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tiff" ContentType="image/tif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  <p:sldMasterId id="2147486735" r:id="rId2"/>
  </p:sldMasterIdLst>
  <p:notesMasterIdLst>
    <p:notesMasterId r:id="rId64"/>
  </p:notesMasterIdLst>
  <p:handoutMasterIdLst>
    <p:handoutMasterId r:id="rId65"/>
  </p:handoutMasterIdLst>
  <p:sldIdLst>
    <p:sldId id="659" r:id="rId3"/>
    <p:sldId id="1130" r:id="rId4"/>
    <p:sldId id="970" r:id="rId5"/>
    <p:sldId id="823" r:id="rId6"/>
    <p:sldId id="836" r:id="rId7"/>
    <p:sldId id="981" r:id="rId8"/>
    <p:sldId id="991" r:id="rId9"/>
    <p:sldId id="1134" r:id="rId10"/>
    <p:sldId id="1152" r:id="rId11"/>
    <p:sldId id="1153" r:id="rId12"/>
    <p:sldId id="1084" r:id="rId13"/>
    <p:sldId id="994" r:id="rId14"/>
    <p:sldId id="1141" r:id="rId15"/>
    <p:sldId id="996" r:id="rId16"/>
    <p:sldId id="1142" r:id="rId17"/>
    <p:sldId id="1143" r:id="rId18"/>
    <p:sldId id="1144" r:id="rId19"/>
    <p:sldId id="1145" r:id="rId20"/>
    <p:sldId id="1132" r:id="rId21"/>
    <p:sldId id="840" r:id="rId22"/>
    <p:sldId id="841" r:id="rId23"/>
    <p:sldId id="842" r:id="rId24"/>
    <p:sldId id="843" r:id="rId25"/>
    <p:sldId id="844" r:id="rId26"/>
    <p:sldId id="845" r:id="rId27"/>
    <p:sldId id="846" r:id="rId28"/>
    <p:sldId id="847" r:id="rId29"/>
    <p:sldId id="848" r:id="rId30"/>
    <p:sldId id="849" r:id="rId31"/>
    <p:sldId id="850" r:id="rId32"/>
    <p:sldId id="856" r:id="rId33"/>
    <p:sldId id="1133" r:id="rId34"/>
    <p:sldId id="857" r:id="rId35"/>
    <p:sldId id="858" r:id="rId36"/>
    <p:sldId id="860" r:id="rId37"/>
    <p:sldId id="859" r:id="rId38"/>
    <p:sldId id="861" r:id="rId39"/>
    <p:sldId id="862" r:id="rId40"/>
    <p:sldId id="864" r:id="rId41"/>
    <p:sldId id="1094" r:id="rId42"/>
    <p:sldId id="1095" r:id="rId43"/>
    <p:sldId id="1096" r:id="rId44"/>
    <p:sldId id="1097" r:id="rId45"/>
    <p:sldId id="1098" r:id="rId46"/>
    <p:sldId id="1099" r:id="rId47"/>
    <p:sldId id="1100" r:id="rId48"/>
    <p:sldId id="1101" r:id="rId49"/>
    <p:sldId id="1114" r:id="rId50"/>
    <p:sldId id="1117" r:id="rId51"/>
    <p:sldId id="1118" r:id="rId52"/>
    <p:sldId id="1119" r:id="rId53"/>
    <p:sldId id="1120" r:id="rId54"/>
    <p:sldId id="1121" r:id="rId55"/>
    <p:sldId id="1122" r:id="rId56"/>
    <p:sldId id="1123" r:id="rId57"/>
    <p:sldId id="1124" r:id="rId58"/>
    <p:sldId id="1125" r:id="rId59"/>
    <p:sldId id="1126" r:id="rId60"/>
    <p:sldId id="1127" r:id="rId61"/>
    <p:sldId id="1128" r:id="rId62"/>
    <p:sldId id="1129" r:id="rId63"/>
  </p:sldIdLst>
  <p:sldSz cx="9144000" cy="6858000" type="screen4x3"/>
  <p:notesSz cx="7315200" cy="9601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2" scaleToFitPaper="1" frameSlides="1"/>
  <p:clrMru>
    <a:srgbClr val="009900"/>
    <a:srgbClr val="FFFF00"/>
    <a:srgbClr val="DDDDDD"/>
    <a:srgbClr val="FFCCFF"/>
    <a:srgbClr val="FF99CC"/>
    <a:srgbClr val="CCFFFF"/>
    <a:srgbClr val="FF0000"/>
    <a:srgbClr val="00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76"/>
    <p:restoredTop sz="93793"/>
  </p:normalViewPr>
  <p:slideViewPr>
    <p:cSldViewPr snapToGrid="0">
      <p:cViewPr varScale="1">
        <p:scale>
          <a:sx n="119" d="100"/>
          <a:sy n="119" d="100"/>
        </p:scale>
        <p:origin x="592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69" d="100"/>
        <a:sy n="169" d="100"/>
      </p:scale>
      <p:origin x="0" y="179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presProps" Target="presProp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notesMaster" Target="notesMasters/notesMaster1.xml"/><Relationship Id="rId69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l" defTabSz="966788">
              <a:defRPr sz="1300"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854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4963" y="0"/>
            <a:ext cx="317023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854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1775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l" defTabSz="966788">
              <a:defRPr sz="1300"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854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pPr>
              <a:defRPr/>
            </a:pPr>
            <a:fld id="{5B772FFF-56AC-6848-BA9A-1781F1C5920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63730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l" defTabSz="966788">
              <a:defRPr sz="1300"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4963" y="0"/>
            <a:ext cx="317023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499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7300" y="720725"/>
            <a:ext cx="48006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74725" y="4560888"/>
            <a:ext cx="5365750" cy="4319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1775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l" defTabSz="966788">
              <a:defRPr sz="1300"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pPr>
              <a:defRPr/>
            </a:pPr>
            <a:fld id="{F9521AF4-B8E3-2845-8E78-2606D55F22D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0629210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9063561C-AB04-144F-B059-39AAB3E9A95A}" type="slidenum">
              <a:rPr lang="en-US" altLang="en-US" sz="1300"/>
              <a:pPr/>
              <a:t>1</a:t>
            </a:fld>
            <a:endParaRPr lang="en-US" altLang="en-US" sz="1300"/>
          </a:p>
        </p:txBody>
      </p:sp>
      <p:sp>
        <p:nvSpPr>
          <p:cNvPr id="880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 dirty="0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111007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3613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 defTabSz="963613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 defTabSz="963613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 defTabSz="963613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 defTabSz="963613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fld id="{55562EA9-BD83-7942-A15A-902DAF8E2D53}" type="slidenum">
              <a:rPr lang="en-US" altLang="en-US" sz="1300">
                <a:solidFill>
                  <a:srgbClr val="000000"/>
                </a:solidFill>
              </a:rPr>
              <a:pPr/>
              <a:t>17</a:t>
            </a:fld>
            <a:endParaRPr lang="en-US" altLang="en-US" sz="1300">
              <a:solidFill>
                <a:srgbClr val="000000"/>
              </a:solidFill>
            </a:endParaRPr>
          </a:p>
        </p:txBody>
      </p:sp>
      <p:sp>
        <p:nvSpPr>
          <p:cNvPr id="1167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483432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3613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 defTabSz="963613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 defTabSz="963613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 defTabSz="963613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 defTabSz="963613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fld id="{910E0C4D-2373-424C-BE55-95D831C832EF}" type="slidenum">
              <a:rPr lang="en-US" altLang="en-US" sz="1300">
                <a:solidFill>
                  <a:srgbClr val="000000"/>
                </a:solidFill>
              </a:rPr>
              <a:pPr/>
              <a:t>18</a:t>
            </a:fld>
            <a:endParaRPr lang="en-US" altLang="en-US" sz="1300">
              <a:solidFill>
                <a:srgbClr val="000000"/>
              </a:solidFill>
            </a:endParaRPr>
          </a:p>
        </p:txBody>
      </p:sp>
      <p:sp>
        <p:nvSpPr>
          <p:cNvPr id="1187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7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076766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4171469F-07B2-A04F-B3D0-E88CF9ABC98C}" type="slidenum">
              <a:rPr lang="en-US" altLang="en-US" sz="1200">
                <a:solidFill>
                  <a:srgbClr val="000000"/>
                </a:solidFill>
                <a:latin typeface="Comic Sans MS" charset="0"/>
              </a:rPr>
              <a:pPr/>
              <a:t>19</a:t>
            </a:fld>
            <a:endParaRPr lang="en-US" altLang="en-US" sz="1200">
              <a:solidFill>
                <a:srgbClr val="000000"/>
              </a:solidFill>
              <a:latin typeface="Comic Sans MS" charset="0"/>
            </a:endParaRPr>
          </a:p>
        </p:txBody>
      </p:sp>
      <p:sp>
        <p:nvSpPr>
          <p:cNvPr id="147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74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57830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3613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 defTabSz="963613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 defTabSz="963613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 defTabSz="963613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 defTabSz="963613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fld id="{3CD8D21B-8FBD-4645-9CC0-54D212D54233}" type="slidenum">
              <a:rPr lang="en-US" altLang="en-US" sz="1300">
                <a:solidFill>
                  <a:srgbClr val="000000"/>
                </a:solidFill>
              </a:rPr>
              <a:pPr/>
              <a:t>20</a:t>
            </a:fld>
            <a:endParaRPr lang="en-US" altLang="en-US" sz="1300">
              <a:solidFill>
                <a:srgbClr val="000000"/>
              </a:solidFill>
            </a:endParaRPr>
          </a:p>
        </p:txBody>
      </p:sp>
      <p:sp>
        <p:nvSpPr>
          <p:cNvPr id="1228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658065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2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3613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 defTabSz="963613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 defTabSz="963613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 defTabSz="963613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 defTabSz="963613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fld id="{4BEC9C63-0BF7-D943-BAE9-89535DE2A030}" type="slidenum">
              <a:rPr lang="en-US" altLang="en-US" sz="1300">
                <a:solidFill>
                  <a:srgbClr val="000000"/>
                </a:solidFill>
              </a:rPr>
              <a:pPr/>
              <a:t>21</a:t>
            </a:fld>
            <a:endParaRPr lang="en-US" altLang="en-US" sz="1300">
              <a:solidFill>
                <a:srgbClr val="000000"/>
              </a:solidFill>
            </a:endParaRPr>
          </a:p>
        </p:txBody>
      </p:sp>
      <p:sp>
        <p:nvSpPr>
          <p:cNvPr id="1249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49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840416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3613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 defTabSz="963613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 defTabSz="963613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 defTabSz="963613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 defTabSz="963613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fld id="{E57AFB54-7A2A-CA40-9A6C-3D0282974D80}" type="slidenum">
              <a:rPr lang="en-US" altLang="en-US" sz="1300">
                <a:solidFill>
                  <a:srgbClr val="000000"/>
                </a:solidFill>
              </a:rPr>
              <a:pPr/>
              <a:t>22</a:t>
            </a:fld>
            <a:endParaRPr lang="en-US" altLang="en-US" sz="1300">
              <a:solidFill>
                <a:srgbClr val="000000"/>
              </a:solidFill>
            </a:endParaRPr>
          </a:p>
        </p:txBody>
      </p:sp>
      <p:sp>
        <p:nvSpPr>
          <p:cNvPr id="1269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7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483791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3613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 defTabSz="963613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 defTabSz="963613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 defTabSz="963613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 defTabSz="963613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fld id="{234CA9E1-3B08-1042-B678-BE0BB7E5A0C7}" type="slidenum">
              <a:rPr lang="en-US" altLang="en-US" sz="1300">
                <a:solidFill>
                  <a:srgbClr val="000000"/>
                </a:solidFill>
              </a:rPr>
              <a:pPr/>
              <a:t>23</a:t>
            </a:fld>
            <a:endParaRPr lang="en-US" altLang="en-US" sz="1300">
              <a:solidFill>
                <a:srgbClr val="000000"/>
              </a:solidFill>
            </a:endParaRPr>
          </a:p>
        </p:txBody>
      </p:sp>
      <p:sp>
        <p:nvSpPr>
          <p:cNvPr id="1290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90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160914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3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1074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  <a:ea typeface="ＭＳ Ｐゴシック" charset="-128"/>
            </a:endParaRPr>
          </a:p>
        </p:txBody>
      </p:sp>
      <p:sp>
        <p:nvSpPr>
          <p:cNvPr id="131075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fld id="{E6AB7750-F30D-4D4D-B232-332F6E3859C7}" type="slidenum">
              <a:rPr lang="en-US" altLang="en-US" sz="1300">
                <a:latin typeface="Times New Roman" charset="0"/>
              </a:rPr>
              <a:pPr/>
              <a:t>24</a:t>
            </a:fld>
            <a:endParaRPr lang="en-US" altLang="en-US" sz="130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6895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3613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 defTabSz="963613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 defTabSz="963613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 defTabSz="963613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 defTabSz="963613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fld id="{E742DD70-6FF2-1645-8143-788361199989}" type="slidenum">
              <a:rPr lang="en-US" altLang="en-US" sz="1300">
                <a:solidFill>
                  <a:srgbClr val="000000"/>
                </a:solidFill>
              </a:rPr>
              <a:pPr/>
              <a:t>25</a:t>
            </a:fld>
            <a:endParaRPr lang="en-US" altLang="en-US" sz="1300">
              <a:solidFill>
                <a:srgbClr val="000000"/>
              </a:solidFill>
            </a:endParaRPr>
          </a:p>
        </p:txBody>
      </p:sp>
      <p:sp>
        <p:nvSpPr>
          <p:cNvPr id="133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>
                <a:latin typeface="Times New Roman" charset="0"/>
                <a:ea typeface="ＭＳ Ｐゴシック" charset="-128"/>
              </a:rPr>
              <a:t>If PC, then PC all the way to destination</a:t>
            </a:r>
          </a:p>
          <a:p>
            <a:r>
              <a:rPr lang="en-US" altLang="en-US" dirty="0">
                <a:latin typeface="Times New Roman" charset="0"/>
                <a:ea typeface="ＭＳ Ｐゴシック" charset="-128"/>
              </a:rPr>
              <a:t>If CP/PP, all preceding is CP</a:t>
            </a:r>
          </a:p>
        </p:txBody>
      </p:sp>
    </p:spTree>
    <p:extLst>
      <p:ext uri="{BB962C8B-B14F-4D97-AF65-F5344CB8AC3E}">
        <p14:creationId xmlns:p14="http://schemas.microsoft.com/office/powerpoint/2010/main" val="4124071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6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3613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 defTabSz="963613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 defTabSz="963613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 defTabSz="963613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 defTabSz="963613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fld id="{0BC17EFA-960B-FF4F-9AAD-5034A8D7EB97}" type="slidenum">
              <a:rPr lang="en-US" altLang="en-US" sz="1300">
                <a:solidFill>
                  <a:srgbClr val="000000"/>
                </a:solidFill>
              </a:rPr>
              <a:pPr/>
              <a:t>26</a:t>
            </a:fld>
            <a:endParaRPr lang="en-US" altLang="en-US" sz="1300">
              <a:solidFill>
                <a:srgbClr val="000000"/>
              </a:solidFill>
            </a:endParaRPr>
          </a:p>
        </p:txBody>
      </p:sp>
      <p:sp>
        <p:nvSpPr>
          <p:cNvPr id="1351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517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latin typeface="Times New Roman" charset="0"/>
                <a:ea typeface="ＭＳ Ｐゴシック" charset="-128"/>
              </a:rPr>
              <a:t>If PC, then PC all the way to destination</a:t>
            </a:r>
          </a:p>
          <a:p>
            <a:r>
              <a:rPr lang="en-US" altLang="en-US">
                <a:latin typeface="Times New Roman" charset="0"/>
                <a:ea typeface="ＭＳ Ｐゴシック" charset="-128"/>
              </a:rPr>
              <a:t>If CP/PP, all preceding is CP</a:t>
            </a:r>
          </a:p>
        </p:txBody>
      </p:sp>
    </p:spTree>
    <p:extLst>
      <p:ext uri="{BB962C8B-B14F-4D97-AF65-F5344CB8AC3E}">
        <p14:creationId xmlns:p14="http://schemas.microsoft.com/office/powerpoint/2010/main" val="18287501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4171469F-07B2-A04F-B3D0-E88CF9ABC98C}" type="slidenum">
              <a:rPr lang="en-US" altLang="en-US" sz="1200">
                <a:solidFill>
                  <a:srgbClr val="000000"/>
                </a:solidFill>
                <a:latin typeface="Comic Sans MS" charset="0"/>
              </a:rPr>
              <a:pPr/>
              <a:t>2</a:t>
            </a:fld>
            <a:endParaRPr lang="en-US" altLang="en-US" sz="1200">
              <a:solidFill>
                <a:srgbClr val="000000"/>
              </a:solidFill>
              <a:latin typeface="Comic Sans MS" charset="0"/>
            </a:endParaRPr>
          </a:p>
        </p:txBody>
      </p:sp>
      <p:sp>
        <p:nvSpPr>
          <p:cNvPr id="147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74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7262869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3613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 defTabSz="963613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 defTabSz="963613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 defTabSz="963613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 defTabSz="963613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fld id="{1ACD30E7-D377-E64E-9883-01187E0AFC6D}" type="slidenum">
              <a:rPr lang="en-US" altLang="en-US" sz="1300">
                <a:solidFill>
                  <a:srgbClr val="000000"/>
                </a:solidFill>
              </a:rPr>
              <a:pPr/>
              <a:t>27</a:t>
            </a:fld>
            <a:endParaRPr lang="en-US" altLang="en-US" sz="1300">
              <a:solidFill>
                <a:srgbClr val="000000"/>
              </a:solidFill>
            </a:endParaRPr>
          </a:p>
        </p:txBody>
      </p:sp>
      <p:sp>
        <p:nvSpPr>
          <p:cNvPr id="1372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72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6330936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3613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 defTabSz="963613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 defTabSz="963613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 defTabSz="963613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 defTabSz="963613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fld id="{8E86C815-5777-E942-975D-E4C12497FBCD}" type="slidenum">
              <a:rPr lang="en-US" altLang="en-US" sz="1300">
                <a:solidFill>
                  <a:srgbClr val="000000"/>
                </a:solidFill>
              </a:rPr>
              <a:pPr/>
              <a:t>28</a:t>
            </a:fld>
            <a:endParaRPr lang="en-US" altLang="en-US" sz="1300">
              <a:solidFill>
                <a:srgbClr val="000000"/>
              </a:solidFill>
            </a:endParaRPr>
          </a:p>
        </p:txBody>
      </p:sp>
      <p:sp>
        <p:nvSpPr>
          <p:cNvPr id="1392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92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8060179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3613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 defTabSz="963613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 defTabSz="963613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 defTabSz="963613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 defTabSz="963613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fld id="{6DF5DC09-143A-B94F-8E9B-C1D87C74E29B}" type="slidenum">
              <a:rPr lang="en-US" altLang="en-US" sz="1300">
                <a:solidFill>
                  <a:srgbClr val="000000"/>
                </a:solidFill>
              </a:rPr>
              <a:pPr/>
              <a:t>29</a:t>
            </a:fld>
            <a:endParaRPr lang="en-US" altLang="en-US" sz="1300">
              <a:solidFill>
                <a:srgbClr val="000000"/>
              </a:solidFill>
            </a:endParaRPr>
          </a:p>
        </p:txBody>
      </p:sp>
      <p:sp>
        <p:nvSpPr>
          <p:cNvPr id="141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131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9245995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3613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 defTabSz="963613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 defTabSz="963613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 defTabSz="963613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 defTabSz="963613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fld id="{852EAE68-3DA4-B246-B5F0-263C2B82107D}" type="slidenum">
              <a:rPr lang="en-US" altLang="en-US" sz="1300">
                <a:solidFill>
                  <a:srgbClr val="000000"/>
                </a:solidFill>
              </a:rPr>
              <a:pPr/>
              <a:t>30</a:t>
            </a:fld>
            <a:endParaRPr lang="en-US" altLang="en-US" sz="1300">
              <a:solidFill>
                <a:srgbClr val="000000"/>
              </a:solidFill>
            </a:endParaRPr>
          </a:p>
        </p:txBody>
      </p:sp>
      <p:sp>
        <p:nvSpPr>
          <p:cNvPr id="1433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3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959724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3613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 defTabSz="963613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 defTabSz="963613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 defTabSz="963613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 defTabSz="963613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fld id="{3D43D177-3204-C648-B8A5-B94CB99A6CFF}" type="slidenum">
              <a:rPr lang="en-US" altLang="en-US" sz="1200">
                <a:solidFill>
                  <a:srgbClr val="000000"/>
                </a:solidFill>
              </a:rPr>
              <a:pPr/>
              <a:t>31</a:t>
            </a:fld>
            <a:endParaRPr lang="en-US" altLang="en-US" sz="1200">
              <a:solidFill>
                <a:srgbClr val="000000"/>
              </a:solidFill>
            </a:endParaRPr>
          </a:p>
        </p:txBody>
      </p:sp>
      <p:sp>
        <p:nvSpPr>
          <p:cNvPr id="1269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7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latin typeface="Times New Roman" charset="0"/>
                <a:ea typeface="ＭＳ Ｐゴシック" charset="-128"/>
              </a:rPr>
              <a:t>How to specify hosts in D</a:t>
            </a:r>
          </a:p>
        </p:txBody>
      </p:sp>
    </p:spTree>
    <p:extLst>
      <p:ext uri="{BB962C8B-B14F-4D97-AF65-F5344CB8AC3E}">
        <p14:creationId xmlns:p14="http://schemas.microsoft.com/office/powerpoint/2010/main" val="196337274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4171469F-07B2-A04F-B3D0-E88CF9ABC98C}" type="slidenum">
              <a:rPr lang="en-US" altLang="en-US" sz="1200">
                <a:solidFill>
                  <a:srgbClr val="000000"/>
                </a:solidFill>
                <a:latin typeface="Comic Sans MS" charset="0"/>
              </a:rPr>
              <a:pPr/>
              <a:t>32</a:t>
            </a:fld>
            <a:endParaRPr lang="en-US" altLang="en-US" sz="1200">
              <a:solidFill>
                <a:srgbClr val="000000"/>
              </a:solidFill>
              <a:latin typeface="Comic Sans MS" charset="0"/>
            </a:endParaRPr>
          </a:p>
        </p:txBody>
      </p:sp>
      <p:sp>
        <p:nvSpPr>
          <p:cNvPr id="147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74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6123175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3613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 defTabSz="963613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 defTabSz="963613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 defTabSz="963613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 defTabSz="963613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fld id="{5515EEF4-686F-D242-955C-2021E0F6314D}" type="slidenum">
              <a:rPr lang="en-US" altLang="en-US">
                <a:solidFill>
                  <a:srgbClr val="000000"/>
                </a:solidFill>
                <a:latin typeface="Times New Roman" charset="0"/>
              </a:rPr>
              <a:pPr/>
              <a:t>33</a:t>
            </a:fld>
            <a:endParaRPr lang="en-US" altLang="en-US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1290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90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6446267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3613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 defTabSz="963613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 defTabSz="963613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 defTabSz="963613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 defTabSz="963613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fld id="{96F2E6A0-C1E1-1F44-8F78-6813EF1C5635}" type="slidenum">
              <a:rPr lang="en-US" altLang="en-US">
                <a:solidFill>
                  <a:srgbClr val="000000"/>
                </a:solidFill>
                <a:latin typeface="Times New Roman" charset="0"/>
              </a:rPr>
              <a:pPr/>
              <a:t>34</a:t>
            </a:fld>
            <a:endParaRPr lang="en-US" altLang="en-US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1310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10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7834517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6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3613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 defTabSz="963613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 defTabSz="963613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 defTabSz="963613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 defTabSz="963613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fld id="{CB26D72E-97FC-5C47-A633-FA1545D7913B}" type="slidenum">
              <a:rPr lang="en-US" altLang="en-US">
                <a:solidFill>
                  <a:srgbClr val="000000"/>
                </a:solidFill>
                <a:latin typeface="Times New Roman" charset="0"/>
              </a:rPr>
              <a:pPr/>
              <a:t>35</a:t>
            </a:fld>
            <a:endParaRPr lang="en-US" altLang="en-US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1351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517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8776148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3613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 defTabSz="963613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 defTabSz="963613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 defTabSz="963613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 defTabSz="963613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fld id="{005B68C0-A6E3-BC48-A933-D3B85B482E07}" type="slidenum">
              <a:rPr lang="en-US" altLang="en-US">
                <a:solidFill>
                  <a:srgbClr val="000000"/>
                </a:solidFill>
                <a:latin typeface="Times New Roman" charset="0"/>
              </a:rPr>
              <a:pPr/>
              <a:t>36</a:t>
            </a:fld>
            <a:endParaRPr lang="en-US" altLang="en-US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133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819307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3613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 defTabSz="963613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 defTabSz="963613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 defTabSz="963613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 defTabSz="963613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fld id="{FCC01255-508C-D045-AED1-F4E0F26B33F7}" type="slidenum">
              <a:rPr lang="en-US" altLang="en-US" sz="1300">
                <a:solidFill>
                  <a:srgbClr val="000000"/>
                </a:solidFill>
                <a:latin typeface="Times New Roman" charset="0"/>
              </a:rPr>
              <a:pPr/>
              <a:t>4</a:t>
            </a:fld>
            <a:endParaRPr lang="en-US" altLang="en-US" sz="130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1843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6313" y="4560888"/>
            <a:ext cx="5362575" cy="431958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9117681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3613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 defTabSz="963613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 defTabSz="963613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 defTabSz="963613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 defTabSz="963613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fld id="{3013DE86-6A5B-414F-B5F9-DE1B5E5A6165}" type="slidenum">
              <a:rPr lang="en-US" altLang="en-US">
                <a:solidFill>
                  <a:srgbClr val="000000"/>
                </a:solidFill>
                <a:latin typeface="Times New Roman" charset="0"/>
              </a:rPr>
              <a:pPr/>
              <a:t>37</a:t>
            </a:fld>
            <a:endParaRPr lang="en-US" altLang="en-US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1372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72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latin typeface="Times New Roman" charset="0"/>
                <a:ea typeface="ＭＳ Ｐゴシック" charset="-128"/>
              </a:rPr>
              <a:t>Does not have to be 24; some can be, say 22.</a:t>
            </a:r>
          </a:p>
        </p:txBody>
      </p:sp>
    </p:spTree>
    <p:extLst>
      <p:ext uri="{BB962C8B-B14F-4D97-AF65-F5344CB8AC3E}">
        <p14:creationId xmlns:p14="http://schemas.microsoft.com/office/powerpoint/2010/main" val="165363753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3613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 defTabSz="963613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 defTabSz="963613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 defTabSz="963613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 defTabSz="963613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fld id="{1136A60E-9CF8-8640-BD6C-5E9836A41BC5}" type="slidenum">
              <a:rPr lang="en-US" altLang="en-US">
                <a:solidFill>
                  <a:srgbClr val="000000"/>
                </a:solidFill>
                <a:latin typeface="Times New Roman" charset="0"/>
              </a:rPr>
              <a:pPr/>
              <a:t>38</a:t>
            </a:fld>
            <a:endParaRPr lang="en-US" altLang="en-US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1392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92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9862473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3613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 defTabSz="963613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 defTabSz="963613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 defTabSz="963613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 defTabSz="963613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fld id="{AA84933F-C7CC-DA45-BC4E-25FDEB7500CE}" type="slidenum">
              <a:rPr lang="en-US" altLang="en-US">
                <a:solidFill>
                  <a:srgbClr val="000000"/>
                </a:solidFill>
                <a:latin typeface="Times New Roman" charset="0"/>
              </a:rPr>
              <a:pPr/>
              <a:t>39</a:t>
            </a:fld>
            <a:endParaRPr lang="en-US" altLang="en-US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1433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3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179105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3613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 defTabSz="963613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 defTabSz="963613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 defTabSz="963613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 defTabSz="963613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fld id="{964A79EA-04E1-C142-9E58-74523A68FC16}" type="slidenum">
              <a:rPr lang="en-US" altLang="en-US">
                <a:solidFill>
                  <a:srgbClr val="000000"/>
                </a:solidFill>
                <a:latin typeface="Times New Roman" charset="0"/>
              </a:rPr>
              <a:pPr/>
              <a:t>40</a:t>
            </a:fld>
            <a:endParaRPr lang="en-US" altLang="en-US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2293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937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1153301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4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3613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 defTabSz="963613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 defTabSz="963613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 defTabSz="963613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 defTabSz="963613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fld id="{3164C9E1-28B4-0545-862E-64172F220324}" type="slidenum">
              <a:rPr lang="en-US" altLang="en-US">
                <a:solidFill>
                  <a:srgbClr val="000000"/>
                </a:solidFill>
                <a:latin typeface="Times New Roman" charset="0"/>
              </a:rPr>
              <a:pPr/>
              <a:t>41</a:t>
            </a:fld>
            <a:endParaRPr lang="en-US" altLang="en-US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2314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14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5548813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3613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 defTabSz="963613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 defTabSz="963613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 defTabSz="963613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 defTabSz="963613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fld id="{22C3BDAE-8FD7-8849-996D-FF69ED2E06BD}" type="slidenum">
              <a:rPr lang="en-US" altLang="en-US">
                <a:solidFill>
                  <a:srgbClr val="000000"/>
                </a:solidFill>
                <a:latin typeface="Times New Roman" charset="0"/>
              </a:rPr>
              <a:pPr/>
              <a:t>44</a:t>
            </a:fld>
            <a:endParaRPr lang="en-US" altLang="en-US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2334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34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3304641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3613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 defTabSz="963613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 defTabSz="963613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 defTabSz="963613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 defTabSz="963613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fld id="{6193EEBE-7447-284D-8959-1D6D77E92A85}" type="slidenum">
              <a:rPr lang="en-US" altLang="en-US">
                <a:solidFill>
                  <a:srgbClr val="000000"/>
                </a:solidFill>
                <a:latin typeface="Times New Roman" charset="0"/>
              </a:rPr>
              <a:pPr/>
              <a:t>45</a:t>
            </a:fld>
            <a:endParaRPr lang="en-US" altLang="en-US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2355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0349843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6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3613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 defTabSz="963613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 defTabSz="963613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 defTabSz="963613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 defTabSz="963613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fld id="{90D52134-6005-7742-92A9-BC645EB0C90F}" type="slidenum">
              <a:rPr lang="en-US" altLang="en-US">
                <a:solidFill>
                  <a:srgbClr val="000000"/>
                </a:solidFill>
                <a:latin typeface="Times New Roman" charset="0"/>
              </a:rPr>
              <a:pPr/>
              <a:t>46</a:t>
            </a:fld>
            <a:endParaRPr lang="en-US" altLang="en-US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2375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757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0044026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8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3613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 defTabSz="963613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 defTabSz="963613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 defTabSz="963613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 defTabSz="963613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fld id="{9952BA58-6247-7F4E-9D4D-5A2CD87950B2}" type="slidenum">
              <a:rPr lang="en-US" altLang="en-US" sz="1200">
                <a:solidFill>
                  <a:srgbClr val="000000"/>
                </a:solidFill>
                <a:latin typeface="Times New Roman" charset="0"/>
              </a:rPr>
              <a:pPr/>
              <a:t>48</a:t>
            </a:fld>
            <a:endParaRPr lang="en-US" altLang="en-US" sz="120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2508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19138"/>
            <a:ext cx="4802188" cy="3600450"/>
          </a:xfrm>
          <a:ln/>
        </p:spPr>
      </p:sp>
      <p:sp>
        <p:nvSpPr>
          <p:cNvPr id="2508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6313" y="4560888"/>
            <a:ext cx="5362575" cy="43211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8302830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0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3613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 defTabSz="963613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 defTabSz="963613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 defTabSz="963613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 defTabSz="963613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fld id="{D892C768-A5BA-6D41-9115-8FCF8FD9635D}" type="slidenum">
              <a:rPr lang="en-US" altLang="en-US" sz="1200">
                <a:solidFill>
                  <a:srgbClr val="000000"/>
                </a:solidFill>
                <a:latin typeface="Times New Roman" charset="0"/>
              </a:rPr>
              <a:pPr/>
              <a:t>49</a:t>
            </a:fld>
            <a:endParaRPr lang="en-US" altLang="en-US" sz="120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2570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19138"/>
            <a:ext cx="4802188" cy="3600450"/>
          </a:xfrm>
          <a:ln/>
        </p:spPr>
      </p:sp>
      <p:sp>
        <p:nvSpPr>
          <p:cNvPr id="2570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6313" y="4560888"/>
            <a:ext cx="5362575" cy="43211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304539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8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3613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 defTabSz="963613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 defTabSz="963613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 defTabSz="963613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 defTabSz="963613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fld id="{DA88D298-CA86-404F-9D7D-2B3C9AC07548}" type="slidenum">
              <a:rPr lang="en-US" altLang="en-US" sz="1300">
                <a:solidFill>
                  <a:srgbClr val="000000"/>
                </a:solidFill>
              </a:rPr>
              <a:pPr/>
              <a:t>5</a:t>
            </a:fld>
            <a:endParaRPr lang="en-US" altLang="en-US" sz="1300">
              <a:solidFill>
                <a:srgbClr val="000000"/>
              </a:solidFill>
            </a:endParaRPr>
          </a:p>
        </p:txBody>
      </p:sp>
      <p:sp>
        <p:nvSpPr>
          <p:cNvPr id="1146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469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0136868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0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3613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 defTabSz="963613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 defTabSz="963613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 defTabSz="963613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 defTabSz="963613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fld id="{F0F06F05-4DDB-934E-92F7-85D2B2FB582C}" type="slidenum">
              <a:rPr lang="en-US" altLang="en-US" sz="1200">
                <a:solidFill>
                  <a:srgbClr val="000000"/>
                </a:solidFill>
                <a:latin typeface="Times New Roman" charset="0"/>
              </a:rPr>
              <a:pPr/>
              <a:t>50</a:t>
            </a:fld>
            <a:endParaRPr lang="en-US" altLang="en-US" sz="120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2590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19138"/>
            <a:ext cx="4802188" cy="3600450"/>
          </a:xfrm>
          <a:ln/>
        </p:spPr>
      </p:sp>
      <p:sp>
        <p:nvSpPr>
          <p:cNvPr id="2590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6313" y="4560888"/>
            <a:ext cx="5362575" cy="43211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110695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3613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 defTabSz="963613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 defTabSz="963613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 defTabSz="963613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 defTabSz="963613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fld id="{82911BDE-3D06-664F-911B-71CD72683E7D}" type="slidenum">
              <a:rPr lang="en-US" altLang="en-US" sz="1200">
                <a:solidFill>
                  <a:srgbClr val="000000"/>
                </a:solidFill>
                <a:latin typeface="Times New Roman" charset="0"/>
              </a:rPr>
              <a:pPr/>
              <a:t>51</a:t>
            </a:fld>
            <a:endParaRPr lang="en-US" altLang="en-US" sz="120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261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19138"/>
            <a:ext cx="4802188" cy="3600450"/>
          </a:xfrm>
          <a:ln/>
        </p:spPr>
      </p:sp>
      <p:sp>
        <p:nvSpPr>
          <p:cNvPr id="261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6313" y="4560888"/>
            <a:ext cx="5362575" cy="43211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2981653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6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3613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 defTabSz="963613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 defTabSz="963613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 defTabSz="963613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 defTabSz="963613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fld id="{A102072E-14DE-2C4C-9CAC-4C1F5849A759}" type="slidenum">
              <a:rPr lang="en-US" altLang="en-US" sz="1200">
                <a:solidFill>
                  <a:srgbClr val="000000"/>
                </a:solidFill>
                <a:latin typeface="Times New Roman" charset="0"/>
              </a:rPr>
              <a:pPr/>
              <a:t>52</a:t>
            </a:fld>
            <a:endParaRPr lang="en-US" altLang="en-US" sz="120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2631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19138"/>
            <a:ext cx="4802188" cy="3600450"/>
          </a:xfrm>
          <a:ln/>
        </p:spPr>
      </p:sp>
      <p:sp>
        <p:nvSpPr>
          <p:cNvPr id="263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6313" y="4560888"/>
            <a:ext cx="5362575" cy="43211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5740453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21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3613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 defTabSz="963613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 defTabSz="963613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 defTabSz="963613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 defTabSz="963613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fld id="{2F500E65-9C3F-AA47-BA24-3985CF1E8144}" type="slidenum">
              <a:rPr lang="en-US" altLang="en-US" sz="1200">
                <a:solidFill>
                  <a:srgbClr val="000000"/>
                </a:solidFill>
                <a:latin typeface="Times New Roman" charset="0"/>
              </a:rPr>
              <a:pPr/>
              <a:t>53</a:t>
            </a:fld>
            <a:endParaRPr lang="en-US" altLang="en-US" sz="120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2652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19138"/>
            <a:ext cx="4802188" cy="3600450"/>
          </a:xfrm>
          <a:ln/>
        </p:spPr>
      </p:sp>
      <p:sp>
        <p:nvSpPr>
          <p:cNvPr id="2652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6313" y="4560888"/>
            <a:ext cx="5362575" cy="43211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7331628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6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3613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 defTabSz="963613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 defTabSz="963613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 defTabSz="963613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 defTabSz="963613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fld id="{0B6FE7F8-2A1C-044A-B401-83906367FB73}" type="slidenum">
              <a:rPr lang="en-US" altLang="en-US" sz="1200">
                <a:solidFill>
                  <a:srgbClr val="000000"/>
                </a:solidFill>
                <a:latin typeface="Times New Roman" charset="0"/>
              </a:rPr>
              <a:pPr/>
              <a:t>54</a:t>
            </a:fld>
            <a:endParaRPr lang="en-US" altLang="en-US" sz="120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2672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19138"/>
            <a:ext cx="4802188" cy="3600450"/>
          </a:xfrm>
          <a:ln/>
        </p:spPr>
      </p:sp>
      <p:sp>
        <p:nvSpPr>
          <p:cNvPr id="2672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6313" y="4560888"/>
            <a:ext cx="5362575" cy="43211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6226384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31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3613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 defTabSz="963613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 defTabSz="963613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 defTabSz="963613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 defTabSz="963613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fld id="{337EFAF4-116C-964B-AF4D-3D6455EA5621}" type="slidenum">
              <a:rPr lang="en-US" altLang="en-US" sz="1200">
                <a:solidFill>
                  <a:srgbClr val="000000"/>
                </a:solidFill>
                <a:latin typeface="Times New Roman" charset="0"/>
              </a:rPr>
              <a:pPr/>
              <a:t>55</a:t>
            </a:fld>
            <a:endParaRPr lang="en-US" altLang="en-US" sz="120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269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19138"/>
            <a:ext cx="4802188" cy="3600450"/>
          </a:xfrm>
          <a:ln/>
        </p:spPr>
      </p:sp>
      <p:sp>
        <p:nvSpPr>
          <p:cNvPr id="2693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6313" y="4560888"/>
            <a:ext cx="5362575" cy="43211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064357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36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3613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 defTabSz="963613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 defTabSz="963613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 defTabSz="963613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 defTabSz="963613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fld id="{EEF93ACD-BB55-384D-B1BE-923276AFB968}" type="slidenum">
              <a:rPr lang="en-US" altLang="en-US" sz="1200">
                <a:solidFill>
                  <a:srgbClr val="000000"/>
                </a:solidFill>
                <a:latin typeface="Times New Roman" charset="0"/>
              </a:rPr>
              <a:pPr/>
              <a:t>56</a:t>
            </a:fld>
            <a:endParaRPr lang="en-US" altLang="en-US" sz="120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2713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19138"/>
            <a:ext cx="4802188" cy="3600450"/>
          </a:xfrm>
          <a:ln/>
        </p:spPr>
      </p:sp>
      <p:sp>
        <p:nvSpPr>
          <p:cNvPr id="2713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6313" y="4560888"/>
            <a:ext cx="5362575" cy="43211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293972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4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3613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 defTabSz="963613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 defTabSz="963613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 defTabSz="963613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 defTabSz="963613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fld id="{74C5D7B3-1350-B44B-ADB0-4907B9C22680}" type="slidenum">
              <a:rPr lang="en-US" altLang="en-US" sz="1200">
                <a:solidFill>
                  <a:srgbClr val="000000"/>
                </a:solidFill>
                <a:latin typeface="Times New Roman" charset="0"/>
              </a:rPr>
              <a:pPr/>
              <a:t>57</a:t>
            </a:fld>
            <a:endParaRPr lang="en-US" altLang="en-US" sz="120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273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19138"/>
            <a:ext cx="4802188" cy="3600450"/>
          </a:xfrm>
          <a:ln/>
        </p:spPr>
      </p:sp>
      <p:sp>
        <p:nvSpPr>
          <p:cNvPr id="2734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6313" y="4560888"/>
            <a:ext cx="5362575" cy="43211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079181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4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3613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 defTabSz="963613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 defTabSz="963613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 defTabSz="963613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 defTabSz="963613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fld id="{62F30CF9-1A63-9A4B-8681-6B0FE1A13AEF}" type="slidenum">
              <a:rPr lang="en-US" altLang="en-US" sz="1200">
                <a:solidFill>
                  <a:srgbClr val="000000"/>
                </a:solidFill>
                <a:latin typeface="Times New Roman" charset="0"/>
              </a:rPr>
              <a:pPr/>
              <a:t>58</a:t>
            </a:fld>
            <a:endParaRPr lang="en-US" altLang="en-US" sz="120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275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19138"/>
            <a:ext cx="4802188" cy="3600450"/>
          </a:xfrm>
          <a:ln/>
        </p:spPr>
      </p:sp>
      <p:sp>
        <p:nvSpPr>
          <p:cNvPr id="2754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6313" y="4560888"/>
            <a:ext cx="5362575" cy="43211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7268478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50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3613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 defTabSz="963613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 defTabSz="963613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 defTabSz="963613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 defTabSz="963613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fld id="{CEF8ED22-5811-774D-99A0-32217E35E39A}" type="slidenum">
              <a:rPr lang="en-US" altLang="en-US" sz="1200">
                <a:solidFill>
                  <a:srgbClr val="000000"/>
                </a:solidFill>
                <a:latin typeface="Times New Roman" charset="0"/>
              </a:rPr>
              <a:pPr/>
              <a:t>59</a:t>
            </a:fld>
            <a:endParaRPr lang="en-US" altLang="en-US" sz="120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277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19138"/>
            <a:ext cx="4802188" cy="3600450"/>
          </a:xfrm>
          <a:ln/>
        </p:spPr>
      </p:sp>
      <p:sp>
        <p:nvSpPr>
          <p:cNvPr id="2775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6313" y="4560888"/>
            <a:ext cx="5362575" cy="43211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727090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/wiki/Arrow%27s_impossibility_theorem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521AF4-B8E3-2845-8E78-2606D55F22DB}" type="slidenum">
              <a:rPr lang="en-US" altLang="en-US" smtClean="0"/>
              <a:pPr>
                <a:defRPr/>
              </a:pPr>
              <a:t>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9554608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55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3613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 defTabSz="963613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 defTabSz="963613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 defTabSz="963613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 defTabSz="963613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fld id="{821DA72B-05F3-0E47-A7F7-ED6883A23C72}" type="slidenum">
              <a:rPr lang="en-US" altLang="en-US" sz="1200">
                <a:solidFill>
                  <a:srgbClr val="000000"/>
                </a:solidFill>
                <a:latin typeface="Times New Roman" charset="0"/>
              </a:rPr>
              <a:pPr/>
              <a:t>60</a:t>
            </a:fld>
            <a:endParaRPr lang="en-US" altLang="en-US" sz="120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279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19138"/>
            <a:ext cx="4802188" cy="3600450"/>
          </a:xfrm>
          <a:ln/>
        </p:spPr>
      </p:sp>
      <p:sp>
        <p:nvSpPr>
          <p:cNvPr id="2795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6313" y="4560888"/>
            <a:ext cx="5362575" cy="43211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5641201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60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3613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 defTabSz="963613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 defTabSz="963613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 defTabSz="963613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 defTabSz="963613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fld id="{8AF2E7C1-4874-9145-9D70-6CDC5720B34A}" type="slidenum">
              <a:rPr lang="en-US" altLang="en-US" sz="1200">
                <a:solidFill>
                  <a:srgbClr val="000000"/>
                </a:solidFill>
                <a:latin typeface="Times New Roman" charset="0"/>
              </a:rPr>
              <a:pPr/>
              <a:t>61</a:t>
            </a:fld>
            <a:endParaRPr lang="en-US" altLang="en-US" sz="120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2816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19138"/>
            <a:ext cx="4802188" cy="3600450"/>
          </a:xfrm>
          <a:ln/>
        </p:spPr>
      </p:sp>
      <p:sp>
        <p:nvSpPr>
          <p:cNvPr id="2816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6313" y="4560888"/>
            <a:ext cx="5362575" cy="43211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703989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/wiki/Arrow%27s_impossibility_theorem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521AF4-B8E3-2845-8E78-2606D55F22DB}" type="slidenum">
              <a:rPr lang="en-US" altLang="en-US" smtClean="0"/>
              <a:pPr>
                <a:defRPr/>
              </a:pPr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39245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/wiki/Arrow%27s_impossibility_theorem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521AF4-B8E3-2845-8E78-2606D55F22DB}" type="slidenum">
              <a:rPr lang="en-US" altLang="en-US" smtClean="0"/>
              <a:pPr>
                <a:defRPr/>
              </a:pPr>
              <a:t>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448314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4171469F-07B2-A04F-B3D0-E88CF9ABC98C}" type="slidenum">
              <a:rPr lang="en-US" altLang="en-US" sz="1200">
                <a:solidFill>
                  <a:srgbClr val="000000"/>
                </a:solidFill>
                <a:latin typeface="Comic Sans MS" charset="0"/>
              </a:rPr>
              <a:pPr/>
              <a:t>15</a:t>
            </a:fld>
            <a:endParaRPr lang="en-US" altLang="en-US" sz="1200">
              <a:solidFill>
                <a:srgbClr val="000000"/>
              </a:solidFill>
              <a:latin typeface="Comic Sans MS" charset="0"/>
            </a:endParaRPr>
          </a:p>
        </p:txBody>
      </p:sp>
      <p:sp>
        <p:nvSpPr>
          <p:cNvPr id="147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74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658551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3613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 defTabSz="963613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 defTabSz="963613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 defTabSz="963613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 defTabSz="963613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fld id="{55562EA9-BD83-7942-A15A-902DAF8E2D53}" type="slidenum">
              <a:rPr lang="en-US" altLang="en-US" sz="1300">
                <a:solidFill>
                  <a:srgbClr val="000000"/>
                </a:solidFill>
              </a:rPr>
              <a:pPr/>
              <a:t>16</a:t>
            </a:fld>
            <a:endParaRPr lang="en-US" altLang="en-US" sz="1300">
              <a:solidFill>
                <a:srgbClr val="000000"/>
              </a:solidFill>
            </a:endParaRPr>
          </a:p>
        </p:txBody>
      </p:sp>
      <p:sp>
        <p:nvSpPr>
          <p:cNvPr id="1167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579107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7E25477-570A-574E-BFD8-3C04BAEC83D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562650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E7A88E1-3493-094B-BBE0-33571CF5A3D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345214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91300" y="228600"/>
            <a:ext cx="2019300" cy="61531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3400" y="228600"/>
            <a:ext cx="5905500" cy="61531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C996EF2-2073-9B4C-969F-2FC55B7D8C5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789540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FA1101-3B89-2B43-90D7-C4A0513ED85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/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372D49E-1E31-4048-B438-B7275D106FE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/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E741EAE-8B6A-9E47-9641-B6869C65A79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/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400" y="1600200"/>
            <a:ext cx="3949700" cy="48561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5500" y="1600200"/>
            <a:ext cx="3949700" cy="48561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BD5DA67-4185-AE44-8FA3-7DC56551373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/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30328E6-E6C9-AF47-9D23-D68D93803F3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/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63057FF-E529-CB42-B598-BCFAE87965C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/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08C2F51-A38B-A44D-9E69-2739398A7D1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/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8A95C4-6146-F24C-BB5F-C2903501EB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4064D8F-4295-8242-A77D-B1CA32EE69E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7573856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0DC1CAE-4BE1-B14A-9718-F9C1FFB4C45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/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09C169F-09AF-6A42-B6A9-DB9C75DA7BD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/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72250" y="228600"/>
            <a:ext cx="2012950" cy="62277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3400" y="228600"/>
            <a:ext cx="5886450" cy="622776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711F9FA-EF77-A64B-BBF3-AB6C6025112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109A5C9-A8EF-A349-ADE4-D1809ABD345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241649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400" y="1600200"/>
            <a:ext cx="3962400" cy="47815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3962400" cy="47815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369147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C0B7C4A-3D24-BF4E-AD68-38F83991263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525684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798662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C29189E-5B48-B544-9DD9-12B6B151D4B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994703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450ADCF-D9B3-9242-B607-A3B2552A081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531379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7C3A836-715B-104F-9C69-7C89C2B7A43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220503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33400" y="228600"/>
            <a:ext cx="802005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33400" y="1600200"/>
            <a:ext cx="8077200" cy="4781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48700" y="6448425"/>
            <a:ext cx="4191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>
              <a:defRPr/>
            </a:pPr>
            <a:fld id="{8692074A-70EF-DC48-9B97-1DF5E3264BF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1029" name="Rectangle 7"/>
          <p:cNvSpPr>
            <a:spLocks noChangeArrowheads="1"/>
          </p:cNvSpPr>
          <p:nvPr userDrawn="1"/>
        </p:nvSpPr>
        <p:spPr bwMode="auto">
          <a:xfrm>
            <a:off x="0" y="1244600"/>
            <a:ext cx="9144000" cy="76200"/>
          </a:xfrm>
          <a:prstGeom prst="rect">
            <a:avLst/>
          </a:prstGeom>
          <a:gradFill rotWithShape="0">
            <a:gsLst>
              <a:gs pos="0">
                <a:srgbClr val="475E76"/>
              </a:gs>
              <a:gs pos="100000">
                <a:srgbClr val="99CC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defRPr/>
            </a:pPr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453" r:id="rId1"/>
    <p:sldLayoutId id="2147486454" r:id="rId2"/>
    <p:sldLayoutId id="2147486455" r:id="rId3"/>
    <p:sldLayoutId id="2147486517" r:id="rId4"/>
    <p:sldLayoutId id="2147486456" r:id="rId5"/>
    <p:sldLayoutId id="2147486518" r:id="rId6"/>
    <p:sldLayoutId id="2147486457" r:id="rId7"/>
    <p:sldLayoutId id="2147486458" r:id="rId8"/>
    <p:sldLayoutId id="2147486459" r:id="rId9"/>
    <p:sldLayoutId id="2147486460" r:id="rId10"/>
    <p:sldLayoutId id="2147486461" r:id="rId1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+mj-lt"/>
          <a:ea typeface="ＭＳ Ｐゴシック" charset="0"/>
          <a:cs typeface="ＭＳ Ｐゴシック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  <a:ea typeface="ＭＳ Ｐゴシック" charset="0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  <a:ea typeface="ＭＳ Ｐゴシック" charset="0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  <a:ea typeface="ＭＳ Ｐゴシック" charset="0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  <a:ea typeface="ＭＳ Ｐゴシック" charset="0"/>
          <a:cs typeface="ＭＳ Ｐゴシック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85000"/>
        <a:buFont typeface="ZapfDingbats" charset="0"/>
        <a:buChar char="r"/>
        <a:defRPr sz="28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5000"/>
        <a:buFont typeface="ZapfDingbats" charset="0"/>
        <a:buChar char="m"/>
        <a:defRPr sz="2400">
          <a:solidFill>
            <a:schemeClr val="tx1"/>
          </a:solidFill>
          <a:latin typeface="+mn-lt"/>
          <a:ea typeface="ＭＳ Ｐゴシック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ＭＳ Ｐゴシック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Times New Roman" pitchFamily="18" charset="0"/>
          <a:ea typeface="ＭＳ Ｐゴシック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  <a:ea typeface="ＭＳ Ｐゴシック" charset="0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33400" y="228600"/>
            <a:ext cx="802481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33400" y="1600200"/>
            <a:ext cx="8051800" cy="4856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461375" y="6565900"/>
            <a:ext cx="425450" cy="292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rgbClr val="000000"/>
                </a:solidFill>
                <a:latin typeface="Times New Roman" charset="0"/>
              </a:defRPr>
            </a:lvl1pPr>
          </a:lstStyle>
          <a:p>
            <a:fld id="{DB0C4F42-14FE-D843-B94B-A03DFB48A9A6}" type="slidenum">
              <a:rPr lang="en-US" altLang="en-US" smtClean="0"/>
              <a:pPr/>
              <a:t>‹#›</a:t>
            </a:fld>
            <a:endParaRPr lang="en-US" altLang="en-US"/>
          </a:p>
        </p:txBody>
      </p:sp>
      <p:sp>
        <p:nvSpPr>
          <p:cNvPr id="50181" name="Rectangle 7"/>
          <p:cNvSpPr>
            <a:spLocks noChangeArrowheads="1"/>
          </p:cNvSpPr>
          <p:nvPr userDrawn="1"/>
        </p:nvSpPr>
        <p:spPr bwMode="auto">
          <a:xfrm>
            <a:off x="0" y="1160463"/>
            <a:ext cx="9144000" cy="76200"/>
          </a:xfrm>
          <a:prstGeom prst="rect">
            <a:avLst/>
          </a:prstGeom>
          <a:gradFill rotWithShape="0">
            <a:gsLst>
              <a:gs pos="0">
                <a:srgbClr val="475E76"/>
              </a:gs>
              <a:gs pos="100000">
                <a:srgbClr val="99CC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 anchor="ctr"/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endParaRPr lang="en-US" altLang="en-US" sz="18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6275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736" r:id="rId1"/>
    <p:sldLayoutId id="2147486737" r:id="rId2"/>
    <p:sldLayoutId id="2147486738" r:id="rId3"/>
    <p:sldLayoutId id="2147486739" r:id="rId4"/>
    <p:sldLayoutId id="2147486740" r:id="rId5"/>
    <p:sldLayoutId id="2147486741" r:id="rId6"/>
    <p:sldLayoutId id="2147486742" r:id="rId7"/>
    <p:sldLayoutId id="2147486743" r:id="rId8"/>
    <p:sldLayoutId id="2147486744" r:id="rId9"/>
    <p:sldLayoutId id="2147486745" r:id="rId10"/>
    <p:sldLayoutId id="2147486746" r:id="rId1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+mj-lt"/>
          <a:ea typeface="ＭＳ Ｐゴシック" charset="0"/>
          <a:cs typeface="ＭＳ Ｐゴシック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  <a:ea typeface="ＭＳ Ｐゴシック" charset="0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  <a:ea typeface="ＭＳ Ｐゴシック" charset="0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  <a:ea typeface="ＭＳ Ｐゴシック" charset="0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  <a:ea typeface="ＭＳ Ｐゴシック" charset="0"/>
          <a:cs typeface="ＭＳ Ｐゴシック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85000"/>
        <a:buFont typeface="ZapfDingbats" charset="0"/>
        <a:buChar char="r"/>
        <a:defRPr sz="28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5000"/>
        <a:buFont typeface="ZapfDingbats" charset="0"/>
        <a:buChar char="m"/>
        <a:defRPr sz="2400">
          <a:solidFill>
            <a:schemeClr val="tx1"/>
          </a:solidFill>
          <a:latin typeface="+mn-lt"/>
          <a:ea typeface="ＭＳ Ｐゴシック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ＭＳ Ｐゴシック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Times New Roman" pitchFamily="18" charset="0"/>
          <a:ea typeface="ＭＳ Ｐゴシック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  <a:ea typeface="ＭＳ Ｐゴシック" charset="0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3" Type="http://schemas.openxmlformats.org/officeDocument/2006/relationships/notesSlide" Target="../notesSlides/notesSlide24.xml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11" Type="http://schemas.openxmlformats.org/officeDocument/2006/relationships/oleObject" Target="../embeddings/oleObject7.bin"/><Relationship Id="rId5" Type="http://schemas.openxmlformats.org/officeDocument/2006/relationships/image" Target="../media/image7.wmf"/><Relationship Id="rId10" Type="http://schemas.openxmlformats.org/officeDocument/2006/relationships/oleObject" Target="../embeddings/oleObject6.bin"/><Relationship Id="rId4" Type="http://schemas.openxmlformats.org/officeDocument/2006/relationships/oleObject" Target="../embeddings/oleObject1.bin"/><Relationship Id="rId9" Type="http://schemas.openxmlformats.org/officeDocument/2006/relationships/oleObject" Target="../embeddings/oleObject5.bin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1.bin"/><Relationship Id="rId3" Type="http://schemas.openxmlformats.org/officeDocument/2006/relationships/notesSlide" Target="../notesSlides/notesSlide27.xml"/><Relationship Id="rId7" Type="http://schemas.openxmlformats.org/officeDocument/2006/relationships/oleObject" Target="../embeddings/oleObject10.bin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9.bin"/><Relationship Id="rId11" Type="http://schemas.openxmlformats.org/officeDocument/2006/relationships/oleObject" Target="../embeddings/oleObject14.bin"/><Relationship Id="rId5" Type="http://schemas.openxmlformats.org/officeDocument/2006/relationships/image" Target="../media/image7.wmf"/><Relationship Id="rId10" Type="http://schemas.openxmlformats.org/officeDocument/2006/relationships/oleObject" Target="../embeddings/oleObject13.bin"/><Relationship Id="rId4" Type="http://schemas.openxmlformats.org/officeDocument/2006/relationships/oleObject" Target="../embeddings/oleObject8.bin"/><Relationship Id="rId9" Type="http://schemas.openxmlformats.org/officeDocument/2006/relationships/oleObject" Target="../embeddings/oleObject12.bin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8.bin"/><Relationship Id="rId3" Type="http://schemas.openxmlformats.org/officeDocument/2006/relationships/notesSlide" Target="../notesSlides/notesSlide30.xml"/><Relationship Id="rId7" Type="http://schemas.openxmlformats.org/officeDocument/2006/relationships/oleObject" Target="../embeddings/oleObject17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16.bin"/><Relationship Id="rId11" Type="http://schemas.openxmlformats.org/officeDocument/2006/relationships/oleObject" Target="../embeddings/oleObject21.bin"/><Relationship Id="rId5" Type="http://schemas.openxmlformats.org/officeDocument/2006/relationships/image" Target="../media/image7.wmf"/><Relationship Id="rId10" Type="http://schemas.openxmlformats.org/officeDocument/2006/relationships/oleObject" Target="../embeddings/oleObject20.bin"/><Relationship Id="rId4" Type="http://schemas.openxmlformats.org/officeDocument/2006/relationships/oleObject" Target="../embeddings/oleObject15.bin"/><Relationship Id="rId9" Type="http://schemas.openxmlformats.org/officeDocument/2006/relationships/oleObject" Target="../embeddings/oleObject19.bin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://bgp.potaroo.net/as1221/bgp-active.html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9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8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8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8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8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4"/>
          <p:cNvSpPr>
            <a:spLocks noGrp="1" noChangeArrowheads="1"/>
          </p:cNvSpPr>
          <p:nvPr>
            <p:ph type="ctrTitle"/>
          </p:nvPr>
        </p:nvSpPr>
        <p:spPr>
          <a:xfrm>
            <a:off x="685800" y="1416050"/>
            <a:ext cx="7772400" cy="2054225"/>
          </a:xfrm>
        </p:spPr>
        <p:txBody>
          <a:bodyPr/>
          <a:lstStyle/>
          <a:p>
            <a:pPr algn="ctr"/>
            <a:r>
              <a:rPr lang="en-US" altLang="en-US" dirty="0">
                <a:ea typeface="ＭＳ Ｐゴシック" charset="-128"/>
              </a:rPr>
              <a:t>Network:</a:t>
            </a:r>
            <a:br>
              <a:rPr lang="en-US" altLang="en-US" dirty="0">
                <a:ea typeface="ＭＳ Ｐゴシック" charset="-128"/>
              </a:rPr>
            </a:br>
            <a:r>
              <a:rPr lang="en-US" altLang="en-US" dirty="0">
                <a:ea typeface="ＭＳ Ｐゴシック" charset="-128"/>
              </a:rPr>
              <a:t>Glo</a:t>
            </a:r>
            <a:r>
              <a:rPr lang="en-US" altLang="zh-CN" dirty="0">
                <a:ea typeface="ＭＳ Ｐゴシック" charset="-128"/>
              </a:rPr>
              <a:t>bal</a:t>
            </a:r>
            <a:r>
              <a:rPr lang="zh-CN" altLang="en-US" dirty="0">
                <a:ea typeface="ＭＳ Ｐゴシック" charset="-128"/>
              </a:rPr>
              <a:t> </a:t>
            </a:r>
            <a:r>
              <a:rPr lang="en-US" altLang="zh-CN" dirty="0">
                <a:ea typeface="ＭＳ Ｐゴシック" charset="-128"/>
              </a:rPr>
              <a:t>Internet</a:t>
            </a:r>
            <a:r>
              <a:rPr lang="zh-CN" altLang="en-US" dirty="0">
                <a:ea typeface="ＭＳ Ｐゴシック" charset="-128"/>
              </a:rPr>
              <a:t> </a:t>
            </a:r>
            <a:r>
              <a:rPr lang="en-US" altLang="zh-CN" dirty="0">
                <a:ea typeface="ＭＳ Ｐゴシック" charset="-128"/>
              </a:rPr>
              <a:t>Routing,</a:t>
            </a:r>
            <a:r>
              <a:rPr lang="zh-CN" altLang="en-US" dirty="0">
                <a:ea typeface="ＭＳ Ｐゴシック" charset="-128"/>
              </a:rPr>
              <a:t> </a:t>
            </a:r>
            <a:br>
              <a:rPr lang="en-US" altLang="zh-CN" dirty="0">
                <a:ea typeface="ＭＳ Ｐゴシック" charset="-128"/>
              </a:rPr>
            </a:br>
            <a:r>
              <a:rPr lang="en-US" altLang="en-US" dirty="0">
                <a:ea typeface="ＭＳ Ｐゴシック" charset="-128"/>
              </a:rPr>
              <a:t>Policy Routing Analysis</a:t>
            </a:r>
            <a:endParaRPr lang="en-US" altLang="en-US" sz="2800" dirty="0">
              <a:ea typeface="ＭＳ Ｐゴシック" charset="-128"/>
            </a:endParaRP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9F06D540-419D-9A4F-9C1E-A7920282ED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2350" y="3468839"/>
            <a:ext cx="7010400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buNone/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45720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ZapfDingbats" charset="0"/>
              <a:buNone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144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3716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charset="0"/>
              </a:defRPr>
            </a:lvl4pPr>
            <a:lvl5pPr marL="18288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charset="0"/>
              </a:defRPr>
            </a:lvl5pPr>
            <a:lvl6pPr marL="22860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7432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2004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6576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zh-CN" sz="2400" kern="0" dirty="0">
                <a:ea typeface="ＭＳ Ｐゴシック" charset="-128"/>
              </a:rPr>
              <a:t>Qiao</a:t>
            </a:r>
            <a:r>
              <a:rPr lang="zh-CN" altLang="en-US" sz="2400" kern="0" dirty="0">
                <a:ea typeface="ＭＳ Ｐゴシック" charset="-128"/>
              </a:rPr>
              <a:t> </a:t>
            </a:r>
            <a:r>
              <a:rPr lang="en-US" altLang="zh-CN" sz="2400" kern="0" dirty="0">
                <a:ea typeface="ＭＳ Ｐゴシック" charset="-128"/>
              </a:rPr>
              <a:t>Xiang</a:t>
            </a:r>
            <a:endParaRPr lang="en-US" altLang="x-none" sz="2400" kern="0" dirty="0">
              <a:ea typeface="ＭＳ Ｐゴシック" charset="-128"/>
            </a:endParaRPr>
          </a:p>
          <a:p>
            <a:endParaRPr lang="en-US" altLang="x-none" sz="2400" kern="0" dirty="0">
              <a:ea typeface="ＭＳ Ｐゴシック" charset="-128"/>
            </a:endParaRPr>
          </a:p>
          <a:p>
            <a:r>
              <a:rPr lang="en-US" altLang="x-none" sz="2400" kern="0" dirty="0">
                <a:ea typeface="ＭＳ Ｐゴシック" charset="-128"/>
              </a:rPr>
              <a:t>https://</a:t>
            </a:r>
            <a:r>
              <a:rPr lang="en-US" altLang="x-none" sz="2400" kern="0" dirty="0" err="1">
                <a:ea typeface="ＭＳ Ｐゴシック" charset="-128"/>
              </a:rPr>
              <a:t>qiaoxiang.me</a:t>
            </a:r>
            <a:r>
              <a:rPr lang="en-US" altLang="x-none" sz="2400" kern="0" dirty="0">
                <a:ea typeface="ＭＳ Ｐゴシック" charset="-128"/>
              </a:rPr>
              <a:t>/courses/cnns-xmuf2</a:t>
            </a:r>
            <a:r>
              <a:rPr lang="en-US" altLang="zh-CN" sz="2400" kern="0" dirty="0">
                <a:ea typeface="ＭＳ Ｐゴシック" charset="-128"/>
              </a:rPr>
              <a:t>2</a:t>
            </a:r>
            <a:r>
              <a:rPr lang="en-US" altLang="x-none" sz="2400" kern="0" dirty="0">
                <a:ea typeface="ＭＳ Ｐゴシック" charset="-128"/>
              </a:rPr>
              <a:t>/</a:t>
            </a:r>
            <a:r>
              <a:rPr lang="en-US" altLang="x-none" sz="2400" kern="0" dirty="0" err="1">
                <a:ea typeface="ＭＳ Ｐゴシック" charset="-128"/>
              </a:rPr>
              <a:t>index.shtml</a:t>
            </a:r>
            <a:endParaRPr lang="en-US" altLang="x-none" sz="2400" kern="0" dirty="0">
              <a:ea typeface="ＭＳ Ｐゴシック" charset="-128"/>
            </a:endParaRPr>
          </a:p>
          <a:p>
            <a:endParaRPr lang="en-US" altLang="x-none" sz="2400" kern="0" dirty="0">
              <a:ea typeface="ＭＳ Ｐゴシック" charset="-128"/>
            </a:endParaRPr>
          </a:p>
          <a:p>
            <a:r>
              <a:rPr lang="en-US" altLang="zh-CN" sz="2400" kern="0" dirty="0">
                <a:ea typeface="ＭＳ Ｐゴシック" charset="-128"/>
              </a:rPr>
              <a:t>12</a:t>
            </a:r>
            <a:r>
              <a:rPr lang="en-US" altLang="x-none" sz="2400" kern="0" dirty="0">
                <a:ea typeface="ＭＳ Ｐゴシック" charset="-128"/>
              </a:rPr>
              <a:t>/</a:t>
            </a:r>
            <a:r>
              <a:rPr lang="en-US" altLang="zh-CN" sz="2400" kern="0" dirty="0">
                <a:ea typeface="ＭＳ Ｐゴシック" charset="-128"/>
              </a:rPr>
              <a:t>1</a:t>
            </a:r>
            <a:r>
              <a:rPr lang="en-US" altLang="x-none" sz="2400" kern="0" dirty="0">
                <a:ea typeface="ＭＳ Ｐゴシック" charset="-128"/>
              </a:rPr>
              <a:t>/20</a:t>
            </a:r>
            <a:r>
              <a:rPr lang="en-US" altLang="zh-CN" sz="2400" kern="0" dirty="0">
                <a:ea typeface="ＭＳ Ｐゴシック" charset="-128"/>
              </a:rPr>
              <a:t>22</a:t>
            </a:r>
            <a:endParaRPr lang="en-US" altLang="x-none" sz="2400" kern="0" dirty="0">
              <a:ea typeface="ＭＳ Ｐゴシック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F880BF-9077-BB41-97AE-CABBE946B89C}"/>
              </a:ext>
            </a:extLst>
          </p:cNvPr>
          <p:cNvSpPr txBox="1"/>
          <p:nvPr/>
        </p:nvSpPr>
        <p:spPr>
          <a:xfrm>
            <a:off x="465683" y="6407150"/>
            <a:ext cx="82253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+mn-lt"/>
              </a:rPr>
              <a:t>Th</a:t>
            </a:r>
            <a:r>
              <a:rPr lang="en-US" altLang="zh-CN" sz="1200" dirty="0">
                <a:latin typeface="+mn-lt"/>
              </a:rPr>
              <a:t>is</a:t>
            </a:r>
            <a:r>
              <a:rPr lang="zh-CN" altLang="en-US" sz="1200" dirty="0">
                <a:latin typeface="+mn-lt"/>
              </a:rPr>
              <a:t> </a:t>
            </a:r>
            <a:r>
              <a:rPr lang="en-US" altLang="zh-CN" sz="1200" dirty="0">
                <a:latin typeface="+mn-lt"/>
              </a:rPr>
              <a:t>deck</a:t>
            </a:r>
            <a:r>
              <a:rPr lang="zh-CN" altLang="en-US" sz="1200" dirty="0">
                <a:latin typeface="+mn-lt"/>
              </a:rPr>
              <a:t> </a:t>
            </a:r>
            <a:r>
              <a:rPr lang="en-US" altLang="zh-CN" sz="1200" dirty="0">
                <a:latin typeface="+mn-lt"/>
              </a:rPr>
              <a:t>of</a:t>
            </a:r>
            <a:r>
              <a:rPr lang="zh-CN" altLang="en-US" sz="1200" dirty="0">
                <a:latin typeface="+mn-lt"/>
              </a:rPr>
              <a:t> </a:t>
            </a:r>
            <a:r>
              <a:rPr lang="en-US" altLang="zh-CN" sz="1200" dirty="0">
                <a:latin typeface="+mn-lt"/>
              </a:rPr>
              <a:t>slides</a:t>
            </a:r>
            <a:r>
              <a:rPr lang="en-US" sz="1200" dirty="0">
                <a:latin typeface="+mn-lt"/>
              </a:rPr>
              <a:t> are heavily based on CPSC 433/533 at Yale University, by courtesy of Dr. Y. Richard Yang. 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Extremal Lemma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6413" y="1335716"/>
            <a:ext cx="8380412" cy="4856163"/>
          </a:xfrm>
        </p:spPr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sz="2400" dirty="0"/>
              <a:t>Let choice b be chosen arbitrarily. Assume that every voter puts b at the very top or the very bottom of his ranking. Then society must as well (even if half voters put b at the top and half at the bottom)</a:t>
            </a:r>
          </a:p>
          <a:p>
            <a:pPr>
              <a:buFont typeface="Wingdings" pitchFamily="2" charset="2"/>
              <a:buChar char="q"/>
            </a:pPr>
            <a:r>
              <a:rPr lang="en-US" sz="2400" dirty="0"/>
              <a:t>Proof: by contradiction.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800" dirty="0"/>
              <a:t>Assume there exist a and c such that society has a &gt;= b; b &gt;= c.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altLang="zh-CN" sz="1400" dirty="0"/>
              <a:t>By</a:t>
            </a:r>
            <a:r>
              <a:rPr lang="zh-CN" altLang="en-US" sz="1400" dirty="0"/>
              <a:t> </a:t>
            </a:r>
            <a:r>
              <a:rPr lang="en-US" altLang="zh-CN" sz="1400" dirty="0"/>
              <a:t>transitivity,</a:t>
            </a:r>
            <a:r>
              <a:rPr lang="zh-CN" altLang="en-US" sz="1400" dirty="0"/>
              <a:t> </a:t>
            </a:r>
            <a:r>
              <a:rPr lang="en-US" altLang="zh-CN" sz="1400" dirty="0"/>
              <a:t>a</a:t>
            </a:r>
            <a:r>
              <a:rPr lang="zh-CN" altLang="en-US" sz="1400" dirty="0"/>
              <a:t> </a:t>
            </a:r>
            <a:r>
              <a:rPr lang="en-US" altLang="zh-CN" sz="1400" dirty="0"/>
              <a:t>&gt;=</a:t>
            </a:r>
            <a:r>
              <a:rPr lang="zh-CN" altLang="en-US" sz="1400" dirty="0"/>
              <a:t> </a:t>
            </a:r>
            <a:r>
              <a:rPr lang="en-US" altLang="zh-CN" sz="1400" dirty="0"/>
              <a:t>c</a:t>
            </a:r>
            <a:endParaRPr lang="en-US" sz="1400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800" dirty="0"/>
              <a:t>We can move c above a w/o changing ab or </a:t>
            </a:r>
            <a:r>
              <a:rPr lang="en-US" sz="1800" dirty="0" err="1"/>
              <a:t>cb</a:t>
            </a:r>
            <a:r>
              <a:rPr lang="en-US" sz="1800" dirty="0"/>
              <a:t> votes</a:t>
            </a:r>
            <a:r>
              <a:rPr lang="en-US" altLang="zh-CN" sz="1800" dirty="0"/>
              <a:t>,</a:t>
            </a:r>
            <a:r>
              <a:rPr lang="zh-CN" altLang="en-US" sz="1800" dirty="0"/>
              <a:t> </a:t>
            </a:r>
            <a:r>
              <a:rPr lang="en-US" altLang="zh-CN" sz="1800" dirty="0"/>
              <a:t>leading</a:t>
            </a:r>
            <a:r>
              <a:rPr lang="zh-CN" altLang="en-US" sz="1800" dirty="0"/>
              <a:t> </a:t>
            </a:r>
            <a:r>
              <a:rPr lang="en-US" altLang="zh-CN" sz="1800" dirty="0"/>
              <a:t>to</a:t>
            </a:r>
            <a:r>
              <a:rPr lang="zh-CN" altLang="en-US" sz="1800" dirty="0"/>
              <a:t> </a:t>
            </a:r>
            <a:r>
              <a:rPr lang="en-US" altLang="zh-CN" sz="1800" dirty="0"/>
              <a:t>c</a:t>
            </a:r>
            <a:r>
              <a:rPr lang="zh-CN" altLang="en-US" sz="1800" dirty="0"/>
              <a:t> </a:t>
            </a:r>
            <a:r>
              <a:rPr lang="en-US" altLang="zh-CN" sz="1800" dirty="0"/>
              <a:t>&gt;</a:t>
            </a:r>
            <a:r>
              <a:rPr lang="zh-CN" altLang="en-US" sz="1800" dirty="0"/>
              <a:t> </a:t>
            </a:r>
            <a:r>
              <a:rPr lang="en-US" altLang="zh-CN" sz="1800" dirty="0"/>
              <a:t>a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altLang="zh-CN" sz="1400" dirty="0"/>
              <a:t>By</a:t>
            </a:r>
            <a:r>
              <a:rPr lang="zh-CN" altLang="en-US" sz="1400" dirty="0"/>
              <a:t> </a:t>
            </a:r>
            <a:r>
              <a:rPr lang="en-US" altLang="zh-CN" sz="1400" dirty="0"/>
              <a:t>unanimity,</a:t>
            </a:r>
            <a:r>
              <a:rPr lang="zh-CN" altLang="en-US" sz="1400" dirty="0"/>
              <a:t> </a:t>
            </a:r>
            <a:r>
              <a:rPr lang="en-US" altLang="zh-CN" sz="1400" dirty="0"/>
              <a:t>c</a:t>
            </a:r>
            <a:r>
              <a:rPr lang="zh-CN" altLang="en-US" sz="1400" dirty="0"/>
              <a:t> </a:t>
            </a:r>
            <a:r>
              <a:rPr lang="en-US" altLang="zh-CN" sz="1400" dirty="0"/>
              <a:t>&gt;</a:t>
            </a:r>
            <a:r>
              <a:rPr lang="zh-CN" altLang="en-US" sz="1400" dirty="0"/>
              <a:t> </a:t>
            </a:r>
            <a:r>
              <a:rPr lang="en-US" altLang="zh-CN" sz="1400" dirty="0"/>
              <a:t>a</a:t>
            </a:r>
            <a:endParaRPr lang="en-US" sz="1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72D49E-1E31-4048-B438-B7275D106FE3}" type="slidenum">
              <a:rPr lang="en-US" altLang="en-US" smtClean="0"/>
              <a:pPr/>
              <a:t>10</a:t>
            </a:fld>
            <a:endParaRPr lang="en-US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4889" y="4466240"/>
            <a:ext cx="3641834" cy="2391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751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AWS Direct Connect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8C2F51-A38B-A44D-9E69-2739398A7D19}" type="slidenum">
              <a:rPr lang="en-US" altLang="en-US" smtClean="0"/>
              <a:pPr/>
              <a:t>11</a:t>
            </a:fld>
            <a:endParaRPr lang="en-US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920" y="1490663"/>
            <a:ext cx="6842760" cy="442224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33400" y="6150342"/>
            <a:ext cx="835342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http://</a:t>
            </a:r>
            <a:r>
              <a:rPr lang="en-US" sz="2000" dirty="0" err="1"/>
              <a:t>docs.aws.amazon.com</a:t>
            </a:r>
            <a:r>
              <a:rPr lang="en-US" sz="2000" dirty="0"/>
              <a:t>/</a:t>
            </a:r>
            <a:r>
              <a:rPr lang="en-US" sz="2000" dirty="0" err="1"/>
              <a:t>directconnect</a:t>
            </a:r>
            <a:r>
              <a:rPr lang="en-US" sz="2000" dirty="0"/>
              <a:t>/latest/</a:t>
            </a:r>
            <a:r>
              <a:rPr lang="en-US" sz="2000" dirty="0" err="1"/>
              <a:t>UserGuide</a:t>
            </a:r>
            <a:r>
              <a:rPr lang="en-US" sz="2000" dirty="0"/>
              <a:t>/</a:t>
            </a:r>
            <a:r>
              <a:rPr lang="en-US" sz="2000" dirty="0" err="1"/>
              <a:t>Welcome.html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767263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Step 1: Existence of Pivotal Voter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399" y="1540668"/>
            <a:ext cx="8353425" cy="5317332"/>
          </a:xfrm>
        </p:spPr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sz="2400" dirty="0"/>
              <a:t>Let choice b be chosen arbitrarily. There exist a voter n* = n(b) who is extremely pivotal for b in the sense that by changing his vote at some profile, he can move b from the very bottom to the very top in the social ranking.</a:t>
            </a:r>
          </a:p>
          <a:p>
            <a:pPr>
              <a:buFont typeface="Wingdings" pitchFamily="2" charset="2"/>
              <a:buChar char="q"/>
            </a:pPr>
            <a:endParaRPr lang="en-US" sz="2400" dirty="0"/>
          </a:p>
          <a:p>
            <a:pPr>
              <a:buFont typeface="Wingdings" pitchFamily="2" charset="2"/>
              <a:buChar char="q"/>
            </a:pPr>
            <a:r>
              <a:rPr lang="en-US" sz="2400" dirty="0"/>
              <a:t>Proof: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000" dirty="0"/>
              <a:t>Consider an extreme profile where b is at the bottom of each voter.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000" dirty="0"/>
              <a:t>Consider voter from 1 to n, and we move b from bottom to top one-by-one.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000" dirty="0"/>
              <a:t>The first voter whose change causes b to move to the top is n*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altLang="zh-CN" sz="1600" dirty="0"/>
              <a:t>By</a:t>
            </a:r>
            <a:r>
              <a:rPr lang="zh-CN" altLang="en-US" sz="1600" dirty="0"/>
              <a:t> </a:t>
            </a:r>
            <a:r>
              <a:rPr lang="en-US" altLang="zh-CN" sz="1600" dirty="0"/>
              <a:t>unanimity,</a:t>
            </a:r>
            <a:r>
              <a:rPr lang="zh-CN" altLang="en-US" sz="1600" dirty="0"/>
              <a:t> </a:t>
            </a:r>
            <a:r>
              <a:rPr lang="en-US" altLang="zh-CN" sz="1600" dirty="0"/>
              <a:t>this</a:t>
            </a:r>
            <a:r>
              <a:rPr lang="zh-CN" altLang="en-US" sz="1600" dirty="0"/>
              <a:t> </a:t>
            </a:r>
            <a:r>
              <a:rPr lang="en-US" altLang="zh-CN" sz="1600" dirty="0"/>
              <a:t>change</a:t>
            </a:r>
            <a:r>
              <a:rPr lang="zh-CN" altLang="en-US" sz="1600" dirty="0"/>
              <a:t> </a:t>
            </a:r>
            <a:r>
              <a:rPr lang="en-US" altLang="zh-CN" sz="1600" dirty="0"/>
              <a:t>must</a:t>
            </a:r>
            <a:r>
              <a:rPr lang="zh-CN" altLang="en-US" sz="1600" dirty="0"/>
              <a:t> </a:t>
            </a:r>
            <a:r>
              <a:rPr lang="en-US" altLang="zh-CN" sz="1600" dirty="0"/>
              <a:t>happen</a:t>
            </a:r>
            <a:r>
              <a:rPr lang="zh-CN" altLang="en-US" sz="1600" dirty="0"/>
              <a:t> </a:t>
            </a:r>
            <a:r>
              <a:rPr lang="en-US" altLang="zh-CN" sz="1600" dirty="0"/>
              <a:t>at</a:t>
            </a:r>
            <a:r>
              <a:rPr lang="zh-CN" altLang="en-US" sz="1600" dirty="0"/>
              <a:t> </a:t>
            </a:r>
            <a:r>
              <a:rPr lang="en-US" altLang="zh-CN" sz="1600" dirty="0"/>
              <a:t>the</a:t>
            </a:r>
            <a:r>
              <a:rPr lang="zh-CN" altLang="en-US" sz="1600" dirty="0"/>
              <a:t> </a:t>
            </a:r>
            <a:r>
              <a:rPr lang="en-US" altLang="zh-CN" sz="1600" dirty="0"/>
              <a:t>latest</a:t>
            </a:r>
            <a:r>
              <a:rPr lang="zh-CN" altLang="en-US" sz="1600" dirty="0"/>
              <a:t> </a:t>
            </a:r>
            <a:r>
              <a:rPr lang="en-US" altLang="zh-CN" sz="1600" dirty="0"/>
              <a:t>when</a:t>
            </a:r>
            <a:r>
              <a:rPr lang="zh-CN" altLang="en-US" sz="1600" dirty="0"/>
              <a:t> </a:t>
            </a:r>
            <a:r>
              <a:rPr lang="en-US" altLang="zh-CN" sz="1600" dirty="0"/>
              <a:t>n</a:t>
            </a:r>
            <a:r>
              <a:rPr lang="zh-CN" altLang="en-US" sz="1600" dirty="0"/>
              <a:t>*</a:t>
            </a:r>
            <a:r>
              <a:rPr lang="en-US" altLang="zh-CN" sz="1600" dirty="0"/>
              <a:t>=n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72D49E-1E31-4048-B438-B7275D106FE3}" type="slidenum">
              <a:rPr lang="en-US" altLang="en-US" smtClean="0"/>
              <a:pPr/>
              <a:t>12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1738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Step 2: n*=n(b) is dictator of any pair ac not involving 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600200"/>
            <a:ext cx="4340306" cy="5257800"/>
          </a:xfrm>
        </p:spPr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sz="2400" dirty="0"/>
              <a:t>Proof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800" dirty="0"/>
              <a:t>Consider a from ac pair. We show that if a &gt;</a:t>
            </a:r>
            <a:r>
              <a:rPr lang="en-US" sz="1800" baseline="-25000" dirty="0"/>
              <a:t>n*</a:t>
            </a:r>
            <a:r>
              <a:rPr lang="en-US" sz="1800" dirty="0"/>
              <a:t> c, then constitution protocol has a &gt; c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800" dirty="0"/>
              <a:t>Let profile before n* moves b to top as profile I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800" dirty="0"/>
              <a:t>Let profile after n* moves b to top as profile II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800" dirty="0"/>
              <a:t>Construct profile III from II by letting n* move a above b; all others can arrange ac as they want, but leave b in extreme position</a:t>
            </a:r>
          </a:p>
          <a:p>
            <a:pPr lvl="2"/>
            <a:r>
              <a:rPr lang="en-US" sz="1400" dirty="0"/>
              <a:t>a&gt;b in profile I, and </a:t>
            </a:r>
            <a:r>
              <a:rPr lang="en-US" sz="1400" dirty="0" err="1"/>
              <a:t>a,b</a:t>
            </a:r>
            <a:r>
              <a:rPr lang="en-US" sz="1400" dirty="0"/>
              <a:t> is equivalent by IIA in profiles I and III</a:t>
            </a:r>
          </a:p>
          <a:p>
            <a:pPr lvl="2"/>
            <a:r>
              <a:rPr lang="en-US" sz="1400" dirty="0"/>
              <a:t>b&gt;c in profile II, and </a:t>
            </a:r>
            <a:r>
              <a:rPr lang="en-US" sz="1400" dirty="0" err="1"/>
              <a:t>bc</a:t>
            </a:r>
            <a:r>
              <a:rPr lang="en-US" sz="1400" dirty="0"/>
              <a:t> is equivalent by IIA in profiles II and III</a:t>
            </a:r>
          </a:p>
          <a:p>
            <a:pPr marL="914400" lvl="2" indent="0">
              <a:buNone/>
            </a:pPr>
            <a:endParaRPr lang="en-US" sz="140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24D3F9D-6393-4A4E-9956-0CEEA2D652C6}"/>
              </a:ext>
            </a:extLst>
          </p:cNvPr>
          <p:cNvGrpSpPr/>
          <p:nvPr/>
        </p:nvGrpSpPr>
        <p:grpSpPr>
          <a:xfrm>
            <a:off x="5407375" y="2014982"/>
            <a:ext cx="1569661" cy="1200329"/>
            <a:chOff x="840390" y="4472355"/>
            <a:chExt cx="2092882" cy="1600438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5FF5E65-5C5C-DB41-ACC5-3768C444AB65}"/>
                </a:ext>
              </a:extLst>
            </p:cNvPr>
            <p:cNvSpPr/>
            <p:nvPr/>
          </p:nvSpPr>
          <p:spPr>
            <a:xfrm>
              <a:off x="840390" y="4472355"/>
              <a:ext cx="400111" cy="160043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685752">
                <a:defRPr/>
              </a:pPr>
              <a:r>
                <a:rPr lang="en-US" sz="1800" dirty="0">
                  <a:solidFill>
                    <a:srgbClr val="000000"/>
                  </a:solidFill>
                </a:rPr>
                <a:t>b</a:t>
              </a:r>
            </a:p>
            <a:p>
              <a:pPr algn="ctr" defTabSz="685752">
                <a:defRPr/>
              </a:pPr>
              <a:r>
                <a:rPr lang="en-US" sz="1800" dirty="0">
                  <a:solidFill>
                    <a:srgbClr val="000000"/>
                  </a:solidFill>
                </a:rPr>
                <a:t>.</a:t>
              </a:r>
            </a:p>
            <a:p>
              <a:pPr algn="ctr" defTabSz="685752">
                <a:defRPr/>
              </a:pPr>
              <a:r>
                <a:rPr lang="en-US" sz="1800" dirty="0">
                  <a:solidFill>
                    <a:srgbClr val="000000"/>
                  </a:solidFill>
                </a:rPr>
                <a:t>.</a:t>
              </a:r>
            </a:p>
            <a:p>
              <a:pPr algn="ctr" defTabSz="685752">
                <a:defRPr/>
              </a:pPr>
              <a:r>
                <a:rPr lang="en-US" sz="1800" dirty="0">
                  <a:solidFill>
                    <a:srgbClr val="000000"/>
                  </a:solidFill>
                </a:rPr>
                <a:t>.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9A335B7-5E8D-1E4F-A67B-29731E614C21}"/>
                </a:ext>
              </a:extLst>
            </p:cNvPr>
            <p:cNvSpPr/>
            <p:nvPr/>
          </p:nvSpPr>
          <p:spPr>
            <a:xfrm>
              <a:off x="1178945" y="4472355"/>
              <a:ext cx="400111" cy="160043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685752">
                <a:defRPr/>
              </a:pPr>
              <a:r>
                <a:rPr lang="en-US" sz="1800" dirty="0">
                  <a:solidFill>
                    <a:srgbClr val="000000"/>
                  </a:solidFill>
                </a:rPr>
                <a:t>b</a:t>
              </a:r>
            </a:p>
            <a:p>
              <a:pPr algn="ctr" defTabSz="685752">
                <a:defRPr/>
              </a:pPr>
              <a:r>
                <a:rPr lang="en-US" sz="1800" dirty="0">
                  <a:solidFill>
                    <a:srgbClr val="000000"/>
                  </a:solidFill>
                </a:rPr>
                <a:t>.</a:t>
              </a:r>
            </a:p>
            <a:p>
              <a:pPr algn="ctr" defTabSz="685752">
                <a:defRPr/>
              </a:pPr>
              <a:r>
                <a:rPr lang="en-US" sz="1800" dirty="0">
                  <a:solidFill>
                    <a:srgbClr val="000000"/>
                  </a:solidFill>
                </a:rPr>
                <a:t>.</a:t>
              </a:r>
            </a:p>
            <a:p>
              <a:pPr algn="ctr" defTabSz="685752">
                <a:defRPr/>
              </a:pPr>
              <a:r>
                <a:rPr lang="en-US" sz="1800" dirty="0">
                  <a:solidFill>
                    <a:srgbClr val="000000"/>
                  </a:solidFill>
                </a:rPr>
                <a:t>.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3738FA0-C921-EA4A-9779-FC1BA7FED383}"/>
                </a:ext>
              </a:extLst>
            </p:cNvPr>
            <p:cNvSpPr/>
            <p:nvPr/>
          </p:nvSpPr>
          <p:spPr>
            <a:xfrm>
              <a:off x="1856053" y="4472355"/>
              <a:ext cx="400111" cy="160043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685752">
                <a:defRPr/>
              </a:pPr>
              <a:r>
                <a:rPr lang="en-US" sz="1800" dirty="0">
                  <a:solidFill>
                    <a:srgbClr val="000000"/>
                  </a:solidFill>
                </a:rPr>
                <a:t>.</a:t>
              </a:r>
            </a:p>
            <a:p>
              <a:pPr algn="ctr" defTabSz="685752">
                <a:defRPr/>
              </a:pPr>
              <a:r>
                <a:rPr lang="en-US" sz="1800" dirty="0">
                  <a:solidFill>
                    <a:srgbClr val="000000"/>
                  </a:solidFill>
                </a:rPr>
                <a:t>.</a:t>
              </a:r>
            </a:p>
            <a:p>
              <a:pPr algn="ctr" defTabSz="685752">
                <a:defRPr/>
              </a:pPr>
              <a:r>
                <a:rPr lang="en-US" sz="1800" dirty="0">
                  <a:solidFill>
                    <a:srgbClr val="000000"/>
                  </a:solidFill>
                </a:rPr>
                <a:t>.</a:t>
              </a:r>
            </a:p>
            <a:p>
              <a:pPr algn="ctr" defTabSz="685752">
                <a:defRPr/>
              </a:pPr>
              <a:r>
                <a:rPr lang="en-US" sz="1800" dirty="0">
                  <a:solidFill>
                    <a:srgbClr val="FF0000"/>
                  </a:solidFill>
                </a:rPr>
                <a:t>b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89A126D-9B75-C346-81A3-1A5434A07496}"/>
                </a:ext>
              </a:extLst>
            </p:cNvPr>
            <p:cNvSpPr/>
            <p:nvPr/>
          </p:nvSpPr>
          <p:spPr>
            <a:xfrm>
              <a:off x="2194608" y="4472355"/>
              <a:ext cx="400111" cy="160043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685752">
                <a:defRPr/>
              </a:pPr>
              <a:r>
                <a:rPr lang="en-US" sz="1800" dirty="0">
                  <a:solidFill>
                    <a:srgbClr val="000000"/>
                  </a:solidFill>
                </a:rPr>
                <a:t>.</a:t>
              </a:r>
            </a:p>
            <a:p>
              <a:pPr algn="ctr" defTabSz="685752">
                <a:defRPr/>
              </a:pPr>
              <a:r>
                <a:rPr lang="en-US" sz="1800" dirty="0">
                  <a:solidFill>
                    <a:srgbClr val="000000"/>
                  </a:solidFill>
                </a:rPr>
                <a:t>.</a:t>
              </a:r>
            </a:p>
            <a:p>
              <a:pPr algn="ctr" defTabSz="685752">
                <a:defRPr/>
              </a:pPr>
              <a:r>
                <a:rPr lang="en-US" sz="1800" dirty="0">
                  <a:solidFill>
                    <a:srgbClr val="000000"/>
                  </a:solidFill>
                </a:rPr>
                <a:t>.</a:t>
              </a:r>
            </a:p>
            <a:p>
              <a:pPr algn="ctr" defTabSz="685752">
                <a:defRPr/>
              </a:pPr>
              <a:r>
                <a:rPr lang="en-US" sz="1800" dirty="0">
                  <a:solidFill>
                    <a:srgbClr val="000000"/>
                  </a:solidFill>
                </a:rPr>
                <a:t>b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6943319-8053-4F4A-AFFB-01171E4FAE03}"/>
                </a:ext>
              </a:extLst>
            </p:cNvPr>
            <p:cNvSpPr/>
            <p:nvPr/>
          </p:nvSpPr>
          <p:spPr>
            <a:xfrm>
              <a:off x="2533161" y="4472355"/>
              <a:ext cx="400111" cy="160043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685752">
                <a:defRPr/>
              </a:pPr>
              <a:r>
                <a:rPr lang="en-US" sz="1800" dirty="0">
                  <a:solidFill>
                    <a:srgbClr val="000000"/>
                  </a:solidFill>
                </a:rPr>
                <a:t>.</a:t>
              </a:r>
            </a:p>
            <a:p>
              <a:pPr algn="ctr" defTabSz="685752">
                <a:defRPr/>
              </a:pPr>
              <a:r>
                <a:rPr lang="en-US" sz="1800" dirty="0">
                  <a:solidFill>
                    <a:srgbClr val="000000"/>
                  </a:solidFill>
                </a:rPr>
                <a:t>.</a:t>
              </a:r>
            </a:p>
            <a:p>
              <a:pPr algn="ctr" defTabSz="685752">
                <a:defRPr/>
              </a:pPr>
              <a:r>
                <a:rPr lang="en-US" sz="1800" dirty="0">
                  <a:solidFill>
                    <a:srgbClr val="000000"/>
                  </a:solidFill>
                </a:rPr>
                <a:t>.</a:t>
              </a:r>
            </a:p>
            <a:p>
              <a:pPr algn="ctr" defTabSz="685752">
                <a:defRPr/>
              </a:pPr>
              <a:r>
                <a:rPr lang="en-US" sz="1800" dirty="0">
                  <a:solidFill>
                    <a:srgbClr val="000000"/>
                  </a:solidFill>
                </a:rPr>
                <a:t>b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153F439-52E5-4D4D-B363-510970EDD932}"/>
              </a:ext>
            </a:extLst>
          </p:cNvPr>
          <p:cNvGrpSpPr/>
          <p:nvPr/>
        </p:nvGrpSpPr>
        <p:grpSpPr>
          <a:xfrm>
            <a:off x="5387229" y="3173152"/>
            <a:ext cx="1569661" cy="1200329"/>
            <a:chOff x="840390" y="4472355"/>
            <a:chExt cx="2092882" cy="1600438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59E206D-126B-7942-AC5F-C064A18E3FFA}"/>
                </a:ext>
              </a:extLst>
            </p:cNvPr>
            <p:cNvSpPr/>
            <p:nvPr/>
          </p:nvSpPr>
          <p:spPr>
            <a:xfrm>
              <a:off x="840390" y="4472355"/>
              <a:ext cx="400111" cy="160043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685752">
                <a:defRPr/>
              </a:pPr>
              <a:r>
                <a:rPr lang="en-US" sz="1800" dirty="0">
                  <a:solidFill>
                    <a:srgbClr val="000000"/>
                  </a:solidFill>
                </a:rPr>
                <a:t>b</a:t>
              </a:r>
            </a:p>
            <a:p>
              <a:pPr algn="ctr" defTabSz="685752">
                <a:defRPr/>
              </a:pPr>
              <a:r>
                <a:rPr lang="en-US" sz="1800" dirty="0">
                  <a:solidFill>
                    <a:srgbClr val="000000"/>
                  </a:solidFill>
                </a:rPr>
                <a:t>.</a:t>
              </a:r>
            </a:p>
            <a:p>
              <a:pPr algn="ctr" defTabSz="685752">
                <a:defRPr/>
              </a:pPr>
              <a:r>
                <a:rPr lang="en-US" sz="1800" dirty="0">
                  <a:solidFill>
                    <a:srgbClr val="000000"/>
                  </a:solidFill>
                </a:rPr>
                <a:t>.</a:t>
              </a:r>
            </a:p>
            <a:p>
              <a:pPr algn="ctr" defTabSz="685752">
                <a:defRPr/>
              </a:pPr>
              <a:r>
                <a:rPr lang="en-US" sz="1800" dirty="0">
                  <a:solidFill>
                    <a:srgbClr val="000000"/>
                  </a:solidFill>
                </a:rPr>
                <a:t>.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941248A-1463-674E-BB8D-ECF3E7C128D8}"/>
                </a:ext>
              </a:extLst>
            </p:cNvPr>
            <p:cNvSpPr/>
            <p:nvPr/>
          </p:nvSpPr>
          <p:spPr>
            <a:xfrm>
              <a:off x="1178945" y="4472355"/>
              <a:ext cx="400111" cy="160043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685752">
                <a:defRPr/>
              </a:pPr>
              <a:r>
                <a:rPr lang="en-US" sz="1800" dirty="0">
                  <a:solidFill>
                    <a:srgbClr val="000000"/>
                  </a:solidFill>
                </a:rPr>
                <a:t>b</a:t>
              </a:r>
            </a:p>
            <a:p>
              <a:pPr algn="ctr" defTabSz="685752">
                <a:defRPr/>
              </a:pPr>
              <a:r>
                <a:rPr lang="en-US" sz="1800" dirty="0">
                  <a:solidFill>
                    <a:srgbClr val="000000"/>
                  </a:solidFill>
                </a:rPr>
                <a:t>.</a:t>
              </a:r>
            </a:p>
            <a:p>
              <a:pPr algn="ctr" defTabSz="685752">
                <a:defRPr/>
              </a:pPr>
              <a:r>
                <a:rPr lang="en-US" sz="1800" dirty="0">
                  <a:solidFill>
                    <a:srgbClr val="000000"/>
                  </a:solidFill>
                </a:rPr>
                <a:t>.</a:t>
              </a:r>
            </a:p>
            <a:p>
              <a:pPr algn="ctr" defTabSz="685752">
                <a:defRPr/>
              </a:pPr>
              <a:r>
                <a:rPr lang="en-US" sz="1800" dirty="0">
                  <a:solidFill>
                    <a:srgbClr val="000000"/>
                  </a:solidFill>
                </a:rPr>
                <a:t>.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9E7136E-0B5C-E849-B0D5-FAE54C0BE2BB}"/>
                </a:ext>
              </a:extLst>
            </p:cNvPr>
            <p:cNvSpPr/>
            <p:nvPr/>
          </p:nvSpPr>
          <p:spPr>
            <a:xfrm>
              <a:off x="1856053" y="4472355"/>
              <a:ext cx="400111" cy="160043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685752">
                <a:defRPr/>
              </a:pPr>
              <a:r>
                <a:rPr lang="en-US" sz="1800" dirty="0">
                  <a:solidFill>
                    <a:srgbClr val="FF0000"/>
                  </a:solidFill>
                </a:rPr>
                <a:t>b</a:t>
              </a:r>
            </a:p>
            <a:p>
              <a:pPr algn="ctr" defTabSz="685752">
                <a:defRPr/>
              </a:pPr>
              <a:r>
                <a:rPr lang="en-US" sz="1800" dirty="0">
                  <a:solidFill>
                    <a:srgbClr val="000000"/>
                  </a:solidFill>
                </a:rPr>
                <a:t>.</a:t>
              </a:r>
            </a:p>
            <a:p>
              <a:pPr algn="ctr" defTabSz="685752">
                <a:defRPr/>
              </a:pPr>
              <a:r>
                <a:rPr lang="en-US" sz="1800" dirty="0">
                  <a:solidFill>
                    <a:srgbClr val="000000"/>
                  </a:solidFill>
                </a:rPr>
                <a:t>.</a:t>
              </a:r>
            </a:p>
            <a:p>
              <a:pPr algn="ctr" defTabSz="685752">
                <a:defRPr/>
              </a:pPr>
              <a:r>
                <a:rPr lang="en-US" sz="1800" dirty="0">
                  <a:solidFill>
                    <a:srgbClr val="000000"/>
                  </a:solidFill>
                </a:rPr>
                <a:t>.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95EB501-7B4E-F841-A7DC-C5A296205634}"/>
                </a:ext>
              </a:extLst>
            </p:cNvPr>
            <p:cNvSpPr/>
            <p:nvPr/>
          </p:nvSpPr>
          <p:spPr>
            <a:xfrm>
              <a:off x="2194608" y="4472355"/>
              <a:ext cx="400111" cy="160043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685752">
                <a:defRPr/>
              </a:pPr>
              <a:r>
                <a:rPr lang="en-US" sz="1800" dirty="0">
                  <a:solidFill>
                    <a:srgbClr val="000000"/>
                  </a:solidFill>
                </a:rPr>
                <a:t>.</a:t>
              </a:r>
            </a:p>
            <a:p>
              <a:pPr algn="ctr" defTabSz="685752">
                <a:defRPr/>
              </a:pPr>
              <a:r>
                <a:rPr lang="en-US" sz="1800" dirty="0">
                  <a:solidFill>
                    <a:srgbClr val="000000"/>
                  </a:solidFill>
                </a:rPr>
                <a:t>.</a:t>
              </a:r>
            </a:p>
            <a:p>
              <a:pPr algn="ctr" defTabSz="685752">
                <a:defRPr/>
              </a:pPr>
              <a:r>
                <a:rPr lang="en-US" sz="1800" dirty="0">
                  <a:solidFill>
                    <a:srgbClr val="000000"/>
                  </a:solidFill>
                </a:rPr>
                <a:t>.</a:t>
              </a:r>
            </a:p>
            <a:p>
              <a:pPr algn="ctr" defTabSz="685752">
                <a:defRPr/>
              </a:pPr>
              <a:r>
                <a:rPr lang="en-US" sz="1800" dirty="0">
                  <a:solidFill>
                    <a:srgbClr val="000000"/>
                  </a:solidFill>
                </a:rPr>
                <a:t>b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F704D7E-F1A0-0C40-8037-FC858F56A436}"/>
                </a:ext>
              </a:extLst>
            </p:cNvPr>
            <p:cNvSpPr/>
            <p:nvPr/>
          </p:nvSpPr>
          <p:spPr>
            <a:xfrm>
              <a:off x="2533161" y="4472355"/>
              <a:ext cx="400111" cy="160043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685752">
                <a:defRPr/>
              </a:pPr>
              <a:r>
                <a:rPr lang="en-US" sz="1800" dirty="0">
                  <a:solidFill>
                    <a:srgbClr val="000000"/>
                  </a:solidFill>
                </a:rPr>
                <a:t>.</a:t>
              </a:r>
            </a:p>
            <a:p>
              <a:pPr algn="ctr" defTabSz="685752">
                <a:defRPr/>
              </a:pPr>
              <a:r>
                <a:rPr lang="en-US" sz="1800" dirty="0">
                  <a:solidFill>
                    <a:srgbClr val="000000"/>
                  </a:solidFill>
                </a:rPr>
                <a:t>.</a:t>
              </a:r>
            </a:p>
            <a:p>
              <a:pPr algn="ctr" defTabSz="685752">
                <a:defRPr/>
              </a:pPr>
              <a:r>
                <a:rPr lang="en-US" sz="1800" dirty="0">
                  <a:solidFill>
                    <a:srgbClr val="000000"/>
                  </a:solidFill>
                </a:rPr>
                <a:t>.</a:t>
              </a:r>
            </a:p>
            <a:p>
              <a:pPr algn="ctr" defTabSz="685752">
                <a:defRPr/>
              </a:pPr>
              <a:r>
                <a:rPr lang="en-US" sz="1800" dirty="0">
                  <a:solidFill>
                    <a:srgbClr val="000000"/>
                  </a:solidFill>
                </a:rPr>
                <a:t>b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5992DC51-2D1A-6640-A443-C91A0E9B99E9}"/>
              </a:ext>
            </a:extLst>
          </p:cNvPr>
          <p:cNvSpPr txBox="1"/>
          <p:nvPr/>
        </p:nvSpPr>
        <p:spPr>
          <a:xfrm>
            <a:off x="5372651" y="4260982"/>
            <a:ext cx="1678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752">
              <a:defRPr/>
            </a:pPr>
            <a:r>
              <a:rPr lang="en-US" sz="1800" dirty="0">
                <a:solidFill>
                  <a:srgbClr val="000000"/>
                </a:solidFill>
              </a:rPr>
              <a:t>1  2      n*  .    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AD5F34E-307F-6B47-87AF-7FD27FD6E23B}"/>
              </a:ext>
            </a:extLst>
          </p:cNvPr>
          <p:cNvSpPr/>
          <p:nvPr/>
        </p:nvSpPr>
        <p:spPr bwMode="auto">
          <a:xfrm>
            <a:off x="5410315" y="2104397"/>
            <a:ext cx="1543639" cy="1070245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752">
              <a:defRPr/>
            </a:pPr>
            <a:endParaRPr lang="en-US" sz="18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EF82ABC-AD8A-674A-99AF-5BA7DC9BEFC8}"/>
              </a:ext>
            </a:extLst>
          </p:cNvPr>
          <p:cNvSpPr/>
          <p:nvPr/>
        </p:nvSpPr>
        <p:spPr bwMode="auto">
          <a:xfrm>
            <a:off x="5410315" y="3235263"/>
            <a:ext cx="1543639" cy="1070245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752">
              <a:defRPr/>
            </a:pPr>
            <a:endParaRPr lang="en-US" sz="1800">
              <a:solidFill>
                <a:srgbClr val="000000"/>
              </a:solidFill>
              <a:latin typeface="Times New Roman" pitchFamily="18" charset="0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616546F-5A24-334A-91AD-A1CB6D0C7D84}"/>
              </a:ext>
            </a:extLst>
          </p:cNvPr>
          <p:cNvGrpSpPr/>
          <p:nvPr/>
        </p:nvGrpSpPr>
        <p:grpSpPr>
          <a:xfrm>
            <a:off x="5387229" y="4516325"/>
            <a:ext cx="1569661" cy="1200329"/>
            <a:chOff x="840390" y="4472355"/>
            <a:chExt cx="2092882" cy="1600438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F38304E6-FF8E-F843-BA41-B5B25079CB56}"/>
                </a:ext>
              </a:extLst>
            </p:cNvPr>
            <p:cNvSpPr/>
            <p:nvPr/>
          </p:nvSpPr>
          <p:spPr>
            <a:xfrm>
              <a:off x="840390" y="4472355"/>
              <a:ext cx="400111" cy="160043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685752">
                <a:defRPr/>
              </a:pPr>
              <a:r>
                <a:rPr lang="en-US" sz="1800" dirty="0">
                  <a:solidFill>
                    <a:srgbClr val="000000"/>
                  </a:solidFill>
                </a:rPr>
                <a:t>b</a:t>
              </a:r>
            </a:p>
            <a:p>
              <a:pPr algn="ctr" defTabSz="685752">
                <a:defRPr/>
              </a:pPr>
              <a:r>
                <a:rPr lang="en-US" sz="1800" dirty="0">
                  <a:solidFill>
                    <a:srgbClr val="000000"/>
                  </a:solidFill>
                </a:rPr>
                <a:t>.</a:t>
              </a:r>
            </a:p>
            <a:p>
              <a:pPr algn="ctr" defTabSz="685752">
                <a:defRPr/>
              </a:pPr>
              <a:r>
                <a:rPr lang="en-US" sz="1800" dirty="0">
                  <a:solidFill>
                    <a:srgbClr val="000000"/>
                  </a:solidFill>
                </a:rPr>
                <a:t>.</a:t>
              </a:r>
            </a:p>
            <a:p>
              <a:pPr algn="ctr" defTabSz="685752">
                <a:defRPr/>
              </a:pPr>
              <a:r>
                <a:rPr lang="en-US" sz="1800" dirty="0">
                  <a:solidFill>
                    <a:srgbClr val="000000"/>
                  </a:solidFill>
                </a:rPr>
                <a:t>.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A4327F6B-5D13-374A-A19B-4D6D172FBA68}"/>
                </a:ext>
              </a:extLst>
            </p:cNvPr>
            <p:cNvSpPr/>
            <p:nvPr/>
          </p:nvSpPr>
          <p:spPr>
            <a:xfrm>
              <a:off x="1178945" y="4472355"/>
              <a:ext cx="400111" cy="160043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685752">
                <a:defRPr/>
              </a:pPr>
              <a:r>
                <a:rPr lang="en-US" sz="1800" dirty="0">
                  <a:solidFill>
                    <a:srgbClr val="000000"/>
                  </a:solidFill>
                </a:rPr>
                <a:t>b</a:t>
              </a:r>
            </a:p>
            <a:p>
              <a:pPr algn="ctr" defTabSz="685752">
                <a:defRPr/>
              </a:pPr>
              <a:r>
                <a:rPr lang="en-US" sz="1800" dirty="0">
                  <a:solidFill>
                    <a:srgbClr val="000000"/>
                  </a:solidFill>
                </a:rPr>
                <a:t>.</a:t>
              </a:r>
            </a:p>
            <a:p>
              <a:pPr algn="ctr" defTabSz="685752">
                <a:defRPr/>
              </a:pPr>
              <a:r>
                <a:rPr lang="en-US" sz="1800" dirty="0">
                  <a:solidFill>
                    <a:srgbClr val="000000"/>
                  </a:solidFill>
                </a:rPr>
                <a:t>.</a:t>
              </a:r>
            </a:p>
            <a:p>
              <a:pPr algn="ctr" defTabSz="685752">
                <a:defRPr/>
              </a:pPr>
              <a:r>
                <a:rPr lang="en-US" sz="1800" dirty="0">
                  <a:solidFill>
                    <a:srgbClr val="000000"/>
                  </a:solidFill>
                </a:rPr>
                <a:t>.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E939524A-F89F-4446-B3C1-A4224758A0B2}"/>
                </a:ext>
              </a:extLst>
            </p:cNvPr>
            <p:cNvSpPr/>
            <p:nvPr/>
          </p:nvSpPr>
          <p:spPr>
            <a:xfrm>
              <a:off x="1856053" y="4472355"/>
              <a:ext cx="400111" cy="160043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685752">
                <a:defRPr/>
              </a:pPr>
              <a:r>
                <a:rPr lang="en-US" sz="1800" dirty="0">
                  <a:solidFill>
                    <a:srgbClr val="FF0000"/>
                  </a:solidFill>
                </a:rPr>
                <a:t>a</a:t>
              </a:r>
            </a:p>
            <a:p>
              <a:pPr algn="ctr" defTabSz="685752">
                <a:defRPr/>
              </a:pPr>
              <a:r>
                <a:rPr lang="en-US" sz="1800" dirty="0">
                  <a:solidFill>
                    <a:srgbClr val="000000"/>
                  </a:solidFill>
                </a:rPr>
                <a:t>b</a:t>
              </a:r>
            </a:p>
            <a:p>
              <a:pPr algn="ctr" defTabSz="685752">
                <a:defRPr/>
              </a:pPr>
              <a:r>
                <a:rPr lang="en-US" sz="1800" dirty="0">
                  <a:solidFill>
                    <a:srgbClr val="000000"/>
                  </a:solidFill>
                </a:rPr>
                <a:t>.</a:t>
              </a:r>
            </a:p>
            <a:p>
              <a:pPr algn="ctr" defTabSz="685752">
                <a:defRPr/>
              </a:pPr>
              <a:r>
                <a:rPr lang="en-US" sz="1800" dirty="0">
                  <a:solidFill>
                    <a:srgbClr val="000000"/>
                  </a:solidFill>
                </a:rPr>
                <a:t>c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954FE544-93CA-854A-A773-5CAC98E30A0C}"/>
                </a:ext>
              </a:extLst>
            </p:cNvPr>
            <p:cNvSpPr/>
            <p:nvPr/>
          </p:nvSpPr>
          <p:spPr>
            <a:xfrm>
              <a:off x="2194608" y="4472355"/>
              <a:ext cx="400111" cy="160043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685752">
                <a:defRPr/>
              </a:pPr>
              <a:r>
                <a:rPr lang="en-US" sz="1800" dirty="0">
                  <a:solidFill>
                    <a:srgbClr val="000000"/>
                  </a:solidFill>
                </a:rPr>
                <a:t>.</a:t>
              </a:r>
            </a:p>
            <a:p>
              <a:pPr algn="ctr" defTabSz="685752">
                <a:defRPr/>
              </a:pPr>
              <a:r>
                <a:rPr lang="en-US" sz="1800" dirty="0">
                  <a:solidFill>
                    <a:srgbClr val="000000"/>
                  </a:solidFill>
                </a:rPr>
                <a:t>.</a:t>
              </a:r>
            </a:p>
            <a:p>
              <a:pPr algn="ctr" defTabSz="685752">
                <a:defRPr/>
              </a:pPr>
              <a:r>
                <a:rPr lang="en-US" sz="1800" dirty="0">
                  <a:solidFill>
                    <a:srgbClr val="000000"/>
                  </a:solidFill>
                </a:rPr>
                <a:t>.</a:t>
              </a:r>
            </a:p>
            <a:p>
              <a:pPr algn="ctr" defTabSz="685752">
                <a:defRPr/>
              </a:pPr>
              <a:r>
                <a:rPr lang="en-US" sz="1800" dirty="0">
                  <a:solidFill>
                    <a:srgbClr val="000000"/>
                  </a:solidFill>
                </a:rPr>
                <a:t>b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BA3FB801-EE77-D846-9F45-13DC89DFDDD0}"/>
                </a:ext>
              </a:extLst>
            </p:cNvPr>
            <p:cNvSpPr/>
            <p:nvPr/>
          </p:nvSpPr>
          <p:spPr>
            <a:xfrm>
              <a:off x="2533161" y="4472355"/>
              <a:ext cx="400111" cy="160043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685752">
                <a:defRPr/>
              </a:pPr>
              <a:r>
                <a:rPr lang="en-US" sz="1800" dirty="0">
                  <a:solidFill>
                    <a:srgbClr val="000000"/>
                  </a:solidFill>
                </a:rPr>
                <a:t>.</a:t>
              </a:r>
            </a:p>
            <a:p>
              <a:pPr algn="ctr" defTabSz="685752">
                <a:defRPr/>
              </a:pPr>
              <a:r>
                <a:rPr lang="en-US" sz="1800" dirty="0">
                  <a:solidFill>
                    <a:srgbClr val="000000"/>
                  </a:solidFill>
                </a:rPr>
                <a:t>.</a:t>
              </a:r>
            </a:p>
            <a:p>
              <a:pPr algn="ctr" defTabSz="685752">
                <a:defRPr/>
              </a:pPr>
              <a:r>
                <a:rPr lang="en-US" sz="1800" dirty="0">
                  <a:solidFill>
                    <a:srgbClr val="000000"/>
                  </a:solidFill>
                </a:rPr>
                <a:t>.</a:t>
              </a:r>
            </a:p>
            <a:p>
              <a:pPr algn="ctr" defTabSz="685752">
                <a:defRPr/>
              </a:pPr>
              <a:r>
                <a:rPr lang="en-US" sz="1800" dirty="0">
                  <a:solidFill>
                    <a:srgbClr val="000000"/>
                  </a:solidFill>
                </a:rPr>
                <a:t>b</a:t>
              </a:r>
            </a:p>
          </p:txBody>
        </p: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FCFFC84D-D788-804D-B0D0-57C169B271B4}"/>
              </a:ext>
            </a:extLst>
          </p:cNvPr>
          <p:cNvSpPr/>
          <p:nvPr/>
        </p:nvSpPr>
        <p:spPr bwMode="auto">
          <a:xfrm>
            <a:off x="5410315" y="4578436"/>
            <a:ext cx="1543639" cy="1070245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752">
              <a:defRPr/>
            </a:pPr>
            <a:endParaRPr lang="en-US" sz="18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04AC72E-8599-CE4B-BF85-EF255055ED93}"/>
              </a:ext>
            </a:extLst>
          </p:cNvPr>
          <p:cNvSpPr txBox="1"/>
          <p:nvPr/>
        </p:nvSpPr>
        <p:spPr>
          <a:xfrm>
            <a:off x="7209915" y="2344520"/>
            <a:ext cx="18742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752">
              <a:defRPr/>
            </a:pPr>
            <a:r>
              <a:rPr lang="en-US" sz="1500" dirty="0">
                <a:solidFill>
                  <a:srgbClr val="000000"/>
                </a:solidFill>
              </a:rPr>
              <a:t>Constitution protocol:</a:t>
            </a:r>
            <a:br>
              <a:rPr lang="en-US" sz="1500" dirty="0">
                <a:solidFill>
                  <a:srgbClr val="000000"/>
                </a:solidFill>
              </a:rPr>
            </a:br>
            <a:r>
              <a:rPr lang="en-US" sz="1500" dirty="0">
                <a:solidFill>
                  <a:srgbClr val="000000"/>
                </a:solidFill>
              </a:rPr>
              <a:t>b bottom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8CFEFD6-0036-1A4D-83AC-629FE111AED0}"/>
              </a:ext>
            </a:extLst>
          </p:cNvPr>
          <p:cNvSpPr txBox="1"/>
          <p:nvPr/>
        </p:nvSpPr>
        <p:spPr>
          <a:xfrm>
            <a:off x="7171388" y="3554668"/>
            <a:ext cx="192232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752">
              <a:defRPr/>
            </a:pPr>
            <a:r>
              <a:rPr lang="en-US" sz="1500" dirty="0">
                <a:solidFill>
                  <a:srgbClr val="000000"/>
                </a:solidFill>
              </a:rPr>
              <a:t>Constitution protocol :</a:t>
            </a:r>
            <a:br>
              <a:rPr lang="en-US" sz="1500" dirty="0">
                <a:solidFill>
                  <a:srgbClr val="000000"/>
                </a:solidFill>
              </a:rPr>
            </a:br>
            <a:r>
              <a:rPr lang="en-US" sz="1500" dirty="0">
                <a:solidFill>
                  <a:srgbClr val="000000"/>
                </a:solidFill>
              </a:rPr>
              <a:t>b top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63FCCC2-4E1F-AC4A-85ED-8AD2F255805E}"/>
              </a:ext>
            </a:extLst>
          </p:cNvPr>
          <p:cNvSpPr txBox="1"/>
          <p:nvPr/>
        </p:nvSpPr>
        <p:spPr>
          <a:xfrm>
            <a:off x="4670466" y="2252181"/>
            <a:ext cx="8707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752">
              <a:defRPr/>
            </a:pPr>
            <a:r>
              <a:rPr lang="en-US" sz="1800" dirty="0">
                <a:solidFill>
                  <a:srgbClr val="000000"/>
                </a:solidFill>
              </a:rPr>
              <a:t>Profile </a:t>
            </a:r>
            <a:br>
              <a:rPr lang="en-US" sz="1800" dirty="0">
                <a:solidFill>
                  <a:srgbClr val="000000"/>
                </a:solidFill>
              </a:rPr>
            </a:br>
            <a:r>
              <a:rPr lang="en-US" sz="1800" dirty="0">
                <a:solidFill>
                  <a:srgbClr val="000000"/>
                </a:solidFill>
              </a:rPr>
              <a:t>I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8488F96-0F6D-B347-8BCD-CAA4B3B1EEAF}"/>
              </a:ext>
            </a:extLst>
          </p:cNvPr>
          <p:cNvSpPr txBox="1"/>
          <p:nvPr/>
        </p:nvSpPr>
        <p:spPr>
          <a:xfrm>
            <a:off x="4651966" y="3508499"/>
            <a:ext cx="8707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752">
              <a:defRPr/>
            </a:pPr>
            <a:r>
              <a:rPr lang="en-US" sz="1800" dirty="0">
                <a:solidFill>
                  <a:srgbClr val="000000"/>
                </a:solidFill>
              </a:rPr>
              <a:t>Profile </a:t>
            </a:r>
            <a:br>
              <a:rPr lang="en-US" sz="1800" dirty="0">
                <a:solidFill>
                  <a:srgbClr val="000000"/>
                </a:solidFill>
              </a:rPr>
            </a:br>
            <a:r>
              <a:rPr lang="en-US" sz="1800" dirty="0">
                <a:solidFill>
                  <a:srgbClr val="000000"/>
                </a:solidFill>
              </a:rPr>
              <a:t>II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4D37676-CE98-8D45-AD6A-22F2810F5910}"/>
              </a:ext>
            </a:extLst>
          </p:cNvPr>
          <p:cNvSpPr txBox="1"/>
          <p:nvPr/>
        </p:nvSpPr>
        <p:spPr>
          <a:xfrm>
            <a:off x="4669874" y="4775225"/>
            <a:ext cx="8707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752">
              <a:defRPr/>
            </a:pPr>
            <a:r>
              <a:rPr lang="en-US" sz="1800" dirty="0">
                <a:solidFill>
                  <a:srgbClr val="000000"/>
                </a:solidFill>
              </a:rPr>
              <a:t>Profile </a:t>
            </a:r>
            <a:br>
              <a:rPr lang="en-US" sz="1800" dirty="0">
                <a:solidFill>
                  <a:srgbClr val="000000"/>
                </a:solidFill>
              </a:rPr>
            </a:br>
            <a:r>
              <a:rPr lang="en-US" sz="1800" dirty="0">
                <a:solidFill>
                  <a:srgbClr val="000000"/>
                </a:solidFill>
              </a:rPr>
              <a:t>III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5F3F058-EE8E-7149-B1A5-7AD2ED3B2701}"/>
              </a:ext>
            </a:extLst>
          </p:cNvPr>
          <p:cNvSpPr txBox="1"/>
          <p:nvPr/>
        </p:nvSpPr>
        <p:spPr>
          <a:xfrm>
            <a:off x="7093676" y="4419348"/>
            <a:ext cx="1874231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52">
              <a:defRPr/>
            </a:pPr>
            <a:r>
              <a:rPr lang="en-US" sz="1500" dirty="0">
                <a:solidFill>
                  <a:srgbClr val="000000"/>
                </a:solidFill>
              </a:rPr>
              <a:t>Constitution protocol:</a:t>
            </a:r>
            <a:br>
              <a:rPr lang="en-US" sz="1500" dirty="0">
                <a:solidFill>
                  <a:srgbClr val="000000"/>
                </a:solidFill>
              </a:rPr>
            </a:br>
            <a:r>
              <a:rPr lang="en-US" sz="1500" dirty="0">
                <a:solidFill>
                  <a:srgbClr val="000000"/>
                </a:solidFill>
              </a:rPr>
              <a:t>a &gt; b since </a:t>
            </a:r>
            <a:br>
              <a:rPr lang="en-US" sz="1500" dirty="0">
                <a:solidFill>
                  <a:srgbClr val="000000"/>
                </a:solidFill>
              </a:rPr>
            </a:br>
            <a:r>
              <a:rPr lang="en-US" sz="1500" dirty="0">
                <a:solidFill>
                  <a:srgbClr val="000000"/>
                </a:solidFill>
              </a:rPr>
              <a:t>ab same as I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87F38DD-8B11-A445-9C2B-6050ED2F7F87}"/>
              </a:ext>
            </a:extLst>
          </p:cNvPr>
          <p:cNvSpPr/>
          <p:nvPr/>
        </p:nvSpPr>
        <p:spPr>
          <a:xfrm>
            <a:off x="7028431" y="5171292"/>
            <a:ext cx="1858393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85752">
              <a:defRPr/>
            </a:pPr>
            <a:r>
              <a:rPr lang="en-US" sz="1500" dirty="0">
                <a:solidFill>
                  <a:srgbClr val="000000"/>
                </a:solidFill>
              </a:rPr>
              <a:t>b &gt; c since </a:t>
            </a:r>
            <a:br>
              <a:rPr lang="en-US" sz="1500" dirty="0">
                <a:solidFill>
                  <a:srgbClr val="000000"/>
                </a:solidFill>
              </a:rPr>
            </a:br>
            <a:r>
              <a:rPr lang="en-US" sz="1500" dirty="0" err="1">
                <a:solidFill>
                  <a:srgbClr val="000000"/>
                </a:solidFill>
              </a:rPr>
              <a:t>bc</a:t>
            </a:r>
            <a:r>
              <a:rPr lang="en-US" sz="1500" dirty="0">
                <a:solidFill>
                  <a:srgbClr val="000000"/>
                </a:solidFill>
              </a:rPr>
              <a:t> same as II</a:t>
            </a:r>
          </a:p>
        </p:txBody>
      </p:sp>
      <p:sp>
        <p:nvSpPr>
          <p:cNvPr id="36" name="Slide Number Placeholder 3">
            <a:extLst>
              <a:ext uri="{FF2B5EF4-FFF2-40B4-BE49-F238E27FC236}">
                <a16:creationId xmlns:a16="http://schemas.microsoft.com/office/drawing/2014/main" id="{2AB47DB3-FF7C-8E49-9F3B-4FCC8D26970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461375" y="6565900"/>
            <a:ext cx="425450" cy="292100"/>
          </a:xfrm>
        </p:spPr>
        <p:txBody>
          <a:bodyPr/>
          <a:lstStyle/>
          <a:p>
            <a:fld id="{C372D49E-1E31-4048-B438-B7275D106FE3}" type="slidenum">
              <a:rPr lang="en-US" altLang="en-US" smtClean="0"/>
              <a:pPr/>
              <a:t>13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2226117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Step 3: n* is dictator for </a:t>
            </a:r>
            <a:r>
              <a:rPr lang="en-US" sz="3200"/>
              <a:t>every pair ab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dirty="0"/>
              <a:t>Consider c not equal to a or b</a:t>
            </a:r>
          </a:p>
          <a:p>
            <a:pPr>
              <a:buFont typeface="Wingdings" pitchFamily="2" charset="2"/>
              <a:buChar char="q"/>
            </a:pPr>
            <a:r>
              <a:rPr lang="en-US" dirty="0"/>
              <a:t>There exists n(c) who is a dictator of any pair not involving c, such as the pair ab, i.e.,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For any profile, if a &gt;</a:t>
            </a:r>
            <a:r>
              <a:rPr lang="en-US" baseline="-25000" dirty="0"/>
              <a:t>n(c)</a:t>
            </a:r>
            <a:r>
              <a:rPr lang="en-US" dirty="0"/>
              <a:t> &gt; b, a &gt; b in constitution protocol</a:t>
            </a:r>
          </a:p>
          <a:p>
            <a:pPr>
              <a:buFont typeface="Wingdings" pitchFamily="2" charset="2"/>
              <a:buChar char="q"/>
            </a:pPr>
            <a:r>
              <a:rPr lang="en-US" dirty="0"/>
              <a:t>n(c) must be n*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Assume not. </a:t>
            </a:r>
          </a:p>
          <a:p>
            <a:pPr lvl="2"/>
            <a:r>
              <a:rPr lang="en-US" dirty="0"/>
              <a:t>Consider Profile I and Profile II. </a:t>
            </a:r>
          </a:p>
          <a:p>
            <a:pPr lvl="2"/>
            <a:r>
              <a:rPr lang="en-US" dirty="0"/>
              <a:t>Since n(c) is not n*, n(c) ranking of ab does not change in Profile I and Profile II. </a:t>
            </a:r>
          </a:p>
          <a:p>
            <a:pPr lvl="2"/>
            <a:r>
              <a:rPr lang="en-US" dirty="0"/>
              <a:t>When n* changes ab ranking between Profile I and Profile II, the global ranking of ab changes.</a:t>
            </a:r>
          </a:p>
          <a:p>
            <a:pPr lvl="2"/>
            <a:r>
              <a:rPr lang="en-US" dirty="0"/>
              <a:t>Contradiction.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72D49E-1E31-4048-B438-B7275D106FE3}" type="slidenum">
              <a:rPr lang="en-US" altLang="en-US" smtClean="0"/>
              <a:pPr/>
              <a:t>14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725844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8686800" y="6515100"/>
            <a:ext cx="4572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l">
              <a:spcBef>
                <a:spcPct val="0"/>
              </a:spcBef>
              <a:buClrTx/>
              <a:buSzTx/>
              <a:buFontTx/>
              <a:buNone/>
            </a:pPr>
            <a:fld id="{2268D687-77AC-6349-84FA-B1441D81BE7A}" type="slidenum">
              <a:rPr lang="en-US" altLang="en-US" sz="1400">
                <a:solidFill>
                  <a:srgbClr val="000000"/>
                </a:solidFill>
                <a:latin typeface="Times New Roman" charset="0"/>
              </a:rPr>
              <a:pPr algn="l">
                <a:spcBef>
                  <a:spcPct val="0"/>
                </a:spcBef>
                <a:buClrTx/>
                <a:buSzTx/>
                <a:buFontTx/>
                <a:buNone/>
              </a:pPr>
              <a:t>15</a:t>
            </a:fld>
            <a:endParaRPr lang="en-US" altLang="en-US" sz="1400" dirty="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146434" name="Rectangle 2"/>
          <p:cNvSpPr>
            <a:spLocks noChangeArrowheads="1"/>
          </p:cNvSpPr>
          <p:nvPr/>
        </p:nvSpPr>
        <p:spPr bwMode="auto">
          <a:xfrm>
            <a:off x="533400" y="228600"/>
            <a:ext cx="802005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4000" u="sng">
                <a:solidFill>
                  <a:srgbClr val="3333CC"/>
                </a:solidFill>
              </a:rPr>
              <a:t>Outline</a:t>
            </a:r>
          </a:p>
        </p:txBody>
      </p:sp>
      <p:sp>
        <p:nvSpPr>
          <p:cNvPr id="207875" name="Rectangle 3"/>
          <p:cNvSpPr>
            <a:spLocks noChangeArrowheads="1"/>
          </p:cNvSpPr>
          <p:nvPr/>
        </p:nvSpPr>
        <p:spPr bwMode="auto">
          <a:xfrm>
            <a:off x="533400" y="1371600"/>
            <a:ext cx="8077200" cy="4781550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rgbClr val="3333CC"/>
              </a:buClr>
              <a:buSzPct val="85000"/>
              <a:buFont typeface="Wingdings" charset="0"/>
              <a:buChar char="q"/>
              <a:defRPr/>
            </a:pPr>
            <a:r>
              <a:rPr lang="en-US" sz="1800" dirty="0">
                <a:solidFill>
                  <a:srgbClr val="000000"/>
                </a:solidFill>
                <a:latin typeface="Comic Sans MS" charset="0"/>
                <a:ea typeface="ＭＳ Ｐゴシック" charset="0"/>
                <a:cs typeface="ＭＳ Ｐゴシック" charset="0"/>
              </a:rPr>
              <a:t>Admin and recap</a:t>
            </a:r>
          </a:p>
          <a:p>
            <a:pPr marL="342900" indent="-342900">
              <a:spcBef>
                <a:spcPct val="20000"/>
              </a:spcBef>
              <a:buClr>
                <a:srgbClr val="3333CC"/>
              </a:buClr>
              <a:buSzPct val="85000"/>
              <a:buFont typeface="Wingdings" charset="0"/>
              <a:buChar char="q"/>
              <a:defRPr/>
            </a:pPr>
            <a:r>
              <a:rPr lang="en-US" sz="1800" dirty="0">
                <a:solidFill>
                  <a:srgbClr val="000000"/>
                </a:solidFill>
                <a:latin typeface="Comic Sans MS" charset="0"/>
                <a:ea typeface="ＭＳ Ｐゴシック" charset="0"/>
                <a:cs typeface="ＭＳ Ｐゴシック" charset="0"/>
              </a:rPr>
              <a:t>Network control plane</a:t>
            </a:r>
          </a:p>
          <a:p>
            <a:pPr marL="914400" lvl="1" indent="-457200">
              <a:spcBef>
                <a:spcPct val="20000"/>
              </a:spcBef>
              <a:buClr>
                <a:srgbClr val="3333CC"/>
              </a:buClr>
              <a:buSzPct val="85000"/>
              <a:buFont typeface="Courier New" charset="0"/>
              <a:buChar char="o"/>
              <a:defRPr/>
            </a:pPr>
            <a:r>
              <a:rPr lang="en-US" sz="1800" dirty="0">
                <a:solidFill>
                  <a:srgbClr val="000000"/>
                </a:solidFill>
                <a:latin typeface="Comic Sans MS" charset="0"/>
                <a:ea typeface="ＭＳ Ｐゴシック" charset="0"/>
                <a:cs typeface="ＭＳ Ｐゴシック" charset="0"/>
              </a:rPr>
              <a:t>Routing</a:t>
            </a:r>
          </a:p>
          <a:p>
            <a:pPr marL="1371600" lvl="2" indent="-457200">
              <a:spcBef>
                <a:spcPct val="20000"/>
              </a:spcBef>
              <a:buClr>
                <a:srgbClr val="3333CC"/>
              </a:buClr>
              <a:buSzPct val="85000"/>
              <a:buFont typeface="Courier New" charset="0"/>
              <a:buChar char="o"/>
              <a:defRPr/>
            </a:pPr>
            <a:r>
              <a:rPr lang="en-US" sz="1800" dirty="0">
                <a:solidFill>
                  <a:srgbClr val="000000"/>
                </a:solidFill>
                <a:latin typeface="Comic Sans MS" charset="0"/>
                <a:ea typeface="ＭＳ Ｐゴシック" charset="0"/>
                <a:cs typeface="ＭＳ Ｐゴシック" charset="0"/>
              </a:rPr>
              <a:t>Link weights assignment</a:t>
            </a:r>
          </a:p>
          <a:p>
            <a:pPr marL="1371600" lvl="2" indent="-457200">
              <a:spcBef>
                <a:spcPct val="20000"/>
              </a:spcBef>
              <a:buClr>
                <a:srgbClr val="3333CC"/>
              </a:buClr>
              <a:buSzPct val="85000"/>
              <a:buFont typeface="Courier New" charset="0"/>
              <a:buChar char="o"/>
              <a:defRPr/>
            </a:pPr>
            <a:r>
              <a:rPr lang="en-US" sz="1800" dirty="0">
                <a:solidFill>
                  <a:srgbClr val="000000"/>
                </a:solidFill>
                <a:latin typeface="Comic Sans MS" charset="0"/>
                <a:ea typeface="ＭＳ Ｐゴシック" charset="0"/>
                <a:cs typeface="ＭＳ Ｐゴシック" charset="0"/>
              </a:rPr>
              <a:t>Routing computation</a:t>
            </a:r>
          </a:p>
          <a:p>
            <a:pPr marL="1714500" lvl="3" indent="-342900">
              <a:spcBef>
                <a:spcPct val="20000"/>
              </a:spcBef>
              <a:buClr>
                <a:srgbClr val="2D2DB9"/>
              </a:buClr>
              <a:buSzPct val="85000"/>
              <a:buFont typeface="Courier New" charset="0"/>
              <a:buChar char="o"/>
            </a:pPr>
            <a:r>
              <a:rPr lang="en-US" sz="1600" dirty="0">
                <a:ea typeface="ＭＳ Ｐゴシック" charset="0"/>
                <a:cs typeface="ＭＳ Ｐゴシック" charset="0"/>
              </a:rPr>
              <a:t>Basic routing computation protocols</a:t>
            </a:r>
            <a:endParaRPr lang="en-US" altLang="en-US" sz="1600" dirty="0">
              <a:ea typeface=""/>
            </a:endParaRPr>
          </a:p>
          <a:p>
            <a:pPr marL="1714500" lvl="3" indent="-342900">
              <a:spcBef>
                <a:spcPct val="20000"/>
              </a:spcBef>
              <a:buClr>
                <a:srgbClr val="2D2DB9"/>
              </a:buClr>
              <a:buSzPct val="85000"/>
              <a:buFont typeface="Courier New" charset="0"/>
              <a:buChar char="o"/>
            </a:pPr>
            <a:r>
              <a:rPr lang="en-US" altLang="en-US" sz="1600" dirty="0">
                <a:ea typeface=""/>
              </a:rPr>
              <a:t>Global Internet routing</a:t>
            </a:r>
          </a:p>
          <a:p>
            <a:pPr marL="2171700" lvl="4" indent="-342900">
              <a:spcBef>
                <a:spcPct val="20000"/>
              </a:spcBef>
              <a:buClr>
                <a:srgbClr val="2D2DB9"/>
              </a:buClr>
              <a:buSzPct val="85000"/>
              <a:buFont typeface="Courier New" charset="0"/>
              <a:buChar char="o"/>
            </a:pPr>
            <a:r>
              <a:rPr lang="en-US" altLang="en-US" sz="1600" dirty="0">
                <a:ea typeface=""/>
              </a:rPr>
              <a:t>Basic architecture</a:t>
            </a:r>
          </a:p>
          <a:p>
            <a:pPr marL="2171700" lvl="4" indent="-342900">
              <a:spcBef>
                <a:spcPct val="20000"/>
              </a:spcBef>
              <a:buClr>
                <a:srgbClr val="2D2DB9"/>
              </a:buClr>
              <a:buSzPct val="85000"/>
              <a:buFont typeface="Wingdings" charset="2"/>
              <a:buChar char="Ø"/>
            </a:pPr>
            <a:r>
              <a:rPr lang="en-US" altLang="en-US" sz="1600" dirty="0">
                <a:ea typeface=""/>
              </a:rPr>
              <a:t>BGP (Border Gateway Protocol): The de facto Inter-domain routing standard </a:t>
            </a:r>
          </a:p>
          <a:p>
            <a:pPr marL="2628900" lvl="5" indent="-342900">
              <a:spcBef>
                <a:spcPct val="20000"/>
              </a:spcBef>
              <a:buClr>
                <a:srgbClr val="2D2DB9"/>
              </a:buClr>
              <a:buSzPct val="85000"/>
              <a:buFont typeface="Arial" charset="0"/>
              <a:buChar char="•"/>
            </a:pPr>
            <a:r>
              <a:rPr lang="en-US" altLang="en-US" sz="1600" dirty="0">
                <a:ea typeface=""/>
              </a:rPr>
              <a:t>Basic operations</a:t>
            </a:r>
          </a:p>
          <a:p>
            <a:pPr marL="2628900" lvl="5" indent="-342900">
              <a:spcBef>
                <a:spcPct val="20000"/>
              </a:spcBef>
              <a:buClr>
                <a:srgbClr val="2D2DB9"/>
              </a:buClr>
              <a:buSzPct val="85000"/>
              <a:buFont typeface="Arial" charset="0"/>
              <a:buChar char="•"/>
            </a:pPr>
            <a:r>
              <a:rPr lang="en-US" altLang="en-US" sz="1600" dirty="0">
                <a:ea typeface=""/>
              </a:rPr>
              <a:t>BGP as a policy routing framework (control </a:t>
            </a:r>
            <a:r>
              <a:rPr lang="en-US" altLang="en-US" sz="1600" dirty="0" err="1">
                <a:ea typeface=""/>
              </a:rPr>
              <a:t>interdomain</a:t>
            </a:r>
            <a:r>
              <a:rPr lang="en-US" altLang="en-US" sz="1600" dirty="0">
                <a:ea typeface=""/>
              </a:rPr>
              <a:t> routes)</a:t>
            </a:r>
          </a:p>
          <a:p>
            <a:pPr marL="2628900" lvl="5" indent="-342900">
              <a:spcBef>
                <a:spcPct val="20000"/>
              </a:spcBef>
              <a:buClr>
                <a:srgbClr val="2D2DB9"/>
              </a:buClr>
              <a:buSzPct val="85000"/>
              <a:buFont typeface="Wingdings" charset="2"/>
              <a:buChar char="Ø"/>
            </a:pPr>
            <a:r>
              <a:rPr lang="en-US" altLang="en-US" sz="1600" dirty="0">
                <a:ea typeface=""/>
              </a:rPr>
              <a:t>Policy/</a:t>
            </a:r>
            <a:r>
              <a:rPr lang="en-US" altLang="en-US" sz="1600" dirty="0" err="1">
                <a:ea typeface=""/>
              </a:rPr>
              <a:t>interdomain</a:t>
            </a:r>
            <a:r>
              <a:rPr lang="en-US" altLang="en-US" sz="1600" dirty="0">
                <a:ea typeface=""/>
              </a:rPr>
              <a:t> routing analysis</a:t>
            </a:r>
          </a:p>
          <a:p>
            <a:pPr marL="3086100" lvl="6" indent="-342900">
              <a:spcBef>
                <a:spcPct val="20000"/>
              </a:spcBef>
              <a:buClr>
                <a:srgbClr val="2D2DB9"/>
              </a:buClr>
              <a:buSzPct val="85000"/>
              <a:buFont typeface="Wingdings" charset="2"/>
              <a:buChar char="Ø"/>
            </a:pPr>
            <a:r>
              <a:rPr lang="en-US" altLang="en-US" sz="1600" dirty="0">
                <a:ea typeface=""/>
              </a:rPr>
              <a:t>Global preference aggregation and Arrow’s Theorem</a:t>
            </a:r>
          </a:p>
          <a:p>
            <a:pPr marL="3086100" lvl="6" indent="-342900">
              <a:spcBef>
                <a:spcPct val="20000"/>
              </a:spcBef>
              <a:buClr>
                <a:srgbClr val="2D2DB9"/>
              </a:buClr>
              <a:buSzPct val="85000"/>
              <a:buFont typeface="Wingdings" charset="2"/>
              <a:buChar char="Ø"/>
            </a:pPr>
            <a:r>
              <a:rPr lang="en-US" altLang="en-US" sz="1600" i="1" dirty="0">
                <a:solidFill>
                  <a:srgbClr val="C00000"/>
                </a:solidFill>
                <a:ea typeface=""/>
              </a:rPr>
              <a:t>Local preference aggregation</a:t>
            </a:r>
          </a:p>
          <a:p>
            <a:pPr marL="2628900" lvl="5" indent="-342900">
              <a:spcBef>
                <a:spcPct val="20000"/>
              </a:spcBef>
              <a:buClr>
                <a:srgbClr val="2D2DB9"/>
              </a:buClr>
              <a:buSzPct val="85000"/>
              <a:buFont typeface="Wingdings" charset="2"/>
              <a:buChar char="Ø"/>
            </a:pPr>
            <a:endParaRPr lang="en-US" altLang="en-US" sz="1600" i="1" dirty="0">
              <a:solidFill>
                <a:srgbClr val="C00000"/>
              </a:solidFill>
              <a:ea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23349956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3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228600"/>
            <a:ext cx="8347075" cy="1143000"/>
          </a:xfrm>
        </p:spPr>
        <p:txBody>
          <a:bodyPr/>
          <a:lstStyle/>
          <a:p>
            <a:r>
              <a:rPr lang="en-US" altLang="zh-CN" sz="2800" dirty="0">
                <a:ea typeface="宋体" charset="-122"/>
              </a:rPr>
              <a:t>BGP w/ Local Preference</a:t>
            </a:r>
            <a:endParaRPr lang="en-US" altLang="en-US" sz="2800" dirty="0">
              <a:ea typeface="ＭＳ Ｐゴシック" charset="-128"/>
            </a:endParaRPr>
          </a:p>
        </p:txBody>
      </p:sp>
      <p:sp>
        <p:nvSpPr>
          <p:cNvPr id="413702" name="Rectangle 6"/>
          <p:cNvSpPr>
            <a:spLocks noGrp="1" noChangeArrowheads="1"/>
          </p:cNvSpPr>
          <p:nvPr>
            <p:ph type="body" sz="half" idx="1"/>
          </p:nvPr>
        </p:nvSpPr>
        <p:spPr>
          <a:xfrm>
            <a:off x="537369" y="1371600"/>
            <a:ext cx="4189413" cy="4856163"/>
          </a:xfrm>
        </p:spPr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altLang="zh-CN" dirty="0">
                <a:ea typeface="宋体" charset="-122"/>
              </a:rPr>
              <a:t>BGP preferences are typically local (only on paths start from itself)</a:t>
            </a:r>
          </a:p>
          <a:p>
            <a:pPr>
              <a:buFont typeface="Wingdings" pitchFamily="2" charset="2"/>
              <a:buChar char="q"/>
            </a:pPr>
            <a:r>
              <a:rPr lang="en-US" altLang="zh-CN" dirty="0">
                <a:ea typeface="宋体" charset="-122"/>
              </a:rPr>
              <a:t>Hence the preferences have dependency (priority)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zh-CN" dirty="0">
                <a:ea typeface="宋体" charset="-122"/>
              </a:rPr>
              <a:t>The “closer” a node to the destination, the more “powerful” it may be</a:t>
            </a:r>
          </a:p>
        </p:txBody>
      </p:sp>
      <p:grpSp>
        <p:nvGrpSpPr>
          <p:cNvPr id="2" name="Group 59"/>
          <p:cNvGrpSpPr>
            <a:grpSpLocks/>
          </p:cNvGrpSpPr>
          <p:nvPr/>
        </p:nvGrpSpPr>
        <p:grpSpPr bwMode="auto">
          <a:xfrm>
            <a:off x="4941888" y="4195763"/>
            <a:ext cx="3938587" cy="1227137"/>
            <a:chOff x="3113" y="2643"/>
            <a:chExt cx="2481" cy="773"/>
          </a:xfrm>
        </p:grpSpPr>
        <p:sp>
          <p:nvSpPr>
            <p:cNvPr id="115744" name="Rectangle 21"/>
            <p:cNvSpPr>
              <a:spLocks noChangeArrowheads="1"/>
            </p:cNvSpPr>
            <p:nvPr/>
          </p:nvSpPr>
          <p:spPr bwMode="auto">
            <a:xfrm>
              <a:off x="4007" y="2643"/>
              <a:ext cx="69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9pPr>
            </a:lstStyle>
            <a:p>
              <a:r>
                <a:rPr lang="en-US" altLang="zh-CN" sz="1800" b="1">
                  <a:solidFill>
                    <a:srgbClr val="000000"/>
                  </a:solidFill>
                  <a:ea typeface="宋体" charset="-122"/>
                </a:rPr>
                <a:t>2 1 0</a:t>
              </a:r>
            </a:p>
          </p:txBody>
        </p:sp>
        <p:sp>
          <p:nvSpPr>
            <p:cNvPr id="115745" name="Rectangle 22"/>
            <p:cNvSpPr>
              <a:spLocks noChangeArrowheads="1"/>
            </p:cNvSpPr>
            <p:nvPr/>
          </p:nvSpPr>
          <p:spPr bwMode="auto">
            <a:xfrm>
              <a:off x="4000" y="3183"/>
              <a:ext cx="69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9pPr>
            </a:lstStyle>
            <a:p>
              <a:r>
                <a:rPr lang="en-US" altLang="zh-CN" sz="1800" b="1">
                  <a:solidFill>
                    <a:srgbClr val="000000"/>
                  </a:solidFill>
                  <a:ea typeface="宋体" charset="-122"/>
                </a:rPr>
                <a:t>2 0</a:t>
              </a:r>
              <a:endParaRPr lang="en-US" altLang="en-US" sz="1800" b="1">
                <a:solidFill>
                  <a:srgbClr val="000000"/>
                </a:solidFill>
              </a:endParaRPr>
            </a:p>
          </p:txBody>
        </p:sp>
        <p:sp>
          <p:nvSpPr>
            <p:cNvPr id="115746" name="Rectangle 23"/>
            <p:cNvSpPr>
              <a:spLocks noChangeArrowheads="1"/>
            </p:cNvSpPr>
            <p:nvPr/>
          </p:nvSpPr>
          <p:spPr bwMode="auto">
            <a:xfrm>
              <a:off x="3113" y="3185"/>
              <a:ext cx="69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9pPr>
            </a:lstStyle>
            <a:p>
              <a:r>
                <a:rPr lang="en-US" altLang="zh-CN" sz="1800" b="1">
                  <a:solidFill>
                    <a:srgbClr val="000000"/>
                  </a:solidFill>
                  <a:ea typeface="宋体" charset="-122"/>
                </a:rPr>
                <a:t>1 0</a:t>
              </a:r>
              <a:endParaRPr lang="en-US" altLang="en-US" sz="1800" b="1">
                <a:solidFill>
                  <a:srgbClr val="000000"/>
                </a:solidFill>
              </a:endParaRPr>
            </a:p>
          </p:txBody>
        </p:sp>
        <p:sp>
          <p:nvSpPr>
            <p:cNvPr id="115747" name="Rectangle 24"/>
            <p:cNvSpPr>
              <a:spLocks noChangeArrowheads="1"/>
            </p:cNvSpPr>
            <p:nvPr/>
          </p:nvSpPr>
          <p:spPr bwMode="auto">
            <a:xfrm>
              <a:off x="4904" y="3168"/>
              <a:ext cx="69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9pPr>
            </a:lstStyle>
            <a:p>
              <a:r>
                <a:rPr lang="en-US" altLang="zh-CN" sz="1800" b="1">
                  <a:solidFill>
                    <a:srgbClr val="000000"/>
                  </a:solidFill>
                  <a:ea typeface="宋体" charset="-122"/>
                </a:rPr>
                <a:t>3 0</a:t>
              </a:r>
              <a:endParaRPr lang="en-US" altLang="en-US" sz="1800" b="1">
                <a:solidFill>
                  <a:srgbClr val="000000"/>
                </a:solidFill>
              </a:endParaRPr>
            </a:p>
          </p:txBody>
        </p:sp>
        <p:sp>
          <p:nvSpPr>
            <p:cNvPr id="115748" name="Rectangle 25"/>
            <p:cNvSpPr>
              <a:spLocks noChangeArrowheads="1"/>
            </p:cNvSpPr>
            <p:nvPr/>
          </p:nvSpPr>
          <p:spPr bwMode="auto">
            <a:xfrm>
              <a:off x="3121" y="2654"/>
              <a:ext cx="69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9pPr>
            </a:lstStyle>
            <a:p>
              <a:r>
                <a:rPr lang="en-US" altLang="zh-CN" sz="1800" b="1">
                  <a:solidFill>
                    <a:srgbClr val="000000"/>
                  </a:solidFill>
                  <a:ea typeface="宋体" charset="-122"/>
                </a:rPr>
                <a:t>1 3 0</a:t>
              </a:r>
            </a:p>
          </p:txBody>
        </p:sp>
        <p:sp>
          <p:nvSpPr>
            <p:cNvPr id="115749" name="Rectangle 26"/>
            <p:cNvSpPr>
              <a:spLocks noChangeArrowheads="1"/>
            </p:cNvSpPr>
            <p:nvPr/>
          </p:nvSpPr>
          <p:spPr bwMode="auto">
            <a:xfrm>
              <a:off x="4904" y="2647"/>
              <a:ext cx="69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9pPr>
            </a:lstStyle>
            <a:p>
              <a:r>
                <a:rPr lang="en-US" altLang="zh-CN" sz="1800" b="1">
                  <a:solidFill>
                    <a:srgbClr val="000000"/>
                  </a:solidFill>
                  <a:ea typeface="宋体" charset="-122"/>
                </a:rPr>
                <a:t>3 2 0</a:t>
              </a:r>
            </a:p>
          </p:txBody>
        </p:sp>
      </p:grpSp>
      <p:grpSp>
        <p:nvGrpSpPr>
          <p:cNvPr id="3" name="Group 57"/>
          <p:cNvGrpSpPr>
            <a:grpSpLocks/>
          </p:cNvGrpSpPr>
          <p:nvPr/>
        </p:nvGrpSpPr>
        <p:grpSpPr bwMode="auto">
          <a:xfrm>
            <a:off x="5424488" y="4443413"/>
            <a:ext cx="2443162" cy="690562"/>
            <a:chOff x="3417" y="2799"/>
            <a:chExt cx="1539" cy="435"/>
          </a:xfrm>
        </p:grpSpPr>
        <p:sp>
          <p:nvSpPr>
            <p:cNvPr id="115741" name="Line 27"/>
            <p:cNvSpPr>
              <a:spLocks noChangeShapeType="1"/>
            </p:cNvSpPr>
            <p:nvPr/>
          </p:nvSpPr>
          <p:spPr bwMode="auto">
            <a:xfrm>
              <a:off x="3578" y="2837"/>
              <a:ext cx="1369" cy="397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15742" name="Line 28"/>
            <p:cNvSpPr>
              <a:spLocks noChangeShapeType="1"/>
            </p:cNvSpPr>
            <p:nvPr/>
          </p:nvSpPr>
          <p:spPr bwMode="auto">
            <a:xfrm flipH="1">
              <a:off x="3417" y="2799"/>
              <a:ext cx="633" cy="435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15743" name="Line 29"/>
            <p:cNvSpPr>
              <a:spLocks noChangeShapeType="1"/>
            </p:cNvSpPr>
            <p:nvPr/>
          </p:nvSpPr>
          <p:spPr bwMode="auto">
            <a:xfrm flipH="1">
              <a:off x="4314" y="2809"/>
              <a:ext cx="642" cy="406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115719" name="Group 54"/>
          <p:cNvGrpSpPr>
            <a:grpSpLocks/>
          </p:cNvGrpSpPr>
          <p:nvPr/>
        </p:nvGrpSpPr>
        <p:grpSpPr bwMode="auto">
          <a:xfrm>
            <a:off x="4794250" y="1439863"/>
            <a:ext cx="3910013" cy="2141537"/>
            <a:chOff x="3020" y="907"/>
            <a:chExt cx="2463" cy="1349"/>
          </a:xfrm>
        </p:grpSpPr>
        <p:grpSp>
          <p:nvGrpSpPr>
            <p:cNvPr id="115720" name="Group 36"/>
            <p:cNvGrpSpPr>
              <a:grpSpLocks/>
            </p:cNvGrpSpPr>
            <p:nvPr/>
          </p:nvGrpSpPr>
          <p:grpSpPr bwMode="auto">
            <a:xfrm>
              <a:off x="3380" y="1059"/>
              <a:ext cx="1678" cy="1120"/>
              <a:chOff x="1138" y="1465"/>
              <a:chExt cx="1678" cy="1120"/>
            </a:xfrm>
          </p:grpSpPr>
          <p:sp>
            <p:nvSpPr>
              <p:cNvPr id="115724" name="Line 37"/>
              <p:cNvSpPr>
                <a:spLocks noChangeShapeType="1"/>
              </p:cNvSpPr>
              <p:nvPr/>
            </p:nvSpPr>
            <p:spPr bwMode="auto">
              <a:xfrm flipH="1" flipV="1">
                <a:off x="2070" y="1614"/>
                <a:ext cx="595" cy="798"/>
              </a:xfrm>
              <a:prstGeom prst="line">
                <a:avLst/>
              </a:prstGeom>
              <a:noFill/>
              <a:ln w="76200">
                <a:solidFill>
                  <a:srgbClr val="FF0033"/>
                </a:solidFill>
                <a:round/>
                <a:headEnd type="none" w="sm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725" name="Line 38"/>
              <p:cNvSpPr>
                <a:spLocks noChangeShapeType="1"/>
              </p:cNvSpPr>
              <p:nvPr/>
            </p:nvSpPr>
            <p:spPr bwMode="auto">
              <a:xfrm flipH="1">
                <a:off x="1319" y="1614"/>
                <a:ext cx="621" cy="858"/>
              </a:xfrm>
              <a:prstGeom prst="line">
                <a:avLst/>
              </a:prstGeom>
              <a:noFill/>
              <a:ln w="76200">
                <a:solidFill>
                  <a:srgbClr val="FF0033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726" name="Line 39"/>
              <p:cNvSpPr>
                <a:spLocks noChangeShapeType="1"/>
              </p:cNvSpPr>
              <p:nvPr/>
            </p:nvSpPr>
            <p:spPr bwMode="auto">
              <a:xfrm>
                <a:off x="1992" y="1525"/>
                <a:ext cx="0" cy="444"/>
              </a:xfrm>
              <a:prstGeom prst="line">
                <a:avLst/>
              </a:prstGeom>
              <a:noFill/>
              <a:ln w="76200">
                <a:solidFill>
                  <a:srgbClr val="FF0033"/>
                </a:solidFill>
                <a:round/>
                <a:headEnd type="none" w="sm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727" name="Oval 40"/>
              <p:cNvSpPr>
                <a:spLocks noChangeArrowheads="1"/>
              </p:cNvSpPr>
              <p:nvPr/>
            </p:nvSpPr>
            <p:spPr bwMode="auto">
              <a:xfrm>
                <a:off x="1759" y="1466"/>
                <a:ext cx="462" cy="320"/>
              </a:xfrm>
              <a:prstGeom prst="ellipse">
                <a:avLst/>
              </a:prstGeom>
              <a:solidFill>
                <a:schemeClr val="accent2"/>
              </a:solidFill>
              <a:ln w="1270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9pPr>
              </a:lstStyle>
              <a:p>
                <a:endParaRPr lang="en-US" alt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115728" name="Rectangle 41"/>
              <p:cNvSpPr>
                <a:spLocks noChangeArrowheads="1"/>
              </p:cNvSpPr>
              <p:nvPr/>
            </p:nvSpPr>
            <p:spPr bwMode="auto">
              <a:xfrm>
                <a:off x="1877" y="1465"/>
                <a:ext cx="241" cy="3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2075" tIns="46038" rIns="92075" bIns="46038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9pPr>
              </a:lstStyle>
              <a:p>
                <a:r>
                  <a:rPr lang="en-US" altLang="zh-CN" sz="2800" b="1">
                    <a:solidFill>
                      <a:srgbClr val="FFFFFF"/>
                    </a:solidFill>
                    <a:latin typeface="Arial" charset="0"/>
                    <a:ea typeface="宋体" charset="-122"/>
                  </a:rPr>
                  <a:t>2</a:t>
                </a:r>
              </a:p>
            </p:txBody>
          </p:sp>
          <p:sp>
            <p:nvSpPr>
              <p:cNvPr id="115729" name="Line 42"/>
              <p:cNvSpPr>
                <a:spLocks noChangeShapeType="1"/>
              </p:cNvSpPr>
              <p:nvPr/>
            </p:nvSpPr>
            <p:spPr bwMode="auto">
              <a:xfrm flipH="1">
                <a:off x="1552" y="2146"/>
                <a:ext cx="414" cy="237"/>
              </a:xfrm>
              <a:prstGeom prst="line">
                <a:avLst/>
              </a:prstGeom>
              <a:noFill/>
              <a:ln w="76200">
                <a:solidFill>
                  <a:srgbClr val="FF0033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730" name="Line 43"/>
              <p:cNvSpPr>
                <a:spLocks noChangeShapeType="1"/>
              </p:cNvSpPr>
              <p:nvPr/>
            </p:nvSpPr>
            <p:spPr bwMode="auto">
              <a:xfrm flipH="1" flipV="1">
                <a:off x="2173" y="2205"/>
                <a:ext cx="311" cy="178"/>
              </a:xfrm>
              <a:prstGeom prst="line">
                <a:avLst/>
              </a:prstGeom>
              <a:noFill/>
              <a:ln w="76200">
                <a:solidFill>
                  <a:srgbClr val="FF0033"/>
                </a:solidFill>
                <a:round/>
                <a:headEnd type="none" w="sm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731" name="Line 44"/>
              <p:cNvSpPr>
                <a:spLocks noChangeShapeType="1"/>
              </p:cNvSpPr>
              <p:nvPr/>
            </p:nvSpPr>
            <p:spPr bwMode="auto">
              <a:xfrm flipH="1">
                <a:off x="1319" y="2442"/>
                <a:ext cx="1398" cy="0"/>
              </a:xfrm>
              <a:prstGeom prst="line">
                <a:avLst/>
              </a:prstGeom>
              <a:noFill/>
              <a:ln w="76200">
                <a:solidFill>
                  <a:srgbClr val="FF0033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732" name="Oval 45"/>
              <p:cNvSpPr>
                <a:spLocks noChangeArrowheads="1"/>
              </p:cNvSpPr>
              <p:nvPr/>
            </p:nvSpPr>
            <p:spPr bwMode="auto">
              <a:xfrm>
                <a:off x="1787" y="1971"/>
                <a:ext cx="462" cy="321"/>
              </a:xfrm>
              <a:prstGeom prst="ellipse">
                <a:avLst/>
              </a:prstGeom>
              <a:solidFill>
                <a:schemeClr val="accent2"/>
              </a:solidFill>
              <a:ln w="1270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9pPr>
              </a:lstStyle>
              <a:p>
                <a:endParaRPr lang="en-US" alt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115733" name="Rectangle 46"/>
              <p:cNvSpPr>
                <a:spLocks noChangeArrowheads="1"/>
              </p:cNvSpPr>
              <p:nvPr/>
            </p:nvSpPr>
            <p:spPr bwMode="auto">
              <a:xfrm>
                <a:off x="1904" y="1965"/>
                <a:ext cx="241" cy="3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2075" tIns="46038" rIns="92075" bIns="46038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9pPr>
              </a:lstStyle>
              <a:p>
                <a:r>
                  <a:rPr lang="en-US" altLang="zh-CN" sz="2800" b="1">
                    <a:solidFill>
                      <a:srgbClr val="FFFFFF"/>
                    </a:solidFill>
                    <a:latin typeface="Arial" charset="0"/>
                    <a:ea typeface="宋体" charset="-122"/>
                  </a:rPr>
                  <a:t>0</a:t>
                </a:r>
              </a:p>
            </p:txBody>
          </p:sp>
          <p:sp>
            <p:nvSpPr>
              <p:cNvPr id="115734" name="Oval 47"/>
              <p:cNvSpPr>
                <a:spLocks noChangeArrowheads="1"/>
              </p:cNvSpPr>
              <p:nvPr/>
            </p:nvSpPr>
            <p:spPr bwMode="auto">
              <a:xfrm>
                <a:off x="2354" y="2235"/>
                <a:ext cx="462" cy="320"/>
              </a:xfrm>
              <a:prstGeom prst="ellipse">
                <a:avLst/>
              </a:prstGeom>
              <a:solidFill>
                <a:schemeClr val="accent2"/>
              </a:solidFill>
              <a:ln w="1270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9pPr>
              </a:lstStyle>
              <a:p>
                <a:endParaRPr lang="en-US" alt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115735" name="Oval 48"/>
              <p:cNvSpPr>
                <a:spLocks noChangeArrowheads="1"/>
              </p:cNvSpPr>
              <p:nvPr/>
            </p:nvSpPr>
            <p:spPr bwMode="auto">
              <a:xfrm>
                <a:off x="1138" y="2265"/>
                <a:ext cx="462" cy="320"/>
              </a:xfrm>
              <a:prstGeom prst="ellipse">
                <a:avLst/>
              </a:prstGeom>
              <a:solidFill>
                <a:schemeClr val="accent2"/>
              </a:solidFill>
              <a:ln w="1270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9pPr>
              </a:lstStyle>
              <a:p>
                <a:endParaRPr lang="en-US" alt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115736" name="Rectangle 49"/>
              <p:cNvSpPr>
                <a:spLocks noChangeArrowheads="1"/>
              </p:cNvSpPr>
              <p:nvPr/>
            </p:nvSpPr>
            <p:spPr bwMode="auto">
              <a:xfrm>
                <a:off x="1231" y="2247"/>
                <a:ext cx="241" cy="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2075" tIns="46038" rIns="92075" bIns="46038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9pPr>
              </a:lstStyle>
              <a:p>
                <a:r>
                  <a:rPr lang="en-US" altLang="zh-CN" sz="2800" b="1">
                    <a:solidFill>
                      <a:srgbClr val="FFFFFF"/>
                    </a:solidFill>
                    <a:latin typeface="Arial" charset="0"/>
                    <a:ea typeface="宋体" charset="-122"/>
                  </a:rPr>
                  <a:t>1</a:t>
                </a:r>
              </a:p>
            </p:txBody>
          </p:sp>
          <p:sp>
            <p:nvSpPr>
              <p:cNvPr id="115737" name="Rectangle 50"/>
              <p:cNvSpPr>
                <a:spLocks noChangeArrowheads="1"/>
              </p:cNvSpPr>
              <p:nvPr/>
            </p:nvSpPr>
            <p:spPr bwMode="auto">
              <a:xfrm>
                <a:off x="2465" y="2231"/>
                <a:ext cx="241" cy="3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2075" tIns="46038" rIns="92075" bIns="46038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9pPr>
              </a:lstStyle>
              <a:p>
                <a:r>
                  <a:rPr lang="en-US" altLang="zh-CN" sz="2800" b="1">
                    <a:solidFill>
                      <a:srgbClr val="FFFFFF"/>
                    </a:solidFill>
                    <a:latin typeface="Arial" charset="0"/>
                    <a:ea typeface="宋体" charset="-122"/>
                  </a:rPr>
                  <a:t>3</a:t>
                </a:r>
              </a:p>
            </p:txBody>
          </p:sp>
        </p:grpSp>
        <p:sp>
          <p:nvSpPr>
            <p:cNvPr id="115721" name="Text Box 51"/>
            <p:cNvSpPr txBox="1">
              <a:spLocks noChangeArrowheads="1"/>
            </p:cNvSpPr>
            <p:nvPr/>
          </p:nvSpPr>
          <p:spPr bwMode="auto">
            <a:xfrm>
              <a:off x="5103" y="1840"/>
              <a:ext cx="380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9pPr>
            </a:lstStyle>
            <a:p>
              <a:r>
                <a:rPr lang="en-US" altLang="zh-CN" sz="1800">
                  <a:solidFill>
                    <a:srgbClr val="000000"/>
                  </a:solidFill>
                  <a:ea typeface="宋体" charset="-122"/>
                </a:rPr>
                <a:t>320</a:t>
              </a:r>
            </a:p>
            <a:p>
              <a:r>
                <a:rPr lang="en-US" altLang="zh-CN" sz="1800">
                  <a:solidFill>
                    <a:srgbClr val="000000"/>
                  </a:solidFill>
                  <a:ea typeface="宋体" charset="-122"/>
                </a:rPr>
                <a:t>30</a:t>
              </a:r>
              <a:endParaRPr lang="en-US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115722" name="Text Box 52"/>
            <p:cNvSpPr txBox="1">
              <a:spLocks noChangeArrowheads="1"/>
            </p:cNvSpPr>
            <p:nvPr/>
          </p:nvSpPr>
          <p:spPr bwMode="auto">
            <a:xfrm>
              <a:off x="4501" y="907"/>
              <a:ext cx="357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9pPr>
            </a:lstStyle>
            <a:p>
              <a:r>
                <a:rPr lang="en-US" altLang="zh-CN" sz="1800">
                  <a:solidFill>
                    <a:srgbClr val="000000"/>
                  </a:solidFill>
                  <a:ea typeface="宋体" charset="-122"/>
                </a:rPr>
                <a:t>210</a:t>
              </a:r>
            </a:p>
            <a:p>
              <a:r>
                <a:rPr lang="en-US" altLang="zh-CN" sz="1800">
                  <a:solidFill>
                    <a:srgbClr val="000000"/>
                  </a:solidFill>
                  <a:ea typeface="宋体" charset="-122"/>
                </a:rPr>
                <a:t>20</a:t>
              </a:r>
              <a:endParaRPr lang="en-US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115723" name="Text Box 53"/>
            <p:cNvSpPr txBox="1">
              <a:spLocks noChangeArrowheads="1"/>
            </p:cNvSpPr>
            <p:nvPr/>
          </p:nvSpPr>
          <p:spPr bwMode="auto">
            <a:xfrm>
              <a:off x="3020" y="1852"/>
              <a:ext cx="357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9pPr>
            </a:lstStyle>
            <a:p>
              <a:r>
                <a:rPr lang="en-US" altLang="zh-CN" sz="1800">
                  <a:solidFill>
                    <a:srgbClr val="000000"/>
                  </a:solidFill>
                  <a:ea typeface="宋体" charset="-122"/>
                </a:rPr>
                <a:t>130</a:t>
              </a:r>
            </a:p>
            <a:p>
              <a:r>
                <a:rPr lang="en-US" altLang="zh-CN" sz="1800">
                  <a:solidFill>
                    <a:srgbClr val="000000"/>
                  </a:solidFill>
                  <a:ea typeface="宋体" charset="-122"/>
                </a:rPr>
                <a:t>10</a:t>
              </a:r>
              <a:endParaRPr lang="en-US" altLang="en-US" sz="1800">
                <a:solidFill>
                  <a:srgbClr val="000000"/>
                </a:solidFill>
              </a:endParaRP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2AD95651-79BB-7147-861B-E30AB741F8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5" name="Slide Number Placeholder 2">
            <a:extLst>
              <a:ext uri="{FF2B5EF4-FFF2-40B4-BE49-F238E27FC236}">
                <a16:creationId xmlns:a16="http://schemas.microsoft.com/office/drawing/2014/main" id="{7CD27075-A351-994F-9DEA-2E8880965450}"/>
              </a:ext>
            </a:extLst>
          </p:cNvPr>
          <p:cNvSpPr txBox="1">
            <a:spLocks/>
          </p:cNvSpPr>
          <p:nvPr/>
        </p:nvSpPr>
        <p:spPr bwMode="auto">
          <a:xfrm>
            <a:off x="8686800" y="6515100"/>
            <a:ext cx="457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buChar char="r"/>
              <a:defRPr sz="2800" kern="1200">
                <a:solidFill>
                  <a:schemeClr val="tx1"/>
                </a:solidFill>
                <a:latin typeface="Comic Sans MS" charset="0"/>
                <a:ea typeface="ＭＳ Ｐゴシック" charset="-128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ZapfDingbats" charset="0"/>
              <a:buChar char="m"/>
              <a:defRPr sz="2400" kern="1200">
                <a:solidFill>
                  <a:schemeClr val="tx1"/>
                </a:solidFill>
                <a:latin typeface="Comic Sans MS" charset="0"/>
                <a:ea typeface="ＭＳ Ｐゴシック" charset="-128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kern="1200">
                <a:solidFill>
                  <a:schemeClr val="tx1"/>
                </a:solidFill>
                <a:latin typeface="Comic Sans MS" charset="0"/>
                <a:ea typeface="ＭＳ Ｐゴシック" charset="-128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9pPr>
          </a:lstStyle>
          <a:p>
            <a:pPr algn="l">
              <a:spcBef>
                <a:spcPct val="0"/>
              </a:spcBef>
              <a:buClrTx/>
              <a:buSzTx/>
              <a:buFontTx/>
              <a:buNone/>
            </a:pPr>
            <a:fld id="{2268D687-77AC-6349-84FA-B1441D81BE7A}" type="slidenum">
              <a:rPr lang="en-US" altLang="en-US" sz="1400" smtClean="0">
                <a:solidFill>
                  <a:srgbClr val="000000"/>
                </a:solidFill>
                <a:latin typeface="Times New Roman" charset="0"/>
              </a:rPr>
              <a:pPr algn="l">
                <a:spcBef>
                  <a:spcPct val="0"/>
                </a:spcBef>
                <a:buClrTx/>
                <a:buSzTx/>
                <a:buFontTx/>
                <a:buNone/>
              </a:pPr>
              <a:t>16</a:t>
            </a:fld>
            <a:endParaRPr lang="en-US" altLang="en-US" sz="1400" dirty="0">
              <a:solidFill>
                <a:srgbClr val="000000"/>
              </a:solidFill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60973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3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228600"/>
            <a:ext cx="8347075" cy="1143000"/>
          </a:xfrm>
        </p:spPr>
        <p:txBody>
          <a:bodyPr/>
          <a:lstStyle/>
          <a:p>
            <a:r>
              <a:rPr lang="en-US" altLang="zh-CN" sz="2800" dirty="0">
                <a:ea typeface="宋体" charset="-122"/>
              </a:rPr>
              <a:t>Complete Dependency: P-Graph</a:t>
            </a:r>
            <a:endParaRPr lang="en-US" altLang="en-US" sz="2800" dirty="0">
              <a:ea typeface="ＭＳ Ｐゴシック" charset="-128"/>
            </a:endParaRPr>
          </a:p>
        </p:txBody>
      </p:sp>
      <p:sp>
        <p:nvSpPr>
          <p:cNvPr id="413702" name="Rectangle 6"/>
          <p:cNvSpPr>
            <a:spLocks noGrp="1" noChangeArrowheads="1"/>
          </p:cNvSpPr>
          <p:nvPr>
            <p:ph type="body" sz="half" idx="1"/>
          </p:nvPr>
        </p:nvSpPr>
        <p:spPr>
          <a:xfrm>
            <a:off x="349251" y="1354137"/>
            <a:ext cx="4611688" cy="4856163"/>
          </a:xfrm>
        </p:spPr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altLang="zh-CN" sz="2000" dirty="0">
                <a:ea typeface="宋体" charset="-122"/>
              </a:rPr>
              <a:t>Complete dependency can be captured by a structure</a:t>
            </a:r>
            <a:br>
              <a:rPr lang="en-US" altLang="zh-CN" sz="2000" dirty="0">
                <a:ea typeface="宋体" charset="-122"/>
              </a:rPr>
            </a:br>
            <a:r>
              <a:rPr lang="en-US" altLang="zh-CN" sz="2000" dirty="0">
                <a:ea typeface="宋体" charset="-122"/>
              </a:rPr>
              <a:t>called P-graph</a:t>
            </a:r>
          </a:p>
          <a:p>
            <a:pPr>
              <a:buFont typeface="Wingdings" pitchFamily="2" charset="2"/>
              <a:buChar char="q"/>
            </a:pPr>
            <a:r>
              <a:rPr lang="en-US" altLang="zh-CN" sz="2000" dirty="0">
                <a:ea typeface="宋体" charset="-122"/>
              </a:rPr>
              <a:t>Nodes in P-graph are feasible paths</a:t>
            </a:r>
          </a:p>
          <a:p>
            <a:pPr>
              <a:buFont typeface="Wingdings" pitchFamily="2" charset="2"/>
              <a:buChar char="q"/>
            </a:pPr>
            <a:r>
              <a:rPr lang="en-US" altLang="zh-CN" sz="2000" dirty="0">
                <a:ea typeface="宋体" charset="-122"/>
              </a:rPr>
              <a:t>Edges represent priority </a:t>
            </a:r>
            <a:br>
              <a:rPr lang="en-US" altLang="zh-CN" sz="2000" dirty="0">
                <a:ea typeface="宋体" charset="-122"/>
              </a:rPr>
            </a:br>
            <a:r>
              <a:rPr lang="en-US" altLang="zh-CN" sz="2000" dirty="0">
                <a:ea typeface="宋体" charset="-122"/>
              </a:rPr>
              <a:t>(low to high)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zh-CN" sz="1800" dirty="0">
                <a:ea typeface="宋体" charset="-122"/>
              </a:rPr>
              <a:t>A directed edge from </a:t>
            </a:r>
            <a:br>
              <a:rPr lang="en-US" altLang="zh-CN" sz="1800" dirty="0">
                <a:ea typeface="宋体" charset="-122"/>
              </a:rPr>
            </a:br>
            <a:r>
              <a:rPr lang="en-US" altLang="zh-CN" sz="1800" dirty="0">
                <a:ea typeface="宋体" charset="-122"/>
              </a:rPr>
              <a:t>path N</a:t>
            </a:r>
            <a:r>
              <a:rPr lang="en-US" altLang="zh-CN" sz="1800" baseline="-25000" dirty="0">
                <a:ea typeface="宋体" charset="-122"/>
              </a:rPr>
              <a:t>1</a:t>
            </a:r>
            <a:r>
              <a:rPr lang="en-US" altLang="zh-CN" sz="1800" dirty="0">
                <a:ea typeface="宋体" charset="-122"/>
              </a:rPr>
              <a:t>P</a:t>
            </a:r>
            <a:r>
              <a:rPr lang="en-US" altLang="zh-CN" sz="1800" baseline="-25000" dirty="0">
                <a:ea typeface="宋体" charset="-122"/>
              </a:rPr>
              <a:t>1</a:t>
            </a:r>
            <a:r>
              <a:rPr lang="en-US" altLang="zh-CN" sz="1800" dirty="0">
                <a:ea typeface="宋体" charset="-122"/>
              </a:rPr>
              <a:t> to P</a:t>
            </a:r>
            <a:r>
              <a:rPr lang="en-US" altLang="zh-CN" sz="1800" baseline="-25000" dirty="0">
                <a:ea typeface="宋体" charset="-122"/>
              </a:rPr>
              <a:t>1</a:t>
            </a:r>
          </a:p>
          <a:p>
            <a:pPr lvl="2"/>
            <a:r>
              <a:rPr lang="en-US" altLang="zh-CN" sz="1600" dirty="0">
                <a:ea typeface="宋体" charset="-122"/>
              </a:rPr>
              <a:t>intuition: to let N</a:t>
            </a:r>
            <a:r>
              <a:rPr lang="en-US" altLang="zh-CN" sz="1600" baseline="-25000" dirty="0">
                <a:ea typeface="宋体" charset="-122"/>
              </a:rPr>
              <a:t>1</a:t>
            </a:r>
            <a:r>
              <a:rPr lang="en-US" altLang="zh-CN" sz="1600" dirty="0">
                <a:ea typeface="宋体" charset="-122"/>
              </a:rPr>
              <a:t> choose N</a:t>
            </a:r>
            <a:r>
              <a:rPr lang="en-US" altLang="zh-CN" sz="1600" baseline="-25000" dirty="0">
                <a:ea typeface="宋体" charset="-122"/>
              </a:rPr>
              <a:t>1</a:t>
            </a:r>
            <a:r>
              <a:rPr lang="en-US" altLang="zh-CN" sz="1600" dirty="0">
                <a:ea typeface="宋体" charset="-122"/>
              </a:rPr>
              <a:t>P</a:t>
            </a:r>
            <a:r>
              <a:rPr lang="en-US" altLang="zh-CN" sz="1600" baseline="-25000" dirty="0">
                <a:ea typeface="宋体" charset="-122"/>
              </a:rPr>
              <a:t>1</a:t>
            </a:r>
            <a:r>
              <a:rPr lang="en-US" altLang="zh-CN" sz="1600" dirty="0">
                <a:ea typeface="宋体" charset="-122"/>
              </a:rPr>
              <a:t>, </a:t>
            </a:r>
            <a:br>
              <a:rPr lang="en-US" altLang="zh-CN" sz="1600" dirty="0">
                <a:ea typeface="宋体" charset="-122"/>
              </a:rPr>
            </a:br>
            <a:r>
              <a:rPr lang="en-US" altLang="zh-CN" sz="1600" dirty="0">
                <a:ea typeface="宋体" charset="-122"/>
              </a:rPr>
              <a:t>P</a:t>
            </a:r>
            <a:r>
              <a:rPr lang="en-US" altLang="zh-CN" sz="1600" baseline="-25000" dirty="0">
                <a:ea typeface="宋体" charset="-122"/>
              </a:rPr>
              <a:t>1</a:t>
            </a:r>
            <a:r>
              <a:rPr lang="en-US" altLang="zh-CN" sz="1600" dirty="0">
                <a:ea typeface="宋体" charset="-122"/>
              </a:rPr>
              <a:t> must be chosen and exported to N</a:t>
            </a:r>
            <a:r>
              <a:rPr lang="en-US" altLang="zh-CN" sz="1600" baseline="-25000" dirty="0">
                <a:ea typeface="宋体" charset="-122"/>
              </a:rPr>
              <a:t>1</a:t>
            </a:r>
            <a:endParaRPr lang="en-US" altLang="zh-CN" sz="1600" dirty="0">
              <a:ea typeface="宋体" charset="-122"/>
            </a:endParaRP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zh-CN" sz="1800" dirty="0">
                <a:ea typeface="宋体" charset="-122"/>
              </a:rPr>
              <a:t>A directed edge from a lower ranked path to a higher ranked path</a:t>
            </a:r>
          </a:p>
          <a:p>
            <a:pPr lvl="2"/>
            <a:r>
              <a:rPr lang="en-US" altLang="zh-CN" sz="1600" dirty="0">
                <a:ea typeface="宋体" charset="-122"/>
              </a:rPr>
              <a:t>intuition: the higher ranked path should be considered first </a:t>
            </a:r>
            <a:endParaRPr lang="en-US" altLang="en-US" sz="1600" dirty="0">
              <a:ea typeface="宋体" charset="-122"/>
            </a:endParaRPr>
          </a:p>
        </p:txBody>
      </p:sp>
      <p:grpSp>
        <p:nvGrpSpPr>
          <p:cNvPr id="2" name="Group 59"/>
          <p:cNvGrpSpPr>
            <a:grpSpLocks/>
          </p:cNvGrpSpPr>
          <p:nvPr/>
        </p:nvGrpSpPr>
        <p:grpSpPr bwMode="auto">
          <a:xfrm>
            <a:off x="4941888" y="4195763"/>
            <a:ext cx="3938587" cy="1227137"/>
            <a:chOff x="3113" y="2643"/>
            <a:chExt cx="2481" cy="773"/>
          </a:xfrm>
        </p:grpSpPr>
        <p:sp>
          <p:nvSpPr>
            <p:cNvPr id="115744" name="Rectangle 21"/>
            <p:cNvSpPr>
              <a:spLocks noChangeArrowheads="1"/>
            </p:cNvSpPr>
            <p:nvPr/>
          </p:nvSpPr>
          <p:spPr bwMode="auto">
            <a:xfrm>
              <a:off x="4007" y="2643"/>
              <a:ext cx="69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9pPr>
            </a:lstStyle>
            <a:p>
              <a:r>
                <a:rPr lang="en-US" altLang="zh-CN" sz="1800" b="1">
                  <a:solidFill>
                    <a:srgbClr val="000000"/>
                  </a:solidFill>
                  <a:ea typeface="宋体" charset="-122"/>
                </a:rPr>
                <a:t>2 1 0</a:t>
              </a:r>
            </a:p>
          </p:txBody>
        </p:sp>
        <p:sp>
          <p:nvSpPr>
            <p:cNvPr id="115745" name="Rectangle 22"/>
            <p:cNvSpPr>
              <a:spLocks noChangeArrowheads="1"/>
            </p:cNvSpPr>
            <p:nvPr/>
          </p:nvSpPr>
          <p:spPr bwMode="auto">
            <a:xfrm>
              <a:off x="4000" y="3183"/>
              <a:ext cx="69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9pPr>
            </a:lstStyle>
            <a:p>
              <a:r>
                <a:rPr lang="en-US" altLang="zh-CN" sz="1800" b="1">
                  <a:solidFill>
                    <a:srgbClr val="000000"/>
                  </a:solidFill>
                  <a:ea typeface="宋体" charset="-122"/>
                </a:rPr>
                <a:t>2 0</a:t>
              </a:r>
              <a:endParaRPr lang="en-US" altLang="en-US" sz="1800" b="1">
                <a:solidFill>
                  <a:srgbClr val="000000"/>
                </a:solidFill>
              </a:endParaRPr>
            </a:p>
          </p:txBody>
        </p:sp>
        <p:sp>
          <p:nvSpPr>
            <p:cNvPr id="115746" name="Rectangle 23"/>
            <p:cNvSpPr>
              <a:spLocks noChangeArrowheads="1"/>
            </p:cNvSpPr>
            <p:nvPr/>
          </p:nvSpPr>
          <p:spPr bwMode="auto">
            <a:xfrm>
              <a:off x="3113" y="3185"/>
              <a:ext cx="69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9pPr>
            </a:lstStyle>
            <a:p>
              <a:r>
                <a:rPr lang="en-US" altLang="zh-CN" sz="1800" b="1">
                  <a:solidFill>
                    <a:srgbClr val="000000"/>
                  </a:solidFill>
                  <a:ea typeface="宋体" charset="-122"/>
                </a:rPr>
                <a:t>1 0</a:t>
              </a:r>
              <a:endParaRPr lang="en-US" altLang="en-US" sz="1800" b="1">
                <a:solidFill>
                  <a:srgbClr val="000000"/>
                </a:solidFill>
              </a:endParaRPr>
            </a:p>
          </p:txBody>
        </p:sp>
        <p:sp>
          <p:nvSpPr>
            <p:cNvPr id="115747" name="Rectangle 24"/>
            <p:cNvSpPr>
              <a:spLocks noChangeArrowheads="1"/>
            </p:cNvSpPr>
            <p:nvPr/>
          </p:nvSpPr>
          <p:spPr bwMode="auto">
            <a:xfrm>
              <a:off x="4904" y="3168"/>
              <a:ext cx="69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9pPr>
            </a:lstStyle>
            <a:p>
              <a:r>
                <a:rPr lang="en-US" altLang="zh-CN" sz="1800" b="1">
                  <a:solidFill>
                    <a:srgbClr val="000000"/>
                  </a:solidFill>
                  <a:ea typeface="宋体" charset="-122"/>
                </a:rPr>
                <a:t>3 0</a:t>
              </a:r>
              <a:endParaRPr lang="en-US" altLang="en-US" sz="1800" b="1">
                <a:solidFill>
                  <a:srgbClr val="000000"/>
                </a:solidFill>
              </a:endParaRPr>
            </a:p>
          </p:txBody>
        </p:sp>
        <p:sp>
          <p:nvSpPr>
            <p:cNvPr id="115748" name="Rectangle 25"/>
            <p:cNvSpPr>
              <a:spLocks noChangeArrowheads="1"/>
            </p:cNvSpPr>
            <p:nvPr/>
          </p:nvSpPr>
          <p:spPr bwMode="auto">
            <a:xfrm>
              <a:off x="3121" y="2654"/>
              <a:ext cx="69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9pPr>
            </a:lstStyle>
            <a:p>
              <a:r>
                <a:rPr lang="en-US" altLang="zh-CN" sz="1800" b="1">
                  <a:solidFill>
                    <a:srgbClr val="000000"/>
                  </a:solidFill>
                  <a:ea typeface="宋体" charset="-122"/>
                </a:rPr>
                <a:t>1 3 0</a:t>
              </a:r>
            </a:p>
          </p:txBody>
        </p:sp>
        <p:sp>
          <p:nvSpPr>
            <p:cNvPr id="115749" name="Rectangle 26"/>
            <p:cNvSpPr>
              <a:spLocks noChangeArrowheads="1"/>
            </p:cNvSpPr>
            <p:nvPr/>
          </p:nvSpPr>
          <p:spPr bwMode="auto">
            <a:xfrm>
              <a:off x="4904" y="2647"/>
              <a:ext cx="69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9pPr>
            </a:lstStyle>
            <a:p>
              <a:r>
                <a:rPr lang="en-US" altLang="zh-CN" sz="1800" b="1">
                  <a:solidFill>
                    <a:srgbClr val="000000"/>
                  </a:solidFill>
                  <a:ea typeface="宋体" charset="-122"/>
                </a:rPr>
                <a:t>3 2 0</a:t>
              </a:r>
            </a:p>
          </p:txBody>
        </p:sp>
      </p:grpSp>
      <p:grpSp>
        <p:nvGrpSpPr>
          <p:cNvPr id="3" name="Group 57"/>
          <p:cNvGrpSpPr>
            <a:grpSpLocks/>
          </p:cNvGrpSpPr>
          <p:nvPr/>
        </p:nvGrpSpPr>
        <p:grpSpPr bwMode="auto">
          <a:xfrm>
            <a:off x="5424488" y="4443413"/>
            <a:ext cx="2443162" cy="690562"/>
            <a:chOff x="3417" y="2799"/>
            <a:chExt cx="1539" cy="435"/>
          </a:xfrm>
        </p:grpSpPr>
        <p:sp>
          <p:nvSpPr>
            <p:cNvPr id="115741" name="Line 27"/>
            <p:cNvSpPr>
              <a:spLocks noChangeShapeType="1"/>
            </p:cNvSpPr>
            <p:nvPr/>
          </p:nvSpPr>
          <p:spPr bwMode="auto">
            <a:xfrm>
              <a:off x="3578" y="2837"/>
              <a:ext cx="1369" cy="397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15742" name="Line 28"/>
            <p:cNvSpPr>
              <a:spLocks noChangeShapeType="1"/>
            </p:cNvSpPr>
            <p:nvPr/>
          </p:nvSpPr>
          <p:spPr bwMode="auto">
            <a:xfrm flipH="1">
              <a:off x="3417" y="2799"/>
              <a:ext cx="633" cy="435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15743" name="Line 29"/>
            <p:cNvSpPr>
              <a:spLocks noChangeShapeType="1"/>
            </p:cNvSpPr>
            <p:nvPr/>
          </p:nvSpPr>
          <p:spPr bwMode="auto">
            <a:xfrm flipH="1">
              <a:off x="4314" y="2809"/>
              <a:ext cx="642" cy="406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4" name="Group 58"/>
          <p:cNvGrpSpPr>
            <a:grpSpLocks/>
          </p:cNvGrpSpPr>
          <p:nvPr/>
        </p:nvGrpSpPr>
        <p:grpSpPr bwMode="auto">
          <a:xfrm>
            <a:off x="5214938" y="4489450"/>
            <a:ext cx="2847975" cy="598488"/>
            <a:chOff x="3285" y="2828"/>
            <a:chExt cx="1794" cy="377"/>
          </a:xfrm>
        </p:grpSpPr>
        <p:sp>
          <p:nvSpPr>
            <p:cNvPr id="115738" name="Line 30"/>
            <p:cNvSpPr>
              <a:spLocks noChangeShapeType="1"/>
            </p:cNvSpPr>
            <p:nvPr/>
          </p:nvSpPr>
          <p:spPr bwMode="auto">
            <a:xfrm flipH="1" flipV="1">
              <a:off x="3285" y="2856"/>
              <a:ext cx="9" cy="349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15739" name="Line 31"/>
            <p:cNvSpPr>
              <a:spLocks noChangeShapeType="1"/>
            </p:cNvSpPr>
            <p:nvPr/>
          </p:nvSpPr>
          <p:spPr bwMode="auto">
            <a:xfrm flipV="1">
              <a:off x="4201" y="2875"/>
              <a:ext cx="9" cy="321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15740" name="Line 32"/>
            <p:cNvSpPr>
              <a:spLocks noChangeShapeType="1"/>
            </p:cNvSpPr>
            <p:nvPr/>
          </p:nvSpPr>
          <p:spPr bwMode="auto">
            <a:xfrm flipV="1">
              <a:off x="5079" y="2828"/>
              <a:ext cx="0" cy="33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115719" name="Group 54"/>
          <p:cNvGrpSpPr>
            <a:grpSpLocks/>
          </p:cNvGrpSpPr>
          <p:nvPr/>
        </p:nvGrpSpPr>
        <p:grpSpPr bwMode="auto">
          <a:xfrm>
            <a:off x="4794250" y="1439863"/>
            <a:ext cx="3910013" cy="2141537"/>
            <a:chOff x="3020" y="907"/>
            <a:chExt cx="2463" cy="1349"/>
          </a:xfrm>
        </p:grpSpPr>
        <p:grpSp>
          <p:nvGrpSpPr>
            <p:cNvPr id="115720" name="Group 36"/>
            <p:cNvGrpSpPr>
              <a:grpSpLocks/>
            </p:cNvGrpSpPr>
            <p:nvPr/>
          </p:nvGrpSpPr>
          <p:grpSpPr bwMode="auto">
            <a:xfrm>
              <a:off x="3380" y="1059"/>
              <a:ext cx="1678" cy="1120"/>
              <a:chOff x="1138" y="1465"/>
              <a:chExt cx="1678" cy="1120"/>
            </a:xfrm>
          </p:grpSpPr>
          <p:sp>
            <p:nvSpPr>
              <p:cNvPr id="115724" name="Line 37"/>
              <p:cNvSpPr>
                <a:spLocks noChangeShapeType="1"/>
              </p:cNvSpPr>
              <p:nvPr/>
            </p:nvSpPr>
            <p:spPr bwMode="auto">
              <a:xfrm flipH="1" flipV="1">
                <a:off x="2070" y="1614"/>
                <a:ext cx="595" cy="798"/>
              </a:xfrm>
              <a:prstGeom prst="line">
                <a:avLst/>
              </a:prstGeom>
              <a:noFill/>
              <a:ln w="76200">
                <a:solidFill>
                  <a:srgbClr val="FF0033"/>
                </a:solidFill>
                <a:round/>
                <a:headEnd type="none" w="sm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725" name="Line 38"/>
              <p:cNvSpPr>
                <a:spLocks noChangeShapeType="1"/>
              </p:cNvSpPr>
              <p:nvPr/>
            </p:nvSpPr>
            <p:spPr bwMode="auto">
              <a:xfrm flipH="1">
                <a:off x="1319" y="1614"/>
                <a:ext cx="621" cy="858"/>
              </a:xfrm>
              <a:prstGeom prst="line">
                <a:avLst/>
              </a:prstGeom>
              <a:noFill/>
              <a:ln w="76200">
                <a:solidFill>
                  <a:srgbClr val="FF0033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726" name="Line 39"/>
              <p:cNvSpPr>
                <a:spLocks noChangeShapeType="1"/>
              </p:cNvSpPr>
              <p:nvPr/>
            </p:nvSpPr>
            <p:spPr bwMode="auto">
              <a:xfrm>
                <a:off x="1992" y="1525"/>
                <a:ext cx="0" cy="444"/>
              </a:xfrm>
              <a:prstGeom prst="line">
                <a:avLst/>
              </a:prstGeom>
              <a:noFill/>
              <a:ln w="76200">
                <a:solidFill>
                  <a:srgbClr val="FF0033"/>
                </a:solidFill>
                <a:round/>
                <a:headEnd type="none" w="sm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727" name="Oval 40"/>
              <p:cNvSpPr>
                <a:spLocks noChangeArrowheads="1"/>
              </p:cNvSpPr>
              <p:nvPr/>
            </p:nvSpPr>
            <p:spPr bwMode="auto">
              <a:xfrm>
                <a:off x="1759" y="1466"/>
                <a:ext cx="462" cy="320"/>
              </a:xfrm>
              <a:prstGeom prst="ellipse">
                <a:avLst/>
              </a:prstGeom>
              <a:solidFill>
                <a:schemeClr val="accent2"/>
              </a:solidFill>
              <a:ln w="1270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9pPr>
              </a:lstStyle>
              <a:p>
                <a:endParaRPr lang="en-US" alt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115728" name="Rectangle 41"/>
              <p:cNvSpPr>
                <a:spLocks noChangeArrowheads="1"/>
              </p:cNvSpPr>
              <p:nvPr/>
            </p:nvSpPr>
            <p:spPr bwMode="auto">
              <a:xfrm>
                <a:off x="1877" y="1465"/>
                <a:ext cx="241" cy="3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2075" tIns="46038" rIns="92075" bIns="46038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9pPr>
              </a:lstStyle>
              <a:p>
                <a:r>
                  <a:rPr lang="en-US" altLang="zh-CN" sz="2800" b="1">
                    <a:solidFill>
                      <a:srgbClr val="FFFFFF"/>
                    </a:solidFill>
                    <a:latin typeface="Arial" charset="0"/>
                    <a:ea typeface="宋体" charset="-122"/>
                  </a:rPr>
                  <a:t>2</a:t>
                </a:r>
              </a:p>
            </p:txBody>
          </p:sp>
          <p:sp>
            <p:nvSpPr>
              <p:cNvPr id="115729" name="Line 42"/>
              <p:cNvSpPr>
                <a:spLocks noChangeShapeType="1"/>
              </p:cNvSpPr>
              <p:nvPr/>
            </p:nvSpPr>
            <p:spPr bwMode="auto">
              <a:xfrm flipH="1">
                <a:off x="1552" y="2146"/>
                <a:ext cx="414" cy="237"/>
              </a:xfrm>
              <a:prstGeom prst="line">
                <a:avLst/>
              </a:prstGeom>
              <a:noFill/>
              <a:ln w="76200">
                <a:solidFill>
                  <a:srgbClr val="FF0033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730" name="Line 43"/>
              <p:cNvSpPr>
                <a:spLocks noChangeShapeType="1"/>
              </p:cNvSpPr>
              <p:nvPr/>
            </p:nvSpPr>
            <p:spPr bwMode="auto">
              <a:xfrm flipH="1" flipV="1">
                <a:off x="2173" y="2205"/>
                <a:ext cx="311" cy="178"/>
              </a:xfrm>
              <a:prstGeom prst="line">
                <a:avLst/>
              </a:prstGeom>
              <a:noFill/>
              <a:ln w="76200">
                <a:solidFill>
                  <a:srgbClr val="FF0033"/>
                </a:solidFill>
                <a:round/>
                <a:headEnd type="none" w="sm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731" name="Line 44"/>
              <p:cNvSpPr>
                <a:spLocks noChangeShapeType="1"/>
              </p:cNvSpPr>
              <p:nvPr/>
            </p:nvSpPr>
            <p:spPr bwMode="auto">
              <a:xfrm flipH="1">
                <a:off x="1319" y="2442"/>
                <a:ext cx="1398" cy="0"/>
              </a:xfrm>
              <a:prstGeom prst="line">
                <a:avLst/>
              </a:prstGeom>
              <a:noFill/>
              <a:ln w="76200">
                <a:solidFill>
                  <a:srgbClr val="FF0033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732" name="Oval 45"/>
              <p:cNvSpPr>
                <a:spLocks noChangeArrowheads="1"/>
              </p:cNvSpPr>
              <p:nvPr/>
            </p:nvSpPr>
            <p:spPr bwMode="auto">
              <a:xfrm>
                <a:off x="1787" y="1971"/>
                <a:ext cx="462" cy="321"/>
              </a:xfrm>
              <a:prstGeom prst="ellipse">
                <a:avLst/>
              </a:prstGeom>
              <a:solidFill>
                <a:schemeClr val="accent2"/>
              </a:solidFill>
              <a:ln w="1270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9pPr>
              </a:lstStyle>
              <a:p>
                <a:endParaRPr lang="en-US" alt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115733" name="Rectangle 46"/>
              <p:cNvSpPr>
                <a:spLocks noChangeArrowheads="1"/>
              </p:cNvSpPr>
              <p:nvPr/>
            </p:nvSpPr>
            <p:spPr bwMode="auto">
              <a:xfrm>
                <a:off x="1904" y="1965"/>
                <a:ext cx="241" cy="3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2075" tIns="46038" rIns="92075" bIns="46038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9pPr>
              </a:lstStyle>
              <a:p>
                <a:r>
                  <a:rPr lang="en-US" altLang="zh-CN" sz="2800" b="1">
                    <a:solidFill>
                      <a:srgbClr val="FFFFFF"/>
                    </a:solidFill>
                    <a:latin typeface="Arial" charset="0"/>
                    <a:ea typeface="宋体" charset="-122"/>
                  </a:rPr>
                  <a:t>0</a:t>
                </a:r>
              </a:p>
            </p:txBody>
          </p:sp>
          <p:sp>
            <p:nvSpPr>
              <p:cNvPr id="115734" name="Oval 47"/>
              <p:cNvSpPr>
                <a:spLocks noChangeArrowheads="1"/>
              </p:cNvSpPr>
              <p:nvPr/>
            </p:nvSpPr>
            <p:spPr bwMode="auto">
              <a:xfrm>
                <a:off x="2354" y="2235"/>
                <a:ext cx="462" cy="320"/>
              </a:xfrm>
              <a:prstGeom prst="ellipse">
                <a:avLst/>
              </a:prstGeom>
              <a:solidFill>
                <a:schemeClr val="accent2"/>
              </a:solidFill>
              <a:ln w="1270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9pPr>
              </a:lstStyle>
              <a:p>
                <a:endParaRPr lang="en-US" alt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115735" name="Oval 48"/>
              <p:cNvSpPr>
                <a:spLocks noChangeArrowheads="1"/>
              </p:cNvSpPr>
              <p:nvPr/>
            </p:nvSpPr>
            <p:spPr bwMode="auto">
              <a:xfrm>
                <a:off x="1138" y="2265"/>
                <a:ext cx="462" cy="320"/>
              </a:xfrm>
              <a:prstGeom prst="ellipse">
                <a:avLst/>
              </a:prstGeom>
              <a:solidFill>
                <a:schemeClr val="accent2"/>
              </a:solidFill>
              <a:ln w="1270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9pPr>
              </a:lstStyle>
              <a:p>
                <a:endParaRPr lang="en-US" alt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115736" name="Rectangle 49"/>
              <p:cNvSpPr>
                <a:spLocks noChangeArrowheads="1"/>
              </p:cNvSpPr>
              <p:nvPr/>
            </p:nvSpPr>
            <p:spPr bwMode="auto">
              <a:xfrm>
                <a:off x="1231" y="2247"/>
                <a:ext cx="241" cy="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2075" tIns="46038" rIns="92075" bIns="46038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9pPr>
              </a:lstStyle>
              <a:p>
                <a:r>
                  <a:rPr lang="en-US" altLang="zh-CN" sz="2800" b="1">
                    <a:solidFill>
                      <a:srgbClr val="FFFFFF"/>
                    </a:solidFill>
                    <a:latin typeface="Arial" charset="0"/>
                    <a:ea typeface="宋体" charset="-122"/>
                  </a:rPr>
                  <a:t>1</a:t>
                </a:r>
              </a:p>
            </p:txBody>
          </p:sp>
          <p:sp>
            <p:nvSpPr>
              <p:cNvPr id="115737" name="Rectangle 50"/>
              <p:cNvSpPr>
                <a:spLocks noChangeArrowheads="1"/>
              </p:cNvSpPr>
              <p:nvPr/>
            </p:nvSpPr>
            <p:spPr bwMode="auto">
              <a:xfrm>
                <a:off x="2465" y="2231"/>
                <a:ext cx="241" cy="3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2075" tIns="46038" rIns="92075" bIns="46038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9pPr>
              </a:lstStyle>
              <a:p>
                <a:r>
                  <a:rPr lang="en-US" altLang="zh-CN" sz="2800" b="1">
                    <a:solidFill>
                      <a:srgbClr val="FFFFFF"/>
                    </a:solidFill>
                    <a:latin typeface="Arial" charset="0"/>
                    <a:ea typeface="宋体" charset="-122"/>
                  </a:rPr>
                  <a:t>3</a:t>
                </a:r>
              </a:p>
            </p:txBody>
          </p:sp>
        </p:grpSp>
        <p:sp>
          <p:nvSpPr>
            <p:cNvPr id="115721" name="Text Box 51"/>
            <p:cNvSpPr txBox="1">
              <a:spLocks noChangeArrowheads="1"/>
            </p:cNvSpPr>
            <p:nvPr/>
          </p:nvSpPr>
          <p:spPr bwMode="auto">
            <a:xfrm>
              <a:off x="5103" y="1840"/>
              <a:ext cx="380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9pPr>
            </a:lstStyle>
            <a:p>
              <a:r>
                <a:rPr lang="en-US" altLang="zh-CN" sz="1800">
                  <a:solidFill>
                    <a:srgbClr val="000000"/>
                  </a:solidFill>
                  <a:ea typeface="宋体" charset="-122"/>
                </a:rPr>
                <a:t>320</a:t>
              </a:r>
            </a:p>
            <a:p>
              <a:r>
                <a:rPr lang="en-US" altLang="zh-CN" sz="1800">
                  <a:solidFill>
                    <a:srgbClr val="000000"/>
                  </a:solidFill>
                  <a:ea typeface="宋体" charset="-122"/>
                </a:rPr>
                <a:t>30</a:t>
              </a:r>
              <a:endParaRPr lang="en-US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115722" name="Text Box 52"/>
            <p:cNvSpPr txBox="1">
              <a:spLocks noChangeArrowheads="1"/>
            </p:cNvSpPr>
            <p:nvPr/>
          </p:nvSpPr>
          <p:spPr bwMode="auto">
            <a:xfrm>
              <a:off x="4501" y="907"/>
              <a:ext cx="357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9pPr>
            </a:lstStyle>
            <a:p>
              <a:r>
                <a:rPr lang="en-US" altLang="zh-CN" sz="1800">
                  <a:solidFill>
                    <a:srgbClr val="000000"/>
                  </a:solidFill>
                  <a:ea typeface="宋体" charset="-122"/>
                </a:rPr>
                <a:t>210</a:t>
              </a:r>
            </a:p>
            <a:p>
              <a:r>
                <a:rPr lang="en-US" altLang="zh-CN" sz="1800">
                  <a:solidFill>
                    <a:srgbClr val="000000"/>
                  </a:solidFill>
                  <a:ea typeface="宋体" charset="-122"/>
                </a:rPr>
                <a:t>20</a:t>
              </a:r>
              <a:endParaRPr lang="en-US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115723" name="Text Box 53"/>
            <p:cNvSpPr txBox="1">
              <a:spLocks noChangeArrowheads="1"/>
            </p:cNvSpPr>
            <p:nvPr/>
          </p:nvSpPr>
          <p:spPr bwMode="auto">
            <a:xfrm>
              <a:off x="3020" y="1852"/>
              <a:ext cx="357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9pPr>
            </a:lstStyle>
            <a:p>
              <a:r>
                <a:rPr lang="en-US" altLang="zh-CN" sz="1800">
                  <a:solidFill>
                    <a:srgbClr val="000000"/>
                  </a:solidFill>
                  <a:ea typeface="宋体" charset="-122"/>
                </a:rPr>
                <a:t>130</a:t>
              </a:r>
            </a:p>
            <a:p>
              <a:r>
                <a:rPr lang="en-US" altLang="zh-CN" sz="1800">
                  <a:solidFill>
                    <a:srgbClr val="000000"/>
                  </a:solidFill>
                  <a:ea typeface="宋体" charset="-122"/>
                </a:rPr>
                <a:t>10</a:t>
              </a:r>
              <a:endParaRPr lang="en-US" altLang="en-US" sz="1800">
                <a:solidFill>
                  <a:srgbClr val="000000"/>
                </a:solidFill>
              </a:endParaRPr>
            </a:p>
          </p:txBody>
        </p:sp>
      </p:grpSp>
      <p:sp>
        <p:nvSpPr>
          <p:cNvPr id="5" name="Rectangle 4"/>
          <p:cNvSpPr/>
          <p:nvPr/>
        </p:nvSpPr>
        <p:spPr>
          <a:xfrm>
            <a:off x="4985131" y="5775941"/>
            <a:ext cx="432041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>
                <a:ea typeface="宋体" charset="-122"/>
              </a:rPr>
              <a:t>Any observation </a:t>
            </a:r>
            <a:r>
              <a:rPr lang="en-US" altLang="zh-CN" dirty="0">
                <a:ea typeface="宋体" charset="-122"/>
              </a:rPr>
              <a:t>on </a:t>
            </a:r>
            <a:r>
              <a:rPr lang="en-US" altLang="zh-CN">
                <a:ea typeface="宋体" charset="-122"/>
              </a:rPr>
              <a:t>the P-graph?</a:t>
            </a:r>
            <a:endParaRPr lang="en-US" dirty="0"/>
          </a:p>
        </p:txBody>
      </p:sp>
      <p:sp>
        <p:nvSpPr>
          <p:cNvPr id="39" name="Slide Number Placeholder 2">
            <a:extLst>
              <a:ext uri="{FF2B5EF4-FFF2-40B4-BE49-F238E27FC236}">
                <a16:creationId xmlns:a16="http://schemas.microsoft.com/office/drawing/2014/main" id="{8816A4B8-1E56-CF47-8EB1-5D612F8917A5}"/>
              </a:ext>
            </a:extLst>
          </p:cNvPr>
          <p:cNvSpPr txBox="1">
            <a:spLocks/>
          </p:cNvSpPr>
          <p:nvPr/>
        </p:nvSpPr>
        <p:spPr bwMode="auto">
          <a:xfrm>
            <a:off x="8686800" y="6515100"/>
            <a:ext cx="457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buChar char="r"/>
              <a:defRPr sz="2800" kern="1200">
                <a:solidFill>
                  <a:schemeClr val="tx1"/>
                </a:solidFill>
                <a:latin typeface="Comic Sans MS" charset="0"/>
                <a:ea typeface="ＭＳ Ｐゴシック" charset="-128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ZapfDingbats" charset="0"/>
              <a:buChar char="m"/>
              <a:defRPr sz="2400" kern="1200">
                <a:solidFill>
                  <a:schemeClr val="tx1"/>
                </a:solidFill>
                <a:latin typeface="Comic Sans MS" charset="0"/>
                <a:ea typeface="ＭＳ Ｐゴシック" charset="-128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kern="1200">
                <a:solidFill>
                  <a:schemeClr val="tx1"/>
                </a:solidFill>
                <a:latin typeface="Comic Sans MS" charset="0"/>
                <a:ea typeface="ＭＳ Ｐゴシック" charset="-128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9pPr>
          </a:lstStyle>
          <a:p>
            <a:pPr algn="l">
              <a:spcBef>
                <a:spcPct val="0"/>
              </a:spcBef>
              <a:buClrTx/>
              <a:buSzTx/>
              <a:buFontTx/>
              <a:buNone/>
            </a:pPr>
            <a:fld id="{2268D687-77AC-6349-84FA-B1441D81BE7A}" type="slidenum">
              <a:rPr lang="en-US" altLang="en-US" sz="1400" smtClean="0">
                <a:solidFill>
                  <a:srgbClr val="000000"/>
                </a:solidFill>
                <a:latin typeface="Times New Roman" charset="0"/>
              </a:rPr>
              <a:pPr algn="l">
                <a:spcBef>
                  <a:spcPct val="0"/>
                </a:spcBef>
                <a:buClrTx/>
                <a:buSzTx/>
                <a:buFontTx/>
                <a:buNone/>
              </a:pPr>
              <a:t>17</a:t>
            </a:fld>
            <a:endParaRPr lang="en-US" altLang="en-US" sz="1400" dirty="0">
              <a:solidFill>
                <a:srgbClr val="000000"/>
              </a:solidFill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6490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70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70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70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>
                <a:ea typeface="宋体" charset="-122"/>
              </a:rPr>
              <a:t>P-Graph and BGP Convergence</a:t>
            </a:r>
            <a:endParaRPr lang="en-US" altLang="en-US" sz="2800" dirty="0">
              <a:ea typeface="ＭＳ Ｐゴシック" charset="-128"/>
            </a:endParaRPr>
          </a:p>
        </p:txBody>
      </p:sp>
      <p:sp>
        <p:nvSpPr>
          <p:cNvPr id="117762" name="Rectangle 6"/>
          <p:cNvSpPr>
            <a:spLocks noGrp="1" noChangeArrowheads="1"/>
          </p:cNvSpPr>
          <p:nvPr>
            <p:ph type="body" sz="half" idx="2"/>
          </p:nvPr>
        </p:nvSpPr>
        <p:spPr>
          <a:xfrm>
            <a:off x="522288" y="1385888"/>
            <a:ext cx="7877175" cy="4856162"/>
          </a:xfrm>
        </p:spPr>
        <p:txBody>
          <a:bodyPr/>
          <a:lstStyle/>
          <a:p>
            <a:pPr>
              <a:spcBef>
                <a:spcPct val="0"/>
              </a:spcBef>
              <a:buFont typeface="Wingdings" charset="2"/>
              <a:buChar char="q"/>
            </a:pPr>
            <a:r>
              <a:rPr lang="en-US" altLang="zh-CN" dirty="0">
                <a:solidFill>
                  <a:srgbClr val="002060"/>
                </a:solidFill>
                <a:ea typeface="宋体" charset="-122"/>
              </a:rPr>
              <a:t>If the P-graph of the networks has no loop, then policy routing converges.</a:t>
            </a:r>
          </a:p>
          <a:p>
            <a:pPr lvl="1">
              <a:spcBef>
                <a:spcPct val="0"/>
              </a:spcBef>
              <a:buClrTx/>
              <a:buSzPct val="85000"/>
              <a:buFont typeface="Wingdings" charset="2"/>
              <a:buChar char="¦"/>
            </a:pPr>
            <a:r>
              <a:rPr lang="en-US" altLang="zh-CN" dirty="0">
                <a:ea typeface="宋体" charset="-122"/>
              </a:rPr>
              <a:t> intuition: choose the path node from the partial order graph with no out-going edge to non-fixed path nodes, fix the path node, eliminate all no longer feasible; continue </a:t>
            </a:r>
          </a:p>
          <a:p>
            <a:pPr>
              <a:spcBef>
                <a:spcPct val="0"/>
              </a:spcBef>
              <a:buFont typeface="Wingdings" charset="2"/>
              <a:buChar char="q"/>
            </a:pPr>
            <a:r>
              <a:rPr lang="en-US" altLang="zh-CN" dirty="0">
                <a:ea typeface="宋体" charset="-122"/>
              </a:rPr>
              <a:t>Example: suppose we swap the order of 30 and 320</a:t>
            </a:r>
            <a:endParaRPr lang="en-US" altLang="en-US" dirty="0">
              <a:ea typeface="ＭＳ Ｐゴシック" charset="-128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dirty="0">
              <a:ea typeface="ＭＳ Ｐゴシック" charset="-128"/>
            </a:endParaRPr>
          </a:p>
        </p:txBody>
      </p:sp>
      <p:grpSp>
        <p:nvGrpSpPr>
          <p:cNvPr id="2" name="Group 35"/>
          <p:cNvGrpSpPr>
            <a:grpSpLocks/>
          </p:cNvGrpSpPr>
          <p:nvPr/>
        </p:nvGrpSpPr>
        <p:grpSpPr bwMode="auto">
          <a:xfrm>
            <a:off x="4732338" y="4802188"/>
            <a:ext cx="3952875" cy="1609725"/>
            <a:chOff x="1498" y="2932"/>
            <a:chExt cx="2490" cy="1014"/>
          </a:xfrm>
        </p:grpSpPr>
        <p:sp>
          <p:nvSpPr>
            <p:cNvPr id="117783" name="Rectangle 21"/>
            <p:cNvSpPr>
              <a:spLocks noChangeArrowheads="1"/>
            </p:cNvSpPr>
            <p:nvPr/>
          </p:nvSpPr>
          <p:spPr bwMode="auto">
            <a:xfrm>
              <a:off x="2392" y="3173"/>
              <a:ext cx="69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9pPr>
            </a:lstStyle>
            <a:p>
              <a:r>
                <a:rPr lang="en-US" altLang="zh-CN" sz="1800" b="1">
                  <a:solidFill>
                    <a:srgbClr val="000000"/>
                  </a:solidFill>
                  <a:ea typeface="宋体" charset="-122"/>
                </a:rPr>
                <a:t>2 1 0</a:t>
              </a:r>
            </a:p>
          </p:txBody>
        </p:sp>
        <p:sp>
          <p:nvSpPr>
            <p:cNvPr id="117784" name="Rectangle 22"/>
            <p:cNvSpPr>
              <a:spLocks noChangeArrowheads="1"/>
            </p:cNvSpPr>
            <p:nvPr/>
          </p:nvSpPr>
          <p:spPr bwMode="auto">
            <a:xfrm>
              <a:off x="2385" y="3713"/>
              <a:ext cx="69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9pPr>
            </a:lstStyle>
            <a:p>
              <a:r>
                <a:rPr lang="en-US" altLang="zh-CN" sz="1800" b="1">
                  <a:solidFill>
                    <a:srgbClr val="000000"/>
                  </a:solidFill>
                  <a:ea typeface="宋体" charset="-122"/>
                </a:rPr>
                <a:t>2 0</a:t>
              </a:r>
              <a:endParaRPr lang="en-US" altLang="en-US" sz="1800" b="1">
                <a:solidFill>
                  <a:srgbClr val="000000"/>
                </a:solidFill>
              </a:endParaRPr>
            </a:p>
          </p:txBody>
        </p:sp>
        <p:sp>
          <p:nvSpPr>
            <p:cNvPr id="117785" name="Rectangle 23"/>
            <p:cNvSpPr>
              <a:spLocks noChangeArrowheads="1"/>
            </p:cNvSpPr>
            <p:nvPr/>
          </p:nvSpPr>
          <p:spPr bwMode="auto">
            <a:xfrm>
              <a:off x="1498" y="3715"/>
              <a:ext cx="69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9pPr>
            </a:lstStyle>
            <a:p>
              <a:r>
                <a:rPr lang="en-US" altLang="zh-CN" sz="1800" b="1">
                  <a:solidFill>
                    <a:srgbClr val="000000"/>
                  </a:solidFill>
                  <a:ea typeface="宋体" charset="-122"/>
                </a:rPr>
                <a:t>1 0</a:t>
              </a:r>
              <a:endParaRPr lang="en-US" altLang="en-US" sz="1800" b="1">
                <a:solidFill>
                  <a:srgbClr val="000000"/>
                </a:solidFill>
              </a:endParaRPr>
            </a:p>
          </p:txBody>
        </p:sp>
        <p:sp>
          <p:nvSpPr>
            <p:cNvPr id="117786" name="Rectangle 24"/>
            <p:cNvSpPr>
              <a:spLocks noChangeArrowheads="1"/>
            </p:cNvSpPr>
            <p:nvPr/>
          </p:nvSpPr>
          <p:spPr bwMode="auto">
            <a:xfrm>
              <a:off x="3298" y="3177"/>
              <a:ext cx="69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9pPr>
            </a:lstStyle>
            <a:p>
              <a:r>
                <a:rPr lang="en-US" altLang="zh-CN" sz="1800" b="1">
                  <a:solidFill>
                    <a:srgbClr val="000000"/>
                  </a:solidFill>
                  <a:ea typeface="宋体" charset="-122"/>
                </a:rPr>
                <a:t>3 0</a:t>
              </a:r>
              <a:endParaRPr lang="en-US" altLang="en-US" sz="1800" b="1">
                <a:solidFill>
                  <a:srgbClr val="000000"/>
                </a:solidFill>
              </a:endParaRPr>
            </a:p>
          </p:txBody>
        </p:sp>
        <p:sp>
          <p:nvSpPr>
            <p:cNvPr id="117787" name="Rectangle 25"/>
            <p:cNvSpPr>
              <a:spLocks noChangeArrowheads="1"/>
            </p:cNvSpPr>
            <p:nvPr/>
          </p:nvSpPr>
          <p:spPr bwMode="auto">
            <a:xfrm>
              <a:off x="1506" y="3184"/>
              <a:ext cx="69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9pPr>
            </a:lstStyle>
            <a:p>
              <a:r>
                <a:rPr lang="en-US" altLang="zh-CN" sz="1800" b="1">
                  <a:solidFill>
                    <a:srgbClr val="000000"/>
                  </a:solidFill>
                  <a:ea typeface="宋体" charset="-122"/>
                </a:rPr>
                <a:t>1 3 0</a:t>
              </a:r>
            </a:p>
          </p:txBody>
        </p:sp>
        <p:sp>
          <p:nvSpPr>
            <p:cNvPr id="117788" name="Rectangle 26"/>
            <p:cNvSpPr>
              <a:spLocks noChangeArrowheads="1"/>
            </p:cNvSpPr>
            <p:nvPr/>
          </p:nvSpPr>
          <p:spPr bwMode="auto">
            <a:xfrm>
              <a:off x="3270" y="3710"/>
              <a:ext cx="69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9pPr>
            </a:lstStyle>
            <a:p>
              <a:r>
                <a:rPr lang="en-US" altLang="zh-CN" sz="1800" b="1">
                  <a:solidFill>
                    <a:srgbClr val="000000"/>
                  </a:solidFill>
                  <a:ea typeface="宋体" charset="-122"/>
                </a:rPr>
                <a:t>3 2 0</a:t>
              </a:r>
            </a:p>
          </p:txBody>
        </p:sp>
        <p:sp>
          <p:nvSpPr>
            <p:cNvPr id="117789" name="Line 28"/>
            <p:cNvSpPr>
              <a:spLocks noChangeShapeType="1"/>
            </p:cNvSpPr>
            <p:nvPr/>
          </p:nvSpPr>
          <p:spPr bwMode="auto">
            <a:xfrm flipH="1">
              <a:off x="1802" y="3329"/>
              <a:ext cx="633" cy="435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17790" name="Line 29"/>
            <p:cNvSpPr>
              <a:spLocks noChangeShapeType="1"/>
            </p:cNvSpPr>
            <p:nvPr/>
          </p:nvSpPr>
          <p:spPr bwMode="auto">
            <a:xfrm flipH="1">
              <a:off x="2747" y="3840"/>
              <a:ext cx="491" cy="9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17791" name="Line 30"/>
            <p:cNvSpPr>
              <a:spLocks noChangeShapeType="1"/>
            </p:cNvSpPr>
            <p:nvPr/>
          </p:nvSpPr>
          <p:spPr bwMode="auto">
            <a:xfrm flipH="1" flipV="1">
              <a:off x="1670" y="3386"/>
              <a:ext cx="9" cy="349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17792" name="Line 31"/>
            <p:cNvSpPr>
              <a:spLocks noChangeShapeType="1"/>
            </p:cNvSpPr>
            <p:nvPr/>
          </p:nvSpPr>
          <p:spPr bwMode="auto">
            <a:xfrm flipV="1">
              <a:off x="2586" y="3405"/>
              <a:ext cx="9" cy="321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17793" name="Line 32"/>
            <p:cNvSpPr>
              <a:spLocks noChangeShapeType="1"/>
            </p:cNvSpPr>
            <p:nvPr/>
          </p:nvSpPr>
          <p:spPr bwMode="auto">
            <a:xfrm flipV="1">
              <a:off x="3464" y="3358"/>
              <a:ext cx="0" cy="33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17794" name="Freeform 34"/>
            <p:cNvSpPr>
              <a:spLocks/>
            </p:cNvSpPr>
            <p:nvPr/>
          </p:nvSpPr>
          <p:spPr bwMode="auto">
            <a:xfrm>
              <a:off x="1709" y="2932"/>
              <a:ext cx="1719" cy="250"/>
            </a:xfrm>
            <a:custGeom>
              <a:avLst/>
              <a:gdLst>
                <a:gd name="T0" fmla="*/ 0 w 1719"/>
                <a:gd name="T1" fmla="*/ 250 h 250"/>
                <a:gd name="T2" fmla="*/ 784 w 1719"/>
                <a:gd name="T3" fmla="*/ 5 h 250"/>
                <a:gd name="T4" fmla="*/ 1719 w 1719"/>
                <a:gd name="T5" fmla="*/ 222 h 250"/>
                <a:gd name="T6" fmla="*/ 0 60000 65536"/>
                <a:gd name="T7" fmla="*/ 0 60000 65536"/>
                <a:gd name="T8" fmla="*/ 0 60000 65536"/>
                <a:gd name="T9" fmla="*/ 0 w 1719"/>
                <a:gd name="T10" fmla="*/ 0 h 250"/>
                <a:gd name="T11" fmla="*/ 1719 w 1719"/>
                <a:gd name="T12" fmla="*/ 250 h 25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719" h="250">
                  <a:moveTo>
                    <a:pt x="0" y="250"/>
                  </a:moveTo>
                  <a:cubicBezTo>
                    <a:pt x="249" y="130"/>
                    <a:pt x="498" y="10"/>
                    <a:pt x="784" y="5"/>
                  </a:cubicBezTo>
                  <a:cubicBezTo>
                    <a:pt x="1070" y="0"/>
                    <a:pt x="1394" y="111"/>
                    <a:pt x="1719" y="222"/>
                  </a:cubicBezTo>
                </a:path>
              </a:pathLst>
            </a:custGeom>
            <a:noFill/>
            <a:ln w="9525">
              <a:solidFill>
                <a:schemeClr val="accent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3" name="Group 36"/>
          <p:cNvGrpSpPr>
            <a:grpSpLocks/>
          </p:cNvGrpSpPr>
          <p:nvPr/>
        </p:nvGrpSpPr>
        <p:grpSpPr bwMode="auto">
          <a:xfrm>
            <a:off x="550863" y="4586288"/>
            <a:ext cx="3910012" cy="2141537"/>
            <a:chOff x="3020" y="907"/>
            <a:chExt cx="2463" cy="1349"/>
          </a:xfrm>
        </p:grpSpPr>
        <p:grpSp>
          <p:nvGrpSpPr>
            <p:cNvPr id="117765" name="Group 37"/>
            <p:cNvGrpSpPr>
              <a:grpSpLocks/>
            </p:cNvGrpSpPr>
            <p:nvPr/>
          </p:nvGrpSpPr>
          <p:grpSpPr bwMode="auto">
            <a:xfrm>
              <a:off x="3380" y="1059"/>
              <a:ext cx="1678" cy="1120"/>
              <a:chOff x="1138" y="1465"/>
              <a:chExt cx="1678" cy="1120"/>
            </a:xfrm>
          </p:grpSpPr>
          <p:sp>
            <p:nvSpPr>
              <p:cNvPr id="117769" name="Line 38"/>
              <p:cNvSpPr>
                <a:spLocks noChangeShapeType="1"/>
              </p:cNvSpPr>
              <p:nvPr/>
            </p:nvSpPr>
            <p:spPr bwMode="auto">
              <a:xfrm flipH="1" flipV="1">
                <a:off x="2070" y="1614"/>
                <a:ext cx="595" cy="798"/>
              </a:xfrm>
              <a:prstGeom prst="line">
                <a:avLst/>
              </a:prstGeom>
              <a:noFill/>
              <a:ln w="76200">
                <a:solidFill>
                  <a:srgbClr val="FF0033"/>
                </a:solidFill>
                <a:round/>
                <a:headEnd type="none" w="sm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7770" name="Line 39"/>
              <p:cNvSpPr>
                <a:spLocks noChangeShapeType="1"/>
              </p:cNvSpPr>
              <p:nvPr/>
            </p:nvSpPr>
            <p:spPr bwMode="auto">
              <a:xfrm flipH="1">
                <a:off x="1319" y="1614"/>
                <a:ext cx="621" cy="858"/>
              </a:xfrm>
              <a:prstGeom prst="line">
                <a:avLst/>
              </a:prstGeom>
              <a:noFill/>
              <a:ln w="76200">
                <a:solidFill>
                  <a:srgbClr val="FF0033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7771" name="Line 40"/>
              <p:cNvSpPr>
                <a:spLocks noChangeShapeType="1"/>
              </p:cNvSpPr>
              <p:nvPr/>
            </p:nvSpPr>
            <p:spPr bwMode="auto">
              <a:xfrm>
                <a:off x="1992" y="1525"/>
                <a:ext cx="0" cy="444"/>
              </a:xfrm>
              <a:prstGeom prst="line">
                <a:avLst/>
              </a:prstGeom>
              <a:noFill/>
              <a:ln w="76200">
                <a:solidFill>
                  <a:srgbClr val="FF0033"/>
                </a:solidFill>
                <a:round/>
                <a:headEnd type="none" w="sm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7772" name="Oval 41"/>
              <p:cNvSpPr>
                <a:spLocks noChangeArrowheads="1"/>
              </p:cNvSpPr>
              <p:nvPr/>
            </p:nvSpPr>
            <p:spPr bwMode="auto">
              <a:xfrm>
                <a:off x="1759" y="1466"/>
                <a:ext cx="462" cy="320"/>
              </a:xfrm>
              <a:prstGeom prst="ellipse">
                <a:avLst/>
              </a:prstGeom>
              <a:solidFill>
                <a:schemeClr val="accent2"/>
              </a:solidFill>
              <a:ln w="1270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9pPr>
              </a:lstStyle>
              <a:p>
                <a:endParaRPr lang="en-US" alt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117773" name="Rectangle 42"/>
              <p:cNvSpPr>
                <a:spLocks noChangeArrowheads="1"/>
              </p:cNvSpPr>
              <p:nvPr/>
            </p:nvSpPr>
            <p:spPr bwMode="auto">
              <a:xfrm>
                <a:off x="1877" y="1465"/>
                <a:ext cx="241" cy="3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2075" tIns="46038" rIns="92075" bIns="46038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9pPr>
              </a:lstStyle>
              <a:p>
                <a:r>
                  <a:rPr lang="en-US" altLang="zh-CN" sz="2800" b="1">
                    <a:solidFill>
                      <a:srgbClr val="FFFFFF"/>
                    </a:solidFill>
                    <a:latin typeface="Arial" charset="0"/>
                    <a:ea typeface="宋体" charset="-122"/>
                  </a:rPr>
                  <a:t>2</a:t>
                </a:r>
              </a:p>
            </p:txBody>
          </p:sp>
          <p:sp>
            <p:nvSpPr>
              <p:cNvPr id="117774" name="Line 43"/>
              <p:cNvSpPr>
                <a:spLocks noChangeShapeType="1"/>
              </p:cNvSpPr>
              <p:nvPr/>
            </p:nvSpPr>
            <p:spPr bwMode="auto">
              <a:xfrm flipH="1">
                <a:off x="1552" y="2146"/>
                <a:ext cx="414" cy="237"/>
              </a:xfrm>
              <a:prstGeom prst="line">
                <a:avLst/>
              </a:prstGeom>
              <a:noFill/>
              <a:ln w="76200">
                <a:solidFill>
                  <a:srgbClr val="FF0033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7775" name="Line 44"/>
              <p:cNvSpPr>
                <a:spLocks noChangeShapeType="1"/>
              </p:cNvSpPr>
              <p:nvPr/>
            </p:nvSpPr>
            <p:spPr bwMode="auto">
              <a:xfrm flipH="1" flipV="1">
                <a:off x="2173" y="2205"/>
                <a:ext cx="311" cy="178"/>
              </a:xfrm>
              <a:prstGeom prst="line">
                <a:avLst/>
              </a:prstGeom>
              <a:noFill/>
              <a:ln w="76200">
                <a:solidFill>
                  <a:srgbClr val="FF0033"/>
                </a:solidFill>
                <a:round/>
                <a:headEnd type="none" w="sm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7776" name="Line 45"/>
              <p:cNvSpPr>
                <a:spLocks noChangeShapeType="1"/>
              </p:cNvSpPr>
              <p:nvPr/>
            </p:nvSpPr>
            <p:spPr bwMode="auto">
              <a:xfrm flipH="1">
                <a:off x="1319" y="2442"/>
                <a:ext cx="1398" cy="0"/>
              </a:xfrm>
              <a:prstGeom prst="line">
                <a:avLst/>
              </a:prstGeom>
              <a:noFill/>
              <a:ln w="76200">
                <a:solidFill>
                  <a:srgbClr val="FF0033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7777" name="Oval 46"/>
              <p:cNvSpPr>
                <a:spLocks noChangeArrowheads="1"/>
              </p:cNvSpPr>
              <p:nvPr/>
            </p:nvSpPr>
            <p:spPr bwMode="auto">
              <a:xfrm>
                <a:off x="1787" y="1971"/>
                <a:ext cx="462" cy="321"/>
              </a:xfrm>
              <a:prstGeom prst="ellipse">
                <a:avLst/>
              </a:prstGeom>
              <a:solidFill>
                <a:schemeClr val="accent2"/>
              </a:solidFill>
              <a:ln w="1270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9pPr>
              </a:lstStyle>
              <a:p>
                <a:endParaRPr lang="en-US" alt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117778" name="Rectangle 47"/>
              <p:cNvSpPr>
                <a:spLocks noChangeArrowheads="1"/>
              </p:cNvSpPr>
              <p:nvPr/>
            </p:nvSpPr>
            <p:spPr bwMode="auto">
              <a:xfrm>
                <a:off x="1904" y="1965"/>
                <a:ext cx="241" cy="3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2075" tIns="46038" rIns="92075" bIns="46038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9pPr>
              </a:lstStyle>
              <a:p>
                <a:r>
                  <a:rPr lang="en-US" altLang="zh-CN" sz="2800" b="1">
                    <a:solidFill>
                      <a:srgbClr val="FFFFFF"/>
                    </a:solidFill>
                    <a:latin typeface="Arial" charset="0"/>
                    <a:ea typeface="宋体" charset="-122"/>
                  </a:rPr>
                  <a:t>0</a:t>
                </a:r>
              </a:p>
            </p:txBody>
          </p:sp>
          <p:sp>
            <p:nvSpPr>
              <p:cNvPr id="117779" name="Oval 48"/>
              <p:cNvSpPr>
                <a:spLocks noChangeArrowheads="1"/>
              </p:cNvSpPr>
              <p:nvPr/>
            </p:nvSpPr>
            <p:spPr bwMode="auto">
              <a:xfrm>
                <a:off x="2354" y="2235"/>
                <a:ext cx="462" cy="320"/>
              </a:xfrm>
              <a:prstGeom prst="ellipse">
                <a:avLst/>
              </a:prstGeom>
              <a:solidFill>
                <a:schemeClr val="accent2"/>
              </a:solidFill>
              <a:ln w="1270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9pPr>
              </a:lstStyle>
              <a:p>
                <a:endParaRPr lang="en-US" alt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117780" name="Oval 49"/>
              <p:cNvSpPr>
                <a:spLocks noChangeArrowheads="1"/>
              </p:cNvSpPr>
              <p:nvPr/>
            </p:nvSpPr>
            <p:spPr bwMode="auto">
              <a:xfrm>
                <a:off x="1138" y="2265"/>
                <a:ext cx="462" cy="320"/>
              </a:xfrm>
              <a:prstGeom prst="ellipse">
                <a:avLst/>
              </a:prstGeom>
              <a:solidFill>
                <a:schemeClr val="accent2"/>
              </a:solidFill>
              <a:ln w="1270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9pPr>
              </a:lstStyle>
              <a:p>
                <a:endParaRPr lang="en-US" alt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117781" name="Rectangle 50"/>
              <p:cNvSpPr>
                <a:spLocks noChangeArrowheads="1"/>
              </p:cNvSpPr>
              <p:nvPr/>
            </p:nvSpPr>
            <p:spPr bwMode="auto">
              <a:xfrm>
                <a:off x="1231" y="2247"/>
                <a:ext cx="241" cy="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2075" tIns="46038" rIns="92075" bIns="46038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9pPr>
              </a:lstStyle>
              <a:p>
                <a:r>
                  <a:rPr lang="en-US" altLang="zh-CN" sz="2800" b="1">
                    <a:solidFill>
                      <a:srgbClr val="FFFFFF"/>
                    </a:solidFill>
                    <a:latin typeface="Arial" charset="0"/>
                    <a:ea typeface="宋体" charset="-122"/>
                  </a:rPr>
                  <a:t>1</a:t>
                </a:r>
              </a:p>
            </p:txBody>
          </p:sp>
          <p:sp>
            <p:nvSpPr>
              <p:cNvPr id="117782" name="Rectangle 51"/>
              <p:cNvSpPr>
                <a:spLocks noChangeArrowheads="1"/>
              </p:cNvSpPr>
              <p:nvPr/>
            </p:nvSpPr>
            <p:spPr bwMode="auto">
              <a:xfrm>
                <a:off x="2465" y="2231"/>
                <a:ext cx="241" cy="3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2075" tIns="46038" rIns="92075" bIns="46038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9pPr>
              </a:lstStyle>
              <a:p>
                <a:r>
                  <a:rPr lang="en-US" altLang="zh-CN" sz="2800" b="1">
                    <a:solidFill>
                      <a:srgbClr val="FFFFFF"/>
                    </a:solidFill>
                    <a:latin typeface="Arial" charset="0"/>
                    <a:ea typeface="宋体" charset="-122"/>
                  </a:rPr>
                  <a:t>3</a:t>
                </a:r>
              </a:p>
            </p:txBody>
          </p:sp>
        </p:grpSp>
        <p:sp>
          <p:nvSpPr>
            <p:cNvPr id="117766" name="Text Box 52"/>
            <p:cNvSpPr txBox="1">
              <a:spLocks noChangeArrowheads="1"/>
            </p:cNvSpPr>
            <p:nvPr/>
          </p:nvSpPr>
          <p:spPr bwMode="auto">
            <a:xfrm>
              <a:off x="5103" y="1840"/>
              <a:ext cx="380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9pPr>
            </a:lstStyle>
            <a:p>
              <a:r>
                <a:rPr lang="en-US" altLang="zh-CN" sz="1800" b="1">
                  <a:solidFill>
                    <a:srgbClr val="00CC66"/>
                  </a:solidFill>
                  <a:ea typeface="宋体" charset="-122"/>
                </a:rPr>
                <a:t>30</a:t>
              </a:r>
            </a:p>
            <a:p>
              <a:r>
                <a:rPr lang="en-US" altLang="zh-CN" sz="1800" b="1">
                  <a:solidFill>
                    <a:srgbClr val="00CC66"/>
                  </a:solidFill>
                  <a:ea typeface="宋体" charset="-122"/>
                </a:rPr>
                <a:t>320</a:t>
              </a:r>
              <a:endParaRPr lang="en-US" altLang="en-US" sz="1800" b="1">
                <a:solidFill>
                  <a:srgbClr val="00CC66"/>
                </a:solidFill>
              </a:endParaRPr>
            </a:p>
          </p:txBody>
        </p:sp>
        <p:sp>
          <p:nvSpPr>
            <p:cNvPr id="117767" name="Text Box 53"/>
            <p:cNvSpPr txBox="1">
              <a:spLocks noChangeArrowheads="1"/>
            </p:cNvSpPr>
            <p:nvPr/>
          </p:nvSpPr>
          <p:spPr bwMode="auto">
            <a:xfrm>
              <a:off x="4501" y="907"/>
              <a:ext cx="357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9pPr>
            </a:lstStyle>
            <a:p>
              <a:r>
                <a:rPr lang="en-US" altLang="zh-CN" sz="1800">
                  <a:solidFill>
                    <a:srgbClr val="000000"/>
                  </a:solidFill>
                  <a:ea typeface="宋体" charset="-122"/>
                </a:rPr>
                <a:t>210</a:t>
              </a:r>
            </a:p>
            <a:p>
              <a:r>
                <a:rPr lang="en-US" altLang="zh-CN" sz="1800">
                  <a:solidFill>
                    <a:srgbClr val="000000"/>
                  </a:solidFill>
                  <a:ea typeface="宋体" charset="-122"/>
                </a:rPr>
                <a:t>20</a:t>
              </a:r>
              <a:endParaRPr lang="en-US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117768" name="Text Box 54"/>
            <p:cNvSpPr txBox="1">
              <a:spLocks noChangeArrowheads="1"/>
            </p:cNvSpPr>
            <p:nvPr/>
          </p:nvSpPr>
          <p:spPr bwMode="auto">
            <a:xfrm>
              <a:off x="3020" y="1852"/>
              <a:ext cx="357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9pPr>
            </a:lstStyle>
            <a:p>
              <a:r>
                <a:rPr lang="en-US" altLang="zh-CN" sz="1800">
                  <a:solidFill>
                    <a:srgbClr val="000000"/>
                  </a:solidFill>
                  <a:ea typeface="宋体" charset="-122"/>
                </a:rPr>
                <a:t>130</a:t>
              </a:r>
            </a:p>
            <a:p>
              <a:r>
                <a:rPr lang="en-US" altLang="zh-CN" sz="1800">
                  <a:solidFill>
                    <a:srgbClr val="000000"/>
                  </a:solidFill>
                  <a:ea typeface="宋体" charset="-122"/>
                </a:rPr>
                <a:t>10</a:t>
              </a:r>
              <a:endParaRPr lang="en-US" altLang="en-US" sz="1800">
                <a:solidFill>
                  <a:srgbClr val="000000"/>
                </a:solidFill>
              </a:endParaRPr>
            </a:p>
          </p:txBody>
        </p:sp>
      </p:grpSp>
      <p:sp>
        <p:nvSpPr>
          <p:cNvPr id="36" name="Slide Number Placeholder 2">
            <a:extLst>
              <a:ext uri="{FF2B5EF4-FFF2-40B4-BE49-F238E27FC236}">
                <a16:creationId xmlns:a16="http://schemas.microsoft.com/office/drawing/2014/main" id="{9BFD1DA1-9669-214F-A18C-68A40E0ED239}"/>
              </a:ext>
            </a:extLst>
          </p:cNvPr>
          <p:cNvSpPr txBox="1">
            <a:spLocks/>
          </p:cNvSpPr>
          <p:nvPr/>
        </p:nvSpPr>
        <p:spPr bwMode="auto">
          <a:xfrm>
            <a:off x="8686800" y="6515100"/>
            <a:ext cx="457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buChar char="r"/>
              <a:defRPr sz="2800" kern="1200">
                <a:solidFill>
                  <a:schemeClr val="tx1"/>
                </a:solidFill>
                <a:latin typeface="Comic Sans MS" charset="0"/>
                <a:ea typeface="ＭＳ Ｐゴシック" charset="-128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ZapfDingbats" charset="0"/>
              <a:buChar char="m"/>
              <a:defRPr sz="2400" kern="1200">
                <a:solidFill>
                  <a:schemeClr val="tx1"/>
                </a:solidFill>
                <a:latin typeface="Comic Sans MS" charset="0"/>
                <a:ea typeface="ＭＳ Ｐゴシック" charset="-128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kern="1200">
                <a:solidFill>
                  <a:schemeClr val="tx1"/>
                </a:solidFill>
                <a:latin typeface="Comic Sans MS" charset="0"/>
                <a:ea typeface="ＭＳ Ｐゴシック" charset="-128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9pPr>
          </a:lstStyle>
          <a:p>
            <a:pPr algn="l">
              <a:spcBef>
                <a:spcPct val="0"/>
              </a:spcBef>
              <a:buClrTx/>
              <a:buSzTx/>
              <a:buFontTx/>
              <a:buNone/>
            </a:pPr>
            <a:fld id="{2268D687-77AC-6349-84FA-B1441D81BE7A}" type="slidenum">
              <a:rPr lang="en-US" altLang="en-US" sz="1400" smtClean="0">
                <a:solidFill>
                  <a:srgbClr val="000000"/>
                </a:solidFill>
                <a:latin typeface="Times New Roman" charset="0"/>
              </a:rPr>
              <a:pPr algn="l">
                <a:spcBef>
                  <a:spcPct val="0"/>
                </a:spcBef>
                <a:buClrTx/>
                <a:buSzTx/>
                <a:buFontTx/>
                <a:buNone/>
              </a:pPr>
              <a:t>18</a:t>
            </a:fld>
            <a:endParaRPr lang="en-US" altLang="en-US" sz="1400" dirty="0">
              <a:solidFill>
                <a:srgbClr val="000000"/>
              </a:solidFill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9259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8686800" y="6515100"/>
            <a:ext cx="4572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l">
              <a:spcBef>
                <a:spcPct val="0"/>
              </a:spcBef>
              <a:buClrTx/>
              <a:buSzTx/>
              <a:buFontTx/>
              <a:buNone/>
            </a:pPr>
            <a:fld id="{2268D687-77AC-6349-84FA-B1441D81BE7A}" type="slidenum">
              <a:rPr lang="en-US" altLang="en-US" sz="1400">
                <a:solidFill>
                  <a:srgbClr val="000000"/>
                </a:solidFill>
                <a:latin typeface="Times New Roman" charset="0"/>
              </a:rPr>
              <a:pPr algn="l">
                <a:spcBef>
                  <a:spcPct val="0"/>
                </a:spcBef>
                <a:buClrTx/>
                <a:buSzTx/>
                <a:buFontTx/>
                <a:buNone/>
              </a:pPr>
              <a:t>19</a:t>
            </a:fld>
            <a:endParaRPr lang="en-US" altLang="en-US" sz="1400" dirty="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146434" name="Rectangle 2"/>
          <p:cNvSpPr>
            <a:spLocks noChangeArrowheads="1"/>
          </p:cNvSpPr>
          <p:nvPr/>
        </p:nvSpPr>
        <p:spPr bwMode="auto">
          <a:xfrm>
            <a:off x="533400" y="228600"/>
            <a:ext cx="802005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4000" u="sng">
                <a:solidFill>
                  <a:srgbClr val="3333CC"/>
                </a:solidFill>
              </a:rPr>
              <a:t>Outline</a:t>
            </a:r>
          </a:p>
        </p:txBody>
      </p:sp>
      <p:sp>
        <p:nvSpPr>
          <p:cNvPr id="207875" name="Rectangle 3"/>
          <p:cNvSpPr>
            <a:spLocks noChangeArrowheads="1"/>
          </p:cNvSpPr>
          <p:nvPr/>
        </p:nvSpPr>
        <p:spPr bwMode="auto">
          <a:xfrm>
            <a:off x="533400" y="1371600"/>
            <a:ext cx="8077200" cy="4781550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rgbClr val="3333CC"/>
              </a:buClr>
              <a:buSzPct val="85000"/>
              <a:buFont typeface="Wingdings" charset="0"/>
              <a:buChar char="q"/>
              <a:defRPr/>
            </a:pPr>
            <a:r>
              <a:rPr lang="en-US" sz="1800" dirty="0">
                <a:solidFill>
                  <a:srgbClr val="000000"/>
                </a:solidFill>
                <a:latin typeface="Comic Sans MS" charset="0"/>
                <a:ea typeface="ＭＳ Ｐゴシック" charset="0"/>
                <a:cs typeface="ＭＳ Ｐゴシック" charset="0"/>
              </a:rPr>
              <a:t>Admin and recap</a:t>
            </a:r>
          </a:p>
          <a:p>
            <a:pPr marL="342900" indent="-342900">
              <a:spcBef>
                <a:spcPct val="20000"/>
              </a:spcBef>
              <a:buClr>
                <a:srgbClr val="3333CC"/>
              </a:buClr>
              <a:buSzPct val="85000"/>
              <a:buFont typeface="Wingdings" charset="0"/>
              <a:buChar char="q"/>
              <a:defRPr/>
            </a:pPr>
            <a:r>
              <a:rPr lang="en-US" sz="1800" dirty="0">
                <a:solidFill>
                  <a:srgbClr val="000000"/>
                </a:solidFill>
                <a:latin typeface="Comic Sans MS" charset="0"/>
                <a:ea typeface="ＭＳ Ｐゴシック" charset="0"/>
                <a:cs typeface="ＭＳ Ｐゴシック" charset="0"/>
              </a:rPr>
              <a:t>Network control plane</a:t>
            </a:r>
          </a:p>
          <a:p>
            <a:pPr marL="914400" lvl="1" indent="-457200">
              <a:spcBef>
                <a:spcPct val="20000"/>
              </a:spcBef>
              <a:buClr>
                <a:srgbClr val="3333CC"/>
              </a:buClr>
              <a:buSzPct val="85000"/>
              <a:buFont typeface="Courier New" charset="0"/>
              <a:buChar char="o"/>
              <a:defRPr/>
            </a:pPr>
            <a:r>
              <a:rPr lang="en-US" sz="1800" dirty="0">
                <a:solidFill>
                  <a:srgbClr val="000000"/>
                </a:solidFill>
                <a:latin typeface="Comic Sans MS" charset="0"/>
                <a:ea typeface="ＭＳ Ｐゴシック" charset="0"/>
                <a:cs typeface="ＭＳ Ｐゴシック" charset="0"/>
              </a:rPr>
              <a:t>Routing</a:t>
            </a:r>
          </a:p>
          <a:p>
            <a:pPr marL="1371600" lvl="2" indent="-457200">
              <a:spcBef>
                <a:spcPct val="20000"/>
              </a:spcBef>
              <a:buClr>
                <a:srgbClr val="3333CC"/>
              </a:buClr>
              <a:buSzPct val="85000"/>
              <a:buFont typeface="Courier New" charset="0"/>
              <a:buChar char="o"/>
              <a:defRPr/>
            </a:pPr>
            <a:r>
              <a:rPr lang="en-US" sz="1800" dirty="0">
                <a:solidFill>
                  <a:srgbClr val="000000"/>
                </a:solidFill>
                <a:latin typeface="Comic Sans MS" charset="0"/>
                <a:ea typeface="ＭＳ Ｐゴシック" charset="0"/>
                <a:cs typeface="ＭＳ Ｐゴシック" charset="0"/>
              </a:rPr>
              <a:t>Link weights assignment</a:t>
            </a:r>
          </a:p>
          <a:p>
            <a:pPr marL="1371600" lvl="2" indent="-457200">
              <a:spcBef>
                <a:spcPct val="20000"/>
              </a:spcBef>
              <a:buClr>
                <a:srgbClr val="3333CC"/>
              </a:buClr>
              <a:buSzPct val="85000"/>
              <a:buFont typeface="Courier New" charset="0"/>
              <a:buChar char="o"/>
              <a:defRPr/>
            </a:pPr>
            <a:r>
              <a:rPr lang="en-US" sz="1800" dirty="0">
                <a:solidFill>
                  <a:srgbClr val="000000"/>
                </a:solidFill>
                <a:latin typeface="Comic Sans MS" charset="0"/>
                <a:ea typeface="ＭＳ Ｐゴシック" charset="0"/>
                <a:cs typeface="ＭＳ Ｐゴシック" charset="0"/>
              </a:rPr>
              <a:t>Routing computation</a:t>
            </a:r>
          </a:p>
          <a:p>
            <a:pPr marL="1714500" lvl="3" indent="-342900">
              <a:spcBef>
                <a:spcPct val="20000"/>
              </a:spcBef>
              <a:buClr>
                <a:srgbClr val="2D2DB9"/>
              </a:buClr>
              <a:buSzPct val="85000"/>
              <a:buFont typeface="Courier New" charset="0"/>
              <a:buChar char="o"/>
            </a:pPr>
            <a:r>
              <a:rPr lang="en-US" sz="1600" dirty="0">
                <a:ea typeface="ＭＳ Ｐゴシック" charset="0"/>
                <a:cs typeface="ＭＳ Ｐゴシック" charset="0"/>
              </a:rPr>
              <a:t>Basic routing computation protocols</a:t>
            </a:r>
            <a:endParaRPr lang="en-US" altLang="en-US" sz="1600" dirty="0">
              <a:ea typeface=""/>
            </a:endParaRPr>
          </a:p>
          <a:p>
            <a:pPr marL="1714500" lvl="3" indent="-342900">
              <a:spcBef>
                <a:spcPct val="20000"/>
              </a:spcBef>
              <a:buClr>
                <a:srgbClr val="2D2DB9"/>
              </a:buClr>
              <a:buSzPct val="85000"/>
              <a:buFont typeface="Courier New" charset="0"/>
              <a:buChar char="o"/>
            </a:pPr>
            <a:r>
              <a:rPr lang="en-US" altLang="en-US" sz="1600" dirty="0">
                <a:ea typeface=""/>
              </a:rPr>
              <a:t>Global Internet routing</a:t>
            </a:r>
          </a:p>
          <a:p>
            <a:pPr marL="2171700" lvl="4" indent="-342900">
              <a:spcBef>
                <a:spcPct val="20000"/>
              </a:spcBef>
              <a:buClr>
                <a:srgbClr val="2D2DB9"/>
              </a:buClr>
              <a:buSzPct val="85000"/>
              <a:buFont typeface="Courier New" charset="0"/>
              <a:buChar char="o"/>
            </a:pPr>
            <a:r>
              <a:rPr lang="en-US" altLang="en-US" sz="1600" dirty="0">
                <a:ea typeface=""/>
              </a:rPr>
              <a:t>Basic architecture</a:t>
            </a:r>
          </a:p>
          <a:p>
            <a:pPr marL="2171700" lvl="4" indent="-342900">
              <a:spcBef>
                <a:spcPct val="20000"/>
              </a:spcBef>
              <a:buClr>
                <a:srgbClr val="2D2DB9"/>
              </a:buClr>
              <a:buSzPct val="85000"/>
              <a:buFont typeface="Wingdings" charset="2"/>
              <a:buChar char="Ø"/>
            </a:pPr>
            <a:r>
              <a:rPr lang="en-US" altLang="en-US" sz="1600" dirty="0">
                <a:ea typeface=""/>
              </a:rPr>
              <a:t>BGP (Border Gateway Protocol): The de facto Inter-domain routing standard </a:t>
            </a:r>
          </a:p>
          <a:p>
            <a:pPr marL="2628900" lvl="5" indent="-342900">
              <a:spcBef>
                <a:spcPct val="20000"/>
              </a:spcBef>
              <a:buClr>
                <a:srgbClr val="2D2DB9"/>
              </a:buClr>
              <a:buSzPct val="85000"/>
              <a:buFont typeface="Arial" charset="0"/>
              <a:buChar char="•"/>
            </a:pPr>
            <a:r>
              <a:rPr lang="en-US" altLang="en-US" sz="1600" dirty="0">
                <a:ea typeface=""/>
              </a:rPr>
              <a:t>Basic operations</a:t>
            </a:r>
          </a:p>
          <a:p>
            <a:pPr marL="2628900" lvl="5" indent="-342900">
              <a:spcBef>
                <a:spcPct val="20000"/>
              </a:spcBef>
              <a:buClr>
                <a:srgbClr val="2D2DB9"/>
              </a:buClr>
              <a:buSzPct val="85000"/>
              <a:buFont typeface="Arial" charset="0"/>
              <a:buChar char="•"/>
            </a:pPr>
            <a:r>
              <a:rPr lang="en-US" altLang="en-US" sz="1600" dirty="0">
                <a:ea typeface=""/>
              </a:rPr>
              <a:t>BGP as a policy routing framework (control </a:t>
            </a:r>
            <a:r>
              <a:rPr lang="en-US" altLang="en-US" sz="1600" dirty="0" err="1">
                <a:ea typeface=""/>
              </a:rPr>
              <a:t>interdomain</a:t>
            </a:r>
            <a:r>
              <a:rPr lang="en-US" altLang="en-US" sz="1600" dirty="0">
                <a:ea typeface=""/>
              </a:rPr>
              <a:t> routes)</a:t>
            </a:r>
          </a:p>
          <a:p>
            <a:pPr marL="2628900" lvl="5" indent="-342900">
              <a:spcBef>
                <a:spcPct val="20000"/>
              </a:spcBef>
              <a:buClr>
                <a:srgbClr val="2D2DB9"/>
              </a:buClr>
              <a:buSzPct val="85000"/>
              <a:buFont typeface="Wingdings" charset="2"/>
              <a:buChar char="Ø"/>
            </a:pPr>
            <a:r>
              <a:rPr lang="en-US" altLang="en-US" sz="1600" dirty="0">
                <a:ea typeface=""/>
              </a:rPr>
              <a:t>Policy/</a:t>
            </a:r>
            <a:r>
              <a:rPr lang="en-US" altLang="en-US" sz="1600" dirty="0" err="1">
                <a:ea typeface=""/>
              </a:rPr>
              <a:t>interdomain</a:t>
            </a:r>
            <a:r>
              <a:rPr lang="en-US" altLang="en-US" sz="1600" dirty="0">
                <a:ea typeface=""/>
              </a:rPr>
              <a:t> routing analysis</a:t>
            </a:r>
          </a:p>
          <a:p>
            <a:pPr marL="3086100" lvl="6" indent="-342900">
              <a:spcBef>
                <a:spcPct val="20000"/>
              </a:spcBef>
              <a:buClr>
                <a:srgbClr val="2D2DB9"/>
              </a:buClr>
              <a:buSzPct val="85000"/>
              <a:buFont typeface="Wingdings" charset="2"/>
              <a:buChar char="Ø"/>
            </a:pPr>
            <a:r>
              <a:rPr lang="en-US" altLang="en-US" sz="1600" dirty="0">
                <a:ea typeface=""/>
              </a:rPr>
              <a:t>Global preference aggregation and Arrow’s Theorem</a:t>
            </a:r>
          </a:p>
          <a:p>
            <a:pPr marL="3086100" lvl="6" indent="-342900">
              <a:spcBef>
                <a:spcPct val="20000"/>
              </a:spcBef>
              <a:buClr>
                <a:srgbClr val="2D2DB9"/>
              </a:buClr>
              <a:buSzPct val="85000"/>
              <a:buFont typeface="Wingdings" charset="2"/>
              <a:buChar char="Ø"/>
            </a:pPr>
            <a:r>
              <a:rPr lang="en-US" altLang="en-US" sz="1600" dirty="0">
                <a:ea typeface=""/>
              </a:rPr>
              <a:t>Local preference aggregation</a:t>
            </a:r>
          </a:p>
          <a:p>
            <a:pPr marL="3086100" lvl="6" indent="-342900">
              <a:spcBef>
                <a:spcPct val="20000"/>
              </a:spcBef>
              <a:buClr>
                <a:srgbClr val="2D2DB9"/>
              </a:buClr>
              <a:buSzPct val="85000"/>
              <a:buFont typeface="Wingdings" charset="2"/>
              <a:buChar char="Ø"/>
            </a:pPr>
            <a:r>
              <a:rPr lang="en-US" altLang="en-US" sz="1600" b="1" i="1" dirty="0">
                <a:solidFill>
                  <a:srgbClr val="C00000"/>
                </a:solidFill>
                <a:ea typeface=""/>
              </a:rPr>
              <a:t>Economics and </a:t>
            </a:r>
            <a:r>
              <a:rPr lang="en-US" altLang="en-US" sz="1600" b="1" i="1" dirty="0" err="1">
                <a:solidFill>
                  <a:srgbClr val="C00000"/>
                </a:solidFill>
                <a:ea typeface=""/>
              </a:rPr>
              <a:t>interdomain</a:t>
            </a:r>
            <a:r>
              <a:rPr lang="en-US" altLang="en-US" sz="1600" b="1" i="1" dirty="0">
                <a:solidFill>
                  <a:srgbClr val="C00000"/>
                </a:solidFill>
                <a:ea typeface=""/>
              </a:rPr>
              <a:t> routing patterns</a:t>
            </a:r>
          </a:p>
          <a:p>
            <a:pPr marL="3086100" lvl="6" indent="-342900">
              <a:spcBef>
                <a:spcPct val="20000"/>
              </a:spcBef>
              <a:buClr>
                <a:srgbClr val="2D2DB9"/>
              </a:buClr>
              <a:buSzPct val="85000"/>
              <a:buFont typeface="Wingdings" charset="2"/>
              <a:buChar char="Ø"/>
            </a:pPr>
            <a:endParaRPr lang="en-US" altLang="en-US" sz="1600" i="1" dirty="0">
              <a:solidFill>
                <a:srgbClr val="C00000"/>
              </a:solidFill>
              <a:ea typeface=""/>
            </a:endParaRPr>
          </a:p>
          <a:p>
            <a:pPr marL="2628900" lvl="5" indent="-342900">
              <a:spcBef>
                <a:spcPct val="20000"/>
              </a:spcBef>
              <a:buClr>
                <a:srgbClr val="2D2DB9"/>
              </a:buClr>
              <a:buSzPct val="85000"/>
              <a:buFont typeface="Wingdings" charset="2"/>
              <a:buChar char="Ø"/>
            </a:pPr>
            <a:endParaRPr lang="en-US" altLang="en-US" sz="1600" i="1" dirty="0">
              <a:solidFill>
                <a:srgbClr val="C00000"/>
              </a:solidFill>
              <a:ea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545678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8686800" y="6515100"/>
            <a:ext cx="4572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l">
              <a:spcBef>
                <a:spcPct val="0"/>
              </a:spcBef>
              <a:buClrTx/>
              <a:buSzTx/>
              <a:buFontTx/>
              <a:buNone/>
            </a:pPr>
            <a:fld id="{2268D687-77AC-6349-84FA-B1441D81BE7A}" type="slidenum">
              <a:rPr lang="en-US" altLang="en-US" sz="1400">
                <a:solidFill>
                  <a:srgbClr val="000000"/>
                </a:solidFill>
                <a:latin typeface="Times New Roman" charset="0"/>
              </a:rPr>
              <a:pPr algn="l">
                <a:spcBef>
                  <a:spcPct val="0"/>
                </a:spcBef>
                <a:buClrTx/>
                <a:buSzTx/>
                <a:buFontTx/>
                <a:buNone/>
              </a:pPr>
              <a:t>2</a:t>
            </a:fld>
            <a:endParaRPr lang="en-US" altLang="en-US" sz="140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146434" name="Rectangle 2"/>
          <p:cNvSpPr>
            <a:spLocks noChangeArrowheads="1"/>
          </p:cNvSpPr>
          <p:nvPr/>
        </p:nvSpPr>
        <p:spPr bwMode="auto">
          <a:xfrm>
            <a:off x="533400" y="228600"/>
            <a:ext cx="802005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4000" u="sng">
                <a:solidFill>
                  <a:srgbClr val="3333CC"/>
                </a:solidFill>
              </a:rPr>
              <a:t>Outline</a:t>
            </a:r>
          </a:p>
        </p:txBody>
      </p:sp>
      <p:sp>
        <p:nvSpPr>
          <p:cNvPr id="207875" name="Rectangle 3"/>
          <p:cNvSpPr>
            <a:spLocks noChangeArrowheads="1"/>
          </p:cNvSpPr>
          <p:nvPr/>
        </p:nvSpPr>
        <p:spPr bwMode="auto">
          <a:xfrm>
            <a:off x="533400" y="1371600"/>
            <a:ext cx="8077200" cy="4781550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rgbClr val="3333CC"/>
              </a:buClr>
              <a:buSzPct val="85000"/>
              <a:buFont typeface="Wingdings" charset="0"/>
              <a:buChar char="q"/>
              <a:defRPr/>
            </a:pPr>
            <a:r>
              <a:rPr lang="en-US" sz="1800" dirty="0">
                <a:solidFill>
                  <a:srgbClr val="000000"/>
                </a:solidFill>
                <a:latin typeface="Comic Sans MS" charset="0"/>
                <a:ea typeface="ＭＳ Ｐゴシック" charset="0"/>
                <a:cs typeface="ＭＳ Ｐゴシック" charset="0"/>
              </a:rPr>
              <a:t>Admin and recap</a:t>
            </a:r>
          </a:p>
          <a:p>
            <a:pPr marL="342900" indent="-342900">
              <a:spcBef>
                <a:spcPct val="20000"/>
              </a:spcBef>
              <a:buClr>
                <a:srgbClr val="3333CC"/>
              </a:buClr>
              <a:buSzPct val="85000"/>
              <a:buFont typeface="Wingdings" charset="0"/>
              <a:buChar char="q"/>
              <a:defRPr/>
            </a:pPr>
            <a:r>
              <a:rPr lang="en-US" sz="1800" dirty="0">
                <a:solidFill>
                  <a:srgbClr val="000000"/>
                </a:solidFill>
                <a:latin typeface="Comic Sans MS" charset="0"/>
                <a:ea typeface="ＭＳ Ｐゴシック" charset="0"/>
                <a:cs typeface="ＭＳ Ｐゴシック" charset="0"/>
              </a:rPr>
              <a:t>Network control plane</a:t>
            </a:r>
          </a:p>
          <a:p>
            <a:pPr marL="914400" lvl="1" indent="-457200">
              <a:spcBef>
                <a:spcPct val="20000"/>
              </a:spcBef>
              <a:buClr>
                <a:srgbClr val="3333CC"/>
              </a:buClr>
              <a:buSzPct val="85000"/>
              <a:buFont typeface="Courier New" charset="0"/>
              <a:buChar char="o"/>
              <a:defRPr/>
            </a:pPr>
            <a:r>
              <a:rPr lang="en-US" sz="1800" dirty="0">
                <a:solidFill>
                  <a:srgbClr val="000000"/>
                </a:solidFill>
                <a:latin typeface="Comic Sans MS" charset="0"/>
                <a:ea typeface="ＭＳ Ｐゴシック" charset="0"/>
                <a:cs typeface="ＭＳ Ｐゴシック" charset="0"/>
              </a:rPr>
              <a:t>Routing</a:t>
            </a:r>
          </a:p>
          <a:p>
            <a:pPr marL="1371600" lvl="2" indent="-457200">
              <a:spcBef>
                <a:spcPct val="20000"/>
              </a:spcBef>
              <a:buClr>
                <a:srgbClr val="3333CC"/>
              </a:buClr>
              <a:buSzPct val="85000"/>
              <a:buFont typeface="Courier New" charset="0"/>
              <a:buChar char="o"/>
              <a:defRPr/>
            </a:pPr>
            <a:r>
              <a:rPr lang="en-US" sz="1800" dirty="0">
                <a:solidFill>
                  <a:srgbClr val="000000"/>
                </a:solidFill>
                <a:latin typeface="Comic Sans MS" charset="0"/>
                <a:ea typeface="ＭＳ Ｐゴシック" charset="0"/>
                <a:cs typeface="ＭＳ Ｐゴシック" charset="0"/>
              </a:rPr>
              <a:t>Link weights assignment</a:t>
            </a:r>
          </a:p>
          <a:p>
            <a:pPr marL="1371600" lvl="2" indent="-457200">
              <a:spcBef>
                <a:spcPct val="20000"/>
              </a:spcBef>
              <a:buClr>
                <a:srgbClr val="3333CC"/>
              </a:buClr>
              <a:buSzPct val="85000"/>
              <a:buFont typeface="Courier New" charset="0"/>
              <a:buChar char="o"/>
              <a:defRPr/>
            </a:pPr>
            <a:r>
              <a:rPr lang="en-US" sz="1800" dirty="0">
                <a:solidFill>
                  <a:srgbClr val="000000"/>
                </a:solidFill>
                <a:latin typeface="Comic Sans MS" charset="0"/>
                <a:ea typeface="ＭＳ Ｐゴシック" charset="0"/>
                <a:cs typeface="ＭＳ Ｐゴシック" charset="0"/>
              </a:rPr>
              <a:t>Routing computation</a:t>
            </a:r>
          </a:p>
          <a:p>
            <a:pPr marL="1714500" lvl="3" indent="-342900">
              <a:spcBef>
                <a:spcPct val="20000"/>
              </a:spcBef>
              <a:buClr>
                <a:srgbClr val="2D2DB9"/>
              </a:buClr>
              <a:buSzPct val="85000"/>
              <a:buFont typeface="Courier New" charset="0"/>
              <a:buChar char="o"/>
            </a:pPr>
            <a:r>
              <a:rPr lang="en-US" sz="1600" dirty="0">
                <a:ea typeface="ＭＳ Ｐゴシック" charset="0"/>
                <a:cs typeface="ＭＳ Ｐゴシック" charset="0"/>
              </a:rPr>
              <a:t>Basic routing computation protocols</a:t>
            </a:r>
            <a:endParaRPr lang="en-US" altLang="en-US" sz="1600" dirty="0">
              <a:ea typeface=""/>
            </a:endParaRPr>
          </a:p>
          <a:p>
            <a:pPr marL="1714500" lvl="3" indent="-342900">
              <a:spcBef>
                <a:spcPct val="20000"/>
              </a:spcBef>
              <a:buClr>
                <a:srgbClr val="2D2DB9"/>
              </a:buClr>
              <a:buSzPct val="85000"/>
              <a:buFont typeface="Courier New" charset="0"/>
              <a:buChar char="o"/>
            </a:pPr>
            <a:r>
              <a:rPr lang="en-US" altLang="en-US" sz="1600" dirty="0">
                <a:ea typeface=""/>
              </a:rPr>
              <a:t>Global Internet routing</a:t>
            </a:r>
          </a:p>
          <a:p>
            <a:pPr marL="2171700" lvl="4" indent="-342900">
              <a:spcBef>
                <a:spcPct val="20000"/>
              </a:spcBef>
              <a:buClr>
                <a:srgbClr val="2D2DB9"/>
              </a:buClr>
              <a:buSzPct val="85000"/>
              <a:buFont typeface="Courier New" charset="0"/>
              <a:buChar char="o"/>
            </a:pPr>
            <a:r>
              <a:rPr lang="en-US" altLang="en-US" sz="1600" dirty="0">
                <a:ea typeface=""/>
              </a:rPr>
              <a:t>Basic architecture</a:t>
            </a:r>
          </a:p>
          <a:p>
            <a:pPr marL="2171700" lvl="4" indent="-342900">
              <a:spcBef>
                <a:spcPct val="20000"/>
              </a:spcBef>
              <a:buClr>
                <a:srgbClr val="2D2DB9"/>
              </a:buClr>
              <a:buSzPct val="85000"/>
              <a:buFont typeface="Wingdings" charset="2"/>
              <a:buChar char="Ø"/>
            </a:pPr>
            <a:r>
              <a:rPr lang="en-US" altLang="en-US" sz="1600" dirty="0">
                <a:ea typeface=""/>
              </a:rPr>
              <a:t>BGP (Border Gateway Protocol): The de facto Inter-domain routing standard </a:t>
            </a:r>
          </a:p>
          <a:p>
            <a:pPr marL="2628900" lvl="5" indent="-342900">
              <a:spcBef>
                <a:spcPct val="20000"/>
              </a:spcBef>
              <a:buClr>
                <a:srgbClr val="2D2DB9"/>
              </a:buClr>
              <a:buSzPct val="85000"/>
              <a:buFont typeface="Arial" charset="0"/>
              <a:buChar char="•"/>
            </a:pPr>
            <a:r>
              <a:rPr lang="en-US" altLang="en-US" sz="1600" dirty="0">
                <a:ea typeface=""/>
              </a:rPr>
              <a:t>Basic operations</a:t>
            </a:r>
          </a:p>
          <a:p>
            <a:pPr marL="2628900" lvl="5" indent="-342900">
              <a:spcBef>
                <a:spcPct val="20000"/>
              </a:spcBef>
              <a:buClr>
                <a:srgbClr val="2D2DB9"/>
              </a:buClr>
              <a:buSzPct val="85000"/>
              <a:buFont typeface="Arial" charset="0"/>
              <a:buChar char="•"/>
            </a:pPr>
            <a:r>
              <a:rPr lang="en-US" altLang="en-US" sz="1600" dirty="0">
                <a:ea typeface=""/>
              </a:rPr>
              <a:t>BGP as a policy routing framework (control </a:t>
            </a:r>
            <a:r>
              <a:rPr lang="en-US" altLang="en-US" sz="1600" dirty="0" err="1">
                <a:ea typeface=""/>
              </a:rPr>
              <a:t>interdomain</a:t>
            </a:r>
            <a:r>
              <a:rPr lang="en-US" altLang="en-US" sz="1600" dirty="0">
                <a:ea typeface=""/>
              </a:rPr>
              <a:t> routes)</a:t>
            </a:r>
          </a:p>
          <a:p>
            <a:pPr marL="2628900" lvl="5" indent="-342900">
              <a:spcBef>
                <a:spcPct val="20000"/>
              </a:spcBef>
              <a:buClr>
                <a:srgbClr val="2D2DB9"/>
              </a:buClr>
              <a:buSzPct val="85000"/>
              <a:buFont typeface="Wingdings" charset="2"/>
              <a:buChar char="Ø"/>
            </a:pPr>
            <a:r>
              <a:rPr lang="en-US" altLang="en-US" sz="1600" dirty="0">
                <a:solidFill>
                  <a:srgbClr val="FF0000"/>
                </a:solidFill>
                <a:ea typeface=""/>
              </a:rPr>
              <a:t>Policy/</a:t>
            </a:r>
            <a:r>
              <a:rPr lang="en-US" altLang="en-US" sz="1600" dirty="0" err="1">
                <a:solidFill>
                  <a:srgbClr val="FF0000"/>
                </a:solidFill>
                <a:ea typeface=""/>
              </a:rPr>
              <a:t>interdomain</a:t>
            </a:r>
            <a:r>
              <a:rPr lang="en-US" altLang="en-US" sz="1600" dirty="0">
                <a:solidFill>
                  <a:srgbClr val="FF0000"/>
                </a:solidFill>
                <a:ea typeface=""/>
              </a:rPr>
              <a:t> routing analysis</a:t>
            </a:r>
          </a:p>
          <a:p>
            <a:pPr marL="3086100" lvl="6" indent="-342900">
              <a:spcBef>
                <a:spcPct val="20000"/>
              </a:spcBef>
              <a:buClr>
                <a:srgbClr val="2D2DB9"/>
              </a:buClr>
              <a:buSzPct val="85000"/>
              <a:buFont typeface="Wingdings" charset="2"/>
              <a:buChar char="Ø"/>
            </a:pPr>
            <a:r>
              <a:rPr lang="en-US" altLang="en-US" sz="1600" dirty="0">
                <a:solidFill>
                  <a:srgbClr val="FF0000"/>
                </a:solidFill>
                <a:ea typeface=""/>
              </a:rPr>
              <a:t>Global preference aggregation and Arrow’s Theorem</a:t>
            </a:r>
          </a:p>
          <a:p>
            <a:pPr marL="3086100" lvl="6" indent="-342900">
              <a:spcBef>
                <a:spcPct val="20000"/>
              </a:spcBef>
              <a:buClr>
                <a:srgbClr val="2D2DB9"/>
              </a:buClr>
              <a:buSzPct val="85000"/>
              <a:buFont typeface="Wingdings" charset="2"/>
              <a:buChar char="Ø"/>
            </a:pPr>
            <a:r>
              <a:rPr lang="en-US" altLang="en-US" sz="1600" dirty="0">
                <a:solidFill>
                  <a:srgbClr val="FF0000"/>
                </a:solidFill>
                <a:ea typeface=""/>
              </a:rPr>
              <a:t>Local preference aggregation</a:t>
            </a:r>
          </a:p>
          <a:p>
            <a:pPr marL="2628900" lvl="5" indent="-342900">
              <a:spcBef>
                <a:spcPct val="20000"/>
              </a:spcBef>
              <a:buClr>
                <a:srgbClr val="2D2DB9"/>
              </a:buClr>
              <a:buSzPct val="85000"/>
              <a:buFont typeface="Wingdings" charset="2"/>
              <a:buChar char="Ø"/>
            </a:pPr>
            <a:endParaRPr lang="en-US" altLang="en-US" sz="1600" i="1" dirty="0">
              <a:solidFill>
                <a:srgbClr val="C00000"/>
              </a:solidFill>
              <a:ea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9314202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857" name="Picture 26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7663" y="6018213"/>
            <a:ext cx="1577975" cy="703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1858" name="Rectangle 2"/>
          <p:cNvSpPr>
            <a:spLocks noChangeArrowheads="1"/>
          </p:cNvSpPr>
          <p:nvPr/>
        </p:nvSpPr>
        <p:spPr bwMode="auto">
          <a:xfrm>
            <a:off x="330200" y="14288"/>
            <a:ext cx="85852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r>
              <a:rPr lang="en-US" altLang="zh-CN" sz="3600" u="sng">
                <a:solidFill>
                  <a:srgbClr val="3333CC"/>
                </a:solidFill>
                <a:ea typeface="宋体" charset="-122"/>
              </a:rPr>
              <a:t>Internet Economy: Two Types of Business Relationship</a:t>
            </a:r>
          </a:p>
        </p:txBody>
      </p:sp>
      <p:sp>
        <p:nvSpPr>
          <p:cNvPr id="121859" name="Rectangle 23"/>
          <p:cNvSpPr>
            <a:spLocks noGrp="1" noChangeArrowheads="1"/>
          </p:cNvSpPr>
          <p:nvPr>
            <p:ph type="body" sz="half" idx="1"/>
          </p:nvPr>
        </p:nvSpPr>
        <p:spPr>
          <a:xfrm>
            <a:off x="458788" y="1598613"/>
            <a:ext cx="3949700" cy="2897187"/>
          </a:xfrm>
        </p:spPr>
        <p:txBody>
          <a:bodyPr/>
          <a:lstStyle/>
          <a:p>
            <a:pPr>
              <a:lnSpc>
                <a:spcPct val="90000"/>
              </a:lnSpc>
              <a:buFont typeface="Wingdings" pitchFamily="2" charset="2"/>
              <a:buChar char="q"/>
            </a:pPr>
            <a:r>
              <a:rPr lang="en-US" altLang="zh-CN" sz="2400" i="1" dirty="0">
                <a:solidFill>
                  <a:schemeClr val="accent2"/>
                </a:solidFill>
                <a:ea typeface="宋体" charset="-122"/>
              </a:rPr>
              <a:t>Customer provider relationship</a:t>
            </a:r>
            <a:endParaRPr lang="en-US" altLang="zh-CN" sz="2400" dirty="0">
              <a:solidFill>
                <a:schemeClr val="accent2"/>
              </a:solidFill>
              <a:ea typeface="宋体" charset="-122"/>
            </a:endParaRPr>
          </a:p>
          <a:p>
            <a:pPr lvl="1"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en-US" altLang="zh-CN" sz="1800" dirty="0">
                <a:ea typeface="宋体" charset="-122"/>
              </a:rPr>
              <a:t>a provider is an AS that connects the customer to the rest of the Internet</a:t>
            </a:r>
          </a:p>
          <a:p>
            <a:pPr lvl="1"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en-US" altLang="zh-CN" sz="1800" dirty="0">
                <a:ea typeface="宋体" charset="-122"/>
              </a:rPr>
              <a:t>customer pays the provider for the transit service</a:t>
            </a:r>
          </a:p>
          <a:p>
            <a:pPr lvl="1"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en-US" altLang="zh-CN" sz="1800" dirty="0">
                <a:ea typeface="宋体" charset="-122"/>
              </a:rPr>
              <a:t>e.g., XMU is a customer of CERNET and China</a:t>
            </a:r>
            <a:r>
              <a:rPr lang="zh-CN" altLang="en-US" sz="1800" dirty="0">
                <a:ea typeface="宋体" charset="-122"/>
              </a:rPr>
              <a:t> </a:t>
            </a:r>
            <a:r>
              <a:rPr lang="en-US" altLang="zh-CN" sz="1800" dirty="0">
                <a:ea typeface="宋体" charset="-122"/>
              </a:rPr>
              <a:t>Telecom</a:t>
            </a:r>
            <a:endParaRPr lang="en-US" altLang="en-US" sz="2000" dirty="0">
              <a:ea typeface="ＭＳ Ｐゴシック" charset="-128"/>
            </a:endParaRPr>
          </a:p>
        </p:txBody>
      </p:sp>
      <p:sp>
        <p:nvSpPr>
          <p:cNvPr id="403480" name="Rectangle 24"/>
          <p:cNvSpPr>
            <a:spLocks noGrp="1" noChangeArrowheads="1"/>
          </p:cNvSpPr>
          <p:nvPr>
            <p:ph type="body" sz="half" idx="2"/>
          </p:nvPr>
        </p:nvSpPr>
        <p:spPr>
          <a:xfrm>
            <a:off x="4635500" y="1600200"/>
            <a:ext cx="3949700" cy="2824163"/>
          </a:xfrm>
        </p:spPr>
        <p:txBody>
          <a:bodyPr/>
          <a:lstStyle/>
          <a:p>
            <a:pPr>
              <a:lnSpc>
                <a:spcPct val="90000"/>
              </a:lnSpc>
              <a:buFont typeface="Wingdings" pitchFamily="2" charset="2"/>
              <a:buChar char="q"/>
            </a:pPr>
            <a:r>
              <a:rPr lang="en-US" altLang="zh-CN" sz="2400" i="1" dirty="0">
                <a:solidFill>
                  <a:schemeClr val="accent2"/>
                </a:solidFill>
                <a:ea typeface="宋体" charset="-122"/>
              </a:rPr>
              <a:t>Peer-to-peer relationship</a:t>
            </a:r>
            <a:endParaRPr lang="en-US" altLang="zh-CN" sz="2400" dirty="0">
              <a:solidFill>
                <a:schemeClr val="accent2"/>
              </a:solidFill>
              <a:ea typeface="宋体" charset="-122"/>
            </a:endParaRPr>
          </a:p>
          <a:p>
            <a:pPr lvl="1"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en-US" altLang="zh-CN" sz="1800" dirty="0">
                <a:ea typeface="宋体" charset="-122"/>
              </a:rPr>
              <a:t>mutually agree to exchange traffic between their respective </a:t>
            </a:r>
            <a:r>
              <a:rPr lang="en-US" altLang="zh-CN" sz="1800" b="1" u="sng" dirty="0">
                <a:solidFill>
                  <a:srgbClr val="FF0000"/>
                </a:solidFill>
                <a:ea typeface="宋体" charset="-122"/>
              </a:rPr>
              <a:t>customers </a:t>
            </a:r>
            <a:r>
              <a:rPr lang="en-US" altLang="zh-CN" sz="1800" dirty="0">
                <a:ea typeface="宋体" charset="-122"/>
              </a:rPr>
              <a:t>only</a:t>
            </a:r>
            <a:endParaRPr lang="en-US" altLang="zh-CN" sz="1800" b="1" u="sng" dirty="0">
              <a:solidFill>
                <a:srgbClr val="FF0000"/>
              </a:solidFill>
              <a:ea typeface="宋体" charset="-122"/>
            </a:endParaRPr>
          </a:p>
          <a:p>
            <a:pPr lvl="1"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en-US" altLang="zh-CN" sz="1800" dirty="0">
                <a:ea typeface="宋体" charset="-122"/>
              </a:rPr>
              <a:t>there is no payment between peers</a:t>
            </a:r>
            <a:endParaRPr lang="en-US" altLang="en-US" sz="2000" dirty="0">
              <a:ea typeface="ＭＳ Ｐゴシック" charset="-128"/>
            </a:endParaRPr>
          </a:p>
        </p:txBody>
      </p:sp>
      <p:sp>
        <p:nvSpPr>
          <p:cNvPr id="121861" name="Line 30"/>
          <p:cNvSpPr>
            <a:spLocks noChangeShapeType="1"/>
          </p:cNvSpPr>
          <p:nvPr/>
        </p:nvSpPr>
        <p:spPr bwMode="auto">
          <a:xfrm>
            <a:off x="1690688" y="5267325"/>
            <a:ext cx="465137" cy="8445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21862" name="Text Box 31"/>
          <p:cNvSpPr txBox="1">
            <a:spLocks noChangeArrowheads="1"/>
          </p:cNvSpPr>
          <p:nvPr/>
        </p:nvSpPr>
        <p:spPr bwMode="auto">
          <a:xfrm>
            <a:off x="3030538" y="5286375"/>
            <a:ext cx="1081087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r>
              <a:rPr lang="en-US" altLang="zh-CN" sz="1800">
                <a:solidFill>
                  <a:srgbClr val="000000"/>
                </a:solidFill>
                <a:ea typeface="宋体" charset="-122"/>
              </a:rPr>
              <a:t>provider</a:t>
            </a:r>
            <a:endParaRPr lang="en-US" altLang="en-US" sz="1800">
              <a:solidFill>
                <a:srgbClr val="000000"/>
              </a:solidFill>
            </a:endParaRPr>
          </a:p>
        </p:txBody>
      </p:sp>
      <p:sp>
        <p:nvSpPr>
          <p:cNvPr id="121863" name="Rectangle 32"/>
          <p:cNvSpPr>
            <a:spLocks noChangeArrowheads="1"/>
          </p:cNvSpPr>
          <p:nvPr/>
        </p:nvSpPr>
        <p:spPr bwMode="auto">
          <a:xfrm>
            <a:off x="2916238" y="5849938"/>
            <a:ext cx="1173162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r>
              <a:rPr lang="en-US" altLang="zh-CN" sz="1800">
                <a:solidFill>
                  <a:srgbClr val="000000"/>
                </a:solidFill>
                <a:ea typeface="宋体" charset="-122"/>
              </a:rPr>
              <a:t>customer</a:t>
            </a:r>
            <a:endParaRPr lang="en-US" altLang="en-US" sz="1800">
              <a:solidFill>
                <a:srgbClr val="000000"/>
              </a:solidFill>
            </a:endParaRPr>
          </a:p>
        </p:txBody>
      </p:sp>
      <p:grpSp>
        <p:nvGrpSpPr>
          <p:cNvPr id="2" name="Group 54"/>
          <p:cNvGrpSpPr>
            <a:grpSpLocks/>
          </p:cNvGrpSpPr>
          <p:nvPr/>
        </p:nvGrpSpPr>
        <p:grpSpPr bwMode="auto">
          <a:xfrm>
            <a:off x="4719638" y="4545013"/>
            <a:ext cx="4202112" cy="2084387"/>
            <a:chOff x="2973" y="2863"/>
            <a:chExt cx="2647" cy="1313"/>
          </a:xfrm>
        </p:grpSpPr>
        <p:pic>
          <p:nvPicPr>
            <p:cNvPr id="121877" name="Picture 37"/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9" y="2958"/>
              <a:ext cx="720" cy="3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1878" name="Picture 38"/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91" y="2987"/>
              <a:ext cx="739" cy="2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1879" name="Picture 39"/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80" y="3507"/>
              <a:ext cx="654" cy="2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1880" name="Picture 40"/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74" y="3490"/>
              <a:ext cx="654" cy="2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1881" name="Picture 41"/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73" y="3903"/>
              <a:ext cx="654" cy="2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1882" name="Picture 42"/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66" y="3407"/>
              <a:ext cx="654" cy="2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1883" name="Picture 43"/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8" y="3775"/>
              <a:ext cx="654" cy="2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1884" name="Line 44"/>
            <p:cNvSpPr>
              <a:spLocks noChangeShapeType="1"/>
            </p:cNvSpPr>
            <p:nvPr/>
          </p:nvSpPr>
          <p:spPr bwMode="auto">
            <a:xfrm flipH="1">
              <a:off x="3381" y="3239"/>
              <a:ext cx="247" cy="27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21885" name="Line 45"/>
            <p:cNvSpPr>
              <a:spLocks noChangeShapeType="1"/>
            </p:cNvSpPr>
            <p:nvPr/>
          </p:nvSpPr>
          <p:spPr bwMode="auto">
            <a:xfrm>
              <a:off x="3939" y="3257"/>
              <a:ext cx="201" cy="22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21886" name="Line 46"/>
            <p:cNvSpPr>
              <a:spLocks noChangeShapeType="1"/>
            </p:cNvSpPr>
            <p:nvPr/>
          </p:nvSpPr>
          <p:spPr bwMode="auto">
            <a:xfrm>
              <a:off x="3317" y="3769"/>
              <a:ext cx="0" cy="18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21887" name="Line 47"/>
            <p:cNvSpPr>
              <a:spLocks noChangeShapeType="1"/>
            </p:cNvSpPr>
            <p:nvPr/>
          </p:nvSpPr>
          <p:spPr bwMode="auto">
            <a:xfrm flipH="1">
              <a:off x="3445" y="3742"/>
              <a:ext cx="622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21888" name="Line 48"/>
            <p:cNvSpPr>
              <a:spLocks noChangeShapeType="1"/>
            </p:cNvSpPr>
            <p:nvPr/>
          </p:nvSpPr>
          <p:spPr bwMode="auto">
            <a:xfrm>
              <a:off x="5036" y="3211"/>
              <a:ext cx="256" cy="18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21889" name="Line 49"/>
            <p:cNvSpPr>
              <a:spLocks noChangeShapeType="1"/>
            </p:cNvSpPr>
            <p:nvPr/>
          </p:nvSpPr>
          <p:spPr bwMode="auto">
            <a:xfrm flipH="1">
              <a:off x="5100" y="3641"/>
              <a:ext cx="101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21890" name="Line 50"/>
            <p:cNvSpPr>
              <a:spLocks noChangeShapeType="1"/>
            </p:cNvSpPr>
            <p:nvPr/>
          </p:nvSpPr>
          <p:spPr bwMode="auto">
            <a:xfrm>
              <a:off x="4807" y="3239"/>
              <a:ext cx="138" cy="56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21891" name="Line 51"/>
            <p:cNvSpPr>
              <a:spLocks noChangeShapeType="1"/>
            </p:cNvSpPr>
            <p:nvPr/>
          </p:nvSpPr>
          <p:spPr bwMode="auto">
            <a:xfrm>
              <a:off x="4049" y="3102"/>
              <a:ext cx="43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21892" name="Text Box 52"/>
            <p:cNvSpPr txBox="1">
              <a:spLocks noChangeArrowheads="1"/>
            </p:cNvSpPr>
            <p:nvPr/>
          </p:nvSpPr>
          <p:spPr bwMode="auto">
            <a:xfrm>
              <a:off x="3936" y="2863"/>
              <a:ext cx="42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9pPr>
            </a:lstStyle>
            <a:p>
              <a:r>
                <a:rPr lang="en-US" altLang="zh-CN" sz="1800">
                  <a:solidFill>
                    <a:srgbClr val="000000"/>
                  </a:solidFill>
                  <a:ea typeface="宋体" charset="-122"/>
                </a:rPr>
                <a:t>peer</a:t>
              </a:r>
              <a:endParaRPr lang="en-US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121893" name="Text Box 53"/>
            <p:cNvSpPr txBox="1">
              <a:spLocks noChangeArrowheads="1"/>
            </p:cNvSpPr>
            <p:nvPr/>
          </p:nvSpPr>
          <p:spPr bwMode="auto">
            <a:xfrm>
              <a:off x="4280" y="2867"/>
              <a:ext cx="42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9pPr>
            </a:lstStyle>
            <a:p>
              <a:r>
                <a:rPr lang="en-US" altLang="zh-CN" sz="1800">
                  <a:solidFill>
                    <a:srgbClr val="000000"/>
                  </a:solidFill>
                  <a:ea typeface="宋体" charset="-122"/>
                </a:rPr>
                <a:t>peer</a:t>
              </a:r>
              <a:endParaRPr lang="en-US" altLang="en-US" sz="1800">
                <a:solidFill>
                  <a:srgbClr val="000000"/>
                </a:solidFill>
              </a:endParaRPr>
            </a:p>
          </p:txBody>
        </p:sp>
      </p:grpSp>
      <p:grpSp>
        <p:nvGrpSpPr>
          <p:cNvPr id="3" name="Group 58"/>
          <p:cNvGrpSpPr>
            <a:grpSpLocks/>
          </p:cNvGrpSpPr>
          <p:nvPr/>
        </p:nvGrpSpPr>
        <p:grpSpPr bwMode="auto">
          <a:xfrm>
            <a:off x="5281613" y="4695825"/>
            <a:ext cx="2997200" cy="1676400"/>
            <a:chOff x="3327" y="2958"/>
            <a:chExt cx="1888" cy="1056"/>
          </a:xfrm>
        </p:grpSpPr>
        <p:sp>
          <p:nvSpPr>
            <p:cNvPr id="121874" name="Freeform 55"/>
            <p:cNvSpPr>
              <a:spLocks/>
            </p:cNvSpPr>
            <p:nvPr/>
          </p:nvSpPr>
          <p:spPr bwMode="auto">
            <a:xfrm>
              <a:off x="3327" y="2958"/>
              <a:ext cx="1709" cy="1056"/>
            </a:xfrm>
            <a:custGeom>
              <a:avLst/>
              <a:gdLst>
                <a:gd name="T0" fmla="*/ 1592 w 1709"/>
                <a:gd name="T1" fmla="*/ 928 h 1056"/>
                <a:gd name="T2" fmla="*/ 1491 w 1709"/>
                <a:gd name="T3" fmla="*/ 123 h 1056"/>
                <a:gd name="T4" fmla="*/ 284 w 1709"/>
                <a:gd name="T5" fmla="*/ 187 h 1056"/>
                <a:gd name="T6" fmla="*/ 47 w 1709"/>
                <a:gd name="T7" fmla="*/ 535 h 1056"/>
                <a:gd name="T8" fmla="*/ 1 w 1709"/>
                <a:gd name="T9" fmla="*/ 1056 h 10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709"/>
                <a:gd name="T16" fmla="*/ 0 h 1056"/>
                <a:gd name="T17" fmla="*/ 1709 w 1709"/>
                <a:gd name="T18" fmla="*/ 1056 h 10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709" h="1056">
                  <a:moveTo>
                    <a:pt x="1592" y="928"/>
                  </a:moveTo>
                  <a:cubicBezTo>
                    <a:pt x="1577" y="794"/>
                    <a:pt x="1709" y="246"/>
                    <a:pt x="1491" y="123"/>
                  </a:cubicBezTo>
                  <a:cubicBezTo>
                    <a:pt x="1273" y="0"/>
                    <a:pt x="524" y="118"/>
                    <a:pt x="284" y="187"/>
                  </a:cubicBezTo>
                  <a:cubicBezTo>
                    <a:pt x="44" y="256"/>
                    <a:pt x="94" y="390"/>
                    <a:pt x="47" y="535"/>
                  </a:cubicBezTo>
                  <a:cubicBezTo>
                    <a:pt x="0" y="680"/>
                    <a:pt x="11" y="948"/>
                    <a:pt x="1" y="1056"/>
                  </a:cubicBezTo>
                </a:path>
              </a:pathLst>
            </a:custGeom>
            <a:noFill/>
            <a:ln w="76200">
              <a:solidFill>
                <a:schemeClr val="accent2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1875" name="Freeform 56"/>
            <p:cNvSpPr>
              <a:spLocks/>
            </p:cNvSpPr>
            <p:nvPr/>
          </p:nvSpPr>
          <p:spPr bwMode="auto">
            <a:xfrm>
              <a:off x="3831" y="3090"/>
              <a:ext cx="182" cy="576"/>
            </a:xfrm>
            <a:custGeom>
              <a:avLst/>
              <a:gdLst>
                <a:gd name="T0" fmla="*/ 0 w 182"/>
                <a:gd name="T1" fmla="*/ 0 h 576"/>
                <a:gd name="T2" fmla="*/ 128 w 182"/>
                <a:gd name="T3" fmla="*/ 375 h 576"/>
                <a:gd name="T4" fmla="*/ 182 w 182"/>
                <a:gd name="T5" fmla="*/ 576 h 576"/>
                <a:gd name="T6" fmla="*/ 0 60000 65536"/>
                <a:gd name="T7" fmla="*/ 0 60000 65536"/>
                <a:gd name="T8" fmla="*/ 0 60000 65536"/>
                <a:gd name="T9" fmla="*/ 0 w 182"/>
                <a:gd name="T10" fmla="*/ 0 h 576"/>
                <a:gd name="T11" fmla="*/ 182 w 182"/>
                <a:gd name="T12" fmla="*/ 576 h 57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2" h="576">
                  <a:moveTo>
                    <a:pt x="0" y="0"/>
                  </a:moveTo>
                  <a:cubicBezTo>
                    <a:pt x="21" y="61"/>
                    <a:pt x="98" y="279"/>
                    <a:pt x="128" y="375"/>
                  </a:cubicBezTo>
                  <a:cubicBezTo>
                    <a:pt x="158" y="471"/>
                    <a:pt x="171" y="534"/>
                    <a:pt x="182" y="576"/>
                  </a:cubicBezTo>
                </a:path>
              </a:pathLst>
            </a:custGeom>
            <a:noFill/>
            <a:ln w="76200">
              <a:solidFill>
                <a:schemeClr val="accent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1876" name="Freeform 57"/>
            <p:cNvSpPr>
              <a:spLocks/>
            </p:cNvSpPr>
            <p:nvPr/>
          </p:nvSpPr>
          <p:spPr bwMode="auto">
            <a:xfrm>
              <a:off x="4859" y="3095"/>
              <a:ext cx="356" cy="475"/>
            </a:xfrm>
            <a:custGeom>
              <a:avLst/>
              <a:gdLst>
                <a:gd name="T0" fmla="*/ 0 w 356"/>
                <a:gd name="T1" fmla="*/ 0 h 475"/>
                <a:gd name="T2" fmla="*/ 298 w 356"/>
                <a:gd name="T3" fmla="*/ 288 h 475"/>
                <a:gd name="T4" fmla="*/ 346 w 356"/>
                <a:gd name="T5" fmla="*/ 475 h 475"/>
                <a:gd name="T6" fmla="*/ 0 60000 65536"/>
                <a:gd name="T7" fmla="*/ 0 60000 65536"/>
                <a:gd name="T8" fmla="*/ 0 60000 65536"/>
                <a:gd name="T9" fmla="*/ 0 w 356"/>
                <a:gd name="T10" fmla="*/ 0 h 475"/>
                <a:gd name="T11" fmla="*/ 356 w 356"/>
                <a:gd name="T12" fmla="*/ 475 h 47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56" h="475">
                  <a:moveTo>
                    <a:pt x="0" y="0"/>
                  </a:moveTo>
                  <a:cubicBezTo>
                    <a:pt x="50" y="48"/>
                    <a:pt x="240" y="209"/>
                    <a:pt x="298" y="288"/>
                  </a:cubicBezTo>
                  <a:cubicBezTo>
                    <a:pt x="356" y="367"/>
                    <a:pt x="336" y="436"/>
                    <a:pt x="346" y="475"/>
                  </a:cubicBezTo>
                </a:path>
              </a:pathLst>
            </a:custGeom>
            <a:noFill/>
            <a:ln w="76200">
              <a:solidFill>
                <a:schemeClr val="accent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21866" name="Line 60"/>
          <p:cNvSpPr>
            <a:spLocks noChangeShapeType="1"/>
          </p:cNvSpPr>
          <p:nvPr/>
        </p:nvSpPr>
        <p:spPr bwMode="auto">
          <a:xfrm flipH="1">
            <a:off x="2592388" y="5238750"/>
            <a:ext cx="346075" cy="8302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pic>
        <p:nvPicPr>
          <p:cNvPr id="121867" name="Picture 27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013" y="4699000"/>
            <a:ext cx="1577975" cy="703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1868" name="Picture 59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6500" y="4670425"/>
            <a:ext cx="1577975" cy="703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1869" name="Freeform 33"/>
          <p:cNvSpPr>
            <a:spLocks/>
          </p:cNvSpPr>
          <p:nvPr/>
        </p:nvSpPr>
        <p:spPr bwMode="auto">
          <a:xfrm>
            <a:off x="771525" y="4397375"/>
            <a:ext cx="1174750" cy="1900238"/>
          </a:xfrm>
          <a:custGeom>
            <a:avLst/>
            <a:gdLst>
              <a:gd name="T0" fmla="*/ 0 w 740"/>
              <a:gd name="T1" fmla="*/ 0 h 1197"/>
              <a:gd name="T2" fmla="*/ 2147483647 w 740"/>
              <a:gd name="T3" fmla="*/ 2147483647 h 1197"/>
              <a:gd name="T4" fmla="*/ 2147483647 w 740"/>
              <a:gd name="T5" fmla="*/ 2147483647 h 1197"/>
              <a:gd name="T6" fmla="*/ 2147483647 w 740"/>
              <a:gd name="T7" fmla="*/ 2147483647 h 1197"/>
              <a:gd name="T8" fmla="*/ 2147483647 w 740"/>
              <a:gd name="T9" fmla="*/ 2147483647 h 119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40"/>
              <a:gd name="T16" fmla="*/ 0 h 1197"/>
              <a:gd name="T17" fmla="*/ 740 w 740"/>
              <a:gd name="T18" fmla="*/ 1197 h 1197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40" h="1197">
                <a:moveTo>
                  <a:pt x="0" y="0"/>
                </a:moveTo>
                <a:cubicBezTo>
                  <a:pt x="56" y="50"/>
                  <a:pt x="239" y="198"/>
                  <a:pt x="334" y="300"/>
                </a:cubicBezTo>
                <a:cubicBezTo>
                  <a:pt x="429" y="402"/>
                  <a:pt x="517" y="521"/>
                  <a:pt x="570" y="612"/>
                </a:cubicBezTo>
                <a:cubicBezTo>
                  <a:pt x="623" y="703"/>
                  <a:pt x="627" y="751"/>
                  <a:pt x="655" y="848"/>
                </a:cubicBezTo>
                <a:cubicBezTo>
                  <a:pt x="683" y="945"/>
                  <a:pt x="722" y="1125"/>
                  <a:pt x="740" y="1197"/>
                </a:cubicBezTo>
              </a:path>
            </a:pathLst>
          </a:custGeom>
          <a:noFill/>
          <a:ln w="76200">
            <a:solidFill>
              <a:schemeClr val="accent2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1870" name="Freeform 35"/>
          <p:cNvSpPr>
            <a:spLocks/>
          </p:cNvSpPr>
          <p:nvPr/>
        </p:nvSpPr>
        <p:spPr bwMode="auto">
          <a:xfrm>
            <a:off x="2727325" y="4346575"/>
            <a:ext cx="974725" cy="1889125"/>
          </a:xfrm>
          <a:custGeom>
            <a:avLst/>
            <a:gdLst>
              <a:gd name="T0" fmla="*/ 0 w 614"/>
              <a:gd name="T1" fmla="*/ 2147483647 h 1190"/>
              <a:gd name="T2" fmla="*/ 2147483647 w 614"/>
              <a:gd name="T3" fmla="*/ 2147483647 h 1190"/>
              <a:gd name="T4" fmla="*/ 2147483647 w 614"/>
              <a:gd name="T5" fmla="*/ 2147483647 h 1190"/>
              <a:gd name="T6" fmla="*/ 2147483647 w 614"/>
              <a:gd name="T7" fmla="*/ 0 h 1190"/>
              <a:gd name="T8" fmla="*/ 0 60000 65536"/>
              <a:gd name="T9" fmla="*/ 0 60000 65536"/>
              <a:gd name="T10" fmla="*/ 0 60000 65536"/>
              <a:gd name="T11" fmla="*/ 0 60000 65536"/>
              <a:gd name="T12" fmla="*/ 0 w 614"/>
              <a:gd name="T13" fmla="*/ 0 h 1190"/>
              <a:gd name="T14" fmla="*/ 614 w 614"/>
              <a:gd name="T15" fmla="*/ 1190 h 119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614" h="1190">
                <a:moveTo>
                  <a:pt x="0" y="1190"/>
                </a:moveTo>
                <a:cubicBezTo>
                  <a:pt x="19" y="1127"/>
                  <a:pt x="71" y="938"/>
                  <a:pt x="113" y="822"/>
                </a:cubicBezTo>
                <a:cubicBezTo>
                  <a:pt x="155" y="706"/>
                  <a:pt x="171" y="628"/>
                  <a:pt x="255" y="491"/>
                </a:cubicBezTo>
                <a:cubicBezTo>
                  <a:pt x="339" y="354"/>
                  <a:pt x="539" y="102"/>
                  <a:pt x="614" y="0"/>
                </a:cubicBezTo>
              </a:path>
            </a:pathLst>
          </a:custGeom>
          <a:noFill/>
          <a:ln w="76200">
            <a:solidFill>
              <a:schemeClr val="accent2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1871" name="Text Box 61"/>
          <p:cNvSpPr txBox="1">
            <a:spLocks noChangeArrowheads="1"/>
          </p:cNvSpPr>
          <p:nvPr/>
        </p:nvSpPr>
        <p:spPr bwMode="auto">
          <a:xfrm>
            <a:off x="409575" y="5303838"/>
            <a:ext cx="1081088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r>
              <a:rPr lang="en-US" altLang="zh-CN" sz="1800">
                <a:solidFill>
                  <a:srgbClr val="000000"/>
                </a:solidFill>
                <a:ea typeface="宋体" charset="-122"/>
              </a:rPr>
              <a:t>provider</a:t>
            </a:r>
            <a:endParaRPr lang="en-US" altLang="en-US" sz="1800">
              <a:solidFill>
                <a:srgbClr val="000000"/>
              </a:solidFill>
            </a:endParaRPr>
          </a:p>
        </p:txBody>
      </p:sp>
      <p:sp>
        <p:nvSpPr>
          <p:cNvPr id="121872" name="Line 62"/>
          <p:cNvSpPr>
            <a:spLocks noChangeShapeType="1"/>
          </p:cNvSpPr>
          <p:nvPr/>
        </p:nvSpPr>
        <p:spPr bwMode="auto">
          <a:xfrm>
            <a:off x="269875" y="6205538"/>
            <a:ext cx="104933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21873" name="Text Box 63"/>
          <p:cNvSpPr txBox="1">
            <a:spLocks noChangeArrowheads="1"/>
          </p:cNvSpPr>
          <p:nvPr/>
        </p:nvSpPr>
        <p:spPr bwMode="auto">
          <a:xfrm>
            <a:off x="163513" y="6200775"/>
            <a:ext cx="13779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r>
              <a:rPr lang="en-US" altLang="en-US" sz="1800">
                <a:solidFill>
                  <a:srgbClr val="000000"/>
                </a:solidFill>
              </a:rPr>
              <a:t>provider to</a:t>
            </a:r>
          </a:p>
          <a:p>
            <a:r>
              <a:rPr lang="en-US" altLang="en-US" sz="1800">
                <a:solidFill>
                  <a:srgbClr val="000000"/>
                </a:solidFill>
              </a:rPr>
              <a:t>customer</a:t>
            </a:r>
          </a:p>
        </p:txBody>
      </p:sp>
      <p:sp>
        <p:nvSpPr>
          <p:cNvPr id="39" name="Slide Number Placeholder 2">
            <a:extLst>
              <a:ext uri="{FF2B5EF4-FFF2-40B4-BE49-F238E27FC236}">
                <a16:creationId xmlns:a16="http://schemas.microsoft.com/office/drawing/2014/main" id="{198A2138-E7F1-3B48-89BE-987010C75D16}"/>
              </a:ext>
            </a:extLst>
          </p:cNvPr>
          <p:cNvSpPr txBox="1">
            <a:spLocks/>
          </p:cNvSpPr>
          <p:nvPr/>
        </p:nvSpPr>
        <p:spPr bwMode="auto">
          <a:xfrm>
            <a:off x="8686800" y="6515100"/>
            <a:ext cx="457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buChar char="r"/>
              <a:defRPr sz="2800" kern="1200">
                <a:solidFill>
                  <a:schemeClr val="tx1"/>
                </a:solidFill>
                <a:latin typeface="Comic Sans MS" charset="0"/>
                <a:ea typeface="ＭＳ Ｐゴシック" charset="-128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ZapfDingbats" charset="0"/>
              <a:buChar char="m"/>
              <a:defRPr sz="2400" kern="1200">
                <a:solidFill>
                  <a:schemeClr val="tx1"/>
                </a:solidFill>
                <a:latin typeface="Comic Sans MS" charset="0"/>
                <a:ea typeface="ＭＳ Ｐゴシック" charset="-128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kern="1200">
                <a:solidFill>
                  <a:schemeClr val="tx1"/>
                </a:solidFill>
                <a:latin typeface="Comic Sans MS" charset="0"/>
                <a:ea typeface="ＭＳ Ｐゴシック" charset="-128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9pPr>
          </a:lstStyle>
          <a:p>
            <a:pPr algn="l">
              <a:spcBef>
                <a:spcPct val="0"/>
              </a:spcBef>
              <a:buClrTx/>
              <a:buSzTx/>
              <a:buFontTx/>
              <a:buNone/>
            </a:pPr>
            <a:fld id="{2268D687-77AC-6349-84FA-B1441D81BE7A}" type="slidenum">
              <a:rPr lang="en-US" altLang="en-US" sz="1400" smtClean="0">
                <a:solidFill>
                  <a:srgbClr val="000000"/>
                </a:solidFill>
                <a:latin typeface="Times New Roman" charset="0"/>
              </a:rPr>
              <a:pPr algn="l">
                <a:spcBef>
                  <a:spcPct val="0"/>
                </a:spcBef>
                <a:buClrTx/>
                <a:buSzTx/>
                <a:buFontTx/>
                <a:buNone/>
              </a:pPr>
              <a:t>20</a:t>
            </a:fld>
            <a:endParaRPr lang="en-US" altLang="en-US" sz="1400" dirty="0">
              <a:solidFill>
                <a:srgbClr val="000000"/>
              </a:solidFill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055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4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48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4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859" grpId="0" build="p"/>
      <p:bldP spid="403480" grpId="0" build="p"/>
      <p:bldP spid="121861" grpId="0" animBg="1"/>
      <p:bldP spid="121862" grpId="0"/>
      <p:bldP spid="121863" grpId="0"/>
      <p:bldP spid="121866" grpId="0" animBg="1"/>
      <p:bldP spid="121869" grpId="0" animBg="1"/>
      <p:bldP spid="121870" grpId="0" animBg="1"/>
      <p:bldP spid="121871" grpId="0"/>
      <p:bldP spid="121872" grpId="0" animBg="1"/>
      <p:bldP spid="12187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5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133350"/>
            <a:ext cx="8024813" cy="1143000"/>
          </a:xfrm>
        </p:spPr>
        <p:txBody>
          <a:bodyPr/>
          <a:lstStyle/>
          <a:p>
            <a:r>
              <a:rPr lang="en-US" altLang="zh-CN" sz="3200" dirty="0">
                <a:ea typeface="宋体" charset="-122"/>
              </a:rPr>
              <a:t>Route Selection Policies and Economics</a:t>
            </a:r>
            <a:endParaRPr lang="en-US" altLang="en-US" sz="3200" dirty="0">
              <a:ea typeface="ＭＳ Ｐゴシック" charset="-128"/>
            </a:endParaRPr>
          </a:p>
        </p:txBody>
      </p:sp>
      <p:sp>
        <p:nvSpPr>
          <p:cNvPr id="4065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altLang="zh-CN" dirty="0">
                <a:ea typeface="宋体" charset="-122"/>
              </a:rPr>
              <a:t>Route selection (ranking) policy: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zh-CN" dirty="0">
                <a:ea typeface="宋体" charset="-122"/>
              </a:rPr>
              <a:t>the </a:t>
            </a:r>
            <a:r>
              <a:rPr lang="en-US" altLang="zh-CN" dirty="0">
                <a:solidFill>
                  <a:srgbClr val="FF0000"/>
                </a:solidFill>
                <a:ea typeface="宋体" charset="-122"/>
              </a:rPr>
              <a:t>typical route selection policy</a:t>
            </a:r>
            <a:r>
              <a:rPr lang="en-US" altLang="zh-CN" dirty="0">
                <a:ea typeface="宋体" charset="-122"/>
              </a:rPr>
              <a:t> is to prefer customers over peers/providers to reach a destination, i.e., </a:t>
            </a:r>
            <a:r>
              <a:rPr lang="en-US" altLang="zh-CN" u="sng" dirty="0">
                <a:ea typeface="宋体" charset="-122"/>
              </a:rPr>
              <a:t>C</a:t>
            </a:r>
            <a:r>
              <a:rPr lang="en-US" altLang="zh-CN" dirty="0">
                <a:ea typeface="宋体" charset="-122"/>
              </a:rPr>
              <a:t>ustomer &gt; </a:t>
            </a:r>
            <a:r>
              <a:rPr lang="en-US" altLang="zh-CN" dirty="0" err="1">
                <a:ea typeface="宋体" charset="-122"/>
              </a:rPr>
              <a:t>p</a:t>
            </a:r>
            <a:r>
              <a:rPr lang="en-US" altLang="zh-CN" u="sng" dirty="0" err="1">
                <a:ea typeface="宋体" charset="-122"/>
              </a:rPr>
              <a:t>E</a:t>
            </a:r>
            <a:r>
              <a:rPr lang="en-US" altLang="zh-CN" dirty="0" err="1">
                <a:ea typeface="宋体" charset="-122"/>
              </a:rPr>
              <a:t>er</a:t>
            </a:r>
            <a:r>
              <a:rPr lang="en-US" altLang="zh-CN" dirty="0">
                <a:ea typeface="宋体" charset="-122"/>
              </a:rPr>
              <a:t>/</a:t>
            </a:r>
            <a:r>
              <a:rPr lang="en-US" altLang="zh-CN" u="sng" dirty="0">
                <a:ea typeface="宋体" charset="-122"/>
              </a:rPr>
              <a:t>P</a:t>
            </a:r>
            <a:r>
              <a:rPr lang="en-US" altLang="zh-CN" dirty="0">
                <a:ea typeface="宋体" charset="-122"/>
              </a:rPr>
              <a:t>rovider</a:t>
            </a:r>
          </a:p>
        </p:txBody>
      </p:sp>
      <p:grpSp>
        <p:nvGrpSpPr>
          <p:cNvPr id="123907" name="Group 2"/>
          <p:cNvGrpSpPr>
            <a:grpSpLocks/>
          </p:cNvGrpSpPr>
          <p:nvPr/>
        </p:nvGrpSpPr>
        <p:grpSpPr bwMode="auto">
          <a:xfrm>
            <a:off x="3756025" y="3429000"/>
            <a:ext cx="2219325" cy="2292350"/>
            <a:chOff x="2330" y="715"/>
            <a:chExt cx="1398" cy="1444"/>
          </a:xfrm>
        </p:grpSpPr>
        <p:sp>
          <p:nvSpPr>
            <p:cNvPr id="123911" name="Line 4"/>
            <p:cNvSpPr>
              <a:spLocks noChangeShapeType="1"/>
            </p:cNvSpPr>
            <p:nvPr/>
          </p:nvSpPr>
          <p:spPr bwMode="auto">
            <a:xfrm flipV="1">
              <a:off x="2410" y="949"/>
              <a:ext cx="714" cy="39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3912" name="Line 5"/>
            <p:cNvSpPr>
              <a:spLocks noChangeShapeType="1"/>
            </p:cNvSpPr>
            <p:nvPr/>
          </p:nvSpPr>
          <p:spPr bwMode="auto">
            <a:xfrm>
              <a:off x="2384" y="1342"/>
              <a:ext cx="674" cy="157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3913" name="Line 6"/>
            <p:cNvSpPr>
              <a:spLocks noChangeShapeType="1"/>
            </p:cNvSpPr>
            <p:nvPr/>
          </p:nvSpPr>
          <p:spPr bwMode="auto">
            <a:xfrm>
              <a:off x="2384" y="1342"/>
              <a:ext cx="589" cy="71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3914" name="Text Box 8"/>
            <p:cNvSpPr txBox="1">
              <a:spLocks noChangeArrowheads="1"/>
            </p:cNvSpPr>
            <p:nvPr/>
          </p:nvSpPr>
          <p:spPr bwMode="auto">
            <a:xfrm>
              <a:off x="2934" y="715"/>
              <a:ext cx="681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prstDash val="dash"/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altLang="zh-CN" sz="1800">
                  <a:solidFill>
                    <a:srgbClr val="000000"/>
                  </a:solidFill>
                  <a:ea typeface="宋体" charset="-122"/>
                </a:rPr>
                <a:t>provider</a:t>
              </a:r>
            </a:p>
          </p:txBody>
        </p:sp>
        <p:sp>
          <p:nvSpPr>
            <p:cNvPr id="123915" name="Text Box 9"/>
            <p:cNvSpPr txBox="1">
              <a:spLocks noChangeArrowheads="1"/>
            </p:cNvSpPr>
            <p:nvPr/>
          </p:nvSpPr>
          <p:spPr bwMode="auto">
            <a:xfrm>
              <a:off x="2989" y="1368"/>
              <a:ext cx="739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prstDash val="dash"/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altLang="zh-CN" sz="1800">
                  <a:solidFill>
                    <a:srgbClr val="000000"/>
                  </a:solidFill>
                  <a:ea typeface="宋体" charset="-122"/>
                </a:rPr>
                <a:t>customer</a:t>
              </a:r>
            </a:p>
          </p:txBody>
        </p:sp>
        <p:sp>
          <p:nvSpPr>
            <p:cNvPr id="123916" name="Text Box 10"/>
            <p:cNvSpPr txBox="1">
              <a:spLocks noChangeArrowheads="1"/>
            </p:cNvSpPr>
            <p:nvPr/>
          </p:nvSpPr>
          <p:spPr bwMode="auto">
            <a:xfrm>
              <a:off x="3063" y="1928"/>
              <a:ext cx="42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prstDash val="dash"/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altLang="zh-CN" sz="1800">
                  <a:solidFill>
                    <a:srgbClr val="000000"/>
                  </a:solidFill>
                  <a:ea typeface="宋体" charset="-122"/>
                </a:rPr>
                <a:t>peer</a:t>
              </a:r>
            </a:p>
          </p:txBody>
        </p:sp>
        <p:sp>
          <p:nvSpPr>
            <p:cNvPr id="123917" name="Oval 11"/>
            <p:cNvSpPr>
              <a:spLocks noChangeArrowheads="1"/>
            </p:cNvSpPr>
            <p:nvPr/>
          </p:nvSpPr>
          <p:spPr bwMode="auto">
            <a:xfrm>
              <a:off x="2330" y="1276"/>
              <a:ext cx="151" cy="151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9pPr>
            </a:lstStyle>
            <a:p>
              <a:endParaRPr lang="en-US" altLang="en-US" sz="1800">
                <a:solidFill>
                  <a:srgbClr val="000000"/>
                </a:solidFill>
              </a:endParaRPr>
            </a:p>
          </p:txBody>
        </p:sp>
      </p:grpSp>
      <p:sp>
        <p:nvSpPr>
          <p:cNvPr id="123908" name="Freeform 14"/>
          <p:cNvSpPr>
            <a:spLocks/>
          </p:cNvSpPr>
          <p:nvPr/>
        </p:nvSpPr>
        <p:spPr bwMode="auto">
          <a:xfrm>
            <a:off x="3867150" y="4416425"/>
            <a:ext cx="1000125" cy="171450"/>
          </a:xfrm>
          <a:custGeom>
            <a:avLst/>
            <a:gdLst>
              <a:gd name="T0" fmla="*/ 0 w 1375"/>
              <a:gd name="T1" fmla="*/ 2147483647 h 160"/>
              <a:gd name="T2" fmla="*/ 2147483647 w 1375"/>
              <a:gd name="T3" fmla="*/ 2147483647 h 160"/>
              <a:gd name="T4" fmla="*/ 2147483647 w 1375"/>
              <a:gd name="T5" fmla="*/ 2147483647 h 160"/>
              <a:gd name="T6" fmla="*/ 2147483647 w 1375"/>
              <a:gd name="T7" fmla="*/ 2147483647 h 160"/>
              <a:gd name="T8" fmla="*/ 2147483647 w 1375"/>
              <a:gd name="T9" fmla="*/ 2147483647 h 16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375"/>
              <a:gd name="T16" fmla="*/ 0 h 160"/>
              <a:gd name="T17" fmla="*/ 1375 w 1375"/>
              <a:gd name="T18" fmla="*/ 160 h 16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375" h="160">
                <a:moveTo>
                  <a:pt x="0" y="20"/>
                </a:moveTo>
                <a:cubicBezTo>
                  <a:pt x="223" y="10"/>
                  <a:pt x="447" y="0"/>
                  <a:pt x="655" y="20"/>
                </a:cubicBezTo>
                <a:cubicBezTo>
                  <a:pt x="863" y="40"/>
                  <a:pt x="1143" y="116"/>
                  <a:pt x="1250" y="138"/>
                </a:cubicBezTo>
                <a:cubicBezTo>
                  <a:pt x="1357" y="160"/>
                  <a:pt x="1275" y="152"/>
                  <a:pt x="1296" y="151"/>
                </a:cubicBezTo>
                <a:cubicBezTo>
                  <a:pt x="1317" y="150"/>
                  <a:pt x="1319" y="140"/>
                  <a:pt x="1375" y="131"/>
                </a:cubicBezTo>
              </a:path>
            </a:pathLst>
          </a:custGeom>
          <a:noFill/>
          <a:ln w="28575">
            <a:solidFill>
              <a:srgbClr val="0099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3909" name="Freeform 15"/>
          <p:cNvSpPr>
            <a:spLocks/>
          </p:cNvSpPr>
          <p:nvPr/>
        </p:nvSpPr>
        <p:spPr bwMode="auto">
          <a:xfrm flipV="1">
            <a:off x="3913188" y="3995738"/>
            <a:ext cx="882650" cy="388937"/>
          </a:xfrm>
          <a:custGeom>
            <a:avLst/>
            <a:gdLst>
              <a:gd name="T0" fmla="*/ 0 w 1375"/>
              <a:gd name="T1" fmla="*/ 2147483647 h 160"/>
              <a:gd name="T2" fmla="*/ 2147483647 w 1375"/>
              <a:gd name="T3" fmla="*/ 2147483647 h 160"/>
              <a:gd name="T4" fmla="*/ 2147483647 w 1375"/>
              <a:gd name="T5" fmla="*/ 2147483647 h 160"/>
              <a:gd name="T6" fmla="*/ 2147483647 w 1375"/>
              <a:gd name="T7" fmla="*/ 2147483647 h 160"/>
              <a:gd name="T8" fmla="*/ 2147483647 w 1375"/>
              <a:gd name="T9" fmla="*/ 2147483647 h 16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375"/>
              <a:gd name="T16" fmla="*/ 0 h 160"/>
              <a:gd name="T17" fmla="*/ 1375 w 1375"/>
              <a:gd name="T18" fmla="*/ 160 h 16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375" h="160">
                <a:moveTo>
                  <a:pt x="0" y="20"/>
                </a:moveTo>
                <a:cubicBezTo>
                  <a:pt x="223" y="10"/>
                  <a:pt x="447" y="0"/>
                  <a:pt x="655" y="20"/>
                </a:cubicBezTo>
                <a:cubicBezTo>
                  <a:pt x="863" y="40"/>
                  <a:pt x="1143" y="116"/>
                  <a:pt x="1250" y="138"/>
                </a:cubicBezTo>
                <a:cubicBezTo>
                  <a:pt x="1357" y="160"/>
                  <a:pt x="1275" y="152"/>
                  <a:pt x="1296" y="151"/>
                </a:cubicBezTo>
                <a:cubicBezTo>
                  <a:pt x="1317" y="150"/>
                  <a:pt x="1319" y="140"/>
                  <a:pt x="1375" y="131"/>
                </a:cubicBezTo>
              </a:path>
            </a:pathLst>
          </a:custGeom>
          <a:noFill/>
          <a:ln w="28575">
            <a:solidFill>
              <a:srgbClr val="00B05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>
              <a:solidFill>
                <a:srgbClr val="002060"/>
              </a:solidFill>
            </a:endParaRPr>
          </a:p>
        </p:txBody>
      </p:sp>
      <p:sp>
        <p:nvSpPr>
          <p:cNvPr id="123910" name="Freeform 16"/>
          <p:cNvSpPr>
            <a:spLocks/>
          </p:cNvSpPr>
          <p:nvPr/>
        </p:nvSpPr>
        <p:spPr bwMode="auto">
          <a:xfrm>
            <a:off x="3794125" y="4495800"/>
            <a:ext cx="644525" cy="744538"/>
          </a:xfrm>
          <a:custGeom>
            <a:avLst/>
            <a:gdLst>
              <a:gd name="T0" fmla="*/ 0 w 1375"/>
              <a:gd name="T1" fmla="*/ 2147483647 h 160"/>
              <a:gd name="T2" fmla="*/ 2147483647 w 1375"/>
              <a:gd name="T3" fmla="*/ 2147483647 h 160"/>
              <a:gd name="T4" fmla="*/ 2147483647 w 1375"/>
              <a:gd name="T5" fmla="*/ 2147483647 h 160"/>
              <a:gd name="T6" fmla="*/ 2147483647 w 1375"/>
              <a:gd name="T7" fmla="*/ 2147483647 h 160"/>
              <a:gd name="T8" fmla="*/ 2147483647 w 1375"/>
              <a:gd name="T9" fmla="*/ 2147483647 h 16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375"/>
              <a:gd name="T16" fmla="*/ 0 h 160"/>
              <a:gd name="T17" fmla="*/ 1375 w 1375"/>
              <a:gd name="T18" fmla="*/ 160 h 16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375" h="160">
                <a:moveTo>
                  <a:pt x="0" y="20"/>
                </a:moveTo>
                <a:cubicBezTo>
                  <a:pt x="223" y="10"/>
                  <a:pt x="447" y="0"/>
                  <a:pt x="655" y="20"/>
                </a:cubicBezTo>
                <a:cubicBezTo>
                  <a:pt x="863" y="40"/>
                  <a:pt x="1143" y="116"/>
                  <a:pt x="1250" y="138"/>
                </a:cubicBezTo>
                <a:cubicBezTo>
                  <a:pt x="1357" y="160"/>
                  <a:pt x="1275" y="152"/>
                  <a:pt x="1296" y="151"/>
                </a:cubicBezTo>
                <a:cubicBezTo>
                  <a:pt x="1317" y="150"/>
                  <a:pt x="1319" y="140"/>
                  <a:pt x="1375" y="131"/>
                </a:cubicBezTo>
              </a:path>
            </a:pathLst>
          </a:custGeom>
          <a:noFill/>
          <a:ln w="28575">
            <a:solidFill>
              <a:srgbClr val="0099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" name="Slide Number Placeholder 2">
            <a:extLst>
              <a:ext uri="{FF2B5EF4-FFF2-40B4-BE49-F238E27FC236}">
                <a16:creationId xmlns:a16="http://schemas.microsoft.com/office/drawing/2014/main" id="{D0BE8F18-3478-8743-8B25-3EEB8F6B85A6}"/>
              </a:ext>
            </a:extLst>
          </p:cNvPr>
          <p:cNvSpPr txBox="1">
            <a:spLocks/>
          </p:cNvSpPr>
          <p:nvPr/>
        </p:nvSpPr>
        <p:spPr bwMode="auto">
          <a:xfrm>
            <a:off x="8686800" y="6515100"/>
            <a:ext cx="457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buChar char="r"/>
              <a:defRPr sz="2800" kern="1200">
                <a:solidFill>
                  <a:schemeClr val="tx1"/>
                </a:solidFill>
                <a:latin typeface="Comic Sans MS" charset="0"/>
                <a:ea typeface="ＭＳ Ｐゴシック" charset="-128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ZapfDingbats" charset="0"/>
              <a:buChar char="m"/>
              <a:defRPr sz="2400" kern="1200">
                <a:solidFill>
                  <a:schemeClr val="tx1"/>
                </a:solidFill>
                <a:latin typeface="Comic Sans MS" charset="0"/>
                <a:ea typeface="ＭＳ Ｐゴシック" charset="-128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kern="1200">
                <a:solidFill>
                  <a:schemeClr val="tx1"/>
                </a:solidFill>
                <a:latin typeface="Comic Sans MS" charset="0"/>
                <a:ea typeface="ＭＳ Ｐゴシック" charset="-128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9pPr>
          </a:lstStyle>
          <a:p>
            <a:pPr algn="l">
              <a:spcBef>
                <a:spcPct val="0"/>
              </a:spcBef>
              <a:buClrTx/>
              <a:buSzTx/>
              <a:buFontTx/>
              <a:buNone/>
            </a:pPr>
            <a:fld id="{2268D687-77AC-6349-84FA-B1441D81BE7A}" type="slidenum">
              <a:rPr lang="en-US" altLang="en-US" sz="1400" smtClean="0">
                <a:solidFill>
                  <a:srgbClr val="000000"/>
                </a:solidFill>
                <a:latin typeface="Times New Roman" charset="0"/>
              </a:rPr>
              <a:pPr algn="l">
                <a:spcBef>
                  <a:spcPct val="0"/>
                </a:spcBef>
                <a:buClrTx/>
                <a:buSzTx/>
                <a:buFontTx/>
                <a:buNone/>
              </a:pPr>
              <a:t>21</a:t>
            </a:fld>
            <a:endParaRPr lang="en-US" altLang="en-US" sz="1400" dirty="0">
              <a:solidFill>
                <a:srgbClr val="000000"/>
              </a:solidFill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7293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5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1514475" y="1135063"/>
            <a:ext cx="4403725" cy="2292350"/>
            <a:chOff x="954" y="715"/>
            <a:chExt cx="2774" cy="1444"/>
          </a:xfrm>
        </p:grpSpPr>
        <p:sp>
          <p:nvSpPr>
            <p:cNvPr id="125988" name="Line 3"/>
            <p:cNvSpPr>
              <a:spLocks noChangeShapeType="1"/>
            </p:cNvSpPr>
            <p:nvPr/>
          </p:nvSpPr>
          <p:spPr bwMode="auto">
            <a:xfrm>
              <a:off x="1330" y="1349"/>
              <a:ext cx="109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dash"/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5989" name="Line 4"/>
            <p:cNvSpPr>
              <a:spLocks noChangeShapeType="1"/>
            </p:cNvSpPr>
            <p:nvPr/>
          </p:nvSpPr>
          <p:spPr bwMode="auto">
            <a:xfrm flipV="1">
              <a:off x="2410" y="949"/>
              <a:ext cx="714" cy="39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5990" name="Line 5"/>
            <p:cNvSpPr>
              <a:spLocks noChangeShapeType="1"/>
            </p:cNvSpPr>
            <p:nvPr/>
          </p:nvSpPr>
          <p:spPr bwMode="auto">
            <a:xfrm>
              <a:off x="2384" y="1342"/>
              <a:ext cx="674" cy="157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5991" name="Line 6"/>
            <p:cNvSpPr>
              <a:spLocks noChangeShapeType="1"/>
            </p:cNvSpPr>
            <p:nvPr/>
          </p:nvSpPr>
          <p:spPr bwMode="auto">
            <a:xfrm>
              <a:off x="2384" y="1342"/>
              <a:ext cx="589" cy="71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5992" name="Text Box 7"/>
            <p:cNvSpPr txBox="1">
              <a:spLocks noChangeArrowheads="1"/>
            </p:cNvSpPr>
            <p:nvPr/>
          </p:nvSpPr>
          <p:spPr bwMode="auto">
            <a:xfrm>
              <a:off x="954" y="1032"/>
              <a:ext cx="739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prstDash val="dash"/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altLang="zh-CN" sz="1800">
                  <a:solidFill>
                    <a:srgbClr val="000000"/>
                  </a:solidFill>
                  <a:ea typeface="宋体" charset="-122"/>
                </a:rPr>
                <a:t>customer</a:t>
              </a:r>
            </a:p>
          </p:txBody>
        </p:sp>
        <p:sp>
          <p:nvSpPr>
            <p:cNvPr id="125993" name="Text Box 8"/>
            <p:cNvSpPr txBox="1">
              <a:spLocks noChangeArrowheads="1"/>
            </p:cNvSpPr>
            <p:nvPr/>
          </p:nvSpPr>
          <p:spPr bwMode="auto">
            <a:xfrm>
              <a:off x="2934" y="715"/>
              <a:ext cx="681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prstDash val="dash"/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altLang="zh-CN" sz="1800">
                  <a:solidFill>
                    <a:srgbClr val="000000"/>
                  </a:solidFill>
                  <a:ea typeface="宋体" charset="-122"/>
                </a:rPr>
                <a:t>provider</a:t>
              </a:r>
            </a:p>
          </p:txBody>
        </p:sp>
        <p:sp>
          <p:nvSpPr>
            <p:cNvPr id="125994" name="Text Box 9"/>
            <p:cNvSpPr txBox="1">
              <a:spLocks noChangeArrowheads="1"/>
            </p:cNvSpPr>
            <p:nvPr/>
          </p:nvSpPr>
          <p:spPr bwMode="auto">
            <a:xfrm>
              <a:off x="2989" y="1368"/>
              <a:ext cx="739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prstDash val="dash"/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altLang="zh-CN" sz="1800">
                  <a:solidFill>
                    <a:srgbClr val="000000"/>
                  </a:solidFill>
                  <a:ea typeface="宋体" charset="-122"/>
                </a:rPr>
                <a:t>customer</a:t>
              </a:r>
            </a:p>
          </p:txBody>
        </p:sp>
        <p:sp>
          <p:nvSpPr>
            <p:cNvPr id="125995" name="Text Box 10"/>
            <p:cNvSpPr txBox="1">
              <a:spLocks noChangeArrowheads="1"/>
            </p:cNvSpPr>
            <p:nvPr/>
          </p:nvSpPr>
          <p:spPr bwMode="auto">
            <a:xfrm>
              <a:off x="3063" y="1928"/>
              <a:ext cx="42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prstDash val="dash"/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altLang="zh-CN" sz="1800">
                  <a:solidFill>
                    <a:srgbClr val="000000"/>
                  </a:solidFill>
                  <a:ea typeface="宋体" charset="-122"/>
                </a:rPr>
                <a:t>peer</a:t>
              </a:r>
            </a:p>
          </p:txBody>
        </p:sp>
        <p:sp>
          <p:nvSpPr>
            <p:cNvPr id="125996" name="Oval 11"/>
            <p:cNvSpPr>
              <a:spLocks noChangeArrowheads="1"/>
            </p:cNvSpPr>
            <p:nvPr/>
          </p:nvSpPr>
          <p:spPr bwMode="auto">
            <a:xfrm>
              <a:off x="2330" y="1276"/>
              <a:ext cx="151" cy="151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9pPr>
            </a:lstStyle>
            <a:p>
              <a:endParaRPr lang="en-US" altLang="en-US" sz="1800">
                <a:solidFill>
                  <a:srgbClr val="000000"/>
                </a:solidFill>
              </a:endParaRPr>
            </a:p>
          </p:txBody>
        </p:sp>
      </p:grpSp>
      <p:sp>
        <p:nvSpPr>
          <p:cNvPr id="125954" name="Rectangle 12"/>
          <p:cNvSpPr>
            <a:spLocks noChangeArrowheads="1"/>
          </p:cNvSpPr>
          <p:nvPr/>
        </p:nvSpPr>
        <p:spPr bwMode="auto">
          <a:xfrm>
            <a:off x="409575" y="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r>
              <a:rPr lang="en-US" altLang="zh-CN" sz="3600" u="sng">
                <a:solidFill>
                  <a:srgbClr val="3333CC"/>
                </a:solidFill>
                <a:ea typeface="宋体" charset="-122"/>
              </a:rPr>
              <a:t>Export </a:t>
            </a:r>
            <a:r>
              <a:rPr lang="en-US" altLang="zh-CN" sz="3600" u="sng" dirty="0">
                <a:solidFill>
                  <a:srgbClr val="3333CC"/>
                </a:solidFill>
                <a:ea typeface="宋体" charset="-122"/>
              </a:rPr>
              <a:t>Policies and Economics</a:t>
            </a:r>
          </a:p>
        </p:txBody>
      </p:sp>
      <p:sp>
        <p:nvSpPr>
          <p:cNvPr id="386061" name="Freeform 13"/>
          <p:cNvSpPr>
            <a:spLocks/>
          </p:cNvSpPr>
          <p:nvPr/>
        </p:nvSpPr>
        <p:spPr bwMode="auto">
          <a:xfrm>
            <a:off x="1131888" y="4675188"/>
            <a:ext cx="2182812" cy="254000"/>
          </a:xfrm>
          <a:custGeom>
            <a:avLst/>
            <a:gdLst>
              <a:gd name="T0" fmla="*/ 0 w 1375"/>
              <a:gd name="T1" fmla="*/ 2147483647 h 160"/>
              <a:gd name="T2" fmla="*/ 2147483647 w 1375"/>
              <a:gd name="T3" fmla="*/ 2147483647 h 160"/>
              <a:gd name="T4" fmla="*/ 2147483647 w 1375"/>
              <a:gd name="T5" fmla="*/ 2147483647 h 160"/>
              <a:gd name="T6" fmla="*/ 2147483647 w 1375"/>
              <a:gd name="T7" fmla="*/ 2147483647 h 160"/>
              <a:gd name="T8" fmla="*/ 2147483647 w 1375"/>
              <a:gd name="T9" fmla="*/ 2147483647 h 16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375"/>
              <a:gd name="T16" fmla="*/ 0 h 160"/>
              <a:gd name="T17" fmla="*/ 1375 w 1375"/>
              <a:gd name="T18" fmla="*/ 160 h 16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375" h="160">
                <a:moveTo>
                  <a:pt x="0" y="20"/>
                </a:moveTo>
                <a:cubicBezTo>
                  <a:pt x="223" y="10"/>
                  <a:pt x="447" y="0"/>
                  <a:pt x="655" y="20"/>
                </a:cubicBezTo>
                <a:cubicBezTo>
                  <a:pt x="863" y="40"/>
                  <a:pt x="1143" y="116"/>
                  <a:pt x="1250" y="138"/>
                </a:cubicBezTo>
                <a:cubicBezTo>
                  <a:pt x="1357" y="160"/>
                  <a:pt x="1275" y="152"/>
                  <a:pt x="1296" y="151"/>
                </a:cubicBezTo>
                <a:cubicBezTo>
                  <a:pt x="1317" y="150"/>
                  <a:pt x="1319" y="140"/>
                  <a:pt x="1375" y="131"/>
                </a:cubicBezTo>
              </a:path>
            </a:pathLst>
          </a:custGeom>
          <a:noFill/>
          <a:ln w="28575">
            <a:solidFill>
              <a:srgbClr val="FF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86062" name="Freeform 14"/>
          <p:cNvSpPr>
            <a:spLocks/>
          </p:cNvSpPr>
          <p:nvPr/>
        </p:nvSpPr>
        <p:spPr bwMode="auto">
          <a:xfrm>
            <a:off x="2476500" y="2020888"/>
            <a:ext cx="2182813" cy="254000"/>
          </a:xfrm>
          <a:custGeom>
            <a:avLst/>
            <a:gdLst>
              <a:gd name="T0" fmla="*/ 0 w 1375"/>
              <a:gd name="T1" fmla="*/ 2147483647 h 160"/>
              <a:gd name="T2" fmla="*/ 2147483647 w 1375"/>
              <a:gd name="T3" fmla="*/ 2147483647 h 160"/>
              <a:gd name="T4" fmla="*/ 2147483647 w 1375"/>
              <a:gd name="T5" fmla="*/ 2147483647 h 160"/>
              <a:gd name="T6" fmla="*/ 2147483647 w 1375"/>
              <a:gd name="T7" fmla="*/ 2147483647 h 160"/>
              <a:gd name="T8" fmla="*/ 2147483647 w 1375"/>
              <a:gd name="T9" fmla="*/ 2147483647 h 16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375"/>
              <a:gd name="T16" fmla="*/ 0 h 160"/>
              <a:gd name="T17" fmla="*/ 1375 w 1375"/>
              <a:gd name="T18" fmla="*/ 160 h 16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375" h="160">
                <a:moveTo>
                  <a:pt x="0" y="20"/>
                </a:moveTo>
                <a:cubicBezTo>
                  <a:pt x="223" y="10"/>
                  <a:pt x="447" y="0"/>
                  <a:pt x="655" y="20"/>
                </a:cubicBezTo>
                <a:cubicBezTo>
                  <a:pt x="863" y="40"/>
                  <a:pt x="1143" y="116"/>
                  <a:pt x="1250" y="138"/>
                </a:cubicBezTo>
                <a:cubicBezTo>
                  <a:pt x="1357" y="160"/>
                  <a:pt x="1275" y="152"/>
                  <a:pt x="1296" y="151"/>
                </a:cubicBezTo>
                <a:cubicBezTo>
                  <a:pt x="1317" y="150"/>
                  <a:pt x="1319" y="140"/>
                  <a:pt x="1375" y="131"/>
                </a:cubicBezTo>
              </a:path>
            </a:pathLst>
          </a:custGeom>
          <a:noFill/>
          <a:ln w="28575">
            <a:solidFill>
              <a:srgbClr val="FF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86063" name="Freeform 15"/>
          <p:cNvSpPr>
            <a:spLocks/>
          </p:cNvSpPr>
          <p:nvPr/>
        </p:nvSpPr>
        <p:spPr bwMode="auto">
          <a:xfrm flipV="1">
            <a:off x="3856038" y="1701800"/>
            <a:ext cx="882650" cy="388938"/>
          </a:xfrm>
          <a:custGeom>
            <a:avLst/>
            <a:gdLst>
              <a:gd name="T0" fmla="*/ 0 w 1375"/>
              <a:gd name="T1" fmla="*/ 2147483647 h 160"/>
              <a:gd name="T2" fmla="*/ 2147483647 w 1375"/>
              <a:gd name="T3" fmla="*/ 2147483647 h 160"/>
              <a:gd name="T4" fmla="*/ 2147483647 w 1375"/>
              <a:gd name="T5" fmla="*/ 2147483647 h 160"/>
              <a:gd name="T6" fmla="*/ 2147483647 w 1375"/>
              <a:gd name="T7" fmla="*/ 2147483647 h 160"/>
              <a:gd name="T8" fmla="*/ 2147483647 w 1375"/>
              <a:gd name="T9" fmla="*/ 2147483647 h 16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375"/>
              <a:gd name="T16" fmla="*/ 0 h 160"/>
              <a:gd name="T17" fmla="*/ 1375 w 1375"/>
              <a:gd name="T18" fmla="*/ 160 h 16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375" h="160">
                <a:moveTo>
                  <a:pt x="0" y="20"/>
                </a:moveTo>
                <a:cubicBezTo>
                  <a:pt x="223" y="10"/>
                  <a:pt x="447" y="0"/>
                  <a:pt x="655" y="20"/>
                </a:cubicBezTo>
                <a:cubicBezTo>
                  <a:pt x="863" y="40"/>
                  <a:pt x="1143" y="116"/>
                  <a:pt x="1250" y="138"/>
                </a:cubicBezTo>
                <a:cubicBezTo>
                  <a:pt x="1357" y="160"/>
                  <a:pt x="1275" y="152"/>
                  <a:pt x="1296" y="151"/>
                </a:cubicBezTo>
                <a:cubicBezTo>
                  <a:pt x="1317" y="150"/>
                  <a:pt x="1319" y="140"/>
                  <a:pt x="1375" y="131"/>
                </a:cubicBezTo>
              </a:path>
            </a:pathLst>
          </a:custGeom>
          <a:noFill/>
          <a:ln w="28575">
            <a:solidFill>
              <a:srgbClr val="FF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86064" name="Freeform 16"/>
          <p:cNvSpPr>
            <a:spLocks/>
          </p:cNvSpPr>
          <p:nvPr/>
        </p:nvSpPr>
        <p:spPr bwMode="auto">
          <a:xfrm>
            <a:off x="3736975" y="2201863"/>
            <a:ext cx="644525" cy="744537"/>
          </a:xfrm>
          <a:custGeom>
            <a:avLst/>
            <a:gdLst>
              <a:gd name="T0" fmla="*/ 0 w 1375"/>
              <a:gd name="T1" fmla="*/ 2147483647 h 160"/>
              <a:gd name="T2" fmla="*/ 2147483647 w 1375"/>
              <a:gd name="T3" fmla="*/ 2147483647 h 160"/>
              <a:gd name="T4" fmla="*/ 2147483647 w 1375"/>
              <a:gd name="T5" fmla="*/ 2147483647 h 160"/>
              <a:gd name="T6" fmla="*/ 2147483647 w 1375"/>
              <a:gd name="T7" fmla="*/ 2147483647 h 160"/>
              <a:gd name="T8" fmla="*/ 2147483647 w 1375"/>
              <a:gd name="T9" fmla="*/ 2147483647 h 16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375"/>
              <a:gd name="T16" fmla="*/ 0 h 160"/>
              <a:gd name="T17" fmla="*/ 1375 w 1375"/>
              <a:gd name="T18" fmla="*/ 160 h 16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375" h="160">
                <a:moveTo>
                  <a:pt x="0" y="20"/>
                </a:moveTo>
                <a:cubicBezTo>
                  <a:pt x="223" y="10"/>
                  <a:pt x="447" y="0"/>
                  <a:pt x="655" y="20"/>
                </a:cubicBezTo>
                <a:cubicBezTo>
                  <a:pt x="863" y="40"/>
                  <a:pt x="1143" y="116"/>
                  <a:pt x="1250" y="138"/>
                </a:cubicBezTo>
                <a:cubicBezTo>
                  <a:pt x="1357" y="160"/>
                  <a:pt x="1275" y="152"/>
                  <a:pt x="1296" y="151"/>
                </a:cubicBezTo>
                <a:cubicBezTo>
                  <a:pt x="1317" y="150"/>
                  <a:pt x="1319" y="140"/>
                  <a:pt x="1375" y="131"/>
                </a:cubicBezTo>
              </a:path>
            </a:pathLst>
          </a:custGeom>
          <a:noFill/>
          <a:ln w="28575">
            <a:solidFill>
              <a:srgbClr val="FF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86065" name="Freeform 17"/>
          <p:cNvSpPr>
            <a:spLocks/>
          </p:cNvSpPr>
          <p:nvPr/>
        </p:nvSpPr>
        <p:spPr bwMode="auto">
          <a:xfrm>
            <a:off x="5538788" y="4779963"/>
            <a:ext cx="2182812" cy="254000"/>
          </a:xfrm>
          <a:custGeom>
            <a:avLst/>
            <a:gdLst>
              <a:gd name="T0" fmla="*/ 0 w 1375"/>
              <a:gd name="T1" fmla="*/ 2147483647 h 160"/>
              <a:gd name="T2" fmla="*/ 2147483647 w 1375"/>
              <a:gd name="T3" fmla="*/ 2147483647 h 160"/>
              <a:gd name="T4" fmla="*/ 2147483647 w 1375"/>
              <a:gd name="T5" fmla="*/ 2147483647 h 160"/>
              <a:gd name="T6" fmla="*/ 2147483647 w 1375"/>
              <a:gd name="T7" fmla="*/ 2147483647 h 160"/>
              <a:gd name="T8" fmla="*/ 2147483647 w 1375"/>
              <a:gd name="T9" fmla="*/ 2147483647 h 16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375"/>
              <a:gd name="T16" fmla="*/ 0 h 160"/>
              <a:gd name="T17" fmla="*/ 1375 w 1375"/>
              <a:gd name="T18" fmla="*/ 160 h 16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375" h="160">
                <a:moveTo>
                  <a:pt x="0" y="20"/>
                </a:moveTo>
                <a:cubicBezTo>
                  <a:pt x="223" y="10"/>
                  <a:pt x="447" y="0"/>
                  <a:pt x="655" y="20"/>
                </a:cubicBezTo>
                <a:cubicBezTo>
                  <a:pt x="863" y="40"/>
                  <a:pt x="1143" y="116"/>
                  <a:pt x="1250" y="138"/>
                </a:cubicBezTo>
                <a:cubicBezTo>
                  <a:pt x="1357" y="160"/>
                  <a:pt x="1275" y="152"/>
                  <a:pt x="1296" y="151"/>
                </a:cubicBezTo>
                <a:cubicBezTo>
                  <a:pt x="1317" y="150"/>
                  <a:pt x="1319" y="140"/>
                  <a:pt x="1375" y="131"/>
                </a:cubicBezTo>
              </a:path>
            </a:pathLst>
          </a:custGeom>
          <a:noFill/>
          <a:ln w="28575">
            <a:solidFill>
              <a:srgbClr val="FF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3" name="Group 18"/>
          <p:cNvGrpSpPr>
            <a:grpSpLocks/>
          </p:cNvGrpSpPr>
          <p:nvPr/>
        </p:nvGrpSpPr>
        <p:grpSpPr bwMode="auto">
          <a:xfrm>
            <a:off x="211138" y="3905250"/>
            <a:ext cx="4352925" cy="2292350"/>
            <a:chOff x="986" y="715"/>
            <a:chExt cx="2742" cy="1444"/>
          </a:xfrm>
        </p:grpSpPr>
        <p:sp>
          <p:nvSpPr>
            <p:cNvPr id="125979" name="Line 19"/>
            <p:cNvSpPr>
              <a:spLocks noChangeShapeType="1"/>
            </p:cNvSpPr>
            <p:nvPr/>
          </p:nvSpPr>
          <p:spPr bwMode="auto">
            <a:xfrm>
              <a:off x="1330" y="1349"/>
              <a:ext cx="109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dash"/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5980" name="Line 20"/>
            <p:cNvSpPr>
              <a:spLocks noChangeShapeType="1"/>
            </p:cNvSpPr>
            <p:nvPr/>
          </p:nvSpPr>
          <p:spPr bwMode="auto">
            <a:xfrm flipV="1">
              <a:off x="2410" y="949"/>
              <a:ext cx="714" cy="39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5981" name="Line 21"/>
            <p:cNvSpPr>
              <a:spLocks noChangeShapeType="1"/>
            </p:cNvSpPr>
            <p:nvPr/>
          </p:nvSpPr>
          <p:spPr bwMode="auto">
            <a:xfrm>
              <a:off x="2384" y="1342"/>
              <a:ext cx="674" cy="157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5982" name="Line 22"/>
            <p:cNvSpPr>
              <a:spLocks noChangeShapeType="1"/>
            </p:cNvSpPr>
            <p:nvPr/>
          </p:nvSpPr>
          <p:spPr bwMode="auto">
            <a:xfrm>
              <a:off x="2384" y="1342"/>
              <a:ext cx="589" cy="71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5983" name="Text Box 23"/>
            <p:cNvSpPr txBox="1">
              <a:spLocks noChangeArrowheads="1"/>
            </p:cNvSpPr>
            <p:nvPr/>
          </p:nvSpPr>
          <p:spPr bwMode="auto">
            <a:xfrm>
              <a:off x="986" y="1032"/>
              <a:ext cx="679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prstDash val="dash"/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altLang="zh-CN" sz="1800">
                  <a:solidFill>
                    <a:srgbClr val="000000"/>
                  </a:solidFill>
                  <a:ea typeface="宋体" charset="-122"/>
                </a:rPr>
                <a:t>provider</a:t>
              </a:r>
            </a:p>
          </p:txBody>
        </p:sp>
        <p:sp>
          <p:nvSpPr>
            <p:cNvPr id="125984" name="Text Box 24"/>
            <p:cNvSpPr txBox="1">
              <a:spLocks noChangeArrowheads="1"/>
            </p:cNvSpPr>
            <p:nvPr/>
          </p:nvSpPr>
          <p:spPr bwMode="auto">
            <a:xfrm>
              <a:off x="2934" y="715"/>
              <a:ext cx="681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prstDash val="dash"/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altLang="zh-CN" sz="1800">
                  <a:solidFill>
                    <a:srgbClr val="000000"/>
                  </a:solidFill>
                  <a:ea typeface="宋体" charset="-122"/>
                </a:rPr>
                <a:t>provider</a:t>
              </a:r>
            </a:p>
          </p:txBody>
        </p:sp>
        <p:sp>
          <p:nvSpPr>
            <p:cNvPr id="125985" name="Text Box 25"/>
            <p:cNvSpPr txBox="1">
              <a:spLocks noChangeArrowheads="1"/>
            </p:cNvSpPr>
            <p:nvPr/>
          </p:nvSpPr>
          <p:spPr bwMode="auto">
            <a:xfrm>
              <a:off x="2989" y="1368"/>
              <a:ext cx="739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prstDash val="dash"/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altLang="zh-CN" sz="1800">
                  <a:solidFill>
                    <a:srgbClr val="000000"/>
                  </a:solidFill>
                  <a:ea typeface="宋体" charset="-122"/>
                </a:rPr>
                <a:t>customer</a:t>
              </a:r>
            </a:p>
          </p:txBody>
        </p:sp>
        <p:sp>
          <p:nvSpPr>
            <p:cNvPr id="125986" name="Text Box 26"/>
            <p:cNvSpPr txBox="1">
              <a:spLocks noChangeArrowheads="1"/>
            </p:cNvSpPr>
            <p:nvPr/>
          </p:nvSpPr>
          <p:spPr bwMode="auto">
            <a:xfrm>
              <a:off x="3063" y="1928"/>
              <a:ext cx="42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prstDash val="dash"/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altLang="zh-CN" sz="1800">
                  <a:solidFill>
                    <a:srgbClr val="000000"/>
                  </a:solidFill>
                  <a:ea typeface="宋体" charset="-122"/>
                </a:rPr>
                <a:t>peer</a:t>
              </a:r>
            </a:p>
          </p:txBody>
        </p:sp>
        <p:sp>
          <p:nvSpPr>
            <p:cNvPr id="125987" name="Oval 27"/>
            <p:cNvSpPr>
              <a:spLocks noChangeArrowheads="1"/>
            </p:cNvSpPr>
            <p:nvPr/>
          </p:nvSpPr>
          <p:spPr bwMode="auto">
            <a:xfrm>
              <a:off x="2330" y="1276"/>
              <a:ext cx="151" cy="151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9pPr>
            </a:lstStyle>
            <a:p>
              <a:endParaRPr lang="en-US" altLang="en-US" sz="1800">
                <a:solidFill>
                  <a:srgbClr val="000000"/>
                </a:solidFill>
              </a:endParaRPr>
            </a:p>
          </p:txBody>
        </p:sp>
      </p:grpSp>
      <p:grpSp>
        <p:nvGrpSpPr>
          <p:cNvPr id="4" name="Group 28"/>
          <p:cNvGrpSpPr>
            <a:grpSpLocks/>
          </p:cNvGrpSpPr>
          <p:nvPr/>
        </p:nvGrpSpPr>
        <p:grpSpPr bwMode="auto">
          <a:xfrm>
            <a:off x="4862513" y="3957638"/>
            <a:ext cx="4148137" cy="2292350"/>
            <a:chOff x="1115" y="715"/>
            <a:chExt cx="2613" cy="1444"/>
          </a:xfrm>
        </p:grpSpPr>
        <p:sp>
          <p:nvSpPr>
            <p:cNvPr id="125970" name="Line 29"/>
            <p:cNvSpPr>
              <a:spLocks noChangeShapeType="1"/>
            </p:cNvSpPr>
            <p:nvPr/>
          </p:nvSpPr>
          <p:spPr bwMode="auto">
            <a:xfrm>
              <a:off x="1330" y="1349"/>
              <a:ext cx="109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dash"/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5971" name="Line 30"/>
            <p:cNvSpPr>
              <a:spLocks noChangeShapeType="1"/>
            </p:cNvSpPr>
            <p:nvPr/>
          </p:nvSpPr>
          <p:spPr bwMode="auto">
            <a:xfrm flipV="1">
              <a:off x="2410" y="949"/>
              <a:ext cx="714" cy="39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5972" name="Line 31"/>
            <p:cNvSpPr>
              <a:spLocks noChangeShapeType="1"/>
            </p:cNvSpPr>
            <p:nvPr/>
          </p:nvSpPr>
          <p:spPr bwMode="auto">
            <a:xfrm>
              <a:off x="2384" y="1342"/>
              <a:ext cx="674" cy="157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5973" name="Line 32"/>
            <p:cNvSpPr>
              <a:spLocks noChangeShapeType="1"/>
            </p:cNvSpPr>
            <p:nvPr/>
          </p:nvSpPr>
          <p:spPr bwMode="auto">
            <a:xfrm>
              <a:off x="2384" y="1342"/>
              <a:ext cx="589" cy="71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5974" name="Text Box 33"/>
            <p:cNvSpPr txBox="1">
              <a:spLocks noChangeArrowheads="1"/>
            </p:cNvSpPr>
            <p:nvPr/>
          </p:nvSpPr>
          <p:spPr bwMode="auto">
            <a:xfrm>
              <a:off x="1115" y="1032"/>
              <a:ext cx="42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prstDash val="dash"/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altLang="zh-CN" sz="1800">
                  <a:solidFill>
                    <a:srgbClr val="000000"/>
                  </a:solidFill>
                  <a:ea typeface="宋体" charset="-122"/>
                </a:rPr>
                <a:t>peer</a:t>
              </a:r>
            </a:p>
          </p:txBody>
        </p:sp>
        <p:sp>
          <p:nvSpPr>
            <p:cNvPr id="125975" name="Text Box 34"/>
            <p:cNvSpPr txBox="1">
              <a:spLocks noChangeArrowheads="1"/>
            </p:cNvSpPr>
            <p:nvPr/>
          </p:nvSpPr>
          <p:spPr bwMode="auto">
            <a:xfrm>
              <a:off x="2934" y="715"/>
              <a:ext cx="681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prstDash val="dash"/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altLang="zh-CN" sz="1800">
                  <a:solidFill>
                    <a:srgbClr val="000000"/>
                  </a:solidFill>
                  <a:ea typeface="宋体" charset="-122"/>
                </a:rPr>
                <a:t>provider</a:t>
              </a:r>
            </a:p>
          </p:txBody>
        </p:sp>
        <p:sp>
          <p:nvSpPr>
            <p:cNvPr id="125976" name="Text Box 35"/>
            <p:cNvSpPr txBox="1">
              <a:spLocks noChangeArrowheads="1"/>
            </p:cNvSpPr>
            <p:nvPr/>
          </p:nvSpPr>
          <p:spPr bwMode="auto">
            <a:xfrm>
              <a:off x="2989" y="1368"/>
              <a:ext cx="739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prstDash val="dash"/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altLang="zh-CN" sz="1800">
                  <a:solidFill>
                    <a:srgbClr val="000000"/>
                  </a:solidFill>
                  <a:ea typeface="宋体" charset="-122"/>
                </a:rPr>
                <a:t>customer</a:t>
              </a:r>
            </a:p>
          </p:txBody>
        </p:sp>
        <p:sp>
          <p:nvSpPr>
            <p:cNvPr id="125977" name="Text Box 36"/>
            <p:cNvSpPr txBox="1">
              <a:spLocks noChangeArrowheads="1"/>
            </p:cNvSpPr>
            <p:nvPr/>
          </p:nvSpPr>
          <p:spPr bwMode="auto">
            <a:xfrm>
              <a:off x="3063" y="1928"/>
              <a:ext cx="42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prstDash val="dash"/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altLang="zh-CN" sz="1800">
                  <a:solidFill>
                    <a:srgbClr val="000000"/>
                  </a:solidFill>
                  <a:ea typeface="宋体" charset="-122"/>
                </a:rPr>
                <a:t>peer</a:t>
              </a:r>
            </a:p>
          </p:txBody>
        </p:sp>
        <p:sp>
          <p:nvSpPr>
            <p:cNvPr id="125978" name="Oval 37"/>
            <p:cNvSpPr>
              <a:spLocks noChangeArrowheads="1"/>
            </p:cNvSpPr>
            <p:nvPr/>
          </p:nvSpPr>
          <p:spPr bwMode="auto">
            <a:xfrm>
              <a:off x="2330" y="1276"/>
              <a:ext cx="151" cy="151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9pPr>
            </a:lstStyle>
            <a:p>
              <a:endParaRPr lang="en-US" altLang="en-US" sz="1800">
                <a:solidFill>
                  <a:srgbClr val="000000"/>
                </a:solidFill>
              </a:endParaRPr>
            </a:p>
          </p:txBody>
        </p:sp>
      </p:grpSp>
      <p:sp>
        <p:nvSpPr>
          <p:cNvPr id="386086" name="Text Box 38"/>
          <p:cNvSpPr txBox="1">
            <a:spLocks noChangeArrowheads="1"/>
          </p:cNvSpPr>
          <p:nvPr/>
        </p:nvSpPr>
        <p:spPr bwMode="auto">
          <a:xfrm>
            <a:off x="6083300" y="1609725"/>
            <a:ext cx="2643672" cy="92333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r>
              <a:rPr lang="en-US" altLang="zh-CN" sz="1800" dirty="0">
                <a:solidFill>
                  <a:srgbClr val="000000"/>
                </a:solidFill>
                <a:ea typeface="宋体" charset="-122"/>
              </a:rPr>
              <a:t>Routes learned from a </a:t>
            </a:r>
            <a:br>
              <a:rPr lang="en-US" altLang="zh-CN" sz="1800" dirty="0">
                <a:solidFill>
                  <a:srgbClr val="000000"/>
                </a:solidFill>
                <a:ea typeface="宋体" charset="-122"/>
              </a:rPr>
            </a:br>
            <a:r>
              <a:rPr lang="en-US" altLang="zh-CN" sz="1800" dirty="0">
                <a:solidFill>
                  <a:srgbClr val="000000"/>
                </a:solidFill>
                <a:ea typeface="宋体" charset="-122"/>
              </a:rPr>
              <a:t>customer are sent to</a:t>
            </a:r>
            <a:br>
              <a:rPr lang="en-US" altLang="zh-CN" sz="1800" dirty="0">
                <a:solidFill>
                  <a:srgbClr val="000000"/>
                </a:solidFill>
                <a:ea typeface="宋体" charset="-122"/>
              </a:rPr>
            </a:br>
            <a:r>
              <a:rPr lang="en-US" altLang="zh-CN" sz="1800" dirty="0">
                <a:solidFill>
                  <a:srgbClr val="000000"/>
                </a:solidFill>
                <a:ea typeface="宋体" charset="-122"/>
              </a:rPr>
              <a:t>all other neighbors</a:t>
            </a:r>
            <a:endParaRPr lang="en-US" altLang="en-US" sz="1800" dirty="0">
              <a:solidFill>
                <a:srgbClr val="000000"/>
              </a:solidFill>
            </a:endParaRPr>
          </a:p>
        </p:txBody>
      </p:sp>
      <p:sp>
        <p:nvSpPr>
          <p:cNvPr id="386087" name="Text Box 39"/>
          <p:cNvSpPr txBox="1">
            <a:spLocks noChangeArrowheads="1"/>
          </p:cNvSpPr>
          <p:nvPr/>
        </p:nvSpPr>
        <p:spPr bwMode="auto">
          <a:xfrm>
            <a:off x="420688" y="5827713"/>
            <a:ext cx="2456122" cy="92333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r>
              <a:rPr lang="en-US" altLang="zh-CN" sz="1800" dirty="0">
                <a:solidFill>
                  <a:srgbClr val="000000"/>
                </a:solidFill>
                <a:ea typeface="宋体" charset="-122"/>
              </a:rPr>
              <a:t>Routes learned from </a:t>
            </a:r>
            <a:br>
              <a:rPr lang="en-US" altLang="zh-CN" sz="1800" dirty="0">
                <a:solidFill>
                  <a:srgbClr val="000000"/>
                </a:solidFill>
                <a:ea typeface="宋体" charset="-122"/>
              </a:rPr>
            </a:br>
            <a:r>
              <a:rPr lang="en-US" altLang="zh-CN" sz="1800" dirty="0">
                <a:solidFill>
                  <a:srgbClr val="000000"/>
                </a:solidFill>
                <a:ea typeface="宋体" charset="-122"/>
              </a:rPr>
              <a:t>a provider are sent</a:t>
            </a:r>
            <a:br>
              <a:rPr lang="en-US" altLang="zh-CN" sz="1800" dirty="0">
                <a:solidFill>
                  <a:srgbClr val="000000"/>
                </a:solidFill>
                <a:ea typeface="宋体" charset="-122"/>
              </a:rPr>
            </a:br>
            <a:r>
              <a:rPr lang="en-US" altLang="zh-CN" sz="1800" dirty="0">
                <a:solidFill>
                  <a:srgbClr val="000000"/>
                </a:solidFill>
                <a:ea typeface="宋体" charset="-122"/>
              </a:rPr>
              <a:t>only to customers</a:t>
            </a:r>
            <a:endParaRPr lang="en-US" altLang="en-US" sz="1800" dirty="0">
              <a:solidFill>
                <a:srgbClr val="000000"/>
              </a:solidFill>
            </a:endParaRPr>
          </a:p>
        </p:txBody>
      </p:sp>
      <p:sp>
        <p:nvSpPr>
          <p:cNvPr id="386088" name="Text Box 40"/>
          <p:cNvSpPr txBox="1">
            <a:spLocks noChangeArrowheads="1"/>
          </p:cNvSpPr>
          <p:nvPr/>
        </p:nvSpPr>
        <p:spPr bwMode="auto">
          <a:xfrm>
            <a:off x="4965700" y="5784850"/>
            <a:ext cx="2456122" cy="92333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r>
              <a:rPr lang="en-US" altLang="zh-CN" sz="1800" dirty="0">
                <a:solidFill>
                  <a:srgbClr val="000000"/>
                </a:solidFill>
                <a:ea typeface="宋体" charset="-122"/>
              </a:rPr>
              <a:t>Routes learned from </a:t>
            </a:r>
            <a:br>
              <a:rPr lang="en-US" altLang="zh-CN" sz="1800" dirty="0">
                <a:solidFill>
                  <a:srgbClr val="000000"/>
                </a:solidFill>
                <a:ea typeface="宋体" charset="-122"/>
              </a:rPr>
            </a:br>
            <a:r>
              <a:rPr lang="en-US" altLang="zh-CN" sz="1800" dirty="0">
                <a:solidFill>
                  <a:srgbClr val="000000"/>
                </a:solidFill>
                <a:ea typeface="宋体" charset="-122"/>
              </a:rPr>
              <a:t>a peer are sent only </a:t>
            </a:r>
            <a:br>
              <a:rPr lang="en-US" altLang="zh-CN" sz="1800" dirty="0">
                <a:solidFill>
                  <a:srgbClr val="000000"/>
                </a:solidFill>
                <a:ea typeface="宋体" charset="-122"/>
              </a:rPr>
            </a:br>
            <a:r>
              <a:rPr lang="en-US" altLang="zh-CN" sz="1800" dirty="0">
                <a:solidFill>
                  <a:srgbClr val="000000"/>
                </a:solidFill>
                <a:ea typeface="宋体" charset="-122"/>
              </a:rPr>
              <a:t>to customers</a:t>
            </a:r>
            <a:endParaRPr lang="en-US" altLang="en-US" sz="1800" dirty="0">
              <a:solidFill>
                <a:srgbClr val="000000"/>
              </a:solidFill>
            </a:endParaRPr>
          </a:p>
        </p:txBody>
      </p:sp>
      <p:sp>
        <p:nvSpPr>
          <p:cNvPr id="125965" name="Line 41"/>
          <p:cNvSpPr>
            <a:spLocks noChangeShapeType="1"/>
          </p:cNvSpPr>
          <p:nvPr/>
        </p:nvSpPr>
        <p:spPr bwMode="auto">
          <a:xfrm>
            <a:off x="0" y="3643313"/>
            <a:ext cx="9144000" cy="142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25966" name="Line 42"/>
          <p:cNvSpPr>
            <a:spLocks noChangeShapeType="1"/>
          </p:cNvSpPr>
          <p:nvPr/>
        </p:nvSpPr>
        <p:spPr bwMode="auto">
          <a:xfrm>
            <a:off x="4527550" y="3657600"/>
            <a:ext cx="14288" cy="3200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25967" name="Text Box 43"/>
          <p:cNvSpPr txBox="1">
            <a:spLocks noChangeArrowheads="1"/>
          </p:cNvSpPr>
          <p:nvPr/>
        </p:nvSpPr>
        <p:spPr bwMode="auto">
          <a:xfrm>
            <a:off x="458788" y="1260475"/>
            <a:ext cx="416877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r>
              <a:rPr lang="en-US" altLang="zh-CN" sz="1800">
                <a:solidFill>
                  <a:srgbClr val="000000"/>
                </a:solidFill>
                <a:ea typeface="宋体" charset="-122"/>
              </a:rPr>
              <a:t>case 1: routes learned from customer</a:t>
            </a:r>
            <a:endParaRPr lang="en-US" altLang="en-US" sz="1800">
              <a:solidFill>
                <a:srgbClr val="000000"/>
              </a:solidFill>
            </a:endParaRPr>
          </a:p>
        </p:txBody>
      </p:sp>
      <p:sp>
        <p:nvSpPr>
          <p:cNvPr id="125968" name="Rectangle 44"/>
          <p:cNvSpPr>
            <a:spLocks noChangeArrowheads="1"/>
          </p:cNvSpPr>
          <p:nvPr/>
        </p:nvSpPr>
        <p:spPr bwMode="auto">
          <a:xfrm>
            <a:off x="33338" y="3624263"/>
            <a:ext cx="4113212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r>
              <a:rPr lang="en-US" altLang="zh-CN" sz="1800">
                <a:solidFill>
                  <a:srgbClr val="000000"/>
                </a:solidFill>
                <a:ea typeface="宋体" charset="-122"/>
              </a:rPr>
              <a:t>case 2: routes learned from provider</a:t>
            </a:r>
            <a:endParaRPr lang="en-US" altLang="en-US" sz="1800">
              <a:solidFill>
                <a:srgbClr val="000000"/>
              </a:solidFill>
            </a:endParaRPr>
          </a:p>
        </p:txBody>
      </p:sp>
      <p:sp>
        <p:nvSpPr>
          <p:cNvPr id="125969" name="Rectangle 45"/>
          <p:cNvSpPr>
            <a:spLocks noChangeArrowheads="1"/>
          </p:cNvSpPr>
          <p:nvPr/>
        </p:nvSpPr>
        <p:spPr bwMode="auto">
          <a:xfrm>
            <a:off x="4603750" y="3644900"/>
            <a:ext cx="369887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r>
              <a:rPr lang="en-US" altLang="zh-CN" sz="1800">
                <a:solidFill>
                  <a:srgbClr val="000000"/>
                </a:solidFill>
                <a:ea typeface="宋体" charset="-122"/>
              </a:rPr>
              <a:t>case 3: routes learned from peer</a:t>
            </a:r>
            <a:endParaRPr lang="en-US" altLang="en-US" sz="1800">
              <a:solidFill>
                <a:srgbClr val="000000"/>
              </a:solidFill>
            </a:endParaRPr>
          </a:p>
        </p:txBody>
      </p:sp>
      <p:sp>
        <p:nvSpPr>
          <p:cNvPr id="46" name="Slide Number Placeholder 2">
            <a:extLst>
              <a:ext uri="{FF2B5EF4-FFF2-40B4-BE49-F238E27FC236}">
                <a16:creationId xmlns:a16="http://schemas.microsoft.com/office/drawing/2014/main" id="{3A36421B-AB61-6B44-A104-42E0D62862D5}"/>
              </a:ext>
            </a:extLst>
          </p:cNvPr>
          <p:cNvSpPr txBox="1">
            <a:spLocks/>
          </p:cNvSpPr>
          <p:nvPr/>
        </p:nvSpPr>
        <p:spPr bwMode="auto">
          <a:xfrm>
            <a:off x="8686800" y="6515100"/>
            <a:ext cx="457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buChar char="r"/>
              <a:defRPr sz="2800" kern="1200">
                <a:solidFill>
                  <a:schemeClr val="tx1"/>
                </a:solidFill>
                <a:latin typeface="Comic Sans MS" charset="0"/>
                <a:ea typeface="ＭＳ Ｐゴシック" charset="-128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ZapfDingbats" charset="0"/>
              <a:buChar char="m"/>
              <a:defRPr sz="2400" kern="1200">
                <a:solidFill>
                  <a:schemeClr val="tx1"/>
                </a:solidFill>
                <a:latin typeface="Comic Sans MS" charset="0"/>
                <a:ea typeface="ＭＳ Ｐゴシック" charset="-128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kern="1200">
                <a:solidFill>
                  <a:schemeClr val="tx1"/>
                </a:solidFill>
                <a:latin typeface="Comic Sans MS" charset="0"/>
                <a:ea typeface="ＭＳ Ｐゴシック" charset="-128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9pPr>
          </a:lstStyle>
          <a:p>
            <a:pPr algn="l">
              <a:spcBef>
                <a:spcPct val="0"/>
              </a:spcBef>
              <a:buClrTx/>
              <a:buSzTx/>
              <a:buFontTx/>
              <a:buNone/>
            </a:pPr>
            <a:fld id="{2268D687-77AC-6349-84FA-B1441D81BE7A}" type="slidenum">
              <a:rPr lang="en-US" altLang="en-US" sz="1400" smtClean="0">
                <a:solidFill>
                  <a:srgbClr val="000000"/>
                </a:solidFill>
                <a:latin typeface="Times New Roman" charset="0"/>
              </a:rPr>
              <a:pPr algn="l">
                <a:spcBef>
                  <a:spcPct val="0"/>
                </a:spcBef>
                <a:buClrTx/>
                <a:buSzTx/>
                <a:buFontTx/>
                <a:buNone/>
              </a:pPr>
              <a:t>22</a:t>
            </a:fld>
            <a:endParaRPr lang="en-US" altLang="en-US" sz="1400" dirty="0">
              <a:solidFill>
                <a:srgbClr val="000000"/>
              </a:solidFill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0662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6061" grpId="0" animBg="1"/>
      <p:bldP spid="386062" grpId="0" animBg="1"/>
      <p:bldP spid="386063" grpId="0" animBg="1"/>
      <p:bldP spid="386064" grpId="0" animBg="1"/>
      <p:bldP spid="386065" grpId="0" animBg="1"/>
      <p:bldP spid="386086" grpId="0" animBg="1"/>
      <p:bldP spid="386087" grpId="0" animBg="1"/>
      <p:bldP spid="38608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1" name="Line 2"/>
          <p:cNvSpPr>
            <a:spLocks noChangeShapeType="1"/>
          </p:cNvSpPr>
          <p:nvPr/>
        </p:nvSpPr>
        <p:spPr bwMode="auto">
          <a:xfrm flipH="1">
            <a:off x="4435475" y="4144963"/>
            <a:ext cx="0" cy="787400"/>
          </a:xfrm>
          <a:prstGeom prst="line">
            <a:avLst/>
          </a:prstGeom>
          <a:noFill/>
          <a:ln w="50800">
            <a:solidFill>
              <a:srgbClr val="FF003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8002" name="Rectangle 3"/>
          <p:cNvSpPr>
            <a:spLocks noChangeArrowheads="1"/>
          </p:cNvSpPr>
          <p:nvPr/>
        </p:nvSpPr>
        <p:spPr bwMode="auto">
          <a:xfrm>
            <a:off x="357188" y="319088"/>
            <a:ext cx="8558212" cy="788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ctr"/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r>
              <a:rPr lang="en-US" altLang="zh-CN" sz="2800" u="sng">
                <a:solidFill>
                  <a:srgbClr val="3333CC"/>
                </a:solidFill>
                <a:ea typeface="宋体" charset="-122"/>
              </a:rPr>
              <a:t>Example: Typical Export -&gt; No-Valley Routing</a:t>
            </a:r>
          </a:p>
        </p:txBody>
      </p:sp>
      <p:sp>
        <p:nvSpPr>
          <p:cNvPr id="128003" name="Line 4"/>
          <p:cNvSpPr>
            <a:spLocks noChangeShapeType="1"/>
          </p:cNvSpPr>
          <p:nvPr/>
        </p:nvSpPr>
        <p:spPr bwMode="auto">
          <a:xfrm>
            <a:off x="2514600" y="2133600"/>
            <a:ext cx="1312863" cy="1435100"/>
          </a:xfrm>
          <a:prstGeom prst="line">
            <a:avLst/>
          </a:prstGeom>
          <a:noFill/>
          <a:ln w="50800">
            <a:solidFill>
              <a:srgbClr val="FF0033"/>
            </a:solidFill>
            <a:round/>
            <a:headEnd type="none" w="sm" len="sm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8004" name="Line 5"/>
          <p:cNvSpPr>
            <a:spLocks noChangeShapeType="1"/>
          </p:cNvSpPr>
          <p:nvPr/>
        </p:nvSpPr>
        <p:spPr bwMode="auto">
          <a:xfrm flipH="1">
            <a:off x="4678363" y="2286000"/>
            <a:ext cx="731837" cy="1201738"/>
          </a:xfrm>
          <a:prstGeom prst="line">
            <a:avLst/>
          </a:prstGeom>
          <a:noFill/>
          <a:ln w="50800">
            <a:solidFill>
              <a:srgbClr val="FF0033"/>
            </a:solidFill>
            <a:round/>
            <a:headEnd type="none" w="sm" len="sm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128005" name="Picture 6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1371600"/>
            <a:ext cx="2057400" cy="1063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8006" name="Picture 7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3429000"/>
            <a:ext cx="1920875" cy="1062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8007" name="Picture 8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1524000"/>
            <a:ext cx="2435225" cy="1266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8008" name="Rectangle 9"/>
          <p:cNvSpPr>
            <a:spLocks noChangeArrowheads="1"/>
          </p:cNvSpPr>
          <p:nvPr/>
        </p:nvSpPr>
        <p:spPr bwMode="auto">
          <a:xfrm>
            <a:off x="2509838" y="1676400"/>
            <a:ext cx="4000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r>
              <a:rPr lang="en-US" altLang="zh-CN" sz="1800" b="1">
                <a:solidFill>
                  <a:srgbClr val="000000"/>
                </a:solidFill>
                <a:ea typeface="宋体" charset="-122"/>
              </a:rPr>
              <a:t>P</a:t>
            </a:r>
            <a:r>
              <a:rPr lang="en-US" altLang="zh-CN" sz="1800" b="1" baseline="-25000">
                <a:solidFill>
                  <a:srgbClr val="000000"/>
                </a:solidFill>
                <a:ea typeface="宋体" charset="-122"/>
              </a:rPr>
              <a:t>1</a:t>
            </a:r>
          </a:p>
        </p:txBody>
      </p:sp>
      <p:sp>
        <p:nvSpPr>
          <p:cNvPr id="128009" name="Text Box 12"/>
          <p:cNvSpPr txBox="1">
            <a:spLocks noChangeArrowheads="1"/>
          </p:cNvSpPr>
          <p:nvPr/>
        </p:nvSpPr>
        <p:spPr bwMode="auto">
          <a:xfrm>
            <a:off x="4184650" y="3776663"/>
            <a:ext cx="406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r>
              <a:rPr lang="en-US" altLang="zh-CN" b="1">
                <a:solidFill>
                  <a:srgbClr val="000000"/>
                </a:solidFill>
                <a:ea typeface="宋体" charset="-122"/>
              </a:rPr>
              <a:t>A</a:t>
            </a:r>
          </a:p>
        </p:txBody>
      </p:sp>
      <p:sp>
        <p:nvSpPr>
          <p:cNvPr id="128010" name="Rectangle 15"/>
          <p:cNvSpPr>
            <a:spLocks noChangeArrowheads="1"/>
          </p:cNvSpPr>
          <p:nvPr/>
        </p:nvSpPr>
        <p:spPr bwMode="auto">
          <a:xfrm>
            <a:off x="5595938" y="1946275"/>
            <a:ext cx="4000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r>
              <a:rPr lang="en-US" altLang="zh-CN" sz="1800" b="1">
                <a:solidFill>
                  <a:srgbClr val="000000"/>
                </a:solidFill>
                <a:ea typeface="宋体" charset="-122"/>
              </a:rPr>
              <a:t>P</a:t>
            </a:r>
            <a:r>
              <a:rPr lang="en-US" altLang="zh-CN" sz="1800" b="1" baseline="-25000">
                <a:solidFill>
                  <a:srgbClr val="000000"/>
                </a:solidFill>
                <a:ea typeface="宋体" charset="-122"/>
              </a:rPr>
              <a:t>2</a:t>
            </a:r>
          </a:p>
        </p:txBody>
      </p:sp>
      <p:grpSp>
        <p:nvGrpSpPr>
          <p:cNvPr id="2" name="Group 39"/>
          <p:cNvGrpSpPr>
            <a:grpSpLocks/>
          </p:cNvGrpSpPr>
          <p:nvPr/>
        </p:nvGrpSpPr>
        <p:grpSpPr bwMode="auto">
          <a:xfrm>
            <a:off x="2578100" y="2428875"/>
            <a:ext cx="6413500" cy="3514725"/>
            <a:chOff x="1624" y="1530"/>
            <a:chExt cx="4040" cy="2214"/>
          </a:xfrm>
        </p:grpSpPr>
        <p:sp>
          <p:nvSpPr>
            <p:cNvPr id="128025" name="Freeform 13"/>
            <p:cNvSpPr>
              <a:spLocks/>
            </p:cNvSpPr>
            <p:nvPr/>
          </p:nvSpPr>
          <p:spPr bwMode="auto">
            <a:xfrm>
              <a:off x="1624" y="1530"/>
              <a:ext cx="945" cy="1642"/>
            </a:xfrm>
            <a:custGeom>
              <a:avLst/>
              <a:gdLst>
                <a:gd name="T0" fmla="*/ 0 w 945"/>
                <a:gd name="T1" fmla="*/ 0 h 1642"/>
                <a:gd name="T2" fmla="*/ 444 w 945"/>
                <a:gd name="T3" fmla="*/ 547 h 1642"/>
                <a:gd name="T4" fmla="*/ 750 w 945"/>
                <a:gd name="T5" fmla="*/ 826 h 1642"/>
                <a:gd name="T6" fmla="*/ 900 w 945"/>
                <a:gd name="T7" fmla="*/ 1132 h 1642"/>
                <a:gd name="T8" fmla="*/ 945 w 945"/>
                <a:gd name="T9" fmla="*/ 1642 h 16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45"/>
                <a:gd name="T16" fmla="*/ 0 h 1642"/>
                <a:gd name="T17" fmla="*/ 945 w 945"/>
                <a:gd name="T18" fmla="*/ 1642 h 16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45" h="1642">
                  <a:moveTo>
                    <a:pt x="0" y="0"/>
                  </a:moveTo>
                  <a:cubicBezTo>
                    <a:pt x="74" y="89"/>
                    <a:pt x="319" y="409"/>
                    <a:pt x="444" y="547"/>
                  </a:cubicBezTo>
                  <a:cubicBezTo>
                    <a:pt x="569" y="685"/>
                    <a:pt x="674" y="729"/>
                    <a:pt x="750" y="826"/>
                  </a:cubicBezTo>
                  <a:cubicBezTo>
                    <a:pt x="826" y="923"/>
                    <a:pt x="867" y="995"/>
                    <a:pt x="900" y="1132"/>
                  </a:cubicBezTo>
                  <a:cubicBezTo>
                    <a:pt x="932" y="1268"/>
                    <a:pt x="935" y="1535"/>
                    <a:pt x="945" y="1642"/>
                  </a:cubicBezTo>
                </a:path>
              </a:pathLst>
            </a:custGeom>
            <a:noFill/>
            <a:ln w="76200">
              <a:solidFill>
                <a:schemeClr val="accent2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8026" name="Freeform 16"/>
            <p:cNvSpPr>
              <a:spLocks/>
            </p:cNvSpPr>
            <p:nvPr/>
          </p:nvSpPr>
          <p:spPr bwMode="auto">
            <a:xfrm>
              <a:off x="2928" y="1536"/>
              <a:ext cx="576" cy="1569"/>
            </a:xfrm>
            <a:custGeom>
              <a:avLst/>
              <a:gdLst>
                <a:gd name="T0" fmla="*/ 0 w 576"/>
                <a:gd name="T1" fmla="*/ 11 h 1824"/>
                <a:gd name="T2" fmla="*/ 48 w 576"/>
                <a:gd name="T3" fmla="*/ 7 h 1824"/>
                <a:gd name="T4" fmla="*/ 288 w 576"/>
                <a:gd name="T5" fmla="*/ 6 h 1824"/>
                <a:gd name="T6" fmla="*/ 192 w 576"/>
                <a:gd name="T7" fmla="*/ 5 h 1824"/>
                <a:gd name="T8" fmla="*/ 576 w 576"/>
                <a:gd name="T9" fmla="*/ 0 h 182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76"/>
                <a:gd name="T16" fmla="*/ 0 h 1824"/>
                <a:gd name="T17" fmla="*/ 576 w 576"/>
                <a:gd name="T18" fmla="*/ 1824 h 182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76" h="1824">
                  <a:moveTo>
                    <a:pt x="0" y="1824"/>
                  </a:moveTo>
                  <a:cubicBezTo>
                    <a:pt x="0" y="1556"/>
                    <a:pt x="0" y="1288"/>
                    <a:pt x="48" y="1152"/>
                  </a:cubicBezTo>
                  <a:cubicBezTo>
                    <a:pt x="96" y="1016"/>
                    <a:pt x="264" y="1064"/>
                    <a:pt x="288" y="1008"/>
                  </a:cubicBezTo>
                  <a:cubicBezTo>
                    <a:pt x="312" y="952"/>
                    <a:pt x="144" y="984"/>
                    <a:pt x="192" y="816"/>
                  </a:cubicBezTo>
                  <a:cubicBezTo>
                    <a:pt x="240" y="648"/>
                    <a:pt x="408" y="324"/>
                    <a:pt x="576" y="0"/>
                  </a:cubicBezTo>
                </a:path>
              </a:pathLst>
            </a:custGeom>
            <a:noFill/>
            <a:ln w="76200">
              <a:solidFill>
                <a:schemeClr val="accent2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28027" name="Group 18"/>
            <p:cNvGrpSpPr>
              <a:grpSpLocks/>
            </p:cNvGrpSpPr>
            <p:nvPr/>
          </p:nvGrpSpPr>
          <p:grpSpPr bwMode="auto">
            <a:xfrm>
              <a:off x="3648" y="3264"/>
              <a:ext cx="2016" cy="480"/>
              <a:chOff x="3264" y="3456"/>
              <a:chExt cx="2016" cy="480"/>
            </a:xfrm>
          </p:grpSpPr>
          <p:sp>
            <p:nvSpPr>
              <p:cNvPr id="128028" name="Line 19"/>
              <p:cNvSpPr>
                <a:spLocks noChangeShapeType="1"/>
              </p:cNvSpPr>
              <p:nvPr/>
            </p:nvSpPr>
            <p:spPr bwMode="auto">
              <a:xfrm flipH="1">
                <a:off x="3504" y="3696"/>
                <a:ext cx="880" cy="0"/>
              </a:xfrm>
              <a:prstGeom prst="line">
                <a:avLst/>
              </a:prstGeom>
              <a:noFill/>
              <a:ln w="76200">
                <a:solidFill>
                  <a:schemeClr val="accent2"/>
                </a:solidFill>
                <a:round/>
                <a:headEnd type="triangl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8029" name="Rectangle 20"/>
              <p:cNvSpPr>
                <a:spLocks noChangeArrowheads="1"/>
              </p:cNvSpPr>
              <p:nvPr/>
            </p:nvSpPr>
            <p:spPr bwMode="auto">
              <a:xfrm>
                <a:off x="4414" y="3566"/>
                <a:ext cx="784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2075" tIns="46038" rIns="92075" bIns="46038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9pPr>
              </a:lstStyle>
              <a:p>
                <a:r>
                  <a:rPr lang="en-US" altLang="zh-CN" sz="1800">
                    <a:solidFill>
                      <a:srgbClr val="000000"/>
                    </a:solidFill>
                    <a:ea typeface="宋体" charset="-122"/>
                  </a:rPr>
                  <a:t>IP traffic</a:t>
                </a:r>
              </a:p>
            </p:txBody>
          </p:sp>
          <p:sp>
            <p:nvSpPr>
              <p:cNvPr id="128030" name="Rectangle 21"/>
              <p:cNvSpPr>
                <a:spLocks noChangeArrowheads="1"/>
              </p:cNvSpPr>
              <p:nvPr/>
            </p:nvSpPr>
            <p:spPr bwMode="auto">
              <a:xfrm>
                <a:off x="3264" y="3456"/>
                <a:ext cx="2016" cy="48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9pPr>
              </a:lstStyle>
              <a:p>
                <a:endParaRPr lang="en-US" altLang="en-US" sz="1800">
                  <a:solidFill>
                    <a:srgbClr val="000000"/>
                  </a:solidFill>
                </a:endParaRPr>
              </a:p>
            </p:txBody>
          </p:sp>
        </p:grpSp>
      </p:grpSp>
      <p:grpSp>
        <p:nvGrpSpPr>
          <p:cNvPr id="4" name="Group 40"/>
          <p:cNvGrpSpPr>
            <a:grpSpLocks/>
          </p:cNvGrpSpPr>
          <p:nvPr/>
        </p:nvGrpSpPr>
        <p:grpSpPr bwMode="auto">
          <a:xfrm>
            <a:off x="479425" y="2997202"/>
            <a:ext cx="2751138" cy="646113"/>
            <a:chOff x="302" y="1888"/>
            <a:chExt cx="1733" cy="407"/>
          </a:xfrm>
        </p:grpSpPr>
        <p:sp>
          <p:nvSpPr>
            <p:cNvPr id="128023" name="Line 23"/>
            <p:cNvSpPr>
              <a:spLocks noChangeShapeType="1"/>
            </p:cNvSpPr>
            <p:nvPr/>
          </p:nvSpPr>
          <p:spPr bwMode="auto">
            <a:xfrm flipH="1">
              <a:off x="1646" y="1900"/>
              <a:ext cx="389" cy="20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28024" name="Text Box 24"/>
            <p:cNvSpPr txBox="1">
              <a:spLocks noChangeArrowheads="1"/>
            </p:cNvSpPr>
            <p:nvPr/>
          </p:nvSpPr>
          <p:spPr bwMode="auto">
            <a:xfrm>
              <a:off x="302" y="1888"/>
              <a:ext cx="1343" cy="40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9pPr>
            </a:lstStyle>
            <a:p>
              <a:r>
                <a:rPr lang="en-US" altLang="zh-CN" sz="1800" dirty="0">
                  <a:solidFill>
                    <a:srgbClr val="000000"/>
                  </a:solidFill>
                  <a:ea typeface="宋体" charset="-122"/>
                </a:rPr>
                <a:t>A advertises path </a:t>
              </a:r>
              <a:br>
                <a:rPr lang="en-US" altLang="zh-CN" sz="1800" dirty="0">
                  <a:solidFill>
                    <a:srgbClr val="000000"/>
                  </a:solidFill>
                  <a:ea typeface="宋体" charset="-122"/>
                </a:rPr>
              </a:br>
              <a:r>
                <a:rPr lang="en-US" altLang="zh-CN" sz="1800" dirty="0">
                  <a:solidFill>
                    <a:srgbClr val="000000"/>
                  </a:solidFill>
                  <a:ea typeface="宋体" charset="-122"/>
                </a:rPr>
                <a:t>to C, but not P</a:t>
              </a:r>
              <a:r>
                <a:rPr lang="en-US" altLang="zh-CN" sz="1800" baseline="-25000" dirty="0">
                  <a:solidFill>
                    <a:srgbClr val="000000"/>
                  </a:solidFill>
                  <a:ea typeface="宋体" charset="-122"/>
                </a:rPr>
                <a:t>2</a:t>
              </a:r>
            </a:p>
          </p:txBody>
        </p:sp>
      </p:grpSp>
      <p:grpSp>
        <p:nvGrpSpPr>
          <p:cNvPr id="5" name="Group 25"/>
          <p:cNvGrpSpPr>
            <a:grpSpLocks/>
          </p:cNvGrpSpPr>
          <p:nvPr/>
        </p:nvGrpSpPr>
        <p:grpSpPr bwMode="auto">
          <a:xfrm>
            <a:off x="4692653" y="4119563"/>
            <a:ext cx="4541839" cy="646112"/>
            <a:chOff x="3133" y="1566"/>
            <a:chExt cx="2861" cy="407"/>
          </a:xfrm>
        </p:grpSpPr>
        <p:sp>
          <p:nvSpPr>
            <p:cNvPr id="128021" name="Line 26"/>
            <p:cNvSpPr>
              <a:spLocks noChangeShapeType="1"/>
            </p:cNvSpPr>
            <p:nvPr/>
          </p:nvSpPr>
          <p:spPr bwMode="auto">
            <a:xfrm flipV="1">
              <a:off x="3133" y="1756"/>
              <a:ext cx="1534" cy="18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28022" name="Text Box 27"/>
            <p:cNvSpPr txBox="1">
              <a:spLocks noChangeArrowheads="1"/>
            </p:cNvSpPr>
            <p:nvPr/>
          </p:nvSpPr>
          <p:spPr bwMode="auto">
            <a:xfrm>
              <a:off x="4667" y="1566"/>
              <a:ext cx="1327" cy="40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9pPr>
            </a:lstStyle>
            <a:p>
              <a:r>
                <a:rPr lang="en-US" altLang="zh-CN" sz="1800" dirty="0">
                  <a:solidFill>
                    <a:srgbClr val="000000"/>
                  </a:solidFill>
                  <a:ea typeface="宋体" charset="-122"/>
                </a:rPr>
                <a:t>A advertises to C </a:t>
              </a:r>
              <a:br>
                <a:rPr lang="en-US" altLang="zh-CN" sz="1800" dirty="0">
                  <a:solidFill>
                    <a:srgbClr val="000000"/>
                  </a:solidFill>
                  <a:ea typeface="宋体" charset="-122"/>
                </a:rPr>
              </a:br>
              <a:r>
                <a:rPr lang="en-US" altLang="zh-CN" sz="1800" dirty="0">
                  <a:solidFill>
                    <a:srgbClr val="000000"/>
                  </a:solidFill>
                  <a:ea typeface="宋体" charset="-122"/>
                </a:rPr>
                <a:t>paths to P</a:t>
              </a:r>
              <a:r>
                <a:rPr lang="en-US" altLang="zh-CN" sz="1800" baseline="-25000" dirty="0">
                  <a:solidFill>
                    <a:srgbClr val="000000"/>
                  </a:solidFill>
                  <a:ea typeface="宋体" charset="-122"/>
                </a:rPr>
                <a:t>1</a:t>
              </a:r>
              <a:r>
                <a:rPr lang="en-US" altLang="zh-CN" sz="1800" dirty="0">
                  <a:solidFill>
                    <a:srgbClr val="000000"/>
                  </a:solidFill>
                  <a:ea typeface="宋体" charset="-122"/>
                </a:rPr>
                <a:t> and P</a:t>
              </a:r>
              <a:r>
                <a:rPr lang="en-US" altLang="zh-CN" sz="1800" baseline="-25000" dirty="0">
                  <a:solidFill>
                    <a:srgbClr val="000000"/>
                  </a:solidFill>
                  <a:ea typeface="宋体" charset="-122"/>
                </a:rPr>
                <a:t>2</a:t>
              </a:r>
            </a:p>
          </p:txBody>
        </p:sp>
      </p:grpSp>
      <p:grpSp>
        <p:nvGrpSpPr>
          <p:cNvPr id="6" name="Group 41"/>
          <p:cNvGrpSpPr>
            <a:grpSpLocks/>
          </p:cNvGrpSpPr>
          <p:nvPr/>
        </p:nvGrpSpPr>
        <p:grpSpPr bwMode="auto">
          <a:xfrm>
            <a:off x="5102225" y="2954338"/>
            <a:ext cx="3786188" cy="728662"/>
            <a:chOff x="3214" y="1861"/>
            <a:chExt cx="2385" cy="459"/>
          </a:xfrm>
        </p:grpSpPr>
        <p:sp>
          <p:nvSpPr>
            <p:cNvPr id="128019" name="Line 29"/>
            <p:cNvSpPr>
              <a:spLocks noChangeShapeType="1"/>
            </p:cNvSpPr>
            <p:nvPr/>
          </p:nvSpPr>
          <p:spPr bwMode="auto">
            <a:xfrm>
              <a:off x="3214" y="1861"/>
              <a:ext cx="889" cy="2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28020" name="Text Box 30"/>
            <p:cNvSpPr txBox="1">
              <a:spLocks noChangeArrowheads="1"/>
            </p:cNvSpPr>
            <p:nvPr/>
          </p:nvSpPr>
          <p:spPr bwMode="auto">
            <a:xfrm>
              <a:off x="4089" y="1910"/>
              <a:ext cx="1510" cy="41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9pPr>
            </a:lstStyle>
            <a:p>
              <a:r>
                <a:rPr lang="en-US" altLang="zh-CN" sz="1800" dirty="0">
                  <a:solidFill>
                    <a:srgbClr val="000000"/>
                  </a:solidFill>
                  <a:ea typeface="宋体" charset="-122"/>
                </a:rPr>
                <a:t>A advertises path </a:t>
              </a:r>
              <a:br>
                <a:rPr lang="en-US" altLang="zh-CN" sz="1800" dirty="0">
                  <a:solidFill>
                    <a:srgbClr val="000000"/>
                  </a:solidFill>
                  <a:ea typeface="宋体" charset="-122"/>
                </a:rPr>
              </a:br>
              <a:r>
                <a:rPr lang="en-US" altLang="zh-CN" sz="1800" dirty="0">
                  <a:solidFill>
                    <a:srgbClr val="000000"/>
                  </a:solidFill>
                  <a:ea typeface="宋体" charset="-122"/>
                </a:rPr>
                <a:t>to C, but not P</a:t>
              </a:r>
              <a:r>
                <a:rPr lang="en-US" altLang="zh-CN" sz="1800" baseline="-25000" dirty="0">
                  <a:solidFill>
                    <a:srgbClr val="000000"/>
                  </a:solidFill>
                  <a:ea typeface="宋体" charset="-122"/>
                </a:rPr>
                <a:t>1</a:t>
              </a:r>
            </a:p>
          </p:txBody>
        </p:sp>
      </p:grpSp>
      <p:sp>
        <p:nvSpPr>
          <p:cNvPr id="128015" name="Rectangle 31"/>
          <p:cNvSpPr>
            <a:spLocks noChangeArrowheads="1"/>
          </p:cNvSpPr>
          <p:nvPr/>
        </p:nvSpPr>
        <p:spPr bwMode="auto">
          <a:xfrm>
            <a:off x="514350" y="6308725"/>
            <a:ext cx="635317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r>
              <a:rPr lang="en-US" altLang="zh-CN" sz="1800">
                <a:solidFill>
                  <a:srgbClr val="3333CC"/>
                </a:solidFill>
                <a:ea typeface="宋体" charset="-122"/>
              </a:rPr>
              <a:t>Suppose P</a:t>
            </a:r>
            <a:r>
              <a:rPr lang="en-US" altLang="zh-CN" sz="1800" baseline="-25000">
                <a:solidFill>
                  <a:srgbClr val="3333CC"/>
                </a:solidFill>
                <a:ea typeface="宋体" charset="-122"/>
              </a:rPr>
              <a:t>1</a:t>
            </a:r>
            <a:r>
              <a:rPr lang="en-US" altLang="zh-CN" sz="1800">
                <a:solidFill>
                  <a:srgbClr val="3333CC"/>
                </a:solidFill>
                <a:ea typeface="宋体" charset="-122"/>
              </a:rPr>
              <a:t> and P</a:t>
            </a:r>
            <a:r>
              <a:rPr lang="en-US" altLang="zh-CN" sz="1800" baseline="-25000">
                <a:solidFill>
                  <a:srgbClr val="3333CC"/>
                </a:solidFill>
                <a:ea typeface="宋体" charset="-122"/>
              </a:rPr>
              <a:t>2</a:t>
            </a:r>
            <a:r>
              <a:rPr lang="en-US" altLang="zh-CN" sz="1800">
                <a:solidFill>
                  <a:srgbClr val="3333CC"/>
                </a:solidFill>
                <a:ea typeface="宋体" charset="-122"/>
              </a:rPr>
              <a:t> are providers of A; A is a provider of C</a:t>
            </a:r>
            <a:r>
              <a:rPr lang="en-US" altLang="zh-CN" sz="1800">
                <a:solidFill>
                  <a:srgbClr val="000000"/>
                </a:solidFill>
                <a:ea typeface="宋体" charset="-122"/>
              </a:rPr>
              <a:t> </a:t>
            </a:r>
          </a:p>
        </p:txBody>
      </p:sp>
      <p:pic>
        <p:nvPicPr>
          <p:cNvPr id="128016" name="Picture 14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4953000"/>
            <a:ext cx="2435225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8017" name="Rectangle 10"/>
          <p:cNvSpPr>
            <a:spLocks noChangeArrowheads="1"/>
          </p:cNvSpPr>
          <p:nvPr/>
        </p:nvSpPr>
        <p:spPr bwMode="auto">
          <a:xfrm>
            <a:off x="4386263" y="5278438"/>
            <a:ext cx="325437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r>
              <a:rPr lang="en-US" altLang="zh-CN" sz="1800" b="1">
                <a:solidFill>
                  <a:srgbClr val="000000"/>
                </a:solidFill>
                <a:ea typeface="宋体" charset="-122"/>
              </a:rPr>
              <a:t>C</a:t>
            </a:r>
          </a:p>
        </p:txBody>
      </p:sp>
      <p:sp>
        <p:nvSpPr>
          <p:cNvPr id="128018" name="Text Box 42"/>
          <p:cNvSpPr txBox="1">
            <a:spLocks noChangeArrowheads="1"/>
          </p:cNvSpPr>
          <p:nvPr/>
        </p:nvSpPr>
        <p:spPr bwMode="auto">
          <a:xfrm>
            <a:off x="2171700" y="3738563"/>
            <a:ext cx="1075936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r>
              <a:rPr lang="en-US" altLang="en-US" sz="1800" dirty="0">
                <a:solidFill>
                  <a:srgbClr val="000000"/>
                </a:solidFill>
              </a:rPr>
              <a:t>A learns</a:t>
            </a:r>
            <a:br>
              <a:rPr lang="en-US" altLang="en-US" sz="1800" dirty="0">
                <a:solidFill>
                  <a:srgbClr val="000000"/>
                </a:solidFill>
              </a:rPr>
            </a:br>
            <a:r>
              <a:rPr lang="en-US" altLang="en-US" sz="1800" dirty="0">
                <a:solidFill>
                  <a:srgbClr val="000000"/>
                </a:solidFill>
              </a:rPr>
              <a:t>paths to</a:t>
            </a:r>
            <a:br>
              <a:rPr lang="en-US" altLang="en-US" sz="1800" dirty="0">
                <a:solidFill>
                  <a:srgbClr val="000000"/>
                </a:solidFill>
              </a:rPr>
            </a:br>
            <a:r>
              <a:rPr lang="en-US" altLang="en-US" sz="1800" dirty="0">
                <a:solidFill>
                  <a:srgbClr val="000000"/>
                </a:solidFill>
              </a:rPr>
              <a:t>C, P1, P2</a:t>
            </a:r>
          </a:p>
        </p:txBody>
      </p:sp>
      <p:sp>
        <p:nvSpPr>
          <p:cNvPr id="32" name="Slide Number Placeholder 2">
            <a:extLst>
              <a:ext uri="{FF2B5EF4-FFF2-40B4-BE49-F238E27FC236}">
                <a16:creationId xmlns:a16="http://schemas.microsoft.com/office/drawing/2014/main" id="{C59EAD68-4842-064C-9D35-64F11BB47DC0}"/>
              </a:ext>
            </a:extLst>
          </p:cNvPr>
          <p:cNvSpPr txBox="1">
            <a:spLocks/>
          </p:cNvSpPr>
          <p:nvPr/>
        </p:nvSpPr>
        <p:spPr bwMode="auto">
          <a:xfrm>
            <a:off x="8686800" y="6515100"/>
            <a:ext cx="457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buChar char="r"/>
              <a:defRPr sz="2800" kern="1200">
                <a:solidFill>
                  <a:schemeClr val="tx1"/>
                </a:solidFill>
                <a:latin typeface="Comic Sans MS" charset="0"/>
                <a:ea typeface="ＭＳ Ｐゴシック" charset="-128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ZapfDingbats" charset="0"/>
              <a:buChar char="m"/>
              <a:defRPr sz="2400" kern="1200">
                <a:solidFill>
                  <a:schemeClr val="tx1"/>
                </a:solidFill>
                <a:latin typeface="Comic Sans MS" charset="0"/>
                <a:ea typeface="ＭＳ Ｐゴシック" charset="-128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kern="1200">
                <a:solidFill>
                  <a:schemeClr val="tx1"/>
                </a:solidFill>
                <a:latin typeface="Comic Sans MS" charset="0"/>
                <a:ea typeface="ＭＳ Ｐゴシック" charset="-128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9pPr>
          </a:lstStyle>
          <a:p>
            <a:pPr algn="l">
              <a:spcBef>
                <a:spcPct val="0"/>
              </a:spcBef>
              <a:buClrTx/>
              <a:buSzTx/>
              <a:buFontTx/>
              <a:buNone/>
            </a:pPr>
            <a:fld id="{2268D687-77AC-6349-84FA-B1441D81BE7A}" type="slidenum">
              <a:rPr lang="en-US" altLang="en-US" sz="1400" smtClean="0">
                <a:solidFill>
                  <a:srgbClr val="000000"/>
                </a:solidFill>
                <a:latin typeface="Times New Roman" charset="0"/>
              </a:rPr>
              <a:pPr algn="l">
                <a:spcBef>
                  <a:spcPct val="0"/>
                </a:spcBef>
                <a:buClrTx/>
                <a:buSzTx/>
                <a:buFontTx/>
                <a:buNone/>
              </a:pPr>
              <a:t>23</a:t>
            </a:fld>
            <a:endParaRPr lang="en-US" altLang="en-US" sz="1400" dirty="0">
              <a:solidFill>
                <a:srgbClr val="000000"/>
              </a:solidFill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3292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49" name="Title 1"/>
          <p:cNvSpPr>
            <a:spLocks noGrp="1"/>
          </p:cNvSpPr>
          <p:nvPr>
            <p:ph type="title"/>
          </p:nvPr>
        </p:nvSpPr>
        <p:spPr>
          <a:xfrm>
            <a:off x="569913" y="198119"/>
            <a:ext cx="8024812" cy="954405"/>
          </a:xfrm>
        </p:spPr>
        <p:txBody>
          <a:bodyPr/>
          <a:lstStyle/>
          <a:p>
            <a:r>
              <a:rPr lang="en-US" altLang="zh-CN" sz="3200" dirty="0">
                <a:ea typeface="宋体" charset="-122"/>
              </a:rPr>
              <a:t>Typical Export Policies Route Patterns</a:t>
            </a:r>
            <a:endParaRPr lang="en-US" altLang="en-US" sz="3200" dirty="0">
              <a:ea typeface="ＭＳ Ｐゴシック" charset="-12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altLang="en-US" dirty="0">
                <a:ea typeface="ＭＳ Ｐゴシック" charset="-128"/>
              </a:rPr>
              <a:t>Assume a BGP path SABCD to destination AS D. Consider the business relationship between each pair:</a:t>
            </a:r>
          </a:p>
          <a:p>
            <a:pPr lvl="1">
              <a:buFont typeface="ZapfDingbats" charset="0"/>
              <a:buNone/>
            </a:pPr>
            <a:endParaRPr lang="en-US" altLang="en-US" dirty="0">
              <a:ea typeface="ＭＳ Ｐゴシック" charset="-128"/>
            </a:endParaRPr>
          </a:p>
          <a:p>
            <a:pPr lvl="1">
              <a:buFont typeface="ZapfDingbats" charset="0"/>
              <a:buNone/>
            </a:pPr>
            <a:endParaRPr lang="en-US" altLang="en-US" dirty="0">
              <a:ea typeface="ＭＳ Ｐゴシック" charset="-128"/>
            </a:endParaRPr>
          </a:p>
          <a:p>
            <a:pPr lvl="1">
              <a:buFont typeface="ZapfDingbats" charset="0"/>
              <a:buNone/>
            </a:pPr>
            <a:endParaRPr lang="en-US" altLang="en-US" dirty="0">
              <a:ea typeface="ＭＳ Ｐゴシック" charset="-128"/>
            </a:endParaRPr>
          </a:p>
          <a:p>
            <a:pPr>
              <a:buFont typeface="Wingdings" pitchFamily="2" charset="2"/>
              <a:buChar char="q"/>
            </a:pPr>
            <a:r>
              <a:rPr lang="en-US" altLang="en-US" dirty="0">
                <a:ea typeface="ＭＳ Ｐゴシック" charset="-128"/>
              </a:rPr>
              <a:t>Three types of business relationships: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en-US" dirty="0">
                <a:ea typeface="ＭＳ Ｐゴシック" charset="-128"/>
              </a:rPr>
              <a:t>PC (provider-customer)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en-US" dirty="0">
                <a:ea typeface="ＭＳ Ｐゴシック" charset="-128"/>
              </a:rPr>
              <a:t>CP (customer-provider)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en-US" dirty="0">
                <a:ea typeface="ＭＳ Ｐゴシック" charset="-128"/>
              </a:rPr>
              <a:t>PP (peer-peer)</a:t>
            </a:r>
          </a:p>
        </p:txBody>
      </p:sp>
      <p:sp>
        <p:nvSpPr>
          <p:cNvPr id="130051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fld id="{4D2665D3-7C91-2543-A291-952B583C64CA}" type="slidenum">
              <a:rPr lang="en-US" altLang="en-US" sz="1400">
                <a:solidFill>
                  <a:srgbClr val="000000"/>
                </a:solidFill>
                <a:latin typeface="Times New Roman" charset="0"/>
              </a:rPr>
              <a:pPr/>
              <a:t>24</a:t>
            </a:fld>
            <a:endParaRPr lang="en-US" altLang="en-US" sz="1400" dirty="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130052" name="Rectangle 4"/>
          <p:cNvSpPr>
            <a:spLocks noChangeArrowheads="1"/>
          </p:cNvSpPr>
          <p:nvPr/>
        </p:nvSpPr>
        <p:spPr bwMode="auto">
          <a:xfrm>
            <a:off x="2724150" y="3536950"/>
            <a:ext cx="310991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r>
              <a:rPr lang="en-US" altLang="en-US" sz="2800"/>
              <a:t>S    A   B    C    D</a:t>
            </a:r>
          </a:p>
        </p:txBody>
      </p:sp>
      <p:sp>
        <p:nvSpPr>
          <p:cNvPr id="130053" name="Curved Down Arrow 6"/>
          <p:cNvSpPr>
            <a:spLocks noChangeArrowheads="1"/>
          </p:cNvSpPr>
          <p:nvPr/>
        </p:nvSpPr>
        <p:spPr bwMode="auto">
          <a:xfrm flipH="1">
            <a:off x="2871788" y="3219450"/>
            <a:ext cx="657225" cy="309563"/>
          </a:xfrm>
          <a:prstGeom prst="curvedDownArrow">
            <a:avLst>
              <a:gd name="adj1" fmla="val 25064"/>
              <a:gd name="adj2" fmla="val 50128"/>
              <a:gd name="adj3" fmla="val 25000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endParaRPr lang="en-US" altLang="en-US" sz="1800"/>
          </a:p>
        </p:txBody>
      </p:sp>
      <p:sp>
        <p:nvSpPr>
          <p:cNvPr id="130054" name="Curved Down Arrow 7"/>
          <p:cNvSpPr>
            <a:spLocks noChangeArrowheads="1"/>
          </p:cNvSpPr>
          <p:nvPr/>
        </p:nvSpPr>
        <p:spPr bwMode="auto">
          <a:xfrm flipH="1">
            <a:off x="3554413" y="3224213"/>
            <a:ext cx="657225" cy="311150"/>
          </a:xfrm>
          <a:prstGeom prst="curvedDownArrow">
            <a:avLst>
              <a:gd name="adj1" fmla="val 24936"/>
              <a:gd name="adj2" fmla="val 49872"/>
              <a:gd name="adj3" fmla="val 25000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endParaRPr lang="en-US" altLang="en-US" sz="1800"/>
          </a:p>
        </p:txBody>
      </p:sp>
      <p:sp>
        <p:nvSpPr>
          <p:cNvPr id="130055" name="Curved Down Arrow 8"/>
          <p:cNvSpPr>
            <a:spLocks noChangeArrowheads="1"/>
          </p:cNvSpPr>
          <p:nvPr/>
        </p:nvSpPr>
        <p:spPr bwMode="auto">
          <a:xfrm flipH="1">
            <a:off x="4230688" y="3243263"/>
            <a:ext cx="658812" cy="311150"/>
          </a:xfrm>
          <a:prstGeom prst="curvedDownArrow">
            <a:avLst>
              <a:gd name="adj1" fmla="val 24996"/>
              <a:gd name="adj2" fmla="val 49993"/>
              <a:gd name="adj3" fmla="val 25000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endParaRPr lang="en-US" altLang="en-US" sz="1800"/>
          </a:p>
        </p:txBody>
      </p:sp>
      <p:sp>
        <p:nvSpPr>
          <p:cNvPr id="130056" name="Curved Down Arrow 8"/>
          <p:cNvSpPr>
            <a:spLocks noChangeArrowheads="1"/>
          </p:cNvSpPr>
          <p:nvPr/>
        </p:nvSpPr>
        <p:spPr bwMode="auto">
          <a:xfrm flipH="1">
            <a:off x="4932363" y="3248025"/>
            <a:ext cx="658812" cy="311150"/>
          </a:xfrm>
          <a:prstGeom prst="curvedDownArrow">
            <a:avLst>
              <a:gd name="adj1" fmla="val 24996"/>
              <a:gd name="adj2" fmla="val 49993"/>
              <a:gd name="adj3" fmla="val 25000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endParaRPr lang="en-US" altLang="en-US" sz="1800"/>
          </a:p>
        </p:txBody>
      </p:sp>
    </p:spTree>
    <p:extLst>
      <p:ext uri="{BB962C8B-B14F-4D97-AF65-F5344CB8AC3E}">
        <p14:creationId xmlns:p14="http://schemas.microsoft.com/office/powerpoint/2010/main" val="84078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7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128588"/>
            <a:ext cx="8339138" cy="1143000"/>
          </a:xfrm>
        </p:spPr>
        <p:txBody>
          <a:bodyPr/>
          <a:lstStyle/>
          <a:p>
            <a:r>
              <a:rPr lang="en-US" altLang="zh-CN" sz="2800" dirty="0">
                <a:ea typeface="宋体" charset="-122"/>
              </a:rPr>
              <a:t>Typical Export Policies Route Patterns</a:t>
            </a:r>
            <a:endParaRPr lang="zh-CN" altLang="en-US" sz="2800" dirty="0">
              <a:ea typeface="宋体" charset="-122"/>
            </a:endParaRPr>
          </a:p>
        </p:txBody>
      </p:sp>
      <p:sp>
        <p:nvSpPr>
          <p:cNvPr id="13209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436688"/>
            <a:ext cx="8051800" cy="5019675"/>
          </a:xfrm>
        </p:spPr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altLang="zh-CN" dirty="0">
                <a:ea typeface="宋体" charset="-122"/>
              </a:rPr>
              <a:t>Invariant 1 of valid BGP routes (with labels representing business relationship)</a:t>
            </a:r>
          </a:p>
        </p:txBody>
      </p:sp>
      <p:grpSp>
        <p:nvGrpSpPr>
          <p:cNvPr id="132099" name="Group 4"/>
          <p:cNvGrpSpPr>
            <a:grpSpLocks/>
          </p:cNvGrpSpPr>
          <p:nvPr/>
        </p:nvGrpSpPr>
        <p:grpSpPr bwMode="auto">
          <a:xfrm>
            <a:off x="1917700" y="3065463"/>
            <a:ext cx="1174750" cy="503237"/>
            <a:chOff x="1649" y="1463"/>
            <a:chExt cx="740" cy="317"/>
          </a:xfrm>
        </p:grpSpPr>
        <p:sp>
          <p:nvSpPr>
            <p:cNvPr id="132114" name="Line 5"/>
            <p:cNvSpPr>
              <a:spLocks noChangeShapeType="1"/>
            </p:cNvSpPr>
            <p:nvPr/>
          </p:nvSpPr>
          <p:spPr bwMode="auto">
            <a:xfrm>
              <a:off x="1649" y="1780"/>
              <a:ext cx="740" cy="0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2115" name="Text Box 6"/>
            <p:cNvSpPr txBox="1">
              <a:spLocks noChangeArrowheads="1"/>
            </p:cNvSpPr>
            <p:nvPr/>
          </p:nvSpPr>
          <p:spPr bwMode="auto">
            <a:xfrm>
              <a:off x="1787" y="1463"/>
              <a:ext cx="584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prstDash val="dash"/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altLang="zh-CN" sz="1800">
                  <a:solidFill>
                    <a:srgbClr val="000000"/>
                  </a:solidFill>
                  <a:ea typeface="宋体" charset="-122"/>
                </a:rPr>
                <a:t>P       C</a:t>
              </a:r>
            </a:p>
          </p:txBody>
        </p:sp>
      </p:grpSp>
      <p:grpSp>
        <p:nvGrpSpPr>
          <p:cNvPr id="3" name="Group 13"/>
          <p:cNvGrpSpPr>
            <a:grpSpLocks/>
          </p:cNvGrpSpPr>
          <p:nvPr/>
        </p:nvGrpSpPr>
        <p:grpSpPr bwMode="auto">
          <a:xfrm>
            <a:off x="3192463" y="3108325"/>
            <a:ext cx="4119562" cy="458788"/>
            <a:chOff x="2409" y="1475"/>
            <a:chExt cx="2264" cy="299"/>
          </a:xfrm>
        </p:grpSpPr>
        <p:sp>
          <p:nvSpPr>
            <p:cNvPr id="132112" name="Line 14"/>
            <p:cNvSpPr>
              <a:spLocks noChangeShapeType="1"/>
            </p:cNvSpPr>
            <p:nvPr/>
          </p:nvSpPr>
          <p:spPr bwMode="auto">
            <a:xfrm flipV="1">
              <a:off x="2409" y="1767"/>
              <a:ext cx="2264" cy="7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dash"/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2113" name="Text Box 15"/>
            <p:cNvSpPr txBox="1">
              <a:spLocks noChangeArrowheads="1"/>
            </p:cNvSpPr>
            <p:nvPr/>
          </p:nvSpPr>
          <p:spPr bwMode="auto">
            <a:xfrm>
              <a:off x="2921" y="1475"/>
              <a:ext cx="1142" cy="2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prstDash val="dash"/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altLang="zh-CN" sz="1800">
                  <a:solidFill>
                    <a:srgbClr val="000000"/>
                  </a:solidFill>
                  <a:ea typeface="宋体" charset="-122"/>
                </a:rPr>
                <a:t>                          ?</a:t>
              </a:r>
            </a:p>
          </p:txBody>
        </p:sp>
      </p:grpSp>
      <p:grpSp>
        <p:nvGrpSpPr>
          <p:cNvPr id="4" name="Group 36"/>
          <p:cNvGrpSpPr>
            <a:grpSpLocks/>
          </p:cNvGrpSpPr>
          <p:nvPr/>
        </p:nvGrpSpPr>
        <p:grpSpPr bwMode="auto">
          <a:xfrm>
            <a:off x="3171825" y="3062288"/>
            <a:ext cx="1214438" cy="503237"/>
            <a:chOff x="1998" y="2181"/>
            <a:chExt cx="765" cy="317"/>
          </a:xfrm>
        </p:grpSpPr>
        <p:sp>
          <p:nvSpPr>
            <p:cNvPr id="132110" name="Line 17"/>
            <p:cNvSpPr>
              <a:spLocks noChangeShapeType="1"/>
            </p:cNvSpPr>
            <p:nvPr/>
          </p:nvSpPr>
          <p:spPr bwMode="auto">
            <a:xfrm>
              <a:off x="1998" y="2498"/>
              <a:ext cx="74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2111" name="Text Box 18"/>
            <p:cNvSpPr txBox="1">
              <a:spLocks noChangeArrowheads="1"/>
            </p:cNvSpPr>
            <p:nvPr/>
          </p:nvSpPr>
          <p:spPr bwMode="auto">
            <a:xfrm>
              <a:off x="2136" y="2181"/>
              <a:ext cx="627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prstDash val="dash"/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altLang="zh-CN" sz="1800">
                  <a:solidFill>
                    <a:srgbClr val="000000"/>
                  </a:solidFill>
                  <a:ea typeface="宋体" charset="-122"/>
                </a:rPr>
                <a:t>P        C</a:t>
              </a:r>
            </a:p>
          </p:txBody>
        </p:sp>
      </p:grpSp>
      <p:grpSp>
        <p:nvGrpSpPr>
          <p:cNvPr id="5" name="Group 35"/>
          <p:cNvGrpSpPr>
            <a:grpSpLocks/>
          </p:cNvGrpSpPr>
          <p:nvPr/>
        </p:nvGrpSpPr>
        <p:grpSpPr bwMode="auto">
          <a:xfrm>
            <a:off x="4397375" y="3060700"/>
            <a:ext cx="1174750" cy="503238"/>
            <a:chOff x="2770" y="2180"/>
            <a:chExt cx="740" cy="317"/>
          </a:xfrm>
        </p:grpSpPr>
        <p:sp>
          <p:nvSpPr>
            <p:cNvPr id="132108" name="Line 19"/>
            <p:cNvSpPr>
              <a:spLocks noChangeShapeType="1"/>
            </p:cNvSpPr>
            <p:nvPr/>
          </p:nvSpPr>
          <p:spPr bwMode="auto">
            <a:xfrm>
              <a:off x="2770" y="2497"/>
              <a:ext cx="74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2109" name="Text Box 20"/>
            <p:cNvSpPr txBox="1">
              <a:spLocks noChangeArrowheads="1"/>
            </p:cNvSpPr>
            <p:nvPr/>
          </p:nvSpPr>
          <p:spPr bwMode="auto">
            <a:xfrm>
              <a:off x="2908" y="2180"/>
              <a:ext cx="540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prstDash val="dash"/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altLang="zh-CN" sz="1800">
                  <a:solidFill>
                    <a:srgbClr val="000000"/>
                  </a:solidFill>
                  <a:ea typeface="宋体" charset="-122"/>
                </a:rPr>
                <a:t>P      C</a:t>
              </a:r>
            </a:p>
          </p:txBody>
        </p:sp>
      </p:grpSp>
      <p:sp>
        <p:nvSpPr>
          <p:cNvPr id="132103" name="Text Box 28"/>
          <p:cNvSpPr txBox="1">
            <a:spLocks noChangeArrowheads="1"/>
          </p:cNvSpPr>
          <p:nvPr/>
        </p:nvSpPr>
        <p:spPr bwMode="auto">
          <a:xfrm>
            <a:off x="7381875" y="3295650"/>
            <a:ext cx="69373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r>
              <a:rPr lang="en-US" altLang="zh-CN" sz="1800">
                <a:solidFill>
                  <a:srgbClr val="000000"/>
                </a:solidFill>
                <a:ea typeface="宋体" charset="-122"/>
              </a:rPr>
              <a:t>Dest</a:t>
            </a:r>
            <a:endParaRPr lang="en-US" altLang="en-US" sz="1800">
              <a:solidFill>
                <a:srgbClr val="000000"/>
              </a:solidFill>
            </a:endParaRPr>
          </a:p>
        </p:txBody>
      </p:sp>
      <p:grpSp>
        <p:nvGrpSpPr>
          <p:cNvPr id="6" name="Group 37"/>
          <p:cNvGrpSpPr>
            <a:grpSpLocks/>
          </p:cNvGrpSpPr>
          <p:nvPr/>
        </p:nvGrpSpPr>
        <p:grpSpPr bwMode="auto">
          <a:xfrm>
            <a:off x="5629275" y="3062288"/>
            <a:ext cx="1714500" cy="503237"/>
            <a:chOff x="2770" y="2180"/>
            <a:chExt cx="740" cy="317"/>
          </a:xfrm>
        </p:grpSpPr>
        <p:sp>
          <p:nvSpPr>
            <p:cNvPr id="132106" name="Line 38"/>
            <p:cNvSpPr>
              <a:spLocks noChangeShapeType="1"/>
            </p:cNvSpPr>
            <p:nvPr/>
          </p:nvSpPr>
          <p:spPr bwMode="auto">
            <a:xfrm>
              <a:off x="2770" y="2497"/>
              <a:ext cx="74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2107" name="Text Box 39"/>
            <p:cNvSpPr txBox="1">
              <a:spLocks noChangeArrowheads="1"/>
            </p:cNvSpPr>
            <p:nvPr/>
          </p:nvSpPr>
          <p:spPr bwMode="auto">
            <a:xfrm>
              <a:off x="2952" y="2180"/>
              <a:ext cx="400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prstDash val="dash"/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altLang="zh-CN" sz="1800">
                  <a:solidFill>
                    <a:srgbClr val="000000"/>
                  </a:solidFill>
                  <a:ea typeface="宋体" charset="-122"/>
                </a:rPr>
                <a:t>P       C</a:t>
              </a:r>
            </a:p>
          </p:txBody>
        </p:sp>
      </p:grpSp>
      <p:sp>
        <p:nvSpPr>
          <p:cNvPr id="387112" name="Text Box 40"/>
          <p:cNvSpPr txBox="1">
            <a:spLocks noChangeArrowheads="1"/>
          </p:cNvSpPr>
          <p:nvPr/>
        </p:nvSpPr>
        <p:spPr bwMode="auto">
          <a:xfrm>
            <a:off x="792163" y="3829050"/>
            <a:ext cx="772839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r>
              <a:rPr lang="en-US" altLang="en-US" sz="1800" dirty="0">
                <a:solidFill>
                  <a:srgbClr val="000000"/>
                </a:solidFill>
              </a:rPr>
              <a:t>Reasoning: only route learned from customer is sent to provider; thus </a:t>
            </a:r>
          </a:p>
          <a:p>
            <a:r>
              <a:rPr lang="en-US" altLang="en-US" sz="1800" dirty="0">
                <a:solidFill>
                  <a:srgbClr val="000000"/>
                </a:solidFill>
              </a:rPr>
              <a:t>after a PC, it is always PC to the destination</a:t>
            </a:r>
          </a:p>
        </p:txBody>
      </p:sp>
      <p:sp>
        <p:nvSpPr>
          <p:cNvPr id="21" name="Slide Number Placeholder 3">
            <a:extLst>
              <a:ext uri="{FF2B5EF4-FFF2-40B4-BE49-F238E27FC236}">
                <a16:creationId xmlns:a16="http://schemas.microsoft.com/office/drawing/2014/main" id="{AF3C05F2-550B-5843-9492-A4EE42D5C80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461375" y="6565900"/>
            <a:ext cx="425450" cy="2921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fld id="{4D2665D3-7C91-2543-A291-952B583C64CA}" type="slidenum">
              <a:rPr lang="en-US" altLang="en-US" sz="1400">
                <a:solidFill>
                  <a:srgbClr val="000000"/>
                </a:solidFill>
                <a:latin typeface="Times New Roman" charset="0"/>
              </a:rPr>
              <a:pPr/>
              <a:t>25</a:t>
            </a:fld>
            <a:endParaRPr lang="en-US" altLang="en-US" sz="1400" dirty="0">
              <a:solidFill>
                <a:srgbClr val="000000"/>
              </a:solidFill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7103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711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5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128588"/>
            <a:ext cx="8339138" cy="1143000"/>
          </a:xfrm>
        </p:spPr>
        <p:txBody>
          <a:bodyPr/>
          <a:lstStyle/>
          <a:p>
            <a:r>
              <a:rPr lang="en-US" altLang="zh-CN" sz="2800" dirty="0">
                <a:ea typeface="宋体" charset="-122"/>
              </a:rPr>
              <a:t>Typical Export Policies Route Patterns</a:t>
            </a:r>
            <a:endParaRPr lang="zh-CN" altLang="en-US" sz="2800" dirty="0">
              <a:ea typeface="宋体" charset="-122"/>
            </a:endParaRPr>
          </a:p>
        </p:txBody>
      </p:sp>
      <p:sp>
        <p:nvSpPr>
          <p:cNvPr id="13414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436688"/>
            <a:ext cx="8051800" cy="5019675"/>
          </a:xfrm>
        </p:spPr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altLang="zh-CN" dirty="0">
                <a:ea typeface="宋体" charset="-122"/>
              </a:rPr>
              <a:t>Invariant 2 of valid BGP routes (with labels representing business relationship)</a:t>
            </a:r>
          </a:p>
        </p:txBody>
      </p:sp>
      <p:grpSp>
        <p:nvGrpSpPr>
          <p:cNvPr id="134147" name="Group 7"/>
          <p:cNvGrpSpPr>
            <a:grpSpLocks/>
          </p:cNvGrpSpPr>
          <p:nvPr/>
        </p:nvGrpSpPr>
        <p:grpSpPr bwMode="auto">
          <a:xfrm>
            <a:off x="4889500" y="3251200"/>
            <a:ext cx="1174750" cy="503238"/>
            <a:chOff x="3080" y="2685"/>
            <a:chExt cx="740" cy="317"/>
          </a:xfrm>
        </p:grpSpPr>
        <p:sp>
          <p:nvSpPr>
            <p:cNvPr id="134160" name="Line 8"/>
            <p:cNvSpPr>
              <a:spLocks noChangeShapeType="1"/>
            </p:cNvSpPr>
            <p:nvPr/>
          </p:nvSpPr>
          <p:spPr bwMode="auto">
            <a:xfrm>
              <a:off x="3080" y="3002"/>
              <a:ext cx="740" cy="0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4161" name="Text Box 9"/>
            <p:cNvSpPr txBox="1">
              <a:spLocks noChangeArrowheads="1"/>
            </p:cNvSpPr>
            <p:nvPr/>
          </p:nvSpPr>
          <p:spPr bwMode="auto">
            <a:xfrm>
              <a:off x="3218" y="2685"/>
              <a:ext cx="280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prstDash val="dash"/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altLang="zh-CN" sz="1800" dirty="0">
                  <a:solidFill>
                    <a:srgbClr val="000000"/>
                  </a:solidFill>
                  <a:ea typeface="宋体" charset="-122"/>
                </a:rPr>
                <a:t>CP</a:t>
              </a:r>
            </a:p>
          </p:txBody>
        </p:sp>
      </p:grpSp>
      <p:grpSp>
        <p:nvGrpSpPr>
          <p:cNvPr id="3" name="Group 10"/>
          <p:cNvGrpSpPr>
            <a:grpSpLocks/>
          </p:cNvGrpSpPr>
          <p:nvPr/>
        </p:nvGrpSpPr>
        <p:grpSpPr bwMode="auto">
          <a:xfrm>
            <a:off x="1939925" y="3308350"/>
            <a:ext cx="2846388" cy="444500"/>
            <a:chOff x="1222" y="2721"/>
            <a:chExt cx="1793" cy="280"/>
          </a:xfrm>
        </p:grpSpPr>
        <p:sp>
          <p:nvSpPr>
            <p:cNvPr id="134158" name="Line 11"/>
            <p:cNvSpPr>
              <a:spLocks noChangeShapeType="1"/>
            </p:cNvSpPr>
            <p:nvPr/>
          </p:nvSpPr>
          <p:spPr bwMode="auto">
            <a:xfrm>
              <a:off x="1222" y="2996"/>
              <a:ext cx="1793" cy="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dash"/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4159" name="Text Box 12"/>
            <p:cNvSpPr txBox="1">
              <a:spLocks noChangeArrowheads="1"/>
            </p:cNvSpPr>
            <p:nvPr/>
          </p:nvSpPr>
          <p:spPr bwMode="auto">
            <a:xfrm>
              <a:off x="2176" y="2721"/>
              <a:ext cx="191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prstDash val="dash"/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altLang="zh-CN" sz="1800">
                  <a:solidFill>
                    <a:srgbClr val="000000"/>
                  </a:solidFill>
                  <a:ea typeface="宋体" charset="-122"/>
                </a:rPr>
                <a:t>?</a:t>
              </a:r>
            </a:p>
          </p:txBody>
        </p:sp>
      </p:grpSp>
      <p:grpSp>
        <p:nvGrpSpPr>
          <p:cNvPr id="4" name="Group 22"/>
          <p:cNvGrpSpPr>
            <a:grpSpLocks/>
          </p:cNvGrpSpPr>
          <p:nvPr/>
        </p:nvGrpSpPr>
        <p:grpSpPr bwMode="auto">
          <a:xfrm>
            <a:off x="1808163" y="3246438"/>
            <a:ext cx="2971800" cy="714375"/>
            <a:chOff x="1121" y="3258"/>
            <a:chExt cx="1872" cy="450"/>
          </a:xfrm>
        </p:grpSpPr>
        <p:sp>
          <p:nvSpPr>
            <p:cNvPr id="134153" name="Line 23"/>
            <p:cNvSpPr>
              <a:spLocks noChangeShapeType="1"/>
            </p:cNvSpPr>
            <p:nvPr/>
          </p:nvSpPr>
          <p:spPr bwMode="auto">
            <a:xfrm>
              <a:off x="1481" y="3576"/>
              <a:ext cx="74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4154" name="Text Box 24"/>
            <p:cNvSpPr txBox="1">
              <a:spLocks noChangeArrowheads="1"/>
            </p:cNvSpPr>
            <p:nvPr/>
          </p:nvSpPr>
          <p:spPr bwMode="auto">
            <a:xfrm>
              <a:off x="1619" y="3259"/>
              <a:ext cx="278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prstDash val="dash"/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altLang="zh-CN" sz="1800">
                  <a:solidFill>
                    <a:srgbClr val="000000"/>
                  </a:solidFill>
                  <a:ea typeface="宋体" charset="-122"/>
                </a:rPr>
                <a:t>CP</a:t>
              </a:r>
            </a:p>
          </p:txBody>
        </p:sp>
        <p:sp>
          <p:nvSpPr>
            <p:cNvPr id="134155" name="Line 25"/>
            <p:cNvSpPr>
              <a:spLocks noChangeShapeType="1"/>
            </p:cNvSpPr>
            <p:nvPr/>
          </p:nvSpPr>
          <p:spPr bwMode="auto">
            <a:xfrm>
              <a:off x="2253" y="3575"/>
              <a:ext cx="74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4156" name="Text Box 26"/>
            <p:cNvSpPr txBox="1">
              <a:spLocks noChangeArrowheads="1"/>
            </p:cNvSpPr>
            <p:nvPr/>
          </p:nvSpPr>
          <p:spPr bwMode="auto">
            <a:xfrm>
              <a:off x="2391" y="3258"/>
              <a:ext cx="278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prstDash val="dash"/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altLang="zh-CN" sz="1800">
                  <a:solidFill>
                    <a:srgbClr val="000000"/>
                  </a:solidFill>
                  <a:ea typeface="宋体" charset="-122"/>
                </a:rPr>
                <a:t>CP</a:t>
              </a:r>
            </a:p>
          </p:txBody>
        </p:sp>
        <p:sp>
          <p:nvSpPr>
            <p:cNvPr id="134157" name="Rectangle 27"/>
            <p:cNvSpPr>
              <a:spLocks noChangeArrowheads="1"/>
            </p:cNvSpPr>
            <p:nvPr/>
          </p:nvSpPr>
          <p:spPr bwMode="auto">
            <a:xfrm>
              <a:off x="1121" y="3477"/>
              <a:ext cx="33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prstDash val="dash"/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altLang="zh-CN" sz="1800">
                  <a:solidFill>
                    <a:srgbClr val="000000"/>
                  </a:solidFill>
                  <a:ea typeface="宋体" charset="-122"/>
                </a:rPr>
                <a:t>······</a:t>
              </a:r>
              <a:endParaRPr lang="zh-CN" altLang="en-US" sz="1800">
                <a:solidFill>
                  <a:srgbClr val="000000"/>
                </a:solidFill>
                <a:ea typeface="宋体" charset="-122"/>
              </a:endParaRPr>
            </a:p>
          </p:txBody>
        </p:sp>
      </p:grpSp>
      <p:sp>
        <p:nvSpPr>
          <p:cNvPr id="134150" name="Text Box 29"/>
          <p:cNvSpPr txBox="1">
            <a:spLocks noChangeArrowheads="1"/>
          </p:cNvSpPr>
          <p:nvPr/>
        </p:nvSpPr>
        <p:spPr bwMode="auto">
          <a:xfrm>
            <a:off x="7346950" y="3554413"/>
            <a:ext cx="693738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r>
              <a:rPr lang="en-US" altLang="zh-CN" sz="1800">
                <a:solidFill>
                  <a:srgbClr val="000000"/>
                </a:solidFill>
                <a:ea typeface="宋体" charset="-122"/>
              </a:rPr>
              <a:t>Dest</a:t>
            </a:r>
            <a:endParaRPr lang="en-US" altLang="en-US" sz="1800">
              <a:solidFill>
                <a:srgbClr val="000000"/>
              </a:solidFill>
            </a:endParaRPr>
          </a:p>
        </p:txBody>
      </p:sp>
      <p:sp>
        <p:nvSpPr>
          <p:cNvPr id="134151" name="Line 33"/>
          <p:cNvSpPr>
            <a:spLocks noChangeShapeType="1"/>
          </p:cNvSpPr>
          <p:nvPr/>
        </p:nvSpPr>
        <p:spPr bwMode="auto">
          <a:xfrm>
            <a:off x="6156325" y="3749675"/>
            <a:ext cx="1174750" cy="0"/>
          </a:xfrm>
          <a:prstGeom prst="line">
            <a:avLst/>
          </a:prstGeom>
          <a:noFill/>
          <a:ln w="28575">
            <a:solidFill>
              <a:schemeClr val="tx1"/>
            </a:solidFill>
            <a:prstDash val="dash"/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87113" name="Text Box 41"/>
          <p:cNvSpPr txBox="1">
            <a:spLocks noChangeArrowheads="1"/>
          </p:cNvSpPr>
          <p:nvPr/>
        </p:nvSpPr>
        <p:spPr bwMode="auto">
          <a:xfrm>
            <a:off x="808038" y="4200525"/>
            <a:ext cx="837882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r>
              <a:rPr lang="en-US" altLang="en-US" sz="1800" dirty="0">
                <a:solidFill>
                  <a:srgbClr val="000000"/>
                </a:solidFill>
              </a:rPr>
              <a:t>Reasoning: routes learned from peer or provider are sent to only customers;</a:t>
            </a:r>
            <a:br>
              <a:rPr lang="en-US" altLang="en-US" sz="1800" dirty="0">
                <a:solidFill>
                  <a:srgbClr val="000000"/>
                </a:solidFill>
              </a:rPr>
            </a:br>
            <a:r>
              <a:rPr lang="en-US" altLang="en-US" sz="1800" dirty="0">
                <a:solidFill>
                  <a:srgbClr val="000000"/>
                </a:solidFill>
              </a:rPr>
              <a:t> thus all relationship before is CP.</a:t>
            </a:r>
          </a:p>
        </p:txBody>
      </p:sp>
      <p:sp>
        <p:nvSpPr>
          <p:cNvPr id="2" name="Rectangle 1"/>
          <p:cNvSpPr/>
          <p:nvPr/>
        </p:nvSpPr>
        <p:spPr>
          <a:xfrm>
            <a:off x="5412139" y="3243819"/>
            <a:ext cx="5052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800">
                <a:solidFill>
                  <a:srgbClr val="000000"/>
                </a:solidFill>
                <a:ea typeface="宋体" charset="-122"/>
              </a:rPr>
              <a:t>/PP</a:t>
            </a:r>
            <a:endParaRPr lang="en-US"/>
          </a:p>
        </p:txBody>
      </p:sp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B0EE38DD-A895-1444-A505-19AE23AA3CF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461375" y="6565900"/>
            <a:ext cx="425450" cy="2921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fld id="{4D2665D3-7C91-2543-A291-952B583C64CA}" type="slidenum">
              <a:rPr lang="en-US" altLang="en-US" sz="1400">
                <a:solidFill>
                  <a:srgbClr val="000000"/>
                </a:solidFill>
                <a:latin typeface="Times New Roman" charset="0"/>
              </a:rPr>
              <a:pPr/>
              <a:t>26</a:t>
            </a:fld>
            <a:endParaRPr lang="en-US" altLang="en-US" sz="1400" dirty="0">
              <a:solidFill>
                <a:srgbClr val="000000"/>
              </a:solidFill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7308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7113" grpId="0"/>
      <p:bldP spid="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a typeface="宋体" charset="-122"/>
              </a:rPr>
              <a:t>Stability of BGP Policy Routing</a:t>
            </a:r>
            <a:endParaRPr lang="en-US" altLang="en-US" dirty="0">
              <a:ea typeface="ＭＳ Ｐゴシック" charset="-128"/>
            </a:endParaRPr>
          </a:p>
        </p:txBody>
      </p:sp>
      <p:sp>
        <p:nvSpPr>
          <p:cNvPr id="13619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altLang="zh-CN" dirty="0">
                <a:ea typeface="宋体" charset="-122"/>
              </a:rPr>
              <a:t>Suppose </a:t>
            </a:r>
          </a:p>
          <a:p>
            <a:pPr marL="914400" lvl="1" indent="-457200">
              <a:buFont typeface="ZapfDingbats" charset="0"/>
              <a:buAutoNum type="arabicPeriod"/>
            </a:pPr>
            <a:r>
              <a:rPr lang="en-US" altLang="zh-CN" dirty="0">
                <a:ea typeface="宋体" charset="-122"/>
              </a:rPr>
              <a:t>there is no loop formed by provider-customer relationship in the Internet</a:t>
            </a:r>
          </a:p>
          <a:p>
            <a:pPr marL="914400" lvl="1" indent="-457200">
              <a:buFont typeface="ZapfDingbats" charset="0"/>
              <a:buAutoNum type="arabicPeriod"/>
            </a:pPr>
            <a:r>
              <a:rPr lang="en-US" altLang="zh-CN" dirty="0">
                <a:ea typeface="宋体" charset="-122"/>
              </a:rPr>
              <a:t>each AS uses typical route selection policy:</a:t>
            </a:r>
          </a:p>
          <a:p>
            <a:pPr marL="1295400" lvl="2" indent="-381000">
              <a:buFont typeface="ZapfDingbats" charset="0"/>
              <a:buNone/>
            </a:pPr>
            <a:r>
              <a:rPr lang="en-US" altLang="zh-CN" dirty="0">
                <a:ea typeface="宋体" charset="-122"/>
              </a:rPr>
              <a:t>C &gt; E/P</a:t>
            </a:r>
          </a:p>
          <a:p>
            <a:pPr marL="914400" lvl="1" indent="-457200">
              <a:buFont typeface="ZapfDingbats" charset="0"/>
              <a:buAutoNum type="arabicPeriod"/>
            </a:pPr>
            <a:r>
              <a:rPr lang="en-US" altLang="zh-CN" dirty="0">
                <a:ea typeface="宋体" charset="-122"/>
              </a:rPr>
              <a:t>each AS uses the typical export policies</a:t>
            </a:r>
          </a:p>
          <a:p>
            <a:pPr marL="914400" lvl="1" indent="-457200">
              <a:buFont typeface="ZapfDingbats" charset="0"/>
              <a:buNone/>
            </a:pPr>
            <a:endParaRPr lang="en-US" altLang="zh-CN" dirty="0">
              <a:ea typeface="宋体" charset="-122"/>
            </a:endParaRPr>
          </a:p>
          <a:p>
            <a:pPr marL="533400" indent="-533400">
              <a:buFont typeface="Wingdings" charset="2"/>
              <a:buChar char="q"/>
            </a:pPr>
            <a:r>
              <a:rPr lang="en-US" altLang="zh-CN" dirty="0">
                <a:ea typeface="宋体" charset="-122"/>
              </a:rPr>
              <a:t>Then policy routing always converges (i.e., is stable).</a:t>
            </a:r>
            <a:endParaRPr lang="en-US" altLang="en-US" dirty="0">
              <a:ea typeface="宋体" charset="-12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31A0F2-06C2-2E4B-9A4B-4A689F6FC93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461375" y="6565900"/>
            <a:ext cx="425450" cy="2921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fld id="{4D2665D3-7C91-2543-A291-952B583C64CA}" type="slidenum">
              <a:rPr lang="en-US" altLang="en-US" sz="1400">
                <a:solidFill>
                  <a:srgbClr val="000000"/>
                </a:solidFill>
                <a:latin typeface="Times New Roman" charset="0"/>
              </a:rPr>
              <a:pPr/>
              <a:t>27</a:t>
            </a:fld>
            <a:endParaRPr lang="en-US" altLang="en-US" sz="1400" dirty="0">
              <a:solidFill>
                <a:srgbClr val="000000"/>
              </a:solidFill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72773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charset="-128"/>
              </a:rPr>
              <a:t>Case 1: A Link is PC</a:t>
            </a:r>
          </a:p>
        </p:txBody>
      </p:sp>
      <p:sp>
        <p:nvSpPr>
          <p:cNvPr id="138242" name="Line 5"/>
          <p:cNvSpPr>
            <a:spLocks noChangeShapeType="1"/>
          </p:cNvSpPr>
          <p:nvPr/>
        </p:nvSpPr>
        <p:spPr bwMode="auto">
          <a:xfrm flipH="1" flipV="1">
            <a:off x="1639888" y="2932113"/>
            <a:ext cx="14287" cy="1887537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38243" name="Line 7"/>
          <p:cNvSpPr>
            <a:spLocks noChangeShapeType="1"/>
          </p:cNvSpPr>
          <p:nvPr/>
        </p:nvSpPr>
        <p:spPr bwMode="auto">
          <a:xfrm>
            <a:off x="1654175" y="2932113"/>
            <a:ext cx="1635125" cy="1917700"/>
          </a:xfrm>
          <a:prstGeom prst="line">
            <a:avLst/>
          </a:prstGeom>
          <a:noFill/>
          <a:ln w="57150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38244" name="Line 8"/>
          <p:cNvSpPr>
            <a:spLocks noChangeShapeType="1"/>
          </p:cNvSpPr>
          <p:nvPr/>
        </p:nvSpPr>
        <p:spPr bwMode="auto">
          <a:xfrm flipH="1" flipV="1">
            <a:off x="3263900" y="2913063"/>
            <a:ext cx="14288" cy="1887537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38245" name="Line 9"/>
          <p:cNvSpPr>
            <a:spLocks noChangeShapeType="1"/>
          </p:cNvSpPr>
          <p:nvPr/>
        </p:nvSpPr>
        <p:spPr bwMode="auto">
          <a:xfrm>
            <a:off x="3278188" y="2913063"/>
            <a:ext cx="1635125" cy="1917700"/>
          </a:xfrm>
          <a:prstGeom prst="line">
            <a:avLst/>
          </a:prstGeom>
          <a:noFill/>
          <a:ln w="57150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38246" name="Line 10"/>
          <p:cNvSpPr>
            <a:spLocks noChangeShapeType="1"/>
          </p:cNvSpPr>
          <p:nvPr/>
        </p:nvSpPr>
        <p:spPr bwMode="auto">
          <a:xfrm flipH="1" flipV="1">
            <a:off x="4895850" y="2921000"/>
            <a:ext cx="14288" cy="1887538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38247" name="Line 11"/>
          <p:cNvSpPr>
            <a:spLocks noChangeShapeType="1"/>
          </p:cNvSpPr>
          <p:nvPr/>
        </p:nvSpPr>
        <p:spPr bwMode="auto">
          <a:xfrm>
            <a:off x="4910138" y="2921000"/>
            <a:ext cx="1635125" cy="1917700"/>
          </a:xfrm>
          <a:prstGeom prst="line">
            <a:avLst/>
          </a:prstGeom>
          <a:noFill/>
          <a:ln w="57150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38248" name="Line 12"/>
          <p:cNvSpPr>
            <a:spLocks noChangeShapeType="1"/>
          </p:cNvSpPr>
          <p:nvPr/>
        </p:nvSpPr>
        <p:spPr bwMode="auto">
          <a:xfrm flipH="1" flipV="1">
            <a:off x="6469063" y="2859088"/>
            <a:ext cx="14287" cy="1887537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38249" name="Freeform 13"/>
          <p:cNvSpPr>
            <a:spLocks/>
          </p:cNvSpPr>
          <p:nvPr/>
        </p:nvSpPr>
        <p:spPr bwMode="auto">
          <a:xfrm>
            <a:off x="1654175" y="2855913"/>
            <a:ext cx="6202363" cy="3681412"/>
          </a:xfrm>
          <a:custGeom>
            <a:avLst/>
            <a:gdLst>
              <a:gd name="T0" fmla="*/ 2147483647 w 3907"/>
              <a:gd name="T1" fmla="*/ 0 h 2319"/>
              <a:gd name="T2" fmla="*/ 2147483647 w 3907"/>
              <a:gd name="T3" fmla="*/ 2147483647 h 2319"/>
              <a:gd name="T4" fmla="*/ 2147483647 w 3907"/>
              <a:gd name="T5" fmla="*/ 2147483647 h 2319"/>
              <a:gd name="T6" fmla="*/ 2147483647 w 3907"/>
              <a:gd name="T7" fmla="*/ 2147483647 h 2319"/>
              <a:gd name="T8" fmla="*/ 0 w 3907"/>
              <a:gd name="T9" fmla="*/ 2147483647 h 231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907"/>
              <a:gd name="T16" fmla="*/ 0 h 2319"/>
              <a:gd name="T17" fmla="*/ 3907 w 3907"/>
              <a:gd name="T18" fmla="*/ 2319 h 231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907" h="2319">
                <a:moveTo>
                  <a:pt x="3041" y="0"/>
                </a:moveTo>
                <a:cubicBezTo>
                  <a:pt x="3439" y="278"/>
                  <a:pt x="3837" y="556"/>
                  <a:pt x="3872" y="897"/>
                </a:cubicBezTo>
                <a:cubicBezTo>
                  <a:pt x="3907" y="1238"/>
                  <a:pt x="3734" y="1835"/>
                  <a:pt x="3249" y="2049"/>
                </a:cubicBezTo>
                <a:cubicBezTo>
                  <a:pt x="2764" y="2263"/>
                  <a:pt x="1504" y="2319"/>
                  <a:pt x="963" y="2182"/>
                </a:cubicBezTo>
                <a:cubicBezTo>
                  <a:pt x="422" y="2045"/>
                  <a:pt x="211" y="1636"/>
                  <a:pt x="0" y="1228"/>
                </a:cubicBezTo>
              </a:path>
            </a:pathLst>
          </a:custGeom>
          <a:noFill/>
          <a:ln w="57150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38250" name="Text Box 14"/>
          <p:cNvSpPr txBox="1">
            <a:spLocks noChangeArrowheads="1"/>
          </p:cNvSpPr>
          <p:nvPr/>
        </p:nvSpPr>
        <p:spPr bwMode="auto">
          <a:xfrm>
            <a:off x="1914525" y="2879725"/>
            <a:ext cx="44132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r>
              <a:rPr lang="en-US" altLang="en-US" sz="1800">
                <a:solidFill>
                  <a:srgbClr val="000000"/>
                </a:solidFill>
              </a:rPr>
              <a:t>PC</a:t>
            </a:r>
          </a:p>
        </p:txBody>
      </p:sp>
      <p:sp>
        <p:nvSpPr>
          <p:cNvPr id="138251" name="Freeform 15"/>
          <p:cNvSpPr>
            <a:spLocks/>
          </p:cNvSpPr>
          <p:nvPr/>
        </p:nvSpPr>
        <p:spPr bwMode="auto">
          <a:xfrm>
            <a:off x="3297238" y="4810125"/>
            <a:ext cx="479425" cy="404813"/>
          </a:xfrm>
          <a:custGeom>
            <a:avLst/>
            <a:gdLst>
              <a:gd name="T0" fmla="*/ 0 w 302"/>
              <a:gd name="T1" fmla="*/ 0 h 255"/>
              <a:gd name="T2" fmla="*/ 2147483647 w 302"/>
              <a:gd name="T3" fmla="*/ 2147483647 h 255"/>
              <a:gd name="T4" fmla="*/ 2147483647 w 302"/>
              <a:gd name="T5" fmla="*/ 2147483647 h 255"/>
              <a:gd name="T6" fmla="*/ 0 60000 65536"/>
              <a:gd name="T7" fmla="*/ 0 60000 65536"/>
              <a:gd name="T8" fmla="*/ 0 60000 65536"/>
              <a:gd name="T9" fmla="*/ 0 w 302"/>
              <a:gd name="T10" fmla="*/ 0 h 255"/>
              <a:gd name="T11" fmla="*/ 302 w 302"/>
              <a:gd name="T12" fmla="*/ 255 h 255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02" h="255">
                <a:moveTo>
                  <a:pt x="0" y="0"/>
                </a:moveTo>
                <a:cubicBezTo>
                  <a:pt x="104" y="39"/>
                  <a:pt x="208" y="79"/>
                  <a:pt x="255" y="122"/>
                </a:cubicBezTo>
                <a:cubicBezTo>
                  <a:pt x="302" y="165"/>
                  <a:pt x="292" y="210"/>
                  <a:pt x="283" y="255"/>
                </a:cubicBezTo>
              </a:path>
            </a:pathLst>
          </a:custGeom>
          <a:noFill/>
          <a:ln w="2857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38252" name="Line 16"/>
          <p:cNvSpPr>
            <a:spLocks noChangeShapeType="1"/>
          </p:cNvSpPr>
          <p:nvPr/>
        </p:nvSpPr>
        <p:spPr bwMode="auto">
          <a:xfrm>
            <a:off x="3611563" y="5211763"/>
            <a:ext cx="26987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grpSp>
        <p:nvGrpSpPr>
          <p:cNvPr id="138253" name="Group 18"/>
          <p:cNvGrpSpPr>
            <a:grpSpLocks/>
          </p:cNvGrpSpPr>
          <p:nvPr/>
        </p:nvGrpSpPr>
        <p:grpSpPr bwMode="auto">
          <a:xfrm>
            <a:off x="4935538" y="4833938"/>
            <a:ext cx="584200" cy="404812"/>
            <a:chOff x="2125" y="2767"/>
            <a:chExt cx="368" cy="255"/>
          </a:xfrm>
        </p:grpSpPr>
        <p:sp>
          <p:nvSpPr>
            <p:cNvPr id="138267" name="Freeform 19"/>
            <p:cNvSpPr>
              <a:spLocks/>
            </p:cNvSpPr>
            <p:nvPr/>
          </p:nvSpPr>
          <p:spPr bwMode="auto">
            <a:xfrm>
              <a:off x="2125" y="2767"/>
              <a:ext cx="302" cy="255"/>
            </a:xfrm>
            <a:custGeom>
              <a:avLst/>
              <a:gdLst>
                <a:gd name="T0" fmla="*/ 0 w 302"/>
                <a:gd name="T1" fmla="*/ 0 h 255"/>
                <a:gd name="T2" fmla="*/ 255 w 302"/>
                <a:gd name="T3" fmla="*/ 122 h 255"/>
                <a:gd name="T4" fmla="*/ 283 w 302"/>
                <a:gd name="T5" fmla="*/ 255 h 255"/>
                <a:gd name="T6" fmla="*/ 0 60000 65536"/>
                <a:gd name="T7" fmla="*/ 0 60000 65536"/>
                <a:gd name="T8" fmla="*/ 0 60000 65536"/>
                <a:gd name="T9" fmla="*/ 0 w 302"/>
                <a:gd name="T10" fmla="*/ 0 h 255"/>
                <a:gd name="T11" fmla="*/ 302 w 302"/>
                <a:gd name="T12" fmla="*/ 255 h 25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02" h="255">
                  <a:moveTo>
                    <a:pt x="0" y="0"/>
                  </a:moveTo>
                  <a:cubicBezTo>
                    <a:pt x="104" y="39"/>
                    <a:pt x="208" y="79"/>
                    <a:pt x="255" y="122"/>
                  </a:cubicBezTo>
                  <a:cubicBezTo>
                    <a:pt x="302" y="165"/>
                    <a:pt x="292" y="210"/>
                    <a:pt x="283" y="255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38268" name="Line 20"/>
            <p:cNvSpPr>
              <a:spLocks noChangeShapeType="1"/>
            </p:cNvSpPr>
            <p:nvPr/>
          </p:nvSpPr>
          <p:spPr bwMode="auto">
            <a:xfrm>
              <a:off x="2323" y="3020"/>
              <a:ext cx="17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138254" name="Group 21"/>
          <p:cNvGrpSpPr>
            <a:grpSpLocks/>
          </p:cNvGrpSpPr>
          <p:nvPr/>
        </p:nvGrpSpPr>
        <p:grpSpPr bwMode="auto">
          <a:xfrm>
            <a:off x="6496050" y="4821238"/>
            <a:ext cx="584200" cy="404812"/>
            <a:chOff x="2125" y="2767"/>
            <a:chExt cx="368" cy="255"/>
          </a:xfrm>
        </p:grpSpPr>
        <p:sp>
          <p:nvSpPr>
            <p:cNvPr id="138265" name="Freeform 22"/>
            <p:cNvSpPr>
              <a:spLocks/>
            </p:cNvSpPr>
            <p:nvPr/>
          </p:nvSpPr>
          <p:spPr bwMode="auto">
            <a:xfrm>
              <a:off x="2125" y="2767"/>
              <a:ext cx="302" cy="255"/>
            </a:xfrm>
            <a:custGeom>
              <a:avLst/>
              <a:gdLst>
                <a:gd name="T0" fmla="*/ 0 w 302"/>
                <a:gd name="T1" fmla="*/ 0 h 255"/>
                <a:gd name="T2" fmla="*/ 255 w 302"/>
                <a:gd name="T3" fmla="*/ 122 h 255"/>
                <a:gd name="T4" fmla="*/ 283 w 302"/>
                <a:gd name="T5" fmla="*/ 255 h 255"/>
                <a:gd name="T6" fmla="*/ 0 60000 65536"/>
                <a:gd name="T7" fmla="*/ 0 60000 65536"/>
                <a:gd name="T8" fmla="*/ 0 60000 65536"/>
                <a:gd name="T9" fmla="*/ 0 w 302"/>
                <a:gd name="T10" fmla="*/ 0 h 255"/>
                <a:gd name="T11" fmla="*/ 302 w 302"/>
                <a:gd name="T12" fmla="*/ 255 h 25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02" h="255">
                  <a:moveTo>
                    <a:pt x="0" y="0"/>
                  </a:moveTo>
                  <a:cubicBezTo>
                    <a:pt x="104" y="39"/>
                    <a:pt x="208" y="79"/>
                    <a:pt x="255" y="122"/>
                  </a:cubicBezTo>
                  <a:cubicBezTo>
                    <a:pt x="302" y="165"/>
                    <a:pt x="292" y="210"/>
                    <a:pt x="283" y="255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38266" name="Line 23"/>
            <p:cNvSpPr>
              <a:spLocks noChangeShapeType="1"/>
            </p:cNvSpPr>
            <p:nvPr/>
          </p:nvSpPr>
          <p:spPr bwMode="auto">
            <a:xfrm>
              <a:off x="2323" y="3020"/>
              <a:ext cx="17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138255" name="Group 24"/>
          <p:cNvGrpSpPr>
            <a:grpSpLocks/>
          </p:cNvGrpSpPr>
          <p:nvPr/>
        </p:nvGrpSpPr>
        <p:grpSpPr bwMode="auto">
          <a:xfrm>
            <a:off x="1700213" y="4821238"/>
            <a:ext cx="584200" cy="404812"/>
            <a:chOff x="2125" y="2767"/>
            <a:chExt cx="368" cy="255"/>
          </a:xfrm>
        </p:grpSpPr>
        <p:sp>
          <p:nvSpPr>
            <p:cNvPr id="138263" name="Freeform 25"/>
            <p:cNvSpPr>
              <a:spLocks/>
            </p:cNvSpPr>
            <p:nvPr/>
          </p:nvSpPr>
          <p:spPr bwMode="auto">
            <a:xfrm>
              <a:off x="2125" y="2767"/>
              <a:ext cx="302" cy="255"/>
            </a:xfrm>
            <a:custGeom>
              <a:avLst/>
              <a:gdLst>
                <a:gd name="T0" fmla="*/ 0 w 302"/>
                <a:gd name="T1" fmla="*/ 0 h 255"/>
                <a:gd name="T2" fmla="*/ 255 w 302"/>
                <a:gd name="T3" fmla="*/ 122 h 255"/>
                <a:gd name="T4" fmla="*/ 283 w 302"/>
                <a:gd name="T5" fmla="*/ 255 h 255"/>
                <a:gd name="T6" fmla="*/ 0 60000 65536"/>
                <a:gd name="T7" fmla="*/ 0 60000 65536"/>
                <a:gd name="T8" fmla="*/ 0 60000 65536"/>
                <a:gd name="T9" fmla="*/ 0 w 302"/>
                <a:gd name="T10" fmla="*/ 0 h 255"/>
                <a:gd name="T11" fmla="*/ 302 w 302"/>
                <a:gd name="T12" fmla="*/ 255 h 25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02" h="255">
                  <a:moveTo>
                    <a:pt x="0" y="0"/>
                  </a:moveTo>
                  <a:cubicBezTo>
                    <a:pt x="104" y="39"/>
                    <a:pt x="208" y="79"/>
                    <a:pt x="255" y="122"/>
                  </a:cubicBezTo>
                  <a:cubicBezTo>
                    <a:pt x="302" y="165"/>
                    <a:pt x="292" y="210"/>
                    <a:pt x="283" y="255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38264" name="Line 26"/>
            <p:cNvSpPr>
              <a:spLocks noChangeShapeType="1"/>
            </p:cNvSpPr>
            <p:nvPr/>
          </p:nvSpPr>
          <p:spPr bwMode="auto">
            <a:xfrm>
              <a:off x="2323" y="3020"/>
              <a:ext cx="17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138256" name="Rectangle 23"/>
          <p:cNvSpPr>
            <a:spLocks noChangeArrowheads="1"/>
          </p:cNvSpPr>
          <p:nvPr/>
        </p:nvSpPr>
        <p:spPr bwMode="auto">
          <a:xfrm>
            <a:off x="881063" y="1416050"/>
            <a:ext cx="7773987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r>
              <a:rPr lang="en-US" altLang="en-US" sz="1800" dirty="0">
                <a:solidFill>
                  <a:srgbClr val="000000"/>
                </a:solidFill>
              </a:rPr>
              <a:t>Proof by contradiction. Assume a loop in P-graph. Consider a fixed link.</a:t>
            </a:r>
            <a:br>
              <a:rPr lang="en-US" altLang="en-US" sz="1800" dirty="0">
                <a:solidFill>
                  <a:srgbClr val="000000"/>
                </a:solidFill>
              </a:rPr>
            </a:br>
            <a:r>
              <a:rPr lang="en-US" altLang="en-US" sz="1800" dirty="0">
                <a:solidFill>
                  <a:srgbClr val="000000"/>
                </a:solidFill>
              </a:rPr>
              <a:t>in the loop</a:t>
            </a:r>
          </a:p>
        </p:txBody>
      </p:sp>
      <p:sp>
        <p:nvSpPr>
          <p:cNvPr id="25" name="Text Box 14"/>
          <p:cNvSpPr txBox="1">
            <a:spLocks noChangeArrowheads="1"/>
          </p:cNvSpPr>
          <p:nvPr/>
        </p:nvSpPr>
        <p:spPr bwMode="auto">
          <a:xfrm>
            <a:off x="3419475" y="4549775"/>
            <a:ext cx="44132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r>
              <a:rPr lang="en-US" altLang="en-US" sz="1800">
                <a:solidFill>
                  <a:srgbClr val="000000"/>
                </a:solidFill>
              </a:rPr>
              <a:t>PC</a:t>
            </a:r>
          </a:p>
        </p:txBody>
      </p:sp>
      <p:sp>
        <p:nvSpPr>
          <p:cNvPr id="26" name="Text Box 14"/>
          <p:cNvSpPr txBox="1">
            <a:spLocks noChangeArrowheads="1"/>
          </p:cNvSpPr>
          <p:nvPr/>
        </p:nvSpPr>
        <p:spPr bwMode="auto">
          <a:xfrm>
            <a:off x="3425825" y="2690813"/>
            <a:ext cx="44132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r>
              <a:rPr lang="en-US" altLang="en-US" sz="1800">
                <a:solidFill>
                  <a:srgbClr val="000000"/>
                </a:solidFill>
              </a:rPr>
              <a:t>PC</a:t>
            </a:r>
          </a:p>
        </p:txBody>
      </p:sp>
      <p:sp>
        <p:nvSpPr>
          <p:cNvPr id="138259" name="Rectangle 1"/>
          <p:cNvSpPr>
            <a:spLocks noChangeArrowheads="1"/>
          </p:cNvSpPr>
          <p:nvPr/>
        </p:nvSpPr>
        <p:spPr bwMode="auto">
          <a:xfrm>
            <a:off x="1263650" y="2259013"/>
            <a:ext cx="68738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r>
              <a:rPr lang="en-US" altLang="en-US" sz="1800">
                <a:solidFill>
                  <a:srgbClr val="000000"/>
                </a:solidFill>
              </a:rPr>
              <a:t>AS 1</a:t>
            </a:r>
            <a:endParaRPr lang="en-US" altLang="en-US" sz="1800"/>
          </a:p>
        </p:txBody>
      </p:sp>
      <p:sp>
        <p:nvSpPr>
          <p:cNvPr id="138260" name="Rectangle 26"/>
          <p:cNvSpPr>
            <a:spLocks noChangeArrowheads="1"/>
          </p:cNvSpPr>
          <p:nvPr/>
        </p:nvSpPr>
        <p:spPr bwMode="auto">
          <a:xfrm>
            <a:off x="2933700" y="2259013"/>
            <a:ext cx="72231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r>
              <a:rPr lang="en-US" altLang="en-US" sz="1800">
                <a:solidFill>
                  <a:srgbClr val="000000"/>
                </a:solidFill>
              </a:rPr>
              <a:t>AS 2</a:t>
            </a:r>
            <a:endParaRPr lang="en-US" altLang="en-US" sz="1800"/>
          </a:p>
        </p:txBody>
      </p:sp>
      <p:sp>
        <p:nvSpPr>
          <p:cNvPr id="138261" name="Rectangle 27"/>
          <p:cNvSpPr>
            <a:spLocks noChangeArrowheads="1"/>
          </p:cNvSpPr>
          <p:nvPr/>
        </p:nvSpPr>
        <p:spPr bwMode="auto">
          <a:xfrm>
            <a:off x="4564063" y="2260600"/>
            <a:ext cx="7239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r>
              <a:rPr lang="en-US" altLang="en-US" sz="1800">
                <a:solidFill>
                  <a:srgbClr val="000000"/>
                </a:solidFill>
              </a:rPr>
              <a:t>AS 3</a:t>
            </a:r>
            <a:endParaRPr lang="en-US" altLang="en-US" sz="1800"/>
          </a:p>
        </p:txBody>
      </p:sp>
      <p:sp>
        <p:nvSpPr>
          <p:cNvPr id="138262" name="Rectangle 28"/>
          <p:cNvSpPr>
            <a:spLocks noChangeArrowheads="1"/>
          </p:cNvSpPr>
          <p:nvPr/>
        </p:nvSpPr>
        <p:spPr bwMode="auto">
          <a:xfrm>
            <a:off x="6062663" y="2260600"/>
            <a:ext cx="7239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r>
              <a:rPr lang="en-US" altLang="en-US" sz="1800">
                <a:solidFill>
                  <a:srgbClr val="000000"/>
                </a:solidFill>
              </a:rPr>
              <a:t>AS 4</a:t>
            </a:r>
            <a:endParaRPr lang="en-US" altLang="en-US" sz="1800"/>
          </a:p>
        </p:txBody>
      </p:sp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7E3960EA-D048-964C-B576-41983E54DA9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461375" y="6565900"/>
            <a:ext cx="425450" cy="2921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fld id="{4D2665D3-7C91-2543-A291-952B583C64CA}" type="slidenum">
              <a:rPr lang="en-US" altLang="en-US" sz="1400">
                <a:solidFill>
                  <a:srgbClr val="000000"/>
                </a:solidFill>
                <a:latin typeface="Times New Roman" charset="0"/>
              </a:rPr>
              <a:pPr/>
              <a:t>28</a:t>
            </a:fld>
            <a:endParaRPr lang="en-US" altLang="en-US" sz="1400" dirty="0">
              <a:solidFill>
                <a:srgbClr val="000000"/>
              </a:solidFill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713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8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charset="-128"/>
              </a:rPr>
              <a:t>Case 2: Link is CP/PP</a:t>
            </a:r>
          </a:p>
        </p:txBody>
      </p:sp>
      <p:sp>
        <p:nvSpPr>
          <p:cNvPr id="140290" name="Line 3"/>
          <p:cNvSpPr>
            <a:spLocks noChangeShapeType="1"/>
          </p:cNvSpPr>
          <p:nvPr/>
        </p:nvSpPr>
        <p:spPr bwMode="auto">
          <a:xfrm flipH="1" flipV="1">
            <a:off x="1697038" y="2951163"/>
            <a:ext cx="14287" cy="1887537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40291" name="Line 4"/>
          <p:cNvSpPr>
            <a:spLocks noChangeShapeType="1"/>
          </p:cNvSpPr>
          <p:nvPr/>
        </p:nvSpPr>
        <p:spPr bwMode="auto">
          <a:xfrm>
            <a:off x="1711325" y="2951163"/>
            <a:ext cx="1635125" cy="1917700"/>
          </a:xfrm>
          <a:prstGeom prst="line">
            <a:avLst/>
          </a:prstGeom>
          <a:noFill/>
          <a:ln w="57150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40292" name="Line 5"/>
          <p:cNvSpPr>
            <a:spLocks noChangeShapeType="1"/>
          </p:cNvSpPr>
          <p:nvPr/>
        </p:nvSpPr>
        <p:spPr bwMode="auto">
          <a:xfrm flipH="1" flipV="1">
            <a:off x="3321050" y="2932113"/>
            <a:ext cx="14288" cy="1887537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40293" name="Line 6"/>
          <p:cNvSpPr>
            <a:spLocks noChangeShapeType="1"/>
          </p:cNvSpPr>
          <p:nvPr/>
        </p:nvSpPr>
        <p:spPr bwMode="auto">
          <a:xfrm>
            <a:off x="3335338" y="2932113"/>
            <a:ext cx="1635125" cy="1917700"/>
          </a:xfrm>
          <a:prstGeom prst="line">
            <a:avLst/>
          </a:prstGeom>
          <a:noFill/>
          <a:ln w="57150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40294" name="Line 7"/>
          <p:cNvSpPr>
            <a:spLocks noChangeShapeType="1"/>
          </p:cNvSpPr>
          <p:nvPr/>
        </p:nvSpPr>
        <p:spPr bwMode="auto">
          <a:xfrm flipH="1" flipV="1">
            <a:off x="4953000" y="2940050"/>
            <a:ext cx="14288" cy="1887538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40295" name="Line 8"/>
          <p:cNvSpPr>
            <a:spLocks noChangeShapeType="1"/>
          </p:cNvSpPr>
          <p:nvPr/>
        </p:nvSpPr>
        <p:spPr bwMode="auto">
          <a:xfrm>
            <a:off x="4967288" y="2940050"/>
            <a:ext cx="1635125" cy="1917700"/>
          </a:xfrm>
          <a:prstGeom prst="line">
            <a:avLst/>
          </a:prstGeom>
          <a:noFill/>
          <a:ln w="57150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40296" name="Line 9"/>
          <p:cNvSpPr>
            <a:spLocks noChangeShapeType="1"/>
          </p:cNvSpPr>
          <p:nvPr/>
        </p:nvSpPr>
        <p:spPr bwMode="auto">
          <a:xfrm flipH="1" flipV="1">
            <a:off x="6526213" y="2878138"/>
            <a:ext cx="14287" cy="1887537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40297" name="Freeform 10"/>
          <p:cNvSpPr>
            <a:spLocks/>
          </p:cNvSpPr>
          <p:nvPr/>
        </p:nvSpPr>
        <p:spPr bwMode="auto">
          <a:xfrm>
            <a:off x="1711325" y="2874963"/>
            <a:ext cx="6202363" cy="3681412"/>
          </a:xfrm>
          <a:custGeom>
            <a:avLst/>
            <a:gdLst>
              <a:gd name="T0" fmla="*/ 2147483647 w 3907"/>
              <a:gd name="T1" fmla="*/ 0 h 2319"/>
              <a:gd name="T2" fmla="*/ 2147483647 w 3907"/>
              <a:gd name="T3" fmla="*/ 2147483647 h 2319"/>
              <a:gd name="T4" fmla="*/ 2147483647 w 3907"/>
              <a:gd name="T5" fmla="*/ 2147483647 h 2319"/>
              <a:gd name="T6" fmla="*/ 2147483647 w 3907"/>
              <a:gd name="T7" fmla="*/ 2147483647 h 2319"/>
              <a:gd name="T8" fmla="*/ 0 w 3907"/>
              <a:gd name="T9" fmla="*/ 2147483647 h 231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907"/>
              <a:gd name="T16" fmla="*/ 0 h 2319"/>
              <a:gd name="T17" fmla="*/ 3907 w 3907"/>
              <a:gd name="T18" fmla="*/ 2319 h 231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907" h="2319">
                <a:moveTo>
                  <a:pt x="3041" y="0"/>
                </a:moveTo>
                <a:cubicBezTo>
                  <a:pt x="3439" y="278"/>
                  <a:pt x="3837" y="556"/>
                  <a:pt x="3872" y="897"/>
                </a:cubicBezTo>
                <a:cubicBezTo>
                  <a:pt x="3907" y="1238"/>
                  <a:pt x="3734" y="1835"/>
                  <a:pt x="3249" y="2049"/>
                </a:cubicBezTo>
                <a:cubicBezTo>
                  <a:pt x="2764" y="2263"/>
                  <a:pt x="1504" y="2319"/>
                  <a:pt x="963" y="2182"/>
                </a:cubicBezTo>
                <a:cubicBezTo>
                  <a:pt x="422" y="2045"/>
                  <a:pt x="211" y="1636"/>
                  <a:pt x="0" y="1228"/>
                </a:cubicBezTo>
              </a:path>
            </a:pathLst>
          </a:custGeom>
          <a:noFill/>
          <a:ln w="57150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40298" name="Text Box 11"/>
          <p:cNvSpPr txBox="1">
            <a:spLocks noChangeArrowheads="1"/>
          </p:cNvSpPr>
          <p:nvPr/>
        </p:nvSpPr>
        <p:spPr bwMode="auto">
          <a:xfrm>
            <a:off x="1955800" y="2989263"/>
            <a:ext cx="79692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r>
              <a:rPr lang="en-US" altLang="en-US" sz="1800">
                <a:solidFill>
                  <a:srgbClr val="000000"/>
                </a:solidFill>
              </a:rPr>
              <a:t>CP/PP</a:t>
            </a:r>
          </a:p>
        </p:txBody>
      </p:sp>
      <p:grpSp>
        <p:nvGrpSpPr>
          <p:cNvPr id="140299" name="Group 14"/>
          <p:cNvGrpSpPr>
            <a:grpSpLocks/>
          </p:cNvGrpSpPr>
          <p:nvPr/>
        </p:nvGrpSpPr>
        <p:grpSpPr bwMode="auto">
          <a:xfrm>
            <a:off x="6578600" y="4829175"/>
            <a:ext cx="584200" cy="404813"/>
            <a:chOff x="2125" y="2767"/>
            <a:chExt cx="368" cy="255"/>
          </a:xfrm>
        </p:grpSpPr>
        <p:sp>
          <p:nvSpPr>
            <p:cNvPr id="140317" name="Freeform 12"/>
            <p:cNvSpPr>
              <a:spLocks/>
            </p:cNvSpPr>
            <p:nvPr/>
          </p:nvSpPr>
          <p:spPr bwMode="auto">
            <a:xfrm>
              <a:off x="2125" y="2767"/>
              <a:ext cx="302" cy="255"/>
            </a:xfrm>
            <a:custGeom>
              <a:avLst/>
              <a:gdLst>
                <a:gd name="T0" fmla="*/ 0 w 302"/>
                <a:gd name="T1" fmla="*/ 0 h 255"/>
                <a:gd name="T2" fmla="*/ 255 w 302"/>
                <a:gd name="T3" fmla="*/ 122 h 255"/>
                <a:gd name="T4" fmla="*/ 283 w 302"/>
                <a:gd name="T5" fmla="*/ 255 h 255"/>
                <a:gd name="T6" fmla="*/ 0 60000 65536"/>
                <a:gd name="T7" fmla="*/ 0 60000 65536"/>
                <a:gd name="T8" fmla="*/ 0 60000 65536"/>
                <a:gd name="T9" fmla="*/ 0 w 302"/>
                <a:gd name="T10" fmla="*/ 0 h 255"/>
                <a:gd name="T11" fmla="*/ 302 w 302"/>
                <a:gd name="T12" fmla="*/ 255 h 25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02" h="255">
                  <a:moveTo>
                    <a:pt x="0" y="0"/>
                  </a:moveTo>
                  <a:cubicBezTo>
                    <a:pt x="104" y="39"/>
                    <a:pt x="208" y="79"/>
                    <a:pt x="255" y="122"/>
                  </a:cubicBezTo>
                  <a:cubicBezTo>
                    <a:pt x="302" y="165"/>
                    <a:pt x="292" y="210"/>
                    <a:pt x="283" y="255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40318" name="Line 13"/>
            <p:cNvSpPr>
              <a:spLocks noChangeShapeType="1"/>
            </p:cNvSpPr>
            <p:nvPr/>
          </p:nvSpPr>
          <p:spPr bwMode="auto">
            <a:xfrm>
              <a:off x="2323" y="3020"/>
              <a:ext cx="17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140300" name="Group 15"/>
          <p:cNvGrpSpPr>
            <a:grpSpLocks/>
          </p:cNvGrpSpPr>
          <p:nvPr/>
        </p:nvGrpSpPr>
        <p:grpSpPr bwMode="auto">
          <a:xfrm>
            <a:off x="4992688" y="4852988"/>
            <a:ext cx="584200" cy="404812"/>
            <a:chOff x="2125" y="2767"/>
            <a:chExt cx="368" cy="255"/>
          </a:xfrm>
        </p:grpSpPr>
        <p:sp>
          <p:nvSpPr>
            <p:cNvPr id="140315" name="Freeform 16"/>
            <p:cNvSpPr>
              <a:spLocks/>
            </p:cNvSpPr>
            <p:nvPr/>
          </p:nvSpPr>
          <p:spPr bwMode="auto">
            <a:xfrm>
              <a:off x="2125" y="2767"/>
              <a:ext cx="302" cy="255"/>
            </a:xfrm>
            <a:custGeom>
              <a:avLst/>
              <a:gdLst>
                <a:gd name="T0" fmla="*/ 0 w 302"/>
                <a:gd name="T1" fmla="*/ 0 h 255"/>
                <a:gd name="T2" fmla="*/ 255 w 302"/>
                <a:gd name="T3" fmla="*/ 122 h 255"/>
                <a:gd name="T4" fmla="*/ 283 w 302"/>
                <a:gd name="T5" fmla="*/ 255 h 255"/>
                <a:gd name="T6" fmla="*/ 0 60000 65536"/>
                <a:gd name="T7" fmla="*/ 0 60000 65536"/>
                <a:gd name="T8" fmla="*/ 0 60000 65536"/>
                <a:gd name="T9" fmla="*/ 0 w 302"/>
                <a:gd name="T10" fmla="*/ 0 h 255"/>
                <a:gd name="T11" fmla="*/ 302 w 302"/>
                <a:gd name="T12" fmla="*/ 255 h 25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02" h="255">
                  <a:moveTo>
                    <a:pt x="0" y="0"/>
                  </a:moveTo>
                  <a:cubicBezTo>
                    <a:pt x="104" y="39"/>
                    <a:pt x="208" y="79"/>
                    <a:pt x="255" y="122"/>
                  </a:cubicBezTo>
                  <a:cubicBezTo>
                    <a:pt x="302" y="165"/>
                    <a:pt x="292" y="210"/>
                    <a:pt x="283" y="255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40316" name="Line 17"/>
            <p:cNvSpPr>
              <a:spLocks noChangeShapeType="1"/>
            </p:cNvSpPr>
            <p:nvPr/>
          </p:nvSpPr>
          <p:spPr bwMode="auto">
            <a:xfrm>
              <a:off x="2323" y="3020"/>
              <a:ext cx="17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140301" name="Group 18"/>
          <p:cNvGrpSpPr>
            <a:grpSpLocks/>
          </p:cNvGrpSpPr>
          <p:nvPr/>
        </p:nvGrpSpPr>
        <p:grpSpPr bwMode="auto">
          <a:xfrm>
            <a:off x="3371850" y="4832350"/>
            <a:ext cx="584200" cy="404813"/>
            <a:chOff x="2125" y="2767"/>
            <a:chExt cx="368" cy="255"/>
          </a:xfrm>
        </p:grpSpPr>
        <p:sp>
          <p:nvSpPr>
            <p:cNvPr id="140313" name="Freeform 19"/>
            <p:cNvSpPr>
              <a:spLocks/>
            </p:cNvSpPr>
            <p:nvPr/>
          </p:nvSpPr>
          <p:spPr bwMode="auto">
            <a:xfrm>
              <a:off x="2125" y="2767"/>
              <a:ext cx="302" cy="255"/>
            </a:xfrm>
            <a:custGeom>
              <a:avLst/>
              <a:gdLst>
                <a:gd name="T0" fmla="*/ 0 w 302"/>
                <a:gd name="T1" fmla="*/ 0 h 255"/>
                <a:gd name="T2" fmla="*/ 255 w 302"/>
                <a:gd name="T3" fmla="*/ 122 h 255"/>
                <a:gd name="T4" fmla="*/ 283 w 302"/>
                <a:gd name="T5" fmla="*/ 255 h 255"/>
                <a:gd name="T6" fmla="*/ 0 60000 65536"/>
                <a:gd name="T7" fmla="*/ 0 60000 65536"/>
                <a:gd name="T8" fmla="*/ 0 60000 65536"/>
                <a:gd name="T9" fmla="*/ 0 w 302"/>
                <a:gd name="T10" fmla="*/ 0 h 255"/>
                <a:gd name="T11" fmla="*/ 302 w 302"/>
                <a:gd name="T12" fmla="*/ 255 h 25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02" h="255">
                  <a:moveTo>
                    <a:pt x="0" y="0"/>
                  </a:moveTo>
                  <a:cubicBezTo>
                    <a:pt x="104" y="39"/>
                    <a:pt x="208" y="79"/>
                    <a:pt x="255" y="122"/>
                  </a:cubicBezTo>
                  <a:cubicBezTo>
                    <a:pt x="302" y="165"/>
                    <a:pt x="292" y="210"/>
                    <a:pt x="283" y="255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40314" name="Line 20"/>
            <p:cNvSpPr>
              <a:spLocks noChangeShapeType="1"/>
            </p:cNvSpPr>
            <p:nvPr/>
          </p:nvSpPr>
          <p:spPr bwMode="auto">
            <a:xfrm>
              <a:off x="2323" y="3020"/>
              <a:ext cx="17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140302" name="Group 21"/>
          <p:cNvGrpSpPr>
            <a:grpSpLocks/>
          </p:cNvGrpSpPr>
          <p:nvPr/>
        </p:nvGrpSpPr>
        <p:grpSpPr bwMode="auto">
          <a:xfrm>
            <a:off x="1766888" y="4829175"/>
            <a:ext cx="584200" cy="404813"/>
            <a:chOff x="2125" y="2767"/>
            <a:chExt cx="368" cy="255"/>
          </a:xfrm>
        </p:grpSpPr>
        <p:sp>
          <p:nvSpPr>
            <p:cNvPr id="140311" name="Freeform 22"/>
            <p:cNvSpPr>
              <a:spLocks/>
            </p:cNvSpPr>
            <p:nvPr/>
          </p:nvSpPr>
          <p:spPr bwMode="auto">
            <a:xfrm>
              <a:off x="2125" y="2767"/>
              <a:ext cx="302" cy="255"/>
            </a:xfrm>
            <a:custGeom>
              <a:avLst/>
              <a:gdLst>
                <a:gd name="T0" fmla="*/ 0 w 302"/>
                <a:gd name="T1" fmla="*/ 0 h 255"/>
                <a:gd name="T2" fmla="*/ 255 w 302"/>
                <a:gd name="T3" fmla="*/ 122 h 255"/>
                <a:gd name="T4" fmla="*/ 283 w 302"/>
                <a:gd name="T5" fmla="*/ 255 h 255"/>
                <a:gd name="T6" fmla="*/ 0 60000 65536"/>
                <a:gd name="T7" fmla="*/ 0 60000 65536"/>
                <a:gd name="T8" fmla="*/ 0 60000 65536"/>
                <a:gd name="T9" fmla="*/ 0 w 302"/>
                <a:gd name="T10" fmla="*/ 0 h 255"/>
                <a:gd name="T11" fmla="*/ 302 w 302"/>
                <a:gd name="T12" fmla="*/ 255 h 25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02" h="255">
                  <a:moveTo>
                    <a:pt x="0" y="0"/>
                  </a:moveTo>
                  <a:cubicBezTo>
                    <a:pt x="104" y="39"/>
                    <a:pt x="208" y="79"/>
                    <a:pt x="255" y="122"/>
                  </a:cubicBezTo>
                  <a:cubicBezTo>
                    <a:pt x="302" y="165"/>
                    <a:pt x="292" y="210"/>
                    <a:pt x="283" y="255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40312" name="Line 23"/>
            <p:cNvSpPr>
              <a:spLocks noChangeShapeType="1"/>
            </p:cNvSpPr>
            <p:nvPr/>
          </p:nvSpPr>
          <p:spPr bwMode="auto">
            <a:xfrm>
              <a:off x="2323" y="3020"/>
              <a:ext cx="17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25" name="Text Box 11"/>
          <p:cNvSpPr txBox="1">
            <a:spLocks noChangeArrowheads="1"/>
          </p:cNvSpPr>
          <p:nvPr/>
        </p:nvSpPr>
        <p:spPr bwMode="auto">
          <a:xfrm>
            <a:off x="1816100" y="4549775"/>
            <a:ext cx="79692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r>
              <a:rPr lang="en-US" altLang="en-US" sz="1800">
                <a:solidFill>
                  <a:srgbClr val="000000"/>
                </a:solidFill>
              </a:rPr>
              <a:t>CP/PP</a:t>
            </a:r>
          </a:p>
        </p:txBody>
      </p:sp>
      <p:sp>
        <p:nvSpPr>
          <p:cNvPr id="26" name="Text Box 11"/>
          <p:cNvSpPr txBox="1">
            <a:spLocks noChangeArrowheads="1"/>
          </p:cNvSpPr>
          <p:nvPr/>
        </p:nvSpPr>
        <p:spPr bwMode="auto">
          <a:xfrm>
            <a:off x="6613525" y="2508250"/>
            <a:ext cx="4445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r>
              <a:rPr lang="en-US" altLang="en-US" sz="1800">
                <a:solidFill>
                  <a:srgbClr val="000000"/>
                </a:solidFill>
              </a:rPr>
              <a:t>CP</a:t>
            </a:r>
          </a:p>
        </p:txBody>
      </p:sp>
      <p:sp>
        <p:nvSpPr>
          <p:cNvPr id="27" name="Text Box 11"/>
          <p:cNvSpPr txBox="1">
            <a:spLocks noChangeArrowheads="1"/>
          </p:cNvSpPr>
          <p:nvPr/>
        </p:nvSpPr>
        <p:spPr bwMode="auto">
          <a:xfrm>
            <a:off x="6557963" y="4519613"/>
            <a:ext cx="79692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r>
              <a:rPr lang="en-US" altLang="en-US" sz="1800">
                <a:solidFill>
                  <a:srgbClr val="000000"/>
                </a:solidFill>
              </a:rPr>
              <a:t>CP/PP</a:t>
            </a:r>
          </a:p>
        </p:txBody>
      </p:sp>
      <p:sp>
        <p:nvSpPr>
          <p:cNvPr id="28" name="Text Box 11"/>
          <p:cNvSpPr txBox="1">
            <a:spLocks noChangeArrowheads="1"/>
          </p:cNvSpPr>
          <p:nvPr/>
        </p:nvSpPr>
        <p:spPr bwMode="auto">
          <a:xfrm>
            <a:off x="5119688" y="2733675"/>
            <a:ext cx="4445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r>
              <a:rPr lang="en-US" altLang="en-US" sz="1800">
                <a:solidFill>
                  <a:srgbClr val="000000"/>
                </a:solidFill>
              </a:rPr>
              <a:t>CP</a:t>
            </a:r>
          </a:p>
        </p:txBody>
      </p:sp>
      <p:sp>
        <p:nvSpPr>
          <p:cNvPr id="140307" name="Rectangle 28"/>
          <p:cNvSpPr>
            <a:spLocks noChangeArrowheads="1"/>
          </p:cNvSpPr>
          <p:nvPr/>
        </p:nvSpPr>
        <p:spPr bwMode="auto">
          <a:xfrm>
            <a:off x="1358900" y="1860550"/>
            <a:ext cx="68738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r>
              <a:rPr lang="en-US" altLang="en-US" sz="1800">
                <a:solidFill>
                  <a:srgbClr val="000000"/>
                </a:solidFill>
              </a:rPr>
              <a:t>AS 1</a:t>
            </a:r>
            <a:endParaRPr lang="en-US" altLang="en-US" sz="1800"/>
          </a:p>
        </p:txBody>
      </p:sp>
      <p:sp>
        <p:nvSpPr>
          <p:cNvPr id="140308" name="Rectangle 29"/>
          <p:cNvSpPr>
            <a:spLocks noChangeArrowheads="1"/>
          </p:cNvSpPr>
          <p:nvPr/>
        </p:nvSpPr>
        <p:spPr bwMode="auto">
          <a:xfrm>
            <a:off x="3027363" y="1860550"/>
            <a:ext cx="7239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r>
              <a:rPr lang="en-US" altLang="en-US" sz="1800">
                <a:solidFill>
                  <a:srgbClr val="000000"/>
                </a:solidFill>
              </a:rPr>
              <a:t>AS 2</a:t>
            </a:r>
            <a:endParaRPr lang="en-US" altLang="en-US" sz="1800"/>
          </a:p>
        </p:txBody>
      </p:sp>
      <p:sp>
        <p:nvSpPr>
          <p:cNvPr id="140309" name="Rectangle 30"/>
          <p:cNvSpPr>
            <a:spLocks noChangeArrowheads="1"/>
          </p:cNvSpPr>
          <p:nvPr/>
        </p:nvSpPr>
        <p:spPr bwMode="auto">
          <a:xfrm>
            <a:off x="4659313" y="1862138"/>
            <a:ext cx="7239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r>
              <a:rPr lang="en-US" altLang="en-US" sz="1800">
                <a:solidFill>
                  <a:srgbClr val="000000"/>
                </a:solidFill>
              </a:rPr>
              <a:t>AS 3</a:t>
            </a:r>
            <a:endParaRPr lang="en-US" altLang="en-US" sz="1800"/>
          </a:p>
        </p:txBody>
      </p:sp>
      <p:sp>
        <p:nvSpPr>
          <p:cNvPr id="140310" name="Rectangle 31"/>
          <p:cNvSpPr>
            <a:spLocks noChangeArrowheads="1"/>
          </p:cNvSpPr>
          <p:nvPr/>
        </p:nvSpPr>
        <p:spPr bwMode="auto">
          <a:xfrm>
            <a:off x="6157913" y="1862138"/>
            <a:ext cx="72231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r>
              <a:rPr lang="en-US" altLang="en-US" sz="1800">
                <a:solidFill>
                  <a:srgbClr val="000000"/>
                </a:solidFill>
              </a:rPr>
              <a:t>AS 4</a:t>
            </a:r>
            <a:endParaRPr lang="en-US" altLang="en-US" sz="1800"/>
          </a:p>
        </p:txBody>
      </p:sp>
      <p:sp>
        <p:nvSpPr>
          <p:cNvPr id="32" name="Slide Number Placeholder 3">
            <a:extLst>
              <a:ext uri="{FF2B5EF4-FFF2-40B4-BE49-F238E27FC236}">
                <a16:creationId xmlns:a16="http://schemas.microsoft.com/office/drawing/2014/main" id="{903BE267-60E6-4D43-8A2E-DD57C422C24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461375" y="6565900"/>
            <a:ext cx="425450" cy="2921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fld id="{4D2665D3-7C91-2543-A291-952B583C64CA}" type="slidenum">
              <a:rPr lang="en-US" altLang="en-US" sz="1400">
                <a:solidFill>
                  <a:srgbClr val="000000"/>
                </a:solidFill>
                <a:latin typeface="Times New Roman" charset="0"/>
              </a:rPr>
              <a:pPr/>
              <a:t>29</a:t>
            </a:fld>
            <a:endParaRPr lang="en-US" altLang="en-US" sz="1400" dirty="0">
              <a:solidFill>
                <a:srgbClr val="000000"/>
              </a:solidFill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9967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27" grpId="0"/>
      <p:bldP spid="2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dirty="0">
                <a:ea typeface="宋体" charset="-122"/>
              </a:rPr>
              <a:t>Recap: Internet Routing Architecture</a:t>
            </a:r>
            <a:endParaRPr lang="en-US" sz="32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549166" y="1446072"/>
            <a:ext cx="8353425" cy="4856163"/>
          </a:xfrm>
        </p:spPr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dirty="0" err="1"/>
              <a:t>Interdomain</a:t>
            </a:r>
            <a:r>
              <a:rPr lang="en-US" dirty="0"/>
              <a:t> routing uses a path vector protocol based on AS topology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improves scalability, privacy, autonomy</a:t>
            </a:r>
          </a:p>
          <a:p>
            <a:pPr lvl="1">
              <a:buFont typeface="Wingdings" pitchFamily="2" charset="2"/>
              <a:buChar char="q"/>
            </a:pPr>
            <a:endParaRPr lang="en-US" dirty="0"/>
          </a:p>
          <a:p>
            <a:pPr>
              <a:buFont typeface="Wingdings" pitchFamily="2" charset="2"/>
              <a:buChar char="q"/>
            </a:pPr>
            <a:r>
              <a:rPr lang="en-US" dirty="0"/>
              <a:t>Only a small # of routers (gateways) from each AS in the </a:t>
            </a:r>
            <a:r>
              <a:rPr lang="en-US" dirty="0" err="1"/>
              <a:t>interdomain</a:t>
            </a:r>
            <a:r>
              <a:rPr lang="en-US" dirty="0"/>
              <a:t> level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improves scalability</a:t>
            </a:r>
          </a:p>
          <a:p>
            <a:pPr lvl="1">
              <a:buFont typeface="Wingdings" pitchFamily="2" charset="2"/>
              <a:buChar char="q"/>
            </a:pPr>
            <a:endParaRPr lang="en-US" dirty="0"/>
          </a:p>
          <a:p>
            <a:pPr>
              <a:buFont typeface="Wingdings" pitchFamily="2" charset="2"/>
              <a:buChar char="q"/>
            </a:pPr>
            <a:r>
              <a:rPr lang="en-US" dirty="0"/>
              <a:t>Autonomous systems have flexibility to choose their own </a:t>
            </a:r>
            <a:r>
              <a:rPr lang="en-US" dirty="0" err="1"/>
              <a:t>intradomain</a:t>
            </a:r>
            <a:r>
              <a:rPr lang="en-US" dirty="0"/>
              <a:t> routing protocols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allows autonomy</a:t>
            </a:r>
          </a:p>
          <a:p>
            <a:pPr lvl="1"/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8C2F51-A38B-A44D-9E69-2739398A7D19}" type="slidenum">
              <a:rPr lang="en-US" altLang="en-US" smtClean="0"/>
              <a:pPr/>
              <a:t>3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4199545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7" name="Rectangle 2"/>
          <p:cNvSpPr>
            <a:spLocks noChangeArrowheads="1"/>
          </p:cNvSpPr>
          <p:nvPr/>
        </p:nvSpPr>
        <p:spPr bwMode="auto">
          <a:xfrm>
            <a:off x="390525" y="230188"/>
            <a:ext cx="8229600" cy="903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r>
              <a:rPr lang="en-US" altLang="zh-CN" sz="3600" u="sng">
                <a:solidFill>
                  <a:srgbClr val="3333CC"/>
                </a:solidFill>
                <a:ea typeface="宋体" charset="-122"/>
              </a:rPr>
              <a:t>Summary: BGP Policy Routing</a:t>
            </a:r>
            <a:endParaRPr lang="en-US" altLang="zh-CN" sz="2000" u="sng">
              <a:solidFill>
                <a:srgbClr val="3333CC"/>
              </a:solidFill>
              <a:ea typeface="宋体" charset="-122"/>
            </a:endParaRPr>
          </a:p>
        </p:txBody>
      </p:sp>
      <p:sp>
        <p:nvSpPr>
          <p:cNvPr id="11366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66738" y="1365023"/>
            <a:ext cx="4649622" cy="5253491"/>
          </a:xfrm>
        </p:spPr>
        <p:txBody>
          <a:bodyPr/>
          <a:lstStyle/>
          <a:p>
            <a:pPr marL="0" indent="0">
              <a:spcBef>
                <a:spcPct val="0"/>
              </a:spcBef>
              <a:buFont typeface="Wingdings" charset="2"/>
              <a:buChar char="q"/>
            </a:pPr>
            <a:r>
              <a:rPr lang="en-US" altLang="zh-CN" dirty="0">
                <a:ea typeface="宋体" charset="-122"/>
              </a:rPr>
              <a:t> Advantage</a:t>
            </a:r>
          </a:p>
          <a:p>
            <a:pPr lvl="1">
              <a:spcBef>
                <a:spcPct val="0"/>
              </a:spcBef>
              <a:buFontTx/>
              <a:buChar char="-"/>
            </a:pPr>
            <a:r>
              <a:rPr lang="en-US" altLang="zh-CN" dirty="0">
                <a:ea typeface="宋体" charset="-122"/>
              </a:rPr>
              <a:t>satisfies current demand</a:t>
            </a:r>
          </a:p>
          <a:p>
            <a:pPr lvl="1">
              <a:spcBef>
                <a:spcPct val="0"/>
              </a:spcBef>
              <a:buFontTx/>
              <a:buChar char="-"/>
            </a:pPr>
            <a:endParaRPr lang="en-US" altLang="zh-CN" dirty="0">
              <a:ea typeface="宋体" charset="-122"/>
            </a:endParaRPr>
          </a:p>
          <a:p>
            <a:pPr marL="0" indent="0">
              <a:spcBef>
                <a:spcPct val="0"/>
              </a:spcBef>
              <a:buFont typeface="Wingdings" charset="2"/>
              <a:buChar char="q"/>
            </a:pPr>
            <a:r>
              <a:rPr lang="en-US" altLang="zh-CN" dirty="0">
                <a:ea typeface="宋体" charset="-122"/>
              </a:rPr>
              <a:t> Issues</a:t>
            </a:r>
          </a:p>
          <a:p>
            <a:pPr lvl="1">
              <a:spcBef>
                <a:spcPct val="0"/>
              </a:spcBef>
              <a:buFontTx/>
              <a:buChar char="-"/>
            </a:pPr>
            <a:r>
              <a:rPr lang="en-US" altLang="zh-CN" dirty="0">
                <a:ea typeface="宋体" charset="-122"/>
              </a:rPr>
              <a:t>policy dispute can lead to instability</a:t>
            </a:r>
          </a:p>
          <a:p>
            <a:pPr lvl="2">
              <a:spcBef>
                <a:spcPct val="0"/>
              </a:spcBef>
              <a:buFontTx/>
              <a:buChar char="-"/>
            </a:pPr>
            <a:r>
              <a:rPr lang="en-US" altLang="zh-CN" dirty="0">
                <a:ea typeface="宋体" charset="-122"/>
              </a:rPr>
              <a:t>current Internet economy provides a stability framework, but if the framework changes, we may see instability</a:t>
            </a:r>
          </a:p>
          <a:p>
            <a:pPr lvl="1">
              <a:spcBef>
                <a:spcPct val="0"/>
              </a:spcBef>
              <a:buFontTx/>
              <a:buChar char="-"/>
            </a:pPr>
            <a:r>
              <a:rPr lang="en-US" altLang="zh-CN" dirty="0">
                <a:ea typeface="宋体" charset="-122"/>
              </a:rPr>
              <a:t>Hierarchical routing can</a:t>
            </a:r>
            <a:br>
              <a:rPr lang="en-US" altLang="zh-CN" dirty="0">
                <a:ea typeface="宋体" charset="-122"/>
              </a:rPr>
            </a:br>
            <a:r>
              <a:rPr lang="en-US" altLang="zh-CN" dirty="0">
                <a:ea typeface="宋体" charset="-122"/>
              </a:rPr>
              <a:t>be inefficient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5602396" y="3308459"/>
            <a:ext cx="3017729" cy="2989810"/>
            <a:chOff x="1898650" y="1468438"/>
            <a:chExt cx="4760913" cy="4800600"/>
          </a:xfrm>
        </p:grpSpPr>
        <p:sp>
          <p:nvSpPr>
            <p:cNvPr id="4" name="Rectangle 4"/>
            <p:cNvSpPr>
              <a:spLocks noChangeArrowheads="1"/>
            </p:cNvSpPr>
            <p:nvPr/>
          </p:nvSpPr>
          <p:spPr bwMode="auto">
            <a:xfrm>
              <a:off x="3381375" y="3189288"/>
              <a:ext cx="2970213" cy="2368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marL="342900" indent="-3429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9pPr>
            </a:lstStyle>
            <a:p>
              <a: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zh-CN" altLang="en-US">
                <a:ea typeface="宋体" charset="-122"/>
              </a:endParaRPr>
            </a:p>
            <a:p>
              <a: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</a:pPr>
              <a:endParaRPr lang="zh-CN" altLang="en-US">
                <a:ea typeface="宋体" charset="-122"/>
              </a:endParaRPr>
            </a:p>
            <a:p>
              <a: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</a:pPr>
              <a:endParaRPr lang="zh-CN" altLang="en-US">
                <a:ea typeface="宋体" charset="-122"/>
              </a:endParaRPr>
            </a:p>
          </p:txBody>
        </p:sp>
        <p:grpSp>
          <p:nvGrpSpPr>
            <p:cNvPr id="5" name="Group 5"/>
            <p:cNvGrpSpPr>
              <a:grpSpLocks/>
            </p:cNvGrpSpPr>
            <p:nvPr/>
          </p:nvGrpSpPr>
          <p:grpSpPr bwMode="auto">
            <a:xfrm>
              <a:off x="2759075" y="5583238"/>
              <a:ext cx="1606550" cy="685800"/>
              <a:chOff x="676" y="1108"/>
              <a:chExt cx="2968" cy="1192"/>
            </a:xfrm>
          </p:grpSpPr>
          <p:grpSp>
            <p:nvGrpSpPr>
              <p:cNvPr id="6" name="Group 6"/>
              <p:cNvGrpSpPr>
                <a:grpSpLocks/>
              </p:cNvGrpSpPr>
              <p:nvPr/>
            </p:nvGrpSpPr>
            <p:grpSpPr bwMode="auto">
              <a:xfrm>
                <a:off x="739" y="1108"/>
                <a:ext cx="2905" cy="1192"/>
                <a:chOff x="739" y="1108"/>
                <a:chExt cx="2905" cy="1192"/>
              </a:xfrm>
            </p:grpSpPr>
            <p:sp>
              <p:nvSpPr>
                <p:cNvPr id="19" name="Oval 7"/>
                <p:cNvSpPr>
                  <a:spLocks noChangeArrowheads="1"/>
                </p:cNvSpPr>
                <p:nvPr/>
              </p:nvSpPr>
              <p:spPr bwMode="auto">
                <a:xfrm>
                  <a:off x="987" y="1214"/>
                  <a:ext cx="2492" cy="910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9pPr>
                </a:lstStyle>
                <a:p>
                  <a:endParaRPr lang="en-US" altLang="en-US" sz="1800"/>
                </a:p>
              </p:txBody>
            </p:sp>
            <p:sp>
              <p:nvSpPr>
                <p:cNvPr id="20" name="Oval 8"/>
                <p:cNvSpPr>
                  <a:spLocks noChangeArrowheads="1"/>
                </p:cNvSpPr>
                <p:nvPr/>
              </p:nvSpPr>
              <p:spPr bwMode="auto">
                <a:xfrm>
                  <a:off x="1071" y="1214"/>
                  <a:ext cx="576" cy="133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9pPr>
                </a:lstStyle>
                <a:p>
                  <a:endParaRPr lang="en-US" altLang="en-US" sz="1800"/>
                </a:p>
              </p:txBody>
            </p:sp>
            <p:sp>
              <p:nvSpPr>
                <p:cNvPr id="21" name="Oval 9"/>
                <p:cNvSpPr>
                  <a:spLocks noChangeArrowheads="1"/>
                </p:cNvSpPr>
                <p:nvPr/>
              </p:nvSpPr>
              <p:spPr bwMode="auto">
                <a:xfrm>
                  <a:off x="2570" y="1179"/>
                  <a:ext cx="825" cy="239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9pPr>
                </a:lstStyle>
                <a:p>
                  <a:endParaRPr lang="en-US" altLang="en-US" sz="1800"/>
                </a:p>
              </p:txBody>
            </p:sp>
            <p:sp>
              <p:nvSpPr>
                <p:cNvPr id="22" name="Oval 10"/>
                <p:cNvSpPr>
                  <a:spLocks noChangeArrowheads="1"/>
                </p:cNvSpPr>
                <p:nvPr/>
              </p:nvSpPr>
              <p:spPr bwMode="auto">
                <a:xfrm>
                  <a:off x="1822" y="1108"/>
                  <a:ext cx="991" cy="486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9pPr>
                </a:lstStyle>
                <a:p>
                  <a:endParaRPr lang="en-US" altLang="en-US" sz="1800"/>
                </a:p>
              </p:txBody>
            </p:sp>
            <p:sp>
              <p:nvSpPr>
                <p:cNvPr id="23" name="Oval 11"/>
                <p:cNvSpPr>
                  <a:spLocks noChangeArrowheads="1"/>
                </p:cNvSpPr>
                <p:nvPr/>
              </p:nvSpPr>
              <p:spPr bwMode="auto">
                <a:xfrm>
                  <a:off x="739" y="1319"/>
                  <a:ext cx="1823" cy="275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9pPr>
                </a:lstStyle>
                <a:p>
                  <a:endParaRPr lang="en-US" altLang="en-US" sz="1800"/>
                </a:p>
              </p:txBody>
            </p:sp>
            <p:sp>
              <p:nvSpPr>
                <p:cNvPr id="24" name="Oval 12"/>
                <p:cNvSpPr>
                  <a:spLocks noChangeArrowheads="1"/>
                </p:cNvSpPr>
                <p:nvPr/>
              </p:nvSpPr>
              <p:spPr bwMode="auto">
                <a:xfrm>
                  <a:off x="1655" y="1743"/>
                  <a:ext cx="989" cy="557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9pPr>
                </a:lstStyle>
                <a:p>
                  <a:endParaRPr lang="en-US" altLang="en-US" sz="1800"/>
                </a:p>
              </p:txBody>
            </p:sp>
            <p:sp>
              <p:nvSpPr>
                <p:cNvPr id="25" name="Oval 13"/>
                <p:cNvSpPr>
                  <a:spLocks noChangeArrowheads="1"/>
                </p:cNvSpPr>
                <p:nvPr/>
              </p:nvSpPr>
              <p:spPr bwMode="auto">
                <a:xfrm>
                  <a:off x="2903" y="1355"/>
                  <a:ext cx="741" cy="310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9pPr>
                </a:lstStyle>
                <a:p>
                  <a:endParaRPr lang="en-US" altLang="en-US" sz="1800"/>
                </a:p>
              </p:txBody>
            </p:sp>
            <p:sp>
              <p:nvSpPr>
                <p:cNvPr id="26" name="Oval 14"/>
                <p:cNvSpPr>
                  <a:spLocks noChangeArrowheads="1"/>
                </p:cNvSpPr>
                <p:nvPr/>
              </p:nvSpPr>
              <p:spPr bwMode="auto">
                <a:xfrm>
                  <a:off x="906" y="1497"/>
                  <a:ext cx="492" cy="556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9pPr>
                </a:lstStyle>
                <a:p>
                  <a:endParaRPr lang="en-US" altLang="en-US" sz="1800"/>
                </a:p>
              </p:txBody>
            </p:sp>
            <p:sp>
              <p:nvSpPr>
                <p:cNvPr id="27" name="Oval 15"/>
                <p:cNvSpPr>
                  <a:spLocks noChangeArrowheads="1"/>
                </p:cNvSpPr>
                <p:nvPr/>
              </p:nvSpPr>
              <p:spPr bwMode="auto">
                <a:xfrm>
                  <a:off x="2987" y="1779"/>
                  <a:ext cx="492" cy="203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9pPr>
                </a:lstStyle>
                <a:p>
                  <a:endParaRPr lang="en-US" altLang="en-US" sz="1800"/>
                </a:p>
              </p:txBody>
            </p:sp>
            <p:sp>
              <p:nvSpPr>
                <p:cNvPr id="28" name="Oval 16"/>
                <p:cNvSpPr>
                  <a:spLocks noChangeArrowheads="1"/>
                </p:cNvSpPr>
                <p:nvPr/>
              </p:nvSpPr>
              <p:spPr bwMode="auto">
                <a:xfrm>
                  <a:off x="1321" y="1919"/>
                  <a:ext cx="493" cy="205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9pPr>
                </a:lstStyle>
                <a:p>
                  <a:endParaRPr lang="en-US" altLang="en-US" sz="1800"/>
                </a:p>
              </p:txBody>
            </p:sp>
            <p:sp>
              <p:nvSpPr>
                <p:cNvPr id="29" name="Oval 17"/>
                <p:cNvSpPr>
                  <a:spLocks noChangeArrowheads="1"/>
                </p:cNvSpPr>
                <p:nvPr/>
              </p:nvSpPr>
              <p:spPr bwMode="auto">
                <a:xfrm>
                  <a:off x="2487" y="1919"/>
                  <a:ext cx="741" cy="205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9pPr>
                </a:lstStyle>
                <a:p>
                  <a:endParaRPr lang="en-US" altLang="en-US" sz="1800"/>
                </a:p>
              </p:txBody>
            </p:sp>
          </p:grpSp>
          <p:grpSp>
            <p:nvGrpSpPr>
              <p:cNvPr id="7" name="Group 18"/>
              <p:cNvGrpSpPr>
                <a:grpSpLocks/>
              </p:cNvGrpSpPr>
              <p:nvPr/>
            </p:nvGrpSpPr>
            <p:grpSpPr bwMode="auto">
              <a:xfrm>
                <a:off x="676" y="1108"/>
                <a:ext cx="2905" cy="1192"/>
                <a:chOff x="676" y="1108"/>
                <a:chExt cx="2905" cy="1192"/>
              </a:xfrm>
            </p:grpSpPr>
            <p:sp>
              <p:nvSpPr>
                <p:cNvPr id="8" name="Oval 19"/>
                <p:cNvSpPr>
                  <a:spLocks noChangeArrowheads="1"/>
                </p:cNvSpPr>
                <p:nvPr/>
              </p:nvSpPr>
              <p:spPr bwMode="auto">
                <a:xfrm>
                  <a:off x="925" y="1214"/>
                  <a:ext cx="2489" cy="910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CCCC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9pPr>
                </a:lstStyle>
                <a:p>
                  <a:endParaRPr lang="en-US" altLang="en-US" sz="1800"/>
                </a:p>
              </p:txBody>
            </p:sp>
            <p:sp>
              <p:nvSpPr>
                <p:cNvPr id="9" name="Oval 20"/>
                <p:cNvSpPr>
                  <a:spLocks noChangeArrowheads="1"/>
                </p:cNvSpPr>
                <p:nvPr/>
              </p:nvSpPr>
              <p:spPr bwMode="auto">
                <a:xfrm>
                  <a:off x="1008" y="1214"/>
                  <a:ext cx="576" cy="133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CCCC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9pPr>
                </a:lstStyle>
                <a:p>
                  <a:endParaRPr lang="en-US" altLang="en-US" sz="1800"/>
                </a:p>
              </p:txBody>
            </p:sp>
            <p:sp>
              <p:nvSpPr>
                <p:cNvPr id="10" name="Oval 21"/>
                <p:cNvSpPr>
                  <a:spLocks noChangeArrowheads="1"/>
                </p:cNvSpPr>
                <p:nvPr/>
              </p:nvSpPr>
              <p:spPr bwMode="auto">
                <a:xfrm>
                  <a:off x="2506" y="1179"/>
                  <a:ext cx="827" cy="239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CCCC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9pPr>
                </a:lstStyle>
                <a:p>
                  <a:endParaRPr lang="en-US" altLang="en-US" sz="1800"/>
                </a:p>
              </p:txBody>
            </p:sp>
            <p:sp>
              <p:nvSpPr>
                <p:cNvPr id="11" name="Oval 22"/>
                <p:cNvSpPr>
                  <a:spLocks noChangeArrowheads="1"/>
                </p:cNvSpPr>
                <p:nvPr/>
              </p:nvSpPr>
              <p:spPr bwMode="auto">
                <a:xfrm>
                  <a:off x="1758" y="1108"/>
                  <a:ext cx="990" cy="486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CCCC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9pPr>
                </a:lstStyle>
                <a:p>
                  <a:endParaRPr lang="en-US" altLang="en-US" sz="1800"/>
                </a:p>
              </p:txBody>
            </p:sp>
            <p:sp>
              <p:nvSpPr>
                <p:cNvPr id="12" name="Oval 23"/>
                <p:cNvSpPr>
                  <a:spLocks noChangeArrowheads="1"/>
                </p:cNvSpPr>
                <p:nvPr/>
              </p:nvSpPr>
              <p:spPr bwMode="auto">
                <a:xfrm>
                  <a:off x="676" y="1319"/>
                  <a:ext cx="1822" cy="275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CCCC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9pPr>
                </a:lstStyle>
                <a:p>
                  <a:endParaRPr lang="en-US" altLang="en-US" sz="1800"/>
                </a:p>
              </p:txBody>
            </p:sp>
            <p:sp>
              <p:nvSpPr>
                <p:cNvPr id="13" name="Oval 24"/>
                <p:cNvSpPr>
                  <a:spLocks noChangeArrowheads="1"/>
                </p:cNvSpPr>
                <p:nvPr/>
              </p:nvSpPr>
              <p:spPr bwMode="auto">
                <a:xfrm>
                  <a:off x="1592" y="1743"/>
                  <a:ext cx="990" cy="557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CCCC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9pPr>
                </a:lstStyle>
                <a:p>
                  <a:endParaRPr lang="en-US" altLang="en-US" sz="1800"/>
                </a:p>
              </p:txBody>
            </p:sp>
            <p:sp>
              <p:nvSpPr>
                <p:cNvPr id="14" name="Oval 25"/>
                <p:cNvSpPr>
                  <a:spLocks noChangeArrowheads="1"/>
                </p:cNvSpPr>
                <p:nvPr/>
              </p:nvSpPr>
              <p:spPr bwMode="auto">
                <a:xfrm>
                  <a:off x="2838" y="1355"/>
                  <a:ext cx="743" cy="310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CCCC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9pPr>
                </a:lstStyle>
                <a:p>
                  <a:endParaRPr lang="en-US" altLang="en-US" sz="1800"/>
                </a:p>
              </p:txBody>
            </p:sp>
            <p:sp>
              <p:nvSpPr>
                <p:cNvPr id="15" name="Oval 26"/>
                <p:cNvSpPr>
                  <a:spLocks noChangeArrowheads="1"/>
                </p:cNvSpPr>
                <p:nvPr/>
              </p:nvSpPr>
              <p:spPr bwMode="auto">
                <a:xfrm>
                  <a:off x="841" y="1497"/>
                  <a:ext cx="492" cy="556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CCCC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9pPr>
                </a:lstStyle>
                <a:p>
                  <a:endParaRPr lang="en-US" altLang="en-US" sz="1800"/>
                </a:p>
              </p:txBody>
            </p:sp>
            <p:sp>
              <p:nvSpPr>
                <p:cNvPr id="16" name="Oval 27"/>
                <p:cNvSpPr>
                  <a:spLocks noChangeArrowheads="1"/>
                </p:cNvSpPr>
                <p:nvPr/>
              </p:nvSpPr>
              <p:spPr bwMode="auto">
                <a:xfrm>
                  <a:off x="2922" y="1779"/>
                  <a:ext cx="492" cy="203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CCCC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9pPr>
                </a:lstStyle>
                <a:p>
                  <a:endParaRPr lang="en-US" altLang="en-US" sz="1800"/>
                </a:p>
              </p:txBody>
            </p:sp>
            <p:sp>
              <p:nvSpPr>
                <p:cNvPr id="17" name="Oval 28"/>
                <p:cNvSpPr>
                  <a:spLocks noChangeArrowheads="1"/>
                </p:cNvSpPr>
                <p:nvPr/>
              </p:nvSpPr>
              <p:spPr bwMode="auto">
                <a:xfrm>
                  <a:off x="1259" y="1919"/>
                  <a:ext cx="491" cy="205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CCCC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9pPr>
                </a:lstStyle>
                <a:p>
                  <a:endParaRPr lang="en-US" altLang="en-US" sz="1800"/>
                </a:p>
              </p:txBody>
            </p:sp>
            <p:sp>
              <p:nvSpPr>
                <p:cNvPr id="18" name="Oval 29"/>
                <p:cNvSpPr>
                  <a:spLocks noChangeArrowheads="1"/>
                </p:cNvSpPr>
                <p:nvPr/>
              </p:nvSpPr>
              <p:spPr bwMode="auto">
                <a:xfrm>
                  <a:off x="2425" y="1919"/>
                  <a:ext cx="740" cy="205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CCCC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9pPr>
                </a:lstStyle>
                <a:p>
                  <a:endParaRPr lang="en-US" altLang="en-US" sz="1800"/>
                </a:p>
              </p:txBody>
            </p:sp>
          </p:grpSp>
        </p:grpSp>
        <p:grpSp>
          <p:nvGrpSpPr>
            <p:cNvPr id="30" name="Group 30"/>
            <p:cNvGrpSpPr>
              <a:grpSpLocks/>
            </p:cNvGrpSpPr>
            <p:nvPr/>
          </p:nvGrpSpPr>
          <p:grpSpPr bwMode="auto">
            <a:xfrm>
              <a:off x="2079625" y="1468438"/>
              <a:ext cx="3613150" cy="1752600"/>
              <a:chOff x="676" y="1108"/>
              <a:chExt cx="2968" cy="1192"/>
            </a:xfrm>
          </p:grpSpPr>
          <p:grpSp>
            <p:nvGrpSpPr>
              <p:cNvPr id="31" name="Group 31"/>
              <p:cNvGrpSpPr>
                <a:grpSpLocks/>
              </p:cNvGrpSpPr>
              <p:nvPr/>
            </p:nvGrpSpPr>
            <p:grpSpPr bwMode="auto">
              <a:xfrm>
                <a:off x="739" y="1108"/>
                <a:ext cx="2905" cy="1192"/>
                <a:chOff x="739" y="1108"/>
                <a:chExt cx="2905" cy="1192"/>
              </a:xfrm>
            </p:grpSpPr>
            <p:sp>
              <p:nvSpPr>
                <p:cNvPr id="44" name="Oval 32"/>
                <p:cNvSpPr>
                  <a:spLocks noChangeArrowheads="1"/>
                </p:cNvSpPr>
                <p:nvPr/>
              </p:nvSpPr>
              <p:spPr bwMode="auto">
                <a:xfrm>
                  <a:off x="987" y="1214"/>
                  <a:ext cx="2492" cy="910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9pPr>
                </a:lstStyle>
                <a:p>
                  <a:endParaRPr lang="en-US" altLang="en-US" sz="1800"/>
                </a:p>
              </p:txBody>
            </p:sp>
            <p:sp>
              <p:nvSpPr>
                <p:cNvPr id="45" name="Oval 33"/>
                <p:cNvSpPr>
                  <a:spLocks noChangeArrowheads="1"/>
                </p:cNvSpPr>
                <p:nvPr/>
              </p:nvSpPr>
              <p:spPr bwMode="auto">
                <a:xfrm>
                  <a:off x="1071" y="1214"/>
                  <a:ext cx="576" cy="133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9pPr>
                </a:lstStyle>
                <a:p>
                  <a:endParaRPr lang="en-US" altLang="en-US" sz="1800"/>
                </a:p>
              </p:txBody>
            </p:sp>
            <p:sp>
              <p:nvSpPr>
                <p:cNvPr id="46" name="Oval 34"/>
                <p:cNvSpPr>
                  <a:spLocks noChangeArrowheads="1"/>
                </p:cNvSpPr>
                <p:nvPr/>
              </p:nvSpPr>
              <p:spPr bwMode="auto">
                <a:xfrm>
                  <a:off x="2570" y="1179"/>
                  <a:ext cx="825" cy="239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9pPr>
                </a:lstStyle>
                <a:p>
                  <a:endParaRPr lang="en-US" altLang="en-US" sz="1800"/>
                </a:p>
              </p:txBody>
            </p:sp>
            <p:sp>
              <p:nvSpPr>
                <p:cNvPr id="47" name="Oval 35"/>
                <p:cNvSpPr>
                  <a:spLocks noChangeArrowheads="1"/>
                </p:cNvSpPr>
                <p:nvPr/>
              </p:nvSpPr>
              <p:spPr bwMode="auto">
                <a:xfrm>
                  <a:off x="1822" y="1108"/>
                  <a:ext cx="991" cy="486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9pPr>
                </a:lstStyle>
                <a:p>
                  <a:endParaRPr lang="en-US" altLang="en-US" sz="1800"/>
                </a:p>
              </p:txBody>
            </p:sp>
            <p:sp>
              <p:nvSpPr>
                <p:cNvPr id="48" name="Oval 36"/>
                <p:cNvSpPr>
                  <a:spLocks noChangeArrowheads="1"/>
                </p:cNvSpPr>
                <p:nvPr/>
              </p:nvSpPr>
              <p:spPr bwMode="auto">
                <a:xfrm>
                  <a:off x="739" y="1319"/>
                  <a:ext cx="1823" cy="275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9pPr>
                </a:lstStyle>
                <a:p>
                  <a:endParaRPr lang="en-US" altLang="en-US" sz="1800"/>
                </a:p>
              </p:txBody>
            </p:sp>
            <p:sp>
              <p:nvSpPr>
                <p:cNvPr id="49" name="Oval 37"/>
                <p:cNvSpPr>
                  <a:spLocks noChangeArrowheads="1"/>
                </p:cNvSpPr>
                <p:nvPr/>
              </p:nvSpPr>
              <p:spPr bwMode="auto">
                <a:xfrm>
                  <a:off x="1655" y="1743"/>
                  <a:ext cx="989" cy="557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9pPr>
                </a:lstStyle>
                <a:p>
                  <a:endParaRPr lang="en-US" altLang="en-US" sz="1800"/>
                </a:p>
              </p:txBody>
            </p:sp>
            <p:sp>
              <p:nvSpPr>
                <p:cNvPr id="50" name="Oval 38"/>
                <p:cNvSpPr>
                  <a:spLocks noChangeArrowheads="1"/>
                </p:cNvSpPr>
                <p:nvPr/>
              </p:nvSpPr>
              <p:spPr bwMode="auto">
                <a:xfrm>
                  <a:off x="2903" y="1355"/>
                  <a:ext cx="741" cy="310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9pPr>
                </a:lstStyle>
                <a:p>
                  <a:endParaRPr lang="en-US" altLang="en-US" sz="1800"/>
                </a:p>
              </p:txBody>
            </p:sp>
            <p:sp>
              <p:nvSpPr>
                <p:cNvPr id="51" name="Oval 39"/>
                <p:cNvSpPr>
                  <a:spLocks noChangeArrowheads="1"/>
                </p:cNvSpPr>
                <p:nvPr/>
              </p:nvSpPr>
              <p:spPr bwMode="auto">
                <a:xfrm>
                  <a:off x="906" y="1497"/>
                  <a:ext cx="492" cy="556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9pPr>
                </a:lstStyle>
                <a:p>
                  <a:endParaRPr lang="en-US" altLang="en-US" sz="1800"/>
                </a:p>
              </p:txBody>
            </p:sp>
            <p:sp>
              <p:nvSpPr>
                <p:cNvPr id="52" name="Oval 40"/>
                <p:cNvSpPr>
                  <a:spLocks noChangeArrowheads="1"/>
                </p:cNvSpPr>
                <p:nvPr/>
              </p:nvSpPr>
              <p:spPr bwMode="auto">
                <a:xfrm>
                  <a:off x="2987" y="1779"/>
                  <a:ext cx="492" cy="203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9pPr>
                </a:lstStyle>
                <a:p>
                  <a:endParaRPr lang="en-US" altLang="en-US" sz="1800"/>
                </a:p>
              </p:txBody>
            </p:sp>
            <p:sp>
              <p:nvSpPr>
                <p:cNvPr id="53" name="Oval 41"/>
                <p:cNvSpPr>
                  <a:spLocks noChangeArrowheads="1"/>
                </p:cNvSpPr>
                <p:nvPr/>
              </p:nvSpPr>
              <p:spPr bwMode="auto">
                <a:xfrm>
                  <a:off x="1321" y="1919"/>
                  <a:ext cx="493" cy="205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9pPr>
                </a:lstStyle>
                <a:p>
                  <a:endParaRPr lang="en-US" altLang="en-US" sz="1800"/>
                </a:p>
              </p:txBody>
            </p:sp>
            <p:sp>
              <p:nvSpPr>
                <p:cNvPr id="54" name="Oval 42"/>
                <p:cNvSpPr>
                  <a:spLocks noChangeArrowheads="1"/>
                </p:cNvSpPr>
                <p:nvPr/>
              </p:nvSpPr>
              <p:spPr bwMode="auto">
                <a:xfrm>
                  <a:off x="2487" y="1919"/>
                  <a:ext cx="741" cy="205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9pPr>
                </a:lstStyle>
                <a:p>
                  <a:endParaRPr lang="en-US" altLang="en-US" sz="1800"/>
                </a:p>
              </p:txBody>
            </p:sp>
          </p:grpSp>
          <p:grpSp>
            <p:nvGrpSpPr>
              <p:cNvPr id="32" name="Group 43"/>
              <p:cNvGrpSpPr>
                <a:grpSpLocks/>
              </p:cNvGrpSpPr>
              <p:nvPr/>
            </p:nvGrpSpPr>
            <p:grpSpPr bwMode="auto">
              <a:xfrm>
                <a:off x="676" y="1108"/>
                <a:ext cx="2905" cy="1192"/>
                <a:chOff x="676" y="1108"/>
                <a:chExt cx="2905" cy="1192"/>
              </a:xfrm>
            </p:grpSpPr>
            <p:sp>
              <p:nvSpPr>
                <p:cNvPr id="33" name="Oval 44"/>
                <p:cNvSpPr>
                  <a:spLocks noChangeArrowheads="1"/>
                </p:cNvSpPr>
                <p:nvPr/>
              </p:nvSpPr>
              <p:spPr bwMode="auto">
                <a:xfrm>
                  <a:off x="925" y="1214"/>
                  <a:ext cx="2489" cy="910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CCCC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9pPr>
                </a:lstStyle>
                <a:p>
                  <a:endParaRPr lang="en-US" altLang="en-US" sz="1800"/>
                </a:p>
              </p:txBody>
            </p:sp>
            <p:sp>
              <p:nvSpPr>
                <p:cNvPr id="34" name="Oval 45"/>
                <p:cNvSpPr>
                  <a:spLocks noChangeArrowheads="1"/>
                </p:cNvSpPr>
                <p:nvPr/>
              </p:nvSpPr>
              <p:spPr bwMode="auto">
                <a:xfrm>
                  <a:off x="1008" y="1214"/>
                  <a:ext cx="576" cy="133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CCCC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9pPr>
                </a:lstStyle>
                <a:p>
                  <a:endParaRPr lang="en-US" altLang="en-US" sz="1800"/>
                </a:p>
              </p:txBody>
            </p:sp>
            <p:sp>
              <p:nvSpPr>
                <p:cNvPr id="35" name="Oval 46"/>
                <p:cNvSpPr>
                  <a:spLocks noChangeArrowheads="1"/>
                </p:cNvSpPr>
                <p:nvPr/>
              </p:nvSpPr>
              <p:spPr bwMode="auto">
                <a:xfrm>
                  <a:off x="2506" y="1179"/>
                  <a:ext cx="827" cy="239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CCCC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9pPr>
                </a:lstStyle>
                <a:p>
                  <a:endParaRPr lang="en-US" altLang="en-US" sz="1800"/>
                </a:p>
              </p:txBody>
            </p:sp>
            <p:sp>
              <p:nvSpPr>
                <p:cNvPr id="36" name="Oval 47"/>
                <p:cNvSpPr>
                  <a:spLocks noChangeArrowheads="1"/>
                </p:cNvSpPr>
                <p:nvPr/>
              </p:nvSpPr>
              <p:spPr bwMode="auto">
                <a:xfrm>
                  <a:off x="1758" y="1108"/>
                  <a:ext cx="990" cy="486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CCCC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9pPr>
                </a:lstStyle>
                <a:p>
                  <a:endParaRPr lang="en-US" altLang="en-US" sz="1800"/>
                </a:p>
              </p:txBody>
            </p:sp>
            <p:sp>
              <p:nvSpPr>
                <p:cNvPr id="37" name="Oval 48"/>
                <p:cNvSpPr>
                  <a:spLocks noChangeArrowheads="1"/>
                </p:cNvSpPr>
                <p:nvPr/>
              </p:nvSpPr>
              <p:spPr bwMode="auto">
                <a:xfrm>
                  <a:off x="676" y="1319"/>
                  <a:ext cx="1822" cy="275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CCCC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9pPr>
                </a:lstStyle>
                <a:p>
                  <a:endParaRPr lang="en-US" altLang="en-US" sz="1800"/>
                </a:p>
              </p:txBody>
            </p:sp>
            <p:sp>
              <p:nvSpPr>
                <p:cNvPr id="38" name="Oval 49"/>
                <p:cNvSpPr>
                  <a:spLocks noChangeArrowheads="1"/>
                </p:cNvSpPr>
                <p:nvPr/>
              </p:nvSpPr>
              <p:spPr bwMode="auto">
                <a:xfrm>
                  <a:off x="1592" y="1743"/>
                  <a:ext cx="990" cy="557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CCCC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9pPr>
                </a:lstStyle>
                <a:p>
                  <a:endParaRPr lang="en-US" altLang="en-US" sz="1800"/>
                </a:p>
              </p:txBody>
            </p:sp>
            <p:sp>
              <p:nvSpPr>
                <p:cNvPr id="39" name="Oval 50"/>
                <p:cNvSpPr>
                  <a:spLocks noChangeArrowheads="1"/>
                </p:cNvSpPr>
                <p:nvPr/>
              </p:nvSpPr>
              <p:spPr bwMode="auto">
                <a:xfrm>
                  <a:off x="2838" y="1355"/>
                  <a:ext cx="743" cy="310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CCCC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9pPr>
                </a:lstStyle>
                <a:p>
                  <a:endParaRPr lang="en-US" altLang="en-US" sz="1800"/>
                </a:p>
              </p:txBody>
            </p:sp>
            <p:sp>
              <p:nvSpPr>
                <p:cNvPr id="40" name="Oval 51"/>
                <p:cNvSpPr>
                  <a:spLocks noChangeArrowheads="1"/>
                </p:cNvSpPr>
                <p:nvPr/>
              </p:nvSpPr>
              <p:spPr bwMode="auto">
                <a:xfrm>
                  <a:off x="841" y="1497"/>
                  <a:ext cx="492" cy="556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CCCC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9pPr>
                </a:lstStyle>
                <a:p>
                  <a:endParaRPr lang="en-US" altLang="en-US" sz="1800"/>
                </a:p>
              </p:txBody>
            </p:sp>
            <p:sp>
              <p:nvSpPr>
                <p:cNvPr id="41" name="Oval 52"/>
                <p:cNvSpPr>
                  <a:spLocks noChangeArrowheads="1"/>
                </p:cNvSpPr>
                <p:nvPr/>
              </p:nvSpPr>
              <p:spPr bwMode="auto">
                <a:xfrm>
                  <a:off x="2922" y="1779"/>
                  <a:ext cx="492" cy="203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CCCC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9pPr>
                </a:lstStyle>
                <a:p>
                  <a:endParaRPr lang="en-US" altLang="en-US" sz="1800"/>
                </a:p>
              </p:txBody>
            </p:sp>
            <p:sp>
              <p:nvSpPr>
                <p:cNvPr id="42" name="Oval 53"/>
                <p:cNvSpPr>
                  <a:spLocks noChangeArrowheads="1"/>
                </p:cNvSpPr>
                <p:nvPr/>
              </p:nvSpPr>
              <p:spPr bwMode="auto">
                <a:xfrm>
                  <a:off x="1259" y="1919"/>
                  <a:ext cx="491" cy="205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CCCC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9pPr>
                </a:lstStyle>
                <a:p>
                  <a:endParaRPr lang="en-US" altLang="en-US" sz="1800"/>
                </a:p>
              </p:txBody>
            </p:sp>
            <p:sp>
              <p:nvSpPr>
                <p:cNvPr id="43" name="Oval 54"/>
                <p:cNvSpPr>
                  <a:spLocks noChangeArrowheads="1"/>
                </p:cNvSpPr>
                <p:nvPr/>
              </p:nvSpPr>
              <p:spPr bwMode="auto">
                <a:xfrm>
                  <a:off x="2425" y="1919"/>
                  <a:ext cx="740" cy="205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CCCC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9pPr>
                </a:lstStyle>
                <a:p>
                  <a:endParaRPr lang="en-US" altLang="en-US" sz="1800"/>
                </a:p>
              </p:txBody>
            </p:sp>
          </p:grpSp>
        </p:grpSp>
        <p:grpSp>
          <p:nvGrpSpPr>
            <p:cNvPr id="55" name="Group 55"/>
            <p:cNvGrpSpPr>
              <a:grpSpLocks/>
            </p:cNvGrpSpPr>
            <p:nvPr/>
          </p:nvGrpSpPr>
          <p:grpSpPr bwMode="auto">
            <a:xfrm>
              <a:off x="1898650" y="3449638"/>
              <a:ext cx="1606550" cy="685800"/>
              <a:chOff x="676" y="1108"/>
              <a:chExt cx="2968" cy="1192"/>
            </a:xfrm>
          </p:grpSpPr>
          <p:grpSp>
            <p:nvGrpSpPr>
              <p:cNvPr id="56" name="Group 56"/>
              <p:cNvGrpSpPr>
                <a:grpSpLocks/>
              </p:cNvGrpSpPr>
              <p:nvPr/>
            </p:nvGrpSpPr>
            <p:grpSpPr bwMode="auto">
              <a:xfrm>
                <a:off x="739" y="1108"/>
                <a:ext cx="2905" cy="1192"/>
                <a:chOff x="739" y="1108"/>
                <a:chExt cx="2905" cy="1192"/>
              </a:xfrm>
            </p:grpSpPr>
            <p:sp>
              <p:nvSpPr>
                <p:cNvPr id="69" name="Oval 57"/>
                <p:cNvSpPr>
                  <a:spLocks noChangeArrowheads="1"/>
                </p:cNvSpPr>
                <p:nvPr/>
              </p:nvSpPr>
              <p:spPr bwMode="auto">
                <a:xfrm>
                  <a:off x="987" y="1214"/>
                  <a:ext cx="2492" cy="910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9pPr>
                </a:lstStyle>
                <a:p>
                  <a:endParaRPr lang="en-US" altLang="en-US" sz="1800"/>
                </a:p>
              </p:txBody>
            </p:sp>
            <p:sp>
              <p:nvSpPr>
                <p:cNvPr id="70" name="Oval 58"/>
                <p:cNvSpPr>
                  <a:spLocks noChangeArrowheads="1"/>
                </p:cNvSpPr>
                <p:nvPr/>
              </p:nvSpPr>
              <p:spPr bwMode="auto">
                <a:xfrm>
                  <a:off x="1071" y="1214"/>
                  <a:ext cx="576" cy="133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9pPr>
                </a:lstStyle>
                <a:p>
                  <a:endParaRPr lang="en-US" altLang="en-US" sz="1800"/>
                </a:p>
              </p:txBody>
            </p:sp>
            <p:sp>
              <p:nvSpPr>
                <p:cNvPr id="71" name="Oval 59"/>
                <p:cNvSpPr>
                  <a:spLocks noChangeArrowheads="1"/>
                </p:cNvSpPr>
                <p:nvPr/>
              </p:nvSpPr>
              <p:spPr bwMode="auto">
                <a:xfrm>
                  <a:off x="2570" y="1179"/>
                  <a:ext cx="825" cy="239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9pPr>
                </a:lstStyle>
                <a:p>
                  <a:endParaRPr lang="en-US" altLang="en-US" sz="1800"/>
                </a:p>
              </p:txBody>
            </p:sp>
            <p:sp>
              <p:nvSpPr>
                <p:cNvPr id="72" name="Oval 60"/>
                <p:cNvSpPr>
                  <a:spLocks noChangeArrowheads="1"/>
                </p:cNvSpPr>
                <p:nvPr/>
              </p:nvSpPr>
              <p:spPr bwMode="auto">
                <a:xfrm>
                  <a:off x="1822" y="1108"/>
                  <a:ext cx="991" cy="486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9pPr>
                </a:lstStyle>
                <a:p>
                  <a:endParaRPr lang="en-US" altLang="en-US" sz="1800"/>
                </a:p>
              </p:txBody>
            </p:sp>
            <p:sp>
              <p:nvSpPr>
                <p:cNvPr id="73" name="Oval 61"/>
                <p:cNvSpPr>
                  <a:spLocks noChangeArrowheads="1"/>
                </p:cNvSpPr>
                <p:nvPr/>
              </p:nvSpPr>
              <p:spPr bwMode="auto">
                <a:xfrm>
                  <a:off x="739" y="1319"/>
                  <a:ext cx="1823" cy="275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9pPr>
                </a:lstStyle>
                <a:p>
                  <a:endParaRPr lang="en-US" altLang="en-US" sz="1800"/>
                </a:p>
              </p:txBody>
            </p:sp>
            <p:sp>
              <p:nvSpPr>
                <p:cNvPr id="74" name="Oval 62"/>
                <p:cNvSpPr>
                  <a:spLocks noChangeArrowheads="1"/>
                </p:cNvSpPr>
                <p:nvPr/>
              </p:nvSpPr>
              <p:spPr bwMode="auto">
                <a:xfrm>
                  <a:off x="1655" y="1743"/>
                  <a:ext cx="989" cy="557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9pPr>
                </a:lstStyle>
                <a:p>
                  <a:endParaRPr lang="en-US" altLang="en-US" sz="1800"/>
                </a:p>
              </p:txBody>
            </p:sp>
            <p:sp>
              <p:nvSpPr>
                <p:cNvPr id="75" name="Oval 63"/>
                <p:cNvSpPr>
                  <a:spLocks noChangeArrowheads="1"/>
                </p:cNvSpPr>
                <p:nvPr/>
              </p:nvSpPr>
              <p:spPr bwMode="auto">
                <a:xfrm>
                  <a:off x="2903" y="1355"/>
                  <a:ext cx="741" cy="310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9pPr>
                </a:lstStyle>
                <a:p>
                  <a:endParaRPr lang="en-US" altLang="en-US" sz="1800"/>
                </a:p>
              </p:txBody>
            </p:sp>
            <p:sp>
              <p:nvSpPr>
                <p:cNvPr id="76" name="Oval 64"/>
                <p:cNvSpPr>
                  <a:spLocks noChangeArrowheads="1"/>
                </p:cNvSpPr>
                <p:nvPr/>
              </p:nvSpPr>
              <p:spPr bwMode="auto">
                <a:xfrm>
                  <a:off x="906" y="1497"/>
                  <a:ext cx="492" cy="556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9pPr>
                </a:lstStyle>
                <a:p>
                  <a:endParaRPr lang="en-US" altLang="en-US" sz="1800"/>
                </a:p>
              </p:txBody>
            </p:sp>
            <p:sp>
              <p:nvSpPr>
                <p:cNvPr id="77" name="Oval 65"/>
                <p:cNvSpPr>
                  <a:spLocks noChangeArrowheads="1"/>
                </p:cNvSpPr>
                <p:nvPr/>
              </p:nvSpPr>
              <p:spPr bwMode="auto">
                <a:xfrm>
                  <a:off x="2987" y="1779"/>
                  <a:ext cx="492" cy="203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9pPr>
                </a:lstStyle>
                <a:p>
                  <a:endParaRPr lang="en-US" altLang="en-US" sz="1800"/>
                </a:p>
              </p:txBody>
            </p:sp>
            <p:sp>
              <p:nvSpPr>
                <p:cNvPr id="78" name="Oval 66"/>
                <p:cNvSpPr>
                  <a:spLocks noChangeArrowheads="1"/>
                </p:cNvSpPr>
                <p:nvPr/>
              </p:nvSpPr>
              <p:spPr bwMode="auto">
                <a:xfrm>
                  <a:off x="1321" y="1919"/>
                  <a:ext cx="493" cy="205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9pPr>
                </a:lstStyle>
                <a:p>
                  <a:endParaRPr lang="en-US" altLang="en-US" sz="1800"/>
                </a:p>
              </p:txBody>
            </p:sp>
            <p:sp>
              <p:nvSpPr>
                <p:cNvPr id="79" name="Oval 67"/>
                <p:cNvSpPr>
                  <a:spLocks noChangeArrowheads="1"/>
                </p:cNvSpPr>
                <p:nvPr/>
              </p:nvSpPr>
              <p:spPr bwMode="auto">
                <a:xfrm>
                  <a:off x="2487" y="1919"/>
                  <a:ext cx="741" cy="205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9pPr>
                </a:lstStyle>
                <a:p>
                  <a:endParaRPr lang="en-US" altLang="en-US" sz="1800"/>
                </a:p>
              </p:txBody>
            </p:sp>
          </p:grpSp>
          <p:grpSp>
            <p:nvGrpSpPr>
              <p:cNvPr id="57" name="Group 68"/>
              <p:cNvGrpSpPr>
                <a:grpSpLocks/>
              </p:cNvGrpSpPr>
              <p:nvPr/>
            </p:nvGrpSpPr>
            <p:grpSpPr bwMode="auto">
              <a:xfrm>
                <a:off x="676" y="1108"/>
                <a:ext cx="2905" cy="1192"/>
                <a:chOff x="676" y="1108"/>
                <a:chExt cx="2905" cy="1192"/>
              </a:xfrm>
            </p:grpSpPr>
            <p:sp>
              <p:nvSpPr>
                <p:cNvPr id="58" name="Oval 69"/>
                <p:cNvSpPr>
                  <a:spLocks noChangeArrowheads="1"/>
                </p:cNvSpPr>
                <p:nvPr/>
              </p:nvSpPr>
              <p:spPr bwMode="auto">
                <a:xfrm>
                  <a:off x="925" y="1214"/>
                  <a:ext cx="2489" cy="910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CCCC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9pPr>
                </a:lstStyle>
                <a:p>
                  <a:endParaRPr lang="en-US" altLang="en-US" sz="1800"/>
                </a:p>
              </p:txBody>
            </p:sp>
            <p:sp>
              <p:nvSpPr>
                <p:cNvPr id="59" name="Oval 70"/>
                <p:cNvSpPr>
                  <a:spLocks noChangeArrowheads="1"/>
                </p:cNvSpPr>
                <p:nvPr/>
              </p:nvSpPr>
              <p:spPr bwMode="auto">
                <a:xfrm>
                  <a:off x="1008" y="1214"/>
                  <a:ext cx="576" cy="133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CCCC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9pPr>
                </a:lstStyle>
                <a:p>
                  <a:endParaRPr lang="en-US" altLang="en-US" sz="1800"/>
                </a:p>
              </p:txBody>
            </p:sp>
            <p:sp>
              <p:nvSpPr>
                <p:cNvPr id="60" name="Oval 71"/>
                <p:cNvSpPr>
                  <a:spLocks noChangeArrowheads="1"/>
                </p:cNvSpPr>
                <p:nvPr/>
              </p:nvSpPr>
              <p:spPr bwMode="auto">
                <a:xfrm>
                  <a:off x="2506" y="1179"/>
                  <a:ext cx="827" cy="239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CCCC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9pPr>
                </a:lstStyle>
                <a:p>
                  <a:endParaRPr lang="en-US" altLang="en-US" sz="1800"/>
                </a:p>
              </p:txBody>
            </p:sp>
            <p:sp>
              <p:nvSpPr>
                <p:cNvPr id="61" name="Oval 72"/>
                <p:cNvSpPr>
                  <a:spLocks noChangeArrowheads="1"/>
                </p:cNvSpPr>
                <p:nvPr/>
              </p:nvSpPr>
              <p:spPr bwMode="auto">
                <a:xfrm>
                  <a:off x="1758" y="1108"/>
                  <a:ext cx="990" cy="486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CCCC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9pPr>
                </a:lstStyle>
                <a:p>
                  <a:endParaRPr lang="en-US" altLang="en-US" sz="1800"/>
                </a:p>
              </p:txBody>
            </p:sp>
            <p:sp>
              <p:nvSpPr>
                <p:cNvPr id="62" name="Oval 73"/>
                <p:cNvSpPr>
                  <a:spLocks noChangeArrowheads="1"/>
                </p:cNvSpPr>
                <p:nvPr/>
              </p:nvSpPr>
              <p:spPr bwMode="auto">
                <a:xfrm>
                  <a:off x="676" y="1319"/>
                  <a:ext cx="1822" cy="275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CCCC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9pPr>
                </a:lstStyle>
                <a:p>
                  <a:endParaRPr lang="en-US" altLang="en-US" sz="1800"/>
                </a:p>
              </p:txBody>
            </p:sp>
            <p:sp>
              <p:nvSpPr>
                <p:cNvPr id="63" name="Oval 74"/>
                <p:cNvSpPr>
                  <a:spLocks noChangeArrowheads="1"/>
                </p:cNvSpPr>
                <p:nvPr/>
              </p:nvSpPr>
              <p:spPr bwMode="auto">
                <a:xfrm>
                  <a:off x="1592" y="1743"/>
                  <a:ext cx="990" cy="557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CCCC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9pPr>
                </a:lstStyle>
                <a:p>
                  <a:endParaRPr lang="en-US" altLang="en-US" sz="1800"/>
                </a:p>
              </p:txBody>
            </p:sp>
            <p:sp>
              <p:nvSpPr>
                <p:cNvPr id="64" name="Oval 75"/>
                <p:cNvSpPr>
                  <a:spLocks noChangeArrowheads="1"/>
                </p:cNvSpPr>
                <p:nvPr/>
              </p:nvSpPr>
              <p:spPr bwMode="auto">
                <a:xfrm>
                  <a:off x="2838" y="1355"/>
                  <a:ext cx="743" cy="310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CCCC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9pPr>
                </a:lstStyle>
                <a:p>
                  <a:endParaRPr lang="en-US" altLang="en-US" sz="1800"/>
                </a:p>
              </p:txBody>
            </p:sp>
            <p:sp>
              <p:nvSpPr>
                <p:cNvPr id="65" name="Oval 76"/>
                <p:cNvSpPr>
                  <a:spLocks noChangeArrowheads="1"/>
                </p:cNvSpPr>
                <p:nvPr/>
              </p:nvSpPr>
              <p:spPr bwMode="auto">
                <a:xfrm>
                  <a:off x="841" y="1497"/>
                  <a:ext cx="492" cy="556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CCCC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9pPr>
                </a:lstStyle>
                <a:p>
                  <a:endParaRPr lang="en-US" altLang="en-US" sz="1800"/>
                </a:p>
              </p:txBody>
            </p:sp>
            <p:sp>
              <p:nvSpPr>
                <p:cNvPr id="66" name="Oval 77"/>
                <p:cNvSpPr>
                  <a:spLocks noChangeArrowheads="1"/>
                </p:cNvSpPr>
                <p:nvPr/>
              </p:nvSpPr>
              <p:spPr bwMode="auto">
                <a:xfrm>
                  <a:off x="2922" y="1779"/>
                  <a:ext cx="492" cy="203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CCCC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9pPr>
                </a:lstStyle>
                <a:p>
                  <a:endParaRPr lang="en-US" altLang="en-US" sz="1800"/>
                </a:p>
              </p:txBody>
            </p:sp>
            <p:sp>
              <p:nvSpPr>
                <p:cNvPr id="67" name="Oval 78"/>
                <p:cNvSpPr>
                  <a:spLocks noChangeArrowheads="1"/>
                </p:cNvSpPr>
                <p:nvPr/>
              </p:nvSpPr>
              <p:spPr bwMode="auto">
                <a:xfrm>
                  <a:off x="1259" y="1919"/>
                  <a:ext cx="491" cy="205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CCCC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9pPr>
                </a:lstStyle>
                <a:p>
                  <a:endParaRPr lang="en-US" altLang="en-US" sz="1800"/>
                </a:p>
              </p:txBody>
            </p:sp>
            <p:sp>
              <p:nvSpPr>
                <p:cNvPr id="68" name="Oval 79"/>
                <p:cNvSpPr>
                  <a:spLocks noChangeArrowheads="1"/>
                </p:cNvSpPr>
                <p:nvPr/>
              </p:nvSpPr>
              <p:spPr bwMode="auto">
                <a:xfrm>
                  <a:off x="2425" y="1919"/>
                  <a:ext cx="740" cy="205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CCCC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9pPr>
                </a:lstStyle>
                <a:p>
                  <a:endParaRPr lang="en-US" altLang="en-US" sz="1800"/>
                </a:p>
              </p:txBody>
            </p:sp>
          </p:grpSp>
        </p:grpSp>
        <p:grpSp>
          <p:nvGrpSpPr>
            <p:cNvPr id="80" name="Group 80"/>
            <p:cNvGrpSpPr>
              <a:grpSpLocks/>
            </p:cNvGrpSpPr>
            <p:nvPr/>
          </p:nvGrpSpPr>
          <p:grpSpPr bwMode="auto">
            <a:xfrm>
              <a:off x="2243138" y="4287838"/>
              <a:ext cx="1606550" cy="685800"/>
              <a:chOff x="676" y="1108"/>
              <a:chExt cx="2968" cy="1192"/>
            </a:xfrm>
          </p:grpSpPr>
          <p:grpSp>
            <p:nvGrpSpPr>
              <p:cNvPr id="81" name="Group 81"/>
              <p:cNvGrpSpPr>
                <a:grpSpLocks/>
              </p:cNvGrpSpPr>
              <p:nvPr/>
            </p:nvGrpSpPr>
            <p:grpSpPr bwMode="auto">
              <a:xfrm>
                <a:off x="739" y="1108"/>
                <a:ext cx="2905" cy="1192"/>
                <a:chOff x="739" y="1108"/>
                <a:chExt cx="2905" cy="1192"/>
              </a:xfrm>
            </p:grpSpPr>
            <p:sp>
              <p:nvSpPr>
                <p:cNvPr id="94" name="Oval 82"/>
                <p:cNvSpPr>
                  <a:spLocks noChangeArrowheads="1"/>
                </p:cNvSpPr>
                <p:nvPr/>
              </p:nvSpPr>
              <p:spPr bwMode="auto">
                <a:xfrm>
                  <a:off x="987" y="1214"/>
                  <a:ext cx="2492" cy="910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9pPr>
                </a:lstStyle>
                <a:p>
                  <a:endParaRPr lang="en-US" altLang="en-US" sz="1800"/>
                </a:p>
              </p:txBody>
            </p:sp>
            <p:sp>
              <p:nvSpPr>
                <p:cNvPr id="95" name="Oval 83"/>
                <p:cNvSpPr>
                  <a:spLocks noChangeArrowheads="1"/>
                </p:cNvSpPr>
                <p:nvPr/>
              </p:nvSpPr>
              <p:spPr bwMode="auto">
                <a:xfrm>
                  <a:off x="1071" y="1214"/>
                  <a:ext cx="576" cy="133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9pPr>
                </a:lstStyle>
                <a:p>
                  <a:endParaRPr lang="en-US" altLang="en-US" sz="1800"/>
                </a:p>
              </p:txBody>
            </p:sp>
            <p:sp>
              <p:nvSpPr>
                <p:cNvPr id="96" name="Oval 84"/>
                <p:cNvSpPr>
                  <a:spLocks noChangeArrowheads="1"/>
                </p:cNvSpPr>
                <p:nvPr/>
              </p:nvSpPr>
              <p:spPr bwMode="auto">
                <a:xfrm>
                  <a:off x="2570" y="1179"/>
                  <a:ext cx="825" cy="239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9pPr>
                </a:lstStyle>
                <a:p>
                  <a:endParaRPr lang="en-US" altLang="en-US" sz="1800"/>
                </a:p>
              </p:txBody>
            </p:sp>
            <p:sp>
              <p:nvSpPr>
                <p:cNvPr id="97" name="Oval 85"/>
                <p:cNvSpPr>
                  <a:spLocks noChangeArrowheads="1"/>
                </p:cNvSpPr>
                <p:nvPr/>
              </p:nvSpPr>
              <p:spPr bwMode="auto">
                <a:xfrm>
                  <a:off x="1822" y="1108"/>
                  <a:ext cx="991" cy="486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9pPr>
                </a:lstStyle>
                <a:p>
                  <a:endParaRPr lang="en-US" altLang="en-US" sz="1800"/>
                </a:p>
              </p:txBody>
            </p:sp>
            <p:sp>
              <p:nvSpPr>
                <p:cNvPr id="98" name="Oval 86"/>
                <p:cNvSpPr>
                  <a:spLocks noChangeArrowheads="1"/>
                </p:cNvSpPr>
                <p:nvPr/>
              </p:nvSpPr>
              <p:spPr bwMode="auto">
                <a:xfrm>
                  <a:off x="739" y="1319"/>
                  <a:ext cx="1823" cy="275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9pPr>
                </a:lstStyle>
                <a:p>
                  <a:endParaRPr lang="en-US" altLang="en-US" sz="1800"/>
                </a:p>
              </p:txBody>
            </p:sp>
            <p:sp>
              <p:nvSpPr>
                <p:cNvPr id="99" name="Oval 87"/>
                <p:cNvSpPr>
                  <a:spLocks noChangeArrowheads="1"/>
                </p:cNvSpPr>
                <p:nvPr/>
              </p:nvSpPr>
              <p:spPr bwMode="auto">
                <a:xfrm>
                  <a:off x="1655" y="1743"/>
                  <a:ext cx="989" cy="557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9pPr>
                </a:lstStyle>
                <a:p>
                  <a:endParaRPr lang="en-US" altLang="en-US" sz="1800"/>
                </a:p>
              </p:txBody>
            </p:sp>
            <p:sp>
              <p:nvSpPr>
                <p:cNvPr id="100" name="Oval 88"/>
                <p:cNvSpPr>
                  <a:spLocks noChangeArrowheads="1"/>
                </p:cNvSpPr>
                <p:nvPr/>
              </p:nvSpPr>
              <p:spPr bwMode="auto">
                <a:xfrm>
                  <a:off x="2903" y="1355"/>
                  <a:ext cx="741" cy="310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9pPr>
                </a:lstStyle>
                <a:p>
                  <a:endParaRPr lang="en-US" altLang="en-US" sz="1800"/>
                </a:p>
              </p:txBody>
            </p:sp>
            <p:sp>
              <p:nvSpPr>
                <p:cNvPr id="101" name="Oval 89"/>
                <p:cNvSpPr>
                  <a:spLocks noChangeArrowheads="1"/>
                </p:cNvSpPr>
                <p:nvPr/>
              </p:nvSpPr>
              <p:spPr bwMode="auto">
                <a:xfrm>
                  <a:off x="906" y="1497"/>
                  <a:ext cx="492" cy="556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9pPr>
                </a:lstStyle>
                <a:p>
                  <a:endParaRPr lang="en-US" altLang="en-US" sz="1800"/>
                </a:p>
              </p:txBody>
            </p:sp>
            <p:sp>
              <p:nvSpPr>
                <p:cNvPr id="102" name="Oval 90"/>
                <p:cNvSpPr>
                  <a:spLocks noChangeArrowheads="1"/>
                </p:cNvSpPr>
                <p:nvPr/>
              </p:nvSpPr>
              <p:spPr bwMode="auto">
                <a:xfrm>
                  <a:off x="2987" y="1779"/>
                  <a:ext cx="492" cy="203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9pPr>
                </a:lstStyle>
                <a:p>
                  <a:endParaRPr lang="en-US" altLang="en-US" sz="1800"/>
                </a:p>
              </p:txBody>
            </p:sp>
            <p:sp>
              <p:nvSpPr>
                <p:cNvPr id="103" name="Oval 91"/>
                <p:cNvSpPr>
                  <a:spLocks noChangeArrowheads="1"/>
                </p:cNvSpPr>
                <p:nvPr/>
              </p:nvSpPr>
              <p:spPr bwMode="auto">
                <a:xfrm>
                  <a:off x="1321" y="1919"/>
                  <a:ext cx="493" cy="205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9pPr>
                </a:lstStyle>
                <a:p>
                  <a:endParaRPr lang="en-US" altLang="en-US" sz="1800"/>
                </a:p>
              </p:txBody>
            </p:sp>
            <p:sp>
              <p:nvSpPr>
                <p:cNvPr id="104" name="Oval 92"/>
                <p:cNvSpPr>
                  <a:spLocks noChangeArrowheads="1"/>
                </p:cNvSpPr>
                <p:nvPr/>
              </p:nvSpPr>
              <p:spPr bwMode="auto">
                <a:xfrm>
                  <a:off x="2487" y="1919"/>
                  <a:ext cx="741" cy="205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9pPr>
                </a:lstStyle>
                <a:p>
                  <a:endParaRPr lang="en-US" altLang="en-US" sz="1800"/>
                </a:p>
              </p:txBody>
            </p:sp>
          </p:grpSp>
          <p:grpSp>
            <p:nvGrpSpPr>
              <p:cNvPr id="82" name="Group 93"/>
              <p:cNvGrpSpPr>
                <a:grpSpLocks/>
              </p:cNvGrpSpPr>
              <p:nvPr/>
            </p:nvGrpSpPr>
            <p:grpSpPr bwMode="auto">
              <a:xfrm>
                <a:off x="676" y="1108"/>
                <a:ext cx="2905" cy="1192"/>
                <a:chOff x="676" y="1108"/>
                <a:chExt cx="2905" cy="1192"/>
              </a:xfrm>
            </p:grpSpPr>
            <p:sp>
              <p:nvSpPr>
                <p:cNvPr id="83" name="Oval 94"/>
                <p:cNvSpPr>
                  <a:spLocks noChangeArrowheads="1"/>
                </p:cNvSpPr>
                <p:nvPr/>
              </p:nvSpPr>
              <p:spPr bwMode="auto">
                <a:xfrm>
                  <a:off x="925" y="1214"/>
                  <a:ext cx="2489" cy="910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CCCC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9pPr>
                </a:lstStyle>
                <a:p>
                  <a:endParaRPr lang="en-US" altLang="en-US" sz="1800"/>
                </a:p>
              </p:txBody>
            </p:sp>
            <p:sp>
              <p:nvSpPr>
                <p:cNvPr id="84" name="Oval 95"/>
                <p:cNvSpPr>
                  <a:spLocks noChangeArrowheads="1"/>
                </p:cNvSpPr>
                <p:nvPr/>
              </p:nvSpPr>
              <p:spPr bwMode="auto">
                <a:xfrm>
                  <a:off x="1008" y="1214"/>
                  <a:ext cx="576" cy="133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CCCC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9pPr>
                </a:lstStyle>
                <a:p>
                  <a:endParaRPr lang="en-US" altLang="en-US" sz="1800"/>
                </a:p>
              </p:txBody>
            </p:sp>
            <p:sp>
              <p:nvSpPr>
                <p:cNvPr id="85" name="Oval 96"/>
                <p:cNvSpPr>
                  <a:spLocks noChangeArrowheads="1"/>
                </p:cNvSpPr>
                <p:nvPr/>
              </p:nvSpPr>
              <p:spPr bwMode="auto">
                <a:xfrm>
                  <a:off x="2506" y="1179"/>
                  <a:ext cx="827" cy="239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CCCC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9pPr>
                </a:lstStyle>
                <a:p>
                  <a:endParaRPr lang="en-US" altLang="en-US" sz="1800"/>
                </a:p>
              </p:txBody>
            </p:sp>
            <p:sp>
              <p:nvSpPr>
                <p:cNvPr id="86" name="Oval 97"/>
                <p:cNvSpPr>
                  <a:spLocks noChangeArrowheads="1"/>
                </p:cNvSpPr>
                <p:nvPr/>
              </p:nvSpPr>
              <p:spPr bwMode="auto">
                <a:xfrm>
                  <a:off x="1758" y="1108"/>
                  <a:ext cx="990" cy="486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CCCC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9pPr>
                </a:lstStyle>
                <a:p>
                  <a:endParaRPr lang="en-US" altLang="en-US" sz="1800"/>
                </a:p>
              </p:txBody>
            </p:sp>
            <p:sp>
              <p:nvSpPr>
                <p:cNvPr id="87" name="Oval 98"/>
                <p:cNvSpPr>
                  <a:spLocks noChangeArrowheads="1"/>
                </p:cNvSpPr>
                <p:nvPr/>
              </p:nvSpPr>
              <p:spPr bwMode="auto">
                <a:xfrm>
                  <a:off x="676" y="1319"/>
                  <a:ext cx="1822" cy="275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CCCC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9pPr>
                </a:lstStyle>
                <a:p>
                  <a:endParaRPr lang="en-US" altLang="en-US" sz="1800"/>
                </a:p>
              </p:txBody>
            </p:sp>
            <p:sp>
              <p:nvSpPr>
                <p:cNvPr id="88" name="Oval 99"/>
                <p:cNvSpPr>
                  <a:spLocks noChangeArrowheads="1"/>
                </p:cNvSpPr>
                <p:nvPr/>
              </p:nvSpPr>
              <p:spPr bwMode="auto">
                <a:xfrm>
                  <a:off x="1592" y="1743"/>
                  <a:ext cx="990" cy="557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CCCC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9pPr>
                </a:lstStyle>
                <a:p>
                  <a:endParaRPr lang="en-US" altLang="en-US" sz="1800"/>
                </a:p>
              </p:txBody>
            </p:sp>
            <p:sp>
              <p:nvSpPr>
                <p:cNvPr id="89" name="Oval 100"/>
                <p:cNvSpPr>
                  <a:spLocks noChangeArrowheads="1"/>
                </p:cNvSpPr>
                <p:nvPr/>
              </p:nvSpPr>
              <p:spPr bwMode="auto">
                <a:xfrm>
                  <a:off x="2838" y="1355"/>
                  <a:ext cx="743" cy="310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CCCC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9pPr>
                </a:lstStyle>
                <a:p>
                  <a:endParaRPr lang="en-US" altLang="en-US" sz="1800"/>
                </a:p>
              </p:txBody>
            </p:sp>
            <p:sp>
              <p:nvSpPr>
                <p:cNvPr id="90" name="Oval 101"/>
                <p:cNvSpPr>
                  <a:spLocks noChangeArrowheads="1"/>
                </p:cNvSpPr>
                <p:nvPr/>
              </p:nvSpPr>
              <p:spPr bwMode="auto">
                <a:xfrm>
                  <a:off x="841" y="1497"/>
                  <a:ext cx="492" cy="556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CCCC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9pPr>
                </a:lstStyle>
                <a:p>
                  <a:endParaRPr lang="en-US" altLang="en-US" sz="1800"/>
                </a:p>
              </p:txBody>
            </p:sp>
            <p:sp>
              <p:nvSpPr>
                <p:cNvPr id="91" name="Oval 102"/>
                <p:cNvSpPr>
                  <a:spLocks noChangeArrowheads="1"/>
                </p:cNvSpPr>
                <p:nvPr/>
              </p:nvSpPr>
              <p:spPr bwMode="auto">
                <a:xfrm>
                  <a:off x="2922" y="1779"/>
                  <a:ext cx="492" cy="203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CCCC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9pPr>
                </a:lstStyle>
                <a:p>
                  <a:endParaRPr lang="en-US" altLang="en-US" sz="1800"/>
                </a:p>
              </p:txBody>
            </p:sp>
            <p:sp>
              <p:nvSpPr>
                <p:cNvPr id="92" name="Oval 103"/>
                <p:cNvSpPr>
                  <a:spLocks noChangeArrowheads="1"/>
                </p:cNvSpPr>
                <p:nvPr/>
              </p:nvSpPr>
              <p:spPr bwMode="auto">
                <a:xfrm>
                  <a:off x="1259" y="1919"/>
                  <a:ext cx="491" cy="205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CCCC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9pPr>
                </a:lstStyle>
                <a:p>
                  <a:endParaRPr lang="en-US" altLang="en-US" sz="1800"/>
                </a:p>
              </p:txBody>
            </p:sp>
            <p:sp>
              <p:nvSpPr>
                <p:cNvPr id="93" name="Oval 104"/>
                <p:cNvSpPr>
                  <a:spLocks noChangeArrowheads="1"/>
                </p:cNvSpPr>
                <p:nvPr/>
              </p:nvSpPr>
              <p:spPr bwMode="auto">
                <a:xfrm>
                  <a:off x="2425" y="1919"/>
                  <a:ext cx="740" cy="205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CCCC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9pPr>
                </a:lstStyle>
                <a:p>
                  <a:endParaRPr lang="en-US" altLang="en-US" sz="1800"/>
                </a:p>
              </p:txBody>
            </p:sp>
          </p:grpSp>
        </p:grpSp>
        <p:grpSp>
          <p:nvGrpSpPr>
            <p:cNvPr id="105" name="Group 105"/>
            <p:cNvGrpSpPr>
              <a:grpSpLocks/>
            </p:cNvGrpSpPr>
            <p:nvPr/>
          </p:nvGrpSpPr>
          <p:grpSpPr bwMode="auto">
            <a:xfrm>
              <a:off x="4767263" y="2687638"/>
              <a:ext cx="1892300" cy="3276600"/>
              <a:chOff x="676" y="1108"/>
              <a:chExt cx="2968" cy="1192"/>
            </a:xfrm>
          </p:grpSpPr>
          <p:grpSp>
            <p:nvGrpSpPr>
              <p:cNvPr id="106" name="Group 106"/>
              <p:cNvGrpSpPr>
                <a:grpSpLocks/>
              </p:cNvGrpSpPr>
              <p:nvPr/>
            </p:nvGrpSpPr>
            <p:grpSpPr bwMode="auto">
              <a:xfrm>
                <a:off x="739" y="1108"/>
                <a:ext cx="2905" cy="1192"/>
                <a:chOff x="739" y="1108"/>
                <a:chExt cx="2905" cy="1192"/>
              </a:xfrm>
            </p:grpSpPr>
            <p:sp>
              <p:nvSpPr>
                <p:cNvPr id="119" name="Oval 107"/>
                <p:cNvSpPr>
                  <a:spLocks noChangeArrowheads="1"/>
                </p:cNvSpPr>
                <p:nvPr/>
              </p:nvSpPr>
              <p:spPr bwMode="auto">
                <a:xfrm>
                  <a:off x="987" y="1214"/>
                  <a:ext cx="2492" cy="910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9pPr>
                </a:lstStyle>
                <a:p>
                  <a:endParaRPr lang="en-US" altLang="en-US" sz="1800"/>
                </a:p>
              </p:txBody>
            </p:sp>
            <p:sp>
              <p:nvSpPr>
                <p:cNvPr id="120" name="Oval 108"/>
                <p:cNvSpPr>
                  <a:spLocks noChangeArrowheads="1"/>
                </p:cNvSpPr>
                <p:nvPr/>
              </p:nvSpPr>
              <p:spPr bwMode="auto">
                <a:xfrm>
                  <a:off x="1071" y="1214"/>
                  <a:ext cx="576" cy="133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9pPr>
                </a:lstStyle>
                <a:p>
                  <a:endParaRPr lang="en-US" altLang="en-US" sz="1800"/>
                </a:p>
              </p:txBody>
            </p:sp>
            <p:sp>
              <p:nvSpPr>
                <p:cNvPr id="121" name="Oval 109"/>
                <p:cNvSpPr>
                  <a:spLocks noChangeArrowheads="1"/>
                </p:cNvSpPr>
                <p:nvPr/>
              </p:nvSpPr>
              <p:spPr bwMode="auto">
                <a:xfrm>
                  <a:off x="2570" y="1179"/>
                  <a:ext cx="825" cy="239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9pPr>
                </a:lstStyle>
                <a:p>
                  <a:endParaRPr lang="en-US" altLang="en-US" sz="1800"/>
                </a:p>
              </p:txBody>
            </p:sp>
            <p:sp>
              <p:nvSpPr>
                <p:cNvPr id="122" name="Oval 110"/>
                <p:cNvSpPr>
                  <a:spLocks noChangeArrowheads="1"/>
                </p:cNvSpPr>
                <p:nvPr/>
              </p:nvSpPr>
              <p:spPr bwMode="auto">
                <a:xfrm>
                  <a:off x="1822" y="1108"/>
                  <a:ext cx="991" cy="486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9pPr>
                </a:lstStyle>
                <a:p>
                  <a:endParaRPr lang="en-US" altLang="en-US" sz="1800"/>
                </a:p>
              </p:txBody>
            </p:sp>
            <p:sp>
              <p:nvSpPr>
                <p:cNvPr id="123" name="Oval 111"/>
                <p:cNvSpPr>
                  <a:spLocks noChangeArrowheads="1"/>
                </p:cNvSpPr>
                <p:nvPr/>
              </p:nvSpPr>
              <p:spPr bwMode="auto">
                <a:xfrm>
                  <a:off x="739" y="1319"/>
                  <a:ext cx="1823" cy="275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9pPr>
                </a:lstStyle>
                <a:p>
                  <a:endParaRPr lang="en-US" altLang="en-US" sz="1800"/>
                </a:p>
              </p:txBody>
            </p:sp>
            <p:sp>
              <p:nvSpPr>
                <p:cNvPr id="124" name="Oval 112"/>
                <p:cNvSpPr>
                  <a:spLocks noChangeArrowheads="1"/>
                </p:cNvSpPr>
                <p:nvPr/>
              </p:nvSpPr>
              <p:spPr bwMode="auto">
                <a:xfrm>
                  <a:off x="1655" y="1743"/>
                  <a:ext cx="989" cy="557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9pPr>
                </a:lstStyle>
                <a:p>
                  <a:endParaRPr lang="en-US" altLang="en-US" sz="1800"/>
                </a:p>
              </p:txBody>
            </p:sp>
            <p:sp>
              <p:nvSpPr>
                <p:cNvPr id="125" name="Oval 113"/>
                <p:cNvSpPr>
                  <a:spLocks noChangeArrowheads="1"/>
                </p:cNvSpPr>
                <p:nvPr/>
              </p:nvSpPr>
              <p:spPr bwMode="auto">
                <a:xfrm>
                  <a:off x="2903" y="1355"/>
                  <a:ext cx="741" cy="310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9pPr>
                </a:lstStyle>
                <a:p>
                  <a:endParaRPr lang="en-US" altLang="en-US" sz="1800"/>
                </a:p>
              </p:txBody>
            </p:sp>
            <p:sp>
              <p:nvSpPr>
                <p:cNvPr id="126" name="Oval 114"/>
                <p:cNvSpPr>
                  <a:spLocks noChangeArrowheads="1"/>
                </p:cNvSpPr>
                <p:nvPr/>
              </p:nvSpPr>
              <p:spPr bwMode="auto">
                <a:xfrm>
                  <a:off x="906" y="1497"/>
                  <a:ext cx="492" cy="556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9pPr>
                </a:lstStyle>
                <a:p>
                  <a:endParaRPr lang="en-US" altLang="en-US" sz="1800"/>
                </a:p>
              </p:txBody>
            </p:sp>
            <p:sp>
              <p:nvSpPr>
                <p:cNvPr id="127" name="Oval 115"/>
                <p:cNvSpPr>
                  <a:spLocks noChangeArrowheads="1"/>
                </p:cNvSpPr>
                <p:nvPr/>
              </p:nvSpPr>
              <p:spPr bwMode="auto">
                <a:xfrm>
                  <a:off x="2987" y="1779"/>
                  <a:ext cx="492" cy="203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9pPr>
                </a:lstStyle>
                <a:p>
                  <a:endParaRPr lang="en-US" altLang="en-US" sz="1800"/>
                </a:p>
              </p:txBody>
            </p:sp>
            <p:sp>
              <p:nvSpPr>
                <p:cNvPr id="128" name="Oval 116"/>
                <p:cNvSpPr>
                  <a:spLocks noChangeArrowheads="1"/>
                </p:cNvSpPr>
                <p:nvPr/>
              </p:nvSpPr>
              <p:spPr bwMode="auto">
                <a:xfrm>
                  <a:off x="1321" y="1919"/>
                  <a:ext cx="493" cy="205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9pPr>
                </a:lstStyle>
                <a:p>
                  <a:endParaRPr lang="en-US" altLang="en-US" sz="1800"/>
                </a:p>
              </p:txBody>
            </p:sp>
            <p:sp>
              <p:nvSpPr>
                <p:cNvPr id="129" name="Oval 117"/>
                <p:cNvSpPr>
                  <a:spLocks noChangeArrowheads="1"/>
                </p:cNvSpPr>
                <p:nvPr/>
              </p:nvSpPr>
              <p:spPr bwMode="auto">
                <a:xfrm>
                  <a:off x="2487" y="1919"/>
                  <a:ext cx="741" cy="205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9pPr>
                </a:lstStyle>
                <a:p>
                  <a:endParaRPr lang="en-US" altLang="en-US" sz="1800"/>
                </a:p>
              </p:txBody>
            </p:sp>
          </p:grpSp>
          <p:grpSp>
            <p:nvGrpSpPr>
              <p:cNvPr id="107" name="Group 118"/>
              <p:cNvGrpSpPr>
                <a:grpSpLocks/>
              </p:cNvGrpSpPr>
              <p:nvPr/>
            </p:nvGrpSpPr>
            <p:grpSpPr bwMode="auto">
              <a:xfrm>
                <a:off x="676" y="1108"/>
                <a:ext cx="2905" cy="1192"/>
                <a:chOff x="676" y="1108"/>
                <a:chExt cx="2905" cy="1192"/>
              </a:xfrm>
            </p:grpSpPr>
            <p:sp>
              <p:nvSpPr>
                <p:cNvPr id="108" name="Oval 119"/>
                <p:cNvSpPr>
                  <a:spLocks noChangeArrowheads="1"/>
                </p:cNvSpPr>
                <p:nvPr/>
              </p:nvSpPr>
              <p:spPr bwMode="auto">
                <a:xfrm>
                  <a:off x="925" y="1214"/>
                  <a:ext cx="2489" cy="910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CCCC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9pPr>
                </a:lstStyle>
                <a:p>
                  <a:endParaRPr lang="en-US" altLang="en-US" sz="1800"/>
                </a:p>
              </p:txBody>
            </p:sp>
            <p:sp>
              <p:nvSpPr>
                <p:cNvPr id="109" name="Oval 120"/>
                <p:cNvSpPr>
                  <a:spLocks noChangeArrowheads="1"/>
                </p:cNvSpPr>
                <p:nvPr/>
              </p:nvSpPr>
              <p:spPr bwMode="auto">
                <a:xfrm>
                  <a:off x="1008" y="1214"/>
                  <a:ext cx="576" cy="133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CCCC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9pPr>
                </a:lstStyle>
                <a:p>
                  <a:endParaRPr lang="en-US" altLang="en-US" sz="1800"/>
                </a:p>
              </p:txBody>
            </p:sp>
            <p:sp>
              <p:nvSpPr>
                <p:cNvPr id="110" name="Oval 121"/>
                <p:cNvSpPr>
                  <a:spLocks noChangeArrowheads="1"/>
                </p:cNvSpPr>
                <p:nvPr/>
              </p:nvSpPr>
              <p:spPr bwMode="auto">
                <a:xfrm>
                  <a:off x="2506" y="1179"/>
                  <a:ext cx="827" cy="239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CCCC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9pPr>
                </a:lstStyle>
                <a:p>
                  <a:endParaRPr lang="en-US" altLang="en-US" sz="1800"/>
                </a:p>
              </p:txBody>
            </p:sp>
            <p:sp>
              <p:nvSpPr>
                <p:cNvPr id="111" name="Oval 122"/>
                <p:cNvSpPr>
                  <a:spLocks noChangeArrowheads="1"/>
                </p:cNvSpPr>
                <p:nvPr/>
              </p:nvSpPr>
              <p:spPr bwMode="auto">
                <a:xfrm>
                  <a:off x="1758" y="1108"/>
                  <a:ext cx="990" cy="486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CCCC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9pPr>
                </a:lstStyle>
                <a:p>
                  <a:endParaRPr lang="en-US" altLang="en-US" sz="1800"/>
                </a:p>
              </p:txBody>
            </p:sp>
            <p:sp>
              <p:nvSpPr>
                <p:cNvPr id="112" name="Oval 123"/>
                <p:cNvSpPr>
                  <a:spLocks noChangeArrowheads="1"/>
                </p:cNvSpPr>
                <p:nvPr/>
              </p:nvSpPr>
              <p:spPr bwMode="auto">
                <a:xfrm>
                  <a:off x="676" y="1319"/>
                  <a:ext cx="1822" cy="275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CCCC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9pPr>
                </a:lstStyle>
                <a:p>
                  <a:endParaRPr lang="en-US" altLang="en-US" sz="1800"/>
                </a:p>
              </p:txBody>
            </p:sp>
            <p:sp>
              <p:nvSpPr>
                <p:cNvPr id="113" name="Oval 124"/>
                <p:cNvSpPr>
                  <a:spLocks noChangeArrowheads="1"/>
                </p:cNvSpPr>
                <p:nvPr/>
              </p:nvSpPr>
              <p:spPr bwMode="auto">
                <a:xfrm>
                  <a:off x="1592" y="1743"/>
                  <a:ext cx="990" cy="557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CCCC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9pPr>
                </a:lstStyle>
                <a:p>
                  <a:endParaRPr lang="en-US" altLang="en-US" sz="1800"/>
                </a:p>
              </p:txBody>
            </p:sp>
            <p:sp>
              <p:nvSpPr>
                <p:cNvPr id="114" name="Oval 125"/>
                <p:cNvSpPr>
                  <a:spLocks noChangeArrowheads="1"/>
                </p:cNvSpPr>
                <p:nvPr/>
              </p:nvSpPr>
              <p:spPr bwMode="auto">
                <a:xfrm>
                  <a:off x="2838" y="1355"/>
                  <a:ext cx="743" cy="310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CCCC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9pPr>
                </a:lstStyle>
                <a:p>
                  <a:endParaRPr lang="en-US" altLang="en-US" sz="1800"/>
                </a:p>
              </p:txBody>
            </p:sp>
            <p:sp>
              <p:nvSpPr>
                <p:cNvPr id="115" name="Oval 126"/>
                <p:cNvSpPr>
                  <a:spLocks noChangeArrowheads="1"/>
                </p:cNvSpPr>
                <p:nvPr/>
              </p:nvSpPr>
              <p:spPr bwMode="auto">
                <a:xfrm>
                  <a:off x="841" y="1497"/>
                  <a:ext cx="492" cy="556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CCCC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9pPr>
                </a:lstStyle>
                <a:p>
                  <a:endParaRPr lang="en-US" altLang="en-US" sz="1800"/>
                </a:p>
              </p:txBody>
            </p:sp>
            <p:sp>
              <p:nvSpPr>
                <p:cNvPr id="116" name="Oval 127"/>
                <p:cNvSpPr>
                  <a:spLocks noChangeArrowheads="1"/>
                </p:cNvSpPr>
                <p:nvPr/>
              </p:nvSpPr>
              <p:spPr bwMode="auto">
                <a:xfrm>
                  <a:off x="2922" y="1779"/>
                  <a:ext cx="492" cy="203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CCCC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9pPr>
                </a:lstStyle>
                <a:p>
                  <a:endParaRPr lang="en-US" altLang="en-US" sz="1800"/>
                </a:p>
              </p:txBody>
            </p:sp>
            <p:sp>
              <p:nvSpPr>
                <p:cNvPr id="117" name="Oval 128"/>
                <p:cNvSpPr>
                  <a:spLocks noChangeArrowheads="1"/>
                </p:cNvSpPr>
                <p:nvPr/>
              </p:nvSpPr>
              <p:spPr bwMode="auto">
                <a:xfrm>
                  <a:off x="1259" y="1919"/>
                  <a:ext cx="491" cy="205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CCCC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9pPr>
                </a:lstStyle>
                <a:p>
                  <a:endParaRPr lang="en-US" altLang="en-US" sz="1800"/>
                </a:p>
              </p:txBody>
            </p:sp>
            <p:sp>
              <p:nvSpPr>
                <p:cNvPr id="118" name="Oval 129"/>
                <p:cNvSpPr>
                  <a:spLocks noChangeArrowheads="1"/>
                </p:cNvSpPr>
                <p:nvPr/>
              </p:nvSpPr>
              <p:spPr bwMode="auto">
                <a:xfrm>
                  <a:off x="2425" y="1919"/>
                  <a:ext cx="740" cy="205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CCCC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9pPr>
                </a:lstStyle>
                <a:p>
                  <a:endParaRPr lang="en-US" altLang="en-US" sz="1800"/>
                </a:p>
              </p:txBody>
            </p:sp>
          </p:grpSp>
        </p:grpSp>
        <p:sp>
          <p:nvSpPr>
            <p:cNvPr id="130" name="Line 130"/>
            <p:cNvSpPr>
              <a:spLocks noChangeShapeType="1"/>
            </p:cNvSpPr>
            <p:nvPr/>
          </p:nvSpPr>
          <p:spPr bwMode="auto">
            <a:xfrm>
              <a:off x="4806950" y="2735263"/>
              <a:ext cx="361950" cy="561975"/>
            </a:xfrm>
            <a:prstGeom prst="line">
              <a:avLst/>
            </a:prstGeom>
            <a:noFill/>
            <a:ln w="50800">
              <a:solidFill>
                <a:srgbClr val="FF0033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1" name="Line 131"/>
            <p:cNvSpPr>
              <a:spLocks noChangeShapeType="1"/>
            </p:cNvSpPr>
            <p:nvPr/>
          </p:nvSpPr>
          <p:spPr bwMode="auto">
            <a:xfrm flipV="1">
              <a:off x="3849688" y="5507038"/>
              <a:ext cx="1662112" cy="304800"/>
            </a:xfrm>
            <a:prstGeom prst="line">
              <a:avLst/>
            </a:prstGeom>
            <a:noFill/>
            <a:ln w="50800">
              <a:solidFill>
                <a:srgbClr val="FF0033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2" name="Line 132"/>
            <p:cNvSpPr>
              <a:spLocks noChangeShapeType="1"/>
            </p:cNvSpPr>
            <p:nvPr/>
          </p:nvSpPr>
          <p:spPr bwMode="auto">
            <a:xfrm flipH="1">
              <a:off x="2932113" y="2840038"/>
              <a:ext cx="250825" cy="838200"/>
            </a:xfrm>
            <a:prstGeom prst="line">
              <a:avLst/>
            </a:prstGeom>
            <a:noFill/>
            <a:ln w="50800">
              <a:solidFill>
                <a:srgbClr val="FF0033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3" name="Line 133"/>
            <p:cNvSpPr>
              <a:spLocks noChangeShapeType="1"/>
            </p:cNvSpPr>
            <p:nvPr/>
          </p:nvSpPr>
          <p:spPr bwMode="auto">
            <a:xfrm>
              <a:off x="2932113" y="3602038"/>
              <a:ext cx="342900" cy="990600"/>
            </a:xfrm>
            <a:prstGeom prst="line">
              <a:avLst/>
            </a:prstGeom>
            <a:noFill/>
            <a:ln w="50800">
              <a:solidFill>
                <a:srgbClr val="FF0033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4" name="Line 134"/>
            <p:cNvSpPr>
              <a:spLocks noChangeShapeType="1"/>
            </p:cNvSpPr>
            <p:nvPr/>
          </p:nvSpPr>
          <p:spPr bwMode="auto">
            <a:xfrm>
              <a:off x="3333750" y="4668838"/>
              <a:ext cx="400050" cy="1066800"/>
            </a:xfrm>
            <a:prstGeom prst="line">
              <a:avLst/>
            </a:prstGeom>
            <a:noFill/>
            <a:ln w="50800">
              <a:solidFill>
                <a:srgbClr val="FF0033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135" name="Picture 135"/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3563" y="4440238"/>
              <a:ext cx="412750" cy="341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6" name="Picture 136"/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01925" y="3602038"/>
              <a:ext cx="412750" cy="341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7" name="Picture 137"/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97200" y="2611438"/>
              <a:ext cx="412750" cy="341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8" name="Picture 138"/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03750" y="2611438"/>
              <a:ext cx="411163" cy="341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9" name="Picture 139"/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95863" y="3144838"/>
              <a:ext cx="412750" cy="341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0" name="Picture 140"/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97500" y="5354638"/>
              <a:ext cx="412750" cy="341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1" name="Rectangle 141"/>
            <p:cNvSpPr>
              <a:spLocks noChangeArrowheads="1"/>
            </p:cNvSpPr>
            <p:nvPr/>
          </p:nvSpPr>
          <p:spPr bwMode="auto">
            <a:xfrm>
              <a:off x="5732463" y="2946400"/>
              <a:ext cx="658812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9pPr>
            </a:lstStyle>
            <a:p>
              <a:r>
                <a:rPr lang="en-US" altLang="zh-CN" sz="1600">
                  <a:ea typeface="宋体" charset="-122"/>
                </a:rPr>
                <a:t>AS 4</a:t>
              </a:r>
            </a:p>
          </p:txBody>
        </p:sp>
        <p:sp>
          <p:nvSpPr>
            <p:cNvPr id="142" name="Rectangle 142"/>
            <p:cNvSpPr>
              <a:spLocks noChangeArrowheads="1"/>
            </p:cNvSpPr>
            <p:nvPr/>
          </p:nvSpPr>
          <p:spPr bwMode="auto">
            <a:xfrm>
              <a:off x="1984375" y="3513138"/>
              <a:ext cx="658813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9pPr>
            </a:lstStyle>
            <a:p>
              <a:r>
                <a:rPr lang="en-US" altLang="zh-CN" sz="1600">
                  <a:ea typeface="宋体" charset="-122"/>
                </a:rPr>
                <a:t>AS 3</a:t>
              </a:r>
            </a:p>
          </p:txBody>
        </p:sp>
        <p:sp>
          <p:nvSpPr>
            <p:cNvPr id="143" name="Rectangle 143"/>
            <p:cNvSpPr>
              <a:spLocks noChangeArrowheads="1"/>
            </p:cNvSpPr>
            <p:nvPr/>
          </p:nvSpPr>
          <p:spPr bwMode="auto">
            <a:xfrm>
              <a:off x="2298700" y="4440238"/>
              <a:ext cx="658813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9pPr>
            </a:lstStyle>
            <a:p>
              <a:r>
                <a:rPr lang="en-US" altLang="zh-CN" sz="1600">
                  <a:ea typeface="宋体" charset="-122"/>
                </a:rPr>
                <a:t>AS 2</a:t>
              </a:r>
            </a:p>
          </p:txBody>
        </p:sp>
        <p:sp>
          <p:nvSpPr>
            <p:cNvPr id="144" name="Rectangle 144"/>
            <p:cNvSpPr>
              <a:spLocks noChangeArrowheads="1"/>
            </p:cNvSpPr>
            <p:nvPr/>
          </p:nvSpPr>
          <p:spPr bwMode="auto">
            <a:xfrm>
              <a:off x="2827338" y="5610225"/>
              <a:ext cx="627062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9pPr>
            </a:lstStyle>
            <a:p>
              <a:r>
                <a:rPr lang="en-US" altLang="zh-CN" sz="1600">
                  <a:ea typeface="宋体" charset="-122"/>
                </a:rPr>
                <a:t>AS 1</a:t>
              </a:r>
            </a:p>
          </p:txBody>
        </p:sp>
        <p:pic>
          <p:nvPicPr>
            <p:cNvPr id="145" name="Picture 145"/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2350" y="5659438"/>
              <a:ext cx="412750" cy="341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6" name="Line 146"/>
            <p:cNvSpPr>
              <a:spLocks noChangeShapeType="1"/>
            </p:cNvSpPr>
            <p:nvPr/>
          </p:nvSpPr>
          <p:spPr bwMode="auto">
            <a:xfrm>
              <a:off x="5289550" y="3357563"/>
              <a:ext cx="371475" cy="1990725"/>
            </a:xfrm>
            <a:prstGeom prst="line">
              <a:avLst/>
            </a:prstGeom>
            <a:noFill/>
            <a:ln w="50800">
              <a:solidFill>
                <a:srgbClr val="FF0033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48" name="Slide Number Placeholder 3">
            <a:extLst>
              <a:ext uri="{FF2B5EF4-FFF2-40B4-BE49-F238E27FC236}">
                <a16:creationId xmlns:a16="http://schemas.microsoft.com/office/drawing/2014/main" id="{36DAB962-FB92-D044-BFB4-39C21740599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461375" y="6565900"/>
            <a:ext cx="425450" cy="2921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fld id="{4D2665D3-7C91-2543-A291-952B583C64CA}" type="slidenum">
              <a:rPr lang="en-US" altLang="en-US" sz="1400">
                <a:solidFill>
                  <a:srgbClr val="000000"/>
                </a:solidFill>
                <a:latin typeface="Times New Roman" charset="0"/>
              </a:rPr>
              <a:pPr/>
              <a:t>30</a:t>
            </a:fld>
            <a:endParaRPr lang="en-US" altLang="en-US" sz="1400" dirty="0">
              <a:solidFill>
                <a:srgbClr val="000000"/>
              </a:solidFill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38971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3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12A54C68-E331-7D4B-8F6B-A616826509C6}" type="slidenum">
              <a:rPr lang="en-US" altLang="en-US" sz="1400">
                <a:solidFill>
                  <a:srgbClr val="000000"/>
                </a:solidFill>
                <a:latin typeface="Times New Roman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31</a:t>
            </a:fld>
            <a:endParaRPr lang="en-US" altLang="en-US" sz="140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125954" name="Freeform 3"/>
          <p:cNvSpPr>
            <a:spLocks/>
          </p:cNvSpPr>
          <p:nvPr/>
        </p:nvSpPr>
        <p:spPr bwMode="auto">
          <a:xfrm>
            <a:off x="157163" y="869950"/>
            <a:ext cx="5535612" cy="6242050"/>
          </a:xfrm>
          <a:custGeom>
            <a:avLst/>
            <a:gdLst>
              <a:gd name="T0" fmla="*/ 2147483646 w 3487"/>
              <a:gd name="T1" fmla="*/ 2147483646 h 3932"/>
              <a:gd name="T2" fmla="*/ 2147483646 w 3487"/>
              <a:gd name="T3" fmla="*/ 2147483646 h 3932"/>
              <a:gd name="T4" fmla="*/ 2147483646 w 3487"/>
              <a:gd name="T5" fmla="*/ 2147483646 h 3932"/>
              <a:gd name="T6" fmla="*/ 2147483646 w 3487"/>
              <a:gd name="T7" fmla="*/ 2147483646 h 3932"/>
              <a:gd name="T8" fmla="*/ 2147483646 w 3487"/>
              <a:gd name="T9" fmla="*/ 2147483646 h 3932"/>
              <a:gd name="T10" fmla="*/ 2147483646 w 3487"/>
              <a:gd name="T11" fmla="*/ 2147483646 h 3932"/>
              <a:gd name="T12" fmla="*/ 2147483646 w 3487"/>
              <a:gd name="T13" fmla="*/ 2147483646 h 3932"/>
              <a:gd name="T14" fmla="*/ 2147483646 w 3487"/>
              <a:gd name="T15" fmla="*/ 2147483646 h 3932"/>
              <a:gd name="T16" fmla="*/ 2147483646 w 3487"/>
              <a:gd name="T17" fmla="*/ 2147483646 h 3932"/>
              <a:gd name="T18" fmla="*/ 2147483646 w 3487"/>
              <a:gd name="T19" fmla="*/ 2147483646 h 3932"/>
              <a:gd name="T20" fmla="*/ 2147483646 w 3487"/>
              <a:gd name="T21" fmla="*/ 2147483646 h 3932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3487"/>
              <a:gd name="T34" fmla="*/ 0 h 3932"/>
              <a:gd name="T35" fmla="*/ 3487 w 3487"/>
              <a:gd name="T36" fmla="*/ 3932 h 3932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3487" h="3932">
                <a:moveTo>
                  <a:pt x="1695" y="122"/>
                </a:moveTo>
                <a:cubicBezTo>
                  <a:pt x="1399" y="199"/>
                  <a:pt x="701" y="197"/>
                  <a:pt x="449" y="557"/>
                </a:cubicBezTo>
                <a:cubicBezTo>
                  <a:pt x="197" y="917"/>
                  <a:pt x="250" y="1815"/>
                  <a:pt x="184" y="2285"/>
                </a:cubicBezTo>
                <a:cubicBezTo>
                  <a:pt x="118" y="2755"/>
                  <a:pt x="0" y="3144"/>
                  <a:pt x="52" y="3380"/>
                </a:cubicBezTo>
                <a:cubicBezTo>
                  <a:pt x="104" y="3616"/>
                  <a:pt x="221" y="3646"/>
                  <a:pt x="496" y="3701"/>
                </a:cubicBezTo>
                <a:cubicBezTo>
                  <a:pt x="771" y="3756"/>
                  <a:pt x="1242" y="3711"/>
                  <a:pt x="1705" y="3711"/>
                </a:cubicBezTo>
                <a:cubicBezTo>
                  <a:pt x="2168" y="3711"/>
                  <a:pt x="3057" y="3932"/>
                  <a:pt x="3272" y="3701"/>
                </a:cubicBezTo>
                <a:cubicBezTo>
                  <a:pt x="3487" y="3470"/>
                  <a:pt x="3097" y="2826"/>
                  <a:pt x="2998" y="2323"/>
                </a:cubicBezTo>
                <a:cubicBezTo>
                  <a:pt x="2899" y="1820"/>
                  <a:pt x="2806" y="1052"/>
                  <a:pt x="2677" y="680"/>
                </a:cubicBezTo>
                <a:cubicBezTo>
                  <a:pt x="2548" y="308"/>
                  <a:pt x="2389" y="188"/>
                  <a:pt x="2224" y="94"/>
                </a:cubicBezTo>
                <a:cubicBezTo>
                  <a:pt x="2059" y="0"/>
                  <a:pt x="1991" y="45"/>
                  <a:pt x="1695" y="122"/>
                </a:cubicBezTo>
                <a:close/>
              </a:path>
            </a:pathLst>
          </a:custGeom>
          <a:solidFill>
            <a:srgbClr val="CC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en-US"/>
          </a:p>
        </p:txBody>
      </p:sp>
      <p:sp>
        <p:nvSpPr>
          <p:cNvPr id="125955" name="Rectangle 4"/>
          <p:cNvSpPr>
            <a:spLocks noGrp="1" noChangeArrowheads="1"/>
          </p:cNvSpPr>
          <p:nvPr>
            <p:ph type="title"/>
          </p:nvPr>
        </p:nvSpPr>
        <p:spPr>
          <a:xfrm>
            <a:off x="428625" y="0"/>
            <a:ext cx="8024813" cy="1143000"/>
          </a:xfrm>
        </p:spPr>
        <p:txBody>
          <a:bodyPr/>
          <a:lstStyle/>
          <a:p>
            <a:r>
              <a:rPr lang="en-US" altLang="en-US">
                <a:ea typeface="ＭＳ Ｐゴシック" charset="-128"/>
              </a:rPr>
              <a:t>Routing: Remaining Issue</a:t>
            </a:r>
          </a:p>
        </p:txBody>
      </p:sp>
      <p:sp>
        <p:nvSpPr>
          <p:cNvPr id="125956" name="Freeform 5"/>
          <p:cNvSpPr>
            <a:spLocks/>
          </p:cNvSpPr>
          <p:nvPr/>
        </p:nvSpPr>
        <p:spPr bwMode="auto">
          <a:xfrm rot="5265760">
            <a:off x="2153444" y="1146969"/>
            <a:ext cx="1612900" cy="2049462"/>
          </a:xfrm>
          <a:custGeom>
            <a:avLst/>
            <a:gdLst>
              <a:gd name="T0" fmla="*/ 2147483646 w 1223"/>
              <a:gd name="T1" fmla="*/ 2147483646 h 1291"/>
              <a:gd name="T2" fmla="*/ 2147483646 w 1223"/>
              <a:gd name="T3" fmla="*/ 2147483646 h 1291"/>
              <a:gd name="T4" fmla="*/ 2147483646 w 1223"/>
              <a:gd name="T5" fmla="*/ 2147483646 h 1291"/>
              <a:gd name="T6" fmla="*/ 2147483646 w 1223"/>
              <a:gd name="T7" fmla="*/ 2147483646 h 1291"/>
              <a:gd name="T8" fmla="*/ 2147483646 w 1223"/>
              <a:gd name="T9" fmla="*/ 2147483646 h 1291"/>
              <a:gd name="T10" fmla="*/ 2147483646 w 1223"/>
              <a:gd name="T11" fmla="*/ 2147483646 h 1291"/>
              <a:gd name="T12" fmla="*/ 2147483646 w 1223"/>
              <a:gd name="T13" fmla="*/ 2147483646 h 1291"/>
              <a:gd name="T14" fmla="*/ 2147483646 w 1223"/>
              <a:gd name="T15" fmla="*/ 2147483646 h 1291"/>
              <a:gd name="T16" fmla="*/ 2147483646 w 1223"/>
              <a:gd name="T17" fmla="*/ 2147483646 h 1291"/>
              <a:gd name="T18" fmla="*/ 2147483646 w 1223"/>
              <a:gd name="T19" fmla="*/ 2147483646 h 1291"/>
              <a:gd name="T20" fmla="*/ 2147483646 w 1223"/>
              <a:gd name="T21" fmla="*/ 2147483646 h 1291"/>
              <a:gd name="T22" fmla="*/ 2147483646 w 1223"/>
              <a:gd name="T23" fmla="*/ 2147483646 h 1291"/>
              <a:gd name="T24" fmla="*/ 2147483646 w 1223"/>
              <a:gd name="T25" fmla="*/ 2147483646 h 1291"/>
              <a:gd name="T26" fmla="*/ 2147483646 w 1223"/>
              <a:gd name="T27" fmla="*/ 2147483646 h 1291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w 1223"/>
              <a:gd name="T43" fmla="*/ 0 h 1291"/>
              <a:gd name="T44" fmla="*/ 1223 w 1223"/>
              <a:gd name="T45" fmla="*/ 1291 h 1291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T42" t="T43" r="T44" b="T45"/>
            <a:pathLst>
              <a:path w="1223" h="1291">
                <a:moveTo>
                  <a:pt x="1201" y="756"/>
                </a:moveTo>
                <a:cubicBezTo>
                  <a:pt x="1180" y="640"/>
                  <a:pt x="798" y="744"/>
                  <a:pt x="702" y="670"/>
                </a:cubicBezTo>
                <a:cubicBezTo>
                  <a:pt x="603" y="561"/>
                  <a:pt x="669" y="206"/>
                  <a:pt x="608" y="103"/>
                </a:cubicBezTo>
                <a:cubicBezTo>
                  <a:pt x="547" y="0"/>
                  <a:pt x="425" y="55"/>
                  <a:pt x="335" y="52"/>
                </a:cubicBezTo>
                <a:cubicBezTo>
                  <a:pt x="245" y="49"/>
                  <a:pt x="114" y="0"/>
                  <a:pt x="65" y="82"/>
                </a:cubicBezTo>
                <a:cubicBezTo>
                  <a:pt x="16" y="164"/>
                  <a:pt x="45" y="433"/>
                  <a:pt x="41" y="544"/>
                </a:cubicBezTo>
                <a:cubicBezTo>
                  <a:pt x="37" y="655"/>
                  <a:pt x="41" y="685"/>
                  <a:pt x="38" y="751"/>
                </a:cubicBezTo>
                <a:cubicBezTo>
                  <a:pt x="35" y="817"/>
                  <a:pt x="26" y="880"/>
                  <a:pt x="23" y="940"/>
                </a:cubicBezTo>
                <a:cubicBezTo>
                  <a:pt x="20" y="1000"/>
                  <a:pt x="0" y="1068"/>
                  <a:pt x="17" y="1114"/>
                </a:cubicBezTo>
                <a:cubicBezTo>
                  <a:pt x="34" y="1160"/>
                  <a:pt x="31" y="1198"/>
                  <a:pt x="128" y="1219"/>
                </a:cubicBezTo>
                <a:cubicBezTo>
                  <a:pt x="225" y="1240"/>
                  <a:pt x="509" y="1291"/>
                  <a:pt x="602" y="1243"/>
                </a:cubicBezTo>
                <a:cubicBezTo>
                  <a:pt x="695" y="1195"/>
                  <a:pt x="590" y="984"/>
                  <a:pt x="686" y="930"/>
                </a:cubicBezTo>
                <a:cubicBezTo>
                  <a:pt x="782" y="876"/>
                  <a:pt x="1091" y="945"/>
                  <a:pt x="1177" y="916"/>
                </a:cubicBezTo>
                <a:cubicBezTo>
                  <a:pt x="1208" y="864"/>
                  <a:pt x="1223" y="871"/>
                  <a:pt x="1201" y="756"/>
                </a:cubicBezTo>
                <a:close/>
              </a:path>
            </a:pathLst>
          </a:custGeom>
          <a:solidFill>
            <a:srgbClr val="66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125957" name="Object 2"/>
          <p:cNvGraphicFramePr>
            <a:graphicFrameLocks noChangeAspect="1"/>
          </p:cNvGraphicFramePr>
          <p:nvPr/>
        </p:nvGraphicFramePr>
        <p:xfrm>
          <a:off x="3232150" y="1536700"/>
          <a:ext cx="584200" cy="463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7450" name="Clip" r:id="rId4" imgW="1307079" imgH="1083682" progId="MS_ClipArt_Gallery.2">
                  <p:embed/>
                </p:oleObj>
              </mc:Choice>
              <mc:Fallback>
                <p:oleObj name="Clip" r:id="rId4" imgW="1307079" imgH="1083682" progId="MS_ClipArt_Gallery.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2150" y="1536700"/>
                        <a:ext cx="584200" cy="463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5958" name="Line 7"/>
          <p:cNvSpPr>
            <a:spLocks noChangeShapeType="1"/>
          </p:cNvSpPr>
          <p:nvPr/>
        </p:nvSpPr>
        <p:spPr bwMode="auto">
          <a:xfrm flipH="1">
            <a:off x="2068513" y="2162175"/>
            <a:ext cx="1500187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5959" name="Line 8"/>
          <p:cNvSpPr>
            <a:spLocks noChangeShapeType="1"/>
          </p:cNvSpPr>
          <p:nvPr/>
        </p:nvSpPr>
        <p:spPr bwMode="auto">
          <a:xfrm flipH="1" flipV="1">
            <a:off x="3570288" y="1987550"/>
            <a:ext cx="3175" cy="1651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5960" name="Line 9"/>
          <p:cNvSpPr>
            <a:spLocks noChangeShapeType="1"/>
          </p:cNvSpPr>
          <p:nvPr/>
        </p:nvSpPr>
        <p:spPr bwMode="auto">
          <a:xfrm flipH="1">
            <a:off x="2070100" y="1933575"/>
            <a:ext cx="3175" cy="22542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125961" name="Object 3"/>
          <p:cNvGraphicFramePr>
            <a:graphicFrameLocks noChangeAspect="1"/>
          </p:cNvGraphicFramePr>
          <p:nvPr/>
        </p:nvGraphicFramePr>
        <p:xfrm>
          <a:off x="2622550" y="1431925"/>
          <a:ext cx="584200" cy="463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7451" name="Clip" r:id="rId6" imgW="1307079" imgH="1083682" progId="MS_ClipArt_Gallery.2">
                  <p:embed/>
                </p:oleObj>
              </mc:Choice>
              <mc:Fallback>
                <p:oleObj name="Clip" r:id="rId6" imgW="1307079" imgH="1083682" progId="MS_ClipArt_Gallery.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22550" y="1431925"/>
                        <a:ext cx="584200" cy="463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5962" name="Object 4"/>
          <p:cNvGraphicFramePr>
            <a:graphicFrameLocks noChangeAspect="1"/>
          </p:cNvGraphicFramePr>
          <p:nvPr/>
        </p:nvGraphicFramePr>
        <p:xfrm>
          <a:off x="1993900" y="1565275"/>
          <a:ext cx="584200" cy="463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7452" name="Clip" r:id="rId7" imgW="1307079" imgH="1083682" progId="MS_ClipArt_Gallery.2">
                  <p:embed/>
                </p:oleObj>
              </mc:Choice>
              <mc:Fallback>
                <p:oleObj name="Clip" r:id="rId7" imgW="1307079" imgH="1083682" progId="MS_ClipArt_Gallery.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93900" y="1565275"/>
                        <a:ext cx="584200" cy="463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5963" name="Line 12"/>
          <p:cNvSpPr>
            <a:spLocks noChangeShapeType="1"/>
          </p:cNvSpPr>
          <p:nvPr/>
        </p:nvSpPr>
        <p:spPr bwMode="auto">
          <a:xfrm flipH="1">
            <a:off x="2698750" y="2171700"/>
            <a:ext cx="3175" cy="79692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5964" name="Rectangle 13"/>
          <p:cNvSpPr>
            <a:spLocks noChangeArrowheads="1"/>
          </p:cNvSpPr>
          <p:nvPr/>
        </p:nvSpPr>
        <p:spPr bwMode="auto">
          <a:xfrm>
            <a:off x="2571750" y="2638425"/>
            <a:ext cx="309563" cy="180975"/>
          </a:xfrm>
          <a:prstGeom prst="rect">
            <a:avLst/>
          </a:prstGeom>
          <a:solidFill>
            <a:srgbClr val="66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solidFill>
                <a:srgbClr val="000000"/>
              </a:solidFill>
            </a:endParaRPr>
          </a:p>
        </p:txBody>
      </p:sp>
      <p:sp>
        <p:nvSpPr>
          <p:cNvPr id="125965" name="Freeform 14"/>
          <p:cNvSpPr>
            <a:spLocks/>
          </p:cNvSpPr>
          <p:nvPr/>
        </p:nvSpPr>
        <p:spPr bwMode="auto">
          <a:xfrm>
            <a:off x="465138" y="5149850"/>
            <a:ext cx="1539875" cy="1490663"/>
          </a:xfrm>
          <a:custGeom>
            <a:avLst/>
            <a:gdLst>
              <a:gd name="T0" fmla="*/ 2147483646 w 970"/>
              <a:gd name="T1" fmla="*/ 2147483646 h 939"/>
              <a:gd name="T2" fmla="*/ 2147483646 w 970"/>
              <a:gd name="T3" fmla="*/ 2147483646 h 939"/>
              <a:gd name="T4" fmla="*/ 2147483646 w 970"/>
              <a:gd name="T5" fmla="*/ 2147483646 h 939"/>
              <a:gd name="T6" fmla="*/ 2147483646 w 970"/>
              <a:gd name="T7" fmla="*/ 2147483646 h 939"/>
              <a:gd name="T8" fmla="*/ 2147483646 w 970"/>
              <a:gd name="T9" fmla="*/ 2147483646 h 939"/>
              <a:gd name="T10" fmla="*/ 2147483646 w 970"/>
              <a:gd name="T11" fmla="*/ 2147483646 h 939"/>
              <a:gd name="T12" fmla="*/ 2147483646 w 970"/>
              <a:gd name="T13" fmla="*/ 2147483646 h 939"/>
              <a:gd name="T14" fmla="*/ 2147483646 w 970"/>
              <a:gd name="T15" fmla="*/ 2147483646 h 939"/>
              <a:gd name="T16" fmla="*/ 2147483646 w 970"/>
              <a:gd name="T17" fmla="*/ 2147483646 h 939"/>
              <a:gd name="T18" fmla="*/ 2147483646 w 970"/>
              <a:gd name="T19" fmla="*/ 2147483646 h 939"/>
              <a:gd name="T20" fmla="*/ 2147483646 w 970"/>
              <a:gd name="T21" fmla="*/ 2147483646 h 939"/>
              <a:gd name="T22" fmla="*/ 2147483646 w 970"/>
              <a:gd name="T23" fmla="*/ 2147483646 h 939"/>
              <a:gd name="T24" fmla="*/ 2147483646 w 970"/>
              <a:gd name="T25" fmla="*/ 2147483646 h 939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970"/>
              <a:gd name="T40" fmla="*/ 0 h 939"/>
              <a:gd name="T41" fmla="*/ 970 w 970"/>
              <a:gd name="T42" fmla="*/ 939 h 939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970" h="939">
                <a:moveTo>
                  <a:pt x="451" y="41"/>
                </a:moveTo>
                <a:cubicBezTo>
                  <a:pt x="415" y="47"/>
                  <a:pt x="452" y="358"/>
                  <a:pt x="388" y="431"/>
                </a:cubicBezTo>
                <a:cubicBezTo>
                  <a:pt x="324" y="504"/>
                  <a:pt x="128" y="419"/>
                  <a:pt x="64" y="479"/>
                </a:cubicBezTo>
                <a:cubicBezTo>
                  <a:pt x="0" y="539"/>
                  <a:pt x="1" y="718"/>
                  <a:pt x="7" y="791"/>
                </a:cubicBezTo>
                <a:cubicBezTo>
                  <a:pt x="13" y="864"/>
                  <a:pt x="31" y="901"/>
                  <a:pt x="100" y="920"/>
                </a:cubicBezTo>
                <a:cubicBezTo>
                  <a:pt x="169" y="939"/>
                  <a:pt x="329" y="908"/>
                  <a:pt x="421" y="905"/>
                </a:cubicBezTo>
                <a:cubicBezTo>
                  <a:pt x="513" y="902"/>
                  <a:pt x="572" y="913"/>
                  <a:pt x="652" y="905"/>
                </a:cubicBezTo>
                <a:cubicBezTo>
                  <a:pt x="732" y="897"/>
                  <a:pt x="860" y="929"/>
                  <a:pt x="904" y="857"/>
                </a:cubicBezTo>
                <a:cubicBezTo>
                  <a:pt x="948" y="785"/>
                  <a:pt x="970" y="542"/>
                  <a:pt x="916" y="473"/>
                </a:cubicBezTo>
                <a:cubicBezTo>
                  <a:pt x="862" y="404"/>
                  <a:pt x="645" y="511"/>
                  <a:pt x="580" y="443"/>
                </a:cubicBezTo>
                <a:cubicBezTo>
                  <a:pt x="515" y="375"/>
                  <a:pt x="534" y="130"/>
                  <a:pt x="526" y="65"/>
                </a:cubicBezTo>
                <a:cubicBezTo>
                  <a:pt x="518" y="0"/>
                  <a:pt x="542" y="57"/>
                  <a:pt x="529" y="53"/>
                </a:cubicBezTo>
                <a:cubicBezTo>
                  <a:pt x="520" y="26"/>
                  <a:pt x="487" y="35"/>
                  <a:pt x="451" y="41"/>
                </a:cubicBezTo>
                <a:close/>
              </a:path>
            </a:pathLst>
          </a:custGeom>
          <a:solidFill>
            <a:srgbClr val="66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25966" name="Group 15"/>
          <p:cNvGrpSpPr>
            <a:grpSpLocks/>
          </p:cNvGrpSpPr>
          <p:nvPr/>
        </p:nvGrpSpPr>
        <p:grpSpPr bwMode="auto">
          <a:xfrm>
            <a:off x="901700" y="4860925"/>
            <a:ext cx="711200" cy="381000"/>
            <a:chOff x="3600" y="219"/>
            <a:chExt cx="360" cy="175"/>
          </a:xfrm>
        </p:grpSpPr>
        <p:sp>
          <p:nvSpPr>
            <p:cNvPr id="126212" name="Oval 16"/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126213" name="Line 17"/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6214" name="Line 18"/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6215" name="Rectangle 19"/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solidFill>
                  <a:srgbClr val="000000"/>
                </a:solidFill>
                <a:latin typeface="Times New Roman" charset="0"/>
              </a:endParaRPr>
            </a:p>
          </p:txBody>
        </p:sp>
        <p:sp>
          <p:nvSpPr>
            <p:cNvPr id="126216" name="Oval 20"/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000000"/>
                </a:solidFill>
              </a:endParaRPr>
            </a:p>
          </p:txBody>
        </p:sp>
        <p:grpSp>
          <p:nvGrpSpPr>
            <p:cNvPr id="126217" name="Group 21"/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126222" name="Line 22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6223" name="Line 23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6224" name="Line 24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26218" name="Group 25"/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126219" name="Line 26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6220" name="Line 27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6221" name="Line 28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125967" name="Line 29"/>
          <p:cNvSpPr>
            <a:spLocks noChangeShapeType="1"/>
          </p:cNvSpPr>
          <p:nvPr/>
        </p:nvSpPr>
        <p:spPr bwMode="auto">
          <a:xfrm flipH="1">
            <a:off x="1220788" y="5253038"/>
            <a:ext cx="0" cy="7048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5968" name="Line 30"/>
          <p:cNvSpPr>
            <a:spLocks noChangeShapeType="1"/>
          </p:cNvSpPr>
          <p:nvPr/>
        </p:nvSpPr>
        <p:spPr bwMode="auto">
          <a:xfrm flipH="1" flipV="1">
            <a:off x="701675" y="5957888"/>
            <a:ext cx="1019175" cy="4762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5969" name="Line 31"/>
          <p:cNvSpPr>
            <a:spLocks noChangeShapeType="1"/>
          </p:cNvSpPr>
          <p:nvPr/>
        </p:nvSpPr>
        <p:spPr bwMode="auto">
          <a:xfrm flipH="1" flipV="1">
            <a:off x="712788" y="5973763"/>
            <a:ext cx="3175" cy="169862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5970" name="Line 32"/>
          <p:cNvSpPr>
            <a:spLocks noChangeShapeType="1"/>
          </p:cNvSpPr>
          <p:nvPr/>
        </p:nvSpPr>
        <p:spPr bwMode="auto">
          <a:xfrm flipH="1" flipV="1">
            <a:off x="1708150" y="5959475"/>
            <a:ext cx="3175" cy="2413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125971" name="Object 5"/>
          <p:cNvGraphicFramePr>
            <a:graphicFrameLocks noChangeAspect="1"/>
          </p:cNvGraphicFramePr>
          <p:nvPr/>
        </p:nvGraphicFramePr>
        <p:xfrm>
          <a:off x="1255713" y="6061075"/>
          <a:ext cx="584200" cy="463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7453" name="Clip" r:id="rId8" imgW="1307079" imgH="1083682" progId="MS_ClipArt_Gallery.2">
                  <p:embed/>
                </p:oleObj>
              </mc:Choice>
              <mc:Fallback>
                <p:oleObj name="Clip" r:id="rId8" imgW="1307079" imgH="1083682" progId="MS_ClipArt_Gallery.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5713" y="6061075"/>
                        <a:ext cx="584200" cy="463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5972" name="Object 6"/>
          <p:cNvGraphicFramePr>
            <a:graphicFrameLocks noChangeAspect="1"/>
          </p:cNvGraphicFramePr>
          <p:nvPr/>
        </p:nvGraphicFramePr>
        <p:xfrm>
          <a:off x="608013" y="6075363"/>
          <a:ext cx="584200" cy="463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7454" name="Clip" r:id="rId9" imgW="1307079" imgH="1083682" progId="MS_ClipArt_Gallery.2">
                  <p:embed/>
                </p:oleObj>
              </mc:Choice>
              <mc:Fallback>
                <p:oleObj name="Clip" r:id="rId9" imgW="1307079" imgH="1083682" progId="MS_ClipArt_Gallery.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8013" y="6075363"/>
                        <a:ext cx="584200" cy="463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5973" name="Rectangle 35"/>
          <p:cNvSpPr>
            <a:spLocks noChangeArrowheads="1"/>
          </p:cNvSpPr>
          <p:nvPr/>
        </p:nvSpPr>
        <p:spPr bwMode="auto">
          <a:xfrm>
            <a:off x="1162050" y="5353050"/>
            <a:ext cx="128588" cy="180975"/>
          </a:xfrm>
          <a:prstGeom prst="rect">
            <a:avLst/>
          </a:prstGeom>
          <a:solidFill>
            <a:srgbClr val="66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solidFill>
                <a:srgbClr val="000000"/>
              </a:solidFill>
            </a:endParaRPr>
          </a:p>
        </p:txBody>
      </p:sp>
      <p:sp>
        <p:nvSpPr>
          <p:cNvPr id="125974" name="Freeform 36"/>
          <p:cNvSpPr>
            <a:spLocks/>
          </p:cNvSpPr>
          <p:nvPr/>
        </p:nvSpPr>
        <p:spPr bwMode="auto">
          <a:xfrm>
            <a:off x="3494088" y="5168900"/>
            <a:ext cx="1539875" cy="1490663"/>
          </a:xfrm>
          <a:custGeom>
            <a:avLst/>
            <a:gdLst>
              <a:gd name="T0" fmla="*/ 2147483646 w 970"/>
              <a:gd name="T1" fmla="*/ 2147483646 h 939"/>
              <a:gd name="T2" fmla="*/ 2147483646 w 970"/>
              <a:gd name="T3" fmla="*/ 2147483646 h 939"/>
              <a:gd name="T4" fmla="*/ 2147483646 w 970"/>
              <a:gd name="T5" fmla="*/ 2147483646 h 939"/>
              <a:gd name="T6" fmla="*/ 2147483646 w 970"/>
              <a:gd name="T7" fmla="*/ 2147483646 h 939"/>
              <a:gd name="T8" fmla="*/ 2147483646 w 970"/>
              <a:gd name="T9" fmla="*/ 2147483646 h 939"/>
              <a:gd name="T10" fmla="*/ 2147483646 w 970"/>
              <a:gd name="T11" fmla="*/ 2147483646 h 939"/>
              <a:gd name="T12" fmla="*/ 2147483646 w 970"/>
              <a:gd name="T13" fmla="*/ 2147483646 h 939"/>
              <a:gd name="T14" fmla="*/ 2147483646 w 970"/>
              <a:gd name="T15" fmla="*/ 2147483646 h 939"/>
              <a:gd name="T16" fmla="*/ 2147483646 w 970"/>
              <a:gd name="T17" fmla="*/ 2147483646 h 939"/>
              <a:gd name="T18" fmla="*/ 2147483646 w 970"/>
              <a:gd name="T19" fmla="*/ 2147483646 h 939"/>
              <a:gd name="T20" fmla="*/ 2147483646 w 970"/>
              <a:gd name="T21" fmla="*/ 2147483646 h 939"/>
              <a:gd name="T22" fmla="*/ 2147483646 w 970"/>
              <a:gd name="T23" fmla="*/ 2147483646 h 939"/>
              <a:gd name="T24" fmla="*/ 2147483646 w 970"/>
              <a:gd name="T25" fmla="*/ 2147483646 h 939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970"/>
              <a:gd name="T40" fmla="*/ 0 h 939"/>
              <a:gd name="T41" fmla="*/ 970 w 970"/>
              <a:gd name="T42" fmla="*/ 939 h 939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970" h="939">
                <a:moveTo>
                  <a:pt x="451" y="41"/>
                </a:moveTo>
                <a:cubicBezTo>
                  <a:pt x="415" y="47"/>
                  <a:pt x="452" y="358"/>
                  <a:pt x="388" y="431"/>
                </a:cubicBezTo>
                <a:cubicBezTo>
                  <a:pt x="324" y="504"/>
                  <a:pt x="128" y="419"/>
                  <a:pt x="64" y="479"/>
                </a:cubicBezTo>
                <a:cubicBezTo>
                  <a:pt x="0" y="539"/>
                  <a:pt x="1" y="718"/>
                  <a:pt x="7" y="791"/>
                </a:cubicBezTo>
                <a:cubicBezTo>
                  <a:pt x="13" y="864"/>
                  <a:pt x="31" y="901"/>
                  <a:pt x="100" y="920"/>
                </a:cubicBezTo>
                <a:cubicBezTo>
                  <a:pt x="169" y="939"/>
                  <a:pt x="329" y="908"/>
                  <a:pt x="421" y="905"/>
                </a:cubicBezTo>
                <a:cubicBezTo>
                  <a:pt x="513" y="902"/>
                  <a:pt x="572" y="913"/>
                  <a:pt x="652" y="905"/>
                </a:cubicBezTo>
                <a:cubicBezTo>
                  <a:pt x="732" y="897"/>
                  <a:pt x="860" y="929"/>
                  <a:pt x="904" y="857"/>
                </a:cubicBezTo>
                <a:cubicBezTo>
                  <a:pt x="948" y="785"/>
                  <a:pt x="970" y="542"/>
                  <a:pt x="916" y="473"/>
                </a:cubicBezTo>
                <a:cubicBezTo>
                  <a:pt x="862" y="404"/>
                  <a:pt x="645" y="511"/>
                  <a:pt x="580" y="443"/>
                </a:cubicBezTo>
                <a:cubicBezTo>
                  <a:pt x="515" y="375"/>
                  <a:pt x="534" y="130"/>
                  <a:pt x="526" y="65"/>
                </a:cubicBezTo>
                <a:cubicBezTo>
                  <a:pt x="518" y="0"/>
                  <a:pt x="542" y="57"/>
                  <a:pt x="529" y="53"/>
                </a:cubicBezTo>
                <a:cubicBezTo>
                  <a:pt x="520" y="26"/>
                  <a:pt x="487" y="35"/>
                  <a:pt x="451" y="41"/>
                </a:cubicBezTo>
                <a:close/>
              </a:path>
            </a:pathLst>
          </a:custGeom>
          <a:solidFill>
            <a:srgbClr val="66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25975" name="Group 37"/>
          <p:cNvGrpSpPr>
            <a:grpSpLocks/>
          </p:cNvGrpSpPr>
          <p:nvPr/>
        </p:nvGrpSpPr>
        <p:grpSpPr bwMode="auto">
          <a:xfrm>
            <a:off x="3930650" y="4879975"/>
            <a:ext cx="711200" cy="381000"/>
            <a:chOff x="3600" y="219"/>
            <a:chExt cx="360" cy="175"/>
          </a:xfrm>
        </p:grpSpPr>
        <p:sp>
          <p:nvSpPr>
            <p:cNvPr id="126199" name="Oval 38"/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126200" name="Line 39"/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6201" name="Line 40"/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6202" name="Rectangle 41"/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solidFill>
                  <a:srgbClr val="000000"/>
                </a:solidFill>
                <a:latin typeface="Times New Roman" charset="0"/>
              </a:endParaRPr>
            </a:p>
          </p:txBody>
        </p:sp>
        <p:sp>
          <p:nvSpPr>
            <p:cNvPr id="126203" name="Oval 42"/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000000"/>
                </a:solidFill>
              </a:endParaRPr>
            </a:p>
          </p:txBody>
        </p:sp>
        <p:grpSp>
          <p:nvGrpSpPr>
            <p:cNvPr id="126204" name="Group 43"/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126209" name="Line 44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6210" name="Line 45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6211" name="Line 46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26205" name="Group 47"/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126206" name="Line 48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6207" name="Line 49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6208" name="Line 50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125976" name="Line 51"/>
          <p:cNvSpPr>
            <a:spLocks noChangeShapeType="1"/>
          </p:cNvSpPr>
          <p:nvPr/>
        </p:nvSpPr>
        <p:spPr bwMode="auto">
          <a:xfrm flipH="1">
            <a:off x="4249738" y="5272088"/>
            <a:ext cx="0" cy="7048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5977" name="Line 52"/>
          <p:cNvSpPr>
            <a:spLocks noChangeShapeType="1"/>
          </p:cNvSpPr>
          <p:nvPr/>
        </p:nvSpPr>
        <p:spPr bwMode="auto">
          <a:xfrm flipH="1" flipV="1">
            <a:off x="3730625" y="5976938"/>
            <a:ext cx="1019175" cy="4762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5978" name="Line 53"/>
          <p:cNvSpPr>
            <a:spLocks noChangeShapeType="1"/>
          </p:cNvSpPr>
          <p:nvPr/>
        </p:nvSpPr>
        <p:spPr bwMode="auto">
          <a:xfrm flipH="1" flipV="1">
            <a:off x="3741738" y="5992813"/>
            <a:ext cx="3175" cy="169862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5979" name="Line 54"/>
          <p:cNvSpPr>
            <a:spLocks noChangeShapeType="1"/>
          </p:cNvSpPr>
          <p:nvPr/>
        </p:nvSpPr>
        <p:spPr bwMode="auto">
          <a:xfrm flipH="1" flipV="1">
            <a:off x="4737100" y="5978525"/>
            <a:ext cx="3175" cy="2413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125980" name="Object 7"/>
          <p:cNvGraphicFramePr>
            <a:graphicFrameLocks noChangeAspect="1"/>
          </p:cNvGraphicFramePr>
          <p:nvPr/>
        </p:nvGraphicFramePr>
        <p:xfrm>
          <a:off x="4284663" y="6080125"/>
          <a:ext cx="584200" cy="463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7455" name="Clip" r:id="rId10" imgW="1307079" imgH="1083682" progId="MS_ClipArt_Gallery.2">
                  <p:embed/>
                </p:oleObj>
              </mc:Choice>
              <mc:Fallback>
                <p:oleObj name="Clip" r:id="rId10" imgW="1307079" imgH="1083682" progId="MS_ClipArt_Gallery.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84663" y="6080125"/>
                        <a:ext cx="584200" cy="463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5981" name="Object 8"/>
          <p:cNvGraphicFramePr>
            <a:graphicFrameLocks noChangeAspect="1"/>
          </p:cNvGraphicFramePr>
          <p:nvPr/>
        </p:nvGraphicFramePr>
        <p:xfrm>
          <a:off x="3636963" y="6094413"/>
          <a:ext cx="584200" cy="463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7456" name="Clip" r:id="rId11" imgW="1307079" imgH="1083682" progId="MS_ClipArt_Gallery.2">
                  <p:embed/>
                </p:oleObj>
              </mc:Choice>
              <mc:Fallback>
                <p:oleObj name="Clip" r:id="rId11" imgW="1307079" imgH="1083682" progId="MS_ClipArt_Gallery.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36963" y="6094413"/>
                        <a:ext cx="584200" cy="463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5982" name="Rectangle 57"/>
          <p:cNvSpPr>
            <a:spLocks noChangeArrowheads="1"/>
          </p:cNvSpPr>
          <p:nvPr/>
        </p:nvSpPr>
        <p:spPr bwMode="auto">
          <a:xfrm>
            <a:off x="4191000" y="5372100"/>
            <a:ext cx="128588" cy="180975"/>
          </a:xfrm>
          <a:prstGeom prst="rect">
            <a:avLst/>
          </a:prstGeom>
          <a:solidFill>
            <a:srgbClr val="66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solidFill>
                <a:srgbClr val="000000"/>
              </a:solidFill>
            </a:endParaRPr>
          </a:p>
        </p:txBody>
      </p:sp>
      <p:grpSp>
        <p:nvGrpSpPr>
          <p:cNvPr id="125983" name="Group 58"/>
          <p:cNvGrpSpPr>
            <a:grpSpLocks/>
          </p:cNvGrpSpPr>
          <p:nvPr/>
        </p:nvGrpSpPr>
        <p:grpSpPr bwMode="auto">
          <a:xfrm>
            <a:off x="2368550" y="2974975"/>
            <a:ext cx="711200" cy="381000"/>
            <a:chOff x="3600" y="219"/>
            <a:chExt cx="360" cy="175"/>
          </a:xfrm>
        </p:grpSpPr>
        <p:sp>
          <p:nvSpPr>
            <p:cNvPr id="126186" name="Oval 59"/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126187" name="Line 60"/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6188" name="Line 61"/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6189" name="Rectangle 62"/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solidFill>
                  <a:srgbClr val="000000"/>
                </a:solidFill>
                <a:latin typeface="Times New Roman" charset="0"/>
              </a:endParaRPr>
            </a:p>
          </p:txBody>
        </p:sp>
        <p:sp>
          <p:nvSpPr>
            <p:cNvPr id="126190" name="Oval 63"/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000000"/>
                </a:solidFill>
              </a:endParaRPr>
            </a:p>
          </p:txBody>
        </p:sp>
        <p:grpSp>
          <p:nvGrpSpPr>
            <p:cNvPr id="126191" name="Group 64"/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126196" name="Line 65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6197" name="Line 66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6198" name="Line 67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26192" name="Group 68"/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126193" name="Line 69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6194" name="Line 70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6195" name="Line 71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125984" name="Line 72"/>
          <p:cNvSpPr>
            <a:spLocks noChangeShapeType="1"/>
          </p:cNvSpPr>
          <p:nvPr/>
        </p:nvSpPr>
        <p:spPr bwMode="auto">
          <a:xfrm flipH="1" flipV="1">
            <a:off x="2951163" y="1892300"/>
            <a:ext cx="3175" cy="26511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5985" name="Rectangle 73"/>
          <p:cNvSpPr>
            <a:spLocks noChangeArrowheads="1"/>
          </p:cNvSpPr>
          <p:nvPr/>
        </p:nvSpPr>
        <p:spPr bwMode="auto">
          <a:xfrm>
            <a:off x="2895600" y="1928813"/>
            <a:ext cx="109538" cy="195262"/>
          </a:xfrm>
          <a:prstGeom prst="rect">
            <a:avLst/>
          </a:prstGeom>
          <a:solidFill>
            <a:srgbClr val="66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solidFill>
                <a:srgbClr val="000000"/>
              </a:solidFill>
            </a:endParaRPr>
          </a:p>
        </p:txBody>
      </p:sp>
      <p:sp>
        <p:nvSpPr>
          <p:cNvPr id="125986" name="Line 74"/>
          <p:cNvSpPr>
            <a:spLocks noChangeShapeType="1"/>
          </p:cNvSpPr>
          <p:nvPr/>
        </p:nvSpPr>
        <p:spPr bwMode="auto">
          <a:xfrm flipV="1">
            <a:off x="1433513" y="3348038"/>
            <a:ext cx="1114425" cy="15430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5987" name="Line 75"/>
          <p:cNvSpPr>
            <a:spLocks noChangeShapeType="1"/>
          </p:cNvSpPr>
          <p:nvPr/>
        </p:nvSpPr>
        <p:spPr bwMode="auto">
          <a:xfrm flipH="1" flipV="1">
            <a:off x="2947988" y="3328988"/>
            <a:ext cx="1276350" cy="15430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5988" name="Line 76"/>
          <p:cNvSpPr>
            <a:spLocks noChangeShapeType="1"/>
          </p:cNvSpPr>
          <p:nvPr/>
        </p:nvSpPr>
        <p:spPr bwMode="auto">
          <a:xfrm flipH="1" flipV="1">
            <a:off x="1624013" y="5091113"/>
            <a:ext cx="2305050" cy="95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25989" name="Group 231"/>
          <p:cNvGrpSpPr>
            <a:grpSpLocks/>
          </p:cNvGrpSpPr>
          <p:nvPr/>
        </p:nvGrpSpPr>
        <p:grpSpPr bwMode="auto">
          <a:xfrm>
            <a:off x="4922838" y="1130300"/>
            <a:ext cx="2743200" cy="2603500"/>
            <a:chOff x="2497" y="49"/>
            <a:chExt cx="1728" cy="1605"/>
          </a:xfrm>
        </p:grpSpPr>
        <p:sp>
          <p:nvSpPr>
            <p:cNvPr id="126119" name="Freeform 114"/>
            <p:cNvSpPr>
              <a:spLocks/>
            </p:cNvSpPr>
            <p:nvPr/>
          </p:nvSpPr>
          <p:spPr bwMode="auto">
            <a:xfrm>
              <a:off x="2653" y="49"/>
              <a:ext cx="1572" cy="1605"/>
            </a:xfrm>
            <a:custGeom>
              <a:avLst/>
              <a:gdLst>
                <a:gd name="T0" fmla="*/ 242 w 1572"/>
                <a:gd name="T1" fmla="*/ 46365 h 1275"/>
                <a:gd name="T2" fmla="*/ 198 w 1572"/>
                <a:gd name="T3" fmla="*/ 150953 h 1275"/>
                <a:gd name="T4" fmla="*/ 149 w 1572"/>
                <a:gd name="T5" fmla="*/ 403921 h 1275"/>
                <a:gd name="T6" fmla="*/ 98 w 1572"/>
                <a:gd name="T7" fmla="*/ 924126 h 1275"/>
                <a:gd name="T8" fmla="*/ 62 w 1572"/>
                <a:gd name="T9" fmla="*/ 1452254 h 1275"/>
                <a:gd name="T10" fmla="*/ 42 w 1572"/>
                <a:gd name="T11" fmla="*/ 1888264 h 1275"/>
                <a:gd name="T12" fmla="*/ 22 w 1572"/>
                <a:gd name="T13" fmla="*/ 2581409 h 1275"/>
                <a:gd name="T14" fmla="*/ 3 w 1572"/>
                <a:gd name="T15" fmla="*/ 3628738 h 1275"/>
                <a:gd name="T16" fmla="*/ 0 w 1572"/>
                <a:gd name="T17" fmla="*/ 4212742 h 1275"/>
                <a:gd name="T18" fmla="*/ 3 w 1572"/>
                <a:gd name="T19" fmla="*/ 4876201 h 1275"/>
                <a:gd name="T20" fmla="*/ 22 w 1572"/>
                <a:gd name="T21" fmla="*/ 5642490 h 1275"/>
                <a:gd name="T22" fmla="*/ 55 w 1572"/>
                <a:gd name="T23" fmla="*/ 6298848 h 1275"/>
                <a:gd name="T24" fmla="*/ 99 w 1572"/>
                <a:gd name="T25" fmla="*/ 6826752 h 1275"/>
                <a:gd name="T26" fmla="*/ 162 w 1572"/>
                <a:gd name="T27" fmla="*/ 7209725 h 1275"/>
                <a:gd name="T28" fmla="*/ 235 w 1572"/>
                <a:gd name="T29" fmla="*/ 7458119 h 1275"/>
                <a:gd name="T30" fmla="*/ 298 w 1572"/>
                <a:gd name="T31" fmla="*/ 7579720 h 1275"/>
                <a:gd name="T32" fmla="*/ 334 w 1572"/>
                <a:gd name="T33" fmla="*/ 7562340 h 1275"/>
                <a:gd name="T34" fmla="*/ 390 w 1572"/>
                <a:gd name="T35" fmla="*/ 7413148 h 1275"/>
                <a:gd name="T36" fmla="*/ 463 w 1572"/>
                <a:gd name="T37" fmla="*/ 7201402 h 1275"/>
                <a:gd name="T38" fmla="*/ 506 w 1572"/>
                <a:gd name="T39" fmla="*/ 7135464 h 1275"/>
                <a:gd name="T40" fmla="*/ 540 w 1572"/>
                <a:gd name="T41" fmla="*/ 7143222 h 1275"/>
                <a:gd name="T42" fmla="*/ 596 w 1572"/>
                <a:gd name="T43" fmla="*/ 7311967 h 1275"/>
                <a:gd name="T44" fmla="*/ 660 w 1572"/>
                <a:gd name="T45" fmla="*/ 7562340 h 1275"/>
                <a:gd name="T46" fmla="*/ 743 w 1572"/>
                <a:gd name="T47" fmla="*/ 7758479 h 1275"/>
                <a:gd name="T48" fmla="*/ 853 w 1572"/>
                <a:gd name="T49" fmla="*/ 7897222 h 1275"/>
                <a:gd name="T50" fmla="*/ 982 w 1572"/>
                <a:gd name="T51" fmla="*/ 8005680 h 1275"/>
                <a:gd name="T52" fmla="*/ 1088 w 1572"/>
                <a:gd name="T53" fmla="*/ 8001416 h 1275"/>
                <a:gd name="T54" fmla="*/ 1152 w 1572"/>
                <a:gd name="T55" fmla="*/ 7917475 h 1275"/>
                <a:gd name="T56" fmla="*/ 1254 w 1572"/>
                <a:gd name="T57" fmla="*/ 7744037 h 1275"/>
                <a:gd name="T58" fmla="*/ 1409 w 1572"/>
                <a:gd name="T59" fmla="*/ 7334047 h 1275"/>
                <a:gd name="T60" fmla="*/ 1476 w 1572"/>
                <a:gd name="T61" fmla="*/ 7068017 h 1275"/>
                <a:gd name="T62" fmla="*/ 1529 w 1572"/>
                <a:gd name="T63" fmla="*/ 6764603 h 1275"/>
                <a:gd name="T64" fmla="*/ 1562 w 1572"/>
                <a:gd name="T65" fmla="*/ 6443239 h 1275"/>
                <a:gd name="T66" fmla="*/ 1572 w 1572"/>
                <a:gd name="T67" fmla="*/ 6028938 h 1275"/>
                <a:gd name="T68" fmla="*/ 1562 w 1572"/>
                <a:gd name="T69" fmla="*/ 5565347 h 1275"/>
                <a:gd name="T70" fmla="*/ 1530 w 1572"/>
                <a:gd name="T71" fmla="*/ 4866607 h 1275"/>
                <a:gd name="T72" fmla="*/ 1484 w 1572"/>
                <a:gd name="T73" fmla="*/ 3969101 h 1275"/>
                <a:gd name="T74" fmla="*/ 1467 w 1572"/>
                <a:gd name="T75" fmla="*/ 3530076 h 1275"/>
                <a:gd name="T76" fmla="*/ 1464 w 1572"/>
                <a:gd name="T77" fmla="*/ 3128533 h 1275"/>
                <a:gd name="T78" fmla="*/ 1479 w 1572"/>
                <a:gd name="T79" fmla="*/ 2397888 h 1275"/>
                <a:gd name="T80" fmla="*/ 1484 w 1572"/>
                <a:gd name="T81" fmla="*/ 1952940 h 1275"/>
                <a:gd name="T82" fmla="*/ 1477 w 1572"/>
                <a:gd name="T83" fmla="*/ 1635096 h 1275"/>
                <a:gd name="T84" fmla="*/ 1450 w 1572"/>
                <a:gd name="T85" fmla="*/ 1367894 h 1275"/>
                <a:gd name="T86" fmla="*/ 1396 w 1572"/>
                <a:gd name="T87" fmla="*/ 1182798 h 1275"/>
                <a:gd name="T88" fmla="*/ 1318 w 1572"/>
                <a:gd name="T89" fmla="*/ 1086645 h 1275"/>
                <a:gd name="T90" fmla="*/ 1221 w 1572"/>
                <a:gd name="T91" fmla="*/ 1044015 h 1275"/>
                <a:gd name="T92" fmla="*/ 1071 w 1572"/>
                <a:gd name="T93" fmla="*/ 1028011 h 1275"/>
                <a:gd name="T94" fmla="*/ 899 w 1572"/>
                <a:gd name="T95" fmla="*/ 1002370 h 1275"/>
                <a:gd name="T96" fmla="*/ 805 w 1572"/>
                <a:gd name="T97" fmla="*/ 924126 h 1275"/>
                <a:gd name="T98" fmla="*/ 713 w 1572"/>
                <a:gd name="T99" fmla="*/ 770988 h 1275"/>
                <a:gd name="T100" fmla="*/ 530 w 1572"/>
                <a:gd name="T101" fmla="*/ 368021 h 1275"/>
                <a:gd name="T102" fmla="*/ 411 w 1572"/>
                <a:gd name="T103" fmla="*/ 119916 h 1275"/>
                <a:gd name="T104" fmla="*/ 337 w 1572"/>
                <a:gd name="T105" fmla="*/ 19391 h 1275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1572"/>
                <a:gd name="T160" fmla="*/ 0 h 1275"/>
                <a:gd name="T161" fmla="*/ 1572 w 1572"/>
                <a:gd name="T162" fmla="*/ 1275 h 1275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1572" h="1275">
                  <a:moveTo>
                    <a:pt x="285" y="0"/>
                  </a:moveTo>
                  <a:lnTo>
                    <a:pt x="274" y="1"/>
                  </a:lnTo>
                  <a:lnTo>
                    <a:pt x="262" y="3"/>
                  </a:lnTo>
                  <a:lnTo>
                    <a:pt x="252" y="4"/>
                  </a:lnTo>
                  <a:lnTo>
                    <a:pt x="242" y="7"/>
                  </a:lnTo>
                  <a:lnTo>
                    <a:pt x="232" y="10"/>
                  </a:lnTo>
                  <a:lnTo>
                    <a:pt x="222" y="13"/>
                  </a:lnTo>
                  <a:lnTo>
                    <a:pt x="214" y="16"/>
                  </a:lnTo>
                  <a:lnTo>
                    <a:pt x="205" y="20"/>
                  </a:lnTo>
                  <a:lnTo>
                    <a:pt x="198" y="24"/>
                  </a:lnTo>
                  <a:lnTo>
                    <a:pt x="189" y="29"/>
                  </a:lnTo>
                  <a:lnTo>
                    <a:pt x="182" y="34"/>
                  </a:lnTo>
                  <a:lnTo>
                    <a:pt x="175" y="40"/>
                  </a:lnTo>
                  <a:lnTo>
                    <a:pt x="161" y="51"/>
                  </a:lnTo>
                  <a:lnTo>
                    <a:pt x="149" y="64"/>
                  </a:lnTo>
                  <a:lnTo>
                    <a:pt x="138" y="79"/>
                  </a:lnTo>
                  <a:lnTo>
                    <a:pt x="126" y="94"/>
                  </a:lnTo>
                  <a:lnTo>
                    <a:pt x="116" y="111"/>
                  </a:lnTo>
                  <a:lnTo>
                    <a:pt x="106" y="129"/>
                  </a:lnTo>
                  <a:lnTo>
                    <a:pt x="98" y="147"/>
                  </a:lnTo>
                  <a:lnTo>
                    <a:pt x="88" y="167"/>
                  </a:lnTo>
                  <a:lnTo>
                    <a:pt x="79" y="187"/>
                  </a:lnTo>
                  <a:lnTo>
                    <a:pt x="70" y="208"/>
                  </a:lnTo>
                  <a:lnTo>
                    <a:pt x="66" y="220"/>
                  </a:lnTo>
                  <a:lnTo>
                    <a:pt x="62" y="231"/>
                  </a:lnTo>
                  <a:lnTo>
                    <a:pt x="58" y="244"/>
                  </a:lnTo>
                  <a:lnTo>
                    <a:pt x="53" y="257"/>
                  </a:lnTo>
                  <a:lnTo>
                    <a:pt x="49" y="271"/>
                  </a:lnTo>
                  <a:lnTo>
                    <a:pt x="46" y="284"/>
                  </a:lnTo>
                  <a:lnTo>
                    <a:pt x="42" y="300"/>
                  </a:lnTo>
                  <a:lnTo>
                    <a:pt x="39" y="314"/>
                  </a:lnTo>
                  <a:lnTo>
                    <a:pt x="36" y="330"/>
                  </a:lnTo>
                  <a:lnTo>
                    <a:pt x="33" y="346"/>
                  </a:lnTo>
                  <a:lnTo>
                    <a:pt x="26" y="377"/>
                  </a:lnTo>
                  <a:lnTo>
                    <a:pt x="22" y="410"/>
                  </a:lnTo>
                  <a:lnTo>
                    <a:pt x="16" y="443"/>
                  </a:lnTo>
                  <a:lnTo>
                    <a:pt x="13" y="477"/>
                  </a:lnTo>
                  <a:lnTo>
                    <a:pt x="9" y="511"/>
                  </a:lnTo>
                  <a:lnTo>
                    <a:pt x="6" y="544"/>
                  </a:lnTo>
                  <a:lnTo>
                    <a:pt x="3" y="577"/>
                  </a:lnTo>
                  <a:lnTo>
                    <a:pt x="2" y="610"/>
                  </a:lnTo>
                  <a:lnTo>
                    <a:pt x="2" y="624"/>
                  </a:lnTo>
                  <a:lnTo>
                    <a:pt x="0" y="640"/>
                  </a:lnTo>
                  <a:lnTo>
                    <a:pt x="0" y="655"/>
                  </a:lnTo>
                  <a:lnTo>
                    <a:pt x="0" y="670"/>
                  </a:lnTo>
                  <a:lnTo>
                    <a:pt x="0" y="684"/>
                  </a:lnTo>
                  <a:lnTo>
                    <a:pt x="0" y="697"/>
                  </a:lnTo>
                  <a:lnTo>
                    <a:pt x="0" y="722"/>
                  </a:lnTo>
                  <a:lnTo>
                    <a:pt x="2" y="750"/>
                  </a:lnTo>
                  <a:lnTo>
                    <a:pt x="3" y="775"/>
                  </a:lnTo>
                  <a:lnTo>
                    <a:pt x="6" y="799"/>
                  </a:lnTo>
                  <a:lnTo>
                    <a:pt x="9" y="825"/>
                  </a:lnTo>
                  <a:lnTo>
                    <a:pt x="13" y="849"/>
                  </a:lnTo>
                  <a:lnTo>
                    <a:pt x="18" y="874"/>
                  </a:lnTo>
                  <a:lnTo>
                    <a:pt x="22" y="897"/>
                  </a:lnTo>
                  <a:lnTo>
                    <a:pt x="28" y="919"/>
                  </a:lnTo>
                  <a:lnTo>
                    <a:pt x="33" y="941"/>
                  </a:lnTo>
                  <a:lnTo>
                    <a:pt x="40" y="962"/>
                  </a:lnTo>
                  <a:lnTo>
                    <a:pt x="46" y="982"/>
                  </a:lnTo>
                  <a:lnTo>
                    <a:pt x="55" y="1002"/>
                  </a:lnTo>
                  <a:lnTo>
                    <a:pt x="62" y="1021"/>
                  </a:lnTo>
                  <a:lnTo>
                    <a:pt x="70" y="1038"/>
                  </a:lnTo>
                  <a:lnTo>
                    <a:pt x="79" y="1054"/>
                  </a:lnTo>
                  <a:lnTo>
                    <a:pt x="89" y="1069"/>
                  </a:lnTo>
                  <a:lnTo>
                    <a:pt x="99" y="1085"/>
                  </a:lnTo>
                  <a:lnTo>
                    <a:pt x="111" y="1098"/>
                  </a:lnTo>
                  <a:lnTo>
                    <a:pt x="123" y="1112"/>
                  </a:lnTo>
                  <a:lnTo>
                    <a:pt x="135" y="1124"/>
                  </a:lnTo>
                  <a:lnTo>
                    <a:pt x="149" y="1135"/>
                  </a:lnTo>
                  <a:lnTo>
                    <a:pt x="162" y="1146"/>
                  </a:lnTo>
                  <a:lnTo>
                    <a:pt x="176" y="1156"/>
                  </a:lnTo>
                  <a:lnTo>
                    <a:pt x="191" y="1165"/>
                  </a:lnTo>
                  <a:lnTo>
                    <a:pt x="205" y="1174"/>
                  </a:lnTo>
                  <a:lnTo>
                    <a:pt x="219" y="1181"/>
                  </a:lnTo>
                  <a:lnTo>
                    <a:pt x="235" y="1186"/>
                  </a:lnTo>
                  <a:lnTo>
                    <a:pt x="249" y="1192"/>
                  </a:lnTo>
                  <a:lnTo>
                    <a:pt x="264" y="1196"/>
                  </a:lnTo>
                  <a:lnTo>
                    <a:pt x="278" y="1201"/>
                  </a:lnTo>
                  <a:lnTo>
                    <a:pt x="292" y="1203"/>
                  </a:lnTo>
                  <a:lnTo>
                    <a:pt x="298" y="1205"/>
                  </a:lnTo>
                  <a:lnTo>
                    <a:pt x="305" y="1205"/>
                  </a:lnTo>
                  <a:lnTo>
                    <a:pt x="312" y="1205"/>
                  </a:lnTo>
                  <a:lnTo>
                    <a:pt x="319" y="1203"/>
                  </a:lnTo>
                  <a:lnTo>
                    <a:pt x="327" y="1203"/>
                  </a:lnTo>
                  <a:lnTo>
                    <a:pt x="334" y="1202"/>
                  </a:lnTo>
                  <a:lnTo>
                    <a:pt x="340" y="1199"/>
                  </a:lnTo>
                  <a:lnTo>
                    <a:pt x="347" y="1198"/>
                  </a:lnTo>
                  <a:lnTo>
                    <a:pt x="361" y="1192"/>
                  </a:lnTo>
                  <a:lnTo>
                    <a:pt x="375" y="1186"/>
                  </a:lnTo>
                  <a:lnTo>
                    <a:pt x="390" y="1179"/>
                  </a:lnTo>
                  <a:lnTo>
                    <a:pt x="404" y="1172"/>
                  </a:lnTo>
                  <a:lnTo>
                    <a:pt x="420" y="1165"/>
                  </a:lnTo>
                  <a:lnTo>
                    <a:pt x="434" y="1158"/>
                  </a:lnTo>
                  <a:lnTo>
                    <a:pt x="448" y="1151"/>
                  </a:lnTo>
                  <a:lnTo>
                    <a:pt x="463" y="1145"/>
                  </a:lnTo>
                  <a:lnTo>
                    <a:pt x="477" y="1139"/>
                  </a:lnTo>
                  <a:lnTo>
                    <a:pt x="484" y="1138"/>
                  </a:lnTo>
                  <a:lnTo>
                    <a:pt x="491" y="1136"/>
                  </a:lnTo>
                  <a:lnTo>
                    <a:pt x="498" y="1135"/>
                  </a:lnTo>
                  <a:lnTo>
                    <a:pt x="506" y="1134"/>
                  </a:lnTo>
                  <a:lnTo>
                    <a:pt x="513" y="1134"/>
                  </a:lnTo>
                  <a:lnTo>
                    <a:pt x="520" y="1134"/>
                  </a:lnTo>
                  <a:lnTo>
                    <a:pt x="527" y="1135"/>
                  </a:lnTo>
                  <a:lnTo>
                    <a:pt x="533" y="1135"/>
                  </a:lnTo>
                  <a:lnTo>
                    <a:pt x="540" y="1136"/>
                  </a:lnTo>
                  <a:lnTo>
                    <a:pt x="546" y="1139"/>
                  </a:lnTo>
                  <a:lnTo>
                    <a:pt x="559" y="1144"/>
                  </a:lnTo>
                  <a:lnTo>
                    <a:pt x="571" y="1148"/>
                  </a:lnTo>
                  <a:lnTo>
                    <a:pt x="584" y="1155"/>
                  </a:lnTo>
                  <a:lnTo>
                    <a:pt x="596" y="1162"/>
                  </a:lnTo>
                  <a:lnTo>
                    <a:pt x="609" y="1169"/>
                  </a:lnTo>
                  <a:lnTo>
                    <a:pt x="620" y="1178"/>
                  </a:lnTo>
                  <a:lnTo>
                    <a:pt x="633" y="1186"/>
                  </a:lnTo>
                  <a:lnTo>
                    <a:pt x="646" y="1193"/>
                  </a:lnTo>
                  <a:lnTo>
                    <a:pt x="660" y="1202"/>
                  </a:lnTo>
                  <a:lnTo>
                    <a:pt x="674" y="1209"/>
                  </a:lnTo>
                  <a:lnTo>
                    <a:pt x="690" y="1216"/>
                  </a:lnTo>
                  <a:lnTo>
                    <a:pt x="707" y="1223"/>
                  </a:lnTo>
                  <a:lnTo>
                    <a:pt x="725" y="1229"/>
                  </a:lnTo>
                  <a:lnTo>
                    <a:pt x="743" y="1233"/>
                  </a:lnTo>
                  <a:lnTo>
                    <a:pt x="763" y="1238"/>
                  </a:lnTo>
                  <a:lnTo>
                    <a:pt x="785" y="1242"/>
                  </a:lnTo>
                  <a:lnTo>
                    <a:pt x="806" y="1246"/>
                  </a:lnTo>
                  <a:lnTo>
                    <a:pt x="829" y="1252"/>
                  </a:lnTo>
                  <a:lnTo>
                    <a:pt x="853" y="1256"/>
                  </a:lnTo>
                  <a:lnTo>
                    <a:pt x="878" y="1261"/>
                  </a:lnTo>
                  <a:lnTo>
                    <a:pt x="903" y="1265"/>
                  </a:lnTo>
                  <a:lnTo>
                    <a:pt x="929" y="1269"/>
                  </a:lnTo>
                  <a:lnTo>
                    <a:pt x="955" y="1272"/>
                  </a:lnTo>
                  <a:lnTo>
                    <a:pt x="982" y="1273"/>
                  </a:lnTo>
                  <a:lnTo>
                    <a:pt x="1008" y="1275"/>
                  </a:lnTo>
                  <a:lnTo>
                    <a:pt x="1035" y="1275"/>
                  </a:lnTo>
                  <a:lnTo>
                    <a:pt x="1061" y="1275"/>
                  </a:lnTo>
                  <a:lnTo>
                    <a:pt x="1075" y="1273"/>
                  </a:lnTo>
                  <a:lnTo>
                    <a:pt x="1088" y="1272"/>
                  </a:lnTo>
                  <a:lnTo>
                    <a:pt x="1101" y="1271"/>
                  </a:lnTo>
                  <a:lnTo>
                    <a:pt x="1114" y="1268"/>
                  </a:lnTo>
                  <a:lnTo>
                    <a:pt x="1127" y="1266"/>
                  </a:lnTo>
                  <a:lnTo>
                    <a:pt x="1140" y="1263"/>
                  </a:lnTo>
                  <a:lnTo>
                    <a:pt x="1152" y="1259"/>
                  </a:lnTo>
                  <a:lnTo>
                    <a:pt x="1165" y="1256"/>
                  </a:lnTo>
                  <a:lnTo>
                    <a:pt x="1180" y="1252"/>
                  </a:lnTo>
                  <a:lnTo>
                    <a:pt x="1194" y="1249"/>
                  </a:lnTo>
                  <a:lnTo>
                    <a:pt x="1224" y="1239"/>
                  </a:lnTo>
                  <a:lnTo>
                    <a:pt x="1254" y="1231"/>
                  </a:lnTo>
                  <a:lnTo>
                    <a:pt x="1286" y="1219"/>
                  </a:lnTo>
                  <a:lnTo>
                    <a:pt x="1317" y="1208"/>
                  </a:lnTo>
                  <a:lnTo>
                    <a:pt x="1349" y="1195"/>
                  </a:lnTo>
                  <a:lnTo>
                    <a:pt x="1379" y="1181"/>
                  </a:lnTo>
                  <a:lnTo>
                    <a:pt x="1409" y="1165"/>
                  </a:lnTo>
                  <a:lnTo>
                    <a:pt x="1423" y="1158"/>
                  </a:lnTo>
                  <a:lnTo>
                    <a:pt x="1437" y="1149"/>
                  </a:lnTo>
                  <a:lnTo>
                    <a:pt x="1450" y="1142"/>
                  </a:lnTo>
                  <a:lnTo>
                    <a:pt x="1463" y="1134"/>
                  </a:lnTo>
                  <a:lnTo>
                    <a:pt x="1476" y="1124"/>
                  </a:lnTo>
                  <a:lnTo>
                    <a:pt x="1489" y="1115"/>
                  </a:lnTo>
                  <a:lnTo>
                    <a:pt x="1499" y="1106"/>
                  </a:lnTo>
                  <a:lnTo>
                    <a:pt x="1510" y="1096"/>
                  </a:lnTo>
                  <a:lnTo>
                    <a:pt x="1520" y="1086"/>
                  </a:lnTo>
                  <a:lnTo>
                    <a:pt x="1529" y="1076"/>
                  </a:lnTo>
                  <a:lnTo>
                    <a:pt x="1537" y="1066"/>
                  </a:lnTo>
                  <a:lnTo>
                    <a:pt x="1545" y="1056"/>
                  </a:lnTo>
                  <a:lnTo>
                    <a:pt x="1552" y="1045"/>
                  </a:lnTo>
                  <a:lnTo>
                    <a:pt x="1557" y="1035"/>
                  </a:lnTo>
                  <a:lnTo>
                    <a:pt x="1562" y="1024"/>
                  </a:lnTo>
                  <a:lnTo>
                    <a:pt x="1566" y="1011"/>
                  </a:lnTo>
                  <a:lnTo>
                    <a:pt x="1569" y="999"/>
                  </a:lnTo>
                  <a:lnTo>
                    <a:pt x="1570" y="986"/>
                  </a:lnTo>
                  <a:lnTo>
                    <a:pt x="1572" y="972"/>
                  </a:lnTo>
                  <a:lnTo>
                    <a:pt x="1572" y="959"/>
                  </a:lnTo>
                  <a:lnTo>
                    <a:pt x="1570" y="945"/>
                  </a:lnTo>
                  <a:lnTo>
                    <a:pt x="1569" y="931"/>
                  </a:lnTo>
                  <a:lnTo>
                    <a:pt x="1567" y="915"/>
                  </a:lnTo>
                  <a:lnTo>
                    <a:pt x="1565" y="901"/>
                  </a:lnTo>
                  <a:lnTo>
                    <a:pt x="1562" y="885"/>
                  </a:lnTo>
                  <a:lnTo>
                    <a:pt x="1559" y="869"/>
                  </a:lnTo>
                  <a:lnTo>
                    <a:pt x="1555" y="854"/>
                  </a:lnTo>
                  <a:lnTo>
                    <a:pt x="1550" y="838"/>
                  </a:lnTo>
                  <a:lnTo>
                    <a:pt x="1540" y="805"/>
                  </a:lnTo>
                  <a:lnTo>
                    <a:pt x="1530" y="774"/>
                  </a:lnTo>
                  <a:lnTo>
                    <a:pt x="1520" y="741"/>
                  </a:lnTo>
                  <a:lnTo>
                    <a:pt x="1509" y="708"/>
                  </a:lnTo>
                  <a:lnTo>
                    <a:pt x="1499" y="677"/>
                  </a:lnTo>
                  <a:lnTo>
                    <a:pt x="1489" y="647"/>
                  </a:lnTo>
                  <a:lnTo>
                    <a:pt x="1484" y="631"/>
                  </a:lnTo>
                  <a:lnTo>
                    <a:pt x="1480" y="617"/>
                  </a:lnTo>
                  <a:lnTo>
                    <a:pt x="1476" y="602"/>
                  </a:lnTo>
                  <a:lnTo>
                    <a:pt x="1473" y="588"/>
                  </a:lnTo>
                  <a:lnTo>
                    <a:pt x="1470" y="575"/>
                  </a:lnTo>
                  <a:lnTo>
                    <a:pt x="1467" y="561"/>
                  </a:lnTo>
                  <a:lnTo>
                    <a:pt x="1466" y="548"/>
                  </a:lnTo>
                  <a:lnTo>
                    <a:pt x="1464" y="535"/>
                  </a:lnTo>
                  <a:lnTo>
                    <a:pt x="1464" y="523"/>
                  </a:lnTo>
                  <a:lnTo>
                    <a:pt x="1464" y="510"/>
                  </a:lnTo>
                  <a:lnTo>
                    <a:pt x="1464" y="497"/>
                  </a:lnTo>
                  <a:lnTo>
                    <a:pt x="1466" y="484"/>
                  </a:lnTo>
                  <a:lnTo>
                    <a:pt x="1469" y="457"/>
                  </a:lnTo>
                  <a:lnTo>
                    <a:pt x="1472" y="431"/>
                  </a:lnTo>
                  <a:lnTo>
                    <a:pt x="1476" y="405"/>
                  </a:lnTo>
                  <a:lnTo>
                    <a:pt x="1479" y="381"/>
                  </a:lnTo>
                  <a:lnTo>
                    <a:pt x="1482" y="357"/>
                  </a:lnTo>
                  <a:lnTo>
                    <a:pt x="1483" y="346"/>
                  </a:lnTo>
                  <a:lnTo>
                    <a:pt x="1484" y="334"/>
                  </a:lnTo>
                  <a:lnTo>
                    <a:pt x="1484" y="323"/>
                  </a:lnTo>
                  <a:lnTo>
                    <a:pt x="1484" y="311"/>
                  </a:lnTo>
                  <a:lnTo>
                    <a:pt x="1484" y="300"/>
                  </a:lnTo>
                  <a:lnTo>
                    <a:pt x="1483" y="290"/>
                  </a:lnTo>
                  <a:lnTo>
                    <a:pt x="1482" y="280"/>
                  </a:lnTo>
                  <a:lnTo>
                    <a:pt x="1480" y="270"/>
                  </a:lnTo>
                  <a:lnTo>
                    <a:pt x="1477" y="260"/>
                  </a:lnTo>
                  <a:lnTo>
                    <a:pt x="1473" y="251"/>
                  </a:lnTo>
                  <a:lnTo>
                    <a:pt x="1469" y="243"/>
                  </a:lnTo>
                  <a:lnTo>
                    <a:pt x="1463" y="234"/>
                  </a:lnTo>
                  <a:lnTo>
                    <a:pt x="1457" y="226"/>
                  </a:lnTo>
                  <a:lnTo>
                    <a:pt x="1450" y="218"/>
                  </a:lnTo>
                  <a:lnTo>
                    <a:pt x="1442" y="211"/>
                  </a:lnTo>
                  <a:lnTo>
                    <a:pt x="1432" y="204"/>
                  </a:lnTo>
                  <a:lnTo>
                    <a:pt x="1422" y="198"/>
                  </a:lnTo>
                  <a:lnTo>
                    <a:pt x="1409" y="193"/>
                  </a:lnTo>
                  <a:lnTo>
                    <a:pt x="1396" y="188"/>
                  </a:lnTo>
                  <a:lnTo>
                    <a:pt x="1383" y="184"/>
                  </a:lnTo>
                  <a:lnTo>
                    <a:pt x="1367" y="180"/>
                  </a:lnTo>
                  <a:lnTo>
                    <a:pt x="1351" y="177"/>
                  </a:lnTo>
                  <a:lnTo>
                    <a:pt x="1336" y="174"/>
                  </a:lnTo>
                  <a:lnTo>
                    <a:pt x="1318" y="173"/>
                  </a:lnTo>
                  <a:lnTo>
                    <a:pt x="1300" y="170"/>
                  </a:lnTo>
                  <a:lnTo>
                    <a:pt x="1281" y="168"/>
                  </a:lnTo>
                  <a:lnTo>
                    <a:pt x="1261" y="167"/>
                  </a:lnTo>
                  <a:lnTo>
                    <a:pt x="1243" y="167"/>
                  </a:lnTo>
                  <a:lnTo>
                    <a:pt x="1221" y="166"/>
                  </a:lnTo>
                  <a:lnTo>
                    <a:pt x="1201" y="166"/>
                  </a:lnTo>
                  <a:lnTo>
                    <a:pt x="1180" y="166"/>
                  </a:lnTo>
                  <a:lnTo>
                    <a:pt x="1158" y="164"/>
                  </a:lnTo>
                  <a:lnTo>
                    <a:pt x="1115" y="164"/>
                  </a:lnTo>
                  <a:lnTo>
                    <a:pt x="1071" y="164"/>
                  </a:lnTo>
                  <a:lnTo>
                    <a:pt x="1026" y="164"/>
                  </a:lnTo>
                  <a:lnTo>
                    <a:pt x="984" y="164"/>
                  </a:lnTo>
                  <a:lnTo>
                    <a:pt x="941" y="163"/>
                  </a:lnTo>
                  <a:lnTo>
                    <a:pt x="919" y="161"/>
                  </a:lnTo>
                  <a:lnTo>
                    <a:pt x="899" y="160"/>
                  </a:lnTo>
                  <a:lnTo>
                    <a:pt x="879" y="158"/>
                  </a:lnTo>
                  <a:lnTo>
                    <a:pt x="859" y="156"/>
                  </a:lnTo>
                  <a:lnTo>
                    <a:pt x="840" y="154"/>
                  </a:lnTo>
                  <a:lnTo>
                    <a:pt x="822" y="151"/>
                  </a:lnTo>
                  <a:lnTo>
                    <a:pt x="805" y="147"/>
                  </a:lnTo>
                  <a:lnTo>
                    <a:pt x="786" y="143"/>
                  </a:lnTo>
                  <a:lnTo>
                    <a:pt x="767" y="139"/>
                  </a:lnTo>
                  <a:lnTo>
                    <a:pt x="749" y="134"/>
                  </a:lnTo>
                  <a:lnTo>
                    <a:pt x="732" y="129"/>
                  </a:lnTo>
                  <a:lnTo>
                    <a:pt x="713" y="123"/>
                  </a:lnTo>
                  <a:lnTo>
                    <a:pt x="676" y="111"/>
                  </a:lnTo>
                  <a:lnTo>
                    <a:pt x="639" y="99"/>
                  </a:lnTo>
                  <a:lnTo>
                    <a:pt x="601" y="86"/>
                  </a:lnTo>
                  <a:lnTo>
                    <a:pt x="566" y="71"/>
                  </a:lnTo>
                  <a:lnTo>
                    <a:pt x="530" y="59"/>
                  </a:lnTo>
                  <a:lnTo>
                    <a:pt x="494" y="46"/>
                  </a:lnTo>
                  <a:lnTo>
                    <a:pt x="460" y="34"/>
                  </a:lnTo>
                  <a:lnTo>
                    <a:pt x="443" y="29"/>
                  </a:lnTo>
                  <a:lnTo>
                    <a:pt x="427" y="24"/>
                  </a:lnTo>
                  <a:lnTo>
                    <a:pt x="411" y="19"/>
                  </a:lnTo>
                  <a:lnTo>
                    <a:pt x="395" y="14"/>
                  </a:lnTo>
                  <a:lnTo>
                    <a:pt x="380" y="10"/>
                  </a:lnTo>
                  <a:lnTo>
                    <a:pt x="365" y="7"/>
                  </a:lnTo>
                  <a:lnTo>
                    <a:pt x="351" y="4"/>
                  </a:lnTo>
                  <a:lnTo>
                    <a:pt x="337" y="3"/>
                  </a:lnTo>
                  <a:lnTo>
                    <a:pt x="322" y="0"/>
                  </a:lnTo>
                  <a:lnTo>
                    <a:pt x="309" y="0"/>
                  </a:lnTo>
                  <a:lnTo>
                    <a:pt x="297" y="0"/>
                  </a:lnTo>
                  <a:lnTo>
                    <a:pt x="285" y="0"/>
                  </a:lnTo>
                  <a:close/>
                </a:path>
              </a:pathLst>
            </a:custGeom>
            <a:solidFill>
              <a:srgbClr val="00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6120" name="Rectangle 115"/>
            <p:cNvSpPr>
              <a:spLocks noChangeArrowheads="1"/>
            </p:cNvSpPr>
            <p:nvPr/>
          </p:nvSpPr>
          <p:spPr bwMode="auto">
            <a:xfrm>
              <a:off x="2497" y="1003"/>
              <a:ext cx="36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500">
                  <a:solidFill>
                    <a:srgbClr val="FF0000"/>
                  </a:solidFill>
                </a:rPr>
                <a:t> </a:t>
              </a:r>
              <a:endParaRPr lang="en-US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126121" name="Rectangle 116"/>
            <p:cNvSpPr>
              <a:spLocks noChangeArrowheads="1"/>
            </p:cNvSpPr>
            <p:nvPr/>
          </p:nvSpPr>
          <p:spPr bwMode="auto">
            <a:xfrm>
              <a:off x="3375" y="699"/>
              <a:ext cx="72" cy="3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3600">
                  <a:solidFill>
                    <a:srgbClr val="000000"/>
                  </a:solidFill>
                  <a:latin typeface="Times New Roman" charset="0"/>
                </a:rPr>
                <a:t> </a:t>
              </a:r>
              <a:endParaRPr lang="en-US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126122" name="Line 117"/>
            <p:cNvSpPr>
              <a:spLocks noChangeShapeType="1"/>
            </p:cNvSpPr>
            <p:nvPr/>
          </p:nvSpPr>
          <p:spPr bwMode="auto">
            <a:xfrm flipV="1">
              <a:off x="3004" y="854"/>
              <a:ext cx="29" cy="238"/>
            </a:xfrm>
            <a:prstGeom prst="line">
              <a:avLst/>
            </a:prstGeom>
            <a:noFill/>
            <a:ln w="301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6123" name="Rectangle 118"/>
            <p:cNvSpPr>
              <a:spLocks noChangeArrowheads="1"/>
            </p:cNvSpPr>
            <p:nvPr/>
          </p:nvSpPr>
          <p:spPr bwMode="auto">
            <a:xfrm>
              <a:off x="2881" y="884"/>
              <a:ext cx="72" cy="3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3600">
                  <a:solidFill>
                    <a:srgbClr val="000000"/>
                  </a:solidFill>
                  <a:latin typeface="Times New Roman" charset="0"/>
                </a:rPr>
                <a:t> </a:t>
              </a:r>
              <a:endParaRPr lang="en-US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126124" name="Line 119"/>
            <p:cNvSpPr>
              <a:spLocks noChangeShapeType="1"/>
            </p:cNvSpPr>
            <p:nvPr/>
          </p:nvSpPr>
          <p:spPr bwMode="auto">
            <a:xfrm>
              <a:off x="3179" y="1272"/>
              <a:ext cx="149" cy="86"/>
            </a:xfrm>
            <a:prstGeom prst="line">
              <a:avLst/>
            </a:prstGeom>
            <a:noFill/>
            <a:ln w="301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26125" name="Group 124"/>
            <p:cNvGrpSpPr>
              <a:grpSpLocks/>
            </p:cNvGrpSpPr>
            <p:nvPr/>
          </p:nvGrpSpPr>
          <p:grpSpPr bwMode="auto">
            <a:xfrm>
              <a:off x="2732" y="81"/>
              <a:ext cx="685" cy="329"/>
              <a:chOff x="565" y="2634"/>
              <a:chExt cx="685" cy="329"/>
            </a:xfrm>
          </p:grpSpPr>
          <p:sp>
            <p:nvSpPr>
              <p:cNvPr id="126184" name="Rectangle 125"/>
              <p:cNvSpPr>
                <a:spLocks noChangeArrowheads="1"/>
              </p:cNvSpPr>
              <p:nvPr/>
            </p:nvSpPr>
            <p:spPr bwMode="auto">
              <a:xfrm>
                <a:off x="565" y="2650"/>
                <a:ext cx="406" cy="3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charset="0"/>
                  <a:buChar char="r"/>
                  <a:defRPr sz="28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charset="0"/>
                  <a:buChar char="m"/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800">
                    <a:solidFill>
                      <a:srgbClr val="000000"/>
                    </a:solidFill>
                  </a:rPr>
                  <a:t>AS</a:t>
                </a:r>
                <a:r>
                  <a:rPr lang="en-US" altLang="zh-CN" sz="1800">
                    <a:solidFill>
                      <a:srgbClr val="000000"/>
                    </a:solidFill>
                    <a:ea typeface="宋体" charset="-122"/>
                  </a:rPr>
                  <a:t> A</a:t>
                </a:r>
                <a:endParaRPr lang="en-US" altLang="zh-CN" sz="1500">
                  <a:solidFill>
                    <a:srgbClr val="000000"/>
                  </a:solidFill>
                  <a:ea typeface="宋体" charset="-122"/>
                </a:endParaRPr>
              </a:p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500">
                    <a:solidFill>
                      <a:srgbClr val="000000"/>
                    </a:solidFill>
                    <a:ea typeface="宋体" charset="-122"/>
                  </a:rPr>
                  <a:t>(</a:t>
                </a:r>
                <a:r>
                  <a:rPr lang="en-US" altLang="zh-CN" sz="1500">
                    <a:solidFill>
                      <a:srgbClr val="000000"/>
                    </a:solidFill>
                    <a:ea typeface="宋体" charset="-122"/>
                  </a:rPr>
                  <a:t>OSPF)</a:t>
                </a:r>
                <a:endParaRPr lang="en-US" altLang="en-US" sz="1500">
                  <a:solidFill>
                    <a:srgbClr val="000000"/>
                  </a:solidFill>
                  <a:ea typeface="宋体" charset="-122"/>
                </a:endParaRPr>
              </a:p>
            </p:txBody>
          </p:sp>
          <p:sp>
            <p:nvSpPr>
              <p:cNvPr id="126185" name="Rectangle 127"/>
              <p:cNvSpPr>
                <a:spLocks noChangeArrowheads="1"/>
              </p:cNvSpPr>
              <p:nvPr/>
            </p:nvSpPr>
            <p:spPr bwMode="auto">
              <a:xfrm>
                <a:off x="1214" y="2634"/>
                <a:ext cx="36" cy="1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charset="0"/>
                  <a:buChar char="r"/>
                  <a:defRPr sz="28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charset="0"/>
                  <a:buChar char="m"/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500">
                    <a:solidFill>
                      <a:srgbClr val="FF0000"/>
                    </a:solidFill>
                  </a:rPr>
                  <a:t> </a:t>
                </a:r>
                <a:endParaRPr lang="en-US" altLang="en-US" sz="180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126126" name="Group 128"/>
            <p:cNvGrpSpPr>
              <a:grpSpLocks/>
            </p:cNvGrpSpPr>
            <p:nvPr/>
          </p:nvGrpSpPr>
          <p:grpSpPr bwMode="auto">
            <a:xfrm>
              <a:off x="3316" y="1313"/>
              <a:ext cx="472" cy="219"/>
              <a:chOff x="1811" y="2493"/>
              <a:chExt cx="472" cy="219"/>
            </a:xfrm>
          </p:grpSpPr>
          <p:sp>
            <p:nvSpPr>
              <p:cNvPr id="126171" name="Freeform 129"/>
              <p:cNvSpPr>
                <a:spLocks/>
              </p:cNvSpPr>
              <p:nvPr/>
            </p:nvSpPr>
            <p:spPr bwMode="auto">
              <a:xfrm>
                <a:off x="1814" y="2591"/>
                <a:ext cx="468" cy="121"/>
              </a:xfrm>
              <a:custGeom>
                <a:avLst/>
                <a:gdLst>
                  <a:gd name="T0" fmla="*/ 211 w 468"/>
                  <a:gd name="T1" fmla="*/ 0 h 121"/>
                  <a:gd name="T2" fmla="*/ 165 w 468"/>
                  <a:gd name="T3" fmla="*/ 2 h 121"/>
                  <a:gd name="T4" fmla="*/ 123 w 468"/>
                  <a:gd name="T5" fmla="*/ 7 h 121"/>
                  <a:gd name="T6" fmla="*/ 86 w 468"/>
                  <a:gd name="T7" fmla="*/ 14 h 121"/>
                  <a:gd name="T8" fmla="*/ 69 w 468"/>
                  <a:gd name="T9" fmla="*/ 17 h 121"/>
                  <a:gd name="T10" fmla="*/ 55 w 468"/>
                  <a:gd name="T11" fmla="*/ 21 h 121"/>
                  <a:gd name="T12" fmla="*/ 40 w 468"/>
                  <a:gd name="T13" fmla="*/ 27 h 121"/>
                  <a:gd name="T14" fmla="*/ 29 w 468"/>
                  <a:gd name="T15" fmla="*/ 31 h 121"/>
                  <a:gd name="T16" fmla="*/ 19 w 468"/>
                  <a:gd name="T17" fmla="*/ 37 h 121"/>
                  <a:gd name="T18" fmla="*/ 12 w 468"/>
                  <a:gd name="T19" fmla="*/ 42 h 121"/>
                  <a:gd name="T20" fmla="*/ 6 w 468"/>
                  <a:gd name="T21" fmla="*/ 48 h 121"/>
                  <a:gd name="T22" fmla="*/ 2 w 468"/>
                  <a:gd name="T23" fmla="*/ 54 h 121"/>
                  <a:gd name="T24" fmla="*/ 0 w 468"/>
                  <a:gd name="T25" fmla="*/ 61 h 121"/>
                  <a:gd name="T26" fmla="*/ 2 w 468"/>
                  <a:gd name="T27" fmla="*/ 67 h 121"/>
                  <a:gd name="T28" fmla="*/ 6 w 468"/>
                  <a:gd name="T29" fmla="*/ 72 h 121"/>
                  <a:gd name="T30" fmla="*/ 12 w 468"/>
                  <a:gd name="T31" fmla="*/ 78 h 121"/>
                  <a:gd name="T32" fmla="*/ 19 w 468"/>
                  <a:gd name="T33" fmla="*/ 84 h 121"/>
                  <a:gd name="T34" fmla="*/ 29 w 468"/>
                  <a:gd name="T35" fmla="*/ 89 h 121"/>
                  <a:gd name="T36" fmla="*/ 40 w 468"/>
                  <a:gd name="T37" fmla="*/ 94 h 121"/>
                  <a:gd name="T38" fmla="*/ 55 w 468"/>
                  <a:gd name="T39" fmla="*/ 99 h 121"/>
                  <a:gd name="T40" fmla="*/ 69 w 468"/>
                  <a:gd name="T41" fmla="*/ 104 h 121"/>
                  <a:gd name="T42" fmla="*/ 86 w 468"/>
                  <a:gd name="T43" fmla="*/ 108 h 121"/>
                  <a:gd name="T44" fmla="*/ 123 w 468"/>
                  <a:gd name="T45" fmla="*/ 114 h 121"/>
                  <a:gd name="T46" fmla="*/ 165 w 468"/>
                  <a:gd name="T47" fmla="*/ 118 h 121"/>
                  <a:gd name="T48" fmla="*/ 211 w 468"/>
                  <a:gd name="T49" fmla="*/ 121 h 121"/>
                  <a:gd name="T50" fmla="*/ 258 w 468"/>
                  <a:gd name="T51" fmla="*/ 121 h 121"/>
                  <a:gd name="T52" fmla="*/ 304 w 468"/>
                  <a:gd name="T53" fmla="*/ 118 h 121"/>
                  <a:gd name="T54" fmla="*/ 345 w 468"/>
                  <a:gd name="T55" fmla="*/ 114 h 121"/>
                  <a:gd name="T56" fmla="*/ 382 w 468"/>
                  <a:gd name="T57" fmla="*/ 108 h 121"/>
                  <a:gd name="T58" fmla="*/ 399 w 468"/>
                  <a:gd name="T59" fmla="*/ 104 h 121"/>
                  <a:gd name="T60" fmla="*/ 414 w 468"/>
                  <a:gd name="T61" fmla="*/ 99 h 121"/>
                  <a:gd name="T62" fmla="*/ 428 w 468"/>
                  <a:gd name="T63" fmla="*/ 94 h 121"/>
                  <a:gd name="T64" fmla="*/ 440 w 468"/>
                  <a:gd name="T65" fmla="*/ 89 h 121"/>
                  <a:gd name="T66" fmla="*/ 450 w 468"/>
                  <a:gd name="T67" fmla="*/ 84 h 121"/>
                  <a:gd name="T68" fmla="*/ 457 w 468"/>
                  <a:gd name="T69" fmla="*/ 78 h 121"/>
                  <a:gd name="T70" fmla="*/ 462 w 468"/>
                  <a:gd name="T71" fmla="*/ 72 h 121"/>
                  <a:gd name="T72" fmla="*/ 467 w 468"/>
                  <a:gd name="T73" fmla="*/ 67 h 121"/>
                  <a:gd name="T74" fmla="*/ 468 w 468"/>
                  <a:gd name="T75" fmla="*/ 61 h 121"/>
                  <a:gd name="T76" fmla="*/ 467 w 468"/>
                  <a:gd name="T77" fmla="*/ 54 h 121"/>
                  <a:gd name="T78" fmla="*/ 462 w 468"/>
                  <a:gd name="T79" fmla="*/ 48 h 121"/>
                  <a:gd name="T80" fmla="*/ 457 w 468"/>
                  <a:gd name="T81" fmla="*/ 42 h 121"/>
                  <a:gd name="T82" fmla="*/ 450 w 468"/>
                  <a:gd name="T83" fmla="*/ 37 h 121"/>
                  <a:gd name="T84" fmla="*/ 440 w 468"/>
                  <a:gd name="T85" fmla="*/ 31 h 121"/>
                  <a:gd name="T86" fmla="*/ 428 w 468"/>
                  <a:gd name="T87" fmla="*/ 27 h 121"/>
                  <a:gd name="T88" fmla="*/ 414 w 468"/>
                  <a:gd name="T89" fmla="*/ 21 h 121"/>
                  <a:gd name="T90" fmla="*/ 399 w 468"/>
                  <a:gd name="T91" fmla="*/ 17 h 121"/>
                  <a:gd name="T92" fmla="*/ 382 w 468"/>
                  <a:gd name="T93" fmla="*/ 14 h 121"/>
                  <a:gd name="T94" fmla="*/ 345 w 468"/>
                  <a:gd name="T95" fmla="*/ 7 h 121"/>
                  <a:gd name="T96" fmla="*/ 304 w 468"/>
                  <a:gd name="T97" fmla="*/ 2 h 121"/>
                  <a:gd name="T98" fmla="*/ 258 w 468"/>
                  <a:gd name="T99" fmla="*/ 0 h 121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w 468"/>
                  <a:gd name="T151" fmla="*/ 0 h 121"/>
                  <a:gd name="T152" fmla="*/ 468 w 468"/>
                  <a:gd name="T153" fmla="*/ 121 h 121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T150" t="T151" r="T152" b="T153"/>
                <a:pathLst>
                  <a:path w="468" h="121">
                    <a:moveTo>
                      <a:pt x="235" y="0"/>
                    </a:moveTo>
                    <a:lnTo>
                      <a:pt x="211" y="0"/>
                    </a:lnTo>
                    <a:lnTo>
                      <a:pt x="188" y="1"/>
                    </a:lnTo>
                    <a:lnTo>
                      <a:pt x="165" y="2"/>
                    </a:lnTo>
                    <a:lnTo>
                      <a:pt x="143" y="4"/>
                    </a:lnTo>
                    <a:lnTo>
                      <a:pt x="123" y="7"/>
                    </a:lnTo>
                    <a:lnTo>
                      <a:pt x="103" y="10"/>
                    </a:lnTo>
                    <a:lnTo>
                      <a:pt x="86" y="14"/>
                    </a:lnTo>
                    <a:lnTo>
                      <a:pt x="77" y="15"/>
                    </a:lnTo>
                    <a:lnTo>
                      <a:pt x="69" y="17"/>
                    </a:lnTo>
                    <a:lnTo>
                      <a:pt x="62" y="20"/>
                    </a:lnTo>
                    <a:lnTo>
                      <a:pt x="55" y="21"/>
                    </a:lnTo>
                    <a:lnTo>
                      <a:pt x="47" y="24"/>
                    </a:lnTo>
                    <a:lnTo>
                      <a:pt x="40" y="27"/>
                    </a:lnTo>
                    <a:lnTo>
                      <a:pt x="35" y="28"/>
                    </a:lnTo>
                    <a:lnTo>
                      <a:pt x="29" y="31"/>
                    </a:lnTo>
                    <a:lnTo>
                      <a:pt x="25" y="34"/>
                    </a:lnTo>
                    <a:lnTo>
                      <a:pt x="19" y="37"/>
                    </a:lnTo>
                    <a:lnTo>
                      <a:pt x="15" y="40"/>
                    </a:lnTo>
                    <a:lnTo>
                      <a:pt x="12" y="42"/>
                    </a:lnTo>
                    <a:lnTo>
                      <a:pt x="9" y="45"/>
                    </a:lnTo>
                    <a:lnTo>
                      <a:pt x="6" y="48"/>
                    </a:lnTo>
                    <a:lnTo>
                      <a:pt x="3" y="51"/>
                    </a:lnTo>
                    <a:lnTo>
                      <a:pt x="2" y="54"/>
                    </a:lnTo>
                    <a:lnTo>
                      <a:pt x="2" y="57"/>
                    </a:lnTo>
                    <a:lnTo>
                      <a:pt x="0" y="61"/>
                    </a:lnTo>
                    <a:lnTo>
                      <a:pt x="2" y="64"/>
                    </a:lnTo>
                    <a:lnTo>
                      <a:pt x="2" y="67"/>
                    </a:lnTo>
                    <a:lnTo>
                      <a:pt x="3" y="70"/>
                    </a:lnTo>
                    <a:lnTo>
                      <a:pt x="6" y="72"/>
                    </a:lnTo>
                    <a:lnTo>
                      <a:pt x="9" y="75"/>
                    </a:lnTo>
                    <a:lnTo>
                      <a:pt x="12" y="78"/>
                    </a:lnTo>
                    <a:lnTo>
                      <a:pt x="15" y="81"/>
                    </a:lnTo>
                    <a:lnTo>
                      <a:pt x="19" y="84"/>
                    </a:lnTo>
                    <a:lnTo>
                      <a:pt x="25" y="87"/>
                    </a:lnTo>
                    <a:lnTo>
                      <a:pt x="29" y="89"/>
                    </a:lnTo>
                    <a:lnTo>
                      <a:pt x="35" y="92"/>
                    </a:lnTo>
                    <a:lnTo>
                      <a:pt x="40" y="94"/>
                    </a:lnTo>
                    <a:lnTo>
                      <a:pt x="47" y="97"/>
                    </a:lnTo>
                    <a:lnTo>
                      <a:pt x="55" y="99"/>
                    </a:lnTo>
                    <a:lnTo>
                      <a:pt x="62" y="101"/>
                    </a:lnTo>
                    <a:lnTo>
                      <a:pt x="69" y="104"/>
                    </a:lnTo>
                    <a:lnTo>
                      <a:pt x="77" y="105"/>
                    </a:lnTo>
                    <a:lnTo>
                      <a:pt x="86" y="108"/>
                    </a:lnTo>
                    <a:lnTo>
                      <a:pt x="103" y="111"/>
                    </a:lnTo>
                    <a:lnTo>
                      <a:pt x="123" y="114"/>
                    </a:lnTo>
                    <a:lnTo>
                      <a:pt x="143" y="117"/>
                    </a:lnTo>
                    <a:lnTo>
                      <a:pt x="165" y="118"/>
                    </a:lnTo>
                    <a:lnTo>
                      <a:pt x="188" y="119"/>
                    </a:lnTo>
                    <a:lnTo>
                      <a:pt x="211" y="121"/>
                    </a:lnTo>
                    <a:lnTo>
                      <a:pt x="235" y="121"/>
                    </a:lnTo>
                    <a:lnTo>
                      <a:pt x="258" y="121"/>
                    </a:lnTo>
                    <a:lnTo>
                      <a:pt x="281" y="119"/>
                    </a:lnTo>
                    <a:lnTo>
                      <a:pt x="304" y="118"/>
                    </a:lnTo>
                    <a:lnTo>
                      <a:pt x="325" y="117"/>
                    </a:lnTo>
                    <a:lnTo>
                      <a:pt x="345" y="114"/>
                    </a:lnTo>
                    <a:lnTo>
                      <a:pt x="365" y="111"/>
                    </a:lnTo>
                    <a:lnTo>
                      <a:pt x="382" y="108"/>
                    </a:lnTo>
                    <a:lnTo>
                      <a:pt x="391" y="105"/>
                    </a:lnTo>
                    <a:lnTo>
                      <a:pt x="399" y="104"/>
                    </a:lnTo>
                    <a:lnTo>
                      <a:pt x="407" y="101"/>
                    </a:lnTo>
                    <a:lnTo>
                      <a:pt x="414" y="99"/>
                    </a:lnTo>
                    <a:lnTo>
                      <a:pt x="421" y="97"/>
                    </a:lnTo>
                    <a:lnTo>
                      <a:pt x="428" y="94"/>
                    </a:lnTo>
                    <a:lnTo>
                      <a:pt x="434" y="92"/>
                    </a:lnTo>
                    <a:lnTo>
                      <a:pt x="440" y="89"/>
                    </a:lnTo>
                    <a:lnTo>
                      <a:pt x="445" y="87"/>
                    </a:lnTo>
                    <a:lnTo>
                      <a:pt x="450" y="84"/>
                    </a:lnTo>
                    <a:lnTo>
                      <a:pt x="454" y="81"/>
                    </a:lnTo>
                    <a:lnTo>
                      <a:pt x="457" y="78"/>
                    </a:lnTo>
                    <a:lnTo>
                      <a:pt x="461" y="75"/>
                    </a:lnTo>
                    <a:lnTo>
                      <a:pt x="462" y="72"/>
                    </a:lnTo>
                    <a:lnTo>
                      <a:pt x="465" y="70"/>
                    </a:lnTo>
                    <a:lnTo>
                      <a:pt x="467" y="67"/>
                    </a:lnTo>
                    <a:lnTo>
                      <a:pt x="468" y="64"/>
                    </a:lnTo>
                    <a:lnTo>
                      <a:pt x="468" y="61"/>
                    </a:lnTo>
                    <a:lnTo>
                      <a:pt x="468" y="57"/>
                    </a:lnTo>
                    <a:lnTo>
                      <a:pt x="467" y="54"/>
                    </a:lnTo>
                    <a:lnTo>
                      <a:pt x="465" y="51"/>
                    </a:lnTo>
                    <a:lnTo>
                      <a:pt x="462" y="48"/>
                    </a:lnTo>
                    <a:lnTo>
                      <a:pt x="461" y="45"/>
                    </a:lnTo>
                    <a:lnTo>
                      <a:pt x="457" y="42"/>
                    </a:lnTo>
                    <a:lnTo>
                      <a:pt x="454" y="40"/>
                    </a:lnTo>
                    <a:lnTo>
                      <a:pt x="450" y="37"/>
                    </a:lnTo>
                    <a:lnTo>
                      <a:pt x="445" y="34"/>
                    </a:lnTo>
                    <a:lnTo>
                      <a:pt x="440" y="31"/>
                    </a:lnTo>
                    <a:lnTo>
                      <a:pt x="434" y="28"/>
                    </a:lnTo>
                    <a:lnTo>
                      <a:pt x="428" y="27"/>
                    </a:lnTo>
                    <a:lnTo>
                      <a:pt x="421" y="24"/>
                    </a:lnTo>
                    <a:lnTo>
                      <a:pt x="414" y="21"/>
                    </a:lnTo>
                    <a:lnTo>
                      <a:pt x="407" y="20"/>
                    </a:lnTo>
                    <a:lnTo>
                      <a:pt x="399" y="17"/>
                    </a:lnTo>
                    <a:lnTo>
                      <a:pt x="391" y="15"/>
                    </a:lnTo>
                    <a:lnTo>
                      <a:pt x="382" y="14"/>
                    </a:lnTo>
                    <a:lnTo>
                      <a:pt x="365" y="10"/>
                    </a:lnTo>
                    <a:lnTo>
                      <a:pt x="345" y="7"/>
                    </a:lnTo>
                    <a:lnTo>
                      <a:pt x="325" y="4"/>
                    </a:lnTo>
                    <a:lnTo>
                      <a:pt x="304" y="2"/>
                    </a:lnTo>
                    <a:lnTo>
                      <a:pt x="281" y="1"/>
                    </a:lnTo>
                    <a:lnTo>
                      <a:pt x="258" y="0"/>
                    </a:lnTo>
                    <a:lnTo>
                      <a:pt x="235" y="0"/>
                    </a:lnTo>
                    <a:close/>
                  </a:path>
                </a:pathLst>
              </a:cu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172" name="Freeform 130"/>
              <p:cNvSpPr>
                <a:spLocks/>
              </p:cNvSpPr>
              <p:nvPr/>
            </p:nvSpPr>
            <p:spPr bwMode="auto">
              <a:xfrm>
                <a:off x="1814" y="2591"/>
                <a:ext cx="468" cy="121"/>
              </a:xfrm>
              <a:custGeom>
                <a:avLst/>
                <a:gdLst>
                  <a:gd name="T0" fmla="*/ 211 w 468"/>
                  <a:gd name="T1" fmla="*/ 0 h 121"/>
                  <a:gd name="T2" fmla="*/ 165 w 468"/>
                  <a:gd name="T3" fmla="*/ 2 h 121"/>
                  <a:gd name="T4" fmla="*/ 123 w 468"/>
                  <a:gd name="T5" fmla="*/ 7 h 121"/>
                  <a:gd name="T6" fmla="*/ 86 w 468"/>
                  <a:gd name="T7" fmla="*/ 14 h 121"/>
                  <a:gd name="T8" fmla="*/ 69 w 468"/>
                  <a:gd name="T9" fmla="*/ 17 h 121"/>
                  <a:gd name="T10" fmla="*/ 55 w 468"/>
                  <a:gd name="T11" fmla="*/ 21 h 121"/>
                  <a:gd name="T12" fmla="*/ 40 w 468"/>
                  <a:gd name="T13" fmla="*/ 27 h 121"/>
                  <a:gd name="T14" fmla="*/ 29 w 468"/>
                  <a:gd name="T15" fmla="*/ 31 h 121"/>
                  <a:gd name="T16" fmla="*/ 19 w 468"/>
                  <a:gd name="T17" fmla="*/ 37 h 121"/>
                  <a:gd name="T18" fmla="*/ 12 w 468"/>
                  <a:gd name="T19" fmla="*/ 42 h 121"/>
                  <a:gd name="T20" fmla="*/ 6 w 468"/>
                  <a:gd name="T21" fmla="*/ 48 h 121"/>
                  <a:gd name="T22" fmla="*/ 2 w 468"/>
                  <a:gd name="T23" fmla="*/ 54 h 121"/>
                  <a:gd name="T24" fmla="*/ 0 w 468"/>
                  <a:gd name="T25" fmla="*/ 61 h 121"/>
                  <a:gd name="T26" fmla="*/ 2 w 468"/>
                  <a:gd name="T27" fmla="*/ 67 h 121"/>
                  <a:gd name="T28" fmla="*/ 6 w 468"/>
                  <a:gd name="T29" fmla="*/ 72 h 121"/>
                  <a:gd name="T30" fmla="*/ 12 w 468"/>
                  <a:gd name="T31" fmla="*/ 78 h 121"/>
                  <a:gd name="T32" fmla="*/ 19 w 468"/>
                  <a:gd name="T33" fmla="*/ 84 h 121"/>
                  <a:gd name="T34" fmla="*/ 29 w 468"/>
                  <a:gd name="T35" fmla="*/ 89 h 121"/>
                  <a:gd name="T36" fmla="*/ 40 w 468"/>
                  <a:gd name="T37" fmla="*/ 94 h 121"/>
                  <a:gd name="T38" fmla="*/ 55 w 468"/>
                  <a:gd name="T39" fmla="*/ 99 h 121"/>
                  <a:gd name="T40" fmla="*/ 69 w 468"/>
                  <a:gd name="T41" fmla="*/ 104 h 121"/>
                  <a:gd name="T42" fmla="*/ 86 w 468"/>
                  <a:gd name="T43" fmla="*/ 108 h 121"/>
                  <a:gd name="T44" fmla="*/ 123 w 468"/>
                  <a:gd name="T45" fmla="*/ 114 h 121"/>
                  <a:gd name="T46" fmla="*/ 165 w 468"/>
                  <a:gd name="T47" fmla="*/ 118 h 121"/>
                  <a:gd name="T48" fmla="*/ 211 w 468"/>
                  <a:gd name="T49" fmla="*/ 121 h 121"/>
                  <a:gd name="T50" fmla="*/ 258 w 468"/>
                  <a:gd name="T51" fmla="*/ 121 h 121"/>
                  <a:gd name="T52" fmla="*/ 304 w 468"/>
                  <a:gd name="T53" fmla="*/ 118 h 121"/>
                  <a:gd name="T54" fmla="*/ 345 w 468"/>
                  <a:gd name="T55" fmla="*/ 114 h 121"/>
                  <a:gd name="T56" fmla="*/ 382 w 468"/>
                  <a:gd name="T57" fmla="*/ 108 h 121"/>
                  <a:gd name="T58" fmla="*/ 399 w 468"/>
                  <a:gd name="T59" fmla="*/ 104 h 121"/>
                  <a:gd name="T60" fmla="*/ 414 w 468"/>
                  <a:gd name="T61" fmla="*/ 99 h 121"/>
                  <a:gd name="T62" fmla="*/ 428 w 468"/>
                  <a:gd name="T63" fmla="*/ 94 h 121"/>
                  <a:gd name="T64" fmla="*/ 440 w 468"/>
                  <a:gd name="T65" fmla="*/ 89 h 121"/>
                  <a:gd name="T66" fmla="*/ 450 w 468"/>
                  <a:gd name="T67" fmla="*/ 84 h 121"/>
                  <a:gd name="T68" fmla="*/ 457 w 468"/>
                  <a:gd name="T69" fmla="*/ 78 h 121"/>
                  <a:gd name="T70" fmla="*/ 462 w 468"/>
                  <a:gd name="T71" fmla="*/ 72 h 121"/>
                  <a:gd name="T72" fmla="*/ 467 w 468"/>
                  <a:gd name="T73" fmla="*/ 67 h 121"/>
                  <a:gd name="T74" fmla="*/ 468 w 468"/>
                  <a:gd name="T75" fmla="*/ 61 h 121"/>
                  <a:gd name="T76" fmla="*/ 467 w 468"/>
                  <a:gd name="T77" fmla="*/ 54 h 121"/>
                  <a:gd name="T78" fmla="*/ 462 w 468"/>
                  <a:gd name="T79" fmla="*/ 48 h 121"/>
                  <a:gd name="T80" fmla="*/ 457 w 468"/>
                  <a:gd name="T81" fmla="*/ 42 h 121"/>
                  <a:gd name="T82" fmla="*/ 450 w 468"/>
                  <a:gd name="T83" fmla="*/ 37 h 121"/>
                  <a:gd name="T84" fmla="*/ 440 w 468"/>
                  <a:gd name="T85" fmla="*/ 31 h 121"/>
                  <a:gd name="T86" fmla="*/ 428 w 468"/>
                  <a:gd name="T87" fmla="*/ 27 h 121"/>
                  <a:gd name="T88" fmla="*/ 414 w 468"/>
                  <a:gd name="T89" fmla="*/ 21 h 121"/>
                  <a:gd name="T90" fmla="*/ 399 w 468"/>
                  <a:gd name="T91" fmla="*/ 17 h 121"/>
                  <a:gd name="T92" fmla="*/ 382 w 468"/>
                  <a:gd name="T93" fmla="*/ 14 h 121"/>
                  <a:gd name="T94" fmla="*/ 345 w 468"/>
                  <a:gd name="T95" fmla="*/ 7 h 121"/>
                  <a:gd name="T96" fmla="*/ 304 w 468"/>
                  <a:gd name="T97" fmla="*/ 2 h 121"/>
                  <a:gd name="T98" fmla="*/ 258 w 468"/>
                  <a:gd name="T99" fmla="*/ 0 h 121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w 468"/>
                  <a:gd name="T151" fmla="*/ 0 h 121"/>
                  <a:gd name="T152" fmla="*/ 468 w 468"/>
                  <a:gd name="T153" fmla="*/ 121 h 121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T150" t="T151" r="T152" b="T153"/>
                <a:pathLst>
                  <a:path w="468" h="121">
                    <a:moveTo>
                      <a:pt x="235" y="0"/>
                    </a:moveTo>
                    <a:lnTo>
                      <a:pt x="211" y="0"/>
                    </a:lnTo>
                    <a:lnTo>
                      <a:pt x="188" y="1"/>
                    </a:lnTo>
                    <a:lnTo>
                      <a:pt x="165" y="2"/>
                    </a:lnTo>
                    <a:lnTo>
                      <a:pt x="143" y="4"/>
                    </a:lnTo>
                    <a:lnTo>
                      <a:pt x="123" y="7"/>
                    </a:lnTo>
                    <a:lnTo>
                      <a:pt x="103" y="10"/>
                    </a:lnTo>
                    <a:lnTo>
                      <a:pt x="86" y="14"/>
                    </a:lnTo>
                    <a:lnTo>
                      <a:pt x="77" y="15"/>
                    </a:lnTo>
                    <a:lnTo>
                      <a:pt x="69" y="17"/>
                    </a:lnTo>
                    <a:lnTo>
                      <a:pt x="62" y="20"/>
                    </a:lnTo>
                    <a:lnTo>
                      <a:pt x="55" y="21"/>
                    </a:lnTo>
                    <a:lnTo>
                      <a:pt x="47" y="24"/>
                    </a:lnTo>
                    <a:lnTo>
                      <a:pt x="40" y="27"/>
                    </a:lnTo>
                    <a:lnTo>
                      <a:pt x="35" y="28"/>
                    </a:lnTo>
                    <a:lnTo>
                      <a:pt x="29" y="31"/>
                    </a:lnTo>
                    <a:lnTo>
                      <a:pt x="25" y="34"/>
                    </a:lnTo>
                    <a:lnTo>
                      <a:pt x="19" y="37"/>
                    </a:lnTo>
                    <a:lnTo>
                      <a:pt x="15" y="40"/>
                    </a:lnTo>
                    <a:lnTo>
                      <a:pt x="12" y="42"/>
                    </a:lnTo>
                    <a:lnTo>
                      <a:pt x="9" y="45"/>
                    </a:lnTo>
                    <a:lnTo>
                      <a:pt x="6" y="48"/>
                    </a:lnTo>
                    <a:lnTo>
                      <a:pt x="3" y="51"/>
                    </a:lnTo>
                    <a:lnTo>
                      <a:pt x="2" y="54"/>
                    </a:lnTo>
                    <a:lnTo>
                      <a:pt x="2" y="57"/>
                    </a:lnTo>
                    <a:lnTo>
                      <a:pt x="0" y="61"/>
                    </a:lnTo>
                    <a:lnTo>
                      <a:pt x="2" y="64"/>
                    </a:lnTo>
                    <a:lnTo>
                      <a:pt x="2" y="67"/>
                    </a:lnTo>
                    <a:lnTo>
                      <a:pt x="3" y="70"/>
                    </a:lnTo>
                    <a:lnTo>
                      <a:pt x="6" y="72"/>
                    </a:lnTo>
                    <a:lnTo>
                      <a:pt x="9" y="75"/>
                    </a:lnTo>
                    <a:lnTo>
                      <a:pt x="12" y="78"/>
                    </a:lnTo>
                    <a:lnTo>
                      <a:pt x="15" y="81"/>
                    </a:lnTo>
                    <a:lnTo>
                      <a:pt x="19" y="84"/>
                    </a:lnTo>
                    <a:lnTo>
                      <a:pt x="25" y="87"/>
                    </a:lnTo>
                    <a:lnTo>
                      <a:pt x="29" y="89"/>
                    </a:lnTo>
                    <a:lnTo>
                      <a:pt x="35" y="92"/>
                    </a:lnTo>
                    <a:lnTo>
                      <a:pt x="40" y="94"/>
                    </a:lnTo>
                    <a:lnTo>
                      <a:pt x="47" y="97"/>
                    </a:lnTo>
                    <a:lnTo>
                      <a:pt x="55" y="99"/>
                    </a:lnTo>
                    <a:lnTo>
                      <a:pt x="62" y="101"/>
                    </a:lnTo>
                    <a:lnTo>
                      <a:pt x="69" y="104"/>
                    </a:lnTo>
                    <a:lnTo>
                      <a:pt x="77" y="105"/>
                    </a:lnTo>
                    <a:lnTo>
                      <a:pt x="86" y="108"/>
                    </a:lnTo>
                    <a:lnTo>
                      <a:pt x="103" y="111"/>
                    </a:lnTo>
                    <a:lnTo>
                      <a:pt x="123" y="114"/>
                    </a:lnTo>
                    <a:lnTo>
                      <a:pt x="143" y="117"/>
                    </a:lnTo>
                    <a:lnTo>
                      <a:pt x="165" y="118"/>
                    </a:lnTo>
                    <a:lnTo>
                      <a:pt x="188" y="119"/>
                    </a:lnTo>
                    <a:lnTo>
                      <a:pt x="211" y="121"/>
                    </a:lnTo>
                    <a:lnTo>
                      <a:pt x="235" y="121"/>
                    </a:lnTo>
                    <a:lnTo>
                      <a:pt x="258" y="121"/>
                    </a:lnTo>
                    <a:lnTo>
                      <a:pt x="281" y="119"/>
                    </a:lnTo>
                    <a:lnTo>
                      <a:pt x="304" y="118"/>
                    </a:lnTo>
                    <a:lnTo>
                      <a:pt x="325" y="117"/>
                    </a:lnTo>
                    <a:lnTo>
                      <a:pt x="345" y="114"/>
                    </a:lnTo>
                    <a:lnTo>
                      <a:pt x="365" y="111"/>
                    </a:lnTo>
                    <a:lnTo>
                      <a:pt x="382" y="108"/>
                    </a:lnTo>
                    <a:lnTo>
                      <a:pt x="391" y="105"/>
                    </a:lnTo>
                    <a:lnTo>
                      <a:pt x="399" y="104"/>
                    </a:lnTo>
                    <a:lnTo>
                      <a:pt x="407" y="101"/>
                    </a:lnTo>
                    <a:lnTo>
                      <a:pt x="414" y="99"/>
                    </a:lnTo>
                    <a:lnTo>
                      <a:pt x="421" y="97"/>
                    </a:lnTo>
                    <a:lnTo>
                      <a:pt x="428" y="94"/>
                    </a:lnTo>
                    <a:lnTo>
                      <a:pt x="434" y="92"/>
                    </a:lnTo>
                    <a:lnTo>
                      <a:pt x="440" y="89"/>
                    </a:lnTo>
                    <a:lnTo>
                      <a:pt x="445" y="87"/>
                    </a:lnTo>
                    <a:lnTo>
                      <a:pt x="450" y="84"/>
                    </a:lnTo>
                    <a:lnTo>
                      <a:pt x="454" y="81"/>
                    </a:lnTo>
                    <a:lnTo>
                      <a:pt x="457" y="78"/>
                    </a:lnTo>
                    <a:lnTo>
                      <a:pt x="461" y="75"/>
                    </a:lnTo>
                    <a:lnTo>
                      <a:pt x="462" y="72"/>
                    </a:lnTo>
                    <a:lnTo>
                      <a:pt x="465" y="70"/>
                    </a:lnTo>
                    <a:lnTo>
                      <a:pt x="467" y="67"/>
                    </a:lnTo>
                    <a:lnTo>
                      <a:pt x="468" y="64"/>
                    </a:lnTo>
                    <a:lnTo>
                      <a:pt x="468" y="61"/>
                    </a:lnTo>
                    <a:lnTo>
                      <a:pt x="468" y="57"/>
                    </a:lnTo>
                    <a:lnTo>
                      <a:pt x="467" y="54"/>
                    </a:lnTo>
                    <a:lnTo>
                      <a:pt x="465" y="51"/>
                    </a:lnTo>
                    <a:lnTo>
                      <a:pt x="462" y="48"/>
                    </a:lnTo>
                    <a:lnTo>
                      <a:pt x="461" y="45"/>
                    </a:lnTo>
                    <a:lnTo>
                      <a:pt x="457" y="42"/>
                    </a:lnTo>
                    <a:lnTo>
                      <a:pt x="454" y="40"/>
                    </a:lnTo>
                    <a:lnTo>
                      <a:pt x="450" y="37"/>
                    </a:lnTo>
                    <a:lnTo>
                      <a:pt x="445" y="34"/>
                    </a:lnTo>
                    <a:lnTo>
                      <a:pt x="440" y="31"/>
                    </a:lnTo>
                    <a:lnTo>
                      <a:pt x="434" y="28"/>
                    </a:lnTo>
                    <a:lnTo>
                      <a:pt x="428" y="27"/>
                    </a:lnTo>
                    <a:lnTo>
                      <a:pt x="421" y="24"/>
                    </a:lnTo>
                    <a:lnTo>
                      <a:pt x="414" y="21"/>
                    </a:lnTo>
                    <a:lnTo>
                      <a:pt x="407" y="20"/>
                    </a:lnTo>
                    <a:lnTo>
                      <a:pt x="399" y="17"/>
                    </a:lnTo>
                    <a:lnTo>
                      <a:pt x="391" y="15"/>
                    </a:lnTo>
                    <a:lnTo>
                      <a:pt x="382" y="14"/>
                    </a:lnTo>
                    <a:lnTo>
                      <a:pt x="365" y="10"/>
                    </a:lnTo>
                    <a:lnTo>
                      <a:pt x="345" y="7"/>
                    </a:lnTo>
                    <a:lnTo>
                      <a:pt x="325" y="4"/>
                    </a:lnTo>
                    <a:lnTo>
                      <a:pt x="304" y="2"/>
                    </a:lnTo>
                    <a:lnTo>
                      <a:pt x="281" y="1"/>
                    </a:lnTo>
                    <a:lnTo>
                      <a:pt x="258" y="0"/>
                    </a:lnTo>
                    <a:lnTo>
                      <a:pt x="235" y="0"/>
                    </a:lnTo>
                  </a:path>
                </a:pathLst>
              </a:custGeom>
              <a:noFill/>
              <a:ln w="174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173" name="Line 131"/>
              <p:cNvSpPr>
                <a:spLocks noChangeShapeType="1"/>
              </p:cNvSpPr>
              <p:nvPr/>
            </p:nvSpPr>
            <p:spPr bwMode="auto">
              <a:xfrm>
                <a:off x="1814" y="2581"/>
                <a:ext cx="1" cy="75"/>
              </a:xfrm>
              <a:prstGeom prst="line">
                <a:avLst/>
              </a:prstGeom>
              <a:noFill/>
              <a:ln w="174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174" name="Line 132"/>
              <p:cNvSpPr>
                <a:spLocks noChangeShapeType="1"/>
              </p:cNvSpPr>
              <p:nvPr/>
            </p:nvSpPr>
            <p:spPr bwMode="auto">
              <a:xfrm>
                <a:off x="2282" y="2581"/>
                <a:ext cx="1" cy="75"/>
              </a:xfrm>
              <a:prstGeom prst="line">
                <a:avLst/>
              </a:prstGeom>
              <a:noFill/>
              <a:ln w="174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175" name="Rectangle 133"/>
              <p:cNvSpPr>
                <a:spLocks noChangeArrowheads="1"/>
              </p:cNvSpPr>
              <p:nvPr/>
            </p:nvSpPr>
            <p:spPr bwMode="auto">
              <a:xfrm>
                <a:off x="1814" y="2575"/>
                <a:ext cx="304" cy="86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charset="0"/>
                  <a:buChar char="r"/>
                  <a:defRPr sz="28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charset="0"/>
                  <a:buChar char="m"/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126176" name="Freeform 134"/>
              <p:cNvSpPr>
                <a:spLocks/>
              </p:cNvSpPr>
              <p:nvPr/>
            </p:nvSpPr>
            <p:spPr bwMode="auto">
              <a:xfrm>
                <a:off x="1811" y="2493"/>
                <a:ext cx="467" cy="142"/>
              </a:xfrm>
              <a:custGeom>
                <a:avLst/>
                <a:gdLst>
                  <a:gd name="T0" fmla="*/ 209 w 467"/>
                  <a:gd name="T1" fmla="*/ 0 h 142"/>
                  <a:gd name="T2" fmla="*/ 163 w 467"/>
                  <a:gd name="T3" fmla="*/ 3 h 142"/>
                  <a:gd name="T4" fmla="*/ 122 w 467"/>
                  <a:gd name="T5" fmla="*/ 9 h 142"/>
                  <a:gd name="T6" fmla="*/ 85 w 467"/>
                  <a:gd name="T7" fmla="*/ 16 h 142"/>
                  <a:gd name="T8" fmla="*/ 68 w 467"/>
                  <a:gd name="T9" fmla="*/ 20 h 142"/>
                  <a:gd name="T10" fmla="*/ 53 w 467"/>
                  <a:gd name="T11" fmla="*/ 26 h 142"/>
                  <a:gd name="T12" fmla="*/ 39 w 467"/>
                  <a:gd name="T13" fmla="*/ 30 h 142"/>
                  <a:gd name="T14" fmla="*/ 28 w 467"/>
                  <a:gd name="T15" fmla="*/ 38 h 142"/>
                  <a:gd name="T16" fmla="*/ 18 w 467"/>
                  <a:gd name="T17" fmla="*/ 43 h 142"/>
                  <a:gd name="T18" fmla="*/ 10 w 467"/>
                  <a:gd name="T19" fmla="*/ 49 h 142"/>
                  <a:gd name="T20" fmla="*/ 5 w 467"/>
                  <a:gd name="T21" fmla="*/ 56 h 142"/>
                  <a:gd name="T22" fmla="*/ 0 w 467"/>
                  <a:gd name="T23" fmla="*/ 63 h 142"/>
                  <a:gd name="T24" fmla="*/ 0 w 467"/>
                  <a:gd name="T25" fmla="*/ 70 h 142"/>
                  <a:gd name="T26" fmla="*/ 0 w 467"/>
                  <a:gd name="T27" fmla="*/ 78 h 142"/>
                  <a:gd name="T28" fmla="*/ 5 w 467"/>
                  <a:gd name="T29" fmla="*/ 85 h 142"/>
                  <a:gd name="T30" fmla="*/ 10 w 467"/>
                  <a:gd name="T31" fmla="*/ 92 h 142"/>
                  <a:gd name="T32" fmla="*/ 18 w 467"/>
                  <a:gd name="T33" fmla="*/ 98 h 142"/>
                  <a:gd name="T34" fmla="*/ 28 w 467"/>
                  <a:gd name="T35" fmla="*/ 105 h 142"/>
                  <a:gd name="T36" fmla="*/ 39 w 467"/>
                  <a:gd name="T37" fmla="*/ 110 h 142"/>
                  <a:gd name="T38" fmla="*/ 53 w 467"/>
                  <a:gd name="T39" fmla="*/ 116 h 142"/>
                  <a:gd name="T40" fmla="*/ 68 w 467"/>
                  <a:gd name="T41" fmla="*/ 120 h 142"/>
                  <a:gd name="T42" fmla="*/ 85 w 467"/>
                  <a:gd name="T43" fmla="*/ 125 h 142"/>
                  <a:gd name="T44" fmla="*/ 122 w 467"/>
                  <a:gd name="T45" fmla="*/ 133 h 142"/>
                  <a:gd name="T46" fmla="*/ 163 w 467"/>
                  <a:gd name="T47" fmla="*/ 138 h 142"/>
                  <a:gd name="T48" fmla="*/ 209 w 467"/>
                  <a:gd name="T49" fmla="*/ 140 h 142"/>
                  <a:gd name="T50" fmla="*/ 257 w 467"/>
                  <a:gd name="T51" fmla="*/ 140 h 142"/>
                  <a:gd name="T52" fmla="*/ 302 w 467"/>
                  <a:gd name="T53" fmla="*/ 138 h 142"/>
                  <a:gd name="T54" fmla="*/ 344 w 467"/>
                  <a:gd name="T55" fmla="*/ 133 h 142"/>
                  <a:gd name="T56" fmla="*/ 381 w 467"/>
                  <a:gd name="T57" fmla="*/ 125 h 142"/>
                  <a:gd name="T58" fmla="*/ 398 w 467"/>
                  <a:gd name="T59" fmla="*/ 120 h 142"/>
                  <a:gd name="T60" fmla="*/ 414 w 467"/>
                  <a:gd name="T61" fmla="*/ 116 h 142"/>
                  <a:gd name="T62" fmla="*/ 427 w 467"/>
                  <a:gd name="T63" fmla="*/ 110 h 142"/>
                  <a:gd name="T64" fmla="*/ 438 w 467"/>
                  <a:gd name="T65" fmla="*/ 105 h 142"/>
                  <a:gd name="T66" fmla="*/ 448 w 467"/>
                  <a:gd name="T67" fmla="*/ 98 h 142"/>
                  <a:gd name="T68" fmla="*/ 455 w 467"/>
                  <a:gd name="T69" fmla="*/ 92 h 142"/>
                  <a:gd name="T70" fmla="*/ 461 w 467"/>
                  <a:gd name="T71" fmla="*/ 85 h 142"/>
                  <a:gd name="T72" fmla="*/ 465 w 467"/>
                  <a:gd name="T73" fmla="*/ 78 h 142"/>
                  <a:gd name="T74" fmla="*/ 467 w 467"/>
                  <a:gd name="T75" fmla="*/ 70 h 142"/>
                  <a:gd name="T76" fmla="*/ 465 w 467"/>
                  <a:gd name="T77" fmla="*/ 63 h 142"/>
                  <a:gd name="T78" fmla="*/ 461 w 467"/>
                  <a:gd name="T79" fmla="*/ 56 h 142"/>
                  <a:gd name="T80" fmla="*/ 455 w 467"/>
                  <a:gd name="T81" fmla="*/ 49 h 142"/>
                  <a:gd name="T82" fmla="*/ 448 w 467"/>
                  <a:gd name="T83" fmla="*/ 43 h 142"/>
                  <a:gd name="T84" fmla="*/ 438 w 467"/>
                  <a:gd name="T85" fmla="*/ 38 h 142"/>
                  <a:gd name="T86" fmla="*/ 427 w 467"/>
                  <a:gd name="T87" fmla="*/ 30 h 142"/>
                  <a:gd name="T88" fmla="*/ 414 w 467"/>
                  <a:gd name="T89" fmla="*/ 26 h 142"/>
                  <a:gd name="T90" fmla="*/ 398 w 467"/>
                  <a:gd name="T91" fmla="*/ 20 h 142"/>
                  <a:gd name="T92" fmla="*/ 381 w 467"/>
                  <a:gd name="T93" fmla="*/ 16 h 142"/>
                  <a:gd name="T94" fmla="*/ 344 w 467"/>
                  <a:gd name="T95" fmla="*/ 9 h 142"/>
                  <a:gd name="T96" fmla="*/ 302 w 467"/>
                  <a:gd name="T97" fmla="*/ 3 h 142"/>
                  <a:gd name="T98" fmla="*/ 257 w 467"/>
                  <a:gd name="T99" fmla="*/ 0 h 142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w 467"/>
                  <a:gd name="T151" fmla="*/ 0 h 142"/>
                  <a:gd name="T152" fmla="*/ 467 w 467"/>
                  <a:gd name="T153" fmla="*/ 142 h 142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T150" t="T151" r="T152" b="T153"/>
                <a:pathLst>
                  <a:path w="467" h="142">
                    <a:moveTo>
                      <a:pt x="234" y="0"/>
                    </a:moveTo>
                    <a:lnTo>
                      <a:pt x="209" y="0"/>
                    </a:lnTo>
                    <a:lnTo>
                      <a:pt x="186" y="2"/>
                    </a:lnTo>
                    <a:lnTo>
                      <a:pt x="163" y="3"/>
                    </a:lnTo>
                    <a:lnTo>
                      <a:pt x="142" y="5"/>
                    </a:lnTo>
                    <a:lnTo>
                      <a:pt x="122" y="9"/>
                    </a:lnTo>
                    <a:lnTo>
                      <a:pt x="102" y="12"/>
                    </a:lnTo>
                    <a:lnTo>
                      <a:pt x="85" y="16"/>
                    </a:lnTo>
                    <a:lnTo>
                      <a:pt x="76" y="18"/>
                    </a:lnTo>
                    <a:lnTo>
                      <a:pt x="68" y="20"/>
                    </a:lnTo>
                    <a:lnTo>
                      <a:pt x="60" y="23"/>
                    </a:lnTo>
                    <a:lnTo>
                      <a:pt x="53" y="26"/>
                    </a:lnTo>
                    <a:lnTo>
                      <a:pt x="46" y="28"/>
                    </a:lnTo>
                    <a:lnTo>
                      <a:pt x="39" y="30"/>
                    </a:lnTo>
                    <a:lnTo>
                      <a:pt x="33" y="33"/>
                    </a:lnTo>
                    <a:lnTo>
                      <a:pt x="28" y="38"/>
                    </a:lnTo>
                    <a:lnTo>
                      <a:pt x="23" y="40"/>
                    </a:lnTo>
                    <a:lnTo>
                      <a:pt x="18" y="43"/>
                    </a:lnTo>
                    <a:lnTo>
                      <a:pt x="13" y="46"/>
                    </a:lnTo>
                    <a:lnTo>
                      <a:pt x="10" y="49"/>
                    </a:lnTo>
                    <a:lnTo>
                      <a:pt x="7" y="53"/>
                    </a:lnTo>
                    <a:lnTo>
                      <a:pt x="5" y="56"/>
                    </a:lnTo>
                    <a:lnTo>
                      <a:pt x="2" y="60"/>
                    </a:lnTo>
                    <a:lnTo>
                      <a:pt x="0" y="63"/>
                    </a:lnTo>
                    <a:lnTo>
                      <a:pt x="0" y="68"/>
                    </a:lnTo>
                    <a:lnTo>
                      <a:pt x="0" y="70"/>
                    </a:lnTo>
                    <a:lnTo>
                      <a:pt x="0" y="75"/>
                    </a:lnTo>
                    <a:lnTo>
                      <a:pt x="0" y="78"/>
                    </a:lnTo>
                    <a:lnTo>
                      <a:pt x="2" y="82"/>
                    </a:lnTo>
                    <a:lnTo>
                      <a:pt x="5" y="85"/>
                    </a:lnTo>
                    <a:lnTo>
                      <a:pt x="7" y="89"/>
                    </a:lnTo>
                    <a:lnTo>
                      <a:pt x="10" y="92"/>
                    </a:lnTo>
                    <a:lnTo>
                      <a:pt x="13" y="95"/>
                    </a:lnTo>
                    <a:lnTo>
                      <a:pt x="18" y="98"/>
                    </a:lnTo>
                    <a:lnTo>
                      <a:pt x="23" y="102"/>
                    </a:lnTo>
                    <a:lnTo>
                      <a:pt x="28" y="105"/>
                    </a:lnTo>
                    <a:lnTo>
                      <a:pt x="33" y="108"/>
                    </a:lnTo>
                    <a:lnTo>
                      <a:pt x="39" y="110"/>
                    </a:lnTo>
                    <a:lnTo>
                      <a:pt x="46" y="113"/>
                    </a:lnTo>
                    <a:lnTo>
                      <a:pt x="53" y="116"/>
                    </a:lnTo>
                    <a:lnTo>
                      <a:pt x="60" y="118"/>
                    </a:lnTo>
                    <a:lnTo>
                      <a:pt x="68" y="120"/>
                    </a:lnTo>
                    <a:lnTo>
                      <a:pt x="76" y="123"/>
                    </a:lnTo>
                    <a:lnTo>
                      <a:pt x="85" y="125"/>
                    </a:lnTo>
                    <a:lnTo>
                      <a:pt x="102" y="129"/>
                    </a:lnTo>
                    <a:lnTo>
                      <a:pt x="122" y="133"/>
                    </a:lnTo>
                    <a:lnTo>
                      <a:pt x="142" y="136"/>
                    </a:lnTo>
                    <a:lnTo>
                      <a:pt x="163" y="138"/>
                    </a:lnTo>
                    <a:lnTo>
                      <a:pt x="186" y="140"/>
                    </a:lnTo>
                    <a:lnTo>
                      <a:pt x="209" y="140"/>
                    </a:lnTo>
                    <a:lnTo>
                      <a:pt x="234" y="142"/>
                    </a:lnTo>
                    <a:lnTo>
                      <a:pt x="257" y="140"/>
                    </a:lnTo>
                    <a:lnTo>
                      <a:pt x="281" y="140"/>
                    </a:lnTo>
                    <a:lnTo>
                      <a:pt x="302" y="138"/>
                    </a:lnTo>
                    <a:lnTo>
                      <a:pt x="324" y="136"/>
                    </a:lnTo>
                    <a:lnTo>
                      <a:pt x="344" y="133"/>
                    </a:lnTo>
                    <a:lnTo>
                      <a:pt x="364" y="129"/>
                    </a:lnTo>
                    <a:lnTo>
                      <a:pt x="381" y="125"/>
                    </a:lnTo>
                    <a:lnTo>
                      <a:pt x="390" y="123"/>
                    </a:lnTo>
                    <a:lnTo>
                      <a:pt x="398" y="120"/>
                    </a:lnTo>
                    <a:lnTo>
                      <a:pt x="405" y="118"/>
                    </a:lnTo>
                    <a:lnTo>
                      <a:pt x="414" y="116"/>
                    </a:lnTo>
                    <a:lnTo>
                      <a:pt x="420" y="113"/>
                    </a:lnTo>
                    <a:lnTo>
                      <a:pt x="427" y="110"/>
                    </a:lnTo>
                    <a:lnTo>
                      <a:pt x="433" y="108"/>
                    </a:lnTo>
                    <a:lnTo>
                      <a:pt x="438" y="105"/>
                    </a:lnTo>
                    <a:lnTo>
                      <a:pt x="444" y="102"/>
                    </a:lnTo>
                    <a:lnTo>
                      <a:pt x="448" y="98"/>
                    </a:lnTo>
                    <a:lnTo>
                      <a:pt x="453" y="95"/>
                    </a:lnTo>
                    <a:lnTo>
                      <a:pt x="455" y="92"/>
                    </a:lnTo>
                    <a:lnTo>
                      <a:pt x="460" y="89"/>
                    </a:lnTo>
                    <a:lnTo>
                      <a:pt x="461" y="85"/>
                    </a:lnTo>
                    <a:lnTo>
                      <a:pt x="464" y="82"/>
                    </a:lnTo>
                    <a:lnTo>
                      <a:pt x="465" y="78"/>
                    </a:lnTo>
                    <a:lnTo>
                      <a:pt x="467" y="75"/>
                    </a:lnTo>
                    <a:lnTo>
                      <a:pt x="467" y="70"/>
                    </a:lnTo>
                    <a:lnTo>
                      <a:pt x="467" y="68"/>
                    </a:lnTo>
                    <a:lnTo>
                      <a:pt x="465" y="63"/>
                    </a:lnTo>
                    <a:lnTo>
                      <a:pt x="464" y="60"/>
                    </a:lnTo>
                    <a:lnTo>
                      <a:pt x="461" y="56"/>
                    </a:lnTo>
                    <a:lnTo>
                      <a:pt x="460" y="53"/>
                    </a:lnTo>
                    <a:lnTo>
                      <a:pt x="455" y="49"/>
                    </a:lnTo>
                    <a:lnTo>
                      <a:pt x="453" y="46"/>
                    </a:lnTo>
                    <a:lnTo>
                      <a:pt x="448" y="43"/>
                    </a:lnTo>
                    <a:lnTo>
                      <a:pt x="444" y="40"/>
                    </a:lnTo>
                    <a:lnTo>
                      <a:pt x="438" y="38"/>
                    </a:lnTo>
                    <a:lnTo>
                      <a:pt x="433" y="33"/>
                    </a:lnTo>
                    <a:lnTo>
                      <a:pt x="427" y="30"/>
                    </a:lnTo>
                    <a:lnTo>
                      <a:pt x="420" y="28"/>
                    </a:lnTo>
                    <a:lnTo>
                      <a:pt x="414" y="26"/>
                    </a:lnTo>
                    <a:lnTo>
                      <a:pt x="405" y="23"/>
                    </a:lnTo>
                    <a:lnTo>
                      <a:pt x="398" y="20"/>
                    </a:lnTo>
                    <a:lnTo>
                      <a:pt x="390" y="18"/>
                    </a:lnTo>
                    <a:lnTo>
                      <a:pt x="381" y="16"/>
                    </a:lnTo>
                    <a:lnTo>
                      <a:pt x="364" y="12"/>
                    </a:lnTo>
                    <a:lnTo>
                      <a:pt x="344" y="9"/>
                    </a:lnTo>
                    <a:lnTo>
                      <a:pt x="324" y="5"/>
                    </a:lnTo>
                    <a:lnTo>
                      <a:pt x="302" y="3"/>
                    </a:lnTo>
                    <a:lnTo>
                      <a:pt x="281" y="2"/>
                    </a:lnTo>
                    <a:lnTo>
                      <a:pt x="257" y="0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177" name="Freeform 135"/>
              <p:cNvSpPr>
                <a:spLocks/>
              </p:cNvSpPr>
              <p:nvPr/>
            </p:nvSpPr>
            <p:spPr bwMode="auto">
              <a:xfrm>
                <a:off x="1811" y="2493"/>
                <a:ext cx="467" cy="142"/>
              </a:xfrm>
              <a:custGeom>
                <a:avLst/>
                <a:gdLst>
                  <a:gd name="T0" fmla="*/ 209 w 467"/>
                  <a:gd name="T1" fmla="*/ 0 h 142"/>
                  <a:gd name="T2" fmla="*/ 163 w 467"/>
                  <a:gd name="T3" fmla="*/ 3 h 142"/>
                  <a:gd name="T4" fmla="*/ 122 w 467"/>
                  <a:gd name="T5" fmla="*/ 9 h 142"/>
                  <a:gd name="T6" fmla="*/ 85 w 467"/>
                  <a:gd name="T7" fmla="*/ 16 h 142"/>
                  <a:gd name="T8" fmla="*/ 68 w 467"/>
                  <a:gd name="T9" fmla="*/ 20 h 142"/>
                  <a:gd name="T10" fmla="*/ 53 w 467"/>
                  <a:gd name="T11" fmla="*/ 26 h 142"/>
                  <a:gd name="T12" fmla="*/ 39 w 467"/>
                  <a:gd name="T13" fmla="*/ 30 h 142"/>
                  <a:gd name="T14" fmla="*/ 28 w 467"/>
                  <a:gd name="T15" fmla="*/ 38 h 142"/>
                  <a:gd name="T16" fmla="*/ 18 w 467"/>
                  <a:gd name="T17" fmla="*/ 43 h 142"/>
                  <a:gd name="T18" fmla="*/ 10 w 467"/>
                  <a:gd name="T19" fmla="*/ 49 h 142"/>
                  <a:gd name="T20" fmla="*/ 5 w 467"/>
                  <a:gd name="T21" fmla="*/ 56 h 142"/>
                  <a:gd name="T22" fmla="*/ 0 w 467"/>
                  <a:gd name="T23" fmla="*/ 63 h 142"/>
                  <a:gd name="T24" fmla="*/ 0 w 467"/>
                  <a:gd name="T25" fmla="*/ 70 h 142"/>
                  <a:gd name="T26" fmla="*/ 0 w 467"/>
                  <a:gd name="T27" fmla="*/ 78 h 142"/>
                  <a:gd name="T28" fmla="*/ 5 w 467"/>
                  <a:gd name="T29" fmla="*/ 85 h 142"/>
                  <a:gd name="T30" fmla="*/ 10 w 467"/>
                  <a:gd name="T31" fmla="*/ 92 h 142"/>
                  <a:gd name="T32" fmla="*/ 18 w 467"/>
                  <a:gd name="T33" fmla="*/ 98 h 142"/>
                  <a:gd name="T34" fmla="*/ 28 w 467"/>
                  <a:gd name="T35" fmla="*/ 105 h 142"/>
                  <a:gd name="T36" fmla="*/ 39 w 467"/>
                  <a:gd name="T37" fmla="*/ 110 h 142"/>
                  <a:gd name="T38" fmla="*/ 53 w 467"/>
                  <a:gd name="T39" fmla="*/ 116 h 142"/>
                  <a:gd name="T40" fmla="*/ 68 w 467"/>
                  <a:gd name="T41" fmla="*/ 120 h 142"/>
                  <a:gd name="T42" fmla="*/ 85 w 467"/>
                  <a:gd name="T43" fmla="*/ 125 h 142"/>
                  <a:gd name="T44" fmla="*/ 122 w 467"/>
                  <a:gd name="T45" fmla="*/ 133 h 142"/>
                  <a:gd name="T46" fmla="*/ 163 w 467"/>
                  <a:gd name="T47" fmla="*/ 138 h 142"/>
                  <a:gd name="T48" fmla="*/ 209 w 467"/>
                  <a:gd name="T49" fmla="*/ 140 h 142"/>
                  <a:gd name="T50" fmla="*/ 257 w 467"/>
                  <a:gd name="T51" fmla="*/ 140 h 142"/>
                  <a:gd name="T52" fmla="*/ 302 w 467"/>
                  <a:gd name="T53" fmla="*/ 138 h 142"/>
                  <a:gd name="T54" fmla="*/ 344 w 467"/>
                  <a:gd name="T55" fmla="*/ 133 h 142"/>
                  <a:gd name="T56" fmla="*/ 381 w 467"/>
                  <a:gd name="T57" fmla="*/ 125 h 142"/>
                  <a:gd name="T58" fmla="*/ 398 w 467"/>
                  <a:gd name="T59" fmla="*/ 120 h 142"/>
                  <a:gd name="T60" fmla="*/ 414 w 467"/>
                  <a:gd name="T61" fmla="*/ 116 h 142"/>
                  <a:gd name="T62" fmla="*/ 427 w 467"/>
                  <a:gd name="T63" fmla="*/ 110 h 142"/>
                  <a:gd name="T64" fmla="*/ 438 w 467"/>
                  <a:gd name="T65" fmla="*/ 105 h 142"/>
                  <a:gd name="T66" fmla="*/ 448 w 467"/>
                  <a:gd name="T67" fmla="*/ 98 h 142"/>
                  <a:gd name="T68" fmla="*/ 455 w 467"/>
                  <a:gd name="T69" fmla="*/ 92 h 142"/>
                  <a:gd name="T70" fmla="*/ 461 w 467"/>
                  <a:gd name="T71" fmla="*/ 85 h 142"/>
                  <a:gd name="T72" fmla="*/ 465 w 467"/>
                  <a:gd name="T73" fmla="*/ 78 h 142"/>
                  <a:gd name="T74" fmla="*/ 467 w 467"/>
                  <a:gd name="T75" fmla="*/ 70 h 142"/>
                  <a:gd name="T76" fmla="*/ 465 w 467"/>
                  <a:gd name="T77" fmla="*/ 63 h 142"/>
                  <a:gd name="T78" fmla="*/ 461 w 467"/>
                  <a:gd name="T79" fmla="*/ 56 h 142"/>
                  <a:gd name="T80" fmla="*/ 455 w 467"/>
                  <a:gd name="T81" fmla="*/ 49 h 142"/>
                  <a:gd name="T82" fmla="*/ 448 w 467"/>
                  <a:gd name="T83" fmla="*/ 43 h 142"/>
                  <a:gd name="T84" fmla="*/ 438 w 467"/>
                  <a:gd name="T85" fmla="*/ 38 h 142"/>
                  <a:gd name="T86" fmla="*/ 427 w 467"/>
                  <a:gd name="T87" fmla="*/ 30 h 142"/>
                  <a:gd name="T88" fmla="*/ 414 w 467"/>
                  <a:gd name="T89" fmla="*/ 26 h 142"/>
                  <a:gd name="T90" fmla="*/ 398 w 467"/>
                  <a:gd name="T91" fmla="*/ 20 h 142"/>
                  <a:gd name="T92" fmla="*/ 381 w 467"/>
                  <a:gd name="T93" fmla="*/ 16 h 142"/>
                  <a:gd name="T94" fmla="*/ 344 w 467"/>
                  <a:gd name="T95" fmla="*/ 9 h 142"/>
                  <a:gd name="T96" fmla="*/ 302 w 467"/>
                  <a:gd name="T97" fmla="*/ 3 h 142"/>
                  <a:gd name="T98" fmla="*/ 257 w 467"/>
                  <a:gd name="T99" fmla="*/ 0 h 142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w 467"/>
                  <a:gd name="T151" fmla="*/ 0 h 142"/>
                  <a:gd name="T152" fmla="*/ 467 w 467"/>
                  <a:gd name="T153" fmla="*/ 142 h 142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T150" t="T151" r="T152" b="T153"/>
                <a:pathLst>
                  <a:path w="467" h="142">
                    <a:moveTo>
                      <a:pt x="234" y="0"/>
                    </a:moveTo>
                    <a:lnTo>
                      <a:pt x="209" y="0"/>
                    </a:lnTo>
                    <a:lnTo>
                      <a:pt x="186" y="2"/>
                    </a:lnTo>
                    <a:lnTo>
                      <a:pt x="163" y="3"/>
                    </a:lnTo>
                    <a:lnTo>
                      <a:pt x="142" y="5"/>
                    </a:lnTo>
                    <a:lnTo>
                      <a:pt x="122" y="9"/>
                    </a:lnTo>
                    <a:lnTo>
                      <a:pt x="102" y="12"/>
                    </a:lnTo>
                    <a:lnTo>
                      <a:pt x="85" y="16"/>
                    </a:lnTo>
                    <a:lnTo>
                      <a:pt x="76" y="18"/>
                    </a:lnTo>
                    <a:lnTo>
                      <a:pt x="68" y="20"/>
                    </a:lnTo>
                    <a:lnTo>
                      <a:pt x="60" y="23"/>
                    </a:lnTo>
                    <a:lnTo>
                      <a:pt x="53" y="26"/>
                    </a:lnTo>
                    <a:lnTo>
                      <a:pt x="46" y="28"/>
                    </a:lnTo>
                    <a:lnTo>
                      <a:pt x="39" y="30"/>
                    </a:lnTo>
                    <a:lnTo>
                      <a:pt x="33" y="33"/>
                    </a:lnTo>
                    <a:lnTo>
                      <a:pt x="28" y="38"/>
                    </a:lnTo>
                    <a:lnTo>
                      <a:pt x="23" y="40"/>
                    </a:lnTo>
                    <a:lnTo>
                      <a:pt x="18" y="43"/>
                    </a:lnTo>
                    <a:lnTo>
                      <a:pt x="13" y="46"/>
                    </a:lnTo>
                    <a:lnTo>
                      <a:pt x="10" y="49"/>
                    </a:lnTo>
                    <a:lnTo>
                      <a:pt x="7" y="53"/>
                    </a:lnTo>
                    <a:lnTo>
                      <a:pt x="5" y="56"/>
                    </a:lnTo>
                    <a:lnTo>
                      <a:pt x="2" y="60"/>
                    </a:lnTo>
                    <a:lnTo>
                      <a:pt x="0" y="63"/>
                    </a:lnTo>
                    <a:lnTo>
                      <a:pt x="0" y="68"/>
                    </a:lnTo>
                    <a:lnTo>
                      <a:pt x="0" y="70"/>
                    </a:lnTo>
                    <a:lnTo>
                      <a:pt x="0" y="75"/>
                    </a:lnTo>
                    <a:lnTo>
                      <a:pt x="0" y="78"/>
                    </a:lnTo>
                    <a:lnTo>
                      <a:pt x="2" y="82"/>
                    </a:lnTo>
                    <a:lnTo>
                      <a:pt x="5" y="85"/>
                    </a:lnTo>
                    <a:lnTo>
                      <a:pt x="7" y="89"/>
                    </a:lnTo>
                    <a:lnTo>
                      <a:pt x="10" y="92"/>
                    </a:lnTo>
                    <a:lnTo>
                      <a:pt x="13" y="95"/>
                    </a:lnTo>
                    <a:lnTo>
                      <a:pt x="18" y="98"/>
                    </a:lnTo>
                    <a:lnTo>
                      <a:pt x="23" y="102"/>
                    </a:lnTo>
                    <a:lnTo>
                      <a:pt x="28" y="105"/>
                    </a:lnTo>
                    <a:lnTo>
                      <a:pt x="33" y="108"/>
                    </a:lnTo>
                    <a:lnTo>
                      <a:pt x="39" y="110"/>
                    </a:lnTo>
                    <a:lnTo>
                      <a:pt x="46" y="113"/>
                    </a:lnTo>
                    <a:lnTo>
                      <a:pt x="53" y="116"/>
                    </a:lnTo>
                    <a:lnTo>
                      <a:pt x="60" y="118"/>
                    </a:lnTo>
                    <a:lnTo>
                      <a:pt x="68" y="120"/>
                    </a:lnTo>
                    <a:lnTo>
                      <a:pt x="76" y="123"/>
                    </a:lnTo>
                    <a:lnTo>
                      <a:pt x="85" y="125"/>
                    </a:lnTo>
                    <a:lnTo>
                      <a:pt x="102" y="129"/>
                    </a:lnTo>
                    <a:lnTo>
                      <a:pt x="122" y="133"/>
                    </a:lnTo>
                    <a:lnTo>
                      <a:pt x="142" y="136"/>
                    </a:lnTo>
                    <a:lnTo>
                      <a:pt x="163" y="138"/>
                    </a:lnTo>
                    <a:lnTo>
                      <a:pt x="186" y="140"/>
                    </a:lnTo>
                    <a:lnTo>
                      <a:pt x="209" y="140"/>
                    </a:lnTo>
                    <a:lnTo>
                      <a:pt x="234" y="142"/>
                    </a:lnTo>
                    <a:lnTo>
                      <a:pt x="257" y="140"/>
                    </a:lnTo>
                    <a:lnTo>
                      <a:pt x="281" y="140"/>
                    </a:lnTo>
                    <a:lnTo>
                      <a:pt x="302" y="138"/>
                    </a:lnTo>
                    <a:lnTo>
                      <a:pt x="324" y="136"/>
                    </a:lnTo>
                    <a:lnTo>
                      <a:pt x="344" y="133"/>
                    </a:lnTo>
                    <a:lnTo>
                      <a:pt x="364" y="129"/>
                    </a:lnTo>
                    <a:lnTo>
                      <a:pt x="381" y="125"/>
                    </a:lnTo>
                    <a:lnTo>
                      <a:pt x="390" y="123"/>
                    </a:lnTo>
                    <a:lnTo>
                      <a:pt x="398" y="120"/>
                    </a:lnTo>
                    <a:lnTo>
                      <a:pt x="405" y="118"/>
                    </a:lnTo>
                    <a:lnTo>
                      <a:pt x="414" y="116"/>
                    </a:lnTo>
                    <a:lnTo>
                      <a:pt x="420" y="113"/>
                    </a:lnTo>
                    <a:lnTo>
                      <a:pt x="427" y="110"/>
                    </a:lnTo>
                    <a:lnTo>
                      <a:pt x="433" y="108"/>
                    </a:lnTo>
                    <a:lnTo>
                      <a:pt x="438" y="105"/>
                    </a:lnTo>
                    <a:lnTo>
                      <a:pt x="444" y="102"/>
                    </a:lnTo>
                    <a:lnTo>
                      <a:pt x="448" y="98"/>
                    </a:lnTo>
                    <a:lnTo>
                      <a:pt x="453" y="95"/>
                    </a:lnTo>
                    <a:lnTo>
                      <a:pt x="455" y="92"/>
                    </a:lnTo>
                    <a:lnTo>
                      <a:pt x="460" y="89"/>
                    </a:lnTo>
                    <a:lnTo>
                      <a:pt x="461" y="85"/>
                    </a:lnTo>
                    <a:lnTo>
                      <a:pt x="464" y="82"/>
                    </a:lnTo>
                    <a:lnTo>
                      <a:pt x="465" y="78"/>
                    </a:lnTo>
                    <a:lnTo>
                      <a:pt x="467" y="75"/>
                    </a:lnTo>
                    <a:lnTo>
                      <a:pt x="467" y="70"/>
                    </a:lnTo>
                    <a:lnTo>
                      <a:pt x="467" y="68"/>
                    </a:lnTo>
                    <a:lnTo>
                      <a:pt x="465" y="63"/>
                    </a:lnTo>
                    <a:lnTo>
                      <a:pt x="464" y="60"/>
                    </a:lnTo>
                    <a:lnTo>
                      <a:pt x="461" y="56"/>
                    </a:lnTo>
                    <a:lnTo>
                      <a:pt x="460" y="53"/>
                    </a:lnTo>
                    <a:lnTo>
                      <a:pt x="455" y="49"/>
                    </a:lnTo>
                    <a:lnTo>
                      <a:pt x="453" y="46"/>
                    </a:lnTo>
                    <a:lnTo>
                      <a:pt x="448" y="43"/>
                    </a:lnTo>
                    <a:lnTo>
                      <a:pt x="444" y="40"/>
                    </a:lnTo>
                    <a:lnTo>
                      <a:pt x="438" y="38"/>
                    </a:lnTo>
                    <a:lnTo>
                      <a:pt x="433" y="33"/>
                    </a:lnTo>
                    <a:lnTo>
                      <a:pt x="427" y="30"/>
                    </a:lnTo>
                    <a:lnTo>
                      <a:pt x="420" y="28"/>
                    </a:lnTo>
                    <a:lnTo>
                      <a:pt x="414" y="26"/>
                    </a:lnTo>
                    <a:lnTo>
                      <a:pt x="405" y="23"/>
                    </a:lnTo>
                    <a:lnTo>
                      <a:pt x="398" y="20"/>
                    </a:lnTo>
                    <a:lnTo>
                      <a:pt x="390" y="18"/>
                    </a:lnTo>
                    <a:lnTo>
                      <a:pt x="381" y="16"/>
                    </a:lnTo>
                    <a:lnTo>
                      <a:pt x="364" y="12"/>
                    </a:lnTo>
                    <a:lnTo>
                      <a:pt x="344" y="9"/>
                    </a:lnTo>
                    <a:lnTo>
                      <a:pt x="324" y="5"/>
                    </a:lnTo>
                    <a:lnTo>
                      <a:pt x="302" y="3"/>
                    </a:lnTo>
                    <a:lnTo>
                      <a:pt x="281" y="2"/>
                    </a:lnTo>
                    <a:lnTo>
                      <a:pt x="257" y="0"/>
                    </a:lnTo>
                    <a:lnTo>
                      <a:pt x="234" y="0"/>
                    </a:lnTo>
                  </a:path>
                </a:pathLst>
              </a:custGeom>
              <a:noFill/>
              <a:ln w="174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178" name="Line 136"/>
              <p:cNvSpPr>
                <a:spLocks noChangeShapeType="1"/>
              </p:cNvSpPr>
              <p:nvPr/>
            </p:nvSpPr>
            <p:spPr bwMode="auto">
              <a:xfrm flipV="1">
                <a:off x="1923" y="2525"/>
                <a:ext cx="83" cy="1"/>
              </a:xfrm>
              <a:prstGeom prst="line">
                <a:avLst/>
              </a:prstGeom>
              <a:noFill/>
              <a:ln w="428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179" name="Line 137"/>
              <p:cNvSpPr>
                <a:spLocks noChangeShapeType="1"/>
              </p:cNvSpPr>
              <p:nvPr/>
            </p:nvSpPr>
            <p:spPr bwMode="auto">
              <a:xfrm>
                <a:off x="2082" y="2608"/>
                <a:ext cx="73" cy="1"/>
              </a:xfrm>
              <a:prstGeom prst="line">
                <a:avLst/>
              </a:prstGeom>
              <a:noFill/>
              <a:ln w="428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180" name="Line 138"/>
              <p:cNvSpPr>
                <a:spLocks noChangeShapeType="1"/>
              </p:cNvSpPr>
              <p:nvPr/>
            </p:nvSpPr>
            <p:spPr bwMode="auto">
              <a:xfrm>
                <a:off x="1999" y="2526"/>
                <a:ext cx="87" cy="82"/>
              </a:xfrm>
              <a:prstGeom prst="line">
                <a:avLst/>
              </a:prstGeom>
              <a:noFill/>
              <a:ln w="428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181" name="Line 139"/>
              <p:cNvSpPr>
                <a:spLocks noChangeShapeType="1"/>
              </p:cNvSpPr>
              <p:nvPr/>
            </p:nvSpPr>
            <p:spPr bwMode="auto">
              <a:xfrm>
                <a:off x="1923" y="2603"/>
                <a:ext cx="83" cy="3"/>
              </a:xfrm>
              <a:prstGeom prst="line">
                <a:avLst/>
              </a:prstGeom>
              <a:noFill/>
              <a:ln w="428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182" name="Line 140"/>
              <p:cNvSpPr>
                <a:spLocks noChangeShapeType="1"/>
              </p:cNvSpPr>
              <p:nvPr/>
            </p:nvSpPr>
            <p:spPr bwMode="auto">
              <a:xfrm>
                <a:off x="2082" y="2523"/>
                <a:ext cx="73" cy="1"/>
              </a:xfrm>
              <a:prstGeom prst="line">
                <a:avLst/>
              </a:prstGeom>
              <a:noFill/>
              <a:ln w="428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183" name="Line 141"/>
              <p:cNvSpPr>
                <a:spLocks noChangeShapeType="1"/>
              </p:cNvSpPr>
              <p:nvPr/>
            </p:nvSpPr>
            <p:spPr bwMode="auto">
              <a:xfrm flipV="1">
                <a:off x="1999" y="2523"/>
                <a:ext cx="87" cy="80"/>
              </a:xfrm>
              <a:prstGeom prst="line">
                <a:avLst/>
              </a:prstGeom>
              <a:noFill/>
              <a:ln w="428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26127" name="Group 142"/>
            <p:cNvGrpSpPr>
              <a:grpSpLocks/>
            </p:cNvGrpSpPr>
            <p:nvPr/>
          </p:nvGrpSpPr>
          <p:grpSpPr bwMode="auto">
            <a:xfrm>
              <a:off x="2751" y="1079"/>
              <a:ext cx="472" cy="219"/>
              <a:chOff x="1811" y="2493"/>
              <a:chExt cx="472" cy="219"/>
            </a:xfrm>
          </p:grpSpPr>
          <p:sp>
            <p:nvSpPr>
              <p:cNvPr id="126158" name="Freeform 143"/>
              <p:cNvSpPr>
                <a:spLocks/>
              </p:cNvSpPr>
              <p:nvPr/>
            </p:nvSpPr>
            <p:spPr bwMode="auto">
              <a:xfrm>
                <a:off x="1814" y="2591"/>
                <a:ext cx="468" cy="121"/>
              </a:xfrm>
              <a:custGeom>
                <a:avLst/>
                <a:gdLst>
                  <a:gd name="T0" fmla="*/ 211 w 468"/>
                  <a:gd name="T1" fmla="*/ 0 h 121"/>
                  <a:gd name="T2" fmla="*/ 165 w 468"/>
                  <a:gd name="T3" fmla="*/ 2 h 121"/>
                  <a:gd name="T4" fmla="*/ 123 w 468"/>
                  <a:gd name="T5" fmla="*/ 7 h 121"/>
                  <a:gd name="T6" fmla="*/ 86 w 468"/>
                  <a:gd name="T7" fmla="*/ 14 h 121"/>
                  <a:gd name="T8" fmla="*/ 69 w 468"/>
                  <a:gd name="T9" fmla="*/ 17 h 121"/>
                  <a:gd name="T10" fmla="*/ 55 w 468"/>
                  <a:gd name="T11" fmla="*/ 21 h 121"/>
                  <a:gd name="T12" fmla="*/ 40 w 468"/>
                  <a:gd name="T13" fmla="*/ 27 h 121"/>
                  <a:gd name="T14" fmla="*/ 29 w 468"/>
                  <a:gd name="T15" fmla="*/ 31 h 121"/>
                  <a:gd name="T16" fmla="*/ 19 w 468"/>
                  <a:gd name="T17" fmla="*/ 37 h 121"/>
                  <a:gd name="T18" fmla="*/ 12 w 468"/>
                  <a:gd name="T19" fmla="*/ 42 h 121"/>
                  <a:gd name="T20" fmla="*/ 6 w 468"/>
                  <a:gd name="T21" fmla="*/ 48 h 121"/>
                  <a:gd name="T22" fmla="*/ 2 w 468"/>
                  <a:gd name="T23" fmla="*/ 54 h 121"/>
                  <a:gd name="T24" fmla="*/ 0 w 468"/>
                  <a:gd name="T25" fmla="*/ 61 h 121"/>
                  <a:gd name="T26" fmla="*/ 2 w 468"/>
                  <a:gd name="T27" fmla="*/ 67 h 121"/>
                  <a:gd name="T28" fmla="*/ 6 w 468"/>
                  <a:gd name="T29" fmla="*/ 72 h 121"/>
                  <a:gd name="T30" fmla="*/ 12 w 468"/>
                  <a:gd name="T31" fmla="*/ 78 h 121"/>
                  <a:gd name="T32" fmla="*/ 19 w 468"/>
                  <a:gd name="T33" fmla="*/ 84 h 121"/>
                  <a:gd name="T34" fmla="*/ 29 w 468"/>
                  <a:gd name="T35" fmla="*/ 89 h 121"/>
                  <a:gd name="T36" fmla="*/ 40 w 468"/>
                  <a:gd name="T37" fmla="*/ 94 h 121"/>
                  <a:gd name="T38" fmla="*/ 55 w 468"/>
                  <a:gd name="T39" fmla="*/ 99 h 121"/>
                  <a:gd name="T40" fmla="*/ 69 w 468"/>
                  <a:gd name="T41" fmla="*/ 104 h 121"/>
                  <a:gd name="T42" fmla="*/ 86 w 468"/>
                  <a:gd name="T43" fmla="*/ 108 h 121"/>
                  <a:gd name="T44" fmla="*/ 123 w 468"/>
                  <a:gd name="T45" fmla="*/ 114 h 121"/>
                  <a:gd name="T46" fmla="*/ 165 w 468"/>
                  <a:gd name="T47" fmla="*/ 118 h 121"/>
                  <a:gd name="T48" fmla="*/ 211 w 468"/>
                  <a:gd name="T49" fmla="*/ 121 h 121"/>
                  <a:gd name="T50" fmla="*/ 258 w 468"/>
                  <a:gd name="T51" fmla="*/ 121 h 121"/>
                  <a:gd name="T52" fmla="*/ 304 w 468"/>
                  <a:gd name="T53" fmla="*/ 118 h 121"/>
                  <a:gd name="T54" fmla="*/ 345 w 468"/>
                  <a:gd name="T55" fmla="*/ 114 h 121"/>
                  <a:gd name="T56" fmla="*/ 382 w 468"/>
                  <a:gd name="T57" fmla="*/ 108 h 121"/>
                  <a:gd name="T58" fmla="*/ 399 w 468"/>
                  <a:gd name="T59" fmla="*/ 104 h 121"/>
                  <a:gd name="T60" fmla="*/ 414 w 468"/>
                  <a:gd name="T61" fmla="*/ 99 h 121"/>
                  <a:gd name="T62" fmla="*/ 428 w 468"/>
                  <a:gd name="T63" fmla="*/ 94 h 121"/>
                  <a:gd name="T64" fmla="*/ 440 w 468"/>
                  <a:gd name="T65" fmla="*/ 89 h 121"/>
                  <a:gd name="T66" fmla="*/ 450 w 468"/>
                  <a:gd name="T67" fmla="*/ 84 h 121"/>
                  <a:gd name="T68" fmla="*/ 457 w 468"/>
                  <a:gd name="T69" fmla="*/ 78 h 121"/>
                  <a:gd name="T70" fmla="*/ 462 w 468"/>
                  <a:gd name="T71" fmla="*/ 72 h 121"/>
                  <a:gd name="T72" fmla="*/ 467 w 468"/>
                  <a:gd name="T73" fmla="*/ 67 h 121"/>
                  <a:gd name="T74" fmla="*/ 468 w 468"/>
                  <a:gd name="T75" fmla="*/ 61 h 121"/>
                  <a:gd name="T76" fmla="*/ 467 w 468"/>
                  <a:gd name="T77" fmla="*/ 54 h 121"/>
                  <a:gd name="T78" fmla="*/ 462 w 468"/>
                  <a:gd name="T79" fmla="*/ 48 h 121"/>
                  <a:gd name="T80" fmla="*/ 457 w 468"/>
                  <a:gd name="T81" fmla="*/ 42 h 121"/>
                  <a:gd name="T82" fmla="*/ 450 w 468"/>
                  <a:gd name="T83" fmla="*/ 37 h 121"/>
                  <a:gd name="T84" fmla="*/ 440 w 468"/>
                  <a:gd name="T85" fmla="*/ 31 h 121"/>
                  <a:gd name="T86" fmla="*/ 428 w 468"/>
                  <a:gd name="T87" fmla="*/ 27 h 121"/>
                  <a:gd name="T88" fmla="*/ 414 w 468"/>
                  <a:gd name="T89" fmla="*/ 21 h 121"/>
                  <a:gd name="T90" fmla="*/ 399 w 468"/>
                  <a:gd name="T91" fmla="*/ 17 h 121"/>
                  <a:gd name="T92" fmla="*/ 382 w 468"/>
                  <a:gd name="T93" fmla="*/ 14 h 121"/>
                  <a:gd name="T94" fmla="*/ 345 w 468"/>
                  <a:gd name="T95" fmla="*/ 7 h 121"/>
                  <a:gd name="T96" fmla="*/ 304 w 468"/>
                  <a:gd name="T97" fmla="*/ 2 h 121"/>
                  <a:gd name="T98" fmla="*/ 258 w 468"/>
                  <a:gd name="T99" fmla="*/ 0 h 121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w 468"/>
                  <a:gd name="T151" fmla="*/ 0 h 121"/>
                  <a:gd name="T152" fmla="*/ 468 w 468"/>
                  <a:gd name="T153" fmla="*/ 121 h 121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T150" t="T151" r="T152" b="T153"/>
                <a:pathLst>
                  <a:path w="468" h="121">
                    <a:moveTo>
                      <a:pt x="235" y="0"/>
                    </a:moveTo>
                    <a:lnTo>
                      <a:pt x="211" y="0"/>
                    </a:lnTo>
                    <a:lnTo>
                      <a:pt x="188" y="1"/>
                    </a:lnTo>
                    <a:lnTo>
                      <a:pt x="165" y="2"/>
                    </a:lnTo>
                    <a:lnTo>
                      <a:pt x="143" y="4"/>
                    </a:lnTo>
                    <a:lnTo>
                      <a:pt x="123" y="7"/>
                    </a:lnTo>
                    <a:lnTo>
                      <a:pt x="103" y="10"/>
                    </a:lnTo>
                    <a:lnTo>
                      <a:pt x="86" y="14"/>
                    </a:lnTo>
                    <a:lnTo>
                      <a:pt x="77" y="15"/>
                    </a:lnTo>
                    <a:lnTo>
                      <a:pt x="69" y="17"/>
                    </a:lnTo>
                    <a:lnTo>
                      <a:pt x="62" y="20"/>
                    </a:lnTo>
                    <a:lnTo>
                      <a:pt x="55" y="21"/>
                    </a:lnTo>
                    <a:lnTo>
                      <a:pt x="47" y="24"/>
                    </a:lnTo>
                    <a:lnTo>
                      <a:pt x="40" y="27"/>
                    </a:lnTo>
                    <a:lnTo>
                      <a:pt x="35" y="28"/>
                    </a:lnTo>
                    <a:lnTo>
                      <a:pt x="29" y="31"/>
                    </a:lnTo>
                    <a:lnTo>
                      <a:pt x="25" y="34"/>
                    </a:lnTo>
                    <a:lnTo>
                      <a:pt x="19" y="37"/>
                    </a:lnTo>
                    <a:lnTo>
                      <a:pt x="15" y="40"/>
                    </a:lnTo>
                    <a:lnTo>
                      <a:pt x="12" y="42"/>
                    </a:lnTo>
                    <a:lnTo>
                      <a:pt x="9" y="45"/>
                    </a:lnTo>
                    <a:lnTo>
                      <a:pt x="6" y="48"/>
                    </a:lnTo>
                    <a:lnTo>
                      <a:pt x="3" y="51"/>
                    </a:lnTo>
                    <a:lnTo>
                      <a:pt x="2" y="54"/>
                    </a:lnTo>
                    <a:lnTo>
                      <a:pt x="2" y="57"/>
                    </a:lnTo>
                    <a:lnTo>
                      <a:pt x="0" y="61"/>
                    </a:lnTo>
                    <a:lnTo>
                      <a:pt x="2" y="64"/>
                    </a:lnTo>
                    <a:lnTo>
                      <a:pt x="2" y="67"/>
                    </a:lnTo>
                    <a:lnTo>
                      <a:pt x="3" y="70"/>
                    </a:lnTo>
                    <a:lnTo>
                      <a:pt x="6" y="72"/>
                    </a:lnTo>
                    <a:lnTo>
                      <a:pt x="9" y="75"/>
                    </a:lnTo>
                    <a:lnTo>
                      <a:pt x="12" y="78"/>
                    </a:lnTo>
                    <a:lnTo>
                      <a:pt x="15" y="81"/>
                    </a:lnTo>
                    <a:lnTo>
                      <a:pt x="19" y="84"/>
                    </a:lnTo>
                    <a:lnTo>
                      <a:pt x="25" y="87"/>
                    </a:lnTo>
                    <a:lnTo>
                      <a:pt x="29" y="89"/>
                    </a:lnTo>
                    <a:lnTo>
                      <a:pt x="35" y="92"/>
                    </a:lnTo>
                    <a:lnTo>
                      <a:pt x="40" y="94"/>
                    </a:lnTo>
                    <a:lnTo>
                      <a:pt x="47" y="97"/>
                    </a:lnTo>
                    <a:lnTo>
                      <a:pt x="55" y="99"/>
                    </a:lnTo>
                    <a:lnTo>
                      <a:pt x="62" y="101"/>
                    </a:lnTo>
                    <a:lnTo>
                      <a:pt x="69" y="104"/>
                    </a:lnTo>
                    <a:lnTo>
                      <a:pt x="77" y="105"/>
                    </a:lnTo>
                    <a:lnTo>
                      <a:pt x="86" y="108"/>
                    </a:lnTo>
                    <a:lnTo>
                      <a:pt x="103" y="111"/>
                    </a:lnTo>
                    <a:lnTo>
                      <a:pt x="123" y="114"/>
                    </a:lnTo>
                    <a:lnTo>
                      <a:pt x="143" y="117"/>
                    </a:lnTo>
                    <a:lnTo>
                      <a:pt x="165" y="118"/>
                    </a:lnTo>
                    <a:lnTo>
                      <a:pt x="188" y="119"/>
                    </a:lnTo>
                    <a:lnTo>
                      <a:pt x="211" y="121"/>
                    </a:lnTo>
                    <a:lnTo>
                      <a:pt x="235" y="121"/>
                    </a:lnTo>
                    <a:lnTo>
                      <a:pt x="258" y="121"/>
                    </a:lnTo>
                    <a:lnTo>
                      <a:pt x="281" y="119"/>
                    </a:lnTo>
                    <a:lnTo>
                      <a:pt x="304" y="118"/>
                    </a:lnTo>
                    <a:lnTo>
                      <a:pt x="325" y="117"/>
                    </a:lnTo>
                    <a:lnTo>
                      <a:pt x="345" y="114"/>
                    </a:lnTo>
                    <a:lnTo>
                      <a:pt x="365" y="111"/>
                    </a:lnTo>
                    <a:lnTo>
                      <a:pt x="382" y="108"/>
                    </a:lnTo>
                    <a:lnTo>
                      <a:pt x="391" y="105"/>
                    </a:lnTo>
                    <a:lnTo>
                      <a:pt x="399" y="104"/>
                    </a:lnTo>
                    <a:lnTo>
                      <a:pt x="407" y="101"/>
                    </a:lnTo>
                    <a:lnTo>
                      <a:pt x="414" y="99"/>
                    </a:lnTo>
                    <a:lnTo>
                      <a:pt x="421" y="97"/>
                    </a:lnTo>
                    <a:lnTo>
                      <a:pt x="428" y="94"/>
                    </a:lnTo>
                    <a:lnTo>
                      <a:pt x="434" y="92"/>
                    </a:lnTo>
                    <a:lnTo>
                      <a:pt x="440" y="89"/>
                    </a:lnTo>
                    <a:lnTo>
                      <a:pt x="445" y="87"/>
                    </a:lnTo>
                    <a:lnTo>
                      <a:pt x="450" y="84"/>
                    </a:lnTo>
                    <a:lnTo>
                      <a:pt x="454" y="81"/>
                    </a:lnTo>
                    <a:lnTo>
                      <a:pt x="457" y="78"/>
                    </a:lnTo>
                    <a:lnTo>
                      <a:pt x="461" y="75"/>
                    </a:lnTo>
                    <a:lnTo>
                      <a:pt x="462" y="72"/>
                    </a:lnTo>
                    <a:lnTo>
                      <a:pt x="465" y="70"/>
                    </a:lnTo>
                    <a:lnTo>
                      <a:pt x="467" y="67"/>
                    </a:lnTo>
                    <a:lnTo>
                      <a:pt x="468" y="64"/>
                    </a:lnTo>
                    <a:lnTo>
                      <a:pt x="468" y="61"/>
                    </a:lnTo>
                    <a:lnTo>
                      <a:pt x="468" y="57"/>
                    </a:lnTo>
                    <a:lnTo>
                      <a:pt x="467" y="54"/>
                    </a:lnTo>
                    <a:lnTo>
                      <a:pt x="465" y="51"/>
                    </a:lnTo>
                    <a:lnTo>
                      <a:pt x="462" y="48"/>
                    </a:lnTo>
                    <a:lnTo>
                      <a:pt x="461" y="45"/>
                    </a:lnTo>
                    <a:lnTo>
                      <a:pt x="457" y="42"/>
                    </a:lnTo>
                    <a:lnTo>
                      <a:pt x="454" y="40"/>
                    </a:lnTo>
                    <a:lnTo>
                      <a:pt x="450" y="37"/>
                    </a:lnTo>
                    <a:lnTo>
                      <a:pt x="445" y="34"/>
                    </a:lnTo>
                    <a:lnTo>
                      <a:pt x="440" y="31"/>
                    </a:lnTo>
                    <a:lnTo>
                      <a:pt x="434" y="28"/>
                    </a:lnTo>
                    <a:lnTo>
                      <a:pt x="428" y="27"/>
                    </a:lnTo>
                    <a:lnTo>
                      <a:pt x="421" y="24"/>
                    </a:lnTo>
                    <a:lnTo>
                      <a:pt x="414" y="21"/>
                    </a:lnTo>
                    <a:lnTo>
                      <a:pt x="407" y="20"/>
                    </a:lnTo>
                    <a:lnTo>
                      <a:pt x="399" y="17"/>
                    </a:lnTo>
                    <a:lnTo>
                      <a:pt x="391" y="15"/>
                    </a:lnTo>
                    <a:lnTo>
                      <a:pt x="382" y="14"/>
                    </a:lnTo>
                    <a:lnTo>
                      <a:pt x="365" y="10"/>
                    </a:lnTo>
                    <a:lnTo>
                      <a:pt x="345" y="7"/>
                    </a:lnTo>
                    <a:lnTo>
                      <a:pt x="325" y="4"/>
                    </a:lnTo>
                    <a:lnTo>
                      <a:pt x="304" y="2"/>
                    </a:lnTo>
                    <a:lnTo>
                      <a:pt x="281" y="1"/>
                    </a:lnTo>
                    <a:lnTo>
                      <a:pt x="258" y="0"/>
                    </a:lnTo>
                    <a:lnTo>
                      <a:pt x="235" y="0"/>
                    </a:lnTo>
                    <a:close/>
                  </a:path>
                </a:pathLst>
              </a:cu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159" name="Freeform 144"/>
              <p:cNvSpPr>
                <a:spLocks/>
              </p:cNvSpPr>
              <p:nvPr/>
            </p:nvSpPr>
            <p:spPr bwMode="auto">
              <a:xfrm>
                <a:off x="1814" y="2591"/>
                <a:ext cx="468" cy="121"/>
              </a:xfrm>
              <a:custGeom>
                <a:avLst/>
                <a:gdLst>
                  <a:gd name="T0" fmla="*/ 211 w 468"/>
                  <a:gd name="T1" fmla="*/ 0 h 121"/>
                  <a:gd name="T2" fmla="*/ 165 w 468"/>
                  <a:gd name="T3" fmla="*/ 2 h 121"/>
                  <a:gd name="T4" fmla="*/ 123 w 468"/>
                  <a:gd name="T5" fmla="*/ 7 h 121"/>
                  <a:gd name="T6" fmla="*/ 86 w 468"/>
                  <a:gd name="T7" fmla="*/ 14 h 121"/>
                  <a:gd name="T8" fmla="*/ 69 w 468"/>
                  <a:gd name="T9" fmla="*/ 17 h 121"/>
                  <a:gd name="T10" fmla="*/ 55 w 468"/>
                  <a:gd name="T11" fmla="*/ 21 h 121"/>
                  <a:gd name="T12" fmla="*/ 40 w 468"/>
                  <a:gd name="T13" fmla="*/ 27 h 121"/>
                  <a:gd name="T14" fmla="*/ 29 w 468"/>
                  <a:gd name="T15" fmla="*/ 31 h 121"/>
                  <a:gd name="T16" fmla="*/ 19 w 468"/>
                  <a:gd name="T17" fmla="*/ 37 h 121"/>
                  <a:gd name="T18" fmla="*/ 12 w 468"/>
                  <a:gd name="T19" fmla="*/ 42 h 121"/>
                  <a:gd name="T20" fmla="*/ 6 w 468"/>
                  <a:gd name="T21" fmla="*/ 48 h 121"/>
                  <a:gd name="T22" fmla="*/ 2 w 468"/>
                  <a:gd name="T23" fmla="*/ 54 h 121"/>
                  <a:gd name="T24" fmla="*/ 0 w 468"/>
                  <a:gd name="T25" fmla="*/ 61 h 121"/>
                  <a:gd name="T26" fmla="*/ 2 w 468"/>
                  <a:gd name="T27" fmla="*/ 67 h 121"/>
                  <a:gd name="T28" fmla="*/ 6 w 468"/>
                  <a:gd name="T29" fmla="*/ 72 h 121"/>
                  <a:gd name="T30" fmla="*/ 12 w 468"/>
                  <a:gd name="T31" fmla="*/ 78 h 121"/>
                  <a:gd name="T32" fmla="*/ 19 w 468"/>
                  <a:gd name="T33" fmla="*/ 84 h 121"/>
                  <a:gd name="T34" fmla="*/ 29 w 468"/>
                  <a:gd name="T35" fmla="*/ 89 h 121"/>
                  <a:gd name="T36" fmla="*/ 40 w 468"/>
                  <a:gd name="T37" fmla="*/ 94 h 121"/>
                  <a:gd name="T38" fmla="*/ 55 w 468"/>
                  <a:gd name="T39" fmla="*/ 99 h 121"/>
                  <a:gd name="T40" fmla="*/ 69 w 468"/>
                  <a:gd name="T41" fmla="*/ 104 h 121"/>
                  <a:gd name="T42" fmla="*/ 86 w 468"/>
                  <a:gd name="T43" fmla="*/ 108 h 121"/>
                  <a:gd name="T44" fmla="*/ 123 w 468"/>
                  <a:gd name="T45" fmla="*/ 114 h 121"/>
                  <a:gd name="T46" fmla="*/ 165 w 468"/>
                  <a:gd name="T47" fmla="*/ 118 h 121"/>
                  <a:gd name="T48" fmla="*/ 211 w 468"/>
                  <a:gd name="T49" fmla="*/ 121 h 121"/>
                  <a:gd name="T50" fmla="*/ 258 w 468"/>
                  <a:gd name="T51" fmla="*/ 121 h 121"/>
                  <a:gd name="T52" fmla="*/ 304 w 468"/>
                  <a:gd name="T53" fmla="*/ 118 h 121"/>
                  <a:gd name="T54" fmla="*/ 345 w 468"/>
                  <a:gd name="T55" fmla="*/ 114 h 121"/>
                  <a:gd name="T56" fmla="*/ 382 w 468"/>
                  <a:gd name="T57" fmla="*/ 108 h 121"/>
                  <a:gd name="T58" fmla="*/ 399 w 468"/>
                  <a:gd name="T59" fmla="*/ 104 h 121"/>
                  <a:gd name="T60" fmla="*/ 414 w 468"/>
                  <a:gd name="T61" fmla="*/ 99 h 121"/>
                  <a:gd name="T62" fmla="*/ 428 w 468"/>
                  <a:gd name="T63" fmla="*/ 94 h 121"/>
                  <a:gd name="T64" fmla="*/ 440 w 468"/>
                  <a:gd name="T65" fmla="*/ 89 h 121"/>
                  <a:gd name="T66" fmla="*/ 450 w 468"/>
                  <a:gd name="T67" fmla="*/ 84 h 121"/>
                  <a:gd name="T68" fmla="*/ 457 w 468"/>
                  <a:gd name="T69" fmla="*/ 78 h 121"/>
                  <a:gd name="T70" fmla="*/ 462 w 468"/>
                  <a:gd name="T71" fmla="*/ 72 h 121"/>
                  <a:gd name="T72" fmla="*/ 467 w 468"/>
                  <a:gd name="T73" fmla="*/ 67 h 121"/>
                  <a:gd name="T74" fmla="*/ 468 w 468"/>
                  <a:gd name="T75" fmla="*/ 61 h 121"/>
                  <a:gd name="T76" fmla="*/ 467 w 468"/>
                  <a:gd name="T77" fmla="*/ 54 h 121"/>
                  <a:gd name="T78" fmla="*/ 462 w 468"/>
                  <a:gd name="T79" fmla="*/ 48 h 121"/>
                  <a:gd name="T80" fmla="*/ 457 w 468"/>
                  <a:gd name="T81" fmla="*/ 42 h 121"/>
                  <a:gd name="T82" fmla="*/ 450 w 468"/>
                  <a:gd name="T83" fmla="*/ 37 h 121"/>
                  <a:gd name="T84" fmla="*/ 440 w 468"/>
                  <a:gd name="T85" fmla="*/ 31 h 121"/>
                  <a:gd name="T86" fmla="*/ 428 w 468"/>
                  <a:gd name="T87" fmla="*/ 27 h 121"/>
                  <a:gd name="T88" fmla="*/ 414 w 468"/>
                  <a:gd name="T89" fmla="*/ 21 h 121"/>
                  <a:gd name="T90" fmla="*/ 399 w 468"/>
                  <a:gd name="T91" fmla="*/ 17 h 121"/>
                  <a:gd name="T92" fmla="*/ 382 w 468"/>
                  <a:gd name="T93" fmla="*/ 14 h 121"/>
                  <a:gd name="T94" fmla="*/ 345 w 468"/>
                  <a:gd name="T95" fmla="*/ 7 h 121"/>
                  <a:gd name="T96" fmla="*/ 304 w 468"/>
                  <a:gd name="T97" fmla="*/ 2 h 121"/>
                  <a:gd name="T98" fmla="*/ 258 w 468"/>
                  <a:gd name="T99" fmla="*/ 0 h 121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w 468"/>
                  <a:gd name="T151" fmla="*/ 0 h 121"/>
                  <a:gd name="T152" fmla="*/ 468 w 468"/>
                  <a:gd name="T153" fmla="*/ 121 h 121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T150" t="T151" r="T152" b="T153"/>
                <a:pathLst>
                  <a:path w="468" h="121">
                    <a:moveTo>
                      <a:pt x="235" y="0"/>
                    </a:moveTo>
                    <a:lnTo>
                      <a:pt x="211" y="0"/>
                    </a:lnTo>
                    <a:lnTo>
                      <a:pt x="188" y="1"/>
                    </a:lnTo>
                    <a:lnTo>
                      <a:pt x="165" y="2"/>
                    </a:lnTo>
                    <a:lnTo>
                      <a:pt x="143" y="4"/>
                    </a:lnTo>
                    <a:lnTo>
                      <a:pt x="123" y="7"/>
                    </a:lnTo>
                    <a:lnTo>
                      <a:pt x="103" y="10"/>
                    </a:lnTo>
                    <a:lnTo>
                      <a:pt x="86" y="14"/>
                    </a:lnTo>
                    <a:lnTo>
                      <a:pt x="77" y="15"/>
                    </a:lnTo>
                    <a:lnTo>
                      <a:pt x="69" y="17"/>
                    </a:lnTo>
                    <a:lnTo>
                      <a:pt x="62" y="20"/>
                    </a:lnTo>
                    <a:lnTo>
                      <a:pt x="55" y="21"/>
                    </a:lnTo>
                    <a:lnTo>
                      <a:pt x="47" y="24"/>
                    </a:lnTo>
                    <a:lnTo>
                      <a:pt x="40" y="27"/>
                    </a:lnTo>
                    <a:lnTo>
                      <a:pt x="35" y="28"/>
                    </a:lnTo>
                    <a:lnTo>
                      <a:pt x="29" y="31"/>
                    </a:lnTo>
                    <a:lnTo>
                      <a:pt x="25" y="34"/>
                    </a:lnTo>
                    <a:lnTo>
                      <a:pt x="19" y="37"/>
                    </a:lnTo>
                    <a:lnTo>
                      <a:pt x="15" y="40"/>
                    </a:lnTo>
                    <a:lnTo>
                      <a:pt x="12" y="42"/>
                    </a:lnTo>
                    <a:lnTo>
                      <a:pt x="9" y="45"/>
                    </a:lnTo>
                    <a:lnTo>
                      <a:pt x="6" y="48"/>
                    </a:lnTo>
                    <a:lnTo>
                      <a:pt x="3" y="51"/>
                    </a:lnTo>
                    <a:lnTo>
                      <a:pt x="2" y="54"/>
                    </a:lnTo>
                    <a:lnTo>
                      <a:pt x="2" y="57"/>
                    </a:lnTo>
                    <a:lnTo>
                      <a:pt x="0" y="61"/>
                    </a:lnTo>
                    <a:lnTo>
                      <a:pt x="2" y="64"/>
                    </a:lnTo>
                    <a:lnTo>
                      <a:pt x="2" y="67"/>
                    </a:lnTo>
                    <a:lnTo>
                      <a:pt x="3" y="70"/>
                    </a:lnTo>
                    <a:lnTo>
                      <a:pt x="6" y="72"/>
                    </a:lnTo>
                    <a:lnTo>
                      <a:pt x="9" y="75"/>
                    </a:lnTo>
                    <a:lnTo>
                      <a:pt x="12" y="78"/>
                    </a:lnTo>
                    <a:lnTo>
                      <a:pt x="15" y="81"/>
                    </a:lnTo>
                    <a:lnTo>
                      <a:pt x="19" y="84"/>
                    </a:lnTo>
                    <a:lnTo>
                      <a:pt x="25" y="87"/>
                    </a:lnTo>
                    <a:lnTo>
                      <a:pt x="29" y="89"/>
                    </a:lnTo>
                    <a:lnTo>
                      <a:pt x="35" y="92"/>
                    </a:lnTo>
                    <a:lnTo>
                      <a:pt x="40" y="94"/>
                    </a:lnTo>
                    <a:lnTo>
                      <a:pt x="47" y="97"/>
                    </a:lnTo>
                    <a:lnTo>
                      <a:pt x="55" y="99"/>
                    </a:lnTo>
                    <a:lnTo>
                      <a:pt x="62" y="101"/>
                    </a:lnTo>
                    <a:lnTo>
                      <a:pt x="69" y="104"/>
                    </a:lnTo>
                    <a:lnTo>
                      <a:pt x="77" y="105"/>
                    </a:lnTo>
                    <a:lnTo>
                      <a:pt x="86" y="108"/>
                    </a:lnTo>
                    <a:lnTo>
                      <a:pt x="103" y="111"/>
                    </a:lnTo>
                    <a:lnTo>
                      <a:pt x="123" y="114"/>
                    </a:lnTo>
                    <a:lnTo>
                      <a:pt x="143" y="117"/>
                    </a:lnTo>
                    <a:lnTo>
                      <a:pt x="165" y="118"/>
                    </a:lnTo>
                    <a:lnTo>
                      <a:pt x="188" y="119"/>
                    </a:lnTo>
                    <a:lnTo>
                      <a:pt x="211" y="121"/>
                    </a:lnTo>
                    <a:lnTo>
                      <a:pt x="235" y="121"/>
                    </a:lnTo>
                    <a:lnTo>
                      <a:pt x="258" y="121"/>
                    </a:lnTo>
                    <a:lnTo>
                      <a:pt x="281" y="119"/>
                    </a:lnTo>
                    <a:lnTo>
                      <a:pt x="304" y="118"/>
                    </a:lnTo>
                    <a:lnTo>
                      <a:pt x="325" y="117"/>
                    </a:lnTo>
                    <a:lnTo>
                      <a:pt x="345" y="114"/>
                    </a:lnTo>
                    <a:lnTo>
                      <a:pt x="365" y="111"/>
                    </a:lnTo>
                    <a:lnTo>
                      <a:pt x="382" y="108"/>
                    </a:lnTo>
                    <a:lnTo>
                      <a:pt x="391" y="105"/>
                    </a:lnTo>
                    <a:lnTo>
                      <a:pt x="399" y="104"/>
                    </a:lnTo>
                    <a:lnTo>
                      <a:pt x="407" y="101"/>
                    </a:lnTo>
                    <a:lnTo>
                      <a:pt x="414" y="99"/>
                    </a:lnTo>
                    <a:lnTo>
                      <a:pt x="421" y="97"/>
                    </a:lnTo>
                    <a:lnTo>
                      <a:pt x="428" y="94"/>
                    </a:lnTo>
                    <a:lnTo>
                      <a:pt x="434" y="92"/>
                    </a:lnTo>
                    <a:lnTo>
                      <a:pt x="440" y="89"/>
                    </a:lnTo>
                    <a:lnTo>
                      <a:pt x="445" y="87"/>
                    </a:lnTo>
                    <a:lnTo>
                      <a:pt x="450" y="84"/>
                    </a:lnTo>
                    <a:lnTo>
                      <a:pt x="454" y="81"/>
                    </a:lnTo>
                    <a:lnTo>
                      <a:pt x="457" y="78"/>
                    </a:lnTo>
                    <a:lnTo>
                      <a:pt x="461" y="75"/>
                    </a:lnTo>
                    <a:lnTo>
                      <a:pt x="462" y="72"/>
                    </a:lnTo>
                    <a:lnTo>
                      <a:pt x="465" y="70"/>
                    </a:lnTo>
                    <a:lnTo>
                      <a:pt x="467" y="67"/>
                    </a:lnTo>
                    <a:lnTo>
                      <a:pt x="468" y="64"/>
                    </a:lnTo>
                    <a:lnTo>
                      <a:pt x="468" y="61"/>
                    </a:lnTo>
                    <a:lnTo>
                      <a:pt x="468" y="57"/>
                    </a:lnTo>
                    <a:lnTo>
                      <a:pt x="467" y="54"/>
                    </a:lnTo>
                    <a:lnTo>
                      <a:pt x="465" y="51"/>
                    </a:lnTo>
                    <a:lnTo>
                      <a:pt x="462" y="48"/>
                    </a:lnTo>
                    <a:lnTo>
                      <a:pt x="461" y="45"/>
                    </a:lnTo>
                    <a:lnTo>
                      <a:pt x="457" y="42"/>
                    </a:lnTo>
                    <a:lnTo>
                      <a:pt x="454" y="40"/>
                    </a:lnTo>
                    <a:lnTo>
                      <a:pt x="450" y="37"/>
                    </a:lnTo>
                    <a:lnTo>
                      <a:pt x="445" y="34"/>
                    </a:lnTo>
                    <a:lnTo>
                      <a:pt x="440" y="31"/>
                    </a:lnTo>
                    <a:lnTo>
                      <a:pt x="434" y="28"/>
                    </a:lnTo>
                    <a:lnTo>
                      <a:pt x="428" y="27"/>
                    </a:lnTo>
                    <a:lnTo>
                      <a:pt x="421" y="24"/>
                    </a:lnTo>
                    <a:lnTo>
                      <a:pt x="414" y="21"/>
                    </a:lnTo>
                    <a:lnTo>
                      <a:pt x="407" y="20"/>
                    </a:lnTo>
                    <a:lnTo>
                      <a:pt x="399" y="17"/>
                    </a:lnTo>
                    <a:lnTo>
                      <a:pt x="391" y="15"/>
                    </a:lnTo>
                    <a:lnTo>
                      <a:pt x="382" y="14"/>
                    </a:lnTo>
                    <a:lnTo>
                      <a:pt x="365" y="10"/>
                    </a:lnTo>
                    <a:lnTo>
                      <a:pt x="345" y="7"/>
                    </a:lnTo>
                    <a:lnTo>
                      <a:pt x="325" y="4"/>
                    </a:lnTo>
                    <a:lnTo>
                      <a:pt x="304" y="2"/>
                    </a:lnTo>
                    <a:lnTo>
                      <a:pt x="281" y="1"/>
                    </a:lnTo>
                    <a:lnTo>
                      <a:pt x="258" y="0"/>
                    </a:lnTo>
                    <a:lnTo>
                      <a:pt x="235" y="0"/>
                    </a:lnTo>
                  </a:path>
                </a:pathLst>
              </a:custGeom>
              <a:noFill/>
              <a:ln w="174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160" name="Line 145"/>
              <p:cNvSpPr>
                <a:spLocks noChangeShapeType="1"/>
              </p:cNvSpPr>
              <p:nvPr/>
            </p:nvSpPr>
            <p:spPr bwMode="auto">
              <a:xfrm>
                <a:off x="1814" y="2581"/>
                <a:ext cx="1" cy="75"/>
              </a:xfrm>
              <a:prstGeom prst="line">
                <a:avLst/>
              </a:prstGeom>
              <a:noFill/>
              <a:ln w="174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161" name="Line 146"/>
              <p:cNvSpPr>
                <a:spLocks noChangeShapeType="1"/>
              </p:cNvSpPr>
              <p:nvPr/>
            </p:nvSpPr>
            <p:spPr bwMode="auto">
              <a:xfrm>
                <a:off x="2282" y="2581"/>
                <a:ext cx="1" cy="75"/>
              </a:xfrm>
              <a:prstGeom prst="line">
                <a:avLst/>
              </a:prstGeom>
              <a:noFill/>
              <a:ln w="174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162" name="Rectangle 147"/>
              <p:cNvSpPr>
                <a:spLocks noChangeArrowheads="1"/>
              </p:cNvSpPr>
              <p:nvPr/>
            </p:nvSpPr>
            <p:spPr bwMode="auto">
              <a:xfrm>
                <a:off x="1814" y="2575"/>
                <a:ext cx="304" cy="86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charset="0"/>
                  <a:buChar char="r"/>
                  <a:defRPr sz="28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charset="0"/>
                  <a:buChar char="m"/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126163" name="Freeform 148"/>
              <p:cNvSpPr>
                <a:spLocks/>
              </p:cNvSpPr>
              <p:nvPr/>
            </p:nvSpPr>
            <p:spPr bwMode="auto">
              <a:xfrm>
                <a:off x="1811" y="2493"/>
                <a:ext cx="467" cy="142"/>
              </a:xfrm>
              <a:custGeom>
                <a:avLst/>
                <a:gdLst>
                  <a:gd name="T0" fmla="*/ 209 w 467"/>
                  <a:gd name="T1" fmla="*/ 0 h 142"/>
                  <a:gd name="T2" fmla="*/ 163 w 467"/>
                  <a:gd name="T3" fmla="*/ 3 h 142"/>
                  <a:gd name="T4" fmla="*/ 122 w 467"/>
                  <a:gd name="T5" fmla="*/ 9 h 142"/>
                  <a:gd name="T6" fmla="*/ 85 w 467"/>
                  <a:gd name="T7" fmla="*/ 16 h 142"/>
                  <a:gd name="T8" fmla="*/ 68 w 467"/>
                  <a:gd name="T9" fmla="*/ 20 h 142"/>
                  <a:gd name="T10" fmla="*/ 53 w 467"/>
                  <a:gd name="T11" fmla="*/ 26 h 142"/>
                  <a:gd name="T12" fmla="*/ 39 w 467"/>
                  <a:gd name="T13" fmla="*/ 30 h 142"/>
                  <a:gd name="T14" fmla="*/ 28 w 467"/>
                  <a:gd name="T15" fmla="*/ 38 h 142"/>
                  <a:gd name="T16" fmla="*/ 18 w 467"/>
                  <a:gd name="T17" fmla="*/ 43 h 142"/>
                  <a:gd name="T18" fmla="*/ 10 w 467"/>
                  <a:gd name="T19" fmla="*/ 49 h 142"/>
                  <a:gd name="T20" fmla="*/ 5 w 467"/>
                  <a:gd name="T21" fmla="*/ 56 h 142"/>
                  <a:gd name="T22" fmla="*/ 0 w 467"/>
                  <a:gd name="T23" fmla="*/ 63 h 142"/>
                  <a:gd name="T24" fmla="*/ 0 w 467"/>
                  <a:gd name="T25" fmla="*/ 70 h 142"/>
                  <a:gd name="T26" fmla="*/ 0 w 467"/>
                  <a:gd name="T27" fmla="*/ 78 h 142"/>
                  <a:gd name="T28" fmla="*/ 5 w 467"/>
                  <a:gd name="T29" fmla="*/ 85 h 142"/>
                  <a:gd name="T30" fmla="*/ 10 w 467"/>
                  <a:gd name="T31" fmla="*/ 92 h 142"/>
                  <a:gd name="T32" fmla="*/ 18 w 467"/>
                  <a:gd name="T33" fmla="*/ 98 h 142"/>
                  <a:gd name="T34" fmla="*/ 28 w 467"/>
                  <a:gd name="T35" fmla="*/ 105 h 142"/>
                  <a:gd name="T36" fmla="*/ 39 w 467"/>
                  <a:gd name="T37" fmla="*/ 110 h 142"/>
                  <a:gd name="T38" fmla="*/ 53 w 467"/>
                  <a:gd name="T39" fmla="*/ 116 h 142"/>
                  <a:gd name="T40" fmla="*/ 68 w 467"/>
                  <a:gd name="T41" fmla="*/ 120 h 142"/>
                  <a:gd name="T42" fmla="*/ 85 w 467"/>
                  <a:gd name="T43" fmla="*/ 125 h 142"/>
                  <a:gd name="T44" fmla="*/ 122 w 467"/>
                  <a:gd name="T45" fmla="*/ 133 h 142"/>
                  <a:gd name="T46" fmla="*/ 163 w 467"/>
                  <a:gd name="T47" fmla="*/ 138 h 142"/>
                  <a:gd name="T48" fmla="*/ 209 w 467"/>
                  <a:gd name="T49" fmla="*/ 140 h 142"/>
                  <a:gd name="T50" fmla="*/ 257 w 467"/>
                  <a:gd name="T51" fmla="*/ 140 h 142"/>
                  <a:gd name="T52" fmla="*/ 302 w 467"/>
                  <a:gd name="T53" fmla="*/ 138 h 142"/>
                  <a:gd name="T54" fmla="*/ 344 w 467"/>
                  <a:gd name="T55" fmla="*/ 133 h 142"/>
                  <a:gd name="T56" fmla="*/ 381 w 467"/>
                  <a:gd name="T57" fmla="*/ 125 h 142"/>
                  <a:gd name="T58" fmla="*/ 398 w 467"/>
                  <a:gd name="T59" fmla="*/ 120 h 142"/>
                  <a:gd name="T60" fmla="*/ 414 w 467"/>
                  <a:gd name="T61" fmla="*/ 116 h 142"/>
                  <a:gd name="T62" fmla="*/ 427 w 467"/>
                  <a:gd name="T63" fmla="*/ 110 h 142"/>
                  <a:gd name="T64" fmla="*/ 438 w 467"/>
                  <a:gd name="T65" fmla="*/ 105 h 142"/>
                  <a:gd name="T66" fmla="*/ 448 w 467"/>
                  <a:gd name="T67" fmla="*/ 98 h 142"/>
                  <a:gd name="T68" fmla="*/ 455 w 467"/>
                  <a:gd name="T69" fmla="*/ 92 h 142"/>
                  <a:gd name="T70" fmla="*/ 461 w 467"/>
                  <a:gd name="T71" fmla="*/ 85 h 142"/>
                  <a:gd name="T72" fmla="*/ 465 w 467"/>
                  <a:gd name="T73" fmla="*/ 78 h 142"/>
                  <a:gd name="T74" fmla="*/ 467 w 467"/>
                  <a:gd name="T75" fmla="*/ 70 h 142"/>
                  <a:gd name="T76" fmla="*/ 465 w 467"/>
                  <a:gd name="T77" fmla="*/ 63 h 142"/>
                  <a:gd name="T78" fmla="*/ 461 w 467"/>
                  <a:gd name="T79" fmla="*/ 56 h 142"/>
                  <a:gd name="T80" fmla="*/ 455 w 467"/>
                  <a:gd name="T81" fmla="*/ 49 h 142"/>
                  <a:gd name="T82" fmla="*/ 448 w 467"/>
                  <a:gd name="T83" fmla="*/ 43 h 142"/>
                  <a:gd name="T84" fmla="*/ 438 w 467"/>
                  <a:gd name="T85" fmla="*/ 38 h 142"/>
                  <a:gd name="T86" fmla="*/ 427 w 467"/>
                  <a:gd name="T87" fmla="*/ 30 h 142"/>
                  <a:gd name="T88" fmla="*/ 414 w 467"/>
                  <a:gd name="T89" fmla="*/ 26 h 142"/>
                  <a:gd name="T90" fmla="*/ 398 w 467"/>
                  <a:gd name="T91" fmla="*/ 20 h 142"/>
                  <a:gd name="T92" fmla="*/ 381 w 467"/>
                  <a:gd name="T93" fmla="*/ 16 h 142"/>
                  <a:gd name="T94" fmla="*/ 344 w 467"/>
                  <a:gd name="T95" fmla="*/ 9 h 142"/>
                  <a:gd name="T96" fmla="*/ 302 w 467"/>
                  <a:gd name="T97" fmla="*/ 3 h 142"/>
                  <a:gd name="T98" fmla="*/ 257 w 467"/>
                  <a:gd name="T99" fmla="*/ 0 h 142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w 467"/>
                  <a:gd name="T151" fmla="*/ 0 h 142"/>
                  <a:gd name="T152" fmla="*/ 467 w 467"/>
                  <a:gd name="T153" fmla="*/ 142 h 142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T150" t="T151" r="T152" b="T153"/>
                <a:pathLst>
                  <a:path w="467" h="142">
                    <a:moveTo>
                      <a:pt x="234" y="0"/>
                    </a:moveTo>
                    <a:lnTo>
                      <a:pt x="209" y="0"/>
                    </a:lnTo>
                    <a:lnTo>
                      <a:pt x="186" y="2"/>
                    </a:lnTo>
                    <a:lnTo>
                      <a:pt x="163" y="3"/>
                    </a:lnTo>
                    <a:lnTo>
                      <a:pt x="142" y="5"/>
                    </a:lnTo>
                    <a:lnTo>
                      <a:pt x="122" y="9"/>
                    </a:lnTo>
                    <a:lnTo>
                      <a:pt x="102" y="12"/>
                    </a:lnTo>
                    <a:lnTo>
                      <a:pt x="85" y="16"/>
                    </a:lnTo>
                    <a:lnTo>
                      <a:pt x="76" y="18"/>
                    </a:lnTo>
                    <a:lnTo>
                      <a:pt x="68" y="20"/>
                    </a:lnTo>
                    <a:lnTo>
                      <a:pt x="60" y="23"/>
                    </a:lnTo>
                    <a:lnTo>
                      <a:pt x="53" y="26"/>
                    </a:lnTo>
                    <a:lnTo>
                      <a:pt x="46" y="28"/>
                    </a:lnTo>
                    <a:lnTo>
                      <a:pt x="39" y="30"/>
                    </a:lnTo>
                    <a:lnTo>
                      <a:pt x="33" y="33"/>
                    </a:lnTo>
                    <a:lnTo>
                      <a:pt x="28" y="38"/>
                    </a:lnTo>
                    <a:lnTo>
                      <a:pt x="23" y="40"/>
                    </a:lnTo>
                    <a:lnTo>
                      <a:pt x="18" y="43"/>
                    </a:lnTo>
                    <a:lnTo>
                      <a:pt x="13" y="46"/>
                    </a:lnTo>
                    <a:lnTo>
                      <a:pt x="10" y="49"/>
                    </a:lnTo>
                    <a:lnTo>
                      <a:pt x="7" y="53"/>
                    </a:lnTo>
                    <a:lnTo>
                      <a:pt x="5" y="56"/>
                    </a:lnTo>
                    <a:lnTo>
                      <a:pt x="2" y="60"/>
                    </a:lnTo>
                    <a:lnTo>
                      <a:pt x="0" y="63"/>
                    </a:lnTo>
                    <a:lnTo>
                      <a:pt x="0" y="68"/>
                    </a:lnTo>
                    <a:lnTo>
                      <a:pt x="0" y="70"/>
                    </a:lnTo>
                    <a:lnTo>
                      <a:pt x="0" y="75"/>
                    </a:lnTo>
                    <a:lnTo>
                      <a:pt x="0" y="78"/>
                    </a:lnTo>
                    <a:lnTo>
                      <a:pt x="2" y="82"/>
                    </a:lnTo>
                    <a:lnTo>
                      <a:pt x="5" y="85"/>
                    </a:lnTo>
                    <a:lnTo>
                      <a:pt x="7" y="89"/>
                    </a:lnTo>
                    <a:lnTo>
                      <a:pt x="10" y="92"/>
                    </a:lnTo>
                    <a:lnTo>
                      <a:pt x="13" y="95"/>
                    </a:lnTo>
                    <a:lnTo>
                      <a:pt x="18" y="98"/>
                    </a:lnTo>
                    <a:lnTo>
                      <a:pt x="23" y="102"/>
                    </a:lnTo>
                    <a:lnTo>
                      <a:pt x="28" y="105"/>
                    </a:lnTo>
                    <a:lnTo>
                      <a:pt x="33" y="108"/>
                    </a:lnTo>
                    <a:lnTo>
                      <a:pt x="39" y="110"/>
                    </a:lnTo>
                    <a:lnTo>
                      <a:pt x="46" y="113"/>
                    </a:lnTo>
                    <a:lnTo>
                      <a:pt x="53" y="116"/>
                    </a:lnTo>
                    <a:lnTo>
                      <a:pt x="60" y="118"/>
                    </a:lnTo>
                    <a:lnTo>
                      <a:pt x="68" y="120"/>
                    </a:lnTo>
                    <a:lnTo>
                      <a:pt x="76" y="123"/>
                    </a:lnTo>
                    <a:lnTo>
                      <a:pt x="85" y="125"/>
                    </a:lnTo>
                    <a:lnTo>
                      <a:pt x="102" y="129"/>
                    </a:lnTo>
                    <a:lnTo>
                      <a:pt x="122" y="133"/>
                    </a:lnTo>
                    <a:lnTo>
                      <a:pt x="142" y="136"/>
                    </a:lnTo>
                    <a:lnTo>
                      <a:pt x="163" y="138"/>
                    </a:lnTo>
                    <a:lnTo>
                      <a:pt x="186" y="140"/>
                    </a:lnTo>
                    <a:lnTo>
                      <a:pt x="209" y="140"/>
                    </a:lnTo>
                    <a:lnTo>
                      <a:pt x="234" y="142"/>
                    </a:lnTo>
                    <a:lnTo>
                      <a:pt x="257" y="140"/>
                    </a:lnTo>
                    <a:lnTo>
                      <a:pt x="281" y="140"/>
                    </a:lnTo>
                    <a:lnTo>
                      <a:pt x="302" y="138"/>
                    </a:lnTo>
                    <a:lnTo>
                      <a:pt x="324" y="136"/>
                    </a:lnTo>
                    <a:lnTo>
                      <a:pt x="344" y="133"/>
                    </a:lnTo>
                    <a:lnTo>
                      <a:pt x="364" y="129"/>
                    </a:lnTo>
                    <a:lnTo>
                      <a:pt x="381" y="125"/>
                    </a:lnTo>
                    <a:lnTo>
                      <a:pt x="390" y="123"/>
                    </a:lnTo>
                    <a:lnTo>
                      <a:pt x="398" y="120"/>
                    </a:lnTo>
                    <a:lnTo>
                      <a:pt x="405" y="118"/>
                    </a:lnTo>
                    <a:lnTo>
                      <a:pt x="414" y="116"/>
                    </a:lnTo>
                    <a:lnTo>
                      <a:pt x="420" y="113"/>
                    </a:lnTo>
                    <a:lnTo>
                      <a:pt x="427" y="110"/>
                    </a:lnTo>
                    <a:lnTo>
                      <a:pt x="433" y="108"/>
                    </a:lnTo>
                    <a:lnTo>
                      <a:pt x="438" y="105"/>
                    </a:lnTo>
                    <a:lnTo>
                      <a:pt x="444" y="102"/>
                    </a:lnTo>
                    <a:lnTo>
                      <a:pt x="448" y="98"/>
                    </a:lnTo>
                    <a:lnTo>
                      <a:pt x="453" y="95"/>
                    </a:lnTo>
                    <a:lnTo>
                      <a:pt x="455" y="92"/>
                    </a:lnTo>
                    <a:lnTo>
                      <a:pt x="460" y="89"/>
                    </a:lnTo>
                    <a:lnTo>
                      <a:pt x="461" y="85"/>
                    </a:lnTo>
                    <a:lnTo>
                      <a:pt x="464" y="82"/>
                    </a:lnTo>
                    <a:lnTo>
                      <a:pt x="465" y="78"/>
                    </a:lnTo>
                    <a:lnTo>
                      <a:pt x="467" y="75"/>
                    </a:lnTo>
                    <a:lnTo>
                      <a:pt x="467" y="70"/>
                    </a:lnTo>
                    <a:lnTo>
                      <a:pt x="467" y="68"/>
                    </a:lnTo>
                    <a:lnTo>
                      <a:pt x="465" y="63"/>
                    </a:lnTo>
                    <a:lnTo>
                      <a:pt x="464" y="60"/>
                    </a:lnTo>
                    <a:lnTo>
                      <a:pt x="461" y="56"/>
                    </a:lnTo>
                    <a:lnTo>
                      <a:pt x="460" y="53"/>
                    </a:lnTo>
                    <a:lnTo>
                      <a:pt x="455" y="49"/>
                    </a:lnTo>
                    <a:lnTo>
                      <a:pt x="453" y="46"/>
                    </a:lnTo>
                    <a:lnTo>
                      <a:pt x="448" y="43"/>
                    </a:lnTo>
                    <a:lnTo>
                      <a:pt x="444" y="40"/>
                    </a:lnTo>
                    <a:lnTo>
                      <a:pt x="438" y="38"/>
                    </a:lnTo>
                    <a:lnTo>
                      <a:pt x="433" y="33"/>
                    </a:lnTo>
                    <a:lnTo>
                      <a:pt x="427" y="30"/>
                    </a:lnTo>
                    <a:lnTo>
                      <a:pt x="420" y="28"/>
                    </a:lnTo>
                    <a:lnTo>
                      <a:pt x="414" y="26"/>
                    </a:lnTo>
                    <a:lnTo>
                      <a:pt x="405" y="23"/>
                    </a:lnTo>
                    <a:lnTo>
                      <a:pt x="398" y="20"/>
                    </a:lnTo>
                    <a:lnTo>
                      <a:pt x="390" y="18"/>
                    </a:lnTo>
                    <a:lnTo>
                      <a:pt x="381" y="16"/>
                    </a:lnTo>
                    <a:lnTo>
                      <a:pt x="364" y="12"/>
                    </a:lnTo>
                    <a:lnTo>
                      <a:pt x="344" y="9"/>
                    </a:lnTo>
                    <a:lnTo>
                      <a:pt x="324" y="5"/>
                    </a:lnTo>
                    <a:lnTo>
                      <a:pt x="302" y="3"/>
                    </a:lnTo>
                    <a:lnTo>
                      <a:pt x="281" y="2"/>
                    </a:lnTo>
                    <a:lnTo>
                      <a:pt x="257" y="0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164" name="Freeform 149"/>
              <p:cNvSpPr>
                <a:spLocks/>
              </p:cNvSpPr>
              <p:nvPr/>
            </p:nvSpPr>
            <p:spPr bwMode="auto">
              <a:xfrm>
                <a:off x="1811" y="2493"/>
                <a:ext cx="467" cy="142"/>
              </a:xfrm>
              <a:custGeom>
                <a:avLst/>
                <a:gdLst>
                  <a:gd name="T0" fmla="*/ 209 w 467"/>
                  <a:gd name="T1" fmla="*/ 0 h 142"/>
                  <a:gd name="T2" fmla="*/ 163 w 467"/>
                  <a:gd name="T3" fmla="*/ 3 h 142"/>
                  <a:gd name="T4" fmla="*/ 122 w 467"/>
                  <a:gd name="T5" fmla="*/ 9 h 142"/>
                  <a:gd name="T6" fmla="*/ 85 w 467"/>
                  <a:gd name="T7" fmla="*/ 16 h 142"/>
                  <a:gd name="T8" fmla="*/ 68 w 467"/>
                  <a:gd name="T9" fmla="*/ 20 h 142"/>
                  <a:gd name="T10" fmla="*/ 53 w 467"/>
                  <a:gd name="T11" fmla="*/ 26 h 142"/>
                  <a:gd name="T12" fmla="*/ 39 w 467"/>
                  <a:gd name="T13" fmla="*/ 30 h 142"/>
                  <a:gd name="T14" fmla="*/ 28 w 467"/>
                  <a:gd name="T15" fmla="*/ 38 h 142"/>
                  <a:gd name="T16" fmla="*/ 18 w 467"/>
                  <a:gd name="T17" fmla="*/ 43 h 142"/>
                  <a:gd name="T18" fmla="*/ 10 w 467"/>
                  <a:gd name="T19" fmla="*/ 49 h 142"/>
                  <a:gd name="T20" fmla="*/ 5 w 467"/>
                  <a:gd name="T21" fmla="*/ 56 h 142"/>
                  <a:gd name="T22" fmla="*/ 0 w 467"/>
                  <a:gd name="T23" fmla="*/ 63 h 142"/>
                  <a:gd name="T24" fmla="*/ 0 w 467"/>
                  <a:gd name="T25" fmla="*/ 70 h 142"/>
                  <a:gd name="T26" fmla="*/ 0 w 467"/>
                  <a:gd name="T27" fmla="*/ 78 h 142"/>
                  <a:gd name="T28" fmla="*/ 5 w 467"/>
                  <a:gd name="T29" fmla="*/ 85 h 142"/>
                  <a:gd name="T30" fmla="*/ 10 w 467"/>
                  <a:gd name="T31" fmla="*/ 92 h 142"/>
                  <a:gd name="T32" fmla="*/ 18 w 467"/>
                  <a:gd name="T33" fmla="*/ 98 h 142"/>
                  <a:gd name="T34" fmla="*/ 28 w 467"/>
                  <a:gd name="T35" fmla="*/ 105 h 142"/>
                  <a:gd name="T36" fmla="*/ 39 w 467"/>
                  <a:gd name="T37" fmla="*/ 110 h 142"/>
                  <a:gd name="T38" fmla="*/ 53 w 467"/>
                  <a:gd name="T39" fmla="*/ 116 h 142"/>
                  <a:gd name="T40" fmla="*/ 68 w 467"/>
                  <a:gd name="T41" fmla="*/ 120 h 142"/>
                  <a:gd name="T42" fmla="*/ 85 w 467"/>
                  <a:gd name="T43" fmla="*/ 125 h 142"/>
                  <a:gd name="T44" fmla="*/ 122 w 467"/>
                  <a:gd name="T45" fmla="*/ 133 h 142"/>
                  <a:gd name="T46" fmla="*/ 163 w 467"/>
                  <a:gd name="T47" fmla="*/ 138 h 142"/>
                  <a:gd name="T48" fmla="*/ 209 w 467"/>
                  <a:gd name="T49" fmla="*/ 140 h 142"/>
                  <a:gd name="T50" fmla="*/ 257 w 467"/>
                  <a:gd name="T51" fmla="*/ 140 h 142"/>
                  <a:gd name="T52" fmla="*/ 302 w 467"/>
                  <a:gd name="T53" fmla="*/ 138 h 142"/>
                  <a:gd name="T54" fmla="*/ 344 w 467"/>
                  <a:gd name="T55" fmla="*/ 133 h 142"/>
                  <a:gd name="T56" fmla="*/ 381 w 467"/>
                  <a:gd name="T57" fmla="*/ 125 h 142"/>
                  <a:gd name="T58" fmla="*/ 398 w 467"/>
                  <a:gd name="T59" fmla="*/ 120 h 142"/>
                  <a:gd name="T60" fmla="*/ 414 w 467"/>
                  <a:gd name="T61" fmla="*/ 116 h 142"/>
                  <a:gd name="T62" fmla="*/ 427 w 467"/>
                  <a:gd name="T63" fmla="*/ 110 h 142"/>
                  <a:gd name="T64" fmla="*/ 438 w 467"/>
                  <a:gd name="T65" fmla="*/ 105 h 142"/>
                  <a:gd name="T66" fmla="*/ 448 w 467"/>
                  <a:gd name="T67" fmla="*/ 98 h 142"/>
                  <a:gd name="T68" fmla="*/ 455 w 467"/>
                  <a:gd name="T69" fmla="*/ 92 h 142"/>
                  <a:gd name="T70" fmla="*/ 461 w 467"/>
                  <a:gd name="T71" fmla="*/ 85 h 142"/>
                  <a:gd name="T72" fmla="*/ 465 w 467"/>
                  <a:gd name="T73" fmla="*/ 78 h 142"/>
                  <a:gd name="T74" fmla="*/ 467 w 467"/>
                  <a:gd name="T75" fmla="*/ 70 h 142"/>
                  <a:gd name="T76" fmla="*/ 465 w 467"/>
                  <a:gd name="T77" fmla="*/ 63 h 142"/>
                  <a:gd name="T78" fmla="*/ 461 w 467"/>
                  <a:gd name="T79" fmla="*/ 56 h 142"/>
                  <a:gd name="T80" fmla="*/ 455 w 467"/>
                  <a:gd name="T81" fmla="*/ 49 h 142"/>
                  <a:gd name="T82" fmla="*/ 448 w 467"/>
                  <a:gd name="T83" fmla="*/ 43 h 142"/>
                  <a:gd name="T84" fmla="*/ 438 w 467"/>
                  <a:gd name="T85" fmla="*/ 38 h 142"/>
                  <a:gd name="T86" fmla="*/ 427 w 467"/>
                  <a:gd name="T87" fmla="*/ 30 h 142"/>
                  <a:gd name="T88" fmla="*/ 414 w 467"/>
                  <a:gd name="T89" fmla="*/ 26 h 142"/>
                  <a:gd name="T90" fmla="*/ 398 w 467"/>
                  <a:gd name="T91" fmla="*/ 20 h 142"/>
                  <a:gd name="T92" fmla="*/ 381 w 467"/>
                  <a:gd name="T93" fmla="*/ 16 h 142"/>
                  <a:gd name="T94" fmla="*/ 344 w 467"/>
                  <a:gd name="T95" fmla="*/ 9 h 142"/>
                  <a:gd name="T96" fmla="*/ 302 w 467"/>
                  <a:gd name="T97" fmla="*/ 3 h 142"/>
                  <a:gd name="T98" fmla="*/ 257 w 467"/>
                  <a:gd name="T99" fmla="*/ 0 h 142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w 467"/>
                  <a:gd name="T151" fmla="*/ 0 h 142"/>
                  <a:gd name="T152" fmla="*/ 467 w 467"/>
                  <a:gd name="T153" fmla="*/ 142 h 142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T150" t="T151" r="T152" b="T153"/>
                <a:pathLst>
                  <a:path w="467" h="142">
                    <a:moveTo>
                      <a:pt x="234" y="0"/>
                    </a:moveTo>
                    <a:lnTo>
                      <a:pt x="209" y="0"/>
                    </a:lnTo>
                    <a:lnTo>
                      <a:pt x="186" y="2"/>
                    </a:lnTo>
                    <a:lnTo>
                      <a:pt x="163" y="3"/>
                    </a:lnTo>
                    <a:lnTo>
                      <a:pt x="142" y="5"/>
                    </a:lnTo>
                    <a:lnTo>
                      <a:pt x="122" y="9"/>
                    </a:lnTo>
                    <a:lnTo>
                      <a:pt x="102" y="12"/>
                    </a:lnTo>
                    <a:lnTo>
                      <a:pt x="85" y="16"/>
                    </a:lnTo>
                    <a:lnTo>
                      <a:pt x="76" y="18"/>
                    </a:lnTo>
                    <a:lnTo>
                      <a:pt x="68" y="20"/>
                    </a:lnTo>
                    <a:lnTo>
                      <a:pt x="60" y="23"/>
                    </a:lnTo>
                    <a:lnTo>
                      <a:pt x="53" y="26"/>
                    </a:lnTo>
                    <a:lnTo>
                      <a:pt x="46" y="28"/>
                    </a:lnTo>
                    <a:lnTo>
                      <a:pt x="39" y="30"/>
                    </a:lnTo>
                    <a:lnTo>
                      <a:pt x="33" y="33"/>
                    </a:lnTo>
                    <a:lnTo>
                      <a:pt x="28" y="38"/>
                    </a:lnTo>
                    <a:lnTo>
                      <a:pt x="23" y="40"/>
                    </a:lnTo>
                    <a:lnTo>
                      <a:pt x="18" y="43"/>
                    </a:lnTo>
                    <a:lnTo>
                      <a:pt x="13" y="46"/>
                    </a:lnTo>
                    <a:lnTo>
                      <a:pt x="10" y="49"/>
                    </a:lnTo>
                    <a:lnTo>
                      <a:pt x="7" y="53"/>
                    </a:lnTo>
                    <a:lnTo>
                      <a:pt x="5" y="56"/>
                    </a:lnTo>
                    <a:lnTo>
                      <a:pt x="2" y="60"/>
                    </a:lnTo>
                    <a:lnTo>
                      <a:pt x="0" y="63"/>
                    </a:lnTo>
                    <a:lnTo>
                      <a:pt x="0" y="68"/>
                    </a:lnTo>
                    <a:lnTo>
                      <a:pt x="0" y="70"/>
                    </a:lnTo>
                    <a:lnTo>
                      <a:pt x="0" y="75"/>
                    </a:lnTo>
                    <a:lnTo>
                      <a:pt x="0" y="78"/>
                    </a:lnTo>
                    <a:lnTo>
                      <a:pt x="2" y="82"/>
                    </a:lnTo>
                    <a:lnTo>
                      <a:pt x="5" y="85"/>
                    </a:lnTo>
                    <a:lnTo>
                      <a:pt x="7" y="89"/>
                    </a:lnTo>
                    <a:lnTo>
                      <a:pt x="10" y="92"/>
                    </a:lnTo>
                    <a:lnTo>
                      <a:pt x="13" y="95"/>
                    </a:lnTo>
                    <a:lnTo>
                      <a:pt x="18" y="98"/>
                    </a:lnTo>
                    <a:lnTo>
                      <a:pt x="23" y="102"/>
                    </a:lnTo>
                    <a:lnTo>
                      <a:pt x="28" y="105"/>
                    </a:lnTo>
                    <a:lnTo>
                      <a:pt x="33" y="108"/>
                    </a:lnTo>
                    <a:lnTo>
                      <a:pt x="39" y="110"/>
                    </a:lnTo>
                    <a:lnTo>
                      <a:pt x="46" y="113"/>
                    </a:lnTo>
                    <a:lnTo>
                      <a:pt x="53" y="116"/>
                    </a:lnTo>
                    <a:lnTo>
                      <a:pt x="60" y="118"/>
                    </a:lnTo>
                    <a:lnTo>
                      <a:pt x="68" y="120"/>
                    </a:lnTo>
                    <a:lnTo>
                      <a:pt x="76" y="123"/>
                    </a:lnTo>
                    <a:lnTo>
                      <a:pt x="85" y="125"/>
                    </a:lnTo>
                    <a:lnTo>
                      <a:pt x="102" y="129"/>
                    </a:lnTo>
                    <a:lnTo>
                      <a:pt x="122" y="133"/>
                    </a:lnTo>
                    <a:lnTo>
                      <a:pt x="142" y="136"/>
                    </a:lnTo>
                    <a:lnTo>
                      <a:pt x="163" y="138"/>
                    </a:lnTo>
                    <a:lnTo>
                      <a:pt x="186" y="140"/>
                    </a:lnTo>
                    <a:lnTo>
                      <a:pt x="209" y="140"/>
                    </a:lnTo>
                    <a:lnTo>
                      <a:pt x="234" y="142"/>
                    </a:lnTo>
                    <a:lnTo>
                      <a:pt x="257" y="140"/>
                    </a:lnTo>
                    <a:lnTo>
                      <a:pt x="281" y="140"/>
                    </a:lnTo>
                    <a:lnTo>
                      <a:pt x="302" y="138"/>
                    </a:lnTo>
                    <a:lnTo>
                      <a:pt x="324" y="136"/>
                    </a:lnTo>
                    <a:lnTo>
                      <a:pt x="344" y="133"/>
                    </a:lnTo>
                    <a:lnTo>
                      <a:pt x="364" y="129"/>
                    </a:lnTo>
                    <a:lnTo>
                      <a:pt x="381" y="125"/>
                    </a:lnTo>
                    <a:lnTo>
                      <a:pt x="390" y="123"/>
                    </a:lnTo>
                    <a:lnTo>
                      <a:pt x="398" y="120"/>
                    </a:lnTo>
                    <a:lnTo>
                      <a:pt x="405" y="118"/>
                    </a:lnTo>
                    <a:lnTo>
                      <a:pt x="414" y="116"/>
                    </a:lnTo>
                    <a:lnTo>
                      <a:pt x="420" y="113"/>
                    </a:lnTo>
                    <a:lnTo>
                      <a:pt x="427" y="110"/>
                    </a:lnTo>
                    <a:lnTo>
                      <a:pt x="433" y="108"/>
                    </a:lnTo>
                    <a:lnTo>
                      <a:pt x="438" y="105"/>
                    </a:lnTo>
                    <a:lnTo>
                      <a:pt x="444" y="102"/>
                    </a:lnTo>
                    <a:lnTo>
                      <a:pt x="448" y="98"/>
                    </a:lnTo>
                    <a:lnTo>
                      <a:pt x="453" y="95"/>
                    </a:lnTo>
                    <a:lnTo>
                      <a:pt x="455" y="92"/>
                    </a:lnTo>
                    <a:lnTo>
                      <a:pt x="460" y="89"/>
                    </a:lnTo>
                    <a:lnTo>
                      <a:pt x="461" y="85"/>
                    </a:lnTo>
                    <a:lnTo>
                      <a:pt x="464" y="82"/>
                    </a:lnTo>
                    <a:lnTo>
                      <a:pt x="465" y="78"/>
                    </a:lnTo>
                    <a:lnTo>
                      <a:pt x="467" y="75"/>
                    </a:lnTo>
                    <a:lnTo>
                      <a:pt x="467" y="70"/>
                    </a:lnTo>
                    <a:lnTo>
                      <a:pt x="467" y="68"/>
                    </a:lnTo>
                    <a:lnTo>
                      <a:pt x="465" y="63"/>
                    </a:lnTo>
                    <a:lnTo>
                      <a:pt x="464" y="60"/>
                    </a:lnTo>
                    <a:lnTo>
                      <a:pt x="461" y="56"/>
                    </a:lnTo>
                    <a:lnTo>
                      <a:pt x="460" y="53"/>
                    </a:lnTo>
                    <a:lnTo>
                      <a:pt x="455" y="49"/>
                    </a:lnTo>
                    <a:lnTo>
                      <a:pt x="453" y="46"/>
                    </a:lnTo>
                    <a:lnTo>
                      <a:pt x="448" y="43"/>
                    </a:lnTo>
                    <a:lnTo>
                      <a:pt x="444" y="40"/>
                    </a:lnTo>
                    <a:lnTo>
                      <a:pt x="438" y="38"/>
                    </a:lnTo>
                    <a:lnTo>
                      <a:pt x="433" y="33"/>
                    </a:lnTo>
                    <a:lnTo>
                      <a:pt x="427" y="30"/>
                    </a:lnTo>
                    <a:lnTo>
                      <a:pt x="420" y="28"/>
                    </a:lnTo>
                    <a:lnTo>
                      <a:pt x="414" y="26"/>
                    </a:lnTo>
                    <a:lnTo>
                      <a:pt x="405" y="23"/>
                    </a:lnTo>
                    <a:lnTo>
                      <a:pt x="398" y="20"/>
                    </a:lnTo>
                    <a:lnTo>
                      <a:pt x="390" y="18"/>
                    </a:lnTo>
                    <a:lnTo>
                      <a:pt x="381" y="16"/>
                    </a:lnTo>
                    <a:lnTo>
                      <a:pt x="364" y="12"/>
                    </a:lnTo>
                    <a:lnTo>
                      <a:pt x="344" y="9"/>
                    </a:lnTo>
                    <a:lnTo>
                      <a:pt x="324" y="5"/>
                    </a:lnTo>
                    <a:lnTo>
                      <a:pt x="302" y="3"/>
                    </a:lnTo>
                    <a:lnTo>
                      <a:pt x="281" y="2"/>
                    </a:lnTo>
                    <a:lnTo>
                      <a:pt x="257" y="0"/>
                    </a:lnTo>
                    <a:lnTo>
                      <a:pt x="234" y="0"/>
                    </a:lnTo>
                  </a:path>
                </a:pathLst>
              </a:custGeom>
              <a:noFill/>
              <a:ln w="174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165" name="Line 150"/>
              <p:cNvSpPr>
                <a:spLocks noChangeShapeType="1"/>
              </p:cNvSpPr>
              <p:nvPr/>
            </p:nvSpPr>
            <p:spPr bwMode="auto">
              <a:xfrm flipV="1">
                <a:off x="1923" y="2525"/>
                <a:ext cx="83" cy="1"/>
              </a:xfrm>
              <a:prstGeom prst="line">
                <a:avLst/>
              </a:prstGeom>
              <a:noFill/>
              <a:ln w="428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166" name="Line 151"/>
              <p:cNvSpPr>
                <a:spLocks noChangeShapeType="1"/>
              </p:cNvSpPr>
              <p:nvPr/>
            </p:nvSpPr>
            <p:spPr bwMode="auto">
              <a:xfrm>
                <a:off x="2082" y="2608"/>
                <a:ext cx="73" cy="1"/>
              </a:xfrm>
              <a:prstGeom prst="line">
                <a:avLst/>
              </a:prstGeom>
              <a:noFill/>
              <a:ln w="428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167" name="Line 152"/>
              <p:cNvSpPr>
                <a:spLocks noChangeShapeType="1"/>
              </p:cNvSpPr>
              <p:nvPr/>
            </p:nvSpPr>
            <p:spPr bwMode="auto">
              <a:xfrm>
                <a:off x="1999" y="2526"/>
                <a:ext cx="87" cy="82"/>
              </a:xfrm>
              <a:prstGeom prst="line">
                <a:avLst/>
              </a:prstGeom>
              <a:noFill/>
              <a:ln w="428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168" name="Line 153"/>
              <p:cNvSpPr>
                <a:spLocks noChangeShapeType="1"/>
              </p:cNvSpPr>
              <p:nvPr/>
            </p:nvSpPr>
            <p:spPr bwMode="auto">
              <a:xfrm>
                <a:off x="1923" y="2603"/>
                <a:ext cx="83" cy="3"/>
              </a:xfrm>
              <a:prstGeom prst="line">
                <a:avLst/>
              </a:prstGeom>
              <a:noFill/>
              <a:ln w="428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169" name="Line 154"/>
              <p:cNvSpPr>
                <a:spLocks noChangeShapeType="1"/>
              </p:cNvSpPr>
              <p:nvPr/>
            </p:nvSpPr>
            <p:spPr bwMode="auto">
              <a:xfrm>
                <a:off x="2082" y="2523"/>
                <a:ext cx="73" cy="1"/>
              </a:xfrm>
              <a:prstGeom prst="line">
                <a:avLst/>
              </a:prstGeom>
              <a:noFill/>
              <a:ln w="428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170" name="Line 155"/>
              <p:cNvSpPr>
                <a:spLocks noChangeShapeType="1"/>
              </p:cNvSpPr>
              <p:nvPr/>
            </p:nvSpPr>
            <p:spPr bwMode="auto">
              <a:xfrm flipV="1">
                <a:off x="1999" y="2523"/>
                <a:ext cx="87" cy="80"/>
              </a:xfrm>
              <a:prstGeom prst="line">
                <a:avLst/>
              </a:prstGeom>
              <a:noFill/>
              <a:ln w="428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26128" name="Line 156"/>
            <p:cNvSpPr>
              <a:spLocks noChangeShapeType="1"/>
            </p:cNvSpPr>
            <p:nvPr/>
          </p:nvSpPr>
          <p:spPr bwMode="auto">
            <a:xfrm flipV="1">
              <a:off x="3224" y="1124"/>
              <a:ext cx="480" cy="41"/>
            </a:xfrm>
            <a:prstGeom prst="line">
              <a:avLst/>
            </a:prstGeom>
            <a:noFill/>
            <a:ln w="301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6129" name="Line 157"/>
            <p:cNvSpPr>
              <a:spLocks noChangeShapeType="1"/>
            </p:cNvSpPr>
            <p:nvPr/>
          </p:nvSpPr>
          <p:spPr bwMode="auto">
            <a:xfrm flipV="1">
              <a:off x="3727" y="1220"/>
              <a:ext cx="73" cy="109"/>
            </a:xfrm>
            <a:prstGeom prst="line">
              <a:avLst/>
            </a:prstGeom>
            <a:noFill/>
            <a:ln w="301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26130" name="Group 158"/>
            <p:cNvGrpSpPr>
              <a:grpSpLocks/>
            </p:cNvGrpSpPr>
            <p:nvPr/>
          </p:nvGrpSpPr>
          <p:grpSpPr bwMode="auto">
            <a:xfrm>
              <a:off x="3712" y="1039"/>
              <a:ext cx="472" cy="219"/>
              <a:chOff x="1811" y="2493"/>
              <a:chExt cx="472" cy="219"/>
            </a:xfrm>
          </p:grpSpPr>
          <p:sp>
            <p:nvSpPr>
              <p:cNvPr id="126145" name="Freeform 159"/>
              <p:cNvSpPr>
                <a:spLocks/>
              </p:cNvSpPr>
              <p:nvPr/>
            </p:nvSpPr>
            <p:spPr bwMode="auto">
              <a:xfrm>
                <a:off x="1814" y="2591"/>
                <a:ext cx="468" cy="121"/>
              </a:xfrm>
              <a:custGeom>
                <a:avLst/>
                <a:gdLst>
                  <a:gd name="T0" fmla="*/ 211 w 468"/>
                  <a:gd name="T1" fmla="*/ 0 h 121"/>
                  <a:gd name="T2" fmla="*/ 165 w 468"/>
                  <a:gd name="T3" fmla="*/ 2 h 121"/>
                  <a:gd name="T4" fmla="*/ 123 w 468"/>
                  <a:gd name="T5" fmla="*/ 7 h 121"/>
                  <a:gd name="T6" fmla="*/ 86 w 468"/>
                  <a:gd name="T7" fmla="*/ 14 h 121"/>
                  <a:gd name="T8" fmla="*/ 69 w 468"/>
                  <a:gd name="T9" fmla="*/ 17 h 121"/>
                  <a:gd name="T10" fmla="*/ 55 w 468"/>
                  <a:gd name="T11" fmla="*/ 21 h 121"/>
                  <a:gd name="T12" fmla="*/ 40 w 468"/>
                  <a:gd name="T13" fmla="*/ 27 h 121"/>
                  <a:gd name="T14" fmla="*/ 29 w 468"/>
                  <a:gd name="T15" fmla="*/ 31 h 121"/>
                  <a:gd name="T16" fmla="*/ 19 w 468"/>
                  <a:gd name="T17" fmla="*/ 37 h 121"/>
                  <a:gd name="T18" fmla="*/ 12 w 468"/>
                  <a:gd name="T19" fmla="*/ 42 h 121"/>
                  <a:gd name="T20" fmla="*/ 6 w 468"/>
                  <a:gd name="T21" fmla="*/ 48 h 121"/>
                  <a:gd name="T22" fmla="*/ 2 w 468"/>
                  <a:gd name="T23" fmla="*/ 54 h 121"/>
                  <a:gd name="T24" fmla="*/ 0 w 468"/>
                  <a:gd name="T25" fmla="*/ 61 h 121"/>
                  <a:gd name="T26" fmla="*/ 2 w 468"/>
                  <a:gd name="T27" fmla="*/ 67 h 121"/>
                  <a:gd name="T28" fmla="*/ 6 w 468"/>
                  <a:gd name="T29" fmla="*/ 72 h 121"/>
                  <a:gd name="T30" fmla="*/ 12 w 468"/>
                  <a:gd name="T31" fmla="*/ 78 h 121"/>
                  <a:gd name="T32" fmla="*/ 19 w 468"/>
                  <a:gd name="T33" fmla="*/ 84 h 121"/>
                  <a:gd name="T34" fmla="*/ 29 w 468"/>
                  <a:gd name="T35" fmla="*/ 89 h 121"/>
                  <a:gd name="T36" fmla="*/ 40 w 468"/>
                  <a:gd name="T37" fmla="*/ 94 h 121"/>
                  <a:gd name="T38" fmla="*/ 55 w 468"/>
                  <a:gd name="T39" fmla="*/ 99 h 121"/>
                  <a:gd name="T40" fmla="*/ 69 w 468"/>
                  <a:gd name="T41" fmla="*/ 104 h 121"/>
                  <a:gd name="T42" fmla="*/ 86 w 468"/>
                  <a:gd name="T43" fmla="*/ 108 h 121"/>
                  <a:gd name="T44" fmla="*/ 123 w 468"/>
                  <a:gd name="T45" fmla="*/ 114 h 121"/>
                  <a:gd name="T46" fmla="*/ 165 w 468"/>
                  <a:gd name="T47" fmla="*/ 118 h 121"/>
                  <a:gd name="T48" fmla="*/ 211 w 468"/>
                  <a:gd name="T49" fmla="*/ 121 h 121"/>
                  <a:gd name="T50" fmla="*/ 258 w 468"/>
                  <a:gd name="T51" fmla="*/ 121 h 121"/>
                  <a:gd name="T52" fmla="*/ 304 w 468"/>
                  <a:gd name="T53" fmla="*/ 118 h 121"/>
                  <a:gd name="T54" fmla="*/ 345 w 468"/>
                  <a:gd name="T55" fmla="*/ 114 h 121"/>
                  <a:gd name="T56" fmla="*/ 382 w 468"/>
                  <a:gd name="T57" fmla="*/ 108 h 121"/>
                  <a:gd name="T58" fmla="*/ 399 w 468"/>
                  <a:gd name="T59" fmla="*/ 104 h 121"/>
                  <a:gd name="T60" fmla="*/ 414 w 468"/>
                  <a:gd name="T61" fmla="*/ 99 h 121"/>
                  <a:gd name="T62" fmla="*/ 428 w 468"/>
                  <a:gd name="T63" fmla="*/ 94 h 121"/>
                  <a:gd name="T64" fmla="*/ 440 w 468"/>
                  <a:gd name="T65" fmla="*/ 89 h 121"/>
                  <a:gd name="T66" fmla="*/ 450 w 468"/>
                  <a:gd name="T67" fmla="*/ 84 h 121"/>
                  <a:gd name="T68" fmla="*/ 457 w 468"/>
                  <a:gd name="T69" fmla="*/ 78 h 121"/>
                  <a:gd name="T70" fmla="*/ 462 w 468"/>
                  <a:gd name="T71" fmla="*/ 72 h 121"/>
                  <a:gd name="T72" fmla="*/ 467 w 468"/>
                  <a:gd name="T73" fmla="*/ 67 h 121"/>
                  <a:gd name="T74" fmla="*/ 468 w 468"/>
                  <a:gd name="T75" fmla="*/ 61 h 121"/>
                  <a:gd name="T76" fmla="*/ 467 w 468"/>
                  <a:gd name="T77" fmla="*/ 54 h 121"/>
                  <a:gd name="T78" fmla="*/ 462 w 468"/>
                  <a:gd name="T79" fmla="*/ 48 h 121"/>
                  <a:gd name="T80" fmla="*/ 457 w 468"/>
                  <a:gd name="T81" fmla="*/ 42 h 121"/>
                  <a:gd name="T82" fmla="*/ 450 w 468"/>
                  <a:gd name="T83" fmla="*/ 37 h 121"/>
                  <a:gd name="T84" fmla="*/ 440 w 468"/>
                  <a:gd name="T85" fmla="*/ 31 h 121"/>
                  <a:gd name="T86" fmla="*/ 428 w 468"/>
                  <a:gd name="T87" fmla="*/ 27 h 121"/>
                  <a:gd name="T88" fmla="*/ 414 w 468"/>
                  <a:gd name="T89" fmla="*/ 21 h 121"/>
                  <a:gd name="T90" fmla="*/ 399 w 468"/>
                  <a:gd name="T91" fmla="*/ 17 h 121"/>
                  <a:gd name="T92" fmla="*/ 382 w 468"/>
                  <a:gd name="T93" fmla="*/ 14 h 121"/>
                  <a:gd name="T94" fmla="*/ 345 w 468"/>
                  <a:gd name="T95" fmla="*/ 7 h 121"/>
                  <a:gd name="T96" fmla="*/ 304 w 468"/>
                  <a:gd name="T97" fmla="*/ 2 h 121"/>
                  <a:gd name="T98" fmla="*/ 258 w 468"/>
                  <a:gd name="T99" fmla="*/ 0 h 121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w 468"/>
                  <a:gd name="T151" fmla="*/ 0 h 121"/>
                  <a:gd name="T152" fmla="*/ 468 w 468"/>
                  <a:gd name="T153" fmla="*/ 121 h 121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T150" t="T151" r="T152" b="T153"/>
                <a:pathLst>
                  <a:path w="468" h="121">
                    <a:moveTo>
                      <a:pt x="235" y="0"/>
                    </a:moveTo>
                    <a:lnTo>
                      <a:pt x="211" y="0"/>
                    </a:lnTo>
                    <a:lnTo>
                      <a:pt x="188" y="1"/>
                    </a:lnTo>
                    <a:lnTo>
                      <a:pt x="165" y="2"/>
                    </a:lnTo>
                    <a:lnTo>
                      <a:pt x="143" y="4"/>
                    </a:lnTo>
                    <a:lnTo>
                      <a:pt x="123" y="7"/>
                    </a:lnTo>
                    <a:lnTo>
                      <a:pt x="103" y="10"/>
                    </a:lnTo>
                    <a:lnTo>
                      <a:pt x="86" y="14"/>
                    </a:lnTo>
                    <a:lnTo>
                      <a:pt x="77" y="15"/>
                    </a:lnTo>
                    <a:lnTo>
                      <a:pt x="69" y="17"/>
                    </a:lnTo>
                    <a:lnTo>
                      <a:pt x="62" y="20"/>
                    </a:lnTo>
                    <a:lnTo>
                      <a:pt x="55" y="21"/>
                    </a:lnTo>
                    <a:lnTo>
                      <a:pt x="47" y="24"/>
                    </a:lnTo>
                    <a:lnTo>
                      <a:pt x="40" y="27"/>
                    </a:lnTo>
                    <a:lnTo>
                      <a:pt x="35" y="28"/>
                    </a:lnTo>
                    <a:lnTo>
                      <a:pt x="29" y="31"/>
                    </a:lnTo>
                    <a:lnTo>
                      <a:pt x="25" y="34"/>
                    </a:lnTo>
                    <a:lnTo>
                      <a:pt x="19" y="37"/>
                    </a:lnTo>
                    <a:lnTo>
                      <a:pt x="15" y="40"/>
                    </a:lnTo>
                    <a:lnTo>
                      <a:pt x="12" y="42"/>
                    </a:lnTo>
                    <a:lnTo>
                      <a:pt x="9" y="45"/>
                    </a:lnTo>
                    <a:lnTo>
                      <a:pt x="6" y="48"/>
                    </a:lnTo>
                    <a:lnTo>
                      <a:pt x="3" y="51"/>
                    </a:lnTo>
                    <a:lnTo>
                      <a:pt x="2" y="54"/>
                    </a:lnTo>
                    <a:lnTo>
                      <a:pt x="2" y="57"/>
                    </a:lnTo>
                    <a:lnTo>
                      <a:pt x="0" y="61"/>
                    </a:lnTo>
                    <a:lnTo>
                      <a:pt x="2" y="64"/>
                    </a:lnTo>
                    <a:lnTo>
                      <a:pt x="2" y="67"/>
                    </a:lnTo>
                    <a:lnTo>
                      <a:pt x="3" y="70"/>
                    </a:lnTo>
                    <a:lnTo>
                      <a:pt x="6" y="72"/>
                    </a:lnTo>
                    <a:lnTo>
                      <a:pt x="9" y="75"/>
                    </a:lnTo>
                    <a:lnTo>
                      <a:pt x="12" y="78"/>
                    </a:lnTo>
                    <a:lnTo>
                      <a:pt x="15" y="81"/>
                    </a:lnTo>
                    <a:lnTo>
                      <a:pt x="19" y="84"/>
                    </a:lnTo>
                    <a:lnTo>
                      <a:pt x="25" y="87"/>
                    </a:lnTo>
                    <a:lnTo>
                      <a:pt x="29" y="89"/>
                    </a:lnTo>
                    <a:lnTo>
                      <a:pt x="35" y="92"/>
                    </a:lnTo>
                    <a:lnTo>
                      <a:pt x="40" y="94"/>
                    </a:lnTo>
                    <a:lnTo>
                      <a:pt x="47" y="97"/>
                    </a:lnTo>
                    <a:lnTo>
                      <a:pt x="55" y="99"/>
                    </a:lnTo>
                    <a:lnTo>
                      <a:pt x="62" y="101"/>
                    </a:lnTo>
                    <a:lnTo>
                      <a:pt x="69" y="104"/>
                    </a:lnTo>
                    <a:lnTo>
                      <a:pt x="77" y="105"/>
                    </a:lnTo>
                    <a:lnTo>
                      <a:pt x="86" y="108"/>
                    </a:lnTo>
                    <a:lnTo>
                      <a:pt x="103" y="111"/>
                    </a:lnTo>
                    <a:lnTo>
                      <a:pt x="123" y="114"/>
                    </a:lnTo>
                    <a:lnTo>
                      <a:pt x="143" y="117"/>
                    </a:lnTo>
                    <a:lnTo>
                      <a:pt x="165" y="118"/>
                    </a:lnTo>
                    <a:lnTo>
                      <a:pt x="188" y="119"/>
                    </a:lnTo>
                    <a:lnTo>
                      <a:pt x="211" y="121"/>
                    </a:lnTo>
                    <a:lnTo>
                      <a:pt x="235" y="121"/>
                    </a:lnTo>
                    <a:lnTo>
                      <a:pt x="258" y="121"/>
                    </a:lnTo>
                    <a:lnTo>
                      <a:pt x="281" y="119"/>
                    </a:lnTo>
                    <a:lnTo>
                      <a:pt x="304" y="118"/>
                    </a:lnTo>
                    <a:lnTo>
                      <a:pt x="325" y="117"/>
                    </a:lnTo>
                    <a:lnTo>
                      <a:pt x="345" y="114"/>
                    </a:lnTo>
                    <a:lnTo>
                      <a:pt x="365" y="111"/>
                    </a:lnTo>
                    <a:lnTo>
                      <a:pt x="382" y="108"/>
                    </a:lnTo>
                    <a:lnTo>
                      <a:pt x="391" y="105"/>
                    </a:lnTo>
                    <a:lnTo>
                      <a:pt x="399" y="104"/>
                    </a:lnTo>
                    <a:lnTo>
                      <a:pt x="407" y="101"/>
                    </a:lnTo>
                    <a:lnTo>
                      <a:pt x="414" y="99"/>
                    </a:lnTo>
                    <a:lnTo>
                      <a:pt x="421" y="97"/>
                    </a:lnTo>
                    <a:lnTo>
                      <a:pt x="428" y="94"/>
                    </a:lnTo>
                    <a:lnTo>
                      <a:pt x="434" y="92"/>
                    </a:lnTo>
                    <a:lnTo>
                      <a:pt x="440" y="89"/>
                    </a:lnTo>
                    <a:lnTo>
                      <a:pt x="445" y="87"/>
                    </a:lnTo>
                    <a:lnTo>
                      <a:pt x="450" y="84"/>
                    </a:lnTo>
                    <a:lnTo>
                      <a:pt x="454" y="81"/>
                    </a:lnTo>
                    <a:lnTo>
                      <a:pt x="457" y="78"/>
                    </a:lnTo>
                    <a:lnTo>
                      <a:pt x="461" y="75"/>
                    </a:lnTo>
                    <a:lnTo>
                      <a:pt x="462" y="72"/>
                    </a:lnTo>
                    <a:lnTo>
                      <a:pt x="465" y="70"/>
                    </a:lnTo>
                    <a:lnTo>
                      <a:pt x="467" y="67"/>
                    </a:lnTo>
                    <a:lnTo>
                      <a:pt x="468" y="64"/>
                    </a:lnTo>
                    <a:lnTo>
                      <a:pt x="468" y="61"/>
                    </a:lnTo>
                    <a:lnTo>
                      <a:pt x="468" y="57"/>
                    </a:lnTo>
                    <a:lnTo>
                      <a:pt x="467" y="54"/>
                    </a:lnTo>
                    <a:lnTo>
                      <a:pt x="465" y="51"/>
                    </a:lnTo>
                    <a:lnTo>
                      <a:pt x="462" y="48"/>
                    </a:lnTo>
                    <a:lnTo>
                      <a:pt x="461" y="45"/>
                    </a:lnTo>
                    <a:lnTo>
                      <a:pt x="457" y="42"/>
                    </a:lnTo>
                    <a:lnTo>
                      <a:pt x="454" y="40"/>
                    </a:lnTo>
                    <a:lnTo>
                      <a:pt x="450" y="37"/>
                    </a:lnTo>
                    <a:lnTo>
                      <a:pt x="445" y="34"/>
                    </a:lnTo>
                    <a:lnTo>
                      <a:pt x="440" y="31"/>
                    </a:lnTo>
                    <a:lnTo>
                      <a:pt x="434" y="28"/>
                    </a:lnTo>
                    <a:lnTo>
                      <a:pt x="428" y="27"/>
                    </a:lnTo>
                    <a:lnTo>
                      <a:pt x="421" y="24"/>
                    </a:lnTo>
                    <a:lnTo>
                      <a:pt x="414" y="21"/>
                    </a:lnTo>
                    <a:lnTo>
                      <a:pt x="407" y="20"/>
                    </a:lnTo>
                    <a:lnTo>
                      <a:pt x="399" y="17"/>
                    </a:lnTo>
                    <a:lnTo>
                      <a:pt x="391" y="15"/>
                    </a:lnTo>
                    <a:lnTo>
                      <a:pt x="382" y="14"/>
                    </a:lnTo>
                    <a:lnTo>
                      <a:pt x="365" y="10"/>
                    </a:lnTo>
                    <a:lnTo>
                      <a:pt x="345" y="7"/>
                    </a:lnTo>
                    <a:lnTo>
                      <a:pt x="325" y="4"/>
                    </a:lnTo>
                    <a:lnTo>
                      <a:pt x="304" y="2"/>
                    </a:lnTo>
                    <a:lnTo>
                      <a:pt x="281" y="1"/>
                    </a:lnTo>
                    <a:lnTo>
                      <a:pt x="258" y="0"/>
                    </a:lnTo>
                    <a:lnTo>
                      <a:pt x="235" y="0"/>
                    </a:lnTo>
                    <a:close/>
                  </a:path>
                </a:pathLst>
              </a:cu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146" name="Freeform 160"/>
              <p:cNvSpPr>
                <a:spLocks/>
              </p:cNvSpPr>
              <p:nvPr/>
            </p:nvSpPr>
            <p:spPr bwMode="auto">
              <a:xfrm>
                <a:off x="1814" y="2591"/>
                <a:ext cx="468" cy="121"/>
              </a:xfrm>
              <a:custGeom>
                <a:avLst/>
                <a:gdLst>
                  <a:gd name="T0" fmla="*/ 211 w 468"/>
                  <a:gd name="T1" fmla="*/ 0 h 121"/>
                  <a:gd name="T2" fmla="*/ 165 w 468"/>
                  <a:gd name="T3" fmla="*/ 2 h 121"/>
                  <a:gd name="T4" fmla="*/ 123 w 468"/>
                  <a:gd name="T5" fmla="*/ 7 h 121"/>
                  <a:gd name="T6" fmla="*/ 86 w 468"/>
                  <a:gd name="T7" fmla="*/ 14 h 121"/>
                  <a:gd name="T8" fmla="*/ 69 w 468"/>
                  <a:gd name="T9" fmla="*/ 17 h 121"/>
                  <a:gd name="T10" fmla="*/ 55 w 468"/>
                  <a:gd name="T11" fmla="*/ 21 h 121"/>
                  <a:gd name="T12" fmla="*/ 40 w 468"/>
                  <a:gd name="T13" fmla="*/ 27 h 121"/>
                  <a:gd name="T14" fmla="*/ 29 w 468"/>
                  <a:gd name="T15" fmla="*/ 31 h 121"/>
                  <a:gd name="T16" fmla="*/ 19 w 468"/>
                  <a:gd name="T17" fmla="*/ 37 h 121"/>
                  <a:gd name="T18" fmla="*/ 12 w 468"/>
                  <a:gd name="T19" fmla="*/ 42 h 121"/>
                  <a:gd name="T20" fmla="*/ 6 w 468"/>
                  <a:gd name="T21" fmla="*/ 48 h 121"/>
                  <a:gd name="T22" fmla="*/ 2 w 468"/>
                  <a:gd name="T23" fmla="*/ 54 h 121"/>
                  <a:gd name="T24" fmla="*/ 0 w 468"/>
                  <a:gd name="T25" fmla="*/ 61 h 121"/>
                  <a:gd name="T26" fmla="*/ 2 w 468"/>
                  <a:gd name="T27" fmla="*/ 67 h 121"/>
                  <a:gd name="T28" fmla="*/ 6 w 468"/>
                  <a:gd name="T29" fmla="*/ 72 h 121"/>
                  <a:gd name="T30" fmla="*/ 12 w 468"/>
                  <a:gd name="T31" fmla="*/ 78 h 121"/>
                  <a:gd name="T32" fmla="*/ 19 w 468"/>
                  <a:gd name="T33" fmla="*/ 84 h 121"/>
                  <a:gd name="T34" fmla="*/ 29 w 468"/>
                  <a:gd name="T35" fmla="*/ 89 h 121"/>
                  <a:gd name="T36" fmla="*/ 40 w 468"/>
                  <a:gd name="T37" fmla="*/ 94 h 121"/>
                  <a:gd name="T38" fmla="*/ 55 w 468"/>
                  <a:gd name="T39" fmla="*/ 99 h 121"/>
                  <a:gd name="T40" fmla="*/ 69 w 468"/>
                  <a:gd name="T41" fmla="*/ 104 h 121"/>
                  <a:gd name="T42" fmla="*/ 86 w 468"/>
                  <a:gd name="T43" fmla="*/ 108 h 121"/>
                  <a:gd name="T44" fmla="*/ 123 w 468"/>
                  <a:gd name="T45" fmla="*/ 114 h 121"/>
                  <a:gd name="T46" fmla="*/ 165 w 468"/>
                  <a:gd name="T47" fmla="*/ 118 h 121"/>
                  <a:gd name="T48" fmla="*/ 211 w 468"/>
                  <a:gd name="T49" fmla="*/ 121 h 121"/>
                  <a:gd name="T50" fmla="*/ 258 w 468"/>
                  <a:gd name="T51" fmla="*/ 121 h 121"/>
                  <a:gd name="T52" fmla="*/ 304 w 468"/>
                  <a:gd name="T53" fmla="*/ 118 h 121"/>
                  <a:gd name="T54" fmla="*/ 345 w 468"/>
                  <a:gd name="T55" fmla="*/ 114 h 121"/>
                  <a:gd name="T56" fmla="*/ 382 w 468"/>
                  <a:gd name="T57" fmla="*/ 108 h 121"/>
                  <a:gd name="T58" fmla="*/ 399 w 468"/>
                  <a:gd name="T59" fmla="*/ 104 h 121"/>
                  <a:gd name="T60" fmla="*/ 414 w 468"/>
                  <a:gd name="T61" fmla="*/ 99 h 121"/>
                  <a:gd name="T62" fmla="*/ 428 w 468"/>
                  <a:gd name="T63" fmla="*/ 94 h 121"/>
                  <a:gd name="T64" fmla="*/ 440 w 468"/>
                  <a:gd name="T65" fmla="*/ 89 h 121"/>
                  <a:gd name="T66" fmla="*/ 450 w 468"/>
                  <a:gd name="T67" fmla="*/ 84 h 121"/>
                  <a:gd name="T68" fmla="*/ 457 w 468"/>
                  <a:gd name="T69" fmla="*/ 78 h 121"/>
                  <a:gd name="T70" fmla="*/ 462 w 468"/>
                  <a:gd name="T71" fmla="*/ 72 h 121"/>
                  <a:gd name="T72" fmla="*/ 467 w 468"/>
                  <a:gd name="T73" fmla="*/ 67 h 121"/>
                  <a:gd name="T74" fmla="*/ 468 w 468"/>
                  <a:gd name="T75" fmla="*/ 61 h 121"/>
                  <a:gd name="T76" fmla="*/ 467 w 468"/>
                  <a:gd name="T77" fmla="*/ 54 h 121"/>
                  <a:gd name="T78" fmla="*/ 462 w 468"/>
                  <a:gd name="T79" fmla="*/ 48 h 121"/>
                  <a:gd name="T80" fmla="*/ 457 w 468"/>
                  <a:gd name="T81" fmla="*/ 42 h 121"/>
                  <a:gd name="T82" fmla="*/ 450 w 468"/>
                  <a:gd name="T83" fmla="*/ 37 h 121"/>
                  <a:gd name="T84" fmla="*/ 440 w 468"/>
                  <a:gd name="T85" fmla="*/ 31 h 121"/>
                  <a:gd name="T86" fmla="*/ 428 w 468"/>
                  <a:gd name="T87" fmla="*/ 27 h 121"/>
                  <a:gd name="T88" fmla="*/ 414 w 468"/>
                  <a:gd name="T89" fmla="*/ 21 h 121"/>
                  <a:gd name="T90" fmla="*/ 399 w 468"/>
                  <a:gd name="T91" fmla="*/ 17 h 121"/>
                  <a:gd name="T92" fmla="*/ 382 w 468"/>
                  <a:gd name="T93" fmla="*/ 14 h 121"/>
                  <a:gd name="T94" fmla="*/ 345 w 468"/>
                  <a:gd name="T95" fmla="*/ 7 h 121"/>
                  <a:gd name="T96" fmla="*/ 304 w 468"/>
                  <a:gd name="T97" fmla="*/ 2 h 121"/>
                  <a:gd name="T98" fmla="*/ 258 w 468"/>
                  <a:gd name="T99" fmla="*/ 0 h 121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w 468"/>
                  <a:gd name="T151" fmla="*/ 0 h 121"/>
                  <a:gd name="T152" fmla="*/ 468 w 468"/>
                  <a:gd name="T153" fmla="*/ 121 h 121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T150" t="T151" r="T152" b="T153"/>
                <a:pathLst>
                  <a:path w="468" h="121">
                    <a:moveTo>
                      <a:pt x="235" y="0"/>
                    </a:moveTo>
                    <a:lnTo>
                      <a:pt x="211" y="0"/>
                    </a:lnTo>
                    <a:lnTo>
                      <a:pt x="188" y="1"/>
                    </a:lnTo>
                    <a:lnTo>
                      <a:pt x="165" y="2"/>
                    </a:lnTo>
                    <a:lnTo>
                      <a:pt x="143" y="4"/>
                    </a:lnTo>
                    <a:lnTo>
                      <a:pt x="123" y="7"/>
                    </a:lnTo>
                    <a:lnTo>
                      <a:pt x="103" y="10"/>
                    </a:lnTo>
                    <a:lnTo>
                      <a:pt x="86" y="14"/>
                    </a:lnTo>
                    <a:lnTo>
                      <a:pt x="77" y="15"/>
                    </a:lnTo>
                    <a:lnTo>
                      <a:pt x="69" y="17"/>
                    </a:lnTo>
                    <a:lnTo>
                      <a:pt x="62" y="20"/>
                    </a:lnTo>
                    <a:lnTo>
                      <a:pt x="55" y="21"/>
                    </a:lnTo>
                    <a:lnTo>
                      <a:pt x="47" y="24"/>
                    </a:lnTo>
                    <a:lnTo>
                      <a:pt x="40" y="27"/>
                    </a:lnTo>
                    <a:lnTo>
                      <a:pt x="35" y="28"/>
                    </a:lnTo>
                    <a:lnTo>
                      <a:pt x="29" y="31"/>
                    </a:lnTo>
                    <a:lnTo>
                      <a:pt x="25" y="34"/>
                    </a:lnTo>
                    <a:lnTo>
                      <a:pt x="19" y="37"/>
                    </a:lnTo>
                    <a:lnTo>
                      <a:pt x="15" y="40"/>
                    </a:lnTo>
                    <a:lnTo>
                      <a:pt x="12" y="42"/>
                    </a:lnTo>
                    <a:lnTo>
                      <a:pt x="9" y="45"/>
                    </a:lnTo>
                    <a:lnTo>
                      <a:pt x="6" y="48"/>
                    </a:lnTo>
                    <a:lnTo>
                      <a:pt x="3" y="51"/>
                    </a:lnTo>
                    <a:lnTo>
                      <a:pt x="2" y="54"/>
                    </a:lnTo>
                    <a:lnTo>
                      <a:pt x="2" y="57"/>
                    </a:lnTo>
                    <a:lnTo>
                      <a:pt x="0" y="61"/>
                    </a:lnTo>
                    <a:lnTo>
                      <a:pt x="2" y="64"/>
                    </a:lnTo>
                    <a:lnTo>
                      <a:pt x="2" y="67"/>
                    </a:lnTo>
                    <a:lnTo>
                      <a:pt x="3" y="70"/>
                    </a:lnTo>
                    <a:lnTo>
                      <a:pt x="6" y="72"/>
                    </a:lnTo>
                    <a:lnTo>
                      <a:pt x="9" y="75"/>
                    </a:lnTo>
                    <a:lnTo>
                      <a:pt x="12" y="78"/>
                    </a:lnTo>
                    <a:lnTo>
                      <a:pt x="15" y="81"/>
                    </a:lnTo>
                    <a:lnTo>
                      <a:pt x="19" y="84"/>
                    </a:lnTo>
                    <a:lnTo>
                      <a:pt x="25" y="87"/>
                    </a:lnTo>
                    <a:lnTo>
                      <a:pt x="29" y="89"/>
                    </a:lnTo>
                    <a:lnTo>
                      <a:pt x="35" y="92"/>
                    </a:lnTo>
                    <a:lnTo>
                      <a:pt x="40" y="94"/>
                    </a:lnTo>
                    <a:lnTo>
                      <a:pt x="47" y="97"/>
                    </a:lnTo>
                    <a:lnTo>
                      <a:pt x="55" y="99"/>
                    </a:lnTo>
                    <a:lnTo>
                      <a:pt x="62" y="101"/>
                    </a:lnTo>
                    <a:lnTo>
                      <a:pt x="69" y="104"/>
                    </a:lnTo>
                    <a:lnTo>
                      <a:pt x="77" y="105"/>
                    </a:lnTo>
                    <a:lnTo>
                      <a:pt x="86" y="108"/>
                    </a:lnTo>
                    <a:lnTo>
                      <a:pt x="103" y="111"/>
                    </a:lnTo>
                    <a:lnTo>
                      <a:pt x="123" y="114"/>
                    </a:lnTo>
                    <a:lnTo>
                      <a:pt x="143" y="117"/>
                    </a:lnTo>
                    <a:lnTo>
                      <a:pt x="165" y="118"/>
                    </a:lnTo>
                    <a:lnTo>
                      <a:pt x="188" y="119"/>
                    </a:lnTo>
                    <a:lnTo>
                      <a:pt x="211" y="121"/>
                    </a:lnTo>
                    <a:lnTo>
                      <a:pt x="235" y="121"/>
                    </a:lnTo>
                    <a:lnTo>
                      <a:pt x="258" y="121"/>
                    </a:lnTo>
                    <a:lnTo>
                      <a:pt x="281" y="119"/>
                    </a:lnTo>
                    <a:lnTo>
                      <a:pt x="304" y="118"/>
                    </a:lnTo>
                    <a:lnTo>
                      <a:pt x="325" y="117"/>
                    </a:lnTo>
                    <a:lnTo>
                      <a:pt x="345" y="114"/>
                    </a:lnTo>
                    <a:lnTo>
                      <a:pt x="365" y="111"/>
                    </a:lnTo>
                    <a:lnTo>
                      <a:pt x="382" y="108"/>
                    </a:lnTo>
                    <a:lnTo>
                      <a:pt x="391" y="105"/>
                    </a:lnTo>
                    <a:lnTo>
                      <a:pt x="399" y="104"/>
                    </a:lnTo>
                    <a:lnTo>
                      <a:pt x="407" y="101"/>
                    </a:lnTo>
                    <a:lnTo>
                      <a:pt x="414" y="99"/>
                    </a:lnTo>
                    <a:lnTo>
                      <a:pt x="421" y="97"/>
                    </a:lnTo>
                    <a:lnTo>
                      <a:pt x="428" y="94"/>
                    </a:lnTo>
                    <a:lnTo>
                      <a:pt x="434" y="92"/>
                    </a:lnTo>
                    <a:lnTo>
                      <a:pt x="440" y="89"/>
                    </a:lnTo>
                    <a:lnTo>
                      <a:pt x="445" y="87"/>
                    </a:lnTo>
                    <a:lnTo>
                      <a:pt x="450" y="84"/>
                    </a:lnTo>
                    <a:lnTo>
                      <a:pt x="454" y="81"/>
                    </a:lnTo>
                    <a:lnTo>
                      <a:pt x="457" y="78"/>
                    </a:lnTo>
                    <a:lnTo>
                      <a:pt x="461" y="75"/>
                    </a:lnTo>
                    <a:lnTo>
                      <a:pt x="462" y="72"/>
                    </a:lnTo>
                    <a:lnTo>
                      <a:pt x="465" y="70"/>
                    </a:lnTo>
                    <a:lnTo>
                      <a:pt x="467" y="67"/>
                    </a:lnTo>
                    <a:lnTo>
                      <a:pt x="468" y="64"/>
                    </a:lnTo>
                    <a:lnTo>
                      <a:pt x="468" y="61"/>
                    </a:lnTo>
                    <a:lnTo>
                      <a:pt x="468" y="57"/>
                    </a:lnTo>
                    <a:lnTo>
                      <a:pt x="467" y="54"/>
                    </a:lnTo>
                    <a:lnTo>
                      <a:pt x="465" y="51"/>
                    </a:lnTo>
                    <a:lnTo>
                      <a:pt x="462" y="48"/>
                    </a:lnTo>
                    <a:lnTo>
                      <a:pt x="461" y="45"/>
                    </a:lnTo>
                    <a:lnTo>
                      <a:pt x="457" y="42"/>
                    </a:lnTo>
                    <a:lnTo>
                      <a:pt x="454" y="40"/>
                    </a:lnTo>
                    <a:lnTo>
                      <a:pt x="450" y="37"/>
                    </a:lnTo>
                    <a:lnTo>
                      <a:pt x="445" y="34"/>
                    </a:lnTo>
                    <a:lnTo>
                      <a:pt x="440" y="31"/>
                    </a:lnTo>
                    <a:lnTo>
                      <a:pt x="434" y="28"/>
                    </a:lnTo>
                    <a:lnTo>
                      <a:pt x="428" y="27"/>
                    </a:lnTo>
                    <a:lnTo>
                      <a:pt x="421" y="24"/>
                    </a:lnTo>
                    <a:lnTo>
                      <a:pt x="414" y="21"/>
                    </a:lnTo>
                    <a:lnTo>
                      <a:pt x="407" y="20"/>
                    </a:lnTo>
                    <a:lnTo>
                      <a:pt x="399" y="17"/>
                    </a:lnTo>
                    <a:lnTo>
                      <a:pt x="391" y="15"/>
                    </a:lnTo>
                    <a:lnTo>
                      <a:pt x="382" y="14"/>
                    </a:lnTo>
                    <a:lnTo>
                      <a:pt x="365" y="10"/>
                    </a:lnTo>
                    <a:lnTo>
                      <a:pt x="345" y="7"/>
                    </a:lnTo>
                    <a:lnTo>
                      <a:pt x="325" y="4"/>
                    </a:lnTo>
                    <a:lnTo>
                      <a:pt x="304" y="2"/>
                    </a:lnTo>
                    <a:lnTo>
                      <a:pt x="281" y="1"/>
                    </a:lnTo>
                    <a:lnTo>
                      <a:pt x="258" y="0"/>
                    </a:lnTo>
                    <a:lnTo>
                      <a:pt x="235" y="0"/>
                    </a:lnTo>
                  </a:path>
                </a:pathLst>
              </a:custGeom>
              <a:noFill/>
              <a:ln w="174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147" name="Line 161"/>
              <p:cNvSpPr>
                <a:spLocks noChangeShapeType="1"/>
              </p:cNvSpPr>
              <p:nvPr/>
            </p:nvSpPr>
            <p:spPr bwMode="auto">
              <a:xfrm>
                <a:off x="1814" y="2581"/>
                <a:ext cx="1" cy="75"/>
              </a:xfrm>
              <a:prstGeom prst="line">
                <a:avLst/>
              </a:prstGeom>
              <a:noFill/>
              <a:ln w="174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148" name="Line 162"/>
              <p:cNvSpPr>
                <a:spLocks noChangeShapeType="1"/>
              </p:cNvSpPr>
              <p:nvPr/>
            </p:nvSpPr>
            <p:spPr bwMode="auto">
              <a:xfrm>
                <a:off x="2282" y="2581"/>
                <a:ext cx="1" cy="75"/>
              </a:xfrm>
              <a:prstGeom prst="line">
                <a:avLst/>
              </a:prstGeom>
              <a:noFill/>
              <a:ln w="174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149" name="Rectangle 163"/>
              <p:cNvSpPr>
                <a:spLocks noChangeArrowheads="1"/>
              </p:cNvSpPr>
              <p:nvPr/>
            </p:nvSpPr>
            <p:spPr bwMode="auto">
              <a:xfrm>
                <a:off x="1814" y="2575"/>
                <a:ext cx="304" cy="86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charset="0"/>
                  <a:buChar char="r"/>
                  <a:defRPr sz="28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charset="0"/>
                  <a:buChar char="m"/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126150" name="Freeform 164"/>
              <p:cNvSpPr>
                <a:spLocks/>
              </p:cNvSpPr>
              <p:nvPr/>
            </p:nvSpPr>
            <p:spPr bwMode="auto">
              <a:xfrm>
                <a:off x="1811" y="2493"/>
                <a:ext cx="467" cy="142"/>
              </a:xfrm>
              <a:custGeom>
                <a:avLst/>
                <a:gdLst>
                  <a:gd name="T0" fmla="*/ 209 w 467"/>
                  <a:gd name="T1" fmla="*/ 0 h 142"/>
                  <a:gd name="T2" fmla="*/ 163 w 467"/>
                  <a:gd name="T3" fmla="*/ 3 h 142"/>
                  <a:gd name="T4" fmla="*/ 122 w 467"/>
                  <a:gd name="T5" fmla="*/ 9 h 142"/>
                  <a:gd name="T6" fmla="*/ 85 w 467"/>
                  <a:gd name="T7" fmla="*/ 16 h 142"/>
                  <a:gd name="T8" fmla="*/ 68 w 467"/>
                  <a:gd name="T9" fmla="*/ 20 h 142"/>
                  <a:gd name="T10" fmla="*/ 53 w 467"/>
                  <a:gd name="T11" fmla="*/ 26 h 142"/>
                  <a:gd name="T12" fmla="*/ 39 w 467"/>
                  <a:gd name="T13" fmla="*/ 30 h 142"/>
                  <a:gd name="T14" fmla="*/ 28 w 467"/>
                  <a:gd name="T15" fmla="*/ 38 h 142"/>
                  <a:gd name="T16" fmla="*/ 18 w 467"/>
                  <a:gd name="T17" fmla="*/ 43 h 142"/>
                  <a:gd name="T18" fmla="*/ 10 w 467"/>
                  <a:gd name="T19" fmla="*/ 49 h 142"/>
                  <a:gd name="T20" fmla="*/ 5 w 467"/>
                  <a:gd name="T21" fmla="*/ 56 h 142"/>
                  <a:gd name="T22" fmla="*/ 0 w 467"/>
                  <a:gd name="T23" fmla="*/ 63 h 142"/>
                  <a:gd name="T24" fmla="*/ 0 w 467"/>
                  <a:gd name="T25" fmla="*/ 70 h 142"/>
                  <a:gd name="T26" fmla="*/ 0 w 467"/>
                  <a:gd name="T27" fmla="*/ 78 h 142"/>
                  <a:gd name="T28" fmla="*/ 5 w 467"/>
                  <a:gd name="T29" fmla="*/ 85 h 142"/>
                  <a:gd name="T30" fmla="*/ 10 w 467"/>
                  <a:gd name="T31" fmla="*/ 92 h 142"/>
                  <a:gd name="T32" fmla="*/ 18 w 467"/>
                  <a:gd name="T33" fmla="*/ 98 h 142"/>
                  <a:gd name="T34" fmla="*/ 28 w 467"/>
                  <a:gd name="T35" fmla="*/ 105 h 142"/>
                  <a:gd name="T36" fmla="*/ 39 w 467"/>
                  <a:gd name="T37" fmla="*/ 110 h 142"/>
                  <a:gd name="T38" fmla="*/ 53 w 467"/>
                  <a:gd name="T39" fmla="*/ 116 h 142"/>
                  <a:gd name="T40" fmla="*/ 68 w 467"/>
                  <a:gd name="T41" fmla="*/ 120 h 142"/>
                  <a:gd name="T42" fmla="*/ 85 w 467"/>
                  <a:gd name="T43" fmla="*/ 125 h 142"/>
                  <a:gd name="T44" fmla="*/ 122 w 467"/>
                  <a:gd name="T45" fmla="*/ 133 h 142"/>
                  <a:gd name="T46" fmla="*/ 163 w 467"/>
                  <a:gd name="T47" fmla="*/ 138 h 142"/>
                  <a:gd name="T48" fmla="*/ 209 w 467"/>
                  <a:gd name="T49" fmla="*/ 140 h 142"/>
                  <a:gd name="T50" fmla="*/ 257 w 467"/>
                  <a:gd name="T51" fmla="*/ 140 h 142"/>
                  <a:gd name="T52" fmla="*/ 302 w 467"/>
                  <a:gd name="T53" fmla="*/ 138 h 142"/>
                  <a:gd name="T54" fmla="*/ 344 w 467"/>
                  <a:gd name="T55" fmla="*/ 133 h 142"/>
                  <a:gd name="T56" fmla="*/ 381 w 467"/>
                  <a:gd name="T57" fmla="*/ 125 h 142"/>
                  <a:gd name="T58" fmla="*/ 398 w 467"/>
                  <a:gd name="T59" fmla="*/ 120 h 142"/>
                  <a:gd name="T60" fmla="*/ 414 w 467"/>
                  <a:gd name="T61" fmla="*/ 116 h 142"/>
                  <a:gd name="T62" fmla="*/ 427 w 467"/>
                  <a:gd name="T63" fmla="*/ 110 h 142"/>
                  <a:gd name="T64" fmla="*/ 438 w 467"/>
                  <a:gd name="T65" fmla="*/ 105 h 142"/>
                  <a:gd name="T66" fmla="*/ 448 w 467"/>
                  <a:gd name="T67" fmla="*/ 98 h 142"/>
                  <a:gd name="T68" fmla="*/ 455 w 467"/>
                  <a:gd name="T69" fmla="*/ 92 h 142"/>
                  <a:gd name="T70" fmla="*/ 461 w 467"/>
                  <a:gd name="T71" fmla="*/ 85 h 142"/>
                  <a:gd name="T72" fmla="*/ 465 w 467"/>
                  <a:gd name="T73" fmla="*/ 78 h 142"/>
                  <a:gd name="T74" fmla="*/ 467 w 467"/>
                  <a:gd name="T75" fmla="*/ 70 h 142"/>
                  <a:gd name="T76" fmla="*/ 465 w 467"/>
                  <a:gd name="T77" fmla="*/ 63 h 142"/>
                  <a:gd name="T78" fmla="*/ 461 w 467"/>
                  <a:gd name="T79" fmla="*/ 56 h 142"/>
                  <a:gd name="T80" fmla="*/ 455 w 467"/>
                  <a:gd name="T81" fmla="*/ 49 h 142"/>
                  <a:gd name="T82" fmla="*/ 448 w 467"/>
                  <a:gd name="T83" fmla="*/ 43 h 142"/>
                  <a:gd name="T84" fmla="*/ 438 w 467"/>
                  <a:gd name="T85" fmla="*/ 38 h 142"/>
                  <a:gd name="T86" fmla="*/ 427 w 467"/>
                  <a:gd name="T87" fmla="*/ 30 h 142"/>
                  <a:gd name="T88" fmla="*/ 414 w 467"/>
                  <a:gd name="T89" fmla="*/ 26 h 142"/>
                  <a:gd name="T90" fmla="*/ 398 w 467"/>
                  <a:gd name="T91" fmla="*/ 20 h 142"/>
                  <a:gd name="T92" fmla="*/ 381 w 467"/>
                  <a:gd name="T93" fmla="*/ 16 h 142"/>
                  <a:gd name="T94" fmla="*/ 344 w 467"/>
                  <a:gd name="T95" fmla="*/ 9 h 142"/>
                  <a:gd name="T96" fmla="*/ 302 w 467"/>
                  <a:gd name="T97" fmla="*/ 3 h 142"/>
                  <a:gd name="T98" fmla="*/ 257 w 467"/>
                  <a:gd name="T99" fmla="*/ 0 h 142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w 467"/>
                  <a:gd name="T151" fmla="*/ 0 h 142"/>
                  <a:gd name="T152" fmla="*/ 467 w 467"/>
                  <a:gd name="T153" fmla="*/ 142 h 142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T150" t="T151" r="T152" b="T153"/>
                <a:pathLst>
                  <a:path w="467" h="142">
                    <a:moveTo>
                      <a:pt x="234" y="0"/>
                    </a:moveTo>
                    <a:lnTo>
                      <a:pt x="209" y="0"/>
                    </a:lnTo>
                    <a:lnTo>
                      <a:pt x="186" y="2"/>
                    </a:lnTo>
                    <a:lnTo>
                      <a:pt x="163" y="3"/>
                    </a:lnTo>
                    <a:lnTo>
                      <a:pt x="142" y="5"/>
                    </a:lnTo>
                    <a:lnTo>
                      <a:pt x="122" y="9"/>
                    </a:lnTo>
                    <a:lnTo>
                      <a:pt x="102" y="12"/>
                    </a:lnTo>
                    <a:lnTo>
                      <a:pt x="85" y="16"/>
                    </a:lnTo>
                    <a:lnTo>
                      <a:pt x="76" y="18"/>
                    </a:lnTo>
                    <a:lnTo>
                      <a:pt x="68" y="20"/>
                    </a:lnTo>
                    <a:lnTo>
                      <a:pt x="60" y="23"/>
                    </a:lnTo>
                    <a:lnTo>
                      <a:pt x="53" y="26"/>
                    </a:lnTo>
                    <a:lnTo>
                      <a:pt x="46" y="28"/>
                    </a:lnTo>
                    <a:lnTo>
                      <a:pt x="39" y="30"/>
                    </a:lnTo>
                    <a:lnTo>
                      <a:pt x="33" y="33"/>
                    </a:lnTo>
                    <a:lnTo>
                      <a:pt x="28" y="38"/>
                    </a:lnTo>
                    <a:lnTo>
                      <a:pt x="23" y="40"/>
                    </a:lnTo>
                    <a:lnTo>
                      <a:pt x="18" y="43"/>
                    </a:lnTo>
                    <a:lnTo>
                      <a:pt x="13" y="46"/>
                    </a:lnTo>
                    <a:lnTo>
                      <a:pt x="10" y="49"/>
                    </a:lnTo>
                    <a:lnTo>
                      <a:pt x="7" y="53"/>
                    </a:lnTo>
                    <a:lnTo>
                      <a:pt x="5" y="56"/>
                    </a:lnTo>
                    <a:lnTo>
                      <a:pt x="2" y="60"/>
                    </a:lnTo>
                    <a:lnTo>
                      <a:pt x="0" y="63"/>
                    </a:lnTo>
                    <a:lnTo>
                      <a:pt x="0" y="68"/>
                    </a:lnTo>
                    <a:lnTo>
                      <a:pt x="0" y="70"/>
                    </a:lnTo>
                    <a:lnTo>
                      <a:pt x="0" y="75"/>
                    </a:lnTo>
                    <a:lnTo>
                      <a:pt x="0" y="78"/>
                    </a:lnTo>
                    <a:lnTo>
                      <a:pt x="2" y="82"/>
                    </a:lnTo>
                    <a:lnTo>
                      <a:pt x="5" y="85"/>
                    </a:lnTo>
                    <a:lnTo>
                      <a:pt x="7" y="89"/>
                    </a:lnTo>
                    <a:lnTo>
                      <a:pt x="10" y="92"/>
                    </a:lnTo>
                    <a:lnTo>
                      <a:pt x="13" y="95"/>
                    </a:lnTo>
                    <a:lnTo>
                      <a:pt x="18" y="98"/>
                    </a:lnTo>
                    <a:lnTo>
                      <a:pt x="23" y="102"/>
                    </a:lnTo>
                    <a:lnTo>
                      <a:pt x="28" y="105"/>
                    </a:lnTo>
                    <a:lnTo>
                      <a:pt x="33" y="108"/>
                    </a:lnTo>
                    <a:lnTo>
                      <a:pt x="39" y="110"/>
                    </a:lnTo>
                    <a:lnTo>
                      <a:pt x="46" y="113"/>
                    </a:lnTo>
                    <a:lnTo>
                      <a:pt x="53" y="116"/>
                    </a:lnTo>
                    <a:lnTo>
                      <a:pt x="60" y="118"/>
                    </a:lnTo>
                    <a:lnTo>
                      <a:pt x="68" y="120"/>
                    </a:lnTo>
                    <a:lnTo>
                      <a:pt x="76" y="123"/>
                    </a:lnTo>
                    <a:lnTo>
                      <a:pt x="85" y="125"/>
                    </a:lnTo>
                    <a:lnTo>
                      <a:pt x="102" y="129"/>
                    </a:lnTo>
                    <a:lnTo>
                      <a:pt x="122" y="133"/>
                    </a:lnTo>
                    <a:lnTo>
                      <a:pt x="142" y="136"/>
                    </a:lnTo>
                    <a:lnTo>
                      <a:pt x="163" y="138"/>
                    </a:lnTo>
                    <a:lnTo>
                      <a:pt x="186" y="140"/>
                    </a:lnTo>
                    <a:lnTo>
                      <a:pt x="209" y="140"/>
                    </a:lnTo>
                    <a:lnTo>
                      <a:pt x="234" y="142"/>
                    </a:lnTo>
                    <a:lnTo>
                      <a:pt x="257" y="140"/>
                    </a:lnTo>
                    <a:lnTo>
                      <a:pt x="281" y="140"/>
                    </a:lnTo>
                    <a:lnTo>
                      <a:pt x="302" y="138"/>
                    </a:lnTo>
                    <a:lnTo>
                      <a:pt x="324" y="136"/>
                    </a:lnTo>
                    <a:lnTo>
                      <a:pt x="344" y="133"/>
                    </a:lnTo>
                    <a:lnTo>
                      <a:pt x="364" y="129"/>
                    </a:lnTo>
                    <a:lnTo>
                      <a:pt x="381" y="125"/>
                    </a:lnTo>
                    <a:lnTo>
                      <a:pt x="390" y="123"/>
                    </a:lnTo>
                    <a:lnTo>
                      <a:pt x="398" y="120"/>
                    </a:lnTo>
                    <a:lnTo>
                      <a:pt x="405" y="118"/>
                    </a:lnTo>
                    <a:lnTo>
                      <a:pt x="414" y="116"/>
                    </a:lnTo>
                    <a:lnTo>
                      <a:pt x="420" y="113"/>
                    </a:lnTo>
                    <a:lnTo>
                      <a:pt x="427" y="110"/>
                    </a:lnTo>
                    <a:lnTo>
                      <a:pt x="433" y="108"/>
                    </a:lnTo>
                    <a:lnTo>
                      <a:pt x="438" y="105"/>
                    </a:lnTo>
                    <a:lnTo>
                      <a:pt x="444" y="102"/>
                    </a:lnTo>
                    <a:lnTo>
                      <a:pt x="448" y="98"/>
                    </a:lnTo>
                    <a:lnTo>
                      <a:pt x="453" y="95"/>
                    </a:lnTo>
                    <a:lnTo>
                      <a:pt x="455" y="92"/>
                    </a:lnTo>
                    <a:lnTo>
                      <a:pt x="460" y="89"/>
                    </a:lnTo>
                    <a:lnTo>
                      <a:pt x="461" y="85"/>
                    </a:lnTo>
                    <a:lnTo>
                      <a:pt x="464" y="82"/>
                    </a:lnTo>
                    <a:lnTo>
                      <a:pt x="465" y="78"/>
                    </a:lnTo>
                    <a:lnTo>
                      <a:pt x="467" y="75"/>
                    </a:lnTo>
                    <a:lnTo>
                      <a:pt x="467" y="70"/>
                    </a:lnTo>
                    <a:lnTo>
                      <a:pt x="467" y="68"/>
                    </a:lnTo>
                    <a:lnTo>
                      <a:pt x="465" y="63"/>
                    </a:lnTo>
                    <a:lnTo>
                      <a:pt x="464" y="60"/>
                    </a:lnTo>
                    <a:lnTo>
                      <a:pt x="461" y="56"/>
                    </a:lnTo>
                    <a:lnTo>
                      <a:pt x="460" y="53"/>
                    </a:lnTo>
                    <a:lnTo>
                      <a:pt x="455" y="49"/>
                    </a:lnTo>
                    <a:lnTo>
                      <a:pt x="453" y="46"/>
                    </a:lnTo>
                    <a:lnTo>
                      <a:pt x="448" y="43"/>
                    </a:lnTo>
                    <a:lnTo>
                      <a:pt x="444" y="40"/>
                    </a:lnTo>
                    <a:lnTo>
                      <a:pt x="438" y="38"/>
                    </a:lnTo>
                    <a:lnTo>
                      <a:pt x="433" y="33"/>
                    </a:lnTo>
                    <a:lnTo>
                      <a:pt x="427" y="30"/>
                    </a:lnTo>
                    <a:lnTo>
                      <a:pt x="420" y="28"/>
                    </a:lnTo>
                    <a:lnTo>
                      <a:pt x="414" y="26"/>
                    </a:lnTo>
                    <a:lnTo>
                      <a:pt x="405" y="23"/>
                    </a:lnTo>
                    <a:lnTo>
                      <a:pt x="398" y="20"/>
                    </a:lnTo>
                    <a:lnTo>
                      <a:pt x="390" y="18"/>
                    </a:lnTo>
                    <a:lnTo>
                      <a:pt x="381" y="16"/>
                    </a:lnTo>
                    <a:lnTo>
                      <a:pt x="364" y="12"/>
                    </a:lnTo>
                    <a:lnTo>
                      <a:pt x="344" y="9"/>
                    </a:lnTo>
                    <a:lnTo>
                      <a:pt x="324" y="5"/>
                    </a:lnTo>
                    <a:lnTo>
                      <a:pt x="302" y="3"/>
                    </a:lnTo>
                    <a:lnTo>
                      <a:pt x="281" y="2"/>
                    </a:lnTo>
                    <a:lnTo>
                      <a:pt x="257" y="0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151" name="Freeform 165"/>
              <p:cNvSpPr>
                <a:spLocks/>
              </p:cNvSpPr>
              <p:nvPr/>
            </p:nvSpPr>
            <p:spPr bwMode="auto">
              <a:xfrm>
                <a:off x="1811" y="2493"/>
                <a:ext cx="467" cy="142"/>
              </a:xfrm>
              <a:custGeom>
                <a:avLst/>
                <a:gdLst>
                  <a:gd name="T0" fmla="*/ 209 w 467"/>
                  <a:gd name="T1" fmla="*/ 0 h 142"/>
                  <a:gd name="T2" fmla="*/ 163 w 467"/>
                  <a:gd name="T3" fmla="*/ 3 h 142"/>
                  <a:gd name="T4" fmla="*/ 122 w 467"/>
                  <a:gd name="T5" fmla="*/ 9 h 142"/>
                  <a:gd name="T6" fmla="*/ 85 w 467"/>
                  <a:gd name="T7" fmla="*/ 16 h 142"/>
                  <a:gd name="T8" fmla="*/ 68 w 467"/>
                  <a:gd name="T9" fmla="*/ 20 h 142"/>
                  <a:gd name="T10" fmla="*/ 53 w 467"/>
                  <a:gd name="T11" fmla="*/ 26 h 142"/>
                  <a:gd name="T12" fmla="*/ 39 w 467"/>
                  <a:gd name="T13" fmla="*/ 30 h 142"/>
                  <a:gd name="T14" fmla="*/ 28 w 467"/>
                  <a:gd name="T15" fmla="*/ 38 h 142"/>
                  <a:gd name="T16" fmla="*/ 18 w 467"/>
                  <a:gd name="T17" fmla="*/ 43 h 142"/>
                  <a:gd name="T18" fmla="*/ 10 w 467"/>
                  <a:gd name="T19" fmla="*/ 49 h 142"/>
                  <a:gd name="T20" fmla="*/ 5 w 467"/>
                  <a:gd name="T21" fmla="*/ 56 h 142"/>
                  <a:gd name="T22" fmla="*/ 0 w 467"/>
                  <a:gd name="T23" fmla="*/ 63 h 142"/>
                  <a:gd name="T24" fmla="*/ 0 w 467"/>
                  <a:gd name="T25" fmla="*/ 70 h 142"/>
                  <a:gd name="T26" fmla="*/ 0 w 467"/>
                  <a:gd name="T27" fmla="*/ 78 h 142"/>
                  <a:gd name="T28" fmla="*/ 5 w 467"/>
                  <a:gd name="T29" fmla="*/ 85 h 142"/>
                  <a:gd name="T30" fmla="*/ 10 w 467"/>
                  <a:gd name="T31" fmla="*/ 92 h 142"/>
                  <a:gd name="T32" fmla="*/ 18 w 467"/>
                  <a:gd name="T33" fmla="*/ 98 h 142"/>
                  <a:gd name="T34" fmla="*/ 28 w 467"/>
                  <a:gd name="T35" fmla="*/ 105 h 142"/>
                  <a:gd name="T36" fmla="*/ 39 w 467"/>
                  <a:gd name="T37" fmla="*/ 110 h 142"/>
                  <a:gd name="T38" fmla="*/ 53 w 467"/>
                  <a:gd name="T39" fmla="*/ 116 h 142"/>
                  <a:gd name="T40" fmla="*/ 68 w 467"/>
                  <a:gd name="T41" fmla="*/ 120 h 142"/>
                  <a:gd name="T42" fmla="*/ 85 w 467"/>
                  <a:gd name="T43" fmla="*/ 125 h 142"/>
                  <a:gd name="T44" fmla="*/ 122 w 467"/>
                  <a:gd name="T45" fmla="*/ 133 h 142"/>
                  <a:gd name="T46" fmla="*/ 163 w 467"/>
                  <a:gd name="T47" fmla="*/ 138 h 142"/>
                  <a:gd name="T48" fmla="*/ 209 w 467"/>
                  <a:gd name="T49" fmla="*/ 140 h 142"/>
                  <a:gd name="T50" fmla="*/ 257 w 467"/>
                  <a:gd name="T51" fmla="*/ 140 h 142"/>
                  <a:gd name="T52" fmla="*/ 302 w 467"/>
                  <a:gd name="T53" fmla="*/ 138 h 142"/>
                  <a:gd name="T54" fmla="*/ 344 w 467"/>
                  <a:gd name="T55" fmla="*/ 133 h 142"/>
                  <a:gd name="T56" fmla="*/ 381 w 467"/>
                  <a:gd name="T57" fmla="*/ 125 h 142"/>
                  <a:gd name="T58" fmla="*/ 398 w 467"/>
                  <a:gd name="T59" fmla="*/ 120 h 142"/>
                  <a:gd name="T60" fmla="*/ 414 w 467"/>
                  <a:gd name="T61" fmla="*/ 116 h 142"/>
                  <a:gd name="T62" fmla="*/ 427 w 467"/>
                  <a:gd name="T63" fmla="*/ 110 h 142"/>
                  <a:gd name="T64" fmla="*/ 438 w 467"/>
                  <a:gd name="T65" fmla="*/ 105 h 142"/>
                  <a:gd name="T66" fmla="*/ 448 w 467"/>
                  <a:gd name="T67" fmla="*/ 98 h 142"/>
                  <a:gd name="T68" fmla="*/ 455 w 467"/>
                  <a:gd name="T69" fmla="*/ 92 h 142"/>
                  <a:gd name="T70" fmla="*/ 461 w 467"/>
                  <a:gd name="T71" fmla="*/ 85 h 142"/>
                  <a:gd name="T72" fmla="*/ 465 w 467"/>
                  <a:gd name="T73" fmla="*/ 78 h 142"/>
                  <a:gd name="T74" fmla="*/ 467 w 467"/>
                  <a:gd name="T75" fmla="*/ 70 h 142"/>
                  <a:gd name="T76" fmla="*/ 465 w 467"/>
                  <a:gd name="T77" fmla="*/ 63 h 142"/>
                  <a:gd name="T78" fmla="*/ 461 w 467"/>
                  <a:gd name="T79" fmla="*/ 56 h 142"/>
                  <a:gd name="T80" fmla="*/ 455 w 467"/>
                  <a:gd name="T81" fmla="*/ 49 h 142"/>
                  <a:gd name="T82" fmla="*/ 448 w 467"/>
                  <a:gd name="T83" fmla="*/ 43 h 142"/>
                  <a:gd name="T84" fmla="*/ 438 w 467"/>
                  <a:gd name="T85" fmla="*/ 38 h 142"/>
                  <a:gd name="T86" fmla="*/ 427 w 467"/>
                  <a:gd name="T87" fmla="*/ 30 h 142"/>
                  <a:gd name="T88" fmla="*/ 414 w 467"/>
                  <a:gd name="T89" fmla="*/ 26 h 142"/>
                  <a:gd name="T90" fmla="*/ 398 w 467"/>
                  <a:gd name="T91" fmla="*/ 20 h 142"/>
                  <a:gd name="T92" fmla="*/ 381 w 467"/>
                  <a:gd name="T93" fmla="*/ 16 h 142"/>
                  <a:gd name="T94" fmla="*/ 344 w 467"/>
                  <a:gd name="T95" fmla="*/ 9 h 142"/>
                  <a:gd name="T96" fmla="*/ 302 w 467"/>
                  <a:gd name="T97" fmla="*/ 3 h 142"/>
                  <a:gd name="T98" fmla="*/ 257 w 467"/>
                  <a:gd name="T99" fmla="*/ 0 h 142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w 467"/>
                  <a:gd name="T151" fmla="*/ 0 h 142"/>
                  <a:gd name="T152" fmla="*/ 467 w 467"/>
                  <a:gd name="T153" fmla="*/ 142 h 142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T150" t="T151" r="T152" b="T153"/>
                <a:pathLst>
                  <a:path w="467" h="142">
                    <a:moveTo>
                      <a:pt x="234" y="0"/>
                    </a:moveTo>
                    <a:lnTo>
                      <a:pt x="209" y="0"/>
                    </a:lnTo>
                    <a:lnTo>
                      <a:pt x="186" y="2"/>
                    </a:lnTo>
                    <a:lnTo>
                      <a:pt x="163" y="3"/>
                    </a:lnTo>
                    <a:lnTo>
                      <a:pt x="142" y="5"/>
                    </a:lnTo>
                    <a:lnTo>
                      <a:pt x="122" y="9"/>
                    </a:lnTo>
                    <a:lnTo>
                      <a:pt x="102" y="12"/>
                    </a:lnTo>
                    <a:lnTo>
                      <a:pt x="85" y="16"/>
                    </a:lnTo>
                    <a:lnTo>
                      <a:pt x="76" y="18"/>
                    </a:lnTo>
                    <a:lnTo>
                      <a:pt x="68" y="20"/>
                    </a:lnTo>
                    <a:lnTo>
                      <a:pt x="60" y="23"/>
                    </a:lnTo>
                    <a:lnTo>
                      <a:pt x="53" y="26"/>
                    </a:lnTo>
                    <a:lnTo>
                      <a:pt x="46" y="28"/>
                    </a:lnTo>
                    <a:lnTo>
                      <a:pt x="39" y="30"/>
                    </a:lnTo>
                    <a:lnTo>
                      <a:pt x="33" y="33"/>
                    </a:lnTo>
                    <a:lnTo>
                      <a:pt x="28" y="38"/>
                    </a:lnTo>
                    <a:lnTo>
                      <a:pt x="23" y="40"/>
                    </a:lnTo>
                    <a:lnTo>
                      <a:pt x="18" y="43"/>
                    </a:lnTo>
                    <a:lnTo>
                      <a:pt x="13" y="46"/>
                    </a:lnTo>
                    <a:lnTo>
                      <a:pt x="10" y="49"/>
                    </a:lnTo>
                    <a:lnTo>
                      <a:pt x="7" y="53"/>
                    </a:lnTo>
                    <a:lnTo>
                      <a:pt x="5" y="56"/>
                    </a:lnTo>
                    <a:lnTo>
                      <a:pt x="2" y="60"/>
                    </a:lnTo>
                    <a:lnTo>
                      <a:pt x="0" y="63"/>
                    </a:lnTo>
                    <a:lnTo>
                      <a:pt x="0" y="68"/>
                    </a:lnTo>
                    <a:lnTo>
                      <a:pt x="0" y="70"/>
                    </a:lnTo>
                    <a:lnTo>
                      <a:pt x="0" y="75"/>
                    </a:lnTo>
                    <a:lnTo>
                      <a:pt x="0" y="78"/>
                    </a:lnTo>
                    <a:lnTo>
                      <a:pt x="2" y="82"/>
                    </a:lnTo>
                    <a:lnTo>
                      <a:pt x="5" y="85"/>
                    </a:lnTo>
                    <a:lnTo>
                      <a:pt x="7" y="89"/>
                    </a:lnTo>
                    <a:lnTo>
                      <a:pt x="10" y="92"/>
                    </a:lnTo>
                    <a:lnTo>
                      <a:pt x="13" y="95"/>
                    </a:lnTo>
                    <a:lnTo>
                      <a:pt x="18" y="98"/>
                    </a:lnTo>
                    <a:lnTo>
                      <a:pt x="23" y="102"/>
                    </a:lnTo>
                    <a:lnTo>
                      <a:pt x="28" y="105"/>
                    </a:lnTo>
                    <a:lnTo>
                      <a:pt x="33" y="108"/>
                    </a:lnTo>
                    <a:lnTo>
                      <a:pt x="39" y="110"/>
                    </a:lnTo>
                    <a:lnTo>
                      <a:pt x="46" y="113"/>
                    </a:lnTo>
                    <a:lnTo>
                      <a:pt x="53" y="116"/>
                    </a:lnTo>
                    <a:lnTo>
                      <a:pt x="60" y="118"/>
                    </a:lnTo>
                    <a:lnTo>
                      <a:pt x="68" y="120"/>
                    </a:lnTo>
                    <a:lnTo>
                      <a:pt x="76" y="123"/>
                    </a:lnTo>
                    <a:lnTo>
                      <a:pt x="85" y="125"/>
                    </a:lnTo>
                    <a:lnTo>
                      <a:pt x="102" y="129"/>
                    </a:lnTo>
                    <a:lnTo>
                      <a:pt x="122" y="133"/>
                    </a:lnTo>
                    <a:lnTo>
                      <a:pt x="142" y="136"/>
                    </a:lnTo>
                    <a:lnTo>
                      <a:pt x="163" y="138"/>
                    </a:lnTo>
                    <a:lnTo>
                      <a:pt x="186" y="140"/>
                    </a:lnTo>
                    <a:lnTo>
                      <a:pt x="209" y="140"/>
                    </a:lnTo>
                    <a:lnTo>
                      <a:pt x="234" y="142"/>
                    </a:lnTo>
                    <a:lnTo>
                      <a:pt x="257" y="140"/>
                    </a:lnTo>
                    <a:lnTo>
                      <a:pt x="281" y="140"/>
                    </a:lnTo>
                    <a:lnTo>
                      <a:pt x="302" y="138"/>
                    </a:lnTo>
                    <a:lnTo>
                      <a:pt x="324" y="136"/>
                    </a:lnTo>
                    <a:lnTo>
                      <a:pt x="344" y="133"/>
                    </a:lnTo>
                    <a:lnTo>
                      <a:pt x="364" y="129"/>
                    </a:lnTo>
                    <a:lnTo>
                      <a:pt x="381" y="125"/>
                    </a:lnTo>
                    <a:lnTo>
                      <a:pt x="390" y="123"/>
                    </a:lnTo>
                    <a:lnTo>
                      <a:pt x="398" y="120"/>
                    </a:lnTo>
                    <a:lnTo>
                      <a:pt x="405" y="118"/>
                    </a:lnTo>
                    <a:lnTo>
                      <a:pt x="414" y="116"/>
                    </a:lnTo>
                    <a:lnTo>
                      <a:pt x="420" y="113"/>
                    </a:lnTo>
                    <a:lnTo>
                      <a:pt x="427" y="110"/>
                    </a:lnTo>
                    <a:lnTo>
                      <a:pt x="433" y="108"/>
                    </a:lnTo>
                    <a:lnTo>
                      <a:pt x="438" y="105"/>
                    </a:lnTo>
                    <a:lnTo>
                      <a:pt x="444" y="102"/>
                    </a:lnTo>
                    <a:lnTo>
                      <a:pt x="448" y="98"/>
                    </a:lnTo>
                    <a:lnTo>
                      <a:pt x="453" y="95"/>
                    </a:lnTo>
                    <a:lnTo>
                      <a:pt x="455" y="92"/>
                    </a:lnTo>
                    <a:lnTo>
                      <a:pt x="460" y="89"/>
                    </a:lnTo>
                    <a:lnTo>
                      <a:pt x="461" y="85"/>
                    </a:lnTo>
                    <a:lnTo>
                      <a:pt x="464" y="82"/>
                    </a:lnTo>
                    <a:lnTo>
                      <a:pt x="465" y="78"/>
                    </a:lnTo>
                    <a:lnTo>
                      <a:pt x="467" y="75"/>
                    </a:lnTo>
                    <a:lnTo>
                      <a:pt x="467" y="70"/>
                    </a:lnTo>
                    <a:lnTo>
                      <a:pt x="467" y="68"/>
                    </a:lnTo>
                    <a:lnTo>
                      <a:pt x="465" y="63"/>
                    </a:lnTo>
                    <a:lnTo>
                      <a:pt x="464" y="60"/>
                    </a:lnTo>
                    <a:lnTo>
                      <a:pt x="461" y="56"/>
                    </a:lnTo>
                    <a:lnTo>
                      <a:pt x="460" y="53"/>
                    </a:lnTo>
                    <a:lnTo>
                      <a:pt x="455" y="49"/>
                    </a:lnTo>
                    <a:lnTo>
                      <a:pt x="453" y="46"/>
                    </a:lnTo>
                    <a:lnTo>
                      <a:pt x="448" y="43"/>
                    </a:lnTo>
                    <a:lnTo>
                      <a:pt x="444" y="40"/>
                    </a:lnTo>
                    <a:lnTo>
                      <a:pt x="438" y="38"/>
                    </a:lnTo>
                    <a:lnTo>
                      <a:pt x="433" y="33"/>
                    </a:lnTo>
                    <a:lnTo>
                      <a:pt x="427" y="30"/>
                    </a:lnTo>
                    <a:lnTo>
                      <a:pt x="420" y="28"/>
                    </a:lnTo>
                    <a:lnTo>
                      <a:pt x="414" y="26"/>
                    </a:lnTo>
                    <a:lnTo>
                      <a:pt x="405" y="23"/>
                    </a:lnTo>
                    <a:lnTo>
                      <a:pt x="398" y="20"/>
                    </a:lnTo>
                    <a:lnTo>
                      <a:pt x="390" y="18"/>
                    </a:lnTo>
                    <a:lnTo>
                      <a:pt x="381" y="16"/>
                    </a:lnTo>
                    <a:lnTo>
                      <a:pt x="364" y="12"/>
                    </a:lnTo>
                    <a:lnTo>
                      <a:pt x="344" y="9"/>
                    </a:lnTo>
                    <a:lnTo>
                      <a:pt x="324" y="5"/>
                    </a:lnTo>
                    <a:lnTo>
                      <a:pt x="302" y="3"/>
                    </a:lnTo>
                    <a:lnTo>
                      <a:pt x="281" y="2"/>
                    </a:lnTo>
                    <a:lnTo>
                      <a:pt x="257" y="0"/>
                    </a:lnTo>
                    <a:lnTo>
                      <a:pt x="234" y="0"/>
                    </a:lnTo>
                  </a:path>
                </a:pathLst>
              </a:custGeom>
              <a:noFill/>
              <a:ln w="174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152" name="Line 166"/>
              <p:cNvSpPr>
                <a:spLocks noChangeShapeType="1"/>
              </p:cNvSpPr>
              <p:nvPr/>
            </p:nvSpPr>
            <p:spPr bwMode="auto">
              <a:xfrm flipV="1">
                <a:off x="1923" y="2525"/>
                <a:ext cx="83" cy="1"/>
              </a:xfrm>
              <a:prstGeom prst="line">
                <a:avLst/>
              </a:prstGeom>
              <a:noFill/>
              <a:ln w="428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153" name="Line 167"/>
              <p:cNvSpPr>
                <a:spLocks noChangeShapeType="1"/>
              </p:cNvSpPr>
              <p:nvPr/>
            </p:nvSpPr>
            <p:spPr bwMode="auto">
              <a:xfrm>
                <a:off x="2082" y="2608"/>
                <a:ext cx="73" cy="1"/>
              </a:xfrm>
              <a:prstGeom prst="line">
                <a:avLst/>
              </a:prstGeom>
              <a:noFill/>
              <a:ln w="428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154" name="Line 168"/>
              <p:cNvSpPr>
                <a:spLocks noChangeShapeType="1"/>
              </p:cNvSpPr>
              <p:nvPr/>
            </p:nvSpPr>
            <p:spPr bwMode="auto">
              <a:xfrm>
                <a:off x="1999" y="2526"/>
                <a:ext cx="87" cy="82"/>
              </a:xfrm>
              <a:prstGeom prst="line">
                <a:avLst/>
              </a:prstGeom>
              <a:noFill/>
              <a:ln w="428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155" name="Line 169"/>
              <p:cNvSpPr>
                <a:spLocks noChangeShapeType="1"/>
              </p:cNvSpPr>
              <p:nvPr/>
            </p:nvSpPr>
            <p:spPr bwMode="auto">
              <a:xfrm>
                <a:off x="1923" y="2603"/>
                <a:ext cx="83" cy="3"/>
              </a:xfrm>
              <a:prstGeom prst="line">
                <a:avLst/>
              </a:prstGeom>
              <a:noFill/>
              <a:ln w="428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156" name="Line 170"/>
              <p:cNvSpPr>
                <a:spLocks noChangeShapeType="1"/>
              </p:cNvSpPr>
              <p:nvPr/>
            </p:nvSpPr>
            <p:spPr bwMode="auto">
              <a:xfrm>
                <a:off x="2082" y="2523"/>
                <a:ext cx="73" cy="1"/>
              </a:xfrm>
              <a:prstGeom prst="line">
                <a:avLst/>
              </a:prstGeom>
              <a:noFill/>
              <a:ln w="428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157" name="Line 171"/>
              <p:cNvSpPr>
                <a:spLocks noChangeShapeType="1"/>
              </p:cNvSpPr>
              <p:nvPr/>
            </p:nvSpPr>
            <p:spPr bwMode="auto">
              <a:xfrm flipV="1">
                <a:off x="1999" y="2523"/>
                <a:ext cx="87" cy="80"/>
              </a:xfrm>
              <a:prstGeom prst="line">
                <a:avLst/>
              </a:prstGeom>
              <a:noFill/>
              <a:ln w="428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26131" name="Group 172"/>
            <p:cNvGrpSpPr>
              <a:grpSpLocks/>
            </p:cNvGrpSpPr>
            <p:nvPr/>
          </p:nvGrpSpPr>
          <p:grpSpPr bwMode="auto">
            <a:xfrm>
              <a:off x="2805" y="768"/>
              <a:ext cx="472" cy="219"/>
              <a:chOff x="1811" y="2493"/>
              <a:chExt cx="472" cy="219"/>
            </a:xfrm>
          </p:grpSpPr>
          <p:sp>
            <p:nvSpPr>
              <p:cNvPr id="126132" name="Freeform 173"/>
              <p:cNvSpPr>
                <a:spLocks/>
              </p:cNvSpPr>
              <p:nvPr/>
            </p:nvSpPr>
            <p:spPr bwMode="auto">
              <a:xfrm>
                <a:off x="1814" y="2591"/>
                <a:ext cx="468" cy="121"/>
              </a:xfrm>
              <a:custGeom>
                <a:avLst/>
                <a:gdLst>
                  <a:gd name="T0" fmla="*/ 211 w 468"/>
                  <a:gd name="T1" fmla="*/ 0 h 121"/>
                  <a:gd name="T2" fmla="*/ 165 w 468"/>
                  <a:gd name="T3" fmla="*/ 2 h 121"/>
                  <a:gd name="T4" fmla="*/ 123 w 468"/>
                  <a:gd name="T5" fmla="*/ 7 h 121"/>
                  <a:gd name="T6" fmla="*/ 86 w 468"/>
                  <a:gd name="T7" fmla="*/ 14 h 121"/>
                  <a:gd name="T8" fmla="*/ 69 w 468"/>
                  <a:gd name="T9" fmla="*/ 17 h 121"/>
                  <a:gd name="T10" fmla="*/ 55 w 468"/>
                  <a:gd name="T11" fmla="*/ 21 h 121"/>
                  <a:gd name="T12" fmla="*/ 40 w 468"/>
                  <a:gd name="T13" fmla="*/ 27 h 121"/>
                  <a:gd name="T14" fmla="*/ 29 w 468"/>
                  <a:gd name="T15" fmla="*/ 31 h 121"/>
                  <a:gd name="T16" fmla="*/ 19 w 468"/>
                  <a:gd name="T17" fmla="*/ 37 h 121"/>
                  <a:gd name="T18" fmla="*/ 12 w 468"/>
                  <a:gd name="T19" fmla="*/ 42 h 121"/>
                  <a:gd name="T20" fmla="*/ 6 w 468"/>
                  <a:gd name="T21" fmla="*/ 48 h 121"/>
                  <a:gd name="T22" fmla="*/ 2 w 468"/>
                  <a:gd name="T23" fmla="*/ 54 h 121"/>
                  <a:gd name="T24" fmla="*/ 0 w 468"/>
                  <a:gd name="T25" fmla="*/ 61 h 121"/>
                  <a:gd name="T26" fmla="*/ 2 w 468"/>
                  <a:gd name="T27" fmla="*/ 67 h 121"/>
                  <a:gd name="T28" fmla="*/ 6 w 468"/>
                  <a:gd name="T29" fmla="*/ 72 h 121"/>
                  <a:gd name="T30" fmla="*/ 12 w 468"/>
                  <a:gd name="T31" fmla="*/ 78 h 121"/>
                  <a:gd name="T32" fmla="*/ 19 w 468"/>
                  <a:gd name="T33" fmla="*/ 84 h 121"/>
                  <a:gd name="T34" fmla="*/ 29 w 468"/>
                  <a:gd name="T35" fmla="*/ 89 h 121"/>
                  <a:gd name="T36" fmla="*/ 40 w 468"/>
                  <a:gd name="T37" fmla="*/ 94 h 121"/>
                  <a:gd name="T38" fmla="*/ 55 w 468"/>
                  <a:gd name="T39" fmla="*/ 99 h 121"/>
                  <a:gd name="T40" fmla="*/ 69 w 468"/>
                  <a:gd name="T41" fmla="*/ 104 h 121"/>
                  <a:gd name="T42" fmla="*/ 86 w 468"/>
                  <a:gd name="T43" fmla="*/ 108 h 121"/>
                  <a:gd name="T44" fmla="*/ 123 w 468"/>
                  <a:gd name="T45" fmla="*/ 114 h 121"/>
                  <a:gd name="T46" fmla="*/ 165 w 468"/>
                  <a:gd name="T47" fmla="*/ 118 h 121"/>
                  <a:gd name="T48" fmla="*/ 211 w 468"/>
                  <a:gd name="T49" fmla="*/ 121 h 121"/>
                  <a:gd name="T50" fmla="*/ 258 w 468"/>
                  <a:gd name="T51" fmla="*/ 121 h 121"/>
                  <a:gd name="T52" fmla="*/ 304 w 468"/>
                  <a:gd name="T53" fmla="*/ 118 h 121"/>
                  <a:gd name="T54" fmla="*/ 345 w 468"/>
                  <a:gd name="T55" fmla="*/ 114 h 121"/>
                  <a:gd name="T56" fmla="*/ 382 w 468"/>
                  <a:gd name="T57" fmla="*/ 108 h 121"/>
                  <a:gd name="T58" fmla="*/ 399 w 468"/>
                  <a:gd name="T59" fmla="*/ 104 h 121"/>
                  <a:gd name="T60" fmla="*/ 414 w 468"/>
                  <a:gd name="T61" fmla="*/ 99 h 121"/>
                  <a:gd name="T62" fmla="*/ 428 w 468"/>
                  <a:gd name="T63" fmla="*/ 94 h 121"/>
                  <a:gd name="T64" fmla="*/ 440 w 468"/>
                  <a:gd name="T65" fmla="*/ 89 h 121"/>
                  <a:gd name="T66" fmla="*/ 450 w 468"/>
                  <a:gd name="T67" fmla="*/ 84 h 121"/>
                  <a:gd name="T68" fmla="*/ 457 w 468"/>
                  <a:gd name="T69" fmla="*/ 78 h 121"/>
                  <a:gd name="T70" fmla="*/ 462 w 468"/>
                  <a:gd name="T71" fmla="*/ 72 h 121"/>
                  <a:gd name="T72" fmla="*/ 467 w 468"/>
                  <a:gd name="T73" fmla="*/ 67 h 121"/>
                  <a:gd name="T74" fmla="*/ 468 w 468"/>
                  <a:gd name="T75" fmla="*/ 61 h 121"/>
                  <a:gd name="T76" fmla="*/ 467 w 468"/>
                  <a:gd name="T77" fmla="*/ 54 h 121"/>
                  <a:gd name="T78" fmla="*/ 462 w 468"/>
                  <a:gd name="T79" fmla="*/ 48 h 121"/>
                  <a:gd name="T80" fmla="*/ 457 w 468"/>
                  <a:gd name="T81" fmla="*/ 42 h 121"/>
                  <a:gd name="T82" fmla="*/ 450 w 468"/>
                  <a:gd name="T83" fmla="*/ 37 h 121"/>
                  <a:gd name="T84" fmla="*/ 440 w 468"/>
                  <a:gd name="T85" fmla="*/ 31 h 121"/>
                  <a:gd name="T86" fmla="*/ 428 w 468"/>
                  <a:gd name="T87" fmla="*/ 27 h 121"/>
                  <a:gd name="T88" fmla="*/ 414 w 468"/>
                  <a:gd name="T89" fmla="*/ 21 h 121"/>
                  <a:gd name="T90" fmla="*/ 399 w 468"/>
                  <a:gd name="T91" fmla="*/ 17 h 121"/>
                  <a:gd name="T92" fmla="*/ 382 w 468"/>
                  <a:gd name="T93" fmla="*/ 14 h 121"/>
                  <a:gd name="T94" fmla="*/ 345 w 468"/>
                  <a:gd name="T95" fmla="*/ 7 h 121"/>
                  <a:gd name="T96" fmla="*/ 304 w 468"/>
                  <a:gd name="T97" fmla="*/ 2 h 121"/>
                  <a:gd name="T98" fmla="*/ 258 w 468"/>
                  <a:gd name="T99" fmla="*/ 0 h 121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w 468"/>
                  <a:gd name="T151" fmla="*/ 0 h 121"/>
                  <a:gd name="T152" fmla="*/ 468 w 468"/>
                  <a:gd name="T153" fmla="*/ 121 h 121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T150" t="T151" r="T152" b="T153"/>
                <a:pathLst>
                  <a:path w="468" h="121">
                    <a:moveTo>
                      <a:pt x="235" y="0"/>
                    </a:moveTo>
                    <a:lnTo>
                      <a:pt x="211" y="0"/>
                    </a:lnTo>
                    <a:lnTo>
                      <a:pt x="188" y="1"/>
                    </a:lnTo>
                    <a:lnTo>
                      <a:pt x="165" y="2"/>
                    </a:lnTo>
                    <a:lnTo>
                      <a:pt x="143" y="4"/>
                    </a:lnTo>
                    <a:lnTo>
                      <a:pt x="123" y="7"/>
                    </a:lnTo>
                    <a:lnTo>
                      <a:pt x="103" y="10"/>
                    </a:lnTo>
                    <a:lnTo>
                      <a:pt x="86" y="14"/>
                    </a:lnTo>
                    <a:lnTo>
                      <a:pt x="77" y="15"/>
                    </a:lnTo>
                    <a:lnTo>
                      <a:pt x="69" y="17"/>
                    </a:lnTo>
                    <a:lnTo>
                      <a:pt x="62" y="20"/>
                    </a:lnTo>
                    <a:lnTo>
                      <a:pt x="55" y="21"/>
                    </a:lnTo>
                    <a:lnTo>
                      <a:pt x="47" y="24"/>
                    </a:lnTo>
                    <a:lnTo>
                      <a:pt x="40" y="27"/>
                    </a:lnTo>
                    <a:lnTo>
                      <a:pt x="35" y="28"/>
                    </a:lnTo>
                    <a:lnTo>
                      <a:pt x="29" y="31"/>
                    </a:lnTo>
                    <a:lnTo>
                      <a:pt x="25" y="34"/>
                    </a:lnTo>
                    <a:lnTo>
                      <a:pt x="19" y="37"/>
                    </a:lnTo>
                    <a:lnTo>
                      <a:pt x="15" y="40"/>
                    </a:lnTo>
                    <a:lnTo>
                      <a:pt x="12" y="42"/>
                    </a:lnTo>
                    <a:lnTo>
                      <a:pt x="9" y="45"/>
                    </a:lnTo>
                    <a:lnTo>
                      <a:pt x="6" y="48"/>
                    </a:lnTo>
                    <a:lnTo>
                      <a:pt x="3" y="51"/>
                    </a:lnTo>
                    <a:lnTo>
                      <a:pt x="2" y="54"/>
                    </a:lnTo>
                    <a:lnTo>
                      <a:pt x="2" y="57"/>
                    </a:lnTo>
                    <a:lnTo>
                      <a:pt x="0" y="61"/>
                    </a:lnTo>
                    <a:lnTo>
                      <a:pt x="2" y="64"/>
                    </a:lnTo>
                    <a:lnTo>
                      <a:pt x="2" y="67"/>
                    </a:lnTo>
                    <a:lnTo>
                      <a:pt x="3" y="70"/>
                    </a:lnTo>
                    <a:lnTo>
                      <a:pt x="6" y="72"/>
                    </a:lnTo>
                    <a:lnTo>
                      <a:pt x="9" y="75"/>
                    </a:lnTo>
                    <a:lnTo>
                      <a:pt x="12" y="78"/>
                    </a:lnTo>
                    <a:lnTo>
                      <a:pt x="15" y="81"/>
                    </a:lnTo>
                    <a:lnTo>
                      <a:pt x="19" y="84"/>
                    </a:lnTo>
                    <a:lnTo>
                      <a:pt x="25" y="87"/>
                    </a:lnTo>
                    <a:lnTo>
                      <a:pt x="29" y="89"/>
                    </a:lnTo>
                    <a:lnTo>
                      <a:pt x="35" y="92"/>
                    </a:lnTo>
                    <a:lnTo>
                      <a:pt x="40" y="94"/>
                    </a:lnTo>
                    <a:lnTo>
                      <a:pt x="47" y="97"/>
                    </a:lnTo>
                    <a:lnTo>
                      <a:pt x="55" y="99"/>
                    </a:lnTo>
                    <a:lnTo>
                      <a:pt x="62" y="101"/>
                    </a:lnTo>
                    <a:lnTo>
                      <a:pt x="69" y="104"/>
                    </a:lnTo>
                    <a:lnTo>
                      <a:pt x="77" y="105"/>
                    </a:lnTo>
                    <a:lnTo>
                      <a:pt x="86" y="108"/>
                    </a:lnTo>
                    <a:lnTo>
                      <a:pt x="103" y="111"/>
                    </a:lnTo>
                    <a:lnTo>
                      <a:pt x="123" y="114"/>
                    </a:lnTo>
                    <a:lnTo>
                      <a:pt x="143" y="117"/>
                    </a:lnTo>
                    <a:lnTo>
                      <a:pt x="165" y="118"/>
                    </a:lnTo>
                    <a:lnTo>
                      <a:pt x="188" y="119"/>
                    </a:lnTo>
                    <a:lnTo>
                      <a:pt x="211" y="121"/>
                    </a:lnTo>
                    <a:lnTo>
                      <a:pt x="235" y="121"/>
                    </a:lnTo>
                    <a:lnTo>
                      <a:pt x="258" y="121"/>
                    </a:lnTo>
                    <a:lnTo>
                      <a:pt x="281" y="119"/>
                    </a:lnTo>
                    <a:lnTo>
                      <a:pt x="304" y="118"/>
                    </a:lnTo>
                    <a:lnTo>
                      <a:pt x="325" y="117"/>
                    </a:lnTo>
                    <a:lnTo>
                      <a:pt x="345" y="114"/>
                    </a:lnTo>
                    <a:lnTo>
                      <a:pt x="365" y="111"/>
                    </a:lnTo>
                    <a:lnTo>
                      <a:pt x="382" y="108"/>
                    </a:lnTo>
                    <a:lnTo>
                      <a:pt x="391" y="105"/>
                    </a:lnTo>
                    <a:lnTo>
                      <a:pt x="399" y="104"/>
                    </a:lnTo>
                    <a:lnTo>
                      <a:pt x="407" y="101"/>
                    </a:lnTo>
                    <a:lnTo>
                      <a:pt x="414" y="99"/>
                    </a:lnTo>
                    <a:lnTo>
                      <a:pt x="421" y="97"/>
                    </a:lnTo>
                    <a:lnTo>
                      <a:pt x="428" y="94"/>
                    </a:lnTo>
                    <a:lnTo>
                      <a:pt x="434" y="92"/>
                    </a:lnTo>
                    <a:lnTo>
                      <a:pt x="440" y="89"/>
                    </a:lnTo>
                    <a:lnTo>
                      <a:pt x="445" y="87"/>
                    </a:lnTo>
                    <a:lnTo>
                      <a:pt x="450" y="84"/>
                    </a:lnTo>
                    <a:lnTo>
                      <a:pt x="454" y="81"/>
                    </a:lnTo>
                    <a:lnTo>
                      <a:pt x="457" y="78"/>
                    </a:lnTo>
                    <a:lnTo>
                      <a:pt x="461" y="75"/>
                    </a:lnTo>
                    <a:lnTo>
                      <a:pt x="462" y="72"/>
                    </a:lnTo>
                    <a:lnTo>
                      <a:pt x="465" y="70"/>
                    </a:lnTo>
                    <a:lnTo>
                      <a:pt x="467" y="67"/>
                    </a:lnTo>
                    <a:lnTo>
                      <a:pt x="468" y="64"/>
                    </a:lnTo>
                    <a:lnTo>
                      <a:pt x="468" y="61"/>
                    </a:lnTo>
                    <a:lnTo>
                      <a:pt x="468" y="57"/>
                    </a:lnTo>
                    <a:lnTo>
                      <a:pt x="467" y="54"/>
                    </a:lnTo>
                    <a:lnTo>
                      <a:pt x="465" y="51"/>
                    </a:lnTo>
                    <a:lnTo>
                      <a:pt x="462" y="48"/>
                    </a:lnTo>
                    <a:lnTo>
                      <a:pt x="461" y="45"/>
                    </a:lnTo>
                    <a:lnTo>
                      <a:pt x="457" y="42"/>
                    </a:lnTo>
                    <a:lnTo>
                      <a:pt x="454" y="40"/>
                    </a:lnTo>
                    <a:lnTo>
                      <a:pt x="450" y="37"/>
                    </a:lnTo>
                    <a:lnTo>
                      <a:pt x="445" y="34"/>
                    </a:lnTo>
                    <a:lnTo>
                      <a:pt x="440" y="31"/>
                    </a:lnTo>
                    <a:lnTo>
                      <a:pt x="434" y="28"/>
                    </a:lnTo>
                    <a:lnTo>
                      <a:pt x="428" y="27"/>
                    </a:lnTo>
                    <a:lnTo>
                      <a:pt x="421" y="24"/>
                    </a:lnTo>
                    <a:lnTo>
                      <a:pt x="414" y="21"/>
                    </a:lnTo>
                    <a:lnTo>
                      <a:pt x="407" y="20"/>
                    </a:lnTo>
                    <a:lnTo>
                      <a:pt x="399" y="17"/>
                    </a:lnTo>
                    <a:lnTo>
                      <a:pt x="391" y="15"/>
                    </a:lnTo>
                    <a:lnTo>
                      <a:pt x="382" y="14"/>
                    </a:lnTo>
                    <a:lnTo>
                      <a:pt x="365" y="10"/>
                    </a:lnTo>
                    <a:lnTo>
                      <a:pt x="345" y="7"/>
                    </a:lnTo>
                    <a:lnTo>
                      <a:pt x="325" y="4"/>
                    </a:lnTo>
                    <a:lnTo>
                      <a:pt x="304" y="2"/>
                    </a:lnTo>
                    <a:lnTo>
                      <a:pt x="281" y="1"/>
                    </a:lnTo>
                    <a:lnTo>
                      <a:pt x="258" y="0"/>
                    </a:lnTo>
                    <a:lnTo>
                      <a:pt x="235" y="0"/>
                    </a:lnTo>
                    <a:close/>
                  </a:path>
                </a:pathLst>
              </a:cu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133" name="Freeform 174"/>
              <p:cNvSpPr>
                <a:spLocks/>
              </p:cNvSpPr>
              <p:nvPr/>
            </p:nvSpPr>
            <p:spPr bwMode="auto">
              <a:xfrm>
                <a:off x="1814" y="2591"/>
                <a:ext cx="468" cy="121"/>
              </a:xfrm>
              <a:custGeom>
                <a:avLst/>
                <a:gdLst>
                  <a:gd name="T0" fmla="*/ 211 w 468"/>
                  <a:gd name="T1" fmla="*/ 0 h 121"/>
                  <a:gd name="T2" fmla="*/ 165 w 468"/>
                  <a:gd name="T3" fmla="*/ 2 h 121"/>
                  <a:gd name="T4" fmla="*/ 123 w 468"/>
                  <a:gd name="T5" fmla="*/ 7 h 121"/>
                  <a:gd name="T6" fmla="*/ 86 w 468"/>
                  <a:gd name="T7" fmla="*/ 14 h 121"/>
                  <a:gd name="T8" fmla="*/ 69 w 468"/>
                  <a:gd name="T9" fmla="*/ 17 h 121"/>
                  <a:gd name="T10" fmla="*/ 55 w 468"/>
                  <a:gd name="T11" fmla="*/ 21 h 121"/>
                  <a:gd name="T12" fmla="*/ 40 w 468"/>
                  <a:gd name="T13" fmla="*/ 27 h 121"/>
                  <a:gd name="T14" fmla="*/ 29 w 468"/>
                  <a:gd name="T15" fmla="*/ 31 h 121"/>
                  <a:gd name="T16" fmla="*/ 19 w 468"/>
                  <a:gd name="T17" fmla="*/ 37 h 121"/>
                  <a:gd name="T18" fmla="*/ 12 w 468"/>
                  <a:gd name="T19" fmla="*/ 42 h 121"/>
                  <a:gd name="T20" fmla="*/ 6 w 468"/>
                  <a:gd name="T21" fmla="*/ 48 h 121"/>
                  <a:gd name="T22" fmla="*/ 2 w 468"/>
                  <a:gd name="T23" fmla="*/ 54 h 121"/>
                  <a:gd name="T24" fmla="*/ 0 w 468"/>
                  <a:gd name="T25" fmla="*/ 61 h 121"/>
                  <a:gd name="T26" fmla="*/ 2 w 468"/>
                  <a:gd name="T27" fmla="*/ 67 h 121"/>
                  <a:gd name="T28" fmla="*/ 6 w 468"/>
                  <a:gd name="T29" fmla="*/ 72 h 121"/>
                  <a:gd name="T30" fmla="*/ 12 w 468"/>
                  <a:gd name="T31" fmla="*/ 78 h 121"/>
                  <a:gd name="T32" fmla="*/ 19 w 468"/>
                  <a:gd name="T33" fmla="*/ 84 h 121"/>
                  <a:gd name="T34" fmla="*/ 29 w 468"/>
                  <a:gd name="T35" fmla="*/ 89 h 121"/>
                  <a:gd name="T36" fmla="*/ 40 w 468"/>
                  <a:gd name="T37" fmla="*/ 94 h 121"/>
                  <a:gd name="T38" fmla="*/ 55 w 468"/>
                  <a:gd name="T39" fmla="*/ 99 h 121"/>
                  <a:gd name="T40" fmla="*/ 69 w 468"/>
                  <a:gd name="T41" fmla="*/ 104 h 121"/>
                  <a:gd name="T42" fmla="*/ 86 w 468"/>
                  <a:gd name="T43" fmla="*/ 108 h 121"/>
                  <a:gd name="T44" fmla="*/ 123 w 468"/>
                  <a:gd name="T45" fmla="*/ 114 h 121"/>
                  <a:gd name="T46" fmla="*/ 165 w 468"/>
                  <a:gd name="T47" fmla="*/ 118 h 121"/>
                  <a:gd name="T48" fmla="*/ 211 w 468"/>
                  <a:gd name="T49" fmla="*/ 121 h 121"/>
                  <a:gd name="T50" fmla="*/ 258 w 468"/>
                  <a:gd name="T51" fmla="*/ 121 h 121"/>
                  <a:gd name="T52" fmla="*/ 304 w 468"/>
                  <a:gd name="T53" fmla="*/ 118 h 121"/>
                  <a:gd name="T54" fmla="*/ 345 w 468"/>
                  <a:gd name="T55" fmla="*/ 114 h 121"/>
                  <a:gd name="T56" fmla="*/ 382 w 468"/>
                  <a:gd name="T57" fmla="*/ 108 h 121"/>
                  <a:gd name="T58" fmla="*/ 399 w 468"/>
                  <a:gd name="T59" fmla="*/ 104 h 121"/>
                  <a:gd name="T60" fmla="*/ 414 w 468"/>
                  <a:gd name="T61" fmla="*/ 99 h 121"/>
                  <a:gd name="T62" fmla="*/ 428 w 468"/>
                  <a:gd name="T63" fmla="*/ 94 h 121"/>
                  <a:gd name="T64" fmla="*/ 440 w 468"/>
                  <a:gd name="T65" fmla="*/ 89 h 121"/>
                  <a:gd name="T66" fmla="*/ 450 w 468"/>
                  <a:gd name="T67" fmla="*/ 84 h 121"/>
                  <a:gd name="T68" fmla="*/ 457 w 468"/>
                  <a:gd name="T69" fmla="*/ 78 h 121"/>
                  <a:gd name="T70" fmla="*/ 462 w 468"/>
                  <a:gd name="T71" fmla="*/ 72 h 121"/>
                  <a:gd name="T72" fmla="*/ 467 w 468"/>
                  <a:gd name="T73" fmla="*/ 67 h 121"/>
                  <a:gd name="T74" fmla="*/ 468 w 468"/>
                  <a:gd name="T75" fmla="*/ 61 h 121"/>
                  <a:gd name="T76" fmla="*/ 467 w 468"/>
                  <a:gd name="T77" fmla="*/ 54 h 121"/>
                  <a:gd name="T78" fmla="*/ 462 w 468"/>
                  <a:gd name="T79" fmla="*/ 48 h 121"/>
                  <a:gd name="T80" fmla="*/ 457 w 468"/>
                  <a:gd name="T81" fmla="*/ 42 h 121"/>
                  <a:gd name="T82" fmla="*/ 450 w 468"/>
                  <a:gd name="T83" fmla="*/ 37 h 121"/>
                  <a:gd name="T84" fmla="*/ 440 w 468"/>
                  <a:gd name="T85" fmla="*/ 31 h 121"/>
                  <a:gd name="T86" fmla="*/ 428 w 468"/>
                  <a:gd name="T87" fmla="*/ 27 h 121"/>
                  <a:gd name="T88" fmla="*/ 414 w 468"/>
                  <a:gd name="T89" fmla="*/ 21 h 121"/>
                  <a:gd name="T90" fmla="*/ 399 w 468"/>
                  <a:gd name="T91" fmla="*/ 17 h 121"/>
                  <a:gd name="T92" fmla="*/ 382 w 468"/>
                  <a:gd name="T93" fmla="*/ 14 h 121"/>
                  <a:gd name="T94" fmla="*/ 345 w 468"/>
                  <a:gd name="T95" fmla="*/ 7 h 121"/>
                  <a:gd name="T96" fmla="*/ 304 w 468"/>
                  <a:gd name="T97" fmla="*/ 2 h 121"/>
                  <a:gd name="T98" fmla="*/ 258 w 468"/>
                  <a:gd name="T99" fmla="*/ 0 h 121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w 468"/>
                  <a:gd name="T151" fmla="*/ 0 h 121"/>
                  <a:gd name="T152" fmla="*/ 468 w 468"/>
                  <a:gd name="T153" fmla="*/ 121 h 121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T150" t="T151" r="T152" b="T153"/>
                <a:pathLst>
                  <a:path w="468" h="121">
                    <a:moveTo>
                      <a:pt x="235" y="0"/>
                    </a:moveTo>
                    <a:lnTo>
                      <a:pt x="211" y="0"/>
                    </a:lnTo>
                    <a:lnTo>
                      <a:pt x="188" y="1"/>
                    </a:lnTo>
                    <a:lnTo>
                      <a:pt x="165" y="2"/>
                    </a:lnTo>
                    <a:lnTo>
                      <a:pt x="143" y="4"/>
                    </a:lnTo>
                    <a:lnTo>
                      <a:pt x="123" y="7"/>
                    </a:lnTo>
                    <a:lnTo>
                      <a:pt x="103" y="10"/>
                    </a:lnTo>
                    <a:lnTo>
                      <a:pt x="86" y="14"/>
                    </a:lnTo>
                    <a:lnTo>
                      <a:pt x="77" y="15"/>
                    </a:lnTo>
                    <a:lnTo>
                      <a:pt x="69" y="17"/>
                    </a:lnTo>
                    <a:lnTo>
                      <a:pt x="62" y="20"/>
                    </a:lnTo>
                    <a:lnTo>
                      <a:pt x="55" y="21"/>
                    </a:lnTo>
                    <a:lnTo>
                      <a:pt x="47" y="24"/>
                    </a:lnTo>
                    <a:lnTo>
                      <a:pt x="40" y="27"/>
                    </a:lnTo>
                    <a:lnTo>
                      <a:pt x="35" y="28"/>
                    </a:lnTo>
                    <a:lnTo>
                      <a:pt x="29" y="31"/>
                    </a:lnTo>
                    <a:lnTo>
                      <a:pt x="25" y="34"/>
                    </a:lnTo>
                    <a:lnTo>
                      <a:pt x="19" y="37"/>
                    </a:lnTo>
                    <a:lnTo>
                      <a:pt x="15" y="40"/>
                    </a:lnTo>
                    <a:lnTo>
                      <a:pt x="12" y="42"/>
                    </a:lnTo>
                    <a:lnTo>
                      <a:pt x="9" y="45"/>
                    </a:lnTo>
                    <a:lnTo>
                      <a:pt x="6" y="48"/>
                    </a:lnTo>
                    <a:lnTo>
                      <a:pt x="3" y="51"/>
                    </a:lnTo>
                    <a:lnTo>
                      <a:pt x="2" y="54"/>
                    </a:lnTo>
                    <a:lnTo>
                      <a:pt x="2" y="57"/>
                    </a:lnTo>
                    <a:lnTo>
                      <a:pt x="0" y="61"/>
                    </a:lnTo>
                    <a:lnTo>
                      <a:pt x="2" y="64"/>
                    </a:lnTo>
                    <a:lnTo>
                      <a:pt x="2" y="67"/>
                    </a:lnTo>
                    <a:lnTo>
                      <a:pt x="3" y="70"/>
                    </a:lnTo>
                    <a:lnTo>
                      <a:pt x="6" y="72"/>
                    </a:lnTo>
                    <a:lnTo>
                      <a:pt x="9" y="75"/>
                    </a:lnTo>
                    <a:lnTo>
                      <a:pt x="12" y="78"/>
                    </a:lnTo>
                    <a:lnTo>
                      <a:pt x="15" y="81"/>
                    </a:lnTo>
                    <a:lnTo>
                      <a:pt x="19" y="84"/>
                    </a:lnTo>
                    <a:lnTo>
                      <a:pt x="25" y="87"/>
                    </a:lnTo>
                    <a:lnTo>
                      <a:pt x="29" y="89"/>
                    </a:lnTo>
                    <a:lnTo>
                      <a:pt x="35" y="92"/>
                    </a:lnTo>
                    <a:lnTo>
                      <a:pt x="40" y="94"/>
                    </a:lnTo>
                    <a:lnTo>
                      <a:pt x="47" y="97"/>
                    </a:lnTo>
                    <a:lnTo>
                      <a:pt x="55" y="99"/>
                    </a:lnTo>
                    <a:lnTo>
                      <a:pt x="62" y="101"/>
                    </a:lnTo>
                    <a:lnTo>
                      <a:pt x="69" y="104"/>
                    </a:lnTo>
                    <a:lnTo>
                      <a:pt x="77" y="105"/>
                    </a:lnTo>
                    <a:lnTo>
                      <a:pt x="86" y="108"/>
                    </a:lnTo>
                    <a:lnTo>
                      <a:pt x="103" y="111"/>
                    </a:lnTo>
                    <a:lnTo>
                      <a:pt x="123" y="114"/>
                    </a:lnTo>
                    <a:lnTo>
                      <a:pt x="143" y="117"/>
                    </a:lnTo>
                    <a:lnTo>
                      <a:pt x="165" y="118"/>
                    </a:lnTo>
                    <a:lnTo>
                      <a:pt x="188" y="119"/>
                    </a:lnTo>
                    <a:lnTo>
                      <a:pt x="211" y="121"/>
                    </a:lnTo>
                    <a:lnTo>
                      <a:pt x="235" y="121"/>
                    </a:lnTo>
                    <a:lnTo>
                      <a:pt x="258" y="121"/>
                    </a:lnTo>
                    <a:lnTo>
                      <a:pt x="281" y="119"/>
                    </a:lnTo>
                    <a:lnTo>
                      <a:pt x="304" y="118"/>
                    </a:lnTo>
                    <a:lnTo>
                      <a:pt x="325" y="117"/>
                    </a:lnTo>
                    <a:lnTo>
                      <a:pt x="345" y="114"/>
                    </a:lnTo>
                    <a:lnTo>
                      <a:pt x="365" y="111"/>
                    </a:lnTo>
                    <a:lnTo>
                      <a:pt x="382" y="108"/>
                    </a:lnTo>
                    <a:lnTo>
                      <a:pt x="391" y="105"/>
                    </a:lnTo>
                    <a:lnTo>
                      <a:pt x="399" y="104"/>
                    </a:lnTo>
                    <a:lnTo>
                      <a:pt x="407" y="101"/>
                    </a:lnTo>
                    <a:lnTo>
                      <a:pt x="414" y="99"/>
                    </a:lnTo>
                    <a:lnTo>
                      <a:pt x="421" y="97"/>
                    </a:lnTo>
                    <a:lnTo>
                      <a:pt x="428" y="94"/>
                    </a:lnTo>
                    <a:lnTo>
                      <a:pt x="434" y="92"/>
                    </a:lnTo>
                    <a:lnTo>
                      <a:pt x="440" y="89"/>
                    </a:lnTo>
                    <a:lnTo>
                      <a:pt x="445" y="87"/>
                    </a:lnTo>
                    <a:lnTo>
                      <a:pt x="450" y="84"/>
                    </a:lnTo>
                    <a:lnTo>
                      <a:pt x="454" y="81"/>
                    </a:lnTo>
                    <a:lnTo>
                      <a:pt x="457" y="78"/>
                    </a:lnTo>
                    <a:lnTo>
                      <a:pt x="461" y="75"/>
                    </a:lnTo>
                    <a:lnTo>
                      <a:pt x="462" y="72"/>
                    </a:lnTo>
                    <a:lnTo>
                      <a:pt x="465" y="70"/>
                    </a:lnTo>
                    <a:lnTo>
                      <a:pt x="467" y="67"/>
                    </a:lnTo>
                    <a:lnTo>
                      <a:pt x="468" y="64"/>
                    </a:lnTo>
                    <a:lnTo>
                      <a:pt x="468" y="61"/>
                    </a:lnTo>
                    <a:lnTo>
                      <a:pt x="468" y="57"/>
                    </a:lnTo>
                    <a:lnTo>
                      <a:pt x="467" y="54"/>
                    </a:lnTo>
                    <a:lnTo>
                      <a:pt x="465" y="51"/>
                    </a:lnTo>
                    <a:lnTo>
                      <a:pt x="462" y="48"/>
                    </a:lnTo>
                    <a:lnTo>
                      <a:pt x="461" y="45"/>
                    </a:lnTo>
                    <a:lnTo>
                      <a:pt x="457" y="42"/>
                    </a:lnTo>
                    <a:lnTo>
                      <a:pt x="454" y="40"/>
                    </a:lnTo>
                    <a:lnTo>
                      <a:pt x="450" y="37"/>
                    </a:lnTo>
                    <a:lnTo>
                      <a:pt x="445" y="34"/>
                    </a:lnTo>
                    <a:lnTo>
                      <a:pt x="440" y="31"/>
                    </a:lnTo>
                    <a:lnTo>
                      <a:pt x="434" y="28"/>
                    </a:lnTo>
                    <a:lnTo>
                      <a:pt x="428" y="27"/>
                    </a:lnTo>
                    <a:lnTo>
                      <a:pt x="421" y="24"/>
                    </a:lnTo>
                    <a:lnTo>
                      <a:pt x="414" y="21"/>
                    </a:lnTo>
                    <a:lnTo>
                      <a:pt x="407" y="20"/>
                    </a:lnTo>
                    <a:lnTo>
                      <a:pt x="399" y="17"/>
                    </a:lnTo>
                    <a:lnTo>
                      <a:pt x="391" y="15"/>
                    </a:lnTo>
                    <a:lnTo>
                      <a:pt x="382" y="14"/>
                    </a:lnTo>
                    <a:lnTo>
                      <a:pt x="365" y="10"/>
                    </a:lnTo>
                    <a:lnTo>
                      <a:pt x="345" y="7"/>
                    </a:lnTo>
                    <a:lnTo>
                      <a:pt x="325" y="4"/>
                    </a:lnTo>
                    <a:lnTo>
                      <a:pt x="304" y="2"/>
                    </a:lnTo>
                    <a:lnTo>
                      <a:pt x="281" y="1"/>
                    </a:lnTo>
                    <a:lnTo>
                      <a:pt x="258" y="0"/>
                    </a:lnTo>
                    <a:lnTo>
                      <a:pt x="235" y="0"/>
                    </a:lnTo>
                  </a:path>
                </a:pathLst>
              </a:custGeom>
              <a:noFill/>
              <a:ln w="174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134" name="Line 175"/>
              <p:cNvSpPr>
                <a:spLocks noChangeShapeType="1"/>
              </p:cNvSpPr>
              <p:nvPr/>
            </p:nvSpPr>
            <p:spPr bwMode="auto">
              <a:xfrm>
                <a:off x="1814" y="2581"/>
                <a:ext cx="1" cy="75"/>
              </a:xfrm>
              <a:prstGeom prst="line">
                <a:avLst/>
              </a:prstGeom>
              <a:noFill/>
              <a:ln w="174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135" name="Line 176"/>
              <p:cNvSpPr>
                <a:spLocks noChangeShapeType="1"/>
              </p:cNvSpPr>
              <p:nvPr/>
            </p:nvSpPr>
            <p:spPr bwMode="auto">
              <a:xfrm>
                <a:off x="2282" y="2581"/>
                <a:ext cx="1" cy="75"/>
              </a:xfrm>
              <a:prstGeom prst="line">
                <a:avLst/>
              </a:prstGeom>
              <a:noFill/>
              <a:ln w="174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136" name="Rectangle 177"/>
              <p:cNvSpPr>
                <a:spLocks noChangeArrowheads="1"/>
              </p:cNvSpPr>
              <p:nvPr/>
            </p:nvSpPr>
            <p:spPr bwMode="auto">
              <a:xfrm>
                <a:off x="1814" y="2575"/>
                <a:ext cx="304" cy="86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charset="0"/>
                  <a:buChar char="r"/>
                  <a:defRPr sz="28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charset="0"/>
                  <a:buChar char="m"/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126137" name="Freeform 178"/>
              <p:cNvSpPr>
                <a:spLocks/>
              </p:cNvSpPr>
              <p:nvPr/>
            </p:nvSpPr>
            <p:spPr bwMode="auto">
              <a:xfrm>
                <a:off x="1811" y="2493"/>
                <a:ext cx="467" cy="142"/>
              </a:xfrm>
              <a:custGeom>
                <a:avLst/>
                <a:gdLst>
                  <a:gd name="T0" fmla="*/ 209 w 467"/>
                  <a:gd name="T1" fmla="*/ 0 h 142"/>
                  <a:gd name="T2" fmla="*/ 163 w 467"/>
                  <a:gd name="T3" fmla="*/ 3 h 142"/>
                  <a:gd name="T4" fmla="*/ 122 w 467"/>
                  <a:gd name="T5" fmla="*/ 9 h 142"/>
                  <a:gd name="T6" fmla="*/ 85 w 467"/>
                  <a:gd name="T7" fmla="*/ 16 h 142"/>
                  <a:gd name="T8" fmla="*/ 68 w 467"/>
                  <a:gd name="T9" fmla="*/ 20 h 142"/>
                  <a:gd name="T10" fmla="*/ 53 w 467"/>
                  <a:gd name="T11" fmla="*/ 26 h 142"/>
                  <a:gd name="T12" fmla="*/ 39 w 467"/>
                  <a:gd name="T13" fmla="*/ 30 h 142"/>
                  <a:gd name="T14" fmla="*/ 28 w 467"/>
                  <a:gd name="T15" fmla="*/ 38 h 142"/>
                  <a:gd name="T16" fmla="*/ 18 w 467"/>
                  <a:gd name="T17" fmla="*/ 43 h 142"/>
                  <a:gd name="T18" fmla="*/ 10 w 467"/>
                  <a:gd name="T19" fmla="*/ 49 h 142"/>
                  <a:gd name="T20" fmla="*/ 5 w 467"/>
                  <a:gd name="T21" fmla="*/ 56 h 142"/>
                  <a:gd name="T22" fmla="*/ 0 w 467"/>
                  <a:gd name="T23" fmla="*/ 63 h 142"/>
                  <a:gd name="T24" fmla="*/ 0 w 467"/>
                  <a:gd name="T25" fmla="*/ 70 h 142"/>
                  <a:gd name="T26" fmla="*/ 0 w 467"/>
                  <a:gd name="T27" fmla="*/ 78 h 142"/>
                  <a:gd name="T28" fmla="*/ 5 w 467"/>
                  <a:gd name="T29" fmla="*/ 85 h 142"/>
                  <a:gd name="T30" fmla="*/ 10 w 467"/>
                  <a:gd name="T31" fmla="*/ 92 h 142"/>
                  <a:gd name="T32" fmla="*/ 18 w 467"/>
                  <a:gd name="T33" fmla="*/ 98 h 142"/>
                  <a:gd name="T34" fmla="*/ 28 w 467"/>
                  <a:gd name="T35" fmla="*/ 105 h 142"/>
                  <a:gd name="T36" fmla="*/ 39 w 467"/>
                  <a:gd name="T37" fmla="*/ 110 h 142"/>
                  <a:gd name="T38" fmla="*/ 53 w 467"/>
                  <a:gd name="T39" fmla="*/ 116 h 142"/>
                  <a:gd name="T40" fmla="*/ 68 w 467"/>
                  <a:gd name="T41" fmla="*/ 120 h 142"/>
                  <a:gd name="T42" fmla="*/ 85 w 467"/>
                  <a:gd name="T43" fmla="*/ 125 h 142"/>
                  <a:gd name="T44" fmla="*/ 122 w 467"/>
                  <a:gd name="T45" fmla="*/ 133 h 142"/>
                  <a:gd name="T46" fmla="*/ 163 w 467"/>
                  <a:gd name="T47" fmla="*/ 138 h 142"/>
                  <a:gd name="T48" fmla="*/ 209 w 467"/>
                  <a:gd name="T49" fmla="*/ 140 h 142"/>
                  <a:gd name="T50" fmla="*/ 257 w 467"/>
                  <a:gd name="T51" fmla="*/ 140 h 142"/>
                  <a:gd name="T52" fmla="*/ 302 w 467"/>
                  <a:gd name="T53" fmla="*/ 138 h 142"/>
                  <a:gd name="T54" fmla="*/ 344 w 467"/>
                  <a:gd name="T55" fmla="*/ 133 h 142"/>
                  <a:gd name="T56" fmla="*/ 381 w 467"/>
                  <a:gd name="T57" fmla="*/ 125 h 142"/>
                  <a:gd name="T58" fmla="*/ 398 w 467"/>
                  <a:gd name="T59" fmla="*/ 120 h 142"/>
                  <a:gd name="T60" fmla="*/ 414 w 467"/>
                  <a:gd name="T61" fmla="*/ 116 h 142"/>
                  <a:gd name="T62" fmla="*/ 427 w 467"/>
                  <a:gd name="T63" fmla="*/ 110 h 142"/>
                  <a:gd name="T64" fmla="*/ 438 w 467"/>
                  <a:gd name="T65" fmla="*/ 105 h 142"/>
                  <a:gd name="T66" fmla="*/ 448 w 467"/>
                  <a:gd name="T67" fmla="*/ 98 h 142"/>
                  <a:gd name="T68" fmla="*/ 455 w 467"/>
                  <a:gd name="T69" fmla="*/ 92 h 142"/>
                  <a:gd name="T70" fmla="*/ 461 w 467"/>
                  <a:gd name="T71" fmla="*/ 85 h 142"/>
                  <a:gd name="T72" fmla="*/ 465 w 467"/>
                  <a:gd name="T73" fmla="*/ 78 h 142"/>
                  <a:gd name="T74" fmla="*/ 467 w 467"/>
                  <a:gd name="T75" fmla="*/ 70 h 142"/>
                  <a:gd name="T76" fmla="*/ 465 w 467"/>
                  <a:gd name="T77" fmla="*/ 63 h 142"/>
                  <a:gd name="T78" fmla="*/ 461 w 467"/>
                  <a:gd name="T79" fmla="*/ 56 h 142"/>
                  <a:gd name="T80" fmla="*/ 455 w 467"/>
                  <a:gd name="T81" fmla="*/ 49 h 142"/>
                  <a:gd name="T82" fmla="*/ 448 w 467"/>
                  <a:gd name="T83" fmla="*/ 43 h 142"/>
                  <a:gd name="T84" fmla="*/ 438 w 467"/>
                  <a:gd name="T85" fmla="*/ 38 h 142"/>
                  <a:gd name="T86" fmla="*/ 427 w 467"/>
                  <a:gd name="T87" fmla="*/ 30 h 142"/>
                  <a:gd name="T88" fmla="*/ 414 w 467"/>
                  <a:gd name="T89" fmla="*/ 26 h 142"/>
                  <a:gd name="T90" fmla="*/ 398 w 467"/>
                  <a:gd name="T91" fmla="*/ 20 h 142"/>
                  <a:gd name="T92" fmla="*/ 381 w 467"/>
                  <a:gd name="T93" fmla="*/ 16 h 142"/>
                  <a:gd name="T94" fmla="*/ 344 w 467"/>
                  <a:gd name="T95" fmla="*/ 9 h 142"/>
                  <a:gd name="T96" fmla="*/ 302 w 467"/>
                  <a:gd name="T97" fmla="*/ 3 h 142"/>
                  <a:gd name="T98" fmla="*/ 257 w 467"/>
                  <a:gd name="T99" fmla="*/ 0 h 142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w 467"/>
                  <a:gd name="T151" fmla="*/ 0 h 142"/>
                  <a:gd name="T152" fmla="*/ 467 w 467"/>
                  <a:gd name="T153" fmla="*/ 142 h 142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T150" t="T151" r="T152" b="T153"/>
                <a:pathLst>
                  <a:path w="467" h="142">
                    <a:moveTo>
                      <a:pt x="234" y="0"/>
                    </a:moveTo>
                    <a:lnTo>
                      <a:pt x="209" y="0"/>
                    </a:lnTo>
                    <a:lnTo>
                      <a:pt x="186" y="2"/>
                    </a:lnTo>
                    <a:lnTo>
                      <a:pt x="163" y="3"/>
                    </a:lnTo>
                    <a:lnTo>
                      <a:pt x="142" y="5"/>
                    </a:lnTo>
                    <a:lnTo>
                      <a:pt x="122" y="9"/>
                    </a:lnTo>
                    <a:lnTo>
                      <a:pt x="102" y="12"/>
                    </a:lnTo>
                    <a:lnTo>
                      <a:pt x="85" y="16"/>
                    </a:lnTo>
                    <a:lnTo>
                      <a:pt x="76" y="18"/>
                    </a:lnTo>
                    <a:lnTo>
                      <a:pt x="68" y="20"/>
                    </a:lnTo>
                    <a:lnTo>
                      <a:pt x="60" y="23"/>
                    </a:lnTo>
                    <a:lnTo>
                      <a:pt x="53" y="26"/>
                    </a:lnTo>
                    <a:lnTo>
                      <a:pt x="46" y="28"/>
                    </a:lnTo>
                    <a:lnTo>
                      <a:pt x="39" y="30"/>
                    </a:lnTo>
                    <a:lnTo>
                      <a:pt x="33" y="33"/>
                    </a:lnTo>
                    <a:lnTo>
                      <a:pt x="28" y="38"/>
                    </a:lnTo>
                    <a:lnTo>
                      <a:pt x="23" y="40"/>
                    </a:lnTo>
                    <a:lnTo>
                      <a:pt x="18" y="43"/>
                    </a:lnTo>
                    <a:lnTo>
                      <a:pt x="13" y="46"/>
                    </a:lnTo>
                    <a:lnTo>
                      <a:pt x="10" y="49"/>
                    </a:lnTo>
                    <a:lnTo>
                      <a:pt x="7" y="53"/>
                    </a:lnTo>
                    <a:lnTo>
                      <a:pt x="5" y="56"/>
                    </a:lnTo>
                    <a:lnTo>
                      <a:pt x="2" y="60"/>
                    </a:lnTo>
                    <a:lnTo>
                      <a:pt x="0" y="63"/>
                    </a:lnTo>
                    <a:lnTo>
                      <a:pt x="0" y="68"/>
                    </a:lnTo>
                    <a:lnTo>
                      <a:pt x="0" y="70"/>
                    </a:lnTo>
                    <a:lnTo>
                      <a:pt x="0" y="75"/>
                    </a:lnTo>
                    <a:lnTo>
                      <a:pt x="0" y="78"/>
                    </a:lnTo>
                    <a:lnTo>
                      <a:pt x="2" y="82"/>
                    </a:lnTo>
                    <a:lnTo>
                      <a:pt x="5" y="85"/>
                    </a:lnTo>
                    <a:lnTo>
                      <a:pt x="7" y="89"/>
                    </a:lnTo>
                    <a:lnTo>
                      <a:pt x="10" y="92"/>
                    </a:lnTo>
                    <a:lnTo>
                      <a:pt x="13" y="95"/>
                    </a:lnTo>
                    <a:lnTo>
                      <a:pt x="18" y="98"/>
                    </a:lnTo>
                    <a:lnTo>
                      <a:pt x="23" y="102"/>
                    </a:lnTo>
                    <a:lnTo>
                      <a:pt x="28" y="105"/>
                    </a:lnTo>
                    <a:lnTo>
                      <a:pt x="33" y="108"/>
                    </a:lnTo>
                    <a:lnTo>
                      <a:pt x="39" y="110"/>
                    </a:lnTo>
                    <a:lnTo>
                      <a:pt x="46" y="113"/>
                    </a:lnTo>
                    <a:lnTo>
                      <a:pt x="53" y="116"/>
                    </a:lnTo>
                    <a:lnTo>
                      <a:pt x="60" y="118"/>
                    </a:lnTo>
                    <a:lnTo>
                      <a:pt x="68" y="120"/>
                    </a:lnTo>
                    <a:lnTo>
                      <a:pt x="76" y="123"/>
                    </a:lnTo>
                    <a:lnTo>
                      <a:pt x="85" y="125"/>
                    </a:lnTo>
                    <a:lnTo>
                      <a:pt x="102" y="129"/>
                    </a:lnTo>
                    <a:lnTo>
                      <a:pt x="122" y="133"/>
                    </a:lnTo>
                    <a:lnTo>
                      <a:pt x="142" y="136"/>
                    </a:lnTo>
                    <a:lnTo>
                      <a:pt x="163" y="138"/>
                    </a:lnTo>
                    <a:lnTo>
                      <a:pt x="186" y="140"/>
                    </a:lnTo>
                    <a:lnTo>
                      <a:pt x="209" y="140"/>
                    </a:lnTo>
                    <a:lnTo>
                      <a:pt x="234" y="142"/>
                    </a:lnTo>
                    <a:lnTo>
                      <a:pt x="257" y="140"/>
                    </a:lnTo>
                    <a:lnTo>
                      <a:pt x="281" y="140"/>
                    </a:lnTo>
                    <a:lnTo>
                      <a:pt x="302" y="138"/>
                    </a:lnTo>
                    <a:lnTo>
                      <a:pt x="324" y="136"/>
                    </a:lnTo>
                    <a:lnTo>
                      <a:pt x="344" y="133"/>
                    </a:lnTo>
                    <a:lnTo>
                      <a:pt x="364" y="129"/>
                    </a:lnTo>
                    <a:lnTo>
                      <a:pt x="381" y="125"/>
                    </a:lnTo>
                    <a:lnTo>
                      <a:pt x="390" y="123"/>
                    </a:lnTo>
                    <a:lnTo>
                      <a:pt x="398" y="120"/>
                    </a:lnTo>
                    <a:lnTo>
                      <a:pt x="405" y="118"/>
                    </a:lnTo>
                    <a:lnTo>
                      <a:pt x="414" y="116"/>
                    </a:lnTo>
                    <a:lnTo>
                      <a:pt x="420" y="113"/>
                    </a:lnTo>
                    <a:lnTo>
                      <a:pt x="427" y="110"/>
                    </a:lnTo>
                    <a:lnTo>
                      <a:pt x="433" y="108"/>
                    </a:lnTo>
                    <a:lnTo>
                      <a:pt x="438" y="105"/>
                    </a:lnTo>
                    <a:lnTo>
                      <a:pt x="444" y="102"/>
                    </a:lnTo>
                    <a:lnTo>
                      <a:pt x="448" y="98"/>
                    </a:lnTo>
                    <a:lnTo>
                      <a:pt x="453" y="95"/>
                    </a:lnTo>
                    <a:lnTo>
                      <a:pt x="455" y="92"/>
                    </a:lnTo>
                    <a:lnTo>
                      <a:pt x="460" y="89"/>
                    </a:lnTo>
                    <a:lnTo>
                      <a:pt x="461" y="85"/>
                    </a:lnTo>
                    <a:lnTo>
                      <a:pt x="464" y="82"/>
                    </a:lnTo>
                    <a:lnTo>
                      <a:pt x="465" y="78"/>
                    </a:lnTo>
                    <a:lnTo>
                      <a:pt x="467" y="75"/>
                    </a:lnTo>
                    <a:lnTo>
                      <a:pt x="467" y="70"/>
                    </a:lnTo>
                    <a:lnTo>
                      <a:pt x="467" y="68"/>
                    </a:lnTo>
                    <a:lnTo>
                      <a:pt x="465" y="63"/>
                    </a:lnTo>
                    <a:lnTo>
                      <a:pt x="464" y="60"/>
                    </a:lnTo>
                    <a:lnTo>
                      <a:pt x="461" y="56"/>
                    </a:lnTo>
                    <a:lnTo>
                      <a:pt x="460" y="53"/>
                    </a:lnTo>
                    <a:lnTo>
                      <a:pt x="455" y="49"/>
                    </a:lnTo>
                    <a:lnTo>
                      <a:pt x="453" y="46"/>
                    </a:lnTo>
                    <a:lnTo>
                      <a:pt x="448" y="43"/>
                    </a:lnTo>
                    <a:lnTo>
                      <a:pt x="444" y="40"/>
                    </a:lnTo>
                    <a:lnTo>
                      <a:pt x="438" y="38"/>
                    </a:lnTo>
                    <a:lnTo>
                      <a:pt x="433" y="33"/>
                    </a:lnTo>
                    <a:lnTo>
                      <a:pt x="427" y="30"/>
                    </a:lnTo>
                    <a:lnTo>
                      <a:pt x="420" y="28"/>
                    </a:lnTo>
                    <a:lnTo>
                      <a:pt x="414" y="26"/>
                    </a:lnTo>
                    <a:lnTo>
                      <a:pt x="405" y="23"/>
                    </a:lnTo>
                    <a:lnTo>
                      <a:pt x="398" y="20"/>
                    </a:lnTo>
                    <a:lnTo>
                      <a:pt x="390" y="18"/>
                    </a:lnTo>
                    <a:lnTo>
                      <a:pt x="381" y="16"/>
                    </a:lnTo>
                    <a:lnTo>
                      <a:pt x="364" y="12"/>
                    </a:lnTo>
                    <a:lnTo>
                      <a:pt x="344" y="9"/>
                    </a:lnTo>
                    <a:lnTo>
                      <a:pt x="324" y="5"/>
                    </a:lnTo>
                    <a:lnTo>
                      <a:pt x="302" y="3"/>
                    </a:lnTo>
                    <a:lnTo>
                      <a:pt x="281" y="2"/>
                    </a:lnTo>
                    <a:lnTo>
                      <a:pt x="257" y="0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138" name="Freeform 179"/>
              <p:cNvSpPr>
                <a:spLocks/>
              </p:cNvSpPr>
              <p:nvPr/>
            </p:nvSpPr>
            <p:spPr bwMode="auto">
              <a:xfrm>
                <a:off x="1811" y="2493"/>
                <a:ext cx="467" cy="142"/>
              </a:xfrm>
              <a:custGeom>
                <a:avLst/>
                <a:gdLst>
                  <a:gd name="T0" fmla="*/ 209 w 467"/>
                  <a:gd name="T1" fmla="*/ 0 h 142"/>
                  <a:gd name="T2" fmla="*/ 163 w 467"/>
                  <a:gd name="T3" fmla="*/ 3 h 142"/>
                  <a:gd name="T4" fmla="*/ 122 w 467"/>
                  <a:gd name="T5" fmla="*/ 9 h 142"/>
                  <a:gd name="T6" fmla="*/ 85 w 467"/>
                  <a:gd name="T7" fmla="*/ 16 h 142"/>
                  <a:gd name="T8" fmla="*/ 68 w 467"/>
                  <a:gd name="T9" fmla="*/ 20 h 142"/>
                  <a:gd name="T10" fmla="*/ 53 w 467"/>
                  <a:gd name="T11" fmla="*/ 26 h 142"/>
                  <a:gd name="T12" fmla="*/ 39 w 467"/>
                  <a:gd name="T13" fmla="*/ 30 h 142"/>
                  <a:gd name="T14" fmla="*/ 28 w 467"/>
                  <a:gd name="T15" fmla="*/ 38 h 142"/>
                  <a:gd name="T16" fmla="*/ 18 w 467"/>
                  <a:gd name="T17" fmla="*/ 43 h 142"/>
                  <a:gd name="T18" fmla="*/ 10 w 467"/>
                  <a:gd name="T19" fmla="*/ 49 h 142"/>
                  <a:gd name="T20" fmla="*/ 5 w 467"/>
                  <a:gd name="T21" fmla="*/ 56 h 142"/>
                  <a:gd name="T22" fmla="*/ 0 w 467"/>
                  <a:gd name="T23" fmla="*/ 63 h 142"/>
                  <a:gd name="T24" fmla="*/ 0 w 467"/>
                  <a:gd name="T25" fmla="*/ 70 h 142"/>
                  <a:gd name="T26" fmla="*/ 0 w 467"/>
                  <a:gd name="T27" fmla="*/ 78 h 142"/>
                  <a:gd name="T28" fmla="*/ 5 w 467"/>
                  <a:gd name="T29" fmla="*/ 85 h 142"/>
                  <a:gd name="T30" fmla="*/ 10 w 467"/>
                  <a:gd name="T31" fmla="*/ 92 h 142"/>
                  <a:gd name="T32" fmla="*/ 18 w 467"/>
                  <a:gd name="T33" fmla="*/ 98 h 142"/>
                  <a:gd name="T34" fmla="*/ 28 w 467"/>
                  <a:gd name="T35" fmla="*/ 105 h 142"/>
                  <a:gd name="T36" fmla="*/ 39 w 467"/>
                  <a:gd name="T37" fmla="*/ 110 h 142"/>
                  <a:gd name="T38" fmla="*/ 53 w 467"/>
                  <a:gd name="T39" fmla="*/ 116 h 142"/>
                  <a:gd name="T40" fmla="*/ 68 w 467"/>
                  <a:gd name="T41" fmla="*/ 120 h 142"/>
                  <a:gd name="T42" fmla="*/ 85 w 467"/>
                  <a:gd name="T43" fmla="*/ 125 h 142"/>
                  <a:gd name="T44" fmla="*/ 122 w 467"/>
                  <a:gd name="T45" fmla="*/ 133 h 142"/>
                  <a:gd name="T46" fmla="*/ 163 w 467"/>
                  <a:gd name="T47" fmla="*/ 138 h 142"/>
                  <a:gd name="T48" fmla="*/ 209 w 467"/>
                  <a:gd name="T49" fmla="*/ 140 h 142"/>
                  <a:gd name="T50" fmla="*/ 257 w 467"/>
                  <a:gd name="T51" fmla="*/ 140 h 142"/>
                  <a:gd name="T52" fmla="*/ 302 w 467"/>
                  <a:gd name="T53" fmla="*/ 138 h 142"/>
                  <a:gd name="T54" fmla="*/ 344 w 467"/>
                  <a:gd name="T55" fmla="*/ 133 h 142"/>
                  <a:gd name="T56" fmla="*/ 381 w 467"/>
                  <a:gd name="T57" fmla="*/ 125 h 142"/>
                  <a:gd name="T58" fmla="*/ 398 w 467"/>
                  <a:gd name="T59" fmla="*/ 120 h 142"/>
                  <a:gd name="T60" fmla="*/ 414 w 467"/>
                  <a:gd name="T61" fmla="*/ 116 h 142"/>
                  <a:gd name="T62" fmla="*/ 427 w 467"/>
                  <a:gd name="T63" fmla="*/ 110 h 142"/>
                  <a:gd name="T64" fmla="*/ 438 w 467"/>
                  <a:gd name="T65" fmla="*/ 105 h 142"/>
                  <a:gd name="T66" fmla="*/ 448 w 467"/>
                  <a:gd name="T67" fmla="*/ 98 h 142"/>
                  <a:gd name="T68" fmla="*/ 455 w 467"/>
                  <a:gd name="T69" fmla="*/ 92 h 142"/>
                  <a:gd name="T70" fmla="*/ 461 w 467"/>
                  <a:gd name="T71" fmla="*/ 85 h 142"/>
                  <a:gd name="T72" fmla="*/ 465 w 467"/>
                  <a:gd name="T73" fmla="*/ 78 h 142"/>
                  <a:gd name="T74" fmla="*/ 467 w 467"/>
                  <a:gd name="T75" fmla="*/ 70 h 142"/>
                  <a:gd name="T76" fmla="*/ 465 w 467"/>
                  <a:gd name="T77" fmla="*/ 63 h 142"/>
                  <a:gd name="T78" fmla="*/ 461 w 467"/>
                  <a:gd name="T79" fmla="*/ 56 h 142"/>
                  <a:gd name="T80" fmla="*/ 455 w 467"/>
                  <a:gd name="T81" fmla="*/ 49 h 142"/>
                  <a:gd name="T82" fmla="*/ 448 w 467"/>
                  <a:gd name="T83" fmla="*/ 43 h 142"/>
                  <a:gd name="T84" fmla="*/ 438 w 467"/>
                  <a:gd name="T85" fmla="*/ 38 h 142"/>
                  <a:gd name="T86" fmla="*/ 427 w 467"/>
                  <a:gd name="T87" fmla="*/ 30 h 142"/>
                  <a:gd name="T88" fmla="*/ 414 w 467"/>
                  <a:gd name="T89" fmla="*/ 26 h 142"/>
                  <a:gd name="T90" fmla="*/ 398 w 467"/>
                  <a:gd name="T91" fmla="*/ 20 h 142"/>
                  <a:gd name="T92" fmla="*/ 381 w 467"/>
                  <a:gd name="T93" fmla="*/ 16 h 142"/>
                  <a:gd name="T94" fmla="*/ 344 w 467"/>
                  <a:gd name="T95" fmla="*/ 9 h 142"/>
                  <a:gd name="T96" fmla="*/ 302 w 467"/>
                  <a:gd name="T97" fmla="*/ 3 h 142"/>
                  <a:gd name="T98" fmla="*/ 257 w 467"/>
                  <a:gd name="T99" fmla="*/ 0 h 142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w 467"/>
                  <a:gd name="T151" fmla="*/ 0 h 142"/>
                  <a:gd name="T152" fmla="*/ 467 w 467"/>
                  <a:gd name="T153" fmla="*/ 142 h 142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T150" t="T151" r="T152" b="T153"/>
                <a:pathLst>
                  <a:path w="467" h="142">
                    <a:moveTo>
                      <a:pt x="234" y="0"/>
                    </a:moveTo>
                    <a:lnTo>
                      <a:pt x="209" y="0"/>
                    </a:lnTo>
                    <a:lnTo>
                      <a:pt x="186" y="2"/>
                    </a:lnTo>
                    <a:lnTo>
                      <a:pt x="163" y="3"/>
                    </a:lnTo>
                    <a:lnTo>
                      <a:pt x="142" y="5"/>
                    </a:lnTo>
                    <a:lnTo>
                      <a:pt x="122" y="9"/>
                    </a:lnTo>
                    <a:lnTo>
                      <a:pt x="102" y="12"/>
                    </a:lnTo>
                    <a:lnTo>
                      <a:pt x="85" y="16"/>
                    </a:lnTo>
                    <a:lnTo>
                      <a:pt x="76" y="18"/>
                    </a:lnTo>
                    <a:lnTo>
                      <a:pt x="68" y="20"/>
                    </a:lnTo>
                    <a:lnTo>
                      <a:pt x="60" y="23"/>
                    </a:lnTo>
                    <a:lnTo>
                      <a:pt x="53" y="26"/>
                    </a:lnTo>
                    <a:lnTo>
                      <a:pt x="46" y="28"/>
                    </a:lnTo>
                    <a:lnTo>
                      <a:pt x="39" y="30"/>
                    </a:lnTo>
                    <a:lnTo>
                      <a:pt x="33" y="33"/>
                    </a:lnTo>
                    <a:lnTo>
                      <a:pt x="28" y="38"/>
                    </a:lnTo>
                    <a:lnTo>
                      <a:pt x="23" y="40"/>
                    </a:lnTo>
                    <a:lnTo>
                      <a:pt x="18" y="43"/>
                    </a:lnTo>
                    <a:lnTo>
                      <a:pt x="13" y="46"/>
                    </a:lnTo>
                    <a:lnTo>
                      <a:pt x="10" y="49"/>
                    </a:lnTo>
                    <a:lnTo>
                      <a:pt x="7" y="53"/>
                    </a:lnTo>
                    <a:lnTo>
                      <a:pt x="5" y="56"/>
                    </a:lnTo>
                    <a:lnTo>
                      <a:pt x="2" y="60"/>
                    </a:lnTo>
                    <a:lnTo>
                      <a:pt x="0" y="63"/>
                    </a:lnTo>
                    <a:lnTo>
                      <a:pt x="0" y="68"/>
                    </a:lnTo>
                    <a:lnTo>
                      <a:pt x="0" y="70"/>
                    </a:lnTo>
                    <a:lnTo>
                      <a:pt x="0" y="75"/>
                    </a:lnTo>
                    <a:lnTo>
                      <a:pt x="0" y="78"/>
                    </a:lnTo>
                    <a:lnTo>
                      <a:pt x="2" y="82"/>
                    </a:lnTo>
                    <a:lnTo>
                      <a:pt x="5" y="85"/>
                    </a:lnTo>
                    <a:lnTo>
                      <a:pt x="7" y="89"/>
                    </a:lnTo>
                    <a:lnTo>
                      <a:pt x="10" y="92"/>
                    </a:lnTo>
                    <a:lnTo>
                      <a:pt x="13" y="95"/>
                    </a:lnTo>
                    <a:lnTo>
                      <a:pt x="18" y="98"/>
                    </a:lnTo>
                    <a:lnTo>
                      <a:pt x="23" y="102"/>
                    </a:lnTo>
                    <a:lnTo>
                      <a:pt x="28" y="105"/>
                    </a:lnTo>
                    <a:lnTo>
                      <a:pt x="33" y="108"/>
                    </a:lnTo>
                    <a:lnTo>
                      <a:pt x="39" y="110"/>
                    </a:lnTo>
                    <a:lnTo>
                      <a:pt x="46" y="113"/>
                    </a:lnTo>
                    <a:lnTo>
                      <a:pt x="53" y="116"/>
                    </a:lnTo>
                    <a:lnTo>
                      <a:pt x="60" y="118"/>
                    </a:lnTo>
                    <a:lnTo>
                      <a:pt x="68" y="120"/>
                    </a:lnTo>
                    <a:lnTo>
                      <a:pt x="76" y="123"/>
                    </a:lnTo>
                    <a:lnTo>
                      <a:pt x="85" y="125"/>
                    </a:lnTo>
                    <a:lnTo>
                      <a:pt x="102" y="129"/>
                    </a:lnTo>
                    <a:lnTo>
                      <a:pt x="122" y="133"/>
                    </a:lnTo>
                    <a:lnTo>
                      <a:pt x="142" y="136"/>
                    </a:lnTo>
                    <a:lnTo>
                      <a:pt x="163" y="138"/>
                    </a:lnTo>
                    <a:lnTo>
                      <a:pt x="186" y="140"/>
                    </a:lnTo>
                    <a:lnTo>
                      <a:pt x="209" y="140"/>
                    </a:lnTo>
                    <a:lnTo>
                      <a:pt x="234" y="142"/>
                    </a:lnTo>
                    <a:lnTo>
                      <a:pt x="257" y="140"/>
                    </a:lnTo>
                    <a:lnTo>
                      <a:pt x="281" y="140"/>
                    </a:lnTo>
                    <a:lnTo>
                      <a:pt x="302" y="138"/>
                    </a:lnTo>
                    <a:lnTo>
                      <a:pt x="324" y="136"/>
                    </a:lnTo>
                    <a:lnTo>
                      <a:pt x="344" y="133"/>
                    </a:lnTo>
                    <a:lnTo>
                      <a:pt x="364" y="129"/>
                    </a:lnTo>
                    <a:lnTo>
                      <a:pt x="381" y="125"/>
                    </a:lnTo>
                    <a:lnTo>
                      <a:pt x="390" y="123"/>
                    </a:lnTo>
                    <a:lnTo>
                      <a:pt x="398" y="120"/>
                    </a:lnTo>
                    <a:lnTo>
                      <a:pt x="405" y="118"/>
                    </a:lnTo>
                    <a:lnTo>
                      <a:pt x="414" y="116"/>
                    </a:lnTo>
                    <a:lnTo>
                      <a:pt x="420" y="113"/>
                    </a:lnTo>
                    <a:lnTo>
                      <a:pt x="427" y="110"/>
                    </a:lnTo>
                    <a:lnTo>
                      <a:pt x="433" y="108"/>
                    </a:lnTo>
                    <a:lnTo>
                      <a:pt x="438" y="105"/>
                    </a:lnTo>
                    <a:lnTo>
                      <a:pt x="444" y="102"/>
                    </a:lnTo>
                    <a:lnTo>
                      <a:pt x="448" y="98"/>
                    </a:lnTo>
                    <a:lnTo>
                      <a:pt x="453" y="95"/>
                    </a:lnTo>
                    <a:lnTo>
                      <a:pt x="455" y="92"/>
                    </a:lnTo>
                    <a:lnTo>
                      <a:pt x="460" y="89"/>
                    </a:lnTo>
                    <a:lnTo>
                      <a:pt x="461" y="85"/>
                    </a:lnTo>
                    <a:lnTo>
                      <a:pt x="464" y="82"/>
                    </a:lnTo>
                    <a:lnTo>
                      <a:pt x="465" y="78"/>
                    </a:lnTo>
                    <a:lnTo>
                      <a:pt x="467" y="75"/>
                    </a:lnTo>
                    <a:lnTo>
                      <a:pt x="467" y="70"/>
                    </a:lnTo>
                    <a:lnTo>
                      <a:pt x="467" y="68"/>
                    </a:lnTo>
                    <a:lnTo>
                      <a:pt x="465" y="63"/>
                    </a:lnTo>
                    <a:lnTo>
                      <a:pt x="464" y="60"/>
                    </a:lnTo>
                    <a:lnTo>
                      <a:pt x="461" y="56"/>
                    </a:lnTo>
                    <a:lnTo>
                      <a:pt x="460" y="53"/>
                    </a:lnTo>
                    <a:lnTo>
                      <a:pt x="455" y="49"/>
                    </a:lnTo>
                    <a:lnTo>
                      <a:pt x="453" y="46"/>
                    </a:lnTo>
                    <a:lnTo>
                      <a:pt x="448" y="43"/>
                    </a:lnTo>
                    <a:lnTo>
                      <a:pt x="444" y="40"/>
                    </a:lnTo>
                    <a:lnTo>
                      <a:pt x="438" y="38"/>
                    </a:lnTo>
                    <a:lnTo>
                      <a:pt x="433" y="33"/>
                    </a:lnTo>
                    <a:lnTo>
                      <a:pt x="427" y="30"/>
                    </a:lnTo>
                    <a:lnTo>
                      <a:pt x="420" y="28"/>
                    </a:lnTo>
                    <a:lnTo>
                      <a:pt x="414" y="26"/>
                    </a:lnTo>
                    <a:lnTo>
                      <a:pt x="405" y="23"/>
                    </a:lnTo>
                    <a:lnTo>
                      <a:pt x="398" y="20"/>
                    </a:lnTo>
                    <a:lnTo>
                      <a:pt x="390" y="18"/>
                    </a:lnTo>
                    <a:lnTo>
                      <a:pt x="381" y="16"/>
                    </a:lnTo>
                    <a:lnTo>
                      <a:pt x="364" y="12"/>
                    </a:lnTo>
                    <a:lnTo>
                      <a:pt x="344" y="9"/>
                    </a:lnTo>
                    <a:lnTo>
                      <a:pt x="324" y="5"/>
                    </a:lnTo>
                    <a:lnTo>
                      <a:pt x="302" y="3"/>
                    </a:lnTo>
                    <a:lnTo>
                      <a:pt x="281" y="2"/>
                    </a:lnTo>
                    <a:lnTo>
                      <a:pt x="257" y="0"/>
                    </a:lnTo>
                    <a:lnTo>
                      <a:pt x="234" y="0"/>
                    </a:lnTo>
                  </a:path>
                </a:pathLst>
              </a:custGeom>
              <a:noFill/>
              <a:ln w="174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139" name="Line 180"/>
              <p:cNvSpPr>
                <a:spLocks noChangeShapeType="1"/>
              </p:cNvSpPr>
              <p:nvPr/>
            </p:nvSpPr>
            <p:spPr bwMode="auto">
              <a:xfrm flipV="1">
                <a:off x="1923" y="2525"/>
                <a:ext cx="83" cy="1"/>
              </a:xfrm>
              <a:prstGeom prst="line">
                <a:avLst/>
              </a:prstGeom>
              <a:noFill/>
              <a:ln w="428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140" name="Line 181"/>
              <p:cNvSpPr>
                <a:spLocks noChangeShapeType="1"/>
              </p:cNvSpPr>
              <p:nvPr/>
            </p:nvSpPr>
            <p:spPr bwMode="auto">
              <a:xfrm>
                <a:off x="2082" y="2608"/>
                <a:ext cx="73" cy="1"/>
              </a:xfrm>
              <a:prstGeom prst="line">
                <a:avLst/>
              </a:prstGeom>
              <a:noFill/>
              <a:ln w="428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141" name="Line 182"/>
              <p:cNvSpPr>
                <a:spLocks noChangeShapeType="1"/>
              </p:cNvSpPr>
              <p:nvPr/>
            </p:nvSpPr>
            <p:spPr bwMode="auto">
              <a:xfrm>
                <a:off x="1999" y="2526"/>
                <a:ext cx="87" cy="82"/>
              </a:xfrm>
              <a:prstGeom prst="line">
                <a:avLst/>
              </a:prstGeom>
              <a:noFill/>
              <a:ln w="428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142" name="Line 183"/>
              <p:cNvSpPr>
                <a:spLocks noChangeShapeType="1"/>
              </p:cNvSpPr>
              <p:nvPr/>
            </p:nvSpPr>
            <p:spPr bwMode="auto">
              <a:xfrm>
                <a:off x="1923" y="2603"/>
                <a:ext cx="83" cy="3"/>
              </a:xfrm>
              <a:prstGeom prst="line">
                <a:avLst/>
              </a:prstGeom>
              <a:noFill/>
              <a:ln w="428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143" name="Line 184"/>
              <p:cNvSpPr>
                <a:spLocks noChangeShapeType="1"/>
              </p:cNvSpPr>
              <p:nvPr/>
            </p:nvSpPr>
            <p:spPr bwMode="auto">
              <a:xfrm>
                <a:off x="2082" y="2523"/>
                <a:ext cx="73" cy="1"/>
              </a:xfrm>
              <a:prstGeom prst="line">
                <a:avLst/>
              </a:prstGeom>
              <a:noFill/>
              <a:ln w="428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144" name="Line 185"/>
              <p:cNvSpPr>
                <a:spLocks noChangeShapeType="1"/>
              </p:cNvSpPr>
              <p:nvPr/>
            </p:nvSpPr>
            <p:spPr bwMode="auto">
              <a:xfrm flipV="1">
                <a:off x="1999" y="2523"/>
                <a:ext cx="87" cy="80"/>
              </a:xfrm>
              <a:prstGeom prst="line">
                <a:avLst/>
              </a:prstGeom>
              <a:noFill/>
              <a:ln w="428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125990" name="Group 232"/>
          <p:cNvGrpSpPr>
            <a:grpSpLocks/>
          </p:cNvGrpSpPr>
          <p:nvPr/>
        </p:nvGrpSpPr>
        <p:grpSpPr bwMode="auto">
          <a:xfrm>
            <a:off x="6140450" y="3898900"/>
            <a:ext cx="2389188" cy="2455863"/>
            <a:chOff x="4255" y="0"/>
            <a:chExt cx="1505" cy="1547"/>
          </a:xfrm>
        </p:grpSpPr>
        <p:sp>
          <p:nvSpPr>
            <p:cNvPr id="126069" name="Freeform 113"/>
            <p:cNvSpPr>
              <a:spLocks/>
            </p:cNvSpPr>
            <p:nvPr/>
          </p:nvSpPr>
          <p:spPr bwMode="auto">
            <a:xfrm>
              <a:off x="4255" y="0"/>
              <a:ext cx="1505" cy="1547"/>
            </a:xfrm>
            <a:custGeom>
              <a:avLst/>
              <a:gdLst>
                <a:gd name="T0" fmla="*/ 14795375 w 1143"/>
                <a:gd name="T1" fmla="*/ 89834308 h 1022"/>
                <a:gd name="T2" fmla="*/ 12411688 w 1143"/>
                <a:gd name="T3" fmla="*/ 27873306 h 1022"/>
                <a:gd name="T4" fmla="*/ 7592799 w 1143"/>
                <a:gd name="T5" fmla="*/ 10304157 h 1022"/>
                <a:gd name="T6" fmla="*/ 4601741 w 1143"/>
                <a:gd name="T7" fmla="*/ 77866787 h 1022"/>
                <a:gd name="T8" fmla="*/ 2582818 w 1143"/>
                <a:gd name="T9" fmla="*/ 187624000 h 1022"/>
                <a:gd name="T10" fmla="*/ 1308514 w 1143"/>
                <a:gd name="T11" fmla="*/ 354980368 h 1022"/>
                <a:gd name="T12" fmla="*/ 634215 w 1143"/>
                <a:gd name="T13" fmla="*/ 607990115 h 1022"/>
                <a:gd name="T14" fmla="*/ 440678 w 1143"/>
                <a:gd name="T15" fmla="*/ 931505256 h 1022"/>
                <a:gd name="T16" fmla="*/ 754741 w 1143"/>
                <a:gd name="T17" fmla="*/ 1687078333 h 1022"/>
                <a:gd name="T18" fmla="*/ 993775 w 1143"/>
                <a:gd name="T19" fmla="*/ 2147483646 h 1022"/>
                <a:gd name="T20" fmla="*/ 481666 w 1143"/>
                <a:gd name="T21" fmla="*/ 2147483646 h 1022"/>
                <a:gd name="T22" fmla="*/ 1 w 1143"/>
                <a:gd name="T23" fmla="*/ 2147483646 h 1022"/>
                <a:gd name="T24" fmla="*/ 109994 w 1143"/>
                <a:gd name="T25" fmla="*/ 2147483646 h 1022"/>
                <a:gd name="T26" fmla="*/ 277821 w 1143"/>
                <a:gd name="T27" fmla="*/ 2147483646 h 1022"/>
                <a:gd name="T28" fmla="*/ 945615 w 1143"/>
                <a:gd name="T29" fmla="*/ 2147483646 h 1022"/>
                <a:gd name="T30" fmla="*/ 1769097 w 1143"/>
                <a:gd name="T31" fmla="*/ 2147483646 h 1022"/>
                <a:gd name="T32" fmla="*/ 2919884 w 1143"/>
                <a:gd name="T33" fmla="*/ 2147483646 h 1022"/>
                <a:gd name="T34" fmla="*/ 4646238 w 1143"/>
                <a:gd name="T35" fmla="*/ 2147483646 h 1022"/>
                <a:gd name="T36" fmla="*/ 7307026 w 1143"/>
                <a:gd name="T37" fmla="*/ 2147483646 h 1022"/>
                <a:gd name="T38" fmla="*/ 12220345 w 1143"/>
                <a:gd name="T39" fmla="*/ 2147483646 h 1022"/>
                <a:gd name="T40" fmla="*/ 14347538 w 1143"/>
                <a:gd name="T41" fmla="*/ 2147483646 h 1022"/>
                <a:gd name="T42" fmla="*/ 16007242 w 1143"/>
                <a:gd name="T43" fmla="*/ 2147483646 h 1022"/>
                <a:gd name="T44" fmla="*/ 16891730 w 1143"/>
                <a:gd name="T45" fmla="*/ 2147483646 h 1022"/>
                <a:gd name="T46" fmla="*/ 17223437 w 1143"/>
                <a:gd name="T47" fmla="*/ 2147483646 h 1022"/>
                <a:gd name="T48" fmla="*/ 17302381 w 1143"/>
                <a:gd name="T49" fmla="*/ 2147483646 h 1022"/>
                <a:gd name="T50" fmla="*/ 17646080 w 1143"/>
                <a:gd name="T51" fmla="*/ 2147483646 h 1022"/>
                <a:gd name="T52" fmla="*/ 18569384 w 1143"/>
                <a:gd name="T53" fmla="*/ 2147483646 h 1022"/>
                <a:gd name="T54" fmla="*/ 20414747 w 1143"/>
                <a:gd name="T55" fmla="*/ 2147483646 h 1022"/>
                <a:gd name="T56" fmla="*/ 23154421 w 1143"/>
                <a:gd name="T57" fmla="*/ 2147483646 h 1022"/>
                <a:gd name="T58" fmla="*/ 27198047 w 1143"/>
                <a:gd name="T59" fmla="*/ 2147483646 h 1022"/>
                <a:gd name="T60" fmla="*/ 31378652 w 1143"/>
                <a:gd name="T61" fmla="*/ 2147483646 h 1022"/>
                <a:gd name="T62" fmla="*/ 34573512 w 1143"/>
                <a:gd name="T63" fmla="*/ 2147483646 h 1022"/>
                <a:gd name="T64" fmla="*/ 37034391 w 1143"/>
                <a:gd name="T65" fmla="*/ 2147483646 h 1022"/>
                <a:gd name="T66" fmla="*/ 38560703 w 1143"/>
                <a:gd name="T67" fmla="*/ 2147483646 h 1022"/>
                <a:gd name="T68" fmla="*/ 39391135 w 1143"/>
                <a:gd name="T69" fmla="*/ 2147483646 h 1022"/>
                <a:gd name="T70" fmla="*/ 39705813 w 1143"/>
                <a:gd name="T71" fmla="*/ 2147483646 h 1022"/>
                <a:gd name="T72" fmla="*/ 39576984 w 1143"/>
                <a:gd name="T73" fmla="*/ 2147483646 h 1022"/>
                <a:gd name="T74" fmla="*/ 39317929 w 1143"/>
                <a:gd name="T75" fmla="*/ 2147483646 h 1022"/>
                <a:gd name="T76" fmla="*/ 39133447 w 1143"/>
                <a:gd name="T77" fmla="*/ 2147483646 h 1022"/>
                <a:gd name="T78" fmla="*/ 39065091 w 1143"/>
                <a:gd name="T79" fmla="*/ 2147483646 h 1022"/>
                <a:gd name="T80" fmla="*/ 38894821 w 1143"/>
                <a:gd name="T81" fmla="*/ 2147483646 h 1022"/>
                <a:gd name="T82" fmla="*/ 38267374 w 1143"/>
                <a:gd name="T83" fmla="*/ 2147483646 h 1022"/>
                <a:gd name="T84" fmla="*/ 37498338 w 1143"/>
                <a:gd name="T85" fmla="*/ 2108699873 h 1022"/>
                <a:gd name="T86" fmla="*/ 36293383 w 1143"/>
                <a:gd name="T87" fmla="*/ 1983947510 h 1022"/>
                <a:gd name="T88" fmla="*/ 34442277 w 1143"/>
                <a:gd name="T89" fmla="*/ 1904376404 h 1022"/>
                <a:gd name="T90" fmla="*/ 32135779 w 1143"/>
                <a:gd name="T91" fmla="*/ 1874156260 h 1022"/>
                <a:gd name="T92" fmla="*/ 27125863 w 1143"/>
                <a:gd name="T93" fmla="*/ 1847149738 h 1022"/>
                <a:gd name="T94" fmla="*/ 24406110 w 1143"/>
                <a:gd name="T95" fmla="*/ 1784206799 h 1022"/>
                <a:gd name="T96" fmla="*/ 22580629 w 1143"/>
                <a:gd name="T97" fmla="*/ 1663088566 h 1022"/>
                <a:gd name="T98" fmla="*/ 21377801 w 1143"/>
                <a:gd name="T99" fmla="*/ 1457088184 h 1022"/>
                <a:gd name="T100" fmla="*/ 20035376 w 1143"/>
                <a:gd name="T101" fmla="*/ 1024806487 h 1022"/>
                <a:gd name="T102" fmla="*/ 18423754 w 1143"/>
                <a:gd name="T103" fmla="*/ 463916087 h 1022"/>
                <a:gd name="T104" fmla="*/ 17223437 w 1143"/>
                <a:gd name="T105" fmla="*/ 258264829 h 1022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1143"/>
                <a:gd name="T160" fmla="*/ 0 h 1022"/>
                <a:gd name="T161" fmla="*/ 1143 w 1143"/>
                <a:gd name="T162" fmla="*/ 1022 h 1022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1143" h="1022">
                  <a:moveTo>
                    <a:pt x="471" y="24"/>
                  </a:moveTo>
                  <a:lnTo>
                    <a:pt x="461" y="21"/>
                  </a:lnTo>
                  <a:lnTo>
                    <a:pt x="451" y="19"/>
                  </a:lnTo>
                  <a:lnTo>
                    <a:pt x="439" y="16"/>
                  </a:lnTo>
                  <a:lnTo>
                    <a:pt x="426" y="13"/>
                  </a:lnTo>
                  <a:lnTo>
                    <a:pt x="415" y="11"/>
                  </a:lnTo>
                  <a:lnTo>
                    <a:pt x="401" y="9"/>
                  </a:lnTo>
                  <a:lnTo>
                    <a:pt x="388" y="7"/>
                  </a:lnTo>
                  <a:lnTo>
                    <a:pt x="373" y="6"/>
                  </a:lnTo>
                  <a:lnTo>
                    <a:pt x="358" y="4"/>
                  </a:lnTo>
                  <a:lnTo>
                    <a:pt x="343" y="3"/>
                  </a:lnTo>
                  <a:lnTo>
                    <a:pt x="313" y="0"/>
                  </a:lnTo>
                  <a:lnTo>
                    <a:pt x="282" y="0"/>
                  </a:lnTo>
                  <a:lnTo>
                    <a:pt x="250" y="0"/>
                  </a:lnTo>
                  <a:lnTo>
                    <a:pt x="219" y="1"/>
                  </a:lnTo>
                  <a:lnTo>
                    <a:pt x="189" y="3"/>
                  </a:lnTo>
                  <a:lnTo>
                    <a:pt x="174" y="4"/>
                  </a:lnTo>
                  <a:lnTo>
                    <a:pt x="160" y="6"/>
                  </a:lnTo>
                  <a:lnTo>
                    <a:pt x="146" y="9"/>
                  </a:lnTo>
                  <a:lnTo>
                    <a:pt x="133" y="11"/>
                  </a:lnTo>
                  <a:lnTo>
                    <a:pt x="120" y="13"/>
                  </a:lnTo>
                  <a:lnTo>
                    <a:pt x="107" y="16"/>
                  </a:lnTo>
                  <a:lnTo>
                    <a:pt x="96" y="20"/>
                  </a:lnTo>
                  <a:lnTo>
                    <a:pt x="84" y="23"/>
                  </a:lnTo>
                  <a:lnTo>
                    <a:pt x="74" y="27"/>
                  </a:lnTo>
                  <a:lnTo>
                    <a:pt x="66" y="31"/>
                  </a:lnTo>
                  <a:lnTo>
                    <a:pt x="57" y="36"/>
                  </a:lnTo>
                  <a:lnTo>
                    <a:pt x="50" y="40"/>
                  </a:lnTo>
                  <a:lnTo>
                    <a:pt x="43" y="46"/>
                  </a:lnTo>
                  <a:lnTo>
                    <a:pt x="37" y="51"/>
                  </a:lnTo>
                  <a:lnTo>
                    <a:pt x="33" y="59"/>
                  </a:lnTo>
                  <a:lnTo>
                    <a:pt x="28" y="66"/>
                  </a:lnTo>
                  <a:lnTo>
                    <a:pt x="24" y="73"/>
                  </a:lnTo>
                  <a:lnTo>
                    <a:pt x="21" y="80"/>
                  </a:lnTo>
                  <a:lnTo>
                    <a:pt x="18" y="88"/>
                  </a:lnTo>
                  <a:lnTo>
                    <a:pt x="17" y="97"/>
                  </a:lnTo>
                  <a:lnTo>
                    <a:pt x="14" y="106"/>
                  </a:lnTo>
                  <a:lnTo>
                    <a:pt x="14" y="116"/>
                  </a:lnTo>
                  <a:lnTo>
                    <a:pt x="13" y="124"/>
                  </a:lnTo>
                  <a:lnTo>
                    <a:pt x="13" y="134"/>
                  </a:lnTo>
                  <a:lnTo>
                    <a:pt x="13" y="156"/>
                  </a:lnTo>
                  <a:lnTo>
                    <a:pt x="14" y="176"/>
                  </a:lnTo>
                  <a:lnTo>
                    <a:pt x="17" y="198"/>
                  </a:lnTo>
                  <a:lnTo>
                    <a:pt x="18" y="220"/>
                  </a:lnTo>
                  <a:lnTo>
                    <a:pt x="21" y="243"/>
                  </a:lnTo>
                  <a:lnTo>
                    <a:pt x="24" y="264"/>
                  </a:lnTo>
                  <a:lnTo>
                    <a:pt x="27" y="286"/>
                  </a:lnTo>
                  <a:lnTo>
                    <a:pt x="28" y="307"/>
                  </a:lnTo>
                  <a:lnTo>
                    <a:pt x="28" y="327"/>
                  </a:lnTo>
                  <a:lnTo>
                    <a:pt x="28" y="335"/>
                  </a:lnTo>
                  <a:lnTo>
                    <a:pt x="28" y="345"/>
                  </a:lnTo>
                  <a:lnTo>
                    <a:pt x="27" y="364"/>
                  </a:lnTo>
                  <a:lnTo>
                    <a:pt x="24" y="383"/>
                  </a:lnTo>
                  <a:lnTo>
                    <a:pt x="20" y="421"/>
                  </a:lnTo>
                  <a:lnTo>
                    <a:pt x="14" y="460"/>
                  </a:lnTo>
                  <a:lnTo>
                    <a:pt x="8" y="498"/>
                  </a:lnTo>
                  <a:lnTo>
                    <a:pt x="6" y="517"/>
                  </a:lnTo>
                  <a:lnTo>
                    <a:pt x="4" y="534"/>
                  </a:lnTo>
                  <a:lnTo>
                    <a:pt x="3" y="552"/>
                  </a:lnTo>
                  <a:lnTo>
                    <a:pt x="1" y="568"/>
                  </a:lnTo>
                  <a:lnTo>
                    <a:pt x="0" y="585"/>
                  </a:lnTo>
                  <a:lnTo>
                    <a:pt x="0" y="601"/>
                  </a:lnTo>
                  <a:lnTo>
                    <a:pt x="0" y="615"/>
                  </a:lnTo>
                  <a:lnTo>
                    <a:pt x="1" y="628"/>
                  </a:lnTo>
                  <a:lnTo>
                    <a:pt x="3" y="641"/>
                  </a:lnTo>
                  <a:lnTo>
                    <a:pt x="4" y="654"/>
                  </a:lnTo>
                  <a:lnTo>
                    <a:pt x="4" y="665"/>
                  </a:lnTo>
                  <a:lnTo>
                    <a:pt x="6" y="675"/>
                  </a:lnTo>
                  <a:lnTo>
                    <a:pt x="7" y="685"/>
                  </a:lnTo>
                  <a:lnTo>
                    <a:pt x="8" y="695"/>
                  </a:lnTo>
                  <a:lnTo>
                    <a:pt x="10" y="704"/>
                  </a:lnTo>
                  <a:lnTo>
                    <a:pt x="13" y="712"/>
                  </a:lnTo>
                  <a:lnTo>
                    <a:pt x="17" y="721"/>
                  </a:lnTo>
                  <a:lnTo>
                    <a:pt x="21" y="728"/>
                  </a:lnTo>
                  <a:lnTo>
                    <a:pt x="27" y="735"/>
                  </a:lnTo>
                  <a:lnTo>
                    <a:pt x="34" y="741"/>
                  </a:lnTo>
                  <a:lnTo>
                    <a:pt x="37" y="744"/>
                  </a:lnTo>
                  <a:lnTo>
                    <a:pt x="43" y="748"/>
                  </a:lnTo>
                  <a:lnTo>
                    <a:pt x="47" y="749"/>
                  </a:lnTo>
                  <a:lnTo>
                    <a:pt x="51" y="752"/>
                  </a:lnTo>
                  <a:lnTo>
                    <a:pt x="57" y="755"/>
                  </a:lnTo>
                  <a:lnTo>
                    <a:pt x="63" y="758"/>
                  </a:lnTo>
                  <a:lnTo>
                    <a:pt x="70" y="759"/>
                  </a:lnTo>
                  <a:lnTo>
                    <a:pt x="77" y="762"/>
                  </a:lnTo>
                  <a:lnTo>
                    <a:pt x="84" y="764"/>
                  </a:lnTo>
                  <a:lnTo>
                    <a:pt x="93" y="765"/>
                  </a:lnTo>
                  <a:lnTo>
                    <a:pt x="101" y="767"/>
                  </a:lnTo>
                  <a:lnTo>
                    <a:pt x="111" y="768"/>
                  </a:lnTo>
                  <a:lnTo>
                    <a:pt x="123" y="768"/>
                  </a:lnTo>
                  <a:lnTo>
                    <a:pt x="134" y="768"/>
                  </a:lnTo>
                  <a:lnTo>
                    <a:pt x="146" y="768"/>
                  </a:lnTo>
                  <a:lnTo>
                    <a:pt x="157" y="768"/>
                  </a:lnTo>
                  <a:lnTo>
                    <a:pt x="170" y="767"/>
                  </a:lnTo>
                  <a:lnTo>
                    <a:pt x="183" y="767"/>
                  </a:lnTo>
                  <a:lnTo>
                    <a:pt x="210" y="764"/>
                  </a:lnTo>
                  <a:lnTo>
                    <a:pt x="239" y="762"/>
                  </a:lnTo>
                  <a:lnTo>
                    <a:pt x="267" y="759"/>
                  </a:lnTo>
                  <a:lnTo>
                    <a:pt x="296" y="757"/>
                  </a:lnTo>
                  <a:lnTo>
                    <a:pt x="325" y="755"/>
                  </a:lnTo>
                  <a:lnTo>
                    <a:pt x="352" y="754"/>
                  </a:lnTo>
                  <a:lnTo>
                    <a:pt x="365" y="754"/>
                  </a:lnTo>
                  <a:lnTo>
                    <a:pt x="378" y="754"/>
                  </a:lnTo>
                  <a:lnTo>
                    <a:pt x="391" y="754"/>
                  </a:lnTo>
                  <a:lnTo>
                    <a:pt x="402" y="755"/>
                  </a:lnTo>
                  <a:lnTo>
                    <a:pt x="413" y="757"/>
                  </a:lnTo>
                  <a:lnTo>
                    <a:pt x="425" y="758"/>
                  </a:lnTo>
                  <a:lnTo>
                    <a:pt x="435" y="759"/>
                  </a:lnTo>
                  <a:lnTo>
                    <a:pt x="444" y="761"/>
                  </a:lnTo>
                  <a:lnTo>
                    <a:pt x="452" y="764"/>
                  </a:lnTo>
                  <a:lnTo>
                    <a:pt x="461" y="768"/>
                  </a:lnTo>
                  <a:lnTo>
                    <a:pt x="468" y="772"/>
                  </a:lnTo>
                  <a:lnTo>
                    <a:pt x="474" y="777"/>
                  </a:lnTo>
                  <a:lnTo>
                    <a:pt x="479" y="781"/>
                  </a:lnTo>
                  <a:lnTo>
                    <a:pt x="484" y="787"/>
                  </a:lnTo>
                  <a:lnTo>
                    <a:pt x="486" y="794"/>
                  </a:lnTo>
                  <a:lnTo>
                    <a:pt x="489" y="799"/>
                  </a:lnTo>
                  <a:lnTo>
                    <a:pt x="492" y="807"/>
                  </a:lnTo>
                  <a:lnTo>
                    <a:pt x="494" y="814"/>
                  </a:lnTo>
                  <a:lnTo>
                    <a:pt x="495" y="822"/>
                  </a:lnTo>
                  <a:lnTo>
                    <a:pt x="496" y="829"/>
                  </a:lnTo>
                  <a:lnTo>
                    <a:pt x="496" y="847"/>
                  </a:lnTo>
                  <a:lnTo>
                    <a:pt x="496" y="864"/>
                  </a:lnTo>
                  <a:lnTo>
                    <a:pt x="496" y="882"/>
                  </a:lnTo>
                  <a:lnTo>
                    <a:pt x="498" y="899"/>
                  </a:lnTo>
                  <a:lnTo>
                    <a:pt x="498" y="916"/>
                  </a:lnTo>
                  <a:lnTo>
                    <a:pt x="499" y="925"/>
                  </a:lnTo>
                  <a:lnTo>
                    <a:pt x="501" y="934"/>
                  </a:lnTo>
                  <a:lnTo>
                    <a:pt x="502" y="941"/>
                  </a:lnTo>
                  <a:lnTo>
                    <a:pt x="505" y="948"/>
                  </a:lnTo>
                  <a:lnTo>
                    <a:pt x="508" y="955"/>
                  </a:lnTo>
                  <a:lnTo>
                    <a:pt x="512" y="962"/>
                  </a:lnTo>
                  <a:lnTo>
                    <a:pt x="516" y="969"/>
                  </a:lnTo>
                  <a:lnTo>
                    <a:pt x="522" y="975"/>
                  </a:lnTo>
                  <a:lnTo>
                    <a:pt x="528" y="979"/>
                  </a:lnTo>
                  <a:lnTo>
                    <a:pt x="535" y="985"/>
                  </a:lnTo>
                  <a:lnTo>
                    <a:pt x="544" y="989"/>
                  </a:lnTo>
                  <a:lnTo>
                    <a:pt x="552" y="992"/>
                  </a:lnTo>
                  <a:lnTo>
                    <a:pt x="562" y="995"/>
                  </a:lnTo>
                  <a:lnTo>
                    <a:pt x="575" y="998"/>
                  </a:lnTo>
                  <a:lnTo>
                    <a:pt x="588" y="1001"/>
                  </a:lnTo>
                  <a:lnTo>
                    <a:pt x="601" y="1004"/>
                  </a:lnTo>
                  <a:lnTo>
                    <a:pt x="617" y="1006"/>
                  </a:lnTo>
                  <a:lnTo>
                    <a:pt x="632" y="1009"/>
                  </a:lnTo>
                  <a:lnTo>
                    <a:pt x="650" y="1011"/>
                  </a:lnTo>
                  <a:lnTo>
                    <a:pt x="667" y="1014"/>
                  </a:lnTo>
                  <a:lnTo>
                    <a:pt x="685" y="1015"/>
                  </a:lnTo>
                  <a:lnTo>
                    <a:pt x="704" y="1018"/>
                  </a:lnTo>
                  <a:lnTo>
                    <a:pt x="723" y="1019"/>
                  </a:lnTo>
                  <a:lnTo>
                    <a:pt x="743" y="1021"/>
                  </a:lnTo>
                  <a:lnTo>
                    <a:pt x="783" y="1022"/>
                  </a:lnTo>
                  <a:lnTo>
                    <a:pt x="823" y="1022"/>
                  </a:lnTo>
                  <a:lnTo>
                    <a:pt x="844" y="1022"/>
                  </a:lnTo>
                  <a:lnTo>
                    <a:pt x="864" y="1021"/>
                  </a:lnTo>
                  <a:lnTo>
                    <a:pt x="884" y="1021"/>
                  </a:lnTo>
                  <a:lnTo>
                    <a:pt x="904" y="1019"/>
                  </a:lnTo>
                  <a:lnTo>
                    <a:pt x="923" y="1018"/>
                  </a:lnTo>
                  <a:lnTo>
                    <a:pt x="942" y="1015"/>
                  </a:lnTo>
                  <a:lnTo>
                    <a:pt x="960" y="1012"/>
                  </a:lnTo>
                  <a:lnTo>
                    <a:pt x="979" y="1009"/>
                  </a:lnTo>
                  <a:lnTo>
                    <a:pt x="996" y="1005"/>
                  </a:lnTo>
                  <a:lnTo>
                    <a:pt x="1012" y="1002"/>
                  </a:lnTo>
                  <a:lnTo>
                    <a:pt x="1027" y="996"/>
                  </a:lnTo>
                  <a:lnTo>
                    <a:pt x="1042" y="992"/>
                  </a:lnTo>
                  <a:lnTo>
                    <a:pt x="1055" y="986"/>
                  </a:lnTo>
                  <a:lnTo>
                    <a:pt x="1066" y="979"/>
                  </a:lnTo>
                  <a:lnTo>
                    <a:pt x="1078" y="972"/>
                  </a:lnTo>
                  <a:lnTo>
                    <a:pt x="1088" y="965"/>
                  </a:lnTo>
                  <a:lnTo>
                    <a:pt x="1096" y="956"/>
                  </a:lnTo>
                  <a:lnTo>
                    <a:pt x="1103" y="948"/>
                  </a:lnTo>
                  <a:lnTo>
                    <a:pt x="1110" y="938"/>
                  </a:lnTo>
                  <a:lnTo>
                    <a:pt x="1116" y="926"/>
                  </a:lnTo>
                  <a:lnTo>
                    <a:pt x="1122" y="914"/>
                  </a:lnTo>
                  <a:lnTo>
                    <a:pt x="1126" y="901"/>
                  </a:lnTo>
                  <a:lnTo>
                    <a:pt x="1130" y="887"/>
                  </a:lnTo>
                  <a:lnTo>
                    <a:pt x="1135" y="872"/>
                  </a:lnTo>
                  <a:lnTo>
                    <a:pt x="1138" y="858"/>
                  </a:lnTo>
                  <a:lnTo>
                    <a:pt x="1139" y="842"/>
                  </a:lnTo>
                  <a:lnTo>
                    <a:pt x="1140" y="827"/>
                  </a:lnTo>
                  <a:lnTo>
                    <a:pt x="1142" y="809"/>
                  </a:lnTo>
                  <a:lnTo>
                    <a:pt x="1143" y="794"/>
                  </a:lnTo>
                  <a:lnTo>
                    <a:pt x="1143" y="777"/>
                  </a:lnTo>
                  <a:lnTo>
                    <a:pt x="1143" y="758"/>
                  </a:lnTo>
                  <a:lnTo>
                    <a:pt x="1143" y="741"/>
                  </a:lnTo>
                  <a:lnTo>
                    <a:pt x="1142" y="707"/>
                  </a:lnTo>
                  <a:lnTo>
                    <a:pt x="1140" y="671"/>
                  </a:lnTo>
                  <a:lnTo>
                    <a:pt x="1138" y="637"/>
                  </a:lnTo>
                  <a:lnTo>
                    <a:pt x="1136" y="621"/>
                  </a:lnTo>
                  <a:lnTo>
                    <a:pt x="1135" y="604"/>
                  </a:lnTo>
                  <a:lnTo>
                    <a:pt x="1133" y="588"/>
                  </a:lnTo>
                  <a:lnTo>
                    <a:pt x="1132" y="572"/>
                  </a:lnTo>
                  <a:lnTo>
                    <a:pt x="1130" y="558"/>
                  </a:lnTo>
                  <a:lnTo>
                    <a:pt x="1129" y="544"/>
                  </a:lnTo>
                  <a:lnTo>
                    <a:pt x="1128" y="531"/>
                  </a:lnTo>
                  <a:lnTo>
                    <a:pt x="1126" y="518"/>
                  </a:lnTo>
                  <a:lnTo>
                    <a:pt x="1126" y="505"/>
                  </a:lnTo>
                  <a:lnTo>
                    <a:pt x="1125" y="495"/>
                  </a:lnTo>
                  <a:lnTo>
                    <a:pt x="1125" y="485"/>
                  </a:lnTo>
                  <a:lnTo>
                    <a:pt x="1125" y="475"/>
                  </a:lnTo>
                  <a:lnTo>
                    <a:pt x="1125" y="455"/>
                  </a:lnTo>
                  <a:lnTo>
                    <a:pt x="1125" y="438"/>
                  </a:lnTo>
                  <a:lnTo>
                    <a:pt x="1123" y="421"/>
                  </a:lnTo>
                  <a:lnTo>
                    <a:pt x="1123" y="407"/>
                  </a:lnTo>
                  <a:lnTo>
                    <a:pt x="1123" y="393"/>
                  </a:lnTo>
                  <a:lnTo>
                    <a:pt x="1122" y="380"/>
                  </a:lnTo>
                  <a:lnTo>
                    <a:pt x="1120" y="367"/>
                  </a:lnTo>
                  <a:lnTo>
                    <a:pt x="1118" y="355"/>
                  </a:lnTo>
                  <a:lnTo>
                    <a:pt x="1113" y="345"/>
                  </a:lnTo>
                  <a:lnTo>
                    <a:pt x="1109" y="335"/>
                  </a:lnTo>
                  <a:lnTo>
                    <a:pt x="1106" y="330"/>
                  </a:lnTo>
                  <a:lnTo>
                    <a:pt x="1102" y="325"/>
                  </a:lnTo>
                  <a:lnTo>
                    <a:pt x="1099" y="321"/>
                  </a:lnTo>
                  <a:lnTo>
                    <a:pt x="1095" y="317"/>
                  </a:lnTo>
                  <a:lnTo>
                    <a:pt x="1090" y="313"/>
                  </a:lnTo>
                  <a:lnTo>
                    <a:pt x="1085" y="308"/>
                  </a:lnTo>
                  <a:lnTo>
                    <a:pt x="1080" y="304"/>
                  </a:lnTo>
                  <a:lnTo>
                    <a:pt x="1073" y="300"/>
                  </a:lnTo>
                  <a:lnTo>
                    <a:pt x="1067" y="295"/>
                  </a:lnTo>
                  <a:lnTo>
                    <a:pt x="1060" y="291"/>
                  </a:lnTo>
                  <a:lnTo>
                    <a:pt x="1053" y="288"/>
                  </a:lnTo>
                  <a:lnTo>
                    <a:pt x="1045" y="286"/>
                  </a:lnTo>
                  <a:lnTo>
                    <a:pt x="1035" y="283"/>
                  </a:lnTo>
                  <a:lnTo>
                    <a:pt x="1025" y="280"/>
                  </a:lnTo>
                  <a:lnTo>
                    <a:pt x="1015" y="277"/>
                  </a:lnTo>
                  <a:lnTo>
                    <a:pt x="1003" y="276"/>
                  </a:lnTo>
                  <a:lnTo>
                    <a:pt x="992" y="274"/>
                  </a:lnTo>
                  <a:lnTo>
                    <a:pt x="979" y="273"/>
                  </a:lnTo>
                  <a:lnTo>
                    <a:pt x="966" y="271"/>
                  </a:lnTo>
                  <a:lnTo>
                    <a:pt x="953" y="271"/>
                  </a:lnTo>
                  <a:lnTo>
                    <a:pt x="939" y="270"/>
                  </a:lnTo>
                  <a:lnTo>
                    <a:pt x="926" y="270"/>
                  </a:lnTo>
                  <a:lnTo>
                    <a:pt x="897" y="270"/>
                  </a:lnTo>
                  <a:lnTo>
                    <a:pt x="867" y="268"/>
                  </a:lnTo>
                  <a:lnTo>
                    <a:pt x="839" y="268"/>
                  </a:lnTo>
                  <a:lnTo>
                    <a:pt x="810" y="267"/>
                  </a:lnTo>
                  <a:lnTo>
                    <a:pt x="781" y="266"/>
                  </a:lnTo>
                  <a:lnTo>
                    <a:pt x="753" y="264"/>
                  </a:lnTo>
                  <a:lnTo>
                    <a:pt x="740" y="263"/>
                  </a:lnTo>
                  <a:lnTo>
                    <a:pt x="727" y="261"/>
                  </a:lnTo>
                  <a:lnTo>
                    <a:pt x="714" y="260"/>
                  </a:lnTo>
                  <a:lnTo>
                    <a:pt x="703" y="257"/>
                  </a:lnTo>
                  <a:lnTo>
                    <a:pt x="691" y="254"/>
                  </a:lnTo>
                  <a:lnTo>
                    <a:pt x="680" y="251"/>
                  </a:lnTo>
                  <a:lnTo>
                    <a:pt x="670" y="248"/>
                  </a:lnTo>
                  <a:lnTo>
                    <a:pt x="661" y="244"/>
                  </a:lnTo>
                  <a:lnTo>
                    <a:pt x="651" y="240"/>
                  </a:lnTo>
                  <a:lnTo>
                    <a:pt x="644" y="234"/>
                  </a:lnTo>
                  <a:lnTo>
                    <a:pt x="635" y="228"/>
                  </a:lnTo>
                  <a:lnTo>
                    <a:pt x="628" y="223"/>
                  </a:lnTo>
                  <a:lnTo>
                    <a:pt x="622" y="217"/>
                  </a:lnTo>
                  <a:lnTo>
                    <a:pt x="615" y="210"/>
                  </a:lnTo>
                  <a:lnTo>
                    <a:pt x="610" y="203"/>
                  </a:lnTo>
                  <a:lnTo>
                    <a:pt x="604" y="196"/>
                  </a:lnTo>
                  <a:lnTo>
                    <a:pt x="594" y="180"/>
                  </a:lnTo>
                  <a:lnTo>
                    <a:pt x="585" y="164"/>
                  </a:lnTo>
                  <a:lnTo>
                    <a:pt x="577" y="147"/>
                  </a:lnTo>
                  <a:lnTo>
                    <a:pt x="568" y="130"/>
                  </a:lnTo>
                  <a:lnTo>
                    <a:pt x="559" y="113"/>
                  </a:lnTo>
                  <a:lnTo>
                    <a:pt x="551" y="97"/>
                  </a:lnTo>
                  <a:lnTo>
                    <a:pt x="541" y="81"/>
                  </a:lnTo>
                  <a:lnTo>
                    <a:pt x="531" y="67"/>
                  </a:lnTo>
                  <a:lnTo>
                    <a:pt x="524" y="60"/>
                  </a:lnTo>
                  <a:lnTo>
                    <a:pt x="518" y="54"/>
                  </a:lnTo>
                  <a:lnTo>
                    <a:pt x="512" y="47"/>
                  </a:lnTo>
                  <a:lnTo>
                    <a:pt x="505" y="41"/>
                  </a:lnTo>
                  <a:lnTo>
                    <a:pt x="496" y="37"/>
                  </a:lnTo>
                  <a:lnTo>
                    <a:pt x="489" y="33"/>
                  </a:lnTo>
                  <a:lnTo>
                    <a:pt x="481" y="29"/>
                  </a:lnTo>
                  <a:lnTo>
                    <a:pt x="471" y="24"/>
                  </a:lnTo>
                  <a:close/>
                </a:path>
              </a:pathLst>
            </a:custGeom>
            <a:solidFill>
              <a:srgbClr val="00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26070" name="Group 120"/>
            <p:cNvGrpSpPr>
              <a:grpSpLocks/>
            </p:cNvGrpSpPr>
            <p:nvPr/>
          </p:nvGrpSpPr>
          <p:grpSpPr bwMode="auto">
            <a:xfrm>
              <a:off x="4347" y="23"/>
              <a:ext cx="667" cy="444"/>
              <a:chOff x="657" y="2629"/>
              <a:chExt cx="667" cy="444"/>
            </a:xfrm>
          </p:grpSpPr>
          <p:sp>
            <p:nvSpPr>
              <p:cNvPr id="126116" name="Rectangle 121"/>
              <p:cNvSpPr>
                <a:spLocks noChangeArrowheads="1"/>
              </p:cNvSpPr>
              <p:nvPr/>
            </p:nvSpPr>
            <p:spPr bwMode="auto">
              <a:xfrm>
                <a:off x="657" y="2629"/>
                <a:ext cx="667" cy="31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charset="0"/>
                  <a:buChar char="r"/>
                  <a:defRPr sz="28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charset="0"/>
                  <a:buChar char="m"/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800">
                    <a:solidFill>
                      <a:srgbClr val="000000"/>
                    </a:solidFill>
                  </a:rPr>
                  <a:t>AS</a:t>
                </a:r>
                <a:r>
                  <a:rPr lang="en-US" altLang="zh-CN" sz="1800">
                    <a:solidFill>
                      <a:srgbClr val="000000"/>
                    </a:solidFill>
                    <a:ea typeface="宋体" charset="-122"/>
                  </a:rPr>
                  <a:t> B</a:t>
                </a:r>
                <a:endParaRPr lang="en-US" altLang="zh-CN" sz="1500">
                  <a:solidFill>
                    <a:srgbClr val="000000"/>
                  </a:solidFill>
                  <a:ea typeface="宋体" charset="-122"/>
                </a:endParaRPr>
              </a:p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500">
                    <a:solidFill>
                      <a:srgbClr val="000000"/>
                    </a:solidFill>
                    <a:ea typeface="宋体" charset="-122"/>
                  </a:rPr>
                  <a:t>(</a:t>
                </a:r>
                <a:r>
                  <a:rPr lang="en-US" altLang="zh-CN" sz="1500">
                    <a:solidFill>
                      <a:srgbClr val="000000"/>
                    </a:solidFill>
                    <a:ea typeface="宋体" charset="-122"/>
                  </a:rPr>
                  <a:t>OSPF</a:t>
                </a:r>
                <a:r>
                  <a:rPr lang="en-US" altLang="en-US" sz="1500">
                    <a:solidFill>
                      <a:srgbClr val="000000"/>
                    </a:solidFill>
                    <a:ea typeface="宋体" charset="-122"/>
                  </a:rPr>
                  <a:t> intra</a:t>
                </a:r>
              </a:p>
            </p:txBody>
          </p:sp>
          <p:sp>
            <p:nvSpPr>
              <p:cNvPr id="126117" name="Rectangle 122"/>
              <p:cNvSpPr>
                <a:spLocks noChangeArrowheads="1"/>
              </p:cNvSpPr>
              <p:nvPr/>
            </p:nvSpPr>
            <p:spPr bwMode="auto">
              <a:xfrm>
                <a:off x="658" y="2929"/>
                <a:ext cx="481" cy="1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charset="0"/>
                  <a:buChar char="r"/>
                  <a:defRPr sz="28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charset="0"/>
                  <a:buChar char="m"/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500">
                    <a:solidFill>
                      <a:srgbClr val="000000"/>
                    </a:solidFill>
                  </a:rPr>
                  <a:t> routing)</a:t>
                </a:r>
                <a:endParaRPr lang="en-US" alt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126118" name="Rectangle 123"/>
              <p:cNvSpPr>
                <a:spLocks noChangeArrowheads="1"/>
              </p:cNvSpPr>
              <p:nvPr/>
            </p:nvSpPr>
            <p:spPr bwMode="auto">
              <a:xfrm>
                <a:off x="1214" y="2634"/>
                <a:ext cx="36" cy="1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charset="0"/>
                  <a:buChar char="r"/>
                  <a:defRPr sz="28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charset="0"/>
                  <a:buChar char="m"/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500">
                    <a:solidFill>
                      <a:srgbClr val="FF0000"/>
                    </a:solidFill>
                  </a:rPr>
                  <a:t> </a:t>
                </a:r>
                <a:endParaRPr lang="en-US" altLang="en-US" sz="180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126071" name="Line 186"/>
            <p:cNvSpPr>
              <a:spLocks noChangeShapeType="1"/>
            </p:cNvSpPr>
            <p:nvPr/>
          </p:nvSpPr>
          <p:spPr bwMode="auto">
            <a:xfrm flipV="1">
              <a:off x="4710" y="789"/>
              <a:ext cx="266" cy="179"/>
            </a:xfrm>
            <a:prstGeom prst="line">
              <a:avLst/>
            </a:prstGeom>
            <a:noFill/>
            <a:ln w="301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6072" name="Line 187"/>
            <p:cNvSpPr>
              <a:spLocks noChangeShapeType="1"/>
            </p:cNvSpPr>
            <p:nvPr/>
          </p:nvSpPr>
          <p:spPr bwMode="auto">
            <a:xfrm>
              <a:off x="4789" y="1022"/>
              <a:ext cx="647" cy="312"/>
            </a:xfrm>
            <a:prstGeom prst="line">
              <a:avLst/>
            </a:prstGeom>
            <a:noFill/>
            <a:ln w="301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6073" name="Line 188"/>
            <p:cNvSpPr>
              <a:spLocks noChangeShapeType="1"/>
            </p:cNvSpPr>
            <p:nvPr/>
          </p:nvSpPr>
          <p:spPr bwMode="auto">
            <a:xfrm flipH="1" flipV="1">
              <a:off x="5267" y="783"/>
              <a:ext cx="267" cy="493"/>
            </a:xfrm>
            <a:prstGeom prst="line">
              <a:avLst/>
            </a:prstGeom>
            <a:noFill/>
            <a:ln w="301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26074" name="Group 189"/>
            <p:cNvGrpSpPr>
              <a:grpSpLocks/>
            </p:cNvGrpSpPr>
            <p:nvPr/>
          </p:nvGrpSpPr>
          <p:grpSpPr bwMode="auto">
            <a:xfrm>
              <a:off x="4925" y="642"/>
              <a:ext cx="472" cy="219"/>
              <a:chOff x="1811" y="2493"/>
              <a:chExt cx="472" cy="219"/>
            </a:xfrm>
          </p:grpSpPr>
          <p:sp>
            <p:nvSpPr>
              <p:cNvPr id="126103" name="Freeform 190"/>
              <p:cNvSpPr>
                <a:spLocks/>
              </p:cNvSpPr>
              <p:nvPr/>
            </p:nvSpPr>
            <p:spPr bwMode="auto">
              <a:xfrm>
                <a:off x="1814" y="2591"/>
                <a:ext cx="468" cy="121"/>
              </a:xfrm>
              <a:custGeom>
                <a:avLst/>
                <a:gdLst>
                  <a:gd name="T0" fmla="*/ 211 w 468"/>
                  <a:gd name="T1" fmla="*/ 0 h 121"/>
                  <a:gd name="T2" fmla="*/ 165 w 468"/>
                  <a:gd name="T3" fmla="*/ 2 h 121"/>
                  <a:gd name="T4" fmla="*/ 123 w 468"/>
                  <a:gd name="T5" fmla="*/ 7 h 121"/>
                  <a:gd name="T6" fmla="*/ 86 w 468"/>
                  <a:gd name="T7" fmla="*/ 14 h 121"/>
                  <a:gd name="T8" fmla="*/ 69 w 468"/>
                  <a:gd name="T9" fmla="*/ 17 h 121"/>
                  <a:gd name="T10" fmla="*/ 55 w 468"/>
                  <a:gd name="T11" fmla="*/ 21 h 121"/>
                  <a:gd name="T12" fmla="*/ 40 w 468"/>
                  <a:gd name="T13" fmla="*/ 27 h 121"/>
                  <a:gd name="T14" fmla="*/ 29 w 468"/>
                  <a:gd name="T15" fmla="*/ 31 h 121"/>
                  <a:gd name="T16" fmla="*/ 19 w 468"/>
                  <a:gd name="T17" fmla="*/ 37 h 121"/>
                  <a:gd name="T18" fmla="*/ 12 w 468"/>
                  <a:gd name="T19" fmla="*/ 42 h 121"/>
                  <a:gd name="T20" fmla="*/ 6 w 468"/>
                  <a:gd name="T21" fmla="*/ 48 h 121"/>
                  <a:gd name="T22" fmla="*/ 2 w 468"/>
                  <a:gd name="T23" fmla="*/ 54 h 121"/>
                  <a:gd name="T24" fmla="*/ 0 w 468"/>
                  <a:gd name="T25" fmla="*/ 61 h 121"/>
                  <a:gd name="T26" fmla="*/ 2 w 468"/>
                  <a:gd name="T27" fmla="*/ 67 h 121"/>
                  <a:gd name="T28" fmla="*/ 6 w 468"/>
                  <a:gd name="T29" fmla="*/ 72 h 121"/>
                  <a:gd name="T30" fmla="*/ 12 w 468"/>
                  <a:gd name="T31" fmla="*/ 78 h 121"/>
                  <a:gd name="T32" fmla="*/ 19 w 468"/>
                  <a:gd name="T33" fmla="*/ 84 h 121"/>
                  <a:gd name="T34" fmla="*/ 29 w 468"/>
                  <a:gd name="T35" fmla="*/ 89 h 121"/>
                  <a:gd name="T36" fmla="*/ 40 w 468"/>
                  <a:gd name="T37" fmla="*/ 94 h 121"/>
                  <a:gd name="T38" fmla="*/ 55 w 468"/>
                  <a:gd name="T39" fmla="*/ 99 h 121"/>
                  <a:gd name="T40" fmla="*/ 69 w 468"/>
                  <a:gd name="T41" fmla="*/ 104 h 121"/>
                  <a:gd name="T42" fmla="*/ 86 w 468"/>
                  <a:gd name="T43" fmla="*/ 108 h 121"/>
                  <a:gd name="T44" fmla="*/ 123 w 468"/>
                  <a:gd name="T45" fmla="*/ 114 h 121"/>
                  <a:gd name="T46" fmla="*/ 165 w 468"/>
                  <a:gd name="T47" fmla="*/ 118 h 121"/>
                  <a:gd name="T48" fmla="*/ 211 w 468"/>
                  <a:gd name="T49" fmla="*/ 121 h 121"/>
                  <a:gd name="T50" fmla="*/ 258 w 468"/>
                  <a:gd name="T51" fmla="*/ 121 h 121"/>
                  <a:gd name="T52" fmla="*/ 304 w 468"/>
                  <a:gd name="T53" fmla="*/ 118 h 121"/>
                  <a:gd name="T54" fmla="*/ 345 w 468"/>
                  <a:gd name="T55" fmla="*/ 114 h 121"/>
                  <a:gd name="T56" fmla="*/ 382 w 468"/>
                  <a:gd name="T57" fmla="*/ 108 h 121"/>
                  <a:gd name="T58" fmla="*/ 399 w 468"/>
                  <a:gd name="T59" fmla="*/ 104 h 121"/>
                  <a:gd name="T60" fmla="*/ 414 w 468"/>
                  <a:gd name="T61" fmla="*/ 99 h 121"/>
                  <a:gd name="T62" fmla="*/ 428 w 468"/>
                  <a:gd name="T63" fmla="*/ 94 h 121"/>
                  <a:gd name="T64" fmla="*/ 440 w 468"/>
                  <a:gd name="T65" fmla="*/ 89 h 121"/>
                  <a:gd name="T66" fmla="*/ 450 w 468"/>
                  <a:gd name="T67" fmla="*/ 84 h 121"/>
                  <a:gd name="T68" fmla="*/ 457 w 468"/>
                  <a:gd name="T69" fmla="*/ 78 h 121"/>
                  <a:gd name="T70" fmla="*/ 462 w 468"/>
                  <a:gd name="T71" fmla="*/ 72 h 121"/>
                  <a:gd name="T72" fmla="*/ 467 w 468"/>
                  <a:gd name="T73" fmla="*/ 67 h 121"/>
                  <a:gd name="T74" fmla="*/ 468 w 468"/>
                  <a:gd name="T75" fmla="*/ 61 h 121"/>
                  <a:gd name="T76" fmla="*/ 467 w 468"/>
                  <a:gd name="T77" fmla="*/ 54 h 121"/>
                  <a:gd name="T78" fmla="*/ 462 w 468"/>
                  <a:gd name="T79" fmla="*/ 48 h 121"/>
                  <a:gd name="T80" fmla="*/ 457 w 468"/>
                  <a:gd name="T81" fmla="*/ 42 h 121"/>
                  <a:gd name="T82" fmla="*/ 450 w 468"/>
                  <a:gd name="T83" fmla="*/ 37 h 121"/>
                  <a:gd name="T84" fmla="*/ 440 w 468"/>
                  <a:gd name="T85" fmla="*/ 31 h 121"/>
                  <a:gd name="T86" fmla="*/ 428 w 468"/>
                  <a:gd name="T87" fmla="*/ 27 h 121"/>
                  <a:gd name="T88" fmla="*/ 414 w 468"/>
                  <a:gd name="T89" fmla="*/ 21 h 121"/>
                  <a:gd name="T90" fmla="*/ 399 w 468"/>
                  <a:gd name="T91" fmla="*/ 17 h 121"/>
                  <a:gd name="T92" fmla="*/ 382 w 468"/>
                  <a:gd name="T93" fmla="*/ 14 h 121"/>
                  <a:gd name="T94" fmla="*/ 345 w 468"/>
                  <a:gd name="T95" fmla="*/ 7 h 121"/>
                  <a:gd name="T96" fmla="*/ 304 w 468"/>
                  <a:gd name="T97" fmla="*/ 2 h 121"/>
                  <a:gd name="T98" fmla="*/ 258 w 468"/>
                  <a:gd name="T99" fmla="*/ 0 h 121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w 468"/>
                  <a:gd name="T151" fmla="*/ 0 h 121"/>
                  <a:gd name="T152" fmla="*/ 468 w 468"/>
                  <a:gd name="T153" fmla="*/ 121 h 121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T150" t="T151" r="T152" b="T153"/>
                <a:pathLst>
                  <a:path w="468" h="121">
                    <a:moveTo>
                      <a:pt x="235" y="0"/>
                    </a:moveTo>
                    <a:lnTo>
                      <a:pt x="211" y="0"/>
                    </a:lnTo>
                    <a:lnTo>
                      <a:pt x="188" y="1"/>
                    </a:lnTo>
                    <a:lnTo>
                      <a:pt x="165" y="2"/>
                    </a:lnTo>
                    <a:lnTo>
                      <a:pt x="143" y="4"/>
                    </a:lnTo>
                    <a:lnTo>
                      <a:pt x="123" y="7"/>
                    </a:lnTo>
                    <a:lnTo>
                      <a:pt x="103" y="10"/>
                    </a:lnTo>
                    <a:lnTo>
                      <a:pt x="86" y="14"/>
                    </a:lnTo>
                    <a:lnTo>
                      <a:pt x="77" y="15"/>
                    </a:lnTo>
                    <a:lnTo>
                      <a:pt x="69" y="17"/>
                    </a:lnTo>
                    <a:lnTo>
                      <a:pt x="62" y="20"/>
                    </a:lnTo>
                    <a:lnTo>
                      <a:pt x="55" y="21"/>
                    </a:lnTo>
                    <a:lnTo>
                      <a:pt x="47" y="24"/>
                    </a:lnTo>
                    <a:lnTo>
                      <a:pt x="40" y="27"/>
                    </a:lnTo>
                    <a:lnTo>
                      <a:pt x="35" y="28"/>
                    </a:lnTo>
                    <a:lnTo>
                      <a:pt x="29" y="31"/>
                    </a:lnTo>
                    <a:lnTo>
                      <a:pt x="25" y="34"/>
                    </a:lnTo>
                    <a:lnTo>
                      <a:pt x="19" y="37"/>
                    </a:lnTo>
                    <a:lnTo>
                      <a:pt x="15" y="40"/>
                    </a:lnTo>
                    <a:lnTo>
                      <a:pt x="12" y="42"/>
                    </a:lnTo>
                    <a:lnTo>
                      <a:pt x="9" y="45"/>
                    </a:lnTo>
                    <a:lnTo>
                      <a:pt x="6" y="48"/>
                    </a:lnTo>
                    <a:lnTo>
                      <a:pt x="3" y="51"/>
                    </a:lnTo>
                    <a:lnTo>
                      <a:pt x="2" y="54"/>
                    </a:lnTo>
                    <a:lnTo>
                      <a:pt x="2" y="57"/>
                    </a:lnTo>
                    <a:lnTo>
                      <a:pt x="0" y="61"/>
                    </a:lnTo>
                    <a:lnTo>
                      <a:pt x="2" y="64"/>
                    </a:lnTo>
                    <a:lnTo>
                      <a:pt x="2" y="67"/>
                    </a:lnTo>
                    <a:lnTo>
                      <a:pt x="3" y="70"/>
                    </a:lnTo>
                    <a:lnTo>
                      <a:pt x="6" y="72"/>
                    </a:lnTo>
                    <a:lnTo>
                      <a:pt x="9" y="75"/>
                    </a:lnTo>
                    <a:lnTo>
                      <a:pt x="12" y="78"/>
                    </a:lnTo>
                    <a:lnTo>
                      <a:pt x="15" y="81"/>
                    </a:lnTo>
                    <a:lnTo>
                      <a:pt x="19" y="84"/>
                    </a:lnTo>
                    <a:lnTo>
                      <a:pt x="25" y="87"/>
                    </a:lnTo>
                    <a:lnTo>
                      <a:pt x="29" y="89"/>
                    </a:lnTo>
                    <a:lnTo>
                      <a:pt x="35" y="92"/>
                    </a:lnTo>
                    <a:lnTo>
                      <a:pt x="40" y="94"/>
                    </a:lnTo>
                    <a:lnTo>
                      <a:pt x="47" y="97"/>
                    </a:lnTo>
                    <a:lnTo>
                      <a:pt x="55" y="99"/>
                    </a:lnTo>
                    <a:lnTo>
                      <a:pt x="62" y="101"/>
                    </a:lnTo>
                    <a:lnTo>
                      <a:pt x="69" y="104"/>
                    </a:lnTo>
                    <a:lnTo>
                      <a:pt x="77" y="105"/>
                    </a:lnTo>
                    <a:lnTo>
                      <a:pt x="86" y="108"/>
                    </a:lnTo>
                    <a:lnTo>
                      <a:pt x="103" y="111"/>
                    </a:lnTo>
                    <a:lnTo>
                      <a:pt x="123" y="114"/>
                    </a:lnTo>
                    <a:lnTo>
                      <a:pt x="143" y="117"/>
                    </a:lnTo>
                    <a:lnTo>
                      <a:pt x="165" y="118"/>
                    </a:lnTo>
                    <a:lnTo>
                      <a:pt x="188" y="119"/>
                    </a:lnTo>
                    <a:lnTo>
                      <a:pt x="211" y="121"/>
                    </a:lnTo>
                    <a:lnTo>
                      <a:pt x="235" y="121"/>
                    </a:lnTo>
                    <a:lnTo>
                      <a:pt x="258" y="121"/>
                    </a:lnTo>
                    <a:lnTo>
                      <a:pt x="281" y="119"/>
                    </a:lnTo>
                    <a:lnTo>
                      <a:pt x="304" y="118"/>
                    </a:lnTo>
                    <a:lnTo>
                      <a:pt x="325" y="117"/>
                    </a:lnTo>
                    <a:lnTo>
                      <a:pt x="345" y="114"/>
                    </a:lnTo>
                    <a:lnTo>
                      <a:pt x="365" y="111"/>
                    </a:lnTo>
                    <a:lnTo>
                      <a:pt x="382" y="108"/>
                    </a:lnTo>
                    <a:lnTo>
                      <a:pt x="391" y="105"/>
                    </a:lnTo>
                    <a:lnTo>
                      <a:pt x="399" y="104"/>
                    </a:lnTo>
                    <a:lnTo>
                      <a:pt x="407" y="101"/>
                    </a:lnTo>
                    <a:lnTo>
                      <a:pt x="414" y="99"/>
                    </a:lnTo>
                    <a:lnTo>
                      <a:pt x="421" y="97"/>
                    </a:lnTo>
                    <a:lnTo>
                      <a:pt x="428" y="94"/>
                    </a:lnTo>
                    <a:lnTo>
                      <a:pt x="434" y="92"/>
                    </a:lnTo>
                    <a:lnTo>
                      <a:pt x="440" y="89"/>
                    </a:lnTo>
                    <a:lnTo>
                      <a:pt x="445" y="87"/>
                    </a:lnTo>
                    <a:lnTo>
                      <a:pt x="450" y="84"/>
                    </a:lnTo>
                    <a:lnTo>
                      <a:pt x="454" y="81"/>
                    </a:lnTo>
                    <a:lnTo>
                      <a:pt x="457" y="78"/>
                    </a:lnTo>
                    <a:lnTo>
                      <a:pt x="461" y="75"/>
                    </a:lnTo>
                    <a:lnTo>
                      <a:pt x="462" y="72"/>
                    </a:lnTo>
                    <a:lnTo>
                      <a:pt x="465" y="70"/>
                    </a:lnTo>
                    <a:lnTo>
                      <a:pt x="467" y="67"/>
                    </a:lnTo>
                    <a:lnTo>
                      <a:pt x="468" y="64"/>
                    </a:lnTo>
                    <a:lnTo>
                      <a:pt x="468" y="61"/>
                    </a:lnTo>
                    <a:lnTo>
                      <a:pt x="468" y="57"/>
                    </a:lnTo>
                    <a:lnTo>
                      <a:pt x="467" y="54"/>
                    </a:lnTo>
                    <a:lnTo>
                      <a:pt x="465" y="51"/>
                    </a:lnTo>
                    <a:lnTo>
                      <a:pt x="462" y="48"/>
                    </a:lnTo>
                    <a:lnTo>
                      <a:pt x="461" y="45"/>
                    </a:lnTo>
                    <a:lnTo>
                      <a:pt x="457" y="42"/>
                    </a:lnTo>
                    <a:lnTo>
                      <a:pt x="454" y="40"/>
                    </a:lnTo>
                    <a:lnTo>
                      <a:pt x="450" y="37"/>
                    </a:lnTo>
                    <a:lnTo>
                      <a:pt x="445" y="34"/>
                    </a:lnTo>
                    <a:lnTo>
                      <a:pt x="440" y="31"/>
                    </a:lnTo>
                    <a:lnTo>
                      <a:pt x="434" y="28"/>
                    </a:lnTo>
                    <a:lnTo>
                      <a:pt x="428" y="27"/>
                    </a:lnTo>
                    <a:lnTo>
                      <a:pt x="421" y="24"/>
                    </a:lnTo>
                    <a:lnTo>
                      <a:pt x="414" y="21"/>
                    </a:lnTo>
                    <a:lnTo>
                      <a:pt x="407" y="20"/>
                    </a:lnTo>
                    <a:lnTo>
                      <a:pt x="399" y="17"/>
                    </a:lnTo>
                    <a:lnTo>
                      <a:pt x="391" y="15"/>
                    </a:lnTo>
                    <a:lnTo>
                      <a:pt x="382" y="14"/>
                    </a:lnTo>
                    <a:lnTo>
                      <a:pt x="365" y="10"/>
                    </a:lnTo>
                    <a:lnTo>
                      <a:pt x="345" y="7"/>
                    </a:lnTo>
                    <a:lnTo>
                      <a:pt x="325" y="4"/>
                    </a:lnTo>
                    <a:lnTo>
                      <a:pt x="304" y="2"/>
                    </a:lnTo>
                    <a:lnTo>
                      <a:pt x="281" y="1"/>
                    </a:lnTo>
                    <a:lnTo>
                      <a:pt x="258" y="0"/>
                    </a:lnTo>
                    <a:lnTo>
                      <a:pt x="235" y="0"/>
                    </a:lnTo>
                    <a:close/>
                  </a:path>
                </a:pathLst>
              </a:cu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104" name="Freeform 191"/>
              <p:cNvSpPr>
                <a:spLocks/>
              </p:cNvSpPr>
              <p:nvPr/>
            </p:nvSpPr>
            <p:spPr bwMode="auto">
              <a:xfrm>
                <a:off x="1814" y="2591"/>
                <a:ext cx="468" cy="121"/>
              </a:xfrm>
              <a:custGeom>
                <a:avLst/>
                <a:gdLst>
                  <a:gd name="T0" fmla="*/ 211 w 468"/>
                  <a:gd name="T1" fmla="*/ 0 h 121"/>
                  <a:gd name="T2" fmla="*/ 165 w 468"/>
                  <a:gd name="T3" fmla="*/ 2 h 121"/>
                  <a:gd name="T4" fmla="*/ 123 w 468"/>
                  <a:gd name="T5" fmla="*/ 7 h 121"/>
                  <a:gd name="T6" fmla="*/ 86 w 468"/>
                  <a:gd name="T7" fmla="*/ 14 h 121"/>
                  <a:gd name="T8" fmla="*/ 69 w 468"/>
                  <a:gd name="T9" fmla="*/ 17 h 121"/>
                  <a:gd name="T10" fmla="*/ 55 w 468"/>
                  <a:gd name="T11" fmla="*/ 21 h 121"/>
                  <a:gd name="T12" fmla="*/ 40 w 468"/>
                  <a:gd name="T13" fmla="*/ 27 h 121"/>
                  <a:gd name="T14" fmla="*/ 29 w 468"/>
                  <a:gd name="T15" fmla="*/ 31 h 121"/>
                  <a:gd name="T16" fmla="*/ 19 w 468"/>
                  <a:gd name="T17" fmla="*/ 37 h 121"/>
                  <a:gd name="T18" fmla="*/ 12 w 468"/>
                  <a:gd name="T19" fmla="*/ 42 h 121"/>
                  <a:gd name="T20" fmla="*/ 6 w 468"/>
                  <a:gd name="T21" fmla="*/ 48 h 121"/>
                  <a:gd name="T22" fmla="*/ 2 w 468"/>
                  <a:gd name="T23" fmla="*/ 54 h 121"/>
                  <a:gd name="T24" fmla="*/ 0 w 468"/>
                  <a:gd name="T25" fmla="*/ 61 h 121"/>
                  <a:gd name="T26" fmla="*/ 2 w 468"/>
                  <a:gd name="T27" fmla="*/ 67 h 121"/>
                  <a:gd name="T28" fmla="*/ 6 w 468"/>
                  <a:gd name="T29" fmla="*/ 72 h 121"/>
                  <a:gd name="T30" fmla="*/ 12 w 468"/>
                  <a:gd name="T31" fmla="*/ 78 h 121"/>
                  <a:gd name="T32" fmla="*/ 19 w 468"/>
                  <a:gd name="T33" fmla="*/ 84 h 121"/>
                  <a:gd name="T34" fmla="*/ 29 w 468"/>
                  <a:gd name="T35" fmla="*/ 89 h 121"/>
                  <a:gd name="T36" fmla="*/ 40 w 468"/>
                  <a:gd name="T37" fmla="*/ 94 h 121"/>
                  <a:gd name="T38" fmla="*/ 55 w 468"/>
                  <a:gd name="T39" fmla="*/ 99 h 121"/>
                  <a:gd name="T40" fmla="*/ 69 w 468"/>
                  <a:gd name="T41" fmla="*/ 104 h 121"/>
                  <a:gd name="T42" fmla="*/ 86 w 468"/>
                  <a:gd name="T43" fmla="*/ 108 h 121"/>
                  <a:gd name="T44" fmla="*/ 123 w 468"/>
                  <a:gd name="T45" fmla="*/ 114 h 121"/>
                  <a:gd name="T46" fmla="*/ 165 w 468"/>
                  <a:gd name="T47" fmla="*/ 118 h 121"/>
                  <a:gd name="T48" fmla="*/ 211 w 468"/>
                  <a:gd name="T49" fmla="*/ 121 h 121"/>
                  <a:gd name="T50" fmla="*/ 258 w 468"/>
                  <a:gd name="T51" fmla="*/ 121 h 121"/>
                  <a:gd name="T52" fmla="*/ 304 w 468"/>
                  <a:gd name="T53" fmla="*/ 118 h 121"/>
                  <a:gd name="T54" fmla="*/ 345 w 468"/>
                  <a:gd name="T55" fmla="*/ 114 h 121"/>
                  <a:gd name="T56" fmla="*/ 382 w 468"/>
                  <a:gd name="T57" fmla="*/ 108 h 121"/>
                  <a:gd name="T58" fmla="*/ 399 w 468"/>
                  <a:gd name="T59" fmla="*/ 104 h 121"/>
                  <a:gd name="T60" fmla="*/ 414 w 468"/>
                  <a:gd name="T61" fmla="*/ 99 h 121"/>
                  <a:gd name="T62" fmla="*/ 428 w 468"/>
                  <a:gd name="T63" fmla="*/ 94 h 121"/>
                  <a:gd name="T64" fmla="*/ 440 w 468"/>
                  <a:gd name="T65" fmla="*/ 89 h 121"/>
                  <a:gd name="T66" fmla="*/ 450 w 468"/>
                  <a:gd name="T67" fmla="*/ 84 h 121"/>
                  <a:gd name="T68" fmla="*/ 457 w 468"/>
                  <a:gd name="T69" fmla="*/ 78 h 121"/>
                  <a:gd name="T70" fmla="*/ 462 w 468"/>
                  <a:gd name="T71" fmla="*/ 72 h 121"/>
                  <a:gd name="T72" fmla="*/ 467 w 468"/>
                  <a:gd name="T73" fmla="*/ 67 h 121"/>
                  <a:gd name="T74" fmla="*/ 468 w 468"/>
                  <a:gd name="T75" fmla="*/ 61 h 121"/>
                  <a:gd name="T76" fmla="*/ 467 w 468"/>
                  <a:gd name="T77" fmla="*/ 54 h 121"/>
                  <a:gd name="T78" fmla="*/ 462 w 468"/>
                  <a:gd name="T79" fmla="*/ 48 h 121"/>
                  <a:gd name="T80" fmla="*/ 457 w 468"/>
                  <a:gd name="T81" fmla="*/ 42 h 121"/>
                  <a:gd name="T82" fmla="*/ 450 w 468"/>
                  <a:gd name="T83" fmla="*/ 37 h 121"/>
                  <a:gd name="T84" fmla="*/ 440 w 468"/>
                  <a:gd name="T85" fmla="*/ 31 h 121"/>
                  <a:gd name="T86" fmla="*/ 428 w 468"/>
                  <a:gd name="T87" fmla="*/ 27 h 121"/>
                  <a:gd name="T88" fmla="*/ 414 w 468"/>
                  <a:gd name="T89" fmla="*/ 21 h 121"/>
                  <a:gd name="T90" fmla="*/ 399 w 468"/>
                  <a:gd name="T91" fmla="*/ 17 h 121"/>
                  <a:gd name="T92" fmla="*/ 382 w 468"/>
                  <a:gd name="T93" fmla="*/ 14 h 121"/>
                  <a:gd name="T94" fmla="*/ 345 w 468"/>
                  <a:gd name="T95" fmla="*/ 7 h 121"/>
                  <a:gd name="T96" fmla="*/ 304 w 468"/>
                  <a:gd name="T97" fmla="*/ 2 h 121"/>
                  <a:gd name="T98" fmla="*/ 258 w 468"/>
                  <a:gd name="T99" fmla="*/ 0 h 121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w 468"/>
                  <a:gd name="T151" fmla="*/ 0 h 121"/>
                  <a:gd name="T152" fmla="*/ 468 w 468"/>
                  <a:gd name="T153" fmla="*/ 121 h 121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T150" t="T151" r="T152" b="T153"/>
                <a:pathLst>
                  <a:path w="468" h="121">
                    <a:moveTo>
                      <a:pt x="235" y="0"/>
                    </a:moveTo>
                    <a:lnTo>
                      <a:pt x="211" y="0"/>
                    </a:lnTo>
                    <a:lnTo>
                      <a:pt x="188" y="1"/>
                    </a:lnTo>
                    <a:lnTo>
                      <a:pt x="165" y="2"/>
                    </a:lnTo>
                    <a:lnTo>
                      <a:pt x="143" y="4"/>
                    </a:lnTo>
                    <a:lnTo>
                      <a:pt x="123" y="7"/>
                    </a:lnTo>
                    <a:lnTo>
                      <a:pt x="103" y="10"/>
                    </a:lnTo>
                    <a:lnTo>
                      <a:pt x="86" y="14"/>
                    </a:lnTo>
                    <a:lnTo>
                      <a:pt x="77" y="15"/>
                    </a:lnTo>
                    <a:lnTo>
                      <a:pt x="69" y="17"/>
                    </a:lnTo>
                    <a:lnTo>
                      <a:pt x="62" y="20"/>
                    </a:lnTo>
                    <a:lnTo>
                      <a:pt x="55" y="21"/>
                    </a:lnTo>
                    <a:lnTo>
                      <a:pt x="47" y="24"/>
                    </a:lnTo>
                    <a:lnTo>
                      <a:pt x="40" y="27"/>
                    </a:lnTo>
                    <a:lnTo>
                      <a:pt x="35" y="28"/>
                    </a:lnTo>
                    <a:lnTo>
                      <a:pt x="29" y="31"/>
                    </a:lnTo>
                    <a:lnTo>
                      <a:pt x="25" y="34"/>
                    </a:lnTo>
                    <a:lnTo>
                      <a:pt x="19" y="37"/>
                    </a:lnTo>
                    <a:lnTo>
                      <a:pt x="15" y="40"/>
                    </a:lnTo>
                    <a:lnTo>
                      <a:pt x="12" y="42"/>
                    </a:lnTo>
                    <a:lnTo>
                      <a:pt x="9" y="45"/>
                    </a:lnTo>
                    <a:lnTo>
                      <a:pt x="6" y="48"/>
                    </a:lnTo>
                    <a:lnTo>
                      <a:pt x="3" y="51"/>
                    </a:lnTo>
                    <a:lnTo>
                      <a:pt x="2" y="54"/>
                    </a:lnTo>
                    <a:lnTo>
                      <a:pt x="2" y="57"/>
                    </a:lnTo>
                    <a:lnTo>
                      <a:pt x="0" y="61"/>
                    </a:lnTo>
                    <a:lnTo>
                      <a:pt x="2" y="64"/>
                    </a:lnTo>
                    <a:lnTo>
                      <a:pt x="2" y="67"/>
                    </a:lnTo>
                    <a:lnTo>
                      <a:pt x="3" y="70"/>
                    </a:lnTo>
                    <a:lnTo>
                      <a:pt x="6" y="72"/>
                    </a:lnTo>
                    <a:lnTo>
                      <a:pt x="9" y="75"/>
                    </a:lnTo>
                    <a:lnTo>
                      <a:pt x="12" y="78"/>
                    </a:lnTo>
                    <a:lnTo>
                      <a:pt x="15" y="81"/>
                    </a:lnTo>
                    <a:lnTo>
                      <a:pt x="19" y="84"/>
                    </a:lnTo>
                    <a:lnTo>
                      <a:pt x="25" y="87"/>
                    </a:lnTo>
                    <a:lnTo>
                      <a:pt x="29" y="89"/>
                    </a:lnTo>
                    <a:lnTo>
                      <a:pt x="35" y="92"/>
                    </a:lnTo>
                    <a:lnTo>
                      <a:pt x="40" y="94"/>
                    </a:lnTo>
                    <a:lnTo>
                      <a:pt x="47" y="97"/>
                    </a:lnTo>
                    <a:lnTo>
                      <a:pt x="55" y="99"/>
                    </a:lnTo>
                    <a:lnTo>
                      <a:pt x="62" y="101"/>
                    </a:lnTo>
                    <a:lnTo>
                      <a:pt x="69" y="104"/>
                    </a:lnTo>
                    <a:lnTo>
                      <a:pt x="77" y="105"/>
                    </a:lnTo>
                    <a:lnTo>
                      <a:pt x="86" y="108"/>
                    </a:lnTo>
                    <a:lnTo>
                      <a:pt x="103" y="111"/>
                    </a:lnTo>
                    <a:lnTo>
                      <a:pt x="123" y="114"/>
                    </a:lnTo>
                    <a:lnTo>
                      <a:pt x="143" y="117"/>
                    </a:lnTo>
                    <a:lnTo>
                      <a:pt x="165" y="118"/>
                    </a:lnTo>
                    <a:lnTo>
                      <a:pt x="188" y="119"/>
                    </a:lnTo>
                    <a:lnTo>
                      <a:pt x="211" y="121"/>
                    </a:lnTo>
                    <a:lnTo>
                      <a:pt x="235" y="121"/>
                    </a:lnTo>
                    <a:lnTo>
                      <a:pt x="258" y="121"/>
                    </a:lnTo>
                    <a:lnTo>
                      <a:pt x="281" y="119"/>
                    </a:lnTo>
                    <a:lnTo>
                      <a:pt x="304" y="118"/>
                    </a:lnTo>
                    <a:lnTo>
                      <a:pt x="325" y="117"/>
                    </a:lnTo>
                    <a:lnTo>
                      <a:pt x="345" y="114"/>
                    </a:lnTo>
                    <a:lnTo>
                      <a:pt x="365" y="111"/>
                    </a:lnTo>
                    <a:lnTo>
                      <a:pt x="382" y="108"/>
                    </a:lnTo>
                    <a:lnTo>
                      <a:pt x="391" y="105"/>
                    </a:lnTo>
                    <a:lnTo>
                      <a:pt x="399" y="104"/>
                    </a:lnTo>
                    <a:lnTo>
                      <a:pt x="407" y="101"/>
                    </a:lnTo>
                    <a:lnTo>
                      <a:pt x="414" y="99"/>
                    </a:lnTo>
                    <a:lnTo>
                      <a:pt x="421" y="97"/>
                    </a:lnTo>
                    <a:lnTo>
                      <a:pt x="428" y="94"/>
                    </a:lnTo>
                    <a:lnTo>
                      <a:pt x="434" y="92"/>
                    </a:lnTo>
                    <a:lnTo>
                      <a:pt x="440" y="89"/>
                    </a:lnTo>
                    <a:lnTo>
                      <a:pt x="445" y="87"/>
                    </a:lnTo>
                    <a:lnTo>
                      <a:pt x="450" y="84"/>
                    </a:lnTo>
                    <a:lnTo>
                      <a:pt x="454" y="81"/>
                    </a:lnTo>
                    <a:lnTo>
                      <a:pt x="457" y="78"/>
                    </a:lnTo>
                    <a:lnTo>
                      <a:pt x="461" y="75"/>
                    </a:lnTo>
                    <a:lnTo>
                      <a:pt x="462" y="72"/>
                    </a:lnTo>
                    <a:lnTo>
                      <a:pt x="465" y="70"/>
                    </a:lnTo>
                    <a:lnTo>
                      <a:pt x="467" y="67"/>
                    </a:lnTo>
                    <a:lnTo>
                      <a:pt x="468" y="64"/>
                    </a:lnTo>
                    <a:lnTo>
                      <a:pt x="468" y="61"/>
                    </a:lnTo>
                    <a:lnTo>
                      <a:pt x="468" y="57"/>
                    </a:lnTo>
                    <a:lnTo>
                      <a:pt x="467" y="54"/>
                    </a:lnTo>
                    <a:lnTo>
                      <a:pt x="465" y="51"/>
                    </a:lnTo>
                    <a:lnTo>
                      <a:pt x="462" y="48"/>
                    </a:lnTo>
                    <a:lnTo>
                      <a:pt x="461" y="45"/>
                    </a:lnTo>
                    <a:lnTo>
                      <a:pt x="457" y="42"/>
                    </a:lnTo>
                    <a:lnTo>
                      <a:pt x="454" y="40"/>
                    </a:lnTo>
                    <a:lnTo>
                      <a:pt x="450" y="37"/>
                    </a:lnTo>
                    <a:lnTo>
                      <a:pt x="445" y="34"/>
                    </a:lnTo>
                    <a:lnTo>
                      <a:pt x="440" y="31"/>
                    </a:lnTo>
                    <a:lnTo>
                      <a:pt x="434" y="28"/>
                    </a:lnTo>
                    <a:lnTo>
                      <a:pt x="428" y="27"/>
                    </a:lnTo>
                    <a:lnTo>
                      <a:pt x="421" y="24"/>
                    </a:lnTo>
                    <a:lnTo>
                      <a:pt x="414" y="21"/>
                    </a:lnTo>
                    <a:lnTo>
                      <a:pt x="407" y="20"/>
                    </a:lnTo>
                    <a:lnTo>
                      <a:pt x="399" y="17"/>
                    </a:lnTo>
                    <a:lnTo>
                      <a:pt x="391" y="15"/>
                    </a:lnTo>
                    <a:lnTo>
                      <a:pt x="382" y="14"/>
                    </a:lnTo>
                    <a:lnTo>
                      <a:pt x="365" y="10"/>
                    </a:lnTo>
                    <a:lnTo>
                      <a:pt x="345" y="7"/>
                    </a:lnTo>
                    <a:lnTo>
                      <a:pt x="325" y="4"/>
                    </a:lnTo>
                    <a:lnTo>
                      <a:pt x="304" y="2"/>
                    </a:lnTo>
                    <a:lnTo>
                      <a:pt x="281" y="1"/>
                    </a:lnTo>
                    <a:lnTo>
                      <a:pt x="258" y="0"/>
                    </a:lnTo>
                    <a:lnTo>
                      <a:pt x="235" y="0"/>
                    </a:lnTo>
                  </a:path>
                </a:pathLst>
              </a:custGeom>
              <a:noFill/>
              <a:ln w="174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105" name="Line 192"/>
              <p:cNvSpPr>
                <a:spLocks noChangeShapeType="1"/>
              </p:cNvSpPr>
              <p:nvPr/>
            </p:nvSpPr>
            <p:spPr bwMode="auto">
              <a:xfrm>
                <a:off x="1814" y="2581"/>
                <a:ext cx="1" cy="75"/>
              </a:xfrm>
              <a:prstGeom prst="line">
                <a:avLst/>
              </a:prstGeom>
              <a:noFill/>
              <a:ln w="174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106" name="Line 193"/>
              <p:cNvSpPr>
                <a:spLocks noChangeShapeType="1"/>
              </p:cNvSpPr>
              <p:nvPr/>
            </p:nvSpPr>
            <p:spPr bwMode="auto">
              <a:xfrm>
                <a:off x="2282" y="2581"/>
                <a:ext cx="1" cy="75"/>
              </a:xfrm>
              <a:prstGeom prst="line">
                <a:avLst/>
              </a:prstGeom>
              <a:noFill/>
              <a:ln w="174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107" name="Rectangle 194"/>
              <p:cNvSpPr>
                <a:spLocks noChangeArrowheads="1"/>
              </p:cNvSpPr>
              <p:nvPr/>
            </p:nvSpPr>
            <p:spPr bwMode="auto">
              <a:xfrm>
                <a:off x="1814" y="2575"/>
                <a:ext cx="304" cy="86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charset="0"/>
                  <a:buChar char="r"/>
                  <a:defRPr sz="28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charset="0"/>
                  <a:buChar char="m"/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126108" name="Freeform 195"/>
              <p:cNvSpPr>
                <a:spLocks/>
              </p:cNvSpPr>
              <p:nvPr/>
            </p:nvSpPr>
            <p:spPr bwMode="auto">
              <a:xfrm>
                <a:off x="1811" y="2493"/>
                <a:ext cx="467" cy="142"/>
              </a:xfrm>
              <a:custGeom>
                <a:avLst/>
                <a:gdLst>
                  <a:gd name="T0" fmla="*/ 209 w 467"/>
                  <a:gd name="T1" fmla="*/ 0 h 142"/>
                  <a:gd name="T2" fmla="*/ 163 w 467"/>
                  <a:gd name="T3" fmla="*/ 3 h 142"/>
                  <a:gd name="T4" fmla="*/ 122 w 467"/>
                  <a:gd name="T5" fmla="*/ 9 h 142"/>
                  <a:gd name="T6" fmla="*/ 85 w 467"/>
                  <a:gd name="T7" fmla="*/ 16 h 142"/>
                  <a:gd name="T8" fmla="*/ 68 w 467"/>
                  <a:gd name="T9" fmla="*/ 20 h 142"/>
                  <a:gd name="T10" fmla="*/ 53 w 467"/>
                  <a:gd name="T11" fmla="*/ 26 h 142"/>
                  <a:gd name="T12" fmla="*/ 39 w 467"/>
                  <a:gd name="T13" fmla="*/ 30 h 142"/>
                  <a:gd name="T14" fmla="*/ 28 w 467"/>
                  <a:gd name="T15" fmla="*/ 38 h 142"/>
                  <a:gd name="T16" fmla="*/ 18 w 467"/>
                  <a:gd name="T17" fmla="*/ 43 h 142"/>
                  <a:gd name="T18" fmla="*/ 10 w 467"/>
                  <a:gd name="T19" fmla="*/ 49 h 142"/>
                  <a:gd name="T20" fmla="*/ 5 w 467"/>
                  <a:gd name="T21" fmla="*/ 56 h 142"/>
                  <a:gd name="T22" fmla="*/ 0 w 467"/>
                  <a:gd name="T23" fmla="*/ 63 h 142"/>
                  <a:gd name="T24" fmla="*/ 0 w 467"/>
                  <a:gd name="T25" fmla="*/ 70 h 142"/>
                  <a:gd name="T26" fmla="*/ 0 w 467"/>
                  <a:gd name="T27" fmla="*/ 78 h 142"/>
                  <a:gd name="T28" fmla="*/ 5 w 467"/>
                  <a:gd name="T29" fmla="*/ 85 h 142"/>
                  <a:gd name="T30" fmla="*/ 10 w 467"/>
                  <a:gd name="T31" fmla="*/ 92 h 142"/>
                  <a:gd name="T32" fmla="*/ 18 w 467"/>
                  <a:gd name="T33" fmla="*/ 98 h 142"/>
                  <a:gd name="T34" fmla="*/ 28 w 467"/>
                  <a:gd name="T35" fmla="*/ 105 h 142"/>
                  <a:gd name="T36" fmla="*/ 39 w 467"/>
                  <a:gd name="T37" fmla="*/ 110 h 142"/>
                  <a:gd name="T38" fmla="*/ 53 w 467"/>
                  <a:gd name="T39" fmla="*/ 116 h 142"/>
                  <a:gd name="T40" fmla="*/ 68 w 467"/>
                  <a:gd name="T41" fmla="*/ 120 h 142"/>
                  <a:gd name="T42" fmla="*/ 85 w 467"/>
                  <a:gd name="T43" fmla="*/ 125 h 142"/>
                  <a:gd name="T44" fmla="*/ 122 w 467"/>
                  <a:gd name="T45" fmla="*/ 133 h 142"/>
                  <a:gd name="T46" fmla="*/ 163 w 467"/>
                  <a:gd name="T47" fmla="*/ 138 h 142"/>
                  <a:gd name="T48" fmla="*/ 209 w 467"/>
                  <a:gd name="T49" fmla="*/ 140 h 142"/>
                  <a:gd name="T50" fmla="*/ 257 w 467"/>
                  <a:gd name="T51" fmla="*/ 140 h 142"/>
                  <a:gd name="T52" fmla="*/ 302 w 467"/>
                  <a:gd name="T53" fmla="*/ 138 h 142"/>
                  <a:gd name="T54" fmla="*/ 344 w 467"/>
                  <a:gd name="T55" fmla="*/ 133 h 142"/>
                  <a:gd name="T56" fmla="*/ 381 w 467"/>
                  <a:gd name="T57" fmla="*/ 125 h 142"/>
                  <a:gd name="T58" fmla="*/ 398 w 467"/>
                  <a:gd name="T59" fmla="*/ 120 h 142"/>
                  <a:gd name="T60" fmla="*/ 414 w 467"/>
                  <a:gd name="T61" fmla="*/ 116 h 142"/>
                  <a:gd name="T62" fmla="*/ 427 w 467"/>
                  <a:gd name="T63" fmla="*/ 110 h 142"/>
                  <a:gd name="T64" fmla="*/ 438 w 467"/>
                  <a:gd name="T65" fmla="*/ 105 h 142"/>
                  <a:gd name="T66" fmla="*/ 448 w 467"/>
                  <a:gd name="T67" fmla="*/ 98 h 142"/>
                  <a:gd name="T68" fmla="*/ 455 w 467"/>
                  <a:gd name="T69" fmla="*/ 92 h 142"/>
                  <a:gd name="T70" fmla="*/ 461 w 467"/>
                  <a:gd name="T71" fmla="*/ 85 h 142"/>
                  <a:gd name="T72" fmla="*/ 465 w 467"/>
                  <a:gd name="T73" fmla="*/ 78 h 142"/>
                  <a:gd name="T74" fmla="*/ 467 w 467"/>
                  <a:gd name="T75" fmla="*/ 70 h 142"/>
                  <a:gd name="T76" fmla="*/ 465 w 467"/>
                  <a:gd name="T77" fmla="*/ 63 h 142"/>
                  <a:gd name="T78" fmla="*/ 461 w 467"/>
                  <a:gd name="T79" fmla="*/ 56 h 142"/>
                  <a:gd name="T80" fmla="*/ 455 w 467"/>
                  <a:gd name="T81" fmla="*/ 49 h 142"/>
                  <a:gd name="T82" fmla="*/ 448 w 467"/>
                  <a:gd name="T83" fmla="*/ 43 h 142"/>
                  <a:gd name="T84" fmla="*/ 438 w 467"/>
                  <a:gd name="T85" fmla="*/ 38 h 142"/>
                  <a:gd name="T86" fmla="*/ 427 w 467"/>
                  <a:gd name="T87" fmla="*/ 30 h 142"/>
                  <a:gd name="T88" fmla="*/ 414 w 467"/>
                  <a:gd name="T89" fmla="*/ 26 h 142"/>
                  <a:gd name="T90" fmla="*/ 398 w 467"/>
                  <a:gd name="T91" fmla="*/ 20 h 142"/>
                  <a:gd name="T92" fmla="*/ 381 w 467"/>
                  <a:gd name="T93" fmla="*/ 16 h 142"/>
                  <a:gd name="T94" fmla="*/ 344 w 467"/>
                  <a:gd name="T95" fmla="*/ 9 h 142"/>
                  <a:gd name="T96" fmla="*/ 302 w 467"/>
                  <a:gd name="T97" fmla="*/ 3 h 142"/>
                  <a:gd name="T98" fmla="*/ 257 w 467"/>
                  <a:gd name="T99" fmla="*/ 0 h 142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w 467"/>
                  <a:gd name="T151" fmla="*/ 0 h 142"/>
                  <a:gd name="T152" fmla="*/ 467 w 467"/>
                  <a:gd name="T153" fmla="*/ 142 h 142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T150" t="T151" r="T152" b="T153"/>
                <a:pathLst>
                  <a:path w="467" h="142">
                    <a:moveTo>
                      <a:pt x="234" y="0"/>
                    </a:moveTo>
                    <a:lnTo>
                      <a:pt x="209" y="0"/>
                    </a:lnTo>
                    <a:lnTo>
                      <a:pt x="186" y="2"/>
                    </a:lnTo>
                    <a:lnTo>
                      <a:pt x="163" y="3"/>
                    </a:lnTo>
                    <a:lnTo>
                      <a:pt x="142" y="5"/>
                    </a:lnTo>
                    <a:lnTo>
                      <a:pt x="122" y="9"/>
                    </a:lnTo>
                    <a:lnTo>
                      <a:pt x="102" y="12"/>
                    </a:lnTo>
                    <a:lnTo>
                      <a:pt x="85" y="16"/>
                    </a:lnTo>
                    <a:lnTo>
                      <a:pt x="76" y="18"/>
                    </a:lnTo>
                    <a:lnTo>
                      <a:pt x="68" y="20"/>
                    </a:lnTo>
                    <a:lnTo>
                      <a:pt x="60" y="23"/>
                    </a:lnTo>
                    <a:lnTo>
                      <a:pt x="53" y="26"/>
                    </a:lnTo>
                    <a:lnTo>
                      <a:pt x="46" y="28"/>
                    </a:lnTo>
                    <a:lnTo>
                      <a:pt x="39" y="30"/>
                    </a:lnTo>
                    <a:lnTo>
                      <a:pt x="33" y="33"/>
                    </a:lnTo>
                    <a:lnTo>
                      <a:pt x="28" y="38"/>
                    </a:lnTo>
                    <a:lnTo>
                      <a:pt x="23" y="40"/>
                    </a:lnTo>
                    <a:lnTo>
                      <a:pt x="18" y="43"/>
                    </a:lnTo>
                    <a:lnTo>
                      <a:pt x="13" y="46"/>
                    </a:lnTo>
                    <a:lnTo>
                      <a:pt x="10" y="49"/>
                    </a:lnTo>
                    <a:lnTo>
                      <a:pt x="7" y="53"/>
                    </a:lnTo>
                    <a:lnTo>
                      <a:pt x="5" y="56"/>
                    </a:lnTo>
                    <a:lnTo>
                      <a:pt x="2" y="60"/>
                    </a:lnTo>
                    <a:lnTo>
                      <a:pt x="0" y="63"/>
                    </a:lnTo>
                    <a:lnTo>
                      <a:pt x="0" y="68"/>
                    </a:lnTo>
                    <a:lnTo>
                      <a:pt x="0" y="70"/>
                    </a:lnTo>
                    <a:lnTo>
                      <a:pt x="0" y="75"/>
                    </a:lnTo>
                    <a:lnTo>
                      <a:pt x="0" y="78"/>
                    </a:lnTo>
                    <a:lnTo>
                      <a:pt x="2" y="82"/>
                    </a:lnTo>
                    <a:lnTo>
                      <a:pt x="5" y="85"/>
                    </a:lnTo>
                    <a:lnTo>
                      <a:pt x="7" y="89"/>
                    </a:lnTo>
                    <a:lnTo>
                      <a:pt x="10" y="92"/>
                    </a:lnTo>
                    <a:lnTo>
                      <a:pt x="13" y="95"/>
                    </a:lnTo>
                    <a:lnTo>
                      <a:pt x="18" y="98"/>
                    </a:lnTo>
                    <a:lnTo>
                      <a:pt x="23" y="102"/>
                    </a:lnTo>
                    <a:lnTo>
                      <a:pt x="28" y="105"/>
                    </a:lnTo>
                    <a:lnTo>
                      <a:pt x="33" y="108"/>
                    </a:lnTo>
                    <a:lnTo>
                      <a:pt x="39" y="110"/>
                    </a:lnTo>
                    <a:lnTo>
                      <a:pt x="46" y="113"/>
                    </a:lnTo>
                    <a:lnTo>
                      <a:pt x="53" y="116"/>
                    </a:lnTo>
                    <a:lnTo>
                      <a:pt x="60" y="118"/>
                    </a:lnTo>
                    <a:lnTo>
                      <a:pt x="68" y="120"/>
                    </a:lnTo>
                    <a:lnTo>
                      <a:pt x="76" y="123"/>
                    </a:lnTo>
                    <a:lnTo>
                      <a:pt x="85" y="125"/>
                    </a:lnTo>
                    <a:lnTo>
                      <a:pt x="102" y="129"/>
                    </a:lnTo>
                    <a:lnTo>
                      <a:pt x="122" y="133"/>
                    </a:lnTo>
                    <a:lnTo>
                      <a:pt x="142" y="136"/>
                    </a:lnTo>
                    <a:lnTo>
                      <a:pt x="163" y="138"/>
                    </a:lnTo>
                    <a:lnTo>
                      <a:pt x="186" y="140"/>
                    </a:lnTo>
                    <a:lnTo>
                      <a:pt x="209" y="140"/>
                    </a:lnTo>
                    <a:lnTo>
                      <a:pt x="234" y="142"/>
                    </a:lnTo>
                    <a:lnTo>
                      <a:pt x="257" y="140"/>
                    </a:lnTo>
                    <a:lnTo>
                      <a:pt x="281" y="140"/>
                    </a:lnTo>
                    <a:lnTo>
                      <a:pt x="302" y="138"/>
                    </a:lnTo>
                    <a:lnTo>
                      <a:pt x="324" y="136"/>
                    </a:lnTo>
                    <a:lnTo>
                      <a:pt x="344" y="133"/>
                    </a:lnTo>
                    <a:lnTo>
                      <a:pt x="364" y="129"/>
                    </a:lnTo>
                    <a:lnTo>
                      <a:pt x="381" y="125"/>
                    </a:lnTo>
                    <a:lnTo>
                      <a:pt x="390" y="123"/>
                    </a:lnTo>
                    <a:lnTo>
                      <a:pt x="398" y="120"/>
                    </a:lnTo>
                    <a:lnTo>
                      <a:pt x="405" y="118"/>
                    </a:lnTo>
                    <a:lnTo>
                      <a:pt x="414" y="116"/>
                    </a:lnTo>
                    <a:lnTo>
                      <a:pt x="420" y="113"/>
                    </a:lnTo>
                    <a:lnTo>
                      <a:pt x="427" y="110"/>
                    </a:lnTo>
                    <a:lnTo>
                      <a:pt x="433" y="108"/>
                    </a:lnTo>
                    <a:lnTo>
                      <a:pt x="438" y="105"/>
                    </a:lnTo>
                    <a:lnTo>
                      <a:pt x="444" y="102"/>
                    </a:lnTo>
                    <a:lnTo>
                      <a:pt x="448" y="98"/>
                    </a:lnTo>
                    <a:lnTo>
                      <a:pt x="453" y="95"/>
                    </a:lnTo>
                    <a:lnTo>
                      <a:pt x="455" y="92"/>
                    </a:lnTo>
                    <a:lnTo>
                      <a:pt x="460" y="89"/>
                    </a:lnTo>
                    <a:lnTo>
                      <a:pt x="461" y="85"/>
                    </a:lnTo>
                    <a:lnTo>
                      <a:pt x="464" y="82"/>
                    </a:lnTo>
                    <a:lnTo>
                      <a:pt x="465" y="78"/>
                    </a:lnTo>
                    <a:lnTo>
                      <a:pt x="467" y="75"/>
                    </a:lnTo>
                    <a:lnTo>
                      <a:pt x="467" y="70"/>
                    </a:lnTo>
                    <a:lnTo>
                      <a:pt x="467" y="68"/>
                    </a:lnTo>
                    <a:lnTo>
                      <a:pt x="465" y="63"/>
                    </a:lnTo>
                    <a:lnTo>
                      <a:pt x="464" y="60"/>
                    </a:lnTo>
                    <a:lnTo>
                      <a:pt x="461" y="56"/>
                    </a:lnTo>
                    <a:lnTo>
                      <a:pt x="460" y="53"/>
                    </a:lnTo>
                    <a:lnTo>
                      <a:pt x="455" y="49"/>
                    </a:lnTo>
                    <a:lnTo>
                      <a:pt x="453" y="46"/>
                    </a:lnTo>
                    <a:lnTo>
                      <a:pt x="448" y="43"/>
                    </a:lnTo>
                    <a:lnTo>
                      <a:pt x="444" y="40"/>
                    </a:lnTo>
                    <a:lnTo>
                      <a:pt x="438" y="38"/>
                    </a:lnTo>
                    <a:lnTo>
                      <a:pt x="433" y="33"/>
                    </a:lnTo>
                    <a:lnTo>
                      <a:pt x="427" y="30"/>
                    </a:lnTo>
                    <a:lnTo>
                      <a:pt x="420" y="28"/>
                    </a:lnTo>
                    <a:lnTo>
                      <a:pt x="414" y="26"/>
                    </a:lnTo>
                    <a:lnTo>
                      <a:pt x="405" y="23"/>
                    </a:lnTo>
                    <a:lnTo>
                      <a:pt x="398" y="20"/>
                    </a:lnTo>
                    <a:lnTo>
                      <a:pt x="390" y="18"/>
                    </a:lnTo>
                    <a:lnTo>
                      <a:pt x="381" y="16"/>
                    </a:lnTo>
                    <a:lnTo>
                      <a:pt x="364" y="12"/>
                    </a:lnTo>
                    <a:lnTo>
                      <a:pt x="344" y="9"/>
                    </a:lnTo>
                    <a:lnTo>
                      <a:pt x="324" y="5"/>
                    </a:lnTo>
                    <a:lnTo>
                      <a:pt x="302" y="3"/>
                    </a:lnTo>
                    <a:lnTo>
                      <a:pt x="281" y="2"/>
                    </a:lnTo>
                    <a:lnTo>
                      <a:pt x="257" y="0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109" name="Freeform 196"/>
              <p:cNvSpPr>
                <a:spLocks/>
              </p:cNvSpPr>
              <p:nvPr/>
            </p:nvSpPr>
            <p:spPr bwMode="auto">
              <a:xfrm>
                <a:off x="1811" y="2493"/>
                <a:ext cx="467" cy="142"/>
              </a:xfrm>
              <a:custGeom>
                <a:avLst/>
                <a:gdLst>
                  <a:gd name="T0" fmla="*/ 209 w 467"/>
                  <a:gd name="T1" fmla="*/ 0 h 142"/>
                  <a:gd name="T2" fmla="*/ 163 w 467"/>
                  <a:gd name="T3" fmla="*/ 3 h 142"/>
                  <a:gd name="T4" fmla="*/ 122 w 467"/>
                  <a:gd name="T5" fmla="*/ 9 h 142"/>
                  <a:gd name="T6" fmla="*/ 85 w 467"/>
                  <a:gd name="T7" fmla="*/ 16 h 142"/>
                  <a:gd name="T8" fmla="*/ 68 w 467"/>
                  <a:gd name="T9" fmla="*/ 20 h 142"/>
                  <a:gd name="T10" fmla="*/ 53 w 467"/>
                  <a:gd name="T11" fmla="*/ 26 h 142"/>
                  <a:gd name="T12" fmla="*/ 39 w 467"/>
                  <a:gd name="T13" fmla="*/ 30 h 142"/>
                  <a:gd name="T14" fmla="*/ 28 w 467"/>
                  <a:gd name="T15" fmla="*/ 38 h 142"/>
                  <a:gd name="T16" fmla="*/ 18 w 467"/>
                  <a:gd name="T17" fmla="*/ 43 h 142"/>
                  <a:gd name="T18" fmla="*/ 10 w 467"/>
                  <a:gd name="T19" fmla="*/ 49 h 142"/>
                  <a:gd name="T20" fmla="*/ 5 w 467"/>
                  <a:gd name="T21" fmla="*/ 56 h 142"/>
                  <a:gd name="T22" fmla="*/ 0 w 467"/>
                  <a:gd name="T23" fmla="*/ 63 h 142"/>
                  <a:gd name="T24" fmla="*/ 0 w 467"/>
                  <a:gd name="T25" fmla="*/ 70 h 142"/>
                  <a:gd name="T26" fmla="*/ 0 w 467"/>
                  <a:gd name="T27" fmla="*/ 78 h 142"/>
                  <a:gd name="T28" fmla="*/ 5 w 467"/>
                  <a:gd name="T29" fmla="*/ 85 h 142"/>
                  <a:gd name="T30" fmla="*/ 10 w 467"/>
                  <a:gd name="T31" fmla="*/ 92 h 142"/>
                  <a:gd name="T32" fmla="*/ 18 w 467"/>
                  <a:gd name="T33" fmla="*/ 98 h 142"/>
                  <a:gd name="T34" fmla="*/ 28 w 467"/>
                  <a:gd name="T35" fmla="*/ 105 h 142"/>
                  <a:gd name="T36" fmla="*/ 39 w 467"/>
                  <a:gd name="T37" fmla="*/ 110 h 142"/>
                  <a:gd name="T38" fmla="*/ 53 w 467"/>
                  <a:gd name="T39" fmla="*/ 116 h 142"/>
                  <a:gd name="T40" fmla="*/ 68 w 467"/>
                  <a:gd name="T41" fmla="*/ 120 h 142"/>
                  <a:gd name="T42" fmla="*/ 85 w 467"/>
                  <a:gd name="T43" fmla="*/ 125 h 142"/>
                  <a:gd name="T44" fmla="*/ 122 w 467"/>
                  <a:gd name="T45" fmla="*/ 133 h 142"/>
                  <a:gd name="T46" fmla="*/ 163 w 467"/>
                  <a:gd name="T47" fmla="*/ 138 h 142"/>
                  <a:gd name="T48" fmla="*/ 209 w 467"/>
                  <a:gd name="T49" fmla="*/ 140 h 142"/>
                  <a:gd name="T50" fmla="*/ 257 w 467"/>
                  <a:gd name="T51" fmla="*/ 140 h 142"/>
                  <a:gd name="T52" fmla="*/ 302 w 467"/>
                  <a:gd name="T53" fmla="*/ 138 h 142"/>
                  <a:gd name="T54" fmla="*/ 344 w 467"/>
                  <a:gd name="T55" fmla="*/ 133 h 142"/>
                  <a:gd name="T56" fmla="*/ 381 w 467"/>
                  <a:gd name="T57" fmla="*/ 125 h 142"/>
                  <a:gd name="T58" fmla="*/ 398 w 467"/>
                  <a:gd name="T59" fmla="*/ 120 h 142"/>
                  <a:gd name="T60" fmla="*/ 414 w 467"/>
                  <a:gd name="T61" fmla="*/ 116 h 142"/>
                  <a:gd name="T62" fmla="*/ 427 w 467"/>
                  <a:gd name="T63" fmla="*/ 110 h 142"/>
                  <a:gd name="T64" fmla="*/ 438 w 467"/>
                  <a:gd name="T65" fmla="*/ 105 h 142"/>
                  <a:gd name="T66" fmla="*/ 448 w 467"/>
                  <a:gd name="T67" fmla="*/ 98 h 142"/>
                  <a:gd name="T68" fmla="*/ 455 w 467"/>
                  <a:gd name="T69" fmla="*/ 92 h 142"/>
                  <a:gd name="T70" fmla="*/ 461 w 467"/>
                  <a:gd name="T71" fmla="*/ 85 h 142"/>
                  <a:gd name="T72" fmla="*/ 465 w 467"/>
                  <a:gd name="T73" fmla="*/ 78 h 142"/>
                  <a:gd name="T74" fmla="*/ 467 w 467"/>
                  <a:gd name="T75" fmla="*/ 70 h 142"/>
                  <a:gd name="T76" fmla="*/ 465 w 467"/>
                  <a:gd name="T77" fmla="*/ 63 h 142"/>
                  <a:gd name="T78" fmla="*/ 461 w 467"/>
                  <a:gd name="T79" fmla="*/ 56 h 142"/>
                  <a:gd name="T80" fmla="*/ 455 w 467"/>
                  <a:gd name="T81" fmla="*/ 49 h 142"/>
                  <a:gd name="T82" fmla="*/ 448 w 467"/>
                  <a:gd name="T83" fmla="*/ 43 h 142"/>
                  <a:gd name="T84" fmla="*/ 438 w 467"/>
                  <a:gd name="T85" fmla="*/ 38 h 142"/>
                  <a:gd name="T86" fmla="*/ 427 w 467"/>
                  <a:gd name="T87" fmla="*/ 30 h 142"/>
                  <a:gd name="T88" fmla="*/ 414 w 467"/>
                  <a:gd name="T89" fmla="*/ 26 h 142"/>
                  <a:gd name="T90" fmla="*/ 398 w 467"/>
                  <a:gd name="T91" fmla="*/ 20 h 142"/>
                  <a:gd name="T92" fmla="*/ 381 w 467"/>
                  <a:gd name="T93" fmla="*/ 16 h 142"/>
                  <a:gd name="T94" fmla="*/ 344 w 467"/>
                  <a:gd name="T95" fmla="*/ 9 h 142"/>
                  <a:gd name="T96" fmla="*/ 302 w 467"/>
                  <a:gd name="T97" fmla="*/ 3 h 142"/>
                  <a:gd name="T98" fmla="*/ 257 w 467"/>
                  <a:gd name="T99" fmla="*/ 0 h 142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w 467"/>
                  <a:gd name="T151" fmla="*/ 0 h 142"/>
                  <a:gd name="T152" fmla="*/ 467 w 467"/>
                  <a:gd name="T153" fmla="*/ 142 h 142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T150" t="T151" r="T152" b="T153"/>
                <a:pathLst>
                  <a:path w="467" h="142">
                    <a:moveTo>
                      <a:pt x="234" y="0"/>
                    </a:moveTo>
                    <a:lnTo>
                      <a:pt x="209" y="0"/>
                    </a:lnTo>
                    <a:lnTo>
                      <a:pt x="186" y="2"/>
                    </a:lnTo>
                    <a:lnTo>
                      <a:pt x="163" y="3"/>
                    </a:lnTo>
                    <a:lnTo>
                      <a:pt x="142" y="5"/>
                    </a:lnTo>
                    <a:lnTo>
                      <a:pt x="122" y="9"/>
                    </a:lnTo>
                    <a:lnTo>
                      <a:pt x="102" y="12"/>
                    </a:lnTo>
                    <a:lnTo>
                      <a:pt x="85" y="16"/>
                    </a:lnTo>
                    <a:lnTo>
                      <a:pt x="76" y="18"/>
                    </a:lnTo>
                    <a:lnTo>
                      <a:pt x="68" y="20"/>
                    </a:lnTo>
                    <a:lnTo>
                      <a:pt x="60" y="23"/>
                    </a:lnTo>
                    <a:lnTo>
                      <a:pt x="53" y="26"/>
                    </a:lnTo>
                    <a:lnTo>
                      <a:pt x="46" y="28"/>
                    </a:lnTo>
                    <a:lnTo>
                      <a:pt x="39" y="30"/>
                    </a:lnTo>
                    <a:lnTo>
                      <a:pt x="33" y="33"/>
                    </a:lnTo>
                    <a:lnTo>
                      <a:pt x="28" y="38"/>
                    </a:lnTo>
                    <a:lnTo>
                      <a:pt x="23" y="40"/>
                    </a:lnTo>
                    <a:lnTo>
                      <a:pt x="18" y="43"/>
                    </a:lnTo>
                    <a:lnTo>
                      <a:pt x="13" y="46"/>
                    </a:lnTo>
                    <a:lnTo>
                      <a:pt x="10" y="49"/>
                    </a:lnTo>
                    <a:lnTo>
                      <a:pt x="7" y="53"/>
                    </a:lnTo>
                    <a:lnTo>
                      <a:pt x="5" y="56"/>
                    </a:lnTo>
                    <a:lnTo>
                      <a:pt x="2" y="60"/>
                    </a:lnTo>
                    <a:lnTo>
                      <a:pt x="0" y="63"/>
                    </a:lnTo>
                    <a:lnTo>
                      <a:pt x="0" y="68"/>
                    </a:lnTo>
                    <a:lnTo>
                      <a:pt x="0" y="70"/>
                    </a:lnTo>
                    <a:lnTo>
                      <a:pt x="0" y="75"/>
                    </a:lnTo>
                    <a:lnTo>
                      <a:pt x="0" y="78"/>
                    </a:lnTo>
                    <a:lnTo>
                      <a:pt x="2" y="82"/>
                    </a:lnTo>
                    <a:lnTo>
                      <a:pt x="5" y="85"/>
                    </a:lnTo>
                    <a:lnTo>
                      <a:pt x="7" y="89"/>
                    </a:lnTo>
                    <a:lnTo>
                      <a:pt x="10" y="92"/>
                    </a:lnTo>
                    <a:lnTo>
                      <a:pt x="13" y="95"/>
                    </a:lnTo>
                    <a:lnTo>
                      <a:pt x="18" y="98"/>
                    </a:lnTo>
                    <a:lnTo>
                      <a:pt x="23" y="102"/>
                    </a:lnTo>
                    <a:lnTo>
                      <a:pt x="28" y="105"/>
                    </a:lnTo>
                    <a:lnTo>
                      <a:pt x="33" y="108"/>
                    </a:lnTo>
                    <a:lnTo>
                      <a:pt x="39" y="110"/>
                    </a:lnTo>
                    <a:lnTo>
                      <a:pt x="46" y="113"/>
                    </a:lnTo>
                    <a:lnTo>
                      <a:pt x="53" y="116"/>
                    </a:lnTo>
                    <a:lnTo>
                      <a:pt x="60" y="118"/>
                    </a:lnTo>
                    <a:lnTo>
                      <a:pt x="68" y="120"/>
                    </a:lnTo>
                    <a:lnTo>
                      <a:pt x="76" y="123"/>
                    </a:lnTo>
                    <a:lnTo>
                      <a:pt x="85" y="125"/>
                    </a:lnTo>
                    <a:lnTo>
                      <a:pt x="102" y="129"/>
                    </a:lnTo>
                    <a:lnTo>
                      <a:pt x="122" y="133"/>
                    </a:lnTo>
                    <a:lnTo>
                      <a:pt x="142" y="136"/>
                    </a:lnTo>
                    <a:lnTo>
                      <a:pt x="163" y="138"/>
                    </a:lnTo>
                    <a:lnTo>
                      <a:pt x="186" y="140"/>
                    </a:lnTo>
                    <a:lnTo>
                      <a:pt x="209" y="140"/>
                    </a:lnTo>
                    <a:lnTo>
                      <a:pt x="234" y="142"/>
                    </a:lnTo>
                    <a:lnTo>
                      <a:pt x="257" y="140"/>
                    </a:lnTo>
                    <a:lnTo>
                      <a:pt x="281" y="140"/>
                    </a:lnTo>
                    <a:lnTo>
                      <a:pt x="302" y="138"/>
                    </a:lnTo>
                    <a:lnTo>
                      <a:pt x="324" y="136"/>
                    </a:lnTo>
                    <a:lnTo>
                      <a:pt x="344" y="133"/>
                    </a:lnTo>
                    <a:lnTo>
                      <a:pt x="364" y="129"/>
                    </a:lnTo>
                    <a:lnTo>
                      <a:pt x="381" y="125"/>
                    </a:lnTo>
                    <a:lnTo>
                      <a:pt x="390" y="123"/>
                    </a:lnTo>
                    <a:lnTo>
                      <a:pt x="398" y="120"/>
                    </a:lnTo>
                    <a:lnTo>
                      <a:pt x="405" y="118"/>
                    </a:lnTo>
                    <a:lnTo>
                      <a:pt x="414" y="116"/>
                    </a:lnTo>
                    <a:lnTo>
                      <a:pt x="420" y="113"/>
                    </a:lnTo>
                    <a:lnTo>
                      <a:pt x="427" y="110"/>
                    </a:lnTo>
                    <a:lnTo>
                      <a:pt x="433" y="108"/>
                    </a:lnTo>
                    <a:lnTo>
                      <a:pt x="438" y="105"/>
                    </a:lnTo>
                    <a:lnTo>
                      <a:pt x="444" y="102"/>
                    </a:lnTo>
                    <a:lnTo>
                      <a:pt x="448" y="98"/>
                    </a:lnTo>
                    <a:lnTo>
                      <a:pt x="453" y="95"/>
                    </a:lnTo>
                    <a:lnTo>
                      <a:pt x="455" y="92"/>
                    </a:lnTo>
                    <a:lnTo>
                      <a:pt x="460" y="89"/>
                    </a:lnTo>
                    <a:lnTo>
                      <a:pt x="461" y="85"/>
                    </a:lnTo>
                    <a:lnTo>
                      <a:pt x="464" y="82"/>
                    </a:lnTo>
                    <a:lnTo>
                      <a:pt x="465" y="78"/>
                    </a:lnTo>
                    <a:lnTo>
                      <a:pt x="467" y="75"/>
                    </a:lnTo>
                    <a:lnTo>
                      <a:pt x="467" y="70"/>
                    </a:lnTo>
                    <a:lnTo>
                      <a:pt x="467" y="68"/>
                    </a:lnTo>
                    <a:lnTo>
                      <a:pt x="465" y="63"/>
                    </a:lnTo>
                    <a:lnTo>
                      <a:pt x="464" y="60"/>
                    </a:lnTo>
                    <a:lnTo>
                      <a:pt x="461" y="56"/>
                    </a:lnTo>
                    <a:lnTo>
                      <a:pt x="460" y="53"/>
                    </a:lnTo>
                    <a:lnTo>
                      <a:pt x="455" y="49"/>
                    </a:lnTo>
                    <a:lnTo>
                      <a:pt x="453" y="46"/>
                    </a:lnTo>
                    <a:lnTo>
                      <a:pt x="448" y="43"/>
                    </a:lnTo>
                    <a:lnTo>
                      <a:pt x="444" y="40"/>
                    </a:lnTo>
                    <a:lnTo>
                      <a:pt x="438" y="38"/>
                    </a:lnTo>
                    <a:lnTo>
                      <a:pt x="433" y="33"/>
                    </a:lnTo>
                    <a:lnTo>
                      <a:pt x="427" y="30"/>
                    </a:lnTo>
                    <a:lnTo>
                      <a:pt x="420" y="28"/>
                    </a:lnTo>
                    <a:lnTo>
                      <a:pt x="414" y="26"/>
                    </a:lnTo>
                    <a:lnTo>
                      <a:pt x="405" y="23"/>
                    </a:lnTo>
                    <a:lnTo>
                      <a:pt x="398" y="20"/>
                    </a:lnTo>
                    <a:lnTo>
                      <a:pt x="390" y="18"/>
                    </a:lnTo>
                    <a:lnTo>
                      <a:pt x="381" y="16"/>
                    </a:lnTo>
                    <a:lnTo>
                      <a:pt x="364" y="12"/>
                    </a:lnTo>
                    <a:lnTo>
                      <a:pt x="344" y="9"/>
                    </a:lnTo>
                    <a:lnTo>
                      <a:pt x="324" y="5"/>
                    </a:lnTo>
                    <a:lnTo>
                      <a:pt x="302" y="3"/>
                    </a:lnTo>
                    <a:lnTo>
                      <a:pt x="281" y="2"/>
                    </a:lnTo>
                    <a:lnTo>
                      <a:pt x="257" y="0"/>
                    </a:lnTo>
                    <a:lnTo>
                      <a:pt x="234" y="0"/>
                    </a:lnTo>
                  </a:path>
                </a:pathLst>
              </a:custGeom>
              <a:noFill/>
              <a:ln w="174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110" name="Line 197"/>
              <p:cNvSpPr>
                <a:spLocks noChangeShapeType="1"/>
              </p:cNvSpPr>
              <p:nvPr/>
            </p:nvSpPr>
            <p:spPr bwMode="auto">
              <a:xfrm flipV="1">
                <a:off x="1923" y="2525"/>
                <a:ext cx="83" cy="1"/>
              </a:xfrm>
              <a:prstGeom prst="line">
                <a:avLst/>
              </a:prstGeom>
              <a:noFill/>
              <a:ln w="428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111" name="Line 198"/>
              <p:cNvSpPr>
                <a:spLocks noChangeShapeType="1"/>
              </p:cNvSpPr>
              <p:nvPr/>
            </p:nvSpPr>
            <p:spPr bwMode="auto">
              <a:xfrm>
                <a:off x="2082" y="2608"/>
                <a:ext cx="73" cy="1"/>
              </a:xfrm>
              <a:prstGeom prst="line">
                <a:avLst/>
              </a:prstGeom>
              <a:noFill/>
              <a:ln w="428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112" name="Line 199"/>
              <p:cNvSpPr>
                <a:spLocks noChangeShapeType="1"/>
              </p:cNvSpPr>
              <p:nvPr/>
            </p:nvSpPr>
            <p:spPr bwMode="auto">
              <a:xfrm>
                <a:off x="1999" y="2526"/>
                <a:ext cx="87" cy="82"/>
              </a:xfrm>
              <a:prstGeom prst="line">
                <a:avLst/>
              </a:prstGeom>
              <a:noFill/>
              <a:ln w="428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113" name="Line 200"/>
              <p:cNvSpPr>
                <a:spLocks noChangeShapeType="1"/>
              </p:cNvSpPr>
              <p:nvPr/>
            </p:nvSpPr>
            <p:spPr bwMode="auto">
              <a:xfrm>
                <a:off x="1923" y="2603"/>
                <a:ext cx="83" cy="3"/>
              </a:xfrm>
              <a:prstGeom prst="line">
                <a:avLst/>
              </a:prstGeom>
              <a:noFill/>
              <a:ln w="428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114" name="Line 201"/>
              <p:cNvSpPr>
                <a:spLocks noChangeShapeType="1"/>
              </p:cNvSpPr>
              <p:nvPr/>
            </p:nvSpPr>
            <p:spPr bwMode="auto">
              <a:xfrm>
                <a:off x="2082" y="2523"/>
                <a:ext cx="73" cy="1"/>
              </a:xfrm>
              <a:prstGeom prst="line">
                <a:avLst/>
              </a:prstGeom>
              <a:noFill/>
              <a:ln w="428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115" name="Line 202"/>
              <p:cNvSpPr>
                <a:spLocks noChangeShapeType="1"/>
              </p:cNvSpPr>
              <p:nvPr/>
            </p:nvSpPr>
            <p:spPr bwMode="auto">
              <a:xfrm flipV="1">
                <a:off x="1999" y="2523"/>
                <a:ext cx="87" cy="80"/>
              </a:xfrm>
              <a:prstGeom prst="line">
                <a:avLst/>
              </a:prstGeom>
              <a:noFill/>
              <a:ln w="428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26075" name="Group 203"/>
            <p:cNvGrpSpPr>
              <a:grpSpLocks/>
            </p:cNvGrpSpPr>
            <p:nvPr/>
          </p:nvGrpSpPr>
          <p:grpSpPr bwMode="auto">
            <a:xfrm>
              <a:off x="4315" y="881"/>
              <a:ext cx="472" cy="219"/>
              <a:chOff x="1811" y="2493"/>
              <a:chExt cx="472" cy="219"/>
            </a:xfrm>
          </p:grpSpPr>
          <p:sp>
            <p:nvSpPr>
              <p:cNvPr id="126090" name="Freeform 204"/>
              <p:cNvSpPr>
                <a:spLocks/>
              </p:cNvSpPr>
              <p:nvPr/>
            </p:nvSpPr>
            <p:spPr bwMode="auto">
              <a:xfrm>
                <a:off x="1814" y="2591"/>
                <a:ext cx="468" cy="121"/>
              </a:xfrm>
              <a:custGeom>
                <a:avLst/>
                <a:gdLst>
                  <a:gd name="T0" fmla="*/ 211 w 468"/>
                  <a:gd name="T1" fmla="*/ 0 h 121"/>
                  <a:gd name="T2" fmla="*/ 165 w 468"/>
                  <a:gd name="T3" fmla="*/ 2 h 121"/>
                  <a:gd name="T4" fmla="*/ 123 w 468"/>
                  <a:gd name="T5" fmla="*/ 7 h 121"/>
                  <a:gd name="T6" fmla="*/ 86 w 468"/>
                  <a:gd name="T7" fmla="*/ 14 h 121"/>
                  <a:gd name="T8" fmla="*/ 69 w 468"/>
                  <a:gd name="T9" fmla="*/ 17 h 121"/>
                  <a:gd name="T10" fmla="*/ 55 w 468"/>
                  <a:gd name="T11" fmla="*/ 21 h 121"/>
                  <a:gd name="T12" fmla="*/ 40 w 468"/>
                  <a:gd name="T13" fmla="*/ 27 h 121"/>
                  <a:gd name="T14" fmla="*/ 29 w 468"/>
                  <a:gd name="T15" fmla="*/ 31 h 121"/>
                  <a:gd name="T16" fmla="*/ 19 w 468"/>
                  <a:gd name="T17" fmla="*/ 37 h 121"/>
                  <a:gd name="T18" fmla="*/ 12 w 468"/>
                  <a:gd name="T19" fmla="*/ 42 h 121"/>
                  <a:gd name="T20" fmla="*/ 6 w 468"/>
                  <a:gd name="T21" fmla="*/ 48 h 121"/>
                  <a:gd name="T22" fmla="*/ 2 w 468"/>
                  <a:gd name="T23" fmla="*/ 54 h 121"/>
                  <a:gd name="T24" fmla="*/ 0 w 468"/>
                  <a:gd name="T25" fmla="*/ 61 h 121"/>
                  <a:gd name="T26" fmla="*/ 2 w 468"/>
                  <a:gd name="T27" fmla="*/ 67 h 121"/>
                  <a:gd name="T28" fmla="*/ 6 w 468"/>
                  <a:gd name="T29" fmla="*/ 72 h 121"/>
                  <a:gd name="T30" fmla="*/ 12 w 468"/>
                  <a:gd name="T31" fmla="*/ 78 h 121"/>
                  <a:gd name="T32" fmla="*/ 19 w 468"/>
                  <a:gd name="T33" fmla="*/ 84 h 121"/>
                  <a:gd name="T34" fmla="*/ 29 w 468"/>
                  <a:gd name="T35" fmla="*/ 89 h 121"/>
                  <a:gd name="T36" fmla="*/ 40 w 468"/>
                  <a:gd name="T37" fmla="*/ 94 h 121"/>
                  <a:gd name="T38" fmla="*/ 55 w 468"/>
                  <a:gd name="T39" fmla="*/ 99 h 121"/>
                  <a:gd name="T40" fmla="*/ 69 w 468"/>
                  <a:gd name="T41" fmla="*/ 104 h 121"/>
                  <a:gd name="T42" fmla="*/ 86 w 468"/>
                  <a:gd name="T43" fmla="*/ 108 h 121"/>
                  <a:gd name="T44" fmla="*/ 123 w 468"/>
                  <a:gd name="T45" fmla="*/ 114 h 121"/>
                  <a:gd name="T46" fmla="*/ 165 w 468"/>
                  <a:gd name="T47" fmla="*/ 118 h 121"/>
                  <a:gd name="T48" fmla="*/ 211 w 468"/>
                  <a:gd name="T49" fmla="*/ 121 h 121"/>
                  <a:gd name="T50" fmla="*/ 258 w 468"/>
                  <a:gd name="T51" fmla="*/ 121 h 121"/>
                  <a:gd name="T52" fmla="*/ 304 w 468"/>
                  <a:gd name="T53" fmla="*/ 118 h 121"/>
                  <a:gd name="T54" fmla="*/ 345 w 468"/>
                  <a:gd name="T55" fmla="*/ 114 h 121"/>
                  <a:gd name="T56" fmla="*/ 382 w 468"/>
                  <a:gd name="T57" fmla="*/ 108 h 121"/>
                  <a:gd name="T58" fmla="*/ 399 w 468"/>
                  <a:gd name="T59" fmla="*/ 104 h 121"/>
                  <a:gd name="T60" fmla="*/ 414 w 468"/>
                  <a:gd name="T61" fmla="*/ 99 h 121"/>
                  <a:gd name="T62" fmla="*/ 428 w 468"/>
                  <a:gd name="T63" fmla="*/ 94 h 121"/>
                  <a:gd name="T64" fmla="*/ 440 w 468"/>
                  <a:gd name="T65" fmla="*/ 89 h 121"/>
                  <a:gd name="T66" fmla="*/ 450 w 468"/>
                  <a:gd name="T67" fmla="*/ 84 h 121"/>
                  <a:gd name="T68" fmla="*/ 457 w 468"/>
                  <a:gd name="T69" fmla="*/ 78 h 121"/>
                  <a:gd name="T70" fmla="*/ 462 w 468"/>
                  <a:gd name="T71" fmla="*/ 72 h 121"/>
                  <a:gd name="T72" fmla="*/ 467 w 468"/>
                  <a:gd name="T73" fmla="*/ 67 h 121"/>
                  <a:gd name="T74" fmla="*/ 468 w 468"/>
                  <a:gd name="T75" fmla="*/ 61 h 121"/>
                  <a:gd name="T76" fmla="*/ 467 w 468"/>
                  <a:gd name="T77" fmla="*/ 54 h 121"/>
                  <a:gd name="T78" fmla="*/ 462 w 468"/>
                  <a:gd name="T79" fmla="*/ 48 h 121"/>
                  <a:gd name="T80" fmla="*/ 457 w 468"/>
                  <a:gd name="T81" fmla="*/ 42 h 121"/>
                  <a:gd name="T82" fmla="*/ 450 w 468"/>
                  <a:gd name="T83" fmla="*/ 37 h 121"/>
                  <a:gd name="T84" fmla="*/ 440 w 468"/>
                  <a:gd name="T85" fmla="*/ 31 h 121"/>
                  <a:gd name="T86" fmla="*/ 428 w 468"/>
                  <a:gd name="T87" fmla="*/ 27 h 121"/>
                  <a:gd name="T88" fmla="*/ 414 w 468"/>
                  <a:gd name="T89" fmla="*/ 21 h 121"/>
                  <a:gd name="T90" fmla="*/ 399 w 468"/>
                  <a:gd name="T91" fmla="*/ 17 h 121"/>
                  <a:gd name="T92" fmla="*/ 382 w 468"/>
                  <a:gd name="T93" fmla="*/ 14 h 121"/>
                  <a:gd name="T94" fmla="*/ 345 w 468"/>
                  <a:gd name="T95" fmla="*/ 7 h 121"/>
                  <a:gd name="T96" fmla="*/ 304 w 468"/>
                  <a:gd name="T97" fmla="*/ 2 h 121"/>
                  <a:gd name="T98" fmla="*/ 258 w 468"/>
                  <a:gd name="T99" fmla="*/ 0 h 121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w 468"/>
                  <a:gd name="T151" fmla="*/ 0 h 121"/>
                  <a:gd name="T152" fmla="*/ 468 w 468"/>
                  <a:gd name="T153" fmla="*/ 121 h 121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T150" t="T151" r="T152" b="T153"/>
                <a:pathLst>
                  <a:path w="468" h="121">
                    <a:moveTo>
                      <a:pt x="235" y="0"/>
                    </a:moveTo>
                    <a:lnTo>
                      <a:pt x="211" y="0"/>
                    </a:lnTo>
                    <a:lnTo>
                      <a:pt x="188" y="1"/>
                    </a:lnTo>
                    <a:lnTo>
                      <a:pt x="165" y="2"/>
                    </a:lnTo>
                    <a:lnTo>
                      <a:pt x="143" y="4"/>
                    </a:lnTo>
                    <a:lnTo>
                      <a:pt x="123" y="7"/>
                    </a:lnTo>
                    <a:lnTo>
                      <a:pt x="103" y="10"/>
                    </a:lnTo>
                    <a:lnTo>
                      <a:pt x="86" y="14"/>
                    </a:lnTo>
                    <a:lnTo>
                      <a:pt x="77" y="15"/>
                    </a:lnTo>
                    <a:lnTo>
                      <a:pt x="69" y="17"/>
                    </a:lnTo>
                    <a:lnTo>
                      <a:pt x="62" y="20"/>
                    </a:lnTo>
                    <a:lnTo>
                      <a:pt x="55" y="21"/>
                    </a:lnTo>
                    <a:lnTo>
                      <a:pt x="47" y="24"/>
                    </a:lnTo>
                    <a:lnTo>
                      <a:pt x="40" y="27"/>
                    </a:lnTo>
                    <a:lnTo>
                      <a:pt x="35" y="28"/>
                    </a:lnTo>
                    <a:lnTo>
                      <a:pt x="29" y="31"/>
                    </a:lnTo>
                    <a:lnTo>
                      <a:pt x="25" y="34"/>
                    </a:lnTo>
                    <a:lnTo>
                      <a:pt x="19" y="37"/>
                    </a:lnTo>
                    <a:lnTo>
                      <a:pt x="15" y="40"/>
                    </a:lnTo>
                    <a:lnTo>
                      <a:pt x="12" y="42"/>
                    </a:lnTo>
                    <a:lnTo>
                      <a:pt x="9" y="45"/>
                    </a:lnTo>
                    <a:lnTo>
                      <a:pt x="6" y="48"/>
                    </a:lnTo>
                    <a:lnTo>
                      <a:pt x="3" y="51"/>
                    </a:lnTo>
                    <a:lnTo>
                      <a:pt x="2" y="54"/>
                    </a:lnTo>
                    <a:lnTo>
                      <a:pt x="2" y="57"/>
                    </a:lnTo>
                    <a:lnTo>
                      <a:pt x="0" y="61"/>
                    </a:lnTo>
                    <a:lnTo>
                      <a:pt x="2" y="64"/>
                    </a:lnTo>
                    <a:lnTo>
                      <a:pt x="2" y="67"/>
                    </a:lnTo>
                    <a:lnTo>
                      <a:pt x="3" y="70"/>
                    </a:lnTo>
                    <a:lnTo>
                      <a:pt x="6" y="72"/>
                    </a:lnTo>
                    <a:lnTo>
                      <a:pt x="9" y="75"/>
                    </a:lnTo>
                    <a:lnTo>
                      <a:pt x="12" y="78"/>
                    </a:lnTo>
                    <a:lnTo>
                      <a:pt x="15" y="81"/>
                    </a:lnTo>
                    <a:lnTo>
                      <a:pt x="19" y="84"/>
                    </a:lnTo>
                    <a:lnTo>
                      <a:pt x="25" y="87"/>
                    </a:lnTo>
                    <a:lnTo>
                      <a:pt x="29" y="89"/>
                    </a:lnTo>
                    <a:lnTo>
                      <a:pt x="35" y="92"/>
                    </a:lnTo>
                    <a:lnTo>
                      <a:pt x="40" y="94"/>
                    </a:lnTo>
                    <a:lnTo>
                      <a:pt x="47" y="97"/>
                    </a:lnTo>
                    <a:lnTo>
                      <a:pt x="55" y="99"/>
                    </a:lnTo>
                    <a:lnTo>
                      <a:pt x="62" y="101"/>
                    </a:lnTo>
                    <a:lnTo>
                      <a:pt x="69" y="104"/>
                    </a:lnTo>
                    <a:lnTo>
                      <a:pt x="77" y="105"/>
                    </a:lnTo>
                    <a:lnTo>
                      <a:pt x="86" y="108"/>
                    </a:lnTo>
                    <a:lnTo>
                      <a:pt x="103" y="111"/>
                    </a:lnTo>
                    <a:lnTo>
                      <a:pt x="123" y="114"/>
                    </a:lnTo>
                    <a:lnTo>
                      <a:pt x="143" y="117"/>
                    </a:lnTo>
                    <a:lnTo>
                      <a:pt x="165" y="118"/>
                    </a:lnTo>
                    <a:lnTo>
                      <a:pt x="188" y="119"/>
                    </a:lnTo>
                    <a:lnTo>
                      <a:pt x="211" y="121"/>
                    </a:lnTo>
                    <a:lnTo>
                      <a:pt x="235" y="121"/>
                    </a:lnTo>
                    <a:lnTo>
                      <a:pt x="258" y="121"/>
                    </a:lnTo>
                    <a:lnTo>
                      <a:pt x="281" y="119"/>
                    </a:lnTo>
                    <a:lnTo>
                      <a:pt x="304" y="118"/>
                    </a:lnTo>
                    <a:lnTo>
                      <a:pt x="325" y="117"/>
                    </a:lnTo>
                    <a:lnTo>
                      <a:pt x="345" y="114"/>
                    </a:lnTo>
                    <a:lnTo>
                      <a:pt x="365" y="111"/>
                    </a:lnTo>
                    <a:lnTo>
                      <a:pt x="382" y="108"/>
                    </a:lnTo>
                    <a:lnTo>
                      <a:pt x="391" y="105"/>
                    </a:lnTo>
                    <a:lnTo>
                      <a:pt x="399" y="104"/>
                    </a:lnTo>
                    <a:lnTo>
                      <a:pt x="407" y="101"/>
                    </a:lnTo>
                    <a:lnTo>
                      <a:pt x="414" y="99"/>
                    </a:lnTo>
                    <a:lnTo>
                      <a:pt x="421" y="97"/>
                    </a:lnTo>
                    <a:lnTo>
                      <a:pt x="428" y="94"/>
                    </a:lnTo>
                    <a:lnTo>
                      <a:pt x="434" y="92"/>
                    </a:lnTo>
                    <a:lnTo>
                      <a:pt x="440" y="89"/>
                    </a:lnTo>
                    <a:lnTo>
                      <a:pt x="445" y="87"/>
                    </a:lnTo>
                    <a:lnTo>
                      <a:pt x="450" y="84"/>
                    </a:lnTo>
                    <a:lnTo>
                      <a:pt x="454" y="81"/>
                    </a:lnTo>
                    <a:lnTo>
                      <a:pt x="457" y="78"/>
                    </a:lnTo>
                    <a:lnTo>
                      <a:pt x="461" y="75"/>
                    </a:lnTo>
                    <a:lnTo>
                      <a:pt x="462" y="72"/>
                    </a:lnTo>
                    <a:lnTo>
                      <a:pt x="465" y="70"/>
                    </a:lnTo>
                    <a:lnTo>
                      <a:pt x="467" y="67"/>
                    </a:lnTo>
                    <a:lnTo>
                      <a:pt x="468" y="64"/>
                    </a:lnTo>
                    <a:lnTo>
                      <a:pt x="468" y="61"/>
                    </a:lnTo>
                    <a:lnTo>
                      <a:pt x="468" y="57"/>
                    </a:lnTo>
                    <a:lnTo>
                      <a:pt x="467" y="54"/>
                    </a:lnTo>
                    <a:lnTo>
                      <a:pt x="465" y="51"/>
                    </a:lnTo>
                    <a:lnTo>
                      <a:pt x="462" y="48"/>
                    </a:lnTo>
                    <a:lnTo>
                      <a:pt x="461" y="45"/>
                    </a:lnTo>
                    <a:lnTo>
                      <a:pt x="457" y="42"/>
                    </a:lnTo>
                    <a:lnTo>
                      <a:pt x="454" y="40"/>
                    </a:lnTo>
                    <a:lnTo>
                      <a:pt x="450" y="37"/>
                    </a:lnTo>
                    <a:lnTo>
                      <a:pt x="445" y="34"/>
                    </a:lnTo>
                    <a:lnTo>
                      <a:pt x="440" y="31"/>
                    </a:lnTo>
                    <a:lnTo>
                      <a:pt x="434" y="28"/>
                    </a:lnTo>
                    <a:lnTo>
                      <a:pt x="428" y="27"/>
                    </a:lnTo>
                    <a:lnTo>
                      <a:pt x="421" y="24"/>
                    </a:lnTo>
                    <a:lnTo>
                      <a:pt x="414" y="21"/>
                    </a:lnTo>
                    <a:lnTo>
                      <a:pt x="407" y="20"/>
                    </a:lnTo>
                    <a:lnTo>
                      <a:pt x="399" y="17"/>
                    </a:lnTo>
                    <a:lnTo>
                      <a:pt x="391" y="15"/>
                    </a:lnTo>
                    <a:lnTo>
                      <a:pt x="382" y="14"/>
                    </a:lnTo>
                    <a:lnTo>
                      <a:pt x="365" y="10"/>
                    </a:lnTo>
                    <a:lnTo>
                      <a:pt x="345" y="7"/>
                    </a:lnTo>
                    <a:lnTo>
                      <a:pt x="325" y="4"/>
                    </a:lnTo>
                    <a:lnTo>
                      <a:pt x="304" y="2"/>
                    </a:lnTo>
                    <a:lnTo>
                      <a:pt x="281" y="1"/>
                    </a:lnTo>
                    <a:lnTo>
                      <a:pt x="258" y="0"/>
                    </a:lnTo>
                    <a:lnTo>
                      <a:pt x="235" y="0"/>
                    </a:lnTo>
                    <a:close/>
                  </a:path>
                </a:pathLst>
              </a:cu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091" name="Freeform 205"/>
              <p:cNvSpPr>
                <a:spLocks/>
              </p:cNvSpPr>
              <p:nvPr/>
            </p:nvSpPr>
            <p:spPr bwMode="auto">
              <a:xfrm>
                <a:off x="1814" y="2591"/>
                <a:ext cx="468" cy="121"/>
              </a:xfrm>
              <a:custGeom>
                <a:avLst/>
                <a:gdLst>
                  <a:gd name="T0" fmla="*/ 211 w 468"/>
                  <a:gd name="T1" fmla="*/ 0 h 121"/>
                  <a:gd name="T2" fmla="*/ 165 w 468"/>
                  <a:gd name="T3" fmla="*/ 2 h 121"/>
                  <a:gd name="T4" fmla="*/ 123 w 468"/>
                  <a:gd name="T5" fmla="*/ 7 h 121"/>
                  <a:gd name="T6" fmla="*/ 86 w 468"/>
                  <a:gd name="T7" fmla="*/ 14 h 121"/>
                  <a:gd name="T8" fmla="*/ 69 w 468"/>
                  <a:gd name="T9" fmla="*/ 17 h 121"/>
                  <a:gd name="T10" fmla="*/ 55 w 468"/>
                  <a:gd name="T11" fmla="*/ 21 h 121"/>
                  <a:gd name="T12" fmla="*/ 40 w 468"/>
                  <a:gd name="T13" fmla="*/ 27 h 121"/>
                  <a:gd name="T14" fmla="*/ 29 w 468"/>
                  <a:gd name="T15" fmla="*/ 31 h 121"/>
                  <a:gd name="T16" fmla="*/ 19 w 468"/>
                  <a:gd name="T17" fmla="*/ 37 h 121"/>
                  <a:gd name="T18" fmla="*/ 12 w 468"/>
                  <a:gd name="T19" fmla="*/ 42 h 121"/>
                  <a:gd name="T20" fmla="*/ 6 w 468"/>
                  <a:gd name="T21" fmla="*/ 48 h 121"/>
                  <a:gd name="T22" fmla="*/ 2 w 468"/>
                  <a:gd name="T23" fmla="*/ 54 h 121"/>
                  <a:gd name="T24" fmla="*/ 0 w 468"/>
                  <a:gd name="T25" fmla="*/ 61 h 121"/>
                  <a:gd name="T26" fmla="*/ 2 w 468"/>
                  <a:gd name="T27" fmla="*/ 67 h 121"/>
                  <a:gd name="T28" fmla="*/ 6 w 468"/>
                  <a:gd name="T29" fmla="*/ 72 h 121"/>
                  <a:gd name="T30" fmla="*/ 12 w 468"/>
                  <a:gd name="T31" fmla="*/ 78 h 121"/>
                  <a:gd name="T32" fmla="*/ 19 w 468"/>
                  <a:gd name="T33" fmla="*/ 84 h 121"/>
                  <a:gd name="T34" fmla="*/ 29 w 468"/>
                  <a:gd name="T35" fmla="*/ 89 h 121"/>
                  <a:gd name="T36" fmla="*/ 40 w 468"/>
                  <a:gd name="T37" fmla="*/ 94 h 121"/>
                  <a:gd name="T38" fmla="*/ 55 w 468"/>
                  <a:gd name="T39" fmla="*/ 99 h 121"/>
                  <a:gd name="T40" fmla="*/ 69 w 468"/>
                  <a:gd name="T41" fmla="*/ 104 h 121"/>
                  <a:gd name="T42" fmla="*/ 86 w 468"/>
                  <a:gd name="T43" fmla="*/ 108 h 121"/>
                  <a:gd name="T44" fmla="*/ 123 w 468"/>
                  <a:gd name="T45" fmla="*/ 114 h 121"/>
                  <a:gd name="T46" fmla="*/ 165 w 468"/>
                  <a:gd name="T47" fmla="*/ 118 h 121"/>
                  <a:gd name="T48" fmla="*/ 211 w 468"/>
                  <a:gd name="T49" fmla="*/ 121 h 121"/>
                  <a:gd name="T50" fmla="*/ 258 w 468"/>
                  <a:gd name="T51" fmla="*/ 121 h 121"/>
                  <a:gd name="T52" fmla="*/ 304 w 468"/>
                  <a:gd name="T53" fmla="*/ 118 h 121"/>
                  <a:gd name="T54" fmla="*/ 345 w 468"/>
                  <a:gd name="T55" fmla="*/ 114 h 121"/>
                  <a:gd name="T56" fmla="*/ 382 w 468"/>
                  <a:gd name="T57" fmla="*/ 108 h 121"/>
                  <a:gd name="T58" fmla="*/ 399 w 468"/>
                  <a:gd name="T59" fmla="*/ 104 h 121"/>
                  <a:gd name="T60" fmla="*/ 414 w 468"/>
                  <a:gd name="T61" fmla="*/ 99 h 121"/>
                  <a:gd name="T62" fmla="*/ 428 w 468"/>
                  <a:gd name="T63" fmla="*/ 94 h 121"/>
                  <a:gd name="T64" fmla="*/ 440 w 468"/>
                  <a:gd name="T65" fmla="*/ 89 h 121"/>
                  <a:gd name="T66" fmla="*/ 450 w 468"/>
                  <a:gd name="T67" fmla="*/ 84 h 121"/>
                  <a:gd name="T68" fmla="*/ 457 w 468"/>
                  <a:gd name="T69" fmla="*/ 78 h 121"/>
                  <a:gd name="T70" fmla="*/ 462 w 468"/>
                  <a:gd name="T71" fmla="*/ 72 h 121"/>
                  <a:gd name="T72" fmla="*/ 467 w 468"/>
                  <a:gd name="T73" fmla="*/ 67 h 121"/>
                  <a:gd name="T74" fmla="*/ 468 w 468"/>
                  <a:gd name="T75" fmla="*/ 61 h 121"/>
                  <a:gd name="T76" fmla="*/ 467 w 468"/>
                  <a:gd name="T77" fmla="*/ 54 h 121"/>
                  <a:gd name="T78" fmla="*/ 462 w 468"/>
                  <a:gd name="T79" fmla="*/ 48 h 121"/>
                  <a:gd name="T80" fmla="*/ 457 w 468"/>
                  <a:gd name="T81" fmla="*/ 42 h 121"/>
                  <a:gd name="T82" fmla="*/ 450 w 468"/>
                  <a:gd name="T83" fmla="*/ 37 h 121"/>
                  <a:gd name="T84" fmla="*/ 440 w 468"/>
                  <a:gd name="T85" fmla="*/ 31 h 121"/>
                  <a:gd name="T86" fmla="*/ 428 w 468"/>
                  <a:gd name="T87" fmla="*/ 27 h 121"/>
                  <a:gd name="T88" fmla="*/ 414 w 468"/>
                  <a:gd name="T89" fmla="*/ 21 h 121"/>
                  <a:gd name="T90" fmla="*/ 399 w 468"/>
                  <a:gd name="T91" fmla="*/ 17 h 121"/>
                  <a:gd name="T92" fmla="*/ 382 w 468"/>
                  <a:gd name="T93" fmla="*/ 14 h 121"/>
                  <a:gd name="T94" fmla="*/ 345 w 468"/>
                  <a:gd name="T95" fmla="*/ 7 h 121"/>
                  <a:gd name="T96" fmla="*/ 304 w 468"/>
                  <a:gd name="T97" fmla="*/ 2 h 121"/>
                  <a:gd name="T98" fmla="*/ 258 w 468"/>
                  <a:gd name="T99" fmla="*/ 0 h 121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w 468"/>
                  <a:gd name="T151" fmla="*/ 0 h 121"/>
                  <a:gd name="T152" fmla="*/ 468 w 468"/>
                  <a:gd name="T153" fmla="*/ 121 h 121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T150" t="T151" r="T152" b="T153"/>
                <a:pathLst>
                  <a:path w="468" h="121">
                    <a:moveTo>
                      <a:pt x="235" y="0"/>
                    </a:moveTo>
                    <a:lnTo>
                      <a:pt x="211" y="0"/>
                    </a:lnTo>
                    <a:lnTo>
                      <a:pt x="188" y="1"/>
                    </a:lnTo>
                    <a:lnTo>
                      <a:pt x="165" y="2"/>
                    </a:lnTo>
                    <a:lnTo>
                      <a:pt x="143" y="4"/>
                    </a:lnTo>
                    <a:lnTo>
                      <a:pt x="123" y="7"/>
                    </a:lnTo>
                    <a:lnTo>
                      <a:pt x="103" y="10"/>
                    </a:lnTo>
                    <a:lnTo>
                      <a:pt x="86" y="14"/>
                    </a:lnTo>
                    <a:lnTo>
                      <a:pt x="77" y="15"/>
                    </a:lnTo>
                    <a:lnTo>
                      <a:pt x="69" y="17"/>
                    </a:lnTo>
                    <a:lnTo>
                      <a:pt x="62" y="20"/>
                    </a:lnTo>
                    <a:lnTo>
                      <a:pt x="55" y="21"/>
                    </a:lnTo>
                    <a:lnTo>
                      <a:pt x="47" y="24"/>
                    </a:lnTo>
                    <a:lnTo>
                      <a:pt x="40" y="27"/>
                    </a:lnTo>
                    <a:lnTo>
                      <a:pt x="35" y="28"/>
                    </a:lnTo>
                    <a:lnTo>
                      <a:pt x="29" y="31"/>
                    </a:lnTo>
                    <a:lnTo>
                      <a:pt x="25" y="34"/>
                    </a:lnTo>
                    <a:lnTo>
                      <a:pt x="19" y="37"/>
                    </a:lnTo>
                    <a:lnTo>
                      <a:pt x="15" y="40"/>
                    </a:lnTo>
                    <a:lnTo>
                      <a:pt x="12" y="42"/>
                    </a:lnTo>
                    <a:lnTo>
                      <a:pt x="9" y="45"/>
                    </a:lnTo>
                    <a:lnTo>
                      <a:pt x="6" y="48"/>
                    </a:lnTo>
                    <a:lnTo>
                      <a:pt x="3" y="51"/>
                    </a:lnTo>
                    <a:lnTo>
                      <a:pt x="2" y="54"/>
                    </a:lnTo>
                    <a:lnTo>
                      <a:pt x="2" y="57"/>
                    </a:lnTo>
                    <a:lnTo>
                      <a:pt x="0" y="61"/>
                    </a:lnTo>
                    <a:lnTo>
                      <a:pt x="2" y="64"/>
                    </a:lnTo>
                    <a:lnTo>
                      <a:pt x="2" y="67"/>
                    </a:lnTo>
                    <a:lnTo>
                      <a:pt x="3" y="70"/>
                    </a:lnTo>
                    <a:lnTo>
                      <a:pt x="6" y="72"/>
                    </a:lnTo>
                    <a:lnTo>
                      <a:pt x="9" y="75"/>
                    </a:lnTo>
                    <a:lnTo>
                      <a:pt x="12" y="78"/>
                    </a:lnTo>
                    <a:lnTo>
                      <a:pt x="15" y="81"/>
                    </a:lnTo>
                    <a:lnTo>
                      <a:pt x="19" y="84"/>
                    </a:lnTo>
                    <a:lnTo>
                      <a:pt x="25" y="87"/>
                    </a:lnTo>
                    <a:lnTo>
                      <a:pt x="29" y="89"/>
                    </a:lnTo>
                    <a:lnTo>
                      <a:pt x="35" y="92"/>
                    </a:lnTo>
                    <a:lnTo>
                      <a:pt x="40" y="94"/>
                    </a:lnTo>
                    <a:lnTo>
                      <a:pt x="47" y="97"/>
                    </a:lnTo>
                    <a:lnTo>
                      <a:pt x="55" y="99"/>
                    </a:lnTo>
                    <a:lnTo>
                      <a:pt x="62" y="101"/>
                    </a:lnTo>
                    <a:lnTo>
                      <a:pt x="69" y="104"/>
                    </a:lnTo>
                    <a:lnTo>
                      <a:pt x="77" y="105"/>
                    </a:lnTo>
                    <a:lnTo>
                      <a:pt x="86" y="108"/>
                    </a:lnTo>
                    <a:lnTo>
                      <a:pt x="103" y="111"/>
                    </a:lnTo>
                    <a:lnTo>
                      <a:pt x="123" y="114"/>
                    </a:lnTo>
                    <a:lnTo>
                      <a:pt x="143" y="117"/>
                    </a:lnTo>
                    <a:lnTo>
                      <a:pt x="165" y="118"/>
                    </a:lnTo>
                    <a:lnTo>
                      <a:pt x="188" y="119"/>
                    </a:lnTo>
                    <a:lnTo>
                      <a:pt x="211" y="121"/>
                    </a:lnTo>
                    <a:lnTo>
                      <a:pt x="235" y="121"/>
                    </a:lnTo>
                    <a:lnTo>
                      <a:pt x="258" y="121"/>
                    </a:lnTo>
                    <a:lnTo>
                      <a:pt x="281" y="119"/>
                    </a:lnTo>
                    <a:lnTo>
                      <a:pt x="304" y="118"/>
                    </a:lnTo>
                    <a:lnTo>
                      <a:pt x="325" y="117"/>
                    </a:lnTo>
                    <a:lnTo>
                      <a:pt x="345" y="114"/>
                    </a:lnTo>
                    <a:lnTo>
                      <a:pt x="365" y="111"/>
                    </a:lnTo>
                    <a:lnTo>
                      <a:pt x="382" y="108"/>
                    </a:lnTo>
                    <a:lnTo>
                      <a:pt x="391" y="105"/>
                    </a:lnTo>
                    <a:lnTo>
                      <a:pt x="399" y="104"/>
                    </a:lnTo>
                    <a:lnTo>
                      <a:pt x="407" y="101"/>
                    </a:lnTo>
                    <a:lnTo>
                      <a:pt x="414" y="99"/>
                    </a:lnTo>
                    <a:lnTo>
                      <a:pt x="421" y="97"/>
                    </a:lnTo>
                    <a:lnTo>
                      <a:pt x="428" y="94"/>
                    </a:lnTo>
                    <a:lnTo>
                      <a:pt x="434" y="92"/>
                    </a:lnTo>
                    <a:lnTo>
                      <a:pt x="440" y="89"/>
                    </a:lnTo>
                    <a:lnTo>
                      <a:pt x="445" y="87"/>
                    </a:lnTo>
                    <a:lnTo>
                      <a:pt x="450" y="84"/>
                    </a:lnTo>
                    <a:lnTo>
                      <a:pt x="454" y="81"/>
                    </a:lnTo>
                    <a:lnTo>
                      <a:pt x="457" y="78"/>
                    </a:lnTo>
                    <a:lnTo>
                      <a:pt x="461" y="75"/>
                    </a:lnTo>
                    <a:lnTo>
                      <a:pt x="462" y="72"/>
                    </a:lnTo>
                    <a:lnTo>
                      <a:pt x="465" y="70"/>
                    </a:lnTo>
                    <a:lnTo>
                      <a:pt x="467" y="67"/>
                    </a:lnTo>
                    <a:lnTo>
                      <a:pt x="468" y="64"/>
                    </a:lnTo>
                    <a:lnTo>
                      <a:pt x="468" y="61"/>
                    </a:lnTo>
                    <a:lnTo>
                      <a:pt x="468" y="57"/>
                    </a:lnTo>
                    <a:lnTo>
                      <a:pt x="467" y="54"/>
                    </a:lnTo>
                    <a:lnTo>
                      <a:pt x="465" y="51"/>
                    </a:lnTo>
                    <a:lnTo>
                      <a:pt x="462" y="48"/>
                    </a:lnTo>
                    <a:lnTo>
                      <a:pt x="461" y="45"/>
                    </a:lnTo>
                    <a:lnTo>
                      <a:pt x="457" y="42"/>
                    </a:lnTo>
                    <a:lnTo>
                      <a:pt x="454" y="40"/>
                    </a:lnTo>
                    <a:lnTo>
                      <a:pt x="450" y="37"/>
                    </a:lnTo>
                    <a:lnTo>
                      <a:pt x="445" y="34"/>
                    </a:lnTo>
                    <a:lnTo>
                      <a:pt x="440" y="31"/>
                    </a:lnTo>
                    <a:lnTo>
                      <a:pt x="434" y="28"/>
                    </a:lnTo>
                    <a:lnTo>
                      <a:pt x="428" y="27"/>
                    </a:lnTo>
                    <a:lnTo>
                      <a:pt x="421" y="24"/>
                    </a:lnTo>
                    <a:lnTo>
                      <a:pt x="414" y="21"/>
                    </a:lnTo>
                    <a:lnTo>
                      <a:pt x="407" y="20"/>
                    </a:lnTo>
                    <a:lnTo>
                      <a:pt x="399" y="17"/>
                    </a:lnTo>
                    <a:lnTo>
                      <a:pt x="391" y="15"/>
                    </a:lnTo>
                    <a:lnTo>
                      <a:pt x="382" y="14"/>
                    </a:lnTo>
                    <a:lnTo>
                      <a:pt x="365" y="10"/>
                    </a:lnTo>
                    <a:lnTo>
                      <a:pt x="345" y="7"/>
                    </a:lnTo>
                    <a:lnTo>
                      <a:pt x="325" y="4"/>
                    </a:lnTo>
                    <a:lnTo>
                      <a:pt x="304" y="2"/>
                    </a:lnTo>
                    <a:lnTo>
                      <a:pt x="281" y="1"/>
                    </a:lnTo>
                    <a:lnTo>
                      <a:pt x="258" y="0"/>
                    </a:lnTo>
                    <a:lnTo>
                      <a:pt x="235" y="0"/>
                    </a:lnTo>
                  </a:path>
                </a:pathLst>
              </a:custGeom>
              <a:noFill/>
              <a:ln w="174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092" name="Line 206"/>
              <p:cNvSpPr>
                <a:spLocks noChangeShapeType="1"/>
              </p:cNvSpPr>
              <p:nvPr/>
            </p:nvSpPr>
            <p:spPr bwMode="auto">
              <a:xfrm>
                <a:off x="1814" y="2581"/>
                <a:ext cx="1" cy="75"/>
              </a:xfrm>
              <a:prstGeom prst="line">
                <a:avLst/>
              </a:prstGeom>
              <a:noFill/>
              <a:ln w="174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093" name="Line 207"/>
              <p:cNvSpPr>
                <a:spLocks noChangeShapeType="1"/>
              </p:cNvSpPr>
              <p:nvPr/>
            </p:nvSpPr>
            <p:spPr bwMode="auto">
              <a:xfrm>
                <a:off x="2282" y="2581"/>
                <a:ext cx="1" cy="75"/>
              </a:xfrm>
              <a:prstGeom prst="line">
                <a:avLst/>
              </a:prstGeom>
              <a:noFill/>
              <a:ln w="174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094" name="Rectangle 208"/>
              <p:cNvSpPr>
                <a:spLocks noChangeArrowheads="1"/>
              </p:cNvSpPr>
              <p:nvPr/>
            </p:nvSpPr>
            <p:spPr bwMode="auto">
              <a:xfrm>
                <a:off x="1814" y="2575"/>
                <a:ext cx="304" cy="86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charset="0"/>
                  <a:buChar char="r"/>
                  <a:defRPr sz="28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charset="0"/>
                  <a:buChar char="m"/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126095" name="Freeform 209"/>
              <p:cNvSpPr>
                <a:spLocks/>
              </p:cNvSpPr>
              <p:nvPr/>
            </p:nvSpPr>
            <p:spPr bwMode="auto">
              <a:xfrm>
                <a:off x="1811" y="2493"/>
                <a:ext cx="467" cy="142"/>
              </a:xfrm>
              <a:custGeom>
                <a:avLst/>
                <a:gdLst>
                  <a:gd name="T0" fmla="*/ 209 w 467"/>
                  <a:gd name="T1" fmla="*/ 0 h 142"/>
                  <a:gd name="T2" fmla="*/ 163 w 467"/>
                  <a:gd name="T3" fmla="*/ 3 h 142"/>
                  <a:gd name="T4" fmla="*/ 122 w 467"/>
                  <a:gd name="T5" fmla="*/ 9 h 142"/>
                  <a:gd name="T6" fmla="*/ 85 w 467"/>
                  <a:gd name="T7" fmla="*/ 16 h 142"/>
                  <a:gd name="T8" fmla="*/ 68 w 467"/>
                  <a:gd name="T9" fmla="*/ 20 h 142"/>
                  <a:gd name="T10" fmla="*/ 53 w 467"/>
                  <a:gd name="T11" fmla="*/ 26 h 142"/>
                  <a:gd name="T12" fmla="*/ 39 w 467"/>
                  <a:gd name="T13" fmla="*/ 30 h 142"/>
                  <a:gd name="T14" fmla="*/ 28 w 467"/>
                  <a:gd name="T15" fmla="*/ 38 h 142"/>
                  <a:gd name="T16" fmla="*/ 18 w 467"/>
                  <a:gd name="T17" fmla="*/ 43 h 142"/>
                  <a:gd name="T18" fmla="*/ 10 w 467"/>
                  <a:gd name="T19" fmla="*/ 49 h 142"/>
                  <a:gd name="T20" fmla="*/ 5 w 467"/>
                  <a:gd name="T21" fmla="*/ 56 h 142"/>
                  <a:gd name="T22" fmla="*/ 0 w 467"/>
                  <a:gd name="T23" fmla="*/ 63 h 142"/>
                  <a:gd name="T24" fmla="*/ 0 w 467"/>
                  <a:gd name="T25" fmla="*/ 70 h 142"/>
                  <a:gd name="T26" fmla="*/ 0 w 467"/>
                  <a:gd name="T27" fmla="*/ 78 h 142"/>
                  <a:gd name="T28" fmla="*/ 5 w 467"/>
                  <a:gd name="T29" fmla="*/ 85 h 142"/>
                  <a:gd name="T30" fmla="*/ 10 w 467"/>
                  <a:gd name="T31" fmla="*/ 92 h 142"/>
                  <a:gd name="T32" fmla="*/ 18 w 467"/>
                  <a:gd name="T33" fmla="*/ 98 h 142"/>
                  <a:gd name="T34" fmla="*/ 28 w 467"/>
                  <a:gd name="T35" fmla="*/ 105 h 142"/>
                  <a:gd name="T36" fmla="*/ 39 w 467"/>
                  <a:gd name="T37" fmla="*/ 110 h 142"/>
                  <a:gd name="T38" fmla="*/ 53 w 467"/>
                  <a:gd name="T39" fmla="*/ 116 h 142"/>
                  <a:gd name="T40" fmla="*/ 68 w 467"/>
                  <a:gd name="T41" fmla="*/ 120 h 142"/>
                  <a:gd name="T42" fmla="*/ 85 w 467"/>
                  <a:gd name="T43" fmla="*/ 125 h 142"/>
                  <a:gd name="T44" fmla="*/ 122 w 467"/>
                  <a:gd name="T45" fmla="*/ 133 h 142"/>
                  <a:gd name="T46" fmla="*/ 163 w 467"/>
                  <a:gd name="T47" fmla="*/ 138 h 142"/>
                  <a:gd name="T48" fmla="*/ 209 w 467"/>
                  <a:gd name="T49" fmla="*/ 140 h 142"/>
                  <a:gd name="T50" fmla="*/ 257 w 467"/>
                  <a:gd name="T51" fmla="*/ 140 h 142"/>
                  <a:gd name="T52" fmla="*/ 302 w 467"/>
                  <a:gd name="T53" fmla="*/ 138 h 142"/>
                  <a:gd name="T54" fmla="*/ 344 w 467"/>
                  <a:gd name="T55" fmla="*/ 133 h 142"/>
                  <a:gd name="T56" fmla="*/ 381 w 467"/>
                  <a:gd name="T57" fmla="*/ 125 h 142"/>
                  <a:gd name="T58" fmla="*/ 398 w 467"/>
                  <a:gd name="T59" fmla="*/ 120 h 142"/>
                  <a:gd name="T60" fmla="*/ 414 w 467"/>
                  <a:gd name="T61" fmla="*/ 116 h 142"/>
                  <a:gd name="T62" fmla="*/ 427 w 467"/>
                  <a:gd name="T63" fmla="*/ 110 h 142"/>
                  <a:gd name="T64" fmla="*/ 438 w 467"/>
                  <a:gd name="T65" fmla="*/ 105 h 142"/>
                  <a:gd name="T66" fmla="*/ 448 w 467"/>
                  <a:gd name="T67" fmla="*/ 98 h 142"/>
                  <a:gd name="T68" fmla="*/ 455 w 467"/>
                  <a:gd name="T69" fmla="*/ 92 h 142"/>
                  <a:gd name="T70" fmla="*/ 461 w 467"/>
                  <a:gd name="T71" fmla="*/ 85 h 142"/>
                  <a:gd name="T72" fmla="*/ 465 w 467"/>
                  <a:gd name="T73" fmla="*/ 78 h 142"/>
                  <a:gd name="T74" fmla="*/ 467 w 467"/>
                  <a:gd name="T75" fmla="*/ 70 h 142"/>
                  <a:gd name="T76" fmla="*/ 465 w 467"/>
                  <a:gd name="T77" fmla="*/ 63 h 142"/>
                  <a:gd name="T78" fmla="*/ 461 w 467"/>
                  <a:gd name="T79" fmla="*/ 56 h 142"/>
                  <a:gd name="T80" fmla="*/ 455 w 467"/>
                  <a:gd name="T81" fmla="*/ 49 h 142"/>
                  <a:gd name="T82" fmla="*/ 448 w 467"/>
                  <a:gd name="T83" fmla="*/ 43 h 142"/>
                  <a:gd name="T84" fmla="*/ 438 w 467"/>
                  <a:gd name="T85" fmla="*/ 38 h 142"/>
                  <a:gd name="T86" fmla="*/ 427 w 467"/>
                  <a:gd name="T87" fmla="*/ 30 h 142"/>
                  <a:gd name="T88" fmla="*/ 414 w 467"/>
                  <a:gd name="T89" fmla="*/ 26 h 142"/>
                  <a:gd name="T90" fmla="*/ 398 w 467"/>
                  <a:gd name="T91" fmla="*/ 20 h 142"/>
                  <a:gd name="T92" fmla="*/ 381 w 467"/>
                  <a:gd name="T93" fmla="*/ 16 h 142"/>
                  <a:gd name="T94" fmla="*/ 344 w 467"/>
                  <a:gd name="T95" fmla="*/ 9 h 142"/>
                  <a:gd name="T96" fmla="*/ 302 w 467"/>
                  <a:gd name="T97" fmla="*/ 3 h 142"/>
                  <a:gd name="T98" fmla="*/ 257 w 467"/>
                  <a:gd name="T99" fmla="*/ 0 h 142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w 467"/>
                  <a:gd name="T151" fmla="*/ 0 h 142"/>
                  <a:gd name="T152" fmla="*/ 467 w 467"/>
                  <a:gd name="T153" fmla="*/ 142 h 142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T150" t="T151" r="T152" b="T153"/>
                <a:pathLst>
                  <a:path w="467" h="142">
                    <a:moveTo>
                      <a:pt x="234" y="0"/>
                    </a:moveTo>
                    <a:lnTo>
                      <a:pt x="209" y="0"/>
                    </a:lnTo>
                    <a:lnTo>
                      <a:pt x="186" y="2"/>
                    </a:lnTo>
                    <a:lnTo>
                      <a:pt x="163" y="3"/>
                    </a:lnTo>
                    <a:lnTo>
                      <a:pt x="142" y="5"/>
                    </a:lnTo>
                    <a:lnTo>
                      <a:pt x="122" y="9"/>
                    </a:lnTo>
                    <a:lnTo>
                      <a:pt x="102" y="12"/>
                    </a:lnTo>
                    <a:lnTo>
                      <a:pt x="85" y="16"/>
                    </a:lnTo>
                    <a:lnTo>
                      <a:pt x="76" y="18"/>
                    </a:lnTo>
                    <a:lnTo>
                      <a:pt x="68" y="20"/>
                    </a:lnTo>
                    <a:lnTo>
                      <a:pt x="60" y="23"/>
                    </a:lnTo>
                    <a:lnTo>
                      <a:pt x="53" y="26"/>
                    </a:lnTo>
                    <a:lnTo>
                      <a:pt x="46" y="28"/>
                    </a:lnTo>
                    <a:lnTo>
                      <a:pt x="39" y="30"/>
                    </a:lnTo>
                    <a:lnTo>
                      <a:pt x="33" y="33"/>
                    </a:lnTo>
                    <a:lnTo>
                      <a:pt x="28" y="38"/>
                    </a:lnTo>
                    <a:lnTo>
                      <a:pt x="23" y="40"/>
                    </a:lnTo>
                    <a:lnTo>
                      <a:pt x="18" y="43"/>
                    </a:lnTo>
                    <a:lnTo>
                      <a:pt x="13" y="46"/>
                    </a:lnTo>
                    <a:lnTo>
                      <a:pt x="10" y="49"/>
                    </a:lnTo>
                    <a:lnTo>
                      <a:pt x="7" y="53"/>
                    </a:lnTo>
                    <a:lnTo>
                      <a:pt x="5" y="56"/>
                    </a:lnTo>
                    <a:lnTo>
                      <a:pt x="2" y="60"/>
                    </a:lnTo>
                    <a:lnTo>
                      <a:pt x="0" y="63"/>
                    </a:lnTo>
                    <a:lnTo>
                      <a:pt x="0" y="68"/>
                    </a:lnTo>
                    <a:lnTo>
                      <a:pt x="0" y="70"/>
                    </a:lnTo>
                    <a:lnTo>
                      <a:pt x="0" y="75"/>
                    </a:lnTo>
                    <a:lnTo>
                      <a:pt x="0" y="78"/>
                    </a:lnTo>
                    <a:lnTo>
                      <a:pt x="2" y="82"/>
                    </a:lnTo>
                    <a:lnTo>
                      <a:pt x="5" y="85"/>
                    </a:lnTo>
                    <a:lnTo>
                      <a:pt x="7" y="89"/>
                    </a:lnTo>
                    <a:lnTo>
                      <a:pt x="10" y="92"/>
                    </a:lnTo>
                    <a:lnTo>
                      <a:pt x="13" y="95"/>
                    </a:lnTo>
                    <a:lnTo>
                      <a:pt x="18" y="98"/>
                    </a:lnTo>
                    <a:lnTo>
                      <a:pt x="23" y="102"/>
                    </a:lnTo>
                    <a:lnTo>
                      <a:pt x="28" y="105"/>
                    </a:lnTo>
                    <a:lnTo>
                      <a:pt x="33" y="108"/>
                    </a:lnTo>
                    <a:lnTo>
                      <a:pt x="39" y="110"/>
                    </a:lnTo>
                    <a:lnTo>
                      <a:pt x="46" y="113"/>
                    </a:lnTo>
                    <a:lnTo>
                      <a:pt x="53" y="116"/>
                    </a:lnTo>
                    <a:lnTo>
                      <a:pt x="60" y="118"/>
                    </a:lnTo>
                    <a:lnTo>
                      <a:pt x="68" y="120"/>
                    </a:lnTo>
                    <a:lnTo>
                      <a:pt x="76" y="123"/>
                    </a:lnTo>
                    <a:lnTo>
                      <a:pt x="85" y="125"/>
                    </a:lnTo>
                    <a:lnTo>
                      <a:pt x="102" y="129"/>
                    </a:lnTo>
                    <a:lnTo>
                      <a:pt x="122" y="133"/>
                    </a:lnTo>
                    <a:lnTo>
                      <a:pt x="142" y="136"/>
                    </a:lnTo>
                    <a:lnTo>
                      <a:pt x="163" y="138"/>
                    </a:lnTo>
                    <a:lnTo>
                      <a:pt x="186" y="140"/>
                    </a:lnTo>
                    <a:lnTo>
                      <a:pt x="209" y="140"/>
                    </a:lnTo>
                    <a:lnTo>
                      <a:pt x="234" y="142"/>
                    </a:lnTo>
                    <a:lnTo>
                      <a:pt x="257" y="140"/>
                    </a:lnTo>
                    <a:lnTo>
                      <a:pt x="281" y="140"/>
                    </a:lnTo>
                    <a:lnTo>
                      <a:pt x="302" y="138"/>
                    </a:lnTo>
                    <a:lnTo>
                      <a:pt x="324" y="136"/>
                    </a:lnTo>
                    <a:lnTo>
                      <a:pt x="344" y="133"/>
                    </a:lnTo>
                    <a:lnTo>
                      <a:pt x="364" y="129"/>
                    </a:lnTo>
                    <a:lnTo>
                      <a:pt x="381" y="125"/>
                    </a:lnTo>
                    <a:lnTo>
                      <a:pt x="390" y="123"/>
                    </a:lnTo>
                    <a:lnTo>
                      <a:pt x="398" y="120"/>
                    </a:lnTo>
                    <a:lnTo>
                      <a:pt x="405" y="118"/>
                    </a:lnTo>
                    <a:lnTo>
                      <a:pt x="414" y="116"/>
                    </a:lnTo>
                    <a:lnTo>
                      <a:pt x="420" y="113"/>
                    </a:lnTo>
                    <a:lnTo>
                      <a:pt x="427" y="110"/>
                    </a:lnTo>
                    <a:lnTo>
                      <a:pt x="433" y="108"/>
                    </a:lnTo>
                    <a:lnTo>
                      <a:pt x="438" y="105"/>
                    </a:lnTo>
                    <a:lnTo>
                      <a:pt x="444" y="102"/>
                    </a:lnTo>
                    <a:lnTo>
                      <a:pt x="448" y="98"/>
                    </a:lnTo>
                    <a:lnTo>
                      <a:pt x="453" y="95"/>
                    </a:lnTo>
                    <a:lnTo>
                      <a:pt x="455" y="92"/>
                    </a:lnTo>
                    <a:lnTo>
                      <a:pt x="460" y="89"/>
                    </a:lnTo>
                    <a:lnTo>
                      <a:pt x="461" y="85"/>
                    </a:lnTo>
                    <a:lnTo>
                      <a:pt x="464" y="82"/>
                    </a:lnTo>
                    <a:lnTo>
                      <a:pt x="465" y="78"/>
                    </a:lnTo>
                    <a:lnTo>
                      <a:pt x="467" y="75"/>
                    </a:lnTo>
                    <a:lnTo>
                      <a:pt x="467" y="70"/>
                    </a:lnTo>
                    <a:lnTo>
                      <a:pt x="467" y="68"/>
                    </a:lnTo>
                    <a:lnTo>
                      <a:pt x="465" y="63"/>
                    </a:lnTo>
                    <a:lnTo>
                      <a:pt x="464" y="60"/>
                    </a:lnTo>
                    <a:lnTo>
                      <a:pt x="461" y="56"/>
                    </a:lnTo>
                    <a:lnTo>
                      <a:pt x="460" y="53"/>
                    </a:lnTo>
                    <a:lnTo>
                      <a:pt x="455" y="49"/>
                    </a:lnTo>
                    <a:lnTo>
                      <a:pt x="453" y="46"/>
                    </a:lnTo>
                    <a:lnTo>
                      <a:pt x="448" y="43"/>
                    </a:lnTo>
                    <a:lnTo>
                      <a:pt x="444" y="40"/>
                    </a:lnTo>
                    <a:lnTo>
                      <a:pt x="438" y="38"/>
                    </a:lnTo>
                    <a:lnTo>
                      <a:pt x="433" y="33"/>
                    </a:lnTo>
                    <a:lnTo>
                      <a:pt x="427" y="30"/>
                    </a:lnTo>
                    <a:lnTo>
                      <a:pt x="420" y="28"/>
                    </a:lnTo>
                    <a:lnTo>
                      <a:pt x="414" y="26"/>
                    </a:lnTo>
                    <a:lnTo>
                      <a:pt x="405" y="23"/>
                    </a:lnTo>
                    <a:lnTo>
                      <a:pt x="398" y="20"/>
                    </a:lnTo>
                    <a:lnTo>
                      <a:pt x="390" y="18"/>
                    </a:lnTo>
                    <a:lnTo>
                      <a:pt x="381" y="16"/>
                    </a:lnTo>
                    <a:lnTo>
                      <a:pt x="364" y="12"/>
                    </a:lnTo>
                    <a:lnTo>
                      <a:pt x="344" y="9"/>
                    </a:lnTo>
                    <a:lnTo>
                      <a:pt x="324" y="5"/>
                    </a:lnTo>
                    <a:lnTo>
                      <a:pt x="302" y="3"/>
                    </a:lnTo>
                    <a:lnTo>
                      <a:pt x="281" y="2"/>
                    </a:lnTo>
                    <a:lnTo>
                      <a:pt x="257" y="0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096" name="Freeform 210"/>
              <p:cNvSpPr>
                <a:spLocks/>
              </p:cNvSpPr>
              <p:nvPr/>
            </p:nvSpPr>
            <p:spPr bwMode="auto">
              <a:xfrm>
                <a:off x="1811" y="2493"/>
                <a:ext cx="467" cy="142"/>
              </a:xfrm>
              <a:custGeom>
                <a:avLst/>
                <a:gdLst>
                  <a:gd name="T0" fmla="*/ 209 w 467"/>
                  <a:gd name="T1" fmla="*/ 0 h 142"/>
                  <a:gd name="T2" fmla="*/ 163 w 467"/>
                  <a:gd name="T3" fmla="*/ 3 h 142"/>
                  <a:gd name="T4" fmla="*/ 122 w 467"/>
                  <a:gd name="T5" fmla="*/ 9 h 142"/>
                  <a:gd name="T6" fmla="*/ 85 w 467"/>
                  <a:gd name="T7" fmla="*/ 16 h 142"/>
                  <a:gd name="T8" fmla="*/ 68 w 467"/>
                  <a:gd name="T9" fmla="*/ 20 h 142"/>
                  <a:gd name="T10" fmla="*/ 53 w 467"/>
                  <a:gd name="T11" fmla="*/ 26 h 142"/>
                  <a:gd name="T12" fmla="*/ 39 w 467"/>
                  <a:gd name="T13" fmla="*/ 30 h 142"/>
                  <a:gd name="T14" fmla="*/ 28 w 467"/>
                  <a:gd name="T15" fmla="*/ 38 h 142"/>
                  <a:gd name="T16" fmla="*/ 18 w 467"/>
                  <a:gd name="T17" fmla="*/ 43 h 142"/>
                  <a:gd name="T18" fmla="*/ 10 w 467"/>
                  <a:gd name="T19" fmla="*/ 49 h 142"/>
                  <a:gd name="T20" fmla="*/ 5 w 467"/>
                  <a:gd name="T21" fmla="*/ 56 h 142"/>
                  <a:gd name="T22" fmla="*/ 0 w 467"/>
                  <a:gd name="T23" fmla="*/ 63 h 142"/>
                  <a:gd name="T24" fmla="*/ 0 w 467"/>
                  <a:gd name="T25" fmla="*/ 70 h 142"/>
                  <a:gd name="T26" fmla="*/ 0 w 467"/>
                  <a:gd name="T27" fmla="*/ 78 h 142"/>
                  <a:gd name="T28" fmla="*/ 5 w 467"/>
                  <a:gd name="T29" fmla="*/ 85 h 142"/>
                  <a:gd name="T30" fmla="*/ 10 w 467"/>
                  <a:gd name="T31" fmla="*/ 92 h 142"/>
                  <a:gd name="T32" fmla="*/ 18 w 467"/>
                  <a:gd name="T33" fmla="*/ 98 h 142"/>
                  <a:gd name="T34" fmla="*/ 28 w 467"/>
                  <a:gd name="T35" fmla="*/ 105 h 142"/>
                  <a:gd name="T36" fmla="*/ 39 w 467"/>
                  <a:gd name="T37" fmla="*/ 110 h 142"/>
                  <a:gd name="T38" fmla="*/ 53 w 467"/>
                  <a:gd name="T39" fmla="*/ 116 h 142"/>
                  <a:gd name="T40" fmla="*/ 68 w 467"/>
                  <a:gd name="T41" fmla="*/ 120 h 142"/>
                  <a:gd name="T42" fmla="*/ 85 w 467"/>
                  <a:gd name="T43" fmla="*/ 125 h 142"/>
                  <a:gd name="T44" fmla="*/ 122 w 467"/>
                  <a:gd name="T45" fmla="*/ 133 h 142"/>
                  <a:gd name="T46" fmla="*/ 163 w 467"/>
                  <a:gd name="T47" fmla="*/ 138 h 142"/>
                  <a:gd name="T48" fmla="*/ 209 w 467"/>
                  <a:gd name="T49" fmla="*/ 140 h 142"/>
                  <a:gd name="T50" fmla="*/ 257 w 467"/>
                  <a:gd name="T51" fmla="*/ 140 h 142"/>
                  <a:gd name="T52" fmla="*/ 302 w 467"/>
                  <a:gd name="T53" fmla="*/ 138 h 142"/>
                  <a:gd name="T54" fmla="*/ 344 w 467"/>
                  <a:gd name="T55" fmla="*/ 133 h 142"/>
                  <a:gd name="T56" fmla="*/ 381 w 467"/>
                  <a:gd name="T57" fmla="*/ 125 h 142"/>
                  <a:gd name="T58" fmla="*/ 398 w 467"/>
                  <a:gd name="T59" fmla="*/ 120 h 142"/>
                  <a:gd name="T60" fmla="*/ 414 w 467"/>
                  <a:gd name="T61" fmla="*/ 116 h 142"/>
                  <a:gd name="T62" fmla="*/ 427 w 467"/>
                  <a:gd name="T63" fmla="*/ 110 h 142"/>
                  <a:gd name="T64" fmla="*/ 438 w 467"/>
                  <a:gd name="T65" fmla="*/ 105 h 142"/>
                  <a:gd name="T66" fmla="*/ 448 w 467"/>
                  <a:gd name="T67" fmla="*/ 98 h 142"/>
                  <a:gd name="T68" fmla="*/ 455 w 467"/>
                  <a:gd name="T69" fmla="*/ 92 h 142"/>
                  <a:gd name="T70" fmla="*/ 461 w 467"/>
                  <a:gd name="T71" fmla="*/ 85 h 142"/>
                  <a:gd name="T72" fmla="*/ 465 w 467"/>
                  <a:gd name="T73" fmla="*/ 78 h 142"/>
                  <a:gd name="T74" fmla="*/ 467 w 467"/>
                  <a:gd name="T75" fmla="*/ 70 h 142"/>
                  <a:gd name="T76" fmla="*/ 465 w 467"/>
                  <a:gd name="T77" fmla="*/ 63 h 142"/>
                  <a:gd name="T78" fmla="*/ 461 w 467"/>
                  <a:gd name="T79" fmla="*/ 56 h 142"/>
                  <a:gd name="T80" fmla="*/ 455 w 467"/>
                  <a:gd name="T81" fmla="*/ 49 h 142"/>
                  <a:gd name="T82" fmla="*/ 448 w 467"/>
                  <a:gd name="T83" fmla="*/ 43 h 142"/>
                  <a:gd name="T84" fmla="*/ 438 w 467"/>
                  <a:gd name="T85" fmla="*/ 38 h 142"/>
                  <a:gd name="T86" fmla="*/ 427 w 467"/>
                  <a:gd name="T87" fmla="*/ 30 h 142"/>
                  <a:gd name="T88" fmla="*/ 414 w 467"/>
                  <a:gd name="T89" fmla="*/ 26 h 142"/>
                  <a:gd name="T90" fmla="*/ 398 w 467"/>
                  <a:gd name="T91" fmla="*/ 20 h 142"/>
                  <a:gd name="T92" fmla="*/ 381 w 467"/>
                  <a:gd name="T93" fmla="*/ 16 h 142"/>
                  <a:gd name="T94" fmla="*/ 344 w 467"/>
                  <a:gd name="T95" fmla="*/ 9 h 142"/>
                  <a:gd name="T96" fmla="*/ 302 w 467"/>
                  <a:gd name="T97" fmla="*/ 3 h 142"/>
                  <a:gd name="T98" fmla="*/ 257 w 467"/>
                  <a:gd name="T99" fmla="*/ 0 h 142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w 467"/>
                  <a:gd name="T151" fmla="*/ 0 h 142"/>
                  <a:gd name="T152" fmla="*/ 467 w 467"/>
                  <a:gd name="T153" fmla="*/ 142 h 142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T150" t="T151" r="T152" b="T153"/>
                <a:pathLst>
                  <a:path w="467" h="142">
                    <a:moveTo>
                      <a:pt x="234" y="0"/>
                    </a:moveTo>
                    <a:lnTo>
                      <a:pt x="209" y="0"/>
                    </a:lnTo>
                    <a:lnTo>
                      <a:pt x="186" y="2"/>
                    </a:lnTo>
                    <a:lnTo>
                      <a:pt x="163" y="3"/>
                    </a:lnTo>
                    <a:lnTo>
                      <a:pt x="142" y="5"/>
                    </a:lnTo>
                    <a:lnTo>
                      <a:pt x="122" y="9"/>
                    </a:lnTo>
                    <a:lnTo>
                      <a:pt x="102" y="12"/>
                    </a:lnTo>
                    <a:lnTo>
                      <a:pt x="85" y="16"/>
                    </a:lnTo>
                    <a:lnTo>
                      <a:pt x="76" y="18"/>
                    </a:lnTo>
                    <a:lnTo>
                      <a:pt x="68" y="20"/>
                    </a:lnTo>
                    <a:lnTo>
                      <a:pt x="60" y="23"/>
                    </a:lnTo>
                    <a:lnTo>
                      <a:pt x="53" y="26"/>
                    </a:lnTo>
                    <a:lnTo>
                      <a:pt x="46" y="28"/>
                    </a:lnTo>
                    <a:lnTo>
                      <a:pt x="39" y="30"/>
                    </a:lnTo>
                    <a:lnTo>
                      <a:pt x="33" y="33"/>
                    </a:lnTo>
                    <a:lnTo>
                      <a:pt x="28" y="38"/>
                    </a:lnTo>
                    <a:lnTo>
                      <a:pt x="23" y="40"/>
                    </a:lnTo>
                    <a:lnTo>
                      <a:pt x="18" y="43"/>
                    </a:lnTo>
                    <a:lnTo>
                      <a:pt x="13" y="46"/>
                    </a:lnTo>
                    <a:lnTo>
                      <a:pt x="10" y="49"/>
                    </a:lnTo>
                    <a:lnTo>
                      <a:pt x="7" y="53"/>
                    </a:lnTo>
                    <a:lnTo>
                      <a:pt x="5" y="56"/>
                    </a:lnTo>
                    <a:lnTo>
                      <a:pt x="2" y="60"/>
                    </a:lnTo>
                    <a:lnTo>
                      <a:pt x="0" y="63"/>
                    </a:lnTo>
                    <a:lnTo>
                      <a:pt x="0" y="68"/>
                    </a:lnTo>
                    <a:lnTo>
                      <a:pt x="0" y="70"/>
                    </a:lnTo>
                    <a:lnTo>
                      <a:pt x="0" y="75"/>
                    </a:lnTo>
                    <a:lnTo>
                      <a:pt x="0" y="78"/>
                    </a:lnTo>
                    <a:lnTo>
                      <a:pt x="2" y="82"/>
                    </a:lnTo>
                    <a:lnTo>
                      <a:pt x="5" y="85"/>
                    </a:lnTo>
                    <a:lnTo>
                      <a:pt x="7" y="89"/>
                    </a:lnTo>
                    <a:lnTo>
                      <a:pt x="10" y="92"/>
                    </a:lnTo>
                    <a:lnTo>
                      <a:pt x="13" y="95"/>
                    </a:lnTo>
                    <a:lnTo>
                      <a:pt x="18" y="98"/>
                    </a:lnTo>
                    <a:lnTo>
                      <a:pt x="23" y="102"/>
                    </a:lnTo>
                    <a:lnTo>
                      <a:pt x="28" y="105"/>
                    </a:lnTo>
                    <a:lnTo>
                      <a:pt x="33" y="108"/>
                    </a:lnTo>
                    <a:lnTo>
                      <a:pt x="39" y="110"/>
                    </a:lnTo>
                    <a:lnTo>
                      <a:pt x="46" y="113"/>
                    </a:lnTo>
                    <a:lnTo>
                      <a:pt x="53" y="116"/>
                    </a:lnTo>
                    <a:lnTo>
                      <a:pt x="60" y="118"/>
                    </a:lnTo>
                    <a:lnTo>
                      <a:pt x="68" y="120"/>
                    </a:lnTo>
                    <a:lnTo>
                      <a:pt x="76" y="123"/>
                    </a:lnTo>
                    <a:lnTo>
                      <a:pt x="85" y="125"/>
                    </a:lnTo>
                    <a:lnTo>
                      <a:pt x="102" y="129"/>
                    </a:lnTo>
                    <a:lnTo>
                      <a:pt x="122" y="133"/>
                    </a:lnTo>
                    <a:lnTo>
                      <a:pt x="142" y="136"/>
                    </a:lnTo>
                    <a:lnTo>
                      <a:pt x="163" y="138"/>
                    </a:lnTo>
                    <a:lnTo>
                      <a:pt x="186" y="140"/>
                    </a:lnTo>
                    <a:lnTo>
                      <a:pt x="209" y="140"/>
                    </a:lnTo>
                    <a:lnTo>
                      <a:pt x="234" y="142"/>
                    </a:lnTo>
                    <a:lnTo>
                      <a:pt x="257" y="140"/>
                    </a:lnTo>
                    <a:lnTo>
                      <a:pt x="281" y="140"/>
                    </a:lnTo>
                    <a:lnTo>
                      <a:pt x="302" y="138"/>
                    </a:lnTo>
                    <a:lnTo>
                      <a:pt x="324" y="136"/>
                    </a:lnTo>
                    <a:lnTo>
                      <a:pt x="344" y="133"/>
                    </a:lnTo>
                    <a:lnTo>
                      <a:pt x="364" y="129"/>
                    </a:lnTo>
                    <a:lnTo>
                      <a:pt x="381" y="125"/>
                    </a:lnTo>
                    <a:lnTo>
                      <a:pt x="390" y="123"/>
                    </a:lnTo>
                    <a:lnTo>
                      <a:pt x="398" y="120"/>
                    </a:lnTo>
                    <a:lnTo>
                      <a:pt x="405" y="118"/>
                    </a:lnTo>
                    <a:lnTo>
                      <a:pt x="414" y="116"/>
                    </a:lnTo>
                    <a:lnTo>
                      <a:pt x="420" y="113"/>
                    </a:lnTo>
                    <a:lnTo>
                      <a:pt x="427" y="110"/>
                    </a:lnTo>
                    <a:lnTo>
                      <a:pt x="433" y="108"/>
                    </a:lnTo>
                    <a:lnTo>
                      <a:pt x="438" y="105"/>
                    </a:lnTo>
                    <a:lnTo>
                      <a:pt x="444" y="102"/>
                    </a:lnTo>
                    <a:lnTo>
                      <a:pt x="448" y="98"/>
                    </a:lnTo>
                    <a:lnTo>
                      <a:pt x="453" y="95"/>
                    </a:lnTo>
                    <a:lnTo>
                      <a:pt x="455" y="92"/>
                    </a:lnTo>
                    <a:lnTo>
                      <a:pt x="460" y="89"/>
                    </a:lnTo>
                    <a:lnTo>
                      <a:pt x="461" y="85"/>
                    </a:lnTo>
                    <a:lnTo>
                      <a:pt x="464" y="82"/>
                    </a:lnTo>
                    <a:lnTo>
                      <a:pt x="465" y="78"/>
                    </a:lnTo>
                    <a:lnTo>
                      <a:pt x="467" y="75"/>
                    </a:lnTo>
                    <a:lnTo>
                      <a:pt x="467" y="70"/>
                    </a:lnTo>
                    <a:lnTo>
                      <a:pt x="467" y="68"/>
                    </a:lnTo>
                    <a:lnTo>
                      <a:pt x="465" y="63"/>
                    </a:lnTo>
                    <a:lnTo>
                      <a:pt x="464" y="60"/>
                    </a:lnTo>
                    <a:lnTo>
                      <a:pt x="461" y="56"/>
                    </a:lnTo>
                    <a:lnTo>
                      <a:pt x="460" y="53"/>
                    </a:lnTo>
                    <a:lnTo>
                      <a:pt x="455" y="49"/>
                    </a:lnTo>
                    <a:lnTo>
                      <a:pt x="453" y="46"/>
                    </a:lnTo>
                    <a:lnTo>
                      <a:pt x="448" y="43"/>
                    </a:lnTo>
                    <a:lnTo>
                      <a:pt x="444" y="40"/>
                    </a:lnTo>
                    <a:lnTo>
                      <a:pt x="438" y="38"/>
                    </a:lnTo>
                    <a:lnTo>
                      <a:pt x="433" y="33"/>
                    </a:lnTo>
                    <a:lnTo>
                      <a:pt x="427" y="30"/>
                    </a:lnTo>
                    <a:lnTo>
                      <a:pt x="420" y="28"/>
                    </a:lnTo>
                    <a:lnTo>
                      <a:pt x="414" y="26"/>
                    </a:lnTo>
                    <a:lnTo>
                      <a:pt x="405" y="23"/>
                    </a:lnTo>
                    <a:lnTo>
                      <a:pt x="398" y="20"/>
                    </a:lnTo>
                    <a:lnTo>
                      <a:pt x="390" y="18"/>
                    </a:lnTo>
                    <a:lnTo>
                      <a:pt x="381" y="16"/>
                    </a:lnTo>
                    <a:lnTo>
                      <a:pt x="364" y="12"/>
                    </a:lnTo>
                    <a:lnTo>
                      <a:pt x="344" y="9"/>
                    </a:lnTo>
                    <a:lnTo>
                      <a:pt x="324" y="5"/>
                    </a:lnTo>
                    <a:lnTo>
                      <a:pt x="302" y="3"/>
                    </a:lnTo>
                    <a:lnTo>
                      <a:pt x="281" y="2"/>
                    </a:lnTo>
                    <a:lnTo>
                      <a:pt x="257" y="0"/>
                    </a:lnTo>
                    <a:lnTo>
                      <a:pt x="234" y="0"/>
                    </a:lnTo>
                  </a:path>
                </a:pathLst>
              </a:custGeom>
              <a:noFill/>
              <a:ln w="174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097" name="Line 211"/>
              <p:cNvSpPr>
                <a:spLocks noChangeShapeType="1"/>
              </p:cNvSpPr>
              <p:nvPr/>
            </p:nvSpPr>
            <p:spPr bwMode="auto">
              <a:xfrm flipV="1">
                <a:off x="1923" y="2525"/>
                <a:ext cx="83" cy="1"/>
              </a:xfrm>
              <a:prstGeom prst="line">
                <a:avLst/>
              </a:prstGeom>
              <a:noFill/>
              <a:ln w="428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098" name="Line 212"/>
              <p:cNvSpPr>
                <a:spLocks noChangeShapeType="1"/>
              </p:cNvSpPr>
              <p:nvPr/>
            </p:nvSpPr>
            <p:spPr bwMode="auto">
              <a:xfrm>
                <a:off x="2082" y="2608"/>
                <a:ext cx="73" cy="1"/>
              </a:xfrm>
              <a:prstGeom prst="line">
                <a:avLst/>
              </a:prstGeom>
              <a:noFill/>
              <a:ln w="428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099" name="Line 213"/>
              <p:cNvSpPr>
                <a:spLocks noChangeShapeType="1"/>
              </p:cNvSpPr>
              <p:nvPr/>
            </p:nvSpPr>
            <p:spPr bwMode="auto">
              <a:xfrm>
                <a:off x="1999" y="2526"/>
                <a:ext cx="87" cy="82"/>
              </a:xfrm>
              <a:prstGeom prst="line">
                <a:avLst/>
              </a:prstGeom>
              <a:noFill/>
              <a:ln w="428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100" name="Line 214"/>
              <p:cNvSpPr>
                <a:spLocks noChangeShapeType="1"/>
              </p:cNvSpPr>
              <p:nvPr/>
            </p:nvSpPr>
            <p:spPr bwMode="auto">
              <a:xfrm>
                <a:off x="1923" y="2603"/>
                <a:ext cx="83" cy="3"/>
              </a:xfrm>
              <a:prstGeom prst="line">
                <a:avLst/>
              </a:prstGeom>
              <a:noFill/>
              <a:ln w="428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101" name="Line 215"/>
              <p:cNvSpPr>
                <a:spLocks noChangeShapeType="1"/>
              </p:cNvSpPr>
              <p:nvPr/>
            </p:nvSpPr>
            <p:spPr bwMode="auto">
              <a:xfrm>
                <a:off x="2082" y="2523"/>
                <a:ext cx="73" cy="1"/>
              </a:xfrm>
              <a:prstGeom prst="line">
                <a:avLst/>
              </a:prstGeom>
              <a:noFill/>
              <a:ln w="428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102" name="Line 216"/>
              <p:cNvSpPr>
                <a:spLocks noChangeShapeType="1"/>
              </p:cNvSpPr>
              <p:nvPr/>
            </p:nvSpPr>
            <p:spPr bwMode="auto">
              <a:xfrm flipV="1">
                <a:off x="1999" y="2523"/>
                <a:ext cx="87" cy="80"/>
              </a:xfrm>
              <a:prstGeom prst="line">
                <a:avLst/>
              </a:prstGeom>
              <a:noFill/>
              <a:ln w="428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26076" name="Group 217"/>
            <p:cNvGrpSpPr>
              <a:grpSpLocks/>
            </p:cNvGrpSpPr>
            <p:nvPr/>
          </p:nvGrpSpPr>
          <p:grpSpPr bwMode="auto">
            <a:xfrm>
              <a:off x="5288" y="1204"/>
              <a:ext cx="472" cy="219"/>
              <a:chOff x="1811" y="2493"/>
              <a:chExt cx="472" cy="219"/>
            </a:xfrm>
          </p:grpSpPr>
          <p:sp>
            <p:nvSpPr>
              <p:cNvPr id="126077" name="Freeform 218"/>
              <p:cNvSpPr>
                <a:spLocks/>
              </p:cNvSpPr>
              <p:nvPr/>
            </p:nvSpPr>
            <p:spPr bwMode="auto">
              <a:xfrm>
                <a:off x="1814" y="2591"/>
                <a:ext cx="468" cy="121"/>
              </a:xfrm>
              <a:custGeom>
                <a:avLst/>
                <a:gdLst>
                  <a:gd name="T0" fmla="*/ 211 w 468"/>
                  <a:gd name="T1" fmla="*/ 0 h 121"/>
                  <a:gd name="T2" fmla="*/ 165 w 468"/>
                  <a:gd name="T3" fmla="*/ 2 h 121"/>
                  <a:gd name="T4" fmla="*/ 123 w 468"/>
                  <a:gd name="T5" fmla="*/ 7 h 121"/>
                  <a:gd name="T6" fmla="*/ 86 w 468"/>
                  <a:gd name="T7" fmla="*/ 14 h 121"/>
                  <a:gd name="T8" fmla="*/ 69 w 468"/>
                  <a:gd name="T9" fmla="*/ 17 h 121"/>
                  <a:gd name="T10" fmla="*/ 55 w 468"/>
                  <a:gd name="T11" fmla="*/ 21 h 121"/>
                  <a:gd name="T12" fmla="*/ 40 w 468"/>
                  <a:gd name="T13" fmla="*/ 27 h 121"/>
                  <a:gd name="T14" fmla="*/ 29 w 468"/>
                  <a:gd name="T15" fmla="*/ 31 h 121"/>
                  <a:gd name="T16" fmla="*/ 19 w 468"/>
                  <a:gd name="T17" fmla="*/ 37 h 121"/>
                  <a:gd name="T18" fmla="*/ 12 w 468"/>
                  <a:gd name="T19" fmla="*/ 42 h 121"/>
                  <a:gd name="T20" fmla="*/ 6 w 468"/>
                  <a:gd name="T21" fmla="*/ 48 h 121"/>
                  <a:gd name="T22" fmla="*/ 2 w 468"/>
                  <a:gd name="T23" fmla="*/ 54 h 121"/>
                  <a:gd name="T24" fmla="*/ 0 w 468"/>
                  <a:gd name="T25" fmla="*/ 61 h 121"/>
                  <a:gd name="T26" fmla="*/ 2 w 468"/>
                  <a:gd name="T27" fmla="*/ 67 h 121"/>
                  <a:gd name="T28" fmla="*/ 6 w 468"/>
                  <a:gd name="T29" fmla="*/ 72 h 121"/>
                  <a:gd name="T30" fmla="*/ 12 w 468"/>
                  <a:gd name="T31" fmla="*/ 78 h 121"/>
                  <a:gd name="T32" fmla="*/ 19 w 468"/>
                  <a:gd name="T33" fmla="*/ 84 h 121"/>
                  <a:gd name="T34" fmla="*/ 29 w 468"/>
                  <a:gd name="T35" fmla="*/ 89 h 121"/>
                  <a:gd name="T36" fmla="*/ 40 w 468"/>
                  <a:gd name="T37" fmla="*/ 94 h 121"/>
                  <a:gd name="T38" fmla="*/ 55 w 468"/>
                  <a:gd name="T39" fmla="*/ 99 h 121"/>
                  <a:gd name="T40" fmla="*/ 69 w 468"/>
                  <a:gd name="T41" fmla="*/ 104 h 121"/>
                  <a:gd name="T42" fmla="*/ 86 w 468"/>
                  <a:gd name="T43" fmla="*/ 108 h 121"/>
                  <a:gd name="T44" fmla="*/ 123 w 468"/>
                  <a:gd name="T45" fmla="*/ 114 h 121"/>
                  <a:gd name="T46" fmla="*/ 165 w 468"/>
                  <a:gd name="T47" fmla="*/ 118 h 121"/>
                  <a:gd name="T48" fmla="*/ 211 w 468"/>
                  <a:gd name="T49" fmla="*/ 121 h 121"/>
                  <a:gd name="T50" fmla="*/ 258 w 468"/>
                  <a:gd name="T51" fmla="*/ 121 h 121"/>
                  <a:gd name="T52" fmla="*/ 304 w 468"/>
                  <a:gd name="T53" fmla="*/ 118 h 121"/>
                  <a:gd name="T54" fmla="*/ 345 w 468"/>
                  <a:gd name="T55" fmla="*/ 114 h 121"/>
                  <a:gd name="T56" fmla="*/ 382 w 468"/>
                  <a:gd name="T57" fmla="*/ 108 h 121"/>
                  <a:gd name="T58" fmla="*/ 399 w 468"/>
                  <a:gd name="T59" fmla="*/ 104 h 121"/>
                  <a:gd name="T60" fmla="*/ 414 w 468"/>
                  <a:gd name="T61" fmla="*/ 99 h 121"/>
                  <a:gd name="T62" fmla="*/ 428 w 468"/>
                  <a:gd name="T63" fmla="*/ 94 h 121"/>
                  <a:gd name="T64" fmla="*/ 440 w 468"/>
                  <a:gd name="T65" fmla="*/ 89 h 121"/>
                  <a:gd name="T66" fmla="*/ 450 w 468"/>
                  <a:gd name="T67" fmla="*/ 84 h 121"/>
                  <a:gd name="T68" fmla="*/ 457 w 468"/>
                  <a:gd name="T69" fmla="*/ 78 h 121"/>
                  <a:gd name="T70" fmla="*/ 462 w 468"/>
                  <a:gd name="T71" fmla="*/ 72 h 121"/>
                  <a:gd name="T72" fmla="*/ 467 w 468"/>
                  <a:gd name="T73" fmla="*/ 67 h 121"/>
                  <a:gd name="T74" fmla="*/ 468 w 468"/>
                  <a:gd name="T75" fmla="*/ 61 h 121"/>
                  <a:gd name="T76" fmla="*/ 467 w 468"/>
                  <a:gd name="T77" fmla="*/ 54 h 121"/>
                  <a:gd name="T78" fmla="*/ 462 w 468"/>
                  <a:gd name="T79" fmla="*/ 48 h 121"/>
                  <a:gd name="T80" fmla="*/ 457 w 468"/>
                  <a:gd name="T81" fmla="*/ 42 h 121"/>
                  <a:gd name="T82" fmla="*/ 450 w 468"/>
                  <a:gd name="T83" fmla="*/ 37 h 121"/>
                  <a:gd name="T84" fmla="*/ 440 w 468"/>
                  <a:gd name="T85" fmla="*/ 31 h 121"/>
                  <a:gd name="T86" fmla="*/ 428 w 468"/>
                  <a:gd name="T87" fmla="*/ 27 h 121"/>
                  <a:gd name="T88" fmla="*/ 414 w 468"/>
                  <a:gd name="T89" fmla="*/ 21 h 121"/>
                  <a:gd name="T90" fmla="*/ 399 w 468"/>
                  <a:gd name="T91" fmla="*/ 17 h 121"/>
                  <a:gd name="T92" fmla="*/ 382 w 468"/>
                  <a:gd name="T93" fmla="*/ 14 h 121"/>
                  <a:gd name="T94" fmla="*/ 345 w 468"/>
                  <a:gd name="T95" fmla="*/ 7 h 121"/>
                  <a:gd name="T96" fmla="*/ 304 w 468"/>
                  <a:gd name="T97" fmla="*/ 2 h 121"/>
                  <a:gd name="T98" fmla="*/ 258 w 468"/>
                  <a:gd name="T99" fmla="*/ 0 h 121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w 468"/>
                  <a:gd name="T151" fmla="*/ 0 h 121"/>
                  <a:gd name="T152" fmla="*/ 468 w 468"/>
                  <a:gd name="T153" fmla="*/ 121 h 121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T150" t="T151" r="T152" b="T153"/>
                <a:pathLst>
                  <a:path w="468" h="121">
                    <a:moveTo>
                      <a:pt x="235" y="0"/>
                    </a:moveTo>
                    <a:lnTo>
                      <a:pt x="211" y="0"/>
                    </a:lnTo>
                    <a:lnTo>
                      <a:pt x="188" y="1"/>
                    </a:lnTo>
                    <a:lnTo>
                      <a:pt x="165" y="2"/>
                    </a:lnTo>
                    <a:lnTo>
                      <a:pt x="143" y="4"/>
                    </a:lnTo>
                    <a:lnTo>
                      <a:pt x="123" y="7"/>
                    </a:lnTo>
                    <a:lnTo>
                      <a:pt x="103" y="10"/>
                    </a:lnTo>
                    <a:lnTo>
                      <a:pt x="86" y="14"/>
                    </a:lnTo>
                    <a:lnTo>
                      <a:pt x="77" y="15"/>
                    </a:lnTo>
                    <a:lnTo>
                      <a:pt x="69" y="17"/>
                    </a:lnTo>
                    <a:lnTo>
                      <a:pt x="62" y="20"/>
                    </a:lnTo>
                    <a:lnTo>
                      <a:pt x="55" y="21"/>
                    </a:lnTo>
                    <a:lnTo>
                      <a:pt x="47" y="24"/>
                    </a:lnTo>
                    <a:lnTo>
                      <a:pt x="40" y="27"/>
                    </a:lnTo>
                    <a:lnTo>
                      <a:pt x="35" y="28"/>
                    </a:lnTo>
                    <a:lnTo>
                      <a:pt x="29" y="31"/>
                    </a:lnTo>
                    <a:lnTo>
                      <a:pt x="25" y="34"/>
                    </a:lnTo>
                    <a:lnTo>
                      <a:pt x="19" y="37"/>
                    </a:lnTo>
                    <a:lnTo>
                      <a:pt x="15" y="40"/>
                    </a:lnTo>
                    <a:lnTo>
                      <a:pt x="12" y="42"/>
                    </a:lnTo>
                    <a:lnTo>
                      <a:pt x="9" y="45"/>
                    </a:lnTo>
                    <a:lnTo>
                      <a:pt x="6" y="48"/>
                    </a:lnTo>
                    <a:lnTo>
                      <a:pt x="3" y="51"/>
                    </a:lnTo>
                    <a:lnTo>
                      <a:pt x="2" y="54"/>
                    </a:lnTo>
                    <a:lnTo>
                      <a:pt x="2" y="57"/>
                    </a:lnTo>
                    <a:lnTo>
                      <a:pt x="0" y="61"/>
                    </a:lnTo>
                    <a:lnTo>
                      <a:pt x="2" y="64"/>
                    </a:lnTo>
                    <a:lnTo>
                      <a:pt x="2" y="67"/>
                    </a:lnTo>
                    <a:lnTo>
                      <a:pt x="3" y="70"/>
                    </a:lnTo>
                    <a:lnTo>
                      <a:pt x="6" y="72"/>
                    </a:lnTo>
                    <a:lnTo>
                      <a:pt x="9" y="75"/>
                    </a:lnTo>
                    <a:lnTo>
                      <a:pt x="12" y="78"/>
                    </a:lnTo>
                    <a:lnTo>
                      <a:pt x="15" y="81"/>
                    </a:lnTo>
                    <a:lnTo>
                      <a:pt x="19" y="84"/>
                    </a:lnTo>
                    <a:lnTo>
                      <a:pt x="25" y="87"/>
                    </a:lnTo>
                    <a:lnTo>
                      <a:pt x="29" y="89"/>
                    </a:lnTo>
                    <a:lnTo>
                      <a:pt x="35" y="92"/>
                    </a:lnTo>
                    <a:lnTo>
                      <a:pt x="40" y="94"/>
                    </a:lnTo>
                    <a:lnTo>
                      <a:pt x="47" y="97"/>
                    </a:lnTo>
                    <a:lnTo>
                      <a:pt x="55" y="99"/>
                    </a:lnTo>
                    <a:lnTo>
                      <a:pt x="62" y="101"/>
                    </a:lnTo>
                    <a:lnTo>
                      <a:pt x="69" y="104"/>
                    </a:lnTo>
                    <a:lnTo>
                      <a:pt x="77" y="105"/>
                    </a:lnTo>
                    <a:lnTo>
                      <a:pt x="86" y="108"/>
                    </a:lnTo>
                    <a:lnTo>
                      <a:pt x="103" y="111"/>
                    </a:lnTo>
                    <a:lnTo>
                      <a:pt x="123" y="114"/>
                    </a:lnTo>
                    <a:lnTo>
                      <a:pt x="143" y="117"/>
                    </a:lnTo>
                    <a:lnTo>
                      <a:pt x="165" y="118"/>
                    </a:lnTo>
                    <a:lnTo>
                      <a:pt x="188" y="119"/>
                    </a:lnTo>
                    <a:lnTo>
                      <a:pt x="211" y="121"/>
                    </a:lnTo>
                    <a:lnTo>
                      <a:pt x="235" y="121"/>
                    </a:lnTo>
                    <a:lnTo>
                      <a:pt x="258" y="121"/>
                    </a:lnTo>
                    <a:lnTo>
                      <a:pt x="281" y="119"/>
                    </a:lnTo>
                    <a:lnTo>
                      <a:pt x="304" y="118"/>
                    </a:lnTo>
                    <a:lnTo>
                      <a:pt x="325" y="117"/>
                    </a:lnTo>
                    <a:lnTo>
                      <a:pt x="345" y="114"/>
                    </a:lnTo>
                    <a:lnTo>
                      <a:pt x="365" y="111"/>
                    </a:lnTo>
                    <a:lnTo>
                      <a:pt x="382" y="108"/>
                    </a:lnTo>
                    <a:lnTo>
                      <a:pt x="391" y="105"/>
                    </a:lnTo>
                    <a:lnTo>
                      <a:pt x="399" y="104"/>
                    </a:lnTo>
                    <a:lnTo>
                      <a:pt x="407" y="101"/>
                    </a:lnTo>
                    <a:lnTo>
                      <a:pt x="414" y="99"/>
                    </a:lnTo>
                    <a:lnTo>
                      <a:pt x="421" y="97"/>
                    </a:lnTo>
                    <a:lnTo>
                      <a:pt x="428" y="94"/>
                    </a:lnTo>
                    <a:lnTo>
                      <a:pt x="434" y="92"/>
                    </a:lnTo>
                    <a:lnTo>
                      <a:pt x="440" y="89"/>
                    </a:lnTo>
                    <a:lnTo>
                      <a:pt x="445" y="87"/>
                    </a:lnTo>
                    <a:lnTo>
                      <a:pt x="450" y="84"/>
                    </a:lnTo>
                    <a:lnTo>
                      <a:pt x="454" y="81"/>
                    </a:lnTo>
                    <a:lnTo>
                      <a:pt x="457" y="78"/>
                    </a:lnTo>
                    <a:lnTo>
                      <a:pt x="461" y="75"/>
                    </a:lnTo>
                    <a:lnTo>
                      <a:pt x="462" y="72"/>
                    </a:lnTo>
                    <a:lnTo>
                      <a:pt x="465" y="70"/>
                    </a:lnTo>
                    <a:lnTo>
                      <a:pt x="467" y="67"/>
                    </a:lnTo>
                    <a:lnTo>
                      <a:pt x="468" y="64"/>
                    </a:lnTo>
                    <a:lnTo>
                      <a:pt x="468" y="61"/>
                    </a:lnTo>
                    <a:lnTo>
                      <a:pt x="468" y="57"/>
                    </a:lnTo>
                    <a:lnTo>
                      <a:pt x="467" y="54"/>
                    </a:lnTo>
                    <a:lnTo>
                      <a:pt x="465" y="51"/>
                    </a:lnTo>
                    <a:lnTo>
                      <a:pt x="462" y="48"/>
                    </a:lnTo>
                    <a:lnTo>
                      <a:pt x="461" y="45"/>
                    </a:lnTo>
                    <a:lnTo>
                      <a:pt x="457" y="42"/>
                    </a:lnTo>
                    <a:lnTo>
                      <a:pt x="454" y="40"/>
                    </a:lnTo>
                    <a:lnTo>
                      <a:pt x="450" y="37"/>
                    </a:lnTo>
                    <a:lnTo>
                      <a:pt x="445" y="34"/>
                    </a:lnTo>
                    <a:lnTo>
                      <a:pt x="440" y="31"/>
                    </a:lnTo>
                    <a:lnTo>
                      <a:pt x="434" y="28"/>
                    </a:lnTo>
                    <a:lnTo>
                      <a:pt x="428" y="27"/>
                    </a:lnTo>
                    <a:lnTo>
                      <a:pt x="421" y="24"/>
                    </a:lnTo>
                    <a:lnTo>
                      <a:pt x="414" y="21"/>
                    </a:lnTo>
                    <a:lnTo>
                      <a:pt x="407" y="20"/>
                    </a:lnTo>
                    <a:lnTo>
                      <a:pt x="399" y="17"/>
                    </a:lnTo>
                    <a:lnTo>
                      <a:pt x="391" y="15"/>
                    </a:lnTo>
                    <a:lnTo>
                      <a:pt x="382" y="14"/>
                    </a:lnTo>
                    <a:lnTo>
                      <a:pt x="365" y="10"/>
                    </a:lnTo>
                    <a:lnTo>
                      <a:pt x="345" y="7"/>
                    </a:lnTo>
                    <a:lnTo>
                      <a:pt x="325" y="4"/>
                    </a:lnTo>
                    <a:lnTo>
                      <a:pt x="304" y="2"/>
                    </a:lnTo>
                    <a:lnTo>
                      <a:pt x="281" y="1"/>
                    </a:lnTo>
                    <a:lnTo>
                      <a:pt x="258" y="0"/>
                    </a:lnTo>
                    <a:lnTo>
                      <a:pt x="235" y="0"/>
                    </a:lnTo>
                    <a:close/>
                  </a:path>
                </a:pathLst>
              </a:cu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078" name="Freeform 219"/>
              <p:cNvSpPr>
                <a:spLocks/>
              </p:cNvSpPr>
              <p:nvPr/>
            </p:nvSpPr>
            <p:spPr bwMode="auto">
              <a:xfrm>
                <a:off x="1814" y="2591"/>
                <a:ext cx="468" cy="121"/>
              </a:xfrm>
              <a:custGeom>
                <a:avLst/>
                <a:gdLst>
                  <a:gd name="T0" fmla="*/ 211 w 468"/>
                  <a:gd name="T1" fmla="*/ 0 h 121"/>
                  <a:gd name="T2" fmla="*/ 165 w 468"/>
                  <a:gd name="T3" fmla="*/ 2 h 121"/>
                  <a:gd name="T4" fmla="*/ 123 w 468"/>
                  <a:gd name="T5" fmla="*/ 7 h 121"/>
                  <a:gd name="T6" fmla="*/ 86 w 468"/>
                  <a:gd name="T7" fmla="*/ 14 h 121"/>
                  <a:gd name="T8" fmla="*/ 69 w 468"/>
                  <a:gd name="T9" fmla="*/ 17 h 121"/>
                  <a:gd name="T10" fmla="*/ 55 w 468"/>
                  <a:gd name="T11" fmla="*/ 21 h 121"/>
                  <a:gd name="T12" fmla="*/ 40 w 468"/>
                  <a:gd name="T13" fmla="*/ 27 h 121"/>
                  <a:gd name="T14" fmla="*/ 29 w 468"/>
                  <a:gd name="T15" fmla="*/ 31 h 121"/>
                  <a:gd name="T16" fmla="*/ 19 w 468"/>
                  <a:gd name="T17" fmla="*/ 37 h 121"/>
                  <a:gd name="T18" fmla="*/ 12 w 468"/>
                  <a:gd name="T19" fmla="*/ 42 h 121"/>
                  <a:gd name="T20" fmla="*/ 6 w 468"/>
                  <a:gd name="T21" fmla="*/ 48 h 121"/>
                  <a:gd name="T22" fmla="*/ 2 w 468"/>
                  <a:gd name="T23" fmla="*/ 54 h 121"/>
                  <a:gd name="T24" fmla="*/ 0 w 468"/>
                  <a:gd name="T25" fmla="*/ 61 h 121"/>
                  <a:gd name="T26" fmla="*/ 2 w 468"/>
                  <a:gd name="T27" fmla="*/ 67 h 121"/>
                  <a:gd name="T28" fmla="*/ 6 w 468"/>
                  <a:gd name="T29" fmla="*/ 72 h 121"/>
                  <a:gd name="T30" fmla="*/ 12 w 468"/>
                  <a:gd name="T31" fmla="*/ 78 h 121"/>
                  <a:gd name="T32" fmla="*/ 19 w 468"/>
                  <a:gd name="T33" fmla="*/ 84 h 121"/>
                  <a:gd name="T34" fmla="*/ 29 w 468"/>
                  <a:gd name="T35" fmla="*/ 89 h 121"/>
                  <a:gd name="T36" fmla="*/ 40 w 468"/>
                  <a:gd name="T37" fmla="*/ 94 h 121"/>
                  <a:gd name="T38" fmla="*/ 55 w 468"/>
                  <a:gd name="T39" fmla="*/ 99 h 121"/>
                  <a:gd name="T40" fmla="*/ 69 w 468"/>
                  <a:gd name="T41" fmla="*/ 104 h 121"/>
                  <a:gd name="T42" fmla="*/ 86 w 468"/>
                  <a:gd name="T43" fmla="*/ 108 h 121"/>
                  <a:gd name="T44" fmla="*/ 123 w 468"/>
                  <a:gd name="T45" fmla="*/ 114 h 121"/>
                  <a:gd name="T46" fmla="*/ 165 w 468"/>
                  <a:gd name="T47" fmla="*/ 118 h 121"/>
                  <a:gd name="T48" fmla="*/ 211 w 468"/>
                  <a:gd name="T49" fmla="*/ 121 h 121"/>
                  <a:gd name="T50" fmla="*/ 258 w 468"/>
                  <a:gd name="T51" fmla="*/ 121 h 121"/>
                  <a:gd name="T52" fmla="*/ 304 w 468"/>
                  <a:gd name="T53" fmla="*/ 118 h 121"/>
                  <a:gd name="T54" fmla="*/ 345 w 468"/>
                  <a:gd name="T55" fmla="*/ 114 h 121"/>
                  <a:gd name="T56" fmla="*/ 382 w 468"/>
                  <a:gd name="T57" fmla="*/ 108 h 121"/>
                  <a:gd name="T58" fmla="*/ 399 w 468"/>
                  <a:gd name="T59" fmla="*/ 104 h 121"/>
                  <a:gd name="T60" fmla="*/ 414 w 468"/>
                  <a:gd name="T61" fmla="*/ 99 h 121"/>
                  <a:gd name="T62" fmla="*/ 428 w 468"/>
                  <a:gd name="T63" fmla="*/ 94 h 121"/>
                  <a:gd name="T64" fmla="*/ 440 w 468"/>
                  <a:gd name="T65" fmla="*/ 89 h 121"/>
                  <a:gd name="T66" fmla="*/ 450 w 468"/>
                  <a:gd name="T67" fmla="*/ 84 h 121"/>
                  <a:gd name="T68" fmla="*/ 457 w 468"/>
                  <a:gd name="T69" fmla="*/ 78 h 121"/>
                  <a:gd name="T70" fmla="*/ 462 w 468"/>
                  <a:gd name="T71" fmla="*/ 72 h 121"/>
                  <a:gd name="T72" fmla="*/ 467 w 468"/>
                  <a:gd name="T73" fmla="*/ 67 h 121"/>
                  <a:gd name="T74" fmla="*/ 468 w 468"/>
                  <a:gd name="T75" fmla="*/ 61 h 121"/>
                  <a:gd name="T76" fmla="*/ 467 w 468"/>
                  <a:gd name="T77" fmla="*/ 54 h 121"/>
                  <a:gd name="T78" fmla="*/ 462 w 468"/>
                  <a:gd name="T79" fmla="*/ 48 h 121"/>
                  <a:gd name="T80" fmla="*/ 457 w 468"/>
                  <a:gd name="T81" fmla="*/ 42 h 121"/>
                  <a:gd name="T82" fmla="*/ 450 w 468"/>
                  <a:gd name="T83" fmla="*/ 37 h 121"/>
                  <a:gd name="T84" fmla="*/ 440 w 468"/>
                  <a:gd name="T85" fmla="*/ 31 h 121"/>
                  <a:gd name="T86" fmla="*/ 428 w 468"/>
                  <a:gd name="T87" fmla="*/ 27 h 121"/>
                  <a:gd name="T88" fmla="*/ 414 w 468"/>
                  <a:gd name="T89" fmla="*/ 21 h 121"/>
                  <a:gd name="T90" fmla="*/ 399 w 468"/>
                  <a:gd name="T91" fmla="*/ 17 h 121"/>
                  <a:gd name="T92" fmla="*/ 382 w 468"/>
                  <a:gd name="T93" fmla="*/ 14 h 121"/>
                  <a:gd name="T94" fmla="*/ 345 w 468"/>
                  <a:gd name="T95" fmla="*/ 7 h 121"/>
                  <a:gd name="T96" fmla="*/ 304 w 468"/>
                  <a:gd name="T97" fmla="*/ 2 h 121"/>
                  <a:gd name="T98" fmla="*/ 258 w 468"/>
                  <a:gd name="T99" fmla="*/ 0 h 121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w 468"/>
                  <a:gd name="T151" fmla="*/ 0 h 121"/>
                  <a:gd name="T152" fmla="*/ 468 w 468"/>
                  <a:gd name="T153" fmla="*/ 121 h 121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T150" t="T151" r="T152" b="T153"/>
                <a:pathLst>
                  <a:path w="468" h="121">
                    <a:moveTo>
                      <a:pt x="235" y="0"/>
                    </a:moveTo>
                    <a:lnTo>
                      <a:pt x="211" y="0"/>
                    </a:lnTo>
                    <a:lnTo>
                      <a:pt x="188" y="1"/>
                    </a:lnTo>
                    <a:lnTo>
                      <a:pt x="165" y="2"/>
                    </a:lnTo>
                    <a:lnTo>
                      <a:pt x="143" y="4"/>
                    </a:lnTo>
                    <a:lnTo>
                      <a:pt x="123" y="7"/>
                    </a:lnTo>
                    <a:lnTo>
                      <a:pt x="103" y="10"/>
                    </a:lnTo>
                    <a:lnTo>
                      <a:pt x="86" y="14"/>
                    </a:lnTo>
                    <a:lnTo>
                      <a:pt x="77" y="15"/>
                    </a:lnTo>
                    <a:lnTo>
                      <a:pt x="69" y="17"/>
                    </a:lnTo>
                    <a:lnTo>
                      <a:pt x="62" y="20"/>
                    </a:lnTo>
                    <a:lnTo>
                      <a:pt x="55" y="21"/>
                    </a:lnTo>
                    <a:lnTo>
                      <a:pt x="47" y="24"/>
                    </a:lnTo>
                    <a:lnTo>
                      <a:pt x="40" y="27"/>
                    </a:lnTo>
                    <a:lnTo>
                      <a:pt x="35" y="28"/>
                    </a:lnTo>
                    <a:lnTo>
                      <a:pt x="29" y="31"/>
                    </a:lnTo>
                    <a:lnTo>
                      <a:pt x="25" y="34"/>
                    </a:lnTo>
                    <a:lnTo>
                      <a:pt x="19" y="37"/>
                    </a:lnTo>
                    <a:lnTo>
                      <a:pt x="15" y="40"/>
                    </a:lnTo>
                    <a:lnTo>
                      <a:pt x="12" y="42"/>
                    </a:lnTo>
                    <a:lnTo>
                      <a:pt x="9" y="45"/>
                    </a:lnTo>
                    <a:lnTo>
                      <a:pt x="6" y="48"/>
                    </a:lnTo>
                    <a:lnTo>
                      <a:pt x="3" y="51"/>
                    </a:lnTo>
                    <a:lnTo>
                      <a:pt x="2" y="54"/>
                    </a:lnTo>
                    <a:lnTo>
                      <a:pt x="2" y="57"/>
                    </a:lnTo>
                    <a:lnTo>
                      <a:pt x="0" y="61"/>
                    </a:lnTo>
                    <a:lnTo>
                      <a:pt x="2" y="64"/>
                    </a:lnTo>
                    <a:lnTo>
                      <a:pt x="2" y="67"/>
                    </a:lnTo>
                    <a:lnTo>
                      <a:pt x="3" y="70"/>
                    </a:lnTo>
                    <a:lnTo>
                      <a:pt x="6" y="72"/>
                    </a:lnTo>
                    <a:lnTo>
                      <a:pt x="9" y="75"/>
                    </a:lnTo>
                    <a:lnTo>
                      <a:pt x="12" y="78"/>
                    </a:lnTo>
                    <a:lnTo>
                      <a:pt x="15" y="81"/>
                    </a:lnTo>
                    <a:lnTo>
                      <a:pt x="19" y="84"/>
                    </a:lnTo>
                    <a:lnTo>
                      <a:pt x="25" y="87"/>
                    </a:lnTo>
                    <a:lnTo>
                      <a:pt x="29" y="89"/>
                    </a:lnTo>
                    <a:lnTo>
                      <a:pt x="35" y="92"/>
                    </a:lnTo>
                    <a:lnTo>
                      <a:pt x="40" y="94"/>
                    </a:lnTo>
                    <a:lnTo>
                      <a:pt x="47" y="97"/>
                    </a:lnTo>
                    <a:lnTo>
                      <a:pt x="55" y="99"/>
                    </a:lnTo>
                    <a:lnTo>
                      <a:pt x="62" y="101"/>
                    </a:lnTo>
                    <a:lnTo>
                      <a:pt x="69" y="104"/>
                    </a:lnTo>
                    <a:lnTo>
                      <a:pt x="77" y="105"/>
                    </a:lnTo>
                    <a:lnTo>
                      <a:pt x="86" y="108"/>
                    </a:lnTo>
                    <a:lnTo>
                      <a:pt x="103" y="111"/>
                    </a:lnTo>
                    <a:lnTo>
                      <a:pt x="123" y="114"/>
                    </a:lnTo>
                    <a:lnTo>
                      <a:pt x="143" y="117"/>
                    </a:lnTo>
                    <a:lnTo>
                      <a:pt x="165" y="118"/>
                    </a:lnTo>
                    <a:lnTo>
                      <a:pt x="188" y="119"/>
                    </a:lnTo>
                    <a:lnTo>
                      <a:pt x="211" y="121"/>
                    </a:lnTo>
                    <a:lnTo>
                      <a:pt x="235" y="121"/>
                    </a:lnTo>
                    <a:lnTo>
                      <a:pt x="258" y="121"/>
                    </a:lnTo>
                    <a:lnTo>
                      <a:pt x="281" y="119"/>
                    </a:lnTo>
                    <a:lnTo>
                      <a:pt x="304" y="118"/>
                    </a:lnTo>
                    <a:lnTo>
                      <a:pt x="325" y="117"/>
                    </a:lnTo>
                    <a:lnTo>
                      <a:pt x="345" y="114"/>
                    </a:lnTo>
                    <a:lnTo>
                      <a:pt x="365" y="111"/>
                    </a:lnTo>
                    <a:lnTo>
                      <a:pt x="382" y="108"/>
                    </a:lnTo>
                    <a:lnTo>
                      <a:pt x="391" y="105"/>
                    </a:lnTo>
                    <a:lnTo>
                      <a:pt x="399" y="104"/>
                    </a:lnTo>
                    <a:lnTo>
                      <a:pt x="407" y="101"/>
                    </a:lnTo>
                    <a:lnTo>
                      <a:pt x="414" y="99"/>
                    </a:lnTo>
                    <a:lnTo>
                      <a:pt x="421" y="97"/>
                    </a:lnTo>
                    <a:lnTo>
                      <a:pt x="428" y="94"/>
                    </a:lnTo>
                    <a:lnTo>
                      <a:pt x="434" y="92"/>
                    </a:lnTo>
                    <a:lnTo>
                      <a:pt x="440" y="89"/>
                    </a:lnTo>
                    <a:lnTo>
                      <a:pt x="445" y="87"/>
                    </a:lnTo>
                    <a:lnTo>
                      <a:pt x="450" y="84"/>
                    </a:lnTo>
                    <a:lnTo>
                      <a:pt x="454" y="81"/>
                    </a:lnTo>
                    <a:lnTo>
                      <a:pt x="457" y="78"/>
                    </a:lnTo>
                    <a:lnTo>
                      <a:pt x="461" y="75"/>
                    </a:lnTo>
                    <a:lnTo>
                      <a:pt x="462" y="72"/>
                    </a:lnTo>
                    <a:lnTo>
                      <a:pt x="465" y="70"/>
                    </a:lnTo>
                    <a:lnTo>
                      <a:pt x="467" y="67"/>
                    </a:lnTo>
                    <a:lnTo>
                      <a:pt x="468" y="64"/>
                    </a:lnTo>
                    <a:lnTo>
                      <a:pt x="468" y="61"/>
                    </a:lnTo>
                    <a:lnTo>
                      <a:pt x="468" y="57"/>
                    </a:lnTo>
                    <a:lnTo>
                      <a:pt x="467" y="54"/>
                    </a:lnTo>
                    <a:lnTo>
                      <a:pt x="465" y="51"/>
                    </a:lnTo>
                    <a:lnTo>
                      <a:pt x="462" y="48"/>
                    </a:lnTo>
                    <a:lnTo>
                      <a:pt x="461" y="45"/>
                    </a:lnTo>
                    <a:lnTo>
                      <a:pt x="457" y="42"/>
                    </a:lnTo>
                    <a:lnTo>
                      <a:pt x="454" y="40"/>
                    </a:lnTo>
                    <a:lnTo>
                      <a:pt x="450" y="37"/>
                    </a:lnTo>
                    <a:lnTo>
                      <a:pt x="445" y="34"/>
                    </a:lnTo>
                    <a:lnTo>
                      <a:pt x="440" y="31"/>
                    </a:lnTo>
                    <a:lnTo>
                      <a:pt x="434" y="28"/>
                    </a:lnTo>
                    <a:lnTo>
                      <a:pt x="428" y="27"/>
                    </a:lnTo>
                    <a:lnTo>
                      <a:pt x="421" y="24"/>
                    </a:lnTo>
                    <a:lnTo>
                      <a:pt x="414" y="21"/>
                    </a:lnTo>
                    <a:lnTo>
                      <a:pt x="407" y="20"/>
                    </a:lnTo>
                    <a:lnTo>
                      <a:pt x="399" y="17"/>
                    </a:lnTo>
                    <a:lnTo>
                      <a:pt x="391" y="15"/>
                    </a:lnTo>
                    <a:lnTo>
                      <a:pt x="382" y="14"/>
                    </a:lnTo>
                    <a:lnTo>
                      <a:pt x="365" y="10"/>
                    </a:lnTo>
                    <a:lnTo>
                      <a:pt x="345" y="7"/>
                    </a:lnTo>
                    <a:lnTo>
                      <a:pt x="325" y="4"/>
                    </a:lnTo>
                    <a:lnTo>
                      <a:pt x="304" y="2"/>
                    </a:lnTo>
                    <a:lnTo>
                      <a:pt x="281" y="1"/>
                    </a:lnTo>
                    <a:lnTo>
                      <a:pt x="258" y="0"/>
                    </a:lnTo>
                    <a:lnTo>
                      <a:pt x="235" y="0"/>
                    </a:lnTo>
                  </a:path>
                </a:pathLst>
              </a:custGeom>
              <a:noFill/>
              <a:ln w="174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079" name="Line 220"/>
              <p:cNvSpPr>
                <a:spLocks noChangeShapeType="1"/>
              </p:cNvSpPr>
              <p:nvPr/>
            </p:nvSpPr>
            <p:spPr bwMode="auto">
              <a:xfrm>
                <a:off x="1814" y="2581"/>
                <a:ext cx="1" cy="75"/>
              </a:xfrm>
              <a:prstGeom prst="line">
                <a:avLst/>
              </a:prstGeom>
              <a:noFill/>
              <a:ln w="174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080" name="Line 221"/>
              <p:cNvSpPr>
                <a:spLocks noChangeShapeType="1"/>
              </p:cNvSpPr>
              <p:nvPr/>
            </p:nvSpPr>
            <p:spPr bwMode="auto">
              <a:xfrm>
                <a:off x="2282" y="2581"/>
                <a:ext cx="1" cy="75"/>
              </a:xfrm>
              <a:prstGeom prst="line">
                <a:avLst/>
              </a:prstGeom>
              <a:noFill/>
              <a:ln w="174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081" name="Rectangle 222"/>
              <p:cNvSpPr>
                <a:spLocks noChangeArrowheads="1"/>
              </p:cNvSpPr>
              <p:nvPr/>
            </p:nvSpPr>
            <p:spPr bwMode="auto">
              <a:xfrm>
                <a:off x="1814" y="2575"/>
                <a:ext cx="304" cy="86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charset="0"/>
                  <a:buChar char="r"/>
                  <a:defRPr sz="28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charset="0"/>
                  <a:buChar char="m"/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126082" name="Freeform 223"/>
              <p:cNvSpPr>
                <a:spLocks/>
              </p:cNvSpPr>
              <p:nvPr/>
            </p:nvSpPr>
            <p:spPr bwMode="auto">
              <a:xfrm>
                <a:off x="1811" y="2493"/>
                <a:ext cx="467" cy="142"/>
              </a:xfrm>
              <a:custGeom>
                <a:avLst/>
                <a:gdLst>
                  <a:gd name="T0" fmla="*/ 209 w 467"/>
                  <a:gd name="T1" fmla="*/ 0 h 142"/>
                  <a:gd name="T2" fmla="*/ 163 w 467"/>
                  <a:gd name="T3" fmla="*/ 3 h 142"/>
                  <a:gd name="T4" fmla="*/ 122 w 467"/>
                  <a:gd name="T5" fmla="*/ 9 h 142"/>
                  <a:gd name="T6" fmla="*/ 85 w 467"/>
                  <a:gd name="T7" fmla="*/ 16 h 142"/>
                  <a:gd name="T8" fmla="*/ 68 w 467"/>
                  <a:gd name="T9" fmla="*/ 20 h 142"/>
                  <a:gd name="T10" fmla="*/ 53 w 467"/>
                  <a:gd name="T11" fmla="*/ 26 h 142"/>
                  <a:gd name="T12" fmla="*/ 39 w 467"/>
                  <a:gd name="T13" fmla="*/ 30 h 142"/>
                  <a:gd name="T14" fmla="*/ 28 w 467"/>
                  <a:gd name="T15" fmla="*/ 38 h 142"/>
                  <a:gd name="T16" fmla="*/ 18 w 467"/>
                  <a:gd name="T17" fmla="*/ 43 h 142"/>
                  <a:gd name="T18" fmla="*/ 10 w 467"/>
                  <a:gd name="T19" fmla="*/ 49 h 142"/>
                  <a:gd name="T20" fmla="*/ 5 w 467"/>
                  <a:gd name="T21" fmla="*/ 56 h 142"/>
                  <a:gd name="T22" fmla="*/ 0 w 467"/>
                  <a:gd name="T23" fmla="*/ 63 h 142"/>
                  <a:gd name="T24" fmla="*/ 0 w 467"/>
                  <a:gd name="T25" fmla="*/ 70 h 142"/>
                  <a:gd name="T26" fmla="*/ 0 w 467"/>
                  <a:gd name="T27" fmla="*/ 78 h 142"/>
                  <a:gd name="T28" fmla="*/ 5 w 467"/>
                  <a:gd name="T29" fmla="*/ 85 h 142"/>
                  <a:gd name="T30" fmla="*/ 10 w 467"/>
                  <a:gd name="T31" fmla="*/ 92 h 142"/>
                  <a:gd name="T32" fmla="*/ 18 w 467"/>
                  <a:gd name="T33" fmla="*/ 98 h 142"/>
                  <a:gd name="T34" fmla="*/ 28 w 467"/>
                  <a:gd name="T35" fmla="*/ 105 h 142"/>
                  <a:gd name="T36" fmla="*/ 39 w 467"/>
                  <a:gd name="T37" fmla="*/ 110 h 142"/>
                  <a:gd name="T38" fmla="*/ 53 w 467"/>
                  <a:gd name="T39" fmla="*/ 116 h 142"/>
                  <a:gd name="T40" fmla="*/ 68 w 467"/>
                  <a:gd name="T41" fmla="*/ 120 h 142"/>
                  <a:gd name="T42" fmla="*/ 85 w 467"/>
                  <a:gd name="T43" fmla="*/ 125 h 142"/>
                  <a:gd name="T44" fmla="*/ 122 w 467"/>
                  <a:gd name="T45" fmla="*/ 133 h 142"/>
                  <a:gd name="T46" fmla="*/ 163 w 467"/>
                  <a:gd name="T47" fmla="*/ 138 h 142"/>
                  <a:gd name="T48" fmla="*/ 209 w 467"/>
                  <a:gd name="T49" fmla="*/ 140 h 142"/>
                  <a:gd name="T50" fmla="*/ 257 w 467"/>
                  <a:gd name="T51" fmla="*/ 140 h 142"/>
                  <a:gd name="T52" fmla="*/ 302 w 467"/>
                  <a:gd name="T53" fmla="*/ 138 h 142"/>
                  <a:gd name="T54" fmla="*/ 344 w 467"/>
                  <a:gd name="T55" fmla="*/ 133 h 142"/>
                  <a:gd name="T56" fmla="*/ 381 w 467"/>
                  <a:gd name="T57" fmla="*/ 125 h 142"/>
                  <a:gd name="T58" fmla="*/ 398 w 467"/>
                  <a:gd name="T59" fmla="*/ 120 h 142"/>
                  <a:gd name="T60" fmla="*/ 414 w 467"/>
                  <a:gd name="T61" fmla="*/ 116 h 142"/>
                  <a:gd name="T62" fmla="*/ 427 w 467"/>
                  <a:gd name="T63" fmla="*/ 110 h 142"/>
                  <a:gd name="T64" fmla="*/ 438 w 467"/>
                  <a:gd name="T65" fmla="*/ 105 h 142"/>
                  <a:gd name="T66" fmla="*/ 448 w 467"/>
                  <a:gd name="T67" fmla="*/ 98 h 142"/>
                  <a:gd name="T68" fmla="*/ 455 w 467"/>
                  <a:gd name="T69" fmla="*/ 92 h 142"/>
                  <a:gd name="T70" fmla="*/ 461 w 467"/>
                  <a:gd name="T71" fmla="*/ 85 h 142"/>
                  <a:gd name="T72" fmla="*/ 465 w 467"/>
                  <a:gd name="T73" fmla="*/ 78 h 142"/>
                  <a:gd name="T74" fmla="*/ 467 w 467"/>
                  <a:gd name="T75" fmla="*/ 70 h 142"/>
                  <a:gd name="T76" fmla="*/ 465 w 467"/>
                  <a:gd name="T77" fmla="*/ 63 h 142"/>
                  <a:gd name="T78" fmla="*/ 461 w 467"/>
                  <a:gd name="T79" fmla="*/ 56 h 142"/>
                  <a:gd name="T80" fmla="*/ 455 w 467"/>
                  <a:gd name="T81" fmla="*/ 49 h 142"/>
                  <a:gd name="T82" fmla="*/ 448 w 467"/>
                  <a:gd name="T83" fmla="*/ 43 h 142"/>
                  <a:gd name="T84" fmla="*/ 438 w 467"/>
                  <a:gd name="T85" fmla="*/ 38 h 142"/>
                  <a:gd name="T86" fmla="*/ 427 w 467"/>
                  <a:gd name="T87" fmla="*/ 30 h 142"/>
                  <a:gd name="T88" fmla="*/ 414 w 467"/>
                  <a:gd name="T89" fmla="*/ 26 h 142"/>
                  <a:gd name="T90" fmla="*/ 398 w 467"/>
                  <a:gd name="T91" fmla="*/ 20 h 142"/>
                  <a:gd name="T92" fmla="*/ 381 w 467"/>
                  <a:gd name="T93" fmla="*/ 16 h 142"/>
                  <a:gd name="T94" fmla="*/ 344 w 467"/>
                  <a:gd name="T95" fmla="*/ 9 h 142"/>
                  <a:gd name="T96" fmla="*/ 302 w 467"/>
                  <a:gd name="T97" fmla="*/ 3 h 142"/>
                  <a:gd name="T98" fmla="*/ 257 w 467"/>
                  <a:gd name="T99" fmla="*/ 0 h 142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w 467"/>
                  <a:gd name="T151" fmla="*/ 0 h 142"/>
                  <a:gd name="T152" fmla="*/ 467 w 467"/>
                  <a:gd name="T153" fmla="*/ 142 h 142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T150" t="T151" r="T152" b="T153"/>
                <a:pathLst>
                  <a:path w="467" h="142">
                    <a:moveTo>
                      <a:pt x="234" y="0"/>
                    </a:moveTo>
                    <a:lnTo>
                      <a:pt x="209" y="0"/>
                    </a:lnTo>
                    <a:lnTo>
                      <a:pt x="186" y="2"/>
                    </a:lnTo>
                    <a:lnTo>
                      <a:pt x="163" y="3"/>
                    </a:lnTo>
                    <a:lnTo>
                      <a:pt x="142" y="5"/>
                    </a:lnTo>
                    <a:lnTo>
                      <a:pt x="122" y="9"/>
                    </a:lnTo>
                    <a:lnTo>
                      <a:pt x="102" y="12"/>
                    </a:lnTo>
                    <a:lnTo>
                      <a:pt x="85" y="16"/>
                    </a:lnTo>
                    <a:lnTo>
                      <a:pt x="76" y="18"/>
                    </a:lnTo>
                    <a:lnTo>
                      <a:pt x="68" y="20"/>
                    </a:lnTo>
                    <a:lnTo>
                      <a:pt x="60" y="23"/>
                    </a:lnTo>
                    <a:lnTo>
                      <a:pt x="53" y="26"/>
                    </a:lnTo>
                    <a:lnTo>
                      <a:pt x="46" y="28"/>
                    </a:lnTo>
                    <a:lnTo>
                      <a:pt x="39" y="30"/>
                    </a:lnTo>
                    <a:lnTo>
                      <a:pt x="33" y="33"/>
                    </a:lnTo>
                    <a:lnTo>
                      <a:pt x="28" y="38"/>
                    </a:lnTo>
                    <a:lnTo>
                      <a:pt x="23" y="40"/>
                    </a:lnTo>
                    <a:lnTo>
                      <a:pt x="18" y="43"/>
                    </a:lnTo>
                    <a:lnTo>
                      <a:pt x="13" y="46"/>
                    </a:lnTo>
                    <a:lnTo>
                      <a:pt x="10" y="49"/>
                    </a:lnTo>
                    <a:lnTo>
                      <a:pt x="7" y="53"/>
                    </a:lnTo>
                    <a:lnTo>
                      <a:pt x="5" y="56"/>
                    </a:lnTo>
                    <a:lnTo>
                      <a:pt x="2" y="60"/>
                    </a:lnTo>
                    <a:lnTo>
                      <a:pt x="0" y="63"/>
                    </a:lnTo>
                    <a:lnTo>
                      <a:pt x="0" y="68"/>
                    </a:lnTo>
                    <a:lnTo>
                      <a:pt x="0" y="70"/>
                    </a:lnTo>
                    <a:lnTo>
                      <a:pt x="0" y="75"/>
                    </a:lnTo>
                    <a:lnTo>
                      <a:pt x="0" y="78"/>
                    </a:lnTo>
                    <a:lnTo>
                      <a:pt x="2" y="82"/>
                    </a:lnTo>
                    <a:lnTo>
                      <a:pt x="5" y="85"/>
                    </a:lnTo>
                    <a:lnTo>
                      <a:pt x="7" y="89"/>
                    </a:lnTo>
                    <a:lnTo>
                      <a:pt x="10" y="92"/>
                    </a:lnTo>
                    <a:lnTo>
                      <a:pt x="13" y="95"/>
                    </a:lnTo>
                    <a:lnTo>
                      <a:pt x="18" y="98"/>
                    </a:lnTo>
                    <a:lnTo>
                      <a:pt x="23" y="102"/>
                    </a:lnTo>
                    <a:lnTo>
                      <a:pt x="28" y="105"/>
                    </a:lnTo>
                    <a:lnTo>
                      <a:pt x="33" y="108"/>
                    </a:lnTo>
                    <a:lnTo>
                      <a:pt x="39" y="110"/>
                    </a:lnTo>
                    <a:lnTo>
                      <a:pt x="46" y="113"/>
                    </a:lnTo>
                    <a:lnTo>
                      <a:pt x="53" y="116"/>
                    </a:lnTo>
                    <a:lnTo>
                      <a:pt x="60" y="118"/>
                    </a:lnTo>
                    <a:lnTo>
                      <a:pt x="68" y="120"/>
                    </a:lnTo>
                    <a:lnTo>
                      <a:pt x="76" y="123"/>
                    </a:lnTo>
                    <a:lnTo>
                      <a:pt x="85" y="125"/>
                    </a:lnTo>
                    <a:lnTo>
                      <a:pt x="102" y="129"/>
                    </a:lnTo>
                    <a:lnTo>
                      <a:pt x="122" y="133"/>
                    </a:lnTo>
                    <a:lnTo>
                      <a:pt x="142" y="136"/>
                    </a:lnTo>
                    <a:lnTo>
                      <a:pt x="163" y="138"/>
                    </a:lnTo>
                    <a:lnTo>
                      <a:pt x="186" y="140"/>
                    </a:lnTo>
                    <a:lnTo>
                      <a:pt x="209" y="140"/>
                    </a:lnTo>
                    <a:lnTo>
                      <a:pt x="234" y="142"/>
                    </a:lnTo>
                    <a:lnTo>
                      <a:pt x="257" y="140"/>
                    </a:lnTo>
                    <a:lnTo>
                      <a:pt x="281" y="140"/>
                    </a:lnTo>
                    <a:lnTo>
                      <a:pt x="302" y="138"/>
                    </a:lnTo>
                    <a:lnTo>
                      <a:pt x="324" y="136"/>
                    </a:lnTo>
                    <a:lnTo>
                      <a:pt x="344" y="133"/>
                    </a:lnTo>
                    <a:lnTo>
                      <a:pt x="364" y="129"/>
                    </a:lnTo>
                    <a:lnTo>
                      <a:pt x="381" y="125"/>
                    </a:lnTo>
                    <a:lnTo>
                      <a:pt x="390" y="123"/>
                    </a:lnTo>
                    <a:lnTo>
                      <a:pt x="398" y="120"/>
                    </a:lnTo>
                    <a:lnTo>
                      <a:pt x="405" y="118"/>
                    </a:lnTo>
                    <a:lnTo>
                      <a:pt x="414" y="116"/>
                    </a:lnTo>
                    <a:lnTo>
                      <a:pt x="420" y="113"/>
                    </a:lnTo>
                    <a:lnTo>
                      <a:pt x="427" y="110"/>
                    </a:lnTo>
                    <a:lnTo>
                      <a:pt x="433" y="108"/>
                    </a:lnTo>
                    <a:lnTo>
                      <a:pt x="438" y="105"/>
                    </a:lnTo>
                    <a:lnTo>
                      <a:pt x="444" y="102"/>
                    </a:lnTo>
                    <a:lnTo>
                      <a:pt x="448" y="98"/>
                    </a:lnTo>
                    <a:lnTo>
                      <a:pt x="453" y="95"/>
                    </a:lnTo>
                    <a:lnTo>
                      <a:pt x="455" y="92"/>
                    </a:lnTo>
                    <a:lnTo>
                      <a:pt x="460" y="89"/>
                    </a:lnTo>
                    <a:lnTo>
                      <a:pt x="461" y="85"/>
                    </a:lnTo>
                    <a:lnTo>
                      <a:pt x="464" y="82"/>
                    </a:lnTo>
                    <a:lnTo>
                      <a:pt x="465" y="78"/>
                    </a:lnTo>
                    <a:lnTo>
                      <a:pt x="467" y="75"/>
                    </a:lnTo>
                    <a:lnTo>
                      <a:pt x="467" y="70"/>
                    </a:lnTo>
                    <a:lnTo>
                      <a:pt x="467" y="68"/>
                    </a:lnTo>
                    <a:lnTo>
                      <a:pt x="465" y="63"/>
                    </a:lnTo>
                    <a:lnTo>
                      <a:pt x="464" y="60"/>
                    </a:lnTo>
                    <a:lnTo>
                      <a:pt x="461" y="56"/>
                    </a:lnTo>
                    <a:lnTo>
                      <a:pt x="460" y="53"/>
                    </a:lnTo>
                    <a:lnTo>
                      <a:pt x="455" y="49"/>
                    </a:lnTo>
                    <a:lnTo>
                      <a:pt x="453" y="46"/>
                    </a:lnTo>
                    <a:lnTo>
                      <a:pt x="448" y="43"/>
                    </a:lnTo>
                    <a:lnTo>
                      <a:pt x="444" y="40"/>
                    </a:lnTo>
                    <a:lnTo>
                      <a:pt x="438" y="38"/>
                    </a:lnTo>
                    <a:lnTo>
                      <a:pt x="433" y="33"/>
                    </a:lnTo>
                    <a:lnTo>
                      <a:pt x="427" y="30"/>
                    </a:lnTo>
                    <a:lnTo>
                      <a:pt x="420" y="28"/>
                    </a:lnTo>
                    <a:lnTo>
                      <a:pt x="414" y="26"/>
                    </a:lnTo>
                    <a:lnTo>
                      <a:pt x="405" y="23"/>
                    </a:lnTo>
                    <a:lnTo>
                      <a:pt x="398" y="20"/>
                    </a:lnTo>
                    <a:lnTo>
                      <a:pt x="390" y="18"/>
                    </a:lnTo>
                    <a:lnTo>
                      <a:pt x="381" y="16"/>
                    </a:lnTo>
                    <a:lnTo>
                      <a:pt x="364" y="12"/>
                    </a:lnTo>
                    <a:lnTo>
                      <a:pt x="344" y="9"/>
                    </a:lnTo>
                    <a:lnTo>
                      <a:pt x="324" y="5"/>
                    </a:lnTo>
                    <a:lnTo>
                      <a:pt x="302" y="3"/>
                    </a:lnTo>
                    <a:lnTo>
                      <a:pt x="281" y="2"/>
                    </a:lnTo>
                    <a:lnTo>
                      <a:pt x="257" y="0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083" name="Freeform 224"/>
              <p:cNvSpPr>
                <a:spLocks/>
              </p:cNvSpPr>
              <p:nvPr/>
            </p:nvSpPr>
            <p:spPr bwMode="auto">
              <a:xfrm>
                <a:off x="1811" y="2493"/>
                <a:ext cx="467" cy="142"/>
              </a:xfrm>
              <a:custGeom>
                <a:avLst/>
                <a:gdLst>
                  <a:gd name="T0" fmla="*/ 209 w 467"/>
                  <a:gd name="T1" fmla="*/ 0 h 142"/>
                  <a:gd name="T2" fmla="*/ 163 w 467"/>
                  <a:gd name="T3" fmla="*/ 3 h 142"/>
                  <a:gd name="T4" fmla="*/ 122 w 467"/>
                  <a:gd name="T5" fmla="*/ 9 h 142"/>
                  <a:gd name="T6" fmla="*/ 85 w 467"/>
                  <a:gd name="T7" fmla="*/ 16 h 142"/>
                  <a:gd name="T8" fmla="*/ 68 w 467"/>
                  <a:gd name="T9" fmla="*/ 20 h 142"/>
                  <a:gd name="T10" fmla="*/ 53 w 467"/>
                  <a:gd name="T11" fmla="*/ 26 h 142"/>
                  <a:gd name="T12" fmla="*/ 39 w 467"/>
                  <a:gd name="T13" fmla="*/ 30 h 142"/>
                  <a:gd name="T14" fmla="*/ 28 w 467"/>
                  <a:gd name="T15" fmla="*/ 38 h 142"/>
                  <a:gd name="T16" fmla="*/ 18 w 467"/>
                  <a:gd name="T17" fmla="*/ 43 h 142"/>
                  <a:gd name="T18" fmla="*/ 10 w 467"/>
                  <a:gd name="T19" fmla="*/ 49 h 142"/>
                  <a:gd name="T20" fmla="*/ 5 w 467"/>
                  <a:gd name="T21" fmla="*/ 56 h 142"/>
                  <a:gd name="T22" fmla="*/ 0 w 467"/>
                  <a:gd name="T23" fmla="*/ 63 h 142"/>
                  <a:gd name="T24" fmla="*/ 0 w 467"/>
                  <a:gd name="T25" fmla="*/ 70 h 142"/>
                  <a:gd name="T26" fmla="*/ 0 w 467"/>
                  <a:gd name="T27" fmla="*/ 78 h 142"/>
                  <a:gd name="T28" fmla="*/ 5 w 467"/>
                  <a:gd name="T29" fmla="*/ 85 h 142"/>
                  <a:gd name="T30" fmla="*/ 10 w 467"/>
                  <a:gd name="T31" fmla="*/ 92 h 142"/>
                  <a:gd name="T32" fmla="*/ 18 w 467"/>
                  <a:gd name="T33" fmla="*/ 98 h 142"/>
                  <a:gd name="T34" fmla="*/ 28 w 467"/>
                  <a:gd name="T35" fmla="*/ 105 h 142"/>
                  <a:gd name="T36" fmla="*/ 39 w 467"/>
                  <a:gd name="T37" fmla="*/ 110 h 142"/>
                  <a:gd name="T38" fmla="*/ 53 w 467"/>
                  <a:gd name="T39" fmla="*/ 116 h 142"/>
                  <a:gd name="T40" fmla="*/ 68 w 467"/>
                  <a:gd name="T41" fmla="*/ 120 h 142"/>
                  <a:gd name="T42" fmla="*/ 85 w 467"/>
                  <a:gd name="T43" fmla="*/ 125 h 142"/>
                  <a:gd name="T44" fmla="*/ 122 w 467"/>
                  <a:gd name="T45" fmla="*/ 133 h 142"/>
                  <a:gd name="T46" fmla="*/ 163 w 467"/>
                  <a:gd name="T47" fmla="*/ 138 h 142"/>
                  <a:gd name="T48" fmla="*/ 209 w 467"/>
                  <a:gd name="T49" fmla="*/ 140 h 142"/>
                  <a:gd name="T50" fmla="*/ 257 w 467"/>
                  <a:gd name="T51" fmla="*/ 140 h 142"/>
                  <a:gd name="T52" fmla="*/ 302 w 467"/>
                  <a:gd name="T53" fmla="*/ 138 h 142"/>
                  <a:gd name="T54" fmla="*/ 344 w 467"/>
                  <a:gd name="T55" fmla="*/ 133 h 142"/>
                  <a:gd name="T56" fmla="*/ 381 w 467"/>
                  <a:gd name="T57" fmla="*/ 125 h 142"/>
                  <a:gd name="T58" fmla="*/ 398 w 467"/>
                  <a:gd name="T59" fmla="*/ 120 h 142"/>
                  <a:gd name="T60" fmla="*/ 414 w 467"/>
                  <a:gd name="T61" fmla="*/ 116 h 142"/>
                  <a:gd name="T62" fmla="*/ 427 w 467"/>
                  <a:gd name="T63" fmla="*/ 110 h 142"/>
                  <a:gd name="T64" fmla="*/ 438 w 467"/>
                  <a:gd name="T65" fmla="*/ 105 h 142"/>
                  <a:gd name="T66" fmla="*/ 448 w 467"/>
                  <a:gd name="T67" fmla="*/ 98 h 142"/>
                  <a:gd name="T68" fmla="*/ 455 w 467"/>
                  <a:gd name="T69" fmla="*/ 92 h 142"/>
                  <a:gd name="T70" fmla="*/ 461 w 467"/>
                  <a:gd name="T71" fmla="*/ 85 h 142"/>
                  <a:gd name="T72" fmla="*/ 465 w 467"/>
                  <a:gd name="T73" fmla="*/ 78 h 142"/>
                  <a:gd name="T74" fmla="*/ 467 w 467"/>
                  <a:gd name="T75" fmla="*/ 70 h 142"/>
                  <a:gd name="T76" fmla="*/ 465 w 467"/>
                  <a:gd name="T77" fmla="*/ 63 h 142"/>
                  <a:gd name="T78" fmla="*/ 461 w 467"/>
                  <a:gd name="T79" fmla="*/ 56 h 142"/>
                  <a:gd name="T80" fmla="*/ 455 w 467"/>
                  <a:gd name="T81" fmla="*/ 49 h 142"/>
                  <a:gd name="T82" fmla="*/ 448 w 467"/>
                  <a:gd name="T83" fmla="*/ 43 h 142"/>
                  <a:gd name="T84" fmla="*/ 438 w 467"/>
                  <a:gd name="T85" fmla="*/ 38 h 142"/>
                  <a:gd name="T86" fmla="*/ 427 w 467"/>
                  <a:gd name="T87" fmla="*/ 30 h 142"/>
                  <a:gd name="T88" fmla="*/ 414 w 467"/>
                  <a:gd name="T89" fmla="*/ 26 h 142"/>
                  <a:gd name="T90" fmla="*/ 398 w 467"/>
                  <a:gd name="T91" fmla="*/ 20 h 142"/>
                  <a:gd name="T92" fmla="*/ 381 w 467"/>
                  <a:gd name="T93" fmla="*/ 16 h 142"/>
                  <a:gd name="T94" fmla="*/ 344 w 467"/>
                  <a:gd name="T95" fmla="*/ 9 h 142"/>
                  <a:gd name="T96" fmla="*/ 302 w 467"/>
                  <a:gd name="T97" fmla="*/ 3 h 142"/>
                  <a:gd name="T98" fmla="*/ 257 w 467"/>
                  <a:gd name="T99" fmla="*/ 0 h 142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w 467"/>
                  <a:gd name="T151" fmla="*/ 0 h 142"/>
                  <a:gd name="T152" fmla="*/ 467 w 467"/>
                  <a:gd name="T153" fmla="*/ 142 h 142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T150" t="T151" r="T152" b="T153"/>
                <a:pathLst>
                  <a:path w="467" h="142">
                    <a:moveTo>
                      <a:pt x="234" y="0"/>
                    </a:moveTo>
                    <a:lnTo>
                      <a:pt x="209" y="0"/>
                    </a:lnTo>
                    <a:lnTo>
                      <a:pt x="186" y="2"/>
                    </a:lnTo>
                    <a:lnTo>
                      <a:pt x="163" y="3"/>
                    </a:lnTo>
                    <a:lnTo>
                      <a:pt x="142" y="5"/>
                    </a:lnTo>
                    <a:lnTo>
                      <a:pt x="122" y="9"/>
                    </a:lnTo>
                    <a:lnTo>
                      <a:pt x="102" y="12"/>
                    </a:lnTo>
                    <a:lnTo>
                      <a:pt x="85" y="16"/>
                    </a:lnTo>
                    <a:lnTo>
                      <a:pt x="76" y="18"/>
                    </a:lnTo>
                    <a:lnTo>
                      <a:pt x="68" y="20"/>
                    </a:lnTo>
                    <a:lnTo>
                      <a:pt x="60" y="23"/>
                    </a:lnTo>
                    <a:lnTo>
                      <a:pt x="53" y="26"/>
                    </a:lnTo>
                    <a:lnTo>
                      <a:pt x="46" y="28"/>
                    </a:lnTo>
                    <a:lnTo>
                      <a:pt x="39" y="30"/>
                    </a:lnTo>
                    <a:lnTo>
                      <a:pt x="33" y="33"/>
                    </a:lnTo>
                    <a:lnTo>
                      <a:pt x="28" y="38"/>
                    </a:lnTo>
                    <a:lnTo>
                      <a:pt x="23" y="40"/>
                    </a:lnTo>
                    <a:lnTo>
                      <a:pt x="18" y="43"/>
                    </a:lnTo>
                    <a:lnTo>
                      <a:pt x="13" y="46"/>
                    </a:lnTo>
                    <a:lnTo>
                      <a:pt x="10" y="49"/>
                    </a:lnTo>
                    <a:lnTo>
                      <a:pt x="7" y="53"/>
                    </a:lnTo>
                    <a:lnTo>
                      <a:pt x="5" y="56"/>
                    </a:lnTo>
                    <a:lnTo>
                      <a:pt x="2" y="60"/>
                    </a:lnTo>
                    <a:lnTo>
                      <a:pt x="0" y="63"/>
                    </a:lnTo>
                    <a:lnTo>
                      <a:pt x="0" y="68"/>
                    </a:lnTo>
                    <a:lnTo>
                      <a:pt x="0" y="70"/>
                    </a:lnTo>
                    <a:lnTo>
                      <a:pt x="0" y="75"/>
                    </a:lnTo>
                    <a:lnTo>
                      <a:pt x="0" y="78"/>
                    </a:lnTo>
                    <a:lnTo>
                      <a:pt x="2" y="82"/>
                    </a:lnTo>
                    <a:lnTo>
                      <a:pt x="5" y="85"/>
                    </a:lnTo>
                    <a:lnTo>
                      <a:pt x="7" y="89"/>
                    </a:lnTo>
                    <a:lnTo>
                      <a:pt x="10" y="92"/>
                    </a:lnTo>
                    <a:lnTo>
                      <a:pt x="13" y="95"/>
                    </a:lnTo>
                    <a:lnTo>
                      <a:pt x="18" y="98"/>
                    </a:lnTo>
                    <a:lnTo>
                      <a:pt x="23" y="102"/>
                    </a:lnTo>
                    <a:lnTo>
                      <a:pt x="28" y="105"/>
                    </a:lnTo>
                    <a:lnTo>
                      <a:pt x="33" y="108"/>
                    </a:lnTo>
                    <a:lnTo>
                      <a:pt x="39" y="110"/>
                    </a:lnTo>
                    <a:lnTo>
                      <a:pt x="46" y="113"/>
                    </a:lnTo>
                    <a:lnTo>
                      <a:pt x="53" y="116"/>
                    </a:lnTo>
                    <a:lnTo>
                      <a:pt x="60" y="118"/>
                    </a:lnTo>
                    <a:lnTo>
                      <a:pt x="68" y="120"/>
                    </a:lnTo>
                    <a:lnTo>
                      <a:pt x="76" y="123"/>
                    </a:lnTo>
                    <a:lnTo>
                      <a:pt x="85" y="125"/>
                    </a:lnTo>
                    <a:lnTo>
                      <a:pt x="102" y="129"/>
                    </a:lnTo>
                    <a:lnTo>
                      <a:pt x="122" y="133"/>
                    </a:lnTo>
                    <a:lnTo>
                      <a:pt x="142" y="136"/>
                    </a:lnTo>
                    <a:lnTo>
                      <a:pt x="163" y="138"/>
                    </a:lnTo>
                    <a:lnTo>
                      <a:pt x="186" y="140"/>
                    </a:lnTo>
                    <a:lnTo>
                      <a:pt x="209" y="140"/>
                    </a:lnTo>
                    <a:lnTo>
                      <a:pt x="234" y="142"/>
                    </a:lnTo>
                    <a:lnTo>
                      <a:pt x="257" y="140"/>
                    </a:lnTo>
                    <a:lnTo>
                      <a:pt x="281" y="140"/>
                    </a:lnTo>
                    <a:lnTo>
                      <a:pt x="302" y="138"/>
                    </a:lnTo>
                    <a:lnTo>
                      <a:pt x="324" y="136"/>
                    </a:lnTo>
                    <a:lnTo>
                      <a:pt x="344" y="133"/>
                    </a:lnTo>
                    <a:lnTo>
                      <a:pt x="364" y="129"/>
                    </a:lnTo>
                    <a:lnTo>
                      <a:pt x="381" y="125"/>
                    </a:lnTo>
                    <a:lnTo>
                      <a:pt x="390" y="123"/>
                    </a:lnTo>
                    <a:lnTo>
                      <a:pt x="398" y="120"/>
                    </a:lnTo>
                    <a:lnTo>
                      <a:pt x="405" y="118"/>
                    </a:lnTo>
                    <a:lnTo>
                      <a:pt x="414" y="116"/>
                    </a:lnTo>
                    <a:lnTo>
                      <a:pt x="420" y="113"/>
                    </a:lnTo>
                    <a:lnTo>
                      <a:pt x="427" y="110"/>
                    </a:lnTo>
                    <a:lnTo>
                      <a:pt x="433" y="108"/>
                    </a:lnTo>
                    <a:lnTo>
                      <a:pt x="438" y="105"/>
                    </a:lnTo>
                    <a:lnTo>
                      <a:pt x="444" y="102"/>
                    </a:lnTo>
                    <a:lnTo>
                      <a:pt x="448" y="98"/>
                    </a:lnTo>
                    <a:lnTo>
                      <a:pt x="453" y="95"/>
                    </a:lnTo>
                    <a:lnTo>
                      <a:pt x="455" y="92"/>
                    </a:lnTo>
                    <a:lnTo>
                      <a:pt x="460" y="89"/>
                    </a:lnTo>
                    <a:lnTo>
                      <a:pt x="461" y="85"/>
                    </a:lnTo>
                    <a:lnTo>
                      <a:pt x="464" y="82"/>
                    </a:lnTo>
                    <a:lnTo>
                      <a:pt x="465" y="78"/>
                    </a:lnTo>
                    <a:lnTo>
                      <a:pt x="467" y="75"/>
                    </a:lnTo>
                    <a:lnTo>
                      <a:pt x="467" y="70"/>
                    </a:lnTo>
                    <a:lnTo>
                      <a:pt x="467" y="68"/>
                    </a:lnTo>
                    <a:lnTo>
                      <a:pt x="465" y="63"/>
                    </a:lnTo>
                    <a:lnTo>
                      <a:pt x="464" y="60"/>
                    </a:lnTo>
                    <a:lnTo>
                      <a:pt x="461" y="56"/>
                    </a:lnTo>
                    <a:lnTo>
                      <a:pt x="460" y="53"/>
                    </a:lnTo>
                    <a:lnTo>
                      <a:pt x="455" y="49"/>
                    </a:lnTo>
                    <a:lnTo>
                      <a:pt x="453" y="46"/>
                    </a:lnTo>
                    <a:lnTo>
                      <a:pt x="448" y="43"/>
                    </a:lnTo>
                    <a:lnTo>
                      <a:pt x="444" y="40"/>
                    </a:lnTo>
                    <a:lnTo>
                      <a:pt x="438" y="38"/>
                    </a:lnTo>
                    <a:lnTo>
                      <a:pt x="433" y="33"/>
                    </a:lnTo>
                    <a:lnTo>
                      <a:pt x="427" y="30"/>
                    </a:lnTo>
                    <a:lnTo>
                      <a:pt x="420" y="28"/>
                    </a:lnTo>
                    <a:lnTo>
                      <a:pt x="414" y="26"/>
                    </a:lnTo>
                    <a:lnTo>
                      <a:pt x="405" y="23"/>
                    </a:lnTo>
                    <a:lnTo>
                      <a:pt x="398" y="20"/>
                    </a:lnTo>
                    <a:lnTo>
                      <a:pt x="390" y="18"/>
                    </a:lnTo>
                    <a:lnTo>
                      <a:pt x="381" y="16"/>
                    </a:lnTo>
                    <a:lnTo>
                      <a:pt x="364" y="12"/>
                    </a:lnTo>
                    <a:lnTo>
                      <a:pt x="344" y="9"/>
                    </a:lnTo>
                    <a:lnTo>
                      <a:pt x="324" y="5"/>
                    </a:lnTo>
                    <a:lnTo>
                      <a:pt x="302" y="3"/>
                    </a:lnTo>
                    <a:lnTo>
                      <a:pt x="281" y="2"/>
                    </a:lnTo>
                    <a:lnTo>
                      <a:pt x="257" y="0"/>
                    </a:lnTo>
                    <a:lnTo>
                      <a:pt x="234" y="0"/>
                    </a:lnTo>
                  </a:path>
                </a:pathLst>
              </a:custGeom>
              <a:noFill/>
              <a:ln w="174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084" name="Line 225"/>
              <p:cNvSpPr>
                <a:spLocks noChangeShapeType="1"/>
              </p:cNvSpPr>
              <p:nvPr/>
            </p:nvSpPr>
            <p:spPr bwMode="auto">
              <a:xfrm flipV="1">
                <a:off x="1923" y="2525"/>
                <a:ext cx="83" cy="1"/>
              </a:xfrm>
              <a:prstGeom prst="line">
                <a:avLst/>
              </a:prstGeom>
              <a:noFill/>
              <a:ln w="428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085" name="Line 226"/>
              <p:cNvSpPr>
                <a:spLocks noChangeShapeType="1"/>
              </p:cNvSpPr>
              <p:nvPr/>
            </p:nvSpPr>
            <p:spPr bwMode="auto">
              <a:xfrm>
                <a:off x="2082" y="2608"/>
                <a:ext cx="73" cy="1"/>
              </a:xfrm>
              <a:prstGeom prst="line">
                <a:avLst/>
              </a:prstGeom>
              <a:noFill/>
              <a:ln w="428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086" name="Line 227"/>
              <p:cNvSpPr>
                <a:spLocks noChangeShapeType="1"/>
              </p:cNvSpPr>
              <p:nvPr/>
            </p:nvSpPr>
            <p:spPr bwMode="auto">
              <a:xfrm>
                <a:off x="1999" y="2526"/>
                <a:ext cx="87" cy="82"/>
              </a:xfrm>
              <a:prstGeom prst="line">
                <a:avLst/>
              </a:prstGeom>
              <a:noFill/>
              <a:ln w="428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087" name="Line 228"/>
              <p:cNvSpPr>
                <a:spLocks noChangeShapeType="1"/>
              </p:cNvSpPr>
              <p:nvPr/>
            </p:nvSpPr>
            <p:spPr bwMode="auto">
              <a:xfrm>
                <a:off x="1923" y="2603"/>
                <a:ext cx="83" cy="3"/>
              </a:xfrm>
              <a:prstGeom prst="line">
                <a:avLst/>
              </a:prstGeom>
              <a:noFill/>
              <a:ln w="428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088" name="Line 229"/>
              <p:cNvSpPr>
                <a:spLocks noChangeShapeType="1"/>
              </p:cNvSpPr>
              <p:nvPr/>
            </p:nvSpPr>
            <p:spPr bwMode="auto">
              <a:xfrm>
                <a:off x="2082" y="2523"/>
                <a:ext cx="73" cy="1"/>
              </a:xfrm>
              <a:prstGeom prst="line">
                <a:avLst/>
              </a:prstGeom>
              <a:noFill/>
              <a:ln w="428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089" name="Line 230"/>
              <p:cNvSpPr>
                <a:spLocks noChangeShapeType="1"/>
              </p:cNvSpPr>
              <p:nvPr/>
            </p:nvSpPr>
            <p:spPr bwMode="auto">
              <a:xfrm flipV="1">
                <a:off x="1999" y="2523"/>
                <a:ext cx="87" cy="80"/>
              </a:xfrm>
              <a:prstGeom prst="line">
                <a:avLst/>
              </a:prstGeom>
              <a:noFill/>
              <a:ln w="428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125991" name="Group 236"/>
          <p:cNvGrpSpPr>
            <a:grpSpLocks/>
          </p:cNvGrpSpPr>
          <p:nvPr/>
        </p:nvGrpSpPr>
        <p:grpSpPr bwMode="auto">
          <a:xfrm>
            <a:off x="7489825" y="0"/>
            <a:ext cx="1654175" cy="1766888"/>
            <a:chOff x="4255" y="0"/>
            <a:chExt cx="1505" cy="1547"/>
          </a:xfrm>
        </p:grpSpPr>
        <p:sp>
          <p:nvSpPr>
            <p:cNvPr id="126019" name="Freeform 237"/>
            <p:cNvSpPr>
              <a:spLocks/>
            </p:cNvSpPr>
            <p:nvPr/>
          </p:nvSpPr>
          <p:spPr bwMode="auto">
            <a:xfrm>
              <a:off x="4255" y="0"/>
              <a:ext cx="1505" cy="1547"/>
            </a:xfrm>
            <a:custGeom>
              <a:avLst/>
              <a:gdLst>
                <a:gd name="T0" fmla="*/ 14795375 w 1143"/>
                <a:gd name="T1" fmla="*/ 89834308 h 1022"/>
                <a:gd name="T2" fmla="*/ 12411688 w 1143"/>
                <a:gd name="T3" fmla="*/ 27873306 h 1022"/>
                <a:gd name="T4" fmla="*/ 7592799 w 1143"/>
                <a:gd name="T5" fmla="*/ 10304157 h 1022"/>
                <a:gd name="T6" fmla="*/ 4601741 w 1143"/>
                <a:gd name="T7" fmla="*/ 77866787 h 1022"/>
                <a:gd name="T8" fmla="*/ 2582818 w 1143"/>
                <a:gd name="T9" fmla="*/ 187624000 h 1022"/>
                <a:gd name="T10" fmla="*/ 1308514 w 1143"/>
                <a:gd name="T11" fmla="*/ 354980368 h 1022"/>
                <a:gd name="T12" fmla="*/ 634215 w 1143"/>
                <a:gd name="T13" fmla="*/ 607990115 h 1022"/>
                <a:gd name="T14" fmla="*/ 440678 w 1143"/>
                <a:gd name="T15" fmla="*/ 931505256 h 1022"/>
                <a:gd name="T16" fmla="*/ 754741 w 1143"/>
                <a:gd name="T17" fmla="*/ 1687078333 h 1022"/>
                <a:gd name="T18" fmla="*/ 993775 w 1143"/>
                <a:gd name="T19" fmla="*/ 2147483646 h 1022"/>
                <a:gd name="T20" fmla="*/ 481666 w 1143"/>
                <a:gd name="T21" fmla="*/ 2147483646 h 1022"/>
                <a:gd name="T22" fmla="*/ 1 w 1143"/>
                <a:gd name="T23" fmla="*/ 2147483646 h 1022"/>
                <a:gd name="T24" fmla="*/ 109994 w 1143"/>
                <a:gd name="T25" fmla="*/ 2147483646 h 1022"/>
                <a:gd name="T26" fmla="*/ 277821 w 1143"/>
                <a:gd name="T27" fmla="*/ 2147483646 h 1022"/>
                <a:gd name="T28" fmla="*/ 945615 w 1143"/>
                <a:gd name="T29" fmla="*/ 2147483646 h 1022"/>
                <a:gd name="T30" fmla="*/ 1769097 w 1143"/>
                <a:gd name="T31" fmla="*/ 2147483646 h 1022"/>
                <a:gd name="T32" fmla="*/ 2919884 w 1143"/>
                <a:gd name="T33" fmla="*/ 2147483646 h 1022"/>
                <a:gd name="T34" fmla="*/ 4646238 w 1143"/>
                <a:gd name="T35" fmla="*/ 2147483646 h 1022"/>
                <a:gd name="T36" fmla="*/ 7307026 w 1143"/>
                <a:gd name="T37" fmla="*/ 2147483646 h 1022"/>
                <a:gd name="T38" fmla="*/ 12220345 w 1143"/>
                <a:gd name="T39" fmla="*/ 2147483646 h 1022"/>
                <a:gd name="T40" fmla="*/ 14347538 w 1143"/>
                <a:gd name="T41" fmla="*/ 2147483646 h 1022"/>
                <a:gd name="T42" fmla="*/ 16007242 w 1143"/>
                <a:gd name="T43" fmla="*/ 2147483646 h 1022"/>
                <a:gd name="T44" fmla="*/ 16891730 w 1143"/>
                <a:gd name="T45" fmla="*/ 2147483646 h 1022"/>
                <a:gd name="T46" fmla="*/ 17223437 w 1143"/>
                <a:gd name="T47" fmla="*/ 2147483646 h 1022"/>
                <a:gd name="T48" fmla="*/ 17302381 w 1143"/>
                <a:gd name="T49" fmla="*/ 2147483646 h 1022"/>
                <a:gd name="T50" fmla="*/ 17646080 w 1143"/>
                <a:gd name="T51" fmla="*/ 2147483646 h 1022"/>
                <a:gd name="T52" fmla="*/ 18569384 w 1143"/>
                <a:gd name="T53" fmla="*/ 2147483646 h 1022"/>
                <a:gd name="T54" fmla="*/ 20414747 w 1143"/>
                <a:gd name="T55" fmla="*/ 2147483646 h 1022"/>
                <a:gd name="T56" fmla="*/ 23154421 w 1143"/>
                <a:gd name="T57" fmla="*/ 2147483646 h 1022"/>
                <a:gd name="T58" fmla="*/ 27198047 w 1143"/>
                <a:gd name="T59" fmla="*/ 2147483646 h 1022"/>
                <a:gd name="T60" fmla="*/ 31378652 w 1143"/>
                <a:gd name="T61" fmla="*/ 2147483646 h 1022"/>
                <a:gd name="T62" fmla="*/ 34573512 w 1143"/>
                <a:gd name="T63" fmla="*/ 2147483646 h 1022"/>
                <a:gd name="T64" fmla="*/ 37034391 w 1143"/>
                <a:gd name="T65" fmla="*/ 2147483646 h 1022"/>
                <a:gd name="T66" fmla="*/ 38560703 w 1143"/>
                <a:gd name="T67" fmla="*/ 2147483646 h 1022"/>
                <a:gd name="T68" fmla="*/ 39391135 w 1143"/>
                <a:gd name="T69" fmla="*/ 2147483646 h 1022"/>
                <a:gd name="T70" fmla="*/ 39705813 w 1143"/>
                <a:gd name="T71" fmla="*/ 2147483646 h 1022"/>
                <a:gd name="T72" fmla="*/ 39576984 w 1143"/>
                <a:gd name="T73" fmla="*/ 2147483646 h 1022"/>
                <a:gd name="T74" fmla="*/ 39317929 w 1143"/>
                <a:gd name="T75" fmla="*/ 2147483646 h 1022"/>
                <a:gd name="T76" fmla="*/ 39133447 w 1143"/>
                <a:gd name="T77" fmla="*/ 2147483646 h 1022"/>
                <a:gd name="T78" fmla="*/ 39065091 w 1143"/>
                <a:gd name="T79" fmla="*/ 2147483646 h 1022"/>
                <a:gd name="T80" fmla="*/ 38894821 w 1143"/>
                <a:gd name="T81" fmla="*/ 2147483646 h 1022"/>
                <a:gd name="T82" fmla="*/ 38267374 w 1143"/>
                <a:gd name="T83" fmla="*/ 2147483646 h 1022"/>
                <a:gd name="T84" fmla="*/ 37498338 w 1143"/>
                <a:gd name="T85" fmla="*/ 2108699873 h 1022"/>
                <a:gd name="T86" fmla="*/ 36293383 w 1143"/>
                <a:gd name="T87" fmla="*/ 1983947510 h 1022"/>
                <a:gd name="T88" fmla="*/ 34442277 w 1143"/>
                <a:gd name="T89" fmla="*/ 1904376404 h 1022"/>
                <a:gd name="T90" fmla="*/ 32135779 w 1143"/>
                <a:gd name="T91" fmla="*/ 1874156260 h 1022"/>
                <a:gd name="T92" fmla="*/ 27125863 w 1143"/>
                <a:gd name="T93" fmla="*/ 1847149738 h 1022"/>
                <a:gd name="T94" fmla="*/ 24406110 w 1143"/>
                <a:gd name="T95" fmla="*/ 1784206799 h 1022"/>
                <a:gd name="T96" fmla="*/ 22580629 w 1143"/>
                <a:gd name="T97" fmla="*/ 1663088566 h 1022"/>
                <a:gd name="T98" fmla="*/ 21377801 w 1143"/>
                <a:gd name="T99" fmla="*/ 1457088184 h 1022"/>
                <a:gd name="T100" fmla="*/ 20035376 w 1143"/>
                <a:gd name="T101" fmla="*/ 1024806487 h 1022"/>
                <a:gd name="T102" fmla="*/ 18423754 w 1143"/>
                <a:gd name="T103" fmla="*/ 463916087 h 1022"/>
                <a:gd name="T104" fmla="*/ 17223437 w 1143"/>
                <a:gd name="T105" fmla="*/ 258264829 h 1022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1143"/>
                <a:gd name="T160" fmla="*/ 0 h 1022"/>
                <a:gd name="T161" fmla="*/ 1143 w 1143"/>
                <a:gd name="T162" fmla="*/ 1022 h 1022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1143" h="1022">
                  <a:moveTo>
                    <a:pt x="471" y="24"/>
                  </a:moveTo>
                  <a:lnTo>
                    <a:pt x="461" y="21"/>
                  </a:lnTo>
                  <a:lnTo>
                    <a:pt x="451" y="19"/>
                  </a:lnTo>
                  <a:lnTo>
                    <a:pt x="439" y="16"/>
                  </a:lnTo>
                  <a:lnTo>
                    <a:pt x="426" y="13"/>
                  </a:lnTo>
                  <a:lnTo>
                    <a:pt x="415" y="11"/>
                  </a:lnTo>
                  <a:lnTo>
                    <a:pt x="401" y="9"/>
                  </a:lnTo>
                  <a:lnTo>
                    <a:pt x="388" y="7"/>
                  </a:lnTo>
                  <a:lnTo>
                    <a:pt x="373" y="6"/>
                  </a:lnTo>
                  <a:lnTo>
                    <a:pt x="358" y="4"/>
                  </a:lnTo>
                  <a:lnTo>
                    <a:pt x="343" y="3"/>
                  </a:lnTo>
                  <a:lnTo>
                    <a:pt x="313" y="0"/>
                  </a:lnTo>
                  <a:lnTo>
                    <a:pt x="282" y="0"/>
                  </a:lnTo>
                  <a:lnTo>
                    <a:pt x="250" y="0"/>
                  </a:lnTo>
                  <a:lnTo>
                    <a:pt x="219" y="1"/>
                  </a:lnTo>
                  <a:lnTo>
                    <a:pt x="189" y="3"/>
                  </a:lnTo>
                  <a:lnTo>
                    <a:pt x="174" y="4"/>
                  </a:lnTo>
                  <a:lnTo>
                    <a:pt x="160" y="6"/>
                  </a:lnTo>
                  <a:lnTo>
                    <a:pt x="146" y="9"/>
                  </a:lnTo>
                  <a:lnTo>
                    <a:pt x="133" y="11"/>
                  </a:lnTo>
                  <a:lnTo>
                    <a:pt x="120" y="13"/>
                  </a:lnTo>
                  <a:lnTo>
                    <a:pt x="107" y="16"/>
                  </a:lnTo>
                  <a:lnTo>
                    <a:pt x="96" y="20"/>
                  </a:lnTo>
                  <a:lnTo>
                    <a:pt x="84" y="23"/>
                  </a:lnTo>
                  <a:lnTo>
                    <a:pt x="74" y="27"/>
                  </a:lnTo>
                  <a:lnTo>
                    <a:pt x="66" y="31"/>
                  </a:lnTo>
                  <a:lnTo>
                    <a:pt x="57" y="36"/>
                  </a:lnTo>
                  <a:lnTo>
                    <a:pt x="50" y="40"/>
                  </a:lnTo>
                  <a:lnTo>
                    <a:pt x="43" y="46"/>
                  </a:lnTo>
                  <a:lnTo>
                    <a:pt x="37" y="51"/>
                  </a:lnTo>
                  <a:lnTo>
                    <a:pt x="33" y="59"/>
                  </a:lnTo>
                  <a:lnTo>
                    <a:pt x="28" y="66"/>
                  </a:lnTo>
                  <a:lnTo>
                    <a:pt x="24" y="73"/>
                  </a:lnTo>
                  <a:lnTo>
                    <a:pt x="21" y="80"/>
                  </a:lnTo>
                  <a:lnTo>
                    <a:pt x="18" y="88"/>
                  </a:lnTo>
                  <a:lnTo>
                    <a:pt x="17" y="97"/>
                  </a:lnTo>
                  <a:lnTo>
                    <a:pt x="14" y="106"/>
                  </a:lnTo>
                  <a:lnTo>
                    <a:pt x="14" y="116"/>
                  </a:lnTo>
                  <a:lnTo>
                    <a:pt x="13" y="124"/>
                  </a:lnTo>
                  <a:lnTo>
                    <a:pt x="13" y="134"/>
                  </a:lnTo>
                  <a:lnTo>
                    <a:pt x="13" y="156"/>
                  </a:lnTo>
                  <a:lnTo>
                    <a:pt x="14" y="176"/>
                  </a:lnTo>
                  <a:lnTo>
                    <a:pt x="17" y="198"/>
                  </a:lnTo>
                  <a:lnTo>
                    <a:pt x="18" y="220"/>
                  </a:lnTo>
                  <a:lnTo>
                    <a:pt x="21" y="243"/>
                  </a:lnTo>
                  <a:lnTo>
                    <a:pt x="24" y="264"/>
                  </a:lnTo>
                  <a:lnTo>
                    <a:pt x="27" y="286"/>
                  </a:lnTo>
                  <a:lnTo>
                    <a:pt x="28" y="307"/>
                  </a:lnTo>
                  <a:lnTo>
                    <a:pt x="28" y="327"/>
                  </a:lnTo>
                  <a:lnTo>
                    <a:pt x="28" y="335"/>
                  </a:lnTo>
                  <a:lnTo>
                    <a:pt x="28" y="345"/>
                  </a:lnTo>
                  <a:lnTo>
                    <a:pt x="27" y="364"/>
                  </a:lnTo>
                  <a:lnTo>
                    <a:pt x="24" y="383"/>
                  </a:lnTo>
                  <a:lnTo>
                    <a:pt x="20" y="421"/>
                  </a:lnTo>
                  <a:lnTo>
                    <a:pt x="14" y="460"/>
                  </a:lnTo>
                  <a:lnTo>
                    <a:pt x="8" y="498"/>
                  </a:lnTo>
                  <a:lnTo>
                    <a:pt x="6" y="517"/>
                  </a:lnTo>
                  <a:lnTo>
                    <a:pt x="4" y="534"/>
                  </a:lnTo>
                  <a:lnTo>
                    <a:pt x="3" y="552"/>
                  </a:lnTo>
                  <a:lnTo>
                    <a:pt x="1" y="568"/>
                  </a:lnTo>
                  <a:lnTo>
                    <a:pt x="0" y="585"/>
                  </a:lnTo>
                  <a:lnTo>
                    <a:pt x="0" y="601"/>
                  </a:lnTo>
                  <a:lnTo>
                    <a:pt x="0" y="615"/>
                  </a:lnTo>
                  <a:lnTo>
                    <a:pt x="1" y="628"/>
                  </a:lnTo>
                  <a:lnTo>
                    <a:pt x="3" y="641"/>
                  </a:lnTo>
                  <a:lnTo>
                    <a:pt x="4" y="654"/>
                  </a:lnTo>
                  <a:lnTo>
                    <a:pt x="4" y="665"/>
                  </a:lnTo>
                  <a:lnTo>
                    <a:pt x="6" y="675"/>
                  </a:lnTo>
                  <a:lnTo>
                    <a:pt x="7" y="685"/>
                  </a:lnTo>
                  <a:lnTo>
                    <a:pt x="8" y="695"/>
                  </a:lnTo>
                  <a:lnTo>
                    <a:pt x="10" y="704"/>
                  </a:lnTo>
                  <a:lnTo>
                    <a:pt x="13" y="712"/>
                  </a:lnTo>
                  <a:lnTo>
                    <a:pt x="17" y="721"/>
                  </a:lnTo>
                  <a:lnTo>
                    <a:pt x="21" y="728"/>
                  </a:lnTo>
                  <a:lnTo>
                    <a:pt x="27" y="735"/>
                  </a:lnTo>
                  <a:lnTo>
                    <a:pt x="34" y="741"/>
                  </a:lnTo>
                  <a:lnTo>
                    <a:pt x="37" y="744"/>
                  </a:lnTo>
                  <a:lnTo>
                    <a:pt x="43" y="748"/>
                  </a:lnTo>
                  <a:lnTo>
                    <a:pt x="47" y="749"/>
                  </a:lnTo>
                  <a:lnTo>
                    <a:pt x="51" y="752"/>
                  </a:lnTo>
                  <a:lnTo>
                    <a:pt x="57" y="755"/>
                  </a:lnTo>
                  <a:lnTo>
                    <a:pt x="63" y="758"/>
                  </a:lnTo>
                  <a:lnTo>
                    <a:pt x="70" y="759"/>
                  </a:lnTo>
                  <a:lnTo>
                    <a:pt x="77" y="762"/>
                  </a:lnTo>
                  <a:lnTo>
                    <a:pt x="84" y="764"/>
                  </a:lnTo>
                  <a:lnTo>
                    <a:pt x="93" y="765"/>
                  </a:lnTo>
                  <a:lnTo>
                    <a:pt x="101" y="767"/>
                  </a:lnTo>
                  <a:lnTo>
                    <a:pt x="111" y="768"/>
                  </a:lnTo>
                  <a:lnTo>
                    <a:pt x="123" y="768"/>
                  </a:lnTo>
                  <a:lnTo>
                    <a:pt x="134" y="768"/>
                  </a:lnTo>
                  <a:lnTo>
                    <a:pt x="146" y="768"/>
                  </a:lnTo>
                  <a:lnTo>
                    <a:pt x="157" y="768"/>
                  </a:lnTo>
                  <a:lnTo>
                    <a:pt x="170" y="767"/>
                  </a:lnTo>
                  <a:lnTo>
                    <a:pt x="183" y="767"/>
                  </a:lnTo>
                  <a:lnTo>
                    <a:pt x="210" y="764"/>
                  </a:lnTo>
                  <a:lnTo>
                    <a:pt x="239" y="762"/>
                  </a:lnTo>
                  <a:lnTo>
                    <a:pt x="267" y="759"/>
                  </a:lnTo>
                  <a:lnTo>
                    <a:pt x="296" y="757"/>
                  </a:lnTo>
                  <a:lnTo>
                    <a:pt x="325" y="755"/>
                  </a:lnTo>
                  <a:lnTo>
                    <a:pt x="352" y="754"/>
                  </a:lnTo>
                  <a:lnTo>
                    <a:pt x="365" y="754"/>
                  </a:lnTo>
                  <a:lnTo>
                    <a:pt x="378" y="754"/>
                  </a:lnTo>
                  <a:lnTo>
                    <a:pt x="391" y="754"/>
                  </a:lnTo>
                  <a:lnTo>
                    <a:pt x="402" y="755"/>
                  </a:lnTo>
                  <a:lnTo>
                    <a:pt x="413" y="757"/>
                  </a:lnTo>
                  <a:lnTo>
                    <a:pt x="425" y="758"/>
                  </a:lnTo>
                  <a:lnTo>
                    <a:pt x="435" y="759"/>
                  </a:lnTo>
                  <a:lnTo>
                    <a:pt x="444" y="761"/>
                  </a:lnTo>
                  <a:lnTo>
                    <a:pt x="452" y="764"/>
                  </a:lnTo>
                  <a:lnTo>
                    <a:pt x="461" y="768"/>
                  </a:lnTo>
                  <a:lnTo>
                    <a:pt x="468" y="772"/>
                  </a:lnTo>
                  <a:lnTo>
                    <a:pt x="474" y="777"/>
                  </a:lnTo>
                  <a:lnTo>
                    <a:pt x="479" y="781"/>
                  </a:lnTo>
                  <a:lnTo>
                    <a:pt x="484" y="787"/>
                  </a:lnTo>
                  <a:lnTo>
                    <a:pt x="486" y="794"/>
                  </a:lnTo>
                  <a:lnTo>
                    <a:pt x="489" y="799"/>
                  </a:lnTo>
                  <a:lnTo>
                    <a:pt x="492" y="807"/>
                  </a:lnTo>
                  <a:lnTo>
                    <a:pt x="494" y="814"/>
                  </a:lnTo>
                  <a:lnTo>
                    <a:pt x="495" y="822"/>
                  </a:lnTo>
                  <a:lnTo>
                    <a:pt x="496" y="829"/>
                  </a:lnTo>
                  <a:lnTo>
                    <a:pt x="496" y="847"/>
                  </a:lnTo>
                  <a:lnTo>
                    <a:pt x="496" y="864"/>
                  </a:lnTo>
                  <a:lnTo>
                    <a:pt x="496" y="882"/>
                  </a:lnTo>
                  <a:lnTo>
                    <a:pt x="498" y="899"/>
                  </a:lnTo>
                  <a:lnTo>
                    <a:pt x="498" y="916"/>
                  </a:lnTo>
                  <a:lnTo>
                    <a:pt x="499" y="925"/>
                  </a:lnTo>
                  <a:lnTo>
                    <a:pt x="501" y="934"/>
                  </a:lnTo>
                  <a:lnTo>
                    <a:pt x="502" y="941"/>
                  </a:lnTo>
                  <a:lnTo>
                    <a:pt x="505" y="948"/>
                  </a:lnTo>
                  <a:lnTo>
                    <a:pt x="508" y="955"/>
                  </a:lnTo>
                  <a:lnTo>
                    <a:pt x="512" y="962"/>
                  </a:lnTo>
                  <a:lnTo>
                    <a:pt x="516" y="969"/>
                  </a:lnTo>
                  <a:lnTo>
                    <a:pt x="522" y="975"/>
                  </a:lnTo>
                  <a:lnTo>
                    <a:pt x="528" y="979"/>
                  </a:lnTo>
                  <a:lnTo>
                    <a:pt x="535" y="985"/>
                  </a:lnTo>
                  <a:lnTo>
                    <a:pt x="544" y="989"/>
                  </a:lnTo>
                  <a:lnTo>
                    <a:pt x="552" y="992"/>
                  </a:lnTo>
                  <a:lnTo>
                    <a:pt x="562" y="995"/>
                  </a:lnTo>
                  <a:lnTo>
                    <a:pt x="575" y="998"/>
                  </a:lnTo>
                  <a:lnTo>
                    <a:pt x="588" y="1001"/>
                  </a:lnTo>
                  <a:lnTo>
                    <a:pt x="601" y="1004"/>
                  </a:lnTo>
                  <a:lnTo>
                    <a:pt x="617" y="1006"/>
                  </a:lnTo>
                  <a:lnTo>
                    <a:pt x="632" y="1009"/>
                  </a:lnTo>
                  <a:lnTo>
                    <a:pt x="650" y="1011"/>
                  </a:lnTo>
                  <a:lnTo>
                    <a:pt x="667" y="1014"/>
                  </a:lnTo>
                  <a:lnTo>
                    <a:pt x="685" y="1015"/>
                  </a:lnTo>
                  <a:lnTo>
                    <a:pt x="704" y="1018"/>
                  </a:lnTo>
                  <a:lnTo>
                    <a:pt x="723" y="1019"/>
                  </a:lnTo>
                  <a:lnTo>
                    <a:pt x="743" y="1021"/>
                  </a:lnTo>
                  <a:lnTo>
                    <a:pt x="783" y="1022"/>
                  </a:lnTo>
                  <a:lnTo>
                    <a:pt x="823" y="1022"/>
                  </a:lnTo>
                  <a:lnTo>
                    <a:pt x="844" y="1022"/>
                  </a:lnTo>
                  <a:lnTo>
                    <a:pt x="864" y="1021"/>
                  </a:lnTo>
                  <a:lnTo>
                    <a:pt x="884" y="1021"/>
                  </a:lnTo>
                  <a:lnTo>
                    <a:pt x="904" y="1019"/>
                  </a:lnTo>
                  <a:lnTo>
                    <a:pt x="923" y="1018"/>
                  </a:lnTo>
                  <a:lnTo>
                    <a:pt x="942" y="1015"/>
                  </a:lnTo>
                  <a:lnTo>
                    <a:pt x="960" y="1012"/>
                  </a:lnTo>
                  <a:lnTo>
                    <a:pt x="979" y="1009"/>
                  </a:lnTo>
                  <a:lnTo>
                    <a:pt x="996" y="1005"/>
                  </a:lnTo>
                  <a:lnTo>
                    <a:pt x="1012" y="1002"/>
                  </a:lnTo>
                  <a:lnTo>
                    <a:pt x="1027" y="996"/>
                  </a:lnTo>
                  <a:lnTo>
                    <a:pt x="1042" y="992"/>
                  </a:lnTo>
                  <a:lnTo>
                    <a:pt x="1055" y="986"/>
                  </a:lnTo>
                  <a:lnTo>
                    <a:pt x="1066" y="979"/>
                  </a:lnTo>
                  <a:lnTo>
                    <a:pt x="1078" y="972"/>
                  </a:lnTo>
                  <a:lnTo>
                    <a:pt x="1088" y="965"/>
                  </a:lnTo>
                  <a:lnTo>
                    <a:pt x="1096" y="956"/>
                  </a:lnTo>
                  <a:lnTo>
                    <a:pt x="1103" y="948"/>
                  </a:lnTo>
                  <a:lnTo>
                    <a:pt x="1110" y="938"/>
                  </a:lnTo>
                  <a:lnTo>
                    <a:pt x="1116" y="926"/>
                  </a:lnTo>
                  <a:lnTo>
                    <a:pt x="1122" y="914"/>
                  </a:lnTo>
                  <a:lnTo>
                    <a:pt x="1126" y="901"/>
                  </a:lnTo>
                  <a:lnTo>
                    <a:pt x="1130" y="887"/>
                  </a:lnTo>
                  <a:lnTo>
                    <a:pt x="1135" y="872"/>
                  </a:lnTo>
                  <a:lnTo>
                    <a:pt x="1138" y="858"/>
                  </a:lnTo>
                  <a:lnTo>
                    <a:pt x="1139" y="842"/>
                  </a:lnTo>
                  <a:lnTo>
                    <a:pt x="1140" y="827"/>
                  </a:lnTo>
                  <a:lnTo>
                    <a:pt x="1142" y="809"/>
                  </a:lnTo>
                  <a:lnTo>
                    <a:pt x="1143" y="794"/>
                  </a:lnTo>
                  <a:lnTo>
                    <a:pt x="1143" y="777"/>
                  </a:lnTo>
                  <a:lnTo>
                    <a:pt x="1143" y="758"/>
                  </a:lnTo>
                  <a:lnTo>
                    <a:pt x="1143" y="741"/>
                  </a:lnTo>
                  <a:lnTo>
                    <a:pt x="1142" y="707"/>
                  </a:lnTo>
                  <a:lnTo>
                    <a:pt x="1140" y="671"/>
                  </a:lnTo>
                  <a:lnTo>
                    <a:pt x="1138" y="637"/>
                  </a:lnTo>
                  <a:lnTo>
                    <a:pt x="1136" y="621"/>
                  </a:lnTo>
                  <a:lnTo>
                    <a:pt x="1135" y="604"/>
                  </a:lnTo>
                  <a:lnTo>
                    <a:pt x="1133" y="588"/>
                  </a:lnTo>
                  <a:lnTo>
                    <a:pt x="1132" y="572"/>
                  </a:lnTo>
                  <a:lnTo>
                    <a:pt x="1130" y="558"/>
                  </a:lnTo>
                  <a:lnTo>
                    <a:pt x="1129" y="544"/>
                  </a:lnTo>
                  <a:lnTo>
                    <a:pt x="1128" y="531"/>
                  </a:lnTo>
                  <a:lnTo>
                    <a:pt x="1126" y="518"/>
                  </a:lnTo>
                  <a:lnTo>
                    <a:pt x="1126" y="505"/>
                  </a:lnTo>
                  <a:lnTo>
                    <a:pt x="1125" y="495"/>
                  </a:lnTo>
                  <a:lnTo>
                    <a:pt x="1125" y="485"/>
                  </a:lnTo>
                  <a:lnTo>
                    <a:pt x="1125" y="475"/>
                  </a:lnTo>
                  <a:lnTo>
                    <a:pt x="1125" y="455"/>
                  </a:lnTo>
                  <a:lnTo>
                    <a:pt x="1125" y="438"/>
                  </a:lnTo>
                  <a:lnTo>
                    <a:pt x="1123" y="421"/>
                  </a:lnTo>
                  <a:lnTo>
                    <a:pt x="1123" y="407"/>
                  </a:lnTo>
                  <a:lnTo>
                    <a:pt x="1123" y="393"/>
                  </a:lnTo>
                  <a:lnTo>
                    <a:pt x="1122" y="380"/>
                  </a:lnTo>
                  <a:lnTo>
                    <a:pt x="1120" y="367"/>
                  </a:lnTo>
                  <a:lnTo>
                    <a:pt x="1118" y="355"/>
                  </a:lnTo>
                  <a:lnTo>
                    <a:pt x="1113" y="345"/>
                  </a:lnTo>
                  <a:lnTo>
                    <a:pt x="1109" y="335"/>
                  </a:lnTo>
                  <a:lnTo>
                    <a:pt x="1106" y="330"/>
                  </a:lnTo>
                  <a:lnTo>
                    <a:pt x="1102" y="325"/>
                  </a:lnTo>
                  <a:lnTo>
                    <a:pt x="1099" y="321"/>
                  </a:lnTo>
                  <a:lnTo>
                    <a:pt x="1095" y="317"/>
                  </a:lnTo>
                  <a:lnTo>
                    <a:pt x="1090" y="313"/>
                  </a:lnTo>
                  <a:lnTo>
                    <a:pt x="1085" y="308"/>
                  </a:lnTo>
                  <a:lnTo>
                    <a:pt x="1080" y="304"/>
                  </a:lnTo>
                  <a:lnTo>
                    <a:pt x="1073" y="300"/>
                  </a:lnTo>
                  <a:lnTo>
                    <a:pt x="1067" y="295"/>
                  </a:lnTo>
                  <a:lnTo>
                    <a:pt x="1060" y="291"/>
                  </a:lnTo>
                  <a:lnTo>
                    <a:pt x="1053" y="288"/>
                  </a:lnTo>
                  <a:lnTo>
                    <a:pt x="1045" y="286"/>
                  </a:lnTo>
                  <a:lnTo>
                    <a:pt x="1035" y="283"/>
                  </a:lnTo>
                  <a:lnTo>
                    <a:pt x="1025" y="280"/>
                  </a:lnTo>
                  <a:lnTo>
                    <a:pt x="1015" y="277"/>
                  </a:lnTo>
                  <a:lnTo>
                    <a:pt x="1003" y="276"/>
                  </a:lnTo>
                  <a:lnTo>
                    <a:pt x="992" y="274"/>
                  </a:lnTo>
                  <a:lnTo>
                    <a:pt x="979" y="273"/>
                  </a:lnTo>
                  <a:lnTo>
                    <a:pt x="966" y="271"/>
                  </a:lnTo>
                  <a:lnTo>
                    <a:pt x="953" y="271"/>
                  </a:lnTo>
                  <a:lnTo>
                    <a:pt x="939" y="270"/>
                  </a:lnTo>
                  <a:lnTo>
                    <a:pt x="926" y="270"/>
                  </a:lnTo>
                  <a:lnTo>
                    <a:pt x="897" y="270"/>
                  </a:lnTo>
                  <a:lnTo>
                    <a:pt x="867" y="268"/>
                  </a:lnTo>
                  <a:lnTo>
                    <a:pt x="839" y="268"/>
                  </a:lnTo>
                  <a:lnTo>
                    <a:pt x="810" y="267"/>
                  </a:lnTo>
                  <a:lnTo>
                    <a:pt x="781" y="266"/>
                  </a:lnTo>
                  <a:lnTo>
                    <a:pt x="753" y="264"/>
                  </a:lnTo>
                  <a:lnTo>
                    <a:pt x="740" y="263"/>
                  </a:lnTo>
                  <a:lnTo>
                    <a:pt x="727" y="261"/>
                  </a:lnTo>
                  <a:lnTo>
                    <a:pt x="714" y="260"/>
                  </a:lnTo>
                  <a:lnTo>
                    <a:pt x="703" y="257"/>
                  </a:lnTo>
                  <a:lnTo>
                    <a:pt x="691" y="254"/>
                  </a:lnTo>
                  <a:lnTo>
                    <a:pt x="680" y="251"/>
                  </a:lnTo>
                  <a:lnTo>
                    <a:pt x="670" y="248"/>
                  </a:lnTo>
                  <a:lnTo>
                    <a:pt x="661" y="244"/>
                  </a:lnTo>
                  <a:lnTo>
                    <a:pt x="651" y="240"/>
                  </a:lnTo>
                  <a:lnTo>
                    <a:pt x="644" y="234"/>
                  </a:lnTo>
                  <a:lnTo>
                    <a:pt x="635" y="228"/>
                  </a:lnTo>
                  <a:lnTo>
                    <a:pt x="628" y="223"/>
                  </a:lnTo>
                  <a:lnTo>
                    <a:pt x="622" y="217"/>
                  </a:lnTo>
                  <a:lnTo>
                    <a:pt x="615" y="210"/>
                  </a:lnTo>
                  <a:lnTo>
                    <a:pt x="610" y="203"/>
                  </a:lnTo>
                  <a:lnTo>
                    <a:pt x="604" y="196"/>
                  </a:lnTo>
                  <a:lnTo>
                    <a:pt x="594" y="180"/>
                  </a:lnTo>
                  <a:lnTo>
                    <a:pt x="585" y="164"/>
                  </a:lnTo>
                  <a:lnTo>
                    <a:pt x="577" y="147"/>
                  </a:lnTo>
                  <a:lnTo>
                    <a:pt x="568" y="130"/>
                  </a:lnTo>
                  <a:lnTo>
                    <a:pt x="559" y="113"/>
                  </a:lnTo>
                  <a:lnTo>
                    <a:pt x="551" y="97"/>
                  </a:lnTo>
                  <a:lnTo>
                    <a:pt x="541" y="81"/>
                  </a:lnTo>
                  <a:lnTo>
                    <a:pt x="531" y="67"/>
                  </a:lnTo>
                  <a:lnTo>
                    <a:pt x="524" y="60"/>
                  </a:lnTo>
                  <a:lnTo>
                    <a:pt x="518" y="54"/>
                  </a:lnTo>
                  <a:lnTo>
                    <a:pt x="512" y="47"/>
                  </a:lnTo>
                  <a:lnTo>
                    <a:pt x="505" y="41"/>
                  </a:lnTo>
                  <a:lnTo>
                    <a:pt x="496" y="37"/>
                  </a:lnTo>
                  <a:lnTo>
                    <a:pt x="489" y="33"/>
                  </a:lnTo>
                  <a:lnTo>
                    <a:pt x="481" y="29"/>
                  </a:lnTo>
                  <a:lnTo>
                    <a:pt x="471" y="24"/>
                  </a:lnTo>
                  <a:close/>
                </a:path>
              </a:pathLst>
            </a:custGeom>
            <a:solidFill>
              <a:srgbClr val="00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26020" name="Group 238"/>
            <p:cNvGrpSpPr>
              <a:grpSpLocks/>
            </p:cNvGrpSpPr>
            <p:nvPr/>
          </p:nvGrpSpPr>
          <p:grpSpPr bwMode="auto">
            <a:xfrm>
              <a:off x="4347" y="23"/>
              <a:ext cx="609" cy="541"/>
              <a:chOff x="657" y="2629"/>
              <a:chExt cx="609" cy="541"/>
            </a:xfrm>
          </p:grpSpPr>
          <p:sp>
            <p:nvSpPr>
              <p:cNvPr id="126066" name="Rectangle 239"/>
              <p:cNvSpPr>
                <a:spLocks noChangeArrowheads="1"/>
              </p:cNvSpPr>
              <p:nvPr/>
            </p:nvSpPr>
            <p:spPr bwMode="auto">
              <a:xfrm>
                <a:off x="657" y="2629"/>
                <a:ext cx="509" cy="24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charset="0"/>
                  <a:buChar char="r"/>
                  <a:defRPr sz="28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charset="0"/>
                  <a:buChar char="m"/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800">
                    <a:solidFill>
                      <a:srgbClr val="000000"/>
                    </a:solidFill>
                  </a:rPr>
                  <a:t>AS</a:t>
                </a:r>
                <a:r>
                  <a:rPr lang="en-US" altLang="zh-CN" sz="1800">
                    <a:solidFill>
                      <a:srgbClr val="000000"/>
                    </a:solidFill>
                    <a:ea typeface="宋体" charset="-122"/>
                  </a:rPr>
                  <a:t> D</a:t>
                </a:r>
                <a:endParaRPr lang="en-US" altLang="zh-CN" sz="1500">
                  <a:solidFill>
                    <a:srgbClr val="000000"/>
                  </a:solidFill>
                  <a:ea typeface="宋体" charset="-122"/>
                </a:endParaRPr>
              </a:p>
            </p:txBody>
          </p:sp>
          <p:sp>
            <p:nvSpPr>
              <p:cNvPr id="126067" name="Rectangle 240"/>
              <p:cNvSpPr>
                <a:spLocks noChangeArrowheads="1"/>
              </p:cNvSpPr>
              <p:nvPr/>
            </p:nvSpPr>
            <p:spPr bwMode="auto">
              <a:xfrm>
                <a:off x="658" y="2930"/>
                <a:ext cx="1" cy="2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charset="0"/>
                  <a:buChar char="r"/>
                  <a:defRPr sz="28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charset="0"/>
                  <a:buChar char="m"/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126068" name="Rectangle 241"/>
              <p:cNvSpPr>
                <a:spLocks noChangeArrowheads="1"/>
              </p:cNvSpPr>
              <p:nvPr/>
            </p:nvSpPr>
            <p:spPr bwMode="auto">
              <a:xfrm>
                <a:off x="1214" y="2635"/>
                <a:ext cx="52" cy="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charset="0"/>
                  <a:buChar char="r"/>
                  <a:defRPr sz="28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charset="0"/>
                  <a:buChar char="m"/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500">
                    <a:solidFill>
                      <a:srgbClr val="FF0000"/>
                    </a:solidFill>
                  </a:rPr>
                  <a:t> </a:t>
                </a:r>
                <a:endParaRPr lang="en-US" altLang="en-US" sz="180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126021" name="Line 242"/>
            <p:cNvSpPr>
              <a:spLocks noChangeShapeType="1"/>
            </p:cNvSpPr>
            <p:nvPr/>
          </p:nvSpPr>
          <p:spPr bwMode="auto">
            <a:xfrm flipV="1">
              <a:off x="4710" y="789"/>
              <a:ext cx="266" cy="179"/>
            </a:xfrm>
            <a:prstGeom prst="line">
              <a:avLst/>
            </a:prstGeom>
            <a:noFill/>
            <a:ln w="301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6022" name="Line 243"/>
            <p:cNvSpPr>
              <a:spLocks noChangeShapeType="1"/>
            </p:cNvSpPr>
            <p:nvPr/>
          </p:nvSpPr>
          <p:spPr bwMode="auto">
            <a:xfrm>
              <a:off x="4789" y="1022"/>
              <a:ext cx="647" cy="312"/>
            </a:xfrm>
            <a:prstGeom prst="line">
              <a:avLst/>
            </a:prstGeom>
            <a:noFill/>
            <a:ln w="301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6023" name="Line 244"/>
            <p:cNvSpPr>
              <a:spLocks noChangeShapeType="1"/>
            </p:cNvSpPr>
            <p:nvPr/>
          </p:nvSpPr>
          <p:spPr bwMode="auto">
            <a:xfrm flipH="1" flipV="1">
              <a:off x="5267" y="783"/>
              <a:ext cx="267" cy="493"/>
            </a:xfrm>
            <a:prstGeom prst="line">
              <a:avLst/>
            </a:prstGeom>
            <a:noFill/>
            <a:ln w="301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26024" name="Group 245"/>
            <p:cNvGrpSpPr>
              <a:grpSpLocks/>
            </p:cNvGrpSpPr>
            <p:nvPr/>
          </p:nvGrpSpPr>
          <p:grpSpPr bwMode="auto">
            <a:xfrm>
              <a:off x="4925" y="642"/>
              <a:ext cx="472" cy="219"/>
              <a:chOff x="1811" y="2493"/>
              <a:chExt cx="472" cy="219"/>
            </a:xfrm>
          </p:grpSpPr>
          <p:sp>
            <p:nvSpPr>
              <p:cNvPr id="126053" name="Freeform 246"/>
              <p:cNvSpPr>
                <a:spLocks/>
              </p:cNvSpPr>
              <p:nvPr/>
            </p:nvSpPr>
            <p:spPr bwMode="auto">
              <a:xfrm>
                <a:off x="1814" y="2591"/>
                <a:ext cx="468" cy="121"/>
              </a:xfrm>
              <a:custGeom>
                <a:avLst/>
                <a:gdLst>
                  <a:gd name="T0" fmla="*/ 211 w 468"/>
                  <a:gd name="T1" fmla="*/ 0 h 121"/>
                  <a:gd name="T2" fmla="*/ 165 w 468"/>
                  <a:gd name="T3" fmla="*/ 2 h 121"/>
                  <a:gd name="T4" fmla="*/ 123 w 468"/>
                  <a:gd name="T5" fmla="*/ 7 h 121"/>
                  <a:gd name="T6" fmla="*/ 86 w 468"/>
                  <a:gd name="T7" fmla="*/ 14 h 121"/>
                  <a:gd name="T8" fmla="*/ 69 w 468"/>
                  <a:gd name="T9" fmla="*/ 17 h 121"/>
                  <a:gd name="T10" fmla="*/ 55 w 468"/>
                  <a:gd name="T11" fmla="*/ 21 h 121"/>
                  <a:gd name="T12" fmla="*/ 40 w 468"/>
                  <a:gd name="T13" fmla="*/ 27 h 121"/>
                  <a:gd name="T14" fmla="*/ 29 w 468"/>
                  <a:gd name="T15" fmla="*/ 31 h 121"/>
                  <a:gd name="T16" fmla="*/ 19 w 468"/>
                  <a:gd name="T17" fmla="*/ 37 h 121"/>
                  <a:gd name="T18" fmla="*/ 12 w 468"/>
                  <a:gd name="T19" fmla="*/ 42 h 121"/>
                  <a:gd name="T20" fmla="*/ 6 w 468"/>
                  <a:gd name="T21" fmla="*/ 48 h 121"/>
                  <a:gd name="T22" fmla="*/ 2 w 468"/>
                  <a:gd name="T23" fmla="*/ 54 h 121"/>
                  <a:gd name="T24" fmla="*/ 0 w 468"/>
                  <a:gd name="T25" fmla="*/ 61 h 121"/>
                  <a:gd name="T26" fmla="*/ 2 w 468"/>
                  <a:gd name="T27" fmla="*/ 67 h 121"/>
                  <a:gd name="T28" fmla="*/ 6 w 468"/>
                  <a:gd name="T29" fmla="*/ 72 h 121"/>
                  <a:gd name="T30" fmla="*/ 12 w 468"/>
                  <a:gd name="T31" fmla="*/ 78 h 121"/>
                  <a:gd name="T32" fmla="*/ 19 w 468"/>
                  <a:gd name="T33" fmla="*/ 84 h 121"/>
                  <a:gd name="T34" fmla="*/ 29 w 468"/>
                  <a:gd name="T35" fmla="*/ 89 h 121"/>
                  <a:gd name="T36" fmla="*/ 40 w 468"/>
                  <a:gd name="T37" fmla="*/ 94 h 121"/>
                  <a:gd name="T38" fmla="*/ 55 w 468"/>
                  <a:gd name="T39" fmla="*/ 99 h 121"/>
                  <a:gd name="T40" fmla="*/ 69 w 468"/>
                  <a:gd name="T41" fmla="*/ 104 h 121"/>
                  <a:gd name="T42" fmla="*/ 86 w 468"/>
                  <a:gd name="T43" fmla="*/ 108 h 121"/>
                  <a:gd name="T44" fmla="*/ 123 w 468"/>
                  <a:gd name="T45" fmla="*/ 114 h 121"/>
                  <a:gd name="T46" fmla="*/ 165 w 468"/>
                  <a:gd name="T47" fmla="*/ 118 h 121"/>
                  <a:gd name="T48" fmla="*/ 211 w 468"/>
                  <a:gd name="T49" fmla="*/ 121 h 121"/>
                  <a:gd name="T50" fmla="*/ 258 w 468"/>
                  <a:gd name="T51" fmla="*/ 121 h 121"/>
                  <a:gd name="T52" fmla="*/ 304 w 468"/>
                  <a:gd name="T53" fmla="*/ 118 h 121"/>
                  <a:gd name="T54" fmla="*/ 345 w 468"/>
                  <a:gd name="T55" fmla="*/ 114 h 121"/>
                  <a:gd name="T56" fmla="*/ 382 w 468"/>
                  <a:gd name="T57" fmla="*/ 108 h 121"/>
                  <a:gd name="T58" fmla="*/ 399 w 468"/>
                  <a:gd name="T59" fmla="*/ 104 h 121"/>
                  <a:gd name="T60" fmla="*/ 414 w 468"/>
                  <a:gd name="T61" fmla="*/ 99 h 121"/>
                  <a:gd name="T62" fmla="*/ 428 w 468"/>
                  <a:gd name="T63" fmla="*/ 94 h 121"/>
                  <a:gd name="T64" fmla="*/ 440 w 468"/>
                  <a:gd name="T65" fmla="*/ 89 h 121"/>
                  <a:gd name="T66" fmla="*/ 450 w 468"/>
                  <a:gd name="T67" fmla="*/ 84 h 121"/>
                  <a:gd name="T68" fmla="*/ 457 w 468"/>
                  <a:gd name="T69" fmla="*/ 78 h 121"/>
                  <a:gd name="T70" fmla="*/ 462 w 468"/>
                  <a:gd name="T71" fmla="*/ 72 h 121"/>
                  <a:gd name="T72" fmla="*/ 467 w 468"/>
                  <a:gd name="T73" fmla="*/ 67 h 121"/>
                  <a:gd name="T74" fmla="*/ 468 w 468"/>
                  <a:gd name="T75" fmla="*/ 61 h 121"/>
                  <a:gd name="T76" fmla="*/ 467 w 468"/>
                  <a:gd name="T77" fmla="*/ 54 h 121"/>
                  <a:gd name="T78" fmla="*/ 462 w 468"/>
                  <a:gd name="T79" fmla="*/ 48 h 121"/>
                  <a:gd name="T80" fmla="*/ 457 w 468"/>
                  <a:gd name="T81" fmla="*/ 42 h 121"/>
                  <a:gd name="T82" fmla="*/ 450 w 468"/>
                  <a:gd name="T83" fmla="*/ 37 h 121"/>
                  <a:gd name="T84" fmla="*/ 440 w 468"/>
                  <a:gd name="T85" fmla="*/ 31 h 121"/>
                  <a:gd name="T86" fmla="*/ 428 w 468"/>
                  <a:gd name="T87" fmla="*/ 27 h 121"/>
                  <a:gd name="T88" fmla="*/ 414 w 468"/>
                  <a:gd name="T89" fmla="*/ 21 h 121"/>
                  <a:gd name="T90" fmla="*/ 399 w 468"/>
                  <a:gd name="T91" fmla="*/ 17 h 121"/>
                  <a:gd name="T92" fmla="*/ 382 w 468"/>
                  <a:gd name="T93" fmla="*/ 14 h 121"/>
                  <a:gd name="T94" fmla="*/ 345 w 468"/>
                  <a:gd name="T95" fmla="*/ 7 h 121"/>
                  <a:gd name="T96" fmla="*/ 304 w 468"/>
                  <a:gd name="T97" fmla="*/ 2 h 121"/>
                  <a:gd name="T98" fmla="*/ 258 w 468"/>
                  <a:gd name="T99" fmla="*/ 0 h 121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w 468"/>
                  <a:gd name="T151" fmla="*/ 0 h 121"/>
                  <a:gd name="T152" fmla="*/ 468 w 468"/>
                  <a:gd name="T153" fmla="*/ 121 h 121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T150" t="T151" r="T152" b="T153"/>
                <a:pathLst>
                  <a:path w="468" h="121">
                    <a:moveTo>
                      <a:pt x="235" y="0"/>
                    </a:moveTo>
                    <a:lnTo>
                      <a:pt x="211" y="0"/>
                    </a:lnTo>
                    <a:lnTo>
                      <a:pt x="188" y="1"/>
                    </a:lnTo>
                    <a:lnTo>
                      <a:pt x="165" y="2"/>
                    </a:lnTo>
                    <a:lnTo>
                      <a:pt x="143" y="4"/>
                    </a:lnTo>
                    <a:lnTo>
                      <a:pt x="123" y="7"/>
                    </a:lnTo>
                    <a:lnTo>
                      <a:pt x="103" y="10"/>
                    </a:lnTo>
                    <a:lnTo>
                      <a:pt x="86" y="14"/>
                    </a:lnTo>
                    <a:lnTo>
                      <a:pt x="77" y="15"/>
                    </a:lnTo>
                    <a:lnTo>
                      <a:pt x="69" y="17"/>
                    </a:lnTo>
                    <a:lnTo>
                      <a:pt x="62" y="20"/>
                    </a:lnTo>
                    <a:lnTo>
                      <a:pt x="55" y="21"/>
                    </a:lnTo>
                    <a:lnTo>
                      <a:pt x="47" y="24"/>
                    </a:lnTo>
                    <a:lnTo>
                      <a:pt x="40" y="27"/>
                    </a:lnTo>
                    <a:lnTo>
                      <a:pt x="35" y="28"/>
                    </a:lnTo>
                    <a:lnTo>
                      <a:pt x="29" y="31"/>
                    </a:lnTo>
                    <a:lnTo>
                      <a:pt x="25" y="34"/>
                    </a:lnTo>
                    <a:lnTo>
                      <a:pt x="19" y="37"/>
                    </a:lnTo>
                    <a:lnTo>
                      <a:pt x="15" y="40"/>
                    </a:lnTo>
                    <a:lnTo>
                      <a:pt x="12" y="42"/>
                    </a:lnTo>
                    <a:lnTo>
                      <a:pt x="9" y="45"/>
                    </a:lnTo>
                    <a:lnTo>
                      <a:pt x="6" y="48"/>
                    </a:lnTo>
                    <a:lnTo>
                      <a:pt x="3" y="51"/>
                    </a:lnTo>
                    <a:lnTo>
                      <a:pt x="2" y="54"/>
                    </a:lnTo>
                    <a:lnTo>
                      <a:pt x="2" y="57"/>
                    </a:lnTo>
                    <a:lnTo>
                      <a:pt x="0" y="61"/>
                    </a:lnTo>
                    <a:lnTo>
                      <a:pt x="2" y="64"/>
                    </a:lnTo>
                    <a:lnTo>
                      <a:pt x="2" y="67"/>
                    </a:lnTo>
                    <a:lnTo>
                      <a:pt x="3" y="70"/>
                    </a:lnTo>
                    <a:lnTo>
                      <a:pt x="6" y="72"/>
                    </a:lnTo>
                    <a:lnTo>
                      <a:pt x="9" y="75"/>
                    </a:lnTo>
                    <a:lnTo>
                      <a:pt x="12" y="78"/>
                    </a:lnTo>
                    <a:lnTo>
                      <a:pt x="15" y="81"/>
                    </a:lnTo>
                    <a:lnTo>
                      <a:pt x="19" y="84"/>
                    </a:lnTo>
                    <a:lnTo>
                      <a:pt x="25" y="87"/>
                    </a:lnTo>
                    <a:lnTo>
                      <a:pt x="29" y="89"/>
                    </a:lnTo>
                    <a:lnTo>
                      <a:pt x="35" y="92"/>
                    </a:lnTo>
                    <a:lnTo>
                      <a:pt x="40" y="94"/>
                    </a:lnTo>
                    <a:lnTo>
                      <a:pt x="47" y="97"/>
                    </a:lnTo>
                    <a:lnTo>
                      <a:pt x="55" y="99"/>
                    </a:lnTo>
                    <a:lnTo>
                      <a:pt x="62" y="101"/>
                    </a:lnTo>
                    <a:lnTo>
                      <a:pt x="69" y="104"/>
                    </a:lnTo>
                    <a:lnTo>
                      <a:pt x="77" y="105"/>
                    </a:lnTo>
                    <a:lnTo>
                      <a:pt x="86" y="108"/>
                    </a:lnTo>
                    <a:lnTo>
                      <a:pt x="103" y="111"/>
                    </a:lnTo>
                    <a:lnTo>
                      <a:pt x="123" y="114"/>
                    </a:lnTo>
                    <a:lnTo>
                      <a:pt x="143" y="117"/>
                    </a:lnTo>
                    <a:lnTo>
                      <a:pt x="165" y="118"/>
                    </a:lnTo>
                    <a:lnTo>
                      <a:pt x="188" y="119"/>
                    </a:lnTo>
                    <a:lnTo>
                      <a:pt x="211" y="121"/>
                    </a:lnTo>
                    <a:lnTo>
                      <a:pt x="235" y="121"/>
                    </a:lnTo>
                    <a:lnTo>
                      <a:pt x="258" y="121"/>
                    </a:lnTo>
                    <a:lnTo>
                      <a:pt x="281" y="119"/>
                    </a:lnTo>
                    <a:lnTo>
                      <a:pt x="304" y="118"/>
                    </a:lnTo>
                    <a:lnTo>
                      <a:pt x="325" y="117"/>
                    </a:lnTo>
                    <a:lnTo>
                      <a:pt x="345" y="114"/>
                    </a:lnTo>
                    <a:lnTo>
                      <a:pt x="365" y="111"/>
                    </a:lnTo>
                    <a:lnTo>
                      <a:pt x="382" y="108"/>
                    </a:lnTo>
                    <a:lnTo>
                      <a:pt x="391" y="105"/>
                    </a:lnTo>
                    <a:lnTo>
                      <a:pt x="399" y="104"/>
                    </a:lnTo>
                    <a:lnTo>
                      <a:pt x="407" y="101"/>
                    </a:lnTo>
                    <a:lnTo>
                      <a:pt x="414" y="99"/>
                    </a:lnTo>
                    <a:lnTo>
                      <a:pt x="421" y="97"/>
                    </a:lnTo>
                    <a:lnTo>
                      <a:pt x="428" y="94"/>
                    </a:lnTo>
                    <a:lnTo>
                      <a:pt x="434" y="92"/>
                    </a:lnTo>
                    <a:lnTo>
                      <a:pt x="440" y="89"/>
                    </a:lnTo>
                    <a:lnTo>
                      <a:pt x="445" y="87"/>
                    </a:lnTo>
                    <a:lnTo>
                      <a:pt x="450" y="84"/>
                    </a:lnTo>
                    <a:lnTo>
                      <a:pt x="454" y="81"/>
                    </a:lnTo>
                    <a:lnTo>
                      <a:pt x="457" y="78"/>
                    </a:lnTo>
                    <a:lnTo>
                      <a:pt x="461" y="75"/>
                    </a:lnTo>
                    <a:lnTo>
                      <a:pt x="462" y="72"/>
                    </a:lnTo>
                    <a:lnTo>
                      <a:pt x="465" y="70"/>
                    </a:lnTo>
                    <a:lnTo>
                      <a:pt x="467" y="67"/>
                    </a:lnTo>
                    <a:lnTo>
                      <a:pt x="468" y="64"/>
                    </a:lnTo>
                    <a:lnTo>
                      <a:pt x="468" y="61"/>
                    </a:lnTo>
                    <a:lnTo>
                      <a:pt x="468" y="57"/>
                    </a:lnTo>
                    <a:lnTo>
                      <a:pt x="467" y="54"/>
                    </a:lnTo>
                    <a:lnTo>
                      <a:pt x="465" y="51"/>
                    </a:lnTo>
                    <a:lnTo>
                      <a:pt x="462" y="48"/>
                    </a:lnTo>
                    <a:lnTo>
                      <a:pt x="461" y="45"/>
                    </a:lnTo>
                    <a:lnTo>
                      <a:pt x="457" y="42"/>
                    </a:lnTo>
                    <a:lnTo>
                      <a:pt x="454" y="40"/>
                    </a:lnTo>
                    <a:lnTo>
                      <a:pt x="450" y="37"/>
                    </a:lnTo>
                    <a:lnTo>
                      <a:pt x="445" y="34"/>
                    </a:lnTo>
                    <a:lnTo>
                      <a:pt x="440" y="31"/>
                    </a:lnTo>
                    <a:lnTo>
                      <a:pt x="434" y="28"/>
                    </a:lnTo>
                    <a:lnTo>
                      <a:pt x="428" y="27"/>
                    </a:lnTo>
                    <a:lnTo>
                      <a:pt x="421" y="24"/>
                    </a:lnTo>
                    <a:lnTo>
                      <a:pt x="414" y="21"/>
                    </a:lnTo>
                    <a:lnTo>
                      <a:pt x="407" y="20"/>
                    </a:lnTo>
                    <a:lnTo>
                      <a:pt x="399" y="17"/>
                    </a:lnTo>
                    <a:lnTo>
                      <a:pt x="391" y="15"/>
                    </a:lnTo>
                    <a:lnTo>
                      <a:pt x="382" y="14"/>
                    </a:lnTo>
                    <a:lnTo>
                      <a:pt x="365" y="10"/>
                    </a:lnTo>
                    <a:lnTo>
                      <a:pt x="345" y="7"/>
                    </a:lnTo>
                    <a:lnTo>
                      <a:pt x="325" y="4"/>
                    </a:lnTo>
                    <a:lnTo>
                      <a:pt x="304" y="2"/>
                    </a:lnTo>
                    <a:lnTo>
                      <a:pt x="281" y="1"/>
                    </a:lnTo>
                    <a:lnTo>
                      <a:pt x="258" y="0"/>
                    </a:lnTo>
                    <a:lnTo>
                      <a:pt x="235" y="0"/>
                    </a:lnTo>
                    <a:close/>
                  </a:path>
                </a:pathLst>
              </a:cu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054" name="Freeform 247"/>
              <p:cNvSpPr>
                <a:spLocks/>
              </p:cNvSpPr>
              <p:nvPr/>
            </p:nvSpPr>
            <p:spPr bwMode="auto">
              <a:xfrm>
                <a:off x="1814" y="2591"/>
                <a:ext cx="468" cy="121"/>
              </a:xfrm>
              <a:custGeom>
                <a:avLst/>
                <a:gdLst>
                  <a:gd name="T0" fmla="*/ 211 w 468"/>
                  <a:gd name="T1" fmla="*/ 0 h 121"/>
                  <a:gd name="T2" fmla="*/ 165 w 468"/>
                  <a:gd name="T3" fmla="*/ 2 h 121"/>
                  <a:gd name="T4" fmla="*/ 123 w 468"/>
                  <a:gd name="T5" fmla="*/ 7 h 121"/>
                  <a:gd name="T6" fmla="*/ 86 w 468"/>
                  <a:gd name="T7" fmla="*/ 14 h 121"/>
                  <a:gd name="T8" fmla="*/ 69 w 468"/>
                  <a:gd name="T9" fmla="*/ 17 h 121"/>
                  <a:gd name="T10" fmla="*/ 55 w 468"/>
                  <a:gd name="T11" fmla="*/ 21 h 121"/>
                  <a:gd name="T12" fmla="*/ 40 w 468"/>
                  <a:gd name="T13" fmla="*/ 27 h 121"/>
                  <a:gd name="T14" fmla="*/ 29 w 468"/>
                  <a:gd name="T15" fmla="*/ 31 h 121"/>
                  <a:gd name="T16" fmla="*/ 19 w 468"/>
                  <a:gd name="T17" fmla="*/ 37 h 121"/>
                  <a:gd name="T18" fmla="*/ 12 w 468"/>
                  <a:gd name="T19" fmla="*/ 42 h 121"/>
                  <a:gd name="T20" fmla="*/ 6 w 468"/>
                  <a:gd name="T21" fmla="*/ 48 h 121"/>
                  <a:gd name="T22" fmla="*/ 2 w 468"/>
                  <a:gd name="T23" fmla="*/ 54 h 121"/>
                  <a:gd name="T24" fmla="*/ 0 w 468"/>
                  <a:gd name="T25" fmla="*/ 61 h 121"/>
                  <a:gd name="T26" fmla="*/ 2 w 468"/>
                  <a:gd name="T27" fmla="*/ 67 h 121"/>
                  <a:gd name="T28" fmla="*/ 6 w 468"/>
                  <a:gd name="T29" fmla="*/ 72 h 121"/>
                  <a:gd name="T30" fmla="*/ 12 w 468"/>
                  <a:gd name="T31" fmla="*/ 78 h 121"/>
                  <a:gd name="T32" fmla="*/ 19 w 468"/>
                  <a:gd name="T33" fmla="*/ 84 h 121"/>
                  <a:gd name="T34" fmla="*/ 29 w 468"/>
                  <a:gd name="T35" fmla="*/ 89 h 121"/>
                  <a:gd name="T36" fmla="*/ 40 w 468"/>
                  <a:gd name="T37" fmla="*/ 94 h 121"/>
                  <a:gd name="T38" fmla="*/ 55 w 468"/>
                  <a:gd name="T39" fmla="*/ 99 h 121"/>
                  <a:gd name="T40" fmla="*/ 69 w 468"/>
                  <a:gd name="T41" fmla="*/ 104 h 121"/>
                  <a:gd name="T42" fmla="*/ 86 w 468"/>
                  <a:gd name="T43" fmla="*/ 108 h 121"/>
                  <a:gd name="T44" fmla="*/ 123 w 468"/>
                  <a:gd name="T45" fmla="*/ 114 h 121"/>
                  <a:gd name="T46" fmla="*/ 165 w 468"/>
                  <a:gd name="T47" fmla="*/ 118 h 121"/>
                  <a:gd name="T48" fmla="*/ 211 w 468"/>
                  <a:gd name="T49" fmla="*/ 121 h 121"/>
                  <a:gd name="T50" fmla="*/ 258 w 468"/>
                  <a:gd name="T51" fmla="*/ 121 h 121"/>
                  <a:gd name="T52" fmla="*/ 304 w 468"/>
                  <a:gd name="T53" fmla="*/ 118 h 121"/>
                  <a:gd name="T54" fmla="*/ 345 w 468"/>
                  <a:gd name="T55" fmla="*/ 114 h 121"/>
                  <a:gd name="T56" fmla="*/ 382 w 468"/>
                  <a:gd name="T57" fmla="*/ 108 h 121"/>
                  <a:gd name="T58" fmla="*/ 399 w 468"/>
                  <a:gd name="T59" fmla="*/ 104 h 121"/>
                  <a:gd name="T60" fmla="*/ 414 w 468"/>
                  <a:gd name="T61" fmla="*/ 99 h 121"/>
                  <a:gd name="T62" fmla="*/ 428 w 468"/>
                  <a:gd name="T63" fmla="*/ 94 h 121"/>
                  <a:gd name="T64" fmla="*/ 440 w 468"/>
                  <a:gd name="T65" fmla="*/ 89 h 121"/>
                  <a:gd name="T66" fmla="*/ 450 w 468"/>
                  <a:gd name="T67" fmla="*/ 84 h 121"/>
                  <a:gd name="T68" fmla="*/ 457 w 468"/>
                  <a:gd name="T69" fmla="*/ 78 h 121"/>
                  <a:gd name="T70" fmla="*/ 462 w 468"/>
                  <a:gd name="T71" fmla="*/ 72 h 121"/>
                  <a:gd name="T72" fmla="*/ 467 w 468"/>
                  <a:gd name="T73" fmla="*/ 67 h 121"/>
                  <a:gd name="T74" fmla="*/ 468 w 468"/>
                  <a:gd name="T75" fmla="*/ 61 h 121"/>
                  <a:gd name="T76" fmla="*/ 467 w 468"/>
                  <a:gd name="T77" fmla="*/ 54 h 121"/>
                  <a:gd name="T78" fmla="*/ 462 w 468"/>
                  <a:gd name="T79" fmla="*/ 48 h 121"/>
                  <a:gd name="T80" fmla="*/ 457 w 468"/>
                  <a:gd name="T81" fmla="*/ 42 h 121"/>
                  <a:gd name="T82" fmla="*/ 450 w 468"/>
                  <a:gd name="T83" fmla="*/ 37 h 121"/>
                  <a:gd name="T84" fmla="*/ 440 w 468"/>
                  <a:gd name="T85" fmla="*/ 31 h 121"/>
                  <a:gd name="T86" fmla="*/ 428 w 468"/>
                  <a:gd name="T87" fmla="*/ 27 h 121"/>
                  <a:gd name="T88" fmla="*/ 414 w 468"/>
                  <a:gd name="T89" fmla="*/ 21 h 121"/>
                  <a:gd name="T90" fmla="*/ 399 w 468"/>
                  <a:gd name="T91" fmla="*/ 17 h 121"/>
                  <a:gd name="T92" fmla="*/ 382 w 468"/>
                  <a:gd name="T93" fmla="*/ 14 h 121"/>
                  <a:gd name="T94" fmla="*/ 345 w 468"/>
                  <a:gd name="T95" fmla="*/ 7 h 121"/>
                  <a:gd name="T96" fmla="*/ 304 w 468"/>
                  <a:gd name="T97" fmla="*/ 2 h 121"/>
                  <a:gd name="T98" fmla="*/ 258 w 468"/>
                  <a:gd name="T99" fmla="*/ 0 h 121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w 468"/>
                  <a:gd name="T151" fmla="*/ 0 h 121"/>
                  <a:gd name="T152" fmla="*/ 468 w 468"/>
                  <a:gd name="T153" fmla="*/ 121 h 121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T150" t="T151" r="T152" b="T153"/>
                <a:pathLst>
                  <a:path w="468" h="121">
                    <a:moveTo>
                      <a:pt x="235" y="0"/>
                    </a:moveTo>
                    <a:lnTo>
                      <a:pt x="211" y="0"/>
                    </a:lnTo>
                    <a:lnTo>
                      <a:pt x="188" y="1"/>
                    </a:lnTo>
                    <a:lnTo>
                      <a:pt x="165" y="2"/>
                    </a:lnTo>
                    <a:lnTo>
                      <a:pt x="143" y="4"/>
                    </a:lnTo>
                    <a:lnTo>
                      <a:pt x="123" y="7"/>
                    </a:lnTo>
                    <a:lnTo>
                      <a:pt x="103" y="10"/>
                    </a:lnTo>
                    <a:lnTo>
                      <a:pt x="86" y="14"/>
                    </a:lnTo>
                    <a:lnTo>
                      <a:pt x="77" y="15"/>
                    </a:lnTo>
                    <a:lnTo>
                      <a:pt x="69" y="17"/>
                    </a:lnTo>
                    <a:lnTo>
                      <a:pt x="62" y="20"/>
                    </a:lnTo>
                    <a:lnTo>
                      <a:pt x="55" y="21"/>
                    </a:lnTo>
                    <a:lnTo>
                      <a:pt x="47" y="24"/>
                    </a:lnTo>
                    <a:lnTo>
                      <a:pt x="40" y="27"/>
                    </a:lnTo>
                    <a:lnTo>
                      <a:pt x="35" y="28"/>
                    </a:lnTo>
                    <a:lnTo>
                      <a:pt x="29" y="31"/>
                    </a:lnTo>
                    <a:lnTo>
                      <a:pt x="25" y="34"/>
                    </a:lnTo>
                    <a:lnTo>
                      <a:pt x="19" y="37"/>
                    </a:lnTo>
                    <a:lnTo>
                      <a:pt x="15" y="40"/>
                    </a:lnTo>
                    <a:lnTo>
                      <a:pt x="12" y="42"/>
                    </a:lnTo>
                    <a:lnTo>
                      <a:pt x="9" y="45"/>
                    </a:lnTo>
                    <a:lnTo>
                      <a:pt x="6" y="48"/>
                    </a:lnTo>
                    <a:lnTo>
                      <a:pt x="3" y="51"/>
                    </a:lnTo>
                    <a:lnTo>
                      <a:pt x="2" y="54"/>
                    </a:lnTo>
                    <a:lnTo>
                      <a:pt x="2" y="57"/>
                    </a:lnTo>
                    <a:lnTo>
                      <a:pt x="0" y="61"/>
                    </a:lnTo>
                    <a:lnTo>
                      <a:pt x="2" y="64"/>
                    </a:lnTo>
                    <a:lnTo>
                      <a:pt x="2" y="67"/>
                    </a:lnTo>
                    <a:lnTo>
                      <a:pt x="3" y="70"/>
                    </a:lnTo>
                    <a:lnTo>
                      <a:pt x="6" y="72"/>
                    </a:lnTo>
                    <a:lnTo>
                      <a:pt x="9" y="75"/>
                    </a:lnTo>
                    <a:lnTo>
                      <a:pt x="12" y="78"/>
                    </a:lnTo>
                    <a:lnTo>
                      <a:pt x="15" y="81"/>
                    </a:lnTo>
                    <a:lnTo>
                      <a:pt x="19" y="84"/>
                    </a:lnTo>
                    <a:lnTo>
                      <a:pt x="25" y="87"/>
                    </a:lnTo>
                    <a:lnTo>
                      <a:pt x="29" y="89"/>
                    </a:lnTo>
                    <a:lnTo>
                      <a:pt x="35" y="92"/>
                    </a:lnTo>
                    <a:lnTo>
                      <a:pt x="40" y="94"/>
                    </a:lnTo>
                    <a:lnTo>
                      <a:pt x="47" y="97"/>
                    </a:lnTo>
                    <a:lnTo>
                      <a:pt x="55" y="99"/>
                    </a:lnTo>
                    <a:lnTo>
                      <a:pt x="62" y="101"/>
                    </a:lnTo>
                    <a:lnTo>
                      <a:pt x="69" y="104"/>
                    </a:lnTo>
                    <a:lnTo>
                      <a:pt x="77" y="105"/>
                    </a:lnTo>
                    <a:lnTo>
                      <a:pt x="86" y="108"/>
                    </a:lnTo>
                    <a:lnTo>
                      <a:pt x="103" y="111"/>
                    </a:lnTo>
                    <a:lnTo>
                      <a:pt x="123" y="114"/>
                    </a:lnTo>
                    <a:lnTo>
                      <a:pt x="143" y="117"/>
                    </a:lnTo>
                    <a:lnTo>
                      <a:pt x="165" y="118"/>
                    </a:lnTo>
                    <a:lnTo>
                      <a:pt x="188" y="119"/>
                    </a:lnTo>
                    <a:lnTo>
                      <a:pt x="211" y="121"/>
                    </a:lnTo>
                    <a:lnTo>
                      <a:pt x="235" y="121"/>
                    </a:lnTo>
                    <a:lnTo>
                      <a:pt x="258" y="121"/>
                    </a:lnTo>
                    <a:lnTo>
                      <a:pt x="281" y="119"/>
                    </a:lnTo>
                    <a:lnTo>
                      <a:pt x="304" y="118"/>
                    </a:lnTo>
                    <a:lnTo>
                      <a:pt x="325" y="117"/>
                    </a:lnTo>
                    <a:lnTo>
                      <a:pt x="345" y="114"/>
                    </a:lnTo>
                    <a:lnTo>
                      <a:pt x="365" y="111"/>
                    </a:lnTo>
                    <a:lnTo>
                      <a:pt x="382" y="108"/>
                    </a:lnTo>
                    <a:lnTo>
                      <a:pt x="391" y="105"/>
                    </a:lnTo>
                    <a:lnTo>
                      <a:pt x="399" y="104"/>
                    </a:lnTo>
                    <a:lnTo>
                      <a:pt x="407" y="101"/>
                    </a:lnTo>
                    <a:lnTo>
                      <a:pt x="414" y="99"/>
                    </a:lnTo>
                    <a:lnTo>
                      <a:pt x="421" y="97"/>
                    </a:lnTo>
                    <a:lnTo>
                      <a:pt x="428" y="94"/>
                    </a:lnTo>
                    <a:lnTo>
                      <a:pt x="434" y="92"/>
                    </a:lnTo>
                    <a:lnTo>
                      <a:pt x="440" y="89"/>
                    </a:lnTo>
                    <a:lnTo>
                      <a:pt x="445" y="87"/>
                    </a:lnTo>
                    <a:lnTo>
                      <a:pt x="450" y="84"/>
                    </a:lnTo>
                    <a:lnTo>
                      <a:pt x="454" y="81"/>
                    </a:lnTo>
                    <a:lnTo>
                      <a:pt x="457" y="78"/>
                    </a:lnTo>
                    <a:lnTo>
                      <a:pt x="461" y="75"/>
                    </a:lnTo>
                    <a:lnTo>
                      <a:pt x="462" y="72"/>
                    </a:lnTo>
                    <a:lnTo>
                      <a:pt x="465" y="70"/>
                    </a:lnTo>
                    <a:lnTo>
                      <a:pt x="467" y="67"/>
                    </a:lnTo>
                    <a:lnTo>
                      <a:pt x="468" y="64"/>
                    </a:lnTo>
                    <a:lnTo>
                      <a:pt x="468" y="61"/>
                    </a:lnTo>
                    <a:lnTo>
                      <a:pt x="468" y="57"/>
                    </a:lnTo>
                    <a:lnTo>
                      <a:pt x="467" y="54"/>
                    </a:lnTo>
                    <a:lnTo>
                      <a:pt x="465" y="51"/>
                    </a:lnTo>
                    <a:lnTo>
                      <a:pt x="462" y="48"/>
                    </a:lnTo>
                    <a:lnTo>
                      <a:pt x="461" y="45"/>
                    </a:lnTo>
                    <a:lnTo>
                      <a:pt x="457" y="42"/>
                    </a:lnTo>
                    <a:lnTo>
                      <a:pt x="454" y="40"/>
                    </a:lnTo>
                    <a:lnTo>
                      <a:pt x="450" y="37"/>
                    </a:lnTo>
                    <a:lnTo>
                      <a:pt x="445" y="34"/>
                    </a:lnTo>
                    <a:lnTo>
                      <a:pt x="440" y="31"/>
                    </a:lnTo>
                    <a:lnTo>
                      <a:pt x="434" y="28"/>
                    </a:lnTo>
                    <a:lnTo>
                      <a:pt x="428" y="27"/>
                    </a:lnTo>
                    <a:lnTo>
                      <a:pt x="421" y="24"/>
                    </a:lnTo>
                    <a:lnTo>
                      <a:pt x="414" y="21"/>
                    </a:lnTo>
                    <a:lnTo>
                      <a:pt x="407" y="20"/>
                    </a:lnTo>
                    <a:lnTo>
                      <a:pt x="399" y="17"/>
                    </a:lnTo>
                    <a:lnTo>
                      <a:pt x="391" y="15"/>
                    </a:lnTo>
                    <a:lnTo>
                      <a:pt x="382" y="14"/>
                    </a:lnTo>
                    <a:lnTo>
                      <a:pt x="365" y="10"/>
                    </a:lnTo>
                    <a:lnTo>
                      <a:pt x="345" y="7"/>
                    </a:lnTo>
                    <a:lnTo>
                      <a:pt x="325" y="4"/>
                    </a:lnTo>
                    <a:lnTo>
                      <a:pt x="304" y="2"/>
                    </a:lnTo>
                    <a:lnTo>
                      <a:pt x="281" y="1"/>
                    </a:lnTo>
                    <a:lnTo>
                      <a:pt x="258" y="0"/>
                    </a:lnTo>
                    <a:lnTo>
                      <a:pt x="235" y="0"/>
                    </a:lnTo>
                  </a:path>
                </a:pathLst>
              </a:custGeom>
              <a:noFill/>
              <a:ln w="174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055" name="Line 248"/>
              <p:cNvSpPr>
                <a:spLocks noChangeShapeType="1"/>
              </p:cNvSpPr>
              <p:nvPr/>
            </p:nvSpPr>
            <p:spPr bwMode="auto">
              <a:xfrm>
                <a:off x="1814" y="2581"/>
                <a:ext cx="1" cy="75"/>
              </a:xfrm>
              <a:prstGeom prst="line">
                <a:avLst/>
              </a:prstGeom>
              <a:noFill/>
              <a:ln w="174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056" name="Line 249"/>
              <p:cNvSpPr>
                <a:spLocks noChangeShapeType="1"/>
              </p:cNvSpPr>
              <p:nvPr/>
            </p:nvSpPr>
            <p:spPr bwMode="auto">
              <a:xfrm>
                <a:off x="2282" y="2581"/>
                <a:ext cx="1" cy="75"/>
              </a:xfrm>
              <a:prstGeom prst="line">
                <a:avLst/>
              </a:prstGeom>
              <a:noFill/>
              <a:ln w="174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057" name="Rectangle 250"/>
              <p:cNvSpPr>
                <a:spLocks noChangeArrowheads="1"/>
              </p:cNvSpPr>
              <p:nvPr/>
            </p:nvSpPr>
            <p:spPr bwMode="auto">
              <a:xfrm>
                <a:off x="1814" y="2575"/>
                <a:ext cx="304" cy="86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charset="0"/>
                  <a:buChar char="r"/>
                  <a:defRPr sz="28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charset="0"/>
                  <a:buChar char="m"/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126058" name="Freeform 251"/>
              <p:cNvSpPr>
                <a:spLocks/>
              </p:cNvSpPr>
              <p:nvPr/>
            </p:nvSpPr>
            <p:spPr bwMode="auto">
              <a:xfrm>
                <a:off x="1811" y="2493"/>
                <a:ext cx="467" cy="142"/>
              </a:xfrm>
              <a:custGeom>
                <a:avLst/>
                <a:gdLst>
                  <a:gd name="T0" fmla="*/ 209 w 467"/>
                  <a:gd name="T1" fmla="*/ 0 h 142"/>
                  <a:gd name="T2" fmla="*/ 163 w 467"/>
                  <a:gd name="T3" fmla="*/ 3 h 142"/>
                  <a:gd name="T4" fmla="*/ 122 w 467"/>
                  <a:gd name="T5" fmla="*/ 9 h 142"/>
                  <a:gd name="T6" fmla="*/ 85 w 467"/>
                  <a:gd name="T7" fmla="*/ 16 h 142"/>
                  <a:gd name="T8" fmla="*/ 68 w 467"/>
                  <a:gd name="T9" fmla="*/ 20 h 142"/>
                  <a:gd name="T10" fmla="*/ 53 w 467"/>
                  <a:gd name="T11" fmla="*/ 26 h 142"/>
                  <a:gd name="T12" fmla="*/ 39 w 467"/>
                  <a:gd name="T13" fmla="*/ 30 h 142"/>
                  <a:gd name="T14" fmla="*/ 28 w 467"/>
                  <a:gd name="T15" fmla="*/ 38 h 142"/>
                  <a:gd name="T16" fmla="*/ 18 w 467"/>
                  <a:gd name="T17" fmla="*/ 43 h 142"/>
                  <a:gd name="T18" fmla="*/ 10 w 467"/>
                  <a:gd name="T19" fmla="*/ 49 h 142"/>
                  <a:gd name="T20" fmla="*/ 5 w 467"/>
                  <a:gd name="T21" fmla="*/ 56 h 142"/>
                  <a:gd name="T22" fmla="*/ 0 w 467"/>
                  <a:gd name="T23" fmla="*/ 63 h 142"/>
                  <a:gd name="T24" fmla="*/ 0 w 467"/>
                  <a:gd name="T25" fmla="*/ 70 h 142"/>
                  <a:gd name="T26" fmla="*/ 0 w 467"/>
                  <a:gd name="T27" fmla="*/ 78 h 142"/>
                  <a:gd name="T28" fmla="*/ 5 w 467"/>
                  <a:gd name="T29" fmla="*/ 85 h 142"/>
                  <a:gd name="T30" fmla="*/ 10 w 467"/>
                  <a:gd name="T31" fmla="*/ 92 h 142"/>
                  <a:gd name="T32" fmla="*/ 18 w 467"/>
                  <a:gd name="T33" fmla="*/ 98 h 142"/>
                  <a:gd name="T34" fmla="*/ 28 w 467"/>
                  <a:gd name="T35" fmla="*/ 105 h 142"/>
                  <a:gd name="T36" fmla="*/ 39 w 467"/>
                  <a:gd name="T37" fmla="*/ 110 h 142"/>
                  <a:gd name="T38" fmla="*/ 53 w 467"/>
                  <a:gd name="T39" fmla="*/ 116 h 142"/>
                  <a:gd name="T40" fmla="*/ 68 w 467"/>
                  <a:gd name="T41" fmla="*/ 120 h 142"/>
                  <a:gd name="T42" fmla="*/ 85 w 467"/>
                  <a:gd name="T43" fmla="*/ 125 h 142"/>
                  <a:gd name="T44" fmla="*/ 122 w 467"/>
                  <a:gd name="T45" fmla="*/ 133 h 142"/>
                  <a:gd name="T46" fmla="*/ 163 w 467"/>
                  <a:gd name="T47" fmla="*/ 138 h 142"/>
                  <a:gd name="T48" fmla="*/ 209 w 467"/>
                  <a:gd name="T49" fmla="*/ 140 h 142"/>
                  <a:gd name="T50" fmla="*/ 257 w 467"/>
                  <a:gd name="T51" fmla="*/ 140 h 142"/>
                  <a:gd name="T52" fmla="*/ 302 w 467"/>
                  <a:gd name="T53" fmla="*/ 138 h 142"/>
                  <a:gd name="T54" fmla="*/ 344 w 467"/>
                  <a:gd name="T55" fmla="*/ 133 h 142"/>
                  <a:gd name="T56" fmla="*/ 381 w 467"/>
                  <a:gd name="T57" fmla="*/ 125 h 142"/>
                  <a:gd name="T58" fmla="*/ 398 w 467"/>
                  <a:gd name="T59" fmla="*/ 120 h 142"/>
                  <a:gd name="T60" fmla="*/ 414 w 467"/>
                  <a:gd name="T61" fmla="*/ 116 h 142"/>
                  <a:gd name="T62" fmla="*/ 427 w 467"/>
                  <a:gd name="T63" fmla="*/ 110 h 142"/>
                  <a:gd name="T64" fmla="*/ 438 w 467"/>
                  <a:gd name="T65" fmla="*/ 105 h 142"/>
                  <a:gd name="T66" fmla="*/ 448 w 467"/>
                  <a:gd name="T67" fmla="*/ 98 h 142"/>
                  <a:gd name="T68" fmla="*/ 455 w 467"/>
                  <a:gd name="T69" fmla="*/ 92 h 142"/>
                  <a:gd name="T70" fmla="*/ 461 w 467"/>
                  <a:gd name="T71" fmla="*/ 85 h 142"/>
                  <a:gd name="T72" fmla="*/ 465 w 467"/>
                  <a:gd name="T73" fmla="*/ 78 h 142"/>
                  <a:gd name="T74" fmla="*/ 467 w 467"/>
                  <a:gd name="T75" fmla="*/ 70 h 142"/>
                  <a:gd name="T76" fmla="*/ 465 w 467"/>
                  <a:gd name="T77" fmla="*/ 63 h 142"/>
                  <a:gd name="T78" fmla="*/ 461 w 467"/>
                  <a:gd name="T79" fmla="*/ 56 h 142"/>
                  <a:gd name="T80" fmla="*/ 455 w 467"/>
                  <a:gd name="T81" fmla="*/ 49 h 142"/>
                  <a:gd name="T82" fmla="*/ 448 w 467"/>
                  <a:gd name="T83" fmla="*/ 43 h 142"/>
                  <a:gd name="T84" fmla="*/ 438 w 467"/>
                  <a:gd name="T85" fmla="*/ 38 h 142"/>
                  <a:gd name="T86" fmla="*/ 427 w 467"/>
                  <a:gd name="T87" fmla="*/ 30 h 142"/>
                  <a:gd name="T88" fmla="*/ 414 w 467"/>
                  <a:gd name="T89" fmla="*/ 26 h 142"/>
                  <a:gd name="T90" fmla="*/ 398 w 467"/>
                  <a:gd name="T91" fmla="*/ 20 h 142"/>
                  <a:gd name="T92" fmla="*/ 381 w 467"/>
                  <a:gd name="T93" fmla="*/ 16 h 142"/>
                  <a:gd name="T94" fmla="*/ 344 w 467"/>
                  <a:gd name="T95" fmla="*/ 9 h 142"/>
                  <a:gd name="T96" fmla="*/ 302 w 467"/>
                  <a:gd name="T97" fmla="*/ 3 h 142"/>
                  <a:gd name="T98" fmla="*/ 257 w 467"/>
                  <a:gd name="T99" fmla="*/ 0 h 142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w 467"/>
                  <a:gd name="T151" fmla="*/ 0 h 142"/>
                  <a:gd name="T152" fmla="*/ 467 w 467"/>
                  <a:gd name="T153" fmla="*/ 142 h 142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T150" t="T151" r="T152" b="T153"/>
                <a:pathLst>
                  <a:path w="467" h="142">
                    <a:moveTo>
                      <a:pt x="234" y="0"/>
                    </a:moveTo>
                    <a:lnTo>
                      <a:pt x="209" y="0"/>
                    </a:lnTo>
                    <a:lnTo>
                      <a:pt x="186" y="2"/>
                    </a:lnTo>
                    <a:lnTo>
                      <a:pt x="163" y="3"/>
                    </a:lnTo>
                    <a:lnTo>
                      <a:pt x="142" y="5"/>
                    </a:lnTo>
                    <a:lnTo>
                      <a:pt x="122" y="9"/>
                    </a:lnTo>
                    <a:lnTo>
                      <a:pt x="102" y="12"/>
                    </a:lnTo>
                    <a:lnTo>
                      <a:pt x="85" y="16"/>
                    </a:lnTo>
                    <a:lnTo>
                      <a:pt x="76" y="18"/>
                    </a:lnTo>
                    <a:lnTo>
                      <a:pt x="68" y="20"/>
                    </a:lnTo>
                    <a:lnTo>
                      <a:pt x="60" y="23"/>
                    </a:lnTo>
                    <a:lnTo>
                      <a:pt x="53" y="26"/>
                    </a:lnTo>
                    <a:lnTo>
                      <a:pt x="46" y="28"/>
                    </a:lnTo>
                    <a:lnTo>
                      <a:pt x="39" y="30"/>
                    </a:lnTo>
                    <a:lnTo>
                      <a:pt x="33" y="33"/>
                    </a:lnTo>
                    <a:lnTo>
                      <a:pt x="28" y="38"/>
                    </a:lnTo>
                    <a:lnTo>
                      <a:pt x="23" y="40"/>
                    </a:lnTo>
                    <a:lnTo>
                      <a:pt x="18" y="43"/>
                    </a:lnTo>
                    <a:lnTo>
                      <a:pt x="13" y="46"/>
                    </a:lnTo>
                    <a:lnTo>
                      <a:pt x="10" y="49"/>
                    </a:lnTo>
                    <a:lnTo>
                      <a:pt x="7" y="53"/>
                    </a:lnTo>
                    <a:lnTo>
                      <a:pt x="5" y="56"/>
                    </a:lnTo>
                    <a:lnTo>
                      <a:pt x="2" y="60"/>
                    </a:lnTo>
                    <a:lnTo>
                      <a:pt x="0" y="63"/>
                    </a:lnTo>
                    <a:lnTo>
                      <a:pt x="0" y="68"/>
                    </a:lnTo>
                    <a:lnTo>
                      <a:pt x="0" y="70"/>
                    </a:lnTo>
                    <a:lnTo>
                      <a:pt x="0" y="75"/>
                    </a:lnTo>
                    <a:lnTo>
                      <a:pt x="0" y="78"/>
                    </a:lnTo>
                    <a:lnTo>
                      <a:pt x="2" y="82"/>
                    </a:lnTo>
                    <a:lnTo>
                      <a:pt x="5" y="85"/>
                    </a:lnTo>
                    <a:lnTo>
                      <a:pt x="7" y="89"/>
                    </a:lnTo>
                    <a:lnTo>
                      <a:pt x="10" y="92"/>
                    </a:lnTo>
                    <a:lnTo>
                      <a:pt x="13" y="95"/>
                    </a:lnTo>
                    <a:lnTo>
                      <a:pt x="18" y="98"/>
                    </a:lnTo>
                    <a:lnTo>
                      <a:pt x="23" y="102"/>
                    </a:lnTo>
                    <a:lnTo>
                      <a:pt x="28" y="105"/>
                    </a:lnTo>
                    <a:lnTo>
                      <a:pt x="33" y="108"/>
                    </a:lnTo>
                    <a:lnTo>
                      <a:pt x="39" y="110"/>
                    </a:lnTo>
                    <a:lnTo>
                      <a:pt x="46" y="113"/>
                    </a:lnTo>
                    <a:lnTo>
                      <a:pt x="53" y="116"/>
                    </a:lnTo>
                    <a:lnTo>
                      <a:pt x="60" y="118"/>
                    </a:lnTo>
                    <a:lnTo>
                      <a:pt x="68" y="120"/>
                    </a:lnTo>
                    <a:lnTo>
                      <a:pt x="76" y="123"/>
                    </a:lnTo>
                    <a:lnTo>
                      <a:pt x="85" y="125"/>
                    </a:lnTo>
                    <a:lnTo>
                      <a:pt x="102" y="129"/>
                    </a:lnTo>
                    <a:lnTo>
                      <a:pt x="122" y="133"/>
                    </a:lnTo>
                    <a:lnTo>
                      <a:pt x="142" y="136"/>
                    </a:lnTo>
                    <a:lnTo>
                      <a:pt x="163" y="138"/>
                    </a:lnTo>
                    <a:lnTo>
                      <a:pt x="186" y="140"/>
                    </a:lnTo>
                    <a:lnTo>
                      <a:pt x="209" y="140"/>
                    </a:lnTo>
                    <a:lnTo>
                      <a:pt x="234" y="142"/>
                    </a:lnTo>
                    <a:lnTo>
                      <a:pt x="257" y="140"/>
                    </a:lnTo>
                    <a:lnTo>
                      <a:pt x="281" y="140"/>
                    </a:lnTo>
                    <a:lnTo>
                      <a:pt x="302" y="138"/>
                    </a:lnTo>
                    <a:lnTo>
                      <a:pt x="324" y="136"/>
                    </a:lnTo>
                    <a:lnTo>
                      <a:pt x="344" y="133"/>
                    </a:lnTo>
                    <a:lnTo>
                      <a:pt x="364" y="129"/>
                    </a:lnTo>
                    <a:lnTo>
                      <a:pt x="381" y="125"/>
                    </a:lnTo>
                    <a:lnTo>
                      <a:pt x="390" y="123"/>
                    </a:lnTo>
                    <a:lnTo>
                      <a:pt x="398" y="120"/>
                    </a:lnTo>
                    <a:lnTo>
                      <a:pt x="405" y="118"/>
                    </a:lnTo>
                    <a:lnTo>
                      <a:pt x="414" y="116"/>
                    </a:lnTo>
                    <a:lnTo>
                      <a:pt x="420" y="113"/>
                    </a:lnTo>
                    <a:lnTo>
                      <a:pt x="427" y="110"/>
                    </a:lnTo>
                    <a:lnTo>
                      <a:pt x="433" y="108"/>
                    </a:lnTo>
                    <a:lnTo>
                      <a:pt x="438" y="105"/>
                    </a:lnTo>
                    <a:lnTo>
                      <a:pt x="444" y="102"/>
                    </a:lnTo>
                    <a:lnTo>
                      <a:pt x="448" y="98"/>
                    </a:lnTo>
                    <a:lnTo>
                      <a:pt x="453" y="95"/>
                    </a:lnTo>
                    <a:lnTo>
                      <a:pt x="455" y="92"/>
                    </a:lnTo>
                    <a:lnTo>
                      <a:pt x="460" y="89"/>
                    </a:lnTo>
                    <a:lnTo>
                      <a:pt x="461" y="85"/>
                    </a:lnTo>
                    <a:lnTo>
                      <a:pt x="464" y="82"/>
                    </a:lnTo>
                    <a:lnTo>
                      <a:pt x="465" y="78"/>
                    </a:lnTo>
                    <a:lnTo>
                      <a:pt x="467" y="75"/>
                    </a:lnTo>
                    <a:lnTo>
                      <a:pt x="467" y="70"/>
                    </a:lnTo>
                    <a:lnTo>
                      <a:pt x="467" y="68"/>
                    </a:lnTo>
                    <a:lnTo>
                      <a:pt x="465" y="63"/>
                    </a:lnTo>
                    <a:lnTo>
                      <a:pt x="464" y="60"/>
                    </a:lnTo>
                    <a:lnTo>
                      <a:pt x="461" y="56"/>
                    </a:lnTo>
                    <a:lnTo>
                      <a:pt x="460" y="53"/>
                    </a:lnTo>
                    <a:lnTo>
                      <a:pt x="455" y="49"/>
                    </a:lnTo>
                    <a:lnTo>
                      <a:pt x="453" y="46"/>
                    </a:lnTo>
                    <a:lnTo>
                      <a:pt x="448" y="43"/>
                    </a:lnTo>
                    <a:lnTo>
                      <a:pt x="444" y="40"/>
                    </a:lnTo>
                    <a:lnTo>
                      <a:pt x="438" y="38"/>
                    </a:lnTo>
                    <a:lnTo>
                      <a:pt x="433" y="33"/>
                    </a:lnTo>
                    <a:lnTo>
                      <a:pt x="427" y="30"/>
                    </a:lnTo>
                    <a:lnTo>
                      <a:pt x="420" y="28"/>
                    </a:lnTo>
                    <a:lnTo>
                      <a:pt x="414" y="26"/>
                    </a:lnTo>
                    <a:lnTo>
                      <a:pt x="405" y="23"/>
                    </a:lnTo>
                    <a:lnTo>
                      <a:pt x="398" y="20"/>
                    </a:lnTo>
                    <a:lnTo>
                      <a:pt x="390" y="18"/>
                    </a:lnTo>
                    <a:lnTo>
                      <a:pt x="381" y="16"/>
                    </a:lnTo>
                    <a:lnTo>
                      <a:pt x="364" y="12"/>
                    </a:lnTo>
                    <a:lnTo>
                      <a:pt x="344" y="9"/>
                    </a:lnTo>
                    <a:lnTo>
                      <a:pt x="324" y="5"/>
                    </a:lnTo>
                    <a:lnTo>
                      <a:pt x="302" y="3"/>
                    </a:lnTo>
                    <a:lnTo>
                      <a:pt x="281" y="2"/>
                    </a:lnTo>
                    <a:lnTo>
                      <a:pt x="257" y="0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059" name="Freeform 252"/>
              <p:cNvSpPr>
                <a:spLocks/>
              </p:cNvSpPr>
              <p:nvPr/>
            </p:nvSpPr>
            <p:spPr bwMode="auto">
              <a:xfrm>
                <a:off x="1811" y="2493"/>
                <a:ext cx="467" cy="142"/>
              </a:xfrm>
              <a:custGeom>
                <a:avLst/>
                <a:gdLst>
                  <a:gd name="T0" fmla="*/ 209 w 467"/>
                  <a:gd name="T1" fmla="*/ 0 h 142"/>
                  <a:gd name="T2" fmla="*/ 163 w 467"/>
                  <a:gd name="T3" fmla="*/ 3 h 142"/>
                  <a:gd name="T4" fmla="*/ 122 w 467"/>
                  <a:gd name="T5" fmla="*/ 9 h 142"/>
                  <a:gd name="T6" fmla="*/ 85 w 467"/>
                  <a:gd name="T7" fmla="*/ 16 h 142"/>
                  <a:gd name="T8" fmla="*/ 68 w 467"/>
                  <a:gd name="T9" fmla="*/ 20 h 142"/>
                  <a:gd name="T10" fmla="*/ 53 w 467"/>
                  <a:gd name="T11" fmla="*/ 26 h 142"/>
                  <a:gd name="T12" fmla="*/ 39 w 467"/>
                  <a:gd name="T13" fmla="*/ 30 h 142"/>
                  <a:gd name="T14" fmla="*/ 28 w 467"/>
                  <a:gd name="T15" fmla="*/ 38 h 142"/>
                  <a:gd name="T16" fmla="*/ 18 w 467"/>
                  <a:gd name="T17" fmla="*/ 43 h 142"/>
                  <a:gd name="T18" fmla="*/ 10 w 467"/>
                  <a:gd name="T19" fmla="*/ 49 h 142"/>
                  <a:gd name="T20" fmla="*/ 5 w 467"/>
                  <a:gd name="T21" fmla="*/ 56 h 142"/>
                  <a:gd name="T22" fmla="*/ 0 w 467"/>
                  <a:gd name="T23" fmla="*/ 63 h 142"/>
                  <a:gd name="T24" fmla="*/ 0 w 467"/>
                  <a:gd name="T25" fmla="*/ 70 h 142"/>
                  <a:gd name="T26" fmla="*/ 0 w 467"/>
                  <a:gd name="T27" fmla="*/ 78 h 142"/>
                  <a:gd name="T28" fmla="*/ 5 w 467"/>
                  <a:gd name="T29" fmla="*/ 85 h 142"/>
                  <a:gd name="T30" fmla="*/ 10 w 467"/>
                  <a:gd name="T31" fmla="*/ 92 h 142"/>
                  <a:gd name="T32" fmla="*/ 18 w 467"/>
                  <a:gd name="T33" fmla="*/ 98 h 142"/>
                  <a:gd name="T34" fmla="*/ 28 w 467"/>
                  <a:gd name="T35" fmla="*/ 105 h 142"/>
                  <a:gd name="T36" fmla="*/ 39 w 467"/>
                  <a:gd name="T37" fmla="*/ 110 h 142"/>
                  <a:gd name="T38" fmla="*/ 53 w 467"/>
                  <a:gd name="T39" fmla="*/ 116 h 142"/>
                  <a:gd name="T40" fmla="*/ 68 w 467"/>
                  <a:gd name="T41" fmla="*/ 120 h 142"/>
                  <a:gd name="T42" fmla="*/ 85 w 467"/>
                  <a:gd name="T43" fmla="*/ 125 h 142"/>
                  <a:gd name="T44" fmla="*/ 122 w 467"/>
                  <a:gd name="T45" fmla="*/ 133 h 142"/>
                  <a:gd name="T46" fmla="*/ 163 w 467"/>
                  <a:gd name="T47" fmla="*/ 138 h 142"/>
                  <a:gd name="T48" fmla="*/ 209 w 467"/>
                  <a:gd name="T49" fmla="*/ 140 h 142"/>
                  <a:gd name="T50" fmla="*/ 257 w 467"/>
                  <a:gd name="T51" fmla="*/ 140 h 142"/>
                  <a:gd name="T52" fmla="*/ 302 w 467"/>
                  <a:gd name="T53" fmla="*/ 138 h 142"/>
                  <a:gd name="T54" fmla="*/ 344 w 467"/>
                  <a:gd name="T55" fmla="*/ 133 h 142"/>
                  <a:gd name="T56" fmla="*/ 381 w 467"/>
                  <a:gd name="T57" fmla="*/ 125 h 142"/>
                  <a:gd name="T58" fmla="*/ 398 w 467"/>
                  <a:gd name="T59" fmla="*/ 120 h 142"/>
                  <a:gd name="T60" fmla="*/ 414 w 467"/>
                  <a:gd name="T61" fmla="*/ 116 h 142"/>
                  <a:gd name="T62" fmla="*/ 427 w 467"/>
                  <a:gd name="T63" fmla="*/ 110 h 142"/>
                  <a:gd name="T64" fmla="*/ 438 w 467"/>
                  <a:gd name="T65" fmla="*/ 105 h 142"/>
                  <a:gd name="T66" fmla="*/ 448 w 467"/>
                  <a:gd name="T67" fmla="*/ 98 h 142"/>
                  <a:gd name="T68" fmla="*/ 455 w 467"/>
                  <a:gd name="T69" fmla="*/ 92 h 142"/>
                  <a:gd name="T70" fmla="*/ 461 w 467"/>
                  <a:gd name="T71" fmla="*/ 85 h 142"/>
                  <a:gd name="T72" fmla="*/ 465 w 467"/>
                  <a:gd name="T73" fmla="*/ 78 h 142"/>
                  <a:gd name="T74" fmla="*/ 467 w 467"/>
                  <a:gd name="T75" fmla="*/ 70 h 142"/>
                  <a:gd name="T76" fmla="*/ 465 w 467"/>
                  <a:gd name="T77" fmla="*/ 63 h 142"/>
                  <a:gd name="T78" fmla="*/ 461 w 467"/>
                  <a:gd name="T79" fmla="*/ 56 h 142"/>
                  <a:gd name="T80" fmla="*/ 455 w 467"/>
                  <a:gd name="T81" fmla="*/ 49 h 142"/>
                  <a:gd name="T82" fmla="*/ 448 w 467"/>
                  <a:gd name="T83" fmla="*/ 43 h 142"/>
                  <a:gd name="T84" fmla="*/ 438 w 467"/>
                  <a:gd name="T85" fmla="*/ 38 h 142"/>
                  <a:gd name="T86" fmla="*/ 427 w 467"/>
                  <a:gd name="T87" fmla="*/ 30 h 142"/>
                  <a:gd name="T88" fmla="*/ 414 w 467"/>
                  <a:gd name="T89" fmla="*/ 26 h 142"/>
                  <a:gd name="T90" fmla="*/ 398 w 467"/>
                  <a:gd name="T91" fmla="*/ 20 h 142"/>
                  <a:gd name="T92" fmla="*/ 381 w 467"/>
                  <a:gd name="T93" fmla="*/ 16 h 142"/>
                  <a:gd name="T94" fmla="*/ 344 w 467"/>
                  <a:gd name="T95" fmla="*/ 9 h 142"/>
                  <a:gd name="T96" fmla="*/ 302 w 467"/>
                  <a:gd name="T97" fmla="*/ 3 h 142"/>
                  <a:gd name="T98" fmla="*/ 257 w 467"/>
                  <a:gd name="T99" fmla="*/ 0 h 142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w 467"/>
                  <a:gd name="T151" fmla="*/ 0 h 142"/>
                  <a:gd name="T152" fmla="*/ 467 w 467"/>
                  <a:gd name="T153" fmla="*/ 142 h 142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T150" t="T151" r="T152" b="T153"/>
                <a:pathLst>
                  <a:path w="467" h="142">
                    <a:moveTo>
                      <a:pt x="234" y="0"/>
                    </a:moveTo>
                    <a:lnTo>
                      <a:pt x="209" y="0"/>
                    </a:lnTo>
                    <a:lnTo>
                      <a:pt x="186" y="2"/>
                    </a:lnTo>
                    <a:lnTo>
                      <a:pt x="163" y="3"/>
                    </a:lnTo>
                    <a:lnTo>
                      <a:pt x="142" y="5"/>
                    </a:lnTo>
                    <a:lnTo>
                      <a:pt x="122" y="9"/>
                    </a:lnTo>
                    <a:lnTo>
                      <a:pt x="102" y="12"/>
                    </a:lnTo>
                    <a:lnTo>
                      <a:pt x="85" y="16"/>
                    </a:lnTo>
                    <a:lnTo>
                      <a:pt x="76" y="18"/>
                    </a:lnTo>
                    <a:lnTo>
                      <a:pt x="68" y="20"/>
                    </a:lnTo>
                    <a:lnTo>
                      <a:pt x="60" y="23"/>
                    </a:lnTo>
                    <a:lnTo>
                      <a:pt x="53" y="26"/>
                    </a:lnTo>
                    <a:lnTo>
                      <a:pt x="46" y="28"/>
                    </a:lnTo>
                    <a:lnTo>
                      <a:pt x="39" y="30"/>
                    </a:lnTo>
                    <a:lnTo>
                      <a:pt x="33" y="33"/>
                    </a:lnTo>
                    <a:lnTo>
                      <a:pt x="28" y="38"/>
                    </a:lnTo>
                    <a:lnTo>
                      <a:pt x="23" y="40"/>
                    </a:lnTo>
                    <a:lnTo>
                      <a:pt x="18" y="43"/>
                    </a:lnTo>
                    <a:lnTo>
                      <a:pt x="13" y="46"/>
                    </a:lnTo>
                    <a:lnTo>
                      <a:pt x="10" y="49"/>
                    </a:lnTo>
                    <a:lnTo>
                      <a:pt x="7" y="53"/>
                    </a:lnTo>
                    <a:lnTo>
                      <a:pt x="5" y="56"/>
                    </a:lnTo>
                    <a:lnTo>
                      <a:pt x="2" y="60"/>
                    </a:lnTo>
                    <a:lnTo>
                      <a:pt x="0" y="63"/>
                    </a:lnTo>
                    <a:lnTo>
                      <a:pt x="0" y="68"/>
                    </a:lnTo>
                    <a:lnTo>
                      <a:pt x="0" y="70"/>
                    </a:lnTo>
                    <a:lnTo>
                      <a:pt x="0" y="75"/>
                    </a:lnTo>
                    <a:lnTo>
                      <a:pt x="0" y="78"/>
                    </a:lnTo>
                    <a:lnTo>
                      <a:pt x="2" y="82"/>
                    </a:lnTo>
                    <a:lnTo>
                      <a:pt x="5" y="85"/>
                    </a:lnTo>
                    <a:lnTo>
                      <a:pt x="7" y="89"/>
                    </a:lnTo>
                    <a:lnTo>
                      <a:pt x="10" y="92"/>
                    </a:lnTo>
                    <a:lnTo>
                      <a:pt x="13" y="95"/>
                    </a:lnTo>
                    <a:lnTo>
                      <a:pt x="18" y="98"/>
                    </a:lnTo>
                    <a:lnTo>
                      <a:pt x="23" y="102"/>
                    </a:lnTo>
                    <a:lnTo>
                      <a:pt x="28" y="105"/>
                    </a:lnTo>
                    <a:lnTo>
                      <a:pt x="33" y="108"/>
                    </a:lnTo>
                    <a:lnTo>
                      <a:pt x="39" y="110"/>
                    </a:lnTo>
                    <a:lnTo>
                      <a:pt x="46" y="113"/>
                    </a:lnTo>
                    <a:lnTo>
                      <a:pt x="53" y="116"/>
                    </a:lnTo>
                    <a:lnTo>
                      <a:pt x="60" y="118"/>
                    </a:lnTo>
                    <a:lnTo>
                      <a:pt x="68" y="120"/>
                    </a:lnTo>
                    <a:lnTo>
                      <a:pt x="76" y="123"/>
                    </a:lnTo>
                    <a:lnTo>
                      <a:pt x="85" y="125"/>
                    </a:lnTo>
                    <a:lnTo>
                      <a:pt x="102" y="129"/>
                    </a:lnTo>
                    <a:lnTo>
                      <a:pt x="122" y="133"/>
                    </a:lnTo>
                    <a:lnTo>
                      <a:pt x="142" y="136"/>
                    </a:lnTo>
                    <a:lnTo>
                      <a:pt x="163" y="138"/>
                    </a:lnTo>
                    <a:lnTo>
                      <a:pt x="186" y="140"/>
                    </a:lnTo>
                    <a:lnTo>
                      <a:pt x="209" y="140"/>
                    </a:lnTo>
                    <a:lnTo>
                      <a:pt x="234" y="142"/>
                    </a:lnTo>
                    <a:lnTo>
                      <a:pt x="257" y="140"/>
                    </a:lnTo>
                    <a:lnTo>
                      <a:pt x="281" y="140"/>
                    </a:lnTo>
                    <a:lnTo>
                      <a:pt x="302" y="138"/>
                    </a:lnTo>
                    <a:lnTo>
                      <a:pt x="324" y="136"/>
                    </a:lnTo>
                    <a:lnTo>
                      <a:pt x="344" y="133"/>
                    </a:lnTo>
                    <a:lnTo>
                      <a:pt x="364" y="129"/>
                    </a:lnTo>
                    <a:lnTo>
                      <a:pt x="381" y="125"/>
                    </a:lnTo>
                    <a:lnTo>
                      <a:pt x="390" y="123"/>
                    </a:lnTo>
                    <a:lnTo>
                      <a:pt x="398" y="120"/>
                    </a:lnTo>
                    <a:lnTo>
                      <a:pt x="405" y="118"/>
                    </a:lnTo>
                    <a:lnTo>
                      <a:pt x="414" y="116"/>
                    </a:lnTo>
                    <a:lnTo>
                      <a:pt x="420" y="113"/>
                    </a:lnTo>
                    <a:lnTo>
                      <a:pt x="427" y="110"/>
                    </a:lnTo>
                    <a:lnTo>
                      <a:pt x="433" y="108"/>
                    </a:lnTo>
                    <a:lnTo>
                      <a:pt x="438" y="105"/>
                    </a:lnTo>
                    <a:lnTo>
                      <a:pt x="444" y="102"/>
                    </a:lnTo>
                    <a:lnTo>
                      <a:pt x="448" y="98"/>
                    </a:lnTo>
                    <a:lnTo>
                      <a:pt x="453" y="95"/>
                    </a:lnTo>
                    <a:lnTo>
                      <a:pt x="455" y="92"/>
                    </a:lnTo>
                    <a:lnTo>
                      <a:pt x="460" y="89"/>
                    </a:lnTo>
                    <a:lnTo>
                      <a:pt x="461" y="85"/>
                    </a:lnTo>
                    <a:lnTo>
                      <a:pt x="464" y="82"/>
                    </a:lnTo>
                    <a:lnTo>
                      <a:pt x="465" y="78"/>
                    </a:lnTo>
                    <a:lnTo>
                      <a:pt x="467" y="75"/>
                    </a:lnTo>
                    <a:lnTo>
                      <a:pt x="467" y="70"/>
                    </a:lnTo>
                    <a:lnTo>
                      <a:pt x="467" y="68"/>
                    </a:lnTo>
                    <a:lnTo>
                      <a:pt x="465" y="63"/>
                    </a:lnTo>
                    <a:lnTo>
                      <a:pt x="464" y="60"/>
                    </a:lnTo>
                    <a:lnTo>
                      <a:pt x="461" y="56"/>
                    </a:lnTo>
                    <a:lnTo>
                      <a:pt x="460" y="53"/>
                    </a:lnTo>
                    <a:lnTo>
                      <a:pt x="455" y="49"/>
                    </a:lnTo>
                    <a:lnTo>
                      <a:pt x="453" y="46"/>
                    </a:lnTo>
                    <a:lnTo>
                      <a:pt x="448" y="43"/>
                    </a:lnTo>
                    <a:lnTo>
                      <a:pt x="444" y="40"/>
                    </a:lnTo>
                    <a:lnTo>
                      <a:pt x="438" y="38"/>
                    </a:lnTo>
                    <a:lnTo>
                      <a:pt x="433" y="33"/>
                    </a:lnTo>
                    <a:lnTo>
                      <a:pt x="427" y="30"/>
                    </a:lnTo>
                    <a:lnTo>
                      <a:pt x="420" y="28"/>
                    </a:lnTo>
                    <a:lnTo>
                      <a:pt x="414" y="26"/>
                    </a:lnTo>
                    <a:lnTo>
                      <a:pt x="405" y="23"/>
                    </a:lnTo>
                    <a:lnTo>
                      <a:pt x="398" y="20"/>
                    </a:lnTo>
                    <a:lnTo>
                      <a:pt x="390" y="18"/>
                    </a:lnTo>
                    <a:lnTo>
                      <a:pt x="381" y="16"/>
                    </a:lnTo>
                    <a:lnTo>
                      <a:pt x="364" y="12"/>
                    </a:lnTo>
                    <a:lnTo>
                      <a:pt x="344" y="9"/>
                    </a:lnTo>
                    <a:lnTo>
                      <a:pt x="324" y="5"/>
                    </a:lnTo>
                    <a:lnTo>
                      <a:pt x="302" y="3"/>
                    </a:lnTo>
                    <a:lnTo>
                      <a:pt x="281" y="2"/>
                    </a:lnTo>
                    <a:lnTo>
                      <a:pt x="257" y="0"/>
                    </a:lnTo>
                    <a:lnTo>
                      <a:pt x="234" y="0"/>
                    </a:lnTo>
                  </a:path>
                </a:pathLst>
              </a:custGeom>
              <a:noFill/>
              <a:ln w="174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060" name="Line 253"/>
              <p:cNvSpPr>
                <a:spLocks noChangeShapeType="1"/>
              </p:cNvSpPr>
              <p:nvPr/>
            </p:nvSpPr>
            <p:spPr bwMode="auto">
              <a:xfrm flipV="1">
                <a:off x="1923" y="2525"/>
                <a:ext cx="83" cy="1"/>
              </a:xfrm>
              <a:prstGeom prst="line">
                <a:avLst/>
              </a:prstGeom>
              <a:noFill/>
              <a:ln w="428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061" name="Line 254"/>
              <p:cNvSpPr>
                <a:spLocks noChangeShapeType="1"/>
              </p:cNvSpPr>
              <p:nvPr/>
            </p:nvSpPr>
            <p:spPr bwMode="auto">
              <a:xfrm>
                <a:off x="2082" y="2608"/>
                <a:ext cx="73" cy="1"/>
              </a:xfrm>
              <a:prstGeom prst="line">
                <a:avLst/>
              </a:prstGeom>
              <a:noFill/>
              <a:ln w="428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062" name="Line 255"/>
              <p:cNvSpPr>
                <a:spLocks noChangeShapeType="1"/>
              </p:cNvSpPr>
              <p:nvPr/>
            </p:nvSpPr>
            <p:spPr bwMode="auto">
              <a:xfrm>
                <a:off x="1999" y="2526"/>
                <a:ext cx="87" cy="82"/>
              </a:xfrm>
              <a:prstGeom prst="line">
                <a:avLst/>
              </a:prstGeom>
              <a:noFill/>
              <a:ln w="428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063" name="Line 256"/>
              <p:cNvSpPr>
                <a:spLocks noChangeShapeType="1"/>
              </p:cNvSpPr>
              <p:nvPr/>
            </p:nvSpPr>
            <p:spPr bwMode="auto">
              <a:xfrm>
                <a:off x="1923" y="2603"/>
                <a:ext cx="83" cy="3"/>
              </a:xfrm>
              <a:prstGeom prst="line">
                <a:avLst/>
              </a:prstGeom>
              <a:noFill/>
              <a:ln w="428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064" name="Line 257"/>
              <p:cNvSpPr>
                <a:spLocks noChangeShapeType="1"/>
              </p:cNvSpPr>
              <p:nvPr/>
            </p:nvSpPr>
            <p:spPr bwMode="auto">
              <a:xfrm>
                <a:off x="2082" y="2523"/>
                <a:ext cx="73" cy="1"/>
              </a:xfrm>
              <a:prstGeom prst="line">
                <a:avLst/>
              </a:prstGeom>
              <a:noFill/>
              <a:ln w="428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065" name="Line 258"/>
              <p:cNvSpPr>
                <a:spLocks noChangeShapeType="1"/>
              </p:cNvSpPr>
              <p:nvPr/>
            </p:nvSpPr>
            <p:spPr bwMode="auto">
              <a:xfrm flipV="1">
                <a:off x="1999" y="2523"/>
                <a:ext cx="87" cy="80"/>
              </a:xfrm>
              <a:prstGeom prst="line">
                <a:avLst/>
              </a:prstGeom>
              <a:noFill/>
              <a:ln w="428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26025" name="Group 259"/>
            <p:cNvGrpSpPr>
              <a:grpSpLocks/>
            </p:cNvGrpSpPr>
            <p:nvPr/>
          </p:nvGrpSpPr>
          <p:grpSpPr bwMode="auto">
            <a:xfrm>
              <a:off x="4315" y="881"/>
              <a:ext cx="472" cy="219"/>
              <a:chOff x="1811" y="2493"/>
              <a:chExt cx="472" cy="219"/>
            </a:xfrm>
          </p:grpSpPr>
          <p:sp>
            <p:nvSpPr>
              <p:cNvPr id="126040" name="Freeform 260"/>
              <p:cNvSpPr>
                <a:spLocks/>
              </p:cNvSpPr>
              <p:nvPr/>
            </p:nvSpPr>
            <p:spPr bwMode="auto">
              <a:xfrm>
                <a:off x="1814" y="2591"/>
                <a:ext cx="468" cy="121"/>
              </a:xfrm>
              <a:custGeom>
                <a:avLst/>
                <a:gdLst>
                  <a:gd name="T0" fmla="*/ 211 w 468"/>
                  <a:gd name="T1" fmla="*/ 0 h 121"/>
                  <a:gd name="T2" fmla="*/ 165 w 468"/>
                  <a:gd name="T3" fmla="*/ 2 h 121"/>
                  <a:gd name="T4" fmla="*/ 123 w 468"/>
                  <a:gd name="T5" fmla="*/ 7 h 121"/>
                  <a:gd name="T6" fmla="*/ 86 w 468"/>
                  <a:gd name="T7" fmla="*/ 14 h 121"/>
                  <a:gd name="T8" fmla="*/ 69 w 468"/>
                  <a:gd name="T9" fmla="*/ 17 h 121"/>
                  <a:gd name="T10" fmla="*/ 55 w 468"/>
                  <a:gd name="T11" fmla="*/ 21 h 121"/>
                  <a:gd name="T12" fmla="*/ 40 w 468"/>
                  <a:gd name="T13" fmla="*/ 27 h 121"/>
                  <a:gd name="T14" fmla="*/ 29 w 468"/>
                  <a:gd name="T15" fmla="*/ 31 h 121"/>
                  <a:gd name="T16" fmla="*/ 19 w 468"/>
                  <a:gd name="T17" fmla="*/ 37 h 121"/>
                  <a:gd name="T18" fmla="*/ 12 w 468"/>
                  <a:gd name="T19" fmla="*/ 42 h 121"/>
                  <a:gd name="T20" fmla="*/ 6 w 468"/>
                  <a:gd name="T21" fmla="*/ 48 h 121"/>
                  <a:gd name="T22" fmla="*/ 2 w 468"/>
                  <a:gd name="T23" fmla="*/ 54 h 121"/>
                  <a:gd name="T24" fmla="*/ 0 w 468"/>
                  <a:gd name="T25" fmla="*/ 61 h 121"/>
                  <a:gd name="T26" fmla="*/ 2 w 468"/>
                  <a:gd name="T27" fmla="*/ 67 h 121"/>
                  <a:gd name="T28" fmla="*/ 6 w 468"/>
                  <a:gd name="T29" fmla="*/ 72 h 121"/>
                  <a:gd name="T30" fmla="*/ 12 w 468"/>
                  <a:gd name="T31" fmla="*/ 78 h 121"/>
                  <a:gd name="T32" fmla="*/ 19 w 468"/>
                  <a:gd name="T33" fmla="*/ 84 h 121"/>
                  <a:gd name="T34" fmla="*/ 29 w 468"/>
                  <a:gd name="T35" fmla="*/ 89 h 121"/>
                  <a:gd name="T36" fmla="*/ 40 w 468"/>
                  <a:gd name="T37" fmla="*/ 94 h 121"/>
                  <a:gd name="T38" fmla="*/ 55 w 468"/>
                  <a:gd name="T39" fmla="*/ 99 h 121"/>
                  <a:gd name="T40" fmla="*/ 69 w 468"/>
                  <a:gd name="T41" fmla="*/ 104 h 121"/>
                  <a:gd name="T42" fmla="*/ 86 w 468"/>
                  <a:gd name="T43" fmla="*/ 108 h 121"/>
                  <a:gd name="T44" fmla="*/ 123 w 468"/>
                  <a:gd name="T45" fmla="*/ 114 h 121"/>
                  <a:gd name="T46" fmla="*/ 165 w 468"/>
                  <a:gd name="T47" fmla="*/ 118 h 121"/>
                  <a:gd name="T48" fmla="*/ 211 w 468"/>
                  <a:gd name="T49" fmla="*/ 121 h 121"/>
                  <a:gd name="T50" fmla="*/ 258 w 468"/>
                  <a:gd name="T51" fmla="*/ 121 h 121"/>
                  <a:gd name="T52" fmla="*/ 304 w 468"/>
                  <a:gd name="T53" fmla="*/ 118 h 121"/>
                  <a:gd name="T54" fmla="*/ 345 w 468"/>
                  <a:gd name="T55" fmla="*/ 114 h 121"/>
                  <a:gd name="T56" fmla="*/ 382 w 468"/>
                  <a:gd name="T57" fmla="*/ 108 h 121"/>
                  <a:gd name="T58" fmla="*/ 399 w 468"/>
                  <a:gd name="T59" fmla="*/ 104 h 121"/>
                  <a:gd name="T60" fmla="*/ 414 w 468"/>
                  <a:gd name="T61" fmla="*/ 99 h 121"/>
                  <a:gd name="T62" fmla="*/ 428 w 468"/>
                  <a:gd name="T63" fmla="*/ 94 h 121"/>
                  <a:gd name="T64" fmla="*/ 440 w 468"/>
                  <a:gd name="T65" fmla="*/ 89 h 121"/>
                  <a:gd name="T66" fmla="*/ 450 w 468"/>
                  <a:gd name="T67" fmla="*/ 84 h 121"/>
                  <a:gd name="T68" fmla="*/ 457 w 468"/>
                  <a:gd name="T69" fmla="*/ 78 h 121"/>
                  <a:gd name="T70" fmla="*/ 462 w 468"/>
                  <a:gd name="T71" fmla="*/ 72 h 121"/>
                  <a:gd name="T72" fmla="*/ 467 w 468"/>
                  <a:gd name="T73" fmla="*/ 67 h 121"/>
                  <a:gd name="T74" fmla="*/ 468 w 468"/>
                  <a:gd name="T75" fmla="*/ 61 h 121"/>
                  <a:gd name="T76" fmla="*/ 467 w 468"/>
                  <a:gd name="T77" fmla="*/ 54 h 121"/>
                  <a:gd name="T78" fmla="*/ 462 w 468"/>
                  <a:gd name="T79" fmla="*/ 48 h 121"/>
                  <a:gd name="T80" fmla="*/ 457 w 468"/>
                  <a:gd name="T81" fmla="*/ 42 h 121"/>
                  <a:gd name="T82" fmla="*/ 450 w 468"/>
                  <a:gd name="T83" fmla="*/ 37 h 121"/>
                  <a:gd name="T84" fmla="*/ 440 w 468"/>
                  <a:gd name="T85" fmla="*/ 31 h 121"/>
                  <a:gd name="T86" fmla="*/ 428 w 468"/>
                  <a:gd name="T87" fmla="*/ 27 h 121"/>
                  <a:gd name="T88" fmla="*/ 414 w 468"/>
                  <a:gd name="T89" fmla="*/ 21 h 121"/>
                  <a:gd name="T90" fmla="*/ 399 w 468"/>
                  <a:gd name="T91" fmla="*/ 17 h 121"/>
                  <a:gd name="T92" fmla="*/ 382 w 468"/>
                  <a:gd name="T93" fmla="*/ 14 h 121"/>
                  <a:gd name="T94" fmla="*/ 345 w 468"/>
                  <a:gd name="T95" fmla="*/ 7 h 121"/>
                  <a:gd name="T96" fmla="*/ 304 w 468"/>
                  <a:gd name="T97" fmla="*/ 2 h 121"/>
                  <a:gd name="T98" fmla="*/ 258 w 468"/>
                  <a:gd name="T99" fmla="*/ 0 h 121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w 468"/>
                  <a:gd name="T151" fmla="*/ 0 h 121"/>
                  <a:gd name="T152" fmla="*/ 468 w 468"/>
                  <a:gd name="T153" fmla="*/ 121 h 121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T150" t="T151" r="T152" b="T153"/>
                <a:pathLst>
                  <a:path w="468" h="121">
                    <a:moveTo>
                      <a:pt x="235" y="0"/>
                    </a:moveTo>
                    <a:lnTo>
                      <a:pt x="211" y="0"/>
                    </a:lnTo>
                    <a:lnTo>
                      <a:pt x="188" y="1"/>
                    </a:lnTo>
                    <a:lnTo>
                      <a:pt x="165" y="2"/>
                    </a:lnTo>
                    <a:lnTo>
                      <a:pt x="143" y="4"/>
                    </a:lnTo>
                    <a:lnTo>
                      <a:pt x="123" y="7"/>
                    </a:lnTo>
                    <a:lnTo>
                      <a:pt x="103" y="10"/>
                    </a:lnTo>
                    <a:lnTo>
                      <a:pt x="86" y="14"/>
                    </a:lnTo>
                    <a:lnTo>
                      <a:pt x="77" y="15"/>
                    </a:lnTo>
                    <a:lnTo>
                      <a:pt x="69" y="17"/>
                    </a:lnTo>
                    <a:lnTo>
                      <a:pt x="62" y="20"/>
                    </a:lnTo>
                    <a:lnTo>
                      <a:pt x="55" y="21"/>
                    </a:lnTo>
                    <a:lnTo>
                      <a:pt x="47" y="24"/>
                    </a:lnTo>
                    <a:lnTo>
                      <a:pt x="40" y="27"/>
                    </a:lnTo>
                    <a:lnTo>
                      <a:pt x="35" y="28"/>
                    </a:lnTo>
                    <a:lnTo>
                      <a:pt x="29" y="31"/>
                    </a:lnTo>
                    <a:lnTo>
                      <a:pt x="25" y="34"/>
                    </a:lnTo>
                    <a:lnTo>
                      <a:pt x="19" y="37"/>
                    </a:lnTo>
                    <a:lnTo>
                      <a:pt x="15" y="40"/>
                    </a:lnTo>
                    <a:lnTo>
                      <a:pt x="12" y="42"/>
                    </a:lnTo>
                    <a:lnTo>
                      <a:pt x="9" y="45"/>
                    </a:lnTo>
                    <a:lnTo>
                      <a:pt x="6" y="48"/>
                    </a:lnTo>
                    <a:lnTo>
                      <a:pt x="3" y="51"/>
                    </a:lnTo>
                    <a:lnTo>
                      <a:pt x="2" y="54"/>
                    </a:lnTo>
                    <a:lnTo>
                      <a:pt x="2" y="57"/>
                    </a:lnTo>
                    <a:lnTo>
                      <a:pt x="0" y="61"/>
                    </a:lnTo>
                    <a:lnTo>
                      <a:pt x="2" y="64"/>
                    </a:lnTo>
                    <a:lnTo>
                      <a:pt x="2" y="67"/>
                    </a:lnTo>
                    <a:lnTo>
                      <a:pt x="3" y="70"/>
                    </a:lnTo>
                    <a:lnTo>
                      <a:pt x="6" y="72"/>
                    </a:lnTo>
                    <a:lnTo>
                      <a:pt x="9" y="75"/>
                    </a:lnTo>
                    <a:lnTo>
                      <a:pt x="12" y="78"/>
                    </a:lnTo>
                    <a:lnTo>
                      <a:pt x="15" y="81"/>
                    </a:lnTo>
                    <a:lnTo>
                      <a:pt x="19" y="84"/>
                    </a:lnTo>
                    <a:lnTo>
                      <a:pt x="25" y="87"/>
                    </a:lnTo>
                    <a:lnTo>
                      <a:pt x="29" y="89"/>
                    </a:lnTo>
                    <a:lnTo>
                      <a:pt x="35" y="92"/>
                    </a:lnTo>
                    <a:lnTo>
                      <a:pt x="40" y="94"/>
                    </a:lnTo>
                    <a:lnTo>
                      <a:pt x="47" y="97"/>
                    </a:lnTo>
                    <a:lnTo>
                      <a:pt x="55" y="99"/>
                    </a:lnTo>
                    <a:lnTo>
                      <a:pt x="62" y="101"/>
                    </a:lnTo>
                    <a:lnTo>
                      <a:pt x="69" y="104"/>
                    </a:lnTo>
                    <a:lnTo>
                      <a:pt x="77" y="105"/>
                    </a:lnTo>
                    <a:lnTo>
                      <a:pt x="86" y="108"/>
                    </a:lnTo>
                    <a:lnTo>
                      <a:pt x="103" y="111"/>
                    </a:lnTo>
                    <a:lnTo>
                      <a:pt x="123" y="114"/>
                    </a:lnTo>
                    <a:lnTo>
                      <a:pt x="143" y="117"/>
                    </a:lnTo>
                    <a:lnTo>
                      <a:pt x="165" y="118"/>
                    </a:lnTo>
                    <a:lnTo>
                      <a:pt x="188" y="119"/>
                    </a:lnTo>
                    <a:lnTo>
                      <a:pt x="211" y="121"/>
                    </a:lnTo>
                    <a:lnTo>
                      <a:pt x="235" y="121"/>
                    </a:lnTo>
                    <a:lnTo>
                      <a:pt x="258" y="121"/>
                    </a:lnTo>
                    <a:lnTo>
                      <a:pt x="281" y="119"/>
                    </a:lnTo>
                    <a:lnTo>
                      <a:pt x="304" y="118"/>
                    </a:lnTo>
                    <a:lnTo>
                      <a:pt x="325" y="117"/>
                    </a:lnTo>
                    <a:lnTo>
                      <a:pt x="345" y="114"/>
                    </a:lnTo>
                    <a:lnTo>
                      <a:pt x="365" y="111"/>
                    </a:lnTo>
                    <a:lnTo>
                      <a:pt x="382" y="108"/>
                    </a:lnTo>
                    <a:lnTo>
                      <a:pt x="391" y="105"/>
                    </a:lnTo>
                    <a:lnTo>
                      <a:pt x="399" y="104"/>
                    </a:lnTo>
                    <a:lnTo>
                      <a:pt x="407" y="101"/>
                    </a:lnTo>
                    <a:lnTo>
                      <a:pt x="414" y="99"/>
                    </a:lnTo>
                    <a:lnTo>
                      <a:pt x="421" y="97"/>
                    </a:lnTo>
                    <a:lnTo>
                      <a:pt x="428" y="94"/>
                    </a:lnTo>
                    <a:lnTo>
                      <a:pt x="434" y="92"/>
                    </a:lnTo>
                    <a:lnTo>
                      <a:pt x="440" y="89"/>
                    </a:lnTo>
                    <a:lnTo>
                      <a:pt x="445" y="87"/>
                    </a:lnTo>
                    <a:lnTo>
                      <a:pt x="450" y="84"/>
                    </a:lnTo>
                    <a:lnTo>
                      <a:pt x="454" y="81"/>
                    </a:lnTo>
                    <a:lnTo>
                      <a:pt x="457" y="78"/>
                    </a:lnTo>
                    <a:lnTo>
                      <a:pt x="461" y="75"/>
                    </a:lnTo>
                    <a:lnTo>
                      <a:pt x="462" y="72"/>
                    </a:lnTo>
                    <a:lnTo>
                      <a:pt x="465" y="70"/>
                    </a:lnTo>
                    <a:lnTo>
                      <a:pt x="467" y="67"/>
                    </a:lnTo>
                    <a:lnTo>
                      <a:pt x="468" y="64"/>
                    </a:lnTo>
                    <a:lnTo>
                      <a:pt x="468" y="61"/>
                    </a:lnTo>
                    <a:lnTo>
                      <a:pt x="468" y="57"/>
                    </a:lnTo>
                    <a:lnTo>
                      <a:pt x="467" y="54"/>
                    </a:lnTo>
                    <a:lnTo>
                      <a:pt x="465" y="51"/>
                    </a:lnTo>
                    <a:lnTo>
                      <a:pt x="462" y="48"/>
                    </a:lnTo>
                    <a:lnTo>
                      <a:pt x="461" y="45"/>
                    </a:lnTo>
                    <a:lnTo>
                      <a:pt x="457" y="42"/>
                    </a:lnTo>
                    <a:lnTo>
                      <a:pt x="454" y="40"/>
                    </a:lnTo>
                    <a:lnTo>
                      <a:pt x="450" y="37"/>
                    </a:lnTo>
                    <a:lnTo>
                      <a:pt x="445" y="34"/>
                    </a:lnTo>
                    <a:lnTo>
                      <a:pt x="440" y="31"/>
                    </a:lnTo>
                    <a:lnTo>
                      <a:pt x="434" y="28"/>
                    </a:lnTo>
                    <a:lnTo>
                      <a:pt x="428" y="27"/>
                    </a:lnTo>
                    <a:lnTo>
                      <a:pt x="421" y="24"/>
                    </a:lnTo>
                    <a:lnTo>
                      <a:pt x="414" y="21"/>
                    </a:lnTo>
                    <a:lnTo>
                      <a:pt x="407" y="20"/>
                    </a:lnTo>
                    <a:lnTo>
                      <a:pt x="399" y="17"/>
                    </a:lnTo>
                    <a:lnTo>
                      <a:pt x="391" y="15"/>
                    </a:lnTo>
                    <a:lnTo>
                      <a:pt x="382" y="14"/>
                    </a:lnTo>
                    <a:lnTo>
                      <a:pt x="365" y="10"/>
                    </a:lnTo>
                    <a:lnTo>
                      <a:pt x="345" y="7"/>
                    </a:lnTo>
                    <a:lnTo>
                      <a:pt x="325" y="4"/>
                    </a:lnTo>
                    <a:lnTo>
                      <a:pt x="304" y="2"/>
                    </a:lnTo>
                    <a:lnTo>
                      <a:pt x="281" y="1"/>
                    </a:lnTo>
                    <a:lnTo>
                      <a:pt x="258" y="0"/>
                    </a:lnTo>
                    <a:lnTo>
                      <a:pt x="235" y="0"/>
                    </a:lnTo>
                    <a:close/>
                  </a:path>
                </a:pathLst>
              </a:cu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041" name="Freeform 261"/>
              <p:cNvSpPr>
                <a:spLocks/>
              </p:cNvSpPr>
              <p:nvPr/>
            </p:nvSpPr>
            <p:spPr bwMode="auto">
              <a:xfrm>
                <a:off x="1814" y="2591"/>
                <a:ext cx="468" cy="121"/>
              </a:xfrm>
              <a:custGeom>
                <a:avLst/>
                <a:gdLst>
                  <a:gd name="T0" fmla="*/ 211 w 468"/>
                  <a:gd name="T1" fmla="*/ 0 h 121"/>
                  <a:gd name="T2" fmla="*/ 165 w 468"/>
                  <a:gd name="T3" fmla="*/ 2 h 121"/>
                  <a:gd name="T4" fmla="*/ 123 w 468"/>
                  <a:gd name="T5" fmla="*/ 7 h 121"/>
                  <a:gd name="T6" fmla="*/ 86 w 468"/>
                  <a:gd name="T7" fmla="*/ 14 h 121"/>
                  <a:gd name="T8" fmla="*/ 69 w 468"/>
                  <a:gd name="T9" fmla="*/ 17 h 121"/>
                  <a:gd name="T10" fmla="*/ 55 w 468"/>
                  <a:gd name="T11" fmla="*/ 21 h 121"/>
                  <a:gd name="T12" fmla="*/ 40 w 468"/>
                  <a:gd name="T13" fmla="*/ 27 h 121"/>
                  <a:gd name="T14" fmla="*/ 29 w 468"/>
                  <a:gd name="T15" fmla="*/ 31 h 121"/>
                  <a:gd name="T16" fmla="*/ 19 w 468"/>
                  <a:gd name="T17" fmla="*/ 37 h 121"/>
                  <a:gd name="T18" fmla="*/ 12 w 468"/>
                  <a:gd name="T19" fmla="*/ 42 h 121"/>
                  <a:gd name="T20" fmla="*/ 6 w 468"/>
                  <a:gd name="T21" fmla="*/ 48 h 121"/>
                  <a:gd name="T22" fmla="*/ 2 w 468"/>
                  <a:gd name="T23" fmla="*/ 54 h 121"/>
                  <a:gd name="T24" fmla="*/ 0 w 468"/>
                  <a:gd name="T25" fmla="*/ 61 h 121"/>
                  <a:gd name="T26" fmla="*/ 2 w 468"/>
                  <a:gd name="T27" fmla="*/ 67 h 121"/>
                  <a:gd name="T28" fmla="*/ 6 w 468"/>
                  <a:gd name="T29" fmla="*/ 72 h 121"/>
                  <a:gd name="T30" fmla="*/ 12 w 468"/>
                  <a:gd name="T31" fmla="*/ 78 h 121"/>
                  <a:gd name="T32" fmla="*/ 19 w 468"/>
                  <a:gd name="T33" fmla="*/ 84 h 121"/>
                  <a:gd name="T34" fmla="*/ 29 w 468"/>
                  <a:gd name="T35" fmla="*/ 89 h 121"/>
                  <a:gd name="T36" fmla="*/ 40 w 468"/>
                  <a:gd name="T37" fmla="*/ 94 h 121"/>
                  <a:gd name="T38" fmla="*/ 55 w 468"/>
                  <a:gd name="T39" fmla="*/ 99 h 121"/>
                  <a:gd name="T40" fmla="*/ 69 w 468"/>
                  <a:gd name="T41" fmla="*/ 104 h 121"/>
                  <a:gd name="T42" fmla="*/ 86 w 468"/>
                  <a:gd name="T43" fmla="*/ 108 h 121"/>
                  <a:gd name="T44" fmla="*/ 123 w 468"/>
                  <a:gd name="T45" fmla="*/ 114 h 121"/>
                  <a:gd name="T46" fmla="*/ 165 w 468"/>
                  <a:gd name="T47" fmla="*/ 118 h 121"/>
                  <a:gd name="T48" fmla="*/ 211 w 468"/>
                  <a:gd name="T49" fmla="*/ 121 h 121"/>
                  <a:gd name="T50" fmla="*/ 258 w 468"/>
                  <a:gd name="T51" fmla="*/ 121 h 121"/>
                  <a:gd name="T52" fmla="*/ 304 w 468"/>
                  <a:gd name="T53" fmla="*/ 118 h 121"/>
                  <a:gd name="T54" fmla="*/ 345 w 468"/>
                  <a:gd name="T55" fmla="*/ 114 h 121"/>
                  <a:gd name="T56" fmla="*/ 382 w 468"/>
                  <a:gd name="T57" fmla="*/ 108 h 121"/>
                  <a:gd name="T58" fmla="*/ 399 w 468"/>
                  <a:gd name="T59" fmla="*/ 104 h 121"/>
                  <a:gd name="T60" fmla="*/ 414 w 468"/>
                  <a:gd name="T61" fmla="*/ 99 h 121"/>
                  <a:gd name="T62" fmla="*/ 428 w 468"/>
                  <a:gd name="T63" fmla="*/ 94 h 121"/>
                  <a:gd name="T64" fmla="*/ 440 w 468"/>
                  <a:gd name="T65" fmla="*/ 89 h 121"/>
                  <a:gd name="T66" fmla="*/ 450 w 468"/>
                  <a:gd name="T67" fmla="*/ 84 h 121"/>
                  <a:gd name="T68" fmla="*/ 457 w 468"/>
                  <a:gd name="T69" fmla="*/ 78 h 121"/>
                  <a:gd name="T70" fmla="*/ 462 w 468"/>
                  <a:gd name="T71" fmla="*/ 72 h 121"/>
                  <a:gd name="T72" fmla="*/ 467 w 468"/>
                  <a:gd name="T73" fmla="*/ 67 h 121"/>
                  <a:gd name="T74" fmla="*/ 468 w 468"/>
                  <a:gd name="T75" fmla="*/ 61 h 121"/>
                  <a:gd name="T76" fmla="*/ 467 w 468"/>
                  <a:gd name="T77" fmla="*/ 54 h 121"/>
                  <a:gd name="T78" fmla="*/ 462 w 468"/>
                  <a:gd name="T79" fmla="*/ 48 h 121"/>
                  <a:gd name="T80" fmla="*/ 457 w 468"/>
                  <a:gd name="T81" fmla="*/ 42 h 121"/>
                  <a:gd name="T82" fmla="*/ 450 w 468"/>
                  <a:gd name="T83" fmla="*/ 37 h 121"/>
                  <a:gd name="T84" fmla="*/ 440 w 468"/>
                  <a:gd name="T85" fmla="*/ 31 h 121"/>
                  <a:gd name="T86" fmla="*/ 428 w 468"/>
                  <a:gd name="T87" fmla="*/ 27 h 121"/>
                  <a:gd name="T88" fmla="*/ 414 w 468"/>
                  <a:gd name="T89" fmla="*/ 21 h 121"/>
                  <a:gd name="T90" fmla="*/ 399 w 468"/>
                  <a:gd name="T91" fmla="*/ 17 h 121"/>
                  <a:gd name="T92" fmla="*/ 382 w 468"/>
                  <a:gd name="T93" fmla="*/ 14 h 121"/>
                  <a:gd name="T94" fmla="*/ 345 w 468"/>
                  <a:gd name="T95" fmla="*/ 7 h 121"/>
                  <a:gd name="T96" fmla="*/ 304 w 468"/>
                  <a:gd name="T97" fmla="*/ 2 h 121"/>
                  <a:gd name="T98" fmla="*/ 258 w 468"/>
                  <a:gd name="T99" fmla="*/ 0 h 121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w 468"/>
                  <a:gd name="T151" fmla="*/ 0 h 121"/>
                  <a:gd name="T152" fmla="*/ 468 w 468"/>
                  <a:gd name="T153" fmla="*/ 121 h 121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T150" t="T151" r="T152" b="T153"/>
                <a:pathLst>
                  <a:path w="468" h="121">
                    <a:moveTo>
                      <a:pt x="235" y="0"/>
                    </a:moveTo>
                    <a:lnTo>
                      <a:pt x="211" y="0"/>
                    </a:lnTo>
                    <a:lnTo>
                      <a:pt x="188" y="1"/>
                    </a:lnTo>
                    <a:lnTo>
                      <a:pt x="165" y="2"/>
                    </a:lnTo>
                    <a:lnTo>
                      <a:pt x="143" y="4"/>
                    </a:lnTo>
                    <a:lnTo>
                      <a:pt x="123" y="7"/>
                    </a:lnTo>
                    <a:lnTo>
                      <a:pt x="103" y="10"/>
                    </a:lnTo>
                    <a:lnTo>
                      <a:pt x="86" y="14"/>
                    </a:lnTo>
                    <a:lnTo>
                      <a:pt x="77" y="15"/>
                    </a:lnTo>
                    <a:lnTo>
                      <a:pt x="69" y="17"/>
                    </a:lnTo>
                    <a:lnTo>
                      <a:pt x="62" y="20"/>
                    </a:lnTo>
                    <a:lnTo>
                      <a:pt x="55" y="21"/>
                    </a:lnTo>
                    <a:lnTo>
                      <a:pt x="47" y="24"/>
                    </a:lnTo>
                    <a:lnTo>
                      <a:pt x="40" y="27"/>
                    </a:lnTo>
                    <a:lnTo>
                      <a:pt x="35" y="28"/>
                    </a:lnTo>
                    <a:lnTo>
                      <a:pt x="29" y="31"/>
                    </a:lnTo>
                    <a:lnTo>
                      <a:pt x="25" y="34"/>
                    </a:lnTo>
                    <a:lnTo>
                      <a:pt x="19" y="37"/>
                    </a:lnTo>
                    <a:lnTo>
                      <a:pt x="15" y="40"/>
                    </a:lnTo>
                    <a:lnTo>
                      <a:pt x="12" y="42"/>
                    </a:lnTo>
                    <a:lnTo>
                      <a:pt x="9" y="45"/>
                    </a:lnTo>
                    <a:lnTo>
                      <a:pt x="6" y="48"/>
                    </a:lnTo>
                    <a:lnTo>
                      <a:pt x="3" y="51"/>
                    </a:lnTo>
                    <a:lnTo>
                      <a:pt x="2" y="54"/>
                    </a:lnTo>
                    <a:lnTo>
                      <a:pt x="2" y="57"/>
                    </a:lnTo>
                    <a:lnTo>
                      <a:pt x="0" y="61"/>
                    </a:lnTo>
                    <a:lnTo>
                      <a:pt x="2" y="64"/>
                    </a:lnTo>
                    <a:lnTo>
                      <a:pt x="2" y="67"/>
                    </a:lnTo>
                    <a:lnTo>
                      <a:pt x="3" y="70"/>
                    </a:lnTo>
                    <a:lnTo>
                      <a:pt x="6" y="72"/>
                    </a:lnTo>
                    <a:lnTo>
                      <a:pt x="9" y="75"/>
                    </a:lnTo>
                    <a:lnTo>
                      <a:pt x="12" y="78"/>
                    </a:lnTo>
                    <a:lnTo>
                      <a:pt x="15" y="81"/>
                    </a:lnTo>
                    <a:lnTo>
                      <a:pt x="19" y="84"/>
                    </a:lnTo>
                    <a:lnTo>
                      <a:pt x="25" y="87"/>
                    </a:lnTo>
                    <a:lnTo>
                      <a:pt x="29" y="89"/>
                    </a:lnTo>
                    <a:lnTo>
                      <a:pt x="35" y="92"/>
                    </a:lnTo>
                    <a:lnTo>
                      <a:pt x="40" y="94"/>
                    </a:lnTo>
                    <a:lnTo>
                      <a:pt x="47" y="97"/>
                    </a:lnTo>
                    <a:lnTo>
                      <a:pt x="55" y="99"/>
                    </a:lnTo>
                    <a:lnTo>
                      <a:pt x="62" y="101"/>
                    </a:lnTo>
                    <a:lnTo>
                      <a:pt x="69" y="104"/>
                    </a:lnTo>
                    <a:lnTo>
                      <a:pt x="77" y="105"/>
                    </a:lnTo>
                    <a:lnTo>
                      <a:pt x="86" y="108"/>
                    </a:lnTo>
                    <a:lnTo>
                      <a:pt x="103" y="111"/>
                    </a:lnTo>
                    <a:lnTo>
                      <a:pt x="123" y="114"/>
                    </a:lnTo>
                    <a:lnTo>
                      <a:pt x="143" y="117"/>
                    </a:lnTo>
                    <a:lnTo>
                      <a:pt x="165" y="118"/>
                    </a:lnTo>
                    <a:lnTo>
                      <a:pt x="188" y="119"/>
                    </a:lnTo>
                    <a:lnTo>
                      <a:pt x="211" y="121"/>
                    </a:lnTo>
                    <a:lnTo>
                      <a:pt x="235" y="121"/>
                    </a:lnTo>
                    <a:lnTo>
                      <a:pt x="258" y="121"/>
                    </a:lnTo>
                    <a:lnTo>
                      <a:pt x="281" y="119"/>
                    </a:lnTo>
                    <a:lnTo>
                      <a:pt x="304" y="118"/>
                    </a:lnTo>
                    <a:lnTo>
                      <a:pt x="325" y="117"/>
                    </a:lnTo>
                    <a:lnTo>
                      <a:pt x="345" y="114"/>
                    </a:lnTo>
                    <a:lnTo>
                      <a:pt x="365" y="111"/>
                    </a:lnTo>
                    <a:lnTo>
                      <a:pt x="382" y="108"/>
                    </a:lnTo>
                    <a:lnTo>
                      <a:pt x="391" y="105"/>
                    </a:lnTo>
                    <a:lnTo>
                      <a:pt x="399" y="104"/>
                    </a:lnTo>
                    <a:lnTo>
                      <a:pt x="407" y="101"/>
                    </a:lnTo>
                    <a:lnTo>
                      <a:pt x="414" y="99"/>
                    </a:lnTo>
                    <a:lnTo>
                      <a:pt x="421" y="97"/>
                    </a:lnTo>
                    <a:lnTo>
                      <a:pt x="428" y="94"/>
                    </a:lnTo>
                    <a:lnTo>
                      <a:pt x="434" y="92"/>
                    </a:lnTo>
                    <a:lnTo>
                      <a:pt x="440" y="89"/>
                    </a:lnTo>
                    <a:lnTo>
                      <a:pt x="445" y="87"/>
                    </a:lnTo>
                    <a:lnTo>
                      <a:pt x="450" y="84"/>
                    </a:lnTo>
                    <a:lnTo>
                      <a:pt x="454" y="81"/>
                    </a:lnTo>
                    <a:lnTo>
                      <a:pt x="457" y="78"/>
                    </a:lnTo>
                    <a:lnTo>
                      <a:pt x="461" y="75"/>
                    </a:lnTo>
                    <a:lnTo>
                      <a:pt x="462" y="72"/>
                    </a:lnTo>
                    <a:lnTo>
                      <a:pt x="465" y="70"/>
                    </a:lnTo>
                    <a:lnTo>
                      <a:pt x="467" y="67"/>
                    </a:lnTo>
                    <a:lnTo>
                      <a:pt x="468" y="64"/>
                    </a:lnTo>
                    <a:lnTo>
                      <a:pt x="468" y="61"/>
                    </a:lnTo>
                    <a:lnTo>
                      <a:pt x="468" y="57"/>
                    </a:lnTo>
                    <a:lnTo>
                      <a:pt x="467" y="54"/>
                    </a:lnTo>
                    <a:lnTo>
                      <a:pt x="465" y="51"/>
                    </a:lnTo>
                    <a:lnTo>
                      <a:pt x="462" y="48"/>
                    </a:lnTo>
                    <a:lnTo>
                      <a:pt x="461" y="45"/>
                    </a:lnTo>
                    <a:lnTo>
                      <a:pt x="457" y="42"/>
                    </a:lnTo>
                    <a:lnTo>
                      <a:pt x="454" y="40"/>
                    </a:lnTo>
                    <a:lnTo>
                      <a:pt x="450" y="37"/>
                    </a:lnTo>
                    <a:lnTo>
                      <a:pt x="445" y="34"/>
                    </a:lnTo>
                    <a:lnTo>
                      <a:pt x="440" y="31"/>
                    </a:lnTo>
                    <a:lnTo>
                      <a:pt x="434" y="28"/>
                    </a:lnTo>
                    <a:lnTo>
                      <a:pt x="428" y="27"/>
                    </a:lnTo>
                    <a:lnTo>
                      <a:pt x="421" y="24"/>
                    </a:lnTo>
                    <a:lnTo>
                      <a:pt x="414" y="21"/>
                    </a:lnTo>
                    <a:lnTo>
                      <a:pt x="407" y="20"/>
                    </a:lnTo>
                    <a:lnTo>
                      <a:pt x="399" y="17"/>
                    </a:lnTo>
                    <a:lnTo>
                      <a:pt x="391" y="15"/>
                    </a:lnTo>
                    <a:lnTo>
                      <a:pt x="382" y="14"/>
                    </a:lnTo>
                    <a:lnTo>
                      <a:pt x="365" y="10"/>
                    </a:lnTo>
                    <a:lnTo>
                      <a:pt x="345" y="7"/>
                    </a:lnTo>
                    <a:lnTo>
                      <a:pt x="325" y="4"/>
                    </a:lnTo>
                    <a:lnTo>
                      <a:pt x="304" y="2"/>
                    </a:lnTo>
                    <a:lnTo>
                      <a:pt x="281" y="1"/>
                    </a:lnTo>
                    <a:lnTo>
                      <a:pt x="258" y="0"/>
                    </a:lnTo>
                    <a:lnTo>
                      <a:pt x="235" y="0"/>
                    </a:lnTo>
                  </a:path>
                </a:pathLst>
              </a:custGeom>
              <a:noFill/>
              <a:ln w="174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042" name="Line 262"/>
              <p:cNvSpPr>
                <a:spLocks noChangeShapeType="1"/>
              </p:cNvSpPr>
              <p:nvPr/>
            </p:nvSpPr>
            <p:spPr bwMode="auto">
              <a:xfrm>
                <a:off x="1814" y="2581"/>
                <a:ext cx="1" cy="75"/>
              </a:xfrm>
              <a:prstGeom prst="line">
                <a:avLst/>
              </a:prstGeom>
              <a:noFill/>
              <a:ln w="174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043" name="Line 263"/>
              <p:cNvSpPr>
                <a:spLocks noChangeShapeType="1"/>
              </p:cNvSpPr>
              <p:nvPr/>
            </p:nvSpPr>
            <p:spPr bwMode="auto">
              <a:xfrm>
                <a:off x="2282" y="2581"/>
                <a:ext cx="1" cy="75"/>
              </a:xfrm>
              <a:prstGeom prst="line">
                <a:avLst/>
              </a:prstGeom>
              <a:noFill/>
              <a:ln w="174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044" name="Rectangle 264"/>
              <p:cNvSpPr>
                <a:spLocks noChangeArrowheads="1"/>
              </p:cNvSpPr>
              <p:nvPr/>
            </p:nvSpPr>
            <p:spPr bwMode="auto">
              <a:xfrm>
                <a:off x="1814" y="2575"/>
                <a:ext cx="304" cy="86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charset="0"/>
                  <a:buChar char="r"/>
                  <a:defRPr sz="28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charset="0"/>
                  <a:buChar char="m"/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126045" name="Freeform 265"/>
              <p:cNvSpPr>
                <a:spLocks/>
              </p:cNvSpPr>
              <p:nvPr/>
            </p:nvSpPr>
            <p:spPr bwMode="auto">
              <a:xfrm>
                <a:off x="1811" y="2493"/>
                <a:ext cx="467" cy="142"/>
              </a:xfrm>
              <a:custGeom>
                <a:avLst/>
                <a:gdLst>
                  <a:gd name="T0" fmla="*/ 209 w 467"/>
                  <a:gd name="T1" fmla="*/ 0 h 142"/>
                  <a:gd name="T2" fmla="*/ 163 w 467"/>
                  <a:gd name="T3" fmla="*/ 3 h 142"/>
                  <a:gd name="T4" fmla="*/ 122 w 467"/>
                  <a:gd name="T5" fmla="*/ 9 h 142"/>
                  <a:gd name="T6" fmla="*/ 85 w 467"/>
                  <a:gd name="T7" fmla="*/ 16 h 142"/>
                  <a:gd name="T8" fmla="*/ 68 w 467"/>
                  <a:gd name="T9" fmla="*/ 20 h 142"/>
                  <a:gd name="T10" fmla="*/ 53 w 467"/>
                  <a:gd name="T11" fmla="*/ 26 h 142"/>
                  <a:gd name="T12" fmla="*/ 39 w 467"/>
                  <a:gd name="T13" fmla="*/ 30 h 142"/>
                  <a:gd name="T14" fmla="*/ 28 w 467"/>
                  <a:gd name="T15" fmla="*/ 38 h 142"/>
                  <a:gd name="T16" fmla="*/ 18 w 467"/>
                  <a:gd name="T17" fmla="*/ 43 h 142"/>
                  <a:gd name="T18" fmla="*/ 10 w 467"/>
                  <a:gd name="T19" fmla="*/ 49 h 142"/>
                  <a:gd name="T20" fmla="*/ 5 w 467"/>
                  <a:gd name="T21" fmla="*/ 56 h 142"/>
                  <a:gd name="T22" fmla="*/ 0 w 467"/>
                  <a:gd name="T23" fmla="*/ 63 h 142"/>
                  <a:gd name="T24" fmla="*/ 0 w 467"/>
                  <a:gd name="T25" fmla="*/ 70 h 142"/>
                  <a:gd name="T26" fmla="*/ 0 w 467"/>
                  <a:gd name="T27" fmla="*/ 78 h 142"/>
                  <a:gd name="T28" fmla="*/ 5 w 467"/>
                  <a:gd name="T29" fmla="*/ 85 h 142"/>
                  <a:gd name="T30" fmla="*/ 10 w 467"/>
                  <a:gd name="T31" fmla="*/ 92 h 142"/>
                  <a:gd name="T32" fmla="*/ 18 w 467"/>
                  <a:gd name="T33" fmla="*/ 98 h 142"/>
                  <a:gd name="T34" fmla="*/ 28 w 467"/>
                  <a:gd name="T35" fmla="*/ 105 h 142"/>
                  <a:gd name="T36" fmla="*/ 39 w 467"/>
                  <a:gd name="T37" fmla="*/ 110 h 142"/>
                  <a:gd name="T38" fmla="*/ 53 w 467"/>
                  <a:gd name="T39" fmla="*/ 116 h 142"/>
                  <a:gd name="T40" fmla="*/ 68 w 467"/>
                  <a:gd name="T41" fmla="*/ 120 h 142"/>
                  <a:gd name="T42" fmla="*/ 85 w 467"/>
                  <a:gd name="T43" fmla="*/ 125 h 142"/>
                  <a:gd name="T44" fmla="*/ 122 w 467"/>
                  <a:gd name="T45" fmla="*/ 133 h 142"/>
                  <a:gd name="T46" fmla="*/ 163 w 467"/>
                  <a:gd name="T47" fmla="*/ 138 h 142"/>
                  <a:gd name="T48" fmla="*/ 209 w 467"/>
                  <a:gd name="T49" fmla="*/ 140 h 142"/>
                  <a:gd name="T50" fmla="*/ 257 w 467"/>
                  <a:gd name="T51" fmla="*/ 140 h 142"/>
                  <a:gd name="T52" fmla="*/ 302 w 467"/>
                  <a:gd name="T53" fmla="*/ 138 h 142"/>
                  <a:gd name="T54" fmla="*/ 344 w 467"/>
                  <a:gd name="T55" fmla="*/ 133 h 142"/>
                  <a:gd name="T56" fmla="*/ 381 w 467"/>
                  <a:gd name="T57" fmla="*/ 125 h 142"/>
                  <a:gd name="T58" fmla="*/ 398 w 467"/>
                  <a:gd name="T59" fmla="*/ 120 h 142"/>
                  <a:gd name="T60" fmla="*/ 414 w 467"/>
                  <a:gd name="T61" fmla="*/ 116 h 142"/>
                  <a:gd name="T62" fmla="*/ 427 w 467"/>
                  <a:gd name="T63" fmla="*/ 110 h 142"/>
                  <a:gd name="T64" fmla="*/ 438 w 467"/>
                  <a:gd name="T65" fmla="*/ 105 h 142"/>
                  <a:gd name="T66" fmla="*/ 448 w 467"/>
                  <a:gd name="T67" fmla="*/ 98 h 142"/>
                  <a:gd name="T68" fmla="*/ 455 w 467"/>
                  <a:gd name="T69" fmla="*/ 92 h 142"/>
                  <a:gd name="T70" fmla="*/ 461 w 467"/>
                  <a:gd name="T71" fmla="*/ 85 h 142"/>
                  <a:gd name="T72" fmla="*/ 465 w 467"/>
                  <a:gd name="T73" fmla="*/ 78 h 142"/>
                  <a:gd name="T74" fmla="*/ 467 w 467"/>
                  <a:gd name="T75" fmla="*/ 70 h 142"/>
                  <a:gd name="T76" fmla="*/ 465 w 467"/>
                  <a:gd name="T77" fmla="*/ 63 h 142"/>
                  <a:gd name="T78" fmla="*/ 461 w 467"/>
                  <a:gd name="T79" fmla="*/ 56 h 142"/>
                  <a:gd name="T80" fmla="*/ 455 w 467"/>
                  <a:gd name="T81" fmla="*/ 49 h 142"/>
                  <a:gd name="T82" fmla="*/ 448 w 467"/>
                  <a:gd name="T83" fmla="*/ 43 h 142"/>
                  <a:gd name="T84" fmla="*/ 438 w 467"/>
                  <a:gd name="T85" fmla="*/ 38 h 142"/>
                  <a:gd name="T86" fmla="*/ 427 w 467"/>
                  <a:gd name="T87" fmla="*/ 30 h 142"/>
                  <a:gd name="T88" fmla="*/ 414 w 467"/>
                  <a:gd name="T89" fmla="*/ 26 h 142"/>
                  <a:gd name="T90" fmla="*/ 398 w 467"/>
                  <a:gd name="T91" fmla="*/ 20 h 142"/>
                  <a:gd name="T92" fmla="*/ 381 w 467"/>
                  <a:gd name="T93" fmla="*/ 16 h 142"/>
                  <a:gd name="T94" fmla="*/ 344 w 467"/>
                  <a:gd name="T95" fmla="*/ 9 h 142"/>
                  <a:gd name="T96" fmla="*/ 302 w 467"/>
                  <a:gd name="T97" fmla="*/ 3 h 142"/>
                  <a:gd name="T98" fmla="*/ 257 w 467"/>
                  <a:gd name="T99" fmla="*/ 0 h 142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w 467"/>
                  <a:gd name="T151" fmla="*/ 0 h 142"/>
                  <a:gd name="T152" fmla="*/ 467 w 467"/>
                  <a:gd name="T153" fmla="*/ 142 h 142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T150" t="T151" r="T152" b="T153"/>
                <a:pathLst>
                  <a:path w="467" h="142">
                    <a:moveTo>
                      <a:pt x="234" y="0"/>
                    </a:moveTo>
                    <a:lnTo>
                      <a:pt x="209" y="0"/>
                    </a:lnTo>
                    <a:lnTo>
                      <a:pt x="186" y="2"/>
                    </a:lnTo>
                    <a:lnTo>
                      <a:pt x="163" y="3"/>
                    </a:lnTo>
                    <a:lnTo>
                      <a:pt x="142" y="5"/>
                    </a:lnTo>
                    <a:lnTo>
                      <a:pt x="122" y="9"/>
                    </a:lnTo>
                    <a:lnTo>
                      <a:pt x="102" y="12"/>
                    </a:lnTo>
                    <a:lnTo>
                      <a:pt x="85" y="16"/>
                    </a:lnTo>
                    <a:lnTo>
                      <a:pt x="76" y="18"/>
                    </a:lnTo>
                    <a:lnTo>
                      <a:pt x="68" y="20"/>
                    </a:lnTo>
                    <a:lnTo>
                      <a:pt x="60" y="23"/>
                    </a:lnTo>
                    <a:lnTo>
                      <a:pt x="53" y="26"/>
                    </a:lnTo>
                    <a:lnTo>
                      <a:pt x="46" y="28"/>
                    </a:lnTo>
                    <a:lnTo>
                      <a:pt x="39" y="30"/>
                    </a:lnTo>
                    <a:lnTo>
                      <a:pt x="33" y="33"/>
                    </a:lnTo>
                    <a:lnTo>
                      <a:pt x="28" y="38"/>
                    </a:lnTo>
                    <a:lnTo>
                      <a:pt x="23" y="40"/>
                    </a:lnTo>
                    <a:lnTo>
                      <a:pt x="18" y="43"/>
                    </a:lnTo>
                    <a:lnTo>
                      <a:pt x="13" y="46"/>
                    </a:lnTo>
                    <a:lnTo>
                      <a:pt x="10" y="49"/>
                    </a:lnTo>
                    <a:lnTo>
                      <a:pt x="7" y="53"/>
                    </a:lnTo>
                    <a:lnTo>
                      <a:pt x="5" y="56"/>
                    </a:lnTo>
                    <a:lnTo>
                      <a:pt x="2" y="60"/>
                    </a:lnTo>
                    <a:lnTo>
                      <a:pt x="0" y="63"/>
                    </a:lnTo>
                    <a:lnTo>
                      <a:pt x="0" y="68"/>
                    </a:lnTo>
                    <a:lnTo>
                      <a:pt x="0" y="70"/>
                    </a:lnTo>
                    <a:lnTo>
                      <a:pt x="0" y="75"/>
                    </a:lnTo>
                    <a:lnTo>
                      <a:pt x="0" y="78"/>
                    </a:lnTo>
                    <a:lnTo>
                      <a:pt x="2" y="82"/>
                    </a:lnTo>
                    <a:lnTo>
                      <a:pt x="5" y="85"/>
                    </a:lnTo>
                    <a:lnTo>
                      <a:pt x="7" y="89"/>
                    </a:lnTo>
                    <a:lnTo>
                      <a:pt x="10" y="92"/>
                    </a:lnTo>
                    <a:lnTo>
                      <a:pt x="13" y="95"/>
                    </a:lnTo>
                    <a:lnTo>
                      <a:pt x="18" y="98"/>
                    </a:lnTo>
                    <a:lnTo>
                      <a:pt x="23" y="102"/>
                    </a:lnTo>
                    <a:lnTo>
                      <a:pt x="28" y="105"/>
                    </a:lnTo>
                    <a:lnTo>
                      <a:pt x="33" y="108"/>
                    </a:lnTo>
                    <a:lnTo>
                      <a:pt x="39" y="110"/>
                    </a:lnTo>
                    <a:lnTo>
                      <a:pt x="46" y="113"/>
                    </a:lnTo>
                    <a:lnTo>
                      <a:pt x="53" y="116"/>
                    </a:lnTo>
                    <a:lnTo>
                      <a:pt x="60" y="118"/>
                    </a:lnTo>
                    <a:lnTo>
                      <a:pt x="68" y="120"/>
                    </a:lnTo>
                    <a:lnTo>
                      <a:pt x="76" y="123"/>
                    </a:lnTo>
                    <a:lnTo>
                      <a:pt x="85" y="125"/>
                    </a:lnTo>
                    <a:lnTo>
                      <a:pt x="102" y="129"/>
                    </a:lnTo>
                    <a:lnTo>
                      <a:pt x="122" y="133"/>
                    </a:lnTo>
                    <a:lnTo>
                      <a:pt x="142" y="136"/>
                    </a:lnTo>
                    <a:lnTo>
                      <a:pt x="163" y="138"/>
                    </a:lnTo>
                    <a:lnTo>
                      <a:pt x="186" y="140"/>
                    </a:lnTo>
                    <a:lnTo>
                      <a:pt x="209" y="140"/>
                    </a:lnTo>
                    <a:lnTo>
                      <a:pt x="234" y="142"/>
                    </a:lnTo>
                    <a:lnTo>
                      <a:pt x="257" y="140"/>
                    </a:lnTo>
                    <a:lnTo>
                      <a:pt x="281" y="140"/>
                    </a:lnTo>
                    <a:lnTo>
                      <a:pt x="302" y="138"/>
                    </a:lnTo>
                    <a:lnTo>
                      <a:pt x="324" y="136"/>
                    </a:lnTo>
                    <a:lnTo>
                      <a:pt x="344" y="133"/>
                    </a:lnTo>
                    <a:lnTo>
                      <a:pt x="364" y="129"/>
                    </a:lnTo>
                    <a:lnTo>
                      <a:pt x="381" y="125"/>
                    </a:lnTo>
                    <a:lnTo>
                      <a:pt x="390" y="123"/>
                    </a:lnTo>
                    <a:lnTo>
                      <a:pt x="398" y="120"/>
                    </a:lnTo>
                    <a:lnTo>
                      <a:pt x="405" y="118"/>
                    </a:lnTo>
                    <a:lnTo>
                      <a:pt x="414" y="116"/>
                    </a:lnTo>
                    <a:lnTo>
                      <a:pt x="420" y="113"/>
                    </a:lnTo>
                    <a:lnTo>
                      <a:pt x="427" y="110"/>
                    </a:lnTo>
                    <a:lnTo>
                      <a:pt x="433" y="108"/>
                    </a:lnTo>
                    <a:lnTo>
                      <a:pt x="438" y="105"/>
                    </a:lnTo>
                    <a:lnTo>
                      <a:pt x="444" y="102"/>
                    </a:lnTo>
                    <a:lnTo>
                      <a:pt x="448" y="98"/>
                    </a:lnTo>
                    <a:lnTo>
                      <a:pt x="453" y="95"/>
                    </a:lnTo>
                    <a:lnTo>
                      <a:pt x="455" y="92"/>
                    </a:lnTo>
                    <a:lnTo>
                      <a:pt x="460" y="89"/>
                    </a:lnTo>
                    <a:lnTo>
                      <a:pt x="461" y="85"/>
                    </a:lnTo>
                    <a:lnTo>
                      <a:pt x="464" y="82"/>
                    </a:lnTo>
                    <a:lnTo>
                      <a:pt x="465" y="78"/>
                    </a:lnTo>
                    <a:lnTo>
                      <a:pt x="467" y="75"/>
                    </a:lnTo>
                    <a:lnTo>
                      <a:pt x="467" y="70"/>
                    </a:lnTo>
                    <a:lnTo>
                      <a:pt x="467" y="68"/>
                    </a:lnTo>
                    <a:lnTo>
                      <a:pt x="465" y="63"/>
                    </a:lnTo>
                    <a:lnTo>
                      <a:pt x="464" y="60"/>
                    </a:lnTo>
                    <a:lnTo>
                      <a:pt x="461" y="56"/>
                    </a:lnTo>
                    <a:lnTo>
                      <a:pt x="460" y="53"/>
                    </a:lnTo>
                    <a:lnTo>
                      <a:pt x="455" y="49"/>
                    </a:lnTo>
                    <a:lnTo>
                      <a:pt x="453" y="46"/>
                    </a:lnTo>
                    <a:lnTo>
                      <a:pt x="448" y="43"/>
                    </a:lnTo>
                    <a:lnTo>
                      <a:pt x="444" y="40"/>
                    </a:lnTo>
                    <a:lnTo>
                      <a:pt x="438" y="38"/>
                    </a:lnTo>
                    <a:lnTo>
                      <a:pt x="433" y="33"/>
                    </a:lnTo>
                    <a:lnTo>
                      <a:pt x="427" y="30"/>
                    </a:lnTo>
                    <a:lnTo>
                      <a:pt x="420" y="28"/>
                    </a:lnTo>
                    <a:lnTo>
                      <a:pt x="414" y="26"/>
                    </a:lnTo>
                    <a:lnTo>
                      <a:pt x="405" y="23"/>
                    </a:lnTo>
                    <a:lnTo>
                      <a:pt x="398" y="20"/>
                    </a:lnTo>
                    <a:lnTo>
                      <a:pt x="390" y="18"/>
                    </a:lnTo>
                    <a:lnTo>
                      <a:pt x="381" y="16"/>
                    </a:lnTo>
                    <a:lnTo>
                      <a:pt x="364" y="12"/>
                    </a:lnTo>
                    <a:lnTo>
                      <a:pt x="344" y="9"/>
                    </a:lnTo>
                    <a:lnTo>
                      <a:pt x="324" y="5"/>
                    </a:lnTo>
                    <a:lnTo>
                      <a:pt x="302" y="3"/>
                    </a:lnTo>
                    <a:lnTo>
                      <a:pt x="281" y="2"/>
                    </a:lnTo>
                    <a:lnTo>
                      <a:pt x="257" y="0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046" name="Freeform 266"/>
              <p:cNvSpPr>
                <a:spLocks/>
              </p:cNvSpPr>
              <p:nvPr/>
            </p:nvSpPr>
            <p:spPr bwMode="auto">
              <a:xfrm>
                <a:off x="1811" y="2493"/>
                <a:ext cx="467" cy="142"/>
              </a:xfrm>
              <a:custGeom>
                <a:avLst/>
                <a:gdLst>
                  <a:gd name="T0" fmla="*/ 209 w 467"/>
                  <a:gd name="T1" fmla="*/ 0 h 142"/>
                  <a:gd name="T2" fmla="*/ 163 w 467"/>
                  <a:gd name="T3" fmla="*/ 3 h 142"/>
                  <a:gd name="T4" fmla="*/ 122 w 467"/>
                  <a:gd name="T5" fmla="*/ 9 h 142"/>
                  <a:gd name="T6" fmla="*/ 85 w 467"/>
                  <a:gd name="T7" fmla="*/ 16 h 142"/>
                  <a:gd name="T8" fmla="*/ 68 w 467"/>
                  <a:gd name="T9" fmla="*/ 20 h 142"/>
                  <a:gd name="T10" fmla="*/ 53 w 467"/>
                  <a:gd name="T11" fmla="*/ 26 h 142"/>
                  <a:gd name="T12" fmla="*/ 39 w 467"/>
                  <a:gd name="T13" fmla="*/ 30 h 142"/>
                  <a:gd name="T14" fmla="*/ 28 w 467"/>
                  <a:gd name="T15" fmla="*/ 38 h 142"/>
                  <a:gd name="T16" fmla="*/ 18 w 467"/>
                  <a:gd name="T17" fmla="*/ 43 h 142"/>
                  <a:gd name="T18" fmla="*/ 10 w 467"/>
                  <a:gd name="T19" fmla="*/ 49 h 142"/>
                  <a:gd name="T20" fmla="*/ 5 w 467"/>
                  <a:gd name="T21" fmla="*/ 56 h 142"/>
                  <a:gd name="T22" fmla="*/ 0 w 467"/>
                  <a:gd name="T23" fmla="*/ 63 h 142"/>
                  <a:gd name="T24" fmla="*/ 0 w 467"/>
                  <a:gd name="T25" fmla="*/ 70 h 142"/>
                  <a:gd name="T26" fmla="*/ 0 w 467"/>
                  <a:gd name="T27" fmla="*/ 78 h 142"/>
                  <a:gd name="T28" fmla="*/ 5 w 467"/>
                  <a:gd name="T29" fmla="*/ 85 h 142"/>
                  <a:gd name="T30" fmla="*/ 10 w 467"/>
                  <a:gd name="T31" fmla="*/ 92 h 142"/>
                  <a:gd name="T32" fmla="*/ 18 w 467"/>
                  <a:gd name="T33" fmla="*/ 98 h 142"/>
                  <a:gd name="T34" fmla="*/ 28 w 467"/>
                  <a:gd name="T35" fmla="*/ 105 h 142"/>
                  <a:gd name="T36" fmla="*/ 39 w 467"/>
                  <a:gd name="T37" fmla="*/ 110 h 142"/>
                  <a:gd name="T38" fmla="*/ 53 w 467"/>
                  <a:gd name="T39" fmla="*/ 116 h 142"/>
                  <a:gd name="T40" fmla="*/ 68 w 467"/>
                  <a:gd name="T41" fmla="*/ 120 h 142"/>
                  <a:gd name="T42" fmla="*/ 85 w 467"/>
                  <a:gd name="T43" fmla="*/ 125 h 142"/>
                  <a:gd name="T44" fmla="*/ 122 w 467"/>
                  <a:gd name="T45" fmla="*/ 133 h 142"/>
                  <a:gd name="T46" fmla="*/ 163 w 467"/>
                  <a:gd name="T47" fmla="*/ 138 h 142"/>
                  <a:gd name="T48" fmla="*/ 209 w 467"/>
                  <a:gd name="T49" fmla="*/ 140 h 142"/>
                  <a:gd name="T50" fmla="*/ 257 w 467"/>
                  <a:gd name="T51" fmla="*/ 140 h 142"/>
                  <a:gd name="T52" fmla="*/ 302 w 467"/>
                  <a:gd name="T53" fmla="*/ 138 h 142"/>
                  <a:gd name="T54" fmla="*/ 344 w 467"/>
                  <a:gd name="T55" fmla="*/ 133 h 142"/>
                  <a:gd name="T56" fmla="*/ 381 w 467"/>
                  <a:gd name="T57" fmla="*/ 125 h 142"/>
                  <a:gd name="T58" fmla="*/ 398 w 467"/>
                  <a:gd name="T59" fmla="*/ 120 h 142"/>
                  <a:gd name="T60" fmla="*/ 414 w 467"/>
                  <a:gd name="T61" fmla="*/ 116 h 142"/>
                  <a:gd name="T62" fmla="*/ 427 w 467"/>
                  <a:gd name="T63" fmla="*/ 110 h 142"/>
                  <a:gd name="T64" fmla="*/ 438 w 467"/>
                  <a:gd name="T65" fmla="*/ 105 h 142"/>
                  <a:gd name="T66" fmla="*/ 448 w 467"/>
                  <a:gd name="T67" fmla="*/ 98 h 142"/>
                  <a:gd name="T68" fmla="*/ 455 w 467"/>
                  <a:gd name="T69" fmla="*/ 92 h 142"/>
                  <a:gd name="T70" fmla="*/ 461 w 467"/>
                  <a:gd name="T71" fmla="*/ 85 h 142"/>
                  <a:gd name="T72" fmla="*/ 465 w 467"/>
                  <a:gd name="T73" fmla="*/ 78 h 142"/>
                  <a:gd name="T74" fmla="*/ 467 w 467"/>
                  <a:gd name="T75" fmla="*/ 70 h 142"/>
                  <a:gd name="T76" fmla="*/ 465 w 467"/>
                  <a:gd name="T77" fmla="*/ 63 h 142"/>
                  <a:gd name="T78" fmla="*/ 461 w 467"/>
                  <a:gd name="T79" fmla="*/ 56 h 142"/>
                  <a:gd name="T80" fmla="*/ 455 w 467"/>
                  <a:gd name="T81" fmla="*/ 49 h 142"/>
                  <a:gd name="T82" fmla="*/ 448 w 467"/>
                  <a:gd name="T83" fmla="*/ 43 h 142"/>
                  <a:gd name="T84" fmla="*/ 438 w 467"/>
                  <a:gd name="T85" fmla="*/ 38 h 142"/>
                  <a:gd name="T86" fmla="*/ 427 w 467"/>
                  <a:gd name="T87" fmla="*/ 30 h 142"/>
                  <a:gd name="T88" fmla="*/ 414 w 467"/>
                  <a:gd name="T89" fmla="*/ 26 h 142"/>
                  <a:gd name="T90" fmla="*/ 398 w 467"/>
                  <a:gd name="T91" fmla="*/ 20 h 142"/>
                  <a:gd name="T92" fmla="*/ 381 w 467"/>
                  <a:gd name="T93" fmla="*/ 16 h 142"/>
                  <a:gd name="T94" fmla="*/ 344 w 467"/>
                  <a:gd name="T95" fmla="*/ 9 h 142"/>
                  <a:gd name="T96" fmla="*/ 302 w 467"/>
                  <a:gd name="T97" fmla="*/ 3 h 142"/>
                  <a:gd name="T98" fmla="*/ 257 w 467"/>
                  <a:gd name="T99" fmla="*/ 0 h 142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w 467"/>
                  <a:gd name="T151" fmla="*/ 0 h 142"/>
                  <a:gd name="T152" fmla="*/ 467 w 467"/>
                  <a:gd name="T153" fmla="*/ 142 h 142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T150" t="T151" r="T152" b="T153"/>
                <a:pathLst>
                  <a:path w="467" h="142">
                    <a:moveTo>
                      <a:pt x="234" y="0"/>
                    </a:moveTo>
                    <a:lnTo>
                      <a:pt x="209" y="0"/>
                    </a:lnTo>
                    <a:lnTo>
                      <a:pt x="186" y="2"/>
                    </a:lnTo>
                    <a:lnTo>
                      <a:pt x="163" y="3"/>
                    </a:lnTo>
                    <a:lnTo>
                      <a:pt x="142" y="5"/>
                    </a:lnTo>
                    <a:lnTo>
                      <a:pt x="122" y="9"/>
                    </a:lnTo>
                    <a:lnTo>
                      <a:pt x="102" y="12"/>
                    </a:lnTo>
                    <a:lnTo>
                      <a:pt x="85" y="16"/>
                    </a:lnTo>
                    <a:lnTo>
                      <a:pt x="76" y="18"/>
                    </a:lnTo>
                    <a:lnTo>
                      <a:pt x="68" y="20"/>
                    </a:lnTo>
                    <a:lnTo>
                      <a:pt x="60" y="23"/>
                    </a:lnTo>
                    <a:lnTo>
                      <a:pt x="53" y="26"/>
                    </a:lnTo>
                    <a:lnTo>
                      <a:pt x="46" y="28"/>
                    </a:lnTo>
                    <a:lnTo>
                      <a:pt x="39" y="30"/>
                    </a:lnTo>
                    <a:lnTo>
                      <a:pt x="33" y="33"/>
                    </a:lnTo>
                    <a:lnTo>
                      <a:pt x="28" y="38"/>
                    </a:lnTo>
                    <a:lnTo>
                      <a:pt x="23" y="40"/>
                    </a:lnTo>
                    <a:lnTo>
                      <a:pt x="18" y="43"/>
                    </a:lnTo>
                    <a:lnTo>
                      <a:pt x="13" y="46"/>
                    </a:lnTo>
                    <a:lnTo>
                      <a:pt x="10" y="49"/>
                    </a:lnTo>
                    <a:lnTo>
                      <a:pt x="7" y="53"/>
                    </a:lnTo>
                    <a:lnTo>
                      <a:pt x="5" y="56"/>
                    </a:lnTo>
                    <a:lnTo>
                      <a:pt x="2" y="60"/>
                    </a:lnTo>
                    <a:lnTo>
                      <a:pt x="0" y="63"/>
                    </a:lnTo>
                    <a:lnTo>
                      <a:pt x="0" y="68"/>
                    </a:lnTo>
                    <a:lnTo>
                      <a:pt x="0" y="70"/>
                    </a:lnTo>
                    <a:lnTo>
                      <a:pt x="0" y="75"/>
                    </a:lnTo>
                    <a:lnTo>
                      <a:pt x="0" y="78"/>
                    </a:lnTo>
                    <a:lnTo>
                      <a:pt x="2" y="82"/>
                    </a:lnTo>
                    <a:lnTo>
                      <a:pt x="5" y="85"/>
                    </a:lnTo>
                    <a:lnTo>
                      <a:pt x="7" y="89"/>
                    </a:lnTo>
                    <a:lnTo>
                      <a:pt x="10" y="92"/>
                    </a:lnTo>
                    <a:lnTo>
                      <a:pt x="13" y="95"/>
                    </a:lnTo>
                    <a:lnTo>
                      <a:pt x="18" y="98"/>
                    </a:lnTo>
                    <a:lnTo>
                      <a:pt x="23" y="102"/>
                    </a:lnTo>
                    <a:lnTo>
                      <a:pt x="28" y="105"/>
                    </a:lnTo>
                    <a:lnTo>
                      <a:pt x="33" y="108"/>
                    </a:lnTo>
                    <a:lnTo>
                      <a:pt x="39" y="110"/>
                    </a:lnTo>
                    <a:lnTo>
                      <a:pt x="46" y="113"/>
                    </a:lnTo>
                    <a:lnTo>
                      <a:pt x="53" y="116"/>
                    </a:lnTo>
                    <a:lnTo>
                      <a:pt x="60" y="118"/>
                    </a:lnTo>
                    <a:lnTo>
                      <a:pt x="68" y="120"/>
                    </a:lnTo>
                    <a:lnTo>
                      <a:pt x="76" y="123"/>
                    </a:lnTo>
                    <a:lnTo>
                      <a:pt x="85" y="125"/>
                    </a:lnTo>
                    <a:lnTo>
                      <a:pt x="102" y="129"/>
                    </a:lnTo>
                    <a:lnTo>
                      <a:pt x="122" y="133"/>
                    </a:lnTo>
                    <a:lnTo>
                      <a:pt x="142" y="136"/>
                    </a:lnTo>
                    <a:lnTo>
                      <a:pt x="163" y="138"/>
                    </a:lnTo>
                    <a:lnTo>
                      <a:pt x="186" y="140"/>
                    </a:lnTo>
                    <a:lnTo>
                      <a:pt x="209" y="140"/>
                    </a:lnTo>
                    <a:lnTo>
                      <a:pt x="234" y="142"/>
                    </a:lnTo>
                    <a:lnTo>
                      <a:pt x="257" y="140"/>
                    </a:lnTo>
                    <a:lnTo>
                      <a:pt x="281" y="140"/>
                    </a:lnTo>
                    <a:lnTo>
                      <a:pt x="302" y="138"/>
                    </a:lnTo>
                    <a:lnTo>
                      <a:pt x="324" y="136"/>
                    </a:lnTo>
                    <a:lnTo>
                      <a:pt x="344" y="133"/>
                    </a:lnTo>
                    <a:lnTo>
                      <a:pt x="364" y="129"/>
                    </a:lnTo>
                    <a:lnTo>
                      <a:pt x="381" y="125"/>
                    </a:lnTo>
                    <a:lnTo>
                      <a:pt x="390" y="123"/>
                    </a:lnTo>
                    <a:lnTo>
                      <a:pt x="398" y="120"/>
                    </a:lnTo>
                    <a:lnTo>
                      <a:pt x="405" y="118"/>
                    </a:lnTo>
                    <a:lnTo>
                      <a:pt x="414" y="116"/>
                    </a:lnTo>
                    <a:lnTo>
                      <a:pt x="420" y="113"/>
                    </a:lnTo>
                    <a:lnTo>
                      <a:pt x="427" y="110"/>
                    </a:lnTo>
                    <a:lnTo>
                      <a:pt x="433" y="108"/>
                    </a:lnTo>
                    <a:lnTo>
                      <a:pt x="438" y="105"/>
                    </a:lnTo>
                    <a:lnTo>
                      <a:pt x="444" y="102"/>
                    </a:lnTo>
                    <a:lnTo>
                      <a:pt x="448" y="98"/>
                    </a:lnTo>
                    <a:lnTo>
                      <a:pt x="453" y="95"/>
                    </a:lnTo>
                    <a:lnTo>
                      <a:pt x="455" y="92"/>
                    </a:lnTo>
                    <a:lnTo>
                      <a:pt x="460" y="89"/>
                    </a:lnTo>
                    <a:lnTo>
                      <a:pt x="461" y="85"/>
                    </a:lnTo>
                    <a:lnTo>
                      <a:pt x="464" y="82"/>
                    </a:lnTo>
                    <a:lnTo>
                      <a:pt x="465" y="78"/>
                    </a:lnTo>
                    <a:lnTo>
                      <a:pt x="467" y="75"/>
                    </a:lnTo>
                    <a:lnTo>
                      <a:pt x="467" y="70"/>
                    </a:lnTo>
                    <a:lnTo>
                      <a:pt x="467" y="68"/>
                    </a:lnTo>
                    <a:lnTo>
                      <a:pt x="465" y="63"/>
                    </a:lnTo>
                    <a:lnTo>
                      <a:pt x="464" y="60"/>
                    </a:lnTo>
                    <a:lnTo>
                      <a:pt x="461" y="56"/>
                    </a:lnTo>
                    <a:lnTo>
                      <a:pt x="460" y="53"/>
                    </a:lnTo>
                    <a:lnTo>
                      <a:pt x="455" y="49"/>
                    </a:lnTo>
                    <a:lnTo>
                      <a:pt x="453" y="46"/>
                    </a:lnTo>
                    <a:lnTo>
                      <a:pt x="448" y="43"/>
                    </a:lnTo>
                    <a:lnTo>
                      <a:pt x="444" y="40"/>
                    </a:lnTo>
                    <a:lnTo>
                      <a:pt x="438" y="38"/>
                    </a:lnTo>
                    <a:lnTo>
                      <a:pt x="433" y="33"/>
                    </a:lnTo>
                    <a:lnTo>
                      <a:pt x="427" y="30"/>
                    </a:lnTo>
                    <a:lnTo>
                      <a:pt x="420" y="28"/>
                    </a:lnTo>
                    <a:lnTo>
                      <a:pt x="414" y="26"/>
                    </a:lnTo>
                    <a:lnTo>
                      <a:pt x="405" y="23"/>
                    </a:lnTo>
                    <a:lnTo>
                      <a:pt x="398" y="20"/>
                    </a:lnTo>
                    <a:lnTo>
                      <a:pt x="390" y="18"/>
                    </a:lnTo>
                    <a:lnTo>
                      <a:pt x="381" y="16"/>
                    </a:lnTo>
                    <a:lnTo>
                      <a:pt x="364" y="12"/>
                    </a:lnTo>
                    <a:lnTo>
                      <a:pt x="344" y="9"/>
                    </a:lnTo>
                    <a:lnTo>
                      <a:pt x="324" y="5"/>
                    </a:lnTo>
                    <a:lnTo>
                      <a:pt x="302" y="3"/>
                    </a:lnTo>
                    <a:lnTo>
                      <a:pt x="281" y="2"/>
                    </a:lnTo>
                    <a:lnTo>
                      <a:pt x="257" y="0"/>
                    </a:lnTo>
                    <a:lnTo>
                      <a:pt x="234" y="0"/>
                    </a:lnTo>
                  </a:path>
                </a:pathLst>
              </a:custGeom>
              <a:noFill/>
              <a:ln w="174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047" name="Line 267"/>
              <p:cNvSpPr>
                <a:spLocks noChangeShapeType="1"/>
              </p:cNvSpPr>
              <p:nvPr/>
            </p:nvSpPr>
            <p:spPr bwMode="auto">
              <a:xfrm flipV="1">
                <a:off x="1923" y="2525"/>
                <a:ext cx="83" cy="1"/>
              </a:xfrm>
              <a:prstGeom prst="line">
                <a:avLst/>
              </a:prstGeom>
              <a:noFill/>
              <a:ln w="428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048" name="Line 268"/>
              <p:cNvSpPr>
                <a:spLocks noChangeShapeType="1"/>
              </p:cNvSpPr>
              <p:nvPr/>
            </p:nvSpPr>
            <p:spPr bwMode="auto">
              <a:xfrm>
                <a:off x="2082" y="2608"/>
                <a:ext cx="73" cy="1"/>
              </a:xfrm>
              <a:prstGeom prst="line">
                <a:avLst/>
              </a:prstGeom>
              <a:noFill/>
              <a:ln w="428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049" name="Line 269"/>
              <p:cNvSpPr>
                <a:spLocks noChangeShapeType="1"/>
              </p:cNvSpPr>
              <p:nvPr/>
            </p:nvSpPr>
            <p:spPr bwMode="auto">
              <a:xfrm>
                <a:off x="1999" y="2526"/>
                <a:ext cx="87" cy="82"/>
              </a:xfrm>
              <a:prstGeom prst="line">
                <a:avLst/>
              </a:prstGeom>
              <a:noFill/>
              <a:ln w="428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050" name="Line 270"/>
              <p:cNvSpPr>
                <a:spLocks noChangeShapeType="1"/>
              </p:cNvSpPr>
              <p:nvPr/>
            </p:nvSpPr>
            <p:spPr bwMode="auto">
              <a:xfrm>
                <a:off x="1923" y="2603"/>
                <a:ext cx="83" cy="3"/>
              </a:xfrm>
              <a:prstGeom prst="line">
                <a:avLst/>
              </a:prstGeom>
              <a:noFill/>
              <a:ln w="428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051" name="Line 271"/>
              <p:cNvSpPr>
                <a:spLocks noChangeShapeType="1"/>
              </p:cNvSpPr>
              <p:nvPr/>
            </p:nvSpPr>
            <p:spPr bwMode="auto">
              <a:xfrm>
                <a:off x="2082" y="2523"/>
                <a:ext cx="73" cy="1"/>
              </a:xfrm>
              <a:prstGeom prst="line">
                <a:avLst/>
              </a:prstGeom>
              <a:noFill/>
              <a:ln w="428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052" name="Line 272"/>
              <p:cNvSpPr>
                <a:spLocks noChangeShapeType="1"/>
              </p:cNvSpPr>
              <p:nvPr/>
            </p:nvSpPr>
            <p:spPr bwMode="auto">
              <a:xfrm flipV="1">
                <a:off x="1999" y="2523"/>
                <a:ext cx="87" cy="80"/>
              </a:xfrm>
              <a:prstGeom prst="line">
                <a:avLst/>
              </a:prstGeom>
              <a:noFill/>
              <a:ln w="428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26026" name="Group 273"/>
            <p:cNvGrpSpPr>
              <a:grpSpLocks/>
            </p:cNvGrpSpPr>
            <p:nvPr/>
          </p:nvGrpSpPr>
          <p:grpSpPr bwMode="auto">
            <a:xfrm>
              <a:off x="5288" y="1204"/>
              <a:ext cx="472" cy="219"/>
              <a:chOff x="1811" y="2493"/>
              <a:chExt cx="472" cy="219"/>
            </a:xfrm>
          </p:grpSpPr>
          <p:sp>
            <p:nvSpPr>
              <p:cNvPr id="126027" name="Freeform 274"/>
              <p:cNvSpPr>
                <a:spLocks/>
              </p:cNvSpPr>
              <p:nvPr/>
            </p:nvSpPr>
            <p:spPr bwMode="auto">
              <a:xfrm>
                <a:off x="1814" y="2591"/>
                <a:ext cx="468" cy="121"/>
              </a:xfrm>
              <a:custGeom>
                <a:avLst/>
                <a:gdLst>
                  <a:gd name="T0" fmla="*/ 211 w 468"/>
                  <a:gd name="T1" fmla="*/ 0 h 121"/>
                  <a:gd name="T2" fmla="*/ 165 w 468"/>
                  <a:gd name="T3" fmla="*/ 2 h 121"/>
                  <a:gd name="T4" fmla="*/ 123 w 468"/>
                  <a:gd name="T5" fmla="*/ 7 h 121"/>
                  <a:gd name="T6" fmla="*/ 86 w 468"/>
                  <a:gd name="T7" fmla="*/ 14 h 121"/>
                  <a:gd name="T8" fmla="*/ 69 w 468"/>
                  <a:gd name="T9" fmla="*/ 17 h 121"/>
                  <a:gd name="T10" fmla="*/ 55 w 468"/>
                  <a:gd name="T11" fmla="*/ 21 h 121"/>
                  <a:gd name="T12" fmla="*/ 40 w 468"/>
                  <a:gd name="T13" fmla="*/ 27 h 121"/>
                  <a:gd name="T14" fmla="*/ 29 w 468"/>
                  <a:gd name="T15" fmla="*/ 31 h 121"/>
                  <a:gd name="T16" fmla="*/ 19 w 468"/>
                  <a:gd name="T17" fmla="*/ 37 h 121"/>
                  <a:gd name="T18" fmla="*/ 12 w 468"/>
                  <a:gd name="T19" fmla="*/ 42 h 121"/>
                  <a:gd name="T20" fmla="*/ 6 w 468"/>
                  <a:gd name="T21" fmla="*/ 48 h 121"/>
                  <a:gd name="T22" fmla="*/ 2 w 468"/>
                  <a:gd name="T23" fmla="*/ 54 h 121"/>
                  <a:gd name="T24" fmla="*/ 0 w 468"/>
                  <a:gd name="T25" fmla="*/ 61 h 121"/>
                  <a:gd name="T26" fmla="*/ 2 w 468"/>
                  <a:gd name="T27" fmla="*/ 67 h 121"/>
                  <a:gd name="T28" fmla="*/ 6 w 468"/>
                  <a:gd name="T29" fmla="*/ 72 h 121"/>
                  <a:gd name="T30" fmla="*/ 12 w 468"/>
                  <a:gd name="T31" fmla="*/ 78 h 121"/>
                  <a:gd name="T32" fmla="*/ 19 w 468"/>
                  <a:gd name="T33" fmla="*/ 84 h 121"/>
                  <a:gd name="T34" fmla="*/ 29 w 468"/>
                  <a:gd name="T35" fmla="*/ 89 h 121"/>
                  <a:gd name="T36" fmla="*/ 40 w 468"/>
                  <a:gd name="T37" fmla="*/ 94 h 121"/>
                  <a:gd name="T38" fmla="*/ 55 w 468"/>
                  <a:gd name="T39" fmla="*/ 99 h 121"/>
                  <a:gd name="T40" fmla="*/ 69 w 468"/>
                  <a:gd name="T41" fmla="*/ 104 h 121"/>
                  <a:gd name="T42" fmla="*/ 86 w 468"/>
                  <a:gd name="T43" fmla="*/ 108 h 121"/>
                  <a:gd name="T44" fmla="*/ 123 w 468"/>
                  <a:gd name="T45" fmla="*/ 114 h 121"/>
                  <a:gd name="T46" fmla="*/ 165 w 468"/>
                  <a:gd name="T47" fmla="*/ 118 h 121"/>
                  <a:gd name="T48" fmla="*/ 211 w 468"/>
                  <a:gd name="T49" fmla="*/ 121 h 121"/>
                  <a:gd name="T50" fmla="*/ 258 w 468"/>
                  <a:gd name="T51" fmla="*/ 121 h 121"/>
                  <a:gd name="T52" fmla="*/ 304 w 468"/>
                  <a:gd name="T53" fmla="*/ 118 h 121"/>
                  <a:gd name="T54" fmla="*/ 345 w 468"/>
                  <a:gd name="T55" fmla="*/ 114 h 121"/>
                  <a:gd name="T56" fmla="*/ 382 w 468"/>
                  <a:gd name="T57" fmla="*/ 108 h 121"/>
                  <a:gd name="T58" fmla="*/ 399 w 468"/>
                  <a:gd name="T59" fmla="*/ 104 h 121"/>
                  <a:gd name="T60" fmla="*/ 414 w 468"/>
                  <a:gd name="T61" fmla="*/ 99 h 121"/>
                  <a:gd name="T62" fmla="*/ 428 w 468"/>
                  <a:gd name="T63" fmla="*/ 94 h 121"/>
                  <a:gd name="T64" fmla="*/ 440 w 468"/>
                  <a:gd name="T65" fmla="*/ 89 h 121"/>
                  <a:gd name="T66" fmla="*/ 450 w 468"/>
                  <a:gd name="T67" fmla="*/ 84 h 121"/>
                  <a:gd name="T68" fmla="*/ 457 w 468"/>
                  <a:gd name="T69" fmla="*/ 78 h 121"/>
                  <a:gd name="T70" fmla="*/ 462 w 468"/>
                  <a:gd name="T71" fmla="*/ 72 h 121"/>
                  <a:gd name="T72" fmla="*/ 467 w 468"/>
                  <a:gd name="T73" fmla="*/ 67 h 121"/>
                  <a:gd name="T74" fmla="*/ 468 w 468"/>
                  <a:gd name="T75" fmla="*/ 61 h 121"/>
                  <a:gd name="T76" fmla="*/ 467 w 468"/>
                  <a:gd name="T77" fmla="*/ 54 h 121"/>
                  <a:gd name="T78" fmla="*/ 462 w 468"/>
                  <a:gd name="T79" fmla="*/ 48 h 121"/>
                  <a:gd name="T80" fmla="*/ 457 w 468"/>
                  <a:gd name="T81" fmla="*/ 42 h 121"/>
                  <a:gd name="T82" fmla="*/ 450 w 468"/>
                  <a:gd name="T83" fmla="*/ 37 h 121"/>
                  <a:gd name="T84" fmla="*/ 440 w 468"/>
                  <a:gd name="T85" fmla="*/ 31 h 121"/>
                  <a:gd name="T86" fmla="*/ 428 w 468"/>
                  <a:gd name="T87" fmla="*/ 27 h 121"/>
                  <a:gd name="T88" fmla="*/ 414 w 468"/>
                  <a:gd name="T89" fmla="*/ 21 h 121"/>
                  <a:gd name="T90" fmla="*/ 399 w 468"/>
                  <a:gd name="T91" fmla="*/ 17 h 121"/>
                  <a:gd name="T92" fmla="*/ 382 w 468"/>
                  <a:gd name="T93" fmla="*/ 14 h 121"/>
                  <a:gd name="T94" fmla="*/ 345 w 468"/>
                  <a:gd name="T95" fmla="*/ 7 h 121"/>
                  <a:gd name="T96" fmla="*/ 304 w 468"/>
                  <a:gd name="T97" fmla="*/ 2 h 121"/>
                  <a:gd name="T98" fmla="*/ 258 w 468"/>
                  <a:gd name="T99" fmla="*/ 0 h 121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w 468"/>
                  <a:gd name="T151" fmla="*/ 0 h 121"/>
                  <a:gd name="T152" fmla="*/ 468 w 468"/>
                  <a:gd name="T153" fmla="*/ 121 h 121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T150" t="T151" r="T152" b="T153"/>
                <a:pathLst>
                  <a:path w="468" h="121">
                    <a:moveTo>
                      <a:pt x="235" y="0"/>
                    </a:moveTo>
                    <a:lnTo>
                      <a:pt x="211" y="0"/>
                    </a:lnTo>
                    <a:lnTo>
                      <a:pt x="188" y="1"/>
                    </a:lnTo>
                    <a:lnTo>
                      <a:pt x="165" y="2"/>
                    </a:lnTo>
                    <a:lnTo>
                      <a:pt x="143" y="4"/>
                    </a:lnTo>
                    <a:lnTo>
                      <a:pt x="123" y="7"/>
                    </a:lnTo>
                    <a:lnTo>
                      <a:pt x="103" y="10"/>
                    </a:lnTo>
                    <a:lnTo>
                      <a:pt x="86" y="14"/>
                    </a:lnTo>
                    <a:lnTo>
                      <a:pt x="77" y="15"/>
                    </a:lnTo>
                    <a:lnTo>
                      <a:pt x="69" y="17"/>
                    </a:lnTo>
                    <a:lnTo>
                      <a:pt x="62" y="20"/>
                    </a:lnTo>
                    <a:lnTo>
                      <a:pt x="55" y="21"/>
                    </a:lnTo>
                    <a:lnTo>
                      <a:pt x="47" y="24"/>
                    </a:lnTo>
                    <a:lnTo>
                      <a:pt x="40" y="27"/>
                    </a:lnTo>
                    <a:lnTo>
                      <a:pt x="35" y="28"/>
                    </a:lnTo>
                    <a:lnTo>
                      <a:pt x="29" y="31"/>
                    </a:lnTo>
                    <a:lnTo>
                      <a:pt x="25" y="34"/>
                    </a:lnTo>
                    <a:lnTo>
                      <a:pt x="19" y="37"/>
                    </a:lnTo>
                    <a:lnTo>
                      <a:pt x="15" y="40"/>
                    </a:lnTo>
                    <a:lnTo>
                      <a:pt x="12" y="42"/>
                    </a:lnTo>
                    <a:lnTo>
                      <a:pt x="9" y="45"/>
                    </a:lnTo>
                    <a:lnTo>
                      <a:pt x="6" y="48"/>
                    </a:lnTo>
                    <a:lnTo>
                      <a:pt x="3" y="51"/>
                    </a:lnTo>
                    <a:lnTo>
                      <a:pt x="2" y="54"/>
                    </a:lnTo>
                    <a:lnTo>
                      <a:pt x="2" y="57"/>
                    </a:lnTo>
                    <a:lnTo>
                      <a:pt x="0" y="61"/>
                    </a:lnTo>
                    <a:lnTo>
                      <a:pt x="2" y="64"/>
                    </a:lnTo>
                    <a:lnTo>
                      <a:pt x="2" y="67"/>
                    </a:lnTo>
                    <a:lnTo>
                      <a:pt x="3" y="70"/>
                    </a:lnTo>
                    <a:lnTo>
                      <a:pt x="6" y="72"/>
                    </a:lnTo>
                    <a:lnTo>
                      <a:pt x="9" y="75"/>
                    </a:lnTo>
                    <a:lnTo>
                      <a:pt x="12" y="78"/>
                    </a:lnTo>
                    <a:lnTo>
                      <a:pt x="15" y="81"/>
                    </a:lnTo>
                    <a:lnTo>
                      <a:pt x="19" y="84"/>
                    </a:lnTo>
                    <a:lnTo>
                      <a:pt x="25" y="87"/>
                    </a:lnTo>
                    <a:lnTo>
                      <a:pt x="29" y="89"/>
                    </a:lnTo>
                    <a:lnTo>
                      <a:pt x="35" y="92"/>
                    </a:lnTo>
                    <a:lnTo>
                      <a:pt x="40" y="94"/>
                    </a:lnTo>
                    <a:lnTo>
                      <a:pt x="47" y="97"/>
                    </a:lnTo>
                    <a:lnTo>
                      <a:pt x="55" y="99"/>
                    </a:lnTo>
                    <a:lnTo>
                      <a:pt x="62" y="101"/>
                    </a:lnTo>
                    <a:lnTo>
                      <a:pt x="69" y="104"/>
                    </a:lnTo>
                    <a:lnTo>
                      <a:pt x="77" y="105"/>
                    </a:lnTo>
                    <a:lnTo>
                      <a:pt x="86" y="108"/>
                    </a:lnTo>
                    <a:lnTo>
                      <a:pt x="103" y="111"/>
                    </a:lnTo>
                    <a:lnTo>
                      <a:pt x="123" y="114"/>
                    </a:lnTo>
                    <a:lnTo>
                      <a:pt x="143" y="117"/>
                    </a:lnTo>
                    <a:lnTo>
                      <a:pt x="165" y="118"/>
                    </a:lnTo>
                    <a:lnTo>
                      <a:pt x="188" y="119"/>
                    </a:lnTo>
                    <a:lnTo>
                      <a:pt x="211" y="121"/>
                    </a:lnTo>
                    <a:lnTo>
                      <a:pt x="235" y="121"/>
                    </a:lnTo>
                    <a:lnTo>
                      <a:pt x="258" y="121"/>
                    </a:lnTo>
                    <a:lnTo>
                      <a:pt x="281" y="119"/>
                    </a:lnTo>
                    <a:lnTo>
                      <a:pt x="304" y="118"/>
                    </a:lnTo>
                    <a:lnTo>
                      <a:pt x="325" y="117"/>
                    </a:lnTo>
                    <a:lnTo>
                      <a:pt x="345" y="114"/>
                    </a:lnTo>
                    <a:lnTo>
                      <a:pt x="365" y="111"/>
                    </a:lnTo>
                    <a:lnTo>
                      <a:pt x="382" y="108"/>
                    </a:lnTo>
                    <a:lnTo>
                      <a:pt x="391" y="105"/>
                    </a:lnTo>
                    <a:lnTo>
                      <a:pt x="399" y="104"/>
                    </a:lnTo>
                    <a:lnTo>
                      <a:pt x="407" y="101"/>
                    </a:lnTo>
                    <a:lnTo>
                      <a:pt x="414" y="99"/>
                    </a:lnTo>
                    <a:lnTo>
                      <a:pt x="421" y="97"/>
                    </a:lnTo>
                    <a:lnTo>
                      <a:pt x="428" y="94"/>
                    </a:lnTo>
                    <a:lnTo>
                      <a:pt x="434" y="92"/>
                    </a:lnTo>
                    <a:lnTo>
                      <a:pt x="440" y="89"/>
                    </a:lnTo>
                    <a:lnTo>
                      <a:pt x="445" y="87"/>
                    </a:lnTo>
                    <a:lnTo>
                      <a:pt x="450" y="84"/>
                    </a:lnTo>
                    <a:lnTo>
                      <a:pt x="454" y="81"/>
                    </a:lnTo>
                    <a:lnTo>
                      <a:pt x="457" y="78"/>
                    </a:lnTo>
                    <a:lnTo>
                      <a:pt x="461" y="75"/>
                    </a:lnTo>
                    <a:lnTo>
                      <a:pt x="462" y="72"/>
                    </a:lnTo>
                    <a:lnTo>
                      <a:pt x="465" y="70"/>
                    </a:lnTo>
                    <a:lnTo>
                      <a:pt x="467" y="67"/>
                    </a:lnTo>
                    <a:lnTo>
                      <a:pt x="468" y="64"/>
                    </a:lnTo>
                    <a:lnTo>
                      <a:pt x="468" y="61"/>
                    </a:lnTo>
                    <a:lnTo>
                      <a:pt x="468" y="57"/>
                    </a:lnTo>
                    <a:lnTo>
                      <a:pt x="467" y="54"/>
                    </a:lnTo>
                    <a:lnTo>
                      <a:pt x="465" y="51"/>
                    </a:lnTo>
                    <a:lnTo>
                      <a:pt x="462" y="48"/>
                    </a:lnTo>
                    <a:lnTo>
                      <a:pt x="461" y="45"/>
                    </a:lnTo>
                    <a:lnTo>
                      <a:pt x="457" y="42"/>
                    </a:lnTo>
                    <a:lnTo>
                      <a:pt x="454" y="40"/>
                    </a:lnTo>
                    <a:lnTo>
                      <a:pt x="450" y="37"/>
                    </a:lnTo>
                    <a:lnTo>
                      <a:pt x="445" y="34"/>
                    </a:lnTo>
                    <a:lnTo>
                      <a:pt x="440" y="31"/>
                    </a:lnTo>
                    <a:lnTo>
                      <a:pt x="434" y="28"/>
                    </a:lnTo>
                    <a:lnTo>
                      <a:pt x="428" y="27"/>
                    </a:lnTo>
                    <a:lnTo>
                      <a:pt x="421" y="24"/>
                    </a:lnTo>
                    <a:lnTo>
                      <a:pt x="414" y="21"/>
                    </a:lnTo>
                    <a:lnTo>
                      <a:pt x="407" y="20"/>
                    </a:lnTo>
                    <a:lnTo>
                      <a:pt x="399" y="17"/>
                    </a:lnTo>
                    <a:lnTo>
                      <a:pt x="391" y="15"/>
                    </a:lnTo>
                    <a:lnTo>
                      <a:pt x="382" y="14"/>
                    </a:lnTo>
                    <a:lnTo>
                      <a:pt x="365" y="10"/>
                    </a:lnTo>
                    <a:lnTo>
                      <a:pt x="345" y="7"/>
                    </a:lnTo>
                    <a:lnTo>
                      <a:pt x="325" y="4"/>
                    </a:lnTo>
                    <a:lnTo>
                      <a:pt x="304" y="2"/>
                    </a:lnTo>
                    <a:lnTo>
                      <a:pt x="281" y="1"/>
                    </a:lnTo>
                    <a:lnTo>
                      <a:pt x="258" y="0"/>
                    </a:lnTo>
                    <a:lnTo>
                      <a:pt x="235" y="0"/>
                    </a:lnTo>
                    <a:close/>
                  </a:path>
                </a:pathLst>
              </a:cu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028" name="Freeform 275"/>
              <p:cNvSpPr>
                <a:spLocks/>
              </p:cNvSpPr>
              <p:nvPr/>
            </p:nvSpPr>
            <p:spPr bwMode="auto">
              <a:xfrm>
                <a:off x="1814" y="2591"/>
                <a:ext cx="468" cy="121"/>
              </a:xfrm>
              <a:custGeom>
                <a:avLst/>
                <a:gdLst>
                  <a:gd name="T0" fmla="*/ 211 w 468"/>
                  <a:gd name="T1" fmla="*/ 0 h 121"/>
                  <a:gd name="T2" fmla="*/ 165 w 468"/>
                  <a:gd name="T3" fmla="*/ 2 h 121"/>
                  <a:gd name="T4" fmla="*/ 123 w 468"/>
                  <a:gd name="T5" fmla="*/ 7 h 121"/>
                  <a:gd name="T6" fmla="*/ 86 w 468"/>
                  <a:gd name="T7" fmla="*/ 14 h 121"/>
                  <a:gd name="T8" fmla="*/ 69 w 468"/>
                  <a:gd name="T9" fmla="*/ 17 h 121"/>
                  <a:gd name="T10" fmla="*/ 55 w 468"/>
                  <a:gd name="T11" fmla="*/ 21 h 121"/>
                  <a:gd name="T12" fmla="*/ 40 w 468"/>
                  <a:gd name="T13" fmla="*/ 27 h 121"/>
                  <a:gd name="T14" fmla="*/ 29 w 468"/>
                  <a:gd name="T15" fmla="*/ 31 h 121"/>
                  <a:gd name="T16" fmla="*/ 19 w 468"/>
                  <a:gd name="T17" fmla="*/ 37 h 121"/>
                  <a:gd name="T18" fmla="*/ 12 w 468"/>
                  <a:gd name="T19" fmla="*/ 42 h 121"/>
                  <a:gd name="T20" fmla="*/ 6 w 468"/>
                  <a:gd name="T21" fmla="*/ 48 h 121"/>
                  <a:gd name="T22" fmla="*/ 2 w 468"/>
                  <a:gd name="T23" fmla="*/ 54 h 121"/>
                  <a:gd name="T24" fmla="*/ 0 w 468"/>
                  <a:gd name="T25" fmla="*/ 61 h 121"/>
                  <a:gd name="T26" fmla="*/ 2 w 468"/>
                  <a:gd name="T27" fmla="*/ 67 h 121"/>
                  <a:gd name="T28" fmla="*/ 6 w 468"/>
                  <a:gd name="T29" fmla="*/ 72 h 121"/>
                  <a:gd name="T30" fmla="*/ 12 w 468"/>
                  <a:gd name="T31" fmla="*/ 78 h 121"/>
                  <a:gd name="T32" fmla="*/ 19 w 468"/>
                  <a:gd name="T33" fmla="*/ 84 h 121"/>
                  <a:gd name="T34" fmla="*/ 29 w 468"/>
                  <a:gd name="T35" fmla="*/ 89 h 121"/>
                  <a:gd name="T36" fmla="*/ 40 w 468"/>
                  <a:gd name="T37" fmla="*/ 94 h 121"/>
                  <a:gd name="T38" fmla="*/ 55 w 468"/>
                  <a:gd name="T39" fmla="*/ 99 h 121"/>
                  <a:gd name="T40" fmla="*/ 69 w 468"/>
                  <a:gd name="T41" fmla="*/ 104 h 121"/>
                  <a:gd name="T42" fmla="*/ 86 w 468"/>
                  <a:gd name="T43" fmla="*/ 108 h 121"/>
                  <a:gd name="T44" fmla="*/ 123 w 468"/>
                  <a:gd name="T45" fmla="*/ 114 h 121"/>
                  <a:gd name="T46" fmla="*/ 165 w 468"/>
                  <a:gd name="T47" fmla="*/ 118 h 121"/>
                  <a:gd name="T48" fmla="*/ 211 w 468"/>
                  <a:gd name="T49" fmla="*/ 121 h 121"/>
                  <a:gd name="T50" fmla="*/ 258 w 468"/>
                  <a:gd name="T51" fmla="*/ 121 h 121"/>
                  <a:gd name="T52" fmla="*/ 304 w 468"/>
                  <a:gd name="T53" fmla="*/ 118 h 121"/>
                  <a:gd name="T54" fmla="*/ 345 w 468"/>
                  <a:gd name="T55" fmla="*/ 114 h 121"/>
                  <a:gd name="T56" fmla="*/ 382 w 468"/>
                  <a:gd name="T57" fmla="*/ 108 h 121"/>
                  <a:gd name="T58" fmla="*/ 399 w 468"/>
                  <a:gd name="T59" fmla="*/ 104 h 121"/>
                  <a:gd name="T60" fmla="*/ 414 w 468"/>
                  <a:gd name="T61" fmla="*/ 99 h 121"/>
                  <a:gd name="T62" fmla="*/ 428 w 468"/>
                  <a:gd name="T63" fmla="*/ 94 h 121"/>
                  <a:gd name="T64" fmla="*/ 440 w 468"/>
                  <a:gd name="T65" fmla="*/ 89 h 121"/>
                  <a:gd name="T66" fmla="*/ 450 w 468"/>
                  <a:gd name="T67" fmla="*/ 84 h 121"/>
                  <a:gd name="T68" fmla="*/ 457 w 468"/>
                  <a:gd name="T69" fmla="*/ 78 h 121"/>
                  <a:gd name="T70" fmla="*/ 462 w 468"/>
                  <a:gd name="T71" fmla="*/ 72 h 121"/>
                  <a:gd name="T72" fmla="*/ 467 w 468"/>
                  <a:gd name="T73" fmla="*/ 67 h 121"/>
                  <a:gd name="T74" fmla="*/ 468 w 468"/>
                  <a:gd name="T75" fmla="*/ 61 h 121"/>
                  <a:gd name="T76" fmla="*/ 467 w 468"/>
                  <a:gd name="T77" fmla="*/ 54 h 121"/>
                  <a:gd name="T78" fmla="*/ 462 w 468"/>
                  <a:gd name="T79" fmla="*/ 48 h 121"/>
                  <a:gd name="T80" fmla="*/ 457 w 468"/>
                  <a:gd name="T81" fmla="*/ 42 h 121"/>
                  <a:gd name="T82" fmla="*/ 450 w 468"/>
                  <a:gd name="T83" fmla="*/ 37 h 121"/>
                  <a:gd name="T84" fmla="*/ 440 w 468"/>
                  <a:gd name="T85" fmla="*/ 31 h 121"/>
                  <a:gd name="T86" fmla="*/ 428 w 468"/>
                  <a:gd name="T87" fmla="*/ 27 h 121"/>
                  <a:gd name="T88" fmla="*/ 414 w 468"/>
                  <a:gd name="T89" fmla="*/ 21 h 121"/>
                  <a:gd name="T90" fmla="*/ 399 w 468"/>
                  <a:gd name="T91" fmla="*/ 17 h 121"/>
                  <a:gd name="T92" fmla="*/ 382 w 468"/>
                  <a:gd name="T93" fmla="*/ 14 h 121"/>
                  <a:gd name="T94" fmla="*/ 345 w 468"/>
                  <a:gd name="T95" fmla="*/ 7 h 121"/>
                  <a:gd name="T96" fmla="*/ 304 w 468"/>
                  <a:gd name="T97" fmla="*/ 2 h 121"/>
                  <a:gd name="T98" fmla="*/ 258 w 468"/>
                  <a:gd name="T99" fmla="*/ 0 h 121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w 468"/>
                  <a:gd name="T151" fmla="*/ 0 h 121"/>
                  <a:gd name="T152" fmla="*/ 468 w 468"/>
                  <a:gd name="T153" fmla="*/ 121 h 121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T150" t="T151" r="T152" b="T153"/>
                <a:pathLst>
                  <a:path w="468" h="121">
                    <a:moveTo>
                      <a:pt x="235" y="0"/>
                    </a:moveTo>
                    <a:lnTo>
                      <a:pt x="211" y="0"/>
                    </a:lnTo>
                    <a:lnTo>
                      <a:pt x="188" y="1"/>
                    </a:lnTo>
                    <a:lnTo>
                      <a:pt x="165" y="2"/>
                    </a:lnTo>
                    <a:lnTo>
                      <a:pt x="143" y="4"/>
                    </a:lnTo>
                    <a:lnTo>
                      <a:pt x="123" y="7"/>
                    </a:lnTo>
                    <a:lnTo>
                      <a:pt x="103" y="10"/>
                    </a:lnTo>
                    <a:lnTo>
                      <a:pt x="86" y="14"/>
                    </a:lnTo>
                    <a:lnTo>
                      <a:pt x="77" y="15"/>
                    </a:lnTo>
                    <a:lnTo>
                      <a:pt x="69" y="17"/>
                    </a:lnTo>
                    <a:lnTo>
                      <a:pt x="62" y="20"/>
                    </a:lnTo>
                    <a:lnTo>
                      <a:pt x="55" y="21"/>
                    </a:lnTo>
                    <a:lnTo>
                      <a:pt x="47" y="24"/>
                    </a:lnTo>
                    <a:lnTo>
                      <a:pt x="40" y="27"/>
                    </a:lnTo>
                    <a:lnTo>
                      <a:pt x="35" y="28"/>
                    </a:lnTo>
                    <a:lnTo>
                      <a:pt x="29" y="31"/>
                    </a:lnTo>
                    <a:lnTo>
                      <a:pt x="25" y="34"/>
                    </a:lnTo>
                    <a:lnTo>
                      <a:pt x="19" y="37"/>
                    </a:lnTo>
                    <a:lnTo>
                      <a:pt x="15" y="40"/>
                    </a:lnTo>
                    <a:lnTo>
                      <a:pt x="12" y="42"/>
                    </a:lnTo>
                    <a:lnTo>
                      <a:pt x="9" y="45"/>
                    </a:lnTo>
                    <a:lnTo>
                      <a:pt x="6" y="48"/>
                    </a:lnTo>
                    <a:lnTo>
                      <a:pt x="3" y="51"/>
                    </a:lnTo>
                    <a:lnTo>
                      <a:pt x="2" y="54"/>
                    </a:lnTo>
                    <a:lnTo>
                      <a:pt x="2" y="57"/>
                    </a:lnTo>
                    <a:lnTo>
                      <a:pt x="0" y="61"/>
                    </a:lnTo>
                    <a:lnTo>
                      <a:pt x="2" y="64"/>
                    </a:lnTo>
                    <a:lnTo>
                      <a:pt x="2" y="67"/>
                    </a:lnTo>
                    <a:lnTo>
                      <a:pt x="3" y="70"/>
                    </a:lnTo>
                    <a:lnTo>
                      <a:pt x="6" y="72"/>
                    </a:lnTo>
                    <a:lnTo>
                      <a:pt x="9" y="75"/>
                    </a:lnTo>
                    <a:lnTo>
                      <a:pt x="12" y="78"/>
                    </a:lnTo>
                    <a:lnTo>
                      <a:pt x="15" y="81"/>
                    </a:lnTo>
                    <a:lnTo>
                      <a:pt x="19" y="84"/>
                    </a:lnTo>
                    <a:lnTo>
                      <a:pt x="25" y="87"/>
                    </a:lnTo>
                    <a:lnTo>
                      <a:pt x="29" y="89"/>
                    </a:lnTo>
                    <a:lnTo>
                      <a:pt x="35" y="92"/>
                    </a:lnTo>
                    <a:lnTo>
                      <a:pt x="40" y="94"/>
                    </a:lnTo>
                    <a:lnTo>
                      <a:pt x="47" y="97"/>
                    </a:lnTo>
                    <a:lnTo>
                      <a:pt x="55" y="99"/>
                    </a:lnTo>
                    <a:lnTo>
                      <a:pt x="62" y="101"/>
                    </a:lnTo>
                    <a:lnTo>
                      <a:pt x="69" y="104"/>
                    </a:lnTo>
                    <a:lnTo>
                      <a:pt x="77" y="105"/>
                    </a:lnTo>
                    <a:lnTo>
                      <a:pt x="86" y="108"/>
                    </a:lnTo>
                    <a:lnTo>
                      <a:pt x="103" y="111"/>
                    </a:lnTo>
                    <a:lnTo>
                      <a:pt x="123" y="114"/>
                    </a:lnTo>
                    <a:lnTo>
                      <a:pt x="143" y="117"/>
                    </a:lnTo>
                    <a:lnTo>
                      <a:pt x="165" y="118"/>
                    </a:lnTo>
                    <a:lnTo>
                      <a:pt x="188" y="119"/>
                    </a:lnTo>
                    <a:lnTo>
                      <a:pt x="211" y="121"/>
                    </a:lnTo>
                    <a:lnTo>
                      <a:pt x="235" y="121"/>
                    </a:lnTo>
                    <a:lnTo>
                      <a:pt x="258" y="121"/>
                    </a:lnTo>
                    <a:lnTo>
                      <a:pt x="281" y="119"/>
                    </a:lnTo>
                    <a:lnTo>
                      <a:pt x="304" y="118"/>
                    </a:lnTo>
                    <a:lnTo>
                      <a:pt x="325" y="117"/>
                    </a:lnTo>
                    <a:lnTo>
                      <a:pt x="345" y="114"/>
                    </a:lnTo>
                    <a:lnTo>
                      <a:pt x="365" y="111"/>
                    </a:lnTo>
                    <a:lnTo>
                      <a:pt x="382" y="108"/>
                    </a:lnTo>
                    <a:lnTo>
                      <a:pt x="391" y="105"/>
                    </a:lnTo>
                    <a:lnTo>
                      <a:pt x="399" y="104"/>
                    </a:lnTo>
                    <a:lnTo>
                      <a:pt x="407" y="101"/>
                    </a:lnTo>
                    <a:lnTo>
                      <a:pt x="414" y="99"/>
                    </a:lnTo>
                    <a:lnTo>
                      <a:pt x="421" y="97"/>
                    </a:lnTo>
                    <a:lnTo>
                      <a:pt x="428" y="94"/>
                    </a:lnTo>
                    <a:lnTo>
                      <a:pt x="434" y="92"/>
                    </a:lnTo>
                    <a:lnTo>
                      <a:pt x="440" y="89"/>
                    </a:lnTo>
                    <a:lnTo>
                      <a:pt x="445" y="87"/>
                    </a:lnTo>
                    <a:lnTo>
                      <a:pt x="450" y="84"/>
                    </a:lnTo>
                    <a:lnTo>
                      <a:pt x="454" y="81"/>
                    </a:lnTo>
                    <a:lnTo>
                      <a:pt x="457" y="78"/>
                    </a:lnTo>
                    <a:lnTo>
                      <a:pt x="461" y="75"/>
                    </a:lnTo>
                    <a:lnTo>
                      <a:pt x="462" y="72"/>
                    </a:lnTo>
                    <a:lnTo>
                      <a:pt x="465" y="70"/>
                    </a:lnTo>
                    <a:lnTo>
                      <a:pt x="467" y="67"/>
                    </a:lnTo>
                    <a:lnTo>
                      <a:pt x="468" y="64"/>
                    </a:lnTo>
                    <a:lnTo>
                      <a:pt x="468" y="61"/>
                    </a:lnTo>
                    <a:lnTo>
                      <a:pt x="468" y="57"/>
                    </a:lnTo>
                    <a:lnTo>
                      <a:pt x="467" y="54"/>
                    </a:lnTo>
                    <a:lnTo>
                      <a:pt x="465" y="51"/>
                    </a:lnTo>
                    <a:lnTo>
                      <a:pt x="462" y="48"/>
                    </a:lnTo>
                    <a:lnTo>
                      <a:pt x="461" y="45"/>
                    </a:lnTo>
                    <a:lnTo>
                      <a:pt x="457" y="42"/>
                    </a:lnTo>
                    <a:lnTo>
                      <a:pt x="454" y="40"/>
                    </a:lnTo>
                    <a:lnTo>
                      <a:pt x="450" y="37"/>
                    </a:lnTo>
                    <a:lnTo>
                      <a:pt x="445" y="34"/>
                    </a:lnTo>
                    <a:lnTo>
                      <a:pt x="440" y="31"/>
                    </a:lnTo>
                    <a:lnTo>
                      <a:pt x="434" y="28"/>
                    </a:lnTo>
                    <a:lnTo>
                      <a:pt x="428" y="27"/>
                    </a:lnTo>
                    <a:lnTo>
                      <a:pt x="421" y="24"/>
                    </a:lnTo>
                    <a:lnTo>
                      <a:pt x="414" y="21"/>
                    </a:lnTo>
                    <a:lnTo>
                      <a:pt x="407" y="20"/>
                    </a:lnTo>
                    <a:lnTo>
                      <a:pt x="399" y="17"/>
                    </a:lnTo>
                    <a:lnTo>
                      <a:pt x="391" y="15"/>
                    </a:lnTo>
                    <a:lnTo>
                      <a:pt x="382" y="14"/>
                    </a:lnTo>
                    <a:lnTo>
                      <a:pt x="365" y="10"/>
                    </a:lnTo>
                    <a:lnTo>
                      <a:pt x="345" y="7"/>
                    </a:lnTo>
                    <a:lnTo>
                      <a:pt x="325" y="4"/>
                    </a:lnTo>
                    <a:lnTo>
                      <a:pt x="304" y="2"/>
                    </a:lnTo>
                    <a:lnTo>
                      <a:pt x="281" y="1"/>
                    </a:lnTo>
                    <a:lnTo>
                      <a:pt x="258" y="0"/>
                    </a:lnTo>
                    <a:lnTo>
                      <a:pt x="235" y="0"/>
                    </a:lnTo>
                  </a:path>
                </a:pathLst>
              </a:custGeom>
              <a:noFill/>
              <a:ln w="174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029" name="Line 276"/>
              <p:cNvSpPr>
                <a:spLocks noChangeShapeType="1"/>
              </p:cNvSpPr>
              <p:nvPr/>
            </p:nvSpPr>
            <p:spPr bwMode="auto">
              <a:xfrm>
                <a:off x="1814" y="2581"/>
                <a:ext cx="1" cy="75"/>
              </a:xfrm>
              <a:prstGeom prst="line">
                <a:avLst/>
              </a:prstGeom>
              <a:noFill/>
              <a:ln w="174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030" name="Line 277"/>
              <p:cNvSpPr>
                <a:spLocks noChangeShapeType="1"/>
              </p:cNvSpPr>
              <p:nvPr/>
            </p:nvSpPr>
            <p:spPr bwMode="auto">
              <a:xfrm>
                <a:off x="2282" y="2581"/>
                <a:ext cx="1" cy="75"/>
              </a:xfrm>
              <a:prstGeom prst="line">
                <a:avLst/>
              </a:prstGeom>
              <a:noFill/>
              <a:ln w="174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031" name="Rectangle 278"/>
              <p:cNvSpPr>
                <a:spLocks noChangeArrowheads="1"/>
              </p:cNvSpPr>
              <p:nvPr/>
            </p:nvSpPr>
            <p:spPr bwMode="auto">
              <a:xfrm>
                <a:off x="1814" y="2575"/>
                <a:ext cx="304" cy="86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charset="0"/>
                  <a:buChar char="r"/>
                  <a:defRPr sz="28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charset="0"/>
                  <a:buChar char="m"/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126032" name="Freeform 279"/>
              <p:cNvSpPr>
                <a:spLocks/>
              </p:cNvSpPr>
              <p:nvPr/>
            </p:nvSpPr>
            <p:spPr bwMode="auto">
              <a:xfrm>
                <a:off x="1811" y="2493"/>
                <a:ext cx="467" cy="142"/>
              </a:xfrm>
              <a:custGeom>
                <a:avLst/>
                <a:gdLst>
                  <a:gd name="T0" fmla="*/ 209 w 467"/>
                  <a:gd name="T1" fmla="*/ 0 h 142"/>
                  <a:gd name="T2" fmla="*/ 163 w 467"/>
                  <a:gd name="T3" fmla="*/ 3 h 142"/>
                  <a:gd name="T4" fmla="*/ 122 w 467"/>
                  <a:gd name="T5" fmla="*/ 9 h 142"/>
                  <a:gd name="T6" fmla="*/ 85 w 467"/>
                  <a:gd name="T7" fmla="*/ 16 h 142"/>
                  <a:gd name="T8" fmla="*/ 68 w 467"/>
                  <a:gd name="T9" fmla="*/ 20 h 142"/>
                  <a:gd name="T10" fmla="*/ 53 w 467"/>
                  <a:gd name="T11" fmla="*/ 26 h 142"/>
                  <a:gd name="T12" fmla="*/ 39 w 467"/>
                  <a:gd name="T13" fmla="*/ 30 h 142"/>
                  <a:gd name="T14" fmla="*/ 28 w 467"/>
                  <a:gd name="T15" fmla="*/ 38 h 142"/>
                  <a:gd name="T16" fmla="*/ 18 w 467"/>
                  <a:gd name="T17" fmla="*/ 43 h 142"/>
                  <a:gd name="T18" fmla="*/ 10 w 467"/>
                  <a:gd name="T19" fmla="*/ 49 h 142"/>
                  <a:gd name="T20" fmla="*/ 5 w 467"/>
                  <a:gd name="T21" fmla="*/ 56 h 142"/>
                  <a:gd name="T22" fmla="*/ 0 w 467"/>
                  <a:gd name="T23" fmla="*/ 63 h 142"/>
                  <a:gd name="T24" fmla="*/ 0 w 467"/>
                  <a:gd name="T25" fmla="*/ 70 h 142"/>
                  <a:gd name="T26" fmla="*/ 0 w 467"/>
                  <a:gd name="T27" fmla="*/ 78 h 142"/>
                  <a:gd name="T28" fmla="*/ 5 w 467"/>
                  <a:gd name="T29" fmla="*/ 85 h 142"/>
                  <a:gd name="T30" fmla="*/ 10 w 467"/>
                  <a:gd name="T31" fmla="*/ 92 h 142"/>
                  <a:gd name="T32" fmla="*/ 18 w 467"/>
                  <a:gd name="T33" fmla="*/ 98 h 142"/>
                  <a:gd name="T34" fmla="*/ 28 w 467"/>
                  <a:gd name="T35" fmla="*/ 105 h 142"/>
                  <a:gd name="T36" fmla="*/ 39 w 467"/>
                  <a:gd name="T37" fmla="*/ 110 h 142"/>
                  <a:gd name="T38" fmla="*/ 53 w 467"/>
                  <a:gd name="T39" fmla="*/ 116 h 142"/>
                  <a:gd name="T40" fmla="*/ 68 w 467"/>
                  <a:gd name="T41" fmla="*/ 120 h 142"/>
                  <a:gd name="T42" fmla="*/ 85 w 467"/>
                  <a:gd name="T43" fmla="*/ 125 h 142"/>
                  <a:gd name="T44" fmla="*/ 122 w 467"/>
                  <a:gd name="T45" fmla="*/ 133 h 142"/>
                  <a:gd name="T46" fmla="*/ 163 w 467"/>
                  <a:gd name="T47" fmla="*/ 138 h 142"/>
                  <a:gd name="T48" fmla="*/ 209 w 467"/>
                  <a:gd name="T49" fmla="*/ 140 h 142"/>
                  <a:gd name="T50" fmla="*/ 257 w 467"/>
                  <a:gd name="T51" fmla="*/ 140 h 142"/>
                  <a:gd name="T52" fmla="*/ 302 w 467"/>
                  <a:gd name="T53" fmla="*/ 138 h 142"/>
                  <a:gd name="T54" fmla="*/ 344 w 467"/>
                  <a:gd name="T55" fmla="*/ 133 h 142"/>
                  <a:gd name="T56" fmla="*/ 381 w 467"/>
                  <a:gd name="T57" fmla="*/ 125 h 142"/>
                  <a:gd name="T58" fmla="*/ 398 w 467"/>
                  <a:gd name="T59" fmla="*/ 120 h 142"/>
                  <a:gd name="T60" fmla="*/ 414 w 467"/>
                  <a:gd name="T61" fmla="*/ 116 h 142"/>
                  <a:gd name="T62" fmla="*/ 427 w 467"/>
                  <a:gd name="T63" fmla="*/ 110 h 142"/>
                  <a:gd name="T64" fmla="*/ 438 w 467"/>
                  <a:gd name="T65" fmla="*/ 105 h 142"/>
                  <a:gd name="T66" fmla="*/ 448 w 467"/>
                  <a:gd name="T67" fmla="*/ 98 h 142"/>
                  <a:gd name="T68" fmla="*/ 455 w 467"/>
                  <a:gd name="T69" fmla="*/ 92 h 142"/>
                  <a:gd name="T70" fmla="*/ 461 w 467"/>
                  <a:gd name="T71" fmla="*/ 85 h 142"/>
                  <a:gd name="T72" fmla="*/ 465 w 467"/>
                  <a:gd name="T73" fmla="*/ 78 h 142"/>
                  <a:gd name="T74" fmla="*/ 467 w 467"/>
                  <a:gd name="T75" fmla="*/ 70 h 142"/>
                  <a:gd name="T76" fmla="*/ 465 w 467"/>
                  <a:gd name="T77" fmla="*/ 63 h 142"/>
                  <a:gd name="T78" fmla="*/ 461 w 467"/>
                  <a:gd name="T79" fmla="*/ 56 h 142"/>
                  <a:gd name="T80" fmla="*/ 455 w 467"/>
                  <a:gd name="T81" fmla="*/ 49 h 142"/>
                  <a:gd name="T82" fmla="*/ 448 w 467"/>
                  <a:gd name="T83" fmla="*/ 43 h 142"/>
                  <a:gd name="T84" fmla="*/ 438 w 467"/>
                  <a:gd name="T85" fmla="*/ 38 h 142"/>
                  <a:gd name="T86" fmla="*/ 427 w 467"/>
                  <a:gd name="T87" fmla="*/ 30 h 142"/>
                  <a:gd name="T88" fmla="*/ 414 w 467"/>
                  <a:gd name="T89" fmla="*/ 26 h 142"/>
                  <a:gd name="T90" fmla="*/ 398 w 467"/>
                  <a:gd name="T91" fmla="*/ 20 h 142"/>
                  <a:gd name="T92" fmla="*/ 381 w 467"/>
                  <a:gd name="T93" fmla="*/ 16 h 142"/>
                  <a:gd name="T94" fmla="*/ 344 w 467"/>
                  <a:gd name="T95" fmla="*/ 9 h 142"/>
                  <a:gd name="T96" fmla="*/ 302 w 467"/>
                  <a:gd name="T97" fmla="*/ 3 h 142"/>
                  <a:gd name="T98" fmla="*/ 257 w 467"/>
                  <a:gd name="T99" fmla="*/ 0 h 142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w 467"/>
                  <a:gd name="T151" fmla="*/ 0 h 142"/>
                  <a:gd name="T152" fmla="*/ 467 w 467"/>
                  <a:gd name="T153" fmla="*/ 142 h 142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T150" t="T151" r="T152" b="T153"/>
                <a:pathLst>
                  <a:path w="467" h="142">
                    <a:moveTo>
                      <a:pt x="234" y="0"/>
                    </a:moveTo>
                    <a:lnTo>
                      <a:pt x="209" y="0"/>
                    </a:lnTo>
                    <a:lnTo>
                      <a:pt x="186" y="2"/>
                    </a:lnTo>
                    <a:lnTo>
                      <a:pt x="163" y="3"/>
                    </a:lnTo>
                    <a:lnTo>
                      <a:pt x="142" y="5"/>
                    </a:lnTo>
                    <a:lnTo>
                      <a:pt x="122" y="9"/>
                    </a:lnTo>
                    <a:lnTo>
                      <a:pt x="102" y="12"/>
                    </a:lnTo>
                    <a:lnTo>
                      <a:pt x="85" y="16"/>
                    </a:lnTo>
                    <a:lnTo>
                      <a:pt x="76" y="18"/>
                    </a:lnTo>
                    <a:lnTo>
                      <a:pt x="68" y="20"/>
                    </a:lnTo>
                    <a:lnTo>
                      <a:pt x="60" y="23"/>
                    </a:lnTo>
                    <a:lnTo>
                      <a:pt x="53" y="26"/>
                    </a:lnTo>
                    <a:lnTo>
                      <a:pt x="46" y="28"/>
                    </a:lnTo>
                    <a:lnTo>
                      <a:pt x="39" y="30"/>
                    </a:lnTo>
                    <a:lnTo>
                      <a:pt x="33" y="33"/>
                    </a:lnTo>
                    <a:lnTo>
                      <a:pt x="28" y="38"/>
                    </a:lnTo>
                    <a:lnTo>
                      <a:pt x="23" y="40"/>
                    </a:lnTo>
                    <a:lnTo>
                      <a:pt x="18" y="43"/>
                    </a:lnTo>
                    <a:lnTo>
                      <a:pt x="13" y="46"/>
                    </a:lnTo>
                    <a:lnTo>
                      <a:pt x="10" y="49"/>
                    </a:lnTo>
                    <a:lnTo>
                      <a:pt x="7" y="53"/>
                    </a:lnTo>
                    <a:lnTo>
                      <a:pt x="5" y="56"/>
                    </a:lnTo>
                    <a:lnTo>
                      <a:pt x="2" y="60"/>
                    </a:lnTo>
                    <a:lnTo>
                      <a:pt x="0" y="63"/>
                    </a:lnTo>
                    <a:lnTo>
                      <a:pt x="0" y="68"/>
                    </a:lnTo>
                    <a:lnTo>
                      <a:pt x="0" y="70"/>
                    </a:lnTo>
                    <a:lnTo>
                      <a:pt x="0" y="75"/>
                    </a:lnTo>
                    <a:lnTo>
                      <a:pt x="0" y="78"/>
                    </a:lnTo>
                    <a:lnTo>
                      <a:pt x="2" y="82"/>
                    </a:lnTo>
                    <a:lnTo>
                      <a:pt x="5" y="85"/>
                    </a:lnTo>
                    <a:lnTo>
                      <a:pt x="7" y="89"/>
                    </a:lnTo>
                    <a:lnTo>
                      <a:pt x="10" y="92"/>
                    </a:lnTo>
                    <a:lnTo>
                      <a:pt x="13" y="95"/>
                    </a:lnTo>
                    <a:lnTo>
                      <a:pt x="18" y="98"/>
                    </a:lnTo>
                    <a:lnTo>
                      <a:pt x="23" y="102"/>
                    </a:lnTo>
                    <a:lnTo>
                      <a:pt x="28" y="105"/>
                    </a:lnTo>
                    <a:lnTo>
                      <a:pt x="33" y="108"/>
                    </a:lnTo>
                    <a:lnTo>
                      <a:pt x="39" y="110"/>
                    </a:lnTo>
                    <a:lnTo>
                      <a:pt x="46" y="113"/>
                    </a:lnTo>
                    <a:lnTo>
                      <a:pt x="53" y="116"/>
                    </a:lnTo>
                    <a:lnTo>
                      <a:pt x="60" y="118"/>
                    </a:lnTo>
                    <a:lnTo>
                      <a:pt x="68" y="120"/>
                    </a:lnTo>
                    <a:lnTo>
                      <a:pt x="76" y="123"/>
                    </a:lnTo>
                    <a:lnTo>
                      <a:pt x="85" y="125"/>
                    </a:lnTo>
                    <a:lnTo>
                      <a:pt x="102" y="129"/>
                    </a:lnTo>
                    <a:lnTo>
                      <a:pt x="122" y="133"/>
                    </a:lnTo>
                    <a:lnTo>
                      <a:pt x="142" y="136"/>
                    </a:lnTo>
                    <a:lnTo>
                      <a:pt x="163" y="138"/>
                    </a:lnTo>
                    <a:lnTo>
                      <a:pt x="186" y="140"/>
                    </a:lnTo>
                    <a:lnTo>
                      <a:pt x="209" y="140"/>
                    </a:lnTo>
                    <a:lnTo>
                      <a:pt x="234" y="142"/>
                    </a:lnTo>
                    <a:lnTo>
                      <a:pt x="257" y="140"/>
                    </a:lnTo>
                    <a:lnTo>
                      <a:pt x="281" y="140"/>
                    </a:lnTo>
                    <a:lnTo>
                      <a:pt x="302" y="138"/>
                    </a:lnTo>
                    <a:lnTo>
                      <a:pt x="324" y="136"/>
                    </a:lnTo>
                    <a:lnTo>
                      <a:pt x="344" y="133"/>
                    </a:lnTo>
                    <a:lnTo>
                      <a:pt x="364" y="129"/>
                    </a:lnTo>
                    <a:lnTo>
                      <a:pt x="381" y="125"/>
                    </a:lnTo>
                    <a:lnTo>
                      <a:pt x="390" y="123"/>
                    </a:lnTo>
                    <a:lnTo>
                      <a:pt x="398" y="120"/>
                    </a:lnTo>
                    <a:lnTo>
                      <a:pt x="405" y="118"/>
                    </a:lnTo>
                    <a:lnTo>
                      <a:pt x="414" y="116"/>
                    </a:lnTo>
                    <a:lnTo>
                      <a:pt x="420" y="113"/>
                    </a:lnTo>
                    <a:lnTo>
                      <a:pt x="427" y="110"/>
                    </a:lnTo>
                    <a:lnTo>
                      <a:pt x="433" y="108"/>
                    </a:lnTo>
                    <a:lnTo>
                      <a:pt x="438" y="105"/>
                    </a:lnTo>
                    <a:lnTo>
                      <a:pt x="444" y="102"/>
                    </a:lnTo>
                    <a:lnTo>
                      <a:pt x="448" y="98"/>
                    </a:lnTo>
                    <a:lnTo>
                      <a:pt x="453" y="95"/>
                    </a:lnTo>
                    <a:lnTo>
                      <a:pt x="455" y="92"/>
                    </a:lnTo>
                    <a:lnTo>
                      <a:pt x="460" y="89"/>
                    </a:lnTo>
                    <a:lnTo>
                      <a:pt x="461" y="85"/>
                    </a:lnTo>
                    <a:lnTo>
                      <a:pt x="464" y="82"/>
                    </a:lnTo>
                    <a:lnTo>
                      <a:pt x="465" y="78"/>
                    </a:lnTo>
                    <a:lnTo>
                      <a:pt x="467" y="75"/>
                    </a:lnTo>
                    <a:lnTo>
                      <a:pt x="467" y="70"/>
                    </a:lnTo>
                    <a:lnTo>
                      <a:pt x="467" y="68"/>
                    </a:lnTo>
                    <a:lnTo>
                      <a:pt x="465" y="63"/>
                    </a:lnTo>
                    <a:lnTo>
                      <a:pt x="464" y="60"/>
                    </a:lnTo>
                    <a:lnTo>
                      <a:pt x="461" y="56"/>
                    </a:lnTo>
                    <a:lnTo>
                      <a:pt x="460" y="53"/>
                    </a:lnTo>
                    <a:lnTo>
                      <a:pt x="455" y="49"/>
                    </a:lnTo>
                    <a:lnTo>
                      <a:pt x="453" y="46"/>
                    </a:lnTo>
                    <a:lnTo>
                      <a:pt x="448" y="43"/>
                    </a:lnTo>
                    <a:lnTo>
                      <a:pt x="444" y="40"/>
                    </a:lnTo>
                    <a:lnTo>
                      <a:pt x="438" y="38"/>
                    </a:lnTo>
                    <a:lnTo>
                      <a:pt x="433" y="33"/>
                    </a:lnTo>
                    <a:lnTo>
                      <a:pt x="427" y="30"/>
                    </a:lnTo>
                    <a:lnTo>
                      <a:pt x="420" y="28"/>
                    </a:lnTo>
                    <a:lnTo>
                      <a:pt x="414" y="26"/>
                    </a:lnTo>
                    <a:lnTo>
                      <a:pt x="405" y="23"/>
                    </a:lnTo>
                    <a:lnTo>
                      <a:pt x="398" y="20"/>
                    </a:lnTo>
                    <a:lnTo>
                      <a:pt x="390" y="18"/>
                    </a:lnTo>
                    <a:lnTo>
                      <a:pt x="381" y="16"/>
                    </a:lnTo>
                    <a:lnTo>
                      <a:pt x="364" y="12"/>
                    </a:lnTo>
                    <a:lnTo>
                      <a:pt x="344" y="9"/>
                    </a:lnTo>
                    <a:lnTo>
                      <a:pt x="324" y="5"/>
                    </a:lnTo>
                    <a:lnTo>
                      <a:pt x="302" y="3"/>
                    </a:lnTo>
                    <a:lnTo>
                      <a:pt x="281" y="2"/>
                    </a:lnTo>
                    <a:lnTo>
                      <a:pt x="257" y="0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033" name="Freeform 280"/>
              <p:cNvSpPr>
                <a:spLocks/>
              </p:cNvSpPr>
              <p:nvPr/>
            </p:nvSpPr>
            <p:spPr bwMode="auto">
              <a:xfrm>
                <a:off x="1811" y="2493"/>
                <a:ext cx="467" cy="142"/>
              </a:xfrm>
              <a:custGeom>
                <a:avLst/>
                <a:gdLst>
                  <a:gd name="T0" fmla="*/ 209 w 467"/>
                  <a:gd name="T1" fmla="*/ 0 h 142"/>
                  <a:gd name="T2" fmla="*/ 163 w 467"/>
                  <a:gd name="T3" fmla="*/ 3 h 142"/>
                  <a:gd name="T4" fmla="*/ 122 w 467"/>
                  <a:gd name="T5" fmla="*/ 9 h 142"/>
                  <a:gd name="T6" fmla="*/ 85 w 467"/>
                  <a:gd name="T7" fmla="*/ 16 h 142"/>
                  <a:gd name="T8" fmla="*/ 68 w 467"/>
                  <a:gd name="T9" fmla="*/ 20 h 142"/>
                  <a:gd name="T10" fmla="*/ 53 w 467"/>
                  <a:gd name="T11" fmla="*/ 26 h 142"/>
                  <a:gd name="T12" fmla="*/ 39 w 467"/>
                  <a:gd name="T13" fmla="*/ 30 h 142"/>
                  <a:gd name="T14" fmla="*/ 28 w 467"/>
                  <a:gd name="T15" fmla="*/ 38 h 142"/>
                  <a:gd name="T16" fmla="*/ 18 w 467"/>
                  <a:gd name="T17" fmla="*/ 43 h 142"/>
                  <a:gd name="T18" fmla="*/ 10 w 467"/>
                  <a:gd name="T19" fmla="*/ 49 h 142"/>
                  <a:gd name="T20" fmla="*/ 5 w 467"/>
                  <a:gd name="T21" fmla="*/ 56 h 142"/>
                  <a:gd name="T22" fmla="*/ 0 w 467"/>
                  <a:gd name="T23" fmla="*/ 63 h 142"/>
                  <a:gd name="T24" fmla="*/ 0 w 467"/>
                  <a:gd name="T25" fmla="*/ 70 h 142"/>
                  <a:gd name="T26" fmla="*/ 0 w 467"/>
                  <a:gd name="T27" fmla="*/ 78 h 142"/>
                  <a:gd name="T28" fmla="*/ 5 w 467"/>
                  <a:gd name="T29" fmla="*/ 85 h 142"/>
                  <a:gd name="T30" fmla="*/ 10 w 467"/>
                  <a:gd name="T31" fmla="*/ 92 h 142"/>
                  <a:gd name="T32" fmla="*/ 18 w 467"/>
                  <a:gd name="T33" fmla="*/ 98 h 142"/>
                  <a:gd name="T34" fmla="*/ 28 w 467"/>
                  <a:gd name="T35" fmla="*/ 105 h 142"/>
                  <a:gd name="T36" fmla="*/ 39 w 467"/>
                  <a:gd name="T37" fmla="*/ 110 h 142"/>
                  <a:gd name="T38" fmla="*/ 53 w 467"/>
                  <a:gd name="T39" fmla="*/ 116 h 142"/>
                  <a:gd name="T40" fmla="*/ 68 w 467"/>
                  <a:gd name="T41" fmla="*/ 120 h 142"/>
                  <a:gd name="T42" fmla="*/ 85 w 467"/>
                  <a:gd name="T43" fmla="*/ 125 h 142"/>
                  <a:gd name="T44" fmla="*/ 122 w 467"/>
                  <a:gd name="T45" fmla="*/ 133 h 142"/>
                  <a:gd name="T46" fmla="*/ 163 w 467"/>
                  <a:gd name="T47" fmla="*/ 138 h 142"/>
                  <a:gd name="T48" fmla="*/ 209 w 467"/>
                  <a:gd name="T49" fmla="*/ 140 h 142"/>
                  <a:gd name="T50" fmla="*/ 257 w 467"/>
                  <a:gd name="T51" fmla="*/ 140 h 142"/>
                  <a:gd name="T52" fmla="*/ 302 w 467"/>
                  <a:gd name="T53" fmla="*/ 138 h 142"/>
                  <a:gd name="T54" fmla="*/ 344 w 467"/>
                  <a:gd name="T55" fmla="*/ 133 h 142"/>
                  <a:gd name="T56" fmla="*/ 381 w 467"/>
                  <a:gd name="T57" fmla="*/ 125 h 142"/>
                  <a:gd name="T58" fmla="*/ 398 w 467"/>
                  <a:gd name="T59" fmla="*/ 120 h 142"/>
                  <a:gd name="T60" fmla="*/ 414 w 467"/>
                  <a:gd name="T61" fmla="*/ 116 h 142"/>
                  <a:gd name="T62" fmla="*/ 427 w 467"/>
                  <a:gd name="T63" fmla="*/ 110 h 142"/>
                  <a:gd name="T64" fmla="*/ 438 w 467"/>
                  <a:gd name="T65" fmla="*/ 105 h 142"/>
                  <a:gd name="T66" fmla="*/ 448 w 467"/>
                  <a:gd name="T67" fmla="*/ 98 h 142"/>
                  <a:gd name="T68" fmla="*/ 455 w 467"/>
                  <a:gd name="T69" fmla="*/ 92 h 142"/>
                  <a:gd name="T70" fmla="*/ 461 w 467"/>
                  <a:gd name="T71" fmla="*/ 85 h 142"/>
                  <a:gd name="T72" fmla="*/ 465 w 467"/>
                  <a:gd name="T73" fmla="*/ 78 h 142"/>
                  <a:gd name="T74" fmla="*/ 467 w 467"/>
                  <a:gd name="T75" fmla="*/ 70 h 142"/>
                  <a:gd name="T76" fmla="*/ 465 w 467"/>
                  <a:gd name="T77" fmla="*/ 63 h 142"/>
                  <a:gd name="T78" fmla="*/ 461 w 467"/>
                  <a:gd name="T79" fmla="*/ 56 h 142"/>
                  <a:gd name="T80" fmla="*/ 455 w 467"/>
                  <a:gd name="T81" fmla="*/ 49 h 142"/>
                  <a:gd name="T82" fmla="*/ 448 w 467"/>
                  <a:gd name="T83" fmla="*/ 43 h 142"/>
                  <a:gd name="T84" fmla="*/ 438 w 467"/>
                  <a:gd name="T85" fmla="*/ 38 h 142"/>
                  <a:gd name="T86" fmla="*/ 427 w 467"/>
                  <a:gd name="T87" fmla="*/ 30 h 142"/>
                  <a:gd name="T88" fmla="*/ 414 w 467"/>
                  <a:gd name="T89" fmla="*/ 26 h 142"/>
                  <a:gd name="T90" fmla="*/ 398 w 467"/>
                  <a:gd name="T91" fmla="*/ 20 h 142"/>
                  <a:gd name="T92" fmla="*/ 381 w 467"/>
                  <a:gd name="T93" fmla="*/ 16 h 142"/>
                  <a:gd name="T94" fmla="*/ 344 w 467"/>
                  <a:gd name="T95" fmla="*/ 9 h 142"/>
                  <a:gd name="T96" fmla="*/ 302 w 467"/>
                  <a:gd name="T97" fmla="*/ 3 h 142"/>
                  <a:gd name="T98" fmla="*/ 257 w 467"/>
                  <a:gd name="T99" fmla="*/ 0 h 142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w 467"/>
                  <a:gd name="T151" fmla="*/ 0 h 142"/>
                  <a:gd name="T152" fmla="*/ 467 w 467"/>
                  <a:gd name="T153" fmla="*/ 142 h 142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T150" t="T151" r="T152" b="T153"/>
                <a:pathLst>
                  <a:path w="467" h="142">
                    <a:moveTo>
                      <a:pt x="234" y="0"/>
                    </a:moveTo>
                    <a:lnTo>
                      <a:pt x="209" y="0"/>
                    </a:lnTo>
                    <a:lnTo>
                      <a:pt x="186" y="2"/>
                    </a:lnTo>
                    <a:lnTo>
                      <a:pt x="163" y="3"/>
                    </a:lnTo>
                    <a:lnTo>
                      <a:pt x="142" y="5"/>
                    </a:lnTo>
                    <a:lnTo>
                      <a:pt x="122" y="9"/>
                    </a:lnTo>
                    <a:lnTo>
                      <a:pt x="102" y="12"/>
                    </a:lnTo>
                    <a:lnTo>
                      <a:pt x="85" y="16"/>
                    </a:lnTo>
                    <a:lnTo>
                      <a:pt x="76" y="18"/>
                    </a:lnTo>
                    <a:lnTo>
                      <a:pt x="68" y="20"/>
                    </a:lnTo>
                    <a:lnTo>
                      <a:pt x="60" y="23"/>
                    </a:lnTo>
                    <a:lnTo>
                      <a:pt x="53" y="26"/>
                    </a:lnTo>
                    <a:lnTo>
                      <a:pt x="46" y="28"/>
                    </a:lnTo>
                    <a:lnTo>
                      <a:pt x="39" y="30"/>
                    </a:lnTo>
                    <a:lnTo>
                      <a:pt x="33" y="33"/>
                    </a:lnTo>
                    <a:lnTo>
                      <a:pt x="28" y="38"/>
                    </a:lnTo>
                    <a:lnTo>
                      <a:pt x="23" y="40"/>
                    </a:lnTo>
                    <a:lnTo>
                      <a:pt x="18" y="43"/>
                    </a:lnTo>
                    <a:lnTo>
                      <a:pt x="13" y="46"/>
                    </a:lnTo>
                    <a:lnTo>
                      <a:pt x="10" y="49"/>
                    </a:lnTo>
                    <a:lnTo>
                      <a:pt x="7" y="53"/>
                    </a:lnTo>
                    <a:lnTo>
                      <a:pt x="5" y="56"/>
                    </a:lnTo>
                    <a:lnTo>
                      <a:pt x="2" y="60"/>
                    </a:lnTo>
                    <a:lnTo>
                      <a:pt x="0" y="63"/>
                    </a:lnTo>
                    <a:lnTo>
                      <a:pt x="0" y="68"/>
                    </a:lnTo>
                    <a:lnTo>
                      <a:pt x="0" y="70"/>
                    </a:lnTo>
                    <a:lnTo>
                      <a:pt x="0" y="75"/>
                    </a:lnTo>
                    <a:lnTo>
                      <a:pt x="0" y="78"/>
                    </a:lnTo>
                    <a:lnTo>
                      <a:pt x="2" y="82"/>
                    </a:lnTo>
                    <a:lnTo>
                      <a:pt x="5" y="85"/>
                    </a:lnTo>
                    <a:lnTo>
                      <a:pt x="7" y="89"/>
                    </a:lnTo>
                    <a:lnTo>
                      <a:pt x="10" y="92"/>
                    </a:lnTo>
                    <a:lnTo>
                      <a:pt x="13" y="95"/>
                    </a:lnTo>
                    <a:lnTo>
                      <a:pt x="18" y="98"/>
                    </a:lnTo>
                    <a:lnTo>
                      <a:pt x="23" y="102"/>
                    </a:lnTo>
                    <a:lnTo>
                      <a:pt x="28" y="105"/>
                    </a:lnTo>
                    <a:lnTo>
                      <a:pt x="33" y="108"/>
                    </a:lnTo>
                    <a:lnTo>
                      <a:pt x="39" y="110"/>
                    </a:lnTo>
                    <a:lnTo>
                      <a:pt x="46" y="113"/>
                    </a:lnTo>
                    <a:lnTo>
                      <a:pt x="53" y="116"/>
                    </a:lnTo>
                    <a:lnTo>
                      <a:pt x="60" y="118"/>
                    </a:lnTo>
                    <a:lnTo>
                      <a:pt x="68" y="120"/>
                    </a:lnTo>
                    <a:lnTo>
                      <a:pt x="76" y="123"/>
                    </a:lnTo>
                    <a:lnTo>
                      <a:pt x="85" y="125"/>
                    </a:lnTo>
                    <a:lnTo>
                      <a:pt x="102" y="129"/>
                    </a:lnTo>
                    <a:lnTo>
                      <a:pt x="122" y="133"/>
                    </a:lnTo>
                    <a:lnTo>
                      <a:pt x="142" y="136"/>
                    </a:lnTo>
                    <a:lnTo>
                      <a:pt x="163" y="138"/>
                    </a:lnTo>
                    <a:lnTo>
                      <a:pt x="186" y="140"/>
                    </a:lnTo>
                    <a:lnTo>
                      <a:pt x="209" y="140"/>
                    </a:lnTo>
                    <a:lnTo>
                      <a:pt x="234" y="142"/>
                    </a:lnTo>
                    <a:lnTo>
                      <a:pt x="257" y="140"/>
                    </a:lnTo>
                    <a:lnTo>
                      <a:pt x="281" y="140"/>
                    </a:lnTo>
                    <a:lnTo>
                      <a:pt x="302" y="138"/>
                    </a:lnTo>
                    <a:lnTo>
                      <a:pt x="324" y="136"/>
                    </a:lnTo>
                    <a:lnTo>
                      <a:pt x="344" y="133"/>
                    </a:lnTo>
                    <a:lnTo>
                      <a:pt x="364" y="129"/>
                    </a:lnTo>
                    <a:lnTo>
                      <a:pt x="381" y="125"/>
                    </a:lnTo>
                    <a:lnTo>
                      <a:pt x="390" y="123"/>
                    </a:lnTo>
                    <a:lnTo>
                      <a:pt x="398" y="120"/>
                    </a:lnTo>
                    <a:lnTo>
                      <a:pt x="405" y="118"/>
                    </a:lnTo>
                    <a:lnTo>
                      <a:pt x="414" y="116"/>
                    </a:lnTo>
                    <a:lnTo>
                      <a:pt x="420" y="113"/>
                    </a:lnTo>
                    <a:lnTo>
                      <a:pt x="427" y="110"/>
                    </a:lnTo>
                    <a:lnTo>
                      <a:pt x="433" y="108"/>
                    </a:lnTo>
                    <a:lnTo>
                      <a:pt x="438" y="105"/>
                    </a:lnTo>
                    <a:lnTo>
                      <a:pt x="444" y="102"/>
                    </a:lnTo>
                    <a:lnTo>
                      <a:pt x="448" y="98"/>
                    </a:lnTo>
                    <a:lnTo>
                      <a:pt x="453" y="95"/>
                    </a:lnTo>
                    <a:lnTo>
                      <a:pt x="455" y="92"/>
                    </a:lnTo>
                    <a:lnTo>
                      <a:pt x="460" y="89"/>
                    </a:lnTo>
                    <a:lnTo>
                      <a:pt x="461" y="85"/>
                    </a:lnTo>
                    <a:lnTo>
                      <a:pt x="464" y="82"/>
                    </a:lnTo>
                    <a:lnTo>
                      <a:pt x="465" y="78"/>
                    </a:lnTo>
                    <a:lnTo>
                      <a:pt x="467" y="75"/>
                    </a:lnTo>
                    <a:lnTo>
                      <a:pt x="467" y="70"/>
                    </a:lnTo>
                    <a:lnTo>
                      <a:pt x="467" y="68"/>
                    </a:lnTo>
                    <a:lnTo>
                      <a:pt x="465" y="63"/>
                    </a:lnTo>
                    <a:lnTo>
                      <a:pt x="464" y="60"/>
                    </a:lnTo>
                    <a:lnTo>
                      <a:pt x="461" y="56"/>
                    </a:lnTo>
                    <a:lnTo>
                      <a:pt x="460" y="53"/>
                    </a:lnTo>
                    <a:lnTo>
                      <a:pt x="455" y="49"/>
                    </a:lnTo>
                    <a:lnTo>
                      <a:pt x="453" y="46"/>
                    </a:lnTo>
                    <a:lnTo>
                      <a:pt x="448" y="43"/>
                    </a:lnTo>
                    <a:lnTo>
                      <a:pt x="444" y="40"/>
                    </a:lnTo>
                    <a:lnTo>
                      <a:pt x="438" y="38"/>
                    </a:lnTo>
                    <a:lnTo>
                      <a:pt x="433" y="33"/>
                    </a:lnTo>
                    <a:lnTo>
                      <a:pt x="427" y="30"/>
                    </a:lnTo>
                    <a:lnTo>
                      <a:pt x="420" y="28"/>
                    </a:lnTo>
                    <a:lnTo>
                      <a:pt x="414" y="26"/>
                    </a:lnTo>
                    <a:lnTo>
                      <a:pt x="405" y="23"/>
                    </a:lnTo>
                    <a:lnTo>
                      <a:pt x="398" y="20"/>
                    </a:lnTo>
                    <a:lnTo>
                      <a:pt x="390" y="18"/>
                    </a:lnTo>
                    <a:lnTo>
                      <a:pt x="381" y="16"/>
                    </a:lnTo>
                    <a:lnTo>
                      <a:pt x="364" y="12"/>
                    </a:lnTo>
                    <a:lnTo>
                      <a:pt x="344" y="9"/>
                    </a:lnTo>
                    <a:lnTo>
                      <a:pt x="324" y="5"/>
                    </a:lnTo>
                    <a:lnTo>
                      <a:pt x="302" y="3"/>
                    </a:lnTo>
                    <a:lnTo>
                      <a:pt x="281" y="2"/>
                    </a:lnTo>
                    <a:lnTo>
                      <a:pt x="257" y="0"/>
                    </a:lnTo>
                    <a:lnTo>
                      <a:pt x="234" y="0"/>
                    </a:lnTo>
                  </a:path>
                </a:pathLst>
              </a:custGeom>
              <a:noFill/>
              <a:ln w="174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034" name="Line 281"/>
              <p:cNvSpPr>
                <a:spLocks noChangeShapeType="1"/>
              </p:cNvSpPr>
              <p:nvPr/>
            </p:nvSpPr>
            <p:spPr bwMode="auto">
              <a:xfrm flipV="1">
                <a:off x="1923" y="2525"/>
                <a:ext cx="83" cy="1"/>
              </a:xfrm>
              <a:prstGeom prst="line">
                <a:avLst/>
              </a:prstGeom>
              <a:noFill/>
              <a:ln w="428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035" name="Line 282"/>
              <p:cNvSpPr>
                <a:spLocks noChangeShapeType="1"/>
              </p:cNvSpPr>
              <p:nvPr/>
            </p:nvSpPr>
            <p:spPr bwMode="auto">
              <a:xfrm>
                <a:off x="2082" y="2608"/>
                <a:ext cx="73" cy="1"/>
              </a:xfrm>
              <a:prstGeom prst="line">
                <a:avLst/>
              </a:prstGeom>
              <a:noFill/>
              <a:ln w="428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036" name="Line 283"/>
              <p:cNvSpPr>
                <a:spLocks noChangeShapeType="1"/>
              </p:cNvSpPr>
              <p:nvPr/>
            </p:nvSpPr>
            <p:spPr bwMode="auto">
              <a:xfrm>
                <a:off x="1999" y="2526"/>
                <a:ext cx="87" cy="82"/>
              </a:xfrm>
              <a:prstGeom prst="line">
                <a:avLst/>
              </a:prstGeom>
              <a:noFill/>
              <a:ln w="428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037" name="Line 284"/>
              <p:cNvSpPr>
                <a:spLocks noChangeShapeType="1"/>
              </p:cNvSpPr>
              <p:nvPr/>
            </p:nvSpPr>
            <p:spPr bwMode="auto">
              <a:xfrm>
                <a:off x="1923" y="2603"/>
                <a:ext cx="83" cy="3"/>
              </a:xfrm>
              <a:prstGeom prst="line">
                <a:avLst/>
              </a:prstGeom>
              <a:noFill/>
              <a:ln w="428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038" name="Line 285"/>
              <p:cNvSpPr>
                <a:spLocks noChangeShapeType="1"/>
              </p:cNvSpPr>
              <p:nvPr/>
            </p:nvSpPr>
            <p:spPr bwMode="auto">
              <a:xfrm>
                <a:off x="2082" y="2523"/>
                <a:ext cx="73" cy="1"/>
              </a:xfrm>
              <a:prstGeom prst="line">
                <a:avLst/>
              </a:prstGeom>
              <a:noFill/>
              <a:ln w="428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039" name="Line 286"/>
              <p:cNvSpPr>
                <a:spLocks noChangeShapeType="1"/>
              </p:cNvSpPr>
              <p:nvPr/>
            </p:nvSpPr>
            <p:spPr bwMode="auto">
              <a:xfrm flipV="1">
                <a:off x="1999" y="2523"/>
                <a:ext cx="87" cy="80"/>
              </a:xfrm>
              <a:prstGeom prst="line">
                <a:avLst/>
              </a:prstGeom>
              <a:noFill/>
              <a:ln w="428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125992" name="Line 287"/>
          <p:cNvSpPr>
            <a:spLocks noChangeShapeType="1"/>
          </p:cNvSpPr>
          <p:nvPr/>
        </p:nvSpPr>
        <p:spPr bwMode="auto">
          <a:xfrm flipV="1">
            <a:off x="7689850" y="3778250"/>
            <a:ext cx="511175" cy="11382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25993" name="Line 112"/>
          <p:cNvSpPr>
            <a:spLocks noChangeShapeType="1"/>
          </p:cNvSpPr>
          <p:nvPr/>
        </p:nvSpPr>
        <p:spPr bwMode="auto">
          <a:xfrm>
            <a:off x="2997200" y="3208338"/>
            <a:ext cx="3282950" cy="23225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25994" name="Line 80"/>
          <p:cNvSpPr>
            <a:spLocks noChangeShapeType="1"/>
          </p:cNvSpPr>
          <p:nvPr/>
        </p:nvSpPr>
        <p:spPr bwMode="auto">
          <a:xfrm flipV="1">
            <a:off x="3013075" y="3044825"/>
            <a:ext cx="2368550" cy="88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25995" name="Freeform 289"/>
          <p:cNvSpPr>
            <a:spLocks/>
          </p:cNvSpPr>
          <p:nvPr/>
        </p:nvSpPr>
        <p:spPr bwMode="auto">
          <a:xfrm>
            <a:off x="7781925" y="3054350"/>
            <a:ext cx="1100138" cy="969963"/>
          </a:xfrm>
          <a:custGeom>
            <a:avLst/>
            <a:gdLst>
              <a:gd name="T0" fmla="*/ 2147483646 w 1143"/>
              <a:gd name="T1" fmla="*/ 2147483646 h 1022"/>
              <a:gd name="T2" fmla="*/ 2147483646 w 1143"/>
              <a:gd name="T3" fmla="*/ 2147483646 h 1022"/>
              <a:gd name="T4" fmla="*/ 2147483646 w 1143"/>
              <a:gd name="T5" fmla="*/ 2147483646 h 1022"/>
              <a:gd name="T6" fmla="*/ 2147483646 w 1143"/>
              <a:gd name="T7" fmla="*/ 2147483646 h 1022"/>
              <a:gd name="T8" fmla="*/ 2147483646 w 1143"/>
              <a:gd name="T9" fmla="*/ 2147483646 h 1022"/>
              <a:gd name="T10" fmla="*/ 2147483646 w 1143"/>
              <a:gd name="T11" fmla="*/ 2147483646 h 1022"/>
              <a:gd name="T12" fmla="*/ 2147483646 w 1143"/>
              <a:gd name="T13" fmla="*/ 2147483646 h 1022"/>
              <a:gd name="T14" fmla="*/ 2147483646 w 1143"/>
              <a:gd name="T15" fmla="*/ 2147483646 h 1022"/>
              <a:gd name="T16" fmla="*/ 2147483646 w 1143"/>
              <a:gd name="T17" fmla="*/ 2147483646 h 1022"/>
              <a:gd name="T18" fmla="*/ 2147483646 w 1143"/>
              <a:gd name="T19" fmla="*/ 2147483646 h 1022"/>
              <a:gd name="T20" fmla="*/ 2147483646 w 1143"/>
              <a:gd name="T21" fmla="*/ 2147483646 h 1022"/>
              <a:gd name="T22" fmla="*/ 2147483646 w 1143"/>
              <a:gd name="T23" fmla="*/ 2147483646 h 1022"/>
              <a:gd name="T24" fmla="*/ 2147483646 w 1143"/>
              <a:gd name="T25" fmla="*/ 2147483646 h 1022"/>
              <a:gd name="T26" fmla="*/ 2147483646 w 1143"/>
              <a:gd name="T27" fmla="*/ 2147483646 h 1022"/>
              <a:gd name="T28" fmla="*/ 2147483646 w 1143"/>
              <a:gd name="T29" fmla="*/ 2147483646 h 1022"/>
              <a:gd name="T30" fmla="*/ 2147483646 w 1143"/>
              <a:gd name="T31" fmla="*/ 2147483646 h 1022"/>
              <a:gd name="T32" fmla="*/ 2147483646 w 1143"/>
              <a:gd name="T33" fmla="*/ 2147483646 h 1022"/>
              <a:gd name="T34" fmla="*/ 2147483646 w 1143"/>
              <a:gd name="T35" fmla="*/ 2147483646 h 1022"/>
              <a:gd name="T36" fmla="*/ 2147483646 w 1143"/>
              <a:gd name="T37" fmla="*/ 2147483646 h 1022"/>
              <a:gd name="T38" fmla="*/ 2147483646 w 1143"/>
              <a:gd name="T39" fmla="*/ 2147483646 h 1022"/>
              <a:gd name="T40" fmla="*/ 2147483646 w 1143"/>
              <a:gd name="T41" fmla="*/ 2147483646 h 1022"/>
              <a:gd name="T42" fmla="*/ 2147483646 w 1143"/>
              <a:gd name="T43" fmla="*/ 2147483646 h 1022"/>
              <a:gd name="T44" fmla="*/ 2147483646 w 1143"/>
              <a:gd name="T45" fmla="*/ 2147483646 h 1022"/>
              <a:gd name="T46" fmla="*/ 2147483646 w 1143"/>
              <a:gd name="T47" fmla="*/ 2147483646 h 1022"/>
              <a:gd name="T48" fmla="*/ 2147483646 w 1143"/>
              <a:gd name="T49" fmla="*/ 2147483646 h 1022"/>
              <a:gd name="T50" fmla="*/ 2147483646 w 1143"/>
              <a:gd name="T51" fmla="*/ 2147483646 h 1022"/>
              <a:gd name="T52" fmla="*/ 2147483646 w 1143"/>
              <a:gd name="T53" fmla="*/ 2147483646 h 1022"/>
              <a:gd name="T54" fmla="*/ 2147483646 w 1143"/>
              <a:gd name="T55" fmla="*/ 2147483646 h 1022"/>
              <a:gd name="T56" fmla="*/ 2147483646 w 1143"/>
              <a:gd name="T57" fmla="*/ 2147483646 h 1022"/>
              <a:gd name="T58" fmla="*/ 2147483646 w 1143"/>
              <a:gd name="T59" fmla="*/ 2147483646 h 1022"/>
              <a:gd name="T60" fmla="*/ 2147483646 w 1143"/>
              <a:gd name="T61" fmla="*/ 2147483646 h 1022"/>
              <a:gd name="T62" fmla="*/ 2147483646 w 1143"/>
              <a:gd name="T63" fmla="*/ 2147483646 h 1022"/>
              <a:gd name="T64" fmla="*/ 2147483646 w 1143"/>
              <a:gd name="T65" fmla="*/ 2147483646 h 1022"/>
              <a:gd name="T66" fmla="*/ 2147483646 w 1143"/>
              <a:gd name="T67" fmla="*/ 2147483646 h 1022"/>
              <a:gd name="T68" fmla="*/ 2147483646 w 1143"/>
              <a:gd name="T69" fmla="*/ 2147483646 h 1022"/>
              <a:gd name="T70" fmla="*/ 2147483646 w 1143"/>
              <a:gd name="T71" fmla="*/ 2147483646 h 1022"/>
              <a:gd name="T72" fmla="*/ 2147483646 w 1143"/>
              <a:gd name="T73" fmla="*/ 2147483646 h 1022"/>
              <a:gd name="T74" fmla="*/ 2147483646 w 1143"/>
              <a:gd name="T75" fmla="*/ 2147483646 h 1022"/>
              <a:gd name="T76" fmla="*/ 2147483646 w 1143"/>
              <a:gd name="T77" fmla="*/ 2147483646 h 1022"/>
              <a:gd name="T78" fmla="*/ 2147483646 w 1143"/>
              <a:gd name="T79" fmla="*/ 2147483646 h 1022"/>
              <a:gd name="T80" fmla="*/ 2147483646 w 1143"/>
              <a:gd name="T81" fmla="*/ 2147483646 h 1022"/>
              <a:gd name="T82" fmla="*/ 2147483646 w 1143"/>
              <a:gd name="T83" fmla="*/ 2147483646 h 1022"/>
              <a:gd name="T84" fmla="*/ 2147483646 w 1143"/>
              <a:gd name="T85" fmla="*/ 2147483646 h 1022"/>
              <a:gd name="T86" fmla="*/ 2147483646 w 1143"/>
              <a:gd name="T87" fmla="*/ 2147483646 h 1022"/>
              <a:gd name="T88" fmla="*/ 2147483646 w 1143"/>
              <a:gd name="T89" fmla="*/ 2147483646 h 1022"/>
              <a:gd name="T90" fmla="*/ 2147483646 w 1143"/>
              <a:gd name="T91" fmla="*/ 2147483646 h 1022"/>
              <a:gd name="T92" fmla="*/ 2147483646 w 1143"/>
              <a:gd name="T93" fmla="*/ 2147483646 h 1022"/>
              <a:gd name="T94" fmla="*/ 2147483646 w 1143"/>
              <a:gd name="T95" fmla="*/ 2147483646 h 1022"/>
              <a:gd name="T96" fmla="*/ 2147483646 w 1143"/>
              <a:gd name="T97" fmla="*/ 2147483646 h 1022"/>
              <a:gd name="T98" fmla="*/ 2147483646 w 1143"/>
              <a:gd name="T99" fmla="*/ 2147483646 h 1022"/>
              <a:gd name="T100" fmla="*/ 2147483646 w 1143"/>
              <a:gd name="T101" fmla="*/ 2147483646 h 1022"/>
              <a:gd name="T102" fmla="*/ 2147483646 w 1143"/>
              <a:gd name="T103" fmla="*/ 2147483646 h 1022"/>
              <a:gd name="T104" fmla="*/ 2147483646 w 1143"/>
              <a:gd name="T105" fmla="*/ 2147483646 h 1022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w 1143"/>
              <a:gd name="T160" fmla="*/ 0 h 1022"/>
              <a:gd name="T161" fmla="*/ 1143 w 1143"/>
              <a:gd name="T162" fmla="*/ 1022 h 1022"/>
            </a:gdLst>
            <a:ahLst/>
            <a:cxnLst>
              <a:cxn ang="T106">
                <a:pos x="T0" y="T1"/>
              </a:cxn>
              <a:cxn ang="T107">
                <a:pos x="T2" y="T3"/>
              </a:cxn>
              <a:cxn ang="T108">
                <a:pos x="T4" y="T5"/>
              </a:cxn>
              <a:cxn ang="T109">
                <a:pos x="T6" y="T7"/>
              </a:cxn>
              <a:cxn ang="T110">
                <a:pos x="T8" y="T9"/>
              </a:cxn>
              <a:cxn ang="T111">
                <a:pos x="T10" y="T11"/>
              </a:cxn>
              <a:cxn ang="T112">
                <a:pos x="T12" y="T13"/>
              </a:cxn>
              <a:cxn ang="T113">
                <a:pos x="T14" y="T15"/>
              </a:cxn>
              <a:cxn ang="T114">
                <a:pos x="T16" y="T17"/>
              </a:cxn>
              <a:cxn ang="T115">
                <a:pos x="T18" y="T19"/>
              </a:cxn>
              <a:cxn ang="T116">
                <a:pos x="T20" y="T21"/>
              </a:cxn>
              <a:cxn ang="T117">
                <a:pos x="T22" y="T23"/>
              </a:cxn>
              <a:cxn ang="T118">
                <a:pos x="T24" y="T25"/>
              </a:cxn>
              <a:cxn ang="T119">
                <a:pos x="T26" y="T27"/>
              </a:cxn>
              <a:cxn ang="T120">
                <a:pos x="T28" y="T29"/>
              </a:cxn>
              <a:cxn ang="T121">
                <a:pos x="T30" y="T31"/>
              </a:cxn>
              <a:cxn ang="T122">
                <a:pos x="T32" y="T33"/>
              </a:cxn>
              <a:cxn ang="T123">
                <a:pos x="T34" y="T35"/>
              </a:cxn>
              <a:cxn ang="T124">
                <a:pos x="T36" y="T37"/>
              </a:cxn>
              <a:cxn ang="T125">
                <a:pos x="T38" y="T39"/>
              </a:cxn>
              <a:cxn ang="T126">
                <a:pos x="T40" y="T41"/>
              </a:cxn>
              <a:cxn ang="T127">
                <a:pos x="T42" y="T43"/>
              </a:cxn>
              <a:cxn ang="T128">
                <a:pos x="T44" y="T45"/>
              </a:cxn>
              <a:cxn ang="T129">
                <a:pos x="T46" y="T47"/>
              </a:cxn>
              <a:cxn ang="T130">
                <a:pos x="T48" y="T49"/>
              </a:cxn>
              <a:cxn ang="T131">
                <a:pos x="T50" y="T51"/>
              </a:cxn>
              <a:cxn ang="T132">
                <a:pos x="T52" y="T53"/>
              </a:cxn>
              <a:cxn ang="T133">
                <a:pos x="T54" y="T55"/>
              </a:cxn>
              <a:cxn ang="T134">
                <a:pos x="T56" y="T57"/>
              </a:cxn>
              <a:cxn ang="T135">
                <a:pos x="T58" y="T59"/>
              </a:cxn>
              <a:cxn ang="T136">
                <a:pos x="T60" y="T61"/>
              </a:cxn>
              <a:cxn ang="T137">
                <a:pos x="T62" y="T63"/>
              </a:cxn>
              <a:cxn ang="T138">
                <a:pos x="T64" y="T65"/>
              </a:cxn>
              <a:cxn ang="T139">
                <a:pos x="T66" y="T67"/>
              </a:cxn>
              <a:cxn ang="T140">
                <a:pos x="T68" y="T69"/>
              </a:cxn>
              <a:cxn ang="T141">
                <a:pos x="T70" y="T71"/>
              </a:cxn>
              <a:cxn ang="T142">
                <a:pos x="T72" y="T73"/>
              </a:cxn>
              <a:cxn ang="T143">
                <a:pos x="T74" y="T75"/>
              </a:cxn>
              <a:cxn ang="T144">
                <a:pos x="T76" y="T77"/>
              </a:cxn>
              <a:cxn ang="T145">
                <a:pos x="T78" y="T79"/>
              </a:cxn>
              <a:cxn ang="T146">
                <a:pos x="T80" y="T81"/>
              </a:cxn>
              <a:cxn ang="T147">
                <a:pos x="T82" y="T83"/>
              </a:cxn>
              <a:cxn ang="T148">
                <a:pos x="T84" y="T85"/>
              </a:cxn>
              <a:cxn ang="T149">
                <a:pos x="T86" y="T87"/>
              </a:cxn>
              <a:cxn ang="T150">
                <a:pos x="T88" y="T89"/>
              </a:cxn>
              <a:cxn ang="T151">
                <a:pos x="T90" y="T91"/>
              </a:cxn>
              <a:cxn ang="T152">
                <a:pos x="T92" y="T93"/>
              </a:cxn>
              <a:cxn ang="T153">
                <a:pos x="T94" y="T95"/>
              </a:cxn>
              <a:cxn ang="T154">
                <a:pos x="T96" y="T97"/>
              </a:cxn>
              <a:cxn ang="T155">
                <a:pos x="T98" y="T99"/>
              </a:cxn>
              <a:cxn ang="T156">
                <a:pos x="T100" y="T101"/>
              </a:cxn>
              <a:cxn ang="T157">
                <a:pos x="T102" y="T103"/>
              </a:cxn>
              <a:cxn ang="T158">
                <a:pos x="T104" y="T105"/>
              </a:cxn>
            </a:cxnLst>
            <a:rect l="T159" t="T160" r="T161" b="T162"/>
            <a:pathLst>
              <a:path w="1143" h="1022">
                <a:moveTo>
                  <a:pt x="471" y="24"/>
                </a:moveTo>
                <a:lnTo>
                  <a:pt x="461" y="21"/>
                </a:lnTo>
                <a:lnTo>
                  <a:pt x="451" y="19"/>
                </a:lnTo>
                <a:lnTo>
                  <a:pt x="439" y="16"/>
                </a:lnTo>
                <a:lnTo>
                  <a:pt x="426" y="13"/>
                </a:lnTo>
                <a:lnTo>
                  <a:pt x="415" y="11"/>
                </a:lnTo>
                <a:lnTo>
                  <a:pt x="401" y="9"/>
                </a:lnTo>
                <a:lnTo>
                  <a:pt x="388" y="7"/>
                </a:lnTo>
                <a:lnTo>
                  <a:pt x="373" y="6"/>
                </a:lnTo>
                <a:lnTo>
                  <a:pt x="358" y="4"/>
                </a:lnTo>
                <a:lnTo>
                  <a:pt x="343" y="3"/>
                </a:lnTo>
                <a:lnTo>
                  <a:pt x="313" y="0"/>
                </a:lnTo>
                <a:lnTo>
                  <a:pt x="282" y="0"/>
                </a:lnTo>
                <a:lnTo>
                  <a:pt x="250" y="0"/>
                </a:lnTo>
                <a:lnTo>
                  <a:pt x="219" y="1"/>
                </a:lnTo>
                <a:lnTo>
                  <a:pt x="189" y="3"/>
                </a:lnTo>
                <a:lnTo>
                  <a:pt x="174" y="4"/>
                </a:lnTo>
                <a:lnTo>
                  <a:pt x="160" y="6"/>
                </a:lnTo>
                <a:lnTo>
                  <a:pt x="146" y="9"/>
                </a:lnTo>
                <a:lnTo>
                  <a:pt x="133" y="11"/>
                </a:lnTo>
                <a:lnTo>
                  <a:pt x="120" y="13"/>
                </a:lnTo>
                <a:lnTo>
                  <a:pt x="107" y="16"/>
                </a:lnTo>
                <a:lnTo>
                  <a:pt x="96" y="20"/>
                </a:lnTo>
                <a:lnTo>
                  <a:pt x="84" y="23"/>
                </a:lnTo>
                <a:lnTo>
                  <a:pt x="74" y="27"/>
                </a:lnTo>
                <a:lnTo>
                  <a:pt x="66" y="31"/>
                </a:lnTo>
                <a:lnTo>
                  <a:pt x="57" y="36"/>
                </a:lnTo>
                <a:lnTo>
                  <a:pt x="50" y="40"/>
                </a:lnTo>
                <a:lnTo>
                  <a:pt x="43" y="46"/>
                </a:lnTo>
                <a:lnTo>
                  <a:pt x="37" y="51"/>
                </a:lnTo>
                <a:lnTo>
                  <a:pt x="33" y="59"/>
                </a:lnTo>
                <a:lnTo>
                  <a:pt x="28" y="66"/>
                </a:lnTo>
                <a:lnTo>
                  <a:pt x="24" y="73"/>
                </a:lnTo>
                <a:lnTo>
                  <a:pt x="21" y="80"/>
                </a:lnTo>
                <a:lnTo>
                  <a:pt x="18" y="88"/>
                </a:lnTo>
                <a:lnTo>
                  <a:pt x="17" y="97"/>
                </a:lnTo>
                <a:lnTo>
                  <a:pt x="14" y="106"/>
                </a:lnTo>
                <a:lnTo>
                  <a:pt x="14" y="116"/>
                </a:lnTo>
                <a:lnTo>
                  <a:pt x="13" y="124"/>
                </a:lnTo>
                <a:lnTo>
                  <a:pt x="13" y="134"/>
                </a:lnTo>
                <a:lnTo>
                  <a:pt x="13" y="156"/>
                </a:lnTo>
                <a:lnTo>
                  <a:pt x="14" y="176"/>
                </a:lnTo>
                <a:lnTo>
                  <a:pt x="17" y="198"/>
                </a:lnTo>
                <a:lnTo>
                  <a:pt x="18" y="220"/>
                </a:lnTo>
                <a:lnTo>
                  <a:pt x="21" y="243"/>
                </a:lnTo>
                <a:lnTo>
                  <a:pt x="24" y="264"/>
                </a:lnTo>
                <a:lnTo>
                  <a:pt x="27" y="286"/>
                </a:lnTo>
                <a:lnTo>
                  <a:pt x="28" y="307"/>
                </a:lnTo>
                <a:lnTo>
                  <a:pt x="28" y="327"/>
                </a:lnTo>
                <a:lnTo>
                  <a:pt x="28" y="335"/>
                </a:lnTo>
                <a:lnTo>
                  <a:pt x="28" y="345"/>
                </a:lnTo>
                <a:lnTo>
                  <a:pt x="27" y="364"/>
                </a:lnTo>
                <a:lnTo>
                  <a:pt x="24" y="383"/>
                </a:lnTo>
                <a:lnTo>
                  <a:pt x="20" y="421"/>
                </a:lnTo>
                <a:lnTo>
                  <a:pt x="14" y="460"/>
                </a:lnTo>
                <a:lnTo>
                  <a:pt x="8" y="498"/>
                </a:lnTo>
                <a:lnTo>
                  <a:pt x="6" y="517"/>
                </a:lnTo>
                <a:lnTo>
                  <a:pt x="4" y="534"/>
                </a:lnTo>
                <a:lnTo>
                  <a:pt x="3" y="552"/>
                </a:lnTo>
                <a:lnTo>
                  <a:pt x="1" y="568"/>
                </a:lnTo>
                <a:lnTo>
                  <a:pt x="0" y="585"/>
                </a:lnTo>
                <a:lnTo>
                  <a:pt x="0" y="601"/>
                </a:lnTo>
                <a:lnTo>
                  <a:pt x="0" y="615"/>
                </a:lnTo>
                <a:lnTo>
                  <a:pt x="1" y="628"/>
                </a:lnTo>
                <a:lnTo>
                  <a:pt x="3" y="641"/>
                </a:lnTo>
                <a:lnTo>
                  <a:pt x="4" y="654"/>
                </a:lnTo>
                <a:lnTo>
                  <a:pt x="4" y="665"/>
                </a:lnTo>
                <a:lnTo>
                  <a:pt x="6" y="675"/>
                </a:lnTo>
                <a:lnTo>
                  <a:pt x="7" y="685"/>
                </a:lnTo>
                <a:lnTo>
                  <a:pt x="8" y="695"/>
                </a:lnTo>
                <a:lnTo>
                  <a:pt x="10" y="704"/>
                </a:lnTo>
                <a:lnTo>
                  <a:pt x="13" y="712"/>
                </a:lnTo>
                <a:lnTo>
                  <a:pt x="17" y="721"/>
                </a:lnTo>
                <a:lnTo>
                  <a:pt x="21" y="728"/>
                </a:lnTo>
                <a:lnTo>
                  <a:pt x="27" y="735"/>
                </a:lnTo>
                <a:lnTo>
                  <a:pt x="34" y="741"/>
                </a:lnTo>
                <a:lnTo>
                  <a:pt x="37" y="744"/>
                </a:lnTo>
                <a:lnTo>
                  <a:pt x="43" y="748"/>
                </a:lnTo>
                <a:lnTo>
                  <a:pt x="47" y="749"/>
                </a:lnTo>
                <a:lnTo>
                  <a:pt x="51" y="752"/>
                </a:lnTo>
                <a:lnTo>
                  <a:pt x="57" y="755"/>
                </a:lnTo>
                <a:lnTo>
                  <a:pt x="63" y="758"/>
                </a:lnTo>
                <a:lnTo>
                  <a:pt x="70" y="759"/>
                </a:lnTo>
                <a:lnTo>
                  <a:pt x="77" y="762"/>
                </a:lnTo>
                <a:lnTo>
                  <a:pt x="84" y="764"/>
                </a:lnTo>
                <a:lnTo>
                  <a:pt x="93" y="765"/>
                </a:lnTo>
                <a:lnTo>
                  <a:pt x="101" y="767"/>
                </a:lnTo>
                <a:lnTo>
                  <a:pt x="111" y="768"/>
                </a:lnTo>
                <a:lnTo>
                  <a:pt x="123" y="768"/>
                </a:lnTo>
                <a:lnTo>
                  <a:pt x="134" y="768"/>
                </a:lnTo>
                <a:lnTo>
                  <a:pt x="146" y="768"/>
                </a:lnTo>
                <a:lnTo>
                  <a:pt x="157" y="768"/>
                </a:lnTo>
                <a:lnTo>
                  <a:pt x="170" y="767"/>
                </a:lnTo>
                <a:lnTo>
                  <a:pt x="183" y="767"/>
                </a:lnTo>
                <a:lnTo>
                  <a:pt x="210" y="764"/>
                </a:lnTo>
                <a:lnTo>
                  <a:pt x="239" y="762"/>
                </a:lnTo>
                <a:lnTo>
                  <a:pt x="267" y="759"/>
                </a:lnTo>
                <a:lnTo>
                  <a:pt x="296" y="757"/>
                </a:lnTo>
                <a:lnTo>
                  <a:pt x="325" y="755"/>
                </a:lnTo>
                <a:lnTo>
                  <a:pt x="352" y="754"/>
                </a:lnTo>
                <a:lnTo>
                  <a:pt x="365" y="754"/>
                </a:lnTo>
                <a:lnTo>
                  <a:pt x="378" y="754"/>
                </a:lnTo>
                <a:lnTo>
                  <a:pt x="391" y="754"/>
                </a:lnTo>
                <a:lnTo>
                  <a:pt x="402" y="755"/>
                </a:lnTo>
                <a:lnTo>
                  <a:pt x="413" y="757"/>
                </a:lnTo>
                <a:lnTo>
                  <a:pt x="425" y="758"/>
                </a:lnTo>
                <a:lnTo>
                  <a:pt x="435" y="759"/>
                </a:lnTo>
                <a:lnTo>
                  <a:pt x="444" y="761"/>
                </a:lnTo>
                <a:lnTo>
                  <a:pt x="452" y="764"/>
                </a:lnTo>
                <a:lnTo>
                  <a:pt x="461" y="768"/>
                </a:lnTo>
                <a:lnTo>
                  <a:pt x="468" y="772"/>
                </a:lnTo>
                <a:lnTo>
                  <a:pt x="474" y="777"/>
                </a:lnTo>
                <a:lnTo>
                  <a:pt x="479" y="781"/>
                </a:lnTo>
                <a:lnTo>
                  <a:pt x="484" y="787"/>
                </a:lnTo>
                <a:lnTo>
                  <a:pt x="486" y="794"/>
                </a:lnTo>
                <a:lnTo>
                  <a:pt x="489" y="799"/>
                </a:lnTo>
                <a:lnTo>
                  <a:pt x="492" y="807"/>
                </a:lnTo>
                <a:lnTo>
                  <a:pt x="494" y="814"/>
                </a:lnTo>
                <a:lnTo>
                  <a:pt x="495" y="822"/>
                </a:lnTo>
                <a:lnTo>
                  <a:pt x="496" y="829"/>
                </a:lnTo>
                <a:lnTo>
                  <a:pt x="496" y="847"/>
                </a:lnTo>
                <a:lnTo>
                  <a:pt x="496" y="864"/>
                </a:lnTo>
                <a:lnTo>
                  <a:pt x="496" y="882"/>
                </a:lnTo>
                <a:lnTo>
                  <a:pt x="498" y="899"/>
                </a:lnTo>
                <a:lnTo>
                  <a:pt x="498" y="916"/>
                </a:lnTo>
                <a:lnTo>
                  <a:pt x="499" y="925"/>
                </a:lnTo>
                <a:lnTo>
                  <a:pt x="501" y="934"/>
                </a:lnTo>
                <a:lnTo>
                  <a:pt x="502" y="941"/>
                </a:lnTo>
                <a:lnTo>
                  <a:pt x="505" y="948"/>
                </a:lnTo>
                <a:lnTo>
                  <a:pt x="508" y="955"/>
                </a:lnTo>
                <a:lnTo>
                  <a:pt x="512" y="962"/>
                </a:lnTo>
                <a:lnTo>
                  <a:pt x="516" y="969"/>
                </a:lnTo>
                <a:lnTo>
                  <a:pt x="522" y="975"/>
                </a:lnTo>
                <a:lnTo>
                  <a:pt x="528" y="979"/>
                </a:lnTo>
                <a:lnTo>
                  <a:pt x="535" y="985"/>
                </a:lnTo>
                <a:lnTo>
                  <a:pt x="544" y="989"/>
                </a:lnTo>
                <a:lnTo>
                  <a:pt x="552" y="992"/>
                </a:lnTo>
                <a:lnTo>
                  <a:pt x="562" y="995"/>
                </a:lnTo>
                <a:lnTo>
                  <a:pt x="575" y="998"/>
                </a:lnTo>
                <a:lnTo>
                  <a:pt x="588" y="1001"/>
                </a:lnTo>
                <a:lnTo>
                  <a:pt x="601" y="1004"/>
                </a:lnTo>
                <a:lnTo>
                  <a:pt x="617" y="1006"/>
                </a:lnTo>
                <a:lnTo>
                  <a:pt x="632" y="1009"/>
                </a:lnTo>
                <a:lnTo>
                  <a:pt x="650" y="1011"/>
                </a:lnTo>
                <a:lnTo>
                  <a:pt x="667" y="1014"/>
                </a:lnTo>
                <a:lnTo>
                  <a:pt x="685" y="1015"/>
                </a:lnTo>
                <a:lnTo>
                  <a:pt x="704" y="1018"/>
                </a:lnTo>
                <a:lnTo>
                  <a:pt x="723" y="1019"/>
                </a:lnTo>
                <a:lnTo>
                  <a:pt x="743" y="1021"/>
                </a:lnTo>
                <a:lnTo>
                  <a:pt x="783" y="1022"/>
                </a:lnTo>
                <a:lnTo>
                  <a:pt x="823" y="1022"/>
                </a:lnTo>
                <a:lnTo>
                  <a:pt x="844" y="1022"/>
                </a:lnTo>
                <a:lnTo>
                  <a:pt x="864" y="1021"/>
                </a:lnTo>
                <a:lnTo>
                  <a:pt x="884" y="1021"/>
                </a:lnTo>
                <a:lnTo>
                  <a:pt x="904" y="1019"/>
                </a:lnTo>
                <a:lnTo>
                  <a:pt x="923" y="1018"/>
                </a:lnTo>
                <a:lnTo>
                  <a:pt x="942" y="1015"/>
                </a:lnTo>
                <a:lnTo>
                  <a:pt x="960" y="1012"/>
                </a:lnTo>
                <a:lnTo>
                  <a:pt x="979" y="1009"/>
                </a:lnTo>
                <a:lnTo>
                  <a:pt x="996" y="1005"/>
                </a:lnTo>
                <a:lnTo>
                  <a:pt x="1012" y="1002"/>
                </a:lnTo>
                <a:lnTo>
                  <a:pt x="1027" y="996"/>
                </a:lnTo>
                <a:lnTo>
                  <a:pt x="1042" y="992"/>
                </a:lnTo>
                <a:lnTo>
                  <a:pt x="1055" y="986"/>
                </a:lnTo>
                <a:lnTo>
                  <a:pt x="1066" y="979"/>
                </a:lnTo>
                <a:lnTo>
                  <a:pt x="1078" y="972"/>
                </a:lnTo>
                <a:lnTo>
                  <a:pt x="1088" y="965"/>
                </a:lnTo>
                <a:lnTo>
                  <a:pt x="1096" y="956"/>
                </a:lnTo>
                <a:lnTo>
                  <a:pt x="1103" y="948"/>
                </a:lnTo>
                <a:lnTo>
                  <a:pt x="1110" y="938"/>
                </a:lnTo>
                <a:lnTo>
                  <a:pt x="1116" y="926"/>
                </a:lnTo>
                <a:lnTo>
                  <a:pt x="1122" y="914"/>
                </a:lnTo>
                <a:lnTo>
                  <a:pt x="1126" y="901"/>
                </a:lnTo>
                <a:lnTo>
                  <a:pt x="1130" y="887"/>
                </a:lnTo>
                <a:lnTo>
                  <a:pt x="1135" y="872"/>
                </a:lnTo>
                <a:lnTo>
                  <a:pt x="1138" y="858"/>
                </a:lnTo>
                <a:lnTo>
                  <a:pt x="1139" y="842"/>
                </a:lnTo>
                <a:lnTo>
                  <a:pt x="1140" y="827"/>
                </a:lnTo>
                <a:lnTo>
                  <a:pt x="1142" y="809"/>
                </a:lnTo>
                <a:lnTo>
                  <a:pt x="1143" y="794"/>
                </a:lnTo>
                <a:lnTo>
                  <a:pt x="1143" y="777"/>
                </a:lnTo>
                <a:lnTo>
                  <a:pt x="1143" y="758"/>
                </a:lnTo>
                <a:lnTo>
                  <a:pt x="1143" y="741"/>
                </a:lnTo>
                <a:lnTo>
                  <a:pt x="1142" y="707"/>
                </a:lnTo>
                <a:lnTo>
                  <a:pt x="1140" y="671"/>
                </a:lnTo>
                <a:lnTo>
                  <a:pt x="1138" y="637"/>
                </a:lnTo>
                <a:lnTo>
                  <a:pt x="1136" y="621"/>
                </a:lnTo>
                <a:lnTo>
                  <a:pt x="1135" y="604"/>
                </a:lnTo>
                <a:lnTo>
                  <a:pt x="1133" y="588"/>
                </a:lnTo>
                <a:lnTo>
                  <a:pt x="1132" y="572"/>
                </a:lnTo>
                <a:lnTo>
                  <a:pt x="1130" y="558"/>
                </a:lnTo>
                <a:lnTo>
                  <a:pt x="1129" y="544"/>
                </a:lnTo>
                <a:lnTo>
                  <a:pt x="1128" y="531"/>
                </a:lnTo>
                <a:lnTo>
                  <a:pt x="1126" y="518"/>
                </a:lnTo>
                <a:lnTo>
                  <a:pt x="1126" y="505"/>
                </a:lnTo>
                <a:lnTo>
                  <a:pt x="1125" y="495"/>
                </a:lnTo>
                <a:lnTo>
                  <a:pt x="1125" y="485"/>
                </a:lnTo>
                <a:lnTo>
                  <a:pt x="1125" y="475"/>
                </a:lnTo>
                <a:lnTo>
                  <a:pt x="1125" y="455"/>
                </a:lnTo>
                <a:lnTo>
                  <a:pt x="1125" y="438"/>
                </a:lnTo>
                <a:lnTo>
                  <a:pt x="1123" y="421"/>
                </a:lnTo>
                <a:lnTo>
                  <a:pt x="1123" y="407"/>
                </a:lnTo>
                <a:lnTo>
                  <a:pt x="1123" y="393"/>
                </a:lnTo>
                <a:lnTo>
                  <a:pt x="1122" y="380"/>
                </a:lnTo>
                <a:lnTo>
                  <a:pt x="1120" y="367"/>
                </a:lnTo>
                <a:lnTo>
                  <a:pt x="1118" y="355"/>
                </a:lnTo>
                <a:lnTo>
                  <a:pt x="1113" y="345"/>
                </a:lnTo>
                <a:lnTo>
                  <a:pt x="1109" y="335"/>
                </a:lnTo>
                <a:lnTo>
                  <a:pt x="1106" y="330"/>
                </a:lnTo>
                <a:lnTo>
                  <a:pt x="1102" y="325"/>
                </a:lnTo>
                <a:lnTo>
                  <a:pt x="1099" y="321"/>
                </a:lnTo>
                <a:lnTo>
                  <a:pt x="1095" y="317"/>
                </a:lnTo>
                <a:lnTo>
                  <a:pt x="1090" y="313"/>
                </a:lnTo>
                <a:lnTo>
                  <a:pt x="1085" y="308"/>
                </a:lnTo>
                <a:lnTo>
                  <a:pt x="1080" y="304"/>
                </a:lnTo>
                <a:lnTo>
                  <a:pt x="1073" y="300"/>
                </a:lnTo>
                <a:lnTo>
                  <a:pt x="1067" y="295"/>
                </a:lnTo>
                <a:lnTo>
                  <a:pt x="1060" y="291"/>
                </a:lnTo>
                <a:lnTo>
                  <a:pt x="1053" y="288"/>
                </a:lnTo>
                <a:lnTo>
                  <a:pt x="1045" y="286"/>
                </a:lnTo>
                <a:lnTo>
                  <a:pt x="1035" y="283"/>
                </a:lnTo>
                <a:lnTo>
                  <a:pt x="1025" y="280"/>
                </a:lnTo>
                <a:lnTo>
                  <a:pt x="1015" y="277"/>
                </a:lnTo>
                <a:lnTo>
                  <a:pt x="1003" y="276"/>
                </a:lnTo>
                <a:lnTo>
                  <a:pt x="992" y="274"/>
                </a:lnTo>
                <a:lnTo>
                  <a:pt x="979" y="273"/>
                </a:lnTo>
                <a:lnTo>
                  <a:pt x="966" y="271"/>
                </a:lnTo>
                <a:lnTo>
                  <a:pt x="953" y="271"/>
                </a:lnTo>
                <a:lnTo>
                  <a:pt x="939" y="270"/>
                </a:lnTo>
                <a:lnTo>
                  <a:pt x="926" y="270"/>
                </a:lnTo>
                <a:lnTo>
                  <a:pt x="897" y="270"/>
                </a:lnTo>
                <a:lnTo>
                  <a:pt x="867" y="268"/>
                </a:lnTo>
                <a:lnTo>
                  <a:pt x="839" y="268"/>
                </a:lnTo>
                <a:lnTo>
                  <a:pt x="810" y="267"/>
                </a:lnTo>
                <a:lnTo>
                  <a:pt x="781" y="266"/>
                </a:lnTo>
                <a:lnTo>
                  <a:pt x="753" y="264"/>
                </a:lnTo>
                <a:lnTo>
                  <a:pt x="740" y="263"/>
                </a:lnTo>
                <a:lnTo>
                  <a:pt x="727" y="261"/>
                </a:lnTo>
                <a:lnTo>
                  <a:pt x="714" y="260"/>
                </a:lnTo>
                <a:lnTo>
                  <a:pt x="703" y="257"/>
                </a:lnTo>
                <a:lnTo>
                  <a:pt x="691" y="254"/>
                </a:lnTo>
                <a:lnTo>
                  <a:pt x="680" y="251"/>
                </a:lnTo>
                <a:lnTo>
                  <a:pt x="670" y="248"/>
                </a:lnTo>
                <a:lnTo>
                  <a:pt x="661" y="244"/>
                </a:lnTo>
                <a:lnTo>
                  <a:pt x="651" y="240"/>
                </a:lnTo>
                <a:lnTo>
                  <a:pt x="644" y="234"/>
                </a:lnTo>
                <a:lnTo>
                  <a:pt x="635" y="228"/>
                </a:lnTo>
                <a:lnTo>
                  <a:pt x="628" y="223"/>
                </a:lnTo>
                <a:lnTo>
                  <a:pt x="622" y="217"/>
                </a:lnTo>
                <a:lnTo>
                  <a:pt x="615" y="210"/>
                </a:lnTo>
                <a:lnTo>
                  <a:pt x="610" y="203"/>
                </a:lnTo>
                <a:lnTo>
                  <a:pt x="604" y="196"/>
                </a:lnTo>
                <a:lnTo>
                  <a:pt x="594" y="180"/>
                </a:lnTo>
                <a:lnTo>
                  <a:pt x="585" y="164"/>
                </a:lnTo>
                <a:lnTo>
                  <a:pt x="577" y="147"/>
                </a:lnTo>
                <a:lnTo>
                  <a:pt x="568" y="130"/>
                </a:lnTo>
                <a:lnTo>
                  <a:pt x="559" y="113"/>
                </a:lnTo>
                <a:lnTo>
                  <a:pt x="551" y="97"/>
                </a:lnTo>
                <a:lnTo>
                  <a:pt x="541" y="81"/>
                </a:lnTo>
                <a:lnTo>
                  <a:pt x="531" y="67"/>
                </a:lnTo>
                <a:lnTo>
                  <a:pt x="524" y="60"/>
                </a:lnTo>
                <a:lnTo>
                  <a:pt x="518" y="54"/>
                </a:lnTo>
                <a:lnTo>
                  <a:pt x="512" y="47"/>
                </a:lnTo>
                <a:lnTo>
                  <a:pt x="505" y="41"/>
                </a:lnTo>
                <a:lnTo>
                  <a:pt x="496" y="37"/>
                </a:lnTo>
                <a:lnTo>
                  <a:pt x="489" y="33"/>
                </a:lnTo>
                <a:lnTo>
                  <a:pt x="481" y="29"/>
                </a:lnTo>
                <a:lnTo>
                  <a:pt x="471" y="24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5996" name="Line 290"/>
          <p:cNvSpPr>
            <a:spLocks noChangeShapeType="1"/>
          </p:cNvSpPr>
          <p:nvPr/>
        </p:nvSpPr>
        <p:spPr bwMode="auto">
          <a:xfrm flipV="1">
            <a:off x="8424863" y="1619250"/>
            <a:ext cx="374650" cy="16779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25997" name="Rectangle 291"/>
          <p:cNvSpPr>
            <a:spLocks noChangeArrowheads="1"/>
          </p:cNvSpPr>
          <p:nvPr/>
        </p:nvSpPr>
        <p:spPr bwMode="auto">
          <a:xfrm>
            <a:off x="7753350" y="3051175"/>
            <a:ext cx="715963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AS</a:t>
            </a:r>
            <a:r>
              <a:rPr lang="en-US" altLang="zh-CN" sz="1800">
                <a:solidFill>
                  <a:srgbClr val="000000"/>
                </a:solidFill>
                <a:ea typeface="宋体" charset="-122"/>
              </a:rPr>
              <a:t> C</a:t>
            </a:r>
            <a:endParaRPr lang="en-US" altLang="en-US" sz="1800">
              <a:solidFill>
                <a:srgbClr val="000000"/>
              </a:solidFill>
              <a:ea typeface="宋体" charset="-122"/>
            </a:endParaRPr>
          </a:p>
        </p:txBody>
      </p:sp>
      <p:sp>
        <p:nvSpPr>
          <p:cNvPr id="125998" name="Text Box 292"/>
          <p:cNvSpPr txBox="1">
            <a:spLocks noChangeArrowheads="1"/>
          </p:cNvSpPr>
          <p:nvPr/>
        </p:nvSpPr>
        <p:spPr bwMode="auto">
          <a:xfrm>
            <a:off x="4000500" y="3619500"/>
            <a:ext cx="184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solidFill>
                <a:srgbClr val="000000"/>
              </a:solidFill>
            </a:endParaRPr>
          </a:p>
        </p:txBody>
      </p:sp>
      <p:sp>
        <p:nvSpPr>
          <p:cNvPr id="125999" name="Text Box 293"/>
          <p:cNvSpPr txBox="1">
            <a:spLocks noChangeArrowheads="1"/>
          </p:cNvSpPr>
          <p:nvPr/>
        </p:nvSpPr>
        <p:spPr bwMode="auto">
          <a:xfrm>
            <a:off x="2305050" y="2682875"/>
            <a:ext cx="2476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i</a:t>
            </a:r>
          </a:p>
        </p:txBody>
      </p:sp>
      <p:sp>
        <p:nvSpPr>
          <p:cNvPr id="126000" name="Text Box 294"/>
          <p:cNvSpPr txBox="1">
            <a:spLocks noChangeArrowheads="1"/>
          </p:cNvSpPr>
          <p:nvPr/>
        </p:nvSpPr>
        <p:spPr bwMode="auto">
          <a:xfrm>
            <a:off x="6362700" y="4951413"/>
            <a:ext cx="319088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b</a:t>
            </a:r>
          </a:p>
        </p:txBody>
      </p:sp>
      <p:sp>
        <p:nvSpPr>
          <p:cNvPr id="3122" name="Text Box 295"/>
          <p:cNvSpPr txBox="1">
            <a:spLocks noChangeArrowheads="1"/>
          </p:cNvSpPr>
          <p:nvPr/>
        </p:nvSpPr>
        <p:spPr bwMode="auto">
          <a:xfrm>
            <a:off x="4246563" y="3662363"/>
            <a:ext cx="2074607" cy="1200329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dirty="0">
                <a:solidFill>
                  <a:srgbClr val="000000"/>
                </a:solidFill>
              </a:rPr>
              <a:t>Naïve design is</a:t>
            </a:r>
            <a:br>
              <a:rPr lang="en-US" altLang="en-US" sz="1800" dirty="0">
                <a:solidFill>
                  <a:srgbClr val="000000"/>
                </a:solidFill>
              </a:rPr>
            </a:br>
            <a:r>
              <a:rPr lang="en-US" altLang="en-US" sz="1800" dirty="0">
                <a:solidFill>
                  <a:srgbClr val="000000"/>
                </a:solidFill>
              </a:rPr>
              <a:t>to send individual </a:t>
            </a:r>
            <a:br>
              <a:rPr lang="en-US" altLang="en-US" sz="1800" dirty="0">
                <a:solidFill>
                  <a:srgbClr val="000000"/>
                </a:solidFill>
              </a:rPr>
            </a:br>
            <a:r>
              <a:rPr lang="en-US" altLang="en-US" sz="1800" dirty="0">
                <a:solidFill>
                  <a:srgbClr val="000000"/>
                </a:solidFill>
              </a:rPr>
              <a:t>host D’s IP. Can</a:t>
            </a:r>
            <a:br>
              <a:rPr lang="en-US" altLang="en-US" sz="1800" dirty="0">
                <a:solidFill>
                  <a:srgbClr val="000000"/>
                </a:solidFill>
              </a:rPr>
            </a:br>
            <a:r>
              <a:rPr lang="en-US" altLang="en-US" sz="1800" dirty="0">
                <a:solidFill>
                  <a:srgbClr val="000000"/>
                </a:solidFill>
              </a:rPr>
              <a:t>we do better?</a:t>
            </a:r>
          </a:p>
        </p:txBody>
      </p:sp>
      <p:sp>
        <p:nvSpPr>
          <p:cNvPr id="126002" name="Line 234"/>
          <p:cNvSpPr>
            <a:spLocks noChangeShapeType="1"/>
          </p:cNvSpPr>
          <p:nvPr/>
        </p:nvSpPr>
        <p:spPr bwMode="auto">
          <a:xfrm flipV="1">
            <a:off x="6016625" y="1189038"/>
            <a:ext cx="1663700" cy="11160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26003" name="Line 112"/>
          <p:cNvSpPr>
            <a:spLocks noChangeShapeType="1"/>
          </p:cNvSpPr>
          <p:nvPr/>
        </p:nvSpPr>
        <p:spPr bwMode="auto">
          <a:xfrm>
            <a:off x="4608513" y="5102225"/>
            <a:ext cx="1646237" cy="4397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26004" name="Text Box 294"/>
          <p:cNvSpPr txBox="1">
            <a:spLocks noChangeArrowheads="1"/>
          </p:cNvSpPr>
          <p:nvPr/>
        </p:nvSpPr>
        <p:spPr bwMode="auto">
          <a:xfrm>
            <a:off x="5472113" y="3165475"/>
            <a:ext cx="40798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a1</a:t>
            </a:r>
          </a:p>
        </p:txBody>
      </p:sp>
      <p:sp>
        <p:nvSpPr>
          <p:cNvPr id="126005" name="Text Box 294"/>
          <p:cNvSpPr txBox="1">
            <a:spLocks noChangeArrowheads="1"/>
          </p:cNvSpPr>
          <p:nvPr/>
        </p:nvSpPr>
        <p:spPr bwMode="auto">
          <a:xfrm>
            <a:off x="5514975" y="1965325"/>
            <a:ext cx="4445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a2</a:t>
            </a:r>
          </a:p>
        </p:txBody>
      </p:sp>
      <p:sp>
        <p:nvSpPr>
          <p:cNvPr id="126006" name="Text Box 294"/>
          <p:cNvSpPr txBox="1">
            <a:spLocks noChangeArrowheads="1"/>
          </p:cNvSpPr>
          <p:nvPr/>
        </p:nvSpPr>
        <p:spPr bwMode="auto">
          <a:xfrm>
            <a:off x="7564438" y="611188"/>
            <a:ext cx="3206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d</a:t>
            </a:r>
          </a:p>
        </p:txBody>
      </p:sp>
      <p:sp>
        <p:nvSpPr>
          <p:cNvPr id="126007" name="Text Box 295"/>
          <p:cNvSpPr txBox="1">
            <a:spLocks noChangeArrowheads="1"/>
          </p:cNvSpPr>
          <p:nvPr/>
        </p:nvSpPr>
        <p:spPr bwMode="auto">
          <a:xfrm rot="-225192">
            <a:off x="3068638" y="2247900"/>
            <a:ext cx="2212975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a1-&gt;i: I can reach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hosts in D; my path: AD</a:t>
            </a:r>
          </a:p>
        </p:txBody>
      </p:sp>
      <p:cxnSp>
        <p:nvCxnSpPr>
          <p:cNvPr id="126008" name="Straight Connector 279"/>
          <p:cNvCxnSpPr>
            <a:cxnSpLocks noChangeShapeType="1"/>
          </p:cNvCxnSpPr>
          <p:nvPr/>
        </p:nvCxnSpPr>
        <p:spPr bwMode="auto">
          <a:xfrm rot="10800000" flipV="1">
            <a:off x="292100" y="3132138"/>
            <a:ext cx="2119313" cy="12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6009" name="Straight Connector 282"/>
          <p:cNvCxnSpPr>
            <a:cxnSpLocks noChangeShapeType="1"/>
            <a:stCxn id="126190" idx="2"/>
          </p:cNvCxnSpPr>
          <p:nvPr/>
        </p:nvCxnSpPr>
        <p:spPr bwMode="auto">
          <a:xfrm rot="10800000">
            <a:off x="384175" y="1517650"/>
            <a:ext cx="1984375" cy="15795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6010" name="Freeform 289"/>
          <p:cNvSpPr>
            <a:spLocks/>
          </p:cNvSpPr>
          <p:nvPr/>
        </p:nvSpPr>
        <p:spPr bwMode="auto">
          <a:xfrm>
            <a:off x="0" y="884238"/>
            <a:ext cx="493713" cy="762000"/>
          </a:xfrm>
          <a:custGeom>
            <a:avLst/>
            <a:gdLst>
              <a:gd name="T0" fmla="*/ 2147483646 w 1143"/>
              <a:gd name="T1" fmla="*/ 2147483646 h 1022"/>
              <a:gd name="T2" fmla="*/ 2147483646 w 1143"/>
              <a:gd name="T3" fmla="*/ 2147483646 h 1022"/>
              <a:gd name="T4" fmla="*/ 2147483646 w 1143"/>
              <a:gd name="T5" fmla="*/ 2147483646 h 1022"/>
              <a:gd name="T6" fmla="*/ 2147483646 w 1143"/>
              <a:gd name="T7" fmla="*/ 2147483646 h 1022"/>
              <a:gd name="T8" fmla="*/ 2147483646 w 1143"/>
              <a:gd name="T9" fmla="*/ 2147483646 h 1022"/>
              <a:gd name="T10" fmla="*/ 2147483646 w 1143"/>
              <a:gd name="T11" fmla="*/ 2147483646 h 1022"/>
              <a:gd name="T12" fmla="*/ 2147483646 w 1143"/>
              <a:gd name="T13" fmla="*/ 2147483646 h 1022"/>
              <a:gd name="T14" fmla="*/ 2147483646 w 1143"/>
              <a:gd name="T15" fmla="*/ 2147483646 h 1022"/>
              <a:gd name="T16" fmla="*/ 2147483646 w 1143"/>
              <a:gd name="T17" fmla="*/ 2147483646 h 1022"/>
              <a:gd name="T18" fmla="*/ 2147483646 w 1143"/>
              <a:gd name="T19" fmla="*/ 2147483646 h 1022"/>
              <a:gd name="T20" fmla="*/ 2147483646 w 1143"/>
              <a:gd name="T21" fmla="*/ 2147483646 h 1022"/>
              <a:gd name="T22" fmla="*/ 2147483646 w 1143"/>
              <a:gd name="T23" fmla="*/ 2147483646 h 1022"/>
              <a:gd name="T24" fmla="*/ 2147483646 w 1143"/>
              <a:gd name="T25" fmla="*/ 2147483646 h 1022"/>
              <a:gd name="T26" fmla="*/ 2147483646 w 1143"/>
              <a:gd name="T27" fmla="*/ 2147483646 h 1022"/>
              <a:gd name="T28" fmla="*/ 2147483646 w 1143"/>
              <a:gd name="T29" fmla="*/ 2147483646 h 1022"/>
              <a:gd name="T30" fmla="*/ 2147483646 w 1143"/>
              <a:gd name="T31" fmla="*/ 2147483646 h 1022"/>
              <a:gd name="T32" fmla="*/ 2147483646 w 1143"/>
              <a:gd name="T33" fmla="*/ 2147483646 h 1022"/>
              <a:gd name="T34" fmla="*/ 2147483646 w 1143"/>
              <a:gd name="T35" fmla="*/ 2147483646 h 1022"/>
              <a:gd name="T36" fmla="*/ 2147483646 w 1143"/>
              <a:gd name="T37" fmla="*/ 2147483646 h 1022"/>
              <a:gd name="T38" fmla="*/ 2147483646 w 1143"/>
              <a:gd name="T39" fmla="*/ 2147483646 h 1022"/>
              <a:gd name="T40" fmla="*/ 2147483646 w 1143"/>
              <a:gd name="T41" fmla="*/ 2147483646 h 1022"/>
              <a:gd name="T42" fmla="*/ 2147483646 w 1143"/>
              <a:gd name="T43" fmla="*/ 2147483646 h 1022"/>
              <a:gd name="T44" fmla="*/ 2147483646 w 1143"/>
              <a:gd name="T45" fmla="*/ 2147483646 h 1022"/>
              <a:gd name="T46" fmla="*/ 2147483646 w 1143"/>
              <a:gd name="T47" fmla="*/ 2147483646 h 1022"/>
              <a:gd name="T48" fmla="*/ 2147483646 w 1143"/>
              <a:gd name="T49" fmla="*/ 2147483646 h 1022"/>
              <a:gd name="T50" fmla="*/ 2147483646 w 1143"/>
              <a:gd name="T51" fmla="*/ 2147483646 h 1022"/>
              <a:gd name="T52" fmla="*/ 2147483646 w 1143"/>
              <a:gd name="T53" fmla="*/ 2147483646 h 1022"/>
              <a:gd name="T54" fmla="*/ 2147483646 w 1143"/>
              <a:gd name="T55" fmla="*/ 2147483646 h 1022"/>
              <a:gd name="T56" fmla="*/ 2147483646 w 1143"/>
              <a:gd name="T57" fmla="*/ 2147483646 h 1022"/>
              <a:gd name="T58" fmla="*/ 2147483646 w 1143"/>
              <a:gd name="T59" fmla="*/ 2147483646 h 1022"/>
              <a:gd name="T60" fmla="*/ 2147483646 w 1143"/>
              <a:gd name="T61" fmla="*/ 2147483646 h 1022"/>
              <a:gd name="T62" fmla="*/ 2147483646 w 1143"/>
              <a:gd name="T63" fmla="*/ 2147483646 h 1022"/>
              <a:gd name="T64" fmla="*/ 2147483646 w 1143"/>
              <a:gd name="T65" fmla="*/ 2147483646 h 1022"/>
              <a:gd name="T66" fmla="*/ 2147483646 w 1143"/>
              <a:gd name="T67" fmla="*/ 2147483646 h 1022"/>
              <a:gd name="T68" fmla="*/ 2147483646 w 1143"/>
              <a:gd name="T69" fmla="*/ 2147483646 h 1022"/>
              <a:gd name="T70" fmla="*/ 2147483646 w 1143"/>
              <a:gd name="T71" fmla="*/ 2147483646 h 1022"/>
              <a:gd name="T72" fmla="*/ 2147483646 w 1143"/>
              <a:gd name="T73" fmla="*/ 2147483646 h 1022"/>
              <a:gd name="T74" fmla="*/ 2147483646 w 1143"/>
              <a:gd name="T75" fmla="*/ 2147483646 h 1022"/>
              <a:gd name="T76" fmla="*/ 2147483646 w 1143"/>
              <a:gd name="T77" fmla="*/ 2147483646 h 1022"/>
              <a:gd name="T78" fmla="*/ 2147483646 w 1143"/>
              <a:gd name="T79" fmla="*/ 2147483646 h 1022"/>
              <a:gd name="T80" fmla="*/ 2147483646 w 1143"/>
              <a:gd name="T81" fmla="*/ 2147483646 h 1022"/>
              <a:gd name="T82" fmla="*/ 2147483646 w 1143"/>
              <a:gd name="T83" fmla="*/ 2147483646 h 1022"/>
              <a:gd name="T84" fmla="*/ 2147483646 w 1143"/>
              <a:gd name="T85" fmla="*/ 2147483646 h 1022"/>
              <a:gd name="T86" fmla="*/ 2147483646 w 1143"/>
              <a:gd name="T87" fmla="*/ 2147483646 h 1022"/>
              <a:gd name="T88" fmla="*/ 2147483646 w 1143"/>
              <a:gd name="T89" fmla="*/ 2147483646 h 1022"/>
              <a:gd name="T90" fmla="*/ 2147483646 w 1143"/>
              <a:gd name="T91" fmla="*/ 2147483646 h 1022"/>
              <a:gd name="T92" fmla="*/ 2147483646 w 1143"/>
              <a:gd name="T93" fmla="*/ 2147483646 h 1022"/>
              <a:gd name="T94" fmla="*/ 2147483646 w 1143"/>
              <a:gd name="T95" fmla="*/ 2147483646 h 1022"/>
              <a:gd name="T96" fmla="*/ 2147483646 w 1143"/>
              <a:gd name="T97" fmla="*/ 2147483646 h 1022"/>
              <a:gd name="T98" fmla="*/ 2147483646 w 1143"/>
              <a:gd name="T99" fmla="*/ 2147483646 h 1022"/>
              <a:gd name="T100" fmla="*/ 2147483646 w 1143"/>
              <a:gd name="T101" fmla="*/ 2147483646 h 1022"/>
              <a:gd name="T102" fmla="*/ 2147483646 w 1143"/>
              <a:gd name="T103" fmla="*/ 2147483646 h 1022"/>
              <a:gd name="T104" fmla="*/ 2147483646 w 1143"/>
              <a:gd name="T105" fmla="*/ 2147483646 h 1022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w 1143"/>
              <a:gd name="T160" fmla="*/ 0 h 1022"/>
              <a:gd name="T161" fmla="*/ 1143 w 1143"/>
              <a:gd name="T162" fmla="*/ 1022 h 1022"/>
            </a:gdLst>
            <a:ahLst/>
            <a:cxnLst>
              <a:cxn ang="T106">
                <a:pos x="T0" y="T1"/>
              </a:cxn>
              <a:cxn ang="T107">
                <a:pos x="T2" y="T3"/>
              </a:cxn>
              <a:cxn ang="T108">
                <a:pos x="T4" y="T5"/>
              </a:cxn>
              <a:cxn ang="T109">
                <a:pos x="T6" y="T7"/>
              </a:cxn>
              <a:cxn ang="T110">
                <a:pos x="T8" y="T9"/>
              </a:cxn>
              <a:cxn ang="T111">
                <a:pos x="T10" y="T11"/>
              </a:cxn>
              <a:cxn ang="T112">
                <a:pos x="T12" y="T13"/>
              </a:cxn>
              <a:cxn ang="T113">
                <a:pos x="T14" y="T15"/>
              </a:cxn>
              <a:cxn ang="T114">
                <a:pos x="T16" y="T17"/>
              </a:cxn>
              <a:cxn ang="T115">
                <a:pos x="T18" y="T19"/>
              </a:cxn>
              <a:cxn ang="T116">
                <a:pos x="T20" y="T21"/>
              </a:cxn>
              <a:cxn ang="T117">
                <a:pos x="T22" y="T23"/>
              </a:cxn>
              <a:cxn ang="T118">
                <a:pos x="T24" y="T25"/>
              </a:cxn>
              <a:cxn ang="T119">
                <a:pos x="T26" y="T27"/>
              </a:cxn>
              <a:cxn ang="T120">
                <a:pos x="T28" y="T29"/>
              </a:cxn>
              <a:cxn ang="T121">
                <a:pos x="T30" y="T31"/>
              </a:cxn>
              <a:cxn ang="T122">
                <a:pos x="T32" y="T33"/>
              </a:cxn>
              <a:cxn ang="T123">
                <a:pos x="T34" y="T35"/>
              </a:cxn>
              <a:cxn ang="T124">
                <a:pos x="T36" y="T37"/>
              </a:cxn>
              <a:cxn ang="T125">
                <a:pos x="T38" y="T39"/>
              </a:cxn>
              <a:cxn ang="T126">
                <a:pos x="T40" y="T41"/>
              </a:cxn>
              <a:cxn ang="T127">
                <a:pos x="T42" y="T43"/>
              </a:cxn>
              <a:cxn ang="T128">
                <a:pos x="T44" y="T45"/>
              </a:cxn>
              <a:cxn ang="T129">
                <a:pos x="T46" y="T47"/>
              </a:cxn>
              <a:cxn ang="T130">
                <a:pos x="T48" y="T49"/>
              </a:cxn>
              <a:cxn ang="T131">
                <a:pos x="T50" y="T51"/>
              </a:cxn>
              <a:cxn ang="T132">
                <a:pos x="T52" y="T53"/>
              </a:cxn>
              <a:cxn ang="T133">
                <a:pos x="T54" y="T55"/>
              </a:cxn>
              <a:cxn ang="T134">
                <a:pos x="T56" y="T57"/>
              </a:cxn>
              <a:cxn ang="T135">
                <a:pos x="T58" y="T59"/>
              </a:cxn>
              <a:cxn ang="T136">
                <a:pos x="T60" y="T61"/>
              </a:cxn>
              <a:cxn ang="T137">
                <a:pos x="T62" y="T63"/>
              </a:cxn>
              <a:cxn ang="T138">
                <a:pos x="T64" y="T65"/>
              </a:cxn>
              <a:cxn ang="T139">
                <a:pos x="T66" y="T67"/>
              </a:cxn>
              <a:cxn ang="T140">
                <a:pos x="T68" y="T69"/>
              </a:cxn>
              <a:cxn ang="T141">
                <a:pos x="T70" y="T71"/>
              </a:cxn>
              <a:cxn ang="T142">
                <a:pos x="T72" y="T73"/>
              </a:cxn>
              <a:cxn ang="T143">
                <a:pos x="T74" y="T75"/>
              </a:cxn>
              <a:cxn ang="T144">
                <a:pos x="T76" y="T77"/>
              </a:cxn>
              <a:cxn ang="T145">
                <a:pos x="T78" y="T79"/>
              </a:cxn>
              <a:cxn ang="T146">
                <a:pos x="T80" y="T81"/>
              </a:cxn>
              <a:cxn ang="T147">
                <a:pos x="T82" y="T83"/>
              </a:cxn>
              <a:cxn ang="T148">
                <a:pos x="T84" y="T85"/>
              </a:cxn>
              <a:cxn ang="T149">
                <a:pos x="T86" y="T87"/>
              </a:cxn>
              <a:cxn ang="T150">
                <a:pos x="T88" y="T89"/>
              </a:cxn>
              <a:cxn ang="T151">
                <a:pos x="T90" y="T91"/>
              </a:cxn>
              <a:cxn ang="T152">
                <a:pos x="T92" y="T93"/>
              </a:cxn>
              <a:cxn ang="T153">
                <a:pos x="T94" y="T95"/>
              </a:cxn>
              <a:cxn ang="T154">
                <a:pos x="T96" y="T97"/>
              </a:cxn>
              <a:cxn ang="T155">
                <a:pos x="T98" y="T99"/>
              </a:cxn>
              <a:cxn ang="T156">
                <a:pos x="T100" y="T101"/>
              </a:cxn>
              <a:cxn ang="T157">
                <a:pos x="T102" y="T103"/>
              </a:cxn>
              <a:cxn ang="T158">
                <a:pos x="T104" y="T105"/>
              </a:cxn>
            </a:cxnLst>
            <a:rect l="T159" t="T160" r="T161" b="T162"/>
            <a:pathLst>
              <a:path w="1143" h="1022">
                <a:moveTo>
                  <a:pt x="471" y="24"/>
                </a:moveTo>
                <a:lnTo>
                  <a:pt x="461" y="21"/>
                </a:lnTo>
                <a:lnTo>
                  <a:pt x="451" y="19"/>
                </a:lnTo>
                <a:lnTo>
                  <a:pt x="439" y="16"/>
                </a:lnTo>
                <a:lnTo>
                  <a:pt x="426" y="13"/>
                </a:lnTo>
                <a:lnTo>
                  <a:pt x="415" y="11"/>
                </a:lnTo>
                <a:lnTo>
                  <a:pt x="401" y="9"/>
                </a:lnTo>
                <a:lnTo>
                  <a:pt x="388" y="7"/>
                </a:lnTo>
                <a:lnTo>
                  <a:pt x="373" y="6"/>
                </a:lnTo>
                <a:lnTo>
                  <a:pt x="358" y="4"/>
                </a:lnTo>
                <a:lnTo>
                  <a:pt x="343" y="3"/>
                </a:lnTo>
                <a:lnTo>
                  <a:pt x="313" y="0"/>
                </a:lnTo>
                <a:lnTo>
                  <a:pt x="282" y="0"/>
                </a:lnTo>
                <a:lnTo>
                  <a:pt x="250" y="0"/>
                </a:lnTo>
                <a:lnTo>
                  <a:pt x="219" y="1"/>
                </a:lnTo>
                <a:lnTo>
                  <a:pt x="189" y="3"/>
                </a:lnTo>
                <a:lnTo>
                  <a:pt x="174" y="4"/>
                </a:lnTo>
                <a:lnTo>
                  <a:pt x="160" y="6"/>
                </a:lnTo>
                <a:lnTo>
                  <a:pt x="146" y="9"/>
                </a:lnTo>
                <a:lnTo>
                  <a:pt x="133" y="11"/>
                </a:lnTo>
                <a:lnTo>
                  <a:pt x="120" y="13"/>
                </a:lnTo>
                <a:lnTo>
                  <a:pt x="107" y="16"/>
                </a:lnTo>
                <a:lnTo>
                  <a:pt x="96" y="20"/>
                </a:lnTo>
                <a:lnTo>
                  <a:pt x="84" y="23"/>
                </a:lnTo>
                <a:lnTo>
                  <a:pt x="74" y="27"/>
                </a:lnTo>
                <a:lnTo>
                  <a:pt x="66" y="31"/>
                </a:lnTo>
                <a:lnTo>
                  <a:pt x="57" y="36"/>
                </a:lnTo>
                <a:lnTo>
                  <a:pt x="50" y="40"/>
                </a:lnTo>
                <a:lnTo>
                  <a:pt x="43" y="46"/>
                </a:lnTo>
                <a:lnTo>
                  <a:pt x="37" y="51"/>
                </a:lnTo>
                <a:lnTo>
                  <a:pt x="33" y="59"/>
                </a:lnTo>
                <a:lnTo>
                  <a:pt x="28" y="66"/>
                </a:lnTo>
                <a:lnTo>
                  <a:pt x="24" y="73"/>
                </a:lnTo>
                <a:lnTo>
                  <a:pt x="21" y="80"/>
                </a:lnTo>
                <a:lnTo>
                  <a:pt x="18" y="88"/>
                </a:lnTo>
                <a:lnTo>
                  <a:pt x="17" y="97"/>
                </a:lnTo>
                <a:lnTo>
                  <a:pt x="14" y="106"/>
                </a:lnTo>
                <a:lnTo>
                  <a:pt x="14" y="116"/>
                </a:lnTo>
                <a:lnTo>
                  <a:pt x="13" y="124"/>
                </a:lnTo>
                <a:lnTo>
                  <a:pt x="13" y="134"/>
                </a:lnTo>
                <a:lnTo>
                  <a:pt x="13" y="156"/>
                </a:lnTo>
                <a:lnTo>
                  <a:pt x="14" y="176"/>
                </a:lnTo>
                <a:lnTo>
                  <a:pt x="17" y="198"/>
                </a:lnTo>
                <a:lnTo>
                  <a:pt x="18" y="220"/>
                </a:lnTo>
                <a:lnTo>
                  <a:pt x="21" y="243"/>
                </a:lnTo>
                <a:lnTo>
                  <a:pt x="24" y="264"/>
                </a:lnTo>
                <a:lnTo>
                  <a:pt x="27" y="286"/>
                </a:lnTo>
                <a:lnTo>
                  <a:pt x="28" y="307"/>
                </a:lnTo>
                <a:lnTo>
                  <a:pt x="28" y="327"/>
                </a:lnTo>
                <a:lnTo>
                  <a:pt x="28" y="335"/>
                </a:lnTo>
                <a:lnTo>
                  <a:pt x="28" y="345"/>
                </a:lnTo>
                <a:lnTo>
                  <a:pt x="27" y="364"/>
                </a:lnTo>
                <a:lnTo>
                  <a:pt x="24" y="383"/>
                </a:lnTo>
                <a:lnTo>
                  <a:pt x="20" y="421"/>
                </a:lnTo>
                <a:lnTo>
                  <a:pt x="14" y="460"/>
                </a:lnTo>
                <a:lnTo>
                  <a:pt x="8" y="498"/>
                </a:lnTo>
                <a:lnTo>
                  <a:pt x="6" y="517"/>
                </a:lnTo>
                <a:lnTo>
                  <a:pt x="4" y="534"/>
                </a:lnTo>
                <a:lnTo>
                  <a:pt x="3" y="552"/>
                </a:lnTo>
                <a:lnTo>
                  <a:pt x="1" y="568"/>
                </a:lnTo>
                <a:lnTo>
                  <a:pt x="0" y="585"/>
                </a:lnTo>
                <a:lnTo>
                  <a:pt x="0" y="601"/>
                </a:lnTo>
                <a:lnTo>
                  <a:pt x="0" y="615"/>
                </a:lnTo>
                <a:lnTo>
                  <a:pt x="1" y="628"/>
                </a:lnTo>
                <a:lnTo>
                  <a:pt x="3" y="641"/>
                </a:lnTo>
                <a:lnTo>
                  <a:pt x="4" y="654"/>
                </a:lnTo>
                <a:lnTo>
                  <a:pt x="4" y="665"/>
                </a:lnTo>
                <a:lnTo>
                  <a:pt x="6" y="675"/>
                </a:lnTo>
                <a:lnTo>
                  <a:pt x="7" y="685"/>
                </a:lnTo>
                <a:lnTo>
                  <a:pt x="8" y="695"/>
                </a:lnTo>
                <a:lnTo>
                  <a:pt x="10" y="704"/>
                </a:lnTo>
                <a:lnTo>
                  <a:pt x="13" y="712"/>
                </a:lnTo>
                <a:lnTo>
                  <a:pt x="17" y="721"/>
                </a:lnTo>
                <a:lnTo>
                  <a:pt x="21" y="728"/>
                </a:lnTo>
                <a:lnTo>
                  <a:pt x="27" y="735"/>
                </a:lnTo>
                <a:lnTo>
                  <a:pt x="34" y="741"/>
                </a:lnTo>
                <a:lnTo>
                  <a:pt x="37" y="744"/>
                </a:lnTo>
                <a:lnTo>
                  <a:pt x="43" y="748"/>
                </a:lnTo>
                <a:lnTo>
                  <a:pt x="47" y="749"/>
                </a:lnTo>
                <a:lnTo>
                  <a:pt x="51" y="752"/>
                </a:lnTo>
                <a:lnTo>
                  <a:pt x="57" y="755"/>
                </a:lnTo>
                <a:lnTo>
                  <a:pt x="63" y="758"/>
                </a:lnTo>
                <a:lnTo>
                  <a:pt x="70" y="759"/>
                </a:lnTo>
                <a:lnTo>
                  <a:pt x="77" y="762"/>
                </a:lnTo>
                <a:lnTo>
                  <a:pt x="84" y="764"/>
                </a:lnTo>
                <a:lnTo>
                  <a:pt x="93" y="765"/>
                </a:lnTo>
                <a:lnTo>
                  <a:pt x="101" y="767"/>
                </a:lnTo>
                <a:lnTo>
                  <a:pt x="111" y="768"/>
                </a:lnTo>
                <a:lnTo>
                  <a:pt x="123" y="768"/>
                </a:lnTo>
                <a:lnTo>
                  <a:pt x="134" y="768"/>
                </a:lnTo>
                <a:lnTo>
                  <a:pt x="146" y="768"/>
                </a:lnTo>
                <a:lnTo>
                  <a:pt x="157" y="768"/>
                </a:lnTo>
                <a:lnTo>
                  <a:pt x="170" y="767"/>
                </a:lnTo>
                <a:lnTo>
                  <a:pt x="183" y="767"/>
                </a:lnTo>
                <a:lnTo>
                  <a:pt x="210" y="764"/>
                </a:lnTo>
                <a:lnTo>
                  <a:pt x="239" y="762"/>
                </a:lnTo>
                <a:lnTo>
                  <a:pt x="267" y="759"/>
                </a:lnTo>
                <a:lnTo>
                  <a:pt x="296" y="757"/>
                </a:lnTo>
                <a:lnTo>
                  <a:pt x="325" y="755"/>
                </a:lnTo>
                <a:lnTo>
                  <a:pt x="352" y="754"/>
                </a:lnTo>
                <a:lnTo>
                  <a:pt x="365" y="754"/>
                </a:lnTo>
                <a:lnTo>
                  <a:pt x="378" y="754"/>
                </a:lnTo>
                <a:lnTo>
                  <a:pt x="391" y="754"/>
                </a:lnTo>
                <a:lnTo>
                  <a:pt x="402" y="755"/>
                </a:lnTo>
                <a:lnTo>
                  <a:pt x="413" y="757"/>
                </a:lnTo>
                <a:lnTo>
                  <a:pt x="425" y="758"/>
                </a:lnTo>
                <a:lnTo>
                  <a:pt x="435" y="759"/>
                </a:lnTo>
                <a:lnTo>
                  <a:pt x="444" y="761"/>
                </a:lnTo>
                <a:lnTo>
                  <a:pt x="452" y="764"/>
                </a:lnTo>
                <a:lnTo>
                  <a:pt x="461" y="768"/>
                </a:lnTo>
                <a:lnTo>
                  <a:pt x="468" y="772"/>
                </a:lnTo>
                <a:lnTo>
                  <a:pt x="474" y="777"/>
                </a:lnTo>
                <a:lnTo>
                  <a:pt x="479" y="781"/>
                </a:lnTo>
                <a:lnTo>
                  <a:pt x="484" y="787"/>
                </a:lnTo>
                <a:lnTo>
                  <a:pt x="486" y="794"/>
                </a:lnTo>
                <a:lnTo>
                  <a:pt x="489" y="799"/>
                </a:lnTo>
                <a:lnTo>
                  <a:pt x="492" y="807"/>
                </a:lnTo>
                <a:lnTo>
                  <a:pt x="494" y="814"/>
                </a:lnTo>
                <a:lnTo>
                  <a:pt x="495" y="822"/>
                </a:lnTo>
                <a:lnTo>
                  <a:pt x="496" y="829"/>
                </a:lnTo>
                <a:lnTo>
                  <a:pt x="496" y="847"/>
                </a:lnTo>
                <a:lnTo>
                  <a:pt x="496" y="864"/>
                </a:lnTo>
                <a:lnTo>
                  <a:pt x="496" y="882"/>
                </a:lnTo>
                <a:lnTo>
                  <a:pt x="498" y="899"/>
                </a:lnTo>
                <a:lnTo>
                  <a:pt x="498" y="916"/>
                </a:lnTo>
                <a:lnTo>
                  <a:pt x="499" y="925"/>
                </a:lnTo>
                <a:lnTo>
                  <a:pt x="501" y="934"/>
                </a:lnTo>
                <a:lnTo>
                  <a:pt x="502" y="941"/>
                </a:lnTo>
                <a:lnTo>
                  <a:pt x="505" y="948"/>
                </a:lnTo>
                <a:lnTo>
                  <a:pt x="508" y="955"/>
                </a:lnTo>
                <a:lnTo>
                  <a:pt x="512" y="962"/>
                </a:lnTo>
                <a:lnTo>
                  <a:pt x="516" y="969"/>
                </a:lnTo>
                <a:lnTo>
                  <a:pt x="522" y="975"/>
                </a:lnTo>
                <a:lnTo>
                  <a:pt x="528" y="979"/>
                </a:lnTo>
                <a:lnTo>
                  <a:pt x="535" y="985"/>
                </a:lnTo>
                <a:lnTo>
                  <a:pt x="544" y="989"/>
                </a:lnTo>
                <a:lnTo>
                  <a:pt x="552" y="992"/>
                </a:lnTo>
                <a:lnTo>
                  <a:pt x="562" y="995"/>
                </a:lnTo>
                <a:lnTo>
                  <a:pt x="575" y="998"/>
                </a:lnTo>
                <a:lnTo>
                  <a:pt x="588" y="1001"/>
                </a:lnTo>
                <a:lnTo>
                  <a:pt x="601" y="1004"/>
                </a:lnTo>
                <a:lnTo>
                  <a:pt x="617" y="1006"/>
                </a:lnTo>
                <a:lnTo>
                  <a:pt x="632" y="1009"/>
                </a:lnTo>
                <a:lnTo>
                  <a:pt x="650" y="1011"/>
                </a:lnTo>
                <a:lnTo>
                  <a:pt x="667" y="1014"/>
                </a:lnTo>
                <a:lnTo>
                  <a:pt x="685" y="1015"/>
                </a:lnTo>
                <a:lnTo>
                  <a:pt x="704" y="1018"/>
                </a:lnTo>
                <a:lnTo>
                  <a:pt x="723" y="1019"/>
                </a:lnTo>
                <a:lnTo>
                  <a:pt x="743" y="1021"/>
                </a:lnTo>
                <a:lnTo>
                  <a:pt x="783" y="1022"/>
                </a:lnTo>
                <a:lnTo>
                  <a:pt x="823" y="1022"/>
                </a:lnTo>
                <a:lnTo>
                  <a:pt x="844" y="1022"/>
                </a:lnTo>
                <a:lnTo>
                  <a:pt x="864" y="1021"/>
                </a:lnTo>
                <a:lnTo>
                  <a:pt x="884" y="1021"/>
                </a:lnTo>
                <a:lnTo>
                  <a:pt x="904" y="1019"/>
                </a:lnTo>
                <a:lnTo>
                  <a:pt x="923" y="1018"/>
                </a:lnTo>
                <a:lnTo>
                  <a:pt x="942" y="1015"/>
                </a:lnTo>
                <a:lnTo>
                  <a:pt x="960" y="1012"/>
                </a:lnTo>
                <a:lnTo>
                  <a:pt x="979" y="1009"/>
                </a:lnTo>
                <a:lnTo>
                  <a:pt x="996" y="1005"/>
                </a:lnTo>
                <a:lnTo>
                  <a:pt x="1012" y="1002"/>
                </a:lnTo>
                <a:lnTo>
                  <a:pt x="1027" y="996"/>
                </a:lnTo>
                <a:lnTo>
                  <a:pt x="1042" y="992"/>
                </a:lnTo>
                <a:lnTo>
                  <a:pt x="1055" y="986"/>
                </a:lnTo>
                <a:lnTo>
                  <a:pt x="1066" y="979"/>
                </a:lnTo>
                <a:lnTo>
                  <a:pt x="1078" y="972"/>
                </a:lnTo>
                <a:lnTo>
                  <a:pt x="1088" y="965"/>
                </a:lnTo>
                <a:lnTo>
                  <a:pt x="1096" y="956"/>
                </a:lnTo>
                <a:lnTo>
                  <a:pt x="1103" y="948"/>
                </a:lnTo>
                <a:lnTo>
                  <a:pt x="1110" y="938"/>
                </a:lnTo>
                <a:lnTo>
                  <a:pt x="1116" y="926"/>
                </a:lnTo>
                <a:lnTo>
                  <a:pt x="1122" y="914"/>
                </a:lnTo>
                <a:lnTo>
                  <a:pt x="1126" y="901"/>
                </a:lnTo>
                <a:lnTo>
                  <a:pt x="1130" y="887"/>
                </a:lnTo>
                <a:lnTo>
                  <a:pt x="1135" y="872"/>
                </a:lnTo>
                <a:lnTo>
                  <a:pt x="1138" y="858"/>
                </a:lnTo>
                <a:lnTo>
                  <a:pt x="1139" y="842"/>
                </a:lnTo>
                <a:lnTo>
                  <a:pt x="1140" y="827"/>
                </a:lnTo>
                <a:lnTo>
                  <a:pt x="1142" y="809"/>
                </a:lnTo>
                <a:lnTo>
                  <a:pt x="1143" y="794"/>
                </a:lnTo>
                <a:lnTo>
                  <a:pt x="1143" y="777"/>
                </a:lnTo>
                <a:lnTo>
                  <a:pt x="1143" y="758"/>
                </a:lnTo>
                <a:lnTo>
                  <a:pt x="1143" y="741"/>
                </a:lnTo>
                <a:lnTo>
                  <a:pt x="1142" y="707"/>
                </a:lnTo>
                <a:lnTo>
                  <a:pt x="1140" y="671"/>
                </a:lnTo>
                <a:lnTo>
                  <a:pt x="1138" y="637"/>
                </a:lnTo>
                <a:lnTo>
                  <a:pt x="1136" y="621"/>
                </a:lnTo>
                <a:lnTo>
                  <a:pt x="1135" y="604"/>
                </a:lnTo>
                <a:lnTo>
                  <a:pt x="1133" y="588"/>
                </a:lnTo>
                <a:lnTo>
                  <a:pt x="1132" y="572"/>
                </a:lnTo>
                <a:lnTo>
                  <a:pt x="1130" y="558"/>
                </a:lnTo>
                <a:lnTo>
                  <a:pt x="1129" y="544"/>
                </a:lnTo>
                <a:lnTo>
                  <a:pt x="1128" y="531"/>
                </a:lnTo>
                <a:lnTo>
                  <a:pt x="1126" y="518"/>
                </a:lnTo>
                <a:lnTo>
                  <a:pt x="1126" y="505"/>
                </a:lnTo>
                <a:lnTo>
                  <a:pt x="1125" y="495"/>
                </a:lnTo>
                <a:lnTo>
                  <a:pt x="1125" y="485"/>
                </a:lnTo>
                <a:lnTo>
                  <a:pt x="1125" y="475"/>
                </a:lnTo>
                <a:lnTo>
                  <a:pt x="1125" y="455"/>
                </a:lnTo>
                <a:lnTo>
                  <a:pt x="1125" y="438"/>
                </a:lnTo>
                <a:lnTo>
                  <a:pt x="1123" y="421"/>
                </a:lnTo>
                <a:lnTo>
                  <a:pt x="1123" y="407"/>
                </a:lnTo>
                <a:lnTo>
                  <a:pt x="1123" y="393"/>
                </a:lnTo>
                <a:lnTo>
                  <a:pt x="1122" y="380"/>
                </a:lnTo>
                <a:lnTo>
                  <a:pt x="1120" y="367"/>
                </a:lnTo>
                <a:lnTo>
                  <a:pt x="1118" y="355"/>
                </a:lnTo>
                <a:lnTo>
                  <a:pt x="1113" y="345"/>
                </a:lnTo>
                <a:lnTo>
                  <a:pt x="1109" y="335"/>
                </a:lnTo>
                <a:lnTo>
                  <a:pt x="1106" y="330"/>
                </a:lnTo>
                <a:lnTo>
                  <a:pt x="1102" y="325"/>
                </a:lnTo>
                <a:lnTo>
                  <a:pt x="1099" y="321"/>
                </a:lnTo>
                <a:lnTo>
                  <a:pt x="1095" y="317"/>
                </a:lnTo>
                <a:lnTo>
                  <a:pt x="1090" y="313"/>
                </a:lnTo>
                <a:lnTo>
                  <a:pt x="1085" y="308"/>
                </a:lnTo>
                <a:lnTo>
                  <a:pt x="1080" y="304"/>
                </a:lnTo>
                <a:lnTo>
                  <a:pt x="1073" y="300"/>
                </a:lnTo>
                <a:lnTo>
                  <a:pt x="1067" y="295"/>
                </a:lnTo>
                <a:lnTo>
                  <a:pt x="1060" y="291"/>
                </a:lnTo>
                <a:lnTo>
                  <a:pt x="1053" y="288"/>
                </a:lnTo>
                <a:lnTo>
                  <a:pt x="1045" y="286"/>
                </a:lnTo>
                <a:lnTo>
                  <a:pt x="1035" y="283"/>
                </a:lnTo>
                <a:lnTo>
                  <a:pt x="1025" y="280"/>
                </a:lnTo>
                <a:lnTo>
                  <a:pt x="1015" y="277"/>
                </a:lnTo>
                <a:lnTo>
                  <a:pt x="1003" y="276"/>
                </a:lnTo>
                <a:lnTo>
                  <a:pt x="992" y="274"/>
                </a:lnTo>
                <a:lnTo>
                  <a:pt x="979" y="273"/>
                </a:lnTo>
                <a:lnTo>
                  <a:pt x="966" y="271"/>
                </a:lnTo>
                <a:lnTo>
                  <a:pt x="953" y="271"/>
                </a:lnTo>
                <a:lnTo>
                  <a:pt x="939" y="270"/>
                </a:lnTo>
                <a:lnTo>
                  <a:pt x="926" y="270"/>
                </a:lnTo>
                <a:lnTo>
                  <a:pt x="897" y="270"/>
                </a:lnTo>
                <a:lnTo>
                  <a:pt x="867" y="268"/>
                </a:lnTo>
                <a:lnTo>
                  <a:pt x="839" y="268"/>
                </a:lnTo>
                <a:lnTo>
                  <a:pt x="810" y="267"/>
                </a:lnTo>
                <a:lnTo>
                  <a:pt x="781" y="266"/>
                </a:lnTo>
                <a:lnTo>
                  <a:pt x="753" y="264"/>
                </a:lnTo>
                <a:lnTo>
                  <a:pt x="740" y="263"/>
                </a:lnTo>
                <a:lnTo>
                  <a:pt x="727" y="261"/>
                </a:lnTo>
                <a:lnTo>
                  <a:pt x="714" y="260"/>
                </a:lnTo>
                <a:lnTo>
                  <a:pt x="703" y="257"/>
                </a:lnTo>
                <a:lnTo>
                  <a:pt x="691" y="254"/>
                </a:lnTo>
                <a:lnTo>
                  <a:pt x="680" y="251"/>
                </a:lnTo>
                <a:lnTo>
                  <a:pt x="670" y="248"/>
                </a:lnTo>
                <a:lnTo>
                  <a:pt x="661" y="244"/>
                </a:lnTo>
                <a:lnTo>
                  <a:pt x="651" y="240"/>
                </a:lnTo>
                <a:lnTo>
                  <a:pt x="644" y="234"/>
                </a:lnTo>
                <a:lnTo>
                  <a:pt x="635" y="228"/>
                </a:lnTo>
                <a:lnTo>
                  <a:pt x="628" y="223"/>
                </a:lnTo>
                <a:lnTo>
                  <a:pt x="622" y="217"/>
                </a:lnTo>
                <a:lnTo>
                  <a:pt x="615" y="210"/>
                </a:lnTo>
                <a:lnTo>
                  <a:pt x="610" y="203"/>
                </a:lnTo>
                <a:lnTo>
                  <a:pt x="604" y="196"/>
                </a:lnTo>
                <a:lnTo>
                  <a:pt x="594" y="180"/>
                </a:lnTo>
                <a:lnTo>
                  <a:pt x="585" y="164"/>
                </a:lnTo>
                <a:lnTo>
                  <a:pt x="577" y="147"/>
                </a:lnTo>
                <a:lnTo>
                  <a:pt x="568" y="130"/>
                </a:lnTo>
                <a:lnTo>
                  <a:pt x="559" y="113"/>
                </a:lnTo>
                <a:lnTo>
                  <a:pt x="551" y="97"/>
                </a:lnTo>
                <a:lnTo>
                  <a:pt x="541" y="81"/>
                </a:lnTo>
                <a:lnTo>
                  <a:pt x="531" y="67"/>
                </a:lnTo>
                <a:lnTo>
                  <a:pt x="524" y="60"/>
                </a:lnTo>
                <a:lnTo>
                  <a:pt x="518" y="54"/>
                </a:lnTo>
                <a:lnTo>
                  <a:pt x="512" y="47"/>
                </a:lnTo>
                <a:lnTo>
                  <a:pt x="505" y="41"/>
                </a:lnTo>
                <a:lnTo>
                  <a:pt x="496" y="37"/>
                </a:lnTo>
                <a:lnTo>
                  <a:pt x="489" y="33"/>
                </a:lnTo>
                <a:lnTo>
                  <a:pt x="481" y="29"/>
                </a:lnTo>
                <a:lnTo>
                  <a:pt x="471" y="24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6011" name="Freeform 289"/>
          <p:cNvSpPr>
            <a:spLocks/>
          </p:cNvSpPr>
          <p:nvPr/>
        </p:nvSpPr>
        <p:spPr bwMode="auto">
          <a:xfrm>
            <a:off x="0" y="2700338"/>
            <a:ext cx="493713" cy="762000"/>
          </a:xfrm>
          <a:custGeom>
            <a:avLst/>
            <a:gdLst>
              <a:gd name="T0" fmla="*/ 2147483646 w 1143"/>
              <a:gd name="T1" fmla="*/ 2147483646 h 1022"/>
              <a:gd name="T2" fmla="*/ 2147483646 w 1143"/>
              <a:gd name="T3" fmla="*/ 2147483646 h 1022"/>
              <a:gd name="T4" fmla="*/ 2147483646 w 1143"/>
              <a:gd name="T5" fmla="*/ 2147483646 h 1022"/>
              <a:gd name="T6" fmla="*/ 2147483646 w 1143"/>
              <a:gd name="T7" fmla="*/ 2147483646 h 1022"/>
              <a:gd name="T8" fmla="*/ 2147483646 w 1143"/>
              <a:gd name="T9" fmla="*/ 2147483646 h 1022"/>
              <a:gd name="T10" fmla="*/ 2147483646 w 1143"/>
              <a:gd name="T11" fmla="*/ 2147483646 h 1022"/>
              <a:gd name="T12" fmla="*/ 2147483646 w 1143"/>
              <a:gd name="T13" fmla="*/ 2147483646 h 1022"/>
              <a:gd name="T14" fmla="*/ 2147483646 w 1143"/>
              <a:gd name="T15" fmla="*/ 2147483646 h 1022"/>
              <a:gd name="T16" fmla="*/ 2147483646 w 1143"/>
              <a:gd name="T17" fmla="*/ 2147483646 h 1022"/>
              <a:gd name="T18" fmla="*/ 2147483646 w 1143"/>
              <a:gd name="T19" fmla="*/ 2147483646 h 1022"/>
              <a:gd name="T20" fmla="*/ 2147483646 w 1143"/>
              <a:gd name="T21" fmla="*/ 2147483646 h 1022"/>
              <a:gd name="T22" fmla="*/ 2147483646 w 1143"/>
              <a:gd name="T23" fmla="*/ 2147483646 h 1022"/>
              <a:gd name="T24" fmla="*/ 2147483646 w 1143"/>
              <a:gd name="T25" fmla="*/ 2147483646 h 1022"/>
              <a:gd name="T26" fmla="*/ 2147483646 w 1143"/>
              <a:gd name="T27" fmla="*/ 2147483646 h 1022"/>
              <a:gd name="T28" fmla="*/ 2147483646 w 1143"/>
              <a:gd name="T29" fmla="*/ 2147483646 h 1022"/>
              <a:gd name="T30" fmla="*/ 2147483646 w 1143"/>
              <a:gd name="T31" fmla="*/ 2147483646 h 1022"/>
              <a:gd name="T32" fmla="*/ 2147483646 w 1143"/>
              <a:gd name="T33" fmla="*/ 2147483646 h 1022"/>
              <a:gd name="T34" fmla="*/ 2147483646 w 1143"/>
              <a:gd name="T35" fmla="*/ 2147483646 h 1022"/>
              <a:gd name="T36" fmla="*/ 2147483646 w 1143"/>
              <a:gd name="T37" fmla="*/ 2147483646 h 1022"/>
              <a:gd name="T38" fmla="*/ 2147483646 w 1143"/>
              <a:gd name="T39" fmla="*/ 2147483646 h 1022"/>
              <a:gd name="T40" fmla="*/ 2147483646 w 1143"/>
              <a:gd name="T41" fmla="*/ 2147483646 h 1022"/>
              <a:gd name="T42" fmla="*/ 2147483646 w 1143"/>
              <a:gd name="T43" fmla="*/ 2147483646 h 1022"/>
              <a:gd name="T44" fmla="*/ 2147483646 w 1143"/>
              <a:gd name="T45" fmla="*/ 2147483646 h 1022"/>
              <a:gd name="T46" fmla="*/ 2147483646 w 1143"/>
              <a:gd name="T47" fmla="*/ 2147483646 h 1022"/>
              <a:gd name="T48" fmla="*/ 2147483646 w 1143"/>
              <a:gd name="T49" fmla="*/ 2147483646 h 1022"/>
              <a:gd name="T50" fmla="*/ 2147483646 w 1143"/>
              <a:gd name="T51" fmla="*/ 2147483646 h 1022"/>
              <a:gd name="T52" fmla="*/ 2147483646 w 1143"/>
              <a:gd name="T53" fmla="*/ 2147483646 h 1022"/>
              <a:gd name="T54" fmla="*/ 2147483646 w 1143"/>
              <a:gd name="T55" fmla="*/ 2147483646 h 1022"/>
              <a:gd name="T56" fmla="*/ 2147483646 w 1143"/>
              <a:gd name="T57" fmla="*/ 2147483646 h 1022"/>
              <a:gd name="T58" fmla="*/ 2147483646 w 1143"/>
              <a:gd name="T59" fmla="*/ 2147483646 h 1022"/>
              <a:gd name="T60" fmla="*/ 2147483646 w 1143"/>
              <a:gd name="T61" fmla="*/ 2147483646 h 1022"/>
              <a:gd name="T62" fmla="*/ 2147483646 w 1143"/>
              <a:gd name="T63" fmla="*/ 2147483646 h 1022"/>
              <a:gd name="T64" fmla="*/ 2147483646 w 1143"/>
              <a:gd name="T65" fmla="*/ 2147483646 h 1022"/>
              <a:gd name="T66" fmla="*/ 2147483646 w 1143"/>
              <a:gd name="T67" fmla="*/ 2147483646 h 1022"/>
              <a:gd name="T68" fmla="*/ 2147483646 w 1143"/>
              <a:gd name="T69" fmla="*/ 2147483646 h 1022"/>
              <a:gd name="T70" fmla="*/ 2147483646 w 1143"/>
              <a:gd name="T71" fmla="*/ 2147483646 h 1022"/>
              <a:gd name="T72" fmla="*/ 2147483646 w 1143"/>
              <a:gd name="T73" fmla="*/ 2147483646 h 1022"/>
              <a:gd name="T74" fmla="*/ 2147483646 w 1143"/>
              <a:gd name="T75" fmla="*/ 2147483646 h 1022"/>
              <a:gd name="T76" fmla="*/ 2147483646 w 1143"/>
              <a:gd name="T77" fmla="*/ 2147483646 h 1022"/>
              <a:gd name="T78" fmla="*/ 2147483646 w 1143"/>
              <a:gd name="T79" fmla="*/ 2147483646 h 1022"/>
              <a:gd name="T80" fmla="*/ 2147483646 w 1143"/>
              <a:gd name="T81" fmla="*/ 2147483646 h 1022"/>
              <a:gd name="T82" fmla="*/ 2147483646 w 1143"/>
              <a:gd name="T83" fmla="*/ 2147483646 h 1022"/>
              <a:gd name="T84" fmla="*/ 2147483646 w 1143"/>
              <a:gd name="T85" fmla="*/ 2147483646 h 1022"/>
              <a:gd name="T86" fmla="*/ 2147483646 w 1143"/>
              <a:gd name="T87" fmla="*/ 2147483646 h 1022"/>
              <a:gd name="T88" fmla="*/ 2147483646 w 1143"/>
              <a:gd name="T89" fmla="*/ 2147483646 h 1022"/>
              <a:gd name="T90" fmla="*/ 2147483646 w 1143"/>
              <a:gd name="T91" fmla="*/ 2147483646 h 1022"/>
              <a:gd name="T92" fmla="*/ 2147483646 w 1143"/>
              <a:gd name="T93" fmla="*/ 2147483646 h 1022"/>
              <a:gd name="T94" fmla="*/ 2147483646 w 1143"/>
              <a:gd name="T95" fmla="*/ 2147483646 h 1022"/>
              <a:gd name="T96" fmla="*/ 2147483646 w 1143"/>
              <a:gd name="T97" fmla="*/ 2147483646 h 1022"/>
              <a:gd name="T98" fmla="*/ 2147483646 w 1143"/>
              <a:gd name="T99" fmla="*/ 2147483646 h 1022"/>
              <a:gd name="T100" fmla="*/ 2147483646 w 1143"/>
              <a:gd name="T101" fmla="*/ 2147483646 h 1022"/>
              <a:gd name="T102" fmla="*/ 2147483646 w 1143"/>
              <a:gd name="T103" fmla="*/ 2147483646 h 1022"/>
              <a:gd name="T104" fmla="*/ 2147483646 w 1143"/>
              <a:gd name="T105" fmla="*/ 2147483646 h 1022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w 1143"/>
              <a:gd name="T160" fmla="*/ 0 h 1022"/>
              <a:gd name="T161" fmla="*/ 1143 w 1143"/>
              <a:gd name="T162" fmla="*/ 1022 h 1022"/>
            </a:gdLst>
            <a:ahLst/>
            <a:cxnLst>
              <a:cxn ang="T106">
                <a:pos x="T0" y="T1"/>
              </a:cxn>
              <a:cxn ang="T107">
                <a:pos x="T2" y="T3"/>
              </a:cxn>
              <a:cxn ang="T108">
                <a:pos x="T4" y="T5"/>
              </a:cxn>
              <a:cxn ang="T109">
                <a:pos x="T6" y="T7"/>
              </a:cxn>
              <a:cxn ang="T110">
                <a:pos x="T8" y="T9"/>
              </a:cxn>
              <a:cxn ang="T111">
                <a:pos x="T10" y="T11"/>
              </a:cxn>
              <a:cxn ang="T112">
                <a:pos x="T12" y="T13"/>
              </a:cxn>
              <a:cxn ang="T113">
                <a:pos x="T14" y="T15"/>
              </a:cxn>
              <a:cxn ang="T114">
                <a:pos x="T16" y="T17"/>
              </a:cxn>
              <a:cxn ang="T115">
                <a:pos x="T18" y="T19"/>
              </a:cxn>
              <a:cxn ang="T116">
                <a:pos x="T20" y="T21"/>
              </a:cxn>
              <a:cxn ang="T117">
                <a:pos x="T22" y="T23"/>
              </a:cxn>
              <a:cxn ang="T118">
                <a:pos x="T24" y="T25"/>
              </a:cxn>
              <a:cxn ang="T119">
                <a:pos x="T26" y="T27"/>
              </a:cxn>
              <a:cxn ang="T120">
                <a:pos x="T28" y="T29"/>
              </a:cxn>
              <a:cxn ang="T121">
                <a:pos x="T30" y="T31"/>
              </a:cxn>
              <a:cxn ang="T122">
                <a:pos x="T32" y="T33"/>
              </a:cxn>
              <a:cxn ang="T123">
                <a:pos x="T34" y="T35"/>
              </a:cxn>
              <a:cxn ang="T124">
                <a:pos x="T36" y="T37"/>
              </a:cxn>
              <a:cxn ang="T125">
                <a:pos x="T38" y="T39"/>
              </a:cxn>
              <a:cxn ang="T126">
                <a:pos x="T40" y="T41"/>
              </a:cxn>
              <a:cxn ang="T127">
                <a:pos x="T42" y="T43"/>
              </a:cxn>
              <a:cxn ang="T128">
                <a:pos x="T44" y="T45"/>
              </a:cxn>
              <a:cxn ang="T129">
                <a:pos x="T46" y="T47"/>
              </a:cxn>
              <a:cxn ang="T130">
                <a:pos x="T48" y="T49"/>
              </a:cxn>
              <a:cxn ang="T131">
                <a:pos x="T50" y="T51"/>
              </a:cxn>
              <a:cxn ang="T132">
                <a:pos x="T52" y="T53"/>
              </a:cxn>
              <a:cxn ang="T133">
                <a:pos x="T54" y="T55"/>
              </a:cxn>
              <a:cxn ang="T134">
                <a:pos x="T56" y="T57"/>
              </a:cxn>
              <a:cxn ang="T135">
                <a:pos x="T58" y="T59"/>
              </a:cxn>
              <a:cxn ang="T136">
                <a:pos x="T60" y="T61"/>
              </a:cxn>
              <a:cxn ang="T137">
                <a:pos x="T62" y="T63"/>
              </a:cxn>
              <a:cxn ang="T138">
                <a:pos x="T64" y="T65"/>
              </a:cxn>
              <a:cxn ang="T139">
                <a:pos x="T66" y="T67"/>
              </a:cxn>
              <a:cxn ang="T140">
                <a:pos x="T68" y="T69"/>
              </a:cxn>
              <a:cxn ang="T141">
                <a:pos x="T70" y="T71"/>
              </a:cxn>
              <a:cxn ang="T142">
                <a:pos x="T72" y="T73"/>
              </a:cxn>
              <a:cxn ang="T143">
                <a:pos x="T74" y="T75"/>
              </a:cxn>
              <a:cxn ang="T144">
                <a:pos x="T76" y="T77"/>
              </a:cxn>
              <a:cxn ang="T145">
                <a:pos x="T78" y="T79"/>
              </a:cxn>
              <a:cxn ang="T146">
                <a:pos x="T80" y="T81"/>
              </a:cxn>
              <a:cxn ang="T147">
                <a:pos x="T82" y="T83"/>
              </a:cxn>
              <a:cxn ang="T148">
                <a:pos x="T84" y="T85"/>
              </a:cxn>
              <a:cxn ang="T149">
                <a:pos x="T86" y="T87"/>
              </a:cxn>
              <a:cxn ang="T150">
                <a:pos x="T88" y="T89"/>
              </a:cxn>
              <a:cxn ang="T151">
                <a:pos x="T90" y="T91"/>
              </a:cxn>
              <a:cxn ang="T152">
                <a:pos x="T92" y="T93"/>
              </a:cxn>
              <a:cxn ang="T153">
                <a:pos x="T94" y="T95"/>
              </a:cxn>
              <a:cxn ang="T154">
                <a:pos x="T96" y="T97"/>
              </a:cxn>
              <a:cxn ang="T155">
                <a:pos x="T98" y="T99"/>
              </a:cxn>
              <a:cxn ang="T156">
                <a:pos x="T100" y="T101"/>
              </a:cxn>
              <a:cxn ang="T157">
                <a:pos x="T102" y="T103"/>
              </a:cxn>
              <a:cxn ang="T158">
                <a:pos x="T104" y="T105"/>
              </a:cxn>
            </a:cxnLst>
            <a:rect l="T159" t="T160" r="T161" b="T162"/>
            <a:pathLst>
              <a:path w="1143" h="1022">
                <a:moveTo>
                  <a:pt x="471" y="24"/>
                </a:moveTo>
                <a:lnTo>
                  <a:pt x="461" y="21"/>
                </a:lnTo>
                <a:lnTo>
                  <a:pt x="451" y="19"/>
                </a:lnTo>
                <a:lnTo>
                  <a:pt x="439" y="16"/>
                </a:lnTo>
                <a:lnTo>
                  <a:pt x="426" y="13"/>
                </a:lnTo>
                <a:lnTo>
                  <a:pt x="415" y="11"/>
                </a:lnTo>
                <a:lnTo>
                  <a:pt x="401" y="9"/>
                </a:lnTo>
                <a:lnTo>
                  <a:pt x="388" y="7"/>
                </a:lnTo>
                <a:lnTo>
                  <a:pt x="373" y="6"/>
                </a:lnTo>
                <a:lnTo>
                  <a:pt x="358" y="4"/>
                </a:lnTo>
                <a:lnTo>
                  <a:pt x="343" y="3"/>
                </a:lnTo>
                <a:lnTo>
                  <a:pt x="313" y="0"/>
                </a:lnTo>
                <a:lnTo>
                  <a:pt x="282" y="0"/>
                </a:lnTo>
                <a:lnTo>
                  <a:pt x="250" y="0"/>
                </a:lnTo>
                <a:lnTo>
                  <a:pt x="219" y="1"/>
                </a:lnTo>
                <a:lnTo>
                  <a:pt x="189" y="3"/>
                </a:lnTo>
                <a:lnTo>
                  <a:pt x="174" y="4"/>
                </a:lnTo>
                <a:lnTo>
                  <a:pt x="160" y="6"/>
                </a:lnTo>
                <a:lnTo>
                  <a:pt x="146" y="9"/>
                </a:lnTo>
                <a:lnTo>
                  <a:pt x="133" y="11"/>
                </a:lnTo>
                <a:lnTo>
                  <a:pt x="120" y="13"/>
                </a:lnTo>
                <a:lnTo>
                  <a:pt x="107" y="16"/>
                </a:lnTo>
                <a:lnTo>
                  <a:pt x="96" y="20"/>
                </a:lnTo>
                <a:lnTo>
                  <a:pt x="84" y="23"/>
                </a:lnTo>
                <a:lnTo>
                  <a:pt x="74" y="27"/>
                </a:lnTo>
                <a:lnTo>
                  <a:pt x="66" y="31"/>
                </a:lnTo>
                <a:lnTo>
                  <a:pt x="57" y="36"/>
                </a:lnTo>
                <a:lnTo>
                  <a:pt x="50" y="40"/>
                </a:lnTo>
                <a:lnTo>
                  <a:pt x="43" y="46"/>
                </a:lnTo>
                <a:lnTo>
                  <a:pt x="37" y="51"/>
                </a:lnTo>
                <a:lnTo>
                  <a:pt x="33" y="59"/>
                </a:lnTo>
                <a:lnTo>
                  <a:pt x="28" y="66"/>
                </a:lnTo>
                <a:lnTo>
                  <a:pt x="24" y="73"/>
                </a:lnTo>
                <a:lnTo>
                  <a:pt x="21" y="80"/>
                </a:lnTo>
                <a:lnTo>
                  <a:pt x="18" y="88"/>
                </a:lnTo>
                <a:lnTo>
                  <a:pt x="17" y="97"/>
                </a:lnTo>
                <a:lnTo>
                  <a:pt x="14" y="106"/>
                </a:lnTo>
                <a:lnTo>
                  <a:pt x="14" y="116"/>
                </a:lnTo>
                <a:lnTo>
                  <a:pt x="13" y="124"/>
                </a:lnTo>
                <a:lnTo>
                  <a:pt x="13" y="134"/>
                </a:lnTo>
                <a:lnTo>
                  <a:pt x="13" y="156"/>
                </a:lnTo>
                <a:lnTo>
                  <a:pt x="14" y="176"/>
                </a:lnTo>
                <a:lnTo>
                  <a:pt x="17" y="198"/>
                </a:lnTo>
                <a:lnTo>
                  <a:pt x="18" y="220"/>
                </a:lnTo>
                <a:lnTo>
                  <a:pt x="21" y="243"/>
                </a:lnTo>
                <a:lnTo>
                  <a:pt x="24" y="264"/>
                </a:lnTo>
                <a:lnTo>
                  <a:pt x="27" y="286"/>
                </a:lnTo>
                <a:lnTo>
                  <a:pt x="28" y="307"/>
                </a:lnTo>
                <a:lnTo>
                  <a:pt x="28" y="327"/>
                </a:lnTo>
                <a:lnTo>
                  <a:pt x="28" y="335"/>
                </a:lnTo>
                <a:lnTo>
                  <a:pt x="28" y="345"/>
                </a:lnTo>
                <a:lnTo>
                  <a:pt x="27" y="364"/>
                </a:lnTo>
                <a:lnTo>
                  <a:pt x="24" y="383"/>
                </a:lnTo>
                <a:lnTo>
                  <a:pt x="20" y="421"/>
                </a:lnTo>
                <a:lnTo>
                  <a:pt x="14" y="460"/>
                </a:lnTo>
                <a:lnTo>
                  <a:pt x="8" y="498"/>
                </a:lnTo>
                <a:lnTo>
                  <a:pt x="6" y="517"/>
                </a:lnTo>
                <a:lnTo>
                  <a:pt x="4" y="534"/>
                </a:lnTo>
                <a:lnTo>
                  <a:pt x="3" y="552"/>
                </a:lnTo>
                <a:lnTo>
                  <a:pt x="1" y="568"/>
                </a:lnTo>
                <a:lnTo>
                  <a:pt x="0" y="585"/>
                </a:lnTo>
                <a:lnTo>
                  <a:pt x="0" y="601"/>
                </a:lnTo>
                <a:lnTo>
                  <a:pt x="0" y="615"/>
                </a:lnTo>
                <a:lnTo>
                  <a:pt x="1" y="628"/>
                </a:lnTo>
                <a:lnTo>
                  <a:pt x="3" y="641"/>
                </a:lnTo>
                <a:lnTo>
                  <a:pt x="4" y="654"/>
                </a:lnTo>
                <a:lnTo>
                  <a:pt x="4" y="665"/>
                </a:lnTo>
                <a:lnTo>
                  <a:pt x="6" y="675"/>
                </a:lnTo>
                <a:lnTo>
                  <a:pt x="7" y="685"/>
                </a:lnTo>
                <a:lnTo>
                  <a:pt x="8" y="695"/>
                </a:lnTo>
                <a:lnTo>
                  <a:pt x="10" y="704"/>
                </a:lnTo>
                <a:lnTo>
                  <a:pt x="13" y="712"/>
                </a:lnTo>
                <a:lnTo>
                  <a:pt x="17" y="721"/>
                </a:lnTo>
                <a:lnTo>
                  <a:pt x="21" y="728"/>
                </a:lnTo>
                <a:lnTo>
                  <a:pt x="27" y="735"/>
                </a:lnTo>
                <a:lnTo>
                  <a:pt x="34" y="741"/>
                </a:lnTo>
                <a:lnTo>
                  <a:pt x="37" y="744"/>
                </a:lnTo>
                <a:lnTo>
                  <a:pt x="43" y="748"/>
                </a:lnTo>
                <a:lnTo>
                  <a:pt x="47" y="749"/>
                </a:lnTo>
                <a:lnTo>
                  <a:pt x="51" y="752"/>
                </a:lnTo>
                <a:lnTo>
                  <a:pt x="57" y="755"/>
                </a:lnTo>
                <a:lnTo>
                  <a:pt x="63" y="758"/>
                </a:lnTo>
                <a:lnTo>
                  <a:pt x="70" y="759"/>
                </a:lnTo>
                <a:lnTo>
                  <a:pt x="77" y="762"/>
                </a:lnTo>
                <a:lnTo>
                  <a:pt x="84" y="764"/>
                </a:lnTo>
                <a:lnTo>
                  <a:pt x="93" y="765"/>
                </a:lnTo>
                <a:lnTo>
                  <a:pt x="101" y="767"/>
                </a:lnTo>
                <a:lnTo>
                  <a:pt x="111" y="768"/>
                </a:lnTo>
                <a:lnTo>
                  <a:pt x="123" y="768"/>
                </a:lnTo>
                <a:lnTo>
                  <a:pt x="134" y="768"/>
                </a:lnTo>
                <a:lnTo>
                  <a:pt x="146" y="768"/>
                </a:lnTo>
                <a:lnTo>
                  <a:pt x="157" y="768"/>
                </a:lnTo>
                <a:lnTo>
                  <a:pt x="170" y="767"/>
                </a:lnTo>
                <a:lnTo>
                  <a:pt x="183" y="767"/>
                </a:lnTo>
                <a:lnTo>
                  <a:pt x="210" y="764"/>
                </a:lnTo>
                <a:lnTo>
                  <a:pt x="239" y="762"/>
                </a:lnTo>
                <a:lnTo>
                  <a:pt x="267" y="759"/>
                </a:lnTo>
                <a:lnTo>
                  <a:pt x="296" y="757"/>
                </a:lnTo>
                <a:lnTo>
                  <a:pt x="325" y="755"/>
                </a:lnTo>
                <a:lnTo>
                  <a:pt x="352" y="754"/>
                </a:lnTo>
                <a:lnTo>
                  <a:pt x="365" y="754"/>
                </a:lnTo>
                <a:lnTo>
                  <a:pt x="378" y="754"/>
                </a:lnTo>
                <a:lnTo>
                  <a:pt x="391" y="754"/>
                </a:lnTo>
                <a:lnTo>
                  <a:pt x="402" y="755"/>
                </a:lnTo>
                <a:lnTo>
                  <a:pt x="413" y="757"/>
                </a:lnTo>
                <a:lnTo>
                  <a:pt x="425" y="758"/>
                </a:lnTo>
                <a:lnTo>
                  <a:pt x="435" y="759"/>
                </a:lnTo>
                <a:lnTo>
                  <a:pt x="444" y="761"/>
                </a:lnTo>
                <a:lnTo>
                  <a:pt x="452" y="764"/>
                </a:lnTo>
                <a:lnTo>
                  <a:pt x="461" y="768"/>
                </a:lnTo>
                <a:lnTo>
                  <a:pt x="468" y="772"/>
                </a:lnTo>
                <a:lnTo>
                  <a:pt x="474" y="777"/>
                </a:lnTo>
                <a:lnTo>
                  <a:pt x="479" y="781"/>
                </a:lnTo>
                <a:lnTo>
                  <a:pt x="484" y="787"/>
                </a:lnTo>
                <a:lnTo>
                  <a:pt x="486" y="794"/>
                </a:lnTo>
                <a:lnTo>
                  <a:pt x="489" y="799"/>
                </a:lnTo>
                <a:lnTo>
                  <a:pt x="492" y="807"/>
                </a:lnTo>
                <a:lnTo>
                  <a:pt x="494" y="814"/>
                </a:lnTo>
                <a:lnTo>
                  <a:pt x="495" y="822"/>
                </a:lnTo>
                <a:lnTo>
                  <a:pt x="496" y="829"/>
                </a:lnTo>
                <a:lnTo>
                  <a:pt x="496" y="847"/>
                </a:lnTo>
                <a:lnTo>
                  <a:pt x="496" y="864"/>
                </a:lnTo>
                <a:lnTo>
                  <a:pt x="496" y="882"/>
                </a:lnTo>
                <a:lnTo>
                  <a:pt x="498" y="899"/>
                </a:lnTo>
                <a:lnTo>
                  <a:pt x="498" y="916"/>
                </a:lnTo>
                <a:lnTo>
                  <a:pt x="499" y="925"/>
                </a:lnTo>
                <a:lnTo>
                  <a:pt x="501" y="934"/>
                </a:lnTo>
                <a:lnTo>
                  <a:pt x="502" y="941"/>
                </a:lnTo>
                <a:lnTo>
                  <a:pt x="505" y="948"/>
                </a:lnTo>
                <a:lnTo>
                  <a:pt x="508" y="955"/>
                </a:lnTo>
                <a:lnTo>
                  <a:pt x="512" y="962"/>
                </a:lnTo>
                <a:lnTo>
                  <a:pt x="516" y="969"/>
                </a:lnTo>
                <a:lnTo>
                  <a:pt x="522" y="975"/>
                </a:lnTo>
                <a:lnTo>
                  <a:pt x="528" y="979"/>
                </a:lnTo>
                <a:lnTo>
                  <a:pt x="535" y="985"/>
                </a:lnTo>
                <a:lnTo>
                  <a:pt x="544" y="989"/>
                </a:lnTo>
                <a:lnTo>
                  <a:pt x="552" y="992"/>
                </a:lnTo>
                <a:lnTo>
                  <a:pt x="562" y="995"/>
                </a:lnTo>
                <a:lnTo>
                  <a:pt x="575" y="998"/>
                </a:lnTo>
                <a:lnTo>
                  <a:pt x="588" y="1001"/>
                </a:lnTo>
                <a:lnTo>
                  <a:pt x="601" y="1004"/>
                </a:lnTo>
                <a:lnTo>
                  <a:pt x="617" y="1006"/>
                </a:lnTo>
                <a:lnTo>
                  <a:pt x="632" y="1009"/>
                </a:lnTo>
                <a:lnTo>
                  <a:pt x="650" y="1011"/>
                </a:lnTo>
                <a:lnTo>
                  <a:pt x="667" y="1014"/>
                </a:lnTo>
                <a:lnTo>
                  <a:pt x="685" y="1015"/>
                </a:lnTo>
                <a:lnTo>
                  <a:pt x="704" y="1018"/>
                </a:lnTo>
                <a:lnTo>
                  <a:pt x="723" y="1019"/>
                </a:lnTo>
                <a:lnTo>
                  <a:pt x="743" y="1021"/>
                </a:lnTo>
                <a:lnTo>
                  <a:pt x="783" y="1022"/>
                </a:lnTo>
                <a:lnTo>
                  <a:pt x="823" y="1022"/>
                </a:lnTo>
                <a:lnTo>
                  <a:pt x="844" y="1022"/>
                </a:lnTo>
                <a:lnTo>
                  <a:pt x="864" y="1021"/>
                </a:lnTo>
                <a:lnTo>
                  <a:pt x="884" y="1021"/>
                </a:lnTo>
                <a:lnTo>
                  <a:pt x="904" y="1019"/>
                </a:lnTo>
                <a:lnTo>
                  <a:pt x="923" y="1018"/>
                </a:lnTo>
                <a:lnTo>
                  <a:pt x="942" y="1015"/>
                </a:lnTo>
                <a:lnTo>
                  <a:pt x="960" y="1012"/>
                </a:lnTo>
                <a:lnTo>
                  <a:pt x="979" y="1009"/>
                </a:lnTo>
                <a:lnTo>
                  <a:pt x="996" y="1005"/>
                </a:lnTo>
                <a:lnTo>
                  <a:pt x="1012" y="1002"/>
                </a:lnTo>
                <a:lnTo>
                  <a:pt x="1027" y="996"/>
                </a:lnTo>
                <a:lnTo>
                  <a:pt x="1042" y="992"/>
                </a:lnTo>
                <a:lnTo>
                  <a:pt x="1055" y="986"/>
                </a:lnTo>
                <a:lnTo>
                  <a:pt x="1066" y="979"/>
                </a:lnTo>
                <a:lnTo>
                  <a:pt x="1078" y="972"/>
                </a:lnTo>
                <a:lnTo>
                  <a:pt x="1088" y="965"/>
                </a:lnTo>
                <a:lnTo>
                  <a:pt x="1096" y="956"/>
                </a:lnTo>
                <a:lnTo>
                  <a:pt x="1103" y="948"/>
                </a:lnTo>
                <a:lnTo>
                  <a:pt x="1110" y="938"/>
                </a:lnTo>
                <a:lnTo>
                  <a:pt x="1116" y="926"/>
                </a:lnTo>
                <a:lnTo>
                  <a:pt x="1122" y="914"/>
                </a:lnTo>
                <a:lnTo>
                  <a:pt x="1126" y="901"/>
                </a:lnTo>
                <a:lnTo>
                  <a:pt x="1130" y="887"/>
                </a:lnTo>
                <a:lnTo>
                  <a:pt x="1135" y="872"/>
                </a:lnTo>
                <a:lnTo>
                  <a:pt x="1138" y="858"/>
                </a:lnTo>
                <a:lnTo>
                  <a:pt x="1139" y="842"/>
                </a:lnTo>
                <a:lnTo>
                  <a:pt x="1140" y="827"/>
                </a:lnTo>
                <a:lnTo>
                  <a:pt x="1142" y="809"/>
                </a:lnTo>
                <a:lnTo>
                  <a:pt x="1143" y="794"/>
                </a:lnTo>
                <a:lnTo>
                  <a:pt x="1143" y="777"/>
                </a:lnTo>
                <a:lnTo>
                  <a:pt x="1143" y="758"/>
                </a:lnTo>
                <a:lnTo>
                  <a:pt x="1143" y="741"/>
                </a:lnTo>
                <a:lnTo>
                  <a:pt x="1142" y="707"/>
                </a:lnTo>
                <a:lnTo>
                  <a:pt x="1140" y="671"/>
                </a:lnTo>
                <a:lnTo>
                  <a:pt x="1138" y="637"/>
                </a:lnTo>
                <a:lnTo>
                  <a:pt x="1136" y="621"/>
                </a:lnTo>
                <a:lnTo>
                  <a:pt x="1135" y="604"/>
                </a:lnTo>
                <a:lnTo>
                  <a:pt x="1133" y="588"/>
                </a:lnTo>
                <a:lnTo>
                  <a:pt x="1132" y="572"/>
                </a:lnTo>
                <a:lnTo>
                  <a:pt x="1130" y="558"/>
                </a:lnTo>
                <a:lnTo>
                  <a:pt x="1129" y="544"/>
                </a:lnTo>
                <a:lnTo>
                  <a:pt x="1128" y="531"/>
                </a:lnTo>
                <a:lnTo>
                  <a:pt x="1126" y="518"/>
                </a:lnTo>
                <a:lnTo>
                  <a:pt x="1126" y="505"/>
                </a:lnTo>
                <a:lnTo>
                  <a:pt x="1125" y="495"/>
                </a:lnTo>
                <a:lnTo>
                  <a:pt x="1125" y="485"/>
                </a:lnTo>
                <a:lnTo>
                  <a:pt x="1125" y="475"/>
                </a:lnTo>
                <a:lnTo>
                  <a:pt x="1125" y="455"/>
                </a:lnTo>
                <a:lnTo>
                  <a:pt x="1125" y="438"/>
                </a:lnTo>
                <a:lnTo>
                  <a:pt x="1123" y="421"/>
                </a:lnTo>
                <a:lnTo>
                  <a:pt x="1123" y="407"/>
                </a:lnTo>
                <a:lnTo>
                  <a:pt x="1123" y="393"/>
                </a:lnTo>
                <a:lnTo>
                  <a:pt x="1122" y="380"/>
                </a:lnTo>
                <a:lnTo>
                  <a:pt x="1120" y="367"/>
                </a:lnTo>
                <a:lnTo>
                  <a:pt x="1118" y="355"/>
                </a:lnTo>
                <a:lnTo>
                  <a:pt x="1113" y="345"/>
                </a:lnTo>
                <a:lnTo>
                  <a:pt x="1109" y="335"/>
                </a:lnTo>
                <a:lnTo>
                  <a:pt x="1106" y="330"/>
                </a:lnTo>
                <a:lnTo>
                  <a:pt x="1102" y="325"/>
                </a:lnTo>
                <a:lnTo>
                  <a:pt x="1099" y="321"/>
                </a:lnTo>
                <a:lnTo>
                  <a:pt x="1095" y="317"/>
                </a:lnTo>
                <a:lnTo>
                  <a:pt x="1090" y="313"/>
                </a:lnTo>
                <a:lnTo>
                  <a:pt x="1085" y="308"/>
                </a:lnTo>
                <a:lnTo>
                  <a:pt x="1080" y="304"/>
                </a:lnTo>
                <a:lnTo>
                  <a:pt x="1073" y="300"/>
                </a:lnTo>
                <a:lnTo>
                  <a:pt x="1067" y="295"/>
                </a:lnTo>
                <a:lnTo>
                  <a:pt x="1060" y="291"/>
                </a:lnTo>
                <a:lnTo>
                  <a:pt x="1053" y="288"/>
                </a:lnTo>
                <a:lnTo>
                  <a:pt x="1045" y="286"/>
                </a:lnTo>
                <a:lnTo>
                  <a:pt x="1035" y="283"/>
                </a:lnTo>
                <a:lnTo>
                  <a:pt x="1025" y="280"/>
                </a:lnTo>
                <a:lnTo>
                  <a:pt x="1015" y="277"/>
                </a:lnTo>
                <a:lnTo>
                  <a:pt x="1003" y="276"/>
                </a:lnTo>
                <a:lnTo>
                  <a:pt x="992" y="274"/>
                </a:lnTo>
                <a:lnTo>
                  <a:pt x="979" y="273"/>
                </a:lnTo>
                <a:lnTo>
                  <a:pt x="966" y="271"/>
                </a:lnTo>
                <a:lnTo>
                  <a:pt x="953" y="271"/>
                </a:lnTo>
                <a:lnTo>
                  <a:pt x="939" y="270"/>
                </a:lnTo>
                <a:lnTo>
                  <a:pt x="926" y="270"/>
                </a:lnTo>
                <a:lnTo>
                  <a:pt x="897" y="270"/>
                </a:lnTo>
                <a:lnTo>
                  <a:pt x="867" y="268"/>
                </a:lnTo>
                <a:lnTo>
                  <a:pt x="839" y="268"/>
                </a:lnTo>
                <a:lnTo>
                  <a:pt x="810" y="267"/>
                </a:lnTo>
                <a:lnTo>
                  <a:pt x="781" y="266"/>
                </a:lnTo>
                <a:lnTo>
                  <a:pt x="753" y="264"/>
                </a:lnTo>
                <a:lnTo>
                  <a:pt x="740" y="263"/>
                </a:lnTo>
                <a:lnTo>
                  <a:pt x="727" y="261"/>
                </a:lnTo>
                <a:lnTo>
                  <a:pt x="714" y="260"/>
                </a:lnTo>
                <a:lnTo>
                  <a:pt x="703" y="257"/>
                </a:lnTo>
                <a:lnTo>
                  <a:pt x="691" y="254"/>
                </a:lnTo>
                <a:lnTo>
                  <a:pt x="680" y="251"/>
                </a:lnTo>
                <a:lnTo>
                  <a:pt x="670" y="248"/>
                </a:lnTo>
                <a:lnTo>
                  <a:pt x="661" y="244"/>
                </a:lnTo>
                <a:lnTo>
                  <a:pt x="651" y="240"/>
                </a:lnTo>
                <a:lnTo>
                  <a:pt x="644" y="234"/>
                </a:lnTo>
                <a:lnTo>
                  <a:pt x="635" y="228"/>
                </a:lnTo>
                <a:lnTo>
                  <a:pt x="628" y="223"/>
                </a:lnTo>
                <a:lnTo>
                  <a:pt x="622" y="217"/>
                </a:lnTo>
                <a:lnTo>
                  <a:pt x="615" y="210"/>
                </a:lnTo>
                <a:lnTo>
                  <a:pt x="610" y="203"/>
                </a:lnTo>
                <a:lnTo>
                  <a:pt x="604" y="196"/>
                </a:lnTo>
                <a:lnTo>
                  <a:pt x="594" y="180"/>
                </a:lnTo>
                <a:lnTo>
                  <a:pt x="585" y="164"/>
                </a:lnTo>
                <a:lnTo>
                  <a:pt x="577" y="147"/>
                </a:lnTo>
                <a:lnTo>
                  <a:pt x="568" y="130"/>
                </a:lnTo>
                <a:lnTo>
                  <a:pt x="559" y="113"/>
                </a:lnTo>
                <a:lnTo>
                  <a:pt x="551" y="97"/>
                </a:lnTo>
                <a:lnTo>
                  <a:pt x="541" y="81"/>
                </a:lnTo>
                <a:lnTo>
                  <a:pt x="531" y="67"/>
                </a:lnTo>
                <a:lnTo>
                  <a:pt x="524" y="60"/>
                </a:lnTo>
                <a:lnTo>
                  <a:pt x="518" y="54"/>
                </a:lnTo>
                <a:lnTo>
                  <a:pt x="512" y="47"/>
                </a:lnTo>
                <a:lnTo>
                  <a:pt x="505" y="41"/>
                </a:lnTo>
                <a:lnTo>
                  <a:pt x="496" y="37"/>
                </a:lnTo>
                <a:lnTo>
                  <a:pt x="489" y="33"/>
                </a:lnTo>
                <a:lnTo>
                  <a:pt x="481" y="29"/>
                </a:lnTo>
                <a:lnTo>
                  <a:pt x="471" y="24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6012" name="Rectangle 291"/>
          <p:cNvSpPr>
            <a:spLocks noChangeArrowheads="1"/>
          </p:cNvSpPr>
          <p:nvPr/>
        </p:nvSpPr>
        <p:spPr bwMode="auto">
          <a:xfrm>
            <a:off x="0" y="973138"/>
            <a:ext cx="32861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E</a:t>
            </a:r>
          </a:p>
        </p:txBody>
      </p:sp>
      <p:sp>
        <p:nvSpPr>
          <p:cNvPr id="126013" name="Rectangle 291"/>
          <p:cNvSpPr>
            <a:spLocks noChangeArrowheads="1"/>
          </p:cNvSpPr>
          <p:nvPr/>
        </p:nvSpPr>
        <p:spPr bwMode="auto">
          <a:xfrm>
            <a:off x="0" y="2789238"/>
            <a:ext cx="32861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F</a:t>
            </a:r>
          </a:p>
        </p:txBody>
      </p:sp>
      <p:sp>
        <p:nvSpPr>
          <p:cNvPr id="126014" name="Rectangle 291"/>
          <p:cNvSpPr>
            <a:spLocks noChangeArrowheads="1"/>
          </p:cNvSpPr>
          <p:nvPr/>
        </p:nvSpPr>
        <p:spPr bwMode="auto">
          <a:xfrm>
            <a:off x="2254250" y="6257925"/>
            <a:ext cx="715963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AS</a:t>
            </a:r>
            <a:r>
              <a:rPr lang="en-US" altLang="zh-CN" sz="1800">
                <a:solidFill>
                  <a:srgbClr val="000000"/>
                </a:solidFill>
                <a:ea typeface="宋体" charset="-122"/>
              </a:rPr>
              <a:t> I</a:t>
            </a:r>
            <a:endParaRPr lang="en-US" altLang="en-US" sz="1800">
              <a:solidFill>
                <a:srgbClr val="000000"/>
              </a:solidFill>
              <a:ea typeface="宋体" charset="-122"/>
            </a:endParaRPr>
          </a:p>
        </p:txBody>
      </p:sp>
      <p:sp>
        <p:nvSpPr>
          <p:cNvPr id="126015" name="Text Box 294"/>
          <p:cNvSpPr txBox="1">
            <a:spLocks noChangeArrowheads="1"/>
          </p:cNvSpPr>
          <p:nvPr/>
        </p:nvSpPr>
        <p:spPr bwMode="auto">
          <a:xfrm>
            <a:off x="8374063" y="342900"/>
            <a:ext cx="4254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d1</a:t>
            </a:r>
          </a:p>
        </p:txBody>
      </p:sp>
      <p:sp>
        <p:nvSpPr>
          <p:cNvPr id="158784" name="Oval 278"/>
          <p:cNvSpPr>
            <a:spLocks noChangeArrowheads="1"/>
          </p:cNvSpPr>
          <p:nvPr/>
        </p:nvSpPr>
        <p:spPr bwMode="auto">
          <a:xfrm>
            <a:off x="3017838" y="2505075"/>
            <a:ext cx="1335087" cy="439738"/>
          </a:xfrm>
          <a:prstGeom prst="ellipse">
            <a:avLst/>
          </a:prstGeom>
          <a:noFill/>
          <a:ln w="635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solidFill>
                <a:srgbClr val="000000"/>
              </a:solidFill>
            </a:endParaRPr>
          </a:p>
        </p:txBody>
      </p:sp>
      <p:cxnSp>
        <p:nvCxnSpPr>
          <p:cNvPr id="275" name="Straight Arrow Connector 274"/>
          <p:cNvCxnSpPr>
            <a:cxnSpLocks noChangeShapeType="1"/>
            <a:stCxn id="3122" idx="0"/>
            <a:endCxn id="158784" idx="5"/>
          </p:cNvCxnSpPr>
          <p:nvPr/>
        </p:nvCxnSpPr>
        <p:spPr bwMode="auto">
          <a:xfrm flipH="1" flipV="1">
            <a:off x="4157406" y="2880415"/>
            <a:ext cx="1126461" cy="78194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6018" name="Text Box 294"/>
          <p:cNvSpPr txBox="1">
            <a:spLocks noChangeArrowheads="1"/>
          </p:cNvSpPr>
          <p:nvPr/>
        </p:nvSpPr>
        <p:spPr bwMode="auto">
          <a:xfrm>
            <a:off x="8718550" y="971550"/>
            <a:ext cx="46196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d2</a:t>
            </a:r>
          </a:p>
        </p:txBody>
      </p:sp>
    </p:spTree>
    <p:extLst>
      <p:ext uri="{BB962C8B-B14F-4D97-AF65-F5344CB8AC3E}">
        <p14:creationId xmlns:p14="http://schemas.microsoft.com/office/powerpoint/2010/main" val="899128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22" grpId="0" animBg="1"/>
      <p:bldP spid="158784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8686800" y="6515100"/>
            <a:ext cx="4572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l">
              <a:spcBef>
                <a:spcPct val="0"/>
              </a:spcBef>
              <a:buClrTx/>
              <a:buSzTx/>
              <a:buFontTx/>
              <a:buNone/>
            </a:pPr>
            <a:fld id="{2268D687-77AC-6349-84FA-B1441D81BE7A}" type="slidenum">
              <a:rPr lang="en-US" altLang="en-US" sz="1400">
                <a:solidFill>
                  <a:srgbClr val="000000"/>
                </a:solidFill>
                <a:latin typeface="Times New Roman" charset="0"/>
              </a:rPr>
              <a:pPr algn="l">
                <a:spcBef>
                  <a:spcPct val="0"/>
                </a:spcBef>
                <a:buClrTx/>
                <a:buSzTx/>
                <a:buFontTx/>
                <a:buNone/>
              </a:pPr>
              <a:t>32</a:t>
            </a:fld>
            <a:endParaRPr lang="en-US" altLang="en-US" sz="140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146434" name="Rectangle 2"/>
          <p:cNvSpPr>
            <a:spLocks noChangeArrowheads="1"/>
          </p:cNvSpPr>
          <p:nvPr/>
        </p:nvSpPr>
        <p:spPr bwMode="auto">
          <a:xfrm>
            <a:off x="533400" y="228600"/>
            <a:ext cx="802005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4000" u="sng">
                <a:solidFill>
                  <a:srgbClr val="3333CC"/>
                </a:solidFill>
              </a:rPr>
              <a:t>Outline</a:t>
            </a:r>
          </a:p>
        </p:txBody>
      </p:sp>
      <p:sp>
        <p:nvSpPr>
          <p:cNvPr id="207875" name="Rectangle 3"/>
          <p:cNvSpPr>
            <a:spLocks noChangeArrowheads="1"/>
          </p:cNvSpPr>
          <p:nvPr/>
        </p:nvSpPr>
        <p:spPr bwMode="auto">
          <a:xfrm>
            <a:off x="533400" y="1371600"/>
            <a:ext cx="8077200" cy="4781550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rgbClr val="3333CC"/>
              </a:buClr>
              <a:buSzPct val="85000"/>
              <a:buFont typeface="Wingdings" charset="0"/>
              <a:buChar char="q"/>
              <a:defRPr/>
            </a:pPr>
            <a:r>
              <a:rPr lang="en-US" sz="1800" dirty="0">
                <a:solidFill>
                  <a:srgbClr val="000000"/>
                </a:solidFill>
                <a:latin typeface="Comic Sans MS" charset="0"/>
                <a:ea typeface="ＭＳ Ｐゴシック" charset="0"/>
                <a:cs typeface="ＭＳ Ｐゴシック" charset="0"/>
              </a:rPr>
              <a:t>Admin and recap</a:t>
            </a:r>
          </a:p>
          <a:p>
            <a:pPr marL="342900" indent="-342900">
              <a:spcBef>
                <a:spcPct val="20000"/>
              </a:spcBef>
              <a:buClr>
                <a:srgbClr val="3333CC"/>
              </a:buClr>
              <a:buSzPct val="85000"/>
              <a:buFont typeface="Wingdings" charset="0"/>
              <a:buChar char="q"/>
              <a:defRPr/>
            </a:pPr>
            <a:r>
              <a:rPr lang="en-US" sz="1800" dirty="0">
                <a:solidFill>
                  <a:srgbClr val="000000"/>
                </a:solidFill>
                <a:latin typeface="Comic Sans MS" charset="0"/>
                <a:ea typeface="ＭＳ Ｐゴシック" charset="0"/>
                <a:cs typeface="ＭＳ Ｐゴシック" charset="0"/>
              </a:rPr>
              <a:t>Network control plane</a:t>
            </a:r>
          </a:p>
          <a:p>
            <a:pPr marL="914400" lvl="1" indent="-457200">
              <a:spcBef>
                <a:spcPct val="20000"/>
              </a:spcBef>
              <a:buClr>
                <a:srgbClr val="3333CC"/>
              </a:buClr>
              <a:buSzPct val="85000"/>
              <a:buFont typeface="Courier New" charset="0"/>
              <a:buChar char="o"/>
              <a:defRPr/>
            </a:pPr>
            <a:r>
              <a:rPr lang="en-US" sz="1800" dirty="0">
                <a:solidFill>
                  <a:srgbClr val="000000"/>
                </a:solidFill>
                <a:latin typeface="Comic Sans MS" charset="0"/>
                <a:ea typeface="ＭＳ Ｐゴシック" charset="0"/>
                <a:cs typeface="ＭＳ Ｐゴシック" charset="0"/>
              </a:rPr>
              <a:t>Routing</a:t>
            </a:r>
          </a:p>
          <a:p>
            <a:pPr marL="1371600" lvl="2" indent="-457200">
              <a:spcBef>
                <a:spcPct val="20000"/>
              </a:spcBef>
              <a:buClr>
                <a:srgbClr val="3333CC"/>
              </a:buClr>
              <a:buSzPct val="85000"/>
              <a:buFont typeface="Courier New" charset="0"/>
              <a:buChar char="o"/>
              <a:defRPr/>
            </a:pPr>
            <a:r>
              <a:rPr lang="en-US" sz="1800" dirty="0">
                <a:solidFill>
                  <a:srgbClr val="000000"/>
                </a:solidFill>
                <a:latin typeface="Comic Sans MS" charset="0"/>
                <a:ea typeface="ＭＳ Ｐゴシック" charset="0"/>
                <a:cs typeface="ＭＳ Ｐゴシック" charset="0"/>
              </a:rPr>
              <a:t>Link weights assignment</a:t>
            </a:r>
          </a:p>
          <a:p>
            <a:pPr marL="1371600" lvl="2" indent="-457200">
              <a:spcBef>
                <a:spcPct val="20000"/>
              </a:spcBef>
              <a:buClr>
                <a:srgbClr val="3333CC"/>
              </a:buClr>
              <a:buSzPct val="85000"/>
              <a:buFont typeface="Courier New" charset="0"/>
              <a:buChar char="o"/>
              <a:defRPr/>
            </a:pPr>
            <a:r>
              <a:rPr lang="en-US" sz="1800" dirty="0">
                <a:solidFill>
                  <a:srgbClr val="000000"/>
                </a:solidFill>
                <a:latin typeface="Comic Sans MS" charset="0"/>
                <a:ea typeface="ＭＳ Ｐゴシック" charset="0"/>
                <a:cs typeface="ＭＳ Ｐゴシック" charset="0"/>
              </a:rPr>
              <a:t>Routing computation</a:t>
            </a:r>
          </a:p>
          <a:p>
            <a:pPr marL="1714500" lvl="3" indent="-342900">
              <a:spcBef>
                <a:spcPct val="20000"/>
              </a:spcBef>
              <a:buClr>
                <a:srgbClr val="2D2DB9"/>
              </a:buClr>
              <a:buSzPct val="85000"/>
              <a:buFont typeface="Courier New" charset="0"/>
              <a:buChar char="o"/>
            </a:pPr>
            <a:r>
              <a:rPr lang="en-US" sz="1600" dirty="0">
                <a:ea typeface="ＭＳ Ｐゴシック" charset="0"/>
                <a:cs typeface="ＭＳ Ｐゴシック" charset="0"/>
              </a:rPr>
              <a:t>Basic routing computation protocols</a:t>
            </a:r>
            <a:endParaRPr lang="en-US" altLang="en-US" sz="1600" dirty="0">
              <a:ea typeface=""/>
            </a:endParaRPr>
          </a:p>
          <a:p>
            <a:pPr marL="1714500" lvl="3" indent="-342900">
              <a:spcBef>
                <a:spcPct val="20000"/>
              </a:spcBef>
              <a:buClr>
                <a:srgbClr val="2D2DB9"/>
              </a:buClr>
              <a:buSzPct val="85000"/>
              <a:buFont typeface="Courier New" charset="0"/>
              <a:buChar char="o"/>
            </a:pPr>
            <a:r>
              <a:rPr lang="en-US" altLang="en-US" sz="1600" dirty="0">
                <a:ea typeface=""/>
              </a:rPr>
              <a:t>Global Internet routing</a:t>
            </a:r>
          </a:p>
          <a:p>
            <a:pPr marL="2171700" lvl="4" indent="-342900">
              <a:spcBef>
                <a:spcPct val="20000"/>
              </a:spcBef>
              <a:buClr>
                <a:srgbClr val="2D2DB9"/>
              </a:buClr>
              <a:buSzPct val="85000"/>
              <a:buFont typeface="Courier New" charset="0"/>
              <a:buChar char="o"/>
            </a:pPr>
            <a:r>
              <a:rPr lang="en-US" altLang="en-US" sz="1600" dirty="0">
                <a:ea typeface=""/>
              </a:rPr>
              <a:t>Basic architecture</a:t>
            </a:r>
          </a:p>
          <a:p>
            <a:pPr marL="2171700" lvl="4" indent="-342900">
              <a:spcBef>
                <a:spcPct val="20000"/>
              </a:spcBef>
              <a:buClr>
                <a:srgbClr val="2D2DB9"/>
              </a:buClr>
              <a:buSzPct val="85000"/>
              <a:buFont typeface="Wingdings" charset="2"/>
              <a:buChar char="Ø"/>
            </a:pPr>
            <a:r>
              <a:rPr lang="en-US" altLang="en-US" sz="1600" dirty="0">
                <a:ea typeface=""/>
              </a:rPr>
              <a:t>BGP (Border Gateway Protocol): The de facto Inter-domain routing standard </a:t>
            </a:r>
          </a:p>
          <a:p>
            <a:pPr marL="2628900" lvl="5" indent="-342900">
              <a:spcBef>
                <a:spcPct val="20000"/>
              </a:spcBef>
              <a:buClr>
                <a:srgbClr val="2D2DB9"/>
              </a:buClr>
              <a:buSzPct val="85000"/>
              <a:buFont typeface="Arial" charset="0"/>
              <a:buChar char="•"/>
            </a:pPr>
            <a:r>
              <a:rPr lang="en-US" altLang="en-US" sz="1600" dirty="0">
                <a:ea typeface=""/>
              </a:rPr>
              <a:t>Basic operations</a:t>
            </a:r>
          </a:p>
          <a:p>
            <a:pPr marL="2628900" lvl="5" indent="-342900">
              <a:spcBef>
                <a:spcPct val="20000"/>
              </a:spcBef>
              <a:buClr>
                <a:srgbClr val="2D2DB9"/>
              </a:buClr>
              <a:buSzPct val="85000"/>
              <a:buFont typeface="Arial" charset="0"/>
              <a:buChar char="•"/>
            </a:pPr>
            <a:r>
              <a:rPr lang="en-US" altLang="en-US" sz="1600" dirty="0">
                <a:ea typeface=""/>
              </a:rPr>
              <a:t>BGP as a policy routing framework (control </a:t>
            </a:r>
            <a:r>
              <a:rPr lang="en-US" altLang="en-US" sz="1600" dirty="0" err="1">
                <a:ea typeface=""/>
              </a:rPr>
              <a:t>interdomain</a:t>
            </a:r>
            <a:r>
              <a:rPr lang="en-US" altLang="en-US" sz="1600" dirty="0">
                <a:ea typeface=""/>
              </a:rPr>
              <a:t> routes)</a:t>
            </a:r>
          </a:p>
          <a:p>
            <a:pPr marL="2628900" lvl="5" indent="-342900">
              <a:spcBef>
                <a:spcPct val="20000"/>
              </a:spcBef>
              <a:buClr>
                <a:srgbClr val="2D2DB9"/>
              </a:buClr>
              <a:buSzPct val="85000"/>
              <a:buFont typeface="Wingdings" charset="2"/>
              <a:buChar char="Ø"/>
            </a:pPr>
            <a:r>
              <a:rPr lang="en-US" altLang="en-US" sz="1600" dirty="0">
                <a:ea typeface=""/>
              </a:rPr>
              <a:t>Policy/</a:t>
            </a:r>
            <a:r>
              <a:rPr lang="en-US" altLang="en-US" sz="1600" dirty="0" err="1">
                <a:ea typeface=""/>
              </a:rPr>
              <a:t>interdomain</a:t>
            </a:r>
            <a:r>
              <a:rPr lang="en-US" altLang="en-US" sz="1600" dirty="0">
                <a:ea typeface=""/>
              </a:rPr>
              <a:t> routing analysis</a:t>
            </a:r>
          </a:p>
          <a:p>
            <a:pPr marL="3086100" lvl="6" indent="-342900">
              <a:spcBef>
                <a:spcPct val="20000"/>
              </a:spcBef>
              <a:buClr>
                <a:srgbClr val="2D2DB9"/>
              </a:buClr>
              <a:buSzPct val="85000"/>
              <a:buFont typeface="Wingdings" charset="2"/>
              <a:buChar char="Ø"/>
            </a:pPr>
            <a:r>
              <a:rPr lang="en-US" altLang="en-US" sz="1600" dirty="0">
                <a:ea typeface=""/>
              </a:rPr>
              <a:t>Global preference aggregation and Arrow’s Theorem</a:t>
            </a:r>
          </a:p>
          <a:p>
            <a:pPr marL="3086100" lvl="6" indent="-342900">
              <a:spcBef>
                <a:spcPct val="20000"/>
              </a:spcBef>
              <a:buClr>
                <a:srgbClr val="2D2DB9"/>
              </a:buClr>
              <a:buSzPct val="85000"/>
              <a:buFont typeface="Wingdings" charset="2"/>
              <a:buChar char="Ø"/>
            </a:pPr>
            <a:r>
              <a:rPr lang="en-US" altLang="en-US" sz="1600" dirty="0">
                <a:ea typeface=""/>
              </a:rPr>
              <a:t>Local preference aggregation</a:t>
            </a:r>
          </a:p>
          <a:p>
            <a:pPr marL="3086100" lvl="6" indent="-342900">
              <a:spcBef>
                <a:spcPct val="20000"/>
              </a:spcBef>
              <a:buClr>
                <a:srgbClr val="2D2DB9"/>
              </a:buClr>
              <a:buSzPct val="85000"/>
              <a:buFont typeface="Wingdings" charset="2"/>
              <a:buChar char="Ø"/>
            </a:pPr>
            <a:r>
              <a:rPr lang="en-US" altLang="en-US" sz="1600" dirty="0">
                <a:ea typeface=""/>
              </a:rPr>
              <a:t>Economics and </a:t>
            </a:r>
            <a:r>
              <a:rPr lang="en-US" altLang="en-US" sz="1600" dirty="0" err="1">
                <a:ea typeface=""/>
              </a:rPr>
              <a:t>interdomain</a:t>
            </a:r>
            <a:r>
              <a:rPr lang="en-US" altLang="en-US" sz="1600" dirty="0">
                <a:ea typeface=""/>
              </a:rPr>
              <a:t> routing patterns</a:t>
            </a:r>
          </a:p>
          <a:p>
            <a:pPr marL="2628900" lvl="5" indent="-342900">
              <a:spcBef>
                <a:spcPct val="20000"/>
              </a:spcBef>
              <a:buClr>
                <a:srgbClr val="2D2DB9"/>
              </a:buClr>
              <a:buSzPct val="85000"/>
              <a:buFont typeface="Wingdings" charset="2"/>
              <a:buChar char="Ø"/>
            </a:pPr>
            <a:r>
              <a:rPr lang="en-US" altLang="en-US" sz="1600" b="1" i="1" dirty="0">
                <a:solidFill>
                  <a:srgbClr val="C00000"/>
                </a:solidFill>
                <a:ea typeface=""/>
              </a:rPr>
              <a:t>IP addresses for </a:t>
            </a:r>
            <a:r>
              <a:rPr lang="en-US" altLang="en-US" sz="1600" b="1" i="1" dirty="0" err="1">
                <a:solidFill>
                  <a:srgbClr val="C00000"/>
                </a:solidFill>
                <a:ea typeface=""/>
              </a:rPr>
              <a:t>Interdomain</a:t>
            </a:r>
            <a:r>
              <a:rPr lang="en-US" altLang="en-US" sz="1600" b="1" i="1" dirty="0">
                <a:solidFill>
                  <a:srgbClr val="C00000"/>
                </a:solidFill>
                <a:ea typeface=""/>
              </a:rPr>
              <a:t> routing</a:t>
            </a:r>
          </a:p>
          <a:p>
            <a:pPr marL="3086100" lvl="6" indent="-342900">
              <a:spcBef>
                <a:spcPct val="20000"/>
              </a:spcBef>
              <a:buClr>
                <a:srgbClr val="2D2DB9"/>
              </a:buClr>
              <a:buSzPct val="85000"/>
              <a:buFont typeface="Wingdings" charset="2"/>
              <a:buChar char="Ø"/>
            </a:pPr>
            <a:endParaRPr lang="en-US" altLang="en-US" sz="1600" dirty="0">
              <a:ea typeface=""/>
            </a:endParaRPr>
          </a:p>
          <a:p>
            <a:pPr marL="3086100" lvl="6" indent="-342900">
              <a:spcBef>
                <a:spcPct val="20000"/>
              </a:spcBef>
              <a:buClr>
                <a:srgbClr val="2D2DB9"/>
              </a:buClr>
              <a:buSzPct val="85000"/>
              <a:buFont typeface="Wingdings" charset="2"/>
              <a:buChar char="Ø"/>
            </a:pPr>
            <a:endParaRPr lang="en-US" altLang="en-US" sz="1600" i="1" dirty="0">
              <a:solidFill>
                <a:srgbClr val="C00000"/>
              </a:solidFill>
              <a:ea typeface=""/>
            </a:endParaRPr>
          </a:p>
          <a:p>
            <a:pPr marL="2628900" lvl="5" indent="-342900">
              <a:spcBef>
                <a:spcPct val="20000"/>
              </a:spcBef>
              <a:buClr>
                <a:srgbClr val="2D2DB9"/>
              </a:buClr>
              <a:buSzPct val="85000"/>
              <a:buFont typeface="Wingdings" charset="2"/>
              <a:buChar char="Ø"/>
            </a:pPr>
            <a:endParaRPr lang="en-US" altLang="en-US" sz="1600" i="1" dirty="0">
              <a:solidFill>
                <a:srgbClr val="C00000"/>
              </a:solidFill>
              <a:ea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15410996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1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7CAB3CA3-57CF-3346-A228-A313FE83EBEA}" type="slidenum">
              <a:rPr lang="en-US" altLang="en-US" sz="1400">
                <a:solidFill>
                  <a:srgbClr val="000000"/>
                </a:solidFill>
                <a:latin typeface="Times New Roman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33</a:t>
            </a:fld>
            <a:endParaRPr lang="en-US" altLang="en-US" sz="140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1280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>
                <a:ea typeface="宋体" charset="-122"/>
              </a:rPr>
              <a:t>IP Addressing Scheme: Requirements</a:t>
            </a:r>
            <a:endParaRPr lang="en-US" altLang="en-US" sz="3200">
              <a:ea typeface="ＭＳ Ｐゴシック" charset="-128"/>
            </a:endParaRPr>
          </a:p>
        </p:txBody>
      </p:sp>
      <p:sp>
        <p:nvSpPr>
          <p:cNvPr id="6901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500188"/>
            <a:ext cx="8051800" cy="4856162"/>
          </a:xfrm>
        </p:spPr>
        <p:txBody>
          <a:bodyPr/>
          <a:lstStyle/>
          <a:p>
            <a:pPr>
              <a:lnSpc>
                <a:spcPct val="90000"/>
              </a:lnSpc>
              <a:buFont typeface="Wingdings" pitchFamily="2" charset="2"/>
              <a:buChar char="q"/>
            </a:pPr>
            <a:r>
              <a:rPr lang="en-US" altLang="zh-CN" dirty="0">
                <a:ea typeface="宋体" charset="-122"/>
              </a:rPr>
              <a:t>Uniqueness: We need an address to </a:t>
            </a:r>
            <a:r>
              <a:rPr lang="en-US" altLang="zh-CN" dirty="0">
                <a:solidFill>
                  <a:srgbClr val="FF0000"/>
                </a:solidFill>
                <a:ea typeface="宋体" charset="-122"/>
              </a:rPr>
              <a:t>uniquely</a:t>
            </a:r>
            <a:r>
              <a:rPr lang="en-US" altLang="zh-CN" dirty="0">
                <a:ea typeface="宋体" charset="-122"/>
              </a:rPr>
              <a:t> identify each destination</a:t>
            </a:r>
          </a:p>
          <a:p>
            <a:pPr>
              <a:lnSpc>
                <a:spcPct val="90000"/>
              </a:lnSpc>
              <a:buFont typeface="Wingdings" pitchFamily="2" charset="2"/>
              <a:buChar char="q"/>
            </a:pPr>
            <a:endParaRPr lang="en-US" altLang="zh-CN" dirty="0">
              <a:ea typeface="宋体" charset="-122"/>
            </a:endParaRPr>
          </a:p>
          <a:p>
            <a:pPr>
              <a:lnSpc>
                <a:spcPct val="90000"/>
              </a:lnSpc>
              <a:buFont typeface="Wingdings" pitchFamily="2" charset="2"/>
              <a:buChar char="q"/>
            </a:pPr>
            <a:r>
              <a:rPr lang="en-US" altLang="zh-CN" dirty="0" err="1">
                <a:ea typeface="宋体" charset="-122"/>
              </a:rPr>
              <a:t>Aggregability</a:t>
            </a:r>
            <a:r>
              <a:rPr lang="en-US" altLang="zh-CN" dirty="0">
                <a:ea typeface="宋体" charset="-122"/>
              </a:rPr>
              <a:t> : Routing scalability needs flexibility in </a:t>
            </a:r>
            <a:r>
              <a:rPr lang="en-US" altLang="zh-CN" dirty="0">
                <a:solidFill>
                  <a:srgbClr val="FF0000"/>
                </a:solidFill>
                <a:ea typeface="宋体" charset="-122"/>
              </a:rPr>
              <a:t>aggregation</a:t>
            </a:r>
            <a:r>
              <a:rPr lang="en-US" altLang="zh-CN" dirty="0">
                <a:ea typeface="宋体" charset="-122"/>
              </a:rPr>
              <a:t> of destination addresses</a:t>
            </a:r>
          </a:p>
          <a:p>
            <a:pPr lvl="1"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en-US" altLang="zh-CN" dirty="0">
                <a:ea typeface="宋体" charset="-122"/>
              </a:rPr>
              <a:t>we want to aggregate as a large set of destinations as possible in BGP announcements</a:t>
            </a:r>
          </a:p>
          <a:p>
            <a:pPr lvl="1">
              <a:lnSpc>
                <a:spcPct val="90000"/>
              </a:lnSpc>
            </a:pPr>
            <a:endParaRPr lang="en-US" altLang="zh-CN" dirty="0">
              <a:ea typeface="宋体" charset="-122"/>
            </a:endParaRPr>
          </a:p>
          <a:p>
            <a:pPr>
              <a:lnSpc>
                <a:spcPct val="90000"/>
              </a:lnSpc>
              <a:buFont typeface="Wingdings" pitchFamily="2" charset="2"/>
              <a:buChar char="q"/>
            </a:pPr>
            <a:r>
              <a:rPr lang="en-US" altLang="zh-CN" dirty="0">
                <a:ea typeface="宋体" charset="-122"/>
              </a:rPr>
              <a:t>Current: the unit of routing in the Internet is a classless </a:t>
            </a:r>
            <a:r>
              <a:rPr lang="en-US" altLang="zh-CN" dirty="0" err="1">
                <a:ea typeface="宋体" charset="-122"/>
              </a:rPr>
              <a:t>interdomain</a:t>
            </a:r>
            <a:r>
              <a:rPr lang="en-US" altLang="zh-CN" dirty="0">
                <a:ea typeface="宋体" charset="-122"/>
              </a:rPr>
              <a:t> routing (CIDR) address</a:t>
            </a:r>
            <a:endParaRPr lang="en-US" altLang="en-US" dirty="0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2022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01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01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01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01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0179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49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A5E71B95-42F8-584A-A645-7C35410F5BEA}" type="slidenum">
              <a:rPr lang="en-US" altLang="en-US" sz="1400">
                <a:solidFill>
                  <a:srgbClr val="000000"/>
                </a:solidFill>
                <a:latin typeface="Times New Roman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34</a:t>
            </a:fld>
            <a:endParaRPr lang="en-US" altLang="en-US" sz="140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130050" name="Rectangle 2"/>
          <p:cNvSpPr>
            <a:spLocks noChangeArrowheads="1"/>
          </p:cNvSpPr>
          <p:nvPr/>
        </p:nvSpPr>
        <p:spPr bwMode="auto">
          <a:xfrm>
            <a:off x="488950" y="384175"/>
            <a:ext cx="8024813" cy="757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3200" u="sng" dirty="0">
                <a:solidFill>
                  <a:srgbClr val="3333CC"/>
                </a:solidFill>
              </a:rPr>
              <a:t>IP Address: Uniqueness</a:t>
            </a:r>
            <a:endParaRPr lang="en-US" altLang="en-US" sz="3600" u="sng" dirty="0">
              <a:solidFill>
                <a:srgbClr val="3333CC"/>
              </a:solidFill>
            </a:endParaRPr>
          </a:p>
        </p:txBody>
      </p:sp>
      <p:sp>
        <p:nvSpPr>
          <p:cNvPr id="130051" name="Rectangle 3"/>
          <p:cNvSpPr>
            <a:spLocks noChangeArrowheads="1"/>
          </p:cNvSpPr>
          <p:nvPr/>
        </p:nvSpPr>
        <p:spPr bwMode="auto">
          <a:xfrm>
            <a:off x="476250" y="1333500"/>
            <a:ext cx="3492500" cy="5045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lnSpc>
                <a:spcPct val="90000"/>
              </a:lnSpc>
              <a:buClr>
                <a:srgbClr val="3333CC"/>
              </a:buClr>
              <a:buFont typeface="Wingdings" pitchFamily="2" charset="2"/>
              <a:buChar char="q"/>
            </a:pPr>
            <a:r>
              <a:rPr lang="en-US" altLang="en-US" sz="2400" dirty="0">
                <a:solidFill>
                  <a:srgbClr val="3333CC"/>
                </a:solidFill>
              </a:rPr>
              <a:t>IPv4 address:</a:t>
            </a:r>
            <a:r>
              <a:rPr lang="en-US" altLang="en-US" sz="2400" dirty="0">
                <a:solidFill>
                  <a:srgbClr val="000000"/>
                </a:solidFill>
              </a:rPr>
              <a:t> A 32-bit unique identifier for </a:t>
            </a:r>
            <a:r>
              <a:rPr lang="en-US" altLang="zh-CN" sz="2400" dirty="0">
                <a:solidFill>
                  <a:srgbClr val="000000"/>
                </a:solidFill>
                <a:ea typeface="宋体" charset="-122"/>
              </a:rPr>
              <a:t>an </a:t>
            </a:r>
            <a:r>
              <a:rPr lang="en-US" altLang="en-US" sz="2400" i="1" dirty="0">
                <a:solidFill>
                  <a:srgbClr val="FF0000"/>
                </a:solidFill>
                <a:ea typeface="宋体" charset="-122"/>
              </a:rPr>
              <a:t>interface</a:t>
            </a:r>
            <a:r>
              <a:rPr lang="en-US" altLang="en-US" sz="2400" dirty="0">
                <a:solidFill>
                  <a:srgbClr val="000000"/>
                </a:solidFill>
                <a:ea typeface="宋体" charset="-122"/>
              </a:rPr>
              <a:t> </a:t>
            </a:r>
          </a:p>
          <a:p>
            <a:pPr>
              <a:lnSpc>
                <a:spcPct val="90000"/>
              </a:lnSpc>
              <a:buClr>
                <a:srgbClr val="3333CC"/>
              </a:buClr>
              <a:buFont typeface="Wingdings" pitchFamily="2" charset="2"/>
              <a:buChar char="q"/>
            </a:pPr>
            <a:endParaRPr lang="en-US" altLang="en-US" sz="2400" dirty="0">
              <a:solidFill>
                <a:srgbClr val="000000"/>
              </a:solidFill>
              <a:ea typeface="宋体" charset="-122"/>
            </a:endParaRPr>
          </a:p>
          <a:p>
            <a:pPr>
              <a:lnSpc>
                <a:spcPct val="90000"/>
              </a:lnSpc>
              <a:buClr>
                <a:srgbClr val="3333CC"/>
              </a:buClr>
              <a:buFont typeface="Wingdings" pitchFamily="2" charset="2"/>
              <a:buChar char="q"/>
            </a:pPr>
            <a:r>
              <a:rPr lang="en-US" altLang="en-US" sz="2400" i="1" dirty="0">
                <a:solidFill>
                  <a:srgbClr val="3333CC"/>
                </a:solidFill>
                <a:ea typeface="宋体" charset="-122"/>
              </a:rPr>
              <a:t>interface:</a:t>
            </a:r>
            <a:endParaRPr lang="en-US" altLang="en-US" sz="2400" dirty="0">
              <a:solidFill>
                <a:srgbClr val="000000"/>
              </a:solidFill>
              <a:ea typeface="宋体" charset="-122"/>
            </a:endParaRPr>
          </a:p>
          <a:p>
            <a:pPr lvl="1">
              <a:lnSpc>
                <a:spcPct val="90000"/>
              </a:lnSpc>
              <a:buClr>
                <a:srgbClr val="3333CC"/>
              </a:buClr>
              <a:buFont typeface="Courier New" panose="02070309020205020404" pitchFamily="49" charset="0"/>
              <a:buChar char="o"/>
            </a:pPr>
            <a:r>
              <a:rPr lang="en-US" altLang="en-US" sz="2000" dirty="0">
                <a:solidFill>
                  <a:srgbClr val="000000"/>
                </a:solidFill>
              </a:rPr>
              <a:t>routers typically have multiple interfaces</a:t>
            </a:r>
          </a:p>
          <a:p>
            <a:pPr lvl="1">
              <a:lnSpc>
                <a:spcPct val="90000"/>
              </a:lnSpc>
              <a:buClr>
                <a:srgbClr val="3333CC"/>
              </a:buClr>
              <a:buFont typeface="Courier New" panose="02070309020205020404" pitchFamily="49" charset="0"/>
              <a:buChar char="o"/>
            </a:pPr>
            <a:r>
              <a:rPr lang="en-US" altLang="en-US" sz="2000" dirty="0">
                <a:solidFill>
                  <a:srgbClr val="000000"/>
                </a:solidFill>
              </a:rPr>
              <a:t>host may have multiple interfaces</a:t>
            </a:r>
          </a:p>
          <a:p>
            <a:pPr lvl="1">
              <a:lnSpc>
                <a:spcPct val="90000"/>
              </a:lnSpc>
              <a:buClr>
                <a:srgbClr val="3333CC"/>
              </a:buClr>
            </a:pPr>
            <a:endParaRPr lang="en-US" altLang="en-US" sz="2000" dirty="0">
              <a:solidFill>
                <a:srgbClr val="000000"/>
              </a:solidFill>
            </a:endParaRPr>
          </a:p>
          <a:p>
            <a:pPr lvl="1">
              <a:lnSpc>
                <a:spcPct val="90000"/>
              </a:lnSpc>
              <a:buClr>
                <a:srgbClr val="3333CC"/>
              </a:buClr>
              <a:buFont typeface="ZapfDingbats" charset="0"/>
              <a:buNone/>
            </a:pPr>
            <a:r>
              <a:rPr lang="en-US" altLang="en-US" sz="2000" dirty="0">
                <a:solidFill>
                  <a:srgbClr val="000000"/>
                </a:solidFill>
                <a:latin typeface="Courier New" charset="0"/>
              </a:rPr>
              <a:t>%/</a:t>
            </a:r>
            <a:r>
              <a:rPr lang="en-US" altLang="en-US" sz="2000" dirty="0" err="1">
                <a:solidFill>
                  <a:srgbClr val="000000"/>
                </a:solidFill>
                <a:latin typeface="Courier New" charset="0"/>
              </a:rPr>
              <a:t>sbin</a:t>
            </a:r>
            <a:r>
              <a:rPr lang="en-US" altLang="en-US" sz="2000" dirty="0">
                <a:solidFill>
                  <a:srgbClr val="000000"/>
                </a:solidFill>
                <a:latin typeface="Courier New" charset="0"/>
              </a:rPr>
              <a:t>/</a:t>
            </a:r>
            <a:r>
              <a:rPr lang="en-US" altLang="en-US" sz="2000" dirty="0" err="1">
                <a:solidFill>
                  <a:srgbClr val="000000"/>
                </a:solidFill>
                <a:latin typeface="Courier New" charset="0"/>
              </a:rPr>
              <a:t>ifconfig</a:t>
            </a:r>
            <a:r>
              <a:rPr lang="en-US" altLang="en-US" sz="2000" dirty="0">
                <a:solidFill>
                  <a:srgbClr val="000000"/>
                </a:solidFill>
                <a:latin typeface="Courier New" charset="0"/>
              </a:rPr>
              <a:t> -a</a:t>
            </a:r>
          </a:p>
        </p:txBody>
      </p:sp>
      <p:graphicFrame>
        <p:nvGraphicFramePr>
          <p:cNvPr id="130052" name="Object 2"/>
          <p:cNvGraphicFramePr>
            <a:graphicFrameLocks noChangeAspect="1"/>
          </p:cNvGraphicFramePr>
          <p:nvPr/>
        </p:nvGraphicFramePr>
        <p:xfrm>
          <a:off x="4456113" y="1265238"/>
          <a:ext cx="584200" cy="463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8474" name="Clip" r:id="rId4" imgW="1307079" imgH="1083682" progId="MS_ClipArt_Gallery.2">
                  <p:embed/>
                </p:oleObj>
              </mc:Choice>
              <mc:Fallback>
                <p:oleObj name="Clip" r:id="rId4" imgW="1307079" imgH="1083682" progId="MS_ClipArt_Gallery.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56113" y="1265238"/>
                        <a:ext cx="584200" cy="463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0053" name="Line 5"/>
          <p:cNvSpPr>
            <a:spLocks noChangeShapeType="1"/>
          </p:cNvSpPr>
          <p:nvPr/>
        </p:nvSpPr>
        <p:spPr bwMode="auto">
          <a:xfrm>
            <a:off x="5016500" y="1638300"/>
            <a:ext cx="277813" cy="158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054" name="Line 6"/>
          <p:cNvSpPr>
            <a:spLocks noChangeShapeType="1"/>
          </p:cNvSpPr>
          <p:nvPr/>
        </p:nvSpPr>
        <p:spPr bwMode="auto">
          <a:xfrm flipH="1">
            <a:off x="5307013" y="1624013"/>
            <a:ext cx="0" cy="129063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055" name="Line 7"/>
          <p:cNvSpPr>
            <a:spLocks noChangeShapeType="1"/>
          </p:cNvSpPr>
          <p:nvPr/>
        </p:nvSpPr>
        <p:spPr bwMode="auto">
          <a:xfrm flipV="1">
            <a:off x="5016500" y="2282825"/>
            <a:ext cx="277813" cy="317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056" name="Line 8"/>
          <p:cNvSpPr>
            <a:spLocks noChangeShapeType="1"/>
          </p:cNvSpPr>
          <p:nvPr/>
        </p:nvSpPr>
        <p:spPr bwMode="auto">
          <a:xfrm>
            <a:off x="5026025" y="2909888"/>
            <a:ext cx="273050" cy="158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130057" name="Object 3"/>
          <p:cNvGraphicFramePr>
            <a:graphicFrameLocks noChangeAspect="1"/>
          </p:cNvGraphicFramePr>
          <p:nvPr/>
        </p:nvGraphicFramePr>
        <p:xfrm>
          <a:off x="4456113" y="1931988"/>
          <a:ext cx="584200" cy="463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8475" name="Clip" r:id="rId6" imgW="1307079" imgH="1083682" progId="MS_ClipArt_Gallery.2">
                  <p:embed/>
                </p:oleObj>
              </mc:Choice>
              <mc:Fallback>
                <p:oleObj name="Clip" r:id="rId6" imgW="1307079" imgH="1083682" progId="MS_ClipArt_Gallery.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56113" y="1931988"/>
                        <a:ext cx="584200" cy="463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0058" name="Object 4"/>
          <p:cNvGraphicFramePr>
            <a:graphicFrameLocks noChangeAspect="1"/>
          </p:cNvGraphicFramePr>
          <p:nvPr/>
        </p:nvGraphicFramePr>
        <p:xfrm>
          <a:off x="4456113" y="2541588"/>
          <a:ext cx="584200" cy="463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8476" name="Clip" r:id="rId7" imgW="1307079" imgH="1083682" progId="MS_ClipArt_Gallery.2">
                  <p:embed/>
                </p:oleObj>
              </mc:Choice>
              <mc:Fallback>
                <p:oleObj name="Clip" r:id="rId7" imgW="1307079" imgH="1083682" progId="MS_ClipArt_Gallery.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56113" y="2541588"/>
                        <a:ext cx="584200" cy="463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0059" name="Line 11"/>
          <p:cNvSpPr>
            <a:spLocks noChangeShapeType="1"/>
          </p:cNvSpPr>
          <p:nvPr/>
        </p:nvSpPr>
        <p:spPr bwMode="auto">
          <a:xfrm>
            <a:off x="5307013" y="2481263"/>
            <a:ext cx="1035050" cy="63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30060" name="Group 12"/>
          <p:cNvGrpSpPr>
            <a:grpSpLocks/>
          </p:cNvGrpSpPr>
          <p:nvPr/>
        </p:nvGrpSpPr>
        <p:grpSpPr bwMode="auto">
          <a:xfrm>
            <a:off x="6249988" y="2446338"/>
            <a:ext cx="711200" cy="381000"/>
            <a:chOff x="3600" y="219"/>
            <a:chExt cx="360" cy="175"/>
          </a:xfrm>
        </p:grpSpPr>
        <p:sp>
          <p:nvSpPr>
            <p:cNvPr id="130105" name="Oval 13"/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130106" name="Line 14"/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0107" name="Line 15"/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0108" name="Rectangle 16"/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solidFill>
                  <a:srgbClr val="000000"/>
                </a:solidFill>
                <a:latin typeface="Times New Roman" charset="0"/>
              </a:endParaRPr>
            </a:p>
          </p:txBody>
        </p:sp>
        <p:sp>
          <p:nvSpPr>
            <p:cNvPr id="130109" name="Oval 17"/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000000"/>
                </a:solidFill>
              </a:endParaRPr>
            </a:p>
          </p:txBody>
        </p:sp>
        <p:grpSp>
          <p:nvGrpSpPr>
            <p:cNvPr id="130110" name="Group 18"/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130115" name="Line 19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0116" name="Line 20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0117" name="Line 21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30111" name="Group 22"/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130112" name="Line 23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0113" name="Line 24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0114" name="Line 25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130061" name="Text Box 26"/>
          <p:cNvSpPr txBox="1">
            <a:spLocks noChangeArrowheads="1"/>
          </p:cNvSpPr>
          <p:nvPr/>
        </p:nvSpPr>
        <p:spPr bwMode="auto">
          <a:xfrm>
            <a:off x="4975225" y="1312863"/>
            <a:ext cx="103187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Arial" charset="0"/>
              </a:rPr>
              <a:t>223.1.1.1</a:t>
            </a:r>
            <a:endParaRPr lang="en-US" altLang="en-US" sz="1800">
              <a:solidFill>
                <a:srgbClr val="000000"/>
              </a:solidFill>
            </a:endParaRPr>
          </a:p>
        </p:txBody>
      </p:sp>
      <p:grpSp>
        <p:nvGrpSpPr>
          <p:cNvPr id="130062" name="Group 27"/>
          <p:cNvGrpSpPr>
            <a:grpSpLocks/>
          </p:cNvGrpSpPr>
          <p:nvPr/>
        </p:nvGrpSpPr>
        <p:grpSpPr bwMode="auto">
          <a:xfrm>
            <a:off x="4975225" y="1955800"/>
            <a:ext cx="1031875" cy="336550"/>
            <a:chOff x="3251" y="608"/>
            <a:chExt cx="650" cy="212"/>
          </a:xfrm>
        </p:grpSpPr>
        <p:sp>
          <p:nvSpPr>
            <p:cNvPr id="130103" name="Rectangle 28"/>
            <p:cNvSpPr>
              <a:spLocks noChangeArrowheads="1"/>
            </p:cNvSpPr>
            <p:nvPr/>
          </p:nvSpPr>
          <p:spPr bwMode="auto">
            <a:xfrm>
              <a:off x="3306" y="657"/>
              <a:ext cx="525" cy="1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130104" name="Text Box 29"/>
            <p:cNvSpPr txBox="1">
              <a:spLocks noChangeArrowheads="1"/>
            </p:cNvSpPr>
            <p:nvPr/>
          </p:nvSpPr>
          <p:spPr bwMode="auto">
            <a:xfrm>
              <a:off x="3251" y="608"/>
              <a:ext cx="65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solidFill>
                    <a:srgbClr val="000000"/>
                  </a:solidFill>
                  <a:latin typeface="Arial" charset="0"/>
                </a:rPr>
                <a:t>223.1.1.2</a:t>
              </a:r>
              <a:endParaRPr lang="en-US" altLang="en-US" sz="1800">
                <a:solidFill>
                  <a:srgbClr val="000000"/>
                </a:solidFill>
              </a:endParaRPr>
            </a:p>
          </p:txBody>
        </p:sp>
      </p:grpSp>
      <p:sp>
        <p:nvSpPr>
          <p:cNvPr id="130063" name="Text Box 30"/>
          <p:cNvSpPr txBox="1">
            <a:spLocks noChangeArrowheads="1"/>
          </p:cNvSpPr>
          <p:nvPr/>
        </p:nvSpPr>
        <p:spPr bwMode="auto">
          <a:xfrm>
            <a:off x="4860925" y="2894013"/>
            <a:ext cx="103187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Arial" charset="0"/>
              </a:rPr>
              <a:t>223.1.1.3</a:t>
            </a:r>
            <a:endParaRPr lang="en-US" altLang="en-US" sz="1800">
              <a:solidFill>
                <a:srgbClr val="000000"/>
              </a:solidFill>
            </a:endParaRPr>
          </a:p>
        </p:txBody>
      </p:sp>
      <p:sp>
        <p:nvSpPr>
          <p:cNvPr id="130064" name="Text Box 31"/>
          <p:cNvSpPr txBox="1">
            <a:spLocks noChangeArrowheads="1"/>
          </p:cNvSpPr>
          <p:nvPr/>
        </p:nvSpPr>
        <p:spPr bwMode="auto">
          <a:xfrm>
            <a:off x="5651500" y="2222500"/>
            <a:ext cx="103187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Arial" charset="0"/>
              </a:rPr>
              <a:t>223.1.1.4</a:t>
            </a:r>
            <a:endParaRPr lang="en-US" altLang="en-US" sz="1800">
              <a:solidFill>
                <a:srgbClr val="000000"/>
              </a:solidFill>
            </a:endParaRPr>
          </a:p>
        </p:txBody>
      </p:sp>
      <p:sp>
        <p:nvSpPr>
          <p:cNvPr id="130065" name="Line 32"/>
          <p:cNvSpPr>
            <a:spLocks noChangeShapeType="1"/>
          </p:cNvSpPr>
          <p:nvPr/>
        </p:nvSpPr>
        <p:spPr bwMode="auto">
          <a:xfrm>
            <a:off x="6854825" y="2490788"/>
            <a:ext cx="1016000" cy="158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066" name="Text Box 33"/>
          <p:cNvSpPr txBox="1">
            <a:spLocks noChangeArrowheads="1"/>
          </p:cNvSpPr>
          <p:nvPr/>
        </p:nvSpPr>
        <p:spPr bwMode="auto">
          <a:xfrm>
            <a:off x="6727825" y="2212975"/>
            <a:ext cx="103187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Arial" charset="0"/>
              </a:rPr>
              <a:t>223.1.2.9</a:t>
            </a:r>
            <a:endParaRPr lang="en-US" altLang="en-US" sz="1800">
              <a:solidFill>
                <a:srgbClr val="000000"/>
              </a:solidFill>
            </a:endParaRPr>
          </a:p>
        </p:txBody>
      </p:sp>
      <p:sp>
        <p:nvSpPr>
          <p:cNvPr id="130067" name="Line 34"/>
          <p:cNvSpPr>
            <a:spLocks noChangeShapeType="1"/>
          </p:cNvSpPr>
          <p:nvPr/>
        </p:nvSpPr>
        <p:spPr bwMode="auto">
          <a:xfrm flipH="1">
            <a:off x="7878763" y="1795463"/>
            <a:ext cx="0" cy="129063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130068" name="Object 5"/>
          <p:cNvGraphicFramePr>
            <a:graphicFrameLocks noChangeAspect="1"/>
          </p:cNvGraphicFramePr>
          <p:nvPr/>
        </p:nvGraphicFramePr>
        <p:xfrm>
          <a:off x="8056563" y="1503363"/>
          <a:ext cx="584200" cy="463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8477" name="Clip" r:id="rId8" imgW="1307079" imgH="1083682" progId="MS_ClipArt_Gallery.2">
                  <p:embed/>
                </p:oleObj>
              </mc:Choice>
              <mc:Fallback>
                <p:oleObj name="Clip" r:id="rId8" imgW="1307079" imgH="1083682" progId="MS_ClipArt_Gallery.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56563" y="1503363"/>
                        <a:ext cx="584200" cy="463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0069" name="Line 36"/>
          <p:cNvSpPr>
            <a:spLocks noChangeShapeType="1"/>
          </p:cNvSpPr>
          <p:nvPr/>
        </p:nvSpPr>
        <p:spPr bwMode="auto">
          <a:xfrm>
            <a:off x="7878763" y="1800225"/>
            <a:ext cx="234950" cy="63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130070" name="Object 6"/>
          <p:cNvGraphicFramePr>
            <a:graphicFrameLocks noChangeAspect="1"/>
          </p:cNvGraphicFramePr>
          <p:nvPr/>
        </p:nvGraphicFramePr>
        <p:xfrm>
          <a:off x="8061325" y="2884488"/>
          <a:ext cx="584200" cy="463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8478" name="Clip" r:id="rId9" imgW="1307079" imgH="1083682" progId="MS_ClipArt_Gallery.2">
                  <p:embed/>
                </p:oleObj>
              </mc:Choice>
              <mc:Fallback>
                <p:oleObj name="Clip" r:id="rId9" imgW="1307079" imgH="1083682" progId="MS_ClipArt_Gallery.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61325" y="2884488"/>
                        <a:ext cx="584200" cy="463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0071" name="Line 38"/>
          <p:cNvSpPr>
            <a:spLocks noChangeShapeType="1"/>
          </p:cNvSpPr>
          <p:nvPr/>
        </p:nvSpPr>
        <p:spPr bwMode="auto">
          <a:xfrm>
            <a:off x="7878763" y="3071813"/>
            <a:ext cx="234950" cy="63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30072" name="Group 39"/>
          <p:cNvGrpSpPr>
            <a:grpSpLocks/>
          </p:cNvGrpSpPr>
          <p:nvPr/>
        </p:nvGrpSpPr>
        <p:grpSpPr bwMode="auto">
          <a:xfrm>
            <a:off x="7189788" y="2732088"/>
            <a:ext cx="1031875" cy="336550"/>
            <a:chOff x="4532" y="1229"/>
            <a:chExt cx="650" cy="212"/>
          </a:xfrm>
        </p:grpSpPr>
        <p:sp>
          <p:nvSpPr>
            <p:cNvPr id="130101" name="Rectangle 40"/>
            <p:cNvSpPr>
              <a:spLocks noChangeArrowheads="1"/>
            </p:cNvSpPr>
            <p:nvPr/>
          </p:nvSpPr>
          <p:spPr bwMode="auto">
            <a:xfrm>
              <a:off x="4587" y="1284"/>
              <a:ext cx="534" cy="1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130102" name="Text Box 41"/>
            <p:cNvSpPr txBox="1">
              <a:spLocks noChangeArrowheads="1"/>
            </p:cNvSpPr>
            <p:nvPr/>
          </p:nvSpPr>
          <p:spPr bwMode="auto">
            <a:xfrm>
              <a:off x="4532" y="1229"/>
              <a:ext cx="65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solidFill>
                    <a:srgbClr val="000000"/>
                  </a:solidFill>
                  <a:latin typeface="Arial" charset="0"/>
                </a:rPr>
                <a:t>223.1.2.2</a:t>
              </a:r>
              <a:endParaRPr lang="en-US" altLang="en-US" sz="1800">
                <a:solidFill>
                  <a:srgbClr val="000000"/>
                </a:solidFill>
              </a:endParaRPr>
            </a:p>
          </p:txBody>
        </p:sp>
      </p:grpSp>
      <p:grpSp>
        <p:nvGrpSpPr>
          <p:cNvPr id="130073" name="Group 42"/>
          <p:cNvGrpSpPr>
            <a:grpSpLocks/>
          </p:cNvGrpSpPr>
          <p:nvPr/>
        </p:nvGrpSpPr>
        <p:grpSpPr bwMode="auto">
          <a:xfrm>
            <a:off x="7151688" y="1760538"/>
            <a:ext cx="1031875" cy="336550"/>
            <a:chOff x="4532" y="1229"/>
            <a:chExt cx="650" cy="212"/>
          </a:xfrm>
        </p:grpSpPr>
        <p:sp>
          <p:nvSpPr>
            <p:cNvPr id="130099" name="Rectangle 43"/>
            <p:cNvSpPr>
              <a:spLocks noChangeArrowheads="1"/>
            </p:cNvSpPr>
            <p:nvPr/>
          </p:nvSpPr>
          <p:spPr bwMode="auto">
            <a:xfrm>
              <a:off x="4587" y="1284"/>
              <a:ext cx="534" cy="1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130100" name="Text Box 44"/>
            <p:cNvSpPr txBox="1">
              <a:spLocks noChangeArrowheads="1"/>
            </p:cNvSpPr>
            <p:nvPr/>
          </p:nvSpPr>
          <p:spPr bwMode="auto">
            <a:xfrm>
              <a:off x="4532" y="1229"/>
              <a:ext cx="65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solidFill>
                    <a:srgbClr val="000000"/>
                  </a:solidFill>
                  <a:latin typeface="Arial" charset="0"/>
                </a:rPr>
                <a:t>223.1.2.1</a:t>
              </a:r>
              <a:endParaRPr lang="en-US" altLang="en-US" sz="1800">
                <a:solidFill>
                  <a:srgbClr val="000000"/>
                </a:solidFill>
              </a:endParaRPr>
            </a:p>
          </p:txBody>
        </p:sp>
      </p:grpSp>
      <p:sp>
        <p:nvSpPr>
          <p:cNvPr id="130074" name="Line 45"/>
          <p:cNvSpPr>
            <a:spLocks noChangeShapeType="1"/>
          </p:cNvSpPr>
          <p:nvPr/>
        </p:nvSpPr>
        <p:spPr bwMode="auto">
          <a:xfrm flipH="1">
            <a:off x="6616700" y="2828925"/>
            <a:ext cx="0" cy="129063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075" name="Line 46"/>
          <p:cNvSpPr>
            <a:spLocks noChangeShapeType="1"/>
          </p:cNvSpPr>
          <p:nvPr/>
        </p:nvSpPr>
        <p:spPr bwMode="auto">
          <a:xfrm flipH="1">
            <a:off x="6007100" y="4110038"/>
            <a:ext cx="1185863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076" name="Line 47"/>
          <p:cNvSpPr>
            <a:spLocks noChangeShapeType="1"/>
          </p:cNvSpPr>
          <p:nvPr/>
        </p:nvSpPr>
        <p:spPr bwMode="auto">
          <a:xfrm flipH="1" flipV="1">
            <a:off x="6003925" y="4102100"/>
            <a:ext cx="3175" cy="2413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077" name="Line 48"/>
          <p:cNvSpPr>
            <a:spLocks noChangeShapeType="1"/>
          </p:cNvSpPr>
          <p:nvPr/>
        </p:nvSpPr>
        <p:spPr bwMode="auto">
          <a:xfrm flipH="1" flipV="1">
            <a:off x="7180263" y="4106863"/>
            <a:ext cx="3175" cy="2413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130078" name="Object 7"/>
          <p:cNvGraphicFramePr>
            <a:graphicFrameLocks noChangeAspect="1"/>
          </p:cNvGraphicFramePr>
          <p:nvPr/>
        </p:nvGraphicFramePr>
        <p:xfrm>
          <a:off x="6965950" y="4265613"/>
          <a:ext cx="584200" cy="463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8479" name="Clip" r:id="rId10" imgW="1307079" imgH="1083682" progId="MS_ClipArt_Gallery.2">
                  <p:embed/>
                </p:oleObj>
              </mc:Choice>
              <mc:Fallback>
                <p:oleObj name="Clip" r:id="rId10" imgW="1307079" imgH="1083682" progId="MS_ClipArt_Gallery.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65950" y="4265613"/>
                        <a:ext cx="584200" cy="463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0079" name="Object 8"/>
          <p:cNvGraphicFramePr>
            <a:graphicFrameLocks noChangeAspect="1"/>
          </p:cNvGraphicFramePr>
          <p:nvPr/>
        </p:nvGraphicFramePr>
        <p:xfrm>
          <a:off x="5708650" y="4279900"/>
          <a:ext cx="584200" cy="463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8480" name="Clip" r:id="rId11" imgW="1307079" imgH="1083682" progId="MS_ClipArt_Gallery.2">
                  <p:embed/>
                </p:oleObj>
              </mc:Choice>
              <mc:Fallback>
                <p:oleObj name="Clip" r:id="rId11" imgW="1307079" imgH="1083682" progId="MS_ClipArt_Gallery.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08650" y="4279900"/>
                        <a:ext cx="584200" cy="463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30080" name="Group 51"/>
          <p:cNvGrpSpPr>
            <a:grpSpLocks/>
          </p:cNvGrpSpPr>
          <p:nvPr/>
        </p:nvGrpSpPr>
        <p:grpSpPr bwMode="auto">
          <a:xfrm>
            <a:off x="7151688" y="3984625"/>
            <a:ext cx="1031875" cy="336550"/>
            <a:chOff x="4532" y="1229"/>
            <a:chExt cx="650" cy="212"/>
          </a:xfrm>
        </p:grpSpPr>
        <p:sp>
          <p:nvSpPr>
            <p:cNvPr id="130097" name="Rectangle 52"/>
            <p:cNvSpPr>
              <a:spLocks noChangeArrowheads="1"/>
            </p:cNvSpPr>
            <p:nvPr/>
          </p:nvSpPr>
          <p:spPr bwMode="auto">
            <a:xfrm>
              <a:off x="4587" y="1284"/>
              <a:ext cx="534" cy="1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130098" name="Text Box 53"/>
            <p:cNvSpPr txBox="1">
              <a:spLocks noChangeArrowheads="1"/>
            </p:cNvSpPr>
            <p:nvPr/>
          </p:nvSpPr>
          <p:spPr bwMode="auto">
            <a:xfrm>
              <a:off x="4532" y="1229"/>
              <a:ext cx="65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solidFill>
                    <a:srgbClr val="000000"/>
                  </a:solidFill>
                  <a:latin typeface="Arial" charset="0"/>
                </a:rPr>
                <a:t>223.1.3.2</a:t>
              </a:r>
              <a:endParaRPr lang="en-US" altLang="en-US" sz="1800">
                <a:solidFill>
                  <a:srgbClr val="000000"/>
                </a:solidFill>
              </a:endParaRPr>
            </a:p>
          </p:txBody>
        </p:sp>
      </p:grpSp>
      <p:grpSp>
        <p:nvGrpSpPr>
          <p:cNvPr id="130081" name="Group 54"/>
          <p:cNvGrpSpPr>
            <a:grpSpLocks/>
          </p:cNvGrpSpPr>
          <p:nvPr/>
        </p:nvGrpSpPr>
        <p:grpSpPr bwMode="auto">
          <a:xfrm>
            <a:off x="5003800" y="4013200"/>
            <a:ext cx="1031875" cy="336550"/>
            <a:chOff x="4532" y="1229"/>
            <a:chExt cx="650" cy="212"/>
          </a:xfrm>
        </p:grpSpPr>
        <p:sp>
          <p:nvSpPr>
            <p:cNvPr id="130095" name="Rectangle 55"/>
            <p:cNvSpPr>
              <a:spLocks noChangeArrowheads="1"/>
            </p:cNvSpPr>
            <p:nvPr/>
          </p:nvSpPr>
          <p:spPr bwMode="auto">
            <a:xfrm>
              <a:off x="4587" y="1284"/>
              <a:ext cx="534" cy="1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130096" name="Text Box 56"/>
            <p:cNvSpPr txBox="1">
              <a:spLocks noChangeArrowheads="1"/>
            </p:cNvSpPr>
            <p:nvPr/>
          </p:nvSpPr>
          <p:spPr bwMode="auto">
            <a:xfrm>
              <a:off x="4532" y="1229"/>
              <a:ext cx="65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solidFill>
                    <a:srgbClr val="000000"/>
                  </a:solidFill>
                  <a:latin typeface="Arial" charset="0"/>
                </a:rPr>
                <a:t>223.1.3.1</a:t>
              </a:r>
              <a:endParaRPr lang="en-US" altLang="en-US" sz="1800">
                <a:solidFill>
                  <a:srgbClr val="000000"/>
                </a:solidFill>
              </a:endParaRPr>
            </a:p>
          </p:txBody>
        </p:sp>
      </p:grpSp>
      <p:grpSp>
        <p:nvGrpSpPr>
          <p:cNvPr id="130082" name="Group 57"/>
          <p:cNvGrpSpPr>
            <a:grpSpLocks/>
          </p:cNvGrpSpPr>
          <p:nvPr/>
        </p:nvGrpSpPr>
        <p:grpSpPr bwMode="auto">
          <a:xfrm>
            <a:off x="6003925" y="2874963"/>
            <a:ext cx="1144588" cy="336550"/>
            <a:chOff x="4532" y="1229"/>
            <a:chExt cx="721" cy="212"/>
          </a:xfrm>
        </p:grpSpPr>
        <p:sp>
          <p:nvSpPr>
            <p:cNvPr id="130093" name="Rectangle 58"/>
            <p:cNvSpPr>
              <a:spLocks noChangeArrowheads="1"/>
            </p:cNvSpPr>
            <p:nvPr/>
          </p:nvSpPr>
          <p:spPr bwMode="auto">
            <a:xfrm>
              <a:off x="4587" y="1284"/>
              <a:ext cx="534" cy="1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130094" name="Text Box 59"/>
            <p:cNvSpPr txBox="1">
              <a:spLocks noChangeArrowheads="1"/>
            </p:cNvSpPr>
            <p:nvPr/>
          </p:nvSpPr>
          <p:spPr bwMode="auto">
            <a:xfrm>
              <a:off x="4532" y="1229"/>
              <a:ext cx="721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solidFill>
                    <a:srgbClr val="000000"/>
                  </a:solidFill>
                  <a:latin typeface="Arial" charset="0"/>
                </a:rPr>
                <a:t>223.1.3.27</a:t>
              </a:r>
              <a:endParaRPr lang="en-US" altLang="en-US" sz="1800">
                <a:solidFill>
                  <a:srgbClr val="000000"/>
                </a:solidFill>
              </a:endParaRPr>
            </a:p>
          </p:txBody>
        </p:sp>
      </p:grpSp>
      <p:sp>
        <p:nvSpPr>
          <p:cNvPr id="130083" name="Text Box 60"/>
          <p:cNvSpPr txBox="1">
            <a:spLocks noChangeArrowheads="1"/>
          </p:cNvSpPr>
          <p:nvPr/>
        </p:nvSpPr>
        <p:spPr bwMode="auto">
          <a:xfrm>
            <a:off x="3984625" y="5341938"/>
            <a:ext cx="5043488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Arial" charset="0"/>
              </a:rPr>
              <a:t>223.1.3.2 = 11011111 00000001 00000011 00000010</a:t>
            </a:r>
            <a:endParaRPr lang="en-US" altLang="en-US" sz="1800">
              <a:solidFill>
                <a:srgbClr val="000000"/>
              </a:solidFill>
            </a:endParaRPr>
          </a:p>
        </p:txBody>
      </p:sp>
      <p:sp>
        <p:nvSpPr>
          <p:cNvPr id="130084" name="Freeform 61"/>
          <p:cNvSpPr>
            <a:spLocks/>
          </p:cNvSpPr>
          <p:nvPr/>
        </p:nvSpPr>
        <p:spPr bwMode="auto">
          <a:xfrm>
            <a:off x="5046663" y="5597525"/>
            <a:ext cx="892175" cy="92075"/>
          </a:xfrm>
          <a:custGeom>
            <a:avLst/>
            <a:gdLst>
              <a:gd name="T0" fmla="*/ 0 w 562"/>
              <a:gd name="T1" fmla="*/ 0 h 58"/>
              <a:gd name="T2" fmla="*/ 0 w 562"/>
              <a:gd name="T3" fmla="*/ 2147483646 h 58"/>
              <a:gd name="T4" fmla="*/ 2147483646 w 562"/>
              <a:gd name="T5" fmla="*/ 2147483646 h 58"/>
              <a:gd name="T6" fmla="*/ 2147483646 w 562"/>
              <a:gd name="T7" fmla="*/ 2147483646 h 58"/>
              <a:gd name="T8" fmla="*/ 0 60000 65536"/>
              <a:gd name="T9" fmla="*/ 0 60000 65536"/>
              <a:gd name="T10" fmla="*/ 0 60000 65536"/>
              <a:gd name="T11" fmla="*/ 0 60000 65536"/>
              <a:gd name="T12" fmla="*/ 0 w 562"/>
              <a:gd name="T13" fmla="*/ 0 h 58"/>
              <a:gd name="T14" fmla="*/ 562 w 562"/>
              <a:gd name="T15" fmla="*/ 58 h 5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62" h="58">
                <a:moveTo>
                  <a:pt x="0" y="0"/>
                </a:moveTo>
                <a:lnTo>
                  <a:pt x="0" y="58"/>
                </a:lnTo>
                <a:lnTo>
                  <a:pt x="562" y="58"/>
                </a:lnTo>
                <a:lnTo>
                  <a:pt x="562" y="16"/>
                </a:lnTo>
              </a:path>
            </a:pathLst>
          </a:cu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085" name="Freeform 62"/>
          <p:cNvSpPr>
            <a:spLocks/>
          </p:cNvSpPr>
          <p:nvPr/>
        </p:nvSpPr>
        <p:spPr bwMode="auto">
          <a:xfrm>
            <a:off x="6008688" y="5616575"/>
            <a:ext cx="892175" cy="79375"/>
          </a:xfrm>
          <a:custGeom>
            <a:avLst/>
            <a:gdLst>
              <a:gd name="T0" fmla="*/ 0 w 562"/>
              <a:gd name="T1" fmla="*/ 0 h 50"/>
              <a:gd name="T2" fmla="*/ 0 w 562"/>
              <a:gd name="T3" fmla="*/ 2147483646 h 50"/>
              <a:gd name="T4" fmla="*/ 2147483646 w 562"/>
              <a:gd name="T5" fmla="*/ 2147483646 h 50"/>
              <a:gd name="T6" fmla="*/ 2147483646 w 562"/>
              <a:gd name="T7" fmla="*/ 2147483646 h 50"/>
              <a:gd name="T8" fmla="*/ 0 60000 65536"/>
              <a:gd name="T9" fmla="*/ 0 60000 65536"/>
              <a:gd name="T10" fmla="*/ 0 60000 65536"/>
              <a:gd name="T11" fmla="*/ 0 60000 65536"/>
              <a:gd name="T12" fmla="*/ 0 w 562"/>
              <a:gd name="T13" fmla="*/ 0 h 50"/>
              <a:gd name="T14" fmla="*/ 562 w 562"/>
              <a:gd name="T15" fmla="*/ 50 h 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62" h="50">
                <a:moveTo>
                  <a:pt x="0" y="0"/>
                </a:moveTo>
                <a:lnTo>
                  <a:pt x="0" y="50"/>
                </a:lnTo>
                <a:lnTo>
                  <a:pt x="562" y="50"/>
                </a:lnTo>
                <a:lnTo>
                  <a:pt x="562" y="8"/>
                </a:lnTo>
              </a:path>
            </a:pathLst>
          </a:cu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086" name="Freeform 63"/>
          <p:cNvSpPr>
            <a:spLocks/>
          </p:cNvSpPr>
          <p:nvPr/>
        </p:nvSpPr>
        <p:spPr bwMode="auto">
          <a:xfrm>
            <a:off x="6973888" y="5619750"/>
            <a:ext cx="869950" cy="79375"/>
          </a:xfrm>
          <a:custGeom>
            <a:avLst/>
            <a:gdLst>
              <a:gd name="T0" fmla="*/ 0 w 562"/>
              <a:gd name="T1" fmla="*/ 0 h 50"/>
              <a:gd name="T2" fmla="*/ 0 w 562"/>
              <a:gd name="T3" fmla="*/ 2147483646 h 50"/>
              <a:gd name="T4" fmla="*/ 2147483646 w 562"/>
              <a:gd name="T5" fmla="*/ 2147483646 h 50"/>
              <a:gd name="T6" fmla="*/ 2147483646 w 562"/>
              <a:gd name="T7" fmla="*/ 2147483646 h 50"/>
              <a:gd name="T8" fmla="*/ 0 60000 65536"/>
              <a:gd name="T9" fmla="*/ 0 60000 65536"/>
              <a:gd name="T10" fmla="*/ 0 60000 65536"/>
              <a:gd name="T11" fmla="*/ 0 60000 65536"/>
              <a:gd name="T12" fmla="*/ 0 w 562"/>
              <a:gd name="T13" fmla="*/ 0 h 50"/>
              <a:gd name="T14" fmla="*/ 562 w 562"/>
              <a:gd name="T15" fmla="*/ 50 h 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62" h="50">
                <a:moveTo>
                  <a:pt x="0" y="0"/>
                </a:moveTo>
                <a:lnTo>
                  <a:pt x="0" y="50"/>
                </a:lnTo>
                <a:lnTo>
                  <a:pt x="562" y="50"/>
                </a:lnTo>
                <a:lnTo>
                  <a:pt x="562" y="8"/>
                </a:lnTo>
              </a:path>
            </a:pathLst>
          </a:cu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087" name="Freeform 64"/>
          <p:cNvSpPr>
            <a:spLocks/>
          </p:cNvSpPr>
          <p:nvPr/>
        </p:nvSpPr>
        <p:spPr bwMode="auto">
          <a:xfrm>
            <a:off x="7939088" y="5622925"/>
            <a:ext cx="869950" cy="79375"/>
          </a:xfrm>
          <a:custGeom>
            <a:avLst/>
            <a:gdLst>
              <a:gd name="T0" fmla="*/ 0 w 562"/>
              <a:gd name="T1" fmla="*/ 0 h 50"/>
              <a:gd name="T2" fmla="*/ 0 w 562"/>
              <a:gd name="T3" fmla="*/ 2147483646 h 50"/>
              <a:gd name="T4" fmla="*/ 2147483646 w 562"/>
              <a:gd name="T5" fmla="*/ 2147483646 h 50"/>
              <a:gd name="T6" fmla="*/ 2147483646 w 562"/>
              <a:gd name="T7" fmla="*/ 2147483646 h 50"/>
              <a:gd name="T8" fmla="*/ 0 60000 65536"/>
              <a:gd name="T9" fmla="*/ 0 60000 65536"/>
              <a:gd name="T10" fmla="*/ 0 60000 65536"/>
              <a:gd name="T11" fmla="*/ 0 60000 65536"/>
              <a:gd name="T12" fmla="*/ 0 w 562"/>
              <a:gd name="T13" fmla="*/ 0 h 50"/>
              <a:gd name="T14" fmla="*/ 562 w 562"/>
              <a:gd name="T15" fmla="*/ 50 h 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62" h="50">
                <a:moveTo>
                  <a:pt x="0" y="0"/>
                </a:moveTo>
                <a:lnTo>
                  <a:pt x="0" y="50"/>
                </a:lnTo>
                <a:lnTo>
                  <a:pt x="562" y="50"/>
                </a:lnTo>
                <a:lnTo>
                  <a:pt x="562" y="8"/>
                </a:lnTo>
              </a:path>
            </a:pathLst>
          </a:cu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088" name="Text Box 65"/>
          <p:cNvSpPr txBox="1">
            <a:spLocks noChangeArrowheads="1"/>
          </p:cNvSpPr>
          <p:nvPr/>
        </p:nvSpPr>
        <p:spPr bwMode="auto">
          <a:xfrm>
            <a:off x="5245100" y="5818188"/>
            <a:ext cx="522288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Arial" charset="0"/>
              </a:rPr>
              <a:t>223</a:t>
            </a:r>
            <a:endParaRPr lang="en-US" altLang="en-US" sz="1800">
              <a:solidFill>
                <a:srgbClr val="000000"/>
              </a:solidFill>
            </a:endParaRPr>
          </a:p>
        </p:txBody>
      </p:sp>
      <p:sp>
        <p:nvSpPr>
          <p:cNvPr id="130089" name="Text Box 66"/>
          <p:cNvSpPr txBox="1">
            <a:spLocks noChangeArrowheads="1"/>
          </p:cNvSpPr>
          <p:nvPr/>
        </p:nvSpPr>
        <p:spPr bwMode="auto">
          <a:xfrm>
            <a:off x="6288088" y="5827713"/>
            <a:ext cx="296862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Arial" charset="0"/>
              </a:rPr>
              <a:t>1</a:t>
            </a:r>
            <a:endParaRPr lang="en-US" altLang="en-US" sz="1800">
              <a:solidFill>
                <a:srgbClr val="000000"/>
              </a:solidFill>
            </a:endParaRPr>
          </a:p>
        </p:txBody>
      </p:sp>
      <p:sp>
        <p:nvSpPr>
          <p:cNvPr id="130090" name="Text Box 67"/>
          <p:cNvSpPr txBox="1">
            <a:spLocks noChangeArrowheads="1"/>
          </p:cNvSpPr>
          <p:nvPr/>
        </p:nvSpPr>
        <p:spPr bwMode="auto">
          <a:xfrm>
            <a:off x="8245475" y="5827713"/>
            <a:ext cx="29686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Arial" charset="0"/>
              </a:rPr>
              <a:t>2</a:t>
            </a:r>
            <a:endParaRPr lang="en-US" altLang="en-US" sz="1800">
              <a:solidFill>
                <a:srgbClr val="000000"/>
              </a:solidFill>
            </a:endParaRPr>
          </a:p>
        </p:txBody>
      </p:sp>
      <p:sp>
        <p:nvSpPr>
          <p:cNvPr id="130091" name="Text Box 68"/>
          <p:cNvSpPr txBox="1">
            <a:spLocks noChangeArrowheads="1"/>
          </p:cNvSpPr>
          <p:nvPr/>
        </p:nvSpPr>
        <p:spPr bwMode="auto">
          <a:xfrm>
            <a:off x="7226300" y="5827713"/>
            <a:ext cx="29686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Arial" charset="0"/>
              </a:rPr>
              <a:t>3</a:t>
            </a:r>
            <a:endParaRPr lang="en-US" altLang="en-US" sz="1800">
              <a:solidFill>
                <a:srgbClr val="000000"/>
              </a:solidFill>
            </a:endParaRPr>
          </a:p>
        </p:txBody>
      </p:sp>
      <p:sp>
        <p:nvSpPr>
          <p:cNvPr id="130092" name="Rectangle 1"/>
          <p:cNvSpPr>
            <a:spLocks noChangeArrowheads="1"/>
          </p:cNvSpPr>
          <p:nvPr/>
        </p:nvSpPr>
        <p:spPr bwMode="auto">
          <a:xfrm>
            <a:off x="787400" y="6194425"/>
            <a:ext cx="715645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Menlo-Regular" charset="0"/>
              </a:rPr>
              <a:t>e.g., /etc/sysconfig/network-scripts/ifcfg-enp0s25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Menlo-Regular" charset="0"/>
              </a:rPr>
              <a:t>%ifup</a:t>
            </a:r>
            <a:endParaRPr lang="en-US" altLang="en-US" sz="1800"/>
          </a:p>
        </p:txBody>
      </p:sp>
    </p:spTree>
    <p:extLst>
      <p:ext uri="{BB962C8B-B14F-4D97-AF65-F5344CB8AC3E}">
        <p14:creationId xmlns:p14="http://schemas.microsoft.com/office/powerpoint/2010/main" val="7092647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5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C9F31DC6-3E05-2B46-A51E-A12E2F7F41C2}" type="slidenum">
              <a:rPr lang="en-US" altLang="en-US" sz="1400">
                <a:solidFill>
                  <a:srgbClr val="000000"/>
                </a:solidFill>
                <a:latin typeface="Times New Roman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35</a:t>
            </a:fld>
            <a:endParaRPr lang="en-US" altLang="en-US" sz="140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134146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600">
                <a:ea typeface="ＭＳ Ｐゴシック" charset="-128"/>
              </a:rPr>
              <a:t>IP Addressing: Class-ful Addressing</a:t>
            </a:r>
          </a:p>
        </p:txBody>
      </p:sp>
      <p:sp>
        <p:nvSpPr>
          <p:cNvPr id="134147" name="Rectangle 67"/>
          <p:cNvSpPr>
            <a:spLocks noGrp="1" noChangeArrowheads="1"/>
          </p:cNvSpPr>
          <p:nvPr>
            <p:ph type="body" idx="1"/>
          </p:nvPr>
        </p:nvSpPr>
        <p:spPr>
          <a:xfrm>
            <a:off x="554038" y="1276350"/>
            <a:ext cx="8296275" cy="503238"/>
          </a:xfrm>
        </p:spPr>
        <p:txBody>
          <a:bodyPr/>
          <a:lstStyle/>
          <a:p>
            <a:pPr>
              <a:buFont typeface="ZapfDingbats" charset="0"/>
              <a:buNone/>
            </a:pPr>
            <a:r>
              <a:rPr lang="en-US" altLang="en-US" sz="2400">
                <a:ea typeface="ＭＳ Ｐゴシック" charset="-128"/>
              </a:rPr>
              <a:t>given notion of </a:t>
            </a:r>
            <a:r>
              <a:rPr lang="ja-JP" altLang="en-US" sz="2400">
                <a:ea typeface="ＭＳ Ｐゴシック" charset="-128"/>
              </a:rPr>
              <a:t>“</a:t>
            </a:r>
            <a:r>
              <a:rPr lang="en-US" altLang="ja-JP" sz="2400">
                <a:ea typeface="ＭＳ Ｐゴシック" charset="-128"/>
              </a:rPr>
              <a:t>network</a:t>
            </a:r>
            <a:r>
              <a:rPr lang="ja-JP" altLang="en-US" sz="2400">
                <a:ea typeface="ＭＳ Ｐゴシック" charset="-128"/>
              </a:rPr>
              <a:t>”</a:t>
            </a:r>
            <a:r>
              <a:rPr lang="en-US" altLang="ja-JP" sz="2400">
                <a:ea typeface="ＭＳ Ｐゴシック" charset="-128"/>
              </a:rPr>
              <a:t>, let’s re-examine IP addresses:</a:t>
            </a:r>
            <a:endParaRPr lang="en-US" altLang="en-US">
              <a:ea typeface="ＭＳ Ｐゴシック" charset="-128"/>
            </a:endParaRPr>
          </a:p>
        </p:txBody>
      </p:sp>
      <p:sp>
        <p:nvSpPr>
          <p:cNvPr id="134148" name="Text Box 68"/>
          <p:cNvSpPr txBox="1">
            <a:spLocks noChangeArrowheads="1"/>
          </p:cNvSpPr>
          <p:nvPr/>
        </p:nvSpPr>
        <p:spPr bwMode="auto">
          <a:xfrm>
            <a:off x="527050" y="1968500"/>
            <a:ext cx="77549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2400">
                <a:solidFill>
                  <a:srgbClr val="FF0000"/>
                </a:solidFill>
              </a:rPr>
              <a:t>“</a:t>
            </a:r>
            <a:r>
              <a:rPr lang="en-US" altLang="ja-JP" sz="2400">
                <a:solidFill>
                  <a:srgbClr val="FF0000"/>
                </a:solidFill>
              </a:rPr>
              <a:t>class-ful</a:t>
            </a:r>
            <a:r>
              <a:rPr lang="ja-JP" altLang="en-US" sz="2400">
                <a:solidFill>
                  <a:srgbClr val="FF0000"/>
                </a:solidFill>
              </a:rPr>
              <a:t>”</a:t>
            </a:r>
            <a:r>
              <a:rPr lang="en-US" altLang="ja-JP" sz="2400">
                <a:solidFill>
                  <a:srgbClr val="FF0000"/>
                </a:solidFill>
              </a:rPr>
              <a:t> addressing</a:t>
            </a:r>
            <a:r>
              <a:rPr lang="en-US" altLang="zh-CN" sz="2400">
                <a:solidFill>
                  <a:srgbClr val="FF0000"/>
                </a:solidFill>
                <a:ea typeface="宋体" charset="-122"/>
              </a:rPr>
              <a:t> in the original IP design</a:t>
            </a:r>
            <a:r>
              <a:rPr lang="en-US" altLang="ja-JP" sz="2400">
                <a:solidFill>
                  <a:srgbClr val="FF0000"/>
                </a:solidFill>
                <a:ea typeface="宋体" charset="-122"/>
              </a:rPr>
              <a:t>:</a:t>
            </a:r>
            <a:endParaRPr lang="en-US" altLang="en-US" sz="2400">
              <a:solidFill>
                <a:srgbClr val="FF0000"/>
              </a:solidFill>
              <a:ea typeface="宋体" charset="-122"/>
            </a:endParaRPr>
          </a:p>
        </p:txBody>
      </p:sp>
      <p:pic>
        <p:nvPicPr>
          <p:cNvPr id="134149" name="Picture 1" descr="ipclasse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038" y="2795588"/>
            <a:ext cx="6465887" cy="317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4150" name="Text Box 60"/>
          <p:cNvSpPr txBox="1">
            <a:spLocks noChangeArrowheads="1"/>
          </p:cNvSpPr>
          <p:nvPr/>
        </p:nvSpPr>
        <p:spPr bwMode="auto">
          <a:xfrm>
            <a:off x="6797675" y="2968625"/>
            <a:ext cx="17907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</a:rPr>
              <a:t>1.0.0.0 to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</a:rPr>
              <a:t>127.255.255.255</a:t>
            </a:r>
            <a:endParaRPr lang="en-US" altLang="en-US" sz="1800">
              <a:solidFill>
                <a:srgbClr val="000000"/>
              </a:solidFill>
            </a:endParaRPr>
          </a:p>
        </p:txBody>
      </p:sp>
      <p:sp>
        <p:nvSpPr>
          <p:cNvPr id="134151" name="Text Box 60"/>
          <p:cNvSpPr txBox="1">
            <a:spLocks noChangeArrowheads="1"/>
          </p:cNvSpPr>
          <p:nvPr/>
        </p:nvSpPr>
        <p:spPr bwMode="auto">
          <a:xfrm>
            <a:off x="6810375" y="3622675"/>
            <a:ext cx="1774825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</a:rPr>
              <a:t>128.0.0.0 to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</a:rPr>
              <a:t>191.255.255.255</a:t>
            </a:r>
            <a:endParaRPr lang="en-US" altLang="en-US" sz="1800">
              <a:solidFill>
                <a:srgbClr val="000000"/>
              </a:solidFill>
            </a:endParaRPr>
          </a:p>
        </p:txBody>
      </p:sp>
      <p:sp>
        <p:nvSpPr>
          <p:cNvPr id="134152" name="Text Box 62"/>
          <p:cNvSpPr txBox="1">
            <a:spLocks noChangeArrowheads="1"/>
          </p:cNvSpPr>
          <p:nvPr/>
        </p:nvSpPr>
        <p:spPr bwMode="auto">
          <a:xfrm>
            <a:off x="6788150" y="4194175"/>
            <a:ext cx="182245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</a:rPr>
              <a:t>192.0.0.0 to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</a:rPr>
              <a:t>223.255.255.255</a:t>
            </a:r>
            <a:endParaRPr lang="en-US" altLang="en-US" sz="1800">
              <a:solidFill>
                <a:srgbClr val="000000"/>
              </a:solidFill>
            </a:endParaRPr>
          </a:p>
        </p:txBody>
      </p:sp>
      <p:sp>
        <p:nvSpPr>
          <p:cNvPr id="134153" name="Text Box 63"/>
          <p:cNvSpPr txBox="1">
            <a:spLocks noChangeArrowheads="1"/>
          </p:cNvSpPr>
          <p:nvPr/>
        </p:nvSpPr>
        <p:spPr bwMode="auto">
          <a:xfrm>
            <a:off x="6791325" y="4757738"/>
            <a:ext cx="182245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</a:rPr>
              <a:t>224.0.0.0 to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</a:rPr>
              <a:t>239.255.255.255</a:t>
            </a:r>
            <a:endParaRPr lang="en-US" altLang="en-US" sz="1800">
              <a:solidFill>
                <a:srgbClr val="000000"/>
              </a:solidFill>
            </a:endParaRPr>
          </a:p>
        </p:txBody>
      </p:sp>
      <p:sp>
        <p:nvSpPr>
          <p:cNvPr id="134154" name="Text Box 63"/>
          <p:cNvSpPr txBox="1">
            <a:spLocks noChangeArrowheads="1"/>
          </p:cNvSpPr>
          <p:nvPr/>
        </p:nvSpPr>
        <p:spPr bwMode="auto">
          <a:xfrm>
            <a:off x="6796088" y="5440363"/>
            <a:ext cx="1841500" cy="58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</a:rPr>
              <a:t>240.0.0.0 to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</a:rPr>
              <a:t>255.255.255.255</a:t>
            </a:r>
            <a:endParaRPr lang="en-US" altLang="en-US" sz="18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0527125"/>
      </p:ext>
    </p:extLst>
  </p:cSld>
  <p:clrMapOvr>
    <a:masterClrMapping/>
  </p:clrMapOvr>
  <p:transition spd="slow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7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712200" y="6565900"/>
            <a:ext cx="425450" cy="2921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863F1E39-9FBA-E64E-9F2D-080E6D8E7B29}" type="slidenum">
              <a:rPr lang="en-US" altLang="en-US" sz="1400">
                <a:solidFill>
                  <a:srgbClr val="000000"/>
                </a:solidFill>
                <a:latin typeface="Times New Roman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36</a:t>
            </a:fld>
            <a:endParaRPr lang="en-US" altLang="en-US" sz="140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132098" name="Rectangle 1026"/>
          <p:cNvSpPr>
            <a:spLocks noGrp="1" noChangeArrowheads="1"/>
          </p:cNvSpPr>
          <p:nvPr>
            <p:ph type="title"/>
          </p:nvPr>
        </p:nvSpPr>
        <p:spPr>
          <a:xfrm>
            <a:off x="533400" y="100013"/>
            <a:ext cx="8024813" cy="1143000"/>
          </a:xfrm>
        </p:spPr>
        <p:txBody>
          <a:bodyPr/>
          <a:lstStyle/>
          <a:p>
            <a:r>
              <a:rPr lang="en-US" altLang="en-US" sz="3200" dirty="0">
                <a:solidFill>
                  <a:srgbClr val="3333CC"/>
                </a:solidFill>
                <a:ea typeface="ＭＳ Ｐゴシック" charset="-128"/>
              </a:rPr>
              <a:t>Classless </a:t>
            </a:r>
            <a:r>
              <a:rPr lang="en-US" altLang="en-US" sz="3200" dirty="0" err="1">
                <a:solidFill>
                  <a:srgbClr val="3333CC"/>
                </a:solidFill>
                <a:ea typeface="ＭＳ Ｐゴシック" charset="-128"/>
              </a:rPr>
              <a:t>InterDomain</a:t>
            </a:r>
            <a:r>
              <a:rPr lang="en-US" altLang="en-US" sz="3200" dirty="0">
                <a:solidFill>
                  <a:srgbClr val="3333CC"/>
                </a:solidFill>
                <a:ea typeface="ＭＳ Ｐゴシック" charset="-128"/>
              </a:rPr>
              <a:t> Routing </a:t>
            </a:r>
            <a:br>
              <a:rPr lang="en-US" altLang="en-US" sz="3200" dirty="0">
                <a:solidFill>
                  <a:srgbClr val="3333CC"/>
                </a:solidFill>
                <a:ea typeface="ＭＳ Ｐゴシック" charset="-128"/>
              </a:rPr>
            </a:br>
            <a:r>
              <a:rPr lang="en-US" altLang="en-US" sz="3200" dirty="0">
                <a:solidFill>
                  <a:srgbClr val="3333CC"/>
                </a:solidFill>
                <a:ea typeface="ＭＳ Ｐゴシック" charset="-128"/>
              </a:rPr>
              <a:t>(CIDR) Address: Aggregation</a:t>
            </a:r>
            <a:endParaRPr lang="en-US" altLang="en-US" dirty="0">
              <a:ea typeface="ＭＳ Ｐゴシック" charset="-128"/>
            </a:endParaRPr>
          </a:p>
        </p:txBody>
      </p:sp>
      <p:sp>
        <p:nvSpPr>
          <p:cNvPr id="132099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533400" y="1384301"/>
            <a:ext cx="8107363" cy="1754187"/>
          </a:xfrm>
        </p:spPr>
        <p:txBody>
          <a:bodyPr/>
          <a:lstStyle/>
          <a:p>
            <a:pPr>
              <a:lnSpc>
                <a:spcPct val="80000"/>
              </a:lnSpc>
              <a:buFont typeface="Wingdings" pitchFamily="2" charset="2"/>
              <a:buChar char="q"/>
            </a:pPr>
            <a:r>
              <a:rPr lang="en-US" altLang="en-US" dirty="0">
                <a:ea typeface="ＭＳ Ｐゴシック" charset="-128"/>
              </a:rPr>
              <a:t>A CIDR address partitions an IP address into two parts</a:t>
            </a:r>
          </a:p>
          <a:p>
            <a:pPr lvl="1">
              <a:lnSpc>
                <a:spcPct val="80000"/>
              </a:lnSpc>
              <a:buFont typeface="Courier New" panose="02070309020205020404" pitchFamily="49" charset="0"/>
              <a:buChar char="o"/>
            </a:pPr>
            <a:r>
              <a:rPr lang="en-US" altLang="en-US" sz="2000" dirty="0">
                <a:ea typeface="ＭＳ Ｐゴシック" charset="-128"/>
              </a:rPr>
              <a:t>A prefix representing the network portion, and the rest (host part)</a:t>
            </a:r>
          </a:p>
          <a:p>
            <a:pPr lvl="1">
              <a:lnSpc>
                <a:spcPct val="80000"/>
              </a:lnSpc>
              <a:buFont typeface="Courier New" panose="02070309020205020404" pitchFamily="49" charset="0"/>
              <a:buChar char="o"/>
            </a:pPr>
            <a:r>
              <a:rPr lang="en-US" altLang="en-US" sz="2000" dirty="0">
                <a:ea typeface="ＭＳ Ｐゴシック" charset="-128"/>
              </a:rPr>
              <a:t>address format: </a:t>
            </a:r>
            <a:r>
              <a:rPr lang="en-US" altLang="en-US" sz="2000" dirty="0" err="1">
                <a:solidFill>
                  <a:srgbClr val="FF0000"/>
                </a:solidFill>
                <a:ea typeface="ＭＳ Ｐゴシック" charset="-128"/>
              </a:rPr>
              <a:t>a.b.c.d</a:t>
            </a:r>
            <a:r>
              <a:rPr lang="en-US" altLang="en-US" sz="2000" dirty="0">
                <a:solidFill>
                  <a:srgbClr val="FF0000"/>
                </a:solidFill>
                <a:ea typeface="ＭＳ Ｐゴシック" charset="-128"/>
              </a:rPr>
              <a:t>/x</a:t>
            </a:r>
            <a:r>
              <a:rPr lang="en-US" altLang="en-US" sz="2000" dirty="0">
                <a:ea typeface="ＭＳ Ｐゴシック" charset="-128"/>
              </a:rPr>
              <a:t>, where x is # bits in network portion of address</a:t>
            </a:r>
          </a:p>
        </p:txBody>
      </p:sp>
      <p:grpSp>
        <p:nvGrpSpPr>
          <p:cNvPr id="132100" name="Group 1028"/>
          <p:cNvGrpSpPr>
            <a:grpSpLocks/>
          </p:cNvGrpSpPr>
          <p:nvPr/>
        </p:nvGrpSpPr>
        <p:grpSpPr bwMode="auto">
          <a:xfrm>
            <a:off x="1423988" y="3457575"/>
            <a:ext cx="6124575" cy="1644650"/>
            <a:chOff x="1339" y="899"/>
            <a:chExt cx="3858" cy="1036"/>
          </a:xfrm>
        </p:grpSpPr>
        <p:sp>
          <p:nvSpPr>
            <p:cNvPr id="132102" name="Text Box 1029"/>
            <p:cNvSpPr txBox="1">
              <a:spLocks noChangeArrowheads="1"/>
            </p:cNvSpPr>
            <p:nvPr/>
          </p:nvSpPr>
          <p:spPr bwMode="auto">
            <a:xfrm>
              <a:off x="1339" y="1262"/>
              <a:ext cx="385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>
                  <a:solidFill>
                    <a:srgbClr val="3333CC"/>
                  </a:solidFill>
                  <a:latin typeface="Arial" charset="0"/>
                </a:rPr>
                <a:t>11001000  00010111</a:t>
              </a:r>
              <a:r>
                <a:rPr lang="en-US" altLang="en-US" sz="2400">
                  <a:solidFill>
                    <a:srgbClr val="000000"/>
                  </a:solidFill>
                  <a:latin typeface="Arial" charset="0"/>
                </a:rPr>
                <a:t>  </a:t>
              </a:r>
              <a:r>
                <a:rPr lang="en-US" altLang="en-US" sz="2400">
                  <a:solidFill>
                    <a:srgbClr val="3333CC"/>
                  </a:solidFill>
                  <a:latin typeface="Arial" charset="0"/>
                </a:rPr>
                <a:t>0001000</a:t>
              </a:r>
              <a:r>
                <a:rPr lang="en-US" altLang="en-US" sz="2400">
                  <a:solidFill>
                    <a:srgbClr val="000000"/>
                  </a:solidFill>
                  <a:latin typeface="Arial" charset="0"/>
                </a:rPr>
                <a:t>0  00000000</a:t>
              </a:r>
              <a:endParaRPr lang="en-US" altLang="en-US" sz="2400">
                <a:solidFill>
                  <a:srgbClr val="000000"/>
                </a:solidFill>
                <a:latin typeface="Times New Roman" charset="0"/>
              </a:endParaRPr>
            </a:p>
          </p:txBody>
        </p:sp>
        <p:sp>
          <p:nvSpPr>
            <p:cNvPr id="132103" name="Text Box 1030"/>
            <p:cNvSpPr txBox="1">
              <a:spLocks noChangeArrowheads="1"/>
            </p:cNvSpPr>
            <p:nvPr/>
          </p:nvSpPr>
          <p:spPr bwMode="auto">
            <a:xfrm>
              <a:off x="2329" y="922"/>
              <a:ext cx="660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solidFill>
                    <a:srgbClr val="3333CC"/>
                  </a:solidFill>
                </a:rPr>
                <a:t>network</a:t>
              </a: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solidFill>
                    <a:srgbClr val="3333CC"/>
                  </a:solidFill>
                </a:rPr>
                <a:t>part</a:t>
              </a:r>
              <a:endParaRPr lang="en-US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132104" name="Text Box 1031"/>
            <p:cNvSpPr txBox="1">
              <a:spLocks noChangeArrowheads="1"/>
            </p:cNvSpPr>
            <p:nvPr/>
          </p:nvSpPr>
          <p:spPr bwMode="auto">
            <a:xfrm>
              <a:off x="4468" y="899"/>
              <a:ext cx="413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solidFill>
                    <a:srgbClr val="000000"/>
                  </a:solidFill>
                </a:rPr>
                <a:t>host</a:t>
              </a: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solidFill>
                    <a:srgbClr val="000000"/>
                  </a:solidFill>
                </a:rPr>
                <a:t>part</a:t>
              </a:r>
            </a:p>
          </p:txBody>
        </p:sp>
        <p:sp>
          <p:nvSpPr>
            <p:cNvPr id="132105" name="Line 1032"/>
            <p:cNvSpPr>
              <a:spLocks noChangeShapeType="1"/>
            </p:cNvSpPr>
            <p:nvPr/>
          </p:nvSpPr>
          <p:spPr bwMode="auto">
            <a:xfrm>
              <a:off x="3020" y="1121"/>
              <a:ext cx="1021" cy="0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2106" name="Line 1033"/>
            <p:cNvSpPr>
              <a:spLocks noChangeShapeType="1"/>
            </p:cNvSpPr>
            <p:nvPr/>
          </p:nvSpPr>
          <p:spPr bwMode="auto">
            <a:xfrm flipH="1">
              <a:off x="1408" y="1118"/>
              <a:ext cx="924" cy="7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2107" name="Line 1034"/>
            <p:cNvSpPr>
              <a:spLocks noChangeShapeType="1"/>
            </p:cNvSpPr>
            <p:nvPr/>
          </p:nvSpPr>
          <p:spPr bwMode="auto">
            <a:xfrm flipH="1" flipV="1">
              <a:off x="4055" y="1123"/>
              <a:ext cx="436" cy="7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2108" name="Line 1035"/>
            <p:cNvSpPr>
              <a:spLocks noChangeShapeType="1"/>
            </p:cNvSpPr>
            <p:nvPr/>
          </p:nvSpPr>
          <p:spPr bwMode="auto">
            <a:xfrm flipV="1">
              <a:off x="4778" y="1121"/>
              <a:ext cx="375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2109" name="Text Box 1036"/>
            <p:cNvSpPr txBox="1">
              <a:spLocks noChangeArrowheads="1"/>
            </p:cNvSpPr>
            <p:nvPr/>
          </p:nvSpPr>
          <p:spPr bwMode="auto">
            <a:xfrm>
              <a:off x="2478" y="1647"/>
              <a:ext cx="1497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>
                  <a:solidFill>
                    <a:srgbClr val="000000"/>
                  </a:solidFill>
                </a:rPr>
                <a:t>200.23.16.0/23</a:t>
              </a:r>
              <a:endParaRPr lang="en-US" altLang="en-US" sz="1800">
                <a:solidFill>
                  <a:srgbClr val="000000"/>
                </a:solidFill>
              </a:endParaRPr>
            </a:p>
          </p:txBody>
        </p:sp>
      </p:grpSp>
      <p:sp>
        <p:nvSpPr>
          <p:cNvPr id="132101" name="Text Box 1037"/>
          <p:cNvSpPr txBox="1">
            <a:spLocks noChangeArrowheads="1"/>
          </p:cNvSpPr>
          <p:nvPr/>
        </p:nvSpPr>
        <p:spPr bwMode="auto">
          <a:xfrm>
            <a:off x="207963" y="5121275"/>
            <a:ext cx="871696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solidFill>
                  <a:srgbClr val="000000"/>
                </a:solidFill>
                <a:ea typeface="宋体" charset="-122"/>
              </a:rPr>
              <a:t>Some systems use mask (1’s to indicate network bits), instead of the /x format</a:t>
            </a:r>
            <a:endParaRPr lang="en-US" altLang="en-US" sz="1800">
              <a:solidFill>
                <a:srgbClr val="000000"/>
              </a:solidFill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2578734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3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A17596CC-6B5E-BB4B-8CEF-D9CFA482C325}" type="slidenum">
              <a:rPr lang="en-US" altLang="en-US" sz="1400">
                <a:solidFill>
                  <a:srgbClr val="000000"/>
                </a:solidFill>
                <a:latin typeface="Times New Roman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37</a:t>
            </a:fld>
            <a:endParaRPr lang="en-US" altLang="en-US" sz="140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136194" name="Freeform 3"/>
          <p:cNvSpPr>
            <a:spLocks/>
          </p:cNvSpPr>
          <p:nvPr/>
        </p:nvSpPr>
        <p:spPr bwMode="auto">
          <a:xfrm>
            <a:off x="157163" y="869950"/>
            <a:ext cx="5535612" cy="6242050"/>
          </a:xfrm>
          <a:custGeom>
            <a:avLst/>
            <a:gdLst>
              <a:gd name="T0" fmla="*/ 2147483646 w 3487"/>
              <a:gd name="T1" fmla="*/ 2147483646 h 3932"/>
              <a:gd name="T2" fmla="*/ 2147483646 w 3487"/>
              <a:gd name="T3" fmla="*/ 2147483646 h 3932"/>
              <a:gd name="T4" fmla="*/ 2147483646 w 3487"/>
              <a:gd name="T5" fmla="*/ 2147483646 h 3932"/>
              <a:gd name="T6" fmla="*/ 2147483646 w 3487"/>
              <a:gd name="T7" fmla="*/ 2147483646 h 3932"/>
              <a:gd name="T8" fmla="*/ 2147483646 w 3487"/>
              <a:gd name="T9" fmla="*/ 2147483646 h 3932"/>
              <a:gd name="T10" fmla="*/ 2147483646 w 3487"/>
              <a:gd name="T11" fmla="*/ 2147483646 h 3932"/>
              <a:gd name="T12" fmla="*/ 2147483646 w 3487"/>
              <a:gd name="T13" fmla="*/ 2147483646 h 3932"/>
              <a:gd name="T14" fmla="*/ 2147483646 w 3487"/>
              <a:gd name="T15" fmla="*/ 2147483646 h 3932"/>
              <a:gd name="T16" fmla="*/ 2147483646 w 3487"/>
              <a:gd name="T17" fmla="*/ 2147483646 h 3932"/>
              <a:gd name="T18" fmla="*/ 2147483646 w 3487"/>
              <a:gd name="T19" fmla="*/ 2147483646 h 3932"/>
              <a:gd name="T20" fmla="*/ 2147483646 w 3487"/>
              <a:gd name="T21" fmla="*/ 2147483646 h 3932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3487"/>
              <a:gd name="T34" fmla="*/ 0 h 3932"/>
              <a:gd name="T35" fmla="*/ 3487 w 3487"/>
              <a:gd name="T36" fmla="*/ 3932 h 3932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3487" h="3932">
                <a:moveTo>
                  <a:pt x="1695" y="122"/>
                </a:moveTo>
                <a:cubicBezTo>
                  <a:pt x="1399" y="199"/>
                  <a:pt x="701" y="197"/>
                  <a:pt x="449" y="557"/>
                </a:cubicBezTo>
                <a:cubicBezTo>
                  <a:pt x="197" y="917"/>
                  <a:pt x="250" y="1815"/>
                  <a:pt x="184" y="2285"/>
                </a:cubicBezTo>
                <a:cubicBezTo>
                  <a:pt x="118" y="2755"/>
                  <a:pt x="0" y="3144"/>
                  <a:pt x="52" y="3380"/>
                </a:cubicBezTo>
                <a:cubicBezTo>
                  <a:pt x="104" y="3616"/>
                  <a:pt x="221" y="3646"/>
                  <a:pt x="496" y="3701"/>
                </a:cubicBezTo>
                <a:cubicBezTo>
                  <a:pt x="771" y="3756"/>
                  <a:pt x="1242" y="3711"/>
                  <a:pt x="1705" y="3711"/>
                </a:cubicBezTo>
                <a:cubicBezTo>
                  <a:pt x="2168" y="3711"/>
                  <a:pt x="3057" y="3932"/>
                  <a:pt x="3272" y="3701"/>
                </a:cubicBezTo>
                <a:cubicBezTo>
                  <a:pt x="3487" y="3470"/>
                  <a:pt x="3097" y="2826"/>
                  <a:pt x="2998" y="2323"/>
                </a:cubicBezTo>
                <a:cubicBezTo>
                  <a:pt x="2899" y="1820"/>
                  <a:pt x="2806" y="1052"/>
                  <a:pt x="2677" y="680"/>
                </a:cubicBezTo>
                <a:cubicBezTo>
                  <a:pt x="2548" y="308"/>
                  <a:pt x="2389" y="188"/>
                  <a:pt x="2224" y="94"/>
                </a:cubicBezTo>
                <a:cubicBezTo>
                  <a:pt x="2059" y="0"/>
                  <a:pt x="1991" y="45"/>
                  <a:pt x="1695" y="122"/>
                </a:cubicBezTo>
                <a:close/>
              </a:path>
            </a:pathLst>
          </a:custGeom>
          <a:solidFill>
            <a:srgbClr val="CC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en-US"/>
          </a:p>
        </p:txBody>
      </p:sp>
      <p:sp>
        <p:nvSpPr>
          <p:cNvPr id="136195" name="Rectangle 4"/>
          <p:cNvSpPr>
            <a:spLocks noGrp="1" noChangeArrowheads="1"/>
          </p:cNvSpPr>
          <p:nvPr>
            <p:ph type="title"/>
          </p:nvPr>
        </p:nvSpPr>
        <p:spPr>
          <a:xfrm>
            <a:off x="428625" y="0"/>
            <a:ext cx="8024813" cy="1143000"/>
          </a:xfrm>
        </p:spPr>
        <p:txBody>
          <a:bodyPr/>
          <a:lstStyle/>
          <a:p>
            <a:r>
              <a:rPr lang="en-US" altLang="en-US" dirty="0">
                <a:ea typeface="ＭＳ Ｐゴシック" charset="-128"/>
              </a:rPr>
              <a:t>CIDR Aggregation in BGP</a:t>
            </a:r>
          </a:p>
        </p:txBody>
      </p:sp>
      <p:sp>
        <p:nvSpPr>
          <p:cNvPr id="136196" name="Freeform 5"/>
          <p:cNvSpPr>
            <a:spLocks/>
          </p:cNvSpPr>
          <p:nvPr/>
        </p:nvSpPr>
        <p:spPr bwMode="auto">
          <a:xfrm rot="5265760">
            <a:off x="2153444" y="1146969"/>
            <a:ext cx="1612900" cy="2049462"/>
          </a:xfrm>
          <a:custGeom>
            <a:avLst/>
            <a:gdLst>
              <a:gd name="T0" fmla="*/ 2147483646 w 1223"/>
              <a:gd name="T1" fmla="*/ 2147483646 h 1291"/>
              <a:gd name="T2" fmla="*/ 2147483646 w 1223"/>
              <a:gd name="T3" fmla="*/ 2147483646 h 1291"/>
              <a:gd name="T4" fmla="*/ 2147483646 w 1223"/>
              <a:gd name="T5" fmla="*/ 2147483646 h 1291"/>
              <a:gd name="T6" fmla="*/ 2147483646 w 1223"/>
              <a:gd name="T7" fmla="*/ 2147483646 h 1291"/>
              <a:gd name="T8" fmla="*/ 2147483646 w 1223"/>
              <a:gd name="T9" fmla="*/ 2147483646 h 1291"/>
              <a:gd name="T10" fmla="*/ 2147483646 w 1223"/>
              <a:gd name="T11" fmla="*/ 2147483646 h 1291"/>
              <a:gd name="T12" fmla="*/ 2147483646 w 1223"/>
              <a:gd name="T13" fmla="*/ 2147483646 h 1291"/>
              <a:gd name="T14" fmla="*/ 2147483646 w 1223"/>
              <a:gd name="T15" fmla="*/ 2147483646 h 1291"/>
              <a:gd name="T16" fmla="*/ 2147483646 w 1223"/>
              <a:gd name="T17" fmla="*/ 2147483646 h 1291"/>
              <a:gd name="T18" fmla="*/ 2147483646 w 1223"/>
              <a:gd name="T19" fmla="*/ 2147483646 h 1291"/>
              <a:gd name="T20" fmla="*/ 2147483646 w 1223"/>
              <a:gd name="T21" fmla="*/ 2147483646 h 1291"/>
              <a:gd name="T22" fmla="*/ 2147483646 w 1223"/>
              <a:gd name="T23" fmla="*/ 2147483646 h 1291"/>
              <a:gd name="T24" fmla="*/ 2147483646 w 1223"/>
              <a:gd name="T25" fmla="*/ 2147483646 h 1291"/>
              <a:gd name="T26" fmla="*/ 2147483646 w 1223"/>
              <a:gd name="T27" fmla="*/ 2147483646 h 1291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w 1223"/>
              <a:gd name="T43" fmla="*/ 0 h 1291"/>
              <a:gd name="T44" fmla="*/ 1223 w 1223"/>
              <a:gd name="T45" fmla="*/ 1291 h 1291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T42" t="T43" r="T44" b="T45"/>
            <a:pathLst>
              <a:path w="1223" h="1291">
                <a:moveTo>
                  <a:pt x="1201" y="756"/>
                </a:moveTo>
                <a:cubicBezTo>
                  <a:pt x="1180" y="640"/>
                  <a:pt x="798" y="744"/>
                  <a:pt x="702" y="670"/>
                </a:cubicBezTo>
                <a:cubicBezTo>
                  <a:pt x="603" y="561"/>
                  <a:pt x="669" y="206"/>
                  <a:pt x="608" y="103"/>
                </a:cubicBezTo>
                <a:cubicBezTo>
                  <a:pt x="547" y="0"/>
                  <a:pt x="425" y="55"/>
                  <a:pt x="335" y="52"/>
                </a:cubicBezTo>
                <a:cubicBezTo>
                  <a:pt x="245" y="49"/>
                  <a:pt x="114" y="0"/>
                  <a:pt x="65" y="82"/>
                </a:cubicBezTo>
                <a:cubicBezTo>
                  <a:pt x="16" y="164"/>
                  <a:pt x="45" y="433"/>
                  <a:pt x="41" y="544"/>
                </a:cubicBezTo>
                <a:cubicBezTo>
                  <a:pt x="37" y="655"/>
                  <a:pt x="41" y="685"/>
                  <a:pt x="38" y="751"/>
                </a:cubicBezTo>
                <a:cubicBezTo>
                  <a:pt x="35" y="817"/>
                  <a:pt x="26" y="880"/>
                  <a:pt x="23" y="940"/>
                </a:cubicBezTo>
                <a:cubicBezTo>
                  <a:pt x="20" y="1000"/>
                  <a:pt x="0" y="1068"/>
                  <a:pt x="17" y="1114"/>
                </a:cubicBezTo>
                <a:cubicBezTo>
                  <a:pt x="34" y="1160"/>
                  <a:pt x="31" y="1198"/>
                  <a:pt x="128" y="1219"/>
                </a:cubicBezTo>
                <a:cubicBezTo>
                  <a:pt x="225" y="1240"/>
                  <a:pt x="509" y="1291"/>
                  <a:pt x="602" y="1243"/>
                </a:cubicBezTo>
                <a:cubicBezTo>
                  <a:pt x="695" y="1195"/>
                  <a:pt x="590" y="984"/>
                  <a:pt x="686" y="930"/>
                </a:cubicBezTo>
                <a:cubicBezTo>
                  <a:pt x="782" y="876"/>
                  <a:pt x="1091" y="945"/>
                  <a:pt x="1177" y="916"/>
                </a:cubicBezTo>
                <a:cubicBezTo>
                  <a:pt x="1208" y="864"/>
                  <a:pt x="1223" y="871"/>
                  <a:pt x="1201" y="756"/>
                </a:cubicBezTo>
                <a:close/>
              </a:path>
            </a:pathLst>
          </a:custGeom>
          <a:solidFill>
            <a:srgbClr val="66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136197" name="Object 2"/>
          <p:cNvGraphicFramePr>
            <a:graphicFrameLocks noChangeAspect="1"/>
          </p:cNvGraphicFramePr>
          <p:nvPr/>
        </p:nvGraphicFramePr>
        <p:xfrm>
          <a:off x="3232150" y="1536700"/>
          <a:ext cx="584200" cy="463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9498" name="Clip" r:id="rId4" imgW="1307079" imgH="1083682" progId="MS_ClipArt_Gallery.2">
                  <p:embed/>
                </p:oleObj>
              </mc:Choice>
              <mc:Fallback>
                <p:oleObj name="Clip" r:id="rId4" imgW="1307079" imgH="1083682" progId="MS_ClipArt_Gallery.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2150" y="1536700"/>
                        <a:ext cx="584200" cy="463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6198" name="Line 7"/>
          <p:cNvSpPr>
            <a:spLocks noChangeShapeType="1"/>
          </p:cNvSpPr>
          <p:nvPr/>
        </p:nvSpPr>
        <p:spPr bwMode="auto">
          <a:xfrm flipH="1">
            <a:off x="2068513" y="2162175"/>
            <a:ext cx="1500187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199" name="Line 8"/>
          <p:cNvSpPr>
            <a:spLocks noChangeShapeType="1"/>
          </p:cNvSpPr>
          <p:nvPr/>
        </p:nvSpPr>
        <p:spPr bwMode="auto">
          <a:xfrm flipH="1" flipV="1">
            <a:off x="3570288" y="1987550"/>
            <a:ext cx="3175" cy="1651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200" name="Line 9"/>
          <p:cNvSpPr>
            <a:spLocks noChangeShapeType="1"/>
          </p:cNvSpPr>
          <p:nvPr/>
        </p:nvSpPr>
        <p:spPr bwMode="auto">
          <a:xfrm flipH="1">
            <a:off x="2070100" y="1933575"/>
            <a:ext cx="3175" cy="22542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136201" name="Object 3"/>
          <p:cNvGraphicFramePr>
            <a:graphicFrameLocks noChangeAspect="1"/>
          </p:cNvGraphicFramePr>
          <p:nvPr/>
        </p:nvGraphicFramePr>
        <p:xfrm>
          <a:off x="2622550" y="1431925"/>
          <a:ext cx="584200" cy="463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9499" name="Clip" r:id="rId6" imgW="1307079" imgH="1083682" progId="MS_ClipArt_Gallery.2">
                  <p:embed/>
                </p:oleObj>
              </mc:Choice>
              <mc:Fallback>
                <p:oleObj name="Clip" r:id="rId6" imgW="1307079" imgH="1083682" progId="MS_ClipArt_Gallery.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22550" y="1431925"/>
                        <a:ext cx="584200" cy="463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6202" name="Object 4"/>
          <p:cNvGraphicFramePr>
            <a:graphicFrameLocks noChangeAspect="1"/>
          </p:cNvGraphicFramePr>
          <p:nvPr/>
        </p:nvGraphicFramePr>
        <p:xfrm>
          <a:off x="1993900" y="1565275"/>
          <a:ext cx="584200" cy="463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9500" name="Clip" r:id="rId7" imgW="1307079" imgH="1083682" progId="MS_ClipArt_Gallery.2">
                  <p:embed/>
                </p:oleObj>
              </mc:Choice>
              <mc:Fallback>
                <p:oleObj name="Clip" r:id="rId7" imgW="1307079" imgH="1083682" progId="MS_ClipArt_Gallery.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93900" y="1565275"/>
                        <a:ext cx="584200" cy="463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6203" name="Line 12"/>
          <p:cNvSpPr>
            <a:spLocks noChangeShapeType="1"/>
          </p:cNvSpPr>
          <p:nvPr/>
        </p:nvSpPr>
        <p:spPr bwMode="auto">
          <a:xfrm flipH="1">
            <a:off x="2698750" y="2171700"/>
            <a:ext cx="3175" cy="79692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204" name="Rectangle 13"/>
          <p:cNvSpPr>
            <a:spLocks noChangeArrowheads="1"/>
          </p:cNvSpPr>
          <p:nvPr/>
        </p:nvSpPr>
        <p:spPr bwMode="auto">
          <a:xfrm>
            <a:off x="2571750" y="2638425"/>
            <a:ext cx="309563" cy="180975"/>
          </a:xfrm>
          <a:prstGeom prst="rect">
            <a:avLst/>
          </a:prstGeom>
          <a:solidFill>
            <a:srgbClr val="66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solidFill>
                <a:srgbClr val="000000"/>
              </a:solidFill>
            </a:endParaRPr>
          </a:p>
        </p:txBody>
      </p:sp>
      <p:sp>
        <p:nvSpPr>
          <p:cNvPr id="136205" name="Freeform 14"/>
          <p:cNvSpPr>
            <a:spLocks/>
          </p:cNvSpPr>
          <p:nvPr/>
        </p:nvSpPr>
        <p:spPr bwMode="auto">
          <a:xfrm>
            <a:off x="465138" y="5149850"/>
            <a:ext cx="1539875" cy="1490663"/>
          </a:xfrm>
          <a:custGeom>
            <a:avLst/>
            <a:gdLst>
              <a:gd name="T0" fmla="*/ 2147483646 w 970"/>
              <a:gd name="T1" fmla="*/ 2147483646 h 939"/>
              <a:gd name="T2" fmla="*/ 2147483646 w 970"/>
              <a:gd name="T3" fmla="*/ 2147483646 h 939"/>
              <a:gd name="T4" fmla="*/ 2147483646 w 970"/>
              <a:gd name="T5" fmla="*/ 2147483646 h 939"/>
              <a:gd name="T6" fmla="*/ 2147483646 w 970"/>
              <a:gd name="T7" fmla="*/ 2147483646 h 939"/>
              <a:gd name="T8" fmla="*/ 2147483646 w 970"/>
              <a:gd name="T9" fmla="*/ 2147483646 h 939"/>
              <a:gd name="T10" fmla="*/ 2147483646 w 970"/>
              <a:gd name="T11" fmla="*/ 2147483646 h 939"/>
              <a:gd name="T12" fmla="*/ 2147483646 w 970"/>
              <a:gd name="T13" fmla="*/ 2147483646 h 939"/>
              <a:gd name="T14" fmla="*/ 2147483646 w 970"/>
              <a:gd name="T15" fmla="*/ 2147483646 h 939"/>
              <a:gd name="T16" fmla="*/ 2147483646 w 970"/>
              <a:gd name="T17" fmla="*/ 2147483646 h 939"/>
              <a:gd name="T18" fmla="*/ 2147483646 w 970"/>
              <a:gd name="T19" fmla="*/ 2147483646 h 939"/>
              <a:gd name="T20" fmla="*/ 2147483646 w 970"/>
              <a:gd name="T21" fmla="*/ 2147483646 h 939"/>
              <a:gd name="T22" fmla="*/ 2147483646 w 970"/>
              <a:gd name="T23" fmla="*/ 2147483646 h 939"/>
              <a:gd name="T24" fmla="*/ 2147483646 w 970"/>
              <a:gd name="T25" fmla="*/ 2147483646 h 939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970"/>
              <a:gd name="T40" fmla="*/ 0 h 939"/>
              <a:gd name="T41" fmla="*/ 970 w 970"/>
              <a:gd name="T42" fmla="*/ 939 h 939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970" h="939">
                <a:moveTo>
                  <a:pt x="451" y="41"/>
                </a:moveTo>
                <a:cubicBezTo>
                  <a:pt x="415" y="47"/>
                  <a:pt x="452" y="358"/>
                  <a:pt x="388" y="431"/>
                </a:cubicBezTo>
                <a:cubicBezTo>
                  <a:pt x="324" y="504"/>
                  <a:pt x="128" y="419"/>
                  <a:pt x="64" y="479"/>
                </a:cubicBezTo>
                <a:cubicBezTo>
                  <a:pt x="0" y="539"/>
                  <a:pt x="1" y="718"/>
                  <a:pt x="7" y="791"/>
                </a:cubicBezTo>
                <a:cubicBezTo>
                  <a:pt x="13" y="864"/>
                  <a:pt x="31" y="901"/>
                  <a:pt x="100" y="920"/>
                </a:cubicBezTo>
                <a:cubicBezTo>
                  <a:pt x="169" y="939"/>
                  <a:pt x="329" y="908"/>
                  <a:pt x="421" y="905"/>
                </a:cubicBezTo>
                <a:cubicBezTo>
                  <a:pt x="513" y="902"/>
                  <a:pt x="572" y="913"/>
                  <a:pt x="652" y="905"/>
                </a:cubicBezTo>
                <a:cubicBezTo>
                  <a:pt x="732" y="897"/>
                  <a:pt x="860" y="929"/>
                  <a:pt x="904" y="857"/>
                </a:cubicBezTo>
                <a:cubicBezTo>
                  <a:pt x="948" y="785"/>
                  <a:pt x="970" y="542"/>
                  <a:pt x="916" y="473"/>
                </a:cubicBezTo>
                <a:cubicBezTo>
                  <a:pt x="862" y="404"/>
                  <a:pt x="645" y="511"/>
                  <a:pt x="580" y="443"/>
                </a:cubicBezTo>
                <a:cubicBezTo>
                  <a:pt x="515" y="375"/>
                  <a:pt x="534" y="130"/>
                  <a:pt x="526" y="65"/>
                </a:cubicBezTo>
                <a:cubicBezTo>
                  <a:pt x="518" y="0"/>
                  <a:pt x="542" y="57"/>
                  <a:pt x="529" y="53"/>
                </a:cubicBezTo>
                <a:cubicBezTo>
                  <a:pt x="520" y="26"/>
                  <a:pt x="487" y="35"/>
                  <a:pt x="451" y="41"/>
                </a:cubicBezTo>
                <a:close/>
              </a:path>
            </a:pathLst>
          </a:custGeom>
          <a:solidFill>
            <a:srgbClr val="66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36206" name="Group 15"/>
          <p:cNvGrpSpPr>
            <a:grpSpLocks/>
          </p:cNvGrpSpPr>
          <p:nvPr/>
        </p:nvGrpSpPr>
        <p:grpSpPr bwMode="auto">
          <a:xfrm>
            <a:off x="901700" y="4860925"/>
            <a:ext cx="711200" cy="381000"/>
            <a:chOff x="3600" y="219"/>
            <a:chExt cx="360" cy="175"/>
          </a:xfrm>
        </p:grpSpPr>
        <p:sp>
          <p:nvSpPr>
            <p:cNvPr id="136390" name="Oval 16"/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136391" name="Line 17"/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6392" name="Line 18"/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6393" name="Rectangle 19"/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solidFill>
                  <a:srgbClr val="000000"/>
                </a:solidFill>
                <a:latin typeface="Times New Roman" charset="0"/>
              </a:endParaRPr>
            </a:p>
          </p:txBody>
        </p:sp>
        <p:sp>
          <p:nvSpPr>
            <p:cNvPr id="136394" name="Oval 20"/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000000"/>
                </a:solidFill>
              </a:endParaRPr>
            </a:p>
          </p:txBody>
        </p:sp>
        <p:grpSp>
          <p:nvGrpSpPr>
            <p:cNvPr id="136395" name="Group 21"/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136400" name="Line 22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6401" name="Line 23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6402" name="Line 24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36396" name="Group 25"/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136397" name="Line 26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6398" name="Line 27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6399" name="Line 28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136207" name="Line 29"/>
          <p:cNvSpPr>
            <a:spLocks noChangeShapeType="1"/>
          </p:cNvSpPr>
          <p:nvPr/>
        </p:nvSpPr>
        <p:spPr bwMode="auto">
          <a:xfrm flipH="1">
            <a:off x="1220788" y="5253038"/>
            <a:ext cx="0" cy="7048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208" name="Line 30"/>
          <p:cNvSpPr>
            <a:spLocks noChangeShapeType="1"/>
          </p:cNvSpPr>
          <p:nvPr/>
        </p:nvSpPr>
        <p:spPr bwMode="auto">
          <a:xfrm flipH="1" flipV="1">
            <a:off x="701675" y="5957888"/>
            <a:ext cx="1019175" cy="4762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209" name="Line 31"/>
          <p:cNvSpPr>
            <a:spLocks noChangeShapeType="1"/>
          </p:cNvSpPr>
          <p:nvPr/>
        </p:nvSpPr>
        <p:spPr bwMode="auto">
          <a:xfrm flipH="1" flipV="1">
            <a:off x="712788" y="5973763"/>
            <a:ext cx="3175" cy="169862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210" name="Line 32"/>
          <p:cNvSpPr>
            <a:spLocks noChangeShapeType="1"/>
          </p:cNvSpPr>
          <p:nvPr/>
        </p:nvSpPr>
        <p:spPr bwMode="auto">
          <a:xfrm flipH="1" flipV="1">
            <a:off x="1708150" y="5959475"/>
            <a:ext cx="3175" cy="2413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136211" name="Object 5"/>
          <p:cNvGraphicFramePr>
            <a:graphicFrameLocks noChangeAspect="1"/>
          </p:cNvGraphicFramePr>
          <p:nvPr/>
        </p:nvGraphicFramePr>
        <p:xfrm>
          <a:off x="1255713" y="6061075"/>
          <a:ext cx="584200" cy="463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9501" name="Clip" r:id="rId8" imgW="1307079" imgH="1083682" progId="MS_ClipArt_Gallery.2">
                  <p:embed/>
                </p:oleObj>
              </mc:Choice>
              <mc:Fallback>
                <p:oleObj name="Clip" r:id="rId8" imgW="1307079" imgH="1083682" progId="MS_ClipArt_Gallery.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5713" y="6061075"/>
                        <a:ext cx="584200" cy="463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6212" name="Object 6"/>
          <p:cNvGraphicFramePr>
            <a:graphicFrameLocks noChangeAspect="1"/>
          </p:cNvGraphicFramePr>
          <p:nvPr/>
        </p:nvGraphicFramePr>
        <p:xfrm>
          <a:off x="608013" y="6075363"/>
          <a:ext cx="584200" cy="463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9502" name="Clip" r:id="rId9" imgW="1307079" imgH="1083682" progId="MS_ClipArt_Gallery.2">
                  <p:embed/>
                </p:oleObj>
              </mc:Choice>
              <mc:Fallback>
                <p:oleObj name="Clip" r:id="rId9" imgW="1307079" imgH="1083682" progId="MS_ClipArt_Gallery.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8013" y="6075363"/>
                        <a:ext cx="584200" cy="463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6213" name="Rectangle 35"/>
          <p:cNvSpPr>
            <a:spLocks noChangeArrowheads="1"/>
          </p:cNvSpPr>
          <p:nvPr/>
        </p:nvSpPr>
        <p:spPr bwMode="auto">
          <a:xfrm>
            <a:off x="1162050" y="5353050"/>
            <a:ext cx="128588" cy="180975"/>
          </a:xfrm>
          <a:prstGeom prst="rect">
            <a:avLst/>
          </a:prstGeom>
          <a:solidFill>
            <a:srgbClr val="66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solidFill>
                <a:srgbClr val="000000"/>
              </a:solidFill>
            </a:endParaRPr>
          </a:p>
        </p:txBody>
      </p:sp>
      <p:sp>
        <p:nvSpPr>
          <p:cNvPr id="136214" name="Freeform 36"/>
          <p:cNvSpPr>
            <a:spLocks/>
          </p:cNvSpPr>
          <p:nvPr/>
        </p:nvSpPr>
        <p:spPr bwMode="auto">
          <a:xfrm>
            <a:off x="3494088" y="5168900"/>
            <a:ext cx="1539875" cy="1490663"/>
          </a:xfrm>
          <a:custGeom>
            <a:avLst/>
            <a:gdLst>
              <a:gd name="T0" fmla="*/ 2147483646 w 970"/>
              <a:gd name="T1" fmla="*/ 2147483646 h 939"/>
              <a:gd name="T2" fmla="*/ 2147483646 w 970"/>
              <a:gd name="T3" fmla="*/ 2147483646 h 939"/>
              <a:gd name="T4" fmla="*/ 2147483646 w 970"/>
              <a:gd name="T5" fmla="*/ 2147483646 h 939"/>
              <a:gd name="T6" fmla="*/ 2147483646 w 970"/>
              <a:gd name="T7" fmla="*/ 2147483646 h 939"/>
              <a:gd name="T8" fmla="*/ 2147483646 w 970"/>
              <a:gd name="T9" fmla="*/ 2147483646 h 939"/>
              <a:gd name="T10" fmla="*/ 2147483646 w 970"/>
              <a:gd name="T11" fmla="*/ 2147483646 h 939"/>
              <a:gd name="T12" fmla="*/ 2147483646 w 970"/>
              <a:gd name="T13" fmla="*/ 2147483646 h 939"/>
              <a:gd name="T14" fmla="*/ 2147483646 w 970"/>
              <a:gd name="T15" fmla="*/ 2147483646 h 939"/>
              <a:gd name="T16" fmla="*/ 2147483646 w 970"/>
              <a:gd name="T17" fmla="*/ 2147483646 h 939"/>
              <a:gd name="T18" fmla="*/ 2147483646 w 970"/>
              <a:gd name="T19" fmla="*/ 2147483646 h 939"/>
              <a:gd name="T20" fmla="*/ 2147483646 w 970"/>
              <a:gd name="T21" fmla="*/ 2147483646 h 939"/>
              <a:gd name="T22" fmla="*/ 2147483646 w 970"/>
              <a:gd name="T23" fmla="*/ 2147483646 h 939"/>
              <a:gd name="T24" fmla="*/ 2147483646 w 970"/>
              <a:gd name="T25" fmla="*/ 2147483646 h 939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970"/>
              <a:gd name="T40" fmla="*/ 0 h 939"/>
              <a:gd name="T41" fmla="*/ 970 w 970"/>
              <a:gd name="T42" fmla="*/ 939 h 939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970" h="939">
                <a:moveTo>
                  <a:pt x="451" y="41"/>
                </a:moveTo>
                <a:cubicBezTo>
                  <a:pt x="415" y="47"/>
                  <a:pt x="452" y="358"/>
                  <a:pt x="388" y="431"/>
                </a:cubicBezTo>
                <a:cubicBezTo>
                  <a:pt x="324" y="504"/>
                  <a:pt x="128" y="419"/>
                  <a:pt x="64" y="479"/>
                </a:cubicBezTo>
                <a:cubicBezTo>
                  <a:pt x="0" y="539"/>
                  <a:pt x="1" y="718"/>
                  <a:pt x="7" y="791"/>
                </a:cubicBezTo>
                <a:cubicBezTo>
                  <a:pt x="13" y="864"/>
                  <a:pt x="31" y="901"/>
                  <a:pt x="100" y="920"/>
                </a:cubicBezTo>
                <a:cubicBezTo>
                  <a:pt x="169" y="939"/>
                  <a:pt x="329" y="908"/>
                  <a:pt x="421" y="905"/>
                </a:cubicBezTo>
                <a:cubicBezTo>
                  <a:pt x="513" y="902"/>
                  <a:pt x="572" y="913"/>
                  <a:pt x="652" y="905"/>
                </a:cubicBezTo>
                <a:cubicBezTo>
                  <a:pt x="732" y="897"/>
                  <a:pt x="860" y="929"/>
                  <a:pt x="904" y="857"/>
                </a:cubicBezTo>
                <a:cubicBezTo>
                  <a:pt x="948" y="785"/>
                  <a:pt x="970" y="542"/>
                  <a:pt x="916" y="473"/>
                </a:cubicBezTo>
                <a:cubicBezTo>
                  <a:pt x="862" y="404"/>
                  <a:pt x="645" y="511"/>
                  <a:pt x="580" y="443"/>
                </a:cubicBezTo>
                <a:cubicBezTo>
                  <a:pt x="515" y="375"/>
                  <a:pt x="534" y="130"/>
                  <a:pt x="526" y="65"/>
                </a:cubicBezTo>
                <a:cubicBezTo>
                  <a:pt x="518" y="0"/>
                  <a:pt x="542" y="57"/>
                  <a:pt x="529" y="53"/>
                </a:cubicBezTo>
                <a:cubicBezTo>
                  <a:pt x="520" y="26"/>
                  <a:pt x="487" y="35"/>
                  <a:pt x="451" y="41"/>
                </a:cubicBezTo>
                <a:close/>
              </a:path>
            </a:pathLst>
          </a:custGeom>
          <a:solidFill>
            <a:srgbClr val="66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36215" name="Group 37"/>
          <p:cNvGrpSpPr>
            <a:grpSpLocks/>
          </p:cNvGrpSpPr>
          <p:nvPr/>
        </p:nvGrpSpPr>
        <p:grpSpPr bwMode="auto">
          <a:xfrm>
            <a:off x="3930650" y="4879975"/>
            <a:ext cx="711200" cy="381000"/>
            <a:chOff x="3600" y="219"/>
            <a:chExt cx="360" cy="175"/>
          </a:xfrm>
        </p:grpSpPr>
        <p:sp>
          <p:nvSpPr>
            <p:cNvPr id="136377" name="Oval 38"/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136378" name="Line 39"/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6379" name="Line 40"/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6380" name="Rectangle 41"/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solidFill>
                  <a:srgbClr val="000000"/>
                </a:solidFill>
                <a:latin typeface="Times New Roman" charset="0"/>
              </a:endParaRPr>
            </a:p>
          </p:txBody>
        </p:sp>
        <p:sp>
          <p:nvSpPr>
            <p:cNvPr id="136381" name="Oval 42"/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000000"/>
                </a:solidFill>
              </a:endParaRPr>
            </a:p>
          </p:txBody>
        </p:sp>
        <p:grpSp>
          <p:nvGrpSpPr>
            <p:cNvPr id="136382" name="Group 43"/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136387" name="Line 44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6388" name="Line 45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6389" name="Line 46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36383" name="Group 47"/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136384" name="Line 48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6385" name="Line 49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6386" name="Line 50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136216" name="Line 51"/>
          <p:cNvSpPr>
            <a:spLocks noChangeShapeType="1"/>
          </p:cNvSpPr>
          <p:nvPr/>
        </p:nvSpPr>
        <p:spPr bwMode="auto">
          <a:xfrm flipH="1">
            <a:off x="4249738" y="5272088"/>
            <a:ext cx="0" cy="7048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217" name="Line 52"/>
          <p:cNvSpPr>
            <a:spLocks noChangeShapeType="1"/>
          </p:cNvSpPr>
          <p:nvPr/>
        </p:nvSpPr>
        <p:spPr bwMode="auto">
          <a:xfrm flipH="1" flipV="1">
            <a:off x="3730625" y="5976938"/>
            <a:ext cx="1019175" cy="4762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218" name="Line 53"/>
          <p:cNvSpPr>
            <a:spLocks noChangeShapeType="1"/>
          </p:cNvSpPr>
          <p:nvPr/>
        </p:nvSpPr>
        <p:spPr bwMode="auto">
          <a:xfrm flipH="1" flipV="1">
            <a:off x="3741738" y="5992813"/>
            <a:ext cx="3175" cy="169862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219" name="Line 54"/>
          <p:cNvSpPr>
            <a:spLocks noChangeShapeType="1"/>
          </p:cNvSpPr>
          <p:nvPr/>
        </p:nvSpPr>
        <p:spPr bwMode="auto">
          <a:xfrm flipH="1" flipV="1">
            <a:off x="4737100" y="5978525"/>
            <a:ext cx="3175" cy="2413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136220" name="Object 7"/>
          <p:cNvGraphicFramePr>
            <a:graphicFrameLocks noChangeAspect="1"/>
          </p:cNvGraphicFramePr>
          <p:nvPr/>
        </p:nvGraphicFramePr>
        <p:xfrm>
          <a:off x="4284663" y="6080125"/>
          <a:ext cx="584200" cy="463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9503" name="Clip" r:id="rId10" imgW="1307079" imgH="1083682" progId="MS_ClipArt_Gallery.2">
                  <p:embed/>
                </p:oleObj>
              </mc:Choice>
              <mc:Fallback>
                <p:oleObj name="Clip" r:id="rId10" imgW="1307079" imgH="1083682" progId="MS_ClipArt_Gallery.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84663" y="6080125"/>
                        <a:ext cx="584200" cy="463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6221" name="Object 8"/>
          <p:cNvGraphicFramePr>
            <a:graphicFrameLocks noChangeAspect="1"/>
          </p:cNvGraphicFramePr>
          <p:nvPr/>
        </p:nvGraphicFramePr>
        <p:xfrm>
          <a:off x="3636963" y="6094413"/>
          <a:ext cx="584200" cy="463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9504" name="Clip" r:id="rId11" imgW="1307079" imgH="1083682" progId="MS_ClipArt_Gallery.2">
                  <p:embed/>
                </p:oleObj>
              </mc:Choice>
              <mc:Fallback>
                <p:oleObj name="Clip" r:id="rId11" imgW="1307079" imgH="1083682" progId="MS_ClipArt_Gallery.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36963" y="6094413"/>
                        <a:ext cx="584200" cy="463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6222" name="Rectangle 57"/>
          <p:cNvSpPr>
            <a:spLocks noChangeArrowheads="1"/>
          </p:cNvSpPr>
          <p:nvPr/>
        </p:nvSpPr>
        <p:spPr bwMode="auto">
          <a:xfrm>
            <a:off x="4191000" y="5372100"/>
            <a:ext cx="128588" cy="180975"/>
          </a:xfrm>
          <a:prstGeom prst="rect">
            <a:avLst/>
          </a:prstGeom>
          <a:solidFill>
            <a:srgbClr val="66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solidFill>
                <a:srgbClr val="000000"/>
              </a:solidFill>
            </a:endParaRPr>
          </a:p>
        </p:txBody>
      </p:sp>
      <p:grpSp>
        <p:nvGrpSpPr>
          <p:cNvPr id="136223" name="Group 58"/>
          <p:cNvGrpSpPr>
            <a:grpSpLocks/>
          </p:cNvGrpSpPr>
          <p:nvPr/>
        </p:nvGrpSpPr>
        <p:grpSpPr bwMode="auto">
          <a:xfrm>
            <a:off x="2368550" y="2974975"/>
            <a:ext cx="711200" cy="381000"/>
            <a:chOff x="3600" y="219"/>
            <a:chExt cx="360" cy="175"/>
          </a:xfrm>
        </p:grpSpPr>
        <p:sp>
          <p:nvSpPr>
            <p:cNvPr id="136364" name="Oval 59"/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136365" name="Line 60"/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6366" name="Line 61"/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6367" name="Rectangle 62"/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solidFill>
                  <a:srgbClr val="000000"/>
                </a:solidFill>
                <a:latin typeface="Times New Roman" charset="0"/>
              </a:endParaRPr>
            </a:p>
          </p:txBody>
        </p:sp>
        <p:sp>
          <p:nvSpPr>
            <p:cNvPr id="136368" name="Oval 63"/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000000"/>
                </a:solidFill>
              </a:endParaRPr>
            </a:p>
          </p:txBody>
        </p:sp>
        <p:grpSp>
          <p:nvGrpSpPr>
            <p:cNvPr id="136369" name="Group 64"/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136374" name="Line 65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6375" name="Line 66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6376" name="Line 67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36370" name="Group 68"/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136371" name="Line 69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6372" name="Line 70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6373" name="Line 71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136224" name="Line 72"/>
          <p:cNvSpPr>
            <a:spLocks noChangeShapeType="1"/>
          </p:cNvSpPr>
          <p:nvPr/>
        </p:nvSpPr>
        <p:spPr bwMode="auto">
          <a:xfrm flipH="1" flipV="1">
            <a:off x="2951163" y="1892300"/>
            <a:ext cx="3175" cy="26511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225" name="Rectangle 73"/>
          <p:cNvSpPr>
            <a:spLocks noChangeArrowheads="1"/>
          </p:cNvSpPr>
          <p:nvPr/>
        </p:nvSpPr>
        <p:spPr bwMode="auto">
          <a:xfrm>
            <a:off x="2895600" y="1928813"/>
            <a:ext cx="109538" cy="195262"/>
          </a:xfrm>
          <a:prstGeom prst="rect">
            <a:avLst/>
          </a:prstGeom>
          <a:solidFill>
            <a:srgbClr val="66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solidFill>
                <a:srgbClr val="000000"/>
              </a:solidFill>
            </a:endParaRPr>
          </a:p>
        </p:txBody>
      </p:sp>
      <p:sp>
        <p:nvSpPr>
          <p:cNvPr id="136226" name="Line 74"/>
          <p:cNvSpPr>
            <a:spLocks noChangeShapeType="1"/>
          </p:cNvSpPr>
          <p:nvPr/>
        </p:nvSpPr>
        <p:spPr bwMode="auto">
          <a:xfrm flipV="1">
            <a:off x="1433513" y="3348038"/>
            <a:ext cx="1114425" cy="15430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227" name="Line 75"/>
          <p:cNvSpPr>
            <a:spLocks noChangeShapeType="1"/>
          </p:cNvSpPr>
          <p:nvPr/>
        </p:nvSpPr>
        <p:spPr bwMode="auto">
          <a:xfrm flipH="1" flipV="1">
            <a:off x="2947988" y="3328988"/>
            <a:ext cx="1276350" cy="15430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228" name="Line 76"/>
          <p:cNvSpPr>
            <a:spLocks noChangeShapeType="1"/>
          </p:cNvSpPr>
          <p:nvPr/>
        </p:nvSpPr>
        <p:spPr bwMode="auto">
          <a:xfrm flipH="1" flipV="1">
            <a:off x="1624013" y="5091113"/>
            <a:ext cx="2305050" cy="95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36229" name="Group 231"/>
          <p:cNvGrpSpPr>
            <a:grpSpLocks/>
          </p:cNvGrpSpPr>
          <p:nvPr/>
        </p:nvGrpSpPr>
        <p:grpSpPr bwMode="auto">
          <a:xfrm>
            <a:off x="4922838" y="1130300"/>
            <a:ext cx="2743200" cy="2603500"/>
            <a:chOff x="2497" y="49"/>
            <a:chExt cx="1728" cy="1605"/>
          </a:xfrm>
        </p:grpSpPr>
        <p:sp>
          <p:nvSpPr>
            <p:cNvPr id="136297" name="Freeform 114"/>
            <p:cNvSpPr>
              <a:spLocks/>
            </p:cNvSpPr>
            <p:nvPr/>
          </p:nvSpPr>
          <p:spPr bwMode="auto">
            <a:xfrm>
              <a:off x="2653" y="49"/>
              <a:ext cx="1572" cy="1605"/>
            </a:xfrm>
            <a:custGeom>
              <a:avLst/>
              <a:gdLst>
                <a:gd name="T0" fmla="*/ 242 w 1572"/>
                <a:gd name="T1" fmla="*/ 23243 h 1275"/>
                <a:gd name="T2" fmla="*/ 198 w 1572"/>
                <a:gd name="T3" fmla="*/ 75674 h 1275"/>
                <a:gd name="T4" fmla="*/ 149 w 1572"/>
                <a:gd name="T5" fmla="*/ 202489 h 1275"/>
                <a:gd name="T6" fmla="*/ 98 w 1572"/>
                <a:gd name="T7" fmla="*/ 463273 h 1275"/>
                <a:gd name="T8" fmla="*/ 62 w 1572"/>
                <a:gd name="T9" fmla="*/ 728028 h 1275"/>
                <a:gd name="T10" fmla="*/ 42 w 1572"/>
                <a:gd name="T11" fmla="*/ 946604 h 1275"/>
                <a:gd name="T12" fmla="*/ 22 w 1572"/>
                <a:gd name="T13" fmla="*/ 1294084 h 1275"/>
                <a:gd name="T14" fmla="*/ 3 w 1572"/>
                <a:gd name="T15" fmla="*/ 1819118 h 1275"/>
                <a:gd name="T16" fmla="*/ 0 w 1572"/>
                <a:gd name="T17" fmla="*/ 2111885 h 1275"/>
                <a:gd name="T18" fmla="*/ 3 w 1572"/>
                <a:gd name="T19" fmla="*/ 2444483 h 1275"/>
                <a:gd name="T20" fmla="*/ 22 w 1572"/>
                <a:gd name="T21" fmla="*/ 2828631 h 1275"/>
                <a:gd name="T22" fmla="*/ 55 w 1572"/>
                <a:gd name="T23" fmla="*/ 3157669 h 1275"/>
                <a:gd name="T24" fmla="*/ 99 w 1572"/>
                <a:gd name="T25" fmla="*/ 3422312 h 1275"/>
                <a:gd name="T26" fmla="*/ 162 w 1572"/>
                <a:gd name="T27" fmla="*/ 3614300 h 1275"/>
                <a:gd name="T28" fmla="*/ 235 w 1572"/>
                <a:gd name="T29" fmla="*/ 3738822 h 1275"/>
                <a:gd name="T30" fmla="*/ 298 w 1572"/>
                <a:gd name="T31" fmla="*/ 3799781 h 1275"/>
                <a:gd name="T32" fmla="*/ 334 w 1572"/>
                <a:gd name="T33" fmla="*/ 3791068 h 1275"/>
                <a:gd name="T34" fmla="*/ 390 w 1572"/>
                <a:gd name="T35" fmla="*/ 3716277 h 1275"/>
                <a:gd name="T36" fmla="*/ 463 w 1572"/>
                <a:gd name="T37" fmla="*/ 3610127 h 1275"/>
                <a:gd name="T38" fmla="*/ 506 w 1572"/>
                <a:gd name="T39" fmla="*/ 3577072 h 1275"/>
                <a:gd name="T40" fmla="*/ 540 w 1572"/>
                <a:gd name="T41" fmla="*/ 3580961 h 1275"/>
                <a:gd name="T42" fmla="*/ 596 w 1572"/>
                <a:gd name="T43" fmla="*/ 3665554 h 1275"/>
                <a:gd name="T44" fmla="*/ 660 w 1572"/>
                <a:gd name="T45" fmla="*/ 3791068 h 1275"/>
                <a:gd name="T46" fmla="*/ 743 w 1572"/>
                <a:gd name="T47" fmla="*/ 3889395 h 1275"/>
                <a:gd name="T48" fmla="*/ 853 w 1572"/>
                <a:gd name="T49" fmla="*/ 3958948 h 1275"/>
                <a:gd name="T50" fmla="*/ 982 w 1572"/>
                <a:gd name="T51" fmla="*/ 4013319 h 1275"/>
                <a:gd name="T52" fmla="*/ 1088 w 1572"/>
                <a:gd name="T53" fmla="*/ 4011181 h 1275"/>
                <a:gd name="T54" fmla="*/ 1152 w 1572"/>
                <a:gd name="T55" fmla="*/ 3969101 h 1275"/>
                <a:gd name="T56" fmla="*/ 1254 w 1572"/>
                <a:gd name="T57" fmla="*/ 3882155 h 1275"/>
                <a:gd name="T58" fmla="*/ 1409 w 1572"/>
                <a:gd name="T59" fmla="*/ 3676623 h 1275"/>
                <a:gd name="T60" fmla="*/ 1476 w 1572"/>
                <a:gd name="T61" fmla="*/ 3543260 h 1275"/>
                <a:gd name="T62" fmla="*/ 1529 w 1572"/>
                <a:gd name="T63" fmla="*/ 3391156 h 1275"/>
                <a:gd name="T64" fmla="*/ 1562 w 1572"/>
                <a:gd name="T65" fmla="*/ 3230053 h 1275"/>
                <a:gd name="T66" fmla="*/ 1572 w 1572"/>
                <a:gd name="T67" fmla="*/ 3022360 h 1275"/>
                <a:gd name="T68" fmla="*/ 1562 w 1572"/>
                <a:gd name="T69" fmla="*/ 2789958 h 1275"/>
                <a:gd name="T70" fmla="*/ 1530 w 1572"/>
                <a:gd name="T71" fmla="*/ 2439673 h 1275"/>
                <a:gd name="T72" fmla="*/ 1484 w 1572"/>
                <a:gd name="T73" fmla="*/ 1989746 h 1275"/>
                <a:gd name="T74" fmla="*/ 1467 w 1572"/>
                <a:gd name="T75" fmla="*/ 1769659 h 1275"/>
                <a:gd name="T76" fmla="*/ 1464 w 1572"/>
                <a:gd name="T77" fmla="*/ 1568361 h 1275"/>
                <a:gd name="T78" fmla="*/ 1479 w 1572"/>
                <a:gd name="T79" fmla="*/ 1202083 h 1275"/>
                <a:gd name="T80" fmla="*/ 1484 w 1572"/>
                <a:gd name="T81" fmla="*/ 979026 h 1275"/>
                <a:gd name="T82" fmla="*/ 1477 w 1572"/>
                <a:gd name="T83" fmla="*/ 819688 h 1275"/>
                <a:gd name="T84" fmla="*/ 1450 w 1572"/>
                <a:gd name="T85" fmla="*/ 685738 h 1275"/>
                <a:gd name="T86" fmla="*/ 1396 w 1572"/>
                <a:gd name="T87" fmla="*/ 592947 h 1275"/>
                <a:gd name="T88" fmla="*/ 1318 w 1572"/>
                <a:gd name="T89" fmla="*/ 544745 h 1275"/>
                <a:gd name="T90" fmla="*/ 1221 w 1572"/>
                <a:gd name="T91" fmla="*/ 523374 h 1275"/>
                <a:gd name="T92" fmla="*/ 1071 w 1572"/>
                <a:gd name="T93" fmla="*/ 515351 h 1275"/>
                <a:gd name="T94" fmla="*/ 899 w 1572"/>
                <a:gd name="T95" fmla="*/ 502497 h 1275"/>
                <a:gd name="T96" fmla="*/ 805 w 1572"/>
                <a:gd name="T97" fmla="*/ 463273 h 1275"/>
                <a:gd name="T98" fmla="*/ 713 w 1572"/>
                <a:gd name="T99" fmla="*/ 386503 h 1275"/>
                <a:gd name="T100" fmla="*/ 530 w 1572"/>
                <a:gd name="T101" fmla="*/ 184492 h 1275"/>
                <a:gd name="T102" fmla="*/ 411 w 1572"/>
                <a:gd name="T103" fmla="*/ 60115 h 1275"/>
                <a:gd name="T104" fmla="*/ 337 w 1572"/>
                <a:gd name="T105" fmla="*/ 9721 h 1275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1572"/>
                <a:gd name="T160" fmla="*/ 0 h 1275"/>
                <a:gd name="T161" fmla="*/ 1572 w 1572"/>
                <a:gd name="T162" fmla="*/ 1275 h 1275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1572" h="1275">
                  <a:moveTo>
                    <a:pt x="285" y="0"/>
                  </a:moveTo>
                  <a:lnTo>
                    <a:pt x="274" y="1"/>
                  </a:lnTo>
                  <a:lnTo>
                    <a:pt x="262" y="3"/>
                  </a:lnTo>
                  <a:lnTo>
                    <a:pt x="252" y="4"/>
                  </a:lnTo>
                  <a:lnTo>
                    <a:pt x="242" y="7"/>
                  </a:lnTo>
                  <a:lnTo>
                    <a:pt x="232" y="10"/>
                  </a:lnTo>
                  <a:lnTo>
                    <a:pt x="222" y="13"/>
                  </a:lnTo>
                  <a:lnTo>
                    <a:pt x="214" y="16"/>
                  </a:lnTo>
                  <a:lnTo>
                    <a:pt x="205" y="20"/>
                  </a:lnTo>
                  <a:lnTo>
                    <a:pt x="198" y="24"/>
                  </a:lnTo>
                  <a:lnTo>
                    <a:pt x="189" y="29"/>
                  </a:lnTo>
                  <a:lnTo>
                    <a:pt x="182" y="34"/>
                  </a:lnTo>
                  <a:lnTo>
                    <a:pt x="175" y="40"/>
                  </a:lnTo>
                  <a:lnTo>
                    <a:pt x="161" y="51"/>
                  </a:lnTo>
                  <a:lnTo>
                    <a:pt x="149" y="64"/>
                  </a:lnTo>
                  <a:lnTo>
                    <a:pt x="138" y="79"/>
                  </a:lnTo>
                  <a:lnTo>
                    <a:pt x="126" y="94"/>
                  </a:lnTo>
                  <a:lnTo>
                    <a:pt x="116" y="111"/>
                  </a:lnTo>
                  <a:lnTo>
                    <a:pt x="106" y="129"/>
                  </a:lnTo>
                  <a:lnTo>
                    <a:pt x="98" y="147"/>
                  </a:lnTo>
                  <a:lnTo>
                    <a:pt x="88" y="167"/>
                  </a:lnTo>
                  <a:lnTo>
                    <a:pt x="79" y="187"/>
                  </a:lnTo>
                  <a:lnTo>
                    <a:pt x="70" y="208"/>
                  </a:lnTo>
                  <a:lnTo>
                    <a:pt x="66" y="220"/>
                  </a:lnTo>
                  <a:lnTo>
                    <a:pt x="62" y="231"/>
                  </a:lnTo>
                  <a:lnTo>
                    <a:pt x="58" y="244"/>
                  </a:lnTo>
                  <a:lnTo>
                    <a:pt x="53" y="257"/>
                  </a:lnTo>
                  <a:lnTo>
                    <a:pt x="49" y="271"/>
                  </a:lnTo>
                  <a:lnTo>
                    <a:pt x="46" y="284"/>
                  </a:lnTo>
                  <a:lnTo>
                    <a:pt x="42" y="300"/>
                  </a:lnTo>
                  <a:lnTo>
                    <a:pt x="39" y="314"/>
                  </a:lnTo>
                  <a:lnTo>
                    <a:pt x="36" y="330"/>
                  </a:lnTo>
                  <a:lnTo>
                    <a:pt x="33" y="346"/>
                  </a:lnTo>
                  <a:lnTo>
                    <a:pt x="26" y="377"/>
                  </a:lnTo>
                  <a:lnTo>
                    <a:pt x="22" y="410"/>
                  </a:lnTo>
                  <a:lnTo>
                    <a:pt x="16" y="443"/>
                  </a:lnTo>
                  <a:lnTo>
                    <a:pt x="13" y="477"/>
                  </a:lnTo>
                  <a:lnTo>
                    <a:pt x="9" y="511"/>
                  </a:lnTo>
                  <a:lnTo>
                    <a:pt x="6" y="544"/>
                  </a:lnTo>
                  <a:lnTo>
                    <a:pt x="3" y="577"/>
                  </a:lnTo>
                  <a:lnTo>
                    <a:pt x="2" y="610"/>
                  </a:lnTo>
                  <a:lnTo>
                    <a:pt x="2" y="624"/>
                  </a:lnTo>
                  <a:lnTo>
                    <a:pt x="0" y="640"/>
                  </a:lnTo>
                  <a:lnTo>
                    <a:pt x="0" y="655"/>
                  </a:lnTo>
                  <a:lnTo>
                    <a:pt x="0" y="670"/>
                  </a:lnTo>
                  <a:lnTo>
                    <a:pt x="0" y="684"/>
                  </a:lnTo>
                  <a:lnTo>
                    <a:pt x="0" y="697"/>
                  </a:lnTo>
                  <a:lnTo>
                    <a:pt x="0" y="722"/>
                  </a:lnTo>
                  <a:lnTo>
                    <a:pt x="2" y="750"/>
                  </a:lnTo>
                  <a:lnTo>
                    <a:pt x="3" y="775"/>
                  </a:lnTo>
                  <a:lnTo>
                    <a:pt x="6" y="799"/>
                  </a:lnTo>
                  <a:lnTo>
                    <a:pt x="9" y="825"/>
                  </a:lnTo>
                  <a:lnTo>
                    <a:pt x="13" y="849"/>
                  </a:lnTo>
                  <a:lnTo>
                    <a:pt x="18" y="874"/>
                  </a:lnTo>
                  <a:lnTo>
                    <a:pt x="22" y="897"/>
                  </a:lnTo>
                  <a:lnTo>
                    <a:pt x="28" y="919"/>
                  </a:lnTo>
                  <a:lnTo>
                    <a:pt x="33" y="941"/>
                  </a:lnTo>
                  <a:lnTo>
                    <a:pt x="40" y="962"/>
                  </a:lnTo>
                  <a:lnTo>
                    <a:pt x="46" y="982"/>
                  </a:lnTo>
                  <a:lnTo>
                    <a:pt x="55" y="1002"/>
                  </a:lnTo>
                  <a:lnTo>
                    <a:pt x="62" y="1021"/>
                  </a:lnTo>
                  <a:lnTo>
                    <a:pt x="70" y="1038"/>
                  </a:lnTo>
                  <a:lnTo>
                    <a:pt x="79" y="1054"/>
                  </a:lnTo>
                  <a:lnTo>
                    <a:pt x="89" y="1069"/>
                  </a:lnTo>
                  <a:lnTo>
                    <a:pt x="99" y="1085"/>
                  </a:lnTo>
                  <a:lnTo>
                    <a:pt x="111" y="1098"/>
                  </a:lnTo>
                  <a:lnTo>
                    <a:pt x="123" y="1112"/>
                  </a:lnTo>
                  <a:lnTo>
                    <a:pt x="135" y="1124"/>
                  </a:lnTo>
                  <a:lnTo>
                    <a:pt x="149" y="1135"/>
                  </a:lnTo>
                  <a:lnTo>
                    <a:pt x="162" y="1146"/>
                  </a:lnTo>
                  <a:lnTo>
                    <a:pt x="176" y="1156"/>
                  </a:lnTo>
                  <a:lnTo>
                    <a:pt x="191" y="1165"/>
                  </a:lnTo>
                  <a:lnTo>
                    <a:pt x="205" y="1174"/>
                  </a:lnTo>
                  <a:lnTo>
                    <a:pt x="219" y="1181"/>
                  </a:lnTo>
                  <a:lnTo>
                    <a:pt x="235" y="1186"/>
                  </a:lnTo>
                  <a:lnTo>
                    <a:pt x="249" y="1192"/>
                  </a:lnTo>
                  <a:lnTo>
                    <a:pt x="264" y="1196"/>
                  </a:lnTo>
                  <a:lnTo>
                    <a:pt x="278" y="1201"/>
                  </a:lnTo>
                  <a:lnTo>
                    <a:pt x="292" y="1203"/>
                  </a:lnTo>
                  <a:lnTo>
                    <a:pt x="298" y="1205"/>
                  </a:lnTo>
                  <a:lnTo>
                    <a:pt x="305" y="1205"/>
                  </a:lnTo>
                  <a:lnTo>
                    <a:pt x="312" y="1205"/>
                  </a:lnTo>
                  <a:lnTo>
                    <a:pt x="319" y="1203"/>
                  </a:lnTo>
                  <a:lnTo>
                    <a:pt x="327" y="1203"/>
                  </a:lnTo>
                  <a:lnTo>
                    <a:pt x="334" y="1202"/>
                  </a:lnTo>
                  <a:lnTo>
                    <a:pt x="340" y="1199"/>
                  </a:lnTo>
                  <a:lnTo>
                    <a:pt x="347" y="1198"/>
                  </a:lnTo>
                  <a:lnTo>
                    <a:pt x="361" y="1192"/>
                  </a:lnTo>
                  <a:lnTo>
                    <a:pt x="375" y="1186"/>
                  </a:lnTo>
                  <a:lnTo>
                    <a:pt x="390" y="1179"/>
                  </a:lnTo>
                  <a:lnTo>
                    <a:pt x="404" y="1172"/>
                  </a:lnTo>
                  <a:lnTo>
                    <a:pt x="420" y="1165"/>
                  </a:lnTo>
                  <a:lnTo>
                    <a:pt x="434" y="1158"/>
                  </a:lnTo>
                  <a:lnTo>
                    <a:pt x="448" y="1151"/>
                  </a:lnTo>
                  <a:lnTo>
                    <a:pt x="463" y="1145"/>
                  </a:lnTo>
                  <a:lnTo>
                    <a:pt x="477" y="1139"/>
                  </a:lnTo>
                  <a:lnTo>
                    <a:pt x="484" y="1138"/>
                  </a:lnTo>
                  <a:lnTo>
                    <a:pt x="491" y="1136"/>
                  </a:lnTo>
                  <a:lnTo>
                    <a:pt x="498" y="1135"/>
                  </a:lnTo>
                  <a:lnTo>
                    <a:pt x="506" y="1134"/>
                  </a:lnTo>
                  <a:lnTo>
                    <a:pt x="513" y="1134"/>
                  </a:lnTo>
                  <a:lnTo>
                    <a:pt x="520" y="1134"/>
                  </a:lnTo>
                  <a:lnTo>
                    <a:pt x="527" y="1135"/>
                  </a:lnTo>
                  <a:lnTo>
                    <a:pt x="533" y="1135"/>
                  </a:lnTo>
                  <a:lnTo>
                    <a:pt x="540" y="1136"/>
                  </a:lnTo>
                  <a:lnTo>
                    <a:pt x="546" y="1139"/>
                  </a:lnTo>
                  <a:lnTo>
                    <a:pt x="559" y="1144"/>
                  </a:lnTo>
                  <a:lnTo>
                    <a:pt x="571" y="1148"/>
                  </a:lnTo>
                  <a:lnTo>
                    <a:pt x="584" y="1155"/>
                  </a:lnTo>
                  <a:lnTo>
                    <a:pt x="596" y="1162"/>
                  </a:lnTo>
                  <a:lnTo>
                    <a:pt x="609" y="1169"/>
                  </a:lnTo>
                  <a:lnTo>
                    <a:pt x="620" y="1178"/>
                  </a:lnTo>
                  <a:lnTo>
                    <a:pt x="633" y="1186"/>
                  </a:lnTo>
                  <a:lnTo>
                    <a:pt x="646" y="1193"/>
                  </a:lnTo>
                  <a:lnTo>
                    <a:pt x="660" y="1202"/>
                  </a:lnTo>
                  <a:lnTo>
                    <a:pt x="674" y="1209"/>
                  </a:lnTo>
                  <a:lnTo>
                    <a:pt x="690" y="1216"/>
                  </a:lnTo>
                  <a:lnTo>
                    <a:pt x="707" y="1223"/>
                  </a:lnTo>
                  <a:lnTo>
                    <a:pt x="725" y="1229"/>
                  </a:lnTo>
                  <a:lnTo>
                    <a:pt x="743" y="1233"/>
                  </a:lnTo>
                  <a:lnTo>
                    <a:pt x="763" y="1238"/>
                  </a:lnTo>
                  <a:lnTo>
                    <a:pt x="785" y="1242"/>
                  </a:lnTo>
                  <a:lnTo>
                    <a:pt x="806" y="1246"/>
                  </a:lnTo>
                  <a:lnTo>
                    <a:pt x="829" y="1252"/>
                  </a:lnTo>
                  <a:lnTo>
                    <a:pt x="853" y="1256"/>
                  </a:lnTo>
                  <a:lnTo>
                    <a:pt x="878" y="1261"/>
                  </a:lnTo>
                  <a:lnTo>
                    <a:pt x="903" y="1265"/>
                  </a:lnTo>
                  <a:lnTo>
                    <a:pt x="929" y="1269"/>
                  </a:lnTo>
                  <a:lnTo>
                    <a:pt x="955" y="1272"/>
                  </a:lnTo>
                  <a:lnTo>
                    <a:pt x="982" y="1273"/>
                  </a:lnTo>
                  <a:lnTo>
                    <a:pt x="1008" y="1275"/>
                  </a:lnTo>
                  <a:lnTo>
                    <a:pt x="1035" y="1275"/>
                  </a:lnTo>
                  <a:lnTo>
                    <a:pt x="1061" y="1275"/>
                  </a:lnTo>
                  <a:lnTo>
                    <a:pt x="1075" y="1273"/>
                  </a:lnTo>
                  <a:lnTo>
                    <a:pt x="1088" y="1272"/>
                  </a:lnTo>
                  <a:lnTo>
                    <a:pt x="1101" y="1271"/>
                  </a:lnTo>
                  <a:lnTo>
                    <a:pt x="1114" y="1268"/>
                  </a:lnTo>
                  <a:lnTo>
                    <a:pt x="1127" y="1266"/>
                  </a:lnTo>
                  <a:lnTo>
                    <a:pt x="1140" y="1263"/>
                  </a:lnTo>
                  <a:lnTo>
                    <a:pt x="1152" y="1259"/>
                  </a:lnTo>
                  <a:lnTo>
                    <a:pt x="1165" y="1256"/>
                  </a:lnTo>
                  <a:lnTo>
                    <a:pt x="1180" y="1252"/>
                  </a:lnTo>
                  <a:lnTo>
                    <a:pt x="1194" y="1249"/>
                  </a:lnTo>
                  <a:lnTo>
                    <a:pt x="1224" y="1239"/>
                  </a:lnTo>
                  <a:lnTo>
                    <a:pt x="1254" y="1231"/>
                  </a:lnTo>
                  <a:lnTo>
                    <a:pt x="1286" y="1219"/>
                  </a:lnTo>
                  <a:lnTo>
                    <a:pt x="1317" y="1208"/>
                  </a:lnTo>
                  <a:lnTo>
                    <a:pt x="1349" y="1195"/>
                  </a:lnTo>
                  <a:lnTo>
                    <a:pt x="1379" y="1181"/>
                  </a:lnTo>
                  <a:lnTo>
                    <a:pt x="1409" y="1165"/>
                  </a:lnTo>
                  <a:lnTo>
                    <a:pt x="1423" y="1158"/>
                  </a:lnTo>
                  <a:lnTo>
                    <a:pt x="1437" y="1149"/>
                  </a:lnTo>
                  <a:lnTo>
                    <a:pt x="1450" y="1142"/>
                  </a:lnTo>
                  <a:lnTo>
                    <a:pt x="1463" y="1134"/>
                  </a:lnTo>
                  <a:lnTo>
                    <a:pt x="1476" y="1124"/>
                  </a:lnTo>
                  <a:lnTo>
                    <a:pt x="1489" y="1115"/>
                  </a:lnTo>
                  <a:lnTo>
                    <a:pt x="1499" y="1106"/>
                  </a:lnTo>
                  <a:lnTo>
                    <a:pt x="1510" y="1096"/>
                  </a:lnTo>
                  <a:lnTo>
                    <a:pt x="1520" y="1086"/>
                  </a:lnTo>
                  <a:lnTo>
                    <a:pt x="1529" y="1076"/>
                  </a:lnTo>
                  <a:lnTo>
                    <a:pt x="1537" y="1066"/>
                  </a:lnTo>
                  <a:lnTo>
                    <a:pt x="1545" y="1056"/>
                  </a:lnTo>
                  <a:lnTo>
                    <a:pt x="1552" y="1045"/>
                  </a:lnTo>
                  <a:lnTo>
                    <a:pt x="1557" y="1035"/>
                  </a:lnTo>
                  <a:lnTo>
                    <a:pt x="1562" y="1024"/>
                  </a:lnTo>
                  <a:lnTo>
                    <a:pt x="1566" y="1011"/>
                  </a:lnTo>
                  <a:lnTo>
                    <a:pt x="1569" y="999"/>
                  </a:lnTo>
                  <a:lnTo>
                    <a:pt x="1570" y="986"/>
                  </a:lnTo>
                  <a:lnTo>
                    <a:pt x="1572" y="972"/>
                  </a:lnTo>
                  <a:lnTo>
                    <a:pt x="1572" y="959"/>
                  </a:lnTo>
                  <a:lnTo>
                    <a:pt x="1570" y="945"/>
                  </a:lnTo>
                  <a:lnTo>
                    <a:pt x="1569" y="931"/>
                  </a:lnTo>
                  <a:lnTo>
                    <a:pt x="1567" y="915"/>
                  </a:lnTo>
                  <a:lnTo>
                    <a:pt x="1565" y="901"/>
                  </a:lnTo>
                  <a:lnTo>
                    <a:pt x="1562" y="885"/>
                  </a:lnTo>
                  <a:lnTo>
                    <a:pt x="1559" y="869"/>
                  </a:lnTo>
                  <a:lnTo>
                    <a:pt x="1555" y="854"/>
                  </a:lnTo>
                  <a:lnTo>
                    <a:pt x="1550" y="838"/>
                  </a:lnTo>
                  <a:lnTo>
                    <a:pt x="1540" y="805"/>
                  </a:lnTo>
                  <a:lnTo>
                    <a:pt x="1530" y="774"/>
                  </a:lnTo>
                  <a:lnTo>
                    <a:pt x="1520" y="741"/>
                  </a:lnTo>
                  <a:lnTo>
                    <a:pt x="1509" y="708"/>
                  </a:lnTo>
                  <a:lnTo>
                    <a:pt x="1499" y="677"/>
                  </a:lnTo>
                  <a:lnTo>
                    <a:pt x="1489" y="647"/>
                  </a:lnTo>
                  <a:lnTo>
                    <a:pt x="1484" y="631"/>
                  </a:lnTo>
                  <a:lnTo>
                    <a:pt x="1480" y="617"/>
                  </a:lnTo>
                  <a:lnTo>
                    <a:pt x="1476" y="602"/>
                  </a:lnTo>
                  <a:lnTo>
                    <a:pt x="1473" y="588"/>
                  </a:lnTo>
                  <a:lnTo>
                    <a:pt x="1470" y="575"/>
                  </a:lnTo>
                  <a:lnTo>
                    <a:pt x="1467" y="561"/>
                  </a:lnTo>
                  <a:lnTo>
                    <a:pt x="1466" y="548"/>
                  </a:lnTo>
                  <a:lnTo>
                    <a:pt x="1464" y="535"/>
                  </a:lnTo>
                  <a:lnTo>
                    <a:pt x="1464" y="523"/>
                  </a:lnTo>
                  <a:lnTo>
                    <a:pt x="1464" y="510"/>
                  </a:lnTo>
                  <a:lnTo>
                    <a:pt x="1464" y="497"/>
                  </a:lnTo>
                  <a:lnTo>
                    <a:pt x="1466" y="484"/>
                  </a:lnTo>
                  <a:lnTo>
                    <a:pt x="1469" y="457"/>
                  </a:lnTo>
                  <a:lnTo>
                    <a:pt x="1472" y="431"/>
                  </a:lnTo>
                  <a:lnTo>
                    <a:pt x="1476" y="405"/>
                  </a:lnTo>
                  <a:lnTo>
                    <a:pt x="1479" y="381"/>
                  </a:lnTo>
                  <a:lnTo>
                    <a:pt x="1482" y="357"/>
                  </a:lnTo>
                  <a:lnTo>
                    <a:pt x="1483" y="346"/>
                  </a:lnTo>
                  <a:lnTo>
                    <a:pt x="1484" y="334"/>
                  </a:lnTo>
                  <a:lnTo>
                    <a:pt x="1484" y="323"/>
                  </a:lnTo>
                  <a:lnTo>
                    <a:pt x="1484" y="311"/>
                  </a:lnTo>
                  <a:lnTo>
                    <a:pt x="1484" y="300"/>
                  </a:lnTo>
                  <a:lnTo>
                    <a:pt x="1483" y="290"/>
                  </a:lnTo>
                  <a:lnTo>
                    <a:pt x="1482" y="280"/>
                  </a:lnTo>
                  <a:lnTo>
                    <a:pt x="1480" y="270"/>
                  </a:lnTo>
                  <a:lnTo>
                    <a:pt x="1477" y="260"/>
                  </a:lnTo>
                  <a:lnTo>
                    <a:pt x="1473" y="251"/>
                  </a:lnTo>
                  <a:lnTo>
                    <a:pt x="1469" y="243"/>
                  </a:lnTo>
                  <a:lnTo>
                    <a:pt x="1463" y="234"/>
                  </a:lnTo>
                  <a:lnTo>
                    <a:pt x="1457" y="226"/>
                  </a:lnTo>
                  <a:lnTo>
                    <a:pt x="1450" y="218"/>
                  </a:lnTo>
                  <a:lnTo>
                    <a:pt x="1442" y="211"/>
                  </a:lnTo>
                  <a:lnTo>
                    <a:pt x="1432" y="204"/>
                  </a:lnTo>
                  <a:lnTo>
                    <a:pt x="1422" y="198"/>
                  </a:lnTo>
                  <a:lnTo>
                    <a:pt x="1409" y="193"/>
                  </a:lnTo>
                  <a:lnTo>
                    <a:pt x="1396" y="188"/>
                  </a:lnTo>
                  <a:lnTo>
                    <a:pt x="1383" y="184"/>
                  </a:lnTo>
                  <a:lnTo>
                    <a:pt x="1367" y="180"/>
                  </a:lnTo>
                  <a:lnTo>
                    <a:pt x="1351" y="177"/>
                  </a:lnTo>
                  <a:lnTo>
                    <a:pt x="1336" y="174"/>
                  </a:lnTo>
                  <a:lnTo>
                    <a:pt x="1318" y="173"/>
                  </a:lnTo>
                  <a:lnTo>
                    <a:pt x="1300" y="170"/>
                  </a:lnTo>
                  <a:lnTo>
                    <a:pt x="1281" y="168"/>
                  </a:lnTo>
                  <a:lnTo>
                    <a:pt x="1261" y="167"/>
                  </a:lnTo>
                  <a:lnTo>
                    <a:pt x="1243" y="167"/>
                  </a:lnTo>
                  <a:lnTo>
                    <a:pt x="1221" y="166"/>
                  </a:lnTo>
                  <a:lnTo>
                    <a:pt x="1201" y="166"/>
                  </a:lnTo>
                  <a:lnTo>
                    <a:pt x="1180" y="166"/>
                  </a:lnTo>
                  <a:lnTo>
                    <a:pt x="1158" y="164"/>
                  </a:lnTo>
                  <a:lnTo>
                    <a:pt x="1115" y="164"/>
                  </a:lnTo>
                  <a:lnTo>
                    <a:pt x="1071" y="164"/>
                  </a:lnTo>
                  <a:lnTo>
                    <a:pt x="1026" y="164"/>
                  </a:lnTo>
                  <a:lnTo>
                    <a:pt x="984" y="164"/>
                  </a:lnTo>
                  <a:lnTo>
                    <a:pt x="941" y="163"/>
                  </a:lnTo>
                  <a:lnTo>
                    <a:pt x="919" y="161"/>
                  </a:lnTo>
                  <a:lnTo>
                    <a:pt x="899" y="160"/>
                  </a:lnTo>
                  <a:lnTo>
                    <a:pt x="879" y="158"/>
                  </a:lnTo>
                  <a:lnTo>
                    <a:pt x="859" y="156"/>
                  </a:lnTo>
                  <a:lnTo>
                    <a:pt x="840" y="154"/>
                  </a:lnTo>
                  <a:lnTo>
                    <a:pt x="822" y="151"/>
                  </a:lnTo>
                  <a:lnTo>
                    <a:pt x="805" y="147"/>
                  </a:lnTo>
                  <a:lnTo>
                    <a:pt x="786" y="143"/>
                  </a:lnTo>
                  <a:lnTo>
                    <a:pt x="767" y="139"/>
                  </a:lnTo>
                  <a:lnTo>
                    <a:pt x="749" y="134"/>
                  </a:lnTo>
                  <a:lnTo>
                    <a:pt x="732" y="129"/>
                  </a:lnTo>
                  <a:lnTo>
                    <a:pt x="713" y="123"/>
                  </a:lnTo>
                  <a:lnTo>
                    <a:pt x="676" y="111"/>
                  </a:lnTo>
                  <a:lnTo>
                    <a:pt x="639" y="99"/>
                  </a:lnTo>
                  <a:lnTo>
                    <a:pt x="601" y="86"/>
                  </a:lnTo>
                  <a:lnTo>
                    <a:pt x="566" y="71"/>
                  </a:lnTo>
                  <a:lnTo>
                    <a:pt x="530" y="59"/>
                  </a:lnTo>
                  <a:lnTo>
                    <a:pt x="494" y="46"/>
                  </a:lnTo>
                  <a:lnTo>
                    <a:pt x="460" y="34"/>
                  </a:lnTo>
                  <a:lnTo>
                    <a:pt x="443" y="29"/>
                  </a:lnTo>
                  <a:lnTo>
                    <a:pt x="427" y="24"/>
                  </a:lnTo>
                  <a:lnTo>
                    <a:pt x="411" y="19"/>
                  </a:lnTo>
                  <a:lnTo>
                    <a:pt x="395" y="14"/>
                  </a:lnTo>
                  <a:lnTo>
                    <a:pt x="380" y="10"/>
                  </a:lnTo>
                  <a:lnTo>
                    <a:pt x="365" y="7"/>
                  </a:lnTo>
                  <a:lnTo>
                    <a:pt x="351" y="4"/>
                  </a:lnTo>
                  <a:lnTo>
                    <a:pt x="337" y="3"/>
                  </a:lnTo>
                  <a:lnTo>
                    <a:pt x="322" y="0"/>
                  </a:lnTo>
                  <a:lnTo>
                    <a:pt x="309" y="0"/>
                  </a:lnTo>
                  <a:lnTo>
                    <a:pt x="297" y="0"/>
                  </a:lnTo>
                  <a:lnTo>
                    <a:pt x="285" y="0"/>
                  </a:lnTo>
                  <a:close/>
                </a:path>
              </a:pathLst>
            </a:custGeom>
            <a:solidFill>
              <a:srgbClr val="00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6298" name="Rectangle 115"/>
            <p:cNvSpPr>
              <a:spLocks noChangeArrowheads="1"/>
            </p:cNvSpPr>
            <p:nvPr/>
          </p:nvSpPr>
          <p:spPr bwMode="auto">
            <a:xfrm>
              <a:off x="2497" y="1003"/>
              <a:ext cx="36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500">
                  <a:solidFill>
                    <a:srgbClr val="FF0000"/>
                  </a:solidFill>
                </a:rPr>
                <a:t> </a:t>
              </a:r>
              <a:endParaRPr lang="en-US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136299" name="Rectangle 116"/>
            <p:cNvSpPr>
              <a:spLocks noChangeArrowheads="1"/>
            </p:cNvSpPr>
            <p:nvPr/>
          </p:nvSpPr>
          <p:spPr bwMode="auto">
            <a:xfrm>
              <a:off x="3375" y="699"/>
              <a:ext cx="72" cy="3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3600">
                  <a:solidFill>
                    <a:srgbClr val="000000"/>
                  </a:solidFill>
                  <a:latin typeface="Times New Roman" charset="0"/>
                </a:rPr>
                <a:t> </a:t>
              </a:r>
              <a:endParaRPr lang="en-US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136300" name="Line 117"/>
            <p:cNvSpPr>
              <a:spLocks noChangeShapeType="1"/>
            </p:cNvSpPr>
            <p:nvPr/>
          </p:nvSpPr>
          <p:spPr bwMode="auto">
            <a:xfrm flipV="1">
              <a:off x="3004" y="854"/>
              <a:ext cx="29" cy="238"/>
            </a:xfrm>
            <a:prstGeom prst="line">
              <a:avLst/>
            </a:prstGeom>
            <a:noFill/>
            <a:ln w="301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6301" name="Rectangle 118"/>
            <p:cNvSpPr>
              <a:spLocks noChangeArrowheads="1"/>
            </p:cNvSpPr>
            <p:nvPr/>
          </p:nvSpPr>
          <p:spPr bwMode="auto">
            <a:xfrm>
              <a:off x="2881" y="884"/>
              <a:ext cx="72" cy="3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3600">
                  <a:solidFill>
                    <a:srgbClr val="000000"/>
                  </a:solidFill>
                  <a:latin typeface="Times New Roman" charset="0"/>
                </a:rPr>
                <a:t> </a:t>
              </a:r>
              <a:endParaRPr lang="en-US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136302" name="Line 119"/>
            <p:cNvSpPr>
              <a:spLocks noChangeShapeType="1"/>
            </p:cNvSpPr>
            <p:nvPr/>
          </p:nvSpPr>
          <p:spPr bwMode="auto">
            <a:xfrm>
              <a:off x="3179" y="1272"/>
              <a:ext cx="149" cy="86"/>
            </a:xfrm>
            <a:prstGeom prst="line">
              <a:avLst/>
            </a:prstGeom>
            <a:noFill/>
            <a:ln w="301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36303" name="Group 124"/>
            <p:cNvGrpSpPr>
              <a:grpSpLocks/>
            </p:cNvGrpSpPr>
            <p:nvPr/>
          </p:nvGrpSpPr>
          <p:grpSpPr bwMode="auto">
            <a:xfrm>
              <a:off x="2732" y="81"/>
              <a:ext cx="685" cy="329"/>
              <a:chOff x="565" y="2634"/>
              <a:chExt cx="685" cy="329"/>
            </a:xfrm>
          </p:grpSpPr>
          <p:sp>
            <p:nvSpPr>
              <p:cNvPr id="136362" name="Rectangle 125"/>
              <p:cNvSpPr>
                <a:spLocks noChangeArrowheads="1"/>
              </p:cNvSpPr>
              <p:nvPr/>
            </p:nvSpPr>
            <p:spPr bwMode="auto">
              <a:xfrm>
                <a:off x="565" y="2650"/>
                <a:ext cx="406" cy="3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charset="0"/>
                  <a:buChar char="r"/>
                  <a:defRPr sz="28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charset="0"/>
                  <a:buChar char="m"/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800">
                    <a:solidFill>
                      <a:srgbClr val="000000"/>
                    </a:solidFill>
                  </a:rPr>
                  <a:t>AS</a:t>
                </a:r>
                <a:r>
                  <a:rPr lang="en-US" altLang="zh-CN" sz="1800">
                    <a:solidFill>
                      <a:srgbClr val="000000"/>
                    </a:solidFill>
                    <a:ea typeface="宋体" charset="-122"/>
                  </a:rPr>
                  <a:t> A</a:t>
                </a:r>
                <a:endParaRPr lang="en-US" altLang="zh-CN" sz="1500">
                  <a:solidFill>
                    <a:srgbClr val="000000"/>
                  </a:solidFill>
                  <a:ea typeface="宋体" charset="-122"/>
                </a:endParaRPr>
              </a:p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500">
                    <a:solidFill>
                      <a:srgbClr val="000000"/>
                    </a:solidFill>
                    <a:ea typeface="宋体" charset="-122"/>
                  </a:rPr>
                  <a:t>(</a:t>
                </a:r>
                <a:r>
                  <a:rPr lang="en-US" altLang="zh-CN" sz="1500">
                    <a:solidFill>
                      <a:srgbClr val="000000"/>
                    </a:solidFill>
                    <a:ea typeface="宋体" charset="-122"/>
                  </a:rPr>
                  <a:t>OSPF)</a:t>
                </a:r>
                <a:endParaRPr lang="en-US" altLang="en-US" sz="1500">
                  <a:solidFill>
                    <a:srgbClr val="000000"/>
                  </a:solidFill>
                  <a:ea typeface="宋体" charset="-122"/>
                </a:endParaRPr>
              </a:p>
            </p:txBody>
          </p:sp>
          <p:sp>
            <p:nvSpPr>
              <p:cNvPr id="136363" name="Rectangle 127"/>
              <p:cNvSpPr>
                <a:spLocks noChangeArrowheads="1"/>
              </p:cNvSpPr>
              <p:nvPr/>
            </p:nvSpPr>
            <p:spPr bwMode="auto">
              <a:xfrm>
                <a:off x="1214" y="2634"/>
                <a:ext cx="36" cy="1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charset="0"/>
                  <a:buChar char="r"/>
                  <a:defRPr sz="28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charset="0"/>
                  <a:buChar char="m"/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500">
                    <a:solidFill>
                      <a:srgbClr val="FF0000"/>
                    </a:solidFill>
                  </a:rPr>
                  <a:t> </a:t>
                </a:r>
                <a:endParaRPr lang="en-US" altLang="en-US" sz="180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136304" name="Group 128"/>
            <p:cNvGrpSpPr>
              <a:grpSpLocks/>
            </p:cNvGrpSpPr>
            <p:nvPr/>
          </p:nvGrpSpPr>
          <p:grpSpPr bwMode="auto">
            <a:xfrm>
              <a:off x="3316" y="1313"/>
              <a:ext cx="472" cy="219"/>
              <a:chOff x="1811" y="2493"/>
              <a:chExt cx="472" cy="219"/>
            </a:xfrm>
          </p:grpSpPr>
          <p:sp>
            <p:nvSpPr>
              <p:cNvPr id="136349" name="Freeform 129"/>
              <p:cNvSpPr>
                <a:spLocks/>
              </p:cNvSpPr>
              <p:nvPr/>
            </p:nvSpPr>
            <p:spPr bwMode="auto">
              <a:xfrm>
                <a:off x="1814" y="2591"/>
                <a:ext cx="468" cy="121"/>
              </a:xfrm>
              <a:custGeom>
                <a:avLst/>
                <a:gdLst>
                  <a:gd name="T0" fmla="*/ 211 w 468"/>
                  <a:gd name="T1" fmla="*/ 0 h 121"/>
                  <a:gd name="T2" fmla="*/ 165 w 468"/>
                  <a:gd name="T3" fmla="*/ 2 h 121"/>
                  <a:gd name="T4" fmla="*/ 123 w 468"/>
                  <a:gd name="T5" fmla="*/ 7 h 121"/>
                  <a:gd name="T6" fmla="*/ 86 w 468"/>
                  <a:gd name="T7" fmla="*/ 14 h 121"/>
                  <a:gd name="T8" fmla="*/ 69 w 468"/>
                  <a:gd name="T9" fmla="*/ 17 h 121"/>
                  <a:gd name="T10" fmla="*/ 55 w 468"/>
                  <a:gd name="T11" fmla="*/ 21 h 121"/>
                  <a:gd name="T12" fmla="*/ 40 w 468"/>
                  <a:gd name="T13" fmla="*/ 27 h 121"/>
                  <a:gd name="T14" fmla="*/ 29 w 468"/>
                  <a:gd name="T15" fmla="*/ 31 h 121"/>
                  <a:gd name="T16" fmla="*/ 19 w 468"/>
                  <a:gd name="T17" fmla="*/ 37 h 121"/>
                  <a:gd name="T18" fmla="*/ 12 w 468"/>
                  <a:gd name="T19" fmla="*/ 42 h 121"/>
                  <a:gd name="T20" fmla="*/ 6 w 468"/>
                  <a:gd name="T21" fmla="*/ 48 h 121"/>
                  <a:gd name="T22" fmla="*/ 2 w 468"/>
                  <a:gd name="T23" fmla="*/ 54 h 121"/>
                  <a:gd name="T24" fmla="*/ 0 w 468"/>
                  <a:gd name="T25" fmla="*/ 61 h 121"/>
                  <a:gd name="T26" fmla="*/ 2 w 468"/>
                  <a:gd name="T27" fmla="*/ 67 h 121"/>
                  <a:gd name="T28" fmla="*/ 6 w 468"/>
                  <a:gd name="T29" fmla="*/ 72 h 121"/>
                  <a:gd name="T30" fmla="*/ 12 w 468"/>
                  <a:gd name="T31" fmla="*/ 78 h 121"/>
                  <a:gd name="T32" fmla="*/ 19 w 468"/>
                  <a:gd name="T33" fmla="*/ 84 h 121"/>
                  <a:gd name="T34" fmla="*/ 29 w 468"/>
                  <a:gd name="T35" fmla="*/ 89 h 121"/>
                  <a:gd name="T36" fmla="*/ 40 w 468"/>
                  <a:gd name="T37" fmla="*/ 94 h 121"/>
                  <a:gd name="T38" fmla="*/ 55 w 468"/>
                  <a:gd name="T39" fmla="*/ 99 h 121"/>
                  <a:gd name="T40" fmla="*/ 69 w 468"/>
                  <a:gd name="T41" fmla="*/ 104 h 121"/>
                  <a:gd name="T42" fmla="*/ 86 w 468"/>
                  <a:gd name="T43" fmla="*/ 108 h 121"/>
                  <a:gd name="T44" fmla="*/ 123 w 468"/>
                  <a:gd name="T45" fmla="*/ 114 h 121"/>
                  <a:gd name="T46" fmla="*/ 165 w 468"/>
                  <a:gd name="T47" fmla="*/ 118 h 121"/>
                  <a:gd name="T48" fmla="*/ 211 w 468"/>
                  <a:gd name="T49" fmla="*/ 121 h 121"/>
                  <a:gd name="T50" fmla="*/ 258 w 468"/>
                  <a:gd name="T51" fmla="*/ 121 h 121"/>
                  <a:gd name="T52" fmla="*/ 304 w 468"/>
                  <a:gd name="T53" fmla="*/ 118 h 121"/>
                  <a:gd name="T54" fmla="*/ 345 w 468"/>
                  <a:gd name="T55" fmla="*/ 114 h 121"/>
                  <a:gd name="T56" fmla="*/ 382 w 468"/>
                  <a:gd name="T57" fmla="*/ 108 h 121"/>
                  <a:gd name="T58" fmla="*/ 399 w 468"/>
                  <a:gd name="T59" fmla="*/ 104 h 121"/>
                  <a:gd name="T60" fmla="*/ 414 w 468"/>
                  <a:gd name="T61" fmla="*/ 99 h 121"/>
                  <a:gd name="T62" fmla="*/ 428 w 468"/>
                  <a:gd name="T63" fmla="*/ 94 h 121"/>
                  <a:gd name="T64" fmla="*/ 440 w 468"/>
                  <a:gd name="T65" fmla="*/ 89 h 121"/>
                  <a:gd name="T66" fmla="*/ 450 w 468"/>
                  <a:gd name="T67" fmla="*/ 84 h 121"/>
                  <a:gd name="T68" fmla="*/ 457 w 468"/>
                  <a:gd name="T69" fmla="*/ 78 h 121"/>
                  <a:gd name="T70" fmla="*/ 462 w 468"/>
                  <a:gd name="T71" fmla="*/ 72 h 121"/>
                  <a:gd name="T72" fmla="*/ 467 w 468"/>
                  <a:gd name="T73" fmla="*/ 67 h 121"/>
                  <a:gd name="T74" fmla="*/ 468 w 468"/>
                  <a:gd name="T75" fmla="*/ 61 h 121"/>
                  <a:gd name="T76" fmla="*/ 467 w 468"/>
                  <a:gd name="T77" fmla="*/ 54 h 121"/>
                  <a:gd name="T78" fmla="*/ 462 w 468"/>
                  <a:gd name="T79" fmla="*/ 48 h 121"/>
                  <a:gd name="T80" fmla="*/ 457 w 468"/>
                  <a:gd name="T81" fmla="*/ 42 h 121"/>
                  <a:gd name="T82" fmla="*/ 450 w 468"/>
                  <a:gd name="T83" fmla="*/ 37 h 121"/>
                  <a:gd name="T84" fmla="*/ 440 w 468"/>
                  <a:gd name="T85" fmla="*/ 31 h 121"/>
                  <a:gd name="T86" fmla="*/ 428 w 468"/>
                  <a:gd name="T87" fmla="*/ 27 h 121"/>
                  <a:gd name="T88" fmla="*/ 414 w 468"/>
                  <a:gd name="T89" fmla="*/ 21 h 121"/>
                  <a:gd name="T90" fmla="*/ 399 w 468"/>
                  <a:gd name="T91" fmla="*/ 17 h 121"/>
                  <a:gd name="T92" fmla="*/ 382 w 468"/>
                  <a:gd name="T93" fmla="*/ 14 h 121"/>
                  <a:gd name="T94" fmla="*/ 345 w 468"/>
                  <a:gd name="T95" fmla="*/ 7 h 121"/>
                  <a:gd name="T96" fmla="*/ 304 w 468"/>
                  <a:gd name="T97" fmla="*/ 2 h 121"/>
                  <a:gd name="T98" fmla="*/ 258 w 468"/>
                  <a:gd name="T99" fmla="*/ 0 h 121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w 468"/>
                  <a:gd name="T151" fmla="*/ 0 h 121"/>
                  <a:gd name="T152" fmla="*/ 468 w 468"/>
                  <a:gd name="T153" fmla="*/ 121 h 121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T150" t="T151" r="T152" b="T153"/>
                <a:pathLst>
                  <a:path w="468" h="121">
                    <a:moveTo>
                      <a:pt x="235" y="0"/>
                    </a:moveTo>
                    <a:lnTo>
                      <a:pt x="211" y="0"/>
                    </a:lnTo>
                    <a:lnTo>
                      <a:pt x="188" y="1"/>
                    </a:lnTo>
                    <a:lnTo>
                      <a:pt x="165" y="2"/>
                    </a:lnTo>
                    <a:lnTo>
                      <a:pt x="143" y="4"/>
                    </a:lnTo>
                    <a:lnTo>
                      <a:pt x="123" y="7"/>
                    </a:lnTo>
                    <a:lnTo>
                      <a:pt x="103" y="10"/>
                    </a:lnTo>
                    <a:lnTo>
                      <a:pt x="86" y="14"/>
                    </a:lnTo>
                    <a:lnTo>
                      <a:pt x="77" y="15"/>
                    </a:lnTo>
                    <a:lnTo>
                      <a:pt x="69" y="17"/>
                    </a:lnTo>
                    <a:lnTo>
                      <a:pt x="62" y="20"/>
                    </a:lnTo>
                    <a:lnTo>
                      <a:pt x="55" y="21"/>
                    </a:lnTo>
                    <a:lnTo>
                      <a:pt x="47" y="24"/>
                    </a:lnTo>
                    <a:lnTo>
                      <a:pt x="40" y="27"/>
                    </a:lnTo>
                    <a:lnTo>
                      <a:pt x="35" y="28"/>
                    </a:lnTo>
                    <a:lnTo>
                      <a:pt x="29" y="31"/>
                    </a:lnTo>
                    <a:lnTo>
                      <a:pt x="25" y="34"/>
                    </a:lnTo>
                    <a:lnTo>
                      <a:pt x="19" y="37"/>
                    </a:lnTo>
                    <a:lnTo>
                      <a:pt x="15" y="40"/>
                    </a:lnTo>
                    <a:lnTo>
                      <a:pt x="12" y="42"/>
                    </a:lnTo>
                    <a:lnTo>
                      <a:pt x="9" y="45"/>
                    </a:lnTo>
                    <a:lnTo>
                      <a:pt x="6" y="48"/>
                    </a:lnTo>
                    <a:lnTo>
                      <a:pt x="3" y="51"/>
                    </a:lnTo>
                    <a:lnTo>
                      <a:pt x="2" y="54"/>
                    </a:lnTo>
                    <a:lnTo>
                      <a:pt x="2" y="57"/>
                    </a:lnTo>
                    <a:lnTo>
                      <a:pt x="0" y="61"/>
                    </a:lnTo>
                    <a:lnTo>
                      <a:pt x="2" y="64"/>
                    </a:lnTo>
                    <a:lnTo>
                      <a:pt x="2" y="67"/>
                    </a:lnTo>
                    <a:lnTo>
                      <a:pt x="3" y="70"/>
                    </a:lnTo>
                    <a:lnTo>
                      <a:pt x="6" y="72"/>
                    </a:lnTo>
                    <a:lnTo>
                      <a:pt x="9" y="75"/>
                    </a:lnTo>
                    <a:lnTo>
                      <a:pt x="12" y="78"/>
                    </a:lnTo>
                    <a:lnTo>
                      <a:pt x="15" y="81"/>
                    </a:lnTo>
                    <a:lnTo>
                      <a:pt x="19" y="84"/>
                    </a:lnTo>
                    <a:lnTo>
                      <a:pt x="25" y="87"/>
                    </a:lnTo>
                    <a:lnTo>
                      <a:pt x="29" y="89"/>
                    </a:lnTo>
                    <a:lnTo>
                      <a:pt x="35" y="92"/>
                    </a:lnTo>
                    <a:lnTo>
                      <a:pt x="40" y="94"/>
                    </a:lnTo>
                    <a:lnTo>
                      <a:pt x="47" y="97"/>
                    </a:lnTo>
                    <a:lnTo>
                      <a:pt x="55" y="99"/>
                    </a:lnTo>
                    <a:lnTo>
                      <a:pt x="62" y="101"/>
                    </a:lnTo>
                    <a:lnTo>
                      <a:pt x="69" y="104"/>
                    </a:lnTo>
                    <a:lnTo>
                      <a:pt x="77" y="105"/>
                    </a:lnTo>
                    <a:lnTo>
                      <a:pt x="86" y="108"/>
                    </a:lnTo>
                    <a:lnTo>
                      <a:pt x="103" y="111"/>
                    </a:lnTo>
                    <a:lnTo>
                      <a:pt x="123" y="114"/>
                    </a:lnTo>
                    <a:lnTo>
                      <a:pt x="143" y="117"/>
                    </a:lnTo>
                    <a:lnTo>
                      <a:pt x="165" y="118"/>
                    </a:lnTo>
                    <a:lnTo>
                      <a:pt x="188" y="119"/>
                    </a:lnTo>
                    <a:lnTo>
                      <a:pt x="211" y="121"/>
                    </a:lnTo>
                    <a:lnTo>
                      <a:pt x="235" y="121"/>
                    </a:lnTo>
                    <a:lnTo>
                      <a:pt x="258" y="121"/>
                    </a:lnTo>
                    <a:lnTo>
                      <a:pt x="281" y="119"/>
                    </a:lnTo>
                    <a:lnTo>
                      <a:pt x="304" y="118"/>
                    </a:lnTo>
                    <a:lnTo>
                      <a:pt x="325" y="117"/>
                    </a:lnTo>
                    <a:lnTo>
                      <a:pt x="345" y="114"/>
                    </a:lnTo>
                    <a:lnTo>
                      <a:pt x="365" y="111"/>
                    </a:lnTo>
                    <a:lnTo>
                      <a:pt x="382" y="108"/>
                    </a:lnTo>
                    <a:lnTo>
                      <a:pt x="391" y="105"/>
                    </a:lnTo>
                    <a:lnTo>
                      <a:pt x="399" y="104"/>
                    </a:lnTo>
                    <a:lnTo>
                      <a:pt x="407" y="101"/>
                    </a:lnTo>
                    <a:lnTo>
                      <a:pt x="414" y="99"/>
                    </a:lnTo>
                    <a:lnTo>
                      <a:pt x="421" y="97"/>
                    </a:lnTo>
                    <a:lnTo>
                      <a:pt x="428" y="94"/>
                    </a:lnTo>
                    <a:lnTo>
                      <a:pt x="434" y="92"/>
                    </a:lnTo>
                    <a:lnTo>
                      <a:pt x="440" y="89"/>
                    </a:lnTo>
                    <a:lnTo>
                      <a:pt x="445" y="87"/>
                    </a:lnTo>
                    <a:lnTo>
                      <a:pt x="450" y="84"/>
                    </a:lnTo>
                    <a:lnTo>
                      <a:pt x="454" y="81"/>
                    </a:lnTo>
                    <a:lnTo>
                      <a:pt x="457" y="78"/>
                    </a:lnTo>
                    <a:lnTo>
                      <a:pt x="461" y="75"/>
                    </a:lnTo>
                    <a:lnTo>
                      <a:pt x="462" y="72"/>
                    </a:lnTo>
                    <a:lnTo>
                      <a:pt x="465" y="70"/>
                    </a:lnTo>
                    <a:lnTo>
                      <a:pt x="467" y="67"/>
                    </a:lnTo>
                    <a:lnTo>
                      <a:pt x="468" y="64"/>
                    </a:lnTo>
                    <a:lnTo>
                      <a:pt x="468" y="61"/>
                    </a:lnTo>
                    <a:lnTo>
                      <a:pt x="468" y="57"/>
                    </a:lnTo>
                    <a:lnTo>
                      <a:pt x="467" y="54"/>
                    </a:lnTo>
                    <a:lnTo>
                      <a:pt x="465" y="51"/>
                    </a:lnTo>
                    <a:lnTo>
                      <a:pt x="462" y="48"/>
                    </a:lnTo>
                    <a:lnTo>
                      <a:pt x="461" y="45"/>
                    </a:lnTo>
                    <a:lnTo>
                      <a:pt x="457" y="42"/>
                    </a:lnTo>
                    <a:lnTo>
                      <a:pt x="454" y="40"/>
                    </a:lnTo>
                    <a:lnTo>
                      <a:pt x="450" y="37"/>
                    </a:lnTo>
                    <a:lnTo>
                      <a:pt x="445" y="34"/>
                    </a:lnTo>
                    <a:lnTo>
                      <a:pt x="440" y="31"/>
                    </a:lnTo>
                    <a:lnTo>
                      <a:pt x="434" y="28"/>
                    </a:lnTo>
                    <a:lnTo>
                      <a:pt x="428" y="27"/>
                    </a:lnTo>
                    <a:lnTo>
                      <a:pt x="421" y="24"/>
                    </a:lnTo>
                    <a:lnTo>
                      <a:pt x="414" y="21"/>
                    </a:lnTo>
                    <a:lnTo>
                      <a:pt x="407" y="20"/>
                    </a:lnTo>
                    <a:lnTo>
                      <a:pt x="399" y="17"/>
                    </a:lnTo>
                    <a:lnTo>
                      <a:pt x="391" y="15"/>
                    </a:lnTo>
                    <a:lnTo>
                      <a:pt x="382" y="14"/>
                    </a:lnTo>
                    <a:lnTo>
                      <a:pt x="365" y="10"/>
                    </a:lnTo>
                    <a:lnTo>
                      <a:pt x="345" y="7"/>
                    </a:lnTo>
                    <a:lnTo>
                      <a:pt x="325" y="4"/>
                    </a:lnTo>
                    <a:lnTo>
                      <a:pt x="304" y="2"/>
                    </a:lnTo>
                    <a:lnTo>
                      <a:pt x="281" y="1"/>
                    </a:lnTo>
                    <a:lnTo>
                      <a:pt x="258" y="0"/>
                    </a:lnTo>
                    <a:lnTo>
                      <a:pt x="235" y="0"/>
                    </a:lnTo>
                    <a:close/>
                  </a:path>
                </a:pathLst>
              </a:cu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350" name="Freeform 130"/>
              <p:cNvSpPr>
                <a:spLocks/>
              </p:cNvSpPr>
              <p:nvPr/>
            </p:nvSpPr>
            <p:spPr bwMode="auto">
              <a:xfrm>
                <a:off x="1814" y="2591"/>
                <a:ext cx="468" cy="121"/>
              </a:xfrm>
              <a:custGeom>
                <a:avLst/>
                <a:gdLst>
                  <a:gd name="T0" fmla="*/ 211 w 468"/>
                  <a:gd name="T1" fmla="*/ 0 h 121"/>
                  <a:gd name="T2" fmla="*/ 165 w 468"/>
                  <a:gd name="T3" fmla="*/ 2 h 121"/>
                  <a:gd name="T4" fmla="*/ 123 w 468"/>
                  <a:gd name="T5" fmla="*/ 7 h 121"/>
                  <a:gd name="T6" fmla="*/ 86 w 468"/>
                  <a:gd name="T7" fmla="*/ 14 h 121"/>
                  <a:gd name="T8" fmla="*/ 69 w 468"/>
                  <a:gd name="T9" fmla="*/ 17 h 121"/>
                  <a:gd name="T10" fmla="*/ 55 w 468"/>
                  <a:gd name="T11" fmla="*/ 21 h 121"/>
                  <a:gd name="T12" fmla="*/ 40 w 468"/>
                  <a:gd name="T13" fmla="*/ 27 h 121"/>
                  <a:gd name="T14" fmla="*/ 29 w 468"/>
                  <a:gd name="T15" fmla="*/ 31 h 121"/>
                  <a:gd name="T16" fmla="*/ 19 w 468"/>
                  <a:gd name="T17" fmla="*/ 37 h 121"/>
                  <a:gd name="T18" fmla="*/ 12 w 468"/>
                  <a:gd name="T19" fmla="*/ 42 h 121"/>
                  <a:gd name="T20" fmla="*/ 6 w 468"/>
                  <a:gd name="T21" fmla="*/ 48 h 121"/>
                  <a:gd name="T22" fmla="*/ 2 w 468"/>
                  <a:gd name="T23" fmla="*/ 54 h 121"/>
                  <a:gd name="T24" fmla="*/ 0 w 468"/>
                  <a:gd name="T25" fmla="*/ 61 h 121"/>
                  <a:gd name="T26" fmla="*/ 2 w 468"/>
                  <a:gd name="T27" fmla="*/ 67 h 121"/>
                  <a:gd name="T28" fmla="*/ 6 w 468"/>
                  <a:gd name="T29" fmla="*/ 72 h 121"/>
                  <a:gd name="T30" fmla="*/ 12 w 468"/>
                  <a:gd name="T31" fmla="*/ 78 h 121"/>
                  <a:gd name="T32" fmla="*/ 19 w 468"/>
                  <a:gd name="T33" fmla="*/ 84 h 121"/>
                  <a:gd name="T34" fmla="*/ 29 w 468"/>
                  <a:gd name="T35" fmla="*/ 89 h 121"/>
                  <a:gd name="T36" fmla="*/ 40 w 468"/>
                  <a:gd name="T37" fmla="*/ 94 h 121"/>
                  <a:gd name="T38" fmla="*/ 55 w 468"/>
                  <a:gd name="T39" fmla="*/ 99 h 121"/>
                  <a:gd name="T40" fmla="*/ 69 w 468"/>
                  <a:gd name="T41" fmla="*/ 104 h 121"/>
                  <a:gd name="T42" fmla="*/ 86 w 468"/>
                  <a:gd name="T43" fmla="*/ 108 h 121"/>
                  <a:gd name="T44" fmla="*/ 123 w 468"/>
                  <a:gd name="T45" fmla="*/ 114 h 121"/>
                  <a:gd name="T46" fmla="*/ 165 w 468"/>
                  <a:gd name="T47" fmla="*/ 118 h 121"/>
                  <a:gd name="T48" fmla="*/ 211 w 468"/>
                  <a:gd name="T49" fmla="*/ 121 h 121"/>
                  <a:gd name="T50" fmla="*/ 258 w 468"/>
                  <a:gd name="T51" fmla="*/ 121 h 121"/>
                  <a:gd name="T52" fmla="*/ 304 w 468"/>
                  <a:gd name="T53" fmla="*/ 118 h 121"/>
                  <a:gd name="T54" fmla="*/ 345 w 468"/>
                  <a:gd name="T55" fmla="*/ 114 h 121"/>
                  <a:gd name="T56" fmla="*/ 382 w 468"/>
                  <a:gd name="T57" fmla="*/ 108 h 121"/>
                  <a:gd name="T58" fmla="*/ 399 w 468"/>
                  <a:gd name="T59" fmla="*/ 104 h 121"/>
                  <a:gd name="T60" fmla="*/ 414 w 468"/>
                  <a:gd name="T61" fmla="*/ 99 h 121"/>
                  <a:gd name="T62" fmla="*/ 428 w 468"/>
                  <a:gd name="T63" fmla="*/ 94 h 121"/>
                  <a:gd name="T64" fmla="*/ 440 w 468"/>
                  <a:gd name="T65" fmla="*/ 89 h 121"/>
                  <a:gd name="T66" fmla="*/ 450 w 468"/>
                  <a:gd name="T67" fmla="*/ 84 h 121"/>
                  <a:gd name="T68" fmla="*/ 457 w 468"/>
                  <a:gd name="T69" fmla="*/ 78 h 121"/>
                  <a:gd name="T70" fmla="*/ 462 w 468"/>
                  <a:gd name="T71" fmla="*/ 72 h 121"/>
                  <a:gd name="T72" fmla="*/ 467 w 468"/>
                  <a:gd name="T73" fmla="*/ 67 h 121"/>
                  <a:gd name="T74" fmla="*/ 468 w 468"/>
                  <a:gd name="T75" fmla="*/ 61 h 121"/>
                  <a:gd name="T76" fmla="*/ 467 w 468"/>
                  <a:gd name="T77" fmla="*/ 54 h 121"/>
                  <a:gd name="T78" fmla="*/ 462 w 468"/>
                  <a:gd name="T79" fmla="*/ 48 h 121"/>
                  <a:gd name="T80" fmla="*/ 457 w 468"/>
                  <a:gd name="T81" fmla="*/ 42 h 121"/>
                  <a:gd name="T82" fmla="*/ 450 w 468"/>
                  <a:gd name="T83" fmla="*/ 37 h 121"/>
                  <a:gd name="T84" fmla="*/ 440 w 468"/>
                  <a:gd name="T85" fmla="*/ 31 h 121"/>
                  <a:gd name="T86" fmla="*/ 428 w 468"/>
                  <a:gd name="T87" fmla="*/ 27 h 121"/>
                  <a:gd name="T88" fmla="*/ 414 w 468"/>
                  <a:gd name="T89" fmla="*/ 21 h 121"/>
                  <a:gd name="T90" fmla="*/ 399 w 468"/>
                  <a:gd name="T91" fmla="*/ 17 h 121"/>
                  <a:gd name="T92" fmla="*/ 382 w 468"/>
                  <a:gd name="T93" fmla="*/ 14 h 121"/>
                  <a:gd name="T94" fmla="*/ 345 w 468"/>
                  <a:gd name="T95" fmla="*/ 7 h 121"/>
                  <a:gd name="T96" fmla="*/ 304 w 468"/>
                  <a:gd name="T97" fmla="*/ 2 h 121"/>
                  <a:gd name="T98" fmla="*/ 258 w 468"/>
                  <a:gd name="T99" fmla="*/ 0 h 121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w 468"/>
                  <a:gd name="T151" fmla="*/ 0 h 121"/>
                  <a:gd name="T152" fmla="*/ 468 w 468"/>
                  <a:gd name="T153" fmla="*/ 121 h 121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T150" t="T151" r="T152" b="T153"/>
                <a:pathLst>
                  <a:path w="468" h="121">
                    <a:moveTo>
                      <a:pt x="235" y="0"/>
                    </a:moveTo>
                    <a:lnTo>
                      <a:pt x="211" y="0"/>
                    </a:lnTo>
                    <a:lnTo>
                      <a:pt x="188" y="1"/>
                    </a:lnTo>
                    <a:lnTo>
                      <a:pt x="165" y="2"/>
                    </a:lnTo>
                    <a:lnTo>
                      <a:pt x="143" y="4"/>
                    </a:lnTo>
                    <a:lnTo>
                      <a:pt x="123" y="7"/>
                    </a:lnTo>
                    <a:lnTo>
                      <a:pt x="103" y="10"/>
                    </a:lnTo>
                    <a:lnTo>
                      <a:pt x="86" y="14"/>
                    </a:lnTo>
                    <a:lnTo>
                      <a:pt x="77" y="15"/>
                    </a:lnTo>
                    <a:lnTo>
                      <a:pt x="69" y="17"/>
                    </a:lnTo>
                    <a:lnTo>
                      <a:pt x="62" y="20"/>
                    </a:lnTo>
                    <a:lnTo>
                      <a:pt x="55" y="21"/>
                    </a:lnTo>
                    <a:lnTo>
                      <a:pt x="47" y="24"/>
                    </a:lnTo>
                    <a:lnTo>
                      <a:pt x="40" y="27"/>
                    </a:lnTo>
                    <a:lnTo>
                      <a:pt x="35" y="28"/>
                    </a:lnTo>
                    <a:lnTo>
                      <a:pt x="29" y="31"/>
                    </a:lnTo>
                    <a:lnTo>
                      <a:pt x="25" y="34"/>
                    </a:lnTo>
                    <a:lnTo>
                      <a:pt x="19" y="37"/>
                    </a:lnTo>
                    <a:lnTo>
                      <a:pt x="15" y="40"/>
                    </a:lnTo>
                    <a:lnTo>
                      <a:pt x="12" y="42"/>
                    </a:lnTo>
                    <a:lnTo>
                      <a:pt x="9" y="45"/>
                    </a:lnTo>
                    <a:lnTo>
                      <a:pt x="6" y="48"/>
                    </a:lnTo>
                    <a:lnTo>
                      <a:pt x="3" y="51"/>
                    </a:lnTo>
                    <a:lnTo>
                      <a:pt x="2" y="54"/>
                    </a:lnTo>
                    <a:lnTo>
                      <a:pt x="2" y="57"/>
                    </a:lnTo>
                    <a:lnTo>
                      <a:pt x="0" y="61"/>
                    </a:lnTo>
                    <a:lnTo>
                      <a:pt x="2" y="64"/>
                    </a:lnTo>
                    <a:lnTo>
                      <a:pt x="2" y="67"/>
                    </a:lnTo>
                    <a:lnTo>
                      <a:pt x="3" y="70"/>
                    </a:lnTo>
                    <a:lnTo>
                      <a:pt x="6" y="72"/>
                    </a:lnTo>
                    <a:lnTo>
                      <a:pt x="9" y="75"/>
                    </a:lnTo>
                    <a:lnTo>
                      <a:pt x="12" y="78"/>
                    </a:lnTo>
                    <a:lnTo>
                      <a:pt x="15" y="81"/>
                    </a:lnTo>
                    <a:lnTo>
                      <a:pt x="19" y="84"/>
                    </a:lnTo>
                    <a:lnTo>
                      <a:pt x="25" y="87"/>
                    </a:lnTo>
                    <a:lnTo>
                      <a:pt x="29" y="89"/>
                    </a:lnTo>
                    <a:lnTo>
                      <a:pt x="35" y="92"/>
                    </a:lnTo>
                    <a:lnTo>
                      <a:pt x="40" y="94"/>
                    </a:lnTo>
                    <a:lnTo>
                      <a:pt x="47" y="97"/>
                    </a:lnTo>
                    <a:lnTo>
                      <a:pt x="55" y="99"/>
                    </a:lnTo>
                    <a:lnTo>
                      <a:pt x="62" y="101"/>
                    </a:lnTo>
                    <a:lnTo>
                      <a:pt x="69" y="104"/>
                    </a:lnTo>
                    <a:lnTo>
                      <a:pt x="77" y="105"/>
                    </a:lnTo>
                    <a:lnTo>
                      <a:pt x="86" y="108"/>
                    </a:lnTo>
                    <a:lnTo>
                      <a:pt x="103" y="111"/>
                    </a:lnTo>
                    <a:lnTo>
                      <a:pt x="123" y="114"/>
                    </a:lnTo>
                    <a:lnTo>
                      <a:pt x="143" y="117"/>
                    </a:lnTo>
                    <a:lnTo>
                      <a:pt x="165" y="118"/>
                    </a:lnTo>
                    <a:lnTo>
                      <a:pt x="188" y="119"/>
                    </a:lnTo>
                    <a:lnTo>
                      <a:pt x="211" y="121"/>
                    </a:lnTo>
                    <a:lnTo>
                      <a:pt x="235" y="121"/>
                    </a:lnTo>
                    <a:lnTo>
                      <a:pt x="258" y="121"/>
                    </a:lnTo>
                    <a:lnTo>
                      <a:pt x="281" y="119"/>
                    </a:lnTo>
                    <a:lnTo>
                      <a:pt x="304" y="118"/>
                    </a:lnTo>
                    <a:lnTo>
                      <a:pt x="325" y="117"/>
                    </a:lnTo>
                    <a:lnTo>
                      <a:pt x="345" y="114"/>
                    </a:lnTo>
                    <a:lnTo>
                      <a:pt x="365" y="111"/>
                    </a:lnTo>
                    <a:lnTo>
                      <a:pt x="382" y="108"/>
                    </a:lnTo>
                    <a:lnTo>
                      <a:pt x="391" y="105"/>
                    </a:lnTo>
                    <a:lnTo>
                      <a:pt x="399" y="104"/>
                    </a:lnTo>
                    <a:lnTo>
                      <a:pt x="407" y="101"/>
                    </a:lnTo>
                    <a:lnTo>
                      <a:pt x="414" y="99"/>
                    </a:lnTo>
                    <a:lnTo>
                      <a:pt x="421" y="97"/>
                    </a:lnTo>
                    <a:lnTo>
                      <a:pt x="428" y="94"/>
                    </a:lnTo>
                    <a:lnTo>
                      <a:pt x="434" y="92"/>
                    </a:lnTo>
                    <a:lnTo>
                      <a:pt x="440" y="89"/>
                    </a:lnTo>
                    <a:lnTo>
                      <a:pt x="445" y="87"/>
                    </a:lnTo>
                    <a:lnTo>
                      <a:pt x="450" y="84"/>
                    </a:lnTo>
                    <a:lnTo>
                      <a:pt x="454" y="81"/>
                    </a:lnTo>
                    <a:lnTo>
                      <a:pt x="457" y="78"/>
                    </a:lnTo>
                    <a:lnTo>
                      <a:pt x="461" y="75"/>
                    </a:lnTo>
                    <a:lnTo>
                      <a:pt x="462" y="72"/>
                    </a:lnTo>
                    <a:lnTo>
                      <a:pt x="465" y="70"/>
                    </a:lnTo>
                    <a:lnTo>
                      <a:pt x="467" y="67"/>
                    </a:lnTo>
                    <a:lnTo>
                      <a:pt x="468" y="64"/>
                    </a:lnTo>
                    <a:lnTo>
                      <a:pt x="468" y="61"/>
                    </a:lnTo>
                    <a:lnTo>
                      <a:pt x="468" y="57"/>
                    </a:lnTo>
                    <a:lnTo>
                      <a:pt x="467" y="54"/>
                    </a:lnTo>
                    <a:lnTo>
                      <a:pt x="465" y="51"/>
                    </a:lnTo>
                    <a:lnTo>
                      <a:pt x="462" y="48"/>
                    </a:lnTo>
                    <a:lnTo>
                      <a:pt x="461" y="45"/>
                    </a:lnTo>
                    <a:lnTo>
                      <a:pt x="457" y="42"/>
                    </a:lnTo>
                    <a:lnTo>
                      <a:pt x="454" y="40"/>
                    </a:lnTo>
                    <a:lnTo>
                      <a:pt x="450" y="37"/>
                    </a:lnTo>
                    <a:lnTo>
                      <a:pt x="445" y="34"/>
                    </a:lnTo>
                    <a:lnTo>
                      <a:pt x="440" y="31"/>
                    </a:lnTo>
                    <a:lnTo>
                      <a:pt x="434" y="28"/>
                    </a:lnTo>
                    <a:lnTo>
                      <a:pt x="428" y="27"/>
                    </a:lnTo>
                    <a:lnTo>
                      <a:pt x="421" y="24"/>
                    </a:lnTo>
                    <a:lnTo>
                      <a:pt x="414" y="21"/>
                    </a:lnTo>
                    <a:lnTo>
                      <a:pt x="407" y="20"/>
                    </a:lnTo>
                    <a:lnTo>
                      <a:pt x="399" y="17"/>
                    </a:lnTo>
                    <a:lnTo>
                      <a:pt x="391" y="15"/>
                    </a:lnTo>
                    <a:lnTo>
                      <a:pt x="382" y="14"/>
                    </a:lnTo>
                    <a:lnTo>
                      <a:pt x="365" y="10"/>
                    </a:lnTo>
                    <a:lnTo>
                      <a:pt x="345" y="7"/>
                    </a:lnTo>
                    <a:lnTo>
                      <a:pt x="325" y="4"/>
                    </a:lnTo>
                    <a:lnTo>
                      <a:pt x="304" y="2"/>
                    </a:lnTo>
                    <a:lnTo>
                      <a:pt x="281" y="1"/>
                    </a:lnTo>
                    <a:lnTo>
                      <a:pt x="258" y="0"/>
                    </a:lnTo>
                    <a:lnTo>
                      <a:pt x="235" y="0"/>
                    </a:lnTo>
                  </a:path>
                </a:pathLst>
              </a:custGeom>
              <a:noFill/>
              <a:ln w="174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351" name="Line 131"/>
              <p:cNvSpPr>
                <a:spLocks noChangeShapeType="1"/>
              </p:cNvSpPr>
              <p:nvPr/>
            </p:nvSpPr>
            <p:spPr bwMode="auto">
              <a:xfrm>
                <a:off x="1814" y="2581"/>
                <a:ext cx="1" cy="75"/>
              </a:xfrm>
              <a:prstGeom prst="line">
                <a:avLst/>
              </a:prstGeom>
              <a:noFill/>
              <a:ln w="174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352" name="Line 132"/>
              <p:cNvSpPr>
                <a:spLocks noChangeShapeType="1"/>
              </p:cNvSpPr>
              <p:nvPr/>
            </p:nvSpPr>
            <p:spPr bwMode="auto">
              <a:xfrm>
                <a:off x="2282" y="2581"/>
                <a:ext cx="1" cy="75"/>
              </a:xfrm>
              <a:prstGeom prst="line">
                <a:avLst/>
              </a:prstGeom>
              <a:noFill/>
              <a:ln w="174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353" name="Rectangle 133"/>
              <p:cNvSpPr>
                <a:spLocks noChangeArrowheads="1"/>
              </p:cNvSpPr>
              <p:nvPr/>
            </p:nvSpPr>
            <p:spPr bwMode="auto">
              <a:xfrm>
                <a:off x="1814" y="2575"/>
                <a:ext cx="304" cy="86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charset="0"/>
                  <a:buChar char="r"/>
                  <a:defRPr sz="28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charset="0"/>
                  <a:buChar char="m"/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136354" name="Freeform 134"/>
              <p:cNvSpPr>
                <a:spLocks/>
              </p:cNvSpPr>
              <p:nvPr/>
            </p:nvSpPr>
            <p:spPr bwMode="auto">
              <a:xfrm>
                <a:off x="1811" y="2493"/>
                <a:ext cx="467" cy="142"/>
              </a:xfrm>
              <a:custGeom>
                <a:avLst/>
                <a:gdLst>
                  <a:gd name="T0" fmla="*/ 209 w 467"/>
                  <a:gd name="T1" fmla="*/ 0 h 142"/>
                  <a:gd name="T2" fmla="*/ 163 w 467"/>
                  <a:gd name="T3" fmla="*/ 3 h 142"/>
                  <a:gd name="T4" fmla="*/ 122 w 467"/>
                  <a:gd name="T5" fmla="*/ 9 h 142"/>
                  <a:gd name="T6" fmla="*/ 85 w 467"/>
                  <a:gd name="T7" fmla="*/ 16 h 142"/>
                  <a:gd name="T8" fmla="*/ 68 w 467"/>
                  <a:gd name="T9" fmla="*/ 20 h 142"/>
                  <a:gd name="T10" fmla="*/ 53 w 467"/>
                  <a:gd name="T11" fmla="*/ 26 h 142"/>
                  <a:gd name="T12" fmla="*/ 39 w 467"/>
                  <a:gd name="T13" fmla="*/ 30 h 142"/>
                  <a:gd name="T14" fmla="*/ 28 w 467"/>
                  <a:gd name="T15" fmla="*/ 38 h 142"/>
                  <a:gd name="T16" fmla="*/ 18 w 467"/>
                  <a:gd name="T17" fmla="*/ 43 h 142"/>
                  <a:gd name="T18" fmla="*/ 10 w 467"/>
                  <a:gd name="T19" fmla="*/ 49 h 142"/>
                  <a:gd name="T20" fmla="*/ 5 w 467"/>
                  <a:gd name="T21" fmla="*/ 56 h 142"/>
                  <a:gd name="T22" fmla="*/ 0 w 467"/>
                  <a:gd name="T23" fmla="*/ 63 h 142"/>
                  <a:gd name="T24" fmla="*/ 0 w 467"/>
                  <a:gd name="T25" fmla="*/ 70 h 142"/>
                  <a:gd name="T26" fmla="*/ 0 w 467"/>
                  <a:gd name="T27" fmla="*/ 78 h 142"/>
                  <a:gd name="T28" fmla="*/ 5 w 467"/>
                  <a:gd name="T29" fmla="*/ 85 h 142"/>
                  <a:gd name="T30" fmla="*/ 10 w 467"/>
                  <a:gd name="T31" fmla="*/ 92 h 142"/>
                  <a:gd name="T32" fmla="*/ 18 w 467"/>
                  <a:gd name="T33" fmla="*/ 98 h 142"/>
                  <a:gd name="T34" fmla="*/ 28 w 467"/>
                  <a:gd name="T35" fmla="*/ 105 h 142"/>
                  <a:gd name="T36" fmla="*/ 39 w 467"/>
                  <a:gd name="T37" fmla="*/ 110 h 142"/>
                  <a:gd name="T38" fmla="*/ 53 w 467"/>
                  <a:gd name="T39" fmla="*/ 116 h 142"/>
                  <a:gd name="T40" fmla="*/ 68 w 467"/>
                  <a:gd name="T41" fmla="*/ 120 h 142"/>
                  <a:gd name="T42" fmla="*/ 85 w 467"/>
                  <a:gd name="T43" fmla="*/ 125 h 142"/>
                  <a:gd name="T44" fmla="*/ 122 w 467"/>
                  <a:gd name="T45" fmla="*/ 133 h 142"/>
                  <a:gd name="T46" fmla="*/ 163 w 467"/>
                  <a:gd name="T47" fmla="*/ 138 h 142"/>
                  <a:gd name="T48" fmla="*/ 209 w 467"/>
                  <a:gd name="T49" fmla="*/ 140 h 142"/>
                  <a:gd name="T50" fmla="*/ 257 w 467"/>
                  <a:gd name="T51" fmla="*/ 140 h 142"/>
                  <a:gd name="T52" fmla="*/ 302 w 467"/>
                  <a:gd name="T53" fmla="*/ 138 h 142"/>
                  <a:gd name="T54" fmla="*/ 344 w 467"/>
                  <a:gd name="T55" fmla="*/ 133 h 142"/>
                  <a:gd name="T56" fmla="*/ 381 w 467"/>
                  <a:gd name="T57" fmla="*/ 125 h 142"/>
                  <a:gd name="T58" fmla="*/ 398 w 467"/>
                  <a:gd name="T59" fmla="*/ 120 h 142"/>
                  <a:gd name="T60" fmla="*/ 414 w 467"/>
                  <a:gd name="T61" fmla="*/ 116 h 142"/>
                  <a:gd name="T62" fmla="*/ 427 w 467"/>
                  <a:gd name="T63" fmla="*/ 110 h 142"/>
                  <a:gd name="T64" fmla="*/ 438 w 467"/>
                  <a:gd name="T65" fmla="*/ 105 h 142"/>
                  <a:gd name="T66" fmla="*/ 448 w 467"/>
                  <a:gd name="T67" fmla="*/ 98 h 142"/>
                  <a:gd name="T68" fmla="*/ 455 w 467"/>
                  <a:gd name="T69" fmla="*/ 92 h 142"/>
                  <a:gd name="T70" fmla="*/ 461 w 467"/>
                  <a:gd name="T71" fmla="*/ 85 h 142"/>
                  <a:gd name="T72" fmla="*/ 465 w 467"/>
                  <a:gd name="T73" fmla="*/ 78 h 142"/>
                  <a:gd name="T74" fmla="*/ 467 w 467"/>
                  <a:gd name="T75" fmla="*/ 70 h 142"/>
                  <a:gd name="T76" fmla="*/ 465 w 467"/>
                  <a:gd name="T77" fmla="*/ 63 h 142"/>
                  <a:gd name="T78" fmla="*/ 461 w 467"/>
                  <a:gd name="T79" fmla="*/ 56 h 142"/>
                  <a:gd name="T80" fmla="*/ 455 w 467"/>
                  <a:gd name="T81" fmla="*/ 49 h 142"/>
                  <a:gd name="T82" fmla="*/ 448 w 467"/>
                  <a:gd name="T83" fmla="*/ 43 h 142"/>
                  <a:gd name="T84" fmla="*/ 438 w 467"/>
                  <a:gd name="T85" fmla="*/ 38 h 142"/>
                  <a:gd name="T86" fmla="*/ 427 w 467"/>
                  <a:gd name="T87" fmla="*/ 30 h 142"/>
                  <a:gd name="T88" fmla="*/ 414 w 467"/>
                  <a:gd name="T89" fmla="*/ 26 h 142"/>
                  <a:gd name="T90" fmla="*/ 398 w 467"/>
                  <a:gd name="T91" fmla="*/ 20 h 142"/>
                  <a:gd name="T92" fmla="*/ 381 w 467"/>
                  <a:gd name="T93" fmla="*/ 16 h 142"/>
                  <a:gd name="T94" fmla="*/ 344 w 467"/>
                  <a:gd name="T95" fmla="*/ 9 h 142"/>
                  <a:gd name="T96" fmla="*/ 302 w 467"/>
                  <a:gd name="T97" fmla="*/ 3 h 142"/>
                  <a:gd name="T98" fmla="*/ 257 w 467"/>
                  <a:gd name="T99" fmla="*/ 0 h 142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w 467"/>
                  <a:gd name="T151" fmla="*/ 0 h 142"/>
                  <a:gd name="T152" fmla="*/ 467 w 467"/>
                  <a:gd name="T153" fmla="*/ 142 h 142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T150" t="T151" r="T152" b="T153"/>
                <a:pathLst>
                  <a:path w="467" h="142">
                    <a:moveTo>
                      <a:pt x="234" y="0"/>
                    </a:moveTo>
                    <a:lnTo>
                      <a:pt x="209" y="0"/>
                    </a:lnTo>
                    <a:lnTo>
                      <a:pt x="186" y="2"/>
                    </a:lnTo>
                    <a:lnTo>
                      <a:pt x="163" y="3"/>
                    </a:lnTo>
                    <a:lnTo>
                      <a:pt x="142" y="5"/>
                    </a:lnTo>
                    <a:lnTo>
                      <a:pt x="122" y="9"/>
                    </a:lnTo>
                    <a:lnTo>
                      <a:pt x="102" y="12"/>
                    </a:lnTo>
                    <a:lnTo>
                      <a:pt x="85" y="16"/>
                    </a:lnTo>
                    <a:lnTo>
                      <a:pt x="76" y="18"/>
                    </a:lnTo>
                    <a:lnTo>
                      <a:pt x="68" y="20"/>
                    </a:lnTo>
                    <a:lnTo>
                      <a:pt x="60" y="23"/>
                    </a:lnTo>
                    <a:lnTo>
                      <a:pt x="53" y="26"/>
                    </a:lnTo>
                    <a:lnTo>
                      <a:pt x="46" y="28"/>
                    </a:lnTo>
                    <a:lnTo>
                      <a:pt x="39" y="30"/>
                    </a:lnTo>
                    <a:lnTo>
                      <a:pt x="33" y="33"/>
                    </a:lnTo>
                    <a:lnTo>
                      <a:pt x="28" y="38"/>
                    </a:lnTo>
                    <a:lnTo>
                      <a:pt x="23" y="40"/>
                    </a:lnTo>
                    <a:lnTo>
                      <a:pt x="18" y="43"/>
                    </a:lnTo>
                    <a:lnTo>
                      <a:pt x="13" y="46"/>
                    </a:lnTo>
                    <a:lnTo>
                      <a:pt x="10" y="49"/>
                    </a:lnTo>
                    <a:lnTo>
                      <a:pt x="7" y="53"/>
                    </a:lnTo>
                    <a:lnTo>
                      <a:pt x="5" y="56"/>
                    </a:lnTo>
                    <a:lnTo>
                      <a:pt x="2" y="60"/>
                    </a:lnTo>
                    <a:lnTo>
                      <a:pt x="0" y="63"/>
                    </a:lnTo>
                    <a:lnTo>
                      <a:pt x="0" y="68"/>
                    </a:lnTo>
                    <a:lnTo>
                      <a:pt x="0" y="70"/>
                    </a:lnTo>
                    <a:lnTo>
                      <a:pt x="0" y="75"/>
                    </a:lnTo>
                    <a:lnTo>
                      <a:pt x="0" y="78"/>
                    </a:lnTo>
                    <a:lnTo>
                      <a:pt x="2" y="82"/>
                    </a:lnTo>
                    <a:lnTo>
                      <a:pt x="5" y="85"/>
                    </a:lnTo>
                    <a:lnTo>
                      <a:pt x="7" y="89"/>
                    </a:lnTo>
                    <a:lnTo>
                      <a:pt x="10" y="92"/>
                    </a:lnTo>
                    <a:lnTo>
                      <a:pt x="13" y="95"/>
                    </a:lnTo>
                    <a:lnTo>
                      <a:pt x="18" y="98"/>
                    </a:lnTo>
                    <a:lnTo>
                      <a:pt x="23" y="102"/>
                    </a:lnTo>
                    <a:lnTo>
                      <a:pt x="28" y="105"/>
                    </a:lnTo>
                    <a:lnTo>
                      <a:pt x="33" y="108"/>
                    </a:lnTo>
                    <a:lnTo>
                      <a:pt x="39" y="110"/>
                    </a:lnTo>
                    <a:lnTo>
                      <a:pt x="46" y="113"/>
                    </a:lnTo>
                    <a:lnTo>
                      <a:pt x="53" y="116"/>
                    </a:lnTo>
                    <a:lnTo>
                      <a:pt x="60" y="118"/>
                    </a:lnTo>
                    <a:lnTo>
                      <a:pt x="68" y="120"/>
                    </a:lnTo>
                    <a:lnTo>
                      <a:pt x="76" y="123"/>
                    </a:lnTo>
                    <a:lnTo>
                      <a:pt x="85" y="125"/>
                    </a:lnTo>
                    <a:lnTo>
                      <a:pt x="102" y="129"/>
                    </a:lnTo>
                    <a:lnTo>
                      <a:pt x="122" y="133"/>
                    </a:lnTo>
                    <a:lnTo>
                      <a:pt x="142" y="136"/>
                    </a:lnTo>
                    <a:lnTo>
                      <a:pt x="163" y="138"/>
                    </a:lnTo>
                    <a:lnTo>
                      <a:pt x="186" y="140"/>
                    </a:lnTo>
                    <a:lnTo>
                      <a:pt x="209" y="140"/>
                    </a:lnTo>
                    <a:lnTo>
                      <a:pt x="234" y="142"/>
                    </a:lnTo>
                    <a:lnTo>
                      <a:pt x="257" y="140"/>
                    </a:lnTo>
                    <a:lnTo>
                      <a:pt x="281" y="140"/>
                    </a:lnTo>
                    <a:lnTo>
                      <a:pt x="302" y="138"/>
                    </a:lnTo>
                    <a:lnTo>
                      <a:pt x="324" y="136"/>
                    </a:lnTo>
                    <a:lnTo>
                      <a:pt x="344" y="133"/>
                    </a:lnTo>
                    <a:lnTo>
                      <a:pt x="364" y="129"/>
                    </a:lnTo>
                    <a:lnTo>
                      <a:pt x="381" y="125"/>
                    </a:lnTo>
                    <a:lnTo>
                      <a:pt x="390" y="123"/>
                    </a:lnTo>
                    <a:lnTo>
                      <a:pt x="398" y="120"/>
                    </a:lnTo>
                    <a:lnTo>
                      <a:pt x="405" y="118"/>
                    </a:lnTo>
                    <a:lnTo>
                      <a:pt x="414" y="116"/>
                    </a:lnTo>
                    <a:lnTo>
                      <a:pt x="420" y="113"/>
                    </a:lnTo>
                    <a:lnTo>
                      <a:pt x="427" y="110"/>
                    </a:lnTo>
                    <a:lnTo>
                      <a:pt x="433" y="108"/>
                    </a:lnTo>
                    <a:lnTo>
                      <a:pt x="438" y="105"/>
                    </a:lnTo>
                    <a:lnTo>
                      <a:pt x="444" y="102"/>
                    </a:lnTo>
                    <a:lnTo>
                      <a:pt x="448" y="98"/>
                    </a:lnTo>
                    <a:lnTo>
                      <a:pt x="453" y="95"/>
                    </a:lnTo>
                    <a:lnTo>
                      <a:pt x="455" y="92"/>
                    </a:lnTo>
                    <a:lnTo>
                      <a:pt x="460" y="89"/>
                    </a:lnTo>
                    <a:lnTo>
                      <a:pt x="461" y="85"/>
                    </a:lnTo>
                    <a:lnTo>
                      <a:pt x="464" y="82"/>
                    </a:lnTo>
                    <a:lnTo>
                      <a:pt x="465" y="78"/>
                    </a:lnTo>
                    <a:lnTo>
                      <a:pt x="467" y="75"/>
                    </a:lnTo>
                    <a:lnTo>
                      <a:pt x="467" y="70"/>
                    </a:lnTo>
                    <a:lnTo>
                      <a:pt x="467" y="68"/>
                    </a:lnTo>
                    <a:lnTo>
                      <a:pt x="465" y="63"/>
                    </a:lnTo>
                    <a:lnTo>
                      <a:pt x="464" y="60"/>
                    </a:lnTo>
                    <a:lnTo>
                      <a:pt x="461" y="56"/>
                    </a:lnTo>
                    <a:lnTo>
                      <a:pt x="460" y="53"/>
                    </a:lnTo>
                    <a:lnTo>
                      <a:pt x="455" y="49"/>
                    </a:lnTo>
                    <a:lnTo>
                      <a:pt x="453" y="46"/>
                    </a:lnTo>
                    <a:lnTo>
                      <a:pt x="448" y="43"/>
                    </a:lnTo>
                    <a:lnTo>
                      <a:pt x="444" y="40"/>
                    </a:lnTo>
                    <a:lnTo>
                      <a:pt x="438" y="38"/>
                    </a:lnTo>
                    <a:lnTo>
                      <a:pt x="433" y="33"/>
                    </a:lnTo>
                    <a:lnTo>
                      <a:pt x="427" y="30"/>
                    </a:lnTo>
                    <a:lnTo>
                      <a:pt x="420" y="28"/>
                    </a:lnTo>
                    <a:lnTo>
                      <a:pt x="414" y="26"/>
                    </a:lnTo>
                    <a:lnTo>
                      <a:pt x="405" y="23"/>
                    </a:lnTo>
                    <a:lnTo>
                      <a:pt x="398" y="20"/>
                    </a:lnTo>
                    <a:lnTo>
                      <a:pt x="390" y="18"/>
                    </a:lnTo>
                    <a:lnTo>
                      <a:pt x="381" y="16"/>
                    </a:lnTo>
                    <a:lnTo>
                      <a:pt x="364" y="12"/>
                    </a:lnTo>
                    <a:lnTo>
                      <a:pt x="344" y="9"/>
                    </a:lnTo>
                    <a:lnTo>
                      <a:pt x="324" y="5"/>
                    </a:lnTo>
                    <a:lnTo>
                      <a:pt x="302" y="3"/>
                    </a:lnTo>
                    <a:lnTo>
                      <a:pt x="281" y="2"/>
                    </a:lnTo>
                    <a:lnTo>
                      <a:pt x="257" y="0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355" name="Freeform 135"/>
              <p:cNvSpPr>
                <a:spLocks/>
              </p:cNvSpPr>
              <p:nvPr/>
            </p:nvSpPr>
            <p:spPr bwMode="auto">
              <a:xfrm>
                <a:off x="1811" y="2493"/>
                <a:ext cx="467" cy="142"/>
              </a:xfrm>
              <a:custGeom>
                <a:avLst/>
                <a:gdLst>
                  <a:gd name="T0" fmla="*/ 209 w 467"/>
                  <a:gd name="T1" fmla="*/ 0 h 142"/>
                  <a:gd name="T2" fmla="*/ 163 w 467"/>
                  <a:gd name="T3" fmla="*/ 3 h 142"/>
                  <a:gd name="T4" fmla="*/ 122 w 467"/>
                  <a:gd name="T5" fmla="*/ 9 h 142"/>
                  <a:gd name="T6" fmla="*/ 85 w 467"/>
                  <a:gd name="T7" fmla="*/ 16 h 142"/>
                  <a:gd name="T8" fmla="*/ 68 w 467"/>
                  <a:gd name="T9" fmla="*/ 20 h 142"/>
                  <a:gd name="T10" fmla="*/ 53 w 467"/>
                  <a:gd name="T11" fmla="*/ 26 h 142"/>
                  <a:gd name="T12" fmla="*/ 39 w 467"/>
                  <a:gd name="T13" fmla="*/ 30 h 142"/>
                  <a:gd name="T14" fmla="*/ 28 w 467"/>
                  <a:gd name="T15" fmla="*/ 38 h 142"/>
                  <a:gd name="T16" fmla="*/ 18 w 467"/>
                  <a:gd name="T17" fmla="*/ 43 h 142"/>
                  <a:gd name="T18" fmla="*/ 10 w 467"/>
                  <a:gd name="T19" fmla="*/ 49 h 142"/>
                  <a:gd name="T20" fmla="*/ 5 w 467"/>
                  <a:gd name="T21" fmla="*/ 56 h 142"/>
                  <a:gd name="T22" fmla="*/ 0 w 467"/>
                  <a:gd name="T23" fmla="*/ 63 h 142"/>
                  <a:gd name="T24" fmla="*/ 0 w 467"/>
                  <a:gd name="T25" fmla="*/ 70 h 142"/>
                  <a:gd name="T26" fmla="*/ 0 w 467"/>
                  <a:gd name="T27" fmla="*/ 78 h 142"/>
                  <a:gd name="T28" fmla="*/ 5 w 467"/>
                  <a:gd name="T29" fmla="*/ 85 h 142"/>
                  <a:gd name="T30" fmla="*/ 10 w 467"/>
                  <a:gd name="T31" fmla="*/ 92 h 142"/>
                  <a:gd name="T32" fmla="*/ 18 w 467"/>
                  <a:gd name="T33" fmla="*/ 98 h 142"/>
                  <a:gd name="T34" fmla="*/ 28 w 467"/>
                  <a:gd name="T35" fmla="*/ 105 h 142"/>
                  <a:gd name="T36" fmla="*/ 39 w 467"/>
                  <a:gd name="T37" fmla="*/ 110 h 142"/>
                  <a:gd name="T38" fmla="*/ 53 w 467"/>
                  <a:gd name="T39" fmla="*/ 116 h 142"/>
                  <a:gd name="T40" fmla="*/ 68 w 467"/>
                  <a:gd name="T41" fmla="*/ 120 h 142"/>
                  <a:gd name="T42" fmla="*/ 85 w 467"/>
                  <a:gd name="T43" fmla="*/ 125 h 142"/>
                  <a:gd name="T44" fmla="*/ 122 w 467"/>
                  <a:gd name="T45" fmla="*/ 133 h 142"/>
                  <a:gd name="T46" fmla="*/ 163 w 467"/>
                  <a:gd name="T47" fmla="*/ 138 h 142"/>
                  <a:gd name="T48" fmla="*/ 209 w 467"/>
                  <a:gd name="T49" fmla="*/ 140 h 142"/>
                  <a:gd name="T50" fmla="*/ 257 w 467"/>
                  <a:gd name="T51" fmla="*/ 140 h 142"/>
                  <a:gd name="T52" fmla="*/ 302 w 467"/>
                  <a:gd name="T53" fmla="*/ 138 h 142"/>
                  <a:gd name="T54" fmla="*/ 344 w 467"/>
                  <a:gd name="T55" fmla="*/ 133 h 142"/>
                  <a:gd name="T56" fmla="*/ 381 w 467"/>
                  <a:gd name="T57" fmla="*/ 125 h 142"/>
                  <a:gd name="T58" fmla="*/ 398 w 467"/>
                  <a:gd name="T59" fmla="*/ 120 h 142"/>
                  <a:gd name="T60" fmla="*/ 414 w 467"/>
                  <a:gd name="T61" fmla="*/ 116 h 142"/>
                  <a:gd name="T62" fmla="*/ 427 w 467"/>
                  <a:gd name="T63" fmla="*/ 110 h 142"/>
                  <a:gd name="T64" fmla="*/ 438 w 467"/>
                  <a:gd name="T65" fmla="*/ 105 h 142"/>
                  <a:gd name="T66" fmla="*/ 448 w 467"/>
                  <a:gd name="T67" fmla="*/ 98 h 142"/>
                  <a:gd name="T68" fmla="*/ 455 w 467"/>
                  <a:gd name="T69" fmla="*/ 92 h 142"/>
                  <a:gd name="T70" fmla="*/ 461 w 467"/>
                  <a:gd name="T71" fmla="*/ 85 h 142"/>
                  <a:gd name="T72" fmla="*/ 465 w 467"/>
                  <a:gd name="T73" fmla="*/ 78 h 142"/>
                  <a:gd name="T74" fmla="*/ 467 w 467"/>
                  <a:gd name="T75" fmla="*/ 70 h 142"/>
                  <a:gd name="T76" fmla="*/ 465 w 467"/>
                  <a:gd name="T77" fmla="*/ 63 h 142"/>
                  <a:gd name="T78" fmla="*/ 461 w 467"/>
                  <a:gd name="T79" fmla="*/ 56 h 142"/>
                  <a:gd name="T80" fmla="*/ 455 w 467"/>
                  <a:gd name="T81" fmla="*/ 49 h 142"/>
                  <a:gd name="T82" fmla="*/ 448 w 467"/>
                  <a:gd name="T83" fmla="*/ 43 h 142"/>
                  <a:gd name="T84" fmla="*/ 438 w 467"/>
                  <a:gd name="T85" fmla="*/ 38 h 142"/>
                  <a:gd name="T86" fmla="*/ 427 w 467"/>
                  <a:gd name="T87" fmla="*/ 30 h 142"/>
                  <a:gd name="T88" fmla="*/ 414 w 467"/>
                  <a:gd name="T89" fmla="*/ 26 h 142"/>
                  <a:gd name="T90" fmla="*/ 398 w 467"/>
                  <a:gd name="T91" fmla="*/ 20 h 142"/>
                  <a:gd name="T92" fmla="*/ 381 w 467"/>
                  <a:gd name="T93" fmla="*/ 16 h 142"/>
                  <a:gd name="T94" fmla="*/ 344 w 467"/>
                  <a:gd name="T95" fmla="*/ 9 h 142"/>
                  <a:gd name="T96" fmla="*/ 302 w 467"/>
                  <a:gd name="T97" fmla="*/ 3 h 142"/>
                  <a:gd name="T98" fmla="*/ 257 w 467"/>
                  <a:gd name="T99" fmla="*/ 0 h 142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w 467"/>
                  <a:gd name="T151" fmla="*/ 0 h 142"/>
                  <a:gd name="T152" fmla="*/ 467 w 467"/>
                  <a:gd name="T153" fmla="*/ 142 h 142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T150" t="T151" r="T152" b="T153"/>
                <a:pathLst>
                  <a:path w="467" h="142">
                    <a:moveTo>
                      <a:pt x="234" y="0"/>
                    </a:moveTo>
                    <a:lnTo>
                      <a:pt x="209" y="0"/>
                    </a:lnTo>
                    <a:lnTo>
                      <a:pt x="186" y="2"/>
                    </a:lnTo>
                    <a:lnTo>
                      <a:pt x="163" y="3"/>
                    </a:lnTo>
                    <a:lnTo>
                      <a:pt x="142" y="5"/>
                    </a:lnTo>
                    <a:lnTo>
                      <a:pt x="122" y="9"/>
                    </a:lnTo>
                    <a:lnTo>
                      <a:pt x="102" y="12"/>
                    </a:lnTo>
                    <a:lnTo>
                      <a:pt x="85" y="16"/>
                    </a:lnTo>
                    <a:lnTo>
                      <a:pt x="76" y="18"/>
                    </a:lnTo>
                    <a:lnTo>
                      <a:pt x="68" y="20"/>
                    </a:lnTo>
                    <a:lnTo>
                      <a:pt x="60" y="23"/>
                    </a:lnTo>
                    <a:lnTo>
                      <a:pt x="53" y="26"/>
                    </a:lnTo>
                    <a:lnTo>
                      <a:pt x="46" y="28"/>
                    </a:lnTo>
                    <a:lnTo>
                      <a:pt x="39" y="30"/>
                    </a:lnTo>
                    <a:lnTo>
                      <a:pt x="33" y="33"/>
                    </a:lnTo>
                    <a:lnTo>
                      <a:pt x="28" y="38"/>
                    </a:lnTo>
                    <a:lnTo>
                      <a:pt x="23" y="40"/>
                    </a:lnTo>
                    <a:lnTo>
                      <a:pt x="18" y="43"/>
                    </a:lnTo>
                    <a:lnTo>
                      <a:pt x="13" y="46"/>
                    </a:lnTo>
                    <a:lnTo>
                      <a:pt x="10" y="49"/>
                    </a:lnTo>
                    <a:lnTo>
                      <a:pt x="7" y="53"/>
                    </a:lnTo>
                    <a:lnTo>
                      <a:pt x="5" y="56"/>
                    </a:lnTo>
                    <a:lnTo>
                      <a:pt x="2" y="60"/>
                    </a:lnTo>
                    <a:lnTo>
                      <a:pt x="0" y="63"/>
                    </a:lnTo>
                    <a:lnTo>
                      <a:pt x="0" y="68"/>
                    </a:lnTo>
                    <a:lnTo>
                      <a:pt x="0" y="70"/>
                    </a:lnTo>
                    <a:lnTo>
                      <a:pt x="0" y="75"/>
                    </a:lnTo>
                    <a:lnTo>
                      <a:pt x="0" y="78"/>
                    </a:lnTo>
                    <a:lnTo>
                      <a:pt x="2" y="82"/>
                    </a:lnTo>
                    <a:lnTo>
                      <a:pt x="5" y="85"/>
                    </a:lnTo>
                    <a:lnTo>
                      <a:pt x="7" y="89"/>
                    </a:lnTo>
                    <a:lnTo>
                      <a:pt x="10" y="92"/>
                    </a:lnTo>
                    <a:lnTo>
                      <a:pt x="13" y="95"/>
                    </a:lnTo>
                    <a:lnTo>
                      <a:pt x="18" y="98"/>
                    </a:lnTo>
                    <a:lnTo>
                      <a:pt x="23" y="102"/>
                    </a:lnTo>
                    <a:lnTo>
                      <a:pt x="28" y="105"/>
                    </a:lnTo>
                    <a:lnTo>
                      <a:pt x="33" y="108"/>
                    </a:lnTo>
                    <a:lnTo>
                      <a:pt x="39" y="110"/>
                    </a:lnTo>
                    <a:lnTo>
                      <a:pt x="46" y="113"/>
                    </a:lnTo>
                    <a:lnTo>
                      <a:pt x="53" y="116"/>
                    </a:lnTo>
                    <a:lnTo>
                      <a:pt x="60" y="118"/>
                    </a:lnTo>
                    <a:lnTo>
                      <a:pt x="68" y="120"/>
                    </a:lnTo>
                    <a:lnTo>
                      <a:pt x="76" y="123"/>
                    </a:lnTo>
                    <a:lnTo>
                      <a:pt x="85" y="125"/>
                    </a:lnTo>
                    <a:lnTo>
                      <a:pt x="102" y="129"/>
                    </a:lnTo>
                    <a:lnTo>
                      <a:pt x="122" y="133"/>
                    </a:lnTo>
                    <a:lnTo>
                      <a:pt x="142" y="136"/>
                    </a:lnTo>
                    <a:lnTo>
                      <a:pt x="163" y="138"/>
                    </a:lnTo>
                    <a:lnTo>
                      <a:pt x="186" y="140"/>
                    </a:lnTo>
                    <a:lnTo>
                      <a:pt x="209" y="140"/>
                    </a:lnTo>
                    <a:lnTo>
                      <a:pt x="234" y="142"/>
                    </a:lnTo>
                    <a:lnTo>
                      <a:pt x="257" y="140"/>
                    </a:lnTo>
                    <a:lnTo>
                      <a:pt x="281" y="140"/>
                    </a:lnTo>
                    <a:lnTo>
                      <a:pt x="302" y="138"/>
                    </a:lnTo>
                    <a:lnTo>
                      <a:pt x="324" y="136"/>
                    </a:lnTo>
                    <a:lnTo>
                      <a:pt x="344" y="133"/>
                    </a:lnTo>
                    <a:lnTo>
                      <a:pt x="364" y="129"/>
                    </a:lnTo>
                    <a:lnTo>
                      <a:pt x="381" y="125"/>
                    </a:lnTo>
                    <a:lnTo>
                      <a:pt x="390" y="123"/>
                    </a:lnTo>
                    <a:lnTo>
                      <a:pt x="398" y="120"/>
                    </a:lnTo>
                    <a:lnTo>
                      <a:pt x="405" y="118"/>
                    </a:lnTo>
                    <a:lnTo>
                      <a:pt x="414" y="116"/>
                    </a:lnTo>
                    <a:lnTo>
                      <a:pt x="420" y="113"/>
                    </a:lnTo>
                    <a:lnTo>
                      <a:pt x="427" y="110"/>
                    </a:lnTo>
                    <a:lnTo>
                      <a:pt x="433" y="108"/>
                    </a:lnTo>
                    <a:lnTo>
                      <a:pt x="438" y="105"/>
                    </a:lnTo>
                    <a:lnTo>
                      <a:pt x="444" y="102"/>
                    </a:lnTo>
                    <a:lnTo>
                      <a:pt x="448" y="98"/>
                    </a:lnTo>
                    <a:lnTo>
                      <a:pt x="453" y="95"/>
                    </a:lnTo>
                    <a:lnTo>
                      <a:pt x="455" y="92"/>
                    </a:lnTo>
                    <a:lnTo>
                      <a:pt x="460" y="89"/>
                    </a:lnTo>
                    <a:lnTo>
                      <a:pt x="461" y="85"/>
                    </a:lnTo>
                    <a:lnTo>
                      <a:pt x="464" y="82"/>
                    </a:lnTo>
                    <a:lnTo>
                      <a:pt x="465" y="78"/>
                    </a:lnTo>
                    <a:lnTo>
                      <a:pt x="467" y="75"/>
                    </a:lnTo>
                    <a:lnTo>
                      <a:pt x="467" y="70"/>
                    </a:lnTo>
                    <a:lnTo>
                      <a:pt x="467" y="68"/>
                    </a:lnTo>
                    <a:lnTo>
                      <a:pt x="465" y="63"/>
                    </a:lnTo>
                    <a:lnTo>
                      <a:pt x="464" y="60"/>
                    </a:lnTo>
                    <a:lnTo>
                      <a:pt x="461" y="56"/>
                    </a:lnTo>
                    <a:lnTo>
                      <a:pt x="460" y="53"/>
                    </a:lnTo>
                    <a:lnTo>
                      <a:pt x="455" y="49"/>
                    </a:lnTo>
                    <a:lnTo>
                      <a:pt x="453" y="46"/>
                    </a:lnTo>
                    <a:lnTo>
                      <a:pt x="448" y="43"/>
                    </a:lnTo>
                    <a:lnTo>
                      <a:pt x="444" y="40"/>
                    </a:lnTo>
                    <a:lnTo>
                      <a:pt x="438" y="38"/>
                    </a:lnTo>
                    <a:lnTo>
                      <a:pt x="433" y="33"/>
                    </a:lnTo>
                    <a:lnTo>
                      <a:pt x="427" y="30"/>
                    </a:lnTo>
                    <a:lnTo>
                      <a:pt x="420" y="28"/>
                    </a:lnTo>
                    <a:lnTo>
                      <a:pt x="414" y="26"/>
                    </a:lnTo>
                    <a:lnTo>
                      <a:pt x="405" y="23"/>
                    </a:lnTo>
                    <a:lnTo>
                      <a:pt x="398" y="20"/>
                    </a:lnTo>
                    <a:lnTo>
                      <a:pt x="390" y="18"/>
                    </a:lnTo>
                    <a:lnTo>
                      <a:pt x="381" y="16"/>
                    </a:lnTo>
                    <a:lnTo>
                      <a:pt x="364" y="12"/>
                    </a:lnTo>
                    <a:lnTo>
                      <a:pt x="344" y="9"/>
                    </a:lnTo>
                    <a:lnTo>
                      <a:pt x="324" y="5"/>
                    </a:lnTo>
                    <a:lnTo>
                      <a:pt x="302" y="3"/>
                    </a:lnTo>
                    <a:lnTo>
                      <a:pt x="281" y="2"/>
                    </a:lnTo>
                    <a:lnTo>
                      <a:pt x="257" y="0"/>
                    </a:lnTo>
                    <a:lnTo>
                      <a:pt x="234" y="0"/>
                    </a:lnTo>
                  </a:path>
                </a:pathLst>
              </a:custGeom>
              <a:noFill/>
              <a:ln w="174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356" name="Line 136"/>
              <p:cNvSpPr>
                <a:spLocks noChangeShapeType="1"/>
              </p:cNvSpPr>
              <p:nvPr/>
            </p:nvSpPr>
            <p:spPr bwMode="auto">
              <a:xfrm flipV="1">
                <a:off x="1923" y="2525"/>
                <a:ext cx="83" cy="1"/>
              </a:xfrm>
              <a:prstGeom prst="line">
                <a:avLst/>
              </a:prstGeom>
              <a:noFill/>
              <a:ln w="428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357" name="Line 137"/>
              <p:cNvSpPr>
                <a:spLocks noChangeShapeType="1"/>
              </p:cNvSpPr>
              <p:nvPr/>
            </p:nvSpPr>
            <p:spPr bwMode="auto">
              <a:xfrm>
                <a:off x="2082" y="2608"/>
                <a:ext cx="73" cy="1"/>
              </a:xfrm>
              <a:prstGeom prst="line">
                <a:avLst/>
              </a:prstGeom>
              <a:noFill/>
              <a:ln w="428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358" name="Line 138"/>
              <p:cNvSpPr>
                <a:spLocks noChangeShapeType="1"/>
              </p:cNvSpPr>
              <p:nvPr/>
            </p:nvSpPr>
            <p:spPr bwMode="auto">
              <a:xfrm>
                <a:off x="1999" y="2526"/>
                <a:ext cx="87" cy="82"/>
              </a:xfrm>
              <a:prstGeom prst="line">
                <a:avLst/>
              </a:prstGeom>
              <a:noFill/>
              <a:ln w="428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359" name="Line 139"/>
              <p:cNvSpPr>
                <a:spLocks noChangeShapeType="1"/>
              </p:cNvSpPr>
              <p:nvPr/>
            </p:nvSpPr>
            <p:spPr bwMode="auto">
              <a:xfrm>
                <a:off x="1923" y="2603"/>
                <a:ext cx="83" cy="3"/>
              </a:xfrm>
              <a:prstGeom prst="line">
                <a:avLst/>
              </a:prstGeom>
              <a:noFill/>
              <a:ln w="428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360" name="Line 140"/>
              <p:cNvSpPr>
                <a:spLocks noChangeShapeType="1"/>
              </p:cNvSpPr>
              <p:nvPr/>
            </p:nvSpPr>
            <p:spPr bwMode="auto">
              <a:xfrm>
                <a:off x="2082" y="2523"/>
                <a:ext cx="73" cy="1"/>
              </a:xfrm>
              <a:prstGeom prst="line">
                <a:avLst/>
              </a:prstGeom>
              <a:noFill/>
              <a:ln w="428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361" name="Line 141"/>
              <p:cNvSpPr>
                <a:spLocks noChangeShapeType="1"/>
              </p:cNvSpPr>
              <p:nvPr/>
            </p:nvSpPr>
            <p:spPr bwMode="auto">
              <a:xfrm flipV="1">
                <a:off x="1999" y="2523"/>
                <a:ext cx="87" cy="80"/>
              </a:xfrm>
              <a:prstGeom prst="line">
                <a:avLst/>
              </a:prstGeom>
              <a:noFill/>
              <a:ln w="428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36305" name="Group 142"/>
            <p:cNvGrpSpPr>
              <a:grpSpLocks/>
            </p:cNvGrpSpPr>
            <p:nvPr/>
          </p:nvGrpSpPr>
          <p:grpSpPr bwMode="auto">
            <a:xfrm>
              <a:off x="2751" y="1079"/>
              <a:ext cx="472" cy="219"/>
              <a:chOff x="1811" y="2493"/>
              <a:chExt cx="472" cy="219"/>
            </a:xfrm>
          </p:grpSpPr>
          <p:sp>
            <p:nvSpPr>
              <p:cNvPr id="136336" name="Freeform 143"/>
              <p:cNvSpPr>
                <a:spLocks/>
              </p:cNvSpPr>
              <p:nvPr/>
            </p:nvSpPr>
            <p:spPr bwMode="auto">
              <a:xfrm>
                <a:off x="1814" y="2591"/>
                <a:ext cx="468" cy="121"/>
              </a:xfrm>
              <a:custGeom>
                <a:avLst/>
                <a:gdLst>
                  <a:gd name="T0" fmla="*/ 211 w 468"/>
                  <a:gd name="T1" fmla="*/ 0 h 121"/>
                  <a:gd name="T2" fmla="*/ 165 w 468"/>
                  <a:gd name="T3" fmla="*/ 2 h 121"/>
                  <a:gd name="T4" fmla="*/ 123 w 468"/>
                  <a:gd name="T5" fmla="*/ 7 h 121"/>
                  <a:gd name="T6" fmla="*/ 86 w 468"/>
                  <a:gd name="T7" fmla="*/ 14 h 121"/>
                  <a:gd name="T8" fmla="*/ 69 w 468"/>
                  <a:gd name="T9" fmla="*/ 17 h 121"/>
                  <a:gd name="T10" fmla="*/ 55 w 468"/>
                  <a:gd name="T11" fmla="*/ 21 h 121"/>
                  <a:gd name="T12" fmla="*/ 40 w 468"/>
                  <a:gd name="T13" fmla="*/ 27 h 121"/>
                  <a:gd name="T14" fmla="*/ 29 w 468"/>
                  <a:gd name="T15" fmla="*/ 31 h 121"/>
                  <a:gd name="T16" fmla="*/ 19 w 468"/>
                  <a:gd name="T17" fmla="*/ 37 h 121"/>
                  <a:gd name="T18" fmla="*/ 12 w 468"/>
                  <a:gd name="T19" fmla="*/ 42 h 121"/>
                  <a:gd name="T20" fmla="*/ 6 w 468"/>
                  <a:gd name="T21" fmla="*/ 48 h 121"/>
                  <a:gd name="T22" fmla="*/ 2 w 468"/>
                  <a:gd name="T23" fmla="*/ 54 h 121"/>
                  <a:gd name="T24" fmla="*/ 0 w 468"/>
                  <a:gd name="T25" fmla="*/ 61 h 121"/>
                  <a:gd name="T26" fmla="*/ 2 w 468"/>
                  <a:gd name="T27" fmla="*/ 67 h 121"/>
                  <a:gd name="T28" fmla="*/ 6 w 468"/>
                  <a:gd name="T29" fmla="*/ 72 h 121"/>
                  <a:gd name="T30" fmla="*/ 12 w 468"/>
                  <a:gd name="T31" fmla="*/ 78 h 121"/>
                  <a:gd name="T32" fmla="*/ 19 w 468"/>
                  <a:gd name="T33" fmla="*/ 84 h 121"/>
                  <a:gd name="T34" fmla="*/ 29 w 468"/>
                  <a:gd name="T35" fmla="*/ 89 h 121"/>
                  <a:gd name="T36" fmla="*/ 40 w 468"/>
                  <a:gd name="T37" fmla="*/ 94 h 121"/>
                  <a:gd name="T38" fmla="*/ 55 w 468"/>
                  <a:gd name="T39" fmla="*/ 99 h 121"/>
                  <a:gd name="T40" fmla="*/ 69 w 468"/>
                  <a:gd name="T41" fmla="*/ 104 h 121"/>
                  <a:gd name="T42" fmla="*/ 86 w 468"/>
                  <a:gd name="T43" fmla="*/ 108 h 121"/>
                  <a:gd name="T44" fmla="*/ 123 w 468"/>
                  <a:gd name="T45" fmla="*/ 114 h 121"/>
                  <a:gd name="T46" fmla="*/ 165 w 468"/>
                  <a:gd name="T47" fmla="*/ 118 h 121"/>
                  <a:gd name="T48" fmla="*/ 211 w 468"/>
                  <a:gd name="T49" fmla="*/ 121 h 121"/>
                  <a:gd name="T50" fmla="*/ 258 w 468"/>
                  <a:gd name="T51" fmla="*/ 121 h 121"/>
                  <a:gd name="T52" fmla="*/ 304 w 468"/>
                  <a:gd name="T53" fmla="*/ 118 h 121"/>
                  <a:gd name="T54" fmla="*/ 345 w 468"/>
                  <a:gd name="T55" fmla="*/ 114 h 121"/>
                  <a:gd name="T56" fmla="*/ 382 w 468"/>
                  <a:gd name="T57" fmla="*/ 108 h 121"/>
                  <a:gd name="T58" fmla="*/ 399 w 468"/>
                  <a:gd name="T59" fmla="*/ 104 h 121"/>
                  <a:gd name="T60" fmla="*/ 414 w 468"/>
                  <a:gd name="T61" fmla="*/ 99 h 121"/>
                  <a:gd name="T62" fmla="*/ 428 w 468"/>
                  <a:gd name="T63" fmla="*/ 94 h 121"/>
                  <a:gd name="T64" fmla="*/ 440 w 468"/>
                  <a:gd name="T65" fmla="*/ 89 h 121"/>
                  <a:gd name="T66" fmla="*/ 450 w 468"/>
                  <a:gd name="T67" fmla="*/ 84 h 121"/>
                  <a:gd name="T68" fmla="*/ 457 w 468"/>
                  <a:gd name="T69" fmla="*/ 78 h 121"/>
                  <a:gd name="T70" fmla="*/ 462 w 468"/>
                  <a:gd name="T71" fmla="*/ 72 h 121"/>
                  <a:gd name="T72" fmla="*/ 467 w 468"/>
                  <a:gd name="T73" fmla="*/ 67 h 121"/>
                  <a:gd name="T74" fmla="*/ 468 w 468"/>
                  <a:gd name="T75" fmla="*/ 61 h 121"/>
                  <a:gd name="T76" fmla="*/ 467 w 468"/>
                  <a:gd name="T77" fmla="*/ 54 h 121"/>
                  <a:gd name="T78" fmla="*/ 462 w 468"/>
                  <a:gd name="T79" fmla="*/ 48 h 121"/>
                  <a:gd name="T80" fmla="*/ 457 w 468"/>
                  <a:gd name="T81" fmla="*/ 42 h 121"/>
                  <a:gd name="T82" fmla="*/ 450 w 468"/>
                  <a:gd name="T83" fmla="*/ 37 h 121"/>
                  <a:gd name="T84" fmla="*/ 440 w 468"/>
                  <a:gd name="T85" fmla="*/ 31 h 121"/>
                  <a:gd name="T86" fmla="*/ 428 w 468"/>
                  <a:gd name="T87" fmla="*/ 27 h 121"/>
                  <a:gd name="T88" fmla="*/ 414 w 468"/>
                  <a:gd name="T89" fmla="*/ 21 h 121"/>
                  <a:gd name="T90" fmla="*/ 399 w 468"/>
                  <a:gd name="T91" fmla="*/ 17 h 121"/>
                  <a:gd name="T92" fmla="*/ 382 w 468"/>
                  <a:gd name="T93" fmla="*/ 14 h 121"/>
                  <a:gd name="T94" fmla="*/ 345 w 468"/>
                  <a:gd name="T95" fmla="*/ 7 h 121"/>
                  <a:gd name="T96" fmla="*/ 304 w 468"/>
                  <a:gd name="T97" fmla="*/ 2 h 121"/>
                  <a:gd name="T98" fmla="*/ 258 w 468"/>
                  <a:gd name="T99" fmla="*/ 0 h 121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w 468"/>
                  <a:gd name="T151" fmla="*/ 0 h 121"/>
                  <a:gd name="T152" fmla="*/ 468 w 468"/>
                  <a:gd name="T153" fmla="*/ 121 h 121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T150" t="T151" r="T152" b="T153"/>
                <a:pathLst>
                  <a:path w="468" h="121">
                    <a:moveTo>
                      <a:pt x="235" y="0"/>
                    </a:moveTo>
                    <a:lnTo>
                      <a:pt x="211" y="0"/>
                    </a:lnTo>
                    <a:lnTo>
                      <a:pt x="188" y="1"/>
                    </a:lnTo>
                    <a:lnTo>
                      <a:pt x="165" y="2"/>
                    </a:lnTo>
                    <a:lnTo>
                      <a:pt x="143" y="4"/>
                    </a:lnTo>
                    <a:lnTo>
                      <a:pt x="123" y="7"/>
                    </a:lnTo>
                    <a:lnTo>
                      <a:pt x="103" y="10"/>
                    </a:lnTo>
                    <a:lnTo>
                      <a:pt x="86" y="14"/>
                    </a:lnTo>
                    <a:lnTo>
                      <a:pt x="77" y="15"/>
                    </a:lnTo>
                    <a:lnTo>
                      <a:pt x="69" y="17"/>
                    </a:lnTo>
                    <a:lnTo>
                      <a:pt x="62" y="20"/>
                    </a:lnTo>
                    <a:lnTo>
                      <a:pt x="55" y="21"/>
                    </a:lnTo>
                    <a:lnTo>
                      <a:pt x="47" y="24"/>
                    </a:lnTo>
                    <a:lnTo>
                      <a:pt x="40" y="27"/>
                    </a:lnTo>
                    <a:lnTo>
                      <a:pt x="35" y="28"/>
                    </a:lnTo>
                    <a:lnTo>
                      <a:pt x="29" y="31"/>
                    </a:lnTo>
                    <a:lnTo>
                      <a:pt x="25" y="34"/>
                    </a:lnTo>
                    <a:lnTo>
                      <a:pt x="19" y="37"/>
                    </a:lnTo>
                    <a:lnTo>
                      <a:pt x="15" y="40"/>
                    </a:lnTo>
                    <a:lnTo>
                      <a:pt x="12" y="42"/>
                    </a:lnTo>
                    <a:lnTo>
                      <a:pt x="9" y="45"/>
                    </a:lnTo>
                    <a:lnTo>
                      <a:pt x="6" y="48"/>
                    </a:lnTo>
                    <a:lnTo>
                      <a:pt x="3" y="51"/>
                    </a:lnTo>
                    <a:lnTo>
                      <a:pt x="2" y="54"/>
                    </a:lnTo>
                    <a:lnTo>
                      <a:pt x="2" y="57"/>
                    </a:lnTo>
                    <a:lnTo>
                      <a:pt x="0" y="61"/>
                    </a:lnTo>
                    <a:lnTo>
                      <a:pt x="2" y="64"/>
                    </a:lnTo>
                    <a:lnTo>
                      <a:pt x="2" y="67"/>
                    </a:lnTo>
                    <a:lnTo>
                      <a:pt x="3" y="70"/>
                    </a:lnTo>
                    <a:lnTo>
                      <a:pt x="6" y="72"/>
                    </a:lnTo>
                    <a:lnTo>
                      <a:pt x="9" y="75"/>
                    </a:lnTo>
                    <a:lnTo>
                      <a:pt x="12" y="78"/>
                    </a:lnTo>
                    <a:lnTo>
                      <a:pt x="15" y="81"/>
                    </a:lnTo>
                    <a:lnTo>
                      <a:pt x="19" y="84"/>
                    </a:lnTo>
                    <a:lnTo>
                      <a:pt x="25" y="87"/>
                    </a:lnTo>
                    <a:lnTo>
                      <a:pt x="29" y="89"/>
                    </a:lnTo>
                    <a:lnTo>
                      <a:pt x="35" y="92"/>
                    </a:lnTo>
                    <a:lnTo>
                      <a:pt x="40" y="94"/>
                    </a:lnTo>
                    <a:lnTo>
                      <a:pt x="47" y="97"/>
                    </a:lnTo>
                    <a:lnTo>
                      <a:pt x="55" y="99"/>
                    </a:lnTo>
                    <a:lnTo>
                      <a:pt x="62" y="101"/>
                    </a:lnTo>
                    <a:lnTo>
                      <a:pt x="69" y="104"/>
                    </a:lnTo>
                    <a:lnTo>
                      <a:pt x="77" y="105"/>
                    </a:lnTo>
                    <a:lnTo>
                      <a:pt x="86" y="108"/>
                    </a:lnTo>
                    <a:lnTo>
                      <a:pt x="103" y="111"/>
                    </a:lnTo>
                    <a:lnTo>
                      <a:pt x="123" y="114"/>
                    </a:lnTo>
                    <a:lnTo>
                      <a:pt x="143" y="117"/>
                    </a:lnTo>
                    <a:lnTo>
                      <a:pt x="165" y="118"/>
                    </a:lnTo>
                    <a:lnTo>
                      <a:pt x="188" y="119"/>
                    </a:lnTo>
                    <a:lnTo>
                      <a:pt x="211" y="121"/>
                    </a:lnTo>
                    <a:lnTo>
                      <a:pt x="235" y="121"/>
                    </a:lnTo>
                    <a:lnTo>
                      <a:pt x="258" y="121"/>
                    </a:lnTo>
                    <a:lnTo>
                      <a:pt x="281" y="119"/>
                    </a:lnTo>
                    <a:lnTo>
                      <a:pt x="304" y="118"/>
                    </a:lnTo>
                    <a:lnTo>
                      <a:pt x="325" y="117"/>
                    </a:lnTo>
                    <a:lnTo>
                      <a:pt x="345" y="114"/>
                    </a:lnTo>
                    <a:lnTo>
                      <a:pt x="365" y="111"/>
                    </a:lnTo>
                    <a:lnTo>
                      <a:pt x="382" y="108"/>
                    </a:lnTo>
                    <a:lnTo>
                      <a:pt x="391" y="105"/>
                    </a:lnTo>
                    <a:lnTo>
                      <a:pt x="399" y="104"/>
                    </a:lnTo>
                    <a:lnTo>
                      <a:pt x="407" y="101"/>
                    </a:lnTo>
                    <a:lnTo>
                      <a:pt x="414" y="99"/>
                    </a:lnTo>
                    <a:lnTo>
                      <a:pt x="421" y="97"/>
                    </a:lnTo>
                    <a:lnTo>
                      <a:pt x="428" y="94"/>
                    </a:lnTo>
                    <a:lnTo>
                      <a:pt x="434" y="92"/>
                    </a:lnTo>
                    <a:lnTo>
                      <a:pt x="440" y="89"/>
                    </a:lnTo>
                    <a:lnTo>
                      <a:pt x="445" y="87"/>
                    </a:lnTo>
                    <a:lnTo>
                      <a:pt x="450" y="84"/>
                    </a:lnTo>
                    <a:lnTo>
                      <a:pt x="454" y="81"/>
                    </a:lnTo>
                    <a:lnTo>
                      <a:pt x="457" y="78"/>
                    </a:lnTo>
                    <a:lnTo>
                      <a:pt x="461" y="75"/>
                    </a:lnTo>
                    <a:lnTo>
                      <a:pt x="462" y="72"/>
                    </a:lnTo>
                    <a:lnTo>
                      <a:pt x="465" y="70"/>
                    </a:lnTo>
                    <a:lnTo>
                      <a:pt x="467" y="67"/>
                    </a:lnTo>
                    <a:lnTo>
                      <a:pt x="468" y="64"/>
                    </a:lnTo>
                    <a:lnTo>
                      <a:pt x="468" y="61"/>
                    </a:lnTo>
                    <a:lnTo>
                      <a:pt x="468" y="57"/>
                    </a:lnTo>
                    <a:lnTo>
                      <a:pt x="467" y="54"/>
                    </a:lnTo>
                    <a:lnTo>
                      <a:pt x="465" y="51"/>
                    </a:lnTo>
                    <a:lnTo>
                      <a:pt x="462" y="48"/>
                    </a:lnTo>
                    <a:lnTo>
                      <a:pt x="461" y="45"/>
                    </a:lnTo>
                    <a:lnTo>
                      <a:pt x="457" y="42"/>
                    </a:lnTo>
                    <a:lnTo>
                      <a:pt x="454" y="40"/>
                    </a:lnTo>
                    <a:lnTo>
                      <a:pt x="450" y="37"/>
                    </a:lnTo>
                    <a:lnTo>
                      <a:pt x="445" y="34"/>
                    </a:lnTo>
                    <a:lnTo>
                      <a:pt x="440" y="31"/>
                    </a:lnTo>
                    <a:lnTo>
                      <a:pt x="434" y="28"/>
                    </a:lnTo>
                    <a:lnTo>
                      <a:pt x="428" y="27"/>
                    </a:lnTo>
                    <a:lnTo>
                      <a:pt x="421" y="24"/>
                    </a:lnTo>
                    <a:lnTo>
                      <a:pt x="414" y="21"/>
                    </a:lnTo>
                    <a:lnTo>
                      <a:pt x="407" y="20"/>
                    </a:lnTo>
                    <a:lnTo>
                      <a:pt x="399" y="17"/>
                    </a:lnTo>
                    <a:lnTo>
                      <a:pt x="391" y="15"/>
                    </a:lnTo>
                    <a:lnTo>
                      <a:pt x="382" y="14"/>
                    </a:lnTo>
                    <a:lnTo>
                      <a:pt x="365" y="10"/>
                    </a:lnTo>
                    <a:lnTo>
                      <a:pt x="345" y="7"/>
                    </a:lnTo>
                    <a:lnTo>
                      <a:pt x="325" y="4"/>
                    </a:lnTo>
                    <a:lnTo>
                      <a:pt x="304" y="2"/>
                    </a:lnTo>
                    <a:lnTo>
                      <a:pt x="281" y="1"/>
                    </a:lnTo>
                    <a:lnTo>
                      <a:pt x="258" y="0"/>
                    </a:lnTo>
                    <a:lnTo>
                      <a:pt x="235" y="0"/>
                    </a:lnTo>
                    <a:close/>
                  </a:path>
                </a:pathLst>
              </a:cu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337" name="Freeform 144"/>
              <p:cNvSpPr>
                <a:spLocks/>
              </p:cNvSpPr>
              <p:nvPr/>
            </p:nvSpPr>
            <p:spPr bwMode="auto">
              <a:xfrm>
                <a:off x="1814" y="2591"/>
                <a:ext cx="468" cy="121"/>
              </a:xfrm>
              <a:custGeom>
                <a:avLst/>
                <a:gdLst>
                  <a:gd name="T0" fmla="*/ 211 w 468"/>
                  <a:gd name="T1" fmla="*/ 0 h 121"/>
                  <a:gd name="T2" fmla="*/ 165 w 468"/>
                  <a:gd name="T3" fmla="*/ 2 h 121"/>
                  <a:gd name="T4" fmla="*/ 123 w 468"/>
                  <a:gd name="T5" fmla="*/ 7 h 121"/>
                  <a:gd name="T6" fmla="*/ 86 w 468"/>
                  <a:gd name="T7" fmla="*/ 14 h 121"/>
                  <a:gd name="T8" fmla="*/ 69 w 468"/>
                  <a:gd name="T9" fmla="*/ 17 h 121"/>
                  <a:gd name="T10" fmla="*/ 55 w 468"/>
                  <a:gd name="T11" fmla="*/ 21 h 121"/>
                  <a:gd name="T12" fmla="*/ 40 w 468"/>
                  <a:gd name="T13" fmla="*/ 27 h 121"/>
                  <a:gd name="T14" fmla="*/ 29 w 468"/>
                  <a:gd name="T15" fmla="*/ 31 h 121"/>
                  <a:gd name="T16" fmla="*/ 19 w 468"/>
                  <a:gd name="T17" fmla="*/ 37 h 121"/>
                  <a:gd name="T18" fmla="*/ 12 w 468"/>
                  <a:gd name="T19" fmla="*/ 42 h 121"/>
                  <a:gd name="T20" fmla="*/ 6 w 468"/>
                  <a:gd name="T21" fmla="*/ 48 h 121"/>
                  <a:gd name="T22" fmla="*/ 2 w 468"/>
                  <a:gd name="T23" fmla="*/ 54 h 121"/>
                  <a:gd name="T24" fmla="*/ 0 w 468"/>
                  <a:gd name="T25" fmla="*/ 61 h 121"/>
                  <a:gd name="T26" fmla="*/ 2 w 468"/>
                  <a:gd name="T27" fmla="*/ 67 h 121"/>
                  <a:gd name="T28" fmla="*/ 6 w 468"/>
                  <a:gd name="T29" fmla="*/ 72 h 121"/>
                  <a:gd name="T30" fmla="*/ 12 w 468"/>
                  <a:gd name="T31" fmla="*/ 78 h 121"/>
                  <a:gd name="T32" fmla="*/ 19 w 468"/>
                  <a:gd name="T33" fmla="*/ 84 h 121"/>
                  <a:gd name="T34" fmla="*/ 29 w 468"/>
                  <a:gd name="T35" fmla="*/ 89 h 121"/>
                  <a:gd name="T36" fmla="*/ 40 w 468"/>
                  <a:gd name="T37" fmla="*/ 94 h 121"/>
                  <a:gd name="T38" fmla="*/ 55 w 468"/>
                  <a:gd name="T39" fmla="*/ 99 h 121"/>
                  <a:gd name="T40" fmla="*/ 69 w 468"/>
                  <a:gd name="T41" fmla="*/ 104 h 121"/>
                  <a:gd name="T42" fmla="*/ 86 w 468"/>
                  <a:gd name="T43" fmla="*/ 108 h 121"/>
                  <a:gd name="T44" fmla="*/ 123 w 468"/>
                  <a:gd name="T45" fmla="*/ 114 h 121"/>
                  <a:gd name="T46" fmla="*/ 165 w 468"/>
                  <a:gd name="T47" fmla="*/ 118 h 121"/>
                  <a:gd name="T48" fmla="*/ 211 w 468"/>
                  <a:gd name="T49" fmla="*/ 121 h 121"/>
                  <a:gd name="T50" fmla="*/ 258 w 468"/>
                  <a:gd name="T51" fmla="*/ 121 h 121"/>
                  <a:gd name="T52" fmla="*/ 304 w 468"/>
                  <a:gd name="T53" fmla="*/ 118 h 121"/>
                  <a:gd name="T54" fmla="*/ 345 w 468"/>
                  <a:gd name="T55" fmla="*/ 114 h 121"/>
                  <a:gd name="T56" fmla="*/ 382 w 468"/>
                  <a:gd name="T57" fmla="*/ 108 h 121"/>
                  <a:gd name="T58" fmla="*/ 399 w 468"/>
                  <a:gd name="T59" fmla="*/ 104 h 121"/>
                  <a:gd name="T60" fmla="*/ 414 w 468"/>
                  <a:gd name="T61" fmla="*/ 99 h 121"/>
                  <a:gd name="T62" fmla="*/ 428 w 468"/>
                  <a:gd name="T63" fmla="*/ 94 h 121"/>
                  <a:gd name="T64" fmla="*/ 440 w 468"/>
                  <a:gd name="T65" fmla="*/ 89 h 121"/>
                  <a:gd name="T66" fmla="*/ 450 w 468"/>
                  <a:gd name="T67" fmla="*/ 84 h 121"/>
                  <a:gd name="T68" fmla="*/ 457 w 468"/>
                  <a:gd name="T69" fmla="*/ 78 h 121"/>
                  <a:gd name="T70" fmla="*/ 462 w 468"/>
                  <a:gd name="T71" fmla="*/ 72 h 121"/>
                  <a:gd name="T72" fmla="*/ 467 w 468"/>
                  <a:gd name="T73" fmla="*/ 67 h 121"/>
                  <a:gd name="T74" fmla="*/ 468 w 468"/>
                  <a:gd name="T75" fmla="*/ 61 h 121"/>
                  <a:gd name="T76" fmla="*/ 467 w 468"/>
                  <a:gd name="T77" fmla="*/ 54 h 121"/>
                  <a:gd name="T78" fmla="*/ 462 w 468"/>
                  <a:gd name="T79" fmla="*/ 48 h 121"/>
                  <a:gd name="T80" fmla="*/ 457 w 468"/>
                  <a:gd name="T81" fmla="*/ 42 h 121"/>
                  <a:gd name="T82" fmla="*/ 450 w 468"/>
                  <a:gd name="T83" fmla="*/ 37 h 121"/>
                  <a:gd name="T84" fmla="*/ 440 w 468"/>
                  <a:gd name="T85" fmla="*/ 31 h 121"/>
                  <a:gd name="T86" fmla="*/ 428 w 468"/>
                  <a:gd name="T87" fmla="*/ 27 h 121"/>
                  <a:gd name="T88" fmla="*/ 414 w 468"/>
                  <a:gd name="T89" fmla="*/ 21 h 121"/>
                  <a:gd name="T90" fmla="*/ 399 w 468"/>
                  <a:gd name="T91" fmla="*/ 17 h 121"/>
                  <a:gd name="T92" fmla="*/ 382 w 468"/>
                  <a:gd name="T93" fmla="*/ 14 h 121"/>
                  <a:gd name="T94" fmla="*/ 345 w 468"/>
                  <a:gd name="T95" fmla="*/ 7 h 121"/>
                  <a:gd name="T96" fmla="*/ 304 w 468"/>
                  <a:gd name="T97" fmla="*/ 2 h 121"/>
                  <a:gd name="T98" fmla="*/ 258 w 468"/>
                  <a:gd name="T99" fmla="*/ 0 h 121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w 468"/>
                  <a:gd name="T151" fmla="*/ 0 h 121"/>
                  <a:gd name="T152" fmla="*/ 468 w 468"/>
                  <a:gd name="T153" fmla="*/ 121 h 121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T150" t="T151" r="T152" b="T153"/>
                <a:pathLst>
                  <a:path w="468" h="121">
                    <a:moveTo>
                      <a:pt x="235" y="0"/>
                    </a:moveTo>
                    <a:lnTo>
                      <a:pt x="211" y="0"/>
                    </a:lnTo>
                    <a:lnTo>
                      <a:pt x="188" y="1"/>
                    </a:lnTo>
                    <a:lnTo>
                      <a:pt x="165" y="2"/>
                    </a:lnTo>
                    <a:lnTo>
                      <a:pt x="143" y="4"/>
                    </a:lnTo>
                    <a:lnTo>
                      <a:pt x="123" y="7"/>
                    </a:lnTo>
                    <a:lnTo>
                      <a:pt x="103" y="10"/>
                    </a:lnTo>
                    <a:lnTo>
                      <a:pt x="86" y="14"/>
                    </a:lnTo>
                    <a:lnTo>
                      <a:pt x="77" y="15"/>
                    </a:lnTo>
                    <a:lnTo>
                      <a:pt x="69" y="17"/>
                    </a:lnTo>
                    <a:lnTo>
                      <a:pt x="62" y="20"/>
                    </a:lnTo>
                    <a:lnTo>
                      <a:pt x="55" y="21"/>
                    </a:lnTo>
                    <a:lnTo>
                      <a:pt x="47" y="24"/>
                    </a:lnTo>
                    <a:lnTo>
                      <a:pt x="40" y="27"/>
                    </a:lnTo>
                    <a:lnTo>
                      <a:pt x="35" y="28"/>
                    </a:lnTo>
                    <a:lnTo>
                      <a:pt x="29" y="31"/>
                    </a:lnTo>
                    <a:lnTo>
                      <a:pt x="25" y="34"/>
                    </a:lnTo>
                    <a:lnTo>
                      <a:pt x="19" y="37"/>
                    </a:lnTo>
                    <a:lnTo>
                      <a:pt x="15" y="40"/>
                    </a:lnTo>
                    <a:lnTo>
                      <a:pt x="12" y="42"/>
                    </a:lnTo>
                    <a:lnTo>
                      <a:pt x="9" y="45"/>
                    </a:lnTo>
                    <a:lnTo>
                      <a:pt x="6" y="48"/>
                    </a:lnTo>
                    <a:lnTo>
                      <a:pt x="3" y="51"/>
                    </a:lnTo>
                    <a:lnTo>
                      <a:pt x="2" y="54"/>
                    </a:lnTo>
                    <a:lnTo>
                      <a:pt x="2" y="57"/>
                    </a:lnTo>
                    <a:lnTo>
                      <a:pt x="0" y="61"/>
                    </a:lnTo>
                    <a:lnTo>
                      <a:pt x="2" y="64"/>
                    </a:lnTo>
                    <a:lnTo>
                      <a:pt x="2" y="67"/>
                    </a:lnTo>
                    <a:lnTo>
                      <a:pt x="3" y="70"/>
                    </a:lnTo>
                    <a:lnTo>
                      <a:pt x="6" y="72"/>
                    </a:lnTo>
                    <a:lnTo>
                      <a:pt x="9" y="75"/>
                    </a:lnTo>
                    <a:lnTo>
                      <a:pt x="12" y="78"/>
                    </a:lnTo>
                    <a:lnTo>
                      <a:pt x="15" y="81"/>
                    </a:lnTo>
                    <a:lnTo>
                      <a:pt x="19" y="84"/>
                    </a:lnTo>
                    <a:lnTo>
                      <a:pt x="25" y="87"/>
                    </a:lnTo>
                    <a:lnTo>
                      <a:pt x="29" y="89"/>
                    </a:lnTo>
                    <a:lnTo>
                      <a:pt x="35" y="92"/>
                    </a:lnTo>
                    <a:lnTo>
                      <a:pt x="40" y="94"/>
                    </a:lnTo>
                    <a:lnTo>
                      <a:pt x="47" y="97"/>
                    </a:lnTo>
                    <a:lnTo>
                      <a:pt x="55" y="99"/>
                    </a:lnTo>
                    <a:lnTo>
                      <a:pt x="62" y="101"/>
                    </a:lnTo>
                    <a:lnTo>
                      <a:pt x="69" y="104"/>
                    </a:lnTo>
                    <a:lnTo>
                      <a:pt x="77" y="105"/>
                    </a:lnTo>
                    <a:lnTo>
                      <a:pt x="86" y="108"/>
                    </a:lnTo>
                    <a:lnTo>
                      <a:pt x="103" y="111"/>
                    </a:lnTo>
                    <a:lnTo>
                      <a:pt x="123" y="114"/>
                    </a:lnTo>
                    <a:lnTo>
                      <a:pt x="143" y="117"/>
                    </a:lnTo>
                    <a:lnTo>
                      <a:pt x="165" y="118"/>
                    </a:lnTo>
                    <a:lnTo>
                      <a:pt x="188" y="119"/>
                    </a:lnTo>
                    <a:lnTo>
                      <a:pt x="211" y="121"/>
                    </a:lnTo>
                    <a:lnTo>
                      <a:pt x="235" y="121"/>
                    </a:lnTo>
                    <a:lnTo>
                      <a:pt x="258" y="121"/>
                    </a:lnTo>
                    <a:lnTo>
                      <a:pt x="281" y="119"/>
                    </a:lnTo>
                    <a:lnTo>
                      <a:pt x="304" y="118"/>
                    </a:lnTo>
                    <a:lnTo>
                      <a:pt x="325" y="117"/>
                    </a:lnTo>
                    <a:lnTo>
                      <a:pt x="345" y="114"/>
                    </a:lnTo>
                    <a:lnTo>
                      <a:pt x="365" y="111"/>
                    </a:lnTo>
                    <a:lnTo>
                      <a:pt x="382" y="108"/>
                    </a:lnTo>
                    <a:lnTo>
                      <a:pt x="391" y="105"/>
                    </a:lnTo>
                    <a:lnTo>
                      <a:pt x="399" y="104"/>
                    </a:lnTo>
                    <a:lnTo>
                      <a:pt x="407" y="101"/>
                    </a:lnTo>
                    <a:lnTo>
                      <a:pt x="414" y="99"/>
                    </a:lnTo>
                    <a:lnTo>
                      <a:pt x="421" y="97"/>
                    </a:lnTo>
                    <a:lnTo>
                      <a:pt x="428" y="94"/>
                    </a:lnTo>
                    <a:lnTo>
                      <a:pt x="434" y="92"/>
                    </a:lnTo>
                    <a:lnTo>
                      <a:pt x="440" y="89"/>
                    </a:lnTo>
                    <a:lnTo>
                      <a:pt x="445" y="87"/>
                    </a:lnTo>
                    <a:lnTo>
                      <a:pt x="450" y="84"/>
                    </a:lnTo>
                    <a:lnTo>
                      <a:pt x="454" y="81"/>
                    </a:lnTo>
                    <a:lnTo>
                      <a:pt x="457" y="78"/>
                    </a:lnTo>
                    <a:lnTo>
                      <a:pt x="461" y="75"/>
                    </a:lnTo>
                    <a:lnTo>
                      <a:pt x="462" y="72"/>
                    </a:lnTo>
                    <a:lnTo>
                      <a:pt x="465" y="70"/>
                    </a:lnTo>
                    <a:lnTo>
                      <a:pt x="467" y="67"/>
                    </a:lnTo>
                    <a:lnTo>
                      <a:pt x="468" y="64"/>
                    </a:lnTo>
                    <a:lnTo>
                      <a:pt x="468" y="61"/>
                    </a:lnTo>
                    <a:lnTo>
                      <a:pt x="468" y="57"/>
                    </a:lnTo>
                    <a:lnTo>
                      <a:pt x="467" y="54"/>
                    </a:lnTo>
                    <a:lnTo>
                      <a:pt x="465" y="51"/>
                    </a:lnTo>
                    <a:lnTo>
                      <a:pt x="462" y="48"/>
                    </a:lnTo>
                    <a:lnTo>
                      <a:pt x="461" y="45"/>
                    </a:lnTo>
                    <a:lnTo>
                      <a:pt x="457" y="42"/>
                    </a:lnTo>
                    <a:lnTo>
                      <a:pt x="454" y="40"/>
                    </a:lnTo>
                    <a:lnTo>
                      <a:pt x="450" y="37"/>
                    </a:lnTo>
                    <a:lnTo>
                      <a:pt x="445" y="34"/>
                    </a:lnTo>
                    <a:lnTo>
                      <a:pt x="440" y="31"/>
                    </a:lnTo>
                    <a:lnTo>
                      <a:pt x="434" y="28"/>
                    </a:lnTo>
                    <a:lnTo>
                      <a:pt x="428" y="27"/>
                    </a:lnTo>
                    <a:lnTo>
                      <a:pt x="421" y="24"/>
                    </a:lnTo>
                    <a:lnTo>
                      <a:pt x="414" y="21"/>
                    </a:lnTo>
                    <a:lnTo>
                      <a:pt x="407" y="20"/>
                    </a:lnTo>
                    <a:lnTo>
                      <a:pt x="399" y="17"/>
                    </a:lnTo>
                    <a:lnTo>
                      <a:pt x="391" y="15"/>
                    </a:lnTo>
                    <a:lnTo>
                      <a:pt x="382" y="14"/>
                    </a:lnTo>
                    <a:lnTo>
                      <a:pt x="365" y="10"/>
                    </a:lnTo>
                    <a:lnTo>
                      <a:pt x="345" y="7"/>
                    </a:lnTo>
                    <a:lnTo>
                      <a:pt x="325" y="4"/>
                    </a:lnTo>
                    <a:lnTo>
                      <a:pt x="304" y="2"/>
                    </a:lnTo>
                    <a:lnTo>
                      <a:pt x="281" y="1"/>
                    </a:lnTo>
                    <a:lnTo>
                      <a:pt x="258" y="0"/>
                    </a:lnTo>
                    <a:lnTo>
                      <a:pt x="235" y="0"/>
                    </a:lnTo>
                  </a:path>
                </a:pathLst>
              </a:custGeom>
              <a:noFill/>
              <a:ln w="174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338" name="Line 145"/>
              <p:cNvSpPr>
                <a:spLocks noChangeShapeType="1"/>
              </p:cNvSpPr>
              <p:nvPr/>
            </p:nvSpPr>
            <p:spPr bwMode="auto">
              <a:xfrm>
                <a:off x="1814" y="2581"/>
                <a:ext cx="1" cy="75"/>
              </a:xfrm>
              <a:prstGeom prst="line">
                <a:avLst/>
              </a:prstGeom>
              <a:noFill/>
              <a:ln w="174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339" name="Line 146"/>
              <p:cNvSpPr>
                <a:spLocks noChangeShapeType="1"/>
              </p:cNvSpPr>
              <p:nvPr/>
            </p:nvSpPr>
            <p:spPr bwMode="auto">
              <a:xfrm>
                <a:off x="2282" y="2581"/>
                <a:ext cx="1" cy="75"/>
              </a:xfrm>
              <a:prstGeom prst="line">
                <a:avLst/>
              </a:prstGeom>
              <a:noFill/>
              <a:ln w="174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340" name="Rectangle 147"/>
              <p:cNvSpPr>
                <a:spLocks noChangeArrowheads="1"/>
              </p:cNvSpPr>
              <p:nvPr/>
            </p:nvSpPr>
            <p:spPr bwMode="auto">
              <a:xfrm>
                <a:off x="1814" y="2575"/>
                <a:ext cx="304" cy="86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charset="0"/>
                  <a:buChar char="r"/>
                  <a:defRPr sz="28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charset="0"/>
                  <a:buChar char="m"/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136341" name="Freeform 148"/>
              <p:cNvSpPr>
                <a:spLocks/>
              </p:cNvSpPr>
              <p:nvPr/>
            </p:nvSpPr>
            <p:spPr bwMode="auto">
              <a:xfrm>
                <a:off x="1811" y="2493"/>
                <a:ext cx="467" cy="142"/>
              </a:xfrm>
              <a:custGeom>
                <a:avLst/>
                <a:gdLst>
                  <a:gd name="T0" fmla="*/ 209 w 467"/>
                  <a:gd name="T1" fmla="*/ 0 h 142"/>
                  <a:gd name="T2" fmla="*/ 163 w 467"/>
                  <a:gd name="T3" fmla="*/ 3 h 142"/>
                  <a:gd name="T4" fmla="*/ 122 w 467"/>
                  <a:gd name="T5" fmla="*/ 9 h 142"/>
                  <a:gd name="T6" fmla="*/ 85 w 467"/>
                  <a:gd name="T7" fmla="*/ 16 h 142"/>
                  <a:gd name="T8" fmla="*/ 68 w 467"/>
                  <a:gd name="T9" fmla="*/ 20 h 142"/>
                  <a:gd name="T10" fmla="*/ 53 w 467"/>
                  <a:gd name="T11" fmla="*/ 26 h 142"/>
                  <a:gd name="T12" fmla="*/ 39 w 467"/>
                  <a:gd name="T13" fmla="*/ 30 h 142"/>
                  <a:gd name="T14" fmla="*/ 28 w 467"/>
                  <a:gd name="T15" fmla="*/ 38 h 142"/>
                  <a:gd name="T16" fmla="*/ 18 w 467"/>
                  <a:gd name="T17" fmla="*/ 43 h 142"/>
                  <a:gd name="T18" fmla="*/ 10 w 467"/>
                  <a:gd name="T19" fmla="*/ 49 h 142"/>
                  <a:gd name="T20" fmla="*/ 5 w 467"/>
                  <a:gd name="T21" fmla="*/ 56 h 142"/>
                  <a:gd name="T22" fmla="*/ 0 w 467"/>
                  <a:gd name="T23" fmla="*/ 63 h 142"/>
                  <a:gd name="T24" fmla="*/ 0 w 467"/>
                  <a:gd name="T25" fmla="*/ 70 h 142"/>
                  <a:gd name="T26" fmla="*/ 0 w 467"/>
                  <a:gd name="T27" fmla="*/ 78 h 142"/>
                  <a:gd name="T28" fmla="*/ 5 w 467"/>
                  <a:gd name="T29" fmla="*/ 85 h 142"/>
                  <a:gd name="T30" fmla="*/ 10 w 467"/>
                  <a:gd name="T31" fmla="*/ 92 h 142"/>
                  <a:gd name="T32" fmla="*/ 18 w 467"/>
                  <a:gd name="T33" fmla="*/ 98 h 142"/>
                  <a:gd name="T34" fmla="*/ 28 w 467"/>
                  <a:gd name="T35" fmla="*/ 105 h 142"/>
                  <a:gd name="T36" fmla="*/ 39 w 467"/>
                  <a:gd name="T37" fmla="*/ 110 h 142"/>
                  <a:gd name="T38" fmla="*/ 53 w 467"/>
                  <a:gd name="T39" fmla="*/ 116 h 142"/>
                  <a:gd name="T40" fmla="*/ 68 w 467"/>
                  <a:gd name="T41" fmla="*/ 120 h 142"/>
                  <a:gd name="T42" fmla="*/ 85 w 467"/>
                  <a:gd name="T43" fmla="*/ 125 h 142"/>
                  <a:gd name="T44" fmla="*/ 122 w 467"/>
                  <a:gd name="T45" fmla="*/ 133 h 142"/>
                  <a:gd name="T46" fmla="*/ 163 w 467"/>
                  <a:gd name="T47" fmla="*/ 138 h 142"/>
                  <a:gd name="T48" fmla="*/ 209 w 467"/>
                  <a:gd name="T49" fmla="*/ 140 h 142"/>
                  <a:gd name="T50" fmla="*/ 257 w 467"/>
                  <a:gd name="T51" fmla="*/ 140 h 142"/>
                  <a:gd name="T52" fmla="*/ 302 w 467"/>
                  <a:gd name="T53" fmla="*/ 138 h 142"/>
                  <a:gd name="T54" fmla="*/ 344 w 467"/>
                  <a:gd name="T55" fmla="*/ 133 h 142"/>
                  <a:gd name="T56" fmla="*/ 381 w 467"/>
                  <a:gd name="T57" fmla="*/ 125 h 142"/>
                  <a:gd name="T58" fmla="*/ 398 w 467"/>
                  <a:gd name="T59" fmla="*/ 120 h 142"/>
                  <a:gd name="T60" fmla="*/ 414 w 467"/>
                  <a:gd name="T61" fmla="*/ 116 h 142"/>
                  <a:gd name="T62" fmla="*/ 427 w 467"/>
                  <a:gd name="T63" fmla="*/ 110 h 142"/>
                  <a:gd name="T64" fmla="*/ 438 w 467"/>
                  <a:gd name="T65" fmla="*/ 105 h 142"/>
                  <a:gd name="T66" fmla="*/ 448 w 467"/>
                  <a:gd name="T67" fmla="*/ 98 h 142"/>
                  <a:gd name="T68" fmla="*/ 455 w 467"/>
                  <a:gd name="T69" fmla="*/ 92 h 142"/>
                  <a:gd name="T70" fmla="*/ 461 w 467"/>
                  <a:gd name="T71" fmla="*/ 85 h 142"/>
                  <a:gd name="T72" fmla="*/ 465 w 467"/>
                  <a:gd name="T73" fmla="*/ 78 h 142"/>
                  <a:gd name="T74" fmla="*/ 467 w 467"/>
                  <a:gd name="T75" fmla="*/ 70 h 142"/>
                  <a:gd name="T76" fmla="*/ 465 w 467"/>
                  <a:gd name="T77" fmla="*/ 63 h 142"/>
                  <a:gd name="T78" fmla="*/ 461 w 467"/>
                  <a:gd name="T79" fmla="*/ 56 h 142"/>
                  <a:gd name="T80" fmla="*/ 455 w 467"/>
                  <a:gd name="T81" fmla="*/ 49 h 142"/>
                  <a:gd name="T82" fmla="*/ 448 w 467"/>
                  <a:gd name="T83" fmla="*/ 43 h 142"/>
                  <a:gd name="T84" fmla="*/ 438 w 467"/>
                  <a:gd name="T85" fmla="*/ 38 h 142"/>
                  <a:gd name="T86" fmla="*/ 427 w 467"/>
                  <a:gd name="T87" fmla="*/ 30 h 142"/>
                  <a:gd name="T88" fmla="*/ 414 w 467"/>
                  <a:gd name="T89" fmla="*/ 26 h 142"/>
                  <a:gd name="T90" fmla="*/ 398 w 467"/>
                  <a:gd name="T91" fmla="*/ 20 h 142"/>
                  <a:gd name="T92" fmla="*/ 381 w 467"/>
                  <a:gd name="T93" fmla="*/ 16 h 142"/>
                  <a:gd name="T94" fmla="*/ 344 w 467"/>
                  <a:gd name="T95" fmla="*/ 9 h 142"/>
                  <a:gd name="T96" fmla="*/ 302 w 467"/>
                  <a:gd name="T97" fmla="*/ 3 h 142"/>
                  <a:gd name="T98" fmla="*/ 257 w 467"/>
                  <a:gd name="T99" fmla="*/ 0 h 142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w 467"/>
                  <a:gd name="T151" fmla="*/ 0 h 142"/>
                  <a:gd name="T152" fmla="*/ 467 w 467"/>
                  <a:gd name="T153" fmla="*/ 142 h 142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T150" t="T151" r="T152" b="T153"/>
                <a:pathLst>
                  <a:path w="467" h="142">
                    <a:moveTo>
                      <a:pt x="234" y="0"/>
                    </a:moveTo>
                    <a:lnTo>
                      <a:pt x="209" y="0"/>
                    </a:lnTo>
                    <a:lnTo>
                      <a:pt x="186" y="2"/>
                    </a:lnTo>
                    <a:lnTo>
                      <a:pt x="163" y="3"/>
                    </a:lnTo>
                    <a:lnTo>
                      <a:pt x="142" y="5"/>
                    </a:lnTo>
                    <a:lnTo>
                      <a:pt x="122" y="9"/>
                    </a:lnTo>
                    <a:lnTo>
                      <a:pt x="102" y="12"/>
                    </a:lnTo>
                    <a:lnTo>
                      <a:pt x="85" y="16"/>
                    </a:lnTo>
                    <a:lnTo>
                      <a:pt x="76" y="18"/>
                    </a:lnTo>
                    <a:lnTo>
                      <a:pt x="68" y="20"/>
                    </a:lnTo>
                    <a:lnTo>
                      <a:pt x="60" y="23"/>
                    </a:lnTo>
                    <a:lnTo>
                      <a:pt x="53" y="26"/>
                    </a:lnTo>
                    <a:lnTo>
                      <a:pt x="46" y="28"/>
                    </a:lnTo>
                    <a:lnTo>
                      <a:pt x="39" y="30"/>
                    </a:lnTo>
                    <a:lnTo>
                      <a:pt x="33" y="33"/>
                    </a:lnTo>
                    <a:lnTo>
                      <a:pt x="28" y="38"/>
                    </a:lnTo>
                    <a:lnTo>
                      <a:pt x="23" y="40"/>
                    </a:lnTo>
                    <a:lnTo>
                      <a:pt x="18" y="43"/>
                    </a:lnTo>
                    <a:lnTo>
                      <a:pt x="13" y="46"/>
                    </a:lnTo>
                    <a:lnTo>
                      <a:pt x="10" y="49"/>
                    </a:lnTo>
                    <a:lnTo>
                      <a:pt x="7" y="53"/>
                    </a:lnTo>
                    <a:lnTo>
                      <a:pt x="5" y="56"/>
                    </a:lnTo>
                    <a:lnTo>
                      <a:pt x="2" y="60"/>
                    </a:lnTo>
                    <a:lnTo>
                      <a:pt x="0" y="63"/>
                    </a:lnTo>
                    <a:lnTo>
                      <a:pt x="0" y="68"/>
                    </a:lnTo>
                    <a:lnTo>
                      <a:pt x="0" y="70"/>
                    </a:lnTo>
                    <a:lnTo>
                      <a:pt x="0" y="75"/>
                    </a:lnTo>
                    <a:lnTo>
                      <a:pt x="0" y="78"/>
                    </a:lnTo>
                    <a:lnTo>
                      <a:pt x="2" y="82"/>
                    </a:lnTo>
                    <a:lnTo>
                      <a:pt x="5" y="85"/>
                    </a:lnTo>
                    <a:lnTo>
                      <a:pt x="7" y="89"/>
                    </a:lnTo>
                    <a:lnTo>
                      <a:pt x="10" y="92"/>
                    </a:lnTo>
                    <a:lnTo>
                      <a:pt x="13" y="95"/>
                    </a:lnTo>
                    <a:lnTo>
                      <a:pt x="18" y="98"/>
                    </a:lnTo>
                    <a:lnTo>
                      <a:pt x="23" y="102"/>
                    </a:lnTo>
                    <a:lnTo>
                      <a:pt x="28" y="105"/>
                    </a:lnTo>
                    <a:lnTo>
                      <a:pt x="33" y="108"/>
                    </a:lnTo>
                    <a:lnTo>
                      <a:pt x="39" y="110"/>
                    </a:lnTo>
                    <a:lnTo>
                      <a:pt x="46" y="113"/>
                    </a:lnTo>
                    <a:lnTo>
                      <a:pt x="53" y="116"/>
                    </a:lnTo>
                    <a:lnTo>
                      <a:pt x="60" y="118"/>
                    </a:lnTo>
                    <a:lnTo>
                      <a:pt x="68" y="120"/>
                    </a:lnTo>
                    <a:lnTo>
                      <a:pt x="76" y="123"/>
                    </a:lnTo>
                    <a:lnTo>
                      <a:pt x="85" y="125"/>
                    </a:lnTo>
                    <a:lnTo>
                      <a:pt x="102" y="129"/>
                    </a:lnTo>
                    <a:lnTo>
                      <a:pt x="122" y="133"/>
                    </a:lnTo>
                    <a:lnTo>
                      <a:pt x="142" y="136"/>
                    </a:lnTo>
                    <a:lnTo>
                      <a:pt x="163" y="138"/>
                    </a:lnTo>
                    <a:lnTo>
                      <a:pt x="186" y="140"/>
                    </a:lnTo>
                    <a:lnTo>
                      <a:pt x="209" y="140"/>
                    </a:lnTo>
                    <a:lnTo>
                      <a:pt x="234" y="142"/>
                    </a:lnTo>
                    <a:lnTo>
                      <a:pt x="257" y="140"/>
                    </a:lnTo>
                    <a:lnTo>
                      <a:pt x="281" y="140"/>
                    </a:lnTo>
                    <a:lnTo>
                      <a:pt x="302" y="138"/>
                    </a:lnTo>
                    <a:lnTo>
                      <a:pt x="324" y="136"/>
                    </a:lnTo>
                    <a:lnTo>
                      <a:pt x="344" y="133"/>
                    </a:lnTo>
                    <a:lnTo>
                      <a:pt x="364" y="129"/>
                    </a:lnTo>
                    <a:lnTo>
                      <a:pt x="381" y="125"/>
                    </a:lnTo>
                    <a:lnTo>
                      <a:pt x="390" y="123"/>
                    </a:lnTo>
                    <a:lnTo>
                      <a:pt x="398" y="120"/>
                    </a:lnTo>
                    <a:lnTo>
                      <a:pt x="405" y="118"/>
                    </a:lnTo>
                    <a:lnTo>
                      <a:pt x="414" y="116"/>
                    </a:lnTo>
                    <a:lnTo>
                      <a:pt x="420" y="113"/>
                    </a:lnTo>
                    <a:lnTo>
                      <a:pt x="427" y="110"/>
                    </a:lnTo>
                    <a:lnTo>
                      <a:pt x="433" y="108"/>
                    </a:lnTo>
                    <a:lnTo>
                      <a:pt x="438" y="105"/>
                    </a:lnTo>
                    <a:lnTo>
                      <a:pt x="444" y="102"/>
                    </a:lnTo>
                    <a:lnTo>
                      <a:pt x="448" y="98"/>
                    </a:lnTo>
                    <a:lnTo>
                      <a:pt x="453" y="95"/>
                    </a:lnTo>
                    <a:lnTo>
                      <a:pt x="455" y="92"/>
                    </a:lnTo>
                    <a:lnTo>
                      <a:pt x="460" y="89"/>
                    </a:lnTo>
                    <a:lnTo>
                      <a:pt x="461" y="85"/>
                    </a:lnTo>
                    <a:lnTo>
                      <a:pt x="464" y="82"/>
                    </a:lnTo>
                    <a:lnTo>
                      <a:pt x="465" y="78"/>
                    </a:lnTo>
                    <a:lnTo>
                      <a:pt x="467" y="75"/>
                    </a:lnTo>
                    <a:lnTo>
                      <a:pt x="467" y="70"/>
                    </a:lnTo>
                    <a:lnTo>
                      <a:pt x="467" y="68"/>
                    </a:lnTo>
                    <a:lnTo>
                      <a:pt x="465" y="63"/>
                    </a:lnTo>
                    <a:lnTo>
                      <a:pt x="464" y="60"/>
                    </a:lnTo>
                    <a:lnTo>
                      <a:pt x="461" y="56"/>
                    </a:lnTo>
                    <a:lnTo>
                      <a:pt x="460" y="53"/>
                    </a:lnTo>
                    <a:lnTo>
                      <a:pt x="455" y="49"/>
                    </a:lnTo>
                    <a:lnTo>
                      <a:pt x="453" y="46"/>
                    </a:lnTo>
                    <a:lnTo>
                      <a:pt x="448" y="43"/>
                    </a:lnTo>
                    <a:lnTo>
                      <a:pt x="444" y="40"/>
                    </a:lnTo>
                    <a:lnTo>
                      <a:pt x="438" y="38"/>
                    </a:lnTo>
                    <a:lnTo>
                      <a:pt x="433" y="33"/>
                    </a:lnTo>
                    <a:lnTo>
                      <a:pt x="427" y="30"/>
                    </a:lnTo>
                    <a:lnTo>
                      <a:pt x="420" y="28"/>
                    </a:lnTo>
                    <a:lnTo>
                      <a:pt x="414" y="26"/>
                    </a:lnTo>
                    <a:lnTo>
                      <a:pt x="405" y="23"/>
                    </a:lnTo>
                    <a:lnTo>
                      <a:pt x="398" y="20"/>
                    </a:lnTo>
                    <a:lnTo>
                      <a:pt x="390" y="18"/>
                    </a:lnTo>
                    <a:lnTo>
                      <a:pt x="381" y="16"/>
                    </a:lnTo>
                    <a:lnTo>
                      <a:pt x="364" y="12"/>
                    </a:lnTo>
                    <a:lnTo>
                      <a:pt x="344" y="9"/>
                    </a:lnTo>
                    <a:lnTo>
                      <a:pt x="324" y="5"/>
                    </a:lnTo>
                    <a:lnTo>
                      <a:pt x="302" y="3"/>
                    </a:lnTo>
                    <a:lnTo>
                      <a:pt x="281" y="2"/>
                    </a:lnTo>
                    <a:lnTo>
                      <a:pt x="257" y="0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342" name="Freeform 149"/>
              <p:cNvSpPr>
                <a:spLocks/>
              </p:cNvSpPr>
              <p:nvPr/>
            </p:nvSpPr>
            <p:spPr bwMode="auto">
              <a:xfrm>
                <a:off x="1811" y="2493"/>
                <a:ext cx="467" cy="142"/>
              </a:xfrm>
              <a:custGeom>
                <a:avLst/>
                <a:gdLst>
                  <a:gd name="T0" fmla="*/ 209 w 467"/>
                  <a:gd name="T1" fmla="*/ 0 h 142"/>
                  <a:gd name="T2" fmla="*/ 163 w 467"/>
                  <a:gd name="T3" fmla="*/ 3 h 142"/>
                  <a:gd name="T4" fmla="*/ 122 w 467"/>
                  <a:gd name="T5" fmla="*/ 9 h 142"/>
                  <a:gd name="T6" fmla="*/ 85 w 467"/>
                  <a:gd name="T7" fmla="*/ 16 h 142"/>
                  <a:gd name="T8" fmla="*/ 68 w 467"/>
                  <a:gd name="T9" fmla="*/ 20 h 142"/>
                  <a:gd name="T10" fmla="*/ 53 w 467"/>
                  <a:gd name="T11" fmla="*/ 26 h 142"/>
                  <a:gd name="T12" fmla="*/ 39 w 467"/>
                  <a:gd name="T13" fmla="*/ 30 h 142"/>
                  <a:gd name="T14" fmla="*/ 28 w 467"/>
                  <a:gd name="T15" fmla="*/ 38 h 142"/>
                  <a:gd name="T16" fmla="*/ 18 w 467"/>
                  <a:gd name="T17" fmla="*/ 43 h 142"/>
                  <a:gd name="T18" fmla="*/ 10 w 467"/>
                  <a:gd name="T19" fmla="*/ 49 h 142"/>
                  <a:gd name="T20" fmla="*/ 5 w 467"/>
                  <a:gd name="T21" fmla="*/ 56 h 142"/>
                  <a:gd name="T22" fmla="*/ 0 w 467"/>
                  <a:gd name="T23" fmla="*/ 63 h 142"/>
                  <a:gd name="T24" fmla="*/ 0 w 467"/>
                  <a:gd name="T25" fmla="*/ 70 h 142"/>
                  <a:gd name="T26" fmla="*/ 0 w 467"/>
                  <a:gd name="T27" fmla="*/ 78 h 142"/>
                  <a:gd name="T28" fmla="*/ 5 w 467"/>
                  <a:gd name="T29" fmla="*/ 85 h 142"/>
                  <a:gd name="T30" fmla="*/ 10 w 467"/>
                  <a:gd name="T31" fmla="*/ 92 h 142"/>
                  <a:gd name="T32" fmla="*/ 18 w 467"/>
                  <a:gd name="T33" fmla="*/ 98 h 142"/>
                  <a:gd name="T34" fmla="*/ 28 w 467"/>
                  <a:gd name="T35" fmla="*/ 105 h 142"/>
                  <a:gd name="T36" fmla="*/ 39 w 467"/>
                  <a:gd name="T37" fmla="*/ 110 h 142"/>
                  <a:gd name="T38" fmla="*/ 53 w 467"/>
                  <a:gd name="T39" fmla="*/ 116 h 142"/>
                  <a:gd name="T40" fmla="*/ 68 w 467"/>
                  <a:gd name="T41" fmla="*/ 120 h 142"/>
                  <a:gd name="T42" fmla="*/ 85 w 467"/>
                  <a:gd name="T43" fmla="*/ 125 h 142"/>
                  <a:gd name="T44" fmla="*/ 122 w 467"/>
                  <a:gd name="T45" fmla="*/ 133 h 142"/>
                  <a:gd name="T46" fmla="*/ 163 w 467"/>
                  <a:gd name="T47" fmla="*/ 138 h 142"/>
                  <a:gd name="T48" fmla="*/ 209 w 467"/>
                  <a:gd name="T49" fmla="*/ 140 h 142"/>
                  <a:gd name="T50" fmla="*/ 257 w 467"/>
                  <a:gd name="T51" fmla="*/ 140 h 142"/>
                  <a:gd name="T52" fmla="*/ 302 w 467"/>
                  <a:gd name="T53" fmla="*/ 138 h 142"/>
                  <a:gd name="T54" fmla="*/ 344 w 467"/>
                  <a:gd name="T55" fmla="*/ 133 h 142"/>
                  <a:gd name="T56" fmla="*/ 381 w 467"/>
                  <a:gd name="T57" fmla="*/ 125 h 142"/>
                  <a:gd name="T58" fmla="*/ 398 w 467"/>
                  <a:gd name="T59" fmla="*/ 120 h 142"/>
                  <a:gd name="T60" fmla="*/ 414 w 467"/>
                  <a:gd name="T61" fmla="*/ 116 h 142"/>
                  <a:gd name="T62" fmla="*/ 427 w 467"/>
                  <a:gd name="T63" fmla="*/ 110 h 142"/>
                  <a:gd name="T64" fmla="*/ 438 w 467"/>
                  <a:gd name="T65" fmla="*/ 105 h 142"/>
                  <a:gd name="T66" fmla="*/ 448 w 467"/>
                  <a:gd name="T67" fmla="*/ 98 h 142"/>
                  <a:gd name="T68" fmla="*/ 455 w 467"/>
                  <a:gd name="T69" fmla="*/ 92 h 142"/>
                  <a:gd name="T70" fmla="*/ 461 w 467"/>
                  <a:gd name="T71" fmla="*/ 85 h 142"/>
                  <a:gd name="T72" fmla="*/ 465 w 467"/>
                  <a:gd name="T73" fmla="*/ 78 h 142"/>
                  <a:gd name="T74" fmla="*/ 467 w 467"/>
                  <a:gd name="T75" fmla="*/ 70 h 142"/>
                  <a:gd name="T76" fmla="*/ 465 w 467"/>
                  <a:gd name="T77" fmla="*/ 63 h 142"/>
                  <a:gd name="T78" fmla="*/ 461 w 467"/>
                  <a:gd name="T79" fmla="*/ 56 h 142"/>
                  <a:gd name="T80" fmla="*/ 455 w 467"/>
                  <a:gd name="T81" fmla="*/ 49 h 142"/>
                  <a:gd name="T82" fmla="*/ 448 w 467"/>
                  <a:gd name="T83" fmla="*/ 43 h 142"/>
                  <a:gd name="T84" fmla="*/ 438 w 467"/>
                  <a:gd name="T85" fmla="*/ 38 h 142"/>
                  <a:gd name="T86" fmla="*/ 427 w 467"/>
                  <a:gd name="T87" fmla="*/ 30 h 142"/>
                  <a:gd name="T88" fmla="*/ 414 w 467"/>
                  <a:gd name="T89" fmla="*/ 26 h 142"/>
                  <a:gd name="T90" fmla="*/ 398 w 467"/>
                  <a:gd name="T91" fmla="*/ 20 h 142"/>
                  <a:gd name="T92" fmla="*/ 381 w 467"/>
                  <a:gd name="T93" fmla="*/ 16 h 142"/>
                  <a:gd name="T94" fmla="*/ 344 w 467"/>
                  <a:gd name="T95" fmla="*/ 9 h 142"/>
                  <a:gd name="T96" fmla="*/ 302 w 467"/>
                  <a:gd name="T97" fmla="*/ 3 h 142"/>
                  <a:gd name="T98" fmla="*/ 257 w 467"/>
                  <a:gd name="T99" fmla="*/ 0 h 142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w 467"/>
                  <a:gd name="T151" fmla="*/ 0 h 142"/>
                  <a:gd name="T152" fmla="*/ 467 w 467"/>
                  <a:gd name="T153" fmla="*/ 142 h 142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T150" t="T151" r="T152" b="T153"/>
                <a:pathLst>
                  <a:path w="467" h="142">
                    <a:moveTo>
                      <a:pt x="234" y="0"/>
                    </a:moveTo>
                    <a:lnTo>
                      <a:pt x="209" y="0"/>
                    </a:lnTo>
                    <a:lnTo>
                      <a:pt x="186" y="2"/>
                    </a:lnTo>
                    <a:lnTo>
                      <a:pt x="163" y="3"/>
                    </a:lnTo>
                    <a:lnTo>
                      <a:pt x="142" y="5"/>
                    </a:lnTo>
                    <a:lnTo>
                      <a:pt x="122" y="9"/>
                    </a:lnTo>
                    <a:lnTo>
                      <a:pt x="102" y="12"/>
                    </a:lnTo>
                    <a:lnTo>
                      <a:pt x="85" y="16"/>
                    </a:lnTo>
                    <a:lnTo>
                      <a:pt x="76" y="18"/>
                    </a:lnTo>
                    <a:lnTo>
                      <a:pt x="68" y="20"/>
                    </a:lnTo>
                    <a:lnTo>
                      <a:pt x="60" y="23"/>
                    </a:lnTo>
                    <a:lnTo>
                      <a:pt x="53" y="26"/>
                    </a:lnTo>
                    <a:lnTo>
                      <a:pt x="46" y="28"/>
                    </a:lnTo>
                    <a:lnTo>
                      <a:pt x="39" y="30"/>
                    </a:lnTo>
                    <a:lnTo>
                      <a:pt x="33" y="33"/>
                    </a:lnTo>
                    <a:lnTo>
                      <a:pt x="28" y="38"/>
                    </a:lnTo>
                    <a:lnTo>
                      <a:pt x="23" y="40"/>
                    </a:lnTo>
                    <a:lnTo>
                      <a:pt x="18" y="43"/>
                    </a:lnTo>
                    <a:lnTo>
                      <a:pt x="13" y="46"/>
                    </a:lnTo>
                    <a:lnTo>
                      <a:pt x="10" y="49"/>
                    </a:lnTo>
                    <a:lnTo>
                      <a:pt x="7" y="53"/>
                    </a:lnTo>
                    <a:lnTo>
                      <a:pt x="5" y="56"/>
                    </a:lnTo>
                    <a:lnTo>
                      <a:pt x="2" y="60"/>
                    </a:lnTo>
                    <a:lnTo>
                      <a:pt x="0" y="63"/>
                    </a:lnTo>
                    <a:lnTo>
                      <a:pt x="0" y="68"/>
                    </a:lnTo>
                    <a:lnTo>
                      <a:pt x="0" y="70"/>
                    </a:lnTo>
                    <a:lnTo>
                      <a:pt x="0" y="75"/>
                    </a:lnTo>
                    <a:lnTo>
                      <a:pt x="0" y="78"/>
                    </a:lnTo>
                    <a:lnTo>
                      <a:pt x="2" y="82"/>
                    </a:lnTo>
                    <a:lnTo>
                      <a:pt x="5" y="85"/>
                    </a:lnTo>
                    <a:lnTo>
                      <a:pt x="7" y="89"/>
                    </a:lnTo>
                    <a:lnTo>
                      <a:pt x="10" y="92"/>
                    </a:lnTo>
                    <a:lnTo>
                      <a:pt x="13" y="95"/>
                    </a:lnTo>
                    <a:lnTo>
                      <a:pt x="18" y="98"/>
                    </a:lnTo>
                    <a:lnTo>
                      <a:pt x="23" y="102"/>
                    </a:lnTo>
                    <a:lnTo>
                      <a:pt x="28" y="105"/>
                    </a:lnTo>
                    <a:lnTo>
                      <a:pt x="33" y="108"/>
                    </a:lnTo>
                    <a:lnTo>
                      <a:pt x="39" y="110"/>
                    </a:lnTo>
                    <a:lnTo>
                      <a:pt x="46" y="113"/>
                    </a:lnTo>
                    <a:lnTo>
                      <a:pt x="53" y="116"/>
                    </a:lnTo>
                    <a:lnTo>
                      <a:pt x="60" y="118"/>
                    </a:lnTo>
                    <a:lnTo>
                      <a:pt x="68" y="120"/>
                    </a:lnTo>
                    <a:lnTo>
                      <a:pt x="76" y="123"/>
                    </a:lnTo>
                    <a:lnTo>
                      <a:pt x="85" y="125"/>
                    </a:lnTo>
                    <a:lnTo>
                      <a:pt x="102" y="129"/>
                    </a:lnTo>
                    <a:lnTo>
                      <a:pt x="122" y="133"/>
                    </a:lnTo>
                    <a:lnTo>
                      <a:pt x="142" y="136"/>
                    </a:lnTo>
                    <a:lnTo>
                      <a:pt x="163" y="138"/>
                    </a:lnTo>
                    <a:lnTo>
                      <a:pt x="186" y="140"/>
                    </a:lnTo>
                    <a:lnTo>
                      <a:pt x="209" y="140"/>
                    </a:lnTo>
                    <a:lnTo>
                      <a:pt x="234" y="142"/>
                    </a:lnTo>
                    <a:lnTo>
                      <a:pt x="257" y="140"/>
                    </a:lnTo>
                    <a:lnTo>
                      <a:pt x="281" y="140"/>
                    </a:lnTo>
                    <a:lnTo>
                      <a:pt x="302" y="138"/>
                    </a:lnTo>
                    <a:lnTo>
                      <a:pt x="324" y="136"/>
                    </a:lnTo>
                    <a:lnTo>
                      <a:pt x="344" y="133"/>
                    </a:lnTo>
                    <a:lnTo>
                      <a:pt x="364" y="129"/>
                    </a:lnTo>
                    <a:lnTo>
                      <a:pt x="381" y="125"/>
                    </a:lnTo>
                    <a:lnTo>
                      <a:pt x="390" y="123"/>
                    </a:lnTo>
                    <a:lnTo>
                      <a:pt x="398" y="120"/>
                    </a:lnTo>
                    <a:lnTo>
                      <a:pt x="405" y="118"/>
                    </a:lnTo>
                    <a:lnTo>
                      <a:pt x="414" y="116"/>
                    </a:lnTo>
                    <a:lnTo>
                      <a:pt x="420" y="113"/>
                    </a:lnTo>
                    <a:lnTo>
                      <a:pt x="427" y="110"/>
                    </a:lnTo>
                    <a:lnTo>
                      <a:pt x="433" y="108"/>
                    </a:lnTo>
                    <a:lnTo>
                      <a:pt x="438" y="105"/>
                    </a:lnTo>
                    <a:lnTo>
                      <a:pt x="444" y="102"/>
                    </a:lnTo>
                    <a:lnTo>
                      <a:pt x="448" y="98"/>
                    </a:lnTo>
                    <a:lnTo>
                      <a:pt x="453" y="95"/>
                    </a:lnTo>
                    <a:lnTo>
                      <a:pt x="455" y="92"/>
                    </a:lnTo>
                    <a:lnTo>
                      <a:pt x="460" y="89"/>
                    </a:lnTo>
                    <a:lnTo>
                      <a:pt x="461" y="85"/>
                    </a:lnTo>
                    <a:lnTo>
                      <a:pt x="464" y="82"/>
                    </a:lnTo>
                    <a:lnTo>
                      <a:pt x="465" y="78"/>
                    </a:lnTo>
                    <a:lnTo>
                      <a:pt x="467" y="75"/>
                    </a:lnTo>
                    <a:lnTo>
                      <a:pt x="467" y="70"/>
                    </a:lnTo>
                    <a:lnTo>
                      <a:pt x="467" y="68"/>
                    </a:lnTo>
                    <a:lnTo>
                      <a:pt x="465" y="63"/>
                    </a:lnTo>
                    <a:lnTo>
                      <a:pt x="464" y="60"/>
                    </a:lnTo>
                    <a:lnTo>
                      <a:pt x="461" y="56"/>
                    </a:lnTo>
                    <a:lnTo>
                      <a:pt x="460" y="53"/>
                    </a:lnTo>
                    <a:lnTo>
                      <a:pt x="455" y="49"/>
                    </a:lnTo>
                    <a:lnTo>
                      <a:pt x="453" y="46"/>
                    </a:lnTo>
                    <a:lnTo>
                      <a:pt x="448" y="43"/>
                    </a:lnTo>
                    <a:lnTo>
                      <a:pt x="444" y="40"/>
                    </a:lnTo>
                    <a:lnTo>
                      <a:pt x="438" y="38"/>
                    </a:lnTo>
                    <a:lnTo>
                      <a:pt x="433" y="33"/>
                    </a:lnTo>
                    <a:lnTo>
                      <a:pt x="427" y="30"/>
                    </a:lnTo>
                    <a:lnTo>
                      <a:pt x="420" y="28"/>
                    </a:lnTo>
                    <a:lnTo>
                      <a:pt x="414" y="26"/>
                    </a:lnTo>
                    <a:lnTo>
                      <a:pt x="405" y="23"/>
                    </a:lnTo>
                    <a:lnTo>
                      <a:pt x="398" y="20"/>
                    </a:lnTo>
                    <a:lnTo>
                      <a:pt x="390" y="18"/>
                    </a:lnTo>
                    <a:lnTo>
                      <a:pt x="381" y="16"/>
                    </a:lnTo>
                    <a:lnTo>
                      <a:pt x="364" y="12"/>
                    </a:lnTo>
                    <a:lnTo>
                      <a:pt x="344" y="9"/>
                    </a:lnTo>
                    <a:lnTo>
                      <a:pt x="324" y="5"/>
                    </a:lnTo>
                    <a:lnTo>
                      <a:pt x="302" y="3"/>
                    </a:lnTo>
                    <a:lnTo>
                      <a:pt x="281" y="2"/>
                    </a:lnTo>
                    <a:lnTo>
                      <a:pt x="257" y="0"/>
                    </a:lnTo>
                    <a:lnTo>
                      <a:pt x="234" y="0"/>
                    </a:lnTo>
                  </a:path>
                </a:pathLst>
              </a:custGeom>
              <a:noFill/>
              <a:ln w="174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343" name="Line 150"/>
              <p:cNvSpPr>
                <a:spLocks noChangeShapeType="1"/>
              </p:cNvSpPr>
              <p:nvPr/>
            </p:nvSpPr>
            <p:spPr bwMode="auto">
              <a:xfrm flipV="1">
                <a:off x="1923" y="2525"/>
                <a:ext cx="83" cy="1"/>
              </a:xfrm>
              <a:prstGeom prst="line">
                <a:avLst/>
              </a:prstGeom>
              <a:noFill/>
              <a:ln w="428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344" name="Line 151"/>
              <p:cNvSpPr>
                <a:spLocks noChangeShapeType="1"/>
              </p:cNvSpPr>
              <p:nvPr/>
            </p:nvSpPr>
            <p:spPr bwMode="auto">
              <a:xfrm>
                <a:off x="2082" y="2608"/>
                <a:ext cx="73" cy="1"/>
              </a:xfrm>
              <a:prstGeom prst="line">
                <a:avLst/>
              </a:prstGeom>
              <a:noFill/>
              <a:ln w="428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345" name="Line 152"/>
              <p:cNvSpPr>
                <a:spLocks noChangeShapeType="1"/>
              </p:cNvSpPr>
              <p:nvPr/>
            </p:nvSpPr>
            <p:spPr bwMode="auto">
              <a:xfrm>
                <a:off x="1999" y="2526"/>
                <a:ext cx="87" cy="82"/>
              </a:xfrm>
              <a:prstGeom prst="line">
                <a:avLst/>
              </a:prstGeom>
              <a:noFill/>
              <a:ln w="428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346" name="Line 153"/>
              <p:cNvSpPr>
                <a:spLocks noChangeShapeType="1"/>
              </p:cNvSpPr>
              <p:nvPr/>
            </p:nvSpPr>
            <p:spPr bwMode="auto">
              <a:xfrm>
                <a:off x="1923" y="2603"/>
                <a:ext cx="83" cy="3"/>
              </a:xfrm>
              <a:prstGeom prst="line">
                <a:avLst/>
              </a:prstGeom>
              <a:noFill/>
              <a:ln w="428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347" name="Line 154"/>
              <p:cNvSpPr>
                <a:spLocks noChangeShapeType="1"/>
              </p:cNvSpPr>
              <p:nvPr/>
            </p:nvSpPr>
            <p:spPr bwMode="auto">
              <a:xfrm>
                <a:off x="2082" y="2523"/>
                <a:ext cx="73" cy="1"/>
              </a:xfrm>
              <a:prstGeom prst="line">
                <a:avLst/>
              </a:prstGeom>
              <a:noFill/>
              <a:ln w="428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348" name="Line 155"/>
              <p:cNvSpPr>
                <a:spLocks noChangeShapeType="1"/>
              </p:cNvSpPr>
              <p:nvPr/>
            </p:nvSpPr>
            <p:spPr bwMode="auto">
              <a:xfrm flipV="1">
                <a:off x="1999" y="2523"/>
                <a:ext cx="87" cy="80"/>
              </a:xfrm>
              <a:prstGeom prst="line">
                <a:avLst/>
              </a:prstGeom>
              <a:noFill/>
              <a:ln w="428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36306" name="Line 156"/>
            <p:cNvSpPr>
              <a:spLocks noChangeShapeType="1"/>
            </p:cNvSpPr>
            <p:nvPr/>
          </p:nvSpPr>
          <p:spPr bwMode="auto">
            <a:xfrm flipV="1">
              <a:off x="3224" y="1124"/>
              <a:ext cx="480" cy="41"/>
            </a:xfrm>
            <a:prstGeom prst="line">
              <a:avLst/>
            </a:prstGeom>
            <a:noFill/>
            <a:ln w="301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6307" name="Line 157"/>
            <p:cNvSpPr>
              <a:spLocks noChangeShapeType="1"/>
            </p:cNvSpPr>
            <p:nvPr/>
          </p:nvSpPr>
          <p:spPr bwMode="auto">
            <a:xfrm flipV="1">
              <a:off x="3727" y="1220"/>
              <a:ext cx="73" cy="109"/>
            </a:xfrm>
            <a:prstGeom prst="line">
              <a:avLst/>
            </a:prstGeom>
            <a:noFill/>
            <a:ln w="301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36308" name="Group 158"/>
            <p:cNvGrpSpPr>
              <a:grpSpLocks/>
            </p:cNvGrpSpPr>
            <p:nvPr/>
          </p:nvGrpSpPr>
          <p:grpSpPr bwMode="auto">
            <a:xfrm>
              <a:off x="3712" y="1039"/>
              <a:ext cx="472" cy="219"/>
              <a:chOff x="1811" y="2493"/>
              <a:chExt cx="472" cy="219"/>
            </a:xfrm>
          </p:grpSpPr>
          <p:sp>
            <p:nvSpPr>
              <p:cNvPr id="136323" name="Freeform 159"/>
              <p:cNvSpPr>
                <a:spLocks/>
              </p:cNvSpPr>
              <p:nvPr/>
            </p:nvSpPr>
            <p:spPr bwMode="auto">
              <a:xfrm>
                <a:off x="1814" y="2591"/>
                <a:ext cx="468" cy="121"/>
              </a:xfrm>
              <a:custGeom>
                <a:avLst/>
                <a:gdLst>
                  <a:gd name="T0" fmla="*/ 211 w 468"/>
                  <a:gd name="T1" fmla="*/ 0 h 121"/>
                  <a:gd name="T2" fmla="*/ 165 w 468"/>
                  <a:gd name="T3" fmla="*/ 2 h 121"/>
                  <a:gd name="T4" fmla="*/ 123 w 468"/>
                  <a:gd name="T5" fmla="*/ 7 h 121"/>
                  <a:gd name="T6" fmla="*/ 86 w 468"/>
                  <a:gd name="T7" fmla="*/ 14 h 121"/>
                  <a:gd name="T8" fmla="*/ 69 w 468"/>
                  <a:gd name="T9" fmla="*/ 17 h 121"/>
                  <a:gd name="T10" fmla="*/ 55 w 468"/>
                  <a:gd name="T11" fmla="*/ 21 h 121"/>
                  <a:gd name="T12" fmla="*/ 40 w 468"/>
                  <a:gd name="T13" fmla="*/ 27 h 121"/>
                  <a:gd name="T14" fmla="*/ 29 w 468"/>
                  <a:gd name="T15" fmla="*/ 31 h 121"/>
                  <a:gd name="T16" fmla="*/ 19 w 468"/>
                  <a:gd name="T17" fmla="*/ 37 h 121"/>
                  <a:gd name="T18" fmla="*/ 12 w 468"/>
                  <a:gd name="T19" fmla="*/ 42 h 121"/>
                  <a:gd name="T20" fmla="*/ 6 w 468"/>
                  <a:gd name="T21" fmla="*/ 48 h 121"/>
                  <a:gd name="T22" fmla="*/ 2 w 468"/>
                  <a:gd name="T23" fmla="*/ 54 h 121"/>
                  <a:gd name="T24" fmla="*/ 0 w 468"/>
                  <a:gd name="T25" fmla="*/ 61 h 121"/>
                  <a:gd name="T26" fmla="*/ 2 w 468"/>
                  <a:gd name="T27" fmla="*/ 67 h 121"/>
                  <a:gd name="T28" fmla="*/ 6 w 468"/>
                  <a:gd name="T29" fmla="*/ 72 h 121"/>
                  <a:gd name="T30" fmla="*/ 12 w 468"/>
                  <a:gd name="T31" fmla="*/ 78 h 121"/>
                  <a:gd name="T32" fmla="*/ 19 w 468"/>
                  <a:gd name="T33" fmla="*/ 84 h 121"/>
                  <a:gd name="T34" fmla="*/ 29 w 468"/>
                  <a:gd name="T35" fmla="*/ 89 h 121"/>
                  <a:gd name="T36" fmla="*/ 40 w 468"/>
                  <a:gd name="T37" fmla="*/ 94 h 121"/>
                  <a:gd name="T38" fmla="*/ 55 w 468"/>
                  <a:gd name="T39" fmla="*/ 99 h 121"/>
                  <a:gd name="T40" fmla="*/ 69 w 468"/>
                  <a:gd name="T41" fmla="*/ 104 h 121"/>
                  <a:gd name="T42" fmla="*/ 86 w 468"/>
                  <a:gd name="T43" fmla="*/ 108 h 121"/>
                  <a:gd name="T44" fmla="*/ 123 w 468"/>
                  <a:gd name="T45" fmla="*/ 114 h 121"/>
                  <a:gd name="T46" fmla="*/ 165 w 468"/>
                  <a:gd name="T47" fmla="*/ 118 h 121"/>
                  <a:gd name="T48" fmla="*/ 211 w 468"/>
                  <a:gd name="T49" fmla="*/ 121 h 121"/>
                  <a:gd name="T50" fmla="*/ 258 w 468"/>
                  <a:gd name="T51" fmla="*/ 121 h 121"/>
                  <a:gd name="T52" fmla="*/ 304 w 468"/>
                  <a:gd name="T53" fmla="*/ 118 h 121"/>
                  <a:gd name="T54" fmla="*/ 345 w 468"/>
                  <a:gd name="T55" fmla="*/ 114 h 121"/>
                  <a:gd name="T56" fmla="*/ 382 w 468"/>
                  <a:gd name="T57" fmla="*/ 108 h 121"/>
                  <a:gd name="T58" fmla="*/ 399 w 468"/>
                  <a:gd name="T59" fmla="*/ 104 h 121"/>
                  <a:gd name="T60" fmla="*/ 414 w 468"/>
                  <a:gd name="T61" fmla="*/ 99 h 121"/>
                  <a:gd name="T62" fmla="*/ 428 w 468"/>
                  <a:gd name="T63" fmla="*/ 94 h 121"/>
                  <a:gd name="T64" fmla="*/ 440 w 468"/>
                  <a:gd name="T65" fmla="*/ 89 h 121"/>
                  <a:gd name="T66" fmla="*/ 450 w 468"/>
                  <a:gd name="T67" fmla="*/ 84 h 121"/>
                  <a:gd name="T68" fmla="*/ 457 w 468"/>
                  <a:gd name="T69" fmla="*/ 78 h 121"/>
                  <a:gd name="T70" fmla="*/ 462 w 468"/>
                  <a:gd name="T71" fmla="*/ 72 h 121"/>
                  <a:gd name="T72" fmla="*/ 467 w 468"/>
                  <a:gd name="T73" fmla="*/ 67 h 121"/>
                  <a:gd name="T74" fmla="*/ 468 w 468"/>
                  <a:gd name="T75" fmla="*/ 61 h 121"/>
                  <a:gd name="T76" fmla="*/ 467 w 468"/>
                  <a:gd name="T77" fmla="*/ 54 h 121"/>
                  <a:gd name="T78" fmla="*/ 462 w 468"/>
                  <a:gd name="T79" fmla="*/ 48 h 121"/>
                  <a:gd name="T80" fmla="*/ 457 w 468"/>
                  <a:gd name="T81" fmla="*/ 42 h 121"/>
                  <a:gd name="T82" fmla="*/ 450 w 468"/>
                  <a:gd name="T83" fmla="*/ 37 h 121"/>
                  <a:gd name="T84" fmla="*/ 440 w 468"/>
                  <a:gd name="T85" fmla="*/ 31 h 121"/>
                  <a:gd name="T86" fmla="*/ 428 w 468"/>
                  <a:gd name="T87" fmla="*/ 27 h 121"/>
                  <a:gd name="T88" fmla="*/ 414 w 468"/>
                  <a:gd name="T89" fmla="*/ 21 h 121"/>
                  <a:gd name="T90" fmla="*/ 399 w 468"/>
                  <a:gd name="T91" fmla="*/ 17 h 121"/>
                  <a:gd name="T92" fmla="*/ 382 w 468"/>
                  <a:gd name="T93" fmla="*/ 14 h 121"/>
                  <a:gd name="T94" fmla="*/ 345 w 468"/>
                  <a:gd name="T95" fmla="*/ 7 h 121"/>
                  <a:gd name="T96" fmla="*/ 304 w 468"/>
                  <a:gd name="T97" fmla="*/ 2 h 121"/>
                  <a:gd name="T98" fmla="*/ 258 w 468"/>
                  <a:gd name="T99" fmla="*/ 0 h 121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w 468"/>
                  <a:gd name="T151" fmla="*/ 0 h 121"/>
                  <a:gd name="T152" fmla="*/ 468 w 468"/>
                  <a:gd name="T153" fmla="*/ 121 h 121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T150" t="T151" r="T152" b="T153"/>
                <a:pathLst>
                  <a:path w="468" h="121">
                    <a:moveTo>
                      <a:pt x="235" y="0"/>
                    </a:moveTo>
                    <a:lnTo>
                      <a:pt x="211" y="0"/>
                    </a:lnTo>
                    <a:lnTo>
                      <a:pt x="188" y="1"/>
                    </a:lnTo>
                    <a:lnTo>
                      <a:pt x="165" y="2"/>
                    </a:lnTo>
                    <a:lnTo>
                      <a:pt x="143" y="4"/>
                    </a:lnTo>
                    <a:lnTo>
                      <a:pt x="123" y="7"/>
                    </a:lnTo>
                    <a:lnTo>
                      <a:pt x="103" y="10"/>
                    </a:lnTo>
                    <a:lnTo>
                      <a:pt x="86" y="14"/>
                    </a:lnTo>
                    <a:lnTo>
                      <a:pt x="77" y="15"/>
                    </a:lnTo>
                    <a:lnTo>
                      <a:pt x="69" y="17"/>
                    </a:lnTo>
                    <a:lnTo>
                      <a:pt x="62" y="20"/>
                    </a:lnTo>
                    <a:lnTo>
                      <a:pt x="55" y="21"/>
                    </a:lnTo>
                    <a:lnTo>
                      <a:pt x="47" y="24"/>
                    </a:lnTo>
                    <a:lnTo>
                      <a:pt x="40" y="27"/>
                    </a:lnTo>
                    <a:lnTo>
                      <a:pt x="35" y="28"/>
                    </a:lnTo>
                    <a:lnTo>
                      <a:pt x="29" y="31"/>
                    </a:lnTo>
                    <a:lnTo>
                      <a:pt x="25" y="34"/>
                    </a:lnTo>
                    <a:lnTo>
                      <a:pt x="19" y="37"/>
                    </a:lnTo>
                    <a:lnTo>
                      <a:pt x="15" y="40"/>
                    </a:lnTo>
                    <a:lnTo>
                      <a:pt x="12" y="42"/>
                    </a:lnTo>
                    <a:lnTo>
                      <a:pt x="9" y="45"/>
                    </a:lnTo>
                    <a:lnTo>
                      <a:pt x="6" y="48"/>
                    </a:lnTo>
                    <a:lnTo>
                      <a:pt x="3" y="51"/>
                    </a:lnTo>
                    <a:lnTo>
                      <a:pt x="2" y="54"/>
                    </a:lnTo>
                    <a:lnTo>
                      <a:pt x="2" y="57"/>
                    </a:lnTo>
                    <a:lnTo>
                      <a:pt x="0" y="61"/>
                    </a:lnTo>
                    <a:lnTo>
                      <a:pt x="2" y="64"/>
                    </a:lnTo>
                    <a:lnTo>
                      <a:pt x="2" y="67"/>
                    </a:lnTo>
                    <a:lnTo>
                      <a:pt x="3" y="70"/>
                    </a:lnTo>
                    <a:lnTo>
                      <a:pt x="6" y="72"/>
                    </a:lnTo>
                    <a:lnTo>
                      <a:pt x="9" y="75"/>
                    </a:lnTo>
                    <a:lnTo>
                      <a:pt x="12" y="78"/>
                    </a:lnTo>
                    <a:lnTo>
                      <a:pt x="15" y="81"/>
                    </a:lnTo>
                    <a:lnTo>
                      <a:pt x="19" y="84"/>
                    </a:lnTo>
                    <a:lnTo>
                      <a:pt x="25" y="87"/>
                    </a:lnTo>
                    <a:lnTo>
                      <a:pt x="29" y="89"/>
                    </a:lnTo>
                    <a:lnTo>
                      <a:pt x="35" y="92"/>
                    </a:lnTo>
                    <a:lnTo>
                      <a:pt x="40" y="94"/>
                    </a:lnTo>
                    <a:lnTo>
                      <a:pt x="47" y="97"/>
                    </a:lnTo>
                    <a:lnTo>
                      <a:pt x="55" y="99"/>
                    </a:lnTo>
                    <a:lnTo>
                      <a:pt x="62" y="101"/>
                    </a:lnTo>
                    <a:lnTo>
                      <a:pt x="69" y="104"/>
                    </a:lnTo>
                    <a:lnTo>
                      <a:pt x="77" y="105"/>
                    </a:lnTo>
                    <a:lnTo>
                      <a:pt x="86" y="108"/>
                    </a:lnTo>
                    <a:lnTo>
                      <a:pt x="103" y="111"/>
                    </a:lnTo>
                    <a:lnTo>
                      <a:pt x="123" y="114"/>
                    </a:lnTo>
                    <a:lnTo>
                      <a:pt x="143" y="117"/>
                    </a:lnTo>
                    <a:lnTo>
                      <a:pt x="165" y="118"/>
                    </a:lnTo>
                    <a:lnTo>
                      <a:pt x="188" y="119"/>
                    </a:lnTo>
                    <a:lnTo>
                      <a:pt x="211" y="121"/>
                    </a:lnTo>
                    <a:lnTo>
                      <a:pt x="235" y="121"/>
                    </a:lnTo>
                    <a:lnTo>
                      <a:pt x="258" y="121"/>
                    </a:lnTo>
                    <a:lnTo>
                      <a:pt x="281" y="119"/>
                    </a:lnTo>
                    <a:lnTo>
                      <a:pt x="304" y="118"/>
                    </a:lnTo>
                    <a:lnTo>
                      <a:pt x="325" y="117"/>
                    </a:lnTo>
                    <a:lnTo>
                      <a:pt x="345" y="114"/>
                    </a:lnTo>
                    <a:lnTo>
                      <a:pt x="365" y="111"/>
                    </a:lnTo>
                    <a:lnTo>
                      <a:pt x="382" y="108"/>
                    </a:lnTo>
                    <a:lnTo>
                      <a:pt x="391" y="105"/>
                    </a:lnTo>
                    <a:lnTo>
                      <a:pt x="399" y="104"/>
                    </a:lnTo>
                    <a:lnTo>
                      <a:pt x="407" y="101"/>
                    </a:lnTo>
                    <a:lnTo>
                      <a:pt x="414" y="99"/>
                    </a:lnTo>
                    <a:lnTo>
                      <a:pt x="421" y="97"/>
                    </a:lnTo>
                    <a:lnTo>
                      <a:pt x="428" y="94"/>
                    </a:lnTo>
                    <a:lnTo>
                      <a:pt x="434" y="92"/>
                    </a:lnTo>
                    <a:lnTo>
                      <a:pt x="440" y="89"/>
                    </a:lnTo>
                    <a:lnTo>
                      <a:pt x="445" y="87"/>
                    </a:lnTo>
                    <a:lnTo>
                      <a:pt x="450" y="84"/>
                    </a:lnTo>
                    <a:lnTo>
                      <a:pt x="454" y="81"/>
                    </a:lnTo>
                    <a:lnTo>
                      <a:pt x="457" y="78"/>
                    </a:lnTo>
                    <a:lnTo>
                      <a:pt x="461" y="75"/>
                    </a:lnTo>
                    <a:lnTo>
                      <a:pt x="462" y="72"/>
                    </a:lnTo>
                    <a:lnTo>
                      <a:pt x="465" y="70"/>
                    </a:lnTo>
                    <a:lnTo>
                      <a:pt x="467" y="67"/>
                    </a:lnTo>
                    <a:lnTo>
                      <a:pt x="468" y="64"/>
                    </a:lnTo>
                    <a:lnTo>
                      <a:pt x="468" y="61"/>
                    </a:lnTo>
                    <a:lnTo>
                      <a:pt x="468" y="57"/>
                    </a:lnTo>
                    <a:lnTo>
                      <a:pt x="467" y="54"/>
                    </a:lnTo>
                    <a:lnTo>
                      <a:pt x="465" y="51"/>
                    </a:lnTo>
                    <a:lnTo>
                      <a:pt x="462" y="48"/>
                    </a:lnTo>
                    <a:lnTo>
                      <a:pt x="461" y="45"/>
                    </a:lnTo>
                    <a:lnTo>
                      <a:pt x="457" y="42"/>
                    </a:lnTo>
                    <a:lnTo>
                      <a:pt x="454" y="40"/>
                    </a:lnTo>
                    <a:lnTo>
                      <a:pt x="450" y="37"/>
                    </a:lnTo>
                    <a:lnTo>
                      <a:pt x="445" y="34"/>
                    </a:lnTo>
                    <a:lnTo>
                      <a:pt x="440" y="31"/>
                    </a:lnTo>
                    <a:lnTo>
                      <a:pt x="434" y="28"/>
                    </a:lnTo>
                    <a:lnTo>
                      <a:pt x="428" y="27"/>
                    </a:lnTo>
                    <a:lnTo>
                      <a:pt x="421" y="24"/>
                    </a:lnTo>
                    <a:lnTo>
                      <a:pt x="414" y="21"/>
                    </a:lnTo>
                    <a:lnTo>
                      <a:pt x="407" y="20"/>
                    </a:lnTo>
                    <a:lnTo>
                      <a:pt x="399" y="17"/>
                    </a:lnTo>
                    <a:lnTo>
                      <a:pt x="391" y="15"/>
                    </a:lnTo>
                    <a:lnTo>
                      <a:pt x="382" y="14"/>
                    </a:lnTo>
                    <a:lnTo>
                      <a:pt x="365" y="10"/>
                    </a:lnTo>
                    <a:lnTo>
                      <a:pt x="345" y="7"/>
                    </a:lnTo>
                    <a:lnTo>
                      <a:pt x="325" y="4"/>
                    </a:lnTo>
                    <a:lnTo>
                      <a:pt x="304" y="2"/>
                    </a:lnTo>
                    <a:lnTo>
                      <a:pt x="281" y="1"/>
                    </a:lnTo>
                    <a:lnTo>
                      <a:pt x="258" y="0"/>
                    </a:lnTo>
                    <a:lnTo>
                      <a:pt x="235" y="0"/>
                    </a:lnTo>
                    <a:close/>
                  </a:path>
                </a:pathLst>
              </a:cu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324" name="Freeform 160"/>
              <p:cNvSpPr>
                <a:spLocks/>
              </p:cNvSpPr>
              <p:nvPr/>
            </p:nvSpPr>
            <p:spPr bwMode="auto">
              <a:xfrm>
                <a:off x="1814" y="2591"/>
                <a:ext cx="468" cy="121"/>
              </a:xfrm>
              <a:custGeom>
                <a:avLst/>
                <a:gdLst>
                  <a:gd name="T0" fmla="*/ 211 w 468"/>
                  <a:gd name="T1" fmla="*/ 0 h 121"/>
                  <a:gd name="T2" fmla="*/ 165 w 468"/>
                  <a:gd name="T3" fmla="*/ 2 h 121"/>
                  <a:gd name="T4" fmla="*/ 123 w 468"/>
                  <a:gd name="T5" fmla="*/ 7 h 121"/>
                  <a:gd name="T6" fmla="*/ 86 w 468"/>
                  <a:gd name="T7" fmla="*/ 14 h 121"/>
                  <a:gd name="T8" fmla="*/ 69 w 468"/>
                  <a:gd name="T9" fmla="*/ 17 h 121"/>
                  <a:gd name="T10" fmla="*/ 55 w 468"/>
                  <a:gd name="T11" fmla="*/ 21 h 121"/>
                  <a:gd name="T12" fmla="*/ 40 w 468"/>
                  <a:gd name="T13" fmla="*/ 27 h 121"/>
                  <a:gd name="T14" fmla="*/ 29 w 468"/>
                  <a:gd name="T15" fmla="*/ 31 h 121"/>
                  <a:gd name="T16" fmla="*/ 19 w 468"/>
                  <a:gd name="T17" fmla="*/ 37 h 121"/>
                  <a:gd name="T18" fmla="*/ 12 w 468"/>
                  <a:gd name="T19" fmla="*/ 42 h 121"/>
                  <a:gd name="T20" fmla="*/ 6 w 468"/>
                  <a:gd name="T21" fmla="*/ 48 h 121"/>
                  <a:gd name="T22" fmla="*/ 2 w 468"/>
                  <a:gd name="T23" fmla="*/ 54 h 121"/>
                  <a:gd name="T24" fmla="*/ 0 w 468"/>
                  <a:gd name="T25" fmla="*/ 61 h 121"/>
                  <a:gd name="T26" fmla="*/ 2 w 468"/>
                  <a:gd name="T27" fmla="*/ 67 h 121"/>
                  <a:gd name="T28" fmla="*/ 6 w 468"/>
                  <a:gd name="T29" fmla="*/ 72 h 121"/>
                  <a:gd name="T30" fmla="*/ 12 w 468"/>
                  <a:gd name="T31" fmla="*/ 78 h 121"/>
                  <a:gd name="T32" fmla="*/ 19 w 468"/>
                  <a:gd name="T33" fmla="*/ 84 h 121"/>
                  <a:gd name="T34" fmla="*/ 29 w 468"/>
                  <a:gd name="T35" fmla="*/ 89 h 121"/>
                  <a:gd name="T36" fmla="*/ 40 w 468"/>
                  <a:gd name="T37" fmla="*/ 94 h 121"/>
                  <a:gd name="T38" fmla="*/ 55 w 468"/>
                  <a:gd name="T39" fmla="*/ 99 h 121"/>
                  <a:gd name="T40" fmla="*/ 69 w 468"/>
                  <a:gd name="T41" fmla="*/ 104 h 121"/>
                  <a:gd name="T42" fmla="*/ 86 w 468"/>
                  <a:gd name="T43" fmla="*/ 108 h 121"/>
                  <a:gd name="T44" fmla="*/ 123 w 468"/>
                  <a:gd name="T45" fmla="*/ 114 h 121"/>
                  <a:gd name="T46" fmla="*/ 165 w 468"/>
                  <a:gd name="T47" fmla="*/ 118 h 121"/>
                  <a:gd name="T48" fmla="*/ 211 w 468"/>
                  <a:gd name="T49" fmla="*/ 121 h 121"/>
                  <a:gd name="T50" fmla="*/ 258 w 468"/>
                  <a:gd name="T51" fmla="*/ 121 h 121"/>
                  <a:gd name="T52" fmla="*/ 304 w 468"/>
                  <a:gd name="T53" fmla="*/ 118 h 121"/>
                  <a:gd name="T54" fmla="*/ 345 w 468"/>
                  <a:gd name="T55" fmla="*/ 114 h 121"/>
                  <a:gd name="T56" fmla="*/ 382 w 468"/>
                  <a:gd name="T57" fmla="*/ 108 h 121"/>
                  <a:gd name="T58" fmla="*/ 399 w 468"/>
                  <a:gd name="T59" fmla="*/ 104 h 121"/>
                  <a:gd name="T60" fmla="*/ 414 w 468"/>
                  <a:gd name="T61" fmla="*/ 99 h 121"/>
                  <a:gd name="T62" fmla="*/ 428 w 468"/>
                  <a:gd name="T63" fmla="*/ 94 h 121"/>
                  <a:gd name="T64" fmla="*/ 440 w 468"/>
                  <a:gd name="T65" fmla="*/ 89 h 121"/>
                  <a:gd name="T66" fmla="*/ 450 w 468"/>
                  <a:gd name="T67" fmla="*/ 84 h 121"/>
                  <a:gd name="T68" fmla="*/ 457 w 468"/>
                  <a:gd name="T69" fmla="*/ 78 h 121"/>
                  <a:gd name="T70" fmla="*/ 462 w 468"/>
                  <a:gd name="T71" fmla="*/ 72 h 121"/>
                  <a:gd name="T72" fmla="*/ 467 w 468"/>
                  <a:gd name="T73" fmla="*/ 67 h 121"/>
                  <a:gd name="T74" fmla="*/ 468 w 468"/>
                  <a:gd name="T75" fmla="*/ 61 h 121"/>
                  <a:gd name="T76" fmla="*/ 467 w 468"/>
                  <a:gd name="T77" fmla="*/ 54 h 121"/>
                  <a:gd name="T78" fmla="*/ 462 w 468"/>
                  <a:gd name="T79" fmla="*/ 48 h 121"/>
                  <a:gd name="T80" fmla="*/ 457 w 468"/>
                  <a:gd name="T81" fmla="*/ 42 h 121"/>
                  <a:gd name="T82" fmla="*/ 450 w 468"/>
                  <a:gd name="T83" fmla="*/ 37 h 121"/>
                  <a:gd name="T84" fmla="*/ 440 w 468"/>
                  <a:gd name="T85" fmla="*/ 31 h 121"/>
                  <a:gd name="T86" fmla="*/ 428 w 468"/>
                  <a:gd name="T87" fmla="*/ 27 h 121"/>
                  <a:gd name="T88" fmla="*/ 414 w 468"/>
                  <a:gd name="T89" fmla="*/ 21 h 121"/>
                  <a:gd name="T90" fmla="*/ 399 w 468"/>
                  <a:gd name="T91" fmla="*/ 17 h 121"/>
                  <a:gd name="T92" fmla="*/ 382 w 468"/>
                  <a:gd name="T93" fmla="*/ 14 h 121"/>
                  <a:gd name="T94" fmla="*/ 345 w 468"/>
                  <a:gd name="T95" fmla="*/ 7 h 121"/>
                  <a:gd name="T96" fmla="*/ 304 w 468"/>
                  <a:gd name="T97" fmla="*/ 2 h 121"/>
                  <a:gd name="T98" fmla="*/ 258 w 468"/>
                  <a:gd name="T99" fmla="*/ 0 h 121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w 468"/>
                  <a:gd name="T151" fmla="*/ 0 h 121"/>
                  <a:gd name="T152" fmla="*/ 468 w 468"/>
                  <a:gd name="T153" fmla="*/ 121 h 121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T150" t="T151" r="T152" b="T153"/>
                <a:pathLst>
                  <a:path w="468" h="121">
                    <a:moveTo>
                      <a:pt x="235" y="0"/>
                    </a:moveTo>
                    <a:lnTo>
                      <a:pt x="211" y="0"/>
                    </a:lnTo>
                    <a:lnTo>
                      <a:pt x="188" y="1"/>
                    </a:lnTo>
                    <a:lnTo>
                      <a:pt x="165" y="2"/>
                    </a:lnTo>
                    <a:lnTo>
                      <a:pt x="143" y="4"/>
                    </a:lnTo>
                    <a:lnTo>
                      <a:pt x="123" y="7"/>
                    </a:lnTo>
                    <a:lnTo>
                      <a:pt x="103" y="10"/>
                    </a:lnTo>
                    <a:lnTo>
                      <a:pt x="86" y="14"/>
                    </a:lnTo>
                    <a:lnTo>
                      <a:pt x="77" y="15"/>
                    </a:lnTo>
                    <a:lnTo>
                      <a:pt x="69" y="17"/>
                    </a:lnTo>
                    <a:lnTo>
                      <a:pt x="62" y="20"/>
                    </a:lnTo>
                    <a:lnTo>
                      <a:pt x="55" y="21"/>
                    </a:lnTo>
                    <a:lnTo>
                      <a:pt x="47" y="24"/>
                    </a:lnTo>
                    <a:lnTo>
                      <a:pt x="40" y="27"/>
                    </a:lnTo>
                    <a:lnTo>
                      <a:pt x="35" y="28"/>
                    </a:lnTo>
                    <a:lnTo>
                      <a:pt x="29" y="31"/>
                    </a:lnTo>
                    <a:lnTo>
                      <a:pt x="25" y="34"/>
                    </a:lnTo>
                    <a:lnTo>
                      <a:pt x="19" y="37"/>
                    </a:lnTo>
                    <a:lnTo>
                      <a:pt x="15" y="40"/>
                    </a:lnTo>
                    <a:lnTo>
                      <a:pt x="12" y="42"/>
                    </a:lnTo>
                    <a:lnTo>
                      <a:pt x="9" y="45"/>
                    </a:lnTo>
                    <a:lnTo>
                      <a:pt x="6" y="48"/>
                    </a:lnTo>
                    <a:lnTo>
                      <a:pt x="3" y="51"/>
                    </a:lnTo>
                    <a:lnTo>
                      <a:pt x="2" y="54"/>
                    </a:lnTo>
                    <a:lnTo>
                      <a:pt x="2" y="57"/>
                    </a:lnTo>
                    <a:lnTo>
                      <a:pt x="0" y="61"/>
                    </a:lnTo>
                    <a:lnTo>
                      <a:pt x="2" y="64"/>
                    </a:lnTo>
                    <a:lnTo>
                      <a:pt x="2" y="67"/>
                    </a:lnTo>
                    <a:lnTo>
                      <a:pt x="3" y="70"/>
                    </a:lnTo>
                    <a:lnTo>
                      <a:pt x="6" y="72"/>
                    </a:lnTo>
                    <a:lnTo>
                      <a:pt x="9" y="75"/>
                    </a:lnTo>
                    <a:lnTo>
                      <a:pt x="12" y="78"/>
                    </a:lnTo>
                    <a:lnTo>
                      <a:pt x="15" y="81"/>
                    </a:lnTo>
                    <a:lnTo>
                      <a:pt x="19" y="84"/>
                    </a:lnTo>
                    <a:lnTo>
                      <a:pt x="25" y="87"/>
                    </a:lnTo>
                    <a:lnTo>
                      <a:pt x="29" y="89"/>
                    </a:lnTo>
                    <a:lnTo>
                      <a:pt x="35" y="92"/>
                    </a:lnTo>
                    <a:lnTo>
                      <a:pt x="40" y="94"/>
                    </a:lnTo>
                    <a:lnTo>
                      <a:pt x="47" y="97"/>
                    </a:lnTo>
                    <a:lnTo>
                      <a:pt x="55" y="99"/>
                    </a:lnTo>
                    <a:lnTo>
                      <a:pt x="62" y="101"/>
                    </a:lnTo>
                    <a:lnTo>
                      <a:pt x="69" y="104"/>
                    </a:lnTo>
                    <a:lnTo>
                      <a:pt x="77" y="105"/>
                    </a:lnTo>
                    <a:lnTo>
                      <a:pt x="86" y="108"/>
                    </a:lnTo>
                    <a:lnTo>
                      <a:pt x="103" y="111"/>
                    </a:lnTo>
                    <a:lnTo>
                      <a:pt x="123" y="114"/>
                    </a:lnTo>
                    <a:lnTo>
                      <a:pt x="143" y="117"/>
                    </a:lnTo>
                    <a:lnTo>
                      <a:pt x="165" y="118"/>
                    </a:lnTo>
                    <a:lnTo>
                      <a:pt x="188" y="119"/>
                    </a:lnTo>
                    <a:lnTo>
                      <a:pt x="211" y="121"/>
                    </a:lnTo>
                    <a:lnTo>
                      <a:pt x="235" y="121"/>
                    </a:lnTo>
                    <a:lnTo>
                      <a:pt x="258" y="121"/>
                    </a:lnTo>
                    <a:lnTo>
                      <a:pt x="281" y="119"/>
                    </a:lnTo>
                    <a:lnTo>
                      <a:pt x="304" y="118"/>
                    </a:lnTo>
                    <a:lnTo>
                      <a:pt x="325" y="117"/>
                    </a:lnTo>
                    <a:lnTo>
                      <a:pt x="345" y="114"/>
                    </a:lnTo>
                    <a:lnTo>
                      <a:pt x="365" y="111"/>
                    </a:lnTo>
                    <a:lnTo>
                      <a:pt x="382" y="108"/>
                    </a:lnTo>
                    <a:lnTo>
                      <a:pt x="391" y="105"/>
                    </a:lnTo>
                    <a:lnTo>
                      <a:pt x="399" y="104"/>
                    </a:lnTo>
                    <a:lnTo>
                      <a:pt x="407" y="101"/>
                    </a:lnTo>
                    <a:lnTo>
                      <a:pt x="414" y="99"/>
                    </a:lnTo>
                    <a:lnTo>
                      <a:pt x="421" y="97"/>
                    </a:lnTo>
                    <a:lnTo>
                      <a:pt x="428" y="94"/>
                    </a:lnTo>
                    <a:lnTo>
                      <a:pt x="434" y="92"/>
                    </a:lnTo>
                    <a:lnTo>
                      <a:pt x="440" y="89"/>
                    </a:lnTo>
                    <a:lnTo>
                      <a:pt x="445" y="87"/>
                    </a:lnTo>
                    <a:lnTo>
                      <a:pt x="450" y="84"/>
                    </a:lnTo>
                    <a:lnTo>
                      <a:pt x="454" y="81"/>
                    </a:lnTo>
                    <a:lnTo>
                      <a:pt x="457" y="78"/>
                    </a:lnTo>
                    <a:lnTo>
                      <a:pt x="461" y="75"/>
                    </a:lnTo>
                    <a:lnTo>
                      <a:pt x="462" y="72"/>
                    </a:lnTo>
                    <a:lnTo>
                      <a:pt x="465" y="70"/>
                    </a:lnTo>
                    <a:lnTo>
                      <a:pt x="467" y="67"/>
                    </a:lnTo>
                    <a:lnTo>
                      <a:pt x="468" y="64"/>
                    </a:lnTo>
                    <a:lnTo>
                      <a:pt x="468" y="61"/>
                    </a:lnTo>
                    <a:lnTo>
                      <a:pt x="468" y="57"/>
                    </a:lnTo>
                    <a:lnTo>
                      <a:pt x="467" y="54"/>
                    </a:lnTo>
                    <a:lnTo>
                      <a:pt x="465" y="51"/>
                    </a:lnTo>
                    <a:lnTo>
                      <a:pt x="462" y="48"/>
                    </a:lnTo>
                    <a:lnTo>
                      <a:pt x="461" y="45"/>
                    </a:lnTo>
                    <a:lnTo>
                      <a:pt x="457" y="42"/>
                    </a:lnTo>
                    <a:lnTo>
                      <a:pt x="454" y="40"/>
                    </a:lnTo>
                    <a:lnTo>
                      <a:pt x="450" y="37"/>
                    </a:lnTo>
                    <a:lnTo>
                      <a:pt x="445" y="34"/>
                    </a:lnTo>
                    <a:lnTo>
                      <a:pt x="440" y="31"/>
                    </a:lnTo>
                    <a:lnTo>
                      <a:pt x="434" y="28"/>
                    </a:lnTo>
                    <a:lnTo>
                      <a:pt x="428" y="27"/>
                    </a:lnTo>
                    <a:lnTo>
                      <a:pt x="421" y="24"/>
                    </a:lnTo>
                    <a:lnTo>
                      <a:pt x="414" y="21"/>
                    </a:lnTo>
                    <a:lnTo>
                      <a:pt x="407" y="20"/>
                    </a:lnTo>
                    <a:lnTo>
                      <a:pt x="399" y="17"/>
                    </a:lnTo>
                    <a:lnTo>
                      <a:pt x="391" y="15"/>
                    </a:lnTo>
                    <a:lnTo>
                      <a:pt x="382" y="14"/>
                    </a:lnTo>
                    <a:lnTo>
                      <a:pt x="365" y="10"/>
                    </a:lnTo>
                    <a:lnTo>
                      <a:pt x="345" y="7"/>
                    </a:lnTo>
                    <a:lnTo>
                      <a:pt x="325" y="4"/>
                    </a:lnTo>
                    <a:lnTo>
                      <a:pt x="304" y="2"/>
                    </a:lnTo>
                    <a:lnTo>
                      <a:pt x="281" y="1"/>
                    </a:lnTo>
                    <a:lnTo>
                      <a:pt x="258" y="0"/>
                    </a:lnTo>
                    <a:lnTo>
                      <a:pt x="235" y="0"/>
                    </a:lnTo>
                  </a:path>
                </a:pathLst>
              </a:custGeom>
              <a:noFill/>
              <a:ln w="174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325" name="Line 161"/>
              <p:cNvSpPr>
                <a:spLocks noChangeShapeType="1"/>
              </p:cNvSpPr>
              <p:nvPr/>
            </p:nvSpPr>
            <p:spPr bwMode="auto">
              <a:xfrm>
                <a:off x="1814" y="2581"/>
                <a:ext cx="1" cy="75"/>
              </a:xfrm>
              <a:prstGeom prst="line">
                <a:avLst/>
              </a:prstGeom>
              <a:noFill/>
              <a:ln w="174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326" name="Line 162"/>
              <p:cNvSpPr>
                <a:spLocks noChangeShapeType="1"/>
              </p:cNvSpPr>
              <p:nvPr/>
            </p:nvSpPr>
            <p:spPr bwMode="auto">
              <a:xfrm>
                <a:off x="2282" y="2581"/>
                <a:ext cx="1" cy="75"/>
              </a:xfrm>
              <a:prstGeom prst="line">
                <a:avLst/>
              </a:prstGeom>
              <a:noFill/>
              <a:ln w="174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327" name="Rectangle 163"/>
              <p:cNvSpPr>
                <a:spLocks noChangeArrowheads="1"/>
              </p:cNvSpPr>
              <p:nvPr/>
            </p:nvSpPr>
            <p:spPr bwMode="auto">
              <a:xfrm>
                <a:off x="1814" y="2575"/>
                <a:ext cx="304" cy="86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charset="0"/>
                  <a:buChar char="r"/>
                  <a:defRPr sz="28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charset="0"/>
                  <a:buChar char="m"/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136328" name="Freeform 164"/>
              <p:cNvSpPr>
                <a:spLocks/>
              </p:cNvSpPr>
              <p:nvPr/>
            </p:nvSpPr>
            <p:spPr bwMode="auto">
              <a:xfrm>
                <a:off x="1811" y="2493"/>
                <a:ext cx="467" cy="142"/>
              </a:xfrm>
              <a:custGeom>
                <a:avLst/>
                <a:gdLst>
                  <a:gd name="T0" fmla="*/ 209 w 467"/>
                  <a:gd name="T1" fmla="*/ 0 h 142"/>
                  <a:gd name="T2" fmla="*/ 163 w 467"/>
                  <a:gd name="T3" fmla="*/ 3 h 142"/>
                  <a:gd name="T4" fmla="*/ 122 w 467"/>
                  <a:gd name="T5" fmla="*/ 9 h 142"/>
                  <a:gd name="T6" fmla="*/ 85 w 467"/>
                  <a:gd name="T7" fmla="*/ 16 h 142"/>
                  <a:gd name="T8" fmla="*/ 68 w 467"/>
                  <a:gd name="T9" fmla="*/ 20 h 142"/>
                  <a:gd name="T10" fmla="*/ 53 w 467"/>
                  <a:gd name="T11" fmla="*/ 26 h 142"/>
                  <a:gd name="T12" fmla="*/ 39 w 467"/>
                  <a:gd name="T13" fmla="*/ 30 h 142"/>
                  <a:gd name="T14" fmla="*/ 28 w 467"/>
                  <a:gd name="T15" fmla="*/ 38 h 142"/>
                  <a:gd name="T16" fmla="*/ 18 w 467"/>
                  <a:gd name="T17" fmla="*/ 43 h 142"/>
                  <a:gd name="T18" fmla="*/ 10 w 467"/>
                  <a:gd name="T19" fmla="*/ 49 h 142"/>
                  <a:gd name="T20" fmla="*/ 5 w 467"/>
                  <a:gd name="T21" fmla="*/ 56 h 142"/>
                  <a:gd name="T22" fmla="*/ 0 w 467"/>
                  <a:gd name="T23" fmla="*/ 63 h 142"/>
                  <a:gd name="T24" fmla="*/ 0 w 467"/>
                  <a:gd name="T25" fmla="*/ 70 h 142"/>
                  <a:gd name="T26" fmla="*/ 0 w 467"/>
                  <a:gd name="T27" fmla="*/ 78 h 142"/>
                  <a:gd name="T28" fmla="*/ 5 w 467"/>
                  <a:gd name="T29" fmla="*/ 85 h 142"/>
                  <a:gd name="T30" fmla="*/ 10 w 467"/>
                  <a:gd name="T31" fmla="*/ 92 h 142"/>
                  <a:gd name="T32" fmla="*/ 18 w 467"/>
                  <a:gd name="T33" fmla="*/ 98 h 142"/>
                  <a:gd name="T34" fmla="*/ 28 w 467"/>
                  <a:gd name="T35" fmla="*/ 105 h 142"/>
                  <a:gd name="T36" fmla="*/ 39 w 467"/>
                  <a:gd name="T37" fmla="*/ 110 h 142"/>
                  <a:gd name="T38" fmla="*/ 53 w 467"/>
                  <a:gd name="T39" fmla="*/ 116 h 142"/>
                  <a:gd name="T40" fmla="*/ 68 w 467"/>
                  <a:gd name="T41" fmla="*/ 120 h 142"/>
                  <a:gd name="T42" fmla="*/ 85 w 467"/>
                  <a:gd name="T43" fmla="*/ 125 h 142"/>
                  <a:gd name="T44" fmla="*/ 122 w 467"/>
                  <a:gd name="T45" fmla="*/ 133 h 142"/>
                  <a:gd name="T46" fmla="*/ 163 w 467"/>
                  <a:gd name="T47" fmla="*/ 138 h 142"/>
                  <a:gd name="T48" fmla="*/ 209 w 467"/>
                  <a:gd name="T49" fmla="*/ 140 h 142"/>
                  <a:gd name="T50" fmla="*/ 257 w 467"/>
                  <a:gd name="T51" fmla="*/ 140 h 142"/>
                  <a:gd name="T52" fmla="*/ 302 w 467"/>
                  <a:gd name="T53" fmla="*/ 138 h 142"/>
                  <a:gd name="T54" fmla="*/ 344 w 467"/>
                  <a:gd name="T55" fmla="*/ 133 h 142"/>
                  <a:gd name="T56" fmla="*/ 381 w 467"/>
                  <a:gd name="T57" fmla="*/ 125 h 142"/>
                  <a:gd name="T58" fmla="*/ 398 w 467"/>
                  <a:gd name="T59" fmla="*/ 120 h 142"/>
                  <a:gd name="T60" fmla="*/ 414 w 467"/>
                  <a:gd name="T61" fmla="*/ 116 h 142"/>
                  <a:gd name="T62" fmla="*/ 427 w 467"/>
                  <a:gd name="T63" fmla="*/ 110 h 142"/>
                  <a:gd name="T64" fmla="*/ 438 w 467"/>
                  <a:gd name="T65" fmla="*/ 105 h 142"/>
                  <a:gd name="T66" fmla="*/ 448 w 467"/>
                  <a:gd name="T67" fmla="*/ 98 h 142"/>
                  <a:gd name="T68" fmla="*/ 455 w 467"/>
                  <a:gd name="T69" fmla="*/ 92 h 142"/>
                  <a:gd name="T70" fmla="*/ 461 w 467"/>
                  <a:gd name="T71" fmla="*/ 85 h 142"/>
                  <a:gd name="T72" fmla="*/ 465 w 467"/>
                  <a:gd name="T73" fmla="*/ 78 h 142"/>
                  <a:gd name="T74" fmla="*/ 467 w 467"/>
                  <a:gd name="T75" fmla="*/ 70 h 142"/>
                  <a:gd name="T76" fmla="*/ 465 w 467"/>
                  <a:gd name="T77" fmla="*/ 63 h 142"/>
                  <a:gd name="T78" fmla="*/ 461 w 467"/>
                  <a:gd name="T79" fmla="*/ 56 h 142"/>
                  <a:gd name="T80" fmla="*/ 455 w 467"/>
                  <a:gd name="T81" fmla="*/ 49 h 142"/>
                  <a:gd name="T82" fmla="*/ 448 w 467"/>
                  <a:gd name="T83" fmla="*/ 43 h 142"/>
                  <a:gd name="T84" fmla="*/ 438 w 467"/>
                  <a:gd name="T85" fmla="*/ 38 h 142"/>
                  <a:gd name="T86" fmla="*/ 427 w 467"/>
                  <a:gd name="T87" fmla="*/ 30 h 142"/>
                  <a:gd name="T88" fmla="*/ 414 w 467"/>
                  <a:gd name="T89" fmla="*/ 26 h 142"/>
                  <a:gd name="T90" fmla="*/ 398 w 467"/>
                  <a:gd name="T91" fmla="*/ 20 h 142"/>
                  <a:gd name="T92" fmla="*/ 381 w 467"/>
                  <a:gd name="T93" fmla="*/ 16 h 142"/>
                  <a:gd name="T94" fmla="*/ 344 w 467"/>
                  <a:gd name="T95" fmla="*/ 9 h 142"/>
                  <a:gd name="T96" fmla="*/ 302 w 467"/>
                  <a:gd name="T97" fmla="*/ 3 h 142"/>
                  <a:gd name="T98" fmla="*/ 257 w 467"/>
                  <a:gd name="T99" fmla="*/ 0 h 142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w 467"/>
                  <a:gd name="T151" fmla="*/ 0 h 142"/>
                  <a:gd name="T152" fmla="*/ 467 w 467"/>
                  <a:gd name="T153" fmla="*/ 142 h 142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T150" t="T151" r="T152" b="T153"/>
                <a:pathLst>
                  <a:path w="467" h="142">
                    <a:moveTo>
                      <a:pt x="234" y="0"/>
                    </a:moveTo>
                    <a:lnTo>
                      <a:pt x="209" y="0"/>
                    </a:lnTo>
                    <a:lnTo>
                      <a:pt x="186" y="2"/>
                    </a:lnTo>
                    <a:lnTo>
                      <a:pt x="163" y="3"/>
                    </a:lnTo>
                    <a:lnTo>
                      <a:pt x="142" y="5"/>
                    </a:lnTo>
                    <a:lnTo>
                      <a:pt x="122" y="9"/>
                    </a:lnTo>
                    <a:lnTo>
                      <a:pt x="102" y="12"/>
                    </a:lnTo>
                    <a:lnTo>
                      <a:pt x="85" y="16"/>
                    </a:lnTo>
                    <a:lnTo>
                      <a:pt x="76" y="18"/>
                    </a:lnTo>
                    <a:lnTo>
                      <a:pt x="68" y="20"/>
                    </a:lnTo>
                    <a:lnTo>
                      <a:pt x="60" y="23"/>
                    </a:lnTo>
                    <a:lnTo>
                      <a:pt x="53" y="26"/>
                    </a:lnTo>
                    <a:lnTo>
                      <a:pt x="46" y="28"/>
                    </a:lnTo>
                    <a:lnTo>
                      <a:pt x="39" y="30"/>
                    </a:lnTo>
                    <a:lnTo>
                      <a:pt x="33" y="33"/>
                    </a:lnTo>
                    <a:lnTo>
                      <a:pt x="28" y="38"/>
                    </a:lnTo>
                    <a:lnTo>
                      <a:pt x="23" y="40"/>
                    </a:lnTo>
                    <a:lnTo>
                      <a:pt x="18" y="43"/>
                    </a:lnTo>
                    <a:lnTo>
                      <a:pt x="13" y="46"/>
                    </a:lnTo>
                    <a:lnTo>
                      <a:pt x="10" y="49"/>
                    </a:lnTo>
                    <a:lnTo>
                      <a:pt x="7" y="53"/>
                    </a:lnTo>
                    <a:lnTo>
                      <a:pt x="5" y="56"/>
                    </a:lnTo>
                    <a:lnTo>
                      <a:pt x="2" y="60"/>
                    </a:lnTo>
                    <a:lnTo>
                      <a:pt x="0" y="63"/>
                    </a:lnTo>
                    <a:lnTo>
                      <a:pt x="0" y="68"/>
                    </a:lnTo>
                    <a:lnTo>
                      <a:pt x="0" y="70"/>
                    </a:lnTo>
                    <a:lnTo>
                      <a:pt x="0" y="75"/>
                    </a:lnTo>
                    <a:lnTo>
                      <a:pt x="0" y="78"/>
                    </a:lnTo>
                    <a:lnTo>
                      <a:pt x="2" y="82"/>
                    </a:lnTo>
                    <a:lnTo>
                      <a:pt x="5" y="85"/>
                    </a:lnTo>
                    <a:lnTo>
                      <a:pt x="7" y="89"/>
                    </a:lnTo>
                    <a:lnTo>
                      <a:pt x="10" y="92"/>
                    </a:lnTo>
                    <a:lnTo>
                      <a:pt x="13" y="95"/>
                    </a:lnTo>
                    <a:lnTo>
                      <a:pt x="18" y="98"/>
                    </a:lnTo>
                    <a:lnTo>
                      <a:pt x="23" y="102"/>
                    </a:lnTo>
                    <a:lnTo>
                      <a:pt x="28" y="105"/>
                    </a:lnTo>
                    <a:lnTo>
                      <a:pt x="33" y="108"/>
                    </a:lnTo>
                    <a:lnTo>
                      <a:pt x="39" y="110"/>
                    </a:lnTo>
                    <a:lnTo>
                      <a:pt x="46" y="113"/>
                    </a:lnTo>
                    <a:lnTo>
                      <a:pt x="53" y="116"/>
                    </a:lnTo>
                    <a:lnTo>
                      <a:pt x="60" y="118"/>
                    </a:lnTo>
                    <a:lnTo>
                      <a:pt x="68" y="120"/>
                    </a:lnTo>
                    <a:lnTo>
                      <a:pt x="76" y="123"/>
                    </a:lnTo>
                    <a:lnTo>
                      <a:pt x="85" y="125"/>
                    </a:lnTo>
                    <a:lnTo>
                      <a:pt x="102" y="129"/>
                    </a:lnTo>
                    <a:lnTo>
                      <a:pt x="122" y="133"/>
                    </a:lnTo>
                    <a:lnTo>
                      <a:pt x="142" y="136"/>
                    </a:lnTo>
                    <a:lnTo>
                      <a:pt x="163" y="138"/>
                    </a:lnTo>
                    <a:lnTo>
                      <a:pt x="186" y="140"/>
                    </a:lnTo>
                    <a:lnTo>
                      <a:pt x="209" y="140"/>
                    </a:lnTo>
                    <a:lnTo>
                      <a:pt x="234" y="142"/>
                    </a:lnTo>
                    <a:lnTo>
                      <a:pt x="257" y="140"/>
                    </a:lnTo>
                    <a:lnTo>
                      <a:pt x="281" y="140"/>
                    </a:lnTo>
                    <a:lnTo>
                      <a:pt x="302" y="138"/>
                    </a:lnTo>
                    <a:lnTo>
                      <a:pt x="324" y="136"/>
                    </a:lnTo>
                    <a:lnTo>
                      <a:pt x="344" y="133"/>
                    </a:lnTo>
                    <a:lnTo>
                      <a:pt x="364" y="129"/>
                    </a:lnTo>
                    <a:lnTo>
                      <a:pt x="381" y="125"/>
                    </a:lnTo>
                    <a:lnTo>
                      <a:pt x="390" y="123"/>
                    </a:lnTo>
                    <a:lnTo>
                      <a:pt x="398" y="120"/>
                    </a:lnTo>
                    <a:lnTo>
                      <a:pt x="405" y="118"/>
                    </a:lnTo>
                    <a:lnTo>
                      <a:pt x="414" y="116"/>
                    </a:lnTo>
                    <a:lnTo>
                      <a:pt x="420" y="113"/>
                    </a:lnTo>
                    <a:lnTo>
                      <a:pt x="427" y="110"/>
                    </a:lnTo>
                    <a:lnTo>
                      <a:pt x="433" y="108"/>
                    </a:lnTo>
                    <a:lnTo>
                      <a:pt x="438" y="105"/>
                    </a:lnTo>
                    <a:lnTo>
                      <a:pt x="444" y="102"/>
                    </a:lnTo>
                    <a:lnTo>
                      <a:pt x="448" y="98"/>
                    </a:lnTo>
                    <a:lnTo>
                      <a:pt x="453" y="95"/>
                    </a:lnTo>
                    <a:lnTo>
                      <a:pt x="455" y="92"/>
                    </a:lnTo>
                    <a:lnTo>
                      <a:pt x="460" y="89"/>
                    </a:lnTo>
                    <a:lnTo>
                      <a:pt x="461" y="85"/>
                    </a:lnTo>
                    <a:lnTo>
                      <a:pt x="464" y="82"/>
                    </a:lnTo>
                    <a:lnTo>
                      <a:pt x="465" y="78"/>
                    </a:lnTo>
                    <a:lnTo>
                      <a:pt x="467" y="75"/>
                    </a:lnTo>
                    <a:lnTo>
                      <a:pt x="467" y="70"/>
                    </a:lnTo>
                    <a:lnTo>
                      <a:pt x="467" y="68"/>
                    </a:lnTo>
                    <a:lnTo>
                      <a:pt x="465" y="63"/>
                    </a:lnTo>
                    <a:lnTo>
                      <a:pt x="464" y="60"/>
                    </a:lnTo>
                    <a:lnTo>
                      <a:pt x="461" y="56"/>
                    </a:lnTo>
                    <a:lnTo>
                      <a:pt x="460" y="53"/>
                    </a:lnTo>
                    <a:lnTo>
                      <a:pt x="455" y="49"/>
                    </a:lnTo>
                    <a:lnTo>
                      <a:pt x="453" y="46"/>
                    </a:lnTo>
                    <a:lnTo>
                      <a:pt x="448" y="43"/>
                    </a:lnTo>
                    <a:lnTo>
                      <a:pt x="444" y="40"/>
                    </a:lnTo>
                    <a:lnTo>
                      <a:pt x="438" y="38"/>
                    </a:lnTo>
                    <a:lnTo>
                      <a:pt x="433" y="33"/>
                    </a:lnTo>
                    <a:lnTo>
                      <a:pt x="427" y="30"/>
                    </a:lnTo>
                    <a:lnTo>
                      <a:pt x="420" y="28"/>
                    </a:lnTo>
                    <a:lnTo>
                      <a:pt x="414" y="26"/>
                    </a:lnTo>
                    <a:lnTo>
                      <a:pt x="405" y="23"/>
                    </a:lnTo>
                    <a:lnTo>
                      <a:pt x="398" y="20"/>
                    </a:lnTo>
                    <a:lnTo>
                      <a:pt x="390" y="18"/>
                    </a:lnTo>
                    <a:lnTo>
                      <a:pt x="381" y="16"/>
                    </a:lnTo>
                    <a:lnTo>
                      <a:pt x="364" y="12"/>
                    </a:lnTo>
                    <a:lnTo>
                      <a:pt x="344" y="9"/>
                    </a:lnTo>
                    <a:lnTo>
                      <a:pt x="324" y="5"/>
                    </a:lnTo>
                    <a:lnTo>
                      <a:pt x="302" y="3"/>
                    </a:lnTo>
                    <a:lnTo>
                      <a:pt x="281" y="2"/>
                    </a:lnTo>
                    <a:lnTo>
                      <a:pt x="257" y="0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329" name="Freeform 165"/>
              <p:cNvSpPr>
                <a:spLocks/>
              </p:cNvSpPr>
              <p:nvPr/>
            </p:nvSpPr>
            <p:spPr bwMode="auto">
              <a:xfrm>
                <a:off x="1811" y="2493"/>
                <a:ext cx="467" cy="142"/>
              </a:xfrm>
              <a:custGeom>
                <a:avLst/>
                <a:gdLst>
                  <a:gd name="T0" fmla="*/ 209 w 467"/>
                  <a:gd name="T1" fmla="*/ 0 h 142"/>
                  <a:gd name="T2" fmla="*/ 163 w 467"/>
                  <a:gd name="T3" fmla="*/ 3 h 142"/>
                  <a:gd name="T4" fmla="*/ 122 w 467"/>
                  <a:gd name="T5" fmla="*/ 9 h 142"/>
                  <a:gd name="T6" fmla="*/ 85 w 467"/>
                  <a:gd name="T7" fmla="*/ 16 h 142"/>
                  <a:gd name="T8" fmla="*/ 68 w 467"/>
                  <a:gd name="T9" fmla="*/ 20 h 142"/>
                  <a:gd name="T10" fmla="*/ 53 w 467"/>
                  <a:gd name="T11" fmla="*/ 26 h 142"/>
                  <a:gd name="T12" fmla="*/ 39 w 467"/>
                  <a:gd name="T13" fmla="*/ 30 h 142"/>
                  <a:gd name="T14" fmla="*/ 28 w 467"/>
                  <a:gd name="T15" fmla="*/ 38 h 142"/>
                  <a:gd name="T16" fmla="*/ 18 w 467"/>
                  <a:gd name="T17" fmla="*/ 43 h 142"/>
                  <a:gd name="T18" fmla="*/ 10 w 467"/>
                  <a:gd name="T19" fmla="*/ 49 h 142"/>
                  <a:gd name="T20" fmla="*/ 5 w 467"/>
                  <a:gd name="T21" fmla="*/ 56 h 142"/>
                  <a:gd name="T22" fmla="*/ 0 w 467"/>
                  <a:gd name="T23" fmla="*/ 63 h 142"/>
                  <a:gd name="T24" fmla="*/ 0 w 467"/>
                  <a:gd name="T25" fmla="*/ 70 h 142"/>
                  <a:gd name="T26" fmla="*/ 0 w 467"/>
                  <a:gd name="T27" fmla="*/ 78 h 142"/>
                  <a:gd name="T28" fmla="*/ 5 w 467"/>
                  <a:gd name="T29" fmla="*/ 85 h 142"/>
                  <a:gd name="T30" fmla="*/ 10 w 467"/>
                  <a:gd name="T31" fmla="*/ 92 h 142"/>
                  <a:gd name="T32" fmla="*/ 18 w 467"/>
                  <a:gd name="T33" fmla="*/ 98 h 142"/>
                  <a:gd name="T34" fmla="*/ 28 w 467"/>
                  <a:gd name="T35" fmla="*/ 105 h 142"/>
                  <a:gd name="T36" fmla="*/ 39 w 467"/>
                  <a:gd name="T37" fmla="*/ 110 h 142"/>
                  <a:gd name="T38" fmla="*/ 53 w 467"/>
                  <a:gd name="T39" fmla="*/ 116 h 142"/>
                  <a:gd name="T40" fmla="*/ 68 w 467"/>
                  <a:gd name="T41" fmla="*/ 120 h 142"/>
                  <a:gd name="T42" fmla="*/ 85 w 467"/>
                  <a:gd name="T43" fmla="*/ 125 h 142"/>
                  <a:gd name="T44" fmla="*/ 122 w 467"/>
                  <a:gd name="T45" fmla="*/ 133 h 142"/>
                  <a:gd name="T46" fmla="*/ 163 w 467"/>
                  <a:gd name="T47" fmla="*/ 138 h 142"/>
                  <a:gd name="T48" fmla="*/ 209 w 467"/>
                  <a:gd name="T49" fmla="*/ 140 h 142"/>
                  <a:gd name="T50" fmla="*/ 257 w 467"/>
                  <a:gd name="T51" fmla="*/ 140 h 142"/>
                  <a:gd name="T52" fmla="*/ 302 w 467"/>
                  <a:gd name="T53" fmla="*/ 138 h 142"/>
                  <a:gd name="T54" fmla="*/ 344 w 467"/>
                  <a:gd name="T55" fmla="*/ 133 h 142"/>
                  <a:gd name="T56" fmla="*/ 381 w 467"/>
                  <a:gd name="T57" fmla="*/ 125 h 142"/>
                  <a:gd name="T58" fmla="*/ 398 w 467"/>
                  <a:gd name="T59" fmla="*/ 120 h 142"/>
                  <a:gd name="T60" fmla="*/ 414 w 467"/>
                  <a:gd name="T61" fmla="*/ 116 h 142"/>
                  <a:gd name="T62" fmla="*/ 427 w 467"/>
                  <a:gd name="T63" fmla="*/ 110 h 142"/>
                  <a:gd name="T64" fmla="*/ 438 w 467"/>
                  <a:gd name="T65" fmla="*/ 105 h 142"/>
                  <a:gd name="T66" fmla="*/ 448 w 467"/>
                  <a:gd name="T67" fmla="*/ 98 h 142"/>
                  <a:gd name="T68" fmla="*/ 455 w 467"/>
                  <a:gd name="T69" fmla="*/ 92 h 142"/>
                  <a:gd name="T70" fmla="*/ 461 w 467"/>
                  <a:gd name="T71" fmla="*/ 85 h 142"/>
                  <a:gd name="T72" fmla="*/ 465 w 467"/>
                  <a:gd name="T73" fmla="*/ 78 h 142"/>
                  <a:gd name="T74" fmla="*/ 467 w 467"/>
                  <a:gd name="T75" fmla="*/ 70 h 142"/>
                  <a:gd name="T76" fmla="*/ 465 w 467"/>
                  <a:gd name="T77" fmla="*/ 63 h 142"/>
                  <a:gd name="T78" fmla="*/ 461 w 467"/>
                  <a:gd name="T79" fmla="*/ 56 h 142"/>
                  <a:gd name="T80" fmla="*/ 455 w 467"/>
                  <a:gd name="T81" fmla="*/ 49 h 142"/>
                  <a:gd name="T82" fmla="*/ 448 w 467"/>
                  <a:gd name="T83" fmla="*/ 43 h 142"/>
                  <a:gd name="T84" fmla="*/ 438 w 467"/>
                  <a:gd name="T85" fmla="*/ 38 h 142"/>
                  <a:gd name="T86" fmla="*/ 427 w 467"/>
                  <a:gd name="T87" fmla="*/ 30 h 142"/>
                  <a:gd name="T88" fmla="*/ 414 w 467"/>
                  <a:gd name="T89" fmla="*/ 26 h 142"/>
                  <a:gd name="T90" fmla="*/ 398 w 467"/>
                  <a:gd name="T91" fmla="*/ 20 h 142"/>
                  <a:gd name="T92" fmla="*/ 381 w 467"/>
                  <a:gd name="T93" fmla="*/ 16 h 142"/>
                  <a:gd name="T94" fmla="*/ 344 w 467"/>
                  <a:gd name="T95" fmla="*/ 9 h 142"/>
                  <a:gd name="T96" fmla="*/ 302 w 467"/>
                  <a:gd name="T97" fmla="*/ 3 h 142"/>
                  <a:gd name="T98" fmla="*/ 257 w 467"/>
                  <a:gd name="T99" fmla="*/ 0 h 142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w 467"/>
                  <a:gd name="T151" fmla="*/ 0 h 142"/>
                  <a:gd name="T152" fmla="*/ 467 w 467"/>
                  <a:gd name="T153" fmla="*/ 142 h 142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T150" t="T151" r="T152" b="T153"/>
                <a:pathLst>
                  <a:path w="467" h="142">
                    <a:moveTo>
                      <a:pt x="234" y="0"/>
                    </a:moveTo>
                    <a:lnTo>
                      <a:pt x="209" y="0"/>
                    </a:lnTo>
                    <a:lnTo>
                      <a:pt x="186" y="2"/>
                    </a:lnTo>
                    <a:lnTo>
                      <a:pt x="163" y="3"/>
                    </a:lnTo>
                    <a:lnTo>
                      <a:pt x="142" y="5"/>
                    </a:lnTo>
                    <a:lnTo>
                      <a:pt x="122" y="9"/>
                    </a:lnTo>
                    <a:lnTo>
                      <a:pt x="102" y="12"/>
                    </a:lnTo>
                    <a:lnTo>
                      <a:pt x="85" y="16"/>
                    </a:lnTo>
                    <a:lnTo>
                      <a:pt x="76" y="18"/>
                    </a:lnTo>
                    <a:lnTo>
                      <a:pt x="68" y="20"/>
                    </a:lnTo>
                    <a:lnTo>
                      <a:pt x="60" y="23"/>
                    </a:lnTo>
                    <a:lnTo>
                      <a:pt x="53" y="26"/>
                    </a:lnTo>
                    <a:lnTo>
                      <a:pt x="46" y="28"/>
                    </a:lnTo>
                    <a:lnTo>
                      <a:pt x="39" y="30"/>
                    </a:lnTo>
                    <a:lnTo>
                      <a:pt x="33" y="33"/>
                    </a:lnTo>
                    <a:lnTo>
                      <a:pt x="28" y="38"/>
                    </a:lnTo>
                    <a:lnTo>
                      <a:pt x="23" y="40"/>
                    </a:lnTo>
                    <a:lnTo>
                      <a:pt x="18" y="43"/>
                    </a:lnTo>
                    <a:lnTo>
                      <a:pt x="13" y="46"/>
                    </a:lnTo>
                    <a:lnTo>
                      <a:pt x="10" y="49"/>
                    </a:lnTo>
                    <a:lnTo>
                      <a:pt x="7" y="53"/>
                    </a:lnTo>
                    <a:lnTo>
                      <a:pt x="5" y="56"/>
                    </a:lnTo>
                    <a:lnTo>
                      <a:pt x="2" y="60"/>
                    </a:lnTo>
                    <a:lnTo>
                      <a:pt x="0" y="63"/>
                    </a:lnTo>
                    <a:lnTo>
                      <a:pt x="0" y="68"/>
                    </a:lnTo>
                    <a:lnTo>
                      <a:pt x="0" y="70"/>
                    </a:lnTo>
                    <a:lnTo>
                      <a:pt x="0" y="75"/>
                    </a:lnTo>
                    <a:lnTo>
                      <a:pt x="0" y="78"/>
                    </a:lnTo>
                    <a:lnTo>
                      <a:pt x="2" y="82"/>
                    </a:lnTo>
                    <a:lnTo>
                      <a:pt x="5" y="85"/>
                    </a:lnTo>
                    <a:lnTo>
                      <a:pt x="7" y="89"/>
                    </a:lnTo>
                    <a:lnTo>
                      <a:pt x="10" y="92"/>
                    </a:lnTo>
                    <a:lnTo>
                      <a:pt x="13" y="95"/>
                    </a:lnTo>
                    <a:lnTo>
                      <a:pt x="18" y="98"/>
                    </a:lnTo>
                    <a:lnTo>
                      <a:pt x="23" y="102"/>
                    </a:lnTo>
                    <a:lnTo>
                      <a:pt x="28" y="105"/>
                    </a:lnTo>
                    <a:lnTo>
                      <a:pt x="33" y="108"/>
                    </a:lnTo>
                    <a:lnTo>
                      <a:pt x="39" y="110"/>
                    </a:lnTo>
                    <a:lnTo>
                      <a:pt x="46" y="113"/>
                    </a:lnTo>
                    <a:lnTo>
                      <a:pt x="53" y="116"/>
                    </a:lnTo>
                    <a:lnTo>
                      <a:pt x="60" y="118"/>
                    </a:lnTo>
                    <a:lnTo>
                      <a:pt x="68" y="120"/>
                    </a:lnTo>
                    <a:lnTo>
                      <a:pt x="76" y="123"/>
                    </a:lnTo>
                    <a:lnTo>
                      <a:pt x="85" y="125"/>
                    </a:lnTo>
                    <a:lnTo>
                      <a:pt x="102" y="129"/>
                    </a:lnTo>
                    <a:lnTo>
                      <a:pt x="122" y="133"/>
                    </a:lnTo>
                    <a:lnTo>
                      <a:pt x="142" y="136"/>
                    </a:lnTo>
                    <a:lnTo>
                      <a:pt x="163" y="138"/>
                    </a:lnTo>
                    <a:lnTo>
                      <a:pt x="186" y="140"/>
                    </a:lnTo>
                    <a:lnTo>
                      <a:pt x="209" y="140"/>
                    </a:lnTo>
                    <a:lnTo>
                      <a:pt x="234" y="142"/>
                    </a:lnTo>
                    <a:lnTo>
                      <a:pt x="257" y="140"/>
                    </a:lnTo>
                    <a:lnTo>
                      <a:pt x="281" y="140"/>
                    </a:lnTo>
                    <a:lnTo>
                      <a:pt x="302" y="138"/>
                    </a:lnTo>
                    <a:lnTo>
                      <a:pt x="324" y="136"/>
                    </a:lnTo>
                    <a:lnTo>
                      <a:pt x="344" y="133"/>
                    </a:lnTo>
                    <a:lnTo>
                      <a:pt x="364" y="129"/>
                    </a:lnTo>
                    <a:lnTo>
                      <a:pt x="381" y="125"/>
                    </a:lnTo>
                    <a:lnTo>
                      <a:pt x="390" y="123"/>
                    </a:lnTo>
                    <a:lnTo>
                      <a:pt x="398" y="120"/>
                    </a:lnTo>
                    <a:lnTo>
                      <a:pt x="405" y="118"/>
                    </a:lnTo>
                    <a:lnTo>
                      <a:pt x="414" y="116"/>
                    </a:lnTo>
                    <a:lnTo>
                      <a:pt x="420" y="113"/>
                    </a:lnTo>
                    <a:lnTo>
                      <a:pt x="427" y="110"/>
                    </a:lnTo>
                    <a:lnTo>
                      <a:pt x="433" y="108"/>
                    </a:lnTo>
                    <a:lnTo>
                      <a:pt x="438" y="105"/>
                    </a:lnTo>
                    <a:lnTo>
                      <a:pt x="444" y="102"/>
                    </a:lnTo>
                    <a:lnTo>
                      <a:pt x="448" y="98"/>
                    </a:lnTo>
                    <a:lnTo>
                      <a:pt x="453" y="95"/>
                    </a:lnTo>
                    <a:lnTo>
                      <a:pt x="455" y="92"/>
                    </a:lnTo>
                    <a:lnTo>
                      <a:pt x="460" y="89"/>
                    </a:lnTo>
                    <a:lnTo>
                      <a:pt x="461" y="85"/>
                    </a:lnTo>
                    <a:lnTo>
                      <a:pt x="464" y="82"/>
                    </a:lnTo>
                    <a:lnTo>
                      <a:pt x="465" y="78"/>
                    </a:lnTo>
                    <a:lnTo>
                      <a:pt x="467" y="75"/>
                    </a:lnTo>
                    <a:lnTo>
                      <a:pt x="467" y="70"/>
                    </a:lnTo>
                    <a:lnTo>
                      <a:pt x="467" y="68"/>
                    </a:lnTo>
                    <a:lnTo>
                      <a:pt x="465" y="63"/>
                    </a:lnTo>
                    <a:lnTo>
                      <a:pt x="464" y="60"/>
                    </a:lnTo>
                    <a:lnTo>
                      <a:pt x="461" y="56"/>
                    </a:lnTo>
                    <a:lnTo>
                      <a:pt x="460" y="53"/>
                    </a:lnTo>
                    <a:lnTo>
                      <a:pt x="455" y="49"/>
                    </a:lnTo>
                    <a:lnTo>
                      <a:pt x="453" y="46"/>
                    </a:lnTo>
                    <a:lnTo>
                      <a:pt x="448" y="43"/>
                    </a:lnTo>
                    <a:lnTo>
                      <a:pt x="444" y="40"/>
                    </a:lnTo>
                    <a:lnTo>
                      <a:pt x="438" y="38"/>
                    </a:lnTo>
                    <a:lnTo>
                      <a:pt x="433" y="33"/>
                    </a:lnTo>
                    <a:lnTo>
                      <a:pt x="427" y="30"/>
                    </a:lnTo>
                    <a:lnTo>
                      <a:pt x="420" y="28"/>
                    </a:lnTo>
                    <a:lnTo>
                      <a:pt x="414" y="26"/>
                    </a:lnTo>
                    <a:lnTo>
                      <a:pt x="405" y="23"/>
                    </a:lnTo>
                    <a:lnTo>
                      <a:pt x="398" y="20"/>
                    </a:lnTo>
                    <a:lnTo>
                      <a:pt x="390" y="18"/>
                    </a:lnTo>
                    <a:lnTo>
                      <a:pt x="381" y="16"/>
                    </a:lnTo>
                    <a:lnTo>
                      <a:pt x="364" y="12"/>
                    </a:lnTo>
                    <a:lnTo>
                      <a:pt x="344" y="9"/>
                    </a:lnTo>
                    <a:lnTo>
                      <a:pt x="324" y="5"/>
                    </a:lnTo>
                    <a:lnTo>
                      <a:pt x="302" y="3"/>
                    </a:lnTo>
                    <a:lnTo>
                      <a:pt x="281" y="2"/>
                    </a:lnTo>
                    <a:lnTo>
                      <a:pt x="257" y="0"/>
                    </a:lnTo>
                    <a:lnTo>
                      <a:pt x="234" y="0"/>
                    </a:lnTo>
                  </a:path>
                </a:pathLst>
              </a:custGeom>
              <a:noFill/>
              <a:ln w="174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330" name="Line 166"/>
              <p:cNvSpPr>
                <a:spLocks noChangeShapeType="1"/>
              </p:cNvSpPr>
              <p:nvPr/>
            </p:nvSpPr>
            <p:spPr bwMode="auto">
              <a:xfrm flipV="1">
                <a:off x="1923" y="2525"/>
                <a:ext cx="83" cy="1"/>
              </a:xfrm>
              <a:prstGeom prst="line">
                <a:avLst/>
              </a:prstGeom>
              <a:noFill/>
              <a:ln w="428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331" name="Line 167"/>
              <p:cNvSpPr>
                <a:spLocks noChangeShapeType="1"/>
              </p:cNvSpPr>
              <p:nvPr/>
            </p:nvSpPr>
            <p:spPr bwMode="auto">
              <a:xfrm>
                <a:off x="2082" y="2608"/>
                <a:ext cx="73" cy="1"/>
              </a:xfrm>
              <a:prstGeom prst="line">
                <a:avLst/>
              </a:prstGeom>
              <a:noFill/>
              <a:ln w="428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332" name="Line 168"/>
              <p:cNvSpPr>
                <a:spLocks noChangeShapeType="1"/>
              </p:cNvSpPr>
              <p:nvPr/>
            </p:nvSpPr>
            <p:spPr bwMode="auto">
              <a:xfrm>
                <a:off x="1999" y="2526"/>
                <a:ext cx="87" cy="82"/>
              </a:xfrm>
              <a:prstGeom prst="line">
                <a:avLst/>
              </a:prstGeom>
              <a:noFill/>
              <a:ln w="428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333" name="Line 169"/>
              <p:cNvSpPr>
                <a:spLocks noChangeShapeType="1"/>
              </p:cNvSpPr>
              <p:nvPr/>
            </p:nvSpPr>
            <p:spPr bwMode="auto">
              <a:xfrm>
                <a:off x="1923" y="2603"/>
                <a:ext cx="83" cy="3"/>
              </a:xfrm>
              <a:prstGeom prst="line">
                <a:avLst/>
              </a:prstGeom>
              <a:noFill/>
              <a:ln w="428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334" name="Line 170"/>
              <p:cNvSpPr>
                <a:spLocks noChangeShapeType="1"/>
              </p:cNvSpPr>
              <p:nvPr/>
            </p:nvSpPr>
            <p:spPr bwMode="auto">
              <a:xfrm>
                <a:off x="2082" y="2523"/>
                <a:ext cx="73" cy="1"/>
              </a:xfrm>
              <a:prstGeom prst="line">
                <a:avLst/>
              </a:prstGeom>
              <a:noFill/>
              <a:ln w="428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335" name="Line 171"/>
              <p:cNvSpPr>
                <a:spLocks noChangeShapeType="1"/>
              </p:cNvSpPr>
              <p:nvPr/>
            </p:nvSpPr>
            <p:spPr bwMode="auto">
              <a:xfrm flipV="1">
                <a:off x="1999" y="2523"/>
                <a:ext cx="87" cy="80"/>
              </a:xfrm>
              <a:prstGeom prst="line">
                <a:avLst/>
              </a:prstGeom>
              <a:noFill/>
              <a:ln w="428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36309" name="Group 172"/>
            <p:cNvGrpSpPr>
              <a:grpSpLocks/>
            </p:cNvGrpSpPr>
            <p:nvPr/>
          </p:nvGrpSpPr>
          <p:grpSpPr bwMode="auto">
            <a:xfrm>
              <a:off x="2805" y="768"/>
              <a:ext cx="472" cy="219"/>
              <a:chOff x="1811" y="2493"/>
              <a:chExt cx="472" cy="219"/>
            </a:xfrm>
          </p:grpSpPr>
          <p:sp>
            <p:nvSpPr>
              <p:cNvPr id="136310" name="Freeform 173"/>
              <p:cNvSpPr>
                <a:spLocks/>
              </p:cNvSpPr>
              <p:nvPr/>
            </p:nvSpPr>
            <p:spPr bwMode="auto">
              <a:xfrm>
                <a:off x="1814" y="2591"/>
                <a:ext cx="468" cy="121"/>
              </a:xfrm>
              <a:custGeom>
                <a:avLst/>
                <a:gdLst>
                  <a:gd name="T0" fmla="*/ 211 w 468"/>
                  <a:gd name="T1" fmla="*/ 0 h 121"/>
                  <a:gd name="T2" fmla="*/ 165 w 468"/>
                  <a:gd name="T3" fmla="*/ 2 h 121"/>
                  <a:gd name="T4" fmla="*/ 123 w 468"/>
                  <a:gd name="T5" fmla="*/ 7 h 121"/>
                  <a:gd name="T6" fmla="*/ 86 w 468"/>
                  <a:gd name="T7" fmla="*/ 14 h 121"/>
                  <a:gd name="T8" fmla="*/ 69 w 468"/>
                  <a:gd name="T9" fmla="*/ 17 h 121"/>
                  <a:gd name="T10" fmla="*/ 55 w 468"/>
                  <a:gd name="T11" fmla="*/ 21 h 121"/>
                  <a:gd name="T12" fmla="*/ 40 w 468"/>
                  <a:gd name="T13" fmla="*/ 27 h 121"/>
                  <a:gd name="T14" fmla="*/ 29 w 468"/>
                  <a:gd name="T15" fmla="*/ 31 h 121"/>
                  <a:gd name="T16" fmla="*/ 19 w 468"/>
                  <a:gd name="T17" fmla="*/ 37 h 121"/>
                  <a:gd name="T18" fmla="*/ 12 w 468"/>
                  <a:gd name="T19" fmla="*/ 42 h 121"/>
                  <a:gd name="T20" fmla="*/ 6 w 468"/>
                  <a:gd name="T21" fmla="*/ 48 h 121"/>
                  <a:gd name="T22" fmla="*/ 2 w 468"/>
                  <a:gd name="T23" fmla="*/ 54 h 121"/>
                  <a:gd name="T24" fmla="*/ 0 w 468"/>
                  <a:gd name="T25" fmla="*/ 61 h 121"/>
                  <a:gd name="T26" fmla="*/ 2 w 468"/>
                  <a:gd name="T27" fmla="*/ 67 h 121"/>
                  <a:gd name="T28" fmla="*/ 6 w 468"/>
                  <a:gd name="T29" fmla="*/ 72 h 121"/>
                  <a:gd name="T30" fmla="*/ 12 w 468"/>
                  <a:gd name="T31" fmla="*/ 78 h 121"/>
                  <a:gd name="T32" fmla="*/ 19 w 468"/>
                  <a:gd name="T33" fmla="*/ 84 h 121"/>
                  <a:gd name="T34" fmla="*/ 29 w 468"/>
                  <a:gd name="T35" fmla="*/ 89 h 121"/>
                  <a:gd name="T36" fmla="*/ 40 w 468"/>
                  <a:gd name="T37" fmla="*/ 94 h 121"/>
                  <a:gd name="T38" fmla="*/ 55 w 468"/>
                  <a:gd name="T39" fmla="*/ 99 h 121"/>
                  <a:gd name="T40" fmla="*/ 69 w 468"/>
                  <a:gd name="T41" fmla="*/ 104 h 121"/>
                  <a:gd name="T42" fmla="*/ 86 w 468"/>
                  <a:gd name="T43" fmla="*/ 108 h 121"/>
                  <a:gd name="T44" fmla="*/ 123 w 468"/>
                  <a:gd name="T45" fmla="*/ 114 h 121"/>
                  <a:gd name="T46" fmla="*/ 165 w 468"/>
                  <a:gd name="T47" fmla="*/ 118 h 121"/>
                  <a:gd name="T48" fmla="*/ 211 w 468"/>
                  <a:gd name="T49" fmla="*/ 121 h 121"/>
                  <a:gd name="T50" fmla="*/ 258 w 468"/>
                  <a:gd name="T51" fmla="*/ 121 h 121"/>
                  <a:gd name="T52" fmla="*/ 304 w 468"/>
                  <a:gd name="T53" fmla="*/ 118 h 121"/>
                  <a:gd name="T54" fmla="*/ 345 w 468"/>
                  <a:gd name="T55" fmla="*/ 114 h 121"/>
                  <a:gd name="T56" fmla="*/ 382 w 468"/>
                  <a:gd name="T57" fmla="*/ 108 h 121"/>
                  <a:gd name="T58" fmla="*/ 399 w 468"/>
                  <a:gd name="T59" fmla="*/ 104 h 121"/>
                  <a:gd name="T60" fmla="*/ 414 w 468"/>
                  <a:gd name="T61" fmla="*/ 99 h 121"/>
                  <a:gd name="T62" fmla="*/ 428 w 468"/>
                  <a:gd name="T63" fmla="*/ 94 h 121"/>
                  <a:gd name="T64" fmla="*/ 440 w 468"/>
                  <a:gd name="T65" fmla="*/ 89 h 121"/>
                  <a:gd name="T66" fmla="*/ 450 w 468"/>
                  <a:gd name="T67" fmla="*/ 84 h 121"/>
                  <a:gd name="T68" fmla="*/ 457 w 468"/>
                  <a:gd name="T69" fmla="*/ 78 h 121"/>
                  <a:gd name="T70" fmla="*/ 462 w 468"/>
                  <a:gd name="T71" fmla="*/ 72 h 121"/>
                  <a:gd name="T72" fmla="*/ 467 w 468"/>
                  <a:gd name="T73" fmla="*/ 67 h 121"/>
                  <a:gd name="T74" fmla="*/ 468 w 468"/>
                  <a:gd name="T75" fmla="*/ 61 h 121"/>
                  <a:gd name="T76" fmla="*/ 467 w 468"/>
                  <a:gd name="T77" fmla="*/ 54 h 121"/>
                  <a:gd name="T78" fmla="*/ 462 w 468"/>
                  <a:gd name="T79" fmla="*/ 48 h 121"/>
                  <a:gd name="T80" fmla="*/ 457 w 468"/>
                  <a:gd name="T81" fmla="*/ 42 h 121"/>
                  <a:gd name="T82" fmla="*/ 450 w 468"/>
                  <a:gd name="T83" fmla="*/ 37 h 121"/>
                  <a:gd name="T84" fmla="*/ 440 w 468"/>
                  <a:gd name="T85" fmla="*/ 31 h 121"/>
                  <a:gd name="T86" fmla="*/ 428 w 468"/>
                  <a:gd name="T87" fmla="*/ 27 h 121"/>
                  <a:gd name="T88" fmla="*/ 414 w 468"/>
                  <a:gd name="T89" fmla="*/ 21 h 121"/>
                  <a:gd name="T90" fmla="*/ 399 w 468"/>
                  <a:gd name="T91" fmla="*/ 17 h 121"/>
                  <a:gd name="T92" fmla="*/ 382 w 468"/>
                  <a:gd name="T93" fmla="*/ 14 h 121"/>
                  <a:gd name="T94" fmla="*/ 345 w 468"/>
                  <a:gd name="T95" fmla="*/ 7 h 121"/>
                  <a:gd name="T96" fmla="*/ 304 w 468"/>
                  <a:gd name="T97" fmla="*/ 2 h 121"/>
                  <a:gd name="T98" fmla="*/ 258 w 468"/>
                  <a:gd name="T99" fmla="*/ 0 h 121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w 468"/>
                  <a:gd name="T151" fmla="*/ 0 h 121"/>
                  <a:gd name="T152" fmla="*/ 468 w 468"/>
                  <a:gd name="T153" fmla="*/ 121 h 121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T150" t="T151" r="T152" b="T153"/>
                <a:pathLst>
                  <a:path w="468" h="121">
                    <a:moveTo>
                      <a:pt x="235" y="0"/>
                    </a:moveTo>
                    <a:lnTo>
                      <a:pt x="211" y="0"/>
                    </a:lnTo>
                    <a:lnTo>
                      <a:pt x="188" y="1"/>
                    </a:lnTo>
                    <a:lnTo>
                      <a:pt x="165" y="2"/>
                    </a:lnTo>
                    <a:lnTo>
                      <a:pt x="143" y="4"/>
                    </a:lnTo>
                    <a:lnTo>
                      <a:pt x="123" y="7"/>
                    </a:lnTo>
                    <a:lnTo>
                      <a:pt x="103" y="10"/>
                    </a:lnTo>
                    <a:lnTo>
                      <a:pt x="86" y="14"/>
                    </a:lnTo>
                    <a:lnTo>
                      <a:pt x="77" y="15"/>
                    </a:lnTo>
                    <a:lnTo>
                      <a:pt x="69" y="17"/>
                    </a:lnTo>
                    <a:lnTo>
                      <a:pt x="62" y="20"/>
                    </a:lnTo>
                    <a:lnTo>
                      <a:pt x="55" y="21"/>
                    </a:lnTo>
                    <a:lnTo>
                      <a:pt x="47" y="24"/>
                    </a:lnTo>
                    <a:lnTo>
                      <a:pt x="40" y="27"/>
                    </a:lnTo>
                    <a:lnTo>
                      <a:pt x="35" y="28"/>
                    </a:lnTo>
                    <a:lnTo>
                      <a:pt x="29" y="31"/>
                    </a:lnTo>
                    <a:lnTo>
                      <a:pt x="25" y="34"/>
                    </a:lnTo>
                    <a:lnTo>
                      <a:pt x="19" y="37"/>
                    </a:lnTo>
                    <a:lnTo>
                      <a:pt x="15" y="40"/>
                    </a:lnTo>
                    <a:lnTo>
                      <a:pt x="12" y="42"/>
                    </a:lnTo>
                    <a:lnTo>
                      <a:pt x="9" y="45"/>
                    </a:lnTo>
                    <a:lnTo>
                      <a:pt x="6" y="48"/>
                    </a:lnTo>
                    <a:lnTo>
                      <a:pt x="3" y="51"/>
                    </a:lnTo>
                    <a:lnTo>
                      <a:pt x="2" y="54"/>
                    </a:lnTo>
                    <a:lnTo>
                      <a:pt x="2" y="57"/>
                    </a:lnTo>
                    <a:lnTo>
                      <a:pt x="0" y="61"/>
                    </a:lnTo>
                    <a:lnTo>
                      <a:pt x="2" y="64"/>
                    </a:lnTo>
                    <a:lnTo>
                      <a:pt x="2" y="67"/>
                    </a:lnTo>
                    <a:lnTo>
                      <a:pt x="3" y="70"/>
                    </a:lnTo>
                    <a:lnTo>
                      <a:pt x="6" y="72"/>
                    </a:lnTo>
                    <a:lnTo>
                      <a:pt x="9" y="75"/>
                    </a:lnTo>
                    <a:lnTo>
                      <a:pt x="12" y="78"/>
                    </a:lnTo>
                    <a:lnTo>
                      <a:pt x="15" y="81"/>
                    </a:lnTo>
                    <a:lnTo>
                      <a:pt x="19" y="84"/>
                    </a:lnTo>
                    <a:lnTo>
                      <a:pt x="25" y="87"/>
                    </a:lnTo>
                    <a:lnTo>
                      <a:pt x="29" y="89"/>
                    </a:lnTo>
                    <a:lnTo>
                      <a:pt x="35" y="92"/>
                    </a:lnTo>
                    <a:lnTo>
                      <a:pt x="40" y="94"/>
                    </a:lnTo>
                    <a:lnTo>
                      <a:pt x="47" y="97"/>
                    </a:lnTo>
                    <a:lnTo>
                      <a:pt x="55" y="99"/>
                    </a:lnTo>
                    <a:lnTo>
                      <a:pt x="62" y="101"/>
                    </a:lnTo>
                    <a:lnTo>
                      <a:pt x="69" y="104"/>
                    </a:lnTo>
                    <a:lnTo>
                      <a:pt x="77" y="105"/>
                    </a:lnTo>
                    <a:lnTo>
                      <a:pt x="86" y="108"/>
                    </a:lnTo>
                    <a:lnTo>
                      <a:pt x="103" y="111"/>
                    </a:lnTo>
                    <a:lnTo>
                      <a:pt x="123" y="114"/>
                    </a:lnTo>
                    <a:lnTo>
                      <a:pt x="143" y="117"/>
                    </a:lnTo>
                    <a:lnTo>
                      <a:pt x="165" y="118"/>
                    </a:lnTo>
                    <a:lnTo>
                      <a:pt x="188" y="119"/>
                    </a:lnTo>
                    <a:lnTo>
                      <a:pt x="211" y="121"/>
                    </a:lnTo>
                    <a:lnTo>
                      <a:pt x="235" y="121"/>
                    </a:lnTo>
                    <a:lnTo>
                      <a:pt x="258" y="121"/>
                    </a:lnTo>
                    <a:lnTo>
                      <a:pt x="281" y="119"/>
                    </a:lnTo>
                    <a:lnTo>
                      <a:pt x="304" y="118"/>
                    </a:lnTo>
                    <a:lnTo>
                      <a:pt x="325" y="117"/>
                    </a:lnTo>
                    <a:lnTo>
                      <a:pt x="345" y="114"/>
                    </a:lnTo>
                    <a:lnTo>
                      <a:pt x="365" y="111"/>
                    </a:lnTo>
                    <a:lnTo>
                      <a:pt x="382" y="108"/>
                    </a:lnTo>
                    <a:lnTo>
                      <a:pt x="391" y="105"/>
                    </a:lnTo>
                    <a:lnTo>
                      <a:pt x="399" y="104"/>
                    </a:lnTo>
                    <a:lnTo>
                      <a:pt x="407" y="101"/>
                    </a:lnTo>
                    <a:lnTo>
                      <a:pt x="414" y="99"/>
                    </a:lnTo>
                    <a:lnTo>
                      <a:pt x="421" y="97"/>
                    </a:lnTo>
                    <a:lnTo>
                      <a:pt x="428" y="94"/>
                    </a:lnTo>
                    <a:lnTo>
                      <a:pt x="434" y="92"/>
                    </a:lnTo>
                    <a:lnTo>
                      <a:pt x="440" y="89"/>
                    </a:lnTo>
                    <a:lnTo>
                      <a:pt x="445" y="87"/>
                    </a:lnTo>
                    <a:lnTo>
                      <a:pt x="450" y="84"/>
                    </a:lnTo>
                    <a:lnTo>
                      <a:pt x="454" y="81"/>
                    </a:lnTo>
                    <a:lnTo>
                      <a:pt x="457" y="78"/>
                    </a:lnTo>
                    <a:lnTo>
                      <a:pt x="461" y="75"/>
                    </a:lnTo>
                    <a:lnTo>
                      <a:pt x="462" y="72"/>
                    </a:lnTo>
                    <a:lnTo>
                      <a:pt x="465" y="70"/>
                    </a:lnTo>
                    <a:lnTo>
                      <a:pt x="467" y="67"/>
                    </a:lnTo>
                    <a:lnTo>
                      <a:pt x="468" y="64"/>
                    </a:lnTo>
                    <a:lnTo>
                      <a:pt x="468" y="61"/>
                    </a:lnTo>
                    <a:lnTo>
                      <a:pt x="468" y="57"/>
                    </a:lnTo>
                    <a:lnTo>
                      <a:pt x="467" y="54"/>
                    </a:lnTo>
                    <a:lnTo>
                      <a:pt x="465" y="51"/>
                    </a:lnTo>
                    <a:lnTo>
                      <a:pt x="462" y="48"/>
                    </a:lnTo>
                    <a:lnTo>
                      <a:pt x="461" y="45"/>
                    </a:lnTo>
                    <a:lnTo>
                      <a:pt x="457" y="42"/>
                    </a:lnTo>
                    <a:lnTo>
                      <a:pt x="454" y="40"/>
                    </a:lnTo>
                    <a:lnTo>
                      <a:pt x="450" y="37"/>
                    </a:lnTo>
                    <a:lnTo>
                      <a:pt x="445" y="34"/>
                    </a:lnTo>
                    <a:lnTo>
                      <a:pt x="440" y="31"/>
                    </a:lnTo>
                    <a:lnTo>
                      <a:pt x="434" y="28"/>
                    </a:lnTo>
                    <a:lnTo>
                      <a:pt x="428" y="27"/>
                    </a:lnTo>
                    <a:lnTo>
                      <a:pt x="421" y="24"/>
                    </a:lnTo>
                    <a:lnTo>
                      <a:pt x="414" y="21"/>
                    </a:lnTo>
                    <a:lnTo>
                      <a:pt x="407" y="20"/>
                    </a:lnTo>
                    <a:lnTo>
                      <a:pt x="399" y="17"/>
                    </a:lnTo>
                    <a:lnTo>
                      <a:pt x="391" y="15"/>
                    </a:lnTo>
                    <a:lnTo>
                      <a:pt x="382" y="14"/>
                    </a:lnTo>
                    <a:lnTo>
                      <a:pt x="365" y="10"/>
                    </a:lnTo>
                    <a:lnTo>
                      <a:pt x="345" y="7"/>
                    </a:lnTo>
                    <a:lnTo>
                      <a:pt x="325" y="4"/>
                    </a:lnTo>
                    <a:lnTo>
                      <a:pt x="304" y="2"/>
                    </a:lnTo>
                    <a:lnTo>
                      <a:pt x="281" y="1"/>
                    </a:lnTo>
                    <a:lnTo>
                      <a:pt x="258" y="0"/>
                    </a:lnTo>
                    <a:lnTo>
                      <a:pt x="235" y="0"/>
                    </a:lnTo>
                    <a:close/>
                  </a:path>
                </a:pathLst>
              </a:cu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311" name="Freeform 174"/>
              <p:cNvSpPr>
                <a:spLocks/>
              </p:cNvSpPr>
              <p:nvPr/>
            </p:nvSpPr>
            <p:spPr bwMode="auto">
              <a:xfrm>
                <a:off x="1814" y="2591"/>
                <a:ext cx="468" cy="121"/>
              </a:xfrm>
              <a:custGeom>
                <a:avLst/>
                <a:gdLst>
                  <a:gd name="T0" fmla="*/ 211 w 468"/>
                  <a:gd name="T1" fmla="*/ 0 h 121"/>
                  <a:gd name="T2" fmla="*/ 165 w 468"/>
                  <a:gd name="T3" fmla="*/ 2 h 121"/>
                  <a:gd name="T4" fmla="*/ 123 w 468"/>
                  <a:gd name="T5" fmla="*/ 7 h 121"/>
                  <a:gd name="T6" fmla="*/ 86 w 468"/>
                  <a:gd name="T7" fmla="*/ 14 h 121"/>
                  <a:gd name="T8" fmla="*/ 69 w 468"/>
                  <a:gd name="T9" fmla="*/ 17 h 121"/>
                  <a:gd name="T10" fmla="*/ 55 w 468"/>
                  <a:gd name="T11" fmla="*/ 21 h 121"/>
                  <a:gd name="T12" fmla="*/ 40 w 468"/>
                  <a:gd name="T13" fmla="*/ 27 h 121"/>
                  <a:gd name="T14" fmla="*/ 29 w 468"/>
                  <a:gd name="T15" fmla="*/ 31 h 121"/>
                  <a:gd name="T16" fmla="*/ 19 w 468"/>
                  <a:gd name="T17" fmla="*/ 37 h 121"/>
                  <a:gd name="T18" fmla="*/ 12 w 468"/>
                  <a:gd name="T19" fmla="*/ 42 h 121"/>
                  <a:gd name="T20" fmla="*/ 6 w 468"/>
                  <a:gd name="T21" fmla="*/ 48 h 121"/>
                  <a:gd name="T22" fmla="*/ 2 w 468"/>
                  <a:gd name="T23" fmla="*/ 54 h 121"/>
                  <a:gd name="T24" fmla="*/ 0 w 468"/>
                  <a:gd name="T25" fmla="*/ 61 h 121"/>
                  <a:gd name="T26" fmla="*/ 2 w 468"/>
                  <a:gd name="T27" fmla="*/ 67 h 121"/>
                  <a:gd name="T28" fmla="*/ 6 w 468"/>
                  <a:gd name="T29" fmla="*/ 72 h 121"/>
                  <a:gd name="T30" fmla="*/ 12 w 468"/>
                  <a:gd name="T31" fmla="*/ 78 h 121"/>
                  <a:gd name="T32" fmla="*/ 19 w 468"/>
                  <a:gd name="T33" fmla="*/ 84 h 121"/>
                  <a:gd name="T34" fmla="*/ 29 w 468"/>
                  <a:gd name="T35" fmla="*/ 89 h 121"/>
                  <a:gd name="T36" fmla="*/ 40 w 468"/>
                  <a:gd name="T37" fmla="*/ 94 h 121"/>
                  <a:gd name="T38" fmla="*/ 55 w 468"/>
                  <a:gd name="T39" fmla="*/ 99 h 121"/>
                  <a:gd name="T40" fmla="*/ 69 w 468"/>
                  <a:gd name="T41" fmla="*/ 104 h 121"/>
                  <a:gd name="T42" fmla="*/ 86 w 468"/>
                  <a:gd name="T43" fmla="*/ 108 h 121"/>
                  <a:gd name="T44" fmla="*/ 123 w 468"/>
                  <a:gd name="T45" fmla="*/ 114 h 121"/>
                  <a:gd name="T46" fmla="*/ 165 w 468"/>
                  <a:gd name="T47" fmla="*/ 118 h 121"/>
                  <a:gd name="T48" fmla="*/ 211 w 468"/>
                  <a:gd name="T49" fmla="*/ 121 h 121"/>
                  <a:gd name="T50" fmla="*/ 258 w 468"/>
                  <a:gd name="T51" fmla="*/ 121 h 121"/>
                  <a:gd name="T52" fmla="*/ 304 w 468"/>
                  <a:gd name="T53" fmla="*/ 118 h 121"/>
                  <a:gd name="T54" fmla="*/ 345 w 468"/>
                  <a:gd name="T55" fmla="*/ 114 h 121"/>
                  <a:gd name="T56" fmla="*/ 382 w 468"/>
                  <a:gd name="T57" fmla="*/ 108 h 121"/>
                  <a:gd name="T58" fmla="*/ 399 w 468"/>
                  <a:gd name="T59" fmla="*/ 104 h 121"/>
                  <a:gd name="T60" fmla="*/ 414 w 468"/>
                  <a:gd name="T61" fmla="*/ 99 h 121"/>
                  <a:gd name="T62" fmla="*/ 428 w 468"/>
                  <a:gd name="T63" fmla="*/ 94 h 121"/>
                  <a:gd name="T64" fmla="*/ 440 w 468"/>
                  <a:gd name="T65" fmla="*/ 89 h 121"/>
                  <a:gd name="T66" fmla="*/ 450 w 468"/>
                  <a:gd name="T67" fmla="*/ 84 h 121"/>
                  <a:gd name="T68" fmla="*/ 457 w 468"/>
                  <a:gd name="T69" fmla="*/ 78 h 121"/>
                  <a:gd name="T70" fmla="*/ 462 w 468"/>
                  <a:gd name="T71" fmla="*/ 72 h 121"/>
                  <a:gd name="T72" fmla="*/ 467 w 468"/>
                  <a:gd name="T73" fmla="*/ 67 h 121"/>
                  <a:gd name="T74" fmla="*/ 468 w 468"/>
                  <a:gd name="T75" fmla="*/ 61 h 121"/>
                  <a:gd name="T76" fmla="*/ 467 w 468"/>
                  <a:gd name="T77" fmla="*/ 54 h 121"/>
                  <a:gd name="T78" fmla="*/ 462 w 468"/>
                  <a:gd name="T79" fmla="*/ 48 h 121"/>
                  <a:gd name="T80" fmla="*/ 457 w 468"/>
                  <a:gd name="T81" fmla="*/ 42 h 121"/>
                  <a:gd name="T82" fmla="*/ 450 w 468"/>
                  <a:gd name="T83" fmla="*/ 37 h 121"/>
                  <a:gd name="T84" fmla="*/ 440 w 468"/>
                  <a:gd name="T85" fmla="*/ 31 h 121"/>
                  <a:gd name="T86" fmla="*/ 428 w 468"/>
                  <a:gd name="T87" fmla="*/ 27 h 121"/>
                  <a:gd name="T88" fmla="*/ 414 w 468"/>
                  <a:gd name="T89" fmla="*/ 21 h 121"/>
                  <a:gd name="T90" fmla="*/ 399 w 468"/>
                  <a:gd name="T91" fmla="*/ 17 h 121"/>
                  <a:gd name="T92" fmla="*/ 382 w 468"/>
                  <a:gd name="T93" fmla="*/ 14 h 121"/>
                  <a:gd name="T94" fmla="*/ 345 w 468"/>
                  <a:gd name="T95" fmla="*/ 7 h 121"/>
                  <a:gd name="T96" fmla="*/ 304 w 468"/>
                  <a:gd name="T97" fmla="*/ 2 h 121"/>
                  <a:gd name="T98" fmla="*/ 258 w 468"/>
                  <a:gd name="T99" fmla="*/ 0 h 121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w 468"/>
                  <a:gd name="T151" fmla="*/ 0 h 121"/>
                  <a:gd name="T152" fmla="*/ 468 w 468"/>
                  <a:gd name="T153" fmla="*/ 121 h 121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T150" t="T151" r="T152" b="T153"/>
                <a:pathLst>
                  <a:path w="468" h="121">
                    <a:moveTo>
                      <a:pt x="235" y="0"/>
                    </a:moveTo>
                    <a:lnTo>
                      <a:pt x="211" y="0"/>
                    </a:lnTo>
                    <a:lnTo>
                      <a:pt x="188" y="1"/>
                    </a:lnTo>
                    <a:lnTo>
                      <a:pt x="165" y="2"/>
                    </a:lnTo>
                    <a:lnTo>
                      <a:pt x="143" y="4"/>
                    </a:lnTo>
                    <a:lnTo>
                      <a:pt x="123" y="7"/>
                    </a:lnTo>
                    <a:lnTo>
                      <a:pt x="103" y="10"/>
                    </a:lnTo>
                    <a:lnTo>
                      <a:pt x="86" y="14"/>
                    </a:lnTo>
                    <a:lnTo>
                      <a:pt x="77" y="15"/>
                    </a:lnTo>
                    <a:lnTo>
                      <a:pt x="69" y="17"/>
                    </a:lnTo>
                    <a:lnTo>
                      <a:pt x="62" y="20"/>
                    </a:lnTo>
                    <a:lnTo>
                      <a:pt x="55" y="21"/>
                    </a:lnTo>
                    <a:lnTo>
                      <a:pt x="47" y="24"/>
                    </a:lnTo>
                    <a:lnTo>
                      <a:pt x="40" y="27"/>
                    </a:lnTo>
                    <a:lnTo>
                      <a:pt x="35" y="28"/>
                    </a:lnTo>
                    <a:lnTo>
                      <a:pt x="29" y="31"/>
                    </a:lnTo>
                    <a:lnTo>
                      <a:pt x="25" y="34"/>
                    </a:lnTo>
                    <a:lnTo>
                      <a:pt x="19" y="37"/>
                    </a:lnTo>
                    <a:lnTo>
                      <a:pt x="15" y="40"/>
                    </a:lnTo>
                    <a:lnTo>
                      <a:pt x="12" y="42"/>
                    </a:lnTo>
                    <a:lnTo>
                      <a:pt x="9" y="45"/>
                    </a:lnTo>
                    <a:lnTo>
                      <a:pt x="6" y="48"/>
                    </a:lnTo>
                    <a:lnTo>
                      <a:pt x="3" y="51"/>
                    </a:lnTo>
                    <a:lnTo>
                      <a:pt x="2" y="54"/>
                    </a:lnTo>
                    <a:lnTo>
                      <a:pt x="2" y="57"/>
                    </a:lnTo>
                    <a:lnTo>
                      <a:pt x="0" y="61"/>
                    </a:lnTo>
                    <a:lnTo>
                      <a:pt x="2" y="64"/>
                    </a:lnTo>
                    <a:lnTo>
                      <a:pt x="2" y="67"/>
                    </a:lnTo>
                    <a:lnTo>
                      <a:pt x="3" y="70"/>
                    </a:lnTo>
                    <a:lnTo>
                      <a:pt x="6" y="72"/>
                    </a:lnTo>
                    <a:lnTo>
                      <a:pt x="9" y="75"/>
                    </a:lnTo>
                    <a:lnTo>
                      <a:pt x="12" y="78"/>
                    </a:lnTo>
                    <a:lnTo>
                      <a:pt x="15" y="81"/>
                    </a:lnTo>
                    <a:lnTo>
                      <a:pt x="19" y="84"/>
                    </a:lnTo>
                    <a:lnTo>
                      <a:pt x="25" y="87"/>
                    </a:lnTo>
                    <a:lnTo>
                      <a:pt x="29" y="89"/>
                    </a:lnTo>
                    <a:lnTo>
                      <a:pt x="35" y="92"/>
                    </a:lnTo>
                    <a:lnTo>
                      <a:pt x="40" y="94"/>
                    </a:lnTo>
                    <a:lnTo>
                      <a:pt x="47" y="97"/>
                    </a:lnTo>
                    <a:lnTo>
                      <a:pt x="55" y="99"/>
                    </a:lnTo>
                    <a:lnTo>
                      <a:pt x="62" y="101"/>
                    </a:lnTo>
                    <a:lnTo>
                      <a:pt x="69" y="104"/>
                    </a:lnTo>
                    <a:lnTo>
                      <a:pt x="77" y="105"/>
                    </a:lnTo>
                    <a:lnTo>
                      <a:pt x="86" y="108"/>
                    </a:lnTo>
                    <a:lnTo>
                      <a:pt x="103" y="111"/>
                    </a:lnTo>
                    <a:lnTo>
                      <a:pt x="123" y="114"/>
                    </a:lnTo>
                    <a:lnTo>
                      <a:pt x="143" y="117"/>
                    </a:lnTo>
                    <a:lnTo>
                      <a:pt x="165" y="118"/>
                    </a:lnTo>
                    <a:lnTo>
                      <a:pt x="188" y="119"/>
                    </a:lnTo>
                    <a:lnTo>
                      <a:pt x="211" y="121"/>
                    </a:lnTo>
                    <a:lnTo>
                      <a:pt x="235" y="121"/>
                    </a:lnTo>
                    <a:lnTo>
                      <a:pt x="258" y="121"/>
                    </a:lnTo>
                    <a:lnTo>
                      <a:pt x="281" y="119"/>
                    </a:lnTo>
                    <a:lnTo>
                      <a:pt x="304" y="118"/>
                    </a:lnTo>
                    <a:lnTo>
                      <a:pt x="325" y="117"/>
                    </a:lnTo>
                    <a:lnTo>
                      <a:pt x="345" y="114"/>
                    </a:lnTo>
                    <a:lnTo>
                      <a:pt x="365" y="111"/>
                    </a:lnTo>
                    <a:lnTo>
                      <a:pt x="382" y="108"/>
                    </a:lnTo>
                    <a:lnTo>
                      <a:pt x="391" y="105"/>
                    </a:lnTo>
                    <a:lnTo>
                      <a:pt x="399" y="104"/>
                    </a:lnTo>
                    <a:lnTo>
                      <a:pt x="407" y="101"/>
                    </a:lnTo>
                    <a:lnTo>
                      <a:pt x="414" y="99"/>
                    </a:lnTo>
                    <a:lnTo>
                      <a:pt x="421" y="97"/>
                    </a:lnTo>
                    <a:lnTo>
                      <a:pt x="428" y="94"/>
                    </a:lnTo>
                    <a:lnTo>
                      <a:pt x="434" y="92"/>
                    </a:lnTo>
                    <a:lnTo>
                      <a:pt x="440" y="89"/>
                    </a:lnTo>
                    <a:lnTo>
                      <a:pt x="445" y="87"/>
                    </a:lnTo>
                    <a:lnTo>
                      <a:pt x="450" y="84"/>
                    </a:lnTo>
                    <a:lnTo>
                      <a:pt x="454" y="81"/>
                    </a:lnTo>
                    <a:lnTo>
                      <a:pt x="457" y="78"/>
                    </a:lnTo>
                    <a:lnTo>
                      <a:pt x="461" y="75"/>
                    </a:lnTo>
                    <a:lnTo>
                      <a:pt x="462" y="72"/>
                    </a:lnTo>
                    <a:lnTo>
                      <a:pt x="465" y="70"/>
                    </a:lnTo>
                    <a:lnTo>
                      <a:pt x="467" y="67"/>
                    </a:lnTo>
                    <a:lnTo>
                      <a:pt x="468" y="64"/>
                    </a:lnTo>
                    <a:lnTo>
                      <a:pt x="468" y="61"/>
                    </a:lnTo>
                    <a:lnTo>
                      <a:pt x="468" y="57"/>
                    </a:lnTo>
                    <a:lnTo>
                      <a:pt x="467" y="54"/>
                    </a:lnTo>
                    <a:lnTo>
                      <a:pt x="465" y="51"/>
                    </a:lnTo>
                    <a:lnTo>
                      <a:pt x="462" y="48"/>
                    </a:lnTo>
                    <a:lnTo>
                      <a:pt x="461" y="45"/>
                    </a:lnTo>
                    <a:lnTo>
                      <a:pt x="457" y="42"/>
                    </a:lnTo>
                    <a:lnTo>
                      <a:pt x="454" y="40"/>
                    </a:lnTo>
                    <a:lnTo>
                      <a:pt x="450" y="37"/>
                    </a:lnTo>
                    <a:lnTo>
                      <a:pt x="445" y="34"/>
                    </a:lnTo>
                    <a:lnTo>
                      <a:pt x="440" y="31"/>
                    </a:lnTo>
                    <a:lnTo>
                      <a:pt x="434" y="28"/>
                    </a:lnTo>
                    <a:lnTo>
                      <a:pt x="428" y="27"/>
                    </a:lnTo>
                    <a:lnTo>
                      <a:pt x="421" y="24"/>
                    </a:lnTo>
                    <a:lnTo>
                      <a:pt x="414" y="21"/>
                    </a:lnTo>
                    <a:lnTo>
                      <a:pt x="407" y="20"/>
                    </a:lnTo>
                    <a:lnTo>
                      <a:pt x="399" y="17"/>
                    </a:lnTo>
                    <a:lnTo>
                      <a:pt x="391" y="15"/>
                    </a:lnTo>
                    <a:lnTo>
                      <a:pt x="382" y="14"/>
                    </a:lnTo>
                    <a:lnTo>
                      <a:pt x="365" y="10"/>
                    </a:lnTo>
                    <a:lnTo>
                      <a:pt x="345" y="7"/>
                    </a:lnTo>
                    <a:lnTo>
                      <a:pt x="325" y="4"/>
                    </a:lnTo>
                    <a:lnTo>
                      <a:pt x="304" y="2"/>
                    </a:lnTo>
                    <a:lnTo>
                      <a:pt x="281" y="1"/>
                    </a:lnTo>
                    <a:lnTo>
                      <a:pt x="258" y="0"/>
                    </a:lnTo>
                    <a:lnTo>
                      <a:pt x="235" y="0"/>
                    </a:lnTo>
                  </a:path>
                </a:pathLst>
              </a:custGeom>
              <a:noFill/>
              <a:ln w="174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312" name="Line 175"/>
              <p:cNvSpPr>
                <a:spLocks noChangeShapeType="1"/>
              </p:cNvSpPr>
              <p:nvPr/>
            </p:nvSpPr>
            <p:spPr bwMode="auto">
              <a:xfrm>
                <a:off x="1814" y="2581"/>
                <a:ext cx="1" cy="75"/>
              </a:xfrm>
              <a:prstGeom prst="line">
                <a:avLst/>
              </a:prstGeom>
              <a:noFill/>
              <a:ln w="174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313" name="Line 176"/>
              <p:cNvSpPr>
                <a:spLocks noChangeShapeType="1"/>
              </p:cNvSpPr>
              <p:nvPr/>
            </p:nvSpPr>
            <p:spPr bwMode="auto">
              <a:xfrm>
                <a:off x="2282" y="2581"/>
                <a:ext cx="1" cy="75"/>
              </a:xfrm>
              <a:prstGeom prst="line">
                <a:avLst/>
              </a:prstGeom>
              <a:noFill/>
              <a:ln w="174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314" name="Rectangle 177"/>
              <p:cNvSpPr>
                <a:spLocks noChangeArrowheads="1"/>
              </p:cNvSpPr>
              <p:nvPr/>
            </p:nvSpPr>
            <p:spPr bwMode="auto">
              <a:xfrm>
                <a:off x="1814" y="2575"/>
                <a:ext cx="304" cy="86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charset="0"/>
                  <a:buChar char="r"/>
                  <a:defRPr sz="28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charset="0"/>
                  <a:buChar char="m"/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136315" name="Freeform 178"/>
              <p:cNvSpPr>
                <a:spLocks/>
              </p:cNvSpPr>
              <p:nvPr/>
            </p:nvSpPr>
            <p:spPr bwMode="auto">
              <a:xfrm>
                <a:off x="1811" y="2493"/>
                <a:ext cx="467" cy="142"/>
              </a:xfrm>
              <a:custGeom>
                <a:avLst/>
                <a:gdLst>
                  <a:gd name="T0" fmla="*/ 209 w 467"/>
                  <a:gd name="T1" fmla="*/ 0 h 142"/>
                  <a:gd name="T2" fmla="*/ 163 w 467"/>
                  <a:gd name="T3" fmla="*/ 3 h 142"/>
                  <a:gd name="T4" fmla="*/ 122 w 467"/>
                  <a:gd name="T5" fmla="*/ 9 h 142"/>
                  <a:gd name="T6" fmla="*/ 85 w 467"/>
                  <a:gd name="T7" fmla="*/ 16 h 142"/>
                  <a:gd name="T8" fmla="*/ 68 w 467"/>
                  <a:gd name="T9" fmla="*/ 20 h 142"/>
                  <a:gd name="T10" fmla="*/ 53 w 467"/>
                  <a:gd name="T11" fmla="*/ 26 h 142"/>
                  <a:gd name="T12" fmla="*/ 39 w 467"/>
                  <a:gd name="T13" fmla="*/ 30 h 142"/>
                  <a:gd name="T14" fmla="*/ 28 w 467"/>
                  <a:gd name="T15" fmla="*/ 38 h 142"/>
                  <a:gd name="T16" fmla="*/ 18 w 467"/>
                  <a:gd name="T17" fmla="*/ 43 h 142"/>
                  <a:gd name="T18" fmla="*/ 10 w 467"/>
                  <a:gd name="T19" fmla="*/ 49 h 142"/>
                  <a:gd name="T20" fmla="*/ 5 w 467"/>
                  <a:gd name="T21" fmla="*/ 56 h 142"/>
                  <a:gd name="T22" fmla="*/ 0 w 467"/>
                  <a:gd name="T23" fmla="*/ 63 h 142"/>
                  <a:gd name="T24" fmla="*/ 0 w 467"/>
                  <a:gd name="T25" fmla="*/ 70 h 142"/>
                  <a:gd name="T26" fmla="*/ 0 w 467"/>
                  <a:gd name="T27" fmla="*/ 78 h 142"/>
                  <a:gd name="T28" fmla="*/ 5 w 467"/>
                  <a:gd name="T29" fmla="*/ 85 h 142"/>
                  <a:gd name="T30" fmla="*/ 10 w 467"/>
                  <a:gd name="T31" fmla="*/ 92 h 142"/>
                  <a:gd name="T32" fmla="*/ 18 w 467"/>
                  <a:gd name="T33" fmla="*/ 98 h 142"/>
                  <a:gd name="T34" fmla="*/ 28 w 467"/>
                  <a:gd name="T35" fmla="*/ 105 h 142"/>
                  <a:gd name="T36" fmla="*/ 39 w 467"/>
                  <a:gd name="T37" fmla="*/ 110 h 142"/>
                  <a:gd name="T38" fmla="*/ 53 w 467"/>
                  <a:gd name="T39" fmla="*/ 116 h 142"/>
                  <a:gd name="T40" fmla="*/ 68 w 467"/>
                  <a:gd name="T41" fmla="*/ 120 h 142"/>
                  <a:gd name="T42" fmla="*/ 85 w 467"/>
                  <a:gd name="T43" fmla="*/ 125 h 142"/>
                  <a:gd name="T44" fmla="*/ 122 w 467"/>
                  <a:gd name="T45" fmla="*/ 133 h 142"/>
                  <a:gd name="T46" fmla="*/ 163 w 467"/>
                  <a:gd name="T47" fmla="*/ 138 h 142"/>
                  <a:gd name="T48" fmla="*/ 209 w 467"/>
                  <a:gd name="T49" fmla="*/ 140 h 142"/>
                  <a:gd name="T50" fmla="*/ 257 w 467"/>
                  <a:gd name="T51" fmla="*/ 140 h 142"/>
                  <a:gd name="T52" fmla="*/ 302 w 467"/>
                  <a:gd name="T53" fmla="*/ 138 h 142"/>
                  <a:gd name="T54" fmla="*/ 344 w 467"/>
                  <a:gd name="T55" fmla="*/ 133 h 142"/>
                  <a:gd name="T56" fmla="*/ 381 w 467"/>
                  <a:gd name="T57" fmla="*/ 125 h 142"/>
                  <a:gd name="T58" fmla="*/ 398 w 467"/>
                  <a:gd name="T59" fmla="*/ 120 h 142"/>
                  <a:gd name="T60" fmla="*/ 414 w 467"/>
                  <a:gd name="T61" fmla="*/ 116 h 142"/>
                  <a:gd name="T62" fmla="*/ 427 w 467"/>
                  <a:gd name="T63" fmla="*/ 110 h 142"/>
                  <a:gd name="T64" fmla="*/ 438 w 467"/>
                  <a:gd name="T65" fmla="*/ 105 h 142"/>
                  <a:gd name="T66" fmla="*/ 448 w 467"/>
                  <a:gd name="T67" fmla="*/ 98 h 142"/>
                  <a:gd name="T68" fmla="*/ 455 w 467"/>
                  <a:gd name="T69" fmla="*/ 92 h 142"/>
                  <a:gd name="T70" fmla="*/ 461 w 467"/>
                  <a:gd name="T71" fmla="*/ 85 h 142"/>
                  <a:gd name="T72" fmla="*/ 465 w 467"/>
                  <a:gd name="T73" fmla="*/ 78 h 142"/>
                  <a:gd name="T74" fmla="*/ 467 w 467"/>
                  <a:gd name="T75" fmla="*/ 70 h 142"/>
                  <a:gd name="T76" fmla="*/ 465 w 467"/>
                  <a:gd name="T77" fmla="*/ 63 h 142"/>
                  <a:gd name="T78" fmla="*/ 461 w 467"/>
                  <a:gd name="T79" fmla="*/ 56 h 142"/>
                  <a:gd name="T80" fmla="*/ 455 w 467"/>
                  <a:gd name="T81" fmla="*/ 49 h 142"/>
                  <a:gd name="T82" fmla="*/ 448 w 467"/>
                  <a:gd name="T83" fmla="*/ 43 h 142"/>
                  <a:gd name="T84" fmla="*/ 438 w 467"/>
                  <a:gd name="T85" fmla="*/ 38 h 142"/>
                  <a:gd name="T86" fmla="*/ 427 w 467"/>
                  <a:gd name="T87" fmla="*/ 30 h 142"/>
                  <a:gd name="T88" fmla="*/ 414 w 467"/>
                  <a:gd name="T89" fmla="*/ 26 h 142"/>
                  <a:gd name="T90" fmla="*/ 398 w 467"/>
                  <a:gd name="T91" fmla="*/ 20 h 142"/>
                  <a:gd name="T92" fmla="*/ 381 w 467"/>
                  <a:gd name="T93" fmla="*/ 16 h 142"/>
                  <a:gd name="T94" fmla="*/ 344 w 467"/>
                  <a:gd name="T95" fmla="*/ 9 h 142"/>
                  <a:gd name="T96" fmla="*/ 302 w 467"/>
                  <a:gd name="T97" fmla="*/ 3 h 142"/>
                  <a:gd name="T98" fmla="*/ 257 w 467"/>
                  <a:gd name="T99" fmla="*/ 0 h 142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w 467"/>
                  <a:gd name="T151" fmla="*/ 0 h 142"/>
                  <a:gd name="T152" fmla="*/ 467 w 467"/>
                  <a:gd name="T153" fmla="*/ 142 h 142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T150" t="T151" r="T152" b="T153"/>
                <a:pathLst>
                  <a:path w="467" h="142">
                    <a:moveTo>
                      <a:pt x="234" y="0"/>
                    </a:moveTo>
                    <a:lnTo>
                      <a:pt x="209" y="0"/>
                    </a:lnTo>
                    <a:lnTo>
                      <a:pt x="186" y="2"/>
                    </a:lnTo>
                    <a:lnTo>
                      <a:pt x="163" y="3"/>
                    </a:lnTo>
                    <a:lnTo>
                      <a:pt x="142" y="5"/>
                    </a:lnTo>
                    <a:lnTo>
                      <a:pt x="122" y="9"/>
                    </a:lnTo>
                    <a:lnTo>
                      <a:pt x="102" y="12"/>
                    </a:lnTo>
                    <a:lnTo>
                      <a:pt x="85" y="16"/>
                    </a:lnTo>
                    <a:lnTo>
                      <a:pt x="76" y="18"/>
                    </a:lnTo>
                    <a:lnTo>
                      <a:pt x="68" y="20"/>
                    </a:lnTo>
                    <a:lnTo>
                      <a:pt x="60" y="23"/>
                    </a:lnTo>
                    <a:lnTo>
                      <a:pt x="53" y="26"/>
                    </a:lnTo>
                    <a:lnTo>
                      <a:pt x="46" y="28"/>
                    </a:lnTo>
                    <a:lnTo>
                      <a:pt x="39" y="30"/>
                    </a:lnTo>
                    <a:lnTo>
                      <a:pt x="33" y="33"/>
                    </a:lnTo>
                    <a:lnTo>
                      <a:pt x="28" y="38"/>
                    </a:lnTo>
                    <a:lnTo>
                      <a:pt x="23" y="40"/>
                    </a:lnTo>
                    <a:lnTo>
                      <a:pt x="18" y="43"/>
                    </a:lnTo>
                    <a:lnTo>
                      <a:pt x="13" y="46"/>
                    </a:lnTo>
                    <a:lnTo>
                      <a:pt x="10" y="49"/>
                    </a:lnTo>
                    <a:lnTo>
                      <a:pt x="7" y="53"/>
                    </a:lnTo>
                    <a:lnTo>
                      <a:pt x="5" y="56"/>
                    </a:lnTo>
                    <a:lnTo>
                      <a:pt x="2" y="60"/>
                    </a:lnTo>
                    <a:lnTo>
                      <a:pt x="0" y="63"/>
                    </a:lnTo>
                    <a:lnTo>
                      <a:pt x="0" y="68"/>
                    </a:lnTo>
                    <a:lnTo>
                      <a:pt x="0" y="70"/>
                    </a:lnTo>
                    <a:lnTo>
                      <a:pt x="0" y="75"/>
                    </a:lnTo>
                    <a:lnTo>
                      <a:pt x="0" y="78"/>
                    </a:lnTo>
                    <a:lnTo>
                      <a:pt x="2" y="82"/>
                    </a:lnTo>
                    <a:lnTo>
                      <a:pt x="5" y="85"/>
                    </a:lnTo>
                    <a:lnTo>
                      <a:pt x="7" y="89"/>
                    </a:lnTo>
                    <a:lnTo>
                      <a:pt x="10" y="92"/>
                    </a:lnTo>
                    <a:lnTo>
                      <a:pt x="13" y="95"/>
                    </a:lnTo>
                    <a:lnTo>
                      <a:pt x="18" y="98"/>
                    </a:lnTo>
                    <a:lnTo>
                      <a:pt x="23" y="102"/>
                    </a:lnTo>
                    <a:lnTo>
                      <a:pt x="28" y="105"/>
                    </a:lnTo>
                    <a:lnTo>
                      <a:pt x="33" y="108"/>
                    </a:lnTo>
                    <a:lnTo>
                      <a:pt x="39" y="110"/>
                    </a:lnTo>
                    <a:lnTo>
                      <a:pt x="46" y="113"/>
                    </a:lnTo>
                    <a:lnTo>
                      <a:pt x="53" y="116"/>
                    </a:lnTo>
                    <a:lnTo>
                      <a:pt x="60" y="118"/>
                    </a:lnTo>
                    <a:lnTo>
                      <a:pt x="68" y="120"/>
                    </a:lnTo>
                    <a:lnTo>
                      <a:pt x="76" y="123"/>
                    </a:lnTo>
                    <a:lnTo>
                      <a:pt x="85" y="125"/>
                    </a:lnTo>
                    <a:lnTo>
                      <a:pt x="102" y="129"/>
                    </a:lnTo>
                    <a:lnTo>
                      <a:pt x="122" y="133"/>
                    </a:lnTo>
                    <a:lnTo>
                      <a:pt x="142" y="136"/>
                    </a:lnTo>
                    <a:lnTo>
                      <a:pt x="163" y="138"/>
                    </a:lnTo>
                    <a:lnTo>
                      <a:pt x="186" y="140"/>
                    </a:lnTo>
                    <a:lnTo>
                      <a:pt x="209" y="140"/>
                    </a:lnTo>
                    <a:lnTo>
                      <a:pt x="234" y="142"/>
                    </a:lnTo>
                    <a:lnTo>
                      <a:pt x="257" y="140"/>
                    </a:lnTo>
                    <a:lnTo>
                      <a:pt x="281" y="140"/>
                    </a:lnTo>
                    <a:lnTo>
                      <a:pt x="302" y="138"/>
                    </a:lnTo>
                    <a:lnTo>
                      <a:pt x="324" y="136"/>
                    </a:lnTo>
                    <a:lnTo>
                      <a:pt x="344" y="133"/>
                    </a:lnTo>
                    <a:lnTo>
                      <a:pt x="364" y="129"/>
                    </a:lnTo>
                    <a:lnTo>
                      <a:pt x="381" y="125"/>
                    </a:lnTo>
                    <a:lnTo>
                      <a:pt x="390" y="123"/>
                    </a:lnTo>
                    <a:lnTo>
                      <a:pt x="398" y="120"/>
                    </a:lnTo>
                    <a:lnTo>
                      <a:pt x="405" y="118"/>
                    </a:lnTo>
                    <a:lnTo>
                      <a:pt x="414" y="116"/>
                    </a:lnTo>
                    <a:lnTo>
                      <a:pt x="420" y="113"/>
                    </a:lnTo>
                    <a:lnTo>
                      <a:pt x="427" y="110"/>
                    </a:lnTo>
                    <a:lnTo>
                      <a:pt x="433" y="108"/>
                    </a:lnTo>
                    <a:lnTo>
                      <a:pt x="438" y="105"/>
                    </a:lnTo>
                    <a:lnTo>
                      <a:pt x="444" y="102"/>
                    </a:lnTo>
                    <a:lnTo>
                      <a:pt x="448" y="98"/>
                    </a:lnTo>
                    <a:lnTo>
                      <a:pt x="453" y="95"/>
                    </a:lnTo>
                    <a:lnTo>
                      <a:pt x="455" y="92"/>
                    </a:lnTo>
                    <a:lnTo>
                      <a:pt x="460" y="89"/>
                    </a:lnTo>
                    <a:lnTo>
                      <a:pt x="461" y="85"/>
                    </a:lnTo>
                    <a:lnTo>
                      <a:pt x="464" y="82"/>
                    </a:lnTo>
                    <a:lnTo>
                      <a:pt x="465" y="78"/>
                    </a:lnTo>
                    <a:lnTo>
                      <a:pt x="467" y="75"/>
                    </a:lnTo>
                    <a:lnTo>
                      <a:pt x="467" y="70"/>
                    </a:lnTo>
                    <a:lnTo>
                      <a:pt x="467" y="68"/>
                    </a:lnTo>
                    <a:lnTo>
                      <a:pt x="465" y="63"/>
                    </a:lnTo>
                    <a:lnTo>
                      <a:pt x="464" y="60"/>
                    </a:lnTo>
                    <a:lnTo>
                      <a:pt x="461" y="56"/>
                    </a:lnTo>
                    <a:lnTo>
                      <a:pt x="460" y="53"/>
                    </a:lnTo>
                    <a:lnTo>
                      <a:pt x="455" y="49"/>
                    </a:lnTo>
                    <a:lnTo>
                      <a:pt x="453" y="46"/>
                    </a:lnTo>
                    <a:lnTo>
                      <a:pt x="448" y="43"/>
                    </a:lnTo>
                    <a:lnTo>
                      <a:pt x="444" y="40"/>
                    </a:lnTo>
                    <a:lnTo>
                      <a:pt x="438" y="38"/>
                    </a:lnTo>
                    <a:lnTo>
                      <a:pt x="433" y="33"/>
                    </a:lnTo>
                    <a:lnTo>
                      <a:pt x="427" y="30"/>
                    </a:lnTo>
                    <a:lnTo>
                      <a:pt x="420" y="28"/>
                    </a:lnTo>
                    <a:lnTo>
                      <a:pt x="414" y="26"/>
                    </a:lnTo>
                    <a:lnTo>
                      <a:pt x="405" y="23"/>
                    </a:lnTo>
                    <a:lnTo>
                      <a:pt x="398" y="20"/>
                    </a:lnTo>
                    <a:lnTo>
                      <a:pt x="390" y="18"/>
                    </a:lnTo>
                    <a:lnTo>
                      <a:pt x="381" y="16"/>
                    </a:lnTo>
                    <a:lnTo>
                      <a:pt x="364" y="12"/>
                    </a:lnTo>
                    <a:lnTo>
                      <a:pt x="344" y="9"/>
                    </a:lnTo>
                    <a:lnTo>
                      <a:pt x="324" y="5"/>
                    </a:lnTo>
                    <a:lnTo>
                      <a:pt x="302" y="3"/>
                    </a:lnTo>
                    <a:lnTo>
                      <a:pt x="281" y="2"/>
                    </a:lnTo>
                    <a:lnTo>
                      <a:pt x="257" y="0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316" name="Freeform 179"/>
              <p:cNvSpPr>
                <a:spLocks/>
              </p:cNvSpPr>
              <p:nvPr/>
            </p:nvSpPr>
            <p:spPr bwMode="auto">
              <a:xfrm>
                <a:off x="1811" y="2493"/>
                <a:ext cx="467" cy="142"/>
              </a:xfrm>
              <a:custGeom>
                <a:avLst/>
                <a:gdLst>
                  <a:gd name="T0" fmla="*/ 209 w 467"/>
                  <a:gd name="T1" fmla="*/ 0 h 142"/>
                  <a:gd name="T2" fmla="*/ 163 w 467"/>
                  <a:gd name="T3" fmla="*/ 3 h 142"/>
                  <a:gd name="T4" fmla="*/ 122 w 467"/>
                  <a:gd name="T5" fmla="*/ 9 h 142"/>
                  <a:gd name="T6" fmla="*/ 85 w 467"/>
                  <a:gd name="T7" fmla="*/ 16 h 142"/>
                  <a:gd name="T8" fmla="*/ 68 w 467"/>
                  <a:gd name="T9" fmla="*/ 20 h 142"/>
                  <a:gd name="T10" fmla="*/ 53 w 467"/>
                  <a:gd name="T11" fmla="*/ 26 h 142"/>
                  <a:gd name="T12" fmla="*/ 39 w 467"/>
                  <a:gd name="T13" fmla="*/ 30 h 142"/>
                  <a:gd name="T14" fmla="*/ 28 w 467"/>
                  <a:gd name="T15" fmla="*/ 38 h 142"/>
                  <a:gd name="T16" fmla="*/ 18 w 467"/>
                  <a:gd name="T17" fmla="*/ 43 h 142"/>
                  <a:gd name="T18" fmla="*/ 10 w 467"/>
                  <a:gd name="T19" fmla="*/ 49 h 142"/>
                  <a:gd name="T20" fmla="*/ 5 w 467"/>
                  <a:gd name="T21" fmla="*/ 56 h 142"/>
                  <a:gd name="T22" fmla="*/ 0 w 467"/>
                  <a:gd name="T23" fmla="*/ 63 h 142"/>
                  <a:gd name="T24" fmla="*/ 0 w 467"/>
                  <a:gd name="T25" fmla="*/ 70 h 142"/>
                  <a:gd name="T26" fmla="*/ 0 w 467"/>
                  <a:gd name="T27" fmla="*/ 78 h 142"/>
                  <a:gd name="T28" fmla="*/ 5 w 467"/>
                  <a:gd name="T29" fmla="*/ 85 h 142"/>
                  <a:gd name="T30" fmla="*/ 10 w 467"/>
                  <a:gd name="T31" fmla="*/ 92 h 142"/>
                  <a:gd name="T32" fmla="*/ 18 w 467"/>
                  <a:gd name="T33" fmla="*/ 98 h 142"/>
                  <a:gd name="T34" fmla="*/ 28 w 467"/>
                  <a:gd name="T35" fmla="*/ 105 h 142"/>
                  <a:gd name="T36" fmla="*/ 39 w 467"/>
                  <a:gd name="T37" fmla="*/ 110 h 142"/>
                  <a:gd name="T38" fmla="*/ 53 w 467"/>
                  <a:gd name="T39" fmla="*/ 116 h 142"/>
                  <a:gd name="T40" fmla="*/ 68 w 467"/>
                  <a:gd name="T41" fmla="*/ 120 h 142"/>
                  <a:gd name="T42" fmla="*/ 85 w 467"/>
                  <a:gd name="T43" fmla="*/ 125 h 142"/>
                  <a:gd name="T44" fmla="*/ 122 w 467"/>
                  <a:gd name="T45" fmla="*/ 133 h 142"/>
                  <a:gd name="T46" fmla="*/ 163 w 467"/>
                  <a:gd name="T47" fmla="*/ 138 h 142"/>
                  <a:gd name="T48" fmla="*/ 209 w 467"/>
                  <a:gd name="T49" fmla="*/ 140 h 142"/>
                  <a:gd name="T50" fmla="*/ 257 w 467"/>
                  <a:gd name="T51" fmla="*/ 140 h 142"/>
                  <a:gd name="T52" fmla="*/ 302 w 467"/>
                  <a:gd name="T53" fmla="*/ 138 h 142"/>
                  <a:gd name="T54" fmla="*/ 344 w 467"/>
                  <a:gd name="T55" fmla="*/ 133 h 142"/>
                  <a:gd name="T56" fmla="*/ 381 w 467"/>
                  <a:gd name="T57" fmla="*/ 125 h 142"/>
                  <a:gd name="T58" fmla="*/ 398 w 467"/>
                  <a:gd name="T59" fmla="*/ 120 h 142"/>
                  <a:gd name="T60" fmla="*/ 414 w 467"/>
                  <a:gd name="T61" fmla="*/ 116 h 142"/>
                  <a:gd name="T62" fmla="*/ 427 w 467"/>
                  <a:gd name="T63" fmla="*/ 110 h 142"/>
                  <a:gd name="T64" fmla="*/ 438 w 467"/>
                  <a:gd name="T65" fmla="*/ 105 h 142"/>
                  <a:gd name="T66" fmla="*/ 448 w 467"/>
                  <a:gd name="T67" fmla="*/ 98 h 142"/>
                  <a:gd name="T68" fmla="*/ 455 w 467"/>
                  <a:gd name="T69" fmla="*/ 92 h 142"/>
                  <a:gd name="T70" fmla="*/ 461 w 467"/>
                  <a:gd name="T71" fmla="*/ 85 h 142"/>
                  <a:gd name="T72" fmla="*/ 465 w 467"/>
                  <a:gd name="T73" fmla="*/ 78 h 142"/>
                  <a:gd name="T74" fmla="*/ 467 w 467"/>
                  <a:gd name="T75" fmla="*/ 70 h 142"/>
                  <a:gd name="T76" fmla="*/ 465 w 467"/>
                  <a:gd name="T77" fmla="*/ 63 h 142"/>
                  <a:gd name="T78" fmla="*/ 461 w 467"/>
                  <a:gd name="T79" fmla="*/ 56 h 142"/>
                  <a:gd name="T80" fmla="*/ 455 w 467"/>
                  <a:gd name="T81" fmla="*/ 49 h 142"/>
                  <a:gd name="T82" fmla="*/ 448 w 467"/>
                  <a:gd name="T83" fmla="*/ 43 h 142"/>
                  <a:gd name="T84" fmla="*/ 438 w 467"/>
                  <a:gd name="T85" fmla="*/ 38 h 142"/>
                  <a:gd name="T86" fmla="*/ 427 w 467"/>
                  <a:gd name="T87" fmla="*/ 30 h 142"/>
                  <a:gd name="T88" fmla="*/ 414 w 467"/>
                  <a:gd name="T89" fmla="*/ 26 h 142"/>
                  <a:gd name="T90" fmla="*/ 398 w 467"/>
                  <a:gd name="T91" fmla="*/ 20 h 142"/>
                  <a:gd name="T92" fmla="*/ 381 w 467"/>
                  <a:gd name="T93" fmla="*/ 16 h 142"/>
                  <a:gd name="T94" fmla="*/ 344 w 467"/>
                  <a:gd name="T95" fmla="*/ 9 h 142"/>
                  <a:gd name="T96" fmla="*/ 302 w 467"/>
                  <a:gd name="T97" fmla="*/ 3 h 142"/>
                  <a:gd name="T98" fmla="*/ 257 w 467"/>
                  <a:gd name="T99" fmla="*/ 0 h 142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w 467"/>
                  <a:gd name="T151" fmla="*/ 0 h 142"/>
                  <a:gd name="T152" fmla="*/ 467 w 467"/>
                  <a:gd name="T153" fmla="*/ 142 h 142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T150" t="T151" r="T152" b="T153"/>
                <a:pathLst>
                  <a:path w="467" h="142">
                    <a:moveTo>
                      <a:pt x="234" y="0"/>
                    </a:moveTo>
                    <a:lnTo>
                      <a:pt x="209" y="0"/>
                    </a:lnTo>
                    <a:lnTo>
                      <a:pt x="186" y="2"/>
                    </a:lnTo>
                    <a:lnTo>
                      <a:pt x="163" y="3"/>
                    </a:lnTo>
                    <a:lnTo>
                      <a:pt x="142" y="5"/>
                    </a:lnTo>
                    <a:lnTo>
                      <a:pt x="122" y="9"/>
                    </a:lnTo>
                    <a:lnTo>
                      <a:pt x="102" y="12"/>
                    </a:lnTo>
                    <a:lnTo>
                      <a:pt x="85" y="16"/>
                    </a:lnTo>
                    <a:lnTo>
                      <a:pt x="76" y="18"/>
                    </a:lnTo>
                    <a:lnTo>
                      <a:pt x="68" y="20"/>
                    </a:lnTo>
                    <a:lnTo>
                      <a:pt x="60" y="23"/>
                    </a:lnTo>
                    <a:lnTo>
                      <a:pt x="53" y="26"/>
                    </a:lnTo>
                    <a:lnTo>
                      <a:pt x="46" y="28"/>
                    </a:lnTo>
                    <a:lnTo>
                      <a:pt x="39" y="30"/>
                    </a:lnTo>
                    <a:lnTo>
                      <a:pt x="33" y="33"/>
                    </a:lnTo>
                    <a:lnTo>
                      <a:pt x="28" y="38"/>
                    </a:lnTo>
                    <a:lnTo>
                      <a:pt x="23" y="40"/>
                    </a:lnTo>
                    <a:lnTo>
                      <a:pt x="18" y="43"/>
                    </a:lnTo>
                    <a:lnTo>
                      <a:pt x="13" y="46"/>
                    </a:lnTo>
                    <a:lnTo>
                      <a:pt x="10" y="49"/>
                    </a:lnTo>
                    <a:lnTo>
                      <a:pt x="7" y="53"/>
                    </a:lnTo>
                    <a:lnTo>
                      <a:pt x="5" y="56"/>
                    </a:lnTo>
                    <a:lnTo>
                      <a:pt x="2" y="60"/>
                    </a:lnTo>
                    <a:lnTo>
                      <a:pt x="0" y="63"/>
                    </a:lnTo>
                    <a:lnTo>
                      <a:pt x="0" y="68"/>
                    </a:lnTo>
                    <a:lnTo>
                      <a:pt x="0" y="70"/>
                    </a:lnTo>
                    <a:lnTo>
                      <a:pt x="0" y="75"/>
                    </a:lnTo>
                    <a:lnTo>
                      <a:pt x="0" y="78"/>
                    </a:lnTo>
                    <a:lnTo>
                      <a:pt x="2" y="82"/>
                    </a:lnTo>
                    <a:lnTo>
                      <a:pt x="5" y="85"/>
                    </a:lnTo>
                    <a:lnTo>
                      <a:pt x="7" y="89"/>
                    </a:lnTo>
                    <a:lnTo>
                      <a:pt x="10" y="92"/>
                    </a:lnTo>
                    <a:lnTo>
                      <a:pt x="13" y="95"/>
                    </a:lnTo>
                    <a:lnTo>
                      <a:pt x="18" y="98"/>
                    </a:lnTo>
                    <a:lnTo>
                      <a:pt x="23" y="102"/>
                    </a:lnTo>
                    <a:lnTo>
                      <a:pt x="28" y="105"/>
                    </a:lnTo>
                    <a:lnTo>
                      <a:pt x="33" y="108"/>
                    </a:lnTo>
                    <a:lnTo>
                      <a:pt x="39" y="110"/>
                    </a:lnTo>
                    <a:lnTo>
                      <a:pt x="46" y="113"/>
                    </a:lnTo>
                    <a:lnTo>
                      <a:pt x="53" y="116"/>
                    </a:lnTo>
                    <a:lnTo>
                      <a:pt x="60" y="118"/>
                    </a:lnTo>
                    <a:lnTo>
                      <a:pt x="68" y="120"/>
                    </a:lnTo>
                    <a:lnTo>
                      <a:pt x="76" y="123"/>
                    </a:lnTo>
                    <a:lnTo>
                      <a:pt x="85" y="125"/>
                    </a:lnTo>
                    <a:lnTo>
                      <a:pt x="102" y="129"/>
                    </a:lnTo>
                    <a:lnTo>
                      <a:pt x="122" y="133"/>
                    </a:lnTo>
                    <a:lnTo>
                      <a:pt x="142" y="136"/>
                    </a:lnTo>
                    <a:lnTo>
                      <a:pt x="163" y="138"/>
                    </a:lnTo>
                    <a:lnTo>
                      <a:pt x="186" y="140"/>
                    </a:lnTo>
                    <a:lnTo>
                      <a:pt x="209" y="140"/>
                    </a:lnTo>
                    <a:lnTo>
                      <a:pt x="234" y="142"/>
                    </a:lnTo>
                    <a:lnTo>
                      <a:pt x="257" y="140"/>
                    </a:lnTo>
                    <a:lnTo>
                      <a:pt x="281" y="140"/>
                    </a:lnTo>
                    <a:lnTo>
                      <a:pt x="302" y="138"/>
                    </a:lnTo>
                    <a:lnTo>
                      <a:pt x="324" y="136"/>
                    </a:lnTo>
                    <a:lnTo>
                      <a:pt x="344" y="133"/>
                    </a:lnTo>
                    <a:lnTo>
                      <a:pt x="364" y="129"/>
                    </a:lnTo>
                    <a:lnTo>
                      <a:pt x="381" y="125"/>
                    </a:lnTo>
                    <a:lnTo>
                      <a:pt x="390" y="123"/>
                    </a:lnTo>
                    <a:lnTo>
                      <a:pt x="398" y="120"/>
                    </a:lnTo>
                    <a:lnTo>
                      <a:pt x="405" y="118"/>
                    </a:lnTo>
                    <a:lnTo>
                      <a:pt x="414" y="116"/>
                    </a:lnTo>
                    <a:lnTo>
                      <a:pt x="420" y="113"/>
                    </a:lnTo>
                    <a:lnTo>
                      <a:pt x="427" y="110"/>
                    </a:lnTo>
                    <a:lnTo>
                      <a:pt x="433" y="108"/>
                    </a:lnTo>
                    <a:lnTo>
                      <a:pt x="438" y="105"/>
                    </a:lnTo>
                    <a:lnTo>
                      <a:pt x="444" y="102"/>
                    </a:lnTo>
                    <a:lnTo>
                      <a:pt x="448" y="98"/>
                    </a:lnTo>
                    <a:lnTo>
                      <a:pt x="453" y="95"/>
                    </a:lnTo>
                    <a:lnTo>
                      <a:pt x="455" y="92"/>
                    </a:lnTo>
                    <a:lnTo>
                      <a:pt x="460" y="89"/>
                    </a:lnTo>
                    <a:lnTo>
                      <a:pt x="461" y="85"/>
                    </a:lnTo>
                    <a:lnTo>
                      <a:pt x="464" y="82"/>
                    </a:lnTo>
                    <a:lnTo>
                      <a:pt x="465" y="78"/>
                    </a:lnTo>
                    <a:lnTo>
                      <a:pt x="467" y="75"/>
                    </a:lnTo>
                    <a:lnTo>
                      <a:pt x="467" y="70"/>
                    </a:lnTo>
                    <a:lnTo>
                      <a:pt x="467" y="68"/>
                    </a:lnTo>
                    <a:lnTo>
                      <a:pt x="465" y="63"/>
                    </a:lnTo>
                    <a:lnTo>
                      <a:pt x="464" y="60"/>
                    </a:lnTo>
                    <a:lnTo>
                      <a:pt x="461" y="56"/>
                    </a:lnTo>
                    <a:lnTo>
                      <a:pt x="460" y="53"/>
                    </a:lnTo>
                    <a:lnTo>
                      <a:pt x="455" y="49"/>
                    </a:lnTo>
                    <a:lnTo>
                      <a:pt x="453" y="46"/>
                    </a:lnTo>
                    <a:lnTo>
                      <a:pt x="448" y="43"/>
                    </a:lnTo>
                    <a:lnTo>
                      <a:pt x="444" y="40"/>
                    </a:lnTo>
                    <a:lnTo>
                      <a:pt x="438" y="38"/>
                    </a:lnTo>
                    <a:lnTo>
                      <a:pt x="433" y="33"/>
                    </a:lnTo>
                    <a:lnTo>
                      <a:pt x="427" y="30"/>
                    </a:lnTo>
                    <a:lnTo>
                      <a:pt x="420" y="28"/>
                    </a:lnTo>
                    <a:lnTo>
                      <a:pt x="414" y="26"/>
                    </a:lnTo>
                    <a:lnTo>
                      <a:pt x="405" y="23"/>
                    </a:lnTo>
                    <a:lnTo>
                      <a:pt x="398" y="20"/>
                    </a:lnTo>
                    <a:lnTo>
                      <a:pt x="390" y="18"/>
                    </a:lnTo>
                    <a:lnTo>
                      <a:pt x="381" y="16"/>
                    </a:lnTo>
                    <a:lnTo>
                      <a:pt x="364" y="12"/>
                    </a:lnTo>
                    <a:lnTo>
                      <a:pt x="344" y="9"/>
                    </a:lnTo>
                    <a:lnTo>
                      <a:pt x="324" y="5"/>
                    </a:lnTo>
                    <a:lnTo>
                      <a:pt x="302" y="3"/>
                    </a:lnTo>
                    <a:lnTo>
                      <a:pt x="281" y="2"/>
                    </a:lnTo>
                    <a:lnTo>
                      <a:pt x="257" y="0"/>
                    </a:lnTo>
                    <a:lnTo>
                      <a:pt x="234" y="0"/>
                    </a:lnTo>
                  </a:path>
                </a:pathLst>
              </a:custGeom>
              <a:noFill/>
              <a:ln w="174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317" name="Line 180"/>
              <p:cNvSpPr>
                <a:spLocks noChangeShapeType="1"/>
              </p:cNvSpPr>
              <p:nvPr/>
            </p:nvSpPr>
            <p:spPr bwMode="auto">
              <a:xfrm flipV="1">
                <a:off x="1923" y="2525"/>
                <a:ext cx="83" cy="1"/>
              </a:xfrm>
              <a:prstGeom prst="line">
                <a:avLst/>
              </a:prstGeom>
              <a:noFill/>
              <a:ln w="428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318" name="Line 181"/>
              <p:cNvSpPr>
                <a:spLocks noChangeShapeType="1"/>
              </p:cNvSpPr>
              <p:nvPr/>
            </p:nvSpPr>
            <p:spPr bwMode="auto">
              <a:xfrm>
                <a:off x="2082" y="2608"/>
                <a:ext cx="73" cy="1"/>
              </a:xfrm>
              <a:prstGeom prst="line">
                <a:avLst/>
              </a:prstGeom>
              <a:noFill/>
              <a:ln w="428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319" name="Line 182"/>
              <p:cNvSpPr>
                <a:spLocks noChangeShapeType="1"/>
              </p:cNvSpPr>
              <p:nvPr/>
            </p:nvSpPr>
            <p:spPr bwMode="auto">
              <a:xfrm>
                <a:off x="1999" y="2526"/>
                <a:ext cx="87" cy="82"/>
              </a:xfrm>
              <a:prstGeom prst="line">
                <a:avLst/>
              </a:prstGeom>
              <a:noFill/>
              <a:ln w="428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320" name="Line 183"/>
              <p:cNvSpPr>
                <a:spLocks noChangeShapeType="1"/>
              </p:cNvSpPr>
              <p:nvPr/>
            </p:nvSpPr>
            <p:spPr bwMode="auto">
              <a:xfrm>
                <a:off x="1923" y="2603"/>
                <a:ext cx="83" cy="3"/>
              </a:xfrm>
              <a:prstGeom prst="line">
                <a:avLst/>
              </a:prstGeom>
              <a:noFill/>
              <a:ln w="428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321" name="Line 184"/>
              <p:cNvSpPr>
                <a:spLocks noChangeShapeType="1"/>
              </p:cNvSpPr>
              <p:nvPr/>
            </p:nvSpPr>
            <p:spPr bwMode="auto">
              <a:xfrm>
                <a:off x="2082" y="2523"/>
                <a:ext cx="73" cy="1"/>
              </a:xfrm>
              <a:prstGeom prst="line">
                <a:avLst/>
              </a:prstGeom>
              <a:noFill/>
              <a:ln w="428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322" name="Line 185"/>
              <p:cNvSpPr>
                <a:spLocks noChangeShapeType="1"/>
              </p:cNvSpPr>
              <p:nvPr/>
            </p:nvSpPr>
            <p:spPr bwMode="auto">
              <a:xfrm flipV="1">
                <a:off x="1999" y="2523"/>
                <a:ext cx="87" cy="80"/>
              </a:xfrm>
              <a:prstGeom prst="line">
                <a:avLst/>
              </a:prstGeom>
              <a:noFill/>
              <a:ln w="428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136230" name="Group 236"/>
          <p:cNvGrpSpPr>
            <a:grpSpLocks/>
          </p:cNvGrpSpPr>
          <p:nvPr/>
        </p:nvGrpSpPr>
        <p:grpSpPr bwMode="auto">
          <a:xfrm>
            <a:off x="7489825" y="0"/>
            <a:ext cx="1654175" cy="1766888"/>
            <a:chOff x="4255" y="0"/>
            <a:chExt cx="1505" cy="1547"/>
          </a:xfrm>
        </p:grpSpPr>
        <p:sp>
          <p:nvSpPr>
            <p:cNvPr id="136247" name="Freeform 237"/>
            <p:cNvSpPr>
              <a:spLocks/>
            </p:cNvSpPr>
            <p:nvPr/>
          </p:nvSpPr>
          <p:spPr bwMode="auto">
            <a:xfrm>
              <a:off x="4255" y="0"/>
              <a:ext cx="1505" cy="1547"/>
            </a:xfrm>
            <a:custGeom>
              <a:avLst/>
              <a:gdLst>
                <a:gd name="T0" fmla="*/ 6481196 w 1143"/>
                <a:gd name="T1" fmla="*/ 25901444 h 1022"/>
                <a:gd name="T2" fmla="*/ 5437009 w 1143"/>
                <a:gd name="T3" fmla="*/ 8036561 h 1022"/>
                <a:gd name="T4" fmla="*/ 3326068 w 1143"/>
                <a:gd name="T5" fmla="*/ 2970942 h 1022"/>
                <a:gd name="T6" fmla="*/ 2015818 w 1143"/>
                <a:gd name="T7" fmla="*/ 22450913 h 1022"/>
                <a:gd name="T8" fmla="*/ 1131418 w 1143"/>
                <a:gd name="T9" fmla="*/ 54096621 h 1022"/>
                <a:gd name="T10" fmla="*/ 573202 w 1143"/>
                <a:gd name="T11" fmla="*/ 102349584 h 1022"/>
                <a:gd name="T12" fmla="*/ 277821 w 1143"/>
                <a:gd name="T13" fmla="*/ 175298526 h 1022"/>
                <a:gd name="T14" fmla="*/ 193042 w 1143"/>
                <a:gd name="T15" fmla="*/ 268575910 h 1022"/>
                <a:gd name="T16" fmla="*/ 330619 w 1143"/>
                <a:gd name="T17" fmla="*/ 486426239 h 1022"/>
                <a:gd name="T18" fmla="*/ 435329 w 1143"/>
                <a:gd name="T19" fmla="*/ 669853106 h 1022"/>
                <a:gd name="T20" fmla="*/ 210996 w 1143"/>
                <a:gd name="T21" fmla="*/ 920313804 h 1022"/>
                <a:gd name="T22" fmla="*/ 1 w 1143"/>
                <a:gd name="T23" fmla="*/ 1137613427 h 1022"/>
                <a:gd name="T24" fmla="*/ 48184 w 1143"/>
                <a:gd name="T25" fmla="*/ 1282272478 h 1022"/>
                <a:gd name="T26" fmla="*/ 121701 w 1143"/>
                <a:gd name="T27" fmla="*/ 1390928404 h 1022"/>
                <a:gd name="T28" fmla="*/ 414232 w 1143"/>
                <a:gd name="T29" fmla="*/ 1471894691 h 1022"/>
                <a:gd name="T30" fmla="*/ 774962 w 1143"/>
                <a:gd name="T31" fmla="*/ 1505203004 h 1022"/>
                <a:gd name="T32" fmla="*/ 1279072 w 1143"/>
                <a:gd name="T33" fmla="*/ 1528915800 h 1022"/>
                <a:gd name="T34" fmla="*/ 2035310 w 1143"/>
                <a:gd name="T35" fmla="*/ 1537244863 h 1022"/>
                <a:gd name="T36" fmla="*/ 3200884 w 1143"/>
                <a:gd name="T37" fmla="*/ 1528915800 h 1022"/>
                <a:gd name="T38" fmla="*/ 5353190 w 1143"/>
                <a:gd name="T39" fmla="*/ 1508782621 h 1022"/>
                <a:gd name="T40" fmla="*/ 6285018 w 1143"/>
                <a:gd name="T41" fmla="*/ 1515507580 h 1022"/>
                <a:gd name="T42" fmla="*/ 7012061 w 1143"/>
                <a:gd name="T43" fmla="*/ 1537244863 h 1022"/>
                <a:gd name="T44" fmla="*/ 7399516 w 1143"/>
                <a:gd name="T45" fmla="*/ 1588729402 h 1022"/>
                <a:gd name="T46" fmla="*/ 7544822 w 1143"/>
                <a:gd name="T47" fmla="*/ 1659690360 h 1022"/>
                <a:gd name="T48" fmla="*/ 7579404 w 1143"/>
                <a:gd name="T49" fmla="*/ 1834696256 h 1022"/>
                <a:gd name="T50" fmla="*/ 7729963 w 1143"/>
                <a:gd name="T51" fmla="*/ 1911858506 h 1022"/>
                <a:gd name="T52" fmla="*/ 8134422 w 1143"/>
                <a:gd name="T53" fmla="*/ 1971447805 h 1022"/>
                <a:gd name="T54" fmla="*/ 8942793 w 1143"/>
                <a:gd name="T55" fmla="*/ 2003115766 h 1022"/>
                <a:gd name="T56" fmla="*/ 10142923 w 1143"/>
                <a:gd name="T57" fmla="*/ 2029971885 h 1022"/>
                <a:gd name="T58" fmla="*/ 11914255 w 1143"/>
                <a:gd name="T59" fmla="*/ 2045952687 h 1022"/>
                <a:gd name="T60" fmla="*/ 13745593 w 1143"/>
                <a:gd name="T61" fmla="*/ 2038846449 h 1022"/>
                <a:gd name="T62" fmla="*/ 15145119 w 1143"/>
                <a:gd name="T63" fmla="*/ 2011246850 h 1022"/>
                <a:gd name="T64" fmla="*/ 16223121 w 1143"/>
                <a:gd name="T65" fmla="*/ 1959313928 h 1022"/>
                <a:gd name="T66" fmla="*/ 16891730 w 1143"/>
                <a:gd name="T67" fmla="*/ 1877372914 h 1022"/>
                <a:gd name="T68" fmla="*/ 17255506 w 1143"/>
                <a:gd name="T69" fmla="*/ 1744953953 h 1022"/>
                <a:gd name="T70" fmla="*/ 17393352 w 1143"/>
                <a:gd name="T71" fmla="*/ 1588729402 h 1022"/>
                <a:gd name="T72" fmla="*/ 17336918 w 1143"/>
                <a:gd name="T73" fmla="*/ 1343468892 h 1022"/>
                <a:gd name="T74" fmla="*/ 17223437 w 1143"/>
                <a:gd name="T75" fmla="*/ 1144994585 h 1022"/>
                <a:gd name="T76" fmla="*/ 17142624 w 1143"/>
                <a:gd name="T77" fmla="*/ 1010052972 h 1022"/>
                <a:gd name="T78" fmla="*/ 17112680 w 1143"/>
                <a:gd name="T79" fmla="*/ 877171957 h 1022"/>
                <a:gd name="T80" fmla="*/ 17038093 w 1143"/>
                <a:gd name="T81" fmla="*/ 735855941 h 1022"/>
                <a:gd name="T82" fmla="*/ 16763236 w 1143"/>
                <a:gd name="T83" fmla="*/ 650744713 h 1022"/>
                <a:gd name="T84" fmla="*/ 16426355 w 1143"/>
                <a:gd name="T85" fmla="*/ 607990115 h 1022"/>
                <a:gd name="T86" fmla="*/ 15898518 w 1143"/>
                <a:gd name="T87" fmla="*/ 572020936 h 1022"/>
                <a:gd name="T88" fmla="*/ 15087630 w 1143"/>
                <a:gd name="T89" fmla="*/ 549078626 h 1022"/>
                <a:gd name="T90" fmla="*/ 14077164 w 1143"/>
                <a:gd name="T91" fmla="*/ 540365414 h 1022"/>
                <a:gd name="T92" fmla="*/ 11882635 w 1143"/>
                <a:gd name="T93" fmla="*/ 532578768 h 1022"/>
                <a:gd name="T94" fmla="*/ 10691232 w 1143"/>
                <a:gd name="T95" fmla="*/ 514430769 h 1022"/>
                <a:gd name="T96" fmla="*/ 9891570 w 1143"/>
                <a:gd name="T97" fmla="*/ 479509399 h 1022"/>
                <a:gd name="T98" fmla="*/ 9364664 w 1143"/>
                <a:gd name="T99" fmla="*/ 420114415 h 1022"/>
                <a:gd name="T100" fmla="*/ 8776608 w 1143"/>
                <a:gd name="T101" fmla="*/ 295476953 h 1022"/>
                <a:gd name="T102" fmla="*/ 8070628 w 1143"/>
                <a:gd name="T103" fmla="*/ 133758435 h 1022"/>
                <a:gd name="T104" fmla="*/ 7544822 w 1143"/>
                <a:gd name="T105" fmla="*/ 74464112 h 1022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1143"/>
                <a:gd name="T160" fmla="*/ 0 h 1022"/>
                <a:gd name="T161" fmla="*/ 1143 w 1143"/>
                <a:gd name="T162" fmla="*/ 1022 h 1022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1143" h="1022">
                  <a:moveTo>
                    <a:pt x="471" y="24"/>
                  </a:moveTo>
                  <a:lnTo>
                    <a:pt x="461" y="21"/>
                  </a:lnTo>
                  <a:lnTo>
                    <a:pt x="451" y="19"/>
                  </a:lnTo>
                  <a:lnTo>
                    <a:pt x="439" y="16"/>
                  </a:lnTo>
                  <a:lnTo>
                    <a:pt x="426" y="13"/>
                  </a:lnTo>
                  <a:lnTo>
                    <a:pt x="415" y="11"/>
                  </a:lnTo>
                  <a:lnTo>
                    <a:pt x="401" y="9"/>
                  </a:lnTo>
                  <a:lnTo>
                    <a:pt x="388" y="7"/>
                  </a:lnTo>
                  <a:lnTo>
                    <a:pt x="373" y="6"/>
                  </a:lnTo>
                  <a:lnTo>
                    <a:pt x="358" y="4"/>
                  </a:lnTo>
                  <a:lnTo>
                    <a:pt x="343" y="3"/>
                  </a:lnTo>
                  <a:lnTo>
                    <a:pt x="313" y="0"/>
                  </a:lnTo>
                  <a:lnTo>
                    <a:pt x="282" y="0"/>
                  </a:lnTo>
                  <a:lnTo>
                    <a:pt x="250" y="0"/>
                  </a:lnTo>
                  <a:lnTo>
                    <a:pt x="219" y="1"/>
                  </a:lnTo>
                  <a:lnTo>
                    <a:pt x="189" y="3"/>
                  </a:lnTo>
                  <a:lnTo>
                    <a:pt x="174" y="4"/>
                  </a:lnTo>
                  <a:lnTo>
                    <a:pt x="160" y="6"/>
                  </a:lnTo>
                  <a:lnTo>
                    <a:pt x="146" y="9"/>
                  </a:lnTo>
                  <a:lnTo>
                    <a:pt x="133" y="11"/>
                  </a:lnTo>
                  <a:lnTo>
                    <a:pt x="120" y="13"/>
                  </a:lnTo>
                  <a:lnTo>
                    <a:pt x="107" y="16"/>
                  </a:lnTo>
                  <a:lnTo>
                    <a:pt x="96" y="20"/>
                  </a:lnTo>
                  <a:lnTo>
                    <a:pt x="84" y="23"/>
                  </a:lnTo>
                  <a:lnTo>
                    <a:pt x="74" y="27"/>
                  </a:lnTo>
                  <a:lnTo>
                    <a:pt x="66" y="31"/>
                  </a:lnTo>
                  <a:lnTo>
                    <a:pt x="57" y="36"/>
                  </a:lnTo>
                  <a:lnTo>
                    <a:pt x="50" y="40"/>
                  </a:lnTo>
                  <a:lnTo>
                    <a:pt x="43" y="46"/>
                  </a:lnTo>
                  <a:lnTo>
                    <a:pt x="37" y="51"/>
                  </a:lnTo>
                  <a:lnTo>
                    <a:pt x="33" y="59"/>
                  </a:lnTo>
                  <a:lnTo>
                    <a:pt x="28" y="66"/>
                  </a:lnTo>
                  <a:lnTo>
                    <a:pt x="24" y="73"/>
                  </a:lnTo>
                  <a:lnTo>
                    <a:pt x="21" y="80"/>
                  </a:lnTo>
                  <a:lnTo>
                    <a:pt x="18" y="88"/>
                  </a:lnTo>
                  <a:lnTo>
                    <a:pt x="17" y="97"/>
                  </a:lnTo>
                  <a:lnTo>
                    <a:pt x="14" y="106"/>
                  </a:lnTo>
                  <a:lnTo>
                    <a:pt x="14" y="116"/>
                  </a:lnTo>
                  <a:lnTo>
                    <a:pt x="13" y="124"/>
                  </a:lnTo>
                  <a:lnTo>
                    <a:pt x="13" y="134"/>
                  </a:lnTo>
                  <a:lnTo>
                    <a:pt x="13" y="156"/>
                  </a:lnTo>
                  <a:lnTo>
                    <a:pt x="14" y="176"/>
                  </a:lnTo>
                  <a:lnTo>
                    <a:pt x="17" y="198"/>
                  </a:lnTo>
                  <a:lnTo>
                    <a:pt x="18" y="220"/>
                  </a:lnTo>
                  <a:lnTo>
                    <a:pt x="21" y="243"/>
                  </a:lnTo>
                  <a:lnTo>
                    <a:pt x="24" y="264"/>
                  </a:lnTo>
                  <a:lnTo>
                    <a:pt x="27" y="286"/>
                  </a:lnTo>
                  <a:lnTo>
                    <a:pt x="28" y="307"/>
                  </a:lnTo>
                  <a:lnTo>
                    <a:pt x="28" y="327"/>
                  </a:lnTo>
                  <a:lnTo>
                    <a:pt x="28" y="335"/>
                  </a:lnTo>
                  <a:lnTo>
                    <a:pt x="28" y="345"/>
                  </a:lnTo>
                  <a:lnTo>
                    <a:pt x="27" y="364"/>
                  </a:lnTo>
                  <a:lnTo>
                    <a:pt x="24" y="383"/>
                  </a:lnTo>
                  <a:lnTo>
                    <a:pt x="20" y="421"/>
                  </a:lnTo>
                  <a:lnTo>
                    <a:pt x="14" y="460"/>
                  </a:lnTo>
                  <a:lnTo>
                    <a:pt x="8" y="498"/>
                  </a:lnTo>
                  <a:lnTo>
                    <a:pt x="6" y="517"/>
                  </a:lnTo>
                  <a:lnTo>
                    <a:pt x="4" y="534"/>
                  </a:lnTo>
                  <a:lnTo>
                    <a:pt x="3" y="552"/>
                  </a:lnTo>
                  <a:lnTo>
                    <a:pt x="1" y="568"/>
                  </a:lnTo>
                  <a:lnTo>
                    <a:pt x="0" y="585"/>
                  </a:lnTo>
                  <a:lnTo>
                    <a:pt x="0" y="601"/>
                  </a:lnTo>
                  <a:lnTo>
                    <a:pt x="0" y="615"/>
                  </a:lnTo>
                  <a:lnTo>
                    <a:pt x="1" y="628"/>
                  </a:lnTo>
                  <a:lnTo>
                    <a:pt x="3" y="641"/>
                  </a:lnTo>
                  <a:lnTo>
                    <a:pt x="4" y="654"/>
                  </a:lnTo>
                  <a:lnTo>
                    <a:pt x="4" y="665"/>
                  </a:lnTo>
                  <a:lnTo>
                    <a:pt x="6" y="675"/>
                  </a:lnTo>
                  <a:lnTo>
                    <a:pt x="7" y="685"/>
                  </a:lnTo>
                  <a:lnTo>
                    <a:pt x="8" y="695"/>
                  </a:lnTo>
                  <a:lnTo>
                    <a:pt x="10" y="704"/>
                  </a:lnTo>
                  <a:lnTo>
                    <a:pt x="13" y="712"/>
                  </a:lnTo>
                  <a:lnTo>
                    <a:pt x="17" y="721"/>
                  </a:lnTo>
                  <a:lnTo>
                    <a:pt x="21" y="728"/>
                  </a:lnTo>
                  <a:lnTo>
                    <a:pt x="27" y="735"/>
                  </a:lnTo>
                  <a:lnTo>
                    <a:pt x="34" y="741"/>
                  </a:lnTo>
                  <a:lnTo>
                    <a:pt x="37" y="744"/>
                  </a:lnTo>
                  <a:lnTo>
                    <a:pt x="43" y="748"/>
                  </a:lnTo>
                  <a:lnTo>
                    <a:pt x="47" y="749"/>
                  </a:lnTo>
                  <a:lnTo>
                    <a:pt x="51" y="752"/>
                  </a:lnTo>
                  <a:lnTo>
                    <a:pt x="57" y="755"/>
                  </a:lnTo>
                  <a:lnTo>
                    <a:pt x="63" y="758"/>
                  </a:lnTo>
                  <a:lnTo>
                    <a:pt x="70" y="759"/>
                  </a:lnTo>
                  <a:lnTo>
                    <a:pt x="77" y="762"/>
                  </a:lnTo>
                  <a:lnTo>
                    <a:pt x="84" y="764"/>
                  </a:lnTo>
                  <a:lnTo>
                    <a:pt x="93" y="765"/>
                  </a:lnTo>
                  <a:lnTo>
                    <a:pt x="101" y="767"/>
                  </a:lnTo>
                  <a:lnTo>
                    <a:pt x="111" y="768"/>
                  </a:lnTo>
                  <a:lnTo>
                    <a:pt x="123" y="768"/>
                  </a:lnTo>
                  <a:lnTo>
                    <a:pt x="134" y="768"/>
                  </a:lnTo>
                  <a:lnTo>
                    <a:pt x="146" y="768"/>
                  </a:lnTo>
                  <a:lnTo>
                    <a:pt x="157" y="768"/>
                  </a:lnTo>
                  <a:lnTo>
                    <a:pt x="170" y="767"/>
                  </a:lnTo>
                  <a:lnTo>
                    <a:pt x="183" y="767"/>
                  </a:lnTo>
                  <a:lnTo>
                    <a:pt x="210" y="764"/>
                  </a:lnTo>
                  <a:lnTo>
                    <a:pt x="239" y="762"/>
                  </a:lnTo>
                  <a:lnTo>
                    <a:pt x="267" y="759"/>
                  </a:lnTo>
                  <a:lnTo>
                    <a:pt x="296" y="757"/>
                  </a:lnTo>
                  <a:lnTo>
                    <a:pt x="325" y="755"/>
                  </a:lnTo>
                  <a:lnTo>
                    <a:pt x="352" y="754"/>
                  </a:lnTo>
                  <a:lnTo>
                    <a:pt x="365" y="754"/>
                  </a:lnTo>
                  <a:lnTo>
                    <a:pt x="378" y="754"/>
                  </a:lnTo>
                  <a:lnTo>
                    <a:pt x="391" y="754"/>
                  </a:lnTo>
                  <a:lnTo>
                    <a:pt x="402" y="755"/>
                  </a:lnTo>
                  <a:lnTo>
                    <a:pt x="413" y="757"/>
                  </a:lnTo>
                  <a:lnTo>
                    <a:pt x="425" y="758"/>
                  </a:lnTo>
                  <a:lnTo>
                    <a:pt x="435" y="759"/>
                  </a:lnTo>
                  <a:lnTo>
                    <a:pt x="444" y="761"/>
                  </a:lnTo>
                  <a:lnTo>
                    <a:pt x="452" y="764"/>
                  </a:lnTo>
                  <a:lnTo>
                    <a:pt x="461" y="768"/>
                  </a:lnTo>
                  <a:lnTo>
                    <a:pt x="468" y="772"/>
                  </a:lnTo>
                  <a:lnTo>
                    <a:pt x="474" y="777"/>
                  </a:lnTo>
                  <a:lnTo>
                    <a:pt x="479" y="781"/>
                  </a:lnTo>
                  <a:lnTo>
                    <a:pt x="484" y="787"/>
                  </a:lnTo>
                  <a:lnTo>
                    <a:pt x="486" y="794"/>
                  </a:lnTo>
                  <a:lnTo>
                    <a:pt x="489" y="799"/>
                  </a:lnTo>
                  <a:lnTo>
                    <a:pt x="492" y="807"/>
                  </a:lnTo>
                  <a:lnTo>
                    <a:pt x="494" y="814"/>
                  </a:lnTo>
                  <a:lnTo>
                    <a:pt x="495" y="822"/>
                  </a:lnTo>
                  <a:lnTo>
                    <a:pt x="496" y="829"/>
                  </a:lnTo>
                  <a:lnTo>
                    <a:pt x="496" y="847"/>
                  </a:lnTo>
                  <a:lnTo>
                    <a:pt x="496" y="864"/>
                  </a:lnTo>
                  <a:lnTo>
                    <a:pt x="496" y="882"/>
                  </a:lnTo>
                  <a:lnTo>
                    <a:pt x="498" y="899"/>
                  </a:lnTo>
                  <a:lnTo>
                    <a:pt x="498" y="916"/>
                  </a:lnTo>
                  <a:lnTo>
                    <a:pt x="499" y="925"/>
                  </a:lnTo>
                  <a:lnTo>
                    <a:pt x="501" y="934"/>
                  </a:lnTo>
                  <a:lnTo>
                    <a:pt x="502" y="941"/>
                  </a:lnTo>
                  <a:lnTo>
                    <a:pt x="505" y="948"/>
                  </a:lnTo>
                  <a:lnTo>
                    <a:pt x="508" y="955"/>
                  </a:lnTo>
                  <a:lnTo>
                    <a:pt x="512" y="962"/>
                  </a:lnTo>
                  <a:lnTo>
                    <a:pt x="516" y="969"/>
                  </a:lnTo>
                  <a:lnTo>
                    <a:pt x="522" y="975"/>
                  </a:lnTo>
                  <a:lnTo>
                    <a:pt x="528" y="979"/>
                  </a:lnTo>
                  <a:lnTo>
                    <a:pt x="535" y="985"/>
                  </a:lnTo>
                  <a:lnTo>
                    <a:pt x="544" y="989"/>
                  </a:lnTo>
                  <a:lnTo>
                    <a:pt x="552" y="992"/>
                  </a:lnTo>
                  <a:lnTo>
                    <a:pt x="562" y="995"/>
                  </a:lnTo>
                  <a:lnTo>
                    <a:pt x="575" y="998"/>
                  </a:lnTo>
                  <a:lnTo>
                    <a:pt x="588" y="1001"/>
                  </a:lnTo>
                  <a:lnTo>
                    <a:pt x="601" y="1004"/>
                  </a:lnTo>
                  <a:lnTo>
                    <a:pt x="617" y="1006"/>
                  </a:lnTo>
                  <a:lnTo>
                    <a:pt x="632" y="1009"/>
                  </a:lnTo>
                  <a:lnTo>
                    <a:pt x="650" y="1011"/>
                  </a:lnTo>
                  <a:lnTo>
                    <a:pt x="667" y="1014"/>
                  </a:lnTo>
                  <a:lnTo>
                    <a:pt x="685" y="1015"/>
                  </a:lnTo>
                  <a:lnTo>
                    <a:pt x="704" y="1018"/>
                  </a:lnTo>
                  <a:lnTo>
                    <a:pt x="723" y="1019"/>
                  </a:lnTo>
                  <a:lnTo>
                    <a:pt x="743" y="1021"/>
                  </a:lnTo>
                  <a:lnTo>
                    <a:pt x="783" y="1022"/>
                  </a:lnTo>
                  <a:lnTo>
                    <a:pt x="823" y="1022"/>
                  </a:lnTo>
                  <a:lnTo>
                    <a:pt x="844" y="1022"/>
                  </a:lnTo>
                  <a:lnTo>
                    <a:pt x="864" y="1021"/>
                  </a:lnTo>
                  <a:lnTo>
                    <a:pt x="884" y="1021"/>
                  </a:lnTo>
                  <a:lnTo>
                    <a:pt x="904" y="1019"/>
                  </a:lnTo>
                  <a:lnTo>
                    <a:pt x="923" y="1018"/>
                  </a:lnTo>
                  <a:lnTo>
                    <a:pt x="942" y="1015"/>
                  </a:lnTo>
                  <a:lnTo>
                    <a:pt x="960" y="1012"/>
                  </a:lnTo>
                  <a:lnTo>
                    <a:pt x="979" y="1009"/>
                  </a:lnTo>
                  <a:lnTo>
                    <a:pt x="996" y="1005"/>
                  </a:lnTo>
                  <a:lnTo>
                    <a:pt x="1012" y="1002"/>
                  </a:lnTo>
                  <a:lnTo>
                    <a:pt x="1027" y="996"/>
                  </a:lnTo>
                  <a:lnTo>
                    <a:pt x="1042" y="992"/>
                  </a:lnTo>
                  <a:lnTo>
                    <a:pt x="1055" y="986"/>
                  </a:lnTo>
                  <a:lnTo>
                    <a:pt x="1066" y="979"/>
                  </a:lnTo>
                  <a:lnTo>
                    <a:pt x="1078" y="972"/>
                  </a:lnTo>
                  <a:lnTo>
                    <a:pt x="1088" y="965"/>
                  </a:lnTo>
                  <a:lnTo>
                    <a:pt x="1096" y="956"/>
                  </a:lnTo>
                  <a:lnTo>
                    <a:pt x="1103" y="948"/>
                  </a:lnTo>
                  <a:lnTo>
                    <a:pt x="1110" y="938"/>
                  </a:lnTo>
                  <a:lnTo>
                    <a:pt x="1116" y="926"/>
                  </a:lnTo>
                  <a:lnTo>
                    <a:pt x="1122" y="914"/>
                  </a:lnTo>
                  <a:lnTo>
                    <a:pt x="1126" y="901"/>
                  </a:lnTo>
                  <a:lnTo>
                    <a:pt x="1130" y="887"/>
                  </a:lnTo>
                  <a:lnTo>
                    <a:pt x="1135" y="872"/>
                  </a:lnTo>
                  <a:lnTo>
                    <a:pt x="1138" y="858"/>
                  </a:lnTo>
                  <a:lnTo>
                    <a:pt x="1139" y="842"/>
                  </a:lnTo>
                  <a:lnTo>
                    <a:pt x="1140" y="827"/>
                  </a:lnTo>
                  <a:lnTo>
                    <a:pt x="1142" y="809"/>
                  </a:lnTo>
                  <a:lnTo>
                    <a:pt x="1143" y="794"/>
                  </a:lnTo>
                  <a:lnTo>
                    <a:pt x="1143" y="777"/>
                  </a:lnTo>
                  <a:lnTo>
                    <a:pt x="1143" y="758"/>
                  </a:lnTo>
                  <a:lnTo>
                    <a:pt x="1143" y="741"/>
                  </a:lnTo>
                  <a:lnTo>
                    <a:pt x="1142" y="707"/>
                  </a:lnTo>
                  <a:lnTo>
                    <a:pt x="1140" y="671"/>
                  </a:lnTo>
                  <a:lnTo>
                    <a:pt x="1138" y="637"/>
                  </a:lnTo>
                  <a:lnTo>
                    <a:pt x="1136" y="621"/>
                  </a:lnTo>
                  <a:lnTo>
                    <a:pt x="1135" y="604"/>
                  </a:lnTo>
                  <a:lnTo>
                    <a:pt x="1133" y="588"/>
                  </a:lnTo>
                  <a:lnTo>
                    <a:pt x="1132" y="572"/>
                  </a:lnTo>
                  <a:lnTo>
                    <a:pt x="1130" y="558"/>
                  </a:lnTo>
                  <a:lnTo>
                    <a:pt x="1129" y="544"/>
                  </a:lnTo>
                  <a:lnTo>
                    <a:pt x="1128" y="531"/>
                  </a:lnTo>
                  <a:lnTo>
                    <a:pt x="1126" y="518"/>
                  </a:lnTo>
                  <a:lnTo>
                    <a:pt x="1126" y="505"/>
                  </a:lnTo>
                  <a:lnTo>
                    <a:pt x="1125" y="495"/>
                  </a:lnTo>
                  <a:lnTo>
                    <a:pt x="1125" y="485"/>
                  </a:lnTo>
                  <a:lnTo>
                    <a:pt x="1125" y="475"/>
                  </a:lnTo>
                  <a:lnTo>
                    <a:pt x="1125" y="455"/>
                  </a:lnTo>
                  <a:lnTo>
                    <a:pt x="1125" y="438"/>
                  </a:lnTo>
                  <a:lnTo>
                    <a:pt x="1123" y="421"/>
                  </a:lnTo>
                  <a:lnTo>
                    <a:pt x="1123" y="407"/>
                  </a:lnTo>
                  <a:lnTo>
                    <a:pt x="1123" y="393"/>
                  </a:lnTo>
                  <a:lnTo>
                    <a:pt x="1122" y="380"/>
                  </a:lnTo>
                  <a:lnTo>
                    <a:pt x="1120" y="367"/>
                  </a:lnTo>
                  <a:lnTo>
                    <a:pt x="1118" y="355"/>
                  </a:lnTo>
                  <a:lnTo>
                    <a:pt x="1113" y="345"/>
                  </a:lnTo>
                  <a:lnTo>
                    <a:pt x="1109" y="335"/>
                  </a:lnTo>
                  <a:lnTo>
                    <a:pt x="1106" y="330"/>
                  </a:lnTo>
                  <a:lnTo>
                    <a:pt x="1102" y="325"/>
                  </a:lnTo>
                  <a:lnTo>
                    <a:pt x="1099" y="321"/>
                  </a:lnTo>
                  <a:lnTo>
                    <a:pt x="1095" y="317"/>
                  </a:lnTo>
                  <a:lnTo>
                    <a:pt x="1090" y="313"/>
                  </a:lnTo>
                  <a:lnTo>
                    <a:pt x="1085" y="308"/>
                  </a:lnTo>
                  <a:lnTo>
                    <a:pt x="1080" y="304"/>
                  </a:lnTo>
                  <a:lnTo>
                    <a:pt x="1073" y="300"/>
                  </a:lnTo>
                  <a:lnTo>
                    <a:pt x="1067" y="295"/>
                  </a:lnTo>
                  <a:lnTo>
                    <a:pt x="1060" y="291"/>
                  </a:lnTo>
                  <a:lnTo>
                    <a:pt x="1053" y="288"/>
                  </a:lnTo>
                  <a:lnTo>
                    <a:pt x="1045" y="286"/>
                  </a:lnTo>
                  <a:lnTo>
                    <a:pt x="1035" y="283"/>
                  </a:lnTo>
                  <a:lnTo>
                    <a:pt x="1025" y="280"/>
                  </a:lnTo>
                  <a:lnTo>
                    <a:pt x="1015" y="277"/>
                  </a:lnTo>
                  <a:lnTo>
                    <a:pt x="1003" y="276"/>
                  </a:lnTo>
                  <a:lnTo>
                    <a:pt x="992" y="274"/>
                  </a:lnTo>
                  <a:lnTo>
                    <a:pt x="979" y="273"/>
                  </a:lnTo>
                  <a:lnTo>
                    <a:pt x="966" y="271"/>
                  </a:lnTo>
                  <a:lnTo>
                    <a:pt x="953" y="271"/>
                  </a:lnTo>
                  <a:lnTo>
                    <a:pt x="939" y="270"/>
                  </a:lnTo>
                  <a:lnTo>
                    <a:pt x="926" y="270"/>
                  </a:lnTo>
                  <a:lnTo>
                    <a:pt x="897" y="270"/>
                  </a:lnTo>
                  <a:lnTo>
                    <a:pt x="867" y="268"/>
                  </a:lnTo>
                  <a:lnTo>
                    <a:pt x="839" y="268"/>
                  </a:lnTo>
                  <a:lnTo>
                    <a:pt x="810" y="267"/>
                  </a:lnTo>
                  <a:lnTo>
                    <a:pt x="781" y="266"/>
                  </a:lnTo>
                  <a:lnTo>
                    <a:pt x="753" y="264"/>
                  </a:lnTo>
                  <a:lnTo>
                    <a:pt x="740" y="263"/>
                  </a:lnTo>
                  <a:lnTo>
                    <a:pt x="727" y="261"/>
                  </a:lnTo>
                  <a:lnTo>
                    <a:pt x="714" y="260"/>
                  </a:lnTo>
                  <a:lnTo>
                    <a:pt x="703" y="257"/>
                  </a:lnTo>
                  <a:lnTo>
                    <a:pt x="691" y="254"/>
                  </a:lnTo>
                  <a:lnTo>
                    <a:pt x="680" y="251"/>
                  </a:lnTo>
                  <a:lnTo>
                    <a:pt x="670" y="248"/>
                  </a:lnTo>
                  <a:lnTo>
                    <a:pt x="661" y="244"/>
                  </a:lnTo>
                  <a:lnTo>
                    <a:pt x="651" y="240"/>
                  </a:lnTo>
                  <a:lnTo>
                    <a:pt x="644" y="234"/>
                  </a:lnTo>
                  <a:lnTo>
                    <a:pt x="635" y="228"/>
                  </a:lnTo>
                  <a:lnTo>
                    <a:pt x="628" y="223"/>
                  </a:lnTo>
                  <a:lnTo>
                    <a:pt x="622" y="217"/>
                  </a:lnTo>
                  <a:lnTo>
                    <a:pt x="615" y="210"/>
                  </a:lnTo>
                  <a:lnTo>
                    <a:pt x="610" y="203"/>
                  </a:lnTo>
                  <a:lnTo>
                    <a:pt x="604" y="196"/>
                  </a:lnTo>
                  <a:lnTo>
                    <a:pt x="594" y="180"/>
                  </a:lnTo>
                  <a:lnTo>
                    <a:pt x="585" y="164"/>
                  </a:lnTo>
                  <a:lnTo>
                    <a:pt x="577" y="147"/>
                  </a:lnTo>
                  <a:lnTo>
                    <a:pt x="568" y="130"/>
                  </a:lnTo>
                  <a:lnTo>
                    <a:pt x="559" y="113"/>
                  </a:lnTo>
                  <a:lnTo>
                    <a:pt x="551" y="97"/>
                  </a:lnTo>
                  <a:lnTo>
                    <a:pt x="541" y="81"/>
                  </a:lnTo>
                  <a:lnTo>
                    <a:pt x="531" y="67"/>
                  </a:lnTo>
                  <a:lnTo>
                    <a:pt x="524" y="60"/>
                  </a:lnTo>
                  <a:lnTo>
                    <a:pt x="518" y="54"/>
                  </a:lnTo>
                  <a:lnTo>
                    <a:pt x="512" y="47"/>
                  </a:lnTo>
                  <a:lnTo>
                    <a:pt x="505" y="41"/>
                  </a:lnTo>
                  <a:lnTo>
                    <a:pt x="496" y="37"/>
                  </a:lnTo>
                  <a:lnTo>
                    <a:pt x="489" y="33"/>
                  </a:lnTo>
                  <a:lnTo>
                    <a:pt x="481" y="29"/>
                  </a:lnTo>
                  <a:lnTo>
                    <a:pt x="471" y="24"/>
                  </a:lnTo>
                  <a:close/>
                </a:path>
              </a:pathLst>
            </a:custGeom>
            <a:solidFill>
              <a:srgbClr val="00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36248" name="Group 238"/>
            <p:cNvGrpSpPr>
              <a:grpSpLocks/>
            </p:cNvGrpSpPr>
            <p:nvPr/>
          </p:nvGrpSpPr>
          <p:grpSpPr bwMode="auto">
            <a:xfrm>
              <a:off x="4347" y="23"/>
              <a:ext cx="609" cy="541"/>
              <a:chOff x="657" y="2629"/>
              <a:chExt cx="609" cy="541"/>
            </a:xfrm>
          </p:grpSpPr>
          <p:sp>
            <p:nvSpPr>
              <p:cNvPr id="136294" name="Rectangle 239"/>
              <p:cNvSpPr>
                <a:spLocks noChangeArrowheads="1"/>
              </p:cNvSpPr>
              <p:nvPr/>
            </p:nvSpPr>
            <p:spPr bwMode="auto">
              <a:xfrm>
                <a:off x="657" y="2629"/>
                <a:ext cx="509" cy="24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charset="0"/>
                  <a:buChar char="r"/>
                  <a:defRPr sz="28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charset="0"/>
                  <a:buChar char="m"/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800">
                    <a:solidFill>
                      <a:srgbClr val="000000"/>
                    </a:solidFill>
                  </a:rPr>
                  <a:t>AS</a:t>
                </a:r>
                <a:r>
                  <a:rPr lang="en-US" altLang="zh-CN" sz="1800">
                    <a:solidFill>
                      <a:srgbClr val="000000"/>
                    </a:solidFill>
                    <a:ea typeface="宋体" charset="-122"/>
                  </a:rPr>
                  <a:t> D</a:t>
                </a:r>
                <a:endParaRPr lang="en-US" altLang="zh-CN" sz="1500">
                  <a:solidFill>
                    <a:srgbClr val="000000"/>
                  </a:solidFill>
                  <a:ea typeface="宋体" charset="-122"/>
                </a:endParaRPr>
              </a:p>
            </p:txBody>
          </p:sp>
          <p:sp>
            <p:nvSpPr>
              <p:cNvPr id="136295" name="Rectangle 240"/>
              <p:cNvSpPr>
                <a:spLocks noChangeArrowheads="1"/>
              </p:cNvSpPr>
              <p:nvPr/>
            </p:nvSpPr>
            <p:spPr bwMode="auto">
              <a:xfrm>
                <a:off x="658" y="2930"/>
                <a:ext cx="1" cy="2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charset="0"/>
                  <a:buChar char="r"/>
                  <a:defRPr sz="28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charset="0"/>
                  <a:buChar char="m"/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136296" name="Rectangle 241"/>
              <p:cNvSpPr>
                <a:spLocks noChangeArrowheads="1"/>
              </p:cNvSpPr>
              <p:nvPr/>
            </p:nvSpPr>
            <p:spPr bwMode="auto">
              <a:xfrm>
                <a:off x="1214" y="2635"/>
                <a:ext cx="52" cy="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charset="0"/>
                  <a:buChar char="r"/>
                  <a:defRPr sz="28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charset="0"/>
                  <a:buChar char="m"/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500">
                    <a:solidFill>
                      <a:srgbClr val="FF0000"/>
                    </a:solidFill>
                  </a:rPr>
                  <a:t> </a:t>
                </a:r>
                <a:endParaRPr lang="en-US" altLang="en-US" sz="180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136249" name="Line 242"/>
            <p:cNvSpPr>
              <a:spLocks noChangeShapeType="1"/>
            </p:cNvSpPr>
            <p:nvPr/>
          </p:nvSpPr>
          <p:spPr bwMode="auto">
            <a:xfrm flipV="1">
              <a:off x="4710" y="789"/>
              <a:ext cx="266" cy="179"/>
            </a:xfrm>
            <a:prstGeom prst="line">
              <a:avLst/>
            </a:prstGeom>
            <a:noFill/>
            <a:ln w="301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6250" name="Line 243"/>
            <p:cNvSpPr>
              <a:spLocks noChangeShapeType="1"/>
            </p:cNvSpPr>
            <p:nvPr/>
          </p:nvSpPr>
          <p:spPr bwMode="auto">
            <a:xfrm>
              <a:off x="4789" y="1022"/>
              <a:ext cx="647" cy="312"/>
            </a:xfrm>
            <a:prstGeom prst="line">
              <a:avLst/>
            </a:prstGeom>
            <a:noFill/>
            <a:ln w="301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6251" name="Line 244"/>
            <p:cNvSpPr>
              <a:spLocks noChangeShapeType="1"/>
            </p:cNvSpPr>
            <p:nvPr/>
          </p:nvSpPr>
          <p:spPr bwMode="auto">
            <a:xfrm flipH="1" flipV="1">
              <a:off x="5267" y="783"/>
              <a:ext cx="267" cy="493"/>
            </a:xfrm>
            <a:prstGeom prst="line">
              <a:avLst/>
            </a:prstGeom>
            <a:noFill/>
            <a:ln w="301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36252" name="Group 245"/>
            <p:cNvGrpSpPr>
              <a:grpSpLocks/>
            </p:cNvGrpSpPr>
            <p:nvPr/>
          </p:nvGrpSpPr>
          <p:grpSpPr bwMode="auto">
            <a:xfrm>
              <a:off x="4925" y="642"/>
              <a:ext cx="472" cy="219"/>
              <a:chOff x="1811" y="2493"/>
              <a:chExt cx="472" cy="219"/>
            </a:xfrm>
          </p:grpSpPr>
          <p:sp>
            <p:nvSpPr>
              <p:cNvPr id="136281" name="Freeform 246"/>
              <p:cNvSpPr>
                <a:spLocks/>
              </p:cNvSpPr>
              <p:nvPr/>
            </p:nvSpPr>
            <p:spPr bwMode="auto">
              <a:xfrm>
                <a:off x="1814" y="2591"/>
                <a:ext cx="468" cy="121"/>
              </a:xfrm>
              <a:custGeom>
                <a:avLst/>
                <a:gdLst>
                  <a:gd name="T0" fmla="*/ 211 w 468"/>
                  <a:gd name="T1" fmla="*/ 0 h 121"/>
                  <a:gd name="T2" fmla="*/ 165 w 468"/>
                  <a:gd name="T3" fmla="*/ 2 h 121"/>
                  <a:gd name="T4" fmla="*/ 123 w 468"/>
                  <a:gd name="T5" fmla="*/ 7 h 121"/>
                  <a:gd name="T6" fmla="*/ 86 w 468"/>
                  <a:gd name="T7" fmla="*/ 14 h 121"/>
                  <a:gd name="T8" fmla="*/ 69 w 468"/>
                  <a:gd name="T9" fmla="*/ 17 h 121"/>
                  <a:gd name="T10" fmla="*/ 55 w 468"/>
                  <a:gd name="T11" fmla="*/ 21 h 121"/>
                  <a:gd name="T12" fmla="*/ 40 w 468"/>
                  <a:gd name="T13" fmla="*/ 27 h 121"/>
                  <a:gd name="T14" fmla="*/ 29 w 468"/>
                  <a:gd name="T15" fmla="*/ 31 h 121"/>
                  <a:gd name="T16" fmla="*/ 19 w 468"/>
                  <a:gd name="T17" fmla="*/ 37 h 121"/>
                  <a:gd name="T18" fmla="*/ 12 w 468"/>
                  <a:gd name="T19" fmla="*/ 42 h 121"/>
                  <a:gd name="T20" fmla="*/ 6 w 468"/>
                  <a:gd name="T21" fmla="*/ 48 h 121"/>
                  <a:gd name="T22" fmla="*/ 2 w 468"/>
                  <a:gd name="T23" fmla="*/ 54 h 121"/>
                  <a:gd name="T24" fmla="*/ 0 w 468"/>
                  <a:gd name="T25" fmla="*/ 61 h 121"/>
                  <a:gd name="T26" fmla="*/ 2 w 468"/>
                  <a:gd name="T27" fmla="*/ 67 h 121"/>
                  <a:gd name="T28" fmla="*/ 6 w 468"/>
                  <a:gd name="T29" fmla="*/ 72 h 121"/>
                  <a:gd name="T30" fmla="*/ 12 w 468"/>
                  <a:gd name="T31" fmla="*/ 78 h 121"/>
                  <a:gd name="T32" fmla="*/ 19 w 468"/>
                  <a:gd name="T33" fmla="*/ 84 h 121"/>
                  <a:gd name="T34" fmla="*/ 29 w 468"/>
                  <a:gd name="T35" fmla="*/ 89 h 121"/>
                  <a:gd name="T36" fmla="*/ 40 w 468"/>
                  <a:gd name="T37" fmla="*/ 94 h 121"/>
                  <a:gd name="T38" fmla="*/ 55 w 468"/>
                  <a:gd name="T39" fmla="*/ 99 h 121"/>
                  <a:gd name="T40" fmla="*/ 69 w 468"/>
                  <a:gd name="T41" fmla="*/ 104 h 121"/>
                  <a:gd name="T42" fmla="*/ 86 w 468"/>
                  <a:gd name="T43" fmla="*/ 108 h 121"/>
                  <a:gd name="T44" fmla="*/ 123 w 468"/>
                  <a:gd name="T45" fmla="*/ 114 h 121"/>
                  <a:gd name="T46" fmla="*/ 165 w 468"/>
                  <a:gd name="T47" fmla="*/ 118 h 121"/>
                  <a:gd name="T48" fmla="*/ 211 w 468"/>
                  <a:gd name="T49" fmla="*/ 121 h 121"/>
                  <a:gd name="T50" fmla="*/ 258 w 468"/>
                  <a:gd name="T51" fmla="*/ 121 h 121"/>
                  <a:gd name="T52" fmla="*/ 304 w 468"/>
                  <a:gd name="T53" fmla="*/ 118 h 121"/>
                  <a:gd name="T54" fmla="*/ 345 w 468"/>
                  <a:gd name="T55" fmla="*/ 114 h 121"/>
                  <a:gd name="T56" fmla="*/ 382 w 468"/>
                  <a:gd name="T57" fmla="*/ 108 h 121"/>
                  <a:gd name="T58" fmla="*/ 399 w 468"/>
                  <a:gd name="T59" fmla="*/ 104 h 121"/>
                  <a:gd name="T60" fmla="*/ 414 w 468"/>
                  <a:gd name="T61" fmla="*/ 99 h 121"/>
                  <a:gd name="T62" fmla="*/ 428 w 468"/>
                  <a:gd name="T63" fmla="*/ 94 h 121"/>
                  <a:gd name="T64" fmla="*/ 440 w 468"/>
                  <a:gd name="T65" fmla="*/ 89 h 121"/>
                  <a:gd name="T66" fmla="*/ 450 w 468"/>
                  <a:gd name="T67" fmla="*/ 84 h 121"/>
                  <a:gd name="T68" fmla="*/ 457 w 468"/>
                  <a:gd name="T69" fmla="*/ 78 h 121"/>
                  <a:gd name="T70" fmla="*/ 462 w 468"/>
                  <a:gd name="T71" fmla="*/ 72 h 121"/>
                  <a:gd name="T72" fmla="*/ 467 w 468"/>
                  <a:gd name="T73" fmla="*/ 67 h 121"/>
                  <a:gd name="T74" fmla="*/ 468 w 468"/>
                  <a:gd name="T75" fmla="*/ 61 h 121"/>
                  <a:gd name="T76" fmla="*/ 467 w 468"/>
                  <a:gd name="T77" fmla="*/ 54 h 121"/>
                  <a:gd name="T78" fmla="*/ 462 w 468"/>
                  <a:gd name="T79" fmla="*/ 48 h 121"/>
                  <a:gd name="T80" fmla="*/ 457 w 468"/>
                  <a:gd name="T81" fmla="*/ 42 h 121"/>
                  <a:gd name="T82" fmla="*/ 450 w 468"/>
                  <a:gd name="T83" fmla="*/ 37 h 121"/>
                  <a:gd name="T84" fmla="*/ 440 w 468"/>
                  <a:gd name="T85" fmla="*/ 31 h 121"/>
                  <a:gd name="T86" fmla="*/ 428 w 468"/>
                  <a:gd name="T87" fmla="*/ 27 h 121"/>
                  <a:gd name="T88" fmla="*/ 414 w 468"/>
                  <a:gd name="T89" fmla="*/ 21 h 121"/>
                  <a:gd name="T90" fmla="*/ 399 w 468"/>
                  <a:gd name="T91" fmla="*/ 17 h 121"/>
                  <a:gd name="T92" fmla="*/ 382 w 468"/>
                  <a:gd name="T93" fmla="*/ 14 h 121"/>
                  <a:gd name="T94" fmla="*/ 345 w 468"/>
                  <a:gd name="T95" fmla="*/ 7 h 121"/>
                  <a:gd name="T96" fmla="*/ 304 w 468"/>
                  <a:gd name="T97" fmla="*/ 2 h 121"/>
                  <a:gd name="T98" fmla="*/ 258 w 468"/>
                  <a:gd name="T99" fmla="*/ 0 h 121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w 468"/>
                  <a:gd name="T151" fmla="*/ 0 h 121"/>
                  <a:gd name="T152" fmla="*/ 468 w 468"/>
                  <a:gd name="T153" fmla="*/ 121 h 121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T150" t="T151" r="T152" b="T153"/>
                <a:pathLst>
                  <a:path w="468" h="121">
                    <a:moveTo>
                      <a:pt x="235" y="0"/>
                    </a:moveTo>
                    <a:lnTo>
                      <a:pt x="211" y="0"/>
                    </a:lnTo>
                    <a:lnTo>
                      <a:pt x="188" y="1"/>
                    </a:lnTo>
                    <a:lnTo>
                      <a:pt x="165" y="2"/>
                    </a:lnTo>
                    <a:lnTo>
                      <a:pt x="143" y="4"/>
                    </a:lnTo>
                    <a:lnTo>
                      <a:pt x="123" y="7"/>
                    </a:lnTo>
                    <a:lnTo>
                      <a:pt x="103" y="10"/>
                    </a:lnTo>
                    <a:lnTo>
                      <a:pt x="86" y="14"/>
                    </a:lnTo>
                    <a:lnTo>
                      <a:pt x="77" y="15"/>
                    </a:lnTo>
                    <a:lnTo>
                      <a:pt x="69" y="17"/>
                    </a:lnTo>
                    <a:lnTo>
                      <a:pt x="62" y="20"/>
                    </a:lnTo>
                    <a:lnTo>
                      <a:pt x="55" y="21"/>
                    </a:lnTo>
                    <a:lnTo>
                      <a:pt x="47" y="24"/>
                    </a:lnTo>
                    <a:lnTo>
                      <a:pt x="40" y="27"/>
                    </a:lnTo>
                    <a:lnTo>
                      <a:pt x="35" y="28"/>
                    </a:lnTo>
                    <a:lnTo>
                      <a:pt x="29" y="31"/>
                    </a:lnTo>
                    <a:lnTo>
                      <a:pt x="25" y="34"/>
                    </a:lnTo>
                    <a:lnTo>
                      <a:pt x="19" y="37"/>
                    </a:lnTo>
                    <a:lnTo>
                      <a:pt x="15" y="40"/>
                    </a:lnTo>
                    <a:lnTo>
                      <a:pt x="12" y="42"/>
                    </a:lnTo>
                    <a:lnTo>
                      <a:pt x="9" y="45"/>
                    </a:lnTo>
                    <a:lnTo>
                      <a:pt x="6" y="48"/>
                    </a:lnTo>
                    <a:lnTo>
                      <a:pt x="3" y="51"/>
                    </a:lnTo>
                    <a:lnTo>
                      <a:pt x="2" y="54"/>
                    </a:lnTo>
                    <a:lnTo>
                      <a:pt x="2" y="57"/>
                    </a:lnTo>
                    <a:lnTo>
                      <a:pt x="0" y="61"/>
                    </a:lnTo>
                    <a:lnTo>
                      <a:pt x="2" y="64"/>
                    </a:lnTo>
                    <a:lnTo>
                      <a:pt x="2" y="67"/>
                    </a:lnTo>
                    <a:lnTo>
                      <a:pt x="3" y="70"/>
                    </a:lnTo>
                    <a:lnTo>
                      <a:pt x="6" y="72"/>
                    </a:lnTo>
                    <a:lnTo>
                      <a:pt x="9" y="75"/>
                    </a:lnTo>
                    <a:lnTo>
                      <a:pt x="12" y="78"/>
                    </a:lnTo>
                    <a:lnTo>
                      <a:pt x="15" y="81"/>
                    </a:lnTo>
                    <a:lnTo>
                      <a:pt x="19" y="84"/>
                    </a:lnTo>
                    <a:lnTo>
                      <a:pt x="25" y="87"/>
                    </a:lnTo>
                    <a:lnTo>
                      <a:pt x="29" y="89"/>
                    </a:lnTo>
                    <a:lnTo>
                      <a:pt x="35" y="92"/>
                    </a:lnTo>
                    <a:lnTo>
                      <a:pt x="40" y="94"/>
                    </a:lnTo>
                    <a:lnTo>
                      <a:pt x="47" y="97"/>
                    </a:lnTo>
                    <a:lnTo>
                      <a:pt x="55" y="99"/>
                    </a:lnTo>
                    <a:lnTo>
                      <a:pt x="62" y="101"/>
                    </a:lnTo>
                    <a:lnTo>
                      <a:pt x="69" y="104"/>
                    </a:lnTo>
                    <a:lnTo>
                      <a:pt x="77" y="105"/>
                    </a:lnTo>
                    <a:lnTo>
                      <a:pt x="86" y="108"/>
                    </a:lnTo>
                    <a:lnTo>
                      <a:pt x="103" y="111"/>
                    </a:lnTo>
                    <a:lnTo>
                      <a:pt x="123" y="114"/>
                    </a:lnTo>
                    <a:lnTo>
                      <a:pt x="143" y="117"/>
                    </a:lnTo>
                    <a:lnTo>
                      <a:pt x="165" y="118"/>
                    </a:lnTo>
                    <a:lnTo>
                      <a:pt x="188" y="119"/>
                    </a:lnTo>
                    <a:lnTo>
                      <a:pt x="211" y="121"/>
                    </a:lnTo>
                    <a:lnTo>
                      <a:pt x="235" y="121"/>
                    </a:lnTo>
                    <a:lnTo>
                      <a:pt x="258" y="121"/>
                    </a:lnTo>
                    <a:lnTo>
                      <a:pt x="281" y="119"/>
                    </a:lnTo>
                    <a:lnTo>
                      <a:pt x="304" y="118"/>
                    </a:lnTo>
                    <a:lnTo>
                      <a:pt x="325" y="117"/>
                    </a:lnTo>
                    <a:lnTo>
                      <a:pt x="345" y="114"/>
                    </a:lnTo>
                    <a:lnTo>
                      <a:pt x="365" y="111"/>
                    </a:lnTo>
                    <a:lnTo>
                      <a:pt x="382" y="108"/>
                    </a:lnTo>
                    <a:lnTo>
                      <a:pt x="391" y="105"/>
                    </a:lnTo>
                    <a:lnTo>
                      <a:pt x="399" y="104"/>
                    </a:lnTo>
                    <a:lnTo>
                      <a:pt x="407" y="101"/>
                    </a:lnTo>
                    <a:lnTo>
                      <a:pt x="414" y="99"/>
                    </a:lnTo>
                    <a:lnTo>
                      <a:pt x="421" y="97"/>
                    </a:lnTo>
                    <a:lnTo>
                      <a:pt x="428" y="94"/>
                    </a:lnTo>
                    <a:lnTo>
                      <a:pt x="434" y="92"/>
                    </a:lnTo>
                    <a:lnTo>
                      <a:pt x="440" y="89"/>
                    </a:lnTo>
                    <a:lnTo>
                      <a:pt x="445" y="87"/>
                    </a:lnTo>
                    <a:lnTo>
                      <a:pt x="450" y="84"/>
                    </a:lnTo>
                    <a:lnTo>
                      <a:pt x="454" y="81"/>
                    </a:lnTo>
                    <a:lnTo>
                      <a:pt x="457" y="78"/>
                    </a:lnTo>
                    <a:lnTo>
                      <a:pt x="461" y="75"/>
                    </a:lnTo>
                    <a:lnTo>
                      <a:pt x="462" y="72"/>
                    </a:lnTo>
                    <a:lnTo>
                      <a:pt x="465" y="70"/>
                    </a:lnTo>
                    <a:lnTo>
                      <a:pt x="467" y="67"/>
                    </a:lnTo>
                    <a:lnTo>
                      <a:pt x="468" y="64"/>
                    </a:lnTo>
                    <a:lnTo>
                      <a:pt x="468" y="61"/>
                    </a:lnTo>
                    <a:lnTo>
                      <a:pt x="468" y="57"/>
                    </a:lnTo>
                    <a:lnTo>
                      <a:pt x="467" y="54"/>
                    </a:lnTo>
                    <a:lnTo>
                      <a:pt x="465" y="51"/>
                    </a:lnTo>
                    <a:lnTo>
                      <a:pt x="462" y="48"/>
                    </a:lnTo>
                    <a:lnTo>
                      <a:pt x="461" y="45"/>
                    </a:lnTo>
                    <a:lnTo>
                      <a:pt x="457" y="42"/>
                    </a:lnTo>
                    <a:lnTo>
                      <a:pt x="454" y="40"/>
                    </a:lnTo>
                    <a:lnTo>
                      <a:pt x="450" y="37"/>
                    </a:lnTo>
                    <a:lnTo>
                      <a:pt x="445" y="34"/>
                    </a:lnTo>
                    <a:lnTo>
                      <a:pt x="440" y="31"/>
                    </a:lnTo>
                    <a:lnTo>
                      <a:pt x="434" y="28"/>
                    </a:lnTo>
                    <a:lnTo>
                      <a:pt x="428" y="27"/>
                    </a:lnTo>
                    <a:lnTo>
                      <a:pt x="421" y="24"/>
                    </a:lnTo>
                    <a:lnTo>
                      <a:pt x="414" y="21"/>
                    </a:lnTo>
                    <a:lnTo>
                      <a:pt x="407" y="20"/>
                    </a:lnTo>
                    <a:lnTo>
                      <a:pt x="399" y="17"/>
                    </a:lnTo>
                    <a:lnTo>
                      <a:pt x="391" y="15"/>
                    </a:lnTo>
                    <a:lnTo>
                      <a:pt x="382" y="14"/>
                    </a:lnTo>
                    <a:lnTo>
                      <a:pt x="365" y="10"/>
                    </a:lnTo>
                    <a:lnTo>
                      <a:pt x="345" y="7"/>
                    </a:lnTo>
                    <a:lnTo>
                      <a:pt x="325" y="4"/>
                    </a:lnTo>
                    <a:lnTo>
                      <a:pt x="304" y="2"/>
                    </a:lnTo>
                    <a:lnTo>
                      <a:pt x="281" y="1"/>
                    </a:lnTo>
                    <a:lnTo>
                      <a:pt x="258" y="0"/>
                    </a:lnTo>
                    <a:lnTo>
                      <a:pt x="235" y="0"/>
                    </a:lnTo>
                    <a:close/>
                  </a:path>
                </a:pathLst>
              </a:cu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282" name="Freeform 247"/>
              <p:cNvSpPr>
                <a:spLocks/>
              </p:cNvSpPr>
              <p:nvPr/>
            </p:nvSpPr>
            <p:spPr bwMode="auto">
              <a:xfrm>
                <a:off x="1814" y="2591"/>
                <a:ext cx="468" cy="121"/>
              </a:xfrm>
              <a:custGeom>
                <a:avLst/>
                <a:gdLst>
                  <a:gd name="T0" fmla="*/ 211 w 468"/>
                  <a:gd name="T1" fmla="*/ 0 h 121"/>
                  <a:gd name="T2" fmla="*/ 165 w 468"/>
                  <a:gd name="T3" fmla="*/ 2 h 121"/>
                  <a:gd name="T4" fmla="*/ 123 w 468"/>
                  <a:gd name="T5" fmla="*/ 7 h 121"/>
                  <a:gd name="T6" fmla="*/ 86 w 468"/>
                  <a:gd name="T7" fmla="*/ 14 h 121"/>
                  <a:gd name="T8" fmla="*/ 69 w 468"/>
                  <a:gd name="T9" fmla="*/ 17 h 121"/>
                  <a:gd name="T10" fmla="*/ 55 w 468"/>
                  <a:gd name="T11" fmla="*/ 21 h 121"/>
                  <a:gd name="T12" fmla="*/ 40 w 468"/>
                  <a:gd name="T13" fmla="*/ 27 h 121"/>
                  <a:gd name="T14" fmla="*/ 29 w 468"/>
                  <a:gd name="T15" fmla="*/ 31 h 121"/>
                  <a:gd name="T16" fmla="*/ 19 w 468"/>
                  <a:gd name="T17" fmla="*/ 37 h 121"/>
                  <a:gd name="T18" fmla="*/ 12 w 468"/>
                  <a:gd name="T19" fmla="*/ 42 h 121"/>
                  <a:gd name="T20" fmla="*/ 6 w 468"/>
                  <a:gd name="T21" fmla="*/ 48 h 121"/>
                  <a:gd name="T22" fmla="*/ 2 w 468"/>
                  <a:gd name="T23" fmla="*/ 54 h 121"/>
                  <a:gd name="T24" fmla="*/ 0 w 468"/>
                  <a:gd name="T25" fmla="*/ 61 h 121"/>
                  <a:gd name="T26" fmla="*/ 2 w 468"/>
                  <a:gd name="T27" fmla="*/ 67 h 121"/>
                  <a:gd name="T28" fmla="*/ 6 w 468"/>
                  <a:gd name="T29" fmla="*/ 72 h 121"/>
                  <a:gd name="T30" fmla="*/ 12 w 468"/>
                  <a:gd name="T31" fmla="*/ 78 h 121"/>
                  <a:gd name="T32" fmla="*/ 19 w 468"/>
                  <a:gd name="T33" fmla="*/ 84 h 121"/>
                  <a:gd name="T34" fmla="*/ 29 w 468"/>
                  <a:gd name="T35" fmla="*/ 89 h 121"/>
                  <a:gd name="T36" fmla="*/ 40 w 468"/>
                  <a:gd name="T37" fmla="*/ 94 h 121"/>
                  <a:gd name="T38" fmla="*/ 55 w 468"/>
                  <a:gd name="T39" fmla="*/ 99 h 121"/>
                  <a:gd name="T40" fmla="*/ 69 w 468"/>
                  <a:gd name="T41" fmla="*/ 104 h 121"/>
                  <a:gd name="T42" fmla="*/ 86 w 468"/>
                  <a:gd name="T43" fmla="*/ 108 h 121"/>
                  <a:gd name="T44" fmla="*/ 123 w 468"/>
                  <a:gd name="T45" fmla="*/ 114 h 121"/>
                  <a:gd name="T46" fmla="*/ 165 w 468"/>
                  <a:gd name="T47" fmla="*/ 118 h 121"/>
                  <a:gd name="T48" fmla="*/ 211 w 468"/>
                  <a:gd name="T49" fmla="*/ 121 h 121"/>
                  <a:gd name="T50" fmla="*/ 258 w 468"/>
                  <a:gd name="T51" fmla="*/ 121 h 121"/>
                  <a:gd name="T52" fmla="*/ 304 w 468"/>
                  <a:gd name="T53" fmla="*/ 118 h 121"/>
                  <a:gd name="T54" fmla="*/ 345 w 468"/>
                  <a:gd name="T55" fmla="*/ 114 h 121"/>
                  <a:gd name="T56" fmla="*/ 382 w 468"/>
                  <a:gd name="T57" fmla="*/ 108 h 121"/>
                  <a:gd name="T58" fmla="*/ 399 w 468"/>
                  <a:gd name="T59" fmla="*/ 104 h 121"/>
                  <a:gd name="T60" fmla="*/ 414 w 468"/>
                  <a:gd name="T61" fmla="*/ 99 h 121"/>
                  <a:gd name="T62" fmla="*/ 428 w 468"/>
                  <a:gd name="T63" fmla="*/ 94 h 121"/>
                  <a:gd name="T64" fmla="*/ 440 w 468"/>
                  <a:gd name="T65" fmla="*/ 89 h 121"/>
                  <a:gd name="T66" fmla="*/ 450 w 468"/>
                  <a:gd name="T67" fmla="*/ 84 h 121"/>
                  <a:gd name="T68" fmla="*/ 457 w 468"/>
                  <a:gd name="T69" fmla="*/ 78 h 121"/>
                  <a:gd name="T70" fmla="*/ 462 w 468"/>
                  <a:gd name="T71" fmla="*/ 72 h 121"/>
                  <a:gd name="T72" fmla="*/ 467 w 468"/>
                  <a:gd name="T73" fmla="*/ 67 h 121"/>
                  <a:gd name="T74" fmla="*/ 468 w 468"/>
                  <a:gd name="T75" fmla="*/ 61 h 121"/>
                  <a:gd name="T76" fmla="*/ 467 w 468"/>
                  <a:gd name="T77" fmla="*/ 54 h 121"/>
                  <a:gd name="T78" fmla="*/ 462 w 468"/>
                  <a:gd name="T79" fmla="*/ 48 h 121"/>
                  <a:gd name="T80" fmla="*/ 457 w 468"/>
                  <a:gd name="T81" fmla="*/ 42 h 121"/>
                  <a:gd name="T82" fmla="*/ 450 w 468"/>
                  <a:gd name="T83" fmla="*/ 37 h 121"/>
                  <a:gd name="T84" fmla="*/ 440 w 468"/>
                  <a:gd name="T85" fmla="*/ 31 h 121"/>
                  <a:gd name="T86" fmla="*/ 428 w 468"/>
                  <a:gd name="T87" fmla="*/ 27 h 121"/>
                  <a:gd name="T88" fmla="*/ 414 w 468"/>
                  <a:gd name="T89" fmla="*/ 21 h 121"/>
                  <a:gd name="T90" fmla="*/ 399 w 468"/>
                  <a:gd name="T91" fmla="*/ 17 h 121"/>
                  <a:gd name="T92" fmla="*/ 382 w 468"/>
                  <a:gd name="T93" fmla="*/ 14 h 121"/>
                  <a:gd name="T94" fmla="*/ 345 w 468"/>
                  <a:gd name="T95" fmla="*/ 7 h 121"/>
                  <a:gd name="T96" fmla="*/ 304 w 468"/>
                  <a:gd name="T97" fmla="*/ 2 h 121"/>
                  <a:gd name="T98" fmla="*/ 258 w 468"/>
                  <a:gd name="T99" fmla="*/ 0 h 121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w 468"/>
                  <a:gd name="T151" fmla="*/ 0 h 121"/>
                  <a:gd name="T152" fmla="*/ 468 w 468"/>
                  <a:gd name="T153" fmla="*/ 121 h 121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T150" t="T151" r="T152" b="T153"/>
                <a:pathLst>
                  <a:path w="468" h="121">
                    <a:moveTo>
                      <a:pt x="235" y="0"/>
                    </a:moveTo>
                    <a:lnTo>
                      <a:pt x="211" y="0"/>
                    </a:lnTo>
                    <a:lnTo>
                      <a:pt x="188" y="1"/>
                    </a:lnTo>
                    <a:lnTo>
                      <a:pt x="165" y="2"/>
                    </a:lnTo>
                    <a:lnTo>
                      <a:pt x="143" y="4"/>
                    </a:lnTo>
                    <a:lnTo>
                      <a:pt x="123" y="7"/>
                    </a:lnTo>
                    <a:lnTo>
                      <a:pt x="103" y="10"/>
                    </a:lnTo>
                    <a:lnTo>
                      <a:pt x="86" y="14"/>
                    </a:lnTo>
                    <a:lnTo>
                      <a:pt x="77" y="15"/>
                    </a:lnTo>
                    <a:lnTo>
                      <a:pt x="69" y="17"/>
                    </a:lnTo>
                    <a:lnTo>
                      <a:pt x="62" y="20"/>
                    </a:lnTo>
                    <a:lnTo>
                      <a:pt x="55" y="21"/>
                    </a:lnTo>
                    <a:lnTo>
                      <a:pt x="47" y="24"/>
                    </a:lnTo>
                    <a:lnTo>
                      <a:pt x="40" y="27"/>
                    </a:lnTo>
                    <a:lnTo>
                      <a:pt x="35" y="28"/>
                    </a:lnTo>
                    <a:lnTo>
                      <a:pt x="29" y="31"/>
                    </a:lnTo>
                    <a:lnTo>
                      <a:pt x="25" y="34"/>
                    </a:lnTo>
                    <a:lnTo>
                      <a:pt x="19" y="37"/>
                    </a:lnTo>
                    <a:lnTo>
                      <a:pt x="15" y="40"/>
                    </a:lnTo>
                    <a:lnTo>
                      <a:pt x="12" y="42"/>
                    </a:lnTo>
                    <a:lnTo>
                      <a:pt x="9" y="45"/>
                    </a:lnTo>
                    <a:lnTo>
                      <a:pt x="6" y="48"/>
                    </a:lnTo>
                    <a:lnTo>
                      <a:pt x="3" y="51"/>
                    </a:lnTo>
                    <a:lnTo>
                      <a:pt x="2" y="54"/>
                    </a:lnTo>
                    <a:lnTo>
                      <a:pt x="2" y="57"/>
                    </a:lnTo>
                    <a:lnTo>
                      <a:pt x="0" y="61"/>
                    </a:lnTo>
                    <a:lnTo>
                      <a:pt x="2" y="64"/>
                    </a:lnTo>
                    <a:lnTo>
                      <a:pt x="2" y="67"/>
                    </a:lnTo>
                    <a:lnTo>
                      <a:pt x="3" y="70"/>
                    </a:lnTo>
                    <a:lnTo>
                      <a:pt x="6" y="72"/>
                    </a:lnTo>
                    <a:lnTo>
                      <a:pt x="9" y="75"/>
                    </a:lnTo>
                    <a:lnTo>
                      <a:pt x="12" y="78"/>
                    </a:lnTo>
                    <a:lnTo>
                      <a:pt x="15" y="81"/>
                    </a:lnTo>
                    <a:lnTo>
                      <a:pt x="19" y="84"/>
                    </a:lnTo>
                    <a:lnTo>
                      <a:pt x="25" y="87"/>
                    </a:lnTo>
                    <a:lnTo>
                      <a:pt x="29" y="89"/>
                    </a:lnTo>
                    <a:lnTo>
                      <a:pt x="35" y="92"/>
                    </a:lnTo>
                    <a:lnTo>
                      <a:pt x="40" y="94"/>
                    </a:lnTo>
                    <a:lnTo>
                      <a:pt x="47" y="97"/>
                    </a:lnTo>
                    <a:lnTo>
                      <a:pt x="55" y="99"/>
                    </a:lnTo>
                    <a:lnTo>
                      <a:pt x="62" y="101"/>
                    </a:lnTo>
                    <a:lnTo>
                      <a:pt x="69" y="104"/>
                    </a:lnTo>
                    <a:lnTo>
                      <a:pt x="77" y="105"/>
                    </a:lnTo>
                    <a:lnTo>
                      <a:pt x="86" y="108"/>
                    </a:lnTo>
                    <a:lnTo>
                      <a:pt x="103" y="111"/>
                    </a:lnTo>
                    <a:lnTo>
                      <a:pt x="123" y="114"/>
                    </a:lnTo>
                    <a:lnTo>
                      <a:pt x="143" y="117"/>
                    </a:lnTo>
                    <a:lnTo>
                      <a:pt x="165" y="118"/>
                    </a:lnTo>
                    <a:lnTo>
                      <a:pt x="188" y="119"/>
                    </a:lnTo>
                    <a:lnTo>
                      <a:pt x="211" y="121"/>
                    </a:lnTo>
                    <a:lnTo>
                      <a:pt x="235" y="121"/>
                    </a:lnTo>
                    <a:lnTo>
                      <a:pt x="258" y="121"/>
                    </a:lnTo>
                    <a:lnTo>
                      <a:pt x="281" y="119"/>
                    </a:lnTo>
                    <a:lnTo>
                      <a:pt x="304" y="118"/>
                    </a:lnTo>
                    <a:lnTo>
                      <a:pt x="325" y="117"/>
                    </a:lnTo>
                    <a:lnTo>
                      <a:pt x="345" y="114"/>
                    </a:lnTo>
                    <a:lnTo>
                      <a:pt x="365" y="111"/>
                    </a:lnTo>
                    <a:lnTo>
                      <a:pt x="382" y="108"/>
                    </a:lnTo>
                    <a:lnTo>
                      <a:pt x="391" y="105"/>
                    </a:lnTo>
                    <a:lnTo>
                      <a:pt x="399" y="104"/>
                    </a:lnTo>
                    <a:lnTo>
                      <a:pt x="407" y="101"/>
                    </a:lnTo>
                    <a:lnTo>
                      <a:pt x="414" y="99"/>
                    </a:lnTo>
                    <a:lnTo>
                      <a:pt x="421" y="97"/>
                    </a:lnTo>
                    <a:lnTo>
                      <a:pt x="428" y="94"/>
                    </a:lnTo>
                    <a:lnTo>
                      <a:pt x="434" y="92"/>
                    </a:lnTo>
                    <a:lnTo>
                      <a:pt x="440" y="89"/>
                    </a:lnTo>
                    <a:lnTo>
                      <a:pt x="445" y="87"/>
                    </a:lnTo>
                    <a:lnTo>
                      <a:pt x="450" y="84"/>
                    </a:lnTo>
                    <a:lnTo>
                      <a:pt x="454" y="81"/>
                    </a:lnTo>
                    <a:lnTo>
                      <a:pt x="457" y="78"/>
                    </a:lnTo>
                    <a:lnTo>
                      <a:pt x="461" y="75"/>
                    </a:lnTo>
                    <a:lnTo>
                      <a:pt x="462" y="72"/>
                    </a:lnTo>
                    <a:lnTo>
                      <a:pt x="465" y="70"/>
                    </a:lnTo>
                    <a:lnTo>
                      <a:pt x="467" y="67"/>
                    </a:lnTo>
                    <a:lnTo>
                      <a:pt x="468" y="64"/>
                    </a:lnTo>
                    <a:lnTo>
                      <a:pt x="468" y="61"/>
                    </a:lnTo>
                    <a:lnTo>
                      <a:pt x="468" y="57"/>
                    </a:lnTo>
                    <a:lnTo>
                      <a:pt x="467" y="54"/>
                    </a:lnTo>
                    <a:lnTo>
                      <a:pt x="465" y="51"/>
                    </a:lnTo>
                    <a:lnTo>
                      <a:pt x="462" y="48"/>
                    </a:lnTo>
                    <a:lnTo>
                      <a:pt x="461" y="45"/>
                    </a:lnTo>
                    <a:lnTo>
                      <a:pt x="457" y="42"/>
                    </a:lnTo>
                    <a:lnTo>
                      <a:pt x="454" y="40"/>
                    </a:lnTo>
                    <a:lnTo>
                      <a:pt x="450" y="37"/>
                    </a:lnTo>
                    <a:lnTo>
                      <a:pt x="445" y="34"/>
                    </a:lnTo>
                    <a:lnTo>
                      <a:pt x="440" y="31"/>
                    </a:lnTo>
                    <a:lnTo>
                      <a:pt x="434" y="28"/>
                    </a:lnTo>
                    <a:lnTo>
                      <a:pt x="428" y="27"/>
                    </a:lnTo>
                    <a:lnTo>
                      <a:pt x="421" y="24"/>
                    </a:lnTo>
                    <a:lnTo>
                      <a:pt x="414" y="21"/>
                    </a:lnTo>
                    <a:lnTo>
                      <a:pt x="407" y="20"/>
                    </a:lnTo>
                    <a:lnTo>
                      <a:pt x="399" y="17"/>
                    </a:lnTo>
                    <a:lnTo>
                      <a:pt x="391" y="15"/>
                    </a:lnTo>
                    <a:lnTo>
                      <a:pt x="382" y="14"/>
                    </a:lnTo>
                    <a:lnTo>
                      <a:pt x="365" y="10"/>
                    </a:lnTo>
                    <a:lnTo>
                      <a:pt x="345" y="7"/>
                    </a:lnTo>
                    <a:lnTo>
                      <a:pt x="325" y="4"/>
                    </a:lnTo>
                    <a:lnTo>
                      <a:pt x="304" y="2"/>
                    </a:lnTo>
                    <a:lnTo>
                      <a:pt x="281" y="1"/>
                    </a:lnTo>
                    <a:lnTo>
                      <a:pt x="258" y="0"/>
                    </a:lnTo>
                    <a:lnTo>
                      <a:pt x="235" y="0"/>
                    </a:lnTo>
                  </a:path>
                </a:pathLst>
              </a:custGeom>
              <a:noFill/>
              <a:ln w="174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283" name="Line 248"/>
              <p:cNvSpPr>
                <a:spLocks noChangeShapeType="1"/>
              </p:cNvSpPr>
              <p:nvPr/>
            </p:nvSpPr>
            <p:spPr bwMode="auto">
              <a:xfrm>
                <a:off x="1814" y="2581"/>
                <a:ext cx="1" cy="75"/>
              </a:xfrm>
              <a:prstGeom prst="line">
                <a:avLst/>
              </a:prstGeom>
              <a:noFill/>
              <a:ln w="174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284" name="Line 249"/>
              <p:cNvSpPr>
                <a:spLocks noChangeShapeType="1"/>
              </p:cNvSpPr>
              <p:nvPr/>
            </p:nvSpPr>
            <p:spPr bwMode="auto">
              <a:xfrm>
                <a:off x="2282" y="2581"/>
                <a:ext cx="1" cy="75"/>
              </a:xfrm>
              <a:prstGeom prst="line">
                <a:avLst/>
              </a:prstGeom>
              <a:noFill/>
              <a:ln w="174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285" name="Rectangle 250"/>
              <p:cNvSpPr>
                <a:spLocks noChangeArrowheads="1"/>
              </p:cNvSpPr>
              <p:nvPr/>
            </p:nvSpPr>
            <p:spPr bwMode="auto">
              <a:xfrm>
                <a:off x="1814" y="2575"/>
                <a:ext cx="304" cy="86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charset="0"/>
                  <a:buChar char="r"/>
                  <a:defRPr sz="28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charset="0"/>
                  <a:buChar char="m"/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136286" name="Freeform 251"/>
              <p:cNvSpPr>
                <a:spLocks/>
              </p:cNvSpPr>
              <p:nvPr/>
            </p:nvSpPr>
            <p:spPr bwMode="auto">
              <a:xfrm>
                <a:off x="1811" y="2493"/>
                <a:ext cx="467" cy="142"/>
              </a:xfrm>
              <a:custGeom>
                <a:avLst/>
                <a:gdLst>
                  <a:gd name="T0" fmla="*/ 209 w 467"/>
                  <a:gd name="T1" fmla="*/ 0 h 142"/>
                  <a:gd name="T2" fmla="*/ 163 w 467"/>
                  <a:gd name="T3" fmla="*/ 3 h 142"/>
                  <a:gd name="T4" fmla="*/ 122 w 467"/>
                  <a:gd name="T5" fmla="*/ 9 h 142"/>
                  <a:gd name="T6" fmla="*/ 85 w 467"/>
                  <a:gd name="T7" fmla="*/ 16 h 142"/>
                  <a:gd name="T8" fmla="*/ 68 w 467"/>
                  <a:gd name="T9" fmla="*/ 20 h 142"/>
                  <a:gd name="T10" fmla="*/ 53 w 467"/>
                  <a:gd name="T11" fmla="*/ 26 h 142"/>
                  <a:gd name="T12" fmla="*/ 39 w 467"/>
                  <a:gd name="T13" fmla="*/ 30 h 142"/>
                  <a:gd name="T14" fmla="*/ 28 w 467"/>
                  <a:gd name="T15" fmla="*/ 38 h 142"/>
                  <a:gd name="T16" fmla="*/ 18 w 467"/>
                  <a:gd name="T17" fmla="*/ 43 h 142"/>
                  <a:gd name="T18" fmla="*/ 10 w 467"/>
                  <a:gd name="T19" fmla="*/ 49 h 142"/>
                  <a:gd name="T20" fmla="*/ 5 w 467"/>
                  <a:gd name="T21" fmla="*/ 56 h 142"/>
                  <a:gd name="T22" fmla="*/ 0 w 467"/>
                  <a:gd name="T23" fmla="*/ 63 h 142"/>
                  <a:gd name="T24" fmla="*/ 0 w 467"/>
                  <a:gd name="T25" fmla="*/ 70 h 142"/>
                  <a:gd name="T26" fmla="*/ 0 w 467"/>
                  <a:gd name="T27" fmla="*/ 78 h 142"/>
                  <a:gd name="T28" fmla="*/ 5 w 467"/>
                  <a:gd name="T29" fmla="*/ 85 h 142"/>
                  <a:gd name="T30" fmla="*/ 10 w 467"/>
                  <a:gd name="T31" fmla="*/ 92 h 142"/>
                  <a:gd name="T32" fmla="*/ 18 w 467"/>
                  <a:gd name="T33" fmla="*/ 98 h 142"/>
                  <a:gd name="T34" fmla="*/ 28 w 467"/>
                  <a:gd name="T35" fmla="*/ 105 h 142"/>
                  <a:gd name="T36" fmla="*/ 39 w 467"/>
                  <a:gd name="T37" fmla="*/ 110 h 142"/>
                  <a:gd name="T38" fmla="*/ 53 w 467"/>
                  <a:gd name="T39" fmla="*/ 116 h 142"/>
                  <a:gd name="T40" fmla="*/ 68 w 467"/>
                  <a:gd name="T41" fmla="*/ 120 h 142"/>
                  <a:gd name="T42" fmla="*/ 85 w 467"/>
                  <a:gd name="T43" fmla="*/ 125 h 142"/>
                  <a:gd name="T44" fmla="*/ 122 w 467"/>
                  <a:gd name="T45" fmla="*/ 133 h 142"/>
                  <a:gd name="T46" fmla="*/ 163 w 467"/>
                  <a:gd name="T47" fmla="*/ 138 h 142"/>
                  <a:gd name="T48" fmla="*/ 209 w 467"/>
                  <a:gd name="T49" fmla="*/ 140 h 142"/>
                  <a:gd name="T50" fmla="*/ 257 w 467"/>
                  <a:gd name="T51" fmla="*/ 140 h 142"/>
                  <a:gd name="T52" fmla="*/ 302 w 467"/>
                  <a:gd name="T53" fmla="*/ 138 h 142"/>
                  <a:gd name="T54" fmla="*/ 344 w 467"/>
                  <a:gd name="T55" fmla="*/ 133 h 142"/>
                  <a:gd name="T56" fmla="*/ 381 w 467"/>
                  <a:gd name="T57" fmla="*/ 125 h 142"/>
                  <a:gd name="T58" fmla="*/ 398 w 467"/>
                  <a:gd name="T59" fmla="*/ 120 h 142"/>
                  <a:gd name="T60" fmla="*/ 414 w 467"/>
                  <a:gd name="T61" fmla="*/ 116 h 142"/>
                  <a:gd name="T62" fmla="*/ 427 w 467"/>
                  <a:gd name="T63" fmla="*/ 110 h 142"/>
                  <a:gd name="T64" fmla="*/ 438 w 467"/>
                  <a:gd name="T65" fmla="*/ 105 h 142"/>
                  <a:gd name="T66" fmla="*/ 448 w 467"/>
                  <a:gd name="T67" fmla="*/ 98 h 142"/>
                  <a:gd name="T68" fmla="*/ 455 w 467"/>
                  <a:gd name="T69" fmla="*/ 92 h 142"/>
                  <a:gd name="T70" fmla="*/ 461 w 467"/>
                  <a:gd name="T71" fmla="*/ 85 h 142"/>
                  <a:gd name="T72" fmla="*/ 465 w 467"/>
                  <a:gd name="T73" fmla="*/ 78 h 142"/>
                  <a:gd name="T74" fmla="*/ 467 w 467"/>
                  <a:gd name="T75" fmla="*/ 70 h 142"/>
                  <a:gd name="T76" fmla="*/ 465 w 467"/>
                  <a:gd name="T77" fmla="*/ 63 h 142"/>
                  <a:gd name="T78" fmla="*/ 461 w 467"/>
                  <a:gd name="T79" fmla="*/ 56 h 142"/>
                  <a:gd name="T80" fmla="*/ 455 w 467"/>
                  <a:gd name="T81" fmla="*/ 49 h 142"/>
                  <a:gd name="T82" fmla="*/ 448 w 467"/>
                  <a:gd name="T83" fmla="*/ 43 h 142"/>
                  <a:gd name="T84" fmla="*/ 438 w 467"/>
                  <a:gd name="T85" fmla="*/ 38 h 142"/>
                  <a:gd name="T86" fmla="*/ 427 w 467"/>
                  <a:gd name="T87" fmla="*/ 30 h 142"/>
                  <a:gd name="T88" fmla="*/ 414 w 467"/>
                  <a:gd name="T89" fmla="*/ 26 h 142"/>
                  <a:gd name="T90" fmla="*/ 398 w 467"/>
                  <a:gd name="T91" fmla="*/ 20 h 142"/>
                  <a:gd name="T92" fmla="*/ 381 w 467"/>
                  <a:gd name="T93" fmla="*/ 16 h 142"/>
                  <a:gd name="T94" fmla="*/ 344 w 467"/>
                  <a:gd name="T95" fmla="*/ 9 h 142"/>
                  <a:gd name="T96" fmla="*/ 302 w 467"/>
                  <a:gd name="T97" fmla="*/ 3 h 142"/>
                  <a:gd name="T98" fmla="*/ 257 w 467"/>
                  <a:gd name="T99" fmla="*/ 0 h 142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w 467"/>
                  <a:gd name="T151" fmla="*/ 0 h 142"/>
                  <a:gd name="T152" fmla="*/ 467 w 467"/>
                  <a:gd name="T153" fmla="*/ 142 h 142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T150" t="T151" r="T152" b="T153"/>
                <a:pathLst>
                  <a:path w="467" h="142">
                    <a:moveTo>
                      <a:pt x="234" y="0"/>
                    </a:moveTo>
                    <a:lnTo>
                      <a:pt x="209" y="0"/>
                    </a:lnTo>
                    <a:lnTo>
                      <a:pt x="186" y="2"/>
                    </a:lnTo>
                    <a:lnTo>
                      <a:pt x="163" y="3"/>
                    </a:lnTo>
                    <a:lnTo>
                      <a:pt x="142" y="5"/>
                    </a:lnTo>
                    <a:lnTo>
                      <a:pt x="122" y="9"/>
                    </a:lnTo>
                    <a:lnTo>
                      <a:pt x="102" y="12"/>
                    </a:lnTo>
                    <a:lnTo>
                      <a:pt x="85" y="16"/>
                    </a:lnTo>
                    <a:lnTo>
                      <a:pt x="76" y="18"/>
                    </a:lnTo>
                    <a:lnTo>
                      <a:pt x="68" y="20"/>
                    </a:lnTo>
                    <a:lnTo>
                      <a:pt x="60" y="23"/>
                    </a:lnTo>
                    <a:lnTo>
                      <a:pt x="53" y="26"/>
                    </a:lnTo>
                    <a:lnTo>
                      <a:pt x="46" y="28"/>
                    </a:lnTo>
                    <a:lnTo>
                      <a:pt x="39" y="30"/>
                    </a:lnTo>
                    <a:lnTo>
                      <a:pt x="33" y="33"/>
                    </a:lnTo>
                    <a:lnTo>
                      <a:pt x="28" y="38"/>
                    </a:lnTo>
                    <a:lnTo>
                      <a:pt x="23" y="40"/>
                    </a:lnTo>
                    <a:lnTo>
                      <a:pt x="18" y="43"/>
                    </a:lnTo>
                    <a:lnTo>
                      <a:pt x="13" y="46"/>
                    </a:lnTo>
                    <a:lnTo>
                      <a:pt x="10" y="49"/>
                    </a:lnTo>
                    <a:lnTo>
                      <a:pt x="7" y="53"/>
                    </a:lnTo>
                    <a:lnTo>
                      <a:pt x="5" y="56"/>
                    </a:lnTo>
                    <a:lnTo>
                      <a:pt x="2" y="60"/>
                    </a:lnTo>
                    <a:lnTo>
                      <a:pt x="0" y="63"/>
                    </a:lnTo>
                    <a:lnTo>
                      <a:pt x="0" y="68"/>
                    </a:lnTo>
                    <a:lnTo>
                      <a:pt x="0" y="70"/>
                    </a:lnTo>
                    <a:lnTo>
                      <a:pt x="0" y="75"/>
                    </a:lnTo>
                    <a:lnTo>
                      <a:pt x="0" y="78"/>
                    </a:lnTo>
                    <a:lnTo>
                      <a:pt x="2" y="82"/>
                    </a:lnTo>
                    <a:lnTo>
                      <a:pt x="5" y="85"/>
                    </a:lnTo>
                    <a:lnTo>
                      <a:pt x="7" y="89"/>
                    </a:lnTo>
                    <a:lnTo>
                      <a:pt x="10" y="92"/>
                    </a:lnTo>
                    <a:lnTo>
                      <a:pt x="13" y="95"/>
                    </a:lnTo>
                    <a:lnTo>
                      <a:pt x="18" y="98"/>
                    </a:lnTo>
                    <a:lnTo>
                      <a:pt x="23" y="102"/>
                    </a:lnTo>
                    <a:lnTo>
                      <a:pt x="28" y="105"/>
                    </a:lnTo>
                    <a:lnTo>
                      <a:pt x="33" y="108"/>
                    </a:lnTo>
                    <a:lnTo>
                      <a:pt x="39" y="110"/>
                    </a:lnTo>
                    <a:lnTo>
                      <a:pt x="46" y="113"/>
                    </a:lnTo>
                    <a:lnTo>
                      <a:pt x="53" y="116"/>
                    </a:lnTo>
                    <a:lnTo>
                      <a:pt x="60" y="118"/>
                    </a:lnTo>
                    <a:lnTo>
                      <a:pt x="68" y="120"/>
                    </a:lnTo>
                    <a:lnTo>
                      <a:pt x="76" y="123"/>
                    </a:lnTo>
                    <a:lnTo>
                      <a:pt x="85" y="125"/>
                    </a:lnTo>
                    <a:lnTo>
                      <a:pt x="102" y="129"/>
                    </a:lnTo>
                    <a:lnTo>
                      <a:pt x="122" y="133"/>
                    </a:lnTo>
                    <a:lnTo>
                      <a:pt x="142" y="136"/>
                    </a:lnTo>
                    <a:lnTo>
                      <a:pt x="163" y="138"/>
                    </a:lnTo>
                    <a:lnTo>
                      <a:pt x="186" y="140"/>
                    </a:lnTo>
                    <a:lnTo>
                      <a:pt x="209" y="140"/>
                    </a:lnTo>
                    <a:lnTo>
                      <a:pt x="234" y="142"/>
                    </a:lnTo>
                    <a:lnTo>
                      <a:pt x="257" y="140"/>
                    </a:lnTo>
                    <a:lnTo>
                      <a:pt x="281" y="140"/>
                    </a:lnTo>
                    <a:lnTo>
                      <a:pt x="302" y="138"/>
                    </a:lnTo>
                    <a:lnTo>
                      <a:pt x="324" y="136"/>
                    </a:lnTo>
                    <a:lnTo>
                      <a:pt x="344" y="133"/>
                    </a:lnTo>
                    <a:lnTo>
                      <a:pt x="364" y="129"/>
                    </a:lnTo>
                    <a:lnTo>
                      <a:pt x="381" y="125"/>
                    </a:lnTo>
                    <a:lnTo>
                      <a:pt x="390" y="123"/>
                    </a:lnTo>
                    <a:lnTo>
                      <a:pt x="398" y="120"/>
                    </a:lnTo>
                    <a:lnTo>
                      <a:pt x="405" y="118"/>
                    </a:lnTo>
                    <a:lnTo>
                      <a:pt x="414" y="116"/>
                    </a:lnTo>
                    <a:lnTo>
                      <a:pt x="420" y="113"/>
                    </a:lnTo>
                    <a:lnTo>
                      <a:pt x="427" y="110"/>
                    </a:lnTo>
                    <a:lnTo>
                      <a:pt x="433" y="108"/>
                    </a:lnTo>
                    <a:lnTo>
                      <a:pt x="438" y="105"/>
                    </a:lnTo>
                    <a:lnTo>
                      <a:pt x="444" y="102"/>
                    </a:lnTo>
                    <a:lnTo>
                      <a:pt x="448" y="98"/>
                    </a:lnTo>
                    <a:lnTo>
                      <a:pt x="453" y="95"/>
                    </a:lnTo>
                    <a:lnTo>
                      <a:pt x="455" y="92"/>
                    </a:lnTo>
                    <a:lnTo>
                      <a:pt x="460" y="89"/>
                    </a:lnTo>
                    <a:lnTo>
                      <a:pt x="461" y="85"/>
                    </a:lnTo>
                    <a:lnTo>
                      <a:pt x="464" y="82"/>
                    </a:lnTo>
                    <a:lnTo>
                      <a:pt x="465" y="78"/>
                    </a:lnTo>
                    <a:lnTo>
                      <a:pt x="467" y="75"/>
                    </a:lnTo>
                    <a:lnTo>
                      <a:pt x="467" y="70"/>
                    </a:lnTo>
                    <a:lnTo>
                      <a:pt x="467" y="68"/>
                    </a:lnTo>
                    <a:lnTo>
                      <a:pt x="465" y="63"/>
                    </a:lnTo>
                    <a:lnTo>
                      <a:pt x="464" y="60"/>
                    </a:lnTo>
                    <a:lnTo>
                      <a:pt x="461" y="56"/>
                    </a:lnTo>
                    <a:lnTo>
                      <a:pt x="460" y="53"/>
                    </a:lnTo>
                    <a:lnTo>
                      <a:pt x="455" y="49"/>
                    </a:lnTo>
                    <a:lnTo>
                      <a:pt x="453" y="46"/>
                    </a:lnTo>
                    <a:lnTo>
                      <a:pt x="448" y="43"/>
                    </a:lnTo>
                    <a:lnTo>
                      <a:pt x="444" y="40"/>
                    </a:lnTo>
                    <a:lnTo>
                      <a:pt x="438" y="38"/>
                    </a:lnTo>
                    <a:lnTo>
                      <a:pt x="433" y="33"/>
                    </a:lnTo>
                    <a:lnTo>
                      <a:pt x="427" y="30"/>
                    </a:lnTo>
                    <a:lnTo>
                      <a:pt x="420" y="28"/>
                    </a:lnTo>
                    <a:lnTo>
                      <a:pt x="414" y="26"/>
                    </a:lnTo>
                    <a:lnTo>
                      <a:pt x="405" y="23"/>
                    </a:lnTo>
                    <a:lnTo>
                      <a:pt x="398" y="20"/>
                    </a:lnTo>
                    <a:lnTo>
                      <a:pt x="390" y="18"/>
                    </a:lnTo>
                    <a:lnTo>
                      <a:pt x="381" y="16"/>
                    </a:lnTo>
                    <a:lnTo>
                      <a:pt x="364" y="12"/>
                    </a:lnTo>
                    <a:lnTo>
                      <a:pt x="344" y="9"/>
                    </a:lnTo>
                    <a:lnTo>
                      <a:pt x="324" y="5"/>
                    </a:lnTo>
                    <a:lnTo>
                      <a:pt x="302" y="3"/>
                    </a:lnTo>
                    <a:lnTo>
                      <a:pt x="281" y="2"/>
                    </a:lnTo>
                    <a:lnTo>
                      <a:pt x="257" y="0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287" name="Freeform 252"/>
              <p:cNvSpPr>
                <a:spLocks/>
              </p:cNvSpPr>
              <p:nvPr/>
            </p:nvSpPr>
            <p:spPr bwMode="auto">
              <a:xfrm>
                <a:off x="1811" y="2493"/>
                <a:ext cx="467" cy="142"/>
              </a:xfrm>
              <a:custGeom>
                <a:avLst/>
                <a:gdLst>
                  <a:gd name="T0" fmla="*/ 209 w 467"/>
                  <a:gd name="T1" fmla="*/ 0 h 142"/>
                  <a:gd name="T2" fmla="*/ 163 w 467"/>
                  <a:gd name="T3" fmla="*/ 3 h 142"/>
                  <a:gd name="T4" fmla="*/ 122 w 467"/>
                  <a:gd name="T5" fmla="*/ 9 h 142"/>
                  <a:gd name="T6" fmla="*/ 85 w 467"/>
                  <a:gd name="T7" fmla="*/ 16 h 142"/>
                  <a:gd name="T8" fmla="*/ 68 w 467"/>
                  <a:gd name="T9" fmla="*/ 20 h 142"/>
                  <a:gd name="T10" fmla="*/ 53 w 467"/>
                  <a:gd name="T11" fmla="*/ 26 h 142"/>
                  <a:gd name="T12" fmla="*/ 39 w 467"/>
                  <a:gd name="T13" fmla="*/ 30 h 142"/>
                  <a:gd name="T14" fmla="*/ 28 w 467"/>
                  <a:gd name="T15" fmla="*/ 38 h 142"/>
                  <a:gd name="T16" fmla="*/ 18 w 467"/>
                  <a:gd name="T17" fmla="*/ 43 h 142"/>
                  <a:gd name="T18" fmla="*/ 10 w 467"/>
                  <a:gd name="T19" fmla="*/ 49 h 142"/>
                  <a:gd name="T20" fmla="*/ 5 w 467"/>
                  <a:gd name="T21" fmla="*/ 56 h 142"/>
                  <a:gd name="T22" fmla="*/ 0 w 467"/>
                  <a:gd name="T23" fmla="*/ 63 h 142"/>
                  <a:gd name="T24" fmla="*/ 0 w 467"/>
                  <a:gd name="T25" fmla="*/ 70 h 142"/>
                  <a:gd name="T26" fmla="*/ 0 w 467"/>
                  <a:gd name="T27" fmla="*/ 78 h 142"/>
                  <a:gd name="T28" fmla="*/ 5 w 467"/>
                  <a:gd name="T29" fmla="*/ 85 h 142"/>
                  <a:gd name="T30" fmla="*/ 10 w 467"/>
                  <a:gd name="T31" fmla="*/ 92 h 142"/>
                  <a:gd name="T32" fmla="*/ 18 w 467"/>
                  <a:gd name="T33" fmla="*/ 98 h 142"/>
                  <a:gd name="T34" fmla="*/ 28 w 467"/>
                  <a:gd name="T35" fmla="*/ 105 h 142"/>
                  <a:gd name="T36" fmla="*/ 39 w 467"/>
                  <a:gd name="T37" fmla="*/ 110 h 142"/>
                  <a:gd name="T38" fmla="*/ 53 w 467"/>
                  <a:gd name="T39" fmla="*/ 116 h 142"/>
                  <a:gd name="T40" fmla="*/ 68 w 467"/>
                  <a:gd name="T41" fmla="*/ 120 h 142"/>
                  <a:gd name="T42" fmla="*/ 85 w 467"/>
                  <a:gd name="T43" fmla="*/ 125 h 142"/>
                  <a:gd name="T44" fmla="*/ 122 w 467"/>
                  <a:gd name="T45" fmla="*/ 133 h 142"/>
                  <a:gd name="T46" fmla="*/ 163 w 467"/>
                  <a:gd name="T47" fmla="*/ 138 h 142"/>
                  <a:gd name="T48" fmla="*/ 209 w 467"/>
                  <a:gd name="T49" fmla="*/ 140 h 142"/>
                  <a:gd name="T50" fmla="*/ 257 w 467"/>
                  <a:gd name="T51" fmla="*/ 140 h 142"/>
                  <a:gd name="T52" fmla="*/ 302 w 467"/>
                  <a:gd name="T53" fmla="*/ 138 h 142"/>
                  <a:gd name="T54" fmla="*/ 344 w 467"/>
                  <a:gd name="T55" fmla="*/ 133 h 142"/>
                  <a:gd name="T56" fmla="*/ 381 w 467"/>
                  <a:gd name="T57" fmla="*/ 125 h 142"/>
                  <a:gd name="T58" fmla="*/ 398 w 467"/>
                  <a:gd name="T59" fmla="*/ 120 h 142"/>
                  <a:gd name="T60" fmla="*/ 414 w 467"/>
                  <a:gd name="T61" fmla="*/ 116 h 142"/>
                  <a:gd name="T62" fmla="*/ 427 w 467"/>
                  <a:gd name="T63" fmla="*/ 110 h 142"/>
                  <a:gd name="T64" fmla="*/ 438 w 467"/>
                  <a:gd name="T65" fmla="*/ 105 h 142"/>
                  <a:gd name="T66" fmla="*/ 448 w 467"/>
                  <a:gd name="T67" fmla="*/ 98 h 142"/>
                  <a:gd name="T68" fmla="*/ 455 w 467"/>
                  <a:gd name="T69" fmla="*/ 92 h 142"/>
                  <a:gd name="T70" fmla="*/ 461 w 467"/>
                  <a:gd name="T71" fmla="*/ 85 h 142"/>
                  <a:gd name="T72" fmla="*/ 465 w 467"/>
                  <a:gd name="T73" fmla="*/ 78 h 142"/>
                  <a:gd name="T74" fmla="*/ 467 w 467"/>
                  <a:gd name="T75" fmla="*/ 70 h 142"/>
                  <a:gd name="T76" fmla="*/ 465 w 467"/>
                  <a:gd name="T77" fmla="*/ 63 h 142"/>
                  <a:gd name="T78" fmla="*/ 461 w 467"/>
                  <a:gd name="T79" fmla="*/ 56 h 142"/>
                  <a:gd name="T80" fmla="*/ 455 w 467"/>
                  <a:gd name="T81" fmla="*/ 49 h 142"/>
                  <a:gd name="T82" fmla="*/ 448 w 467"/>
                  <a:gd name="T83" fmla="*/ 43 h 142"/>
                  <a:gd name="T84" fmla="*/ 438 w 467"/>
                  <a:gd name="T85" fmla="*/ 38 h 142"/>
                  <a:gd name="T86" fmla="*/ 427 w 467"/>
                  <a:gd name="T87" fmla="*/ 30 h 142"/>
                  <a:gd name="T88" fmla="*/ 414 w 467"/>
                  <a:gd name="T89" fmla="*/ 26 h 142"/>
                  <a:gd name="T90" fmla="*/ 398 w 467"/>
                  <a:gd name="T91" fmla="*/ 20 h 142"/>
                  <a:gd name="T92" fmla="*/ 381 w 467"/>
                  <a:gd name="T93" fmla="*/ 16 h 142"/>
                  <a:gd name="T94" fmla="*/ 344 w 467"/>
                  <a:gd name="T95" fmla="*/ 9 h 142"/>
                  <a:gd name="T96" fmla="*/ 302 w 467"/>
                  <a:gd name="T97" fmla="*/ 3 h 142"/>
                  <a:gd name="T98" fmla="*/ 257 w 467"/>
                  <a:gd name="T99" fmla="*/ 0 h 142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w 467"/>
                  <a:gd name="T151" fmla="*/ 0 h 142"/>
                  <a:gd name="T152" fmla="*/ 467 w 467"/>
                  <a:gd name="T153" fmla="*/ 142 h 142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T150" t="T151" r="T152" b="T153"/>
                <a:pathLst>
                  <a:path w="467" h="142">
                    <a:moveTo>
                      <a:pt x="234" y="0"/>
                    </a:moveTo>
                    <a:lnTo>
                      <a:pt x="209" y="0"/>
                    </a:lnTo>
                    <a:lnTo>
                      <a:pt x="186" y="2"/>
                    </a:lnTo>
                    <a:lnTo>
                      <a:pt x="163" y="3"/>
                    </a:lnTo>
                    <a:lnTo>
                      <a:pt x="142" y="5"/>
                    </a:lnTo>
                    <a:lnTo>
                      <a:pt x="122" y="9"/>
                    </a:lnTo>
                    <a:lnTo>
                      <a:pt x="102" y="12"/>
                    </a:lnTo>
                    <a:lnTo>
                      <a:pt x="85" y="16"/>
                    </a:lnTo>
                    <a:lnTo>
                      <a:pt x="76" y="18"/>
                    </a:lnTo>
                    <a:lnTo>
                      <a:pt x="68" y="20"/>
                    </a:lnTo>
                    <a:lnTo>
                      <a:pt x="60" y="23"/>
                    </a:lnTo>
                    <a:lnTo>
                      <a:pt x="53" y="26"/>
                    </a:lnTo>
                    <a:lnTo>
                      <a:pt x="46" y="28"/>
                    </a:lnTo>
                    <a:lnTo>
                      <a:pt x="39" y="30"/>
                    </a:lnTo>
                    <a:lnTo>
                      <a:pt x="33" y="33"/>
                    </a:lnTo>
                    <a:lnTo>
                      <a:pt x="28" y="38"/>
                    </a:lnTo>
                    <a:lnTo>
                      <a:pt x="23" y="40"/>
                    </a:lnTo>
                    <a:lnTo>
                      <a:pt x="18" y="43"/>
                    </a:lnTo>
                    <a:lnTo>
                      <a:pt x="13" y="46"/>
                    </a:lnTo>
                    <a:lnTo>
                      <a:pt x="10" y="49"/>
                    </a:lnTo>
                    <a:lnTo>
                      <a:pt x="7" y="53"/>
                    </a:lnTo>
                    <a:lnTo>
                      <a:pt x="5" y="56"/>
                    </a:lnTo>
                    <a:lnTo>
                      <a:pt x="2" y="60"/>
                    </a:lnTo>
                    <a:lnTo>
                      <a:pt x="0" y="63"/>
                    </a:lnTo>
                    <a:lnTo>
                      <a:pt x="0" y="68"/>
                    </a:lnTo>
                    <a:lnTo>
                      <a:pt x="0" y="70"/>
                    </a:lnTo>
                    <a:lnTo>
                      <a:pt x="0" y="75"/>
                    </a:lnTo>
                    <a:lnTo>
                      <a:pt x="0" y="78"/>
                    </a:lnTo>
                    <a:lnTo>
                      <a:pt x="2" y="82"/>
                    </a:lnTo>
                    <a:lnTo>
                      <a:pt x="5" y="85"/>
                    </a:lnTo>
                    <a:lnTo>
                      <a:pt x="7" y="89"/>
                    </a:lnTo>
                    <a:lnTo>
                      <a:pt x="10" y="92"/>
                    </a:lnTo>
                    <a:lnTo>
                      <a:pt x="13" y="95"/>
                    </a:lnTo>
                    <a:lnTo>
                      <a:pt x="18" y="98"/>
                    </a:lnTo>
                    <a:lnTo>
                      <a:pt x="23" y="102"/>
                    </a:lnTo>
                    <a:lnTo>
                      <a:pt x="28" y="105"/>
                    </a:lnTo>
                    <a:lnTo>
                      <a:pt x="33" y="108"/>
                    </a:lnTo>
                    <a:lnTo>
                      <a:pt x="39" y="110"/>
                    </a:lnTo>
                    <a:lnTo>
                      <a:pt x="46" y="113"/>
                    </a:lnTo>
                    <a:lnTo>
                      <a:pt x="53" y="116"/>
                    </a:lnTo>
                    <a:lnTo>
                      <a:pt x="60" y="118"/>
                    </a:lnTo>
                    <a:lnTo>
                      <a:pt x="68" y="120"/>
                    </a:lnTo>
                    <a:lnTo>
                      <a:pt x="76" y="123"/>
                    </a:lnTo>
                    <a:lnTo>
                      <a:pt x="85" y="125"/>
                    </a:lnTo>
                    <a:lnTo>
                      <a:pt x="102" y="129"/>
                    </a:lnTo>
                    <a:lnTo>
                      <a:pt x="122" y="133"/>
                    </a:lnTo>
                    <a:lnTo>
                      <a:pt x="142" y="136"/>
                    </a:lnTo>
                    <a:lnTo>
                      <a:pt x="163" y="138"/>
                    </a:lnTo>
                    <a:lnTo>
                      <a:pt x="186" y="140"/>
                    </a:lnTo>
                    <a:lnTo>
                      <a:pt x="209" y="140"/>
                    </a:lnTo>
                    <a:lnTo>
                      <a:pt x="234" y="142"/>
                    </a:lnTo>
                    <a:lnTo>
                      <a:pt x="257" y="140"/>
                    </a:lnTo>
                    <a:lnTo>
                      <a:pt x="281" y="140"/>
                    </a:lnTo>
                    <a:lnTo>
                      <a:pt x="302" y="138"/>
                    </a:lnTo>
                    <a:lnTo>
                      <a:pt x="324" y="136"/>
                    </a:lnTo>
                    <a:lnTo>
                      <a:pt x="344" y="133"/>
                    </a:lnTo>
                    <a:lnTo>
                      <a:pt x="364" y="129"/>
                    </a:lnTo>
                    <a:lnTo>
                      <a:pt x="381" y="125"/>
                    </a:lnTo>
                    <a:lnTo>
                      <a:pt x="390" y="123"/>
                    </a:lnTo>
                    <a:lnTo>
                      <a:pt x="398" y="120"/>
                    </a:lnTo>
                    <a:lnTo>
                      <a:pt x="405" y="118"/>
                    </a:lnTo>
                    <a:lnTo>
                      <a:pt x="414" y="116"/>
                    </a:lnTo>
                    <a:lnTo>
                      <a:pt x="420" y="113"/>
                    </a:lnTo>
                    <a:lnTo>
                      <a:pt x="427" y="110"/>
                    </a:lnTo>
                    <a:lnTo>
                      <a:pt x="433" y="108"/>
                    </a:lnTo>
                    <a:lnTo>
                      <a:pt x="438" y="105"/>
                    </a:lnTo>
                    <a:lnTo>
                      <a:pt x="444" y="102"/>
                    </a:lnTo>
                    <a:lnTo>
                      <a:pt x="448" y="98"/>
                    </a:lnTo>
                    <a:lnTo>
                      <a:pt x="453" y="95"/>
                    </a:lnTo>
                    <a:lnTo>
                      <a:pt x="455" y="92"/>
                    </a:lnTo>
                    <a:lnTo>
                      <a:pt x="460" y="89"/>
                    </a:lnTo>
                    <a:lnTo>
                      <a:pt x="461" y="85"/>
                    </a:lnTo>
                    <a:lnTo>
                      <a:pt x="464" y="82"/>
                    </a:lnTo>
                    <a:lnTo>
                      <a:pt x="465" y="78"/>
                    </a:lnTo>
                    <a:lnTo>
                      <a:pt x="467" y="75"/>
                    </a:lnTo>
                    <a:lnTo>
                      <a:pt x="467" y="70"/>
                    </a:lnTo>
                    <a:lnTo>
                      <a:pt x="467" y="68"/>
                    </a:lnTo>
                    <a:lnTo>
                      <a:pt x="465" y="63"/>
                    </a:lnTo>
                    <a:lnTo>
                      <a:pt x="464" y="60"/>
                    </a:lnTo>
                    <a:lnTo>
                      <a:pt x="461" y="56"/>
                    </a:lnTo>
                    <a:lnTo>
                      <a:pt x="460" y="53"/>
                    </a:lnTo>
                    <a:lnTo>
                      <a:pt x="455" y="49"/>
                    </a:lnTo>
                    <a:lnTo>
                      <a:pt x="453" y="46"/>
                    </a:lnTo>
                    <a:lnTo>
                      <a:pt x="448" y="43"/>
                    </a:lnTo>
                    <a:lnTo>
                      <a:pt x="444" y="40"/>
                    </a:lnTo>
                    <a:lnTo>
                      <a:pt x="438" y="38"/>
                    </a:lnTo>
                    <a:lnTo>
                      <a:pt x="433" y="33"/>
                    </a:lnTo>
                    <a:lnTo>
                      <a:pt x="427" y="30"/>
                    </a:lnTo>
                    <a:lnTo>
                      <a:pt x="420" y="28"/>
                    </a:lnTo>
                    <a:lnTo>
                      <a:pt x="414" y="26"/>
                    </a:lnTo>
                    <a:lnTo>
                      <a:pt x="405" y="23"/>
                    </a:lnTo>
                    <a:lnTo>
                      <a:pt x="398" y="20"/>
                    </a:lnTo>
                    <a:lnTo>
                      <a:pt x="390" y="18"/>
                    </a:lnTo>
                    <a:lnTo>
                      <a:pt x="381" y="16"/>
                    </a:lnTo>
                    <a:lnTo>
                      <a:pt x="364" y="12"/>
                    </a:lnTo>
                    <a:lnTo>
                      <a:pt x="344" y="9"/>
                    </a:lnTo>
                    <a:lnTo>
                      <a:pt x="324" y="5"/>
                    </a:lnTo>
                    <a:lnTo>
                      <a:pt x="302" y="3"/>
                    </a:lnTo>
                    <a:lnTo>
                      <a:pt x="281" y="2"/>
                    </a:lnTo>
                    <a:lnTo>
                      <a:pt x="257" y="0"/>
                    </a:lnTo>
                    <a:lnTo>
                      <a:pt x="234" y="0"/>
                    </a:lnTo>
                  </a:path>
                </a:pathLst>
              </a:custGeom>
              <a:noFill/>
              <a:ln w="174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288" name="Line 253"/>
              <p:cNvSpPr>
                <a:spLocks noChangeShapeType="1"/>
              </p:cNvSpPr>
              <p:nvPr/>
            </p:nvSpPr>
            <p:spPr bwMode="auto">
              <a:xfrm flipV="1">
                <a:off x="1923" y="2525"/>
                <a:ext cx="83" cy="1"/>
              </a:xfrm>
              <a:prstGeom prst="line">
                <a:avLst/>
              </a:prstGeom>
              <a:noFill/>
              <a:ln w="428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289" name="Line 254"/>
              <p:cNvSpPr>
                <a:spLocks noChangeShapeType="1"/>
              </p:cNvSpPr>
              <p:nvPr/>
            </p:nvSpPr>
            <p:spPr bwMode="auto">
              <a:xfrm>
                <a:off x="2082" y="2608"/>
                <a:ext cx="73" cy="1"/>
              </a:xfrm>
              <a:prstGeom prst="line">
                <a:avLst/>
              </a:prstGeom>
              <a:noFill/>
              <a:ln w="428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290" name="Line 255"/>
              <p:cNvSpPr>
                <a:spLocks noChangeShapeType="1"/>
              </p:cNvSpPr>
              <p:nvPr/>
            </p:nvSpPr>
            <p:spPr bwMode="auto">
              <a:xfrm>
                <a:off x="1999" y="2526"/>
                <a:ext cx="87" cy="82"/>
              </a:xfrm>
              <a:prstGeom prst="line">
                <a:avLst/>
              </a:prstGeom>
              <a:noFill/>
              <a:ln w="428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291" name="Line 256"/>
              <p:cNvSpPr>
                <a:spLocks noChangeShapeType="1"/>
              </p:cNvSpPr>
              <p:nvPr/>
            </p:nvSpPr>
            <p:spPr bwMode="auto">
              <a:xfrm>
                <a:off x="1923" y="2603"/>
                <a:ext cx="83" cy="3"/>
              </a:xfrm>
              <a:prstGeom prst="line">
                <a:avLst/>
              </a:prstGeom>
              <a:noFill/>
              <a:ln w="428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292" name="Line 257"/>
              <p:cNvSpPr>
                <a:spLocks noChangeShapeType="1"/>
              </p:cNvSpPr>
              <p:nvPr/>
            </p:nvSpPr>
            <p:spPr bwMode="auto">
              <a:xfrm>
                <a:off x="2082" y="2523"/>
                <a:ext cx="73" cy="1"/>
              </a:xfrm>
              <a:prstGeom prst="line">
                <a:avLst/>
              </a:prstGeom>
              <a:noFill/>
              <a:ln w="428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293" name="Line 258"/>
              <p:cNvSpPr>
                <a:spLocks noChangeShapeType="1"/>
              </p:cNvSpPr>
              <p:nvPr/>
            </p:nvSpPr>
            <p:spPr bwMode="auto">
              <a:xfrm flipV="1">
                <a:off x="1999" y="2523"/>
                <a:ext cx="87" cy="80"/>
              </a:xfrm>
              <a:prstGeom prst="line">
                <a:avLst/>
              </a:prstGeom>
              <a:noFill/>
              <a:ln w="428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36253" name="Group 259"/>
            <p:cNvGrpSpPr>
              <a:grpSpLocks/>
            </p:cNvGrpSpPr>
            <p:nvPr/>
          </p:nvGrpSpPr>
          <p:grpSpPr bwMode="auto">
            <a:xfrm>
              <a:off x="4315" y="881"/>
              <a:ext cx="472" cy="219"/>
              <a:chOff x="1811" y="2493"/>
              <a:chExt cx="472" cy="219"/>
            </a:xfrm>
          </p:grpSpPr>
          <p:sp>
            <p:nvSpPr>
              <p:cNvPr id="136268" name="Freeform 260"/>
              <p:cNvSpPr>
                <a:spLocks/>
              </p:cNvSpPr>
              <p:nvPr/>
            </p:nvSpPr>
            <p:spPr bwMode="auto">
              <a:xfrm>
                <a:off x="1814" y="2591"/>
                <a:ext cx="468" cy="121"/>
              </a:xfrm>
              <a:custGeom>
                <a:avLst/>
                <a:gdLst>
                  <a:gd name="T0" fmla="*/ 211 w 468"/>
                  <a:gd name="T1" fmla="*/ 0 h 121"/>
                  <a:gd name="T2" fmla="*/ 165 w 468"/>
                  <a:gd name="T3" fmla="*/ 2 h 121"/>
                  <a:gd name="T4" fmla="*/ 123 w 468"/>
                  <a:gd name="T5" fmla="*/ 7 h 121"/>
                  <a:gd name="T6" fmla="*/ 86 w 468"/>
                  <a:gd name="T7" fmla="*/ 14 h 121"/>
                  <a:gd name="T8" fmla="*/ 69 w 468"/>
                  <a:gd name="T9" fmla="*/ 17 h 121"/>
                  <a:gd name="T10" fmla="*/ 55 w 468"/>
                  <a:gd name="T11" fmla="*/ 21 h 121"/>
                  <a:gd name="T12" fmla="*/ 40 w 468"/>
                  <a:gd name="T13" fmla="*/ 27 h 121"/>
                  <a:gd name="T14" fmla="*/ 29 w 468"/>
                  <a:gd name="T15" fmla="*/ 31 h 121"/>
                  <a:gd name="T16" fmla="*/ 19 w 468"/>
                  <a:gd name="T17" fmla="*/ 37 h 121"/>
                  <a:gd name="T18" fmla="*/ 12 w 468"/>
                  <a:gd name="T19" fmla="*/ 42 h 121"/>
                  <a:gd name="T20" fmla="*/ 6 w 468"/>
                  <a:gd name="T21" fmla="*/ 48 h 121"/>
                  <a:gd name="T22" fmla="*/ 2 w 468"/>
                  <a:gd name="T23" fmla="*/ 54 h 121"/>
                  <a:gd name="T24" fmla="*/ 0 w 468"/>
                  <a:gd name="T25" fmla="*/ 61 h 121"/>
                  <a:gd name="T26" fmla="*/ 2 w 468"/>
                  <a:gd name="T27" fmla="*/ 67 h 121"/>
                  <a:gd name="T28" fmla="*/ 6 w 468"/>
                  <a:gd name="T29" fmla="*/ 72 h 121"/>
                  <a:gd name="T30" fmla="*/ 12 w 468"/>
                  <a:gd name="T31" fmla="*/ 78 h 121"/>
                  <a:gd name="T32" fmla="*/ 19 w 468"/>
                  <a:gd name="T33" fmla="*/ 84 h 121"/>
                  <a:gd name="T34" fmla="*/ 29 w 468"/>
                  <a:gd name="T35" fmla="*/ 89 h 121"/>
                  <a:gd name="T36" fmla="*/ 40 w 468"/>
                  <a:gd name="T37" fmla="*/ 94 h 121"/>
                  <a:gd name="T38" fmla="*/ 55 w 468"/>
                  <a:gd name="T39" fmla="*/ 99 h 121"/>
                  <a:gd name="T40" fmla="*/ 69 w 468"/>
                  <a:gd name="T41" fmla="*/ 104 h 121"/>
                  <a:gd name="T42" fmla="*/ 86 w 468"/>
                  <a:gd name="T43" fmla="*/ 108 h 121"/>
                  <a:gd name="T44" fmla="*/ 123 w 468"/>
                  <a:gd name="T45" fmla="*/ 114 h 121"/>
                  <a:gd name="T46" fmla="*/ 165 w 468"/>
                  <a:gd name="T47" fmla="*/ 118 h 121"/>
                  <a:gd name="T48" fmla="*/ 211 w 468"/>
                  <a:gd name="T49" fmla="*/ 121 h 121"/>
                  <a:gd name="T50" fmla="*/ 258 w 468"/>
                  <a:gd name="T51" fmla="*/ 121 h 121"/>
                  <a:gd name="T52" fmla="*/ 304 w 468"/>
                  <a:gd name="T53" fmla="*/ 118 h 121"/>
                  <a:gd name="T54" fmla="*/ 345 w 468"/>
                  <a:gd name="T55" fmla="*/ 114 h 121"/>
                  <a:gd name="T56" fmla="*/ 382 w 468"/>
                  <a:gd name="T57" fmla="*/ 108 h 121"/>
                  <a:gd name="T58" fmla="*/ 399 w 468"/>
                  <a:gd name="T59" fmla="*/ 104 h 121"/>
                  <a:gd name="T60" fmla="*/ 414 w 468"/>
                  <a:gd name="T61" fmla="*/ 99 h 121"/>
                  <a:gd name="T62" fmla="*/ 428 w 468"/>
                  <a:gd name="T63" fmla="*/ 94 h 121"/>
                  <a:gd name="T64" fmla="*/ 440 w 468"/>
                  <a:gd name="T65" fmla="*/ 89 h 121"/>
                  <a:gd name="T66" fmla="*/ 450 w 468"/>
                  <a:gd name="T67" fmla="*/ 84 h 121"/>
                  <a:gd name="T68" fmla="*/ 457 w 468"/>
                  <a:gd name="T69" fmla="*/ 78 h 121"/>
                  <a:gd name="T70" fmla="*/ 462 w 468"/>
                  <a:gd name="T71" fmla="*/ 72 h 121"/>
                  <a:gd name="T72" fmla="*/ 467 w 468"/>
                  <a:gd name="T73" fmla="*/ 67 h 121"/>
                  <a:gd name="T74" fmla="*/ 468 w 468"/>
                  <a:gd name="T75" fmla="*/ 61 h 121"/>
                  <a:gd name="T76" fmla="*/ 467 w 468"/>
                  <a:gd name="T77" fmla="*/ 54 h 121"/>
                  <a:gd name="T78" fmla="*/ 462 w 468"/>
                  <a:gd name="T79" fmla="*/ 48 h 121"/>
                  <a:gd name="T80" fmla="*/ 457 w 468"/>
                  <a:gd name="T81" fmla="*/ 42 h 121"/>
                  <a:gd name="T82" fmla="*/ 450 w 468"/>
                  <a:gd name="T83" fmla="*/ 37 h 121"/>
                  <a:gd name="T84" fmla="*/ 440 w 468"/>
                  <a:gd name="T85" fmla="*/ 31 h 121"/>
                  <a:gd name="T86" fmla="*/ 428 w 468"/>
                  <a:gd name="T87" fmla="*/ 27 h 121"/>
                  <a:gd name="T88" fmla="*/ 414 w 468"/>
                  <a:gd name="T89" fmla="*/ 21 h 121"/>
                  <a:gd name="T90" fmla="*/ 399 w 468"/>
                  <a:gd name="T91" fmla="*/ 17 h 121"/>
                  <a:gd name="T92" fmla="*/ 382 w 468"/>
                  <a:gd name="T93" fmla="*/ 14 h 121"/>
                  <a:gd name="T94" fmla="*/ 345 w 468"/>
                  <a:gd name="T95" fmla="*/ 7 h 121"/>
                  <a:gd name="T96" fmla="*/ 304 w 468"/>
                  <a:gd name="T97" fmla="*/ 2 h 121"/>
                  <a:gd name="T98" fmla="*/ 258 w 468"/>
                  <a:gd name="T99" fmla="*/ 0 h 121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w 468"/>
                  <a:gd name="T151" fmla="*/ 0 h 121"/>
                  <a:gd name="T152" fmla="*/ 468 w 468"/>
                  <a:gd name="T153" fmla="*/ 121 h 121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T150" t="T151" r="T152" b="T153"/>
                <a:pathLst>
                  <a:path w="468" h="121">
                    <a:moveTo>
                      <a:pt x="235" y="0"/>
                    </a:moveTo>
                    <a:lnTo>
                      <a:pt x="211" y="0"/>
                    </a:lnTo>
                    <a:lnTo>
                      <a:pt x="188" y="1"/>
                    </a:lnTo>
                    <a:lnTo>
                      <a:pt x="165" y="2"/>
                    </a:lnTo>
                    <a:lnTo>
                      <a:pt x="143" y="4"/>
                    </a:lnTo>
                    <a:lnTo>
                      <a:pt x="123" y="7"/>
                    </a:lnTo>
                    <a:lnTo>
                      <a:pt x="103" y="10"/>
                    </a:lnTo>
                    <a:lnTo>
                      <a:pt x="86" y="14"/>
                    </a:lnTo>
                    <a:lnTo>
                      <a:pt x="77" y="15"/>
                    </a:lnTo>
                    <a:lnTo>
                      <a:pt x="69" y="17"/>
                    </a:lnTo>
                    <a:lnTo>
                      <a:pt x="62" y="20"/>
                    </a:lnTo>
                    <a:lnTo>
                      <a:pt x="55" y="21"/>
                    </a:lnTo>
                    <a:lnTo>
                      <a:pt x="47" y="24"/>
                    </a:lnTo>
                    <a:lnTo>
                      <a:pt x="40" y="27"/>
                    </a:lnTo>
                    <a:lnTo>
                      <a:pt x="35" y="28"/>
                    </a:lnTo>
                    <a:lnTo>
                      <a:pt x="29" y="31"/>
                    </a:lnTo>
                    <a:lnTo>
                      <a:pt x="25" y="34"/>
                    </a:lnTo>
                    <a:lnTo>
                      <a:pt x="19" y="37"/>
                    </a:lnTo>
                    <a:lnTo>
                      <a:pt x="15" y="40"/>
                    </a:lnTo>
                    <a:lnTo>
                      <a:pt x="12" y="42"/>
                    </a:lnTo>
                    <a:lnTo>
                      <a:pt x="9" y="45"/>
                    </a:lnTo>
                    <a:lnTo>
                      <a:pt x="6" y="48"/>
                    </a:lnTo>
                    <a:lnTo>
                      <a:pt x="3" y="51"/>
                    </a:lnTo>
                    <a:lnTo>
                      <a:pt x="2" y="54"/>
                    </a:lnTo>
                    <a:lnTo>
                      <a:pt x="2" y="57"/>
                    </a:lnTo>
                    <a:lnTo>
                      <a:pt x="0" y="61"/>
                    </a:lnTo>
                    <a:lnTo>
                      <a:pt x="2" y="64"/>
                    </a:lnTo>
                    <a:lnTo>
                      <a:pt x="2" y="67"/>
                    </a:lnTo>
                    <a:lnTo>
                      <a:pt x="3" y="70"/>
                    </a:lnTo>
                    <a:lnTo>
                      <a:pt x="6" y="72"/>
                    </a:lnTo>
                    <a:lnTo>
                      <a:pt x="9" y="75"/>
                    </a:lnTo>
                    <a:lnTo>
                      <a:pt x="12" y="78"/>
                    </a:lnTo>
                    <a:lnTo>
                      <a:pt x="15" y="81"/>
                    </a:lnTo>
                    <a:lnTo>
                      <a:pt x="19" y="84"/>
                    </a:lnTo>
                    <a:lnTo>
                      <a:pt x="25" y="87"/>
                    </a:lnTo>
                    <a:lnTo>
                      <a:pt x="29" y="89"/>
                    </a:lnTo>
                    <a:lnTo>
                      <a:pt x="35" y="92"/>
                    </a:lnTo>
                    <a:lnTo>
                      <a:pt x="40" y="94"/>
                    </a:lnTo>
                    <a:lnTo>
                      <a:pt x="47" y="97"/>
                    </a:lnTo>
                    <a:lnTo>
                      <a:pt x="55" y="99"/>
                    </a:lnTo>
                    <a:lnTo>
                      <a:pt x="62" y="101"/>
                    </a:lnTo>
                    <a:lnTo>
                      <a:pt x="69" y="104"/>
                    </a:lnTo>
                    <a:lnTo>
                      <a:pt x="77" y="105"/>
                    </a:lnTo>
                    <a:lnTo>
                      <a:pt x="86" y="108"/>
                    </a:lnTo>
                    <a:lnTo>
                      <a:pt x="103" y="111"/>
                    </a:lnTo>
                    <a:lnTo>
                      <a:pt x="123" y="114"/>
                    </a:lnTo>
                    <a:lnTo>
                      <a:pt x="143" y="117"/>
                    </a:lnTo>
                    <a:lnTo>
                      <a:pt x="165" y="118"/>
                    </a:lnTo>
                    <a:lnTo>
                      <a:pt x="188" y="119"/>
                    </a:lnTo>
                    <a:lnTo>
                      <a:pt x="211" y="121"/>
                    </a:lnTo>
                    <a:lnTo>
                      <a:pt x="235" y="121"/>
                    </a:lnTo>
                    <a:lnTo>
                      <a:pt x="258" y="121"/>
                    </a:lnTo>
                    <a:lnTo>
                      <a:pt x="281" y="119"/>
                    </a:lnTo>
                    <a:lnTo>
                      <a:pt x="304" y="118"/>
                    </a:lnTo>
                    <a:lnTo>
                      <a:pt x="325" y="117"/>
                    </a:lnTo>
                    <a:lnTo>
                      <a:pt x="345" y="114"/>
                    </a:lnTo>
                    <a:lnTo>
                      <a:pt x="365" y="111"/>
                    </a:lnTo>
                    <a:lnTo>
                      <a:pt x="382" y="108"/>
                    </a:lnTo>
                    <a:lnTo>
                      <a:pt x="391" y="105"/>
                    </a:lnTo>
                    <a:lnTo>
                      <a:pt x="399" y="104"/>
                    </a:lnTo>
                    <a:lnTo>
                      <a:pt x="407" y="101"/>
                    </a:lnTo>
                    <a:lnTo>
                      <a:pt x="414" y="99"/>
                    </a:lnTo>
                    <a:lnTo>
                      <a:pt x="421" y="97"/>
                    </a:lnTo>
                    <a:lnTo>
                      <a:pt x="428" y="94"/>
                    </a:lnTo>
                    <a:lnTo>
                      <a:pt x="434" y="92"/>
                    </a:lnTo>
                    <a:lnTo>
                      <a:pt x="440" y="89"/>
                    </a:lnTo>
                    <a:lnTo>
                      <a:pt x="445" y="87"/>
                    </a:lnTo>
                    <a:lnTo>
                      <a:pt x="450" y="84"/>
                    </a:lnTo>
                    <a:lnTo>
                      <a:pt x="454" y="81"/>
                    </a:lnTo>
                    <a:lnTo>
                      <a:pt x="457" y="78"/>
                    </a:lnTo>
                    <a:lnTo>
                      <a:pt x="461" y="75"/>
                    </a:lnTo>
                    <a:lnTo>
                      <a:pt x="462" y="72"/>
                    </a:lnTo>
                    <a:lnTo>
                      <a:pt x="465" y="70"/>
                    </a:lnTo>
                    <a:lnTo>
                      <a:pt x="467" y="67"/>
                    </a:lnTo>
                    <a:lnTo>
                      <a:pt x="468" y="64"/>
                    </a:lnTo>
                    <a:lnTo>
                      <a:pt x="468" y="61"/>
                    </a:lnTo>
                    <a:lnTo>
                      <a:pt x="468" y="57"/>
                    </a:lnTo>
                    <a:lnTo>
                      <a:pt x="467" y="54"/>
                    </a:lnTo>
                    <a:lnTo>
                      <a:pt x="465" y="51"/>
                    </a:lnTo>
                    <a:lnTo>
                      <a:pt x="462" y="48"/>
                    </a:lnTo>
                    <a:lnTo>
                      <a:pt x="461" y="45"/>
                    </a:lnTo>
                    <a:lnTo>
                      <a:pt x="457" y="42"/>
                    </a:lnTo>
                    <a:lnTo>
                      <a:pt x="454" y="40"/>
                    </a:lnTo>
                    <a:lnTo>
                      <a:pt x="450" y="37"/>
                    </a:lnTo>
                    <a:lnTo>
                      <a:pt x="445" y="34"/>
                    </a:lnTo>
                    <a:lnTo>
                      <a:pt x="440" y="31"/>
                    </a:lnTo>
                    <a:lnTo>
                      <a:pt x="434" y="28"/>
                    </a:lnTo>
                    <a:lnTo>
                      <a:pt x="428" y="27"/>
                    </a:lnTo>
                    <a:lnTo>
                      <a:pt x="421" y="24"/>
                    </a:lnTo>
                    <a:lnTo>
                      <a:pt x="414" y="21"/>
                    </a:lnTo>
                    <a:lnTo>
                      <a:pt x="407" y="20"/>
                    </a:lnTo>
                    <a:lnTo>
                      <a:pt x="399" y="17"/>
                    </a:lnTo>
                    <a:lnTo>
                      <a:pt x="391" y="15"/>
                    </a:lnTo>
                    <a:lnTo>
                      <a:pt x="382" y="14"/>
                    </a:lnTo>
                    <a:lnTo>
                      <a:pt x="365" y="10"/>
                    </a:lnTo>
                    <a:lnTo>
                      <a:pt x="345" y="7"/>
                    </a:lnTo>
                    <a:lnTo>
                      <a:pt x="325" y="4"/>
                    </a:lnTo>
                    <a:lnTo>
                      <a:pt x="304" y="2"/>
                    </a:lnTo>
                    <a:lnTo>
                      <a:pt x="281" y="1"/>
                    </a:lnTo>
                    <a:lnTo>
                      <a:pt x="258" y="0"/>
                    </a:lnTo>
                    <a:lnTo>
                      <a:pt x="235" y="0"/>
                    </a:lnTo>
                    <a:close/>
                  </a:path>
                </a:pathLst>
              </a:cu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269" name="Freeform 261"/>
              <p:cNvSpPr>
                <a:spLocks/>
              </p:cNvSpPr>
              <p:nvPr/>
            </p:nvSpPr>
            <p:spPr bwMode="auto">
              <a:xfrm>
                <a:off x="1814" y="2591"/>
                <a:ext cx="468" cy="121"/>
              </a:xfrm>
              <a:custGeom>
                <a:avLst/>
                <a:gdLst>
                  <a:gd name="T0" fmla="*/ 211 w 468"/>
                  <a:gd name="T1" fmla="*/ 0 h 121"/>
                  <a:gd name="T2" fmla="*/ 165 w 468"/>
                  <a:gd name="T3" fmla="*/ 2 h 121"/>
                  <a:gd name="T4" fmla="*/ 123 w 468"/>
                  <a:gd name="T5" fmla="*/ 7 h 121"/>
                  <a:gd name="T6" fmla="*/ 86 w 468"/>
                  <a:gd name="T7" fmla="*/ 14 h 121"/>
                  <a:gd name="T8" fmla="*/ 69 w 468"/>
                  <a:gd name="T9" fmla="*/ 17 h 121"/>
                  <a:gd name="T10" fmla="*/ 55 w 468"/>
                  <a:gd name="T11" fmla="*/ 21 h 121"/>
                  <a:gd name="T12" fmla="*/ 40 w 468"/>
                  <a:gd name="T13" fmla="*/ 27 h 121"/>
                  <a:gd name="T14" fmla="*/ 29 w 468"/>
                  <a:gd name="T15" fmla="*/ 31 h 121"/>
                  <a:gd name="T16" fmla="*/ 19 w 468"/>
                  <a:gd name="T17" fmla="*/ 37 h 121"/>
                  <a:gd name="T18" fmla="*/ 12 w 468"/>
                  <a:gd name="T19" fmla="*/ 42 h 121"/>
                  <a:gd name="T20" fmla="*/ 6 w 468"/>
                  <a:gd name="T21" fmla="*/ 48 h 121"/>
                  <a:gd name="T22" fmla="*/ 2 w 468"/>
                  <a:gd name="T23" fmla="*/ 54 h 121"/>
                  <a:gd name="T24" fmla="*/ 0 w 468"/>
                  <a:gd name="T25" fmla="*/ 61 h 121"/>
                  <a:gd name="T26" fmla="*/ 2 w 468"/>
                  <a:gd name="T27" fmla="*/ 67 h 121"/>
                  <a:gd name="T28" fmla="*/ 6 w 468"/>
                  <a:gd name="T29" fmla="*/ 72 h 121"/>
                  <a:gd name="T30" fmla="*/ 12 w 468"/>
                  <a:gd name="T31" fmla="*/ 78 h 121"/>
                  <a:gd name="T32" fmla="*/ 19 w 468"/>
                  <a:gd name="T33" fmla="*/ 84 h 121"/>
                  <a:gd name="T34" fmla="*/ 29 w 468"/>
                  <a:gd name="T35" fmla="*/ 89 h 121"/>
                  <a:gd name="T36" fmla="*/ 40 w 468"/>
                  <a:gd name="T37" fmla="*/ 94 h 121"/>
                  <a:gd name="T38" fmla="*/ 55 w 468"/>
                  <a:gd name="T39" fmla="*/ 99 h 121"/>
                  <a:gd name="T40" fmla="*/ 69 w 468"/>
                  <a:gd name="T41" fmla="*/ 104 h 121"/>
                  <a:gd name="T42" fmla="*/ 86 w 468"/>
                  <a:gd name="T43" fmla="*/ 108 h 121"/>
                  <a:gd name="T44" fmla="*/ 123 w 468"/>
                  <a:gd name="T45" fmla="*/ 114 h 121"/>
                  <a:gd name="T46" fmla="*/ 165 w 468"/>
                  <a:gd name="T47" fmla="*/ 118 h 121"/>
                  <a:gd name="T48" fmla="*/ 211 w 468"/>
                  <a:gd name="T49" fmla="*/ 121 h 121"/>
                  <a:gd name="T50" fmla="*/ 258 w 468"/>
                  <a:gd name="T51" fmla="*/ 121 h 121"/>
                  <a:gd name="T52" fmla="*/ 304 w 468"/>
                  <a:gd name="T53" fmla="*/ 118 h 121"/>
                  <a:gd name="T54" fmla="*/ 345 w 468"/>
                  <a:gd name="T55" fmla="*/ 114 h 121"/>
                  <a:gd name="T56" fmla="*/ 382 w 468"/>
                  <a:gd name="T57" fmla="*/ 108 h 121"/>
                  <a:gd name="T58" fmla="*/ 399 w 468"/>
                  <a:gd name="T59" fmla="*/ 104 h 121"/>
                  <a:gd name="T60" fmla="*/ 414 w 468"/>
                  <a:gd name="T61" fmla="*/ 99 h 121"/>
                  <a:gd name="T62" fmla="*/ 428 w 468"/>
                  <a:gd name="T63" fmla="*/ 94 h 121"/>
                  <a:gd name="T64" fmla="*/ 440 w 468"/>
                  <a:gd name="T65" fmla="*/ 89 h 121"/>
                  <a:gd name="T66" fmla="*/ 450 w 468"/>
                  <a:gd name="T67" fmla="*/ 84 h 121"/>
                  <a:gd name="T68" fmla="*/ 457 w 468"/>
                  <a:gd name="T69" fmla="*/ 78 h 121"/>
                  <a:gd name="T70" fmla="*/ 462 w 468"/>
                  <a:gd name="T71" fmla="*/ 72 h 121"/>
                  <a:gd name="T72" fmla="*/ 467 w 468"/>
                  <a:gd name="T73" fmla="*/ 67 h 121"/>
                  <a:gd name="T74" fmla="*/ 468 w 468"/>
                  <a:gd name="T75" fmla="*/ 61 h 121"/>
                  <a:gd name="T76" fmla="*/ 467 w 468"/>
                  <a:gd name="T77" fmla="*/ 54 h 121"/>
                  <a:gd name="T78" fmla="*/ 462 w 468"/>
                  <a:gd name="T79" fmla="*/ 48 h 121"/>
                  <a:gd name="T80" fmla="*/ 457 w 468"/>
                  <a:gd name="T81" fmla="*/ 42 h 121"/>
                  <a:gd name="T82" fmla="*/ 450 w 468"/>
                  <a:gd name="T83" fmla="*/ 37 h 121"/>
                  <a:gd name="T84" fmla="*/ 440 w 468"/>
                  <a:gd name="T85" fmla="*/ 31 h 121"/>
                  <a:gd name="T86" fmla="*/ 428 w 468"/>
                  <a:gd name="T87" fmla="*/ 27 h 121"/>
                  <a:gd name="T88" fmla="*/ 414 w 468"/>
                  <a:gd name="T89" fmla="*/ 21 h 121"/>
                  <a:gd name="T90" fmla="*/ 399 w 468"/>
                  <a:gd name="T91" fmla="*/ 17 h 121"/>
                  <a:gd name="T92" fmla="*/ 382 w 468"/>
                  <a:gd name="T93" fmla="*/ 14 h 121"/>
                  <a:gd name="T94" fmla="*/ 345 w 468"/>
                  <a:gd name="T95" fmla="*/ 7 h 121"/>
                  <a:gd name="T96" fmla="*/ 304 w 468"/>
                  <a:gd name="T97" fmla="*/ 2 h 121"/>
                  <a:gd name="T98" fmla="*/ 258 w 468"/>
                  <a:gd name="T99" fmla="*/ 0 h 121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w 468"/>
                  <a:gd name="T151" fmla="*/ 0 h 121"/>
                  <a:gd name="T152" fmla="*/ 468 w 468"/>
                  <a:gd name="T153" fmla="*/ 121 h 121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T150" t="T151" r="T152" b="T153"/>
                <a:pathLst>
                  <a:path w="468" h="121">
                    <a:moveTo>
                      <a:pt x="235" y="0"/>
                    </a:moveTo>
                    <a:lnTo>
                      <a:pt x="211" y="0"/>
                    </a:lnTo>
                    <a:lnTo>
                      <a:pt x="188" y="1"/>
                    </a:lnTo>
                    <a:lnTo>
                      <a:pt x="165" y="2"/>
                    </a:lnTo>
                    <a:lnTo>
                      <a:pt x="143" y="4"/>
                    </a:lnTo>
                    <a:lnTo>
                      <a:pt x="123" y="7"/>
                    </a:lnTo>
                    <a:lnTo>
                      <a:pt x="103" y="10"/>
                    </a:lnTo>
                    <a:lnTo>
                      <a:pt x="86" y="14"/>
                    </a:lnTo>
                    <a:lnTo>
                      <a:pt x="77" y="15"/>
                    </a:lnTo>
                    <a:lnTo>
                      <a:pt x="69" y="17"/>
                    </a:lnTo>
                    <a:lnTo>
                      <a:pt x="62" y="20"/>
                    </a:lnTo>
                    <a:lnTo>
                      <a:pt x="55" y="21"/>
                    </a:lnTo>
                    <a:lnTo>
                      <a:pt x="47" y="24"/>
                    </a:lnTo>
                    <a:lnTo>
                      <a:pt x="40" y="27"/>
                    </a:lnTo>
                    <a:lnTo>
                      <a:pt x="35" y="28"/>
                    </a:lnTo>
                    <a:lnTo>
                      <a:pt x="29" y="31"/>
                    </a:lnTo>
                    <a:lnTo>
                      <a:pt x="25" y="34"/>
                    </a:lnTo>
                    <a:lnTo>
                      <a:pt x="19" y="37"/>
                    </a:lnTo>
                    <a:lnTo>
                      <a:pt x="15" y="40"/>
                    </a:lnTo>
                    <a:lnTo>
                      <a:pt x="12" y="42"/>
                    </a:lnTo>
                    <a:lnTo>
                      <a:pt x="9" y="45"/>
                    </a:lnTo>
                    <a:lnTo>
                      <a:pt x="6" y="48"/>
                    </a:lnTo>
                    <a:lnTo>
                      <a:pt x="3" y="51"/>
                    </a:lnTo>
                    <a:lnTo>
                      <a:pt x="2" y="54"/>
                    </a:lnTo>
                    <a:lnTo>
                      <a:pt x="2" y="57"/>
                    </a:lnTo>
                    <a:lnTo>
                      <a:pt x="0" y="61"/>
                    </a:lnTo>
                    <a:lnTo>
                      <a:pt x="2" y="64"/>
                    </a:lnTo>
                    <a:lnTo>
                      <a:pt x="2" y="67"/>
                    </a:lnTo>
                    <a:lnTo>
                      <a:pt x="3" y="70"/>
                    </a:lnTo>
                    <a:lnTo>
                      <a:pt x="6" y="72"/>
                    </a:lnTo>
                    <a:lnTo>
                      <a:pt x="9" y="75"/>
                    </a:lnTo>
                    <a:lnTo>
                      <a:pt x="12" y="78"/>
                    </a:lnTo>
                    <a:lnTo>
                      <a:pt x="15" y="81"/>
                    </a:lnTo>
                    <a:lnTo>
                      <a:pt x="19" y="84"/>
                    </a:lnTo>
                    <a:lnTo>
                      <a:pt x="25" y="87"/>
                    </a:lnTo>
                    <a:lnTo>
                      <a:pt x="29" y="89"/>
                    </a:lnTo>
                    <a:lnTo>
                      <a:pt x="35" y="92"/>
                    </a:lnTo>
                    <a:lnTo>
                      <a:pt x="40" y="94"/>
                    </a:lnTo>
                    <a:lnTo>
                      <a:pt x="47" y="97"/>
                    </a:lnTo>
                    <a:lnTo>
                      <a:pt x="55" y="99"/>
                    </a:lnTo>
                    <a:lnTo>
                      <a:pt x="62" y="101"/>
                    </a:lnTo>
                    <a:lnTo>
                      <a:pt x="69" y="104"/>
                    </a:lnTo>
                    <a:lnTo>
                      <a:pt x="77" y="105"/>
                    </a:lnTo>
                    <a:lnTo>
                      <a:pt x="86" y="108"/>
                    </a:lnTo>
                    <a:lnTo>
                      <a:pt x="103" y="111"/>
                    </a:lnTo>
                    <a:lnTo>
                      <a:pt x="123" y="114"/>
                    </a:lnTo>
                    <a:lnTo>
                      <a:pt x="143" y="117"/>
                    </a:lnTo>
                    <a:lnTo>
                      <a:pt x="165" y="118"/>
                    </a:lnTo>
                    <a:lnTo>
                      <a:pt x="188" y="119"/>
                    </a:lnTo>
                    <a:lnTo>
                      <a:pt x="211" y="121"/>
                    </a:lnTo>
                    <a:lnTo>
                      <a:pt x="235" y="121"/>
                    </a:lnTo>
                    <a:lnTo>
                      <a:pt x="258" y="121"/>
                    </a:lnTo>
                    <a:lnTo>
                      <a:pt x="281" y="119"/>
                    </a:lnTo>
                    <a:lnTo>
                      <a:pt x="304" y="118"/>
                    </a:lnTo>
                    <a:lnTo>
                      <a:pt x="325" y="117"/>
                    </a:lnTo>
                    <a:lnTo>
                      <a:pt x="345" y="114"/>
                    </a:lnTo>
                    <a:lnTo>
                      <a:pt x="365" y="111"/>
                    </a:lnTo>
                    <a:lnTo>
                      <a:pt x="382" y="108"/>
                    </a:lnTo>
                    <a:lnTo>
                      <a:pt x="391" y="105"/>
                    </a:lnTo>
                    <a:lnTo>
                      <a:pt x="399" y="104"/>
                    </a:lnTo>
                    <a:lnTo>
                      <a:pt x="407" y="101"/>
                    </a:lnTo>
                    <a:lnTo>
                      <a:pt x="414" y="99"/>
                    </a:lnTo>
                    <a:lnTo>
                      <a:pt x="421" y="97"/>
                    </a:lnTo>
                    <a:lnTo>
                      <a:pt x="428" y="94"/>
                    </a:lnTo>
                    <a:lnTo>
                      <a:pt x="434" y="92"/>
                    </a:lnTo>
                    <a:lnTo>
                      <a:pt x="440" y="89"/>
                    </a:lnTo>
                    <a:lnTo>
                      <a:pt x="445" y="87"/>
                    </a:lnTo>
                    <a:lnTo>
                      <a:pt x="450" y="84"/>
                    </a:lnTo>
                    <a:lnTo>
                      <a:pt x="454" y="81"/>
                    </a:lnTo>
                    <a:lnTo>
                      <a:pt x="457" y="78"/>
                    </a:lnTo>
                    <a:lnTo>
                      <a:pt x="461" y="75"/>
                    </a:lnTo>
                    <a:lnTo>
                      <a:pt x="462" y="72"/>
                    </a:lnTo>
                    <a:lnTo>
                      <a:pt x="465" y="70"/>
                    </a:lnTo>
                    <a:lnTo>
                      <a:pt x="467" y="67"/>
                    </a:lnTo>
                    <a:lnTo>
                      <a:pt x="468" y="64"/>
                    </a:lnTo>
                    <a:lnTo>
                      <a:pt x="468" y="61"/>
                    </a:lnTo>
                    <a:lnTo>
                      <a:pt x="468" y="57"/>
                    </a:lnTo>
                    <a:lnTo>
                      <a:pt x="467" y="54"/>
                    </a:lnTo>
                    <a:lnTo>
                      <a:pt x="465" y="51"/>
                    </a:lnTo>
                    <a:lnTo>
                      <a:pt x="462" y="48"/>
                    </a:lnTo>
                    <a:lnTo>
                      <a:pt x="461" y="45"/>
                    </a:lnTo>
                    <a:lnTo>
                      <a:pt x="457" y="42"/>
                    </a:lnTo>
                    <a:lnTo>
                      <a:pt x="454" y="40"/>
                    </a:lnTo>
                    <a:lnTo>
                      <a:pt x="450" y="37"/>
                    </a:lnTo>
                    <a:lnTo>
                      <a:pt x="445" y="34"/>
                    </a:lnTo>
                    <a:lnTo>
                      <a:pt x="440" y="31"/>
                    </a:lnTo>
                    <a:lnTo>
                      <a:pt x="434" y="28"/>
                    </a:lnTo>
                    <a:lnTo>
                      <a:pt x="428" y="27"/>
                    </a:lnTo>
                    <a:lnTo>
                      <a:pt x="421" y="24"/>
                    </a:lnTo>
                    <a:lnTo>
                      <a:pt x="414" y="21"/>
                    </a:lnTo>
                    <a:lnTo>
                      <a:pt x="407" y="20"/>
                    </a:lnTo>
                    <a:lnTo>
                      <a:pt x="399" y="17"/>
                    </a:lnTo>
                    <a:lnTo>
                      <a:pt x="391" y="15"/>
                    </a:lnTo>
                    <a:lnTo>
                      <a:pt x="382" y="14"/>
                    </a:lnTo>
                    <a:lnTo>
                      <a:pt x="365" y="10"/>
                    </a:lnTo>
                    <a:lnTo>
                      <a:pt x="345" y="7"/>
                    </a:lnTo>
                    <a:lnTo>
                      <a:pt x="325" y="4"/>
                    </a:lnTo>
                    <a:lnTo>
                      <a:pt x="304" y="2"/>
                    </a:lnTo>
                    <a:lnTo>
                      <a:pt x="281" y="1"/>
                    </a:lnTo>
                    <a:lnTo>
                      <a:pt x="258" y="0"/>
                    </a:lnTo>
                    <a:lnTo>
                      <a:pt x="235" y="0"/>
                    </a:lnTo>
                  </a:path>
                </a:pathLst>
              </a:custGeom>
              <a:noFill/>
              <a:ln w="174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270" name="Line 262"/>
              <p:cNvSpPr>
                <a:spLocks noChangeShapeType="1"/>
              </p:cNvSpPr>
              <p:nvPr/>
            </p:nvSpPr>
            <p:spPr bwMode="auto">
              <a:xfrm>
                <a:off x="1814" y="2581"/>
                <a:ext cx="1" cy="75"/>
              </a:xfrm>
              <a:prstGeom prst="line">
                <a:avLst/>
              </a:prstGeom>
              <a:noFill/>
              <a:ln w="174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271" name="Line 263"/>
              <p:cNvSpPr>
                <a:spLocks noChangeShapeType="1"/>
              </p:cNvSpPr>
              <p:nvPr/>
            </p:nvSpPr>
            <p:spPr bwMode="auto">
              <a:xfrm>
                <a:off x="2282" y="2581"/>
                <a:ext cx="1" cy="75"/>
              </a:xfrm>
              <a:prstGeom prst="line">
                <a:avLst/>
              </a:prstGeom>
              <a:noFill/>
              <a:ln w="174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272" name="Rectangle 264"/>
              <p:cNvSpPr>
                <a:spLocks noChangeArrowheads="1"/>
              </p:cNvSpPr>
              <p:nvPr/>
            </p:nvSpPr>
            <p:spPr bwMode="auto">
              <a:xfrm>
                <a:off x="1814" y="2575"/>
                <a:ext cx="304" cy="86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charset="0"/>
                  <a:buChar char="r"/>
                  <a:defRPr sz="28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charset="0"/>
                  <a:buChar char="m"/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136273" name="Freeform 265"/>
              <p:cNvSpPr>
                <a:spLocks/>
              </p:cNvSpPr>
              <p:nvPr/>
            </p:nvSpPr>
            <p:spPr bwMode="auto">
              <a:xfrm>
                <a:off x="1811" y="2493"/>
                <a:ext cx="467" cy="142"/>
              </a:xfrm>
              <a:custGeom>
                <a:avLst/>
                <a:gdLst>
                  <a:gd name="T0" fmla="*/ 209 w 467"/>
                  <a:gd name="T1" fmla="*/ 0 h 142"/>
                  <a:gd name="T2" fmla="*/ 163 w 467"/>
                  <a:gd name="T3" fmla="*/ 3 h 142"/>
                  <a:gd name="T4" fmla="*/ 122 w 467"/>
                  <a:gd name="T5" fmla="*/ 9 h 142"/>
                  <a:gd name="T6" fmla="*/ 85 w 467"/>
                  <a:gd name="T7" fmla="*/ 16 h 142"/>
                  <a:gd name="T8" fmla="*/ 68 w 467"/>
                  <a:gd name="T9" fmla="*/ 20 h 142"/>
                  <a:gd name="T10" fmla="*/ 53 w 467"/>
                  <a:gd name="T11" fmla="*/ 26 h 142"/>
                  <a:gd name="T12" fmla="*/ 39 w 467"/>
                  <a:gd name="T13" fmla="*/ 30 h 142"/>
                  <a:gd name="T14" fmla="*/ 28 w 467"/>
                  <a:gd name="T15" fmla="*/ 38 h 142"/>
                  <a:gd name="T16" fmla="*/ 18 w 467"/>
                  <a:gd name="T17" fmla="*/ 43 h 142"/>
                  <a:gd name="T18" fmla="*/ 10 w 467"/>
                  <a:gd name="T19" fmla="*/ 49 h 142"/>
                  <a:gd name="T20" fmla="*/ 5 w 467"/>
                  <a:gd name="T21" fmla="*/ 56 h 142"/>
                  <a:gd name="T22" fmla="*/ 0 w 467"/>
                  <a:gd name="T23" fmla="*/ 63 h 142"/>
                  <a:gd name="T24" fmla="*/ 0 w 467"/>
                  <a:gd name="T25" fmla="*/ 70 h 142"/>
                  <a:gd name="T26" fmla="*/ 0 w 467"/>
                  <a:gd name="T27" fmla="*/ 78 h 142"/>
                  <a:gd name="T28" fmla="*/ 5 w 467"/>
                  <a:gd name="T29" fmla="*/ 85 h 142"/>
                  <a:gd name="T30" fmla="*/ 10 w 467"/>
                  <a:gd name="T31" fmla="*/ 92 h 142"/>
                  <a:gd name="T32" fmla="*/ 18 w 467"/>
                  <a:gd name="T33" fmla="*/ 98 h 142"/>
                  <a:gd name="T34" fmla="*/ 28 w 467"/>
                  <a:gd name="T35" fmla="*/ 105 h 142"/>
                  <a:gd name="T36" fmla="*/ 39 w 467"/>
                  <a:gd name="T37" fmla="*/ 110 h 142"/>
                  <a:gd name="T38" fmla="*/ 53 w 467"/>
                  <a:gd name="T39" fmla="*/ 116 h 142"/>
                  <a:gd name="T40" fmla="*/ 68 w 467"/>
                  <a:gd name="T41" fmla="*/ 120 h 142"/>
                  <a:gd name="T42" fmla="*/ 85 w 467"/>
                  <a:gd name="T43" fmla="*/ 125 h 142"/>
                  <a:gd name="T44" fmla="*/ 122 w 467"/>
                  <a:gd name="T45" fmla="*/ 133 h 142"/>
                  <a:gd name="T46" fmla="*/ 163 w 467"/>
                  <a:gd name="T47" fmla="*/ 138 h 142"/>
                  <a:gd name="T48" fmla="*/ 209 w 467"/>
                  <a:gd name="T49" fmla="*/ 140 h 142"/>
                  <a:gd name="T50" fmla="*/ 257 w 467"/>
                  <a:gd name="T51" fmla="*/ 140 h 142"/>
                  <a:gd name="T52" fmla="*/ 302 w 467"/>
                  <a:gd name="T53" fmla="*/ 138 h 142"/>
                  <a:gd name="T54" fmla="*/ 344 w 467"/>
                  <a:gd name="T55" fmla="*/ 133 h 142"/>
                  <a:gd name="T56" fmla="*/ 381 w 467"/>
                  <a:gd name="T57" fmla="*/ 125 h 142"/>
                  <a:gd name="T58" fmla="*/ 398 w 467"/>
                  <a:gd name="T59" fmla="*/ 120 h 142"/>
                  <a:gd name="T60" fmla="*/ 414 w 467"/>
                  <a:gd name="T61" fmla="*/ 116 h 142"/>
                  <a:gd name="T62" fmla="*/ 427 w 467"/>
                  <a:gd name="T63" fmla="*/ 110 h 142"/>
                  <a:gd name="T64" fmla="*/ 438 w 467"/>
                  <a:gd name="T65" fmla="*/ 105 h 142"/>
                  <a:gd name="T66" fmla="*/ 448 w 467"/>
                  <a:gd name="T67" fmla="*/ 98 h 142"/>
                  <a:gd name="T68" fmla="*/ 455 w 467"/>
                  <a:gd name="T69" fmla="*/ 92 h 142"/>
                  <a:gd name="T70" fmla="*/ 461 w 467"/>
                  <a:gd name="T71" fmla="*/ 85 h 142"/>
                  <a:gd name="T72" fmla="*/ 465 w 467"/>
                  <a:gd name="T73" fmla="*/ 78 h 142"/>
                  <a:gd name="T74" fmla="*/ 467 w 467"/>
                  <a:gd name="T75" fmla="*/ 70 h 142"/>
                  <a:gd name="T76" fmla="*/ 465 w 467"/>
                  <a:gd name="T77" fmla="*/ 63 h 142"/>
                  <a:gd name="T78" fmla="*/ 461 w 467"/>
                  <a:gd name="T79" fmla="*/ 56 h 142"/>
                  <a:gd name="T80" fmla="*/ 455 w 467"/>
                  <a:gd name="T81" fmla="*/ 49 h 142"/>
                  <a:gd name="T82" fmla="*/ 448 w 467"/>
                  <a:gd name="T83" fmla="*/ 43 h 142"/>
                  <a:gd name="T84" fmla="*/ 438 w 467"/>
                  <a:gd name="T85" fmla="*/ 38 h 142"/>
                  <a:gd name="T86" fmla="*/ 427 w 467"/>
                  <a:gd name="T87" fmla="*/ 30 h 142"/>
                  <a:gd name="T88" fmla="*/ 414 w 467"/>
                  <a:gd name="T89" fmla="*/ 26 h 142"/>
                  <a:gd name="T90" fmla="*/ 398 w 467"/>
                  <a:gd name="T91" fmla="*/ 20 h 142"/>
                  <a:gd name="T92" fmla="*/ 381 w 467"/>
                  <a:gd name="T93" fmla="*/ 16 h 142"/>
                  <a:gd name="T94" fmla="*/ 344 w 467"/>
                  <a:gd name="T95" fmla="*/ 9 h 142"/>
                  <a:gd name="T96" fmla="*/ 302 w 467"/>
                  <a:gd name="T97" fmla="*/ 3 h 142"/>
                  <a:gd name="T98" fmla="*/ 257 w 467"/>
                  <a:gd name="T99" fmla="*/ 0 h 142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w 467"/>
                  <a:gd name="T151" fmla="*/ 0 h 142"/>
                  <a:gd name="T152" fmla="*/ 467 w 467"/>
                  <a:gd name="T153" fmla="*/ 142 h 142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T150" t="T151" r="T152" b="T153"/>
                <a:pathLst>
                  <a:path w="467" h="142">
                    <a:moveTo>
                      <a:pt x="234" y="0"/>
                    </a:moveTo>
                    <a:lnTo>
                      <a:pt x="209" y="0"/>
                    </a:lnTo>
                    <a:lnTo>
                      <a:pt x="186" y="2"/>
                    </a:lnTo>
                    <a:lnTo>
                      <a:pt x="163" y="3"/>
                    </a:lnTo>
                    <a:lnTo>
                      <a:pt x="142" y="5"/>
                    </a:lnTo>
                    <a:lnTo>
                      <a:pt x="122" y="9"/>
                    </a:lnTo>
                    <a:lnTo>
                      <a:pt x="102" y="12"/>
                    </a:lnTo>
                    <a:lnTo>
                      <a:pt x="85" y="16"/>
                    </a:lnTo>
                    <a:lnTo>
                      <a:pt x="76" y="18"/>
                    </a:lnTo>
                    <a:lnTo>
                      <a:pt x="68" y="20"/>
                    </a:lnTo>
                    <a:lnTo>
                      <a:pt x="60" y="23"/>
                    </a:lnTo>
                    <a:lnTo>
                      <a:pt x="53" y="26"/>
                    </a:lnTo>
                    <a:lnTo>
                      <a:pt x="46" y="28"/>
                    </a:lnTo>
                    <a:lnTo>
                      <a:pt x="39" y="30"/>
                    </a:lnTo>
                    <a:lnTo>
                      <a:pt x="33" y="33"/>
                    </a:lnTo>
                    <a:lnTo>
                      <a:pt x="28" y="38"/>
                    </a:lnTo>
                    <a:lnTo>
                      <a:pt x="23" y="40"/>
                    </a:lnTo>
                    <a:lnTo>
                      <a:pt x="18" y="43"/>
                    </a:lnTo>
                    <a:lnTo>
                      <a:pt x="13" y="46"/>
                    </a:lnTo>
                    <a:lnTo>
                      <a:pt x="10" y="49"/>
                    </a:lnTo>
                    <a:lnTo>
                      <a:pt x="7" y="53"/>
                    </a:lnTo>
                    <a:lnTo>
                      <a:pt x="5" y="56"/>
                    </a:lnTo>
                    <a:lnTo>
                      <a:pt x="2" y="60"/>
                    </a:lnTo>
                    <a:lnTo>
                      <a:pt x="0" y="63"/>
                    </a:lnTo>
                    <a:lnTo>
                      <a:pt x="0" y="68"/>
                    </a:lnTo>
                    <a:lnTo>
                      <a:pt x="0" y="70"/>
                    </a:lnTo>
                    <a:lnTo>
                      <a:pt x="0" y="75"/>
                    </a:lnTo>
                    <a:lnTo>
                      <a:pt x="0" y="78"/>
                    </a:lnTo>
                    <a:lnTo>
                      <a:pt x="2" y="82"/>
                    </a:lnTo>
                    <a:lnTo>
                      <a:pt x="5" y="85"/>
                    </a:lnTo>
                    <a:lnTo>
                      <a:pt x="7" y="89"/>
                    </a:lnTo>
                    <a:lnTo>
                      <a:pt x="10" y="92"/>
                    </a:lnTo>
                    <a:lnTo>
                      <a:pt x="13" y="95"/>
                    </a:lnTo>
                    <a:lnTo>
                      <a:pt x="18" y="98"/>
                    </a:lnTo>
                    <a:lnTo>
                      <a:pt x="23" y="102"/>
                    </a:lnTo>
                    <a:lnTo>
                      <a:pt x="28" y="105"/>
                    </a:lnTo>
                    <a:lnTo>
                      <a:pt x="33" y="108"/>
                    </a:lnTo>
                    <a:lnTo>
                      <a:pt x="39" y="110"/>
                    </a:lnTo>
                    <a:lnTo>
                      <a:pt x="46" y="113"/>
                    </a:lnTo>
                    <a:lnTo>
                      <a:pt x="53" y="116"/>
                    </a:lnTo>
                    <a:lnTo>
                      <a:pt x="60" y="118"/>
                    </a:lnTo>
                    <a:lnTo>
                      <a:pt x="68" y="120"/>
                    </a:lnTo>
                    <a:lnTo>
                      <a:pt x="76" y="123"/>
                    </a:lnTo>
                    <a:lnTo>
                      <a:pt x="85" y="125"/>
                    </a:lnTo>
                    <a:lnTo>
                      <a:pt x="102" y="129"/>
                    </a:lnTo>
                    <a:lnTo>
                      <a:pt x="122" y="133"/>
                    </a:lnTo>
                    <a:lnTo>
                      <a:pt x="142" y="136"/>
                    </a:lnTo>
                    <a:lnTo>
                      <a:pt x="163" y="138"/>
                    </a:lnTo>
                    <a:lnTo>
                      <a:pt x="186" y="140"/>
                    </a:lnTo>
                    <a:lnTo>
                      <a:pt x="209" y="140"/>
                    </a:lnTo>
                    <a:lnTo>
                      <a:pt x="234" y="142"/>
                    </a:lnTo>
                    <a:lnTo>
                      <a:pt x="257" y="140"/>
                    </a:lnTo>
                    <a:lnTo>
                      <a:pt x="281" y="140"/>
                    </a:lnTo>
                    <a:lnTo>
                      <a:pt x="302" y="138"/>
                    </a:lnTo>
                    <a:lnTo>
                      <a:pt x="324" y="136"/>
                    </a:lnTo>
                    <a:lnTo>
                      <a:pt x="344" y="133"/>
                    </a:lnTo>
                    <a:lnTo>
                      <a:pt x="364" y="129"/>
                    </a:lnTo>
                    <a:lnTo>
                      <a:pt x="381" y="125"/>
                    </a:lnTo>
                    <a:lnTo>
                      <a:pt x="390" y="123"/>
                    </a:lnTo>
                    <a:lnTo>
                      <a:pt x="398" y="120"/>
                    </a:lnTo>
                    <a:lnTo>
                      <a:pt x="405" y="118"/>
                    </a:lnTo>
                    <a:lnTo>
                      <a:pt x="414" y="116"/>
                    </a:lnTo>
                    <a:lnTo>
                      <a:pt x="420" y="113"/>
                    </a:lnTo>
                    <a:lnTo>
                      <a:pt x="427" y="110"/>
                    </a:lnTo>
                    <a:lnTo>
                      <a:pt x="433" y="108"/>
                    </a:lnTo>
                    <a:lnTo>
                      <a:pt x="438" y="105"/>
                    </a:lnTo>
                    <a:lnTo>
                      <a:pt x="444" y="102"/>
                    </a:lnTo>
                    <a:lnTo>
                      <a:pt x="448" y="98"/>
                    </a:lnTo>
                    <a:lnTo>
                      <a:pt x="453" y="95"/>
                    </a:lnTo>
                    <a:lnTo>
                      <a:pt x="455" y="92"/>
                    </a:lnTo>
                    <a:lnTo>
                      <a:pt x="460" y="89"/>
                    </a:lnTo>
                    <a:lnTo>
                      <a:pt x="461" y="85"/>
                    </a:lnTo>
                    <a:lnTo>
                      <a:pt x="464" y="82"/>
                    </a:lnTo>
                    <a:lnTo>
                      <a:pt x="465" y="78"/>
                    </a:lnTo>
                    <a:lnTo>
                      <a:pt x="467" y="75"/>
                    </a:lnTo>
                    <a:lnTo>
                      <a:pt x="467" y="70"/>
                    </a:lnTo>
                    <a:lnTo>
                      <a:pt x="467" y="68"/>
                    </a:lnTo>
                    <a:lnTo>
                      <a:pt x="465" y="63"/>
                    </a:lnTo>
                    <a:lnTo>
                      <a:pt x="464" y="60"/>
                    </a:lnTo>
                    <a:lnTo>
                      <a:pt x="461" y="56"/>
                    </a:lnTo>
                    <a:lnTo>
                      <a:pt x="460" y="53"/>
                    </a:lnTo>
                    <a:lnTo>
                      <a:pt x="455" y="49"/>
                    </a:lnTo>
                    <a:lnTo>
                      <a:pt x="453" y="46"/>
                    </a:lnTo>
                    <a:lnTo>
                      <a:pt x="448" y="43"/>
                    </a:lnTo>
                    <a:lnTo>
                      <a:pt x="444" y="40"/>
                    </a:lnTo>
                    <a:lnTo>
                      <a:pt x="438" y="38"/>
                    </a:lnTo>
                    <a:lnTo>
                      <a:pt x="433" y="33"/>
                    </a:lnTo>
                    <a:lnTo>
                      <a:pt x="427" y="30"/>
                    </a:lnTo>
                    <a:lnTo>
                      <a:pt x="420" y="28"/>
                    </a:lnTo>
                    <a:lnTo>
                      <a:pt x="414" y="26"/>
                    </a:lnTo>
                    <a:lnTo>
                      <a:pt x="405" y="23"/>
                    </a:lnTo>
                    <a:lnTo>
                      <a:pt x="398" y="20"/>
                    </a:lnTo>
                    <a:lnTo>
                      <a:pt x="390" y="18"/>
                    </a:lnTo>
                    <a:lnTo>
                      <a:pt x="381" y="16"/>
                    </a:lnTo>
                    <a:lnTo>
                      <a:pt x="364" y="12"/>
                    </a:lnTo>
                    <a:lnTo>
                      <a:pt x="344" y="9"/>
                    </a:lnTo>
                    <a:lnTo>
                      <a:pt x="324" y="5"/>
                    </a:lnTo>
                    <a:lnTo>
                      <a:pt x="302" y="3"/>
                    </a:lnTo>
                    <a:lnTo>
                      <a:pt x="281" y="2"/>
                    </a:lnTo>
                    <a:lnTo>
                      <a:pt x="257" y="0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274" name="Freeform 266"/>
              <p:cNvSpPr>
                <a:spLocks/>
              </p:cNvSpPr>
              <p:nvPr/>
            </p:nvSpPr>
            <p:spPr bwMode="auto">
              <a:xfrm>
                <a:off x="1811" y="2493"/>
                <a:ext cx="467" cy="142"/>
              </a:xfrm>
              <a:custGeom>
                <a:avLst/>
                <a:gdLst>
                  <a:gd name="T0" fmla="*/ 209 w 467"/>
                  <a:gd name="T1" fmla="*/ 0 h 142"/>
                  <a:gd name="T2" fmla="*/ 163 w 467"/>
                  <a:gd name="T3" fmla="*/ 3 h 142"/>
                  <a:gd name="T4" fmla="*/ 122 w 467"/>
                  <a:gd name="T5" fmla="*/ 9 h 142"/>
                  <a:gd name="T6" fmla="*/ 85 w 467"/>
                  <a:gd name="T7" fmla="*/ 16 h 142"/>
                  <a:gd name="T8" fmla="*/ 68 w 467"/>
                  <a:gd name="T9" fmla="*/ 20 h 142"/>
                  <a:gd name="T10" fmla="*/ 53 w 467"/>
                  <a:gd name="T11" fmla="*/ 26 h 142"/>
                  <a:gd name="T12" fmla="*/ 39 w 467"/>
                  <a:gd name="T13" fmla="*/ 30 h 142"/>
                  <a:gd name="T14" fmla="*/ 28 w 467"/>
                  <a:gd name="T15" fmla="*/ 38 h 142"/>
                  <a:gd name="T16" fmla="*/ 18 w 467"/>
                  <a:gd name="T17" fmla="*/ 43 h 142"/>
                  <a:gd name="T18" fmla="*/ 10 w 467"/>
                  <a:gd name="T19" fmla="*/ 49 h 142"/>
                  <a:gd name="T20" fmla="*/ 5 w 467"/>
                  <a:gd name="T21" fmla="*/ 56 h 142"/>
                  <a:gd name="T22" fmla="*/ 0 w 467"/>
                  <a:gd name="T23" fmla="*/ 63 h 142"/>
                  <a:gd name="T24" fmla="*/ 0 w 467"/>
                  <a:gd name="T25" fmla="*/ 70 h 142"/>
                  <a:gd name="T26" fmla="*/ 0 w 467"/>
                  <a:gd name="T27" fmla="*/ 78 h 142"/>
                  <a:gd name="T28" fmla="*/ 5 w 467"/>
                  <a:gd name="T29" fmla="*/ 85 h 142"/>
                  <a:gd name="T30" fmla="*/ 10 w 467"/>
                  <a:gd name="T31" fmla="*/ 92 h 142"/>
                  <a:gd name="T32" fmla="*/ 18 w 467"/>
                  <a:gd name="T33" fmla="*/ 98 h 142"/>
                  <a:gd name="T34" fmla="*/ 28 w 467"/>
                  <a:gd name="T35" fmla="*/ 105 h 142"/>
                  <a:gd name="T36" fmla="*/ 39 w 467"/>
                  <a:gd name="T37" fmla="*/ 110 h 142"/>
                  <a:gd name="T38" fmla="*/ 53 w 467"/>
                  <a:gd name="T39" fmla="*/ 116 h 142"/>
                  <a:gd name="T40" fmla="*/ 68 w 467"/>
                  <a:gd name="T41" fmla="*/ 120 h 142"/>
                  <a:gd name="T42" fmla="*/ 85 w 467"/>
                  <a:gd name="T43" fmla="*/ 125 h 142"/>
                  <a:gd name="T44" fmla="*/ 122 w 467"/>
                  <a:gd name="T45" fmla="*/ 133 h 142"/>
                  <a:gd name="T46" fmla="*/ 163 w 467"/>
                  <a:gd name="T47" fmla="*/ 138 h 142"/>
                  <a:gd name="T48" fmla="*/ 209 w 467"/>
                  <a:gd name="T49" fmla="*/ 140 h 142"/>
                  <a:gd name="T50" fmla="*/ 257 w 467"/>
                  <a:gd name="T51" fmla="*/ 140 h 142"/>
                  <a:gd name="T52" fmla="*/ 302 w 467"/>
                  <a:gd name="T53" fmla="*/ 138 h 142"/>
                  <a:gd name="T54" fmla="*/ 344 w 467"/>
                  <a:gd name="T55" fmla="*/ 133 h 142"/>
                  <a:gd name="T56" fmla="*/ 381 w 467"/>
                  <a:gd name="T57" fmla="*/ 125 h 142"/>
                  <a:gd name="T58" fmla="*/ 398 w 467"/>
                  <a:gd name="T59" fmla="*/ 120 h 142"/>
                  <a:gd name="T60" fmla="*/ 414 w 467"/>
                  <a:gd name="T61" fmla="*/ 116 h 142"/>
                  <a:gd name="T62" fmla="*/ 427 w 467"/>
                  <a:gd name="T63" fmla="*/ 110 h 142"/>
                  <a:gd name="T64" fmla="*/ 438 w 467"/>
                  <a:gd name="T65" fmla="*/ 105 h 142"/>
                  <a:gd name="T66" fmla="*/ 448 w 467"/>
                  <a:gd name="T67" fmla="*/ 98 h 142"/>
                  <a:gd name="T68" fmla="*/ 455 w 467"/>
                  <a:gd name="T69" fmla="*/ 92 h 142"/>
                  <a:gd name="T70" fmla="*/ 461 w 467"/>
                  <a:gd name="T71" fmla="*/ 85 h 142"/>
                  <a:gd name="T72" fmla="*/ 465 w 467"/>
                  <a:gd name="T73" fmla="*/ 78 h 142"/>
                  <a:gd name="T74" fmla="*/ 467 w 467"/>
                  <a:gd name="T75" fmla="*/ 70 h 142"/>
                  <a:gd name="T76" fmla="*/ 465 w 467"/>
                  <a:gd name="T77" fmla="*/ 63 h 142"/>
                  <a:gd name="T78" fmla="*/ 461 w 467"/>
                  <a:gd name="T79" fmla="*/ 56 h 142"/>
                  <a:gd name="T80" fmla="*/ 455 w 467"/>
                  <a:gd name="T81" fmla="*/ 49 h 142"/>
                  <a:gd name="T82" fmla="*/ 448 w 467"/>
                  <a:gd name="T83" fmla="*/ 43 h 142"/>
                  <a:gd name="T84" fmla="*/ 438 w 467"/>
                  <a:gd name="T85" fmla="*/ 38 h 142"/>
                  <a:gd name="T86" fmla="*/ 427 w 467"/>
                  <a:gd name="T87" fmla="*/ 30 h 142"/>
                  <a:gd name="T88" fmla="*/ 414 w 467"/>
                  <a:gd name="T89" fmla="*/ 26 h 142"/>
                  <a:gd name="T90" fmla="*/ 398 w 467"/>
                  <a:gd name="T91" fmla="*/ 20 h 142"/>
                  <a:gd name="T92" fmla="*/ 381 w 467"/>
                  <a:gd name="T93" fmla="*/ 16 h 142"/>
                  <a:gd name="T94" fmla="*/ 344 w 467"/>
                  <a:gd name="T95" fmla="*/ 9 h 142"/>
                  <a:gd name="T96" fmla="*/ 302 w 467"/>
                  <a:gd name="T97" fmla="*/ 3 h 142"/>
                  <a:gd name="T98" fmla="*/ 257 w 467"/>
                  <a:gd name="T99" fmla="*/ 0 h 142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w 467"/>
                  <a:gd name="T151" fmla="*/ 0 h 142"/>
                  <a:gd name="T152" fmla="*/ 467 w 467"/>
                  <a:gd name="T153" fmla="*/ 142 h 142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T150" t="T151" r="T152" b="T153"/>
                <a:pathLst>
                  <a:path w="467" h="142">
                    <a:moveTo>
                      <a:pt x="234" y="0"/>
                    </a:moveTo>
                    <a:lnTo>
                      <a:pt x="209" y="0"/>
                    </a:lnTo>
                    <a:lnTo>
                      <a:pt x="186" y="2"/>
                    </a:lnTo>
                    <a:lnTo>
                      <a:pt x="163" y="3"/>
                    </a:lnTo>
                    <a:lnTo>
                      <a:pt x="142" y="5"/>
                    </a:lnTo>
                    <a:lnTo>
                      <a:pt x="122" y="9"/>
                    </a:lnTo>
                    <a:lnTo>
                      <a:pt x="102" y="12"/>
                    </a:lnTo>
                    <a:lnTo>
                      <a:pt x="85" y="16"/>
                    </a:lnTo>
                    <a:lnTo>
                      <a:pt x="76" y="18"/>
                    </a:lnTo>
                    <a:lnTo>
                      <a:pt x="68" y="20"/>
                    </a:lnTo>
                    <a:lnTo>
                      <a:pt x="60" y="23"/>
                    </a:lnTo>
                    <a:lnTo>
                      <a:pt x="53" y="26"/>
                    </a:lnTo>
                    <a:lnTo>
                      <a:pt x="46" y="28"/>
                    </a:lnTo>
                    <a:lnTo>
                      <a:pt x="39" y="30"/>
                    </a:lnTo>
                    <a:lnTo>
                      <a:pt x="33" y="33"/>
                    </a:lnTo>
                    <a:lnTo>
                      <a:pt x="28" y="38"/>
                    </a:lnTo>
                    <a:lnTo>
                      <a:pt x="23" y="40"/>
                    </a:lnTo>
                    <a:lnTo>
                      <a:pt x="18" y="43"/>
                    </a:lnTo>
                    <a:lnTo>
                      <a:pt x="13" y="46"/>
                    </a:lnTo>
                    <a:lnTo>
                      <a:pt x="10" y="49"/>
                    </a:lnTo>
                    <a:lnTo>
                      <a:pt x="7" y="53"/>
                    </a:lnTo>
                    <a:lnTo>
                      <a:pt x="5" y="56"/>
                    </a:lnTo>
                    <a:lnTo>
                      <a:pt x="2" y="60"/>
                    </a:lnTo>
                    <a:lnTo>
                      <a:pt x="0" y="63"/>
                    </a:lnTo>
                    <a:lnTo>
                      <a:pt x="0" y="68"/>
                    </a:lnTo>
                    <a:lnTo>
                      <a:pt x="0" y="70"/>
                    </a:lnTo>
                    <a:lnTo>
                      <a:pt x="0" y="75"/>
                    </a:lnTo>
                    <a:lnTo>
                      <a:pt x="0" y="78"/>
                    </a:lnTo>
                    <a:lnTo>
                      <a:pt x="2" y="82"/>
                    </a:lnTo>
                    <a:lnTo>
                      <a:pt x="5" y="85"/>
                    </a:lnTo>
                    <a:lnTo>
                      <a:pt x="7" y="89"/>
                    </a:lnTo>
                    <a:lnTo>
                      <a:pt x="10" y="92"/>
                    </a:lnTo>
                    <a:lnTo>
                      <a:pt x="13" y="95"/>
                    </a:lnTo>
                    <a:lnTo>
                      <a:pt x="18" y="98"/>
                    </a:lnTo>
                    <a:lnTo>
                      <a:pt x="23" y="102"/>
                    </a:lnTo>
                    <a:lnTo>
                      <a:pt x="28" y="105"/>
                    </a:lnTo>
                    <a:lnTo>
                      <a:pt x="33" y="108"/>
                    </a:lnTo>
                    <a:lnTo>
                      <a:pt x="39" y="110"/>
                    </a:lnTo>
                    <a:lnTo>
                      <a:pt x="46" y="113"/>
                    </a:lnTo>
                    <a:lnTo>
                      <a:pt x="53" y="116"/>
                    </a:lnTo>
                    <a:lnTo>
                      <a:pt x="60" y="118"/>
                    </a:lnTo>
                    <a:lnTo>
                      <a:pt x="68" y="120"/>
                    </a:lnTo>
                    <a:lnTo>
                      <a:pt x="76" y="123"/>
                    </a:lnTo>
                    <a:lnTo>
                      <a:pt x="85" y="125"/>
                    </a:lnTo>
                    <a:lnTo>
                      <a:pt x="102" y="129"/>
                    </a:lnTo>
                    <a:lnTo>
                      <a:pt x="122" y="133"/>
                    </a:lnTo>
                    <a:lnTo>
                      <a:pt x="142" y="136"/>
                    </a:lnTo>
                    <a:lnTo>
                      <a:pt x="163" y="138"/>
                    </a:lnTo>
                    <a:lnTo>
                      <a:pt x="186" y="140"/>
                    </a:lnTo>
                    <a:lnTo>
                      <a:pt x="209" y="140"/>
                    </a:lnTo>
                    <a:lnTo>
                      <a:pt x="234" y="142"/>
                    </a:lnTo>
                    <a:lnTo>
                      <a:pt x="257" y="140"/>
                    </a:lnTo>
                    <a:lnTo>
                      <a:pt x="281" y="140"/>
                    </a:lnTo>
                    <a:lnTo>
                      <a:pt x="302" y="138"/>
                    </a:lnTo>
                    <a:lnTo>
                      <a:pt x="324" y="136"/>
                    </a:lnTo>
                    <a:lnTo>
                      <a:pt x="344" y="133"/>
                    </a:lnTo>
                    <a:lnTo>
                      <a:pt x="364" y="129"/>
                    </a:lnTo>
                    <a:lnTo>
                      <a:pt x="381" y="125"/>
                    </a:lnTo>
                    <a:lnTo>
                      <a:pt x="390" y="123"/>
                    </a:lnTo>
                    <a:lnTo>
                      <a:pt x="398" y="120"/>
                    </a:lnTo>
                    <a:lnTo>
                      <a:pt x="405" y="118"/>
                    </a:lnTo>
                    <a:lnTo>
                      <a:pt x="414" y="116"/>
                    </a:lnTo>
                    <a:lnTo>
                      <a:pt x="420" y="113"/>
                    </a:lnTo>
                    <a:lnTo>
                      <a:pt x="427" y="110"/>
                    </a:lnTo>
                    <a:lnTo>
                      <a:pt x="433" y="108"/>
                    </a:lnTo>
                    <a:lnTo>
                      <a:pt x="438" y="105"/>
                    </a:lnTo>
                    <a:lnTo>
                      <a:pt x="444" y="102"/>
                    </a:lnTo>
                    <a:lnTo>
                      <a:pt x="448" y="98"/>
                    </a:lnTo>
                    <a:lnTo>
                      <a:pt x="453" y="95"/>
                    </a:lnTo>
                    <a:lnTo>
                      <a:pt x="455" y="92"/>
                    </a:lnTo>
                    <a:lnTo>
                      <a:pt x="460" y="89"/>
                    </a:lnTo>
                    <a:lnTo>
                      <a:pt x="461" y="85"/>
                    </a:lnTo>
                    <a:lnTo>
                      <a:pt x="464" y="82"/>
                    </a:lnTo>
                    <a:lnTo>
                      <a:pt x="465" y="78"/>
                    </a:lnTo>
                    <a:lnTo>
                      <a:pt x="467" y="75"/>
                    </a:lnTo>
                    <a:lnTo>
                      <a:pt x="467" y="70"/>
                    </a:lnTo>
                    <a:lnTo>
                      <a:pt x="467" y="68"/>
                    </a:lnTo>
                    <a:lnTo>
                      <a:pt x="465" y="63"/>
                    </a:lnTo>
                    <a:lnTo>
                      <a:pt x="464" y="60"/>
                    </a:lnTo>
                    <a:lnTo>
                      <a:pt x="461" y="56"/>
                    </a:lnTo>
                    <a:lnTo>
                      <a:pt x="460" y="53"/>
                    </a:lnTo>
                    <a:lnTo>
                      <a:pt x="455" y="49"/>
                    </a:lnTo>
                    <a:lnTo>
                      <a:pt x="453" y="46"/>
                    </a:lnTo>
                    <a:lnTo>
                      <a:pt x="448" y="43"/>
                    </a:lnTo>
                    <a:lnTo>
                      <a:pt x="444" y="40"/>
                    </a:lnTo>
                    <a:lnTo>
                      <a:pt x="438" y="38"/>
                    </a:lnTo>
                    <a:lnTo>
                      <a:pt x="433" y="33"/>
                    </a:lnTo>
                    <a:lnTo>
                      <a:pt x="427" y="30"/>
                    </a:lnTo>
                    <a:lnTo>
                      <a:pt x="420" y="28"/>
                    </a:lnTo>
                    <a:lnTo>
                      <a:pt x="414" y="26"/>
                    </a:lnTo>
                    <a:lnTo>
                      <a:pt x="405" y="23"/>
                    </a:lnTo>
                    <a:lnTo>
                      <a:pt x="398" y="20"/>
                    </a:lnTo>
                    <a:lnTo>
                      <a:pt x="390" y="18"/>
                    </a:lnTo>
                    <a:lnTo>
                      <a:pt x="381" y="16"/>
                    </a:lnTo>
                    <a:lnTo>
                      <a:pt x="364" y="12"/>
                    </a:lnTo>
                    <a:lnTo>
                      <a:pt x="344" y="9"/>
                    </a:lnTo>
                    <a:lnTo>
                      <a:pt x="324" y="5"/>
                    </a:lnTo>
                    <a:lnTo>
                      <a:pt x="302" y="3"/>
                    </a:lnTo>
                    <a:lnTo>
                      <a:pt x="281" y="2"/>
                    </a:lnTo>
                    <a:lnTo>
                      <a:pt x="257" y="0"/>
                    </a:lnTo>
                    <a:lnTo>
                      <a:pt x="234" y="0"/>
                    </a:lnTo>
                  </a:path>
                </a:pathLst>
              </a:custGeom>
              <a:noFill/>
              <a:ln w="174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275" name="Line 267"/>
              <p:cNvSpPr>
                <a:spLocks noChangeShapeType="1"/>
              </p:cNvSpPr>
              <p:nvPr/>
            </p:nvSpPr>
            <p:spPr bwMode="auto">
              <a:xfrm flipV="1">
                <a:off x="1923" y="2525"/>
                <a:ext cx="83" cy="1"/>
              </a:xfrm>
              <a:prstGeom prst="line">
                <a:avLst/>
              </a:prstGeom>
              <a:noFill/>
              <a:ln w="428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276" name="Line 268"/>
              <p:cNvSpPr>
                <a:spLocks noChangeShapeType="1"/>
              </p:cNvSpPr>
              <p:nvPr/>
            </p:nvSpPr>
            <p:spPr bwMode="auto">
              <a:xfrm>
                <a:off x="2082" y="2608"/>
                <a:ext cx="73" cy="1"/>
              </a:xfrm>
              <a:prstGeom prst="line">
                <a:avLst/>
              </a:prstGeom>
              <a:noFill/>
              <a:ln w="428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277" name="Line 269"/>
              <p:cNvSpPr>
                <a:spLocks noChangeShapeType="1"/>
              </p:cNvSpPr>
              <p:nvPr/>
            </p:nvSpPr>
            <p:spPr bwMode="auto">
              <a:xfrm>
                <a:off x="1999" y="2526"/>
                <a:ext cx="87" cy="82"/>
              </a:xfrm>
              <a:prstGeom prst="line">
                <a:avLst/>
              </a:prstGeom>
              <a:noFill/>
              <a:ln w="428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278" name="Line 270"/>
              <p:cNvSpPr>
                <a:spLocks noChangeShapeType="1"/>
              </p:cNvSpPr>
              <p:nvPr/>
            </p:nvSpPr>
            <p:spPr bwMode="auto">
              <a:xfrm>
                <a:off x="1923" y="2603"/>
                <a:ext cx="83" cy="3"/>
              </a:xfrm>
              <a:prstGeom prst="line">
                <a:avLst/>
              </a:prstGeom>
              <a:noFill/>
              <a:ln w="428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279" name="Line 271"/>
              <p:cNvSpPr>
                <a:spLocks noChangeShapeType="1"/>
              </p:cNvSpPr>
              <p:nvPr/>
            </p:nvSpPr>
            <p:spPr bwMode="auto">
              <a:xfrm>
                <a:off x="2082" y="2523"/>
                <a:ext cx="73" cy="1"/>
              </a:xfrm>
              <a:prstGeom prst="line">
                <a:avLst/>
              </a:prstGeom>
              <a:noFill/>
              <a:ln w="428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280" name="Line 272"/>
              <p:cNvSpPr>
                <a:spLocks noChangeShapeType="1"/>
              </p:cNvSpPr>
              <p:nvPr/>
            </p:nvSpPr>
            <p:spPr bwMode="auto">
              <a:xfrm flipV="1">
                <a:off x="1999" y="2523"/>
                <a:ext cx="87" cy="80"/>
              </a:xfrm>
              <a:prstGeom prst="line">
                <a:avLst/>
              </a:prstGeom>
              <a:noFill/>
              <a:ln w="428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36254" name="Group 273"/>
            <p:cNvGrpSpPr>
              <a:grpSpLocks/>
            </p:cNvGrpSpPr>
            <p:nvPr/>
          </p:nvGrpSpPr>
          <p:grpSpPr bwMode="auto">
            <a:xfrm>
              <a:off x="5288" y="1204"/>
              <a:ext cx="472" cy="219"/>
              <a:chOff x="1811" y="2493"/>
              <a:chExt cx="472" cy="219"/>
            </a:xfrm>
          </p:grpSpPr>
          <p:sp>
            <p:nvSpPr>
              <p:cNvPr id="136255" name="Freeform 274"/>
              <p:cNvSpPr>
                <a:spLocks/>
              </p:cNvSpPr>
              <p:nvPr/>
            </p:nvSpPr>
            <p:spPr bwMode="auto">
              <a:xfrm>
                <a:off x="1814" y="2591"/>
                <a:ext cx="468" cy="121"/>
              </a:xfrm>
              <a:custGeom>
                <a:avLst/>
                <a:gdLst>
                  <a:gd name="T0" fmla="*/ 211 w 468"/>
                  <a:gd name="T1" fmla="*/ 0 h 121"/>
                  <a:gd name="T2" fmla="*/ 165 w 468"/>
                  <a:gd name="T3" fmla="*/ 2 h 121"/>
                  <a:gd name="T4" fmla="*/ 123 w 468"/>
                  <a:gd name="T5" fmla="*/ 7 h 121"/>
                  <a:gd name="T6" fmla="*/ 86 w 468"/>
                  <a:gd name="T7" fmla="*/ 14 h 121"/>
                  <a:gd name="T8" fmla="*/ 69 w 468"/>
                  <a:gd name="T9" fmla="*/ 17 h 121"/>
                  <a:gd name="T10" fmla="*/ 55 w 468"/>
                  <a:gd name="T11" fmla="*/ 21 h 121"/>
                  <a:gd name="T12" fmla="*/ 40 w 468"/>
                  <a:gd name="T13" fmla="*/ 27 h 121"/>
                  <a:gd name="T14" fmla="*/ 29 w 468"/>
                  <a:gd name="T15" fmla="*/ 31 h 121"/>
                  <a:gd name="T16" fmla="*/ 19 w 468"/>
                  <a:gd name="T17" fmla="*/ 37 h 121"/>
                  <a:gd name="T18" fmla="*/ 12 w 468"/>
                  <a:gd name="T19" fmla="*/ 42 h 121"/>
                  <a:gd name="T20" fmla="*/ 6 w 468"/>
                  <a:gd name="T21" fmla="*/ 48 h 121"/>
                  <a:gd name="T22" fmla="*/ 2 w 468"/>
                  <a:gd name="T23" fmla="*/ 54 h 121"/>
                  <a:gd name="T24" fmla="*/ 0 w 468"/>
                  <a:gd name="T25" fmla="*/ 61 h 121"/>
                  <a:gd name="T26" fmla="*/ 2 w 468"/>
                  <a:gd name="T27" fmla="*/ 67 h 121"/>
                  <a:gd name="T28" fmla="*/ 6 w 468"/>
                  <a:gd name="T29" fmla="*/ 72 h 121"/>
                  <a:gd name="T30" fmla="*/ 12 w 468"/>
                  <a:gd name="T31" fmla="*/ 78 h 121"/>
                  <a:gd name="T32" fmla="*/ 19 w 468"/>
                  <a:gd name="T33" fmla="*/ 84 h 121"/>
                  <a:gd name="T34" fmla="*/ 29 w 468"/>
                  <a:gd name="T35" fmla="*/ 89 h 121"/>
                  <a:gd name="T36" fmla="*/ 40 w 468"/>
                  <a:gd name="T37" fmla="*/ 94 h 121"/>
                  <a:gd name="T38" fmla="*/ 55 w 468"/>
                  <a:gd name="T39" fmla="*/ 99 h 121"/>
                  <a:gd name="T40" fmla="*/ 69 w 468"/>
                  <a:gd name="T41" fmla="*/ 104 h 121"/>
                  <a:gd name="T42" fmla="*/ 86 w 468"/>
                  <a:gd name="T43" fmla="*/ 108 h 121"/>
                  <a:gd name="T44" fmla="*/ 123 w 468"/>
                  <a:gd name="T45" fmla="*/ 114 h 121"/>
                  <a:gd name="T46" fmla="*/ 165 w 468"/>
                  <a:gd name="T47" fmla="*/ 118 h 121"/>
                  <a:gd name="T48" fmla="*/ 211 w 468"/>
                  <a:gd name="T49" fmla="*/ 121 h 121"/>
                  <a:gd name="T50" fmla="*/ 258 w 468"/>
                  <a:gd name="T51" fmla="*/ 121 h 121"/>
                  <a:gd name="T52" fmla="*/ 304 w 468"/>
                  <a:gd name="T53" fmla="*/ 118 h 121"/>
                  <a:gd name="T54" fmla="*/ 345 w 468"/>
                  <a:gd name="T55" fmla="*/ 114 h 121"/>
                  <a:gd name="T56" fmla="*/ 382 w 468"/>
                  <a:gd name="T57" fmla="*/ 108 h 121"/>
                  <a:gd name="T58" fmla="*/ 399 w 468"/>
                  <a:gd name="T59" fmla="*/ 104 h 121"/>
                  <a:gd name="T60" fmla="*/ 414 w 468"/>
                  <a:gd name="T61" fmla="*/ 99 h 121"/>
                  <a:gd name="T62" fmla="*/ 428 w 468"/>
                  <a:gd name="T63" fmla="*/ 94 h 121"/>
                  <a:gd name="T64" fmla="*/ 440 w 468"/>
                  <a:gd name="T65" fmla="*/ 89 h 121"/>
                  <a:gd name="T66" fmla="*/ 450 w 468"/>
                  <a:gd name="T67" fmla="*/ 84 h 121"/>
                  <a:gd name="T68" fmla="*/ 457 w 468"/>
                  <a:gd name="T69" fmla="*/ 78 h 121"/>
                  <a:gd name="T70" fmla="*/ 462 w 468"/>
                  <a:gd name="T71" fmla="*/ 72 h 121"/>
                  <a:gd name="T72" fmla="*/ 467 w 468"/>
                  <a:gd name="T73" fmla="*/ 67 h 121"/>
                  <a:gd name="T74" fmla="*/ 468 w 468"/>
                  <a:gd name="T75" fmla="*/ 61 h 121"/>
                  <a:gd name="T76" fmla="*/ 467 w 468"/>
                  <a:gd name="T77" fmla="*/ 54 h 121"/>
                  <a:gd name="T78" fmla="*/ 462 w 468"/>
                  <a:gd name="T79" fmla="*/ 48 h 121"/>
                  <a:gd name="T80" fmla="*/ 457 w 468"/>
                  <a:gd name="T81" fmla="*/ 42 h 121"/>
                  <a:gd name="T82" fmla="*/ 450 w 468"/>
                  <a:gd name="T83" fmla="*/ 37 h 121"/>
                  <a:gd name="T84" fmla="*/ 440 w 468"/>
                  <a:gd name="T85" fmla="*/ 31 h 121"/>
                  <a:gd name="T86" fmla="*/ 428 w 468"/>
                  <a:gd name="T87" fmla="*/ 27 h 121"/>
                  <a:gd name="T88" fmla="*/ 414 w 468"/>
                  <a:gd name="T89" fmla="*/ 21 h 121"/>
                  <a:gd name="T90" fmla="*/ 399 w 468"/>
                  <a:gd name="T91" fmla="*/ 17 h 121"/>
                  <a:gd name="T92" fmla="*/ 382 w 468"/>
                  <a:gd name="T93" fmla="*/ 14 h 121"/>
                  <a:gd name="T94" fmla="*/ 345 w 468"/>
                  <a:gd name="T95" fmla="*/ 7 h 121"/>
                  <a:gd name="T96" fmla="*/ 304 w 468"/>
                  <a:gd name="T97" fmla="*/ 2 h 121"/>
                  <a:gd name="T98" fmla="*/ 258 w 468"/>
                  <a:gd name="T99" fmla="*/ 0 h 121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w 468"/>
                  <a:gd name="T151" fmla="*/ 0 h 121"/>
                  <a:gd name="T152" fmla="*/ 468 w 468"/>
                  <a:gd name="T153" fmla="*/ 121 h 121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T150" t="T151" r="T152" b="T153"/>
                <a:pathLst>
                  <a:path w="468" h="121">
                    <a:moveTo>
                      <a:pt x="235" y="0"/>
                    </a:moveTo>
                    <a:lnTo>
                      <a:pt x="211" y="0"/>
                    </a:lnTo>
                    <a:lnTo>
                      <a:pt x="188" y="1"/>
                    </a:lnTo>
                    <a:lnTo>
                      <a:pt x="165" y="2"/>
                    </a:lnTo>
                    <a:lnTo>
                      <a:pt x="143" y="4"/>
                    </a:lnTo>
                    <a:lnTo>
                      <a:pt x="123" y="7"/>
                    </a:lnTo>
                    <a:lnTo>
                      <a:pt x="103" y="10"/>
                    </a:lnTo>
                    <a:lnTo>
                      <a:pt x="86" y="14"/>
                    </a:lnTo>
                    <a:lnTo>
                      <a:pt x="77" y="15"/>
                    </a:lnTo>
                    <a:lnTo>
                      <a:pt x="69" y="17"/>
                    </a:lnTo>
                    <a:lnTo>
                      <a:pt x="62" y="20"/>
                    </a:lnTo>
                    <a:lnTo>
                      <a:pt x="55" y="21"/>
                    </a:lnTo>
                    <a:lnTo>
                      <a:pt x="47" y="24"/>
                    </a:lnTo>
                    <a:lnTo>
                      <a:pt x="40" y="27"/>
                    </a:lnTo>
                    <a:lnTo>
                      <a:pt x="35" y="28"/>
                    </a:lnTo>
                    <a:lnTo>
                      <a:pt x="29" y="31"/>
                    </a:lnTo>
                    <a:lnTo>
                      <a:pt x="25" y="34"/>
                    </a:lnTo>
                    <a:lnTo>
                      <a:pt x="19" y="37"/>
                    </a:lnTo>
                    <a:lnTo>
                      <a:pt x="15" y="40"/>
                    </a:lnTo>
                    <a:lnTo>
                      <a:pt x="12" y="42"/>
                    </a:lnTo>
                    <a:lnTo>
                      <a:pt x="9" y="45"/>
                    </a:lnTo>
                    <a:lnTo>
                      <a:pt x="6" y="48"/>
                    </a:lnTo>
                    <a:lnTo>
                      <a:pt x="3" y="51"/>
                    </a:lnTo>
                    <a:lnTo>
                      <a:pt x="2" y="54"/>
                    </a:lnTo>
                    <a:lnTo>
                      <a:pt x="2" y="57"/>
                    </a:lnTo>
                    <a:lnTo>
                      <a:pt x="0" y="61"/>
                    </a:lnTo>
                    <a:lnTo>
                      <a:pt x="2" y="64"/>
                    </a:lnTo>
                    <a:lnTo>
                      <a:pt x="2" y="67"/>
                    </a:lnTo>
                    <a:lnTo>
                      <a:pt x="3" y="70"/>
                    </a:lnTo>
                    <a:lnTo>
                      <a:pt x="6" y="72"/>
                    </a:lnTo>
                    <a:lnTo>
                      <a:pt x="9" y="75"/>
                    </a:lnTo>
                    <a:lnTo>
                      <a:pt x="12" y="78"/>
                    </a:lnTo>
                    <a:lnTo>
                      <a:pt x="15" y="81"/>
                    </a:lnTo>
                    <a:lnTo>
                      <a:pt x="19" y="84"/>
                    </a:lnTo>
                    <a:lnTo>
                      <a:pt x="25" y="87"/>
                    </a:lnTo>
                    <a:lnTo>
                      <a:pt x="29" y="89"/>
                    </a:lnTo>
                    <a:lnTo>
                      <a:pt x="35" y="92"/>
                    </a:lnTo>
                    <a:lnTo>
                      <a:pt x="40" y="94"/>
                    </a:lnTo>
                    <a:lnTo>
                      <a:pt x="47" y="97"/>
                    </a:lnTo>
                    <a:lnTo>
                      <a:pt x="55" y="99"/>
                    </a:lnTo>
                    <a:lnTo>
                      <a:pt x="62" y="101"/>
                    </a:lnTo>
                    <a:lnTo>
                      <a:pt x="69" y="104"/>
                    </a:lnTo>
                    <a:lnTo>
                      <a:pt x="77" y="105"/>
                    </a:lnTo>
                    <a:lnTo>
                      <a:pt x="86" y="108"/>
                    </a:lnTo>
                    <a:lnTo>
                      <a:pt x="103" y="111"/>
                    </a:lnTo>
                    <a:lnTo>
                      <a:pt x="123" y="114"/>
                    </a:lnTo>
                    <a:lnTo>
                      <a:pt x="143" y="117"/>
                    </a:lnTo>
                    <a:lnTo>
                      <a:pt x="165" y="118"/>
                    </a:lnTo>
                    <a:lnTo>
                      <a:pt x="188" y="119"/>
                    </a:lnTo>
                    <a:lnTo>
                      <a:pt x="211" y="121"/>
                    </a:lnTo>
                    <a:lnTo>
                      <a:pt x="235" y="121"/>
                    </a:lnTo>
                    <a:lnTo>
                      <a:pt x="258" y="121"/>
                    </a:lnTo>
                    <a:lnTo>
                      <a:pt x="281" y="119"/>
                    </a:lnTo>
                    <a:lnTo>
                      <a:pt x="304" y="118"/>
                    </a:lnTo>
                    <a:lnTo>
                      <a:pt x="325" y="117"/>
                    </a:lnTo>
                    <a:lnTo>
                      <a:pt x="345" y="114"/>
                    </a:lnTo>
                    <a:lnTo>
                      <a:pt x="365" y="111"/>
                    </a:lnTo>
                    <a:lnTo>
                      <a:pt x="382" y="108"/>
                    </a:lnTo>
                    <a:lnTo>
                      <a:pt x="391" y="105"/>
                    </a:lnTo>
                    <a:lnTo>
                      <a:pt x="399" y="104"/>
                    </a:lnTo>
                    <a:lnTo>
                      <a:pt x="407" y="101"/>
                    </a:lnTo>
                    <a:lnTo>
                      <a:pt x="414" y="99"/>
                    </a:lnTo>
                    <a:lnTo>
                      <a:pt x="421" y="97"/>
                    </a:lnTo>
                    <a:lnTo>
                      <a:pt x="428" y="94"/>
                    </a:lnTo>
                    <a:lnTo>
                      <a:pt x="434" y="92"/>
                    </a:lnTo>
                    <a:lnTo>
                      <a:pt x="440" y="89"/>
                    </a:lnTo>
                    <a:lnTo>
                      <a:pt x="445" y="87"/>
                    </a:lnTo>
                    <a:lnTo>
                      <a:pt x="450" y="84"/>
                    </a:lnTo>
                    <a:lnTo>
                      <a:pt x="454" y="81"/>
                    </a:lnTo>
                    <a:lnTo>
                      <a:pt x="457" y="78"/>
                    </a:lnTo>
                    <a:lnTo>
                      <a:pt x="461" y="75"/>
                    </a:lnTo>
                    <a:lnTo>
                      <a:pt x="462" y="72"/>
                    </a:lnTo>
                    <a:lnTo>
                      <a:pt x="465" y="70"/>
                    </a:lnTo>
                    <a:lnTo>
                      <a:pt x="467" y="67"/>
                    </a:lnTo>
                    <a:lnTo>
                      <a:pt x="468" y="64"/>
                    </a:lnTo>
                    <a:lnTo>
                      <a:pt x="468" y="61"/>
                    </a:lnTo>
                    <a:lnTo>
                      <a:pt x="468" y="57"/>
                    </a:lnTo>
                    <a:lnTo>
                      <a:pt x="467" y="54"/>
                    </a:lnTo>
                    <a:lnTo>
                      <a:pt x="465" y="51"/>
                    </a:lnTo>
                    <a:lnTo>
                      <a:pt x="462" y="48"/>
                    </a:lnTo>
                    <a:lnTo>
                      <a:pt x="461" y="45"/>
                    </a:lnTo>
                    <a:lnTo>
                      <a:pt x="457" y="42"/>
                    </a:lnTo>
                    <a:lnTo>
                      <a:pt x="454" y="40"/>
                    </a:lnTo>
                    <a:lnTo>
                      <a:pt x="450" y="37"/>
                    </a:lnTo>
                    <a:lnTo>
                      <a:pt x="445" y="34"/>
                    </a:lnTo>
                    <a:lnTo>
                      <a:pt x="440" y="31"/>
                    </a:lnTo>
                    <a:lnTo>
                      <a:pt x="434" y="28"/>
                    </a:lnTo>
                    <a:lnTo>
                      <a:pt x="428" y="27"/>
                    </a:lnTo>
                    <a:lnTo>
                      <a:pt x="421" y="24"/>
                    </a:lnTo>
                    <a:lnTo>
                      <a:pt x="414" y="21"/>
                    </a:lnTo>
                    <a:lnTo>
                      <a:pt x="407" y="20"/>
                    </a:lnTo>
                    <a:lnTo>
                      <a:pt x="399" y="17"/>
                    </a:lnTo>
                    <a:lnTo>
                      <a:pt x="391" y="15"/>
                    </a:lnTo>
                    <a:lnTo>
                      <a:pt x="382" y="14"/>
                    </a:lnTo>
                    <a:lnTo>
                      <a:pt x="365" y="10"/>
                    </a:lnTo>
                    <a:lnTo>
                      <a:pt x="345" y="7"/>
                    </a:lnTo>
                    <a:lnTo>
                      <a:pt x="325" y="4"/>
                    </a:lnTo>
                    <a:lnTo>
                      <a:pt x="304" y="2"/>
                    </a:lnTo>
                    <a:lnTo>
                      <a:pt x="281" y="1"/>
                    </a:lnTo>
                    <a:lnTo>
                      <a:pt x="258" y="0"/>
                    </a:lnTo>
                    <a:lnTo>
                      <a:pt x="235" y="0"/>
                    </a:lnTo>
                    <a:close/>
                  </a:path>
                </a:pathLst>
              </a:cu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256" name="Freeform 275"/>
              <p:cNvSpPr>
                <a:spLocks/>
              </p:cNvSpPr>
              <p:nvPr/>
            </p:nvSpPr>
            <p:spPr bwMode="auto">
              <a:xfrm>
                <a:off x="1814" y="2591"/>
                <a:ext cx="468" cy="121"/>
              </a:xfrm>
              <a:custGeom>
                <a:avLst/>
                <a:gdLst>
                  <a:gd name="T0" fmla="*/ 211 w 468"/>
                  <a:gd name="T1" fmla="*/ 0 h 121"/>
                  <a:gd name="T2" fmla="*/ 165 w 468"/>
                  <a:gd name="T3" fmla="*/ 2 h 121"/>
                  <a:gd name="T4" fmla="*/ 123 w 468"/>
                  <a:gd name="T5" fmla="*/ 7 h 121"/>
                  <a:gd name="T6" fmla="*/ 86 w 468"/>
                  <a:gd name="T7" fmla="*/ 14 h 121"/>
                  <a:gd name="T8" fmla="*/ 69 w 468"/>
                  <a:gd name="T9" fmla="*/ 17 h 121"/>
                  <a:gd name="T10" fmla="*/ 55 w 468"/>
                  <a:gd name="T11" fmla="*/ 21 h 121"/>
                  <a:gd name="T12" fmla="*/ 40 w 468"/>
                  <a:gd name="T13" fmla="*/ 27 h 121"/>
                  <a:gd name="T14" fmla="*/ 29 w 468"/>
                  <a:gd name="T15" fmla="*/ 31 h 121"/>
                  <a:gd name="T16" fmla="*/ 19 w 468"/>
                  <a:gd name="T17" fmla="*/ 37 h 121"/>
                  <a:gd name="T18" fmla="*/ 12 w 468"/>
                  <a:gd name="T19" fmla="*/ 42 h 121"/>
                  <a:gd name="T20" fmla="*/ 6 w 468"/>
                  <a:gd name="T21" fmla="*/ 48 h 121"/>
                  <a:gd name="T22" fmla="*/ 2 w 468"/>
                  <a:gd name="T23" fmla="*/ 54 h 121"/>
                  <a:gd name="T24" fmla="*/ 0 w 468"/>
                  <a:gd name="T25" fmla="*/ 61 h 121"/>
                  <a:gd name="T26" fmla="*/ 2 w 468"/>
                  <a:gd name="T27" fmla="*/ 67 h 121"/>
                  <a:gd name="T28" fmla="*/ 6 w 468"/>
                  <a:gd name="T29" fmla="*/ 72 h 121"/>
                  <a:gd name="T30" fmla="*/ 12 w 468"/>
                  <a:gd name="T31" fmla="*/ 78 h 121"/>
                  <a:gd name="T32" fmla="*/ 19 w 468"/>
                  <a:gd name="T33" fmla="*/ 84 h 121"/>
                  <a:gd name="T34" fmla="*/ 29 w 468"/>
                  <a:gd name="T35" fmla="*/ 89 h 121"/>
                  <a:gd name="T36" fmla="*/ 40 w 468"/>
                  <a:gd name="T37" fmla="*/ 94 h 121"/>
                  <a:gd name="T38" fmla="*/ 55 w 468"/>
                  <a:gd name="T39" fmla="*/ 99 h 121"/>
                  <a:gd name="T40" fmla="*/ 69 w 468"/>
                  <a:gd name="T41" fmla="*/ 104 h 121"/>
                  <a:gd name="T42" fmla="*/ 86 w 468"/>
                  <a:gd name="T43" fmla="*/ 108 h 121"/>
                  <a:gd name="T44" fmla="*/ 123 w 468"/>
                  <a:gd name="T45" fmla="*/ 114 h 121"/>
                  <a:gd name="T46" fmla="*/ 165 w 468"/>
                  <a:gd name="T47" fmla="*/ 118 h 121"/>
                  <a:gd name="T48" fmla="*/ 211 w 468"/>
                  <a:gd name="T49" fmla="*/ 121 h 121"/>
                  <a:gd name="T50" fmla="*/ 258 w 468"/>
                  <a:gd name="T51" fmla="*/ 121 h 121"/>
                  <a:gd name="T52" fmla="*/ 304 w 468"/>
                  <a:gd name="T53" fmla="*/ 118 h 121"/>
                  <a:gd name="T54" fmla="*/ 345 w 468"/>
                  <a:gd name="T55" fmla="*/ 114 h 121"/>
                  <a:gd name="T56" fmla="*/ 382 w 468"/>
                  <a:gd name="T57" fmla="*/ 108 h 121"/>
                  <a:gd name="T58" fmla="*/ 399 w 468"/>
                  <a:gd name="T59" fmla="*/ 104 h 121"/>
                  <a:gd name="T60" fmla="*/ 414 w 468"/>
                  <a:gd name="T61" fmla="*/ 99 h 121"/>
                  <a:gd name="T62" fmla="*/ 428 w 468"/>
                  <a:gd name="T63" fmla="*/ 94 h 121"/>
                  <a:gd name="T64" fmla="*/ 440 w 468"/>
                  <a:gd name="T65" fmla="*/ 89 h 121"/>
                  <a:gd name="T66" fmla="*/ 450 w 468"/>
                  <a:gd name="T67" fmla="*/ 84 h 121"/>
                  <a:gd name="T68" fmla="*/ 457 w 468"/>
                  <a:gd name="T69" fmla="*/ 78 h 121"/>
                  <a:gd name="T70" fmla="*/ 462 w 468"/>
                  <a:gd name="T71" fmla="*/ 72 h 121"/>
                  <a:gd name="T72" fmla="*/ 467 w 468"/>
                  <a:gd name="T73" fmla="*/ 67 h 121"/>
                  <a:gd name="T74" fmla="*/ 468 w 468"/>
                  <a:gd name="T75" fmla="*/ 61 h 121"/>
                  <a:gd name="T76" fmla="*/ 467 w 468"/>
                  <a:gd name="T77" fmla="*/ 54 h 121"/>
                  <a:gd name="T78" fmla="*/ 462 w 468"/>
                  <a:gd name="T79" fmla="*/ 48 h 121"/>
                  <a:gd name="T80" fmla="*/ 457 w 468"/>
                  <a:gd name="T81" fmla="*/ 42 h 121"/>
                  <a:gd name="T82" fmla="*/ 450 w 468"/>
                  <a:gd name="T83" fmla="*/ 37 h 121"/>
                  <a:gd name="T84" fmla="*/ 440 w 468"/>
                  <a:gd name="T85" fmla="*/ 31 h 121"/>
                  <a:gd name="T86" fmla="*/ 428 w 468"/>
                  <a:gd name="T87" fmla="*/ 27 h 121"/>
                  <a:gd name="T88" fmla="*/ 414 w 468"/>
                  <a:gd name="T89" fmla="*/ 21 h 121"/>
                  <a:gd name="T90" fmla="*/ 399 w 468"/>
                  <a:gd name="T91" fmla="*/ 17 h 121"/>
                  <a:gd name="T92" fmla="*/ 382 w 468"/>
                  <a:gd name="T93" fmla="*/ 14 h 121"/>
                  <a:gd name="T94" fmla="*/ 345 w 468"/>
                  <a:gd name="T95" fmla="*/ 7 h 121"/>
                  <a:gd name="T96" fmla="*/ 304 w 468"/>
                  <a:gd name="T97" fmla="*/ 2 h 121"/>
                  <a:gd name="T98" fmla="*/ 258 w 468"/>
                  <a:gd name="T99" fmla="*/ 0 h 121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w 468"/>
                  <a:gd name="T151" fmla="*/ 0 h 121"/>
                  <a:gd name="T152" fmla="*/ 468 w 468"/>
                  <a:gd name="T153" fmla="*/ 121 h 121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T150" t="T151" r="T152" b="T153"/>
                <a:pathLst>
                  <a:path w="468" h="121">
                    <a:moveTo>
                      <a:pt x="235" y="0"/>
                    </a:moveTo>
                    <a:lnTo>
                      <a:pt x="211" y="0"/>
                    </a:lnTo>
                    <a:lnTo>
                      <a:pt x="188" y="1"/>
                    </a:lnTo>
                    <a:lnTo>
                      <a:pt x="165" y="2"/>
                    </a:lnTo>
                    <a:lnTo>
                      <a:pt x="143" y="4"/>
                    </a:lnTo>
                    <a:lnTo>
                      <a:pt x="123" y="7"/>
                    </a:lnTo>
                    <a:lnTo>
                      <a:pt x="103" y="10"/>
                    </a:lnTo>
                    <a:lnTo>
                      <a:pt x="86" y="14"/>
                    </a:lnTo>
                    <a:lnTo>
                      <a:pt x="77" y="15"/>
                    </a:lnTo>
                    <a:lnTo>
                      <a:pt x="69" y="17"/>
                    </a:lnTo>
                    <a:lnTo>
                      <a:pt x="62" y="20"/>
                    </a:lnTo>
                    <a:lnTo>
                      <a:pt x="55" y="21"/>
                    </a:lnTo>
                    <a:lnTo>
                      <a:pt x="47" y="24"/>
                    </a:lnTo>
                    <a:lnTo>
                      <a:pt x="40" y="27"/>
                    </a:lnTo>
                    <a:lnTo>
                      <a:pt x="35" y="28"/>
                    </a:lnTo>
                    <a:lnTo>
                      <a:pt x="29" y="31"/>
                    </a:lnTo>
                    <a:lnTo>
                      <a:pt x="25" y="34"/>
                    </a:lnTo>
                    <a:lnTo>
                      <a:pt x="19" y="37"/>
                    </a:lnTo>
                    <a:lnTo>
                      <a:pt x="15" y="40"/>
                    </a:lnTo>
                    <a:lnTo>
                      <a:pt x="12" y="42"/>
                    </a:lnTo>
                    <a:lnTo>
                      <a:pt x="9" y="45"/>
                    </a:lnTo>
                    <a:lnTo>
                      <a:pt x="6" y="48"/>
                    </a:lnTo>
                    <a:lnTo>
                      <a:pt x="3" y="51"/>
                    </a:lnTo>
                    <a:lnTo>
                      <a:pt x="2" y="54"/>
                    </a:lnTo>
                    <a:lnTo>
                      <a:pt x="2" y="57"/>
                    </a:lnTo>
                    <a:lnTo>
                      <a:pt x="0" y="61"/>
                    </a:lnTo>
                    <a:lnTo>
                      <a:pt x="2" y="64"/>
                    </a:lnTo>
                    <a:lnTo>
                      <a:pt x="2" y="67"/>
                    </a:lnTo>
                    <a:lnTo>
                      <a:pt x="3" y="70"/>
                    </a:lnTo>
                    <a:lnTo>
                      <a:pt x="6" y="72"/>
                    </a:lnTo>
                    <a:lnTo>
                      <a:pt x="9" y="75"/>
                    </a:lnTo>
                    <a:lnTo>
                      <a:pt x="12" y="78"/>
                    </a:lnTo>
                    <a:lnTo>
                      <a:pt x="15" y="81"/>
                    </a:lnTo>
                    <a:lnTo>
                      <a:pt x="19" y="84"/>
                    </a:lnTo>
                    <a:lnTo>
                      <a:pt x="25" y="87"/>
                    </a:lnTo>
                    <a:lnTo>
                      <a:pt x="29" y="89"/>
                    </a:lnTo>
                    <a:lnTo>
                      <a:pt x="35" y="92"/>
                    </a:lnTo>
                    <a:lnTo>
                      <a:pt x="40" y="94"/>
                    </a:lnTo>
                    <a:lnTo>
                      <a:pt x="47" y="97"/>
                    </a:lnTo>
                    <a:lnTo>
                      <a:pt x="55" y="99"/>
                    </a:lnTo>
                    <a:lnTo>
                      <a:pt x="62" y="101"/>
                    </a:lnTo>
                    <a:lnTo>
                      <a:pt x="69" y="104"/>
                    </a:lnTo>
                    <a:lnTo>
                      <a:pt x="77" y="105"/>
                    </a:lnTo>
                    <a:lnTo>
                      <a:pt x="86" y="108"/>
                    </a:lnTo>
                    <a:lnTo>
                      <a:pt x="103" y="111"/>
                    </a:lnTo>
                    <a:lnTo>
                      <a:pt x="123" y="114"/>
                    </a:lnTo>
                    <a:lnTo>
                      <a:pt x="143" y="117"/>
                    </a:lnTo>
                    <a:lnTo>
                      <a:pt x="165" y="118"/>
                    </a:lnTo>
                    <a:lnTo>
                      <a:pt x="188" y="119"/>
                    </a:lnTo>
                    <a:lnTo>
                      <a:pt x="211" y="121"/>
                    </a:lnTo>
                    <a:lnTo>
                      <a:pt x="235" y="121"/>
                    </a:lnTo>
                    <a:lnTo>
                      <a:pt x="258" y="121"/>
                    </a:lnTo>
                    <a:lnTo>
                      <a:pt x="281" y="119"/>
                    </a:lnTo>
                    <a:lnTo>
                      <a:pt x="304" y="118"/>
                    </a:lnTo>
                    <a:lnTo>
                      <a:pt x="325" y="117"/>
                    </a:lnTo>
                    <a:lnTo>
                      <a:pt x="345" y="114"/>
                    </a:lnTo>
                    <a:lnTo>
                      <a:pt x="365" y="111"/>
                    </a:lnTo>
                    <a:lnTo>
                      <a:pt x="382" y="108"/>
                    </a:lnTo>
                    <a:lnTo>
                      <a:pt x="391" y="105"/>
                    </a:lnTo>
                    <a:lnTo>
                      <a:pt x="399" y="104"/>
                    </a:lnTo>
                    <a:lnTo>
                      <a:pt x="407" y="101"/>
                    </a:lnTo>
                    <a:lnTo>
                      <a:pt x="414" y="99"/>
                    </a:lnTo>
                    <a:lnTo>
                      <a:pt x="421" y="97"/>
                    </a:lnTo>
                    <a:lnTo>
                      <a:pt x="428" y="94"/>
                    </a:lnTo>
                    <a:lnTo>
                      <a:pt x="434" y="92"/>
                    </a:lnTo>
                    <a:lnTo>
                      <a:pt x="440" y="89"/>
                    </a:lnTo>
                    <a:lnTo>
                      <a:pt x="445" y="87"/>
                    </a:lnTo>
                    <a:lnTo>
                      <a:pt x="450" y="84"/>
                    </a:lnTo>
                    <a:lnTo>
                      <a:pt x="454" y="81"/>
                    </a:lnTo>
                    <a:lnTo>
                      <a:pt x="457" y="78"/>
                    </a:lnTo>
                    <a:lnTo>
                      <a:pt x="461" y="75"/>
                    </a:lnTo>
                    <a:lnTo>
                      <a:pt x="462" y="72"/>
                    </a:lnTo>
                    <a:lnTo>
                      <a:pt x="465" y="70"/>
                    </a:lnTo>
                    <a:lnTo>
                      <a:pt x="467" y="67"/>
                    </a:lnTo>
                    <a:lnTo>
                      <a:pt x="468" y="64"/>
                    </a:lnTo>
                    <a:lnTo>
                      <a:pt x="468" y="61"/>
                    </a:lnTo>
                    <a:lnTo>
                      <a:pt x="468" y="57"/>
                    </a:lnTo>
                    <a:lnTo>
                      <a:pt x="467" y="54"/>
                    </a:lnTo>
                    <a:lnTo>
                      <a:pt x="465" y="51"/>
                    </a:lnTo>
                    <a:lnTo>
                      <a:pt x="462" y="48"/>
                    </a:lnTo>
                    <a:lnTo>
                      <a:pt x="461" y="45"/>
                    </a:lnTo>
                    <a:lnTo>
                      <a:pt x="457" y="42"/>
                    </a:lnTo>
                    <a:lnTo>
                      <a:pt x="454" y="40"/>
                    </a:lnTo>
                    <a:lnTo>
                      <a:pt x="450" y="37"/>
                    </a:lnTo>
                    <a:lnTo>
                      <a:pt x="445" y="34"/>
                    </a:lnTo>
                    <a:lnTo>
                      <a:pt x="440" y="31"/>
                    </a:lnTo>
                    <a:lnTo>
                      <a:pt x="434" y="28"/>
                    </a:lnTo>
                    <a:lnTo>
                      <a:pt x="428" y="27"/>
                    </a:lnTo>
                    <a:lnTo>
                      <a:pt x="421" y="24"/>
                    </a:lnTo>
                    <a:lnTo>
                      <a:pt x="414" y="21"/>
                    </a:lnTo>
                    <a:lnTo>
                      <a:pt x="407" y="20"/>
                    </a:lnTo>
                    <a:lnTo>
                      <a:pt x="399" y="17"/>
                    </a:lnTo>
                    <a:lnTo>
                      <a:pt x="391" y="15"/>
                    </a:lnTo>
                    <a:lnTo>
                      <a:pt x="382" y="14"/>
                    </a:lnTo>
                    <a:lnTo>
                      <a:pt x="365" y="10"/>
                    </a:lnTo>
                    <a:lnTo>
                      <a:pt x="345" y="7"/>
                    </a:lnTo>
                    <a:lnTo>
                      <a:pt x="325" y="4"/>
                    </a:lnTo>
                    <a:lnTo>
                      <a:pt x="304" y="2"/>
                    </a:lnTo>
                    <a:lnTo>
                      <a:pt x="281" y="1"/>
                    </a:lnTo>
                    <a:lnTo>
                      <a:pt x="258" y="0"/>
                    </a:lnTo>
                    <a:lnTo>
                      <a:pt x="235" y="0"/>
                    </a:lnTo>
                  </a:path>
                </a:pathLst>
              </a:custGeom>
              <a:noFill/>
              <a:ln w="174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257" name="Line 276"/>
              <p:cNvSpPr>
                <a:spLocks noChangeShapeType="1"/>
              </p:cNvSpPr>
              <p:nvPr/>
            </p:nvSpPr>
            <p:spPr bwMode="auto">
              <a:xfrm>
                <a:off x="1814" y="2581"/>
                <a:ext cx="1" cy="75"/>
              </a:xfrm>
              <a:prstGeom prst="line">
                <a:avLst/>
              </a:prstGeom>
              <a:noFill/>
              <a:ln w="174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258" name="Line 277"/>
              <p:cNvSpPr>
                <a:spLocks noChangeShapeType="1"/>
              </p:cNvSpPr>
              <p:nvPr/>
            </p:nvSpPr>
            <p:spPr bwMode="auto">
              <a:xfrm>
                <a:off x="2282" y="2581"/>
                <a:ext cx="1" cy="75"/>
              </a:xfrm>
              <a:prstGeom prst="line">
                <a:avLst/>
              </a:prstGeom>
              <a:noFill/>
              <a:ln w="174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259" name="Rectangle 278"/>
              <p:cNvSpPr>
                <a:spLocks noChangeArrowheads="1"/>
              </p:cNvSpPr>
              <p:nvPr/>
            </p:nvSpPr>
            <p:spPr bwMode="auto">
              <a:xfrm>
                <a:off x="1814" y="2575"/>
                <a:ext cx="304" cy="86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charset="0"/>
                  <a:buChar char="r"/>
                  <a:defRPr sz="28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charset="0"/>
                  <a:buChar char="m"/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136260" name="Freeform 279"/>
              <p:cNvSpPr>
                <a:spLocks/>
              </p:cNvSpPr>
              <p:nvPr/>
            </p:nvSpPr>
            <p:spPr bwMode="auto">
              <a:xfrm>
                <a:off x="1811" y="2493"/>
                <a:ext cx="467" cy="142"/>
              </a:xfrm>
              <a:custGeom>
                <a:avLst/>
                <a:gdLst>
                  <a:gd name="T0" fmla="*/ 209 w 467"/>
                  <a:gd name="T1" fmla="*/ 0 h 142"/>
                  <a:gd name="T2" fmla="*/ 163 w 467"/>
                  <a:gd name="T3" fmla="*/ 3 h 142"/>
                  <a:gd name="T4" fmla="*/ 122 w 467"/>
                  <a:gd name="T5" fmla="*/ 9 h 142"/>
                  <a:gd name="T6" fmla="*/ 85 w 467"/>
                  <a:gd name="T7" fmla="*/ 16 h 142"/>
                  <a:gd name="T8" fmla="*/ 68 w 467"/>
                  <a:gd name="T9" fmla="*/ 20 h 142"/>
                  <a:gd name="T10" fmla="*/ 53 w 467"/>
                  <a:gd name="T11" fmla="*/ 26 h 142"/>
                  <a:gd name="T12" fmla="*/ 39 w 467"/>
                  <a:gd name="T13" fmla="*/ 30 h 142"/>
                  <a:gd name="T14" fmla="*/ 28 w 467"/>
                  <a:gd name="T15" fmla="*/ 38 h 142"/>
                  <a:gd name="T16" fmla="*/ 18 w 467"/>
                  <a:gd name="T17" fmla="*/ 43 h 142"/>
                  <a:gd name="T18" fmla="*/ 10 w 467"/>
                  <a:gd name="T19" fmla="*/ 49 h 142"/>
                  <a:gd name="T20" fmla="*/ 5 w 467"/>
                  <a:gd name="T21" fmla="*/ 56 h 142"/>
                  <a:gd name="T22" fmla="*/ 0 w 467"/>
                  <a:gd name="T23" fmla="*/ 63 h 142"/>
                  <a:gd name="T24" fmla="*/ 0 w 467"/>
                  <a:gd name="T25" fmla="*/ 70 h 142"/>
                  <a:gd name="T26" fmla="*/ 0 w 467"/>
                  <a:gd name="T27" fmla="*/ 78 h 142"/>
                  <a:gd name="T28" fmla="*/ 5 w 467"/>
                  <a:gd name="T29" fmla="*/ 85 h 142"/>
                  <a:gd name="T30" fmla="*/ 10 w 467"/>
                  <a:gd name="T31" fmla="*/ 92 h 142"/>
                  <a:gd name="T32" fmla="*/ 18 w 467"/>
                  <a:gd name="T33" fmla="*/ 98 h 142"/>
                  <a:gd name="T34" fmla="*/ 28 w 467"/>
                  <a:gd name="T35" fmla="*/ 105 h 142"/>
                  <a:gd name="T36" fmla="*/ 39 w 467"/>
                  <a:gd name="T37" fmla="*/ 110 h 142"/>
                  <a:gd name="T38" fmla="*/ 53 w 467"/>
                  <a:gd name="T39" fmla="*/ 116 h 142"/>
                  <a:gd name="T40" fmla="*/ 68 w 467"/>
                  <a:gd name="T41" fmla="*/ 120 h 142"/>
                  <a:gd name="T42" fmla="*/ 85 w 467"/>
                  <a:gd name="T43" fmla="*/ 125 h 142"/>
                  <a:gd name="T44" fmla="*/ 122 w 467"/>
                  <a:gd name="T45" fmla="*/ 133 h 142"/>
                  <a:gd name="T46" fmla="*/ 163 w 467"/>
                  <a:gd name="T47" fmla="*/ 138 h 142"/>
                  <a:gd name="T48" fmla="*/ 209 w 467"/>
                  <a:gd name="T49" fmla="*/ 140 h 142"/>
                  <a:gd name="T50" fmla="*/ 257 w 467"/>
                  <a:gd name="T51" fmla="*/ 140 h 142"/>
                  <a:gd name="T52" fmla="*/ 302 w 467"/>
                  <a:gd name="T53" fmla="*/ 138 h 142"/>
                  <a:gd name="T54" fmla="*/ 344 w 467"/>
                  <a:gd name="T55" fmla="*/ 133 h 142"/>
                  <a:gd name="T56" fmla="*/ 381 w 467"/>
                  <a:gd name="T57" fmla="*/ 125 h 142"/>
                  <a:gd name="T58" fmla="*/ 398 w 467"/>
                  <a:gd name="T59" fmla="*/ 120 h 142"/>
                  <a:gd name="T60" fmla="*/ 414 w 467"/>
                  <a:gd name="T61" fmla="*/ 116 h 142"/>
                  <a:gd name="T62" fmla="*/ 427 w 467"/>
                  <a:gd name="T63" fmla="*/ 110 h 142"/>
                  <a:gd name="T64" fmla="*/ 438 w 467"/>
                  <a:gd name="T65" fmla="*/ 105 h 142"/>
                  <a:gd name="T66" fmla="*/ 448 w 467"/>
                  <a:gd name="T67" fmla="*/ 98 h 142"/>
                  <a:gd name="T68" fmla="*/ 455 w 467"/>
                  <a:gd name="T69" fmla="*/ 92 h 142"/>
                  <a:gd name="T70" fmla="*/ 461 w 467"/>
                  <a:gd name="T71" fmla="*/ 85 h 142"/>
                  <a:gd name="T72" fmla="*/ 465 w 467"/>
                  <a:gd name="T73" fmla="*/ 78 h 142"/>
                  <a:gd name="T74" fmla="*/ 467 w 467"/>
                  <a:gd name="T75" fmla="*/ 70 h 142"/>
                  <a:gd name="T76" fmla="*/ 465 w 467"/>
                  <a:gd name="T77" fmla="*/ 63 h 142"/>
                  <a:gd name="T78" fmla="*/ 461 w 467"/>
                  <a:gd name="T79" fmla="*/ 56 h 142"/>
                  <a:gd name="T80" fmla="*/ 455 w 467"/>
                  <a:gd name="T81" fmla="*/ 49 h 142"/>
                  <a:gd name="T82" fmla="*/ 448 w 467"/>
                  <a:gd name="T83" fmla="*/ 43 h 142"/>
                  <a:gd name="T84" fmla="*/ 438 w 467"/>
                  <a:gd name="T85" fmla="*/ 38 h 142"/>
                  <a:gd name="T86" fmla="*/ 427 w 467"/>
                  <a:gd name="T87" fmla="*/ 30 h 142"/>
                  <a:gd name="T88" fmla="*/ 414 w 467"/>
                  <a:gd name="T89" fmla="*/ 26 h 142"/>
                  <a:gd name="T90" fmla="*/ 398 w 467"/>
                  <a:gd name="T91" fmla="*/ 20 h 142"/>
                  <a:gd name="T92" fmla="*/ 381 w 467"/>
                  <a:gd name="T93" fmla="*/ 16 h 142"/>
                  <a:gd name="T94" fmla="*/ 344 w 467"/>
                  <a:gd name="T95" fmla="*/ 9 h 142"/>
                  <a:gd name="T96" fmla="*/ 302 w 467"/>
                  <a:gd name="T97" fmla="*/ 3 h 142"/>
                  <a:gd name="T98" fmla="*/ 257 w 467"/>
                  <a:gd name="T99" fmla="*/ 0 h 142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w 467"/>
                  <a:gd name="T151" fmla="*/ 0 h 142"/>
                  <a:gd name="T152" fmla="*/ 467 w 467"/>
                  <a:gd name="T153" fmla="*/ 142 h 142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T150" t="T151" r="T152" b="T153"/>
                <a:pathLst>
                  <a:path w="467" h="142">
                    <a:moveTo>
                      <a:pt x="234" y="0"/>
                    </a:moveTo>
                    <a:lnTo>
                      <a:pt x="209" y="0"/>
                    </a:lnTo>
                    <a:lnTo>
                      <a:pt x="186" y="2"/>
                    </a:lnTo>
                    <a:lnTo>
                      <a:pt x="163" y="3"/>
                    </a:lnTo>
                    <a:lnTo>
                      <a:pt x="142" y="5"/>
                    </a:lnTo>
                    <a:lnTo>
                      <a:pt x="122" y="9"/>
                    </a:lnTo>
                    <a:lnTo>
                      <a:pt x="102" y="12"/>
                    </a:lnTo>
                    <a:lnTo>
                      <a:pt x="85" y="16"/>
                    </a:lnTo>
                    <a:lnTo>
                      <a:pt x="76" y="18"/>
                    </a:lnTo>
                    <a:lnTo>
                      <a:pt x="68" y="20"/>
                    </a:lnTo>
                    <a:lnTo>
                      <a:pt x="60" y="23"/>
                    </a:lnTo>
                    <a:lnTo>
                      <a:pt x="53" y="26"/>
                    </a:lnTo>
                    <a:lnTo>
                      <a:pt x="46" y="28"/>
                    </a:lnTo>
                    <a:lnTo>
                      <a:pt x="39" y="30"/>
                    </a:lnTo>
                    <a:lnTo>
                      <a:pt x="33" y="33"/>
                    </a:lnTo>
                    <a:lnTo>
                      <a:pt x="28" y="38"/>
                    </a:lnTo>
                    <a:lnTo>
                      <a:pt x="23" y="40"/>
                    </a:lnTo>
                    <a:lnTo>
                      <a:pt x="18" y="43"/>
                    </a:lnTo>
                    <a:lnTo>
                      <a:pt x="13" y="46"/>
                    </a:lnTo>
                    <a:lnTo>
                      <a:pt x="10" y="49"/>
                    </a:lnTo>
                    <a:lnTo>
                      <a:pt x="7" y="53"/>
                    </a:lnTo>
                    <a:lnTo>
                      <a:pt x="5" y="56"/>
                    </a:lnTo>
                    <a:lnTo>
                      <a:pt x="2" y="60"/>
                    </a:lnTo>
                    <a:lnTo>
                      <a:pt x="0" y="63"/>
                    </a:lnTo>
                    <a:lnTo>
                      <a:pt x="0" y="68"/>
                    </a:lnTo>
                    <a:lnTo>
                      <a:pt x="0" y="70"/>
                    </a:lnTo>
                    <a:lnTo>
                      <a:pt x="0" y="75"/>
                    </a:lnTo>
                    <a:lnTo>
                      <a:pt x="0" y="78"/>
                    </a:lnTo>
                    <a:lnTo>
                      <a:pt x="2" y="82"/>
                    </a:lnTo>
                    <a:lnTo>
                      <a:pt x="5" y="85"/>
                    </a:lnTo>
                    <a:lnTo>
                      <a:pt x="7" y="89"/>
                    </a:lnTo>
                    <a:lnTo>
                      <a:pt x="10" y="92"/>
                    </a:lnTo>
                    <a:lnTo>
                      <a:pt x="13" y="95"/>
                    </a:lnTo>
                    <a:lnTo>
                      <a:pt x="18" y="98"/>
                    </a:lnTo>
                    <a:lnTo>
                      <a:pt x="23" y="102"/>
                    </a:lnTo>
                    <a:lnTo>
                      <a:pt x="28" y="105"/>
                    </a:lnTo>
                    <a:lnTo>
                      <a:pt x="33" y="108"/>
                    </a:lnTo>
                    <a:lnTo>
                      <a:pt x="39" y="110"/>
                    </a:lnTo>
                    <a:lnTo>
                      <a:pt x="46" y="113"/>
                    </a:lnTo>
                    <a:lnTo>
                      <a:pt x="53" y="116"/>
                    </a:lnTo>
                    <a:lnTo>
                      <a:pt x="60" y="118"/>
                    </a:lnTo>
                    <a:lnTo>
                      <a:pt x="68" y="120"/>
                    </a:lnTo>
                    <a:lnTo>
                      <a:pt x="76" y="123"/>
                    </a:lnTo>
                    <a:lnTo>
                      <a:pt x="85" y="125"/>
                    </a:lnTo>
                    <a:lnTo>
                      <a:pt x="102" y="129"/>
                    </a:lnTo>
                    <a:lnTo>
                      <a:pt x="122" y="133"/>
                    </a:lnTo>
                    <a:lnTo>
                      <a:pt x="142" y="136"/>
                    </a:lnTo>
                    <a:lnTo>
                      <a:pt x="163" y="138"/>
                    </a:lnTo>
                    <a:lnTo>
                      <a:pt x="186" y="140"/>
                    </a:lnTo>
                    <a:lnTo>
                      <a:pt x="209" y="140"/>
                    </a:lnTo>
                    <a:lnTo>
                      <a:pt x="234" y="142"/>
                    </a:lnTo>
                    <a:lnTo>
                      <a:pt x="257" y="140"/>
                    </a:lnTo>
                    <a:lnTo>
                      <a:pt x="281" y="140"/>
                    </a:lnTo>
                    <a:lnTo>
                      <a:pt x="302" y="138"/>
                    </a:lnTo>
                    <a:lnTo>
                      <a:pt x="324" y="136"/>
                    </a:lnTo>
                    <a:lnTo>
                      <a:pt x="344" y="133"/>
                    </a:lnTo>
                    <a:lnTo>
                      <a:pt x="364" y="129"/>
                    </a:lnTo>
                    <a:lnTo>
                      <a:pt x="381" y="125"/>
                    </a:lnTo>
                    <a:lnTo>
                      <a:pt x="390" y="123"/>
                    </a:lnTo>
                    <a:lnTo>
                      <a:pt x="398" y="120"/>
                    </a:lnTo>
                    <a:lnTo>
                      <a:pt x="405" y="118"/>
                    </a:lnTo>
                    <a:lnTo>
                      <a:pt x="414" y="116"/>
                    </a:lnTo>
                    <a:lnTo>
                      <a:pt x="420" y="113"/>
                    </a:lnTo>
                    <a:lnTo>
                      <a:pt x="427" y="110"/>
                    </a:lnTo>
                    <a:lnTo>
                      <a:pt x="433" y="108"/>
                    </a:lnTo>
                    <a:lnTo>
                      <a:pt x="438" y="105"/>
                    </a:lnTo>
                    <a:lnTo>
                      <a:pt x="444" y="102"/>
                    </a:lnTo>
                    <a:lnTo>
                      <a:pt x="448" y="98"/>
                    </a:lnTo>
                    <a:lnTo>
                      <a:pt x="453" y="95"/>
                    </a:lnTo>
                    <a:lnTo>
                      <a:pt x="455" y="92"/>
                    </a:lnTo>
                    <a:lnTo>
                      <a:pt x="460" y="89"/>
                    </a:lnTo>
                    <a:lnTo>
                      <a:pt x="461" y="85"/>
                    </a:lnTo>
                    <a:lnTo>
                      <a:pt x="464" y="82"/>
                    </a:lnTo>
                    <a:lnTo>
                      <a:pt x="465" y="78"/>
                    </a:lnTo>
                    <a:lnTo>
                      <a:pt x="467" y="75"/>
                    </a:lnTo>
                    <a:lnTo>
                      <a:pt x="467" y="70"/>
                    </a:lnTo>
                    <a:lnTo>
                      <a:pt x="467" y="68"/>
                    </a:lnTo>
                    <a:lnTo>
                      <a:pt x="465" y="63"/>
                    </a:lnTo>
                    <a:lnTo>
                      <a:pt x="464" y="60"/>
                    </a:lnTo>
                    <a:lnTo>
                      <a:pt x="461" y="56"/>
                    </a:lnTo>
                    <a:lnTo>
                      <a:pt x="460" y="53"/>
                    </a:lnTo>
                    <a:lnTo>
                      <a:pt x="455" y="49"/>
                    </a:lnTo>
                    <a:lnTo>
                      <a:pt x="453" y="46"/>
                    </a:lnTo>
                    <a:lnTo>
                      <a:pt x="448" y="43"/>
                    </a:lnTo>
                    <a:lnTo>
                      <a:pt x="444" y="40"/>
                    </a:lnTo>
                    <a:lnTo>
                      <a:pt x="438" y="38"/>
                    </a:lnTo>
                    <a:lnTo>
                      <a:pt x="433" y="33"/>
                    </a:lnTo>
                    <a:lnTo>
                      <a:pt x="427" y="30"/>
                    </a:lnTo>
                    <a:lnTo>
                      <a:pt x="420" y="28"/>
                    </a:lnTo>
                    <a:lnTo>
                      <a:pt x="414" y="26"/>
                    </a:lnTo>
                    <a:lnTo>
                      <a:pt x="405" y="23"/>
                    </a:lnTo>
                    <a:lnTo>
                      <a:pt x="398" y="20"/>
                    </a:lnTo>
                    <a:lnTo>
                      <a:pt x="390" y="18"/>
                    </a:lnTo>
                    <a:lnTo>
                      <a:pt x="381" y="16"/>
                    </a:lnTo>
                    <a:lnTo>
                      <a:pt x="364" y="12"/>
                    </a:lnTo>
                    <a:lnTo>
                      <a:pt x="344" y="9"/>
                    </a:lnTo>
                    <a:lnTo>
                      <a:pt x="324" y="5"/>
                    </a:lnTo>
                    <a:lnTo>
                      <a:pt x="302" y="3"/>
                    </a:lnTo>
                    <a:lnTo>
                      <a:pt x="281" y="2"/>
                    </a:lnTo>
                    <a:lnTo>
                      <a:pt x="257" y="0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261" name="Freeform 280"/>
              <p:cNvSpPr>
                <a:spLocks/>
              </p:cNvSpPr>
              <p:nvPr/>
            </p:nvSpPr>
            <p:spPr bwMode="auto">
              <a:xfrm>
                <a:off x="1811" y="2493"/>
                <a:ext cx="467" cy="142"/>
              </a:xfrm>
              <a:custGeom>
                <a:avLst/>
                <a:gdLst>
                  <a:gd name="T0" fmla="*/ 209 w 467"/>
                  <a:gd name="T1" fmla="*/ 0 h 142"/>
                  <a:gd name="T2" fmla="*/ 163 w 467"/>
                  <a:gd name="T3" fmla="*/ 3 h 142"/>
                  <a:gd name="T4" fmla="*/ 122 w 467"/>
                  <a:gd name="T5" fmla="*/ 9 h 142"/>
                  <a:gd name="T6" fmla="*/ 85 w 467"/>
                  <a:gd name="T7" fmla="*/ 16 h 142"/>
                  <a:gd name="T8" fmla="*/ 68 w 467"/>
                  <a:gd name="T9" fmla="*/ 20 h 142"/>
                  <a:gd name="T10" fmla="*/ 53 w 467"/>
                  <a:gd name="T11" fmla="*/ 26 h 142"/>
                  <a:gd name="T12" fmla="*/ 39 w 467"/>
                  <a:gd name="T13" fmla="*/ 30 h 142"/>
                  <a:gd name="T14" fmla="*/ 28 w 467"/>
                  <a:gd name="T15" fmla="*/ 38 h 142"/>
                  <a:gd name="T16" fmla="*/ 18 w 467"/>
                  <a:gd name="T17" fmla="*/ 43 h 142"/>
                  <a:gd name="T18" fmla="*/ 10 w 467"/>
                  <a:gd name="T19" fmla="*/ 49 h 142"/>
                  <a:gd name="T20" fmla="*/ 5 w 467"/>
                  <a:gd name="T21" fmla="*/ 56 h 142"/>
                  <a:gd name="T22" fmla="*/ 0 w 467"/>
                  <a:gd name="T23" fmla="*/ 63 h 142"/>
                  <a:gd name="T24" fmla="*/ 0 w 467"/>
                  <a:gd name="T25" fmla="*/ 70 h 142"/>
                  <a:gd name="T26" fmla="*/ 0 w 467"/>
                  <a:gd name="T27" fmla="*/ 78 h 142"/>
                  <a:gd name="T28" fmla="*/ 5 w 467"/>
                  <a:gd name="T29" fmla="*/ 85 h 142"/>
                  <a:gd name="T30" fmla="*/ 10 w 467"/>
                  <a:gd name="T31" fmla="*/ 92 h 142"/>
                  <a:gd name="T32" fmla="*/ 18 w 467"/>
                  <a:gd name="T33" fmla="*/ 98 h 142"/>
                  <a:gd name="T34" fmla="*/ 28 w 467"/>
                  <a:gd name="T35" fmla="*/ 105 h 142"/>
                  <a:gd name="T36" fmla="*/ 39 w 467"/>
                  <a:gd name="T37" fmla="*/ 110 h 142"/>
                  <a:gd name="T38" fmla="*/ 53 w 467"/>
                  <a:gd name="T39" fmla="*/ 116 h 142"/>
                  <a:gd name="T40" fmla="*/ 68 w 467"/>
                  <a:gd name="T41" fmla="*/ 120 h 142"/>
                  <a:gd name="T42" fmla="*/ 85 w 467"/>
                  <a:gd name="T43" fmla="*/ 125 h 142"/>
                  <a:gd name="T44" fmla="*/ 122 w 467"/>
                  <a:gd name="T45" fmla="*/ 133 h 142"/>
                  <a:gd name="T46" fmla="*/ 163 w 467"/>
                  <a:gd name="T47" fmla="*/ 138 h 142"/>
                  <a:gd name="T48" fmla="*/ 209 w 467"/>
                  <a:gd name="T49" fmla="*/ 140 h 142"/>
                  <a:gd name="T50" fmla="*/ 257 w 467"/>
                  <a:gd name="T51" fmla="*/ 140 h 142"/>
                  <a:gd name="T52" fmla="*/ 302 w 467"/>
                  <a:gd name="T53" fmla="*/ 138 h 142"/>
                  <a:gd name="T54" fmla="*/ 344 w 467"/>
                  <a:gd name="T55" fmla="*/ 133 h 142"/>
                  <a:gd name="T56" fmla="*/ 381 w 467"/>
                  <a:gd name="T57" fmla="*/ 125 h 142"/>
                  <a:gd name="T58" fmla="*/ 398 w 467"/>
                  <a:gd name="T59" fmla="*/ 120 h 142"/>
                  <a:gd name="T60" fmla="*/ 414 w 467"/>
                  <a:gd name="T61" fmla="*/ 116 h 142"/>
                  <a:gd name="T62" fmla="*/ 427 w 467"/>
                  <a:gd name="T63" fmla="*/ 110 h 142"/>
                  <a:gd name="T64" fmla="*/ 438 w 467"/>
                  <a:gd name="T65" fmla="*/ 105 h 142"/>
                  <a:gd name="T66" fmla="*/ 448 w 467"/>
                  <a:gd name="T67" fmla="*/ 98 h 142"/>
                  <a:gd name="T68" fmla="*/ 455 w 467"/>
                  <a:gd name="T69" fmla="*/ 92 h 142"/>
                  <a:gd name="T70" fmla="*/ 461 w 467"/>
                  <a:gd name="T71" fmla="*/ 85 h 142"/>
                  <a:gd name="T72" fmla="*/ 465 w 467"/>
                  <a:gd name="T73" fmla="*/ 78 h 142"/>
                  <a:gd name="T74" fmla="*/ 467 w 467"/>
                  <a:gd name="T75" fmla="*/ 70 h 142"/>
                  <a:gd name="T76" fmla="*/ 465 w 467"/>
                  <a:gd name="T77" fmla="*/ 63 h 142"/>
                  <a:gd name="T78" fmla="*/ 461 w 467"/>
                  <a:gd name="T79" fmla="*/ 56 h 142"/>
                  <a:gd name="T80" fmla="*/ 455 w 467"/>
                  <a:gd name="T81" fmla="*/ 49 h 142"/>
                  <a:gd name="T82" fmla="*/ 448 w 467"/>
                  <a:gd name="T83" fmla="*/ 43 h 142"/>
                  <a:gd name="T84" fmla="*/ 438 w 467"/>
                  <a:gd name="T85" fmla="*/ 38 h 142"/>
                  <a:gd name="T86" fmla="*/ 427 w 467"/>
                  <a:gd name="T87" fmla="*/ 30 h 142"/>
                  <a:gd name="T88" fmla="*/ 414 w 467"/>
                  <a:gd name="T89" fmla="*/ 26 h 142"/>
                  <a:gd name="T90" fmla="*/ 398 w 467"/>
                  <a:gd name="T91" fmla="*/ 20 h 142"/>
                  <a:gd name="T92" fmla="*/ 381 w 467"/>
                  <a:gd name="T93" fmla="*/ 16 h 142"/>
                  <a:gd name="T94" fmla="*/ 344 w 467"/>
                  <a:gd name="T95" fmla="*/ 9 h 142"/>
                  <a:gd name="T96" fmla="*/ 302 w 467"/>
                  <a:gd name="T97" fmla="*/ 3 h 142"/>
                  <a:gd name="T98" fmla="*/ 257 w 467"/>
                  <a:gd name="T99" fmla="*/ 0 h 142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w 467"/>
                  <a:gd name="T151" fmla="*/ 0 h 142"/>
                  <a:gd name="T152" fmla="*/ 467 w 467"/>
                  <a:gd name="T153" fmla="*/ 142 h 142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T150" t="T151" r="T152" b="T153"/>
                <a:pathLst>
                  <a:path w="467" h="142">
                    <a:moveTo>
                      <a:pt x="234" y="0"/>
                    </a:moveTo>
                    <a:lnTo>
                      <a:pt x="209" y="0"/>
                    </a:lnTo>
                    <a:lnTo>
                      <a:pt x="186" y="2"/>
                    </a:lnTo>
                    <a:lnTo>
                      <a:pt x="163" y="3"/>
                    </a:lnTo>
                    <a:lnTo>
                      <a:pt x="142" y="5"/>
                    </a:lnTo>
                    <a:lnTo>
                      <a:pt x="122" y="9"/>
                    </a:lnTo>
                    <a:lnTo>
                      <a:pt x="102" y="12"/>
                    </a:lnTo>
                    <a:lnTo>
                      <a:pt x="85" y="16"/>
                    </a:lnTo>
                    <a:lnTo>
                      <a:pt x="76" y="18"/>
                    </a:lnTo>
                    <a:lnTo>
                      <a:pt x="68" y="20"/>
                    </a:lnTo>
                    <a:lnTo>
                      <a:pt x="60" y="23"/>
                    </a:lnTo>
                    <a:lnTo>
                      <a:pt x="53" y="26"/>
                    </a:lnTo>
                    <a:lnTo>
                      <a:pt x="46" y="28"/>
                    </a:lnTo>
                    <a:lnTo>
                      <a:pt x="39" y="30"/>
                    </a:lnTo>
                    <a:lnTo>
                      <a:pt x="33" y="33"/>
                    </a:lnTo>
                    <a:lnTo>
                      <a:pt x="28" y="38"/>
                    </a:lnTo>
                    <a:lnTo>
                      <a:pt x="23" y="40"/>
                    </a:lnTo>
                    <a:lnTo>
                      <a:pt x="18" y="43"/>
                    </a:lnTo>
                    <a:lnTo>
                      <a:pt x="13" y="46"/>
                    </a:lnTo>
                    <a:lnTo>
                      <a:pt x="10" y="49"/>
                    </a:lnTo>
                    <a:lnTo>
                      <a:pt x="7" y="53"/>
                    </a:lnTo>
                    <a:lnTo>
                      <a:pt x="5" y="56"/>
                    </a:lnTo>
                    <a:lnTo>
                      <a:pt x="2" y="60"/>
                    </a:lnTo>
                    <a:lnTo>
                      <a:pt x="0" y="63"/>
                    </a:lnTo>
                    <a:lnTo>
                      <a:pt x="0" y="68"/>
                    </a:lnTo>
                    <a:lnTo>
                      <a:pt x="0" y="70"/>
                    </a:lnTo>
                    <a:lnTo>
                      <a:pt x="0" y="75"/>
                    </a:lnTo>
                    <a:lnTo>
                      <a:pt x="0" y="78"/>
                    </a:lnTo>
                    <a:lnTo>
                      <a:pt x="2" y="82"/>
                    </a:lnTo>
                    <a:lnTo>
                      <a:pt x="5" y="85"/>
                    </a:lnTo>
                    <a:lnTo>
                      <a:pt x="7" y="89"/>
                    </a:lnTo>
                    <a:lnTo>
                      <a:pt x="10" y="92"/>
                    </a:lnTo>
                    <a:lnTo>
                      <a:pt x="13" y="95"/>
                    </a:lnTo>
                    <a:lnTo>
                      <a:pt x="18" y="98"/>
                    </a:lnTo>
                    <a:lnTo>
                      <a:pt x="23" y="102"/>
                    </a:lnTo>
                    <a:lnTo>
                      <a:pt x="28" y="105"/>
                    </a:lnTo>
                    <a:lnTo>
                      <a:pt x="33" y="108"/>
                    </a:lnTo>
                    <a:lnTo>
                      <a:pt x="39" y="110"/>
                    </a:lnTo>
                    <a:lnTo>
                      <a:pt x="46" y="113"/>
                    </a:lnTo>
                    <a:lnTo>
                      <a:pt x="53" y="116"/>
                    </a:lnTo>
                    <a:lnTo>
                      <a:pt x="60" y="118"/>
                    </a:lnTo>
                    <a:lnTo>
                      <a:pt x="68" y="120"/>
                    </a:lnTo>
                    <a:lnTo>
                      <a:pt x="76" y="123"/>
                    </a:lnTo>
                    <a:lnTo>
                      <a:pt x="85" y="125"/>
                    </a:lnTo>
                    <a:lnTo>
                      <a:pt x="102" y="129"/>
                    </a:lnTo>
                    <a:lnTo>
                      <a:pt x="122" y="133"/>
                    </a:lnTo>
                    <a:lnTo>
                      <a:pt x="142" y="136"/>
                    </a:lnTo>
                    <a:lnTo>
                      <a:pt x="163" y="138"/>
                    </a:lnTo>
                    <a:lnTo>
                      <a:pt x="186" y="140"/>
                    </a:lnTo>
                    <a:lnTo>
                      <a:pt x="209" y="140"/>
                    </a:lnTo>
                    <a:lnTo>
                      <a:pt x="234" y="142"/>
                    </a:lnTo>
                    <a:lnTo>
                      <a:pt x="257" y="140"/>
                    </a:lnTo>
                    <a:lnTo>
                      <a:pt x="281" y="140"/>
                    </a:lnTo>
                    <a:lnTo>
                      <a:pt x="302" y="138"/>
                    </a:lnTo>
                    <a:lnTo>
                      <a:pt x="324" y="136"/>
                    </a:lnTo>
                    <a:lnTo>
                      <a:pt x="344" y="133"/>
                    </a:lnTo>
                    <a:lnTo>
                      <a:pt x="364" y="129"/>
                    </a:lnTo>
                    <a:lnTo>
                      <a:pt x="381" y="125"/>
                    </a:lnTo>
                    <a:lnTo>
                      <a:pt x="390" y="123"/>
                    </a:lnTo>
                    <a:lnTo>
                      <a:pt x="398" y="120"/>
                    </a:lnTo>
                    <a:lnTo>
                      <a:pt x="405" y="118"/>
                    </a:lnTo>
                    <a:lnTo>
                      <a:pt x="414" y="116"/>
                    </a:lnTo>
                    <a:lnTo>
                      <a:pt x="420" y="113"/>
                    </a:lnTo>
                    <a:lnTo>
                      <a:pt x="427" y="110"/>
                    </a:lnTo>
                    <a:lnTo>
                      <a:pt x="433" y="108"/>
                    </a:lnTo>
                    <a:lnTo>
                      <a:pt x="438" y="105"/>
                    </a:lnTo>
                    <a:lnTo>
                      <a:pt x="444" y="102"/>
                    </a:lnTo>
                    <a:lnTo>
                      <a:pt x="448" y="98"/>
                    </a:lnTo>
                    <a:lnTo>
                      <a:pt x="453" y="95"/>
                    </a:lnTo>
                    <a:lnTo>
                      <a:pt x="455" y="92"/>
                    </a:lnTo>
                    <a:lnTo>
                      <a:pt x="460" y="89"/>
                    </a:lnTo>
                    <a:lnTo>
                      <a:pt x="461" y="85"/>
                    </a:lnTo>
                    <a:lnTo>
                      <a:pt x="464" y="82"/>
                    </a:lnTo>
                    <a:lnTo>
                      <a:pt x="465" y="78"/>
                    </a:lnTo>
                    <a:lnTo>
                      <a:pt x="467" y="75"/>
                    </a:lnTo>
                    <a:lnTo>
                      <a:pt x="467" y="70"/>
                    </a:lnTo>
                    <a:lnTo>
                      <a:pt x="467" y="68"/>
                    </a:lnTo>
                    <a:lnTo>
                      <a:pt x="465" y="63"/>
                    </a:lnTo>
                    <a:lnTo>
                      <a:pt x="464" y="60"/>
                    </a:lnTo>
                    <a:lnTo>
                      <a:pt x="461" y="56"/>
                    </a:lnTo>
                    <a:lnTo>
                      <a:pt x="460" y="53"/>
                    </a:lnTo>
                    <a:lnTo>
                      <a:pt x="455" y="49"/>
                    </a:lnTo>
                    <a:lnTo>
                      <a:pt x="453" y="46"/>
                    </a:lnTo>
                    <a:lnTo>
                      <a:pt x="448" y="43"/>
                    </a:lnTo>
                    <a:lnTo>
                      <a:pt x="444" y="40"/>
                    </a:lnTo>
                    <a:lnTo>
                      <a:pt x="438" y="38"/>
                    </a:lnTo>
                    <a:lnTo>
                      <a:pt x="433" y="33"/>
                    </a:lnTo>
                    <a:lnTo>
                      <a:pt x="427" y="30"/>
                    </a:lnTo>
                    <a:lnTo>
                      <a:pt x="420" y="28"/>
                    </a:lnTo>
                    <a:lnTo>
                      <a:pt x="414" y="26"/>
                    </a:lnTo>
                    <a:lnTo>
                      <a:pt x="405" y="23"/>
                    </a:lnTo>
                    <a:lnTo>
                      <a:pt x="398" y="20"/>
                    </a:lnTo>
                    <a:lnTo>
                      <a:pt x="390" y="18"/>
                    </a:lnTo>
                    <a:lnTo>
                      <a:pt x="381" y="16"/>
                    </a:lnTo>
                    <a:lnTo>
                      <a:pt x="364" y="12"/>
                    </a:lnTo>
                    <a:lnTo>
                      <a:pt x="344" y="9"/>
                    </a:lnTo>
                    <a:lnTo>
                      <a:pt x="324" y="5"/>
                    </a:lnTo>
                    <a:lnTo>
                      <a:pt x="302" y="3"/>
                    </a:lnTo>
                    <a:lnTo>
                      <a:pt x="281" y="2"/>
                    </a:lnTo>
                    <a:lnTo>
                      <a:pt x="257" y="0"/>
                    </a:lnTo>
                    <a:lnTo>
                      <a:pt x="234" y="0"/>
                    </a:lnTo>
                  </a:path>
                </a:pathLst>
              </a:custGeom>
              <a:noFill/>
              <a:ln w="174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262" name="Line 281"/>
              <p:cNvSpPr>
                <a:spLocks noChangeShapeType="1"/>
              </p:cNvSpPr>
              <p:nvPr/>
            </p:nvSpPr>
            <p:spPr bwMode="auto">
              <a:xfrm flipV="1">
                <a:off x="1923" y="2525"/>
                <a:ext cx="83" cy="1"/>
              </a:xfrm>
              <a:prstGeom prst="line">
                <a:avLst/>
              </a:prstGeom>
              <a:noFill/>
              <a:ln w="428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263" name="Line 282"/>
              <p:cNvSpPr>
                <a:spLocks noChangeShapeType="1"/>
              </p:cNvSpPr>
              <p:nvPr/>
            </p:nvSpPr>
            <p:spPr bwMode="auto">
              <a:xfrm>
                <a:off x="2082" y="2608"/>
                <a:ext cx="73" cy="1"/>
              </a:xfrm>
              <a:prstGeom prst="line">
                <a:avLst/>
              </a:prstGeom>
              <a:noFill/>
              <a:ln w="428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264" name="Line 283"/>
              <p:cNvSpPr>
                <a:spLocks noChangeShapeType="1"/>
              </p:cNvSpPr>
              <p:nvPr/>
            </p:nvSpPr>
            <p:spPr bwMode="auto">
              <a:xfrm>
                <a:off x="1999" y="2526"/>
                <a:ext cx="87" cy="82"/>
              </a:xfrm>
              <a:prstGeom prst="line">
                <a:avLst/>
              </a:prstGeom>
              <a:noFill/>
              <a:ln w="428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265" name="Line 284"/>
              <p:cNvSpPr>
                <a:spLocks noChangeShapeType="1"/>
              </p:cNvSpPr>
              <p:nvPr/>
            </p:nvSpPr>
            <p:spPr bwMode="auto">
              <a:xfrm>
                <a:off x="1923" y="2603"/>
                <a:ext cx="83" cy="3"/>
              </a:xfrm>
              <a:prstGeom prst="line">
                <a:avLst/>
              </a:prstGeom>
              <a:noFill/>
              <a:ln w="428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266" name="Line 285"/>
              <p:cNvSpPr>
                <a:spLocks noChangeShapeType="1"/>
              </p:cNvSpPr>
              <p:nvPr/>
            </p:nvSpPr>
            <p:spPr bwMode="auto">
              <a:xfrm>
                <a:off x="2082" y="2523"/>
                <a:ext cx="73" cy="1"/>
              </a:xfrm>
              <a:prstGeom prst="line">
                <a:avLst/>
              </a:prstGeom>
              <a:noFill/>
              <a:ln w="428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267" name="Line 286"/>
              <p:cNvSpPr>
                <a:spLocks noChangeShapeType="1"/>
              </p:cNvSpPr>
              <p:nvPr/>
            </p:nvSpPr>
            <p:spPr bwMode="auto">
              <a:xfrm flipV="1">
                <a:off x="1999" y="2523"/>
                <a:ext cx="87" cy="80"/>
              </a:xfrm>
              <a:prstGeom prst="line">
                <a:avLst/>
              </a:prstGeom>
              <a:noFill/>
              <a:ln w="428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136231" name="Line 80"/>
          <p:cNvSpPr>
            <a:spLocks noChangeShapeType="1"/>
          </p:cNvSpPr>
          <p:nvPr/>
        </p:nvSpPr>
        <p:spPr bwMode="auto">
          <a:xfrm flipV="1">
            <a:off x="3013075" y="3044825"/>
            <a:ext cx="2368550" cy="88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36232" name="Text Box 292"/>
          <p:cNvSpPr txBox="1">
            <a:spLocks noChangeArrowheads="1"/>
          </p:cNvSpPr>
          <p:nvPr/>
        </p:nvSpPr>
        <p:spPr bwMode="auto">
          <a:xfrm>
            <a:off x="4000500" y="3619500"/>
            <a:ext cx="184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solidFill>
                <a:srgbClr val="000000"/>
              </a:solidFill>
            </a:endParaRPr>
          </a:p>
        </p:txBody>
      </p:sp>
      <p:sp>
        <p:nvSpPr>
          <p:cNvPr id="136233" name="Text Box 293"/>
          <p:cNvSpPr txBox="1">
            <a:spLocks noChangeArrowheads="1"/>
          </p:cNvSpPr>
          <p:nvPr/>
        </p:nvSpPr>
        <p:spPr bwMode="auto">
          <a:xfrm>
            <a:off x="2305050" y="2682875"/>
            <a:ext cx="2476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i</a:t>
            </a:r>
          </a:p>
        </p:txBody>
      </p:sp>
      <p:sp>
        <p:nvSpPr>
          <p:cNvPr id="136234" name="Line 234"/>
          <p:cNvSpPr>
            <a:spLocks noChangeShapeType="1"/>
          </p:cNvSpPr>
          <p:nvPr/>
        </p:nvSpPr>
        <p:spPr bwMode="auto">
          <a:xfrm flipV="1">
            <a:off x="6016625" y="1189038"/>
            <a:ext cx="1663700" cy="11160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36235" name="Text Box 294"/>
          <p:cNvSpPr txBox="1">
            <a:spLocks noChangeArrowheads="1"/>
          </p:cNvSpPr>
          <p:nvPr/>
        </p:nvSpPr>
        <p:spPr bwMode="auto">
          <a:xfrm>
            <a:off x="5472113" y="3165475"/>
            <a:ext cx="40798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a1</a:t>
            </a:r>
          </a:p>
        </p:txBody>
      </p:sp>
      <p:sp>
        <p:nvSpPr>
          <p:cNvPr id="136236" name="Text Box 294"/>
          <p:cNvSpPr txBox="1">
            <a:spLocks noChangeArrowheads="1"/>
          </p:cNvSpPr>
          <p:nvPr/>
        </p:nvSpPr>
        <p:spPr bwMode="auto">
          <a:xfrm>
            <a:off x="5514975" y="1965325"/>
            <a:ext cx="4445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a2</a:t>
            </a:r>
          </a:p>
        </p:txBody>
      </p:sp>
      <p:sp>
        <p:nvSpPr>
          <p:cNvPr id="136237" name="Text Box 294"/>
          <p:cNvSpPr txBox="1">
            <a:spLocks noChangeArrowheads="1"/>
          </p:cNvSpPr>
          <p:nvPr/>
        </p:nvSpPr>
        <p:spPr bwMode="auto">
          <a:xfrm>
            <a:off x="7564438" y="611188"/>
            <a:ext cx="3206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d</a:t>
            </a:r>
          </a:p>
        </p:txBody>
      </p:sp>
      <p:sp>
        <p:nvSpPr>
          <p:cNvPr id="3129" name="Text Box 295"/>
          <p:cNvSpPr txBox="1">
            <a:spLocks noChangeArrowheads="1"/>
          </p:cNvSpPr>
          <p:nvPr/>
        </p:nvSpPr>
        <p:spPr bwMode="auto">
          <a:xfrm>
            <a:off x="3068638" y="2247900"/>
            <a:ext cx="2212975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dirty="0" err="1">
                <a:solidFill>
                  <a:srgbClr val="000000"/>
                </a:solidFill>
              </a:rPr>
              <a:t>i</a:t>
            </a:r>
            <a:r>
              <a:rPr lang="en-US" altLang="en-US" sz="1800" dirty="0">
                <a:solidFill>
                  <a:srgbClr val="000000"/>
                </a:solidFill>
              </a:rPr>
              <a:t>-&gt;a1: I can reach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dirty="0">
                <a:solidFill>
                  <a:srgbClr val="000000"/>
                </a:solidFill>
              </a:rPr>
              <a:t>130.132.0/</a:t>
            </a:r>
            <a:r>
              <a:rPr lang="en-US" altLang="en-US" sz="1800" b="1" dirty="0">
                <a:solidFill>
                  <a:srgbClr val="FF0000"/>
                </a:solidFill>
              </a:rPr>
              <a:t>22</a:t>
            </a:r>
            <a:r>
              <a:rPr lang="en-US" altLang="en-US" sz="1800" dirty="0">
                <a:solidFill>
                  <a:srgbClr val="000000"/>
                </a:solidFill>
              </a:rPr>
              <a:t>; my path: I</a:t>
            </a:r>
          </a:p>
        </p:txBody>
      </p:sp>
      <p:cxnSp>
        <p:nvCxnSpPr>
          <p:cNvPr id="136239" name="Straight Connector 279"/>
          <p:cNvCxnSpPr>
            <a:cxnSpLocks noChangeShapeType="1"/>
          </p:cNvCxnSpPr>
          <p:nvPr/>
        </p:nvCxnSpPr>
        <p:spPr bwMode="auto">
          <a:xfrm rot="10800000" flipV="1">
            <a:off x="292100" y="3132138"/>
            <a:ext cx="2119313" cy="12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6240" name="Rectangle 291"/>
          <p:cNvSpPr>
            <a:spLocks noChangeArrowheads="1"/>
          </p:cNvSpPr>
          <p:nvPr/>
        </p:nvSpPr>
        <p:spPr bwMode="auto">
          <a:xfrm>
            <a:off x="2254250" y="6257925"/>
            <a:ext cx="715963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AS</a:t>
            </a:r>
            <a:r>
              <a:rPr lang="en-US" altLang="zh-CN" sz="1800">
                <a:solidFill>
                  <a:srgbClr val="000000"/>
                </a:solidFill>
                <a:ea typeface="宋体" charset="-122"/>
              </a:rPr>
              <a:t> I</a:t>
            </a:r>
            <a:endParaRPr lang="en-US" altLang="en-US" sz="1800">
              <a:solidFill>
                <a:srgbClr val="000000"/>
              </a:solidFill>
              <a:ea typeface="宋体" charset="-122"/>
            </a:endParaRPr>
          </a:p>
        </p:txBody>
      </p:sp>
      <p:sp>
        <p:nvSpPr>
          <p:cNvPr id="136241" name="Text Box 294"/>
          <p:cNvSpPr txBox="1">
            <a:spLocks noChangeArrowheads="1"/>
          </p:cNvSpPr>
          <p:nvPr/>
        </p:nvSpPr>
        <p:spPr bwMode="auto">
          <a:xfrm>
            <a:off x="8374063" y="342900"/>
            <a:ext cx="4254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d1</a:t>
            </a:r>
          </a:p>
        </p:txBody>
      </p:sp>
      <p:sp>
        <p:nvSpPr>
          <p:cNvPr id="136242" name="Rectangle 272"/>
          <p:cNvSpPr>
            <a:spLocks noChangeArrowheads="1"/>
          </p:cNvSpPr>
          <p:nvPr/>
        </p:nvSpPr>
        <p:spPr bwMode="auto">
          <a:xfrm>
            <a:off x="661142" y="2128322"/>
            <a:ext cx="181331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dirty="0">
                <a:solidFill>
                  <a:srgbClr val="000000"/>
                </a:solidFill>
              </a:rPr>
              <a:t>130.132.0.0/</a:t>
            </a:r>
            <a:r>
              <a:rPr lang="en-US" altLang="en-US" sz="1800" dirty="0">
                <a:solidFill>
                  <a:srgbClr val="FF0000"/>
                </a:solidFill>
              </a:rPr>
              <a:t>24</a:t>
            </a:r>
          </a:p>
        </p:txBody>
      </p:sp>
      <p:sp>
        <p:nvSpPr>
          <p:cNvPr id="136243" name="Rectangle 273"/>
          <p:cNvSpPr>
            <a:spLocks noChangeArrowheads="1"/>
          </p:cNvSpPr>
          <p:nvPr/>
        </p:nvSpPr>
        <p:spPr bwMode="auto">
          <a:xfrm>
            <a:off x="1255713" y="5372100"/>
            <a:ext cx="181331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dirty="0">
                <a:solidFill>
                  <a:srgbClr val="000000"/>
                </a:solidFill>
              </a:rPr>
              <a:t>130.132.2.0/</a:t>
            </a:r>
            <a:r>
              <a:rPr lang="en-US" altLang="en-US" sz="1800" dirty="0">
                <a:solidFill>
                  <a:srgbClr val="FF0000"/>
                </a:solidFill>
              </a:rPr>
              <a:t>24</a:t>
            </a:r>
          </a:p>
        </p:txBody>
      </p:sp>
      <p:sp>
        <p:nvSpPr>
          <p:cNvPr id="136244" name="Rectangle 275"/>
          <p:cNvSpPr>
            <a:spLocks noChangeArrowheads="1"/>
          </p:cNvSpPr>
          <p:nvPr/>
        </p:nvSpPr>
        <p:spPr bwMode="auto">
          <a:xfrm>
            <a:off x="4937125" y="6000750"/>
            <a:ext cx="181331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dirty="0">
                <a:solidFill>
                  <a:srgbClr val="000000"/>
                </a:solidFill>
              </a:rPr>
              <a:t>130.132.3.0/</a:t>
            </a:r>
            <a:r>
              <a:rPr lang="en-US" altLang="en-US" sz="1800" b="1" dirty="0">
                <a:solidFill>
                  <a:srgbClr val="FF0000"/>
                </a:solidFill>
              </a:rPr>
              <a:t>24</a:t>
            </a:r>
          </a:p>
        </p:txBody>
      </p:sp>
      <p:sp>
        <p:nvSpPr>
          <p:cNvPr id="136245" name="Text Box 295"/>
          <p:cNvSpPr txBox="1">
            <a:spLocks noChangeArrowheads="1"/>
          </p:cNvSpPr>
          <p:nvPr/>
        </p:nvSpPr>
        <p:spPr bwMode="auto">
          <a:xfrm>
            <a:off x="6110288" y="4899025"/>
            <a:ext cx="221297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intradomain routing uses /24</a:t>
            </a:r>
          </a:p>
        </p:txBody>
      </p:sp>
      <p:cxnSp>
        <p:nvCxnSpPr>
          <p:cNvPr id="136246" name="Straight Arrow Connector 278"/>
          <p:cNvCxnSpPr>
            <a:cxnSpLocks noChangeShapeType="1"/>
          </p:cNvCxnSpPr>
          <p:nvPr/>
        </p:nvCxnSpPr>
        <p:spPr bwMode="auto">
          <a:xfrm rot="5400000">
            <a:off x="6227763" y="5605463"/>
            <a:ext cx="420687" cy="2555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12" name="Rectangle 272"/>
          <p:cNvSpPr>
            <a:spLocks noChangeArrowheads="1"/>
          </p:cNvSpPr>
          <p:nvPr/>
        </p:nvSpPr>
        <p:spPr bwMode="auto">
          <a:xfrm>
            <a:off x="674688" y="2433100"/>
            <a:ext cx="177644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dirty="0">
                <a:solidFill>
                  <a:srgbClr val="000000"/>
                </a:solidFill>
              </a:rPr>
              <a:t>130.132.1.0/</a:t>
            </a:r>
            <a:r>
              <a:rPr lang="en-US" altLang="en-US" sz="1800" dirty="0">
                <a:solidFill>
                  <a:srgbClr val="FF0000"/>
                </a:solidFill>
              </a:rPr>
              <a:t>24</a:t>
            </a:r>
          </a:p>
        </p:txBody>
      </p:sp>
    </p:spTree>
    <p:extLst>
      <p:ext uri="{BB962C8B-B14F-4D97-AF65-F5344CB8AC3E}">
        <p14:creationId xmlns:p14="http://schemas.microsoft.com/office/powerpoint/2010/main" val="1450323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29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1" name="Freeform 5"/>
          <p:cNvSpPr>
            <a:spLocks/>
          </p:cNvSpPr>
          <p:nvPr/>
        </p:nvSpPr>
        <p:spPr bwMode="auto">
          <a:xfrm>
            <a:off x="559198" y="1334770"/>
            <a:ext cx="1341438" cy="1182688"/>
          </a:xfrm>
          <a:custGeom>
            <a:avLst/>
            <a:gdLst>
              <a:gd name="T0" fmla="*/ 2147483646 w 1143"/>
              <a:gd name="T1" fmla="*/ 2147483646 h 1022"/>
              <a:gd name="T2" fmla="*/ 2147483646 w 1143"/>
              <a:gd name="T3" fmla="*/ 2147483646 h 1022"/>
              <a:gd name="T4" fmla="*/ 2147483646 w 1143"/>
              <a:gd name="T5" fmla="*/ 2147483646 h 1022"/>
              <a:gd name="T6" fmla="*/ 2147483646 w 1143"/>
              <a:gd name="T7" fmla="*/ 2147483646 h 1022"/>
              <a:gd name="T8" fmla="*/ 2147483646 w 1143"/>
              <a:gd name="T9" fmla="*/ 2147483646 h 1022"/>
              <a:gd name="T10" fmla="*/ 2147483646 w 1143"/>
              <a:gd name="T11" fmla="*/ 2147483646 h 1022"/>
              <a:gd name="T12" fmla="*/ 2147483646 w 1143"/>
              <a:gd name="T13" fmla="*/ 2147483646 h 1022"/>
              <a:gd name="T14" fmla="*/ 2147483646 w 1143"/>
              <a:gd name="T15" fmla="*/ 2147483646 h 1022"/>
              <a:gd name="T16" fmla="*/ 2147483646 w 1143"/>
              <a:gd name="T17" fmla="*/ 2147483646 h 1022"/>
              <a:gd name="T18" fmla="*/ 2147483646 w 1143"/>
              <a:gd name="T19" fmla="*/ 2147483646 h 1022"/>
              <a:gd name="T20" fmla="*/ 2147483646 w 1143"/>
              <a:gd name="T21" fmla="*/ 2147483646 h 1022"/>
              <a:gd name="T22" fmla="*/ 2147483646 w 1143"/>
              <a:gd name="T23" fmla="*/ 2147483646 h 1022"/>
              <a:gd name="T24" fmla="*/ 2147483646 w 1143"/>
              <a:gd name="T25" fmla="*/ 2147483646 h 1022"/>
              <a:gd name="T26" fmla="*/ 2147483646 w 1143"/>
              <a:gd name="T27" fmla="*/ 2147483646 h 1022"/>
              <a:gd name="T28" fmla="*/ 2147483646 w 1143"/>
              <a:gd name="T29" fmla="*/ 2147483646 h 1022"/>
              <a:gd name="T30" fmla="*/ 2147483646 w 1143"/>
              <a:gd name="T31" fmla="*/ 2147483646 h 1022"/>
              <a:gd name="T32" fmla="*/ 2147483646 w 1143"/>
              <a:gd name="T33" fmla="*/ 2147483646 h 1022"/>
              <a:gd name="T34" fmla="*/ 2147483646 w 1143"/>
              <a:gd name="T35" fmla="*/ 2147483646 h 1022"/>
              <a:gd name="T36" fmla="*/ 2147483646 w 1143"/>
              <a:gd name="T37" fmla="*/ 2147483646 h 1022"/>
              <a:gd name="T38" fmla="*/ 2147483646 w 1143"/>
              <a:gd name="T39" fmla="*/ 2147483646 h 1022"/>
              <a:gd name="T40" fmla="*/ 2147483646 w 1143"/>
              <a:gd name="T41" fmla="*/ 2147483646 h 1022"/>
              <a:gd name="T42" fmla="*/ 2147483646 w 1143"/>
              <a:gd name="T43" fmla="*/ 2147483646 h 1022"/>
              <a:gd name="T44" fmla="*/ 2147483646 w 1143"/>
              <a:gd name="T45" fmla="*/ 2147483646 h 1022"/>
              <a:gd name="T46" fmla="*/ 2147483646 w 1143"/>
              <a:gd name="T47" fmla="*/ 2147483646 h 1022"/>
              <a:gd name="T48" fmla="*/ 2147483646 w 1143"/>
              <a:gd name="T49" fmla="*/ 2147483646 h 1022"/>
              <a:gd name="T50" fmla="*/ 2147483646 w 1143"/>
              <a:gd name="T51" fmla="*/ 2147483646 h 1022"/>
              <a:gd name="T52" fmla="*/ 2147483646 w 1143"/>
              <a:gd name="T53" fmla="*/ 2147483646 h 1022"/>
              <a:gd name="T54" fmla="*/ 2147483646 w 1143"/>
              <a:gd name="T55" fmla="*/ 2147483646 h 1022"/>
              <a:gd name="T56" fmla="*/ 2147483646 w 1143"/>
              <a:gd name="T57" fmla="*/ 2147483646 h 1022"/>
              <a:gd name="T58" fmla="*/ 2147483646 w 1143"/>
              <a:gd name="T59" fmla="*/ 2147483646 h 1022"/>
              <a:gd name="T60" fmla="*/ 2147483646 w 1143"/>
              <a:gd name="T61" fmla="*/ 2147483646 h 1022"/>
              <a:gd name="T62" fmla="*/ 2147483646 w 1143"/>
              <a:gd name="T63" fmla="*/ 2147483646 h 1022"/>
              <a:gd name="T64" fmla="*/ 2147483646 w 1143"/>
              <a:gd name="T65" fmla="*/ 2147483646 h 1022"/>
              <a:gd name="T66" fmla="*/ 2147483646 w 1143"/>
              <a:gd name="T67" fmla="*/ 2147483646 h 1022"/>
              <a:gd name="T68" fmla="*/ 2147483646 w 1143"/>
              <a:gd name="T69" fmla="*/ 2147483646 h 1022"/>
              <a:gd name="T70" fmla="*/ 2147483646 w 1143"/>
              <a:gd name="T71" fmla="*/ 2147483646 h 1022"/>
              <a:gd name="T72" fmla="*/ 2147483646 w 1143"/>
              <a:gd name="T73" fmla="*/ 2147483646 h 1022"/>
              <a:gd name="T74" fmla="*/ 2147483646 w 1143"/>
              <a:gd name="T75" fmla="*/ 2147483646 h 1022"/>
              <a:gd name="T76" fmla="*/ 2147483646 w 1143"/>
              <a:gd name="T77" fmla="*/ 2147483646 h 1022"/>
              <a:gd name="T78" fmla="*/ 2147483646 w 1143"/>
              <a:gd name="T79" fmla="*/ 2147483646 h 1022"/>
              <a:gd name="T80" fmla="*/ 2147483646 w 1143"/>
              <a:gd name="T81" fmla="*/ 2147483646 h 1022"/>
              <a:gd name="T82" fmla="*/ 2147483646 w 1143"/>
              <a:gd name="T83" fmla="*/ 2147483646 h 1022"/>
              <a:gd name="T84" fmla="*/ 2147483646 w 1143"/>
              <a:gd name="T85" fmla="*/ 2147483646 h 1022"/>
              <a:gd name="T86" fmla="*/ 2147483646 w 1143"/>
              <a:gd name="T87" fmla="*/ 2147483646 h 1022"/>
              <a:gd name="T88" fmla="*/ 2147483646 w 1143"/>
              <a:gd name="T89" fmla="*/ 2147483646 h 1022"/>
              <a:gd name="T90" fmla="*/ 2147483646 w 1143"/>
              <a:gd name="T91" fmla="*/ 2147483646 h 1022"/>
              <a:gd name="T92" fmla="*/ 2147483646 w 1143"/>
              <a:gd name="T93" fmla="*/ 2147483646 h 1022"/>
              <a:gd name="T94" fmla="*/ 2147483646 w 1143"/>
              <a:gd name="T95" fmla="*/ 2147483646 h 1022"/>
              <a:gd name="T96" fmla="*/ 2147483646 w 1143"/>
              <a:gd name="T97" fmla="*/ 2147483646 h 1022"/>
              <a:gd name="T98" fmla="*/ 2147483646 w 1143"/>
              <a:gd name="T99" fmla="*/ 2147483646 h 1022"/>
              <a:gd name="T100" fmla="*/ 2147483646 w 1143"/>
              <a:gd name="T101" fmla="*/ 2147483646 h 1022"/>
              <a:gd name="T102" fmla="*/ 2147483646 w 1143"/>
              <a:gd name="T103" fmla="*/ 2147483646 h 1022"/>
              <a:gd name="T104" fmla="*/ 2147483646 w 1143"/>
              <a:gd name="T105" fmla="*/ 2147483646 h 1022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w 1143"/>
              <a:gd name="T160" fmla="*/ 0 h 1022"/>
              <a:gd name="T161" fmla="*/ 1143 w 1143"/>
              <a:gd name="T162" fmla="*/ 1022 h 1022"/>
            </a:gdLst>
            <a:ahLst/>
            <a:cxnLst>
              <a:cxn ang="T106">
                <a:pos x="T0" y="T1"/>
              </a:cxn>
              <a:cxn ang="T107">
                <a:pos x="T2" y="T3"/>
              </a:cxn>
              <a:cxn ang="T108">
                <a:pos x="T4" y="T5"/>
              </a:cxn>
              <a:cxn ang="T109">
                <a:pos x="T6" y="T7"/>
              </a:cxn>
              <a:cxn ang="T110">
                <a:pos x="T8" y="T9"/>
              </a:cxn>
              <a:cxn ang="T111">
                <a:pos x="T10" y="T11"/>
              </a:cxn>
              <a:cxn ang="T112">
                <a:pos x="T12" y="T13"/>
              </a:cxn>
              <a:cxn ang="T113">
                <a:pos x="T14" y="T15"/>
              </a:cxn>
              <a:cxn ang="T114">
                <a:pos x="T16" y="T17"/>
              </a:cxn>
              <a:cxn ang="T115">
                <a:pos x="T18" y="T19"/>
              </a:cxn>
              <a:cxn ang="T116">
                <a:pos x="T20" y="T21"/>
              </a:cxn>
              <a:cxn ang="T117">
                <a:pos x="T22" y="T23"/>
              </a:cxn>
              <a:cxn ang="T118">
                <a:pos x="T24" y="T25"/>
              </a:cxn>
              <a:cxn ang="T119">
                <a:pos x="T26" y="T27"/>
              </a:cxn>
              <a:cxn ang="T120">
                <a:pos x="T28" y="T29"/>
              </a:cxn>
              <a:cxn ang="T121">
                <a:pos x="T30" y="T31"/>
              </a:cxn>
              <a:cxn ang="T122">
                <a:pos x="T32" y="T33"/>
              </a:cxn>
              <a:cxn ang="T123">
                <a:pos x="T34" y="T35"/>
              </a:cxn>
              <a:cxn ang="T124">
                <a:pos x="T36" y="T37"/>
              </a:cxn>
              <a:cxn ang="T125">
                <a:pos x="T38" y="T39"/>
              </a:cxn>
              <a:cxn ang="T126">
                <a:pos x="T40" y="T41"/>
              </a:cxn>
              <a:cxn ang="T127">
                <a:pos x="T42" y="T43"/>
              </a:cxn>
              <a:cxn ang="T128">
                <a:pos x="T44" y="T45"/>
              </a:cxn>
              <a:cxn ang="T129">
                <a:pos x="T46" y="T47"/>
              </a:cxn>
              <a:cxn ang="T130">
                <a:pos x="T48" y="T49"/>
              </a:cxn>
              <a:cxn ang="T131">
                <a:pos x="T50" y="T51"/>
              </a:cxn>
              <a:cxn ang="T132">
                <a:pos x="T52" y="T53"/>
              </a:cxn>
              <a:cxn ang="T133">
                <a:pos x="T54" y="T55"/>
              </a:cxn>
              <a:cxn ang="T134">
                <a:pos x="T56" y="T57"/>
              </a:cxn>
              <a:cxn ang="T135">
                <a:pos x="T58" y="T59"/>
              </a:cxn>
              <a:cxn ang="T136">
                <a:pos x="T60" y="T61"/>
              </a:cxn>
              <a:cxn ang="T137">
                <a:pos x="T62" y="T63"/>
              </a:cxn>
              <a:cxn ang="T138">
                <a:pos x="T64" y="T65"/>
              </a:cxn>
              <a:cxn ang="T139">
                <a:pos x="T66" y="T67"/>
              </a:cxn>
              <a:cxn ang="T140">
                <a:pos x="T68" y="T69"/>
              </a:cxn>
              <a:cxn ang="T141">
                <a:pos x="T70" y="T71"/>
              </a:cxn>
              <a:cxn ang="T142">
                <a:pos x="T72" y="T73"/>
              </a:cxn>
              <a:cxn ang="T143">
                <a:pos x="T74" y="T75"/>
              </a:cxn>
              <a:cxn ang="T144">
                <a:pos x="T76" y="T77"/>
              </a:cxn>
              <a:cxn ang="T145">
                <a:pos x="T78" y="T79"/>
              </a:cxn>
              <a:cxn ang="T146">
                <a:pos x="T80" y="T81"/>
              </a:cxn>
              <a:cxn ang="T147">
                <a:pos x="T82" y="T83"/>
              </a:cxn>
              <a:cxn ang="T148">
                <a:pos x="T84" y="T85"/>
              </a:cxn>
              <a:cxn ang="T149">
                <a:pos x="T86" y="T87"/>
              </a:cxn>
              <a:cxn ang="T150">
                <a:pos x="T88" y="T89"/>
              </a:cxn>
              <a:cxn ang="T151">
                <a:pos x="T90" y="T91"/>
              </a:cxn>
              <a:cxn ang="T152">
                <a:pos x="T92" y="T93"/>
              </a:cxn>
              <a:cxn ang="T153">
                <a:pos x="T94" y="T95"/>
              </a:cxn>
              <a:cxn ang="T154">
                <a:pos x="T96" y="T97"/>
              </a:cxn>
              <a:cxn ang="T155">
                <a:pos x="T98" y="T99"/>
              </a:cxn>
              <a:cxn ang="T156">
                <a:pos x="T100" y="T101"/>
              </a:cxn>
              <a:cxn ang="T157">
                <a:pos x="T102" y="T103"/>
              </a:cxn>
              <a:cxn ang="T158">
                <a:pos x="T104" y="T105"/>
              </a:cxn>
            </a:cxnLst>
            <a:rect l="T159" t="T160" r="T161" b="T162"/>
            <a:pathLst>
              <a:path w="1143" h="1022">
                <a:moveTo>
                  <a:pt x="471" y="24"/>
                </a:moveTo>
                <a:lnTo>
                  <a:pt x="461" y="21"/>
                </a:lnTo>
                <a:lnTo>
                  <a:pt x="451" y="19"/>
                </a:lnTo>
                <a:lnTo>
                  <a:pt x="439" y="16"/>
                </a:lnTo>
                <a:lnTo>
                  <a:pt x="426" y="13"/>
                </a:lnTo>
                <a:lnTo>
                  <a:pt x="415" y="11"/>
                </a:lnTo>
                <a:lnTo>
                  <a:pt x="401" y="9"/>
                </a:lnTo>
                <a:lnTo>
                  <a:pt x="388" y="7"/>
                </a:lnTo>
                <a:lnTo>
                  <a:pt x="373" y="6"/>
                </a:lnTo>
                <a:lnTo>
                  <a:pt x="358" y="4"/>
                </a:lnTo>
                <a:lnTo>
                  <a:pt x="343" y="3"/>
                </a:lnTo>
                <a:lnTo>
                  <a:pt x="313" y="0"/>
                </a:lnTo>
                <a:lnTo>
                  <a:pt x="282" y="0"/>
                </a:lnTo>
                <a:lnTo>
                  <a:pt x="250" y="0"/>
                </a:lnTo>
                <a:lnTo>
                  <a:pt x="219" y="1"/>
                </a:lnTo>
                <a:lnTo>
                  <a:pt x="189" y="3"/>
                </a:lnTo>
                <a:lnTo>
                  <a:pt x="174" y="4"/>
                </a:lnTo>
                <a:lnTo>
                  <a:pt x="160" y="6"/>
                </a:lnTo>
                <a:lnTo>
                  <a:pt x="146" y="9"/>
                </a:lnTo>
                <a:lnTo>
                  <a:pt x="133" y="11"/>
                </a:lnTo>
                <a:lnTo>
                  <a:pt x="120" y="13"/>
                </a:lnTo>
                <a:lnTo>
                  <a:pt x="107" y="16"/>
                </a:lnTo>
                <a:lnTo>
                  <a:pt x="96" y="20"/>
                </a:lnTo>
                <a:lnTo>
                  <a:pt x="84" y="23"/>
                </a:lnTo>
                <a:lnTo>
                  <a:pt x="74" y="27"/>
                </a:lnTo>
                <a:lnTo>
                  <a:pt x="66" y="31"/>
                </a:lnTo>
                <a:lnTo>
                  <a:pt x="57" y="36"/>
                </a:lnTo>
                <a:lnTo>
                  <a:pt x="50" y="40"/>
                </a:lnTo>
                <a:lnTo>
                  <a:pt x="43" y="46"/>
                </a:lnTo>
                <a:lnTo>
                  <a:pt x="37" y="51"/>
                </a:lnTo>
                <a:lnTo>
                  <a:pt x="33" y="59"/>
                </a:lnTo>
                <a:lnTo>
                  <a:pt x="28" y="66"/>
                </a:lnTo>
                <a:lnTo>
                  <a:pt x="24" y="73"/>
                </a:lnTo>
                <a:lnTo>
                  <a:pt x="21" y="80"/>
                </a:lnTo>
                <a:lnTo>
                  <a:pt x="18" y="88"/>
                </a:lnTo>
                <a:lnTo>
                  <a:pt x="17" y="97"/>
                </a:lnTo>
                <a:lnTo>
                  <a:pt x="14" y="106"/>
                </a:lnTo>
                <a:lnTo>
                  <a:pt x="14" y="116"/>
                </a:lnTo>
                <a:lnTo>
                  <a:pt x="13" y="124"/>
                </a:lnTo>
                <a:lnTo>
                  <a:pt x="13" y="134"/>
                </a:lnTo>
                <a:lnTo>
                  <a:pt x="13" y="156"/>
                </a:lnTo>
                <a:lnTo>
                  <a:pt x="14" y="176"/>
                </a:lnTo>
                <a:lnTo>
                  <a:pt x="17" y="198"/>
                </a:lnTo>
                <a:lnTo>
                  <a:pt x="18" y="220"/>
                </a:lnTo>
                <a:lnTo>
                  <a:pt x="21" y="243"/>
                </a:lnTo>
                <a:lnTo>
                  <a:pt x="24" y="264"/>
                </a:lnTo>
                <a:lnTo>
                  <a:pt x="27" y="286"/>
                </a:lnTo>
                <a:lnTo>
                  <a:pt x="28" y="307"/>
                </a:lnTo>
                <a:lnTo>
                  <a:pt x="28" y="327"/>
                </a:lnTo>
                <a:lnTo>
                  <a:pt x="28" y="335"/>
                </a:lnTo>
                <a:lnTo>
                  <a:pt x="28" y="345"/>
                </a:lnTo>
                <a:lnTo>
                  <a:pt x="27" y="364"/>
                </a:lnTo>
                <a:lnTo>
                  <a:pt x="24" y="383"/>
                </a:lnTo>
                <a:lnTo>
                  <a:pt x="20" y="421"/>
                </a:lnTo>
                <a:lnTo>
                  <a:pt x="14" y="460"/>
                </a:lnTo>
                <a:lnTo>
                  <a:pt x="8" y="498"/>
                </a:lnTo>
                <a:lnTo>
                  <a:pt x="6" y="517"/>
                </a:lnTo>
                <a:lnTo>
                  <a:pt x="4" y="534"/>
                </a:lnTo>
                <a:lnTo>
                  <a:pt x="3" y="552"/>
                </a:lnTo>
                <a:lnTo>
                  <a:pt x="1" y="568"/>
                </a:lnTo>
                <a:lnTo>
                  <a:pt x="0" y="585"/>
                </a:lnTo>
                <a:lnTo>
                  <a:pt x="0" y="601"/>
                </a:lnTo>
                <a:lnTo>
                  <a:pt x="0" y="615"/>
                </a:lnTo>
                <a:lnTo>
                  <a:pt x="1" y="628"/>
                </a:lnTo>
                <a:lnTo>
                  <a:pt x="3" y="641"/>
                </a:lnTo>
                <a:lnTo>
                  <a:pt x="4" y="654"/>
                </a:lnTo>
                <a:lnTo>
                  <a:pt x="4" y="665"/>
                </a:lnTo>
                <a:lnTo>
                  <a:pt x="6" y="675"/>
                </a:lnTo>
                <a:lnTo>
                  <a:pt x="7" y="685"/>
                </a:lnTo>
                <a:lnTo>
                  <a:pt x="8" y="695"/>
                </a:lnTo>
                <a:lnTo>
                  <a:pt x="10" y="704"/>
                </a:lnTo>
                <a:lnTo>
                  <a:pt x="13" y="712"/>
                </a:lnTo>
                <a:lnTo>
                  <a:pt x="17" y="721"/>
                </a:lnTo>
                <a:lnTo>
                  <a:pt x="21" y="728"/>
                </a:lnTo>
                <a:lnTo>
                  <a:pt x="27" y="735"/>
                </a:lnTo>
                <a:lnTo>
                  <a:pt x="34" y="741"/>
                </a:lnTo>
                <a:lnTo>
                  <a:pt x="37" y="744"/>
                </a:lnTo>
                <a:lnTo>
                  <a:pt x="43" y="748"/>
                </a:lnTo>
                <a:lnTo>
                  <a:pt x="47" y="749"/>
                </a:lnTo>
                <a:lnTo>
                  <a:pt x="51" y="752"/>
                </a:lnTo>
                <a:lnTo>
                  <a:pt x="57" y="755"/>
                </a:lnTo>
                <a:lnTo>
                  <a:pt x="63" y="758"/>
                </a:lnTo>
                <a:lnTo>
                  <a:pt x="70" y="759"/>
                </a:lnTo>
                <a:lnTo>
                  <a:pt x="77" y="762"/>
                </a:lnTo>
                <a:lnTo>
                  <a:pt x="84" y="764"/>
                </a:lnTo>
                <a:lnTo>
                  <a:pt x="93" y="765"/>
                </a:lnTo>
                <a:lnTo>
                  <a:pt x="101" y="767"/>
                </a:lnTo>
                <a:lnTo>
                  <a:pt x="111" y="768"/>
                </a:lnTo>
                <a:lnTo>
                  <a:pt x="123" y="768"/>
                </a:lnTo>
                <a:lnTo>
                  <a:pt x="134" y="768"/>
                </a:lnTo>
                <a:lnTo>
                  <a:pt x="146" y="768"/>
                </a:lnTo>
                <a:lnTo>
                  <a:pt x="157" y="768"/>
                </a:lnTo>
                <a:lnTo>
                  <a:pt x="170" y="767"/>
                </a:lnTo>
                <a:lnTo>
                  <a:pt x="183" y="767"/>
                </a:lnTo>
                <a:lnTo>
                  <a:pt x="210" y="764"/>
                </a:lnTo>
                <a:lnTo>
                  <a:pt x="239" y="762"/>
                </a:lnTo>
                <a:lnTo>
                  <a:pt x="267" y="759"/>
                </a:lnTo>
                <a:lnTo>
                  <a:pt x="296" y="757"/>
                </a:lnTo>
                <a:lnTo>
                  <a:pt x="325" y="755"/>
                </a:lnTo>
                <a:lnTo>
                  <a:pt x="352" y="754"/>
                </a:lnTo>
                <a:lnTo>
                  <a:pt x="365" y="754"/>
                </a:lnTo>
                <a:lnTo>
                  <a:pt x="378" y="754"/>
                </a:lnTo>
                <a:lnTo>
                  <a:pt x="391" y="754"/>
                </a:lnTo>
                <a:lnTo>
                  <a:pt x="402" y="755"/>
                </a:lnTo>
                <a:lnTo>
                  <a:pt x="413" y="757"/>
                </a:lnTo>
                <a:lnTo>
                  <a:pt x="425" y="758"/>
                </a:lnTo>
                <a:lnTo>
                  <a:pt x="435" y="759"/>
                </a:lnTo>
                <a:lnTo>
                  <a:pt x="444" y="761"/>
                </a:lnTo>
                <a:lnTo>
                  <a:pt x="452" y="764"/>
                </a:lnTo>
                <a:lnTo>
                  <a:pt x="461" y="768"/>
                </a:lnTo>
                <a:lnTo>
                  <a:pt x="468" y="772"/>
                </a:lnTo>
                <a:lnTo>
                  <a:pt x="474" y="777"/>
                </a:lnTo>
                <a:lnTo>
                  <a:pt x="479" y="781"/>
                </a:lnTo>
                <a:lnTo>
                  <a:pt x="484" y="787"/>
                </a:lnTo>
                <a:lnTo>
                  <a:pt x="486" y="794"/>
                </a:lnTo>
                <a:lnTo>
                  <a:pt x="489" y="799"/>
                </a:lnTo>
                <a:lnTo>
                  <a:pt x="492" y="807"/>
                </a:lnTo>
                <a:lnTo>
                  <a:pt x="494" y="814"/>
                </a:lnTo>
                <a:lnTo>
                  <a:pt x="495" y="822"/>
                </a:lnTo>
                <a:lnTo>
                  <a:pt x="496" y="829"/>
                </a:lnTo>
                <a:lnTo>
                  <a:pt x="496" y="847"/>
                </a:lnTo>
                <a:lnTo>
                  <a:pt x="496" y="864"/>
                </a:lnTo>
                <a:lnTo>
                  <a:pt x="496" y="882"/>
                </a:lnTo>
                <a:lnTo>
                  <a:pt x="498" y="899"/>
                </a:lnTo>
                <a:lnTo>
                  <a:pt x="498" y="916"/>
                </a:lnTo>
                <a:lnTo>
                  <a:pt x="499" y="925"/>
                </a:lnTo>
                <a:lnTo>
                  <a:pt x="501" y="934"/>
                </a:lnTo>
                <a:lnTo>
                  <a:pt x="502" y="941"/>
                </a:lnTo>
                <a:lnTo>
                  <a:pt x="505" y="948"/>
                </a:lnTo>
                <a:lnTo>
                  <a:pt x="508" y="955"/>
                </a:lnTo>
                <a:lnTo>
                  <a:pt x="512" y="962"/>
                </a:lnTo>
                <a:lnTo>
                  <a:pt x="516" y="969"/>
                </a:lnTo>
                <a:lnTo>
                  <a:pt x="522" y="975"/>
                </a:lnTo>
                <a:lnTo>
                  <a:pt x="528" y="979"/>
                </a:lnTo>
                <a:lnTo>
                  <a:pt x="535" y="985"/>
                </a:lnTo>
                <a:lnTo>
                  <a:pt x="544" y="989"/>
                </a:lnTo>
                <a:lnTo>
                  <a:pt x="552" y="992"/>
                </a:lnTo>
                <a:lnTo>
                  <a:pt x="562" y="995"/>
                </a:lnTo>
                <a:lnTo>
                  <a:pt x="575" y="998"/>
                </a:lnTo>
                <a:lnTo>
                  <a:pt x="588" y="1001"/>
                </a:lnTo>
                <a:lnTo>
                  <a:pt x="601" y="1004"/>
                </a:lnTo>
                <a:lnTo>
                  <a:pt x="617" y="1006"/>
                </a:lnTo>
                <a:lnTo>
                  <a:pt x="632" y="1009"/>
                </a:lnTo>
                <a:lnTo>
                  <a:pt x="650" y="1011"/>
                </a:lnTo>
                <a:lnTo>
                  <a:pt x="667" y="1014"/>
                </a:lnTo>
                <a:lnTo>
                  <a:pt x="685" y="1015"/>
                </a:lnTo>
                <a:lnTo>
                  <a:pt x="704" y="1018"/>
                </a:lnTo>
                <a:lnTo>
                  <a:pt x="723" y="1019"/>
                </a:lnTo>
                <a:lnTo>
                  <a:pt x="743" y="1021"/>
                </a:lnTo>
                <a:lnTo>
                  <a:pt x="783" y="1022"/>
                </a:lnTo>
                <a:lnTo>
                  <a:pt x="823" y="1022"/>
                </a:lnTo>
                <a:lnTo>
                  <a:pt x="844" y="1022"/>
                </a:lnTo>
                <a:lnTo>
                  <a:pt x="864" y="1021"/>
                </a:lnTo>
                <a:lnTo>
                  <a:pt x="884" y="1021"/>
                </a:lnTo>
                <a:lnTo>
                  <a:pt x="904" y="1019"/>
                </a:lnTo>
                <a:lnTo>
                  <a:pt x="923" y="1018"/>
                </a:lnTo>
                <a:lnTo>
                  <a:pt x="942" y="1015"/>
                </a:lnTo>
                <a:lnTo>
                  <a:pt x="960" y="1012"/>
                </a:lnTo>
                <a:lnTo>
                  <a:pt x="979" y="1009"/>
                </a:lnTo>
                <a:lnTo>
                  <a:pt x="996" y="1005"/>
                </a:lnTo>
                <a:lnTo>
                  <a:pt x="1012" y="1002"/>
                </a:lnTo>
                <a:lnTo>
                  <a:pt x="1027" y="996"/>
                </a:lnTo>
                <a:lnTo>
                  <a:pt x="1042" y="992"/>
                </a:lnTo>
                <a:lnTo>
                  <a:pt x="1055" y="986"/>
                </a:lnTo>
                <a:lnTo>
                  <a:pt x="1066" y="979"/>
                </a:lnTo>
                <a:lnTo>
                  <a:pt x="1078" y="972"/>
                </a:lnTo>
                <a:lnTo>
                  <a:pt x="1088" y="965"/>
                </a:lnTo>
                <a:lnTo>
                  <a:pt x="1096" y="956"/>
                </a:lnTo>
                <a:lnTo>
                  <a:pt x="1103" y="948"/>
                </a:lnTo>
                <a:lnTo>
                  <a:pt x="1110" y="938"/>
                </a:lnTo>
                <a:lnTo>
                  <a:pt x="1116" y="926"/>
                </a:lnTo>
                <a:lnTo>
                  <a:pt x="1122" y="914"/>
                </a:lnTo>
                <a:lnTo>
                  <a:pt x="1126" y="901"/>
                </a:lnTo>
                <a:lnTo>
                  <a:pt x="1130" y="887"/>
                </a:lnTo>
                <a:lnTo>
                  <a:pt x="1135" y="872"/>
                </a:lnTo>
                <a:lnTo>
                  <a:pt x="1138" y="858"/>
                </a:lnTo>
                <a:lnTo>
                  <a:pt x="1139" y="842"/>
                </a:lnTo>
                <a:lnTo>
                  <a:pt x="1140" y="827"/>
                </a:lnTo>
                <a:lnTo>
                  <a:pt x="1142" y="809"/>
                </a:lnTo>
                <a:lnTo>
                  <a:pt x="1143" y="794"/>
                </a:lnTo>
                <a:lnTo>
                  <a:pt x="1143" y="777"/>
                </a:lnTo>
                <a:lnTo>
                  <a:pt x="1143" y="758"/>
                </a:lnTo>
                <a:lnTo>
                  <a:pt x="1143" y="741"/>
                </a:lnTo>
                <a:lnTo>
                  <a:pt x="1142" y="707"/>
                </a:lnTo>
                <a:lnTo>
                  <a:pt x="1140" y="671"/>
                </a:lnTo>
                <a:lnTo>
                  <a:pt x="1138" y="637"/>
                </a:lnTo>
                <a:lnTo>
                  <a:pt x="1136" y="621"/>
                </a:lnTo>
                <a:lnTo>
                  <a:pt x="1135" y="604"/>
                </a:lnTo>
                <a:lnTo>
                  <a:pt x="1133" y="588"/>
                </a:lnTo>
                <a:lnTo>
                  <a:pt x="1132" y="572"/>
                </a:lnTo>
                <a:lnTo>
                  <a:pt x="1130" y="558"/>
                </a:lnTo>
                <a:lnTo>
                  <a:pt x="1129" y="544"/>
                </a:lnTo>
                <a:lnTo>
                  <a:pt x="1128" y="531"/>
                </a:lnTo>
                <a:lnTo>
                  <a:pt x="1126" y="518"/>
                </a:lnTo>
                <a:lnTo>
                  <a:pt x="1126" y="505"/>
                </a:lnTo>
                <a:lnTo>
                  <a:pt x="1125" y="495"/>
                </a:lnTo>
                <a:lnTo>
                  <a:pt x="1125" y="485"/>
                </a:lnTo>
                <a:lnTo>
                  <a:pt x="1125" y="475"/>
                </a:lnTo>
                <a:lnTo>
                  <a:pt x="1125" y="455"/>
                </a:lnTo>
                <a:lnTo>
                  <a:pt x="1125" y="438"/>
                </a:lnTo>
                <a:lnTo>
                  <a:pt x="1123" y="421"/>
                </a:lnTo>
                <a:lnTo>
                  <a:pt x="1123" y="407"/>
                </a:lnTo>
                <a:lnTo>
                  <a:pt x="1123" y="393"/>
                </a:lnTo>
                <a:lnTo>
                  <a:pt x="1122" y="380"/>
                </a:lnTo>
                <a:lnTo>
                  <a:pt x="1120" y="367"/>
                </a:lnTo>
                <a:lnTo>
                  <a:pt x="1118" y="355"/>
                </a:lnTo>
                <a:lnTo>
                  <a:pt x="1113" y="345"/>
                </a:lnTo>
                <a:lnTo>
                  <a:pt x="1109" y="335"/>
                </a:lnTo>
                <a:lnTo>
                  <a:pt x="1106" y="330"/>
                </a:lnTo>
                <a:lnTo>
                  <a:pt x="1102" y="325"/>
                </a:lnTo>
                <a:lnTo>
                  <a:pt x="1099" y="321"/>
                </a:lnTo>
                <a:lnTo>
                  <a:pt x="1095" y="317"/>
                </a:lnTo>
                <a:lnTo>
                  <a:pt x="1090" y="313"/>
                </a:lnTo>
                <a:lnTo>
                  <a:pt x="1085" y="308"/>
                </a:lnTo>
                <a:lnTo>
                  <a:pt x="1080" y="304"/>
                </a:lnTo>
                <a:lnTo>
                  <a:pt x="1073" y="300"/>
                </a:lnTo>
                <a:lnTo>
                  <a:pt x="1067" y="295"/>
                </a:lnTo>
                <a:lnTo>
                  <a:pt x="1060" y="291"/>
                </a:lnTo>
                <a:lnTo>
                  <a:pt x="1053" y="288"/>
                </a:lnTo>
                <a:lnTo>
                  <a:pt x="1045" y="286"/>
                </a:lnTo>
                <a:lnTo>
                  <a:pt x="1035" y="283"/>
                </a:lnTo>
                <a:lnTo>
                  <a:pt x="1025" y="280"/>
                </a:lnTo>
                <a:lnTo>
                  <a:pt x="1015" y="277"/>
                </a:lnTo>
                <a:lnTo>
                  <a:pt x="1003" y="276"/>
                </a:lnTo>
                <a:lnTo>
                  <a:pt x="992" y="274"/>
                </a:lnTo>
                <a:lnTo>
                  <a:pt x="979" y="273"/>
                </a:lnTo>
                <a:lnTo>
                  <a:pt x="966" y="271"/>
                </a:lnTo>
                <a:lnTo>
                  <a:pt x="953" y="271"/>
                </a:lnTo>
                <a:lnTo>
                  <a:pt x="939" y="270"/>
                </a:lnTo>
                <a:lnTo>
                  <a:pt x="926" y="270"/>
                </a:lnTo>
                <a:lnTo>
                  <a:pt x="897" y="270"/>
                </a:lnTo>
                <a:lnTo>
                  <a:pt x="867" y="268"/>
                </a:lnTo>
                <a:lnTo>
                  <a:pt x="839" y="268"/>
                </a:lnTo>
                <a:lnTo>
                  <a:pt x="810" y="267"/>
                </a:lnTo>
                <a:lnTo>
                  <a:pt x="781" y="266"/>
                </a:lnTo>
                <a:lnTo>
                  <a:pt x="753" y="264"/>
                </a:lnTo>
                <a:lnTo>
                  <a:pt x="740" y="263"/>
                </a:lnTo>
                <a:lnTo>
                  <a:pt x="727" y="261"/>
                </a:lnTo>
                <a:lnTo>
                  <a:pt x="714" y="260"/>
                </a:lnTo>
                <a:lnTo>
                  <a:pt x="703" y="257"/>
                </a:lnTo>
                <a:lnTo>
                  <a:pt x="691" y="254"/>
                </a:lnTo>
                <a:lnTo>
                  <a:pt x="680" y="251"/>
                </a:lnTo>
                <a:lnTo>
                  <a:pt x="670" y="248"/>
                </a:lnTo>
                <a:lnTo>
                  <a:pt x="661" y="244"/>
                </a:lnTo>
                <a:lnTo>
                  <a:pt x="651" y="240"/>
                </a:lnTo>
                <a:lnTo>
                  <a:pt x="644" y="234"/>
                </a:lnTo>
                <a:lnTo>
                  <a:pt x="635" y="228"/>
                </a:lnTo>
                <a:lnTo>
                  <a:pt x="628" y="223"/>
                </a:lnTo>
                <a:lnTo>
                  <a:pt x="622" y="217"/>
                </a:lnTo>
                <a:lnTo>
                  <a:pt x="615" y="210"/>
                </a:lnTo>
                <a:lnTo>
                  <a:pt x="610" y="203"/>
                </a:lnTo>
                <a:lnTo>
                  <a:pt x="604" y="196"/>
                </a:lnTo>
                <a:lnTo>
                  <a:pt x="594" y="180"/>
                </a:lnTo>
                <a:lnTo>
                  <a:pt x="585" y="164"/>
                </a:lnTo>
                <a:lnTo>
                  <a:pt x="577" y="147"/>
                </a:lnTo>
                <a:lnTo>
                  <a:pt x="568" y="130"/>
                </a:lnTo>
                <a:lnTo>
                  <a:pt x="559" y="113"/>
                </a:lnTo>
                <a:lnTo>
                  <a:pt x="551" y="97"/>
                </a:lnTo>
                <a:lnTo>
                  <a:pt x="541" y="81"/>
                </a:lnTo>
                <a:lnTo>
                  <a:pt x="531" y="67"/>
                </a:lnTo>
                <a:lnTo>
                  <a:pt x="524" y="60"/>
                </a:lnTo>
                <a:lnTo>
                  <a:pt x="518" y="54"/>
                </a:lnTo>
                <a:lnTo>
                  <a:pt x="512" y="47"/>
                </a:lnTo>
                <a:lnTo>
                  <a:pt x="505" y="41"/>
                </a:lnTo>
                <a:lnTo>
                  <a:pt x="496" y="37"/>
                </a:lnTo>
                <a:lnTo>
                  <a:pt x="489" y="33"/>
                </a:lnTo>
                <a:lnTo>
                  <a:pt x="481" y="29"/>
                </a:lnTo>
                <a:lnTo>
                  <a:pt x="471" y="24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8242" name="Freeform 6"/>
          <p:cNvSpPr>
            <a:spLocks/>
          </p:cNvSpPr>
          <p:nvPr/>
        </p:nvSpPr>
        <p:spPr bwMode="auto">
          <a:xfrm>
            <a:off x="2634061" y="1906270"/>
            <a:ext cx="3036887" cy="2657475"/>
          </a:xfrm>
          <a:custGeom>
            <a:avLst/>
            <a:gdLst>
              <a:gd name="T0" fmla="*/ 2147483646 w 1572"/>
              <a:gd name="T1" fmla="*/ 2147483646 h 1275"/>
              <a:gd name="T2" fmla="*/ 2147483646 w 1572"/>
              <a:gd name="T3" fmla="*/ 2147483646 h 1275"/>
              <a:gd name="T4" fmla="*/ 2147483646 w 1572"/>
              <a:gd name="T5" fmla="*/ 2147483646 h 1275"/>
              <a:gd name="T6" fmla="*/ 2147483646 w 1572"/>
              <a:gd name="T7" fmla="*/ 2147483646 h 1275"/>
              <a:gd name="T8" fmla="*/ 2147483646 w 1572"/>
              <a:gd name="T9" fmla="*/ 2147483646 h 1275"/>
              <a:gd name="T10" fmla="*/ 2147483646 w 1572"/>
              <a:gd name="T11" fmla="*/ 2147483646 h 1275"/>
              <a:gd name="T12" fmla="*/ 2147483646 w 1572"/>
              <a:gd name="T13" fmla="*/ 2147483646 h 1275"/>
              <a:gd name="T14" fmla="*/ 2147483646 w 1572"/>
              <a:gd name="T15" fmla="*/ 2147483646 h 1275"/>
              <a:gd name="T16" fmla="*/ 0 w 1572"/>
              <a:gd name="T17" fmla="*/ 2147483646 h 1275"/>
              <a:gd name="T18" fmla="*/ 2147483646 w 1572"/>
              <a:gd name="T19" fmla="*/ 2147483646 h 1275"/>
              <a:gd name="T20" fmla="*/ 2147483646 w 1572"/>
              <a:gd name="T21" fmla="*/ 2147483646 h 1275"/>
              <a:gd name="T22" fmla="*/ 2147483646 w 1572"/>
              <a:gd name="T23" fmla="*/ 2147483646 h 1275"/>
              <a:gd name="T24" fmla="*/ 2147483646 w 1572"/>
              <a:gd name="T25" fmla="*/ 2147483646 h 1275"/>
              <a:gd name="T26" fmla="*/ 2147483646 w 1572"/>
              <a:gd name="T27" fmla="*/ 2147483646 h 1275"/>
              <a:gd name="T28" fmla="*/ 2147483646 w 1572"/>
              <a:gd name="T29" fmla="*/ 2147483646 h 1275"/>
              <a:gd name="T30" fmla="*/ 2147483646 w 1572"/>
              <a:gd name="T31" fmla="*/ 2147483646 h 1275"/>
              <a:gd name="T32" fmla="*/ 2147483646 w 1572"/>
              <a:gd name="T33" fmla="*/ 2147483646 h 1275"/>
              <a:gd name="T34" fmla="*/ 2147483646 w 1572"/>
              <a:gd name="T35" fmla="*/ 2147483646 h 1275"/>
              <a:gd name="T36" fmla="*/ 2147483646 w 1572"/>
              <a:gd name="T37" fmla="*/ 2147483646 h 1275"/>
              <a:gd name="T38" fmla="*/ 2147483646 w 1572"/>
              <a:gd name="T39" fmla="*/ 2147483646 h 1275"/>
              <a:gd name="T40" fmla="*/ 2147483646 w 1572"/>
              <a:gd name="T41" fmla="*/ 2147483646 h 1275"/>
              <a:gd name="T42" fmla="*/ 2147483646 w 1572"/>
              <a:gd name="T43" fmla="*/ 2147483646 h 1275"/>
              <a:gd name="T44" fmla="*/ 2147483646 w 1572"/>
              <a:gd name="T45" fmla="*/ 2147483646 h 1275"/>
              <a:gd name="T46" fmla="*/ 2147483646 w 1572"/>
              <a:gd name="T47" fmla="*/ 2147483646 h 1275"/>
              <a:gd name="T48" fmla="*/ 2147483646 w 1572"/>
              <a:gd name="T49" fmla="*/ 2147483646 h 1275"/>
              <a:gd name="T50" fmla="*/ 2147483646 w 1572"/>
              <a:gd name="T51" fmla="*/ 2147483646 h 1275"/>
              <a:gd name="T52" fmla="*/ 2147483646 w 1572"/>
              <a:gd name="T53" fmla="*/ 2147483646 h 1275"/>
              <a:gd name="T54" fmla="*/ 2147483646 w 1572"/>
              <a:gd name="T55" fmla="*/ 2147483646 h 1275"/>
              <a:gd name="T56" fmla="*/ 2147483646 w 1572"/>
              <a:gd name="T57" fmla="*/ 2147483646 h 1275"/>
              <a:gd name="T58" fmla="*/ 2147483646 w 1572"/>
              <a:gd name="T59" fmla="*/ 2147483646 h 1275"/>
              <a:gd name="T60" fmla="*/ 2147483646 w 1572"/>
              <a:gd name="T61" fmla="*/ 2147483646 h 1275"/>
              <a:gd name="T62" fmla="*/ 2147483646 w 1572"/>
              <a:gd name="T63" fmla="*/ 2147483646 h 1275"/>
              <a:gd name="T64" fmla="*/ 2147483646 w 1572"/>
              <a:gd name="T65" fmla="*/ 2147483646 h 1275"/>
              <a:gd name="T66" fmla="*/ 2147483646 w 1572"/>
              <a:gd name="T67" fmla="*/ 2147483646 h 1275"/>
              <a:gd name="T68" fmla="*/ 2147483646 w 1572"/>
              <a:gd name="T69" fmla="*/ 2147483646 h 1275"/>
              <a:gd name="T70" fmla="*/ 2147483646 w 1572"/>
              <a:gd name="T71" fmla="*/ 2147483646 h 1275"/>
              <a:gd name="T72" fmla="*/ 2147483646 w 1572"/>
              <a:gd name="T73" fmla="*/ 2147483646 h 1275"/>
              <a:gd name="T74" fmla="*/ 2147483646 w 1572"/>
              <a:gd name="T75" fmla="*/ 2147483646 h 1275"/>
              <a:gd name="T76" fmla="*/ 2147483646 w 1572"/>
              <a:gd name="T77" fmla="*/ 2147483646 h 1275"/>
              <a:gd name="T78" fmla="*/ 2147483646 w 1572"/>
              <a:gd name="T79" fmla="*/ 2147483646 h 1275"/>
              <a:gd name="T80" fmla="*/ 2147483646 w 1572"/>
              <a:gd name="T81" fmla="*/ 2147483646 h 1275"/>
              <a:gd name="T82" fmla="*/ 2147483646 w 1572"/>
              <a:gd name="T83" fmla="*/ 2147483646 h 1275"/>
              <a:gd name="T84" fmla="*/ 2147483646 w 1572"/>
              <a:gd name="T85" fmla="*/ 2147483646 h 1275"/>
              <a:gd name="T86" fmla="*/ 2147483646 w 1572"/>
              <a:gd name="T87" fmla="*/ 2147483646 h 1275"/>
              <a:gd name="T88" fmla="*/ 2147483646 w 1572"/>
              <a:gd name="T89" fmla="*/ 2147483646 h 1275"/>
              <a:gd name="T90" fmla="*/ 2147483646 w 1572"/>
              <a:gd name="T91" fmla="*/ 2147483646 h 1275"/>
              <a:gd name="T92" fmla="*/ 2147483646 w 1572"/>
              <a:gd name="T93" fmla="*/ 2147483646 h 1275"/>
              <a:gd name="T94" fmla="*/ 2147483646 w 1572"/>
              <a:gd name="T95" fmla="*/ 2147483646 h 1275"/>
              <a:gd name="T96" fmla="*/ 2147483646 w 1572"/>
              <a:gd name="T97" fmla="*/ 2147483646 h 1275"/>
              <a:gd name="T98" fmla="*/ 2147483646 w 1572"/>
              <a:gd name="T99" fmla="*/ 2147483646 h 1275"/>
              <a:gd name="T100" fmla="*/ 2147483646 w 1572"/>
              <a:gd name="T101" fmla="*/ 2147483646 h 1275"/>
              <a:gd name="T102" fmla="*/ 2147483646 w 1572"/>
              <a:gd name="T103" fmla="*/ 2147483646 h 1275"/>
              <a:gd name="T104" fmla="*/ 2147483646 w 1572"/>
              <a:gd name="T105" fmla="*/ 2147483646 h 1275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w 1572"/>
              <a:gd name="T160" fmla="*/ 0 h 1275"/>
              <a:gd name="T161" fmla="*/ 1572 w 1572"/>
              <a:gd name="T162" fmla="*/ 1275 h 1275"/>
            </a:gdLst>
            <a:ahLst/>
            <a:cxnLst>
              <a:cxn ang="T106">
                <a:pos x="T0" y="T1"/>
              </a:cxn>
              <a:cxn ang="T107">
                <a:pos x="T2" y="T3"/>
              </a:cxn>
              <a:cxn ang="T108">
                <a:pos x="T4" y="T5"/>
              </a:cxn>
              <a:cxn ang="T109">
                <a:pos x="T6" y="T7"/>
              </a:cxn>
              <a:cxn ang="T110">
                <a:pos x="T8" y="T9"/>
              </a:cxn>
              <a:cxn ang="T111">
                <a:pos x="T10" y="T11"/>
              </a:cxn>
              <a:cxn ang="T112">
                <a:pos x="T12" y="T13"/>
              </a:cxn>
              <a:cxn ang="T113">
                <a:pos x="T14" y="T15"/>
              </a:cxn>
              <a:cxn ang="T114">
                <a:pos x="T16" y="T17"/>
              </a:cxn>
              <a:cxn ang="T115">
                <a:pos x="T18" y="T19"/>
              </a:cxn>
              <a:cxn ang="T116">
                <a:pos x="T20" y="T21"/>
              </a:cxn>
              <a:cxn ang="T117">
                <a:pos x="T22" y="T23"/>
              </a:cxn>
              <a:cxn ang="T118">
                <a:pos x="T24" y="T25"/>
              </a:cxn>
              <a:cxn ang="T119">
                <a:pos x="T26" y="T27"/>
              </a:cxn>
              <a:cxn ang="T120">
                <a:pos x="T28" y="T29"/>
              </a:cxn>
              <a:cxn ang="T121">
                <a:pos x="T30" y="T31"/>
              </a:cxn>
              <a:cxn ang="T122">
                <a:pos x="T32" y="T33"/>
              </a:cxn>
              <a:cxn ang="T123">
                <a:pos x="T34" y="T35"/>
              </a:cxn>
              <a:cxn ang="T124">
                <a:pos x="T36" y="T37"/>
              </a:cxn>
              <a:cxn ang="T125">
                <a:pos x="T38" y="T39"/>
              </a:cxn>
              <a:cxn ang="T126">
                <a:pos x="T40" y="T41"/>
              </a:cxn>
              <a:cxn ang="T127">
                <a:pos x="T42" y="T43"/>
              </a:cxn>
              <a:cxn ang="T128">
                <a:pos x="T44" y="T45"/>
              </a:cxn>
              <a:cxn ang="T129">
                <a:pos x="T46" y="T47"/>
              </a:cxn>
              <a:cxn ang="T130">
                <a:pos x="T48" y="T49"/>
              </a:cxn>
              <a:cxn ang="T131">
                <a:pos x="T50" y="T51"/>
              </a:cxn>
              <a:cxn ang="T132">
                <a:pos x="T52" y="T53"/>
              </a:cxn>
              <a:cxn ang="T133">
                <a:pos x="T54" y="T55"/>
              </a:cxn>
              <a:cxn ang="T134">
                <a:pos x="T56" y="T57"/>
              </a:cxn>
              <a:cxn ang="T135">
                <a:pos x="T58" y="T59"/>
              </a:cxn>
              <a:cxn ang="T136">
                <a:pos x="T60" y="T61"/>
              </a:cxn>
              <a:cxn ang="T137">
                <a:pos x="T62" y="T63"/>
              </a:cxn>
              <a:cxn ang="T138">
                <a:pos x="T64" y="T65"/>
              </a:cxn>
              <a:cxn ang="T139">
                <a:pos x="T66" y="T67"/>
              </a:cxn>
              <a:cxn ang="T140">
                <a:pos x="T68" y="T69"/>
              </a:cxn>
              <a:cxn ang="T141">
                <a:pos x="T70" y="T71"/>
              </a:cxn>
              <a:cxn ang="T142">
                <a:pos x="T72" y="T73"/>
              </a:cxn>
              <a:cxn ang="T143">
                <a:pos x="T74" y="T75"/>
              </a:cxn>
              <a:cxn ang="T144">
                <a:pos x="T76" y="T77"/>
              </a:cxn>
              <a:cxn ang="T145">
                <a:pos x="T78" y="T79"/>
              </a:cxn>
              <a:cxn ang="T146">
                <a:pos x="T80" y="T81"/>
              </a:cxn>
              <a:cxn ang="T147">
                <a:pos x="T82" y="T83"/>
              </a:cxn>
              <a:cxn ang="T148">
                <a:pos x="T84" y="T85"/>
              </a:cxn>
              <a:cxn ang="T149">
                <a:pos x="T86" y="T87"/>
              </a:cxn>
              <a:cxn ang="T150">
                <a:pos x="T88" y="T89"/>
              </a:cxn>
              <a:cxn ang="T151">
                <a:pos x="T90" y="T91"/>
              </a:cxn>
              <a:cxn ang="T152">
                <a:pos x="T92" y="T93"/>
              </a:cxn>
              <a:cxn ang="T153">
                <a:pos x="T94" y="T95"/>
              </a:cxn>
              <a:cxn ang="T154">
                <a:pos x="T96" y="T97"/>
              </a:cxn>
              <a:cxn ang="T155">
                <a:pos x="T98" y="T99"/>
              </a:cxn>
              <a:cxn ang="T156">
                <a:pos x="T100" y="T101"/>
              </a:cxn>
              <a:cxn ang="T157">
                <a:pos x="T102" y="T103"/>
              </a:cxn>
              <a:cxn ang="T158">
                <a:pos x="T104" y="T105"/>
              </a:cxn>
            </a:cxnLst>
            <a:rect l="T159" t="T160" r="T161" b="T162"/>
            <a:pathLst>
              <a:path w="1572" h="1275">
                <a:moveTo>
                  <a:pt x="285" y="0"/>
                </a:moveTo>
                <a:lnTo>
                  <a:pt x="274" y="1"/>
                </a:lnTo>
                <a:lnTo>
                  <a:pt x="262" y="3"/>
                </a:lnTo>
                <a:lnTo>
                  <a:pt x="252" y="4"/>
                </a:lnTo>
                <a:lnTo>
                  <a:pt x="242" y="7"/>
                </a:lnTo>
                <a:lnTo>
                  <a:pt x="232" y="10"/>
                </a:lnTo>
                <a:lnTo>
                  <a:pt x="222" y="13"/>
                </a:lnTo>
                <a:lnTo>
                  <a:pt x="214" y="16"/>
                </a:lnTo>
                <a:lnTo>
                  <a:pt x="205" y="20"/>
                </a:lnTo>
                <a:lnTo>
                  <a:pt x="198" y="24"/>
                </a:lnTo>
                <a:lnTo>
                  <a:pt x="189" y="29"/>
                </a:lnTo>
                <a:lnTo>
                  <a:pt x="182" y="34"/>
                </a:lnTo>
                <a:lnTo>
                  <a:pt x="175" y="40"/>
                </a:lnTo>
                <a:lnTo>
                  <a:pt x="161" y="51"/>
                </a:lnTo>
                <a:lnTo>
                  <a:pt x="149" y="64"/>
                </a:lnTo>
                <a:lnTo>
                  <a:pt x="138" y="79"/>
                </a:lnTo>
                <a:lnTo>
                  <a:pt x="126" y="94"/>
                </a:lnTo>
                <a:lnTo>
                  <a:pt x="116" y="111"/>
                </a:lnTo>
                <a:lnTo>
                  <a:pt x="106" y="129"/>
                </a:lnTo>
                <a:lnTo>
                  <a:pt x="98" y="147"/>
                </a:lnTo>
                <a:lnTo>
                  <a:pt x="88" y="167"/>
                </a:lnTo>
                <a:lnTo>
                  <a:pt x="79" y="187"/>
                </a:lnTo>
                <a:lnTo>
                  <a:pt x="70" y="208"/>
                </a:lnTo>
                <a:lnTo>
                  <a:pt x="66" y="220"/>
                </a:lnTo>
                <a:lnTo>
                  <a:pt x="62" y="231"/>
                </a:lnTo>
                <a:lnTo>
                  <a:pt x="58" y="244"/>
                </a:lnTo>
                <a:lnTo>
                  <a:pt x="53" y="257"/>
                </a:lnTo>
                <a:lnTo>
                  <a:pt x="49" y="271"/>
                </a:lnTo>
                <a:lnTo>
                  <a:pt x="46" y="284"/>
                </a:lnTo>
                <a:lnTo>
                  <a:pt x="42" y="300"/>
                </a:lnTo>
                <a:lnTo>
                  <a:pt x="39" y="314"/>
                </a:lnTo>
                <a:lnTo>
                  <a:pt x="36" y="330"/>
                </a:lnTo>
                <a:lnTo>
                  <a:pt x="33" y="346"/>
                </a:lnTo>
                <a:lnTo>
                  <a:pt x="26" y="377"/>
                </a:lnTo>
                <a:lnTo>
                  <a:pt x="22" y="410"/>
                </a:lnTo>
                <a:lnTo>
                  <a:pt x="16" y="443"/>
                </a:lnTo>
                <a:lnTo>
                  <a:pt x="13" y="477"/>
                </a:lnTo>
                <a:lnTo>
                  <a:pt x="9" y="511"/>
                </a:lnTo>
                <a:lnTo>
                  <a:pt x="6" y="544"/>
                </a:lnTo>
                <a:lnTo>
                  <a:pt x="3" y="577"/>
                </a:lnTo>
                <a:lnTo>
                  <a:pt x="2" y="610"/>
                </a:lnTo>
                <a:lnTo>
                  <a:pt x="2" y="624"/>
                </a:lnTo>
                <a:lnTo>
                  <a:pt x="0" y="640"/>
                </a:lnTo>
                <a:lnTo>
                  <a:pt x="0" y="655"/>
                </a:lnTo>
                <a:lnTo>
                  <a:pt x="0" y="670"/>
                </a:lnTo>
                <a:lnTo>
                  <a:pt x="0" y="684"/>
                </a:lnTo>
                <a:lnTo>
                  <a:pt x="0" y="697"/>
                </a:lnTo>
                <a:lnTo>
                  <a:pt x="0" y="722"/>
                </a:lnTo>
                <a:lnTo>
                  <a:pt x="2" y="750"/>
                </a:lnTo>
                <a:lnTo>
                  <a:pt x="3" y="775"/>
                </a:lnTo>
                <a:lnTo>
                  <a:pt x="6" y="799"/>
                </a:lnTo>
                <a:lnTo>
                  <a:pt x="9" y="825"/>
                </a:lnTo>
                <a:lnTo>
                  <a:pt x="13" y="849"/>
                </a:lnTo>
                <a:lnTo>
                  <a:pt x="18" y="874"/>
                </a:lnTo>
                <a:lnTo>
                  <a:pt x="22" y="897"/>
                </a:lnTo>
                <a:lnTo>
                  <a:pt x="28" y="919"/>
                </a:lnTo>
                <a:lnTo>
                  <a:pt x="33" y="941"/>
                </a:lnTo>
                <a:lnTo>
                  <a:pt x="40" y="962"/>
                </a:lnTo>
                <a:lnTo>
                  <a:pt x="46" y="982"/>
                </a:lnTo>
                <a:lnTo>
                  <a:pt x="55" y="1002"/>
                </a:lnTo>
                <a:lnTo>
                  <a:pt x="62" y="1021"/>
                </a:lnTo>
                <a:lnTo>
                  <a:pt x="70" y="1038"/>
                </a:lnTo>
                <a:lnTo>
                  <a:pt x="79" y="1054"/>
                </a:lnTo>
                <a:lnTo>
                  <a:pt x="89" y="1069"/>
                </a:lnTo>
                <a:lnTo>
                  <a:pt x="99" y="1085"/>
                </a:lnTo>
                <a:lnTo>
                  <a:pt x="111" y="1098"/>
                </a:lnTo>
                <a:lnTo>
                  <a:pt x="123" y="1112"/>
                </a:lnTo>
                <a:lnTo>
                  <a:pt x="135" y="1124"/>
                </a:lnTo>
                <a:lnTo>
                  <a:pt x="149" y="1135"/>
                </a:lnTo>
                <a:lnTo>
                  <a:pt x="162" y="1146"/>
                </a:lnTo>
                <a:lnTo>
                  <a:pt x="176" y="1156"/>
                </a:lnTo>
                <a:lnTo>
                  <a:pt x="191" y="1165"/>
                </a:lnTo>
                <a:lnTo>
                  <a:pt x="205" y="1174"/>
                </a:lnTo>
                <a:lnTo>
                  <a:pt x="219" y="1181"/>
                </a:lnTo>
                <a:lnTo>
                  <a:pt x="235" y="1186"/>
                </a:lnTo>
                <a:lnTo>
                  <a:pt x="249" y="1192"/>
                </a:lnTo>
                <a:lnTo>
                  <a:pt x="264" y="1196"/>
                </a:lnTo>
                <a:lnTo>
                  <a:pt x="278" y="1201"/>
                </a:lnTo>
                <a:lnTo>
                  <a:pt x="292" y="1203"/>
                </a:lnTo>
                <a:lnTo>
                  <a:pt x="298" y="1205"/>
                </a:lnTo>
                <a:lnTo>
                  <a:pt x="305" y="1205"/>
                </a:lnTo>
                <a:lnTo>
                  <a:pt x="312" y="1205"/>
                </a:lnTo>
                <a:lnTo>
                  <a:pt x="319" y="1203"/>
                </a:lnTo>
                <a:lnTo>
                  <a:pt x="327" y="1203"/>
                </a:lnTo>
                <a:lnTo>
                  <a:pt x="334" y="1202"/>
                </a:lnTo>
                <a:lnTo>
                  <a:pt x="340" y="1199"/>
                </a:lnTo>
                <a:lnTo>
                  <a:pt x="347" y="1198"/>
                </a:lnTo>
                <a:lnTo>
                  <a:pt x="361" y="1192"/>
                </a:lnTo>
                <a:lnTo>
                  <a:pt x="375" y="1186"/>
                </a:lnTo>
                <a:lnTo>
                  <a:pt x="390" y="1179"/>
                </a:lnTo>
                <a:lnTo>
                  <a:pt x="404" y="1172"/>
                </a:lnTo>
                <a:lnTo>
                  <a:pt x="420" y="1165"/>
                </a:lnTo>
                <a:lnTo>
                  <a:pt x="434" y="1158"/>
                </a:lnTo>
                <a:lnTo>
                  <a:pt x="448" y="1151"/>
                </a:lnTo>
                <a:lnTo>
                  <a:pt x="463" y="1145"/>
                </a:lnTo>
                <a:lnTo>
                  <a:pt x="477" y="1139"/>
                </a:lnTo>
                <a:lnTo>
                  <a:pt x="484" y="1138"/>
                </a:lnTo>
                <a:lnTo>
                  <a:pt x="491" y="1136"/>
                </a:lnTo>
                <a:lnTo>
                  <a:pt x="498" y="1135"/>
                </a:lnTo>
                <a:lnTo>
                  <a:pt x="506" y="1134"/>
                </a:lnTo>
                <a:lnTo>
                  <a:pt x="513" y="1134"/>
                </a:lnTo>
                <a:lnTo>
                  <a:pt x="520" y="1134"/>
                </a:lnTo>
                <a:lnTo>
                  <a:pt x="527" y="1135"/>
                </a:lnTo>
                <a:lnTo>
                  <a:pt x="533" y="1135"/>
                </a:lnTo>
                <a:lnTo>
                  <a:pt x="540" y="1136"/>
                </a:lnTo>
                <a:lnTo>
                  <a:pt x="546" y="1139"/>
                </a:lnTo>
                <a:lnTo>
                  <a:pt x="559" y="1144"/>
                </a:lnTo>
                <a:lnTo>
                  <a:pt x="571" y="1148"/>
                </a:lnTo>
                <a:lnTo>
                  <a:pt x="584" y="1155"/>
                </a:lnTo>
                <a:lnTo>
                  <a:pt x="596" y="1162"/>
                </a:lnTo>
                <a:lnTo>
                  <a:pt x="609" y="1169"/>
                </a:lnTo>
                <a:lnTo>
                  <a:pt x="620" y="1178"/>
                </a:lnTo>
                <a:lnTo>
                  <a:pt x="633" y="1186"/>
                </a:lnTo>
                <a:lnTo>
                  <a:pt x="646" y="1193"/>
                </a:lnTo>
                <a:lnTo>
                  <a:pt x="660" y="1202"/>
                </a:lnTo>
                <a:lnTo>
                  <a:pt x="674" y="1209"/>
                </a:lnTo>
                <a:lnTo>
                  <a:pt x="690" y="1216"/>
                </a:lnTo>
                <a:lnTo>
                  <a:pt x="707" y="1223"/>
                </a:lnTo>
                <a:lnTo>
                  <a:pt x="725" y="1229"/>
                </a:lnTo>
                <a:lnTo>
                  <a:pt x="743" y="1233"/>
                </a:lnTo>
                <a:lnTo>
                  <a:pt x="763" y="1238"/>
                </a:lnTo>
                <a:lnTo>
                  <a:pt x="785" y="1242"/>
                </a:lnTo>
                <a:lnTo>
                  <a:pt x="806" y="1246"/>
                </a:lnTo>
                <a:lnTo>
                  <a:pt x="829" y="1252"/>
                </a:lnTo>
                <a:lnTo>
                  <a:pt x="853" y="1256"/>
                </a:lnTo>
                <a:lnTo>
                  <a:pt x="878" y="1261"/>
                </a:lnTo>
                <a:lnTo>
                  <a:pt x="903" y="1265"/>
                </a:lnTo>
                <a:lnTo>
                  <a:pt x="929" y="1269"/>
                </a:lnTo>
                <a:lnTo>
                  <a:pt x="955" y="1272"/>
                </a:lnTo>
                <a:lnTo>
                  <a:pt x="982" y="1273"/>
                </a:lnTo>
                <a:lnTo>
                  <a:pt x="1008" y="1275"/>
                </a:lnTo>
                <a:lnTo>
                  <a:pt x="1035" y="1275"/>
                </a:lnTo>
                <a:lnTo>
                  <a:pt x="1061" y="1275"/>
                </a:lnTo>
                <a:lnTo>
                  <a:pt x="1075" y="1273"/>
                </a:lnTo>
                <a:lnTo>
                  <a:pt x="1088" y="1272"/>
                </a:lnTo>
                <a:lnTo>
                  <a:pt x="1101" y="1271"/>
                </a:lnTo>
                <a:lnTo>
                  <a:pt x="1114" y="1268"/>
                </a:lnTo>
                <a:lnTo>
                  <a:pt x="1127" y="1266"/>
                </a:lnTo>
                <a:lnTo>
                  <a:pt x="1140" y="1263"/>
                </a:lnTo>
                <a:lnTo>
                  <a:pt x="1152" y="1259"/>
                </a:lnTo>
                <a:lnTo>
                  <a:pt x="1165" y="1256"/>
                </a:lnTo>
                <a:lnTo>
                  <a:pt x="1180" y="1252"/>
                </a:lnTo>
                <a:lnTo>
                  <a:pt x="1194" y="1249"/>
                </a:lnTo>
                <a:lnTo>
                  <a:pt x="1224" y="1239"/>
                </a:lnTo>
                <a:lnTo>
                  <a:pt x="1254" y="1231"/>
                </a:lnTo>
                <a:lnTo>
                  <a:pt x="1286" y="1219"/>
                </a:lnTo>
                <a:lnTo>
                  <a:pt x="1317" y="1208"/>
                </a:lnTo>
                <a:lnTo>
                  <a:pt x="1349" y="1195"/>
                </a:lnTo>
                <a:lnTo>
                  <a:pt x="1379" y="1181"/>
                </a:lnTo>
                <a:lnTo>
                  <a:pt x="1409" y="1165"/>
                </a:lnTo>
                <a:lnTo>
                  <a:pt x="1423" y="1158"/>
                </a:lnTo>
                <a:lnTo>
                  <a:pt x="1437" y="1149"/>
                </a:lnTo>
                <a:lnTo>
                  <a:pt x="1450" y="1142"/>
                </a:lnTo>
                <a:lnTo>
                  <a:pt x="1463" y="1134"/>
                </a:lnTo>
                <a:lnTo>
                  <a:pt x="1476" y="1124"/>
                </a:lnTo>
                <a:lnTo>
                  <a:pt x="1489" y="1115"/>
                </a:lnTo>
                <a:lnTo>
                  <a:pt x="1499" y="1106"/>
                </a:lnTo>
                <a:lnTo>
                  <a:pt x="1510" y="1096"/>
                </a:lnTo>
                <a:lnTo>
                  <a:pt x="1520" y="1086"/>
                </a:lnTo>
                <a:lnTo>
                  <a:pt x="1529" y="1076"/>
                </a:lnTo>
                <a:lnTo>
                  <a:pt x="1537" y="1066"/>
                </a:lnTo>
                <a:lnTo>
                  <a:pt x="1545" y="1056"/>
                </a:lnTo>
                <a:lnTo>
                  <a:pt x="1552" y="1045"/>
                </a:lnTo>
                <a:lnTo>
                  <a:pt x="1557" y="1035"/>
                </a:lnTo>
                <a:lnTo>
                  <a:pt x="1562" y="1024"/>
                </a:lnTo>
                <a:lnTo>
                  <a:pt x="1566" y="1011"/>
                </a:lnTo>
                <a:lnTo>
                  <a:pt x="1569" y="999"/>
                </a:lnTo>
                <a:lnTo>
                  <a:pt x="1570" y="986"/>
                </a:lnTo>
                <a:lnTo>
                  <a:pt x="1572" y="972"/>
                </a:lnTo>
                <a:lnTo>
                  <a:pt x="1572" y="959"/>
                </a:lnTo>
                <a:lnTo>
                  <a:pt x="1570" y="945"/>
                </a:lnTo>
                <a:lnTo>
                  <a:pt x="1569" y="931"/>
                </a:lnTo>
                <a:lnTo>
                  <a:pt x="1567" y="915"/>
                </a:lnTo>
                <a:lnTo>
                  <a:pt x="1565" y="901"/>
                </a:lnTo>
                <a:lnTo>
                  <a:pt x="1562" y="885"/>
                </a:lnTo>
                <a:lnTo>
                  <a:pt x="1559" y="869"/>
                </a:lnTo>
                <a:lnTo>
                  <a:pt x="1555" y="854"/>
                </a:lnTo>
                <a:lnTo>
                  <a:pt x="1550" y="838"/>
                </a:lnTo>
                <a:lnTo>
                  <a:pt x="1540" y="805"/>
                </a:lnTo>
                <a:lnTo>
                  <a:pt x="1530" y="774"/>
                </a:lnTo>
                <a:lnTo>
                  <a:pt x="1520" y="741"/>
                </a:lnTo>
                <a:lnTo>
                  <a:pt x="1509" y="708"/>
                </a:lnTo>
                <a:lnTo>
                  <a:pt x="1499" y="677"/>
                </a:lnTo>
                <a:lnTo>
                  <a:pt x="1489" y="647"/>
                </a:lnTo>
                <a:lnTo>
                  <a:pt x="1484" y="631"/>
                </a:lnTo>
                <a:lnTo>
                  <a:pt x="1480" y="617"/>
                </a:lnTo>
                <a:lnTo>
                  <a:pt x="1476" y="602"/>
                </a:lnTo>
                <a:lnTo>
                  <a:pt x="1473" y="588"/>
                </a:lnTo>
                <a:lnTo>
                  <a:pt x="1470" y="575"/>
                </a:lnTo>
                <a:lnTo>
                  <a:pt x="1467" y="561"/>
                </a:lnTo>
                <a:lnTo>
                  <a:pt x="1466" y="548"/>
                </a:lnTo>
                <a:lnTo>
                  <a:pt x="1464" y="535"/>
                </a:lnTo>
                <a:lnTo>
                  <a:pt x="1464" y="523"/>
                </a:lnTo>
                <a:lnTo>
                  <a:pt x="1464" y="510"/>
                </a:lnTo>
                <a:lnTo>
                  <a:pt x="1464" y="497"/>
                </a:lnTo>
                <a:lnTo>
                  <a:pt x="1466" y="484"/>
                </a:lnTo>
                <a:lnTo>
                  <a:pt x="1469" y="457"/>
                </a:lnTo>
                <a:lnTo>
                  <a:pt x="1472" y="431"/>
                </a:lnTo>
                <a:lnTo>
                  <a:pt x="1476" y="405"/>
                </a:lnTo>
                <a:lnTo>
                  <a:pt x="1479" y="381"/>
                </a:lnTo>
                <a:lnTo>
                  <a:pt x="1482" y="357"/>
                </a:lnTo>
                <a:lnTo>
                  <a:pt x="1483" y="346"/>
                </a:lnTo>
                <a:lnTo>
                  <a:pt x="1484" y="334"/>
                </a:lnTo>
                <a:lnTo>
                  <a:pt x="1484" y="323"/>
                </a:lnTo>
                <a:lnTo>
                  <a:pt x="1484" y="311"/>
                </a:lnTo>
                <a:lnTo>
                  <a:pt x="1484" y="300"/>
                </a:lnTo>
                <a:lnTo>
                  <a:pt x="1483" y="290"/>
                </a:lnTo>
                <a:lnTo>
                  <a:pt x="1482" y="280"/>
                </a:lnTo>
                <a:lnTo>
                  <a:pt x="1480" y="270"/>
                </a:lnTo>
                <a:lnTo>
                  <a:pt x="1477" y="260"/>
                </a:lnTo>
                <a:lnTo>
                  <a:pt x="1473" y="251"/>
                </a:lnTo>
                <a:lnTo>
                  <a:pt x="1469" y="243"/>
                </a:lnTo>
                <a:lnTo>
                  <a:pt x="1463" y="234"/>
                </a:lnTo>
                <a:lnTo>
                  <a:pt x="1457" y="226"/>
                </a:lnTo>
                <a:lnTo>
                  <a:pt x="1450" y="218"/>
                </a:lnTo>
                <a:lnTo>
                  <a:pt x="1442" y="211"/>
                </a:lnTo>
                <a:lnTo>
                  <a:pt x="1432" y="204"/>
                </a:lnTo>
                <a:lnTo>
                  <a:pt x="1422" y="198"/>
                </a:lnTo>
                <a:lnTo>
                  <a:pt x="1409" y="193"/>
                </a:lnTo>
                <a:lnTo>
                  <a:pt x="1396" y="188"/>
                </a:lnTo>
                <a:lnTo>
                  <a:pt x="1383" y="184"/>
                </a:lnTo>
                <a:lnTo>
                  <a:pt x="1367" y="180"/>
                </a:lnTo>
                <a:lnTo>
                  <a:pt x="1351" y="177"/>
                </a:lnTo>
                <a:lnTo>
                  <a:pt x="1336" y="174"/>
                </a:lnTo>
                <a:lnTo>
                  <a:pt x="1318" y="173"/>
                </a:lnTo>
                <a:lnTo>
                  <a:pt x="1300" y="170"/>
                </a:lnTo>
                <a:lnTo>
                  <a:pt x="1281" y="168"/>
                </a:lnTo>
                <a:lnTo>
                  <a:pt x="1261" y="167"/>
                </a:lnTo>
                <a:lnTo>
                  <a:pt x="1243" y="167"/>
                </a:lnTo>
                <a:lnTo>
                  <a:pt x="1221" y="166"/>
                </a:lnTo>
                <a:lnTo>
                  <a:pt x="1201" y="166"/>
                </a:lnTo>
                <a:lnTo>
                  <a:pt x="1180" y="166"/>
                </a:lnTo>
                <a:lnTo>
                  <a:pt x="1158" y="164"/>
                </a:lnTo>
                <a:lnTo>
                  <a:pt x="1115" y="164"/>
                </a:lnTo>
                <a:lnTo>
                  <a:pt x="1071" y="164"/>
                </a:lnTo>
                <a:lnTo>
                  <a:pt x="1026" y="164"/>
                </a:lnTo>
                <a:lnTo>
                  <a:pt x="984" y="164"/>
                </a:lnTo>
                <a:lnTo>
                  <a:pt x="941" y="163"/>
                </a:lnTo>
                <a:lnTo>
                  <a:pt x="919" y="161"/>
                </a:lnTo>
                <a:lnTo>
                  <a:pt x="899" y="160"/>
                </a:lnTo>
                <a:lnTo>
                  <a:pt x="879" y="158"/>
                </a:lnTo>
                <a:lnTo>
                  <a:pt x="859" y="156"/>
                </a:lnTo>
                <a:lnTo>
                  <a:pt x="840" y="154"/>
                </a:lnTo>
                <a:lnTo>
                  <a:pt x="822" y="151"/>
                </a:lnTo>
                <a:lnTo>
                  <a:pt x="805" y="147"/>
                </a:lnTo>
                <a:lnTo>
                  <a:pt x="786" y="143"/>
                </a:lnTo>
                <a:lnTo>
                  <a:pt x="767" y="139"/>
                </a:lnTo>
                <a:lnTo>
                  <a:pt x="749" y="134"/>
                </a:lnTo>
                <a:lnTo>
                  <a:pt x="732" y="129"/>
                </a:lnTo>
                <a:lnTo>
                  <a:pt x="713" y="123"/>
                </a:lnTo>
                <a:lnTo>
                  <a:pt x="676" y="111"/>
                </a:lnTo>
                <a:lnTo>
                  <a:pt x="639" y="99"/>
                </a:lnTo>
                <a:lnTo>
                  <a:pt x="601" y="86"/>
                </a:lnTo>
                <a:lnTo>
                  <a:pt x="566" y="71"/>
                </a:lnTo>
                <a:lnTo>
                  <a:pt x="530" y="59"/>
                </a:lnTo>
                <a:lnTo>
                  <a:pt x="494" y="46"/>
                </a:lnTo>
                <a:lnTo>
                  <a:pt x="460" y="34"/>
                </a:lnTo>
                <a:lnTo>
                  <a:pt x="443" y="29"/>
                </a:lnTo>
                <a:lnTo>
                  <a:pt x="427" y="24"/>
                </a:lnTo>
                <a:lnTo>
                  <a:pt x="411" y="19"/>
                </a:lnTo>
                <a:lnTo>
                  <a:pt x="395" y="14"/>
                </a:lnTo>
                <a:lnTo>
                  <a:pt x="380" y="10"/>
                </a:lnTo>
                <a:lnTo>
                  <a:pt x="365" y="7"/>
                </a:lnTo>
                <a:lnTo>
                  <a:pt x="351" y="4"/>
                </a:lnTo>
                <a:lnTo>
                  <a:pt x="337" y="3"/>
                </a:lnTo>
                <a:lnTo>
                  <a:pt x="322" y="0"/>
                </a:lnTo>
                <a:lnTo>
                  <a:pt x="309" y="0"/>
                </a:lnTo>
                <a:lnTo>
                  <a:pt x="297" y="0"/>
                </a:lnTo>
                <a:lnTo>
                  <a:pt x="285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8243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986E8A6C-3AED-5044-9185-DDD335ED8451}" type="slidenum">
              <a:rPr lang="en-US" altLang="en-US" sz="1400">
                <a:solidFill>
                  <a:srgbClr val="000000"/>
                </a:solidFill>
                <a:latin typeface="Times New Roman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38</a:t>
            </a:fld>
            <a:endParaRPr lang="en-US" altLang="en-US" sz="140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13824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ＭＳ Ｐゴシック" charset="-128"/>
              </a:rPr>
              <a:t>CIDR Aggregation in BGP</a:t>
            </a:r>
          </a:p>
        </p:txBody>
      </p:sp>
      <p:sp>
        <p:nvSpPr>
          <p:cNvPr id="138245" name="Line 4"/>
          <p:cNvSpPr>
            <a:spLocks noChangeShapeType="1"/>
          </p:cNvSpPr>
          <p:nvPr/>
        </p:nvSpPr>
        <p:spPr bwMode="auto">
          <a:xfrm flipV="1">
            <a:off x="5166123" y="1990408"/>
            <a:ext cx="1363663" cy="8397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38246" name="Freeform 5"/>
          <p:cNvSpPr>
            <a:spLocks/>
          </p:cNvSpPr>
          <p:nvPr/>
        </p:nvSpPr>
        <p:spPr bwMode="auto">
          <a:xfrm>
            <a:off x="6094811" y="1237933"/>
            <a:ext cx="1341437" cy="1182687"/>
          </a:xfrm>
          <a:custGeom>
            <a:avLst/>
            <a:gdLst>
              <a:gd name="T0" fmla="*/ 2147483646 w 1143"/>
              <a:gd name="T1" fmla="*/ 2147483646 h 1022"/>
              <a:gd name="T2" fmla="*/ 2147483646 w 1143"/>
              <a:gd name="T3" fmla="*/ 2147483646 h 1022"/>
              <a:gd name="T4" fmla="*/ 2147483646 w 1143"/>
              <a:gd name="T5" fmla="*/ 2147483646 h 1022"/>
              <a:gd name="T6" fmla="*/ 2147483646 w 1143"/>
              <a:gd name="T7" fmla="*/ 2147483646 h 1022"/>
              <a:gd name="T8" fmla="*/ 2147483646 w 1143"/>
              <a:gd name="T9" fmla="*/ 2147483646 h 1022"/>
              <a:gd name="T10" fmla="*/ 2147483646 w 1143"/>
              <a:gd name="T11" fmla="*/ 2147483646 h 1022"/>
              <a:gd name="T12" fmla="*/ 2147483646 w 1143"/>
              <a:gd name="T13" fmla="*/ 2147483646 h 1022"/>
              <a:gd name="T14" fmla="*/ 2147483646 w 1143"/>
              <a:gd name="T15" fmla="*/ 2147483646 h 1022"/>
              <a:gd name="T16" fmla="*/ 2147483646 w 1143"/>
              <a:gd name="T17" fmla="*/ 2147483646 h 1022"/>
              <a:gd name="T18" fmla="*/ 2147483646 w 1143"/>
              <a:gd name="T19" fmla="*/ 2147483646 h 1022"/>
              <a:gd name="T20" fmla="*/ 2147483646 w 1143"/>
              <a:gd name="T21" fmla="*/ 2147483646 h 1022"/>
              <a:gd name="T22" fmla="*/ 2147483646 w 1143"/>
              <a:gd name="T23" fmla="*/ 2147483646 h 1022"/>
              <a:gd name="T24" fmla="*/ 2147483646 w 1143"/>
              <a:gd name="T25" fmla="*/ 2147483646 h 1022"/>
              <a:gd name="T26" fmla="*/ 2147483646 w 1143"/>
              <a:gd name="T27" fmla="*/ 2147483646 h 1022"/>
              <a:gd name="T28" fmla="*/ 2147483646 w 1143"/>
              <a:gd name="T29" fmla="*/ 2147483646 h 1022"/>
              <a:gd name="T30" fmla="*/ 2147483646 w 1143"/>
              <a:gd name="T31" fmla="*/ 2147483646 h 1022"/>
              <a:gd name="T32" fmla="*/ 2147483646 w 1143"/>
              <a:gd name="T33" fmla="*/ 2147483646 h 1022"/>
              <a:gd name="T34" fmla="*/ 2147483646 w 1143"/>
              <a:gd name="T35" fmla="*/ 2147483646 h 1022"/>
              <a:gd name="T36" fmla="*/ 2147483646 w 1143"/>
              <a:gd name="T37" fmla="*/ 2147483646 h 1022"/>
              <a:gd name="T38" fmla="*/ 2147483646 w 1143"/>
              <a:gd name="T39" fmla="*/ 2147483646 h 1022"/>
              <a:gd name="T40" fmla="*/ 2147483646 w 1143"/>
              <a:gd name="T41" fmla="*/ 2147483646 h 1022"/>
              <a:gd name="T42" fmla="*/ 2147483646 w 1143"/>
              <a:gd name="T43" fmla="*/ 2147483646 h 1022"/>
              <a:gd name="T44" fmla="*/ 2147483646 w 1143"/>
              <a:gd name="T45" fmla="*/ 2147483646 h 1022"/>
              <a:gd name="T46" fmla="*/ 2147483646 w 1143"/>
              <a:gd name="T47" fmla="*/ 2147483646 h 1022"/>
              <a:gd name="T48" fmla="*/ 2147483646 w 1143"/>
              <a:gd name="T49" fmla="*/ 2147483646 h 1022"/>
              <a:gd name="T50" fmla="*/ 2147483646 w 1143"/>
              <a:gd name="T51" fmla="*/ 2147483646 h 1022"/>
              <a:gd name="T52" fmla="*/ 2147483646 w 1143"/>
              <a:gd name="T53" fmla="*/ 2147483646 h 1022"/>
              <a:gd name="T54" fmla="*/ 2147483646 w 1143"/>
              <a:gd name="T55" fmla="*/ 2147483646 h 1022"/>
              <a:gd name="T56" fmla="*/ 2147483646 w 1143"/>
              <a:gd name="T57" fmla="*/ 2147483646 h 1022"/>
              <a:gd name="T58" fmla="*/ 2147483646 w 1143"/>
              <a:gd name="T59" fmla="*/ 2147483646 h 1022"/>
              <a:gd name="T60" fmla="*/ 2147483646 w 1143"/>
              <a:gd name="T61" fmla="*/ 2147483646 h 1022"/>
              <a:gd name="T62" fmla="*/ 2147483646 w 1143"/>
              <a:gd name="T63" fmla="*/ 2147483646 h 1022"/>
              <a:gd name="T64" fmla="*/ 2147483646 w 1143"/>
              <a:gd name="T65" fmla="*/ 2147483646 h 1022"/>
              <a:gd name="T66" fmla="*/ 2147483646 w 1143"/>
              <a:gd name="T67" fmla="*/ 2147483646 h 1022"/>
              <a:gd name="T68" fmla="*/ 2147483646 w 1143"/>
              <a:gd name="T69" fmla="*/ 2147483646 h 1022"/>
              <a:gd name="T70" fmla="*/ 2147483646 w 1143"/>
              <a:gd name="T71" fmla="*/ 2147483646 h 1022"/>
              <a:gd name="T72" fmla="*/ 2147483646 w 1143"/>
              <a:gd name="T73" fmla="*/ 2147483646 h 1022"/>
              <a:gd name="T74" fmla="*/ 2147483646 w 1143"/>
              <a:gd name="T75" fmla="*/ 2147483646 h 1022"/>
              <a:gd name="T76" fmla="*/ 2147483646 w 1143"/>
              <a:gd name="T77" fmla="*/ 2147483646 h 1022"/>
              <a:gd name="T78" fmla="*/ 2147483646 w 1143"/>
              <a:gd name="T79" fmla="*/ 2147483646 h 1022"/>
              <a:gd name="T80" fmla="*/ 2147483646 w 1143"/>
              <a:gd name="T81" fmla="*/ 2147483646 h 1022"/>
              <a:gd name="T82" fmla="*/ 2147483646 w 1143"/>
              <a:gd name="T83" fmla="*/ 2147483646 h 1022"/>
              <a:gd name="T84" fmla="*/ 2147483646 w 1143"/>
              <a:gd name="T85" fmla="*/ 2147483646 h 1022"/>
              <a:gd name="T86" fmla="*/ 2147483646 w 1143"/>
              <a:gd name="T87" fmla="*/ 2147483646 h 1022"/>
              <a:gd name="T88" fmla="*/ 2147483646 w 1143"/>
              <a:gd name="T89" fmla="*/ 2147483646 h 1022"/>
              <a:gd name="T90" fmla="*/ 2147483646 w 1143"/>
              <a:gd name="T91" fmla="*/ 2147483646 h 1022"/>
              <a:gd name="T92" fmla="*/ 2147483646 w 1143"/>
              <a:gd name="T93" fmla="*/ 2147483646 h 1022"/>
              <a:gd name="T94" fmla="*/ 2147483646 w 1143"/>
              <a:gd name="T95" fmla="*/ 2147483646 h 1022"/>
              <a:gd name="T96" fmla="*/ 2147483646 w 1143"/>
              <a:gd name="T97" fmla="*/ 2147483646 h 1022"/>
              <a:gd name="T98" fmla="*/ 2147483646 w 1143"/>
              <a:gd name="T99" fmla="*/ 2147483646 h 1022"/>
              <a:gd name="T100" fmla="*/ 2147483646 w 1143"/>
              <a:gd name="T101" fmla="*/ 2147483646 h 1022"/>
              <a:gd name="T102" fmla="*/ 2147483646 w 1143"/>
              <a:gd name="T103" fmla="*/ 2147483646 h 1022"/>
              <a:gd name="T104" fmla="*/ 2147483646 w 1143"/>
              <a:gd name="T105" fmla="*/ 2147483646 h 1022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w 1143"/>
              <a:gd name="T160" fmla="*/ 0 h 1022"/>
              <a:gd name="T161" fmla="*/ 1143 w 1143"/>
              <a:gd name="T162" fmla="*/ 1022 h 1022"/>
            </a:gdLst>
            <a:ahLst/>
            <a:cxnLst>
              <a:cxn ang="T106">
                <a:pos x="T0" y="T1"/>
              </a:cxn>
              <a:cxn ang="T107">
                <a:pos x="T2" y="T3"/>
              </a:cxn>
              <a:cxn ang="T108">
                <a:pos x="T4" y="T5"/>
              </a:cxn>
              <a:cxn ang="T109">
                <a:pos x="T6" y="T7"/>
              </a:cxn>
              <a:cxn ang="T110">
                <a:pos x="T8" y="T9"/>
              </a:cxn>
              <a:cxn ang="T111">
                <a:pos x="T10" y="T11"/>
              </a:cxn>
              <a:cxn ang="T112">
                <a:pos x="T12" y="T13"/>
              </a:cxn>
              <a:cxn ang="T113">
                <a:pos x="T14" y="T15"/>
              </a:cxn>
              <a:cxn ang="T114">
                <a:pos x="T16" y="T17"/>
              </a:cxn>
              <a:cxn ang="T115">
                <a:pos x="T18" y="T19"/>
              </a:cxn>
              <a:cxn ang="T116">
                <a:pos x="T20" y="T21"/>
              </a:cxn>
              <a:cxn ang="T117">
                <a:pos x="T22" y="T23"/>
              </a:cxn>
              <a:cxn ang="T118">
                <a:pos x="T24" y="T25"/>
              </a:cxn>
              <a:cxn ang="T119">
                <a:pos x="T26" y="T27"/>
              </a:cxn>
              <a:cxn ang="T120">
                <a:pos x="T28" y="T29"/>
              </a:cxn>
              <a:cxn ang="T121">
                <a:pos x="T30" y="T31"/>
              </a:cxn>
              <a:cxn ang="T122">
                <a:pos x="T32" y="T33"/>
              </a:cxn>
              <a:cxn ang="T123">
                <a:pos x="T34" y="T35"/>
              </a:cxn>
              <a:cxn ang="T124">
                <a:pos x="T36" y="T37"/>
              </a:cxn>
              <a:cxn ang="T125">
                <a:pos x="T38" y="T39"/>
              </a:cxn>
              <a:cxn ang="T126">
                <a:pos x="T40" y="T41"/>
              </a:cxn>
              <a:cxn ang="T127">
                <a:pos x="T42" y="T43"/>
              </a:cxn>
              <a:cxn ang="T128">
                <a:pos x="T44" y="T45"/>
              </a:cxn>
              <a:cxn ang="T129">
                <a:pos x="T46" y="T47"/>
              </a:cxn>
              <a:cxn ang="T130">
                <a:pos x="T48" y="T49"/>
              </a:cxn>
              <a:cxn ang="T131">
                <a:pos x="T50" y="T51"/>
              </a:cxn>
              <a:cxn ang="T132">
                <a:pos x="T52" y="T53"/>
              </a:cxn>
              <a:cxn ang="T133">
                <a:pos x="T54" y="T55"/>
              </a:cxn>
              <a:cxn ang="T134">
                <a:pos x="T56" y="T57"/>
              </a:cxn>
              <a:cxn ang="T135">
                <a:pos x="T58" y="T59"/>
              </a:cxn>
              <a:cxn ang="T136">
                <a:pos x="T60" y="T61"/>
              </a:cxn>
              <a:cxn ang="T137">
                <a:pos x="T62" y="T63"/>
              </a:cxn>
              <a:cxn ang="T138">
                <a:pos x="T64" y="T65"/>
              </a:cxn>
              <a:cxn ang="T139">
                <a:pos x="T66" y="T67"/>
              </a:cxn>
              <a:cxn ang="T140">
                <a:pos x="T68" y="T69"/>
              </a:cxn>
              <a:cxn ang="T141">
                <a:pos x="T70" y="T71"/>
              </a:cxn>
              <a:cxn ang="T142">
                <a:pos x="T72" y="T73"/>
              </a:cxn>
              <a:cxn ang="T143">
                <a:pos x="T74" y="T75"/>
              </a:cxn>
              <a:cxn ang="T144">
                <a:pos x="T76" y="T77"/>
              </a:cxn>
              <a:cxn ang="T145">
                <a:pos x="T78" y="T79"/>
              </a:cxn>
              <a:cxn ang="T146">
                <a:pos x="T80" y="T81"/>
              </a:cxn>
              <a:cxn ang="T147">
                <a:pos x="T82" y="T83"/>
              </a:cxn>
              <a:cxn ang="T148">
                <a:pos x="T84" y="T85"/>
              </a:cxn>
              <a:cxn ang="T149">
                <a:pos x="T86" y="T87"/>
              </a:cxn>
              <a:cxn ang="T150">
                <a:pos x="T88" y="T89"/>
              </a:cxn>
              <a:cxn ang="T151">
                <a:pos x="T90" y="T91"/>
              </a:cxn>
              <a:cxn ang="T152">
                <a:pos x="T92" y="T93"/>
              </a:cxn>
              <a:cxn ang="T153">
                <a:pos x="T94" y="T95"/>
              </a:cxn>
              <a:cxn ang="T154">
                <a:pos x="T96" y="T97"/>
              </a:cxn>
              <a:cxn ang="T155">
                <a:pos x="T98" y="T99"/>
              </a:cxn>
              <a:cxn ang="T156">
                <a:pos x="T100" y="T101"/>
              </a:cxn>
              <a:cxn ang="T157">
                <a:pos x="T102" y="T103"/>
              </a:cxn>
              <a:cxn ang="T158">
                <a:pos x="T104" y="T105"/>
              </a:cxn>
            </a:cxnLst>
            <a:rect l="T159" t="T160" r="T161" b="T162"/>
            <a:pathLst>
              <a:path w="1143" h="1022">
                <a:moveTo>
                  <a:pt x="471" y="24"/>
                </a:moveTo>
                <a:lnTo>
                  <a:pt x="461" y="21"/>
                </a:lnTo>
                <a:lnTo>
                  <a:pt x="451" y="19"/>
                </a:lnTo>
                <a:lnTo>
                  <a:pt x="439" y="16"/>
                </a:lnTo>
                <a:lnTo>
                  <a:pt x="426" y="13"/>
                </a:lnTo>
                <a:lnTo>
                  <a:pt x="415" y="11"/>
                </a:lnTo>
                <a:lnTo>
                  <a:pt x="401" y="9"/>
                </a:lnTo>
                <a:lnTo>
                  <a:pt x="388" y="7"/>
                </a:lnTo>
                <a:lnTo>
                  <a:pt x="373" y="6"/>
                </a:lnTo>
                <a:lnTo>
                  <a:pt x="358" y="4"/>
                </a:lnTo>
                <a:lnTo>
                  <a:pt x="343" y="3"/>
                </a:lnTo>
                <a:lnTo>
                  <a:pt x="313" y="0"/>
                </a:lnTo>
                <a:lnTo>
                  <a:pt x="282" y="0"/>
                </a:lnTo>
                <a:lnTo>
                  <a:pt x="250" y="0"/>
                </a:lnTo>
                <a:lnTo>
                  <a:pt x="219" y="1"/>
                </a:lnTo>
                <a:lnTo>
                  <a:pt x="189" y="3"/>
                </a:lnTo>
                <a:lnTo>
                  <a:pt x="174" y="4"/>
                </a:lnTo>
                <a:lnTo>
                  <a:pt x="160" y="6"/>
                </a:lnTo>
                <a:lnTo>
                  <a:pt x="146" y="9"/>
                </a:lnTo>
                <a:lnTo>
                  <a:pt x="133" y="11"/>
                </a:lnTo>
                <a:lnTo>
                  <a:pt x="120" y="13"/>
                </a:lnTo>
                <a:lnTo>
                  <a:pt x="107" y="16"/>
                </a:lnTo>
                <a:lnTo>
                  <a:pt x="96" y="20"/>
                </a:lnTo>
                <a:lnTo>
                  <a:pt x="84" y="23"/>
                </a:lnTo>
                <a:lnTo>
                  <a:pt x="74" y="27"/>
                </a:lnTo>
                <a:lnTo>
                  <a:pt x="66" y="31"/>
                </a:lnTo>
                <a:lnTo>
                  <a:pt x="57" y="36"/>
                </a:lnTo>
                <a:lnTo>
                  <a:pt x="50" y="40"/>
                </a:lnTo>
                <a:lnTo>
                  <a:pt x="43" y="46"/>
                </a:lnTo>
                <a:lnTo>
                  <a:pt x="37" y="51"/>
                </a:lnTo>
                <a:lnTo>
                  <a:pt x="33" y="59"/>
                </a:lnTo>
                <a:lnTo>
                  <a:pt x="28" y="66"/>
                </a:lnTo>
                <a:lnTo>
                  <a:pt x="24" y="73"/>
                </a:lnTo>
                <a:lnTo>
                  <a:pt x="21" y="80"/>
                </a:lnTo>
                <a:lnTo>
                  <a:pt x="18" y="88"/>
                </a:lnTo>
                <a:lnTo>
                  <a:pt x="17" y="97"/>
                </a:lnTo>
                <a:lnTo>
                  <a:pt x="14" y="106"/>
                </a:lnTo>
                <a:lnTo>
                  <a:pt x="14" y="116"/>
                </a:lnTo>
                <a:lnTo>
                  <a:pt x="13" y="124"/>
                </a:lnTo>
                <a:lnTo>
                  <a:pt x="13" y="134"/>
                </a:lnTo>
                <a:lnTo>
                  <a:pt x="13" y="156"/>
                </a:lnTo>
                <a:lnTo>
                  <a:pt x="14" y="176"/>
                </a:lnTo>
                <a:lnTo>
                  <a:pt x="17" y="198"/>
                </a:lnTo>
                <a:lnTo>
                  <a:pt x="18" y="220"/>
                </a:lnTo>
                <a:lnTo>
                  <a:pt x="21" y="243"/>
                </a:lnTo>
                <a:lnTo>
                  <a:pt x="24" y="264"/>
                </a:lnTo>
                <a:lnTo>
                  <a:pt x="27" y="286"/>
                </a:lnTo>
                <a:lnTo>
                  <a:pt x="28" y="307"/>
                </a:lnTo>
                <a:lnTo>
                  <a:pt x="28" y="327"/>
                </a:lnTo>
                <a:lnTo>
                  <a:pt x="28" y="335"/>
                </a:lnTo>
                <a:lnTo>
                  <a:pt x="28" y="345"/>
                </a:lnTo>
                <a:lnTo>
                  <a:pt x="27" y="364"/>
                </a:lnTo>
                <a:lnTo>
                  <a:pt x="24" y="383"/>
                </a:lnTo>
                <a:lnTo>
                  <a:pt x="20" y="421"/>
                </a:lnTo>
                <a:lnTo>
                  <a:pt x="14" y="460"/>
                </a:lnTo>
                <a:lnTo>
                  <a:pt x="8" y="498"/>
                </a:lnTo>
                <a:lnTo>
                  <a:pt x="6" y="517"/>
                </a:lnTo>
                <a:lnTo>
                  <a:pt x="4" y="534"/>
                </a:lnTo>
                <a:lnTo>
                  <a:pt x="3" y="552"/>
                </a:lnTo>
                <a:lnTo>
                  <a:pt x="1" y="568"/>
                </a:lnTo>
                <a:lnTo>
                  <a:pt x="0" y="585"/>
                </a:lnTo>
                <a:lnTo>
                  <a:pt x="0" y="601"/>
                </a:lnTo>
                <a:lnTo>
                  <a:pt x="0" y="615"/>
                </a:lnTo>
                <a:lnTo>
                  <a:pt x="1" y="628"/>
                </a:lnTo>
                <a:lnTo>
                  <a:pt x="3" y="641"/>
                </a:lnTo>
                <a:lnTo>
                  <a:pt x="4" y="654"/>
                </a:lnTo>
                <a:lnTo>
                  <a:pt x="4" y="665"/>
                </a:lnTo>
                <a:lnTo>
                  <a:pt x="6" y="675"/>
                </a:lnTo>
                <a:lnTo>
                  <a:pt x="7" y="685"/>
                </a:lnTo>
                <a:lnTo>
                  <a:pt x="8" y="695"/>
                </a:lnTo>
                <a:lnTo>
                  <a:pt x="10" y="704"/>
                </a:lnTo>
                <a:lnTo>
                  <a:pt x="13" y="712"/>
                </a:lnTo>
                <a:lnTo>
                  <a:pt x="17" y="721"/>
                </a:lnTo>
                <a:lnTo>
                  <a:pt x="21" y="728"/>
                </a:lnTo>
                <a:lnTo>
                  <a:pt x="27" y="735"/>
                </a:lnTo>
                <a:lnTo>
                  <a:pt x="34" y="741"/>
                </a:lnTo>
                <a:lnTo>
                  <a:pt x="37" y="744"/>
                </a:lnTo>
                <a:lnTo>
                  <a:pt x="43" y="748"/>
                </a:lnTo>
                <a:lnTo>
                  <a:pt x="47" y="749"/>
                </a:lnTo>
                <a:lnTo>
                  <a:pt x="51" y="752"/>
                </a:lnTo>
                <a:lnTo>
                  <a:pt x="57" y="755"/>
                </a:lnTo>
                <a:lnTo>
                  <a:pt x="63" y="758"/>
                </a:lnTo>
                <a:lnTo>
                  <a:pt x="70" y="759"/>
                </a:lnTo>
                <a:lnTo>
                  <a:pt x="77" y="762"/>
                </a:lnTo>
                <a:lnTo>
                  <a:pt x="84" y="764"/>
                </a:lnTo>
                <a:lnTo>
                  <a:pt x="93" y="765"/>
                </a:lnTo>
                <a:lnTo>
                  <a:pt x="101" y="767"/>
                </a:lnTo>
                <a:lnTo>
                  <a:pt x="111" y="768"/>
                </a:lnTo>
                <a:lnTo>
                  <a:pt x="123" y="768"/>
                </a:lnTo>
                <a:lnTo>
                  <a:pt x="134" y="768"/>
                </a:lnTo>
                <a:lnTo>
                  <a:pt x="146" y="768"/>
                </a:lnTo>
                <a:lnTo>
                  <a:pt x="157" y="768"/>
                </a:lnTo>
                <a:lnTo>
                  <a:pt x="170" y="767"/>
                </a:lnTo>
                <a:lnTo>
                  <a:pt x="183" y="767"/>
                </a:lnTo>
                <a:lnTo>
                  <a:pt x="210" y="764"/>
                </a:lnTo>
                <a:lnTo>
                  <a:pt x="239" y="762"/>
                </a:lnTo>
                <a:lnTo>
                  <a:pt x="267" y="759"/>
                </a:lnTo>
                <a:lnTo>
                  <a:pt x="296" y="757"/>
                </a:lnTo>
                <a:lnTo>
                  <a:pt x="325" y="755"/>
                </a:lnTo>
                <a:lnTo>
                  <a:pt x="352" y="754"/>
                </a:lnTo>
                <a:lnTo>
                  <a:pt x="365" y="754"/>
                </a:lnTo>
                <a:lnTo>
                  <a:pt x="378" y="754"/>
                </a:lnTo>
                <a:lnTo>
                  <a:pt x="391" y="754"/>
                </a:lnTo>
                <a:lnTo>
                  <a:pt x="402" y="755"/>
                </a:lnTo>
                <a:lnTo>
                  <a:pt x="413" y="757"/>
                </a:lnTo>
                <a:lnTo>
                  <a:pt x="425" y="758"/>
                </a:lnTo>
                <a:lnTo>
                  <a:pt x="435" y="759"/>
                </a:lnTo>
                <a:lnTo>
                  <a:pt x="444" y="761"/>
                </a:lnTo>
                <a:lnTo>
                  <a:pt x="452" y="764"/>
                </a:lnTo>
                <a:lnTo>
                  <a:pt x="461" y="768"/>
                </a:lnTo>
                <a:lnTo>
                  <a:pt x="468" y="772"/>
                </a:lnTo>
                <a:lnTo>
                  <a:pt x="474" y="777"/>
                </a:lnTo>
                <a:lnTo>
                  <a:pt x="479" y="781"/>
                </a:lnTo>
                <a:lnTo>
                  <a:pt x="484" y="787"/>
                </a:lnTo>
                <a:lnTo>
                  <a:pt x="486" y="794"/>
                </a:lnTo>
                <a:lnTo>
                  <a:pt x="489" y="799"/>
                </a:lnTo>
                <a:lnTo>
                  <a:pt x="492" y="807"/>
                </a:lnTo>
                <a:lnTo>
                  <a:pt x="494" y="814"/>
                </a:lnTo>
                <a:lnTo>
                  <a:pt x="495" y="822"/>
                </a:lnTo>
                <a:lnTo>
                  <a:pt x="496" y="829"/>
                </a:lnTo>
                <a:lnTo>
                  <a:pt x="496" y="847"/>
                </a:lnTo>
                <a:lnTo>
                  <a:pt x="496" y="864"/>
                </a:lnTo>
                <a:lnTo>
                  <a:pt x="496" y="882"/>
                </a:lnTo>
                <a:lnTo>
                  <a:pt x="498" y="899"/>
                </a:lnTo>
                <a:lnTo>
                  <a:pt x="498" y="916"/>
                </a:lnTo>
                <a:lnTo>
                  <a:pt x="499" y="925"/>
                </a:lnTo>
                <a:lnTo>
                  <a:pt x="501" y="934"/>
                </a:lnTo>
                <a:lnTo>
                  <a:pt x="502" y="941"/>
                </a:lnTo>
                <a:lnTo>
                  <a:pt x="505" y="948"/>
                </a:lnTo>
                <a:lnTo>
                  <a:pt x="508" y="955"/>
                </a:lnTo>
                <a:lnTo>
                  <a:pt x="512" y="962"/>
                </a:lnTo>
                <a:lnTo>
                  <a:pt x="516" y="969"/>
                </a:lnTo>
                <a:lnTo>
                  <a:pt x="522" y="975"/>
                </a:lnTo>
                <a:lnTo>
                  <a:pt x="528" y="979"/>
                </a:lnTo>
                <a:lnTo>
                  <a:pt x="535" y="985"/>
                </a:lnTo>
                <a:lnTo>
                  <a:pt x="544" y="989"/>
                </a:lnTo>
                <a:lnTo>
                  <a:pt x="552" y="992"/>
                </a:lnTo>
                <a:lnTo>
                  <a:pt x="562" y="995"/>
                </a:lnTo>
                <a:lnTo>
                  <a:pt x="575" y="998"/>
                </a:lnTo>
                <a:lnTo>
                  <a:pt x="588" y="1001"/>
                </a:lnTo>
                <a:lnTo>
                  <a:pt x="601" y="1004"/>
                </a:lnTo>
                <a:lnTo>
                  <a:pt x="617" y="1006"/>
                </a:lnTo>
                <a:lnTo>
                  <a:pt x="632" y="1009"/>
                </a:lnTo>
                <a:lnTo>
                  <a:pt x="650" y="1011"/>
                </a:lnTo>
                <a:lnTo>
                  <a:pt x="667" y="1014"/>
                </a:lnTo>
                <a:lnTo>
                  <a:pt x="685" y="1015"/>
                </a:lnTo>
                <a:lnTo>
                  <a:pt x="704" y="1018"/>
                </a:lnTo>
                <a:lnTo>
                  <a:pt x="723" y="1019"/>
                </a:lnTo>
                <a:lnTo>
                  <a:pt x="743" y="1021"/>
                </a:lnTo>
                <a:lnTo>
                  <a:pt x="783" y="1022"/>
                </a:lnTo>
                <a:lnTo>
                  <a:pt x="823" y="1022"/>
                </a:lnTo>
                <a:lnTo>
                  <a:pt x="844" y="1022"/>
                </a:lnTo>
                <a:lnTo>
                  <a:pt x="864" y="1021"/>
                </a:lnTo>
                <a:lnTo>
                  <a:pt x="884" y="1021"/>
                </a:lnTo>
                <a:lnTo>
                  <a:pt x="904" y="1019"/>
                </a:lnTo>
                <a:lnTo>
                  <a:pt x="923" y="1018"/>
                </a:lnTo>
                <a:lnTo>
                  <a:pt x="942" y="1015"/>
                </a:lnTo>
                <a:lnTo>
                  <a:pt x="960" y="1012"/>
                </a:lnTo>
                <a:lnTo>
                  <a:pt x="979" y="1009"/>
                </a:lnTo>
                <a:lnTo>
                  <a:pt x="996" y="1005"/>
                </a:lnTo>
                <a:lnTo>
                  <a:pt x="1012" y="1002"/>
                </a:lnTo>
                <a:lnTo>
                  <a:pt x="1027" y="996"/>
                </a:lnTo>
                <a:lnTo>
                  <a:pt x="1042" y="992"/>
                </a:lnTo>
                <a:lnTo>
                  <a:pt x="1055" y="986"/>
                </a:lnTo>
                <a:lnTo>
                  <a:pt x="1066" y="979"/>
                </a:lnTo>
                <a:lnTo>
                  <a:pt x="1078" y="972"/>
                </a:lnTo>
                <a:lnTo>
                  <a:pt x="1088" y="965"/>
                </a:lnTo>
                <a:lnTo>
                  <a:pt x="1096" y="956"/>
                </a:lnTo>
                <a:lnTo>
                  <a:pt x="1103" y="948"/>
                </a:lnTo>
                <a:lnTo>
                  <a:pt x="1110" y="938"/>
                </a:lnTo>
                <a:lnTo>
                  <a:pt x="1116" y="926"/>
                </a:lnTo>
                <a:lnTo>
                  <a:pt x="1122" y="914"/>
                </a:lnTo>
                <a:lnTo>
                  <a:pt x="1126" y="901"/>
                </a:lnTo>
                <a:lnTo>
                  <a:pt x="1130" y="887"/>
                </a:lnTo>
                <a:lnTo>
                  <a:pt x="1135" y="872"/>
                </a:lnTo>
                <a:lnTo>
                  <a:pt x="1138" y="858"/>
                </a:lnTo>
                <a:lnTo>
                  <a:pt x="1139" y="842"/>
                </a:lnTo>
                <a:lnTo>
                  <a:pt x="1140" y="827"/>
                </a:lnTo>
                <a:lnTo>
                  <a:pt x="1142" y="809"/>
                </a:lnTo>
                <a:lnTo>
                  <a:pt x="1143" y="794"/>
                </a:lnTo>
                <a:lnTo>
                  <a:pt x="1143" y="777"/>
                </a:lnTo>
                <a:lnTo>
                  <a:pt x="1143" y="758"/>
                </a:lnTo>
                <a:lnTo>
                  <a:pt x="1143" y="741"/>
                </a:lnTo>
                <a:lnTo>
                  <a:pt x="1142" y="707"/>
                </a:lnTo>
                <a:lnTo>
                  <a:pt x="1140" y="671"/>
                </a:lnTo>
                <a:lnTo>
                  <a:pt x="1138" y="637"/>
                </a:lnTo>
                <a:lnTo>
                  <a:pt x="1136" y="621"/>
                </a:lnTo>
                <a:lnTo>
                  <a:pt x="1135" y="604"/>
                </a:lnTo>
                <a:lnTo>
                  <a:pt x="1133" y="588"/>
                </a:lnTo>
                <a:lnTo>
                  <a:pt x="1132" y="572"/>
                </a:lnTo>
                <a:lnTo>
                  <a:pt x="1130" y="558"/>
                </a:lnTo>
                <a:lnTo>
                  <a:pt x="1129" y="544"/>
                </a:lnTo>
                <a:lnTo>
                  <a:pt x="1128" y="531"/>
                </a:lnTo>
                <a:lnTo>
                  <a:pt x="1126" y="518"/>
                </a:lnTo>
                <a:lnTo>
                  <a:pt x="1126" y="505"/>
                </a:lnTo>
                <a:lnTo>
                  <a:pt x="1125" y="495"/>
                </a:lnTo>
                <a:lnTo>
                  <a:pt x="1125" y="485"/>
                </a:lnTo>
                <a:lnTo>
                  <a:pt x="1125" y="475"/>
                </a:lnTo>
                <a:lnTo>
                  <a:pt x="1125" y="455"/>
                </a:lnTo>
                <a:lnTo>
                  <a:pt x="1125" y="438"/>
                </a:lnTo>
                <a:lnTo>
                  <a:pt x="1123" y="421"/>
                </a:lnTo>
                <a:lnTo>
                  <a:pt x="1123" y="407"/>
                </a:lnTo>
                <a:lnTo>
                  <a:pt x="1123" y="393"/>
                </a:lnTo>
                <a:lnTo>
                  <a:pt x="1122" y="380"/>
                </a:lnTo>
                <a:lnTo>
                  <a:pt x="1120" y="367"/>
                </a:lnTo>
                <a:lnTo>
                  <a:pt x="1118" y="355"/>
                </a:lnTo>
                <a:lnTo>
                  <a:pt x="1113" y="345"/>
                </a:lnTo>
                <a:lnTo>
                  <a:pt x="1109" y="335"/>
                </a:lnTo>
                <a:lnTo>
                  <a:pt x="1106" y="330"/>
                </a:lnTo>
                <a:lnTo>
                  <a:pt x="1102" y="325"/>
                </a:lnTo>
                <a:lnTo>
                  <a:pt x="1099" y="321"/>
                </a:lnTo>
                <a:lnTo>
                  <a:pt x="1095" y="317"/>
                </a:lnTo>
                <a:lnTo>
                  <a:pt x="1090" y="313"/>
                </a:lnTo>
                <a:lnTo>
                  <a:pt x="1085" y="308"/>
                </a:lnTo>
                <a:lnTo>
                  <a:pt x="1080" y="304"/>
                </a:lnTo>
                <a:lnTo>
                  <a:pt x="1073" y="300"/>
                </a:lnTo>
                <a:lnTo>
                  <a:pt x="1067" y="295"/>
                </a:lnTo>
                <a:lnTo>
                  <a:pt x="1060" y="291"/>
                </a:lnTo>
                <a:lnTo>
                  <a:pt x="1053" y="288"/>
                </a:lnTo>
                <a:lnTo>
                  <a:pt x="1045" y="286"/>
                </a:lnTo>
                <a:lnTo>
                  <a:pt x="1035" y="283"/>
                </a:lnTo>
                <a:lnTo>
                  <a:pt x="1025" y="280"/>
                </a:lnTo>
                <a:lnTo>
                  <a:pt x="1015" y="277"/>
                </a:lnTo>
                <a:lnTo>
                  <a:pt x="1003" y="276"/>
                </a:lnTo>
                <a:lnTo>
                  <a:pt x="992" y="274"/>
                </a:lnTo>
                <a:lnTo>
                  <a:pt x="979" y="273"/>
                </a:lnTo>
                <a:lnTo>
                  <a:pt x="966" y="271"/>
                </a:lnTo>
                <a:lnTo>
                  <a:pt x="953" y="271"/>
                </a:lnTo>
                <a:lnTo>
                  <a:pt x="939" y="270"/>
                </a:lnTo>
                <a:lnTo>
                  <a:pt x="926" y="270"/>
                </a:lnTo>
                <a:lnTo>
                  <a:pt x="897" y="270"/>
                </a:lnTo>
                <a:lnTo>
                  <a:pt x="867" y="268"/>
                </a:lnTo>
                <a:lnTo>
                  <a:pt x="839" y="268"/>
                </a:lnTo>
                <a:lnTo>
                  <a:pt x="810" y="267"/>
                </a:lnTo>
                <a:lnTo>
                  <a:pt x="781" y="266"/>
                </a:lnTo>
                <a:lnTo>
                  <a:pt x="753" y="264"/>
                </a:lnTo>
                <a:lnTo>
                  <a:pt x="740" y="263"/>
                </a:lnTo>
                <a:lnTo>
                  <a:pt x="727" y="261"/>
                </a:lnTo>
                <a:lnTo>
                  <a:pt x="714" y="260"/>
                </a:lnTo>
                <a:lnTo>
                  <a:pt x="703" y="257"/>
                </a:lnTo>
                <a:lnTo>
                  <a:pt x="691" y="254"/>
                </a:lnTo>
                <a:lnTo>
                  <a:pt x="680" y="251"/>
                </a:lnTo>
                <a:lnTo>
                  <a:pt x="670" y="248"/>
                </a:lnTo>
                <a:lnTo>
                  <a:pt x="661" y="244"/>
                </a:lnTo>
                <a:lnTo>
                  <a:pt x="651" y="240"/>
                </a:lnTo>
                <a:lnTo>
                  <a:pt x="644" y="234"/>
                </a:lnTo>
                <a:lnTo>
                  <a:pt x="635" y="228"/>
                </a:lnTo>
                <a:lnTo>
                  <a:pt x="628" y="223"/>
                </a:lnTo>
                <a:lnTo>
                  <a:pt x="622" y="217"/>
                </a:lnTo>
                <a:lnTo>
                  <a:pt x="615" y="210"/>
                </a:lnTo>
                <a:lnTo>
                  <a:pt x="610" y="203"/>
                </a:lnTo>
                <a:lnTo>
                  <a:pt x="604" y="196"/>
                </a:lnTo>
                <a:lnTo>
                  <a:pt x="594" y="180"/>
                </a:lnTo>
                <a:lnTo>
                  <a:pt x="585" y="164"/>
                </a:lnTo>
                <a:lnTo>
                  <a:pt x="577" y="147"/>
                </a:lnTo>
                <a:lnTo>
                  <a:pt x="568" y="130"/>
                </a:lnTo>
                <a:lnTo>
                  <a:pt x="559" y="113"/>
                </a:lnTo>
                <a:lnTo>
                  <a:pt x="551" y="97"/>
                </a:lnTo>
                <a:lnTo>
                  <a:pt x="541" y="81"/>
                </a:lnTo>
                <a:lnTo>
                  <a:pt x="531" y="67"/>
                </a:lnTo>
                <a:lnTo>
                  <a:pt x="524" y="60"/>
                </a:lnTo>
                <a:lnTo>
                  <a:pt x="518" y="54"/>
                </a:lnTo>
                <a:lnTo>
                  <a:pt x="512" y="47"/>
                </a:lnTo>
                <a:lnTo>
                  <a:pt x="505" y="41"/>
                </a:lnTo>
                <a:lnTo>
                  <a:pt x="496" y="37"/>
                </a:lnTo>
                <a:lnTo>
                  <a:pt x="489" y="33"/>
                </a:lnTo>
                <a:lnTo>
                  <a:pt x="481" y="29"/>
                </a:lnTo>
                <a:lnTo>
                  <a:pt x="471" y="24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8247" name="Line 10"/>
          <p:cNvSpPr>
            <a:spLocks noChangeShapeType="1"/>
          </p:cNvSpPr>
          <p:nvPr/>
        </p:nvSpPr>
        <p:spPr bwMode="auto">
          <a:xfrm>
            <a:off x="5285186" y="3114358"/>
            <a:ext cx="1304925" cy="603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38248" name="Line 11"/>
          <p:cNvSpPr>
            <a:spLocks noChangeShapeType="1"/>
          </p:cNvSpPr>
          <p:nvPr/>
        </p:nvSpPr>
        <p:spPr bwMode="auto">
          <a:xfrm>
            <a:off x="5210573" y="4044633"/>
            <a:ext cx="1635125" cy="6302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38249" name="Line 12"/>
          <p:cNvSpPr>
            <a:spLocks noChangeShapeType="1"/>
          </p:cNvSpPr>
          <p:nvPr/>
        </p:nvSpPr>
        <p:spPr bwMode="auto">
          <a:xfrm>
            <a:off x="4700986" y="4224020"/>
            <a:ext cx="839787" cy="11382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38250" name="Freeform 7"/>
          <p:cNvSpPr>
            <a:spLocks/>
          </p:cNvSpPr>
          <p:nvPr/>
        </p:nvSpPr>
        <p:spPr bwMode="auto">
          <a:xfrm>
            <a:off x="6351986" y="2661920"/>
            <a:ext cx="1579562" cy="1255713"/>
          </a:xfrm>
          <a:custGeom>
            <a:avLst/>
            <a:gdLst>
              <a:gd name="T0" fmla="*/ 2147483646 w 1143"/>
              <a:gd name="T1" fmla="*/ 2147483646 h 1022"/>
              <a:gd name="T2" fmla="*/ 2147483646 w 1143"/>
              <a:gd name="T3" fmla="*/ 2147483646 h 1022"/>
              <a:gd name="T4" fmla="*/ 2147483646 w 1143"/>
              <a:gd name="T5" fmla="*/ 2147483646 h 1022"/>
              <a:gd name="T6" fmla="*/ 2147483646 w 1143"/>
              <a:gd name="T7" fmla="*/ 2147483646 h 1022"/>
              <a:gd name="T8" fmla="*/ 2147483646 w 1143"/>
              <a:gd name="T9" fmla="*/ 2147483646 h 1022"/>
              <a:gd name="T10" fmla="*/ 2147483646 w 1143"/>
              <a:gd name="T11" fmla="*/ 2147483646 h 1022"/>
              <a:gd name="T12" fmla="*/ 2147483646 w 1143"/>
              <a:gd name="T13" fmla="*/ 2147483646 h 1022"/>
              <a:gd name="T14" fmla="*/ 2147483646 w 1143"/>
              <a:gd name="T15" fmla="*/ 2147483646 h 1022"/>
              <a:gd name="T16" fmla="*/ 2147483646 w 1143"/>
              <a:gd name="T17" fmla="*/ 2147483646 h 1022"/>
              <a:gd name="T18" fmla="*/ 2147483646 w 1143"/>
              <a:gd name="T19" fmla="*/ 2147483646 h 1022"/>
              <a:gd name="T20" fmla="*/ 2147483646 w 1143"/>
              <a:gd name="T21" fmla="*/ 2147483646 h 1022"/>
              <a:gd name="T22" fmla="*/ 2147483646 w 1143"/>
              <a:gd name="T23" fmla="*/ 2147483646 h 1022"/>
              <a:gd name="T24" fmla="*/ 2147483646 w 1143"/>
              <a:gd name="T25" fmla="*/ 2147483646 h 1022"/>
              <a:gd name="T26" fmla="*/ 2147483646 w 1143"/>
              <a:gd name="T27" fmla="*/ 2147483646 h 1022"/>
              <a:gd name="T28" fmla="*/ 2147483646 w 1143"/>
              <a:gd name="T29" fmla="*/ 2147483646 h 1022"/>
              <a:gd name="T30" fmla="*/ 2147483646 w 1143"/>
              <a:gd name="T31" fmla="*/ 2147483646 h 1022"/>
              <a:gd name="T32" fmla="*/ 2147483646 w 1143"/>
              <a:gd name="T33" fmla="*/ 2147483646 h 1022"/>
              <a:gd name="T34" fmla="*/ 2147483646 w 1143"/>
              <a:gd name="T35" fmla="*/ 2147483646 h 1022"/>
              <a:gd name="T36" fmla="*/ 2147483646 w 1143"/>
              <a:gd name="T37" fmla="*/ 2147483646 h 1022"/>
              <a:gd name="T38" fmla="*/ 2147483646 w 1143"/>
              <a:gd name="T39" fmla="*/ 2147483646 h 1022"/>
              <a:gd name="T40" fmla="*/ 2147483646 w 1143"/>
              <a:gd name="T41" fmla="*/ 2147483646 h 1022"/>
              <a:gd name="T42" fmla="*/ 2147483646 w 1143"/>
              <a:gd name="T43" fmla="*/ 2147483646 h 1022"/>
              <a:gd name="T44" fmla="*/ 2147483646 w 1143"/>
              <a:gd name="T45" fmla="*/ 2147483646 h 1022"/>
              <a:gd name="T46" fmla="*/ 2147483646 w 1143"/>
              <a:gd name="T47" fmla="*/ 2147483646 h 1022"/>
              <a:gd name="T48" fmla="*/ 2147483646 w 1143"/>
              <a:gd name="T49" fmla="*/ 2147483646 h 1022"/>
              <a:gd name="T50" fmla="*/ 2147483646 w 1143"/>
              <a:gd name="T51" fmla="*/ 2147483646 h 1022"/>
              <a:gd name="T52" fmla="*/ 2147483646 w 1143"/>
              <a:gd name="T53" fmla="*/ 2147483646 h 1022"/>
              <a:gd name="T54" fmla="*/ 2147483646 w 1143"/>
              <a:gd name="T55" fmla="*/ 2147483646 h 1022"/>
              <a:gd name="T56" fmla="*/ 2147483646 w 1143"/>
              <a:gd name="T57" fmla="*/ 2147483646 h 1022"/>
              <a:gd name="T58" fmla="*/ 2147483646 w 1143"/>
              <a:gd name="T59" fmla="*/ 2147483646 h 1022"/>
              <a:gd name="T60" fmla="*/ 2147483646 w 1143"/>
              <a:gd name="T61" fmla="*/ 2147483646 h 1022"/>
              <a:gd name="T62" fmla="*/ 2147483646 w 1143"/>
              <a:gd name="T63" fmla="*/ 2147483646 h 1022"/>
              <a:gd name="T64" fmla="*/ 2147483646 w 1143"/>
              <a:gd name="T65" fmla="*/ 2147483646 h 1022"/>
              <a:gd name="T66" fmla="*/ 2147483646 w 1143"/>
              <a:gd name="T67" fmla="*/ 2147483646 h 1022"/>
              <a:gd name="T68" fmla="*/ 2147483646 w 1143"/>
              <a:gd name="T69" fmla="*/ 2147483646 h 1022"/>
              <a:gd name="T70" fmla="*/ 2147483646 w 1143"/>
              <a:gd name="T71" fmla="*/ 2147483646 h 1022"/>
              <a:gd name="T72" fmla="*/ 2147483646 w 1143"/>
              <a:gd name="T73" fmla="*/ 2147483646 h 1022"/>
              <a:gd name="T74" fmla="*/ 2147483646 w 1143"/>
              <a:gd name="T75" fmla="*/ 2147483646 h 1022"/>
              <a:gd name="T76" fmla="*/ 2147483646 w 1143"/>
              <a:gd name="T77" fmla="*/ 2147483646 h 1022"/>
              <a:gd name="T78" fmla="*/ 2147483646 w 1143"/>
              <a:gd name="T79" fmla="*/ 2147483646 h 1022"/>
              <a:gd name="T80" fmla="*/ 2147483646 w 1143"/>
              <a:gd name="T81" fmla="*/ 2147483646 h 1022"/>
              <a:gd name="T82" fmla="*/ 2147483646 w 1143"/>
              <a:gd name="T83" fmla="*/ 2147483646 h 1022"/>
              <a:gd name="T84" fmla="*/ 2147483646 w 1143"/>
              <a:gd name="T85" fmla="*/ 2147483646 h 1022"/>
              <a:gd name="T86" fmla="*/ 2147483646 w 1143"/>
              <a:gd name="T87" fmla="*/ 2147483646 h 1022"/>
              <a:gd name="T88" fmla="*/ 2147483646 w 1143"/>
              <a:gd name="T89" fmla="*/ 2147483646 h 1022"/>
              <a:gd name="T90" fmla="*/ 2147483646 w 1143"/>
              <a:gd name="T91" fmla="*/ 2147483646 h 1022"/>
              <a:gd name="T92" fmla="*/ 2147483646 w 1143"/>
              <a:gd name="T93" fmla="*/ 2147483646 h 1022"/>
              <a:gd name="T94" fmla="*/ 2147483646 w 1143"/>
              <a:gd name="T95" fmla="*/ 2147483646 h 1022"/>
              <a:gd name="T96" fmla="*/ 2147483646 w 1143"/>
              <a:gd name="T97" fmla="*/ 2147483646 h 1022"/>
              <a:gd name="T98" fmla="*/ 2147483646 w 1143"/>
              <a:gd name="T99" fmla="*/ 2147483646 h 1022"/>
              <a:gd name="T100" fmla="*/ 2147483646 w 1143"/>
              <a:gd name="T101" fmla="*/ 2147483646 h 1022"/>
              <a:gd name="T102" fmla="*/ 2147483646 w 1143"/>
              <a:gd name="T103" fmla="*/ 2147483646 h 1022"/>
              <a:gd name="T104" fmla="*/ 2147483646 w 1143"/>
              <a:gd name="T105" fmla="*/ 2147483646 h 1022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w 1143"/>
              <a:gd name="T160" fmla="*/ 0 h 1022"/>
              <a:gd name="T161" fmla="*/ 1143 w 1143"/>
              <a:gd name="T162" fmla="*/ 1022 h 1022"/>
            </a:gdLst>
            <a:ahLst/>
            <a:cxnLst>
              <a:cxn ang="T106">
                <a:pos x="T0" y="T1"/>
              </a:cxn>
              <a:cxn ang="T107">
                <a:pos x="T2" y="T3"/>
              </a:cxn>
              <a:cxn ang="T108">
                <a:pos x="T4" y="T5"/>
              </a:cxn>
              <a:cxn ang="T109">
                <a:pos x="T6" y="T7"/>
              </a:cxn>
              <a:cxn ang="T110">
                <a:pos x="T8" y="T9"/>
              </a:cxn>
              <a:cxn ang="T111">
                <a:pos x="T10" y="T11"/>
              </a:cxn>
              <a:cxn ang="T112">
                <a:pos x="T12" y="T13"/>
              </a:cxn>
              <a:cxn ang="T113">
                <a:pos x="T14" y="T15"/>
              </a:cxn>
              <a:cxn ang="T114">
                <a:pos x="T16" y="T17"/>
              </a:cxn>
              <a:cxn ang="T115">
                <a:pos x="T18" y="T19"/>
              </a:cxn>
              <a:cxn ang="T116">
                <a:pos x="T20" y="T21"/>
              </a:cxn>
              <a:cxn ang="T117">
                <a:pos x="T22" y="T23"/>
              </a:cxn>
              <a:cxn ang="T118">
                <a:pos x="T24" y="T25"/>
              </a:cxn>
              <a:cxn ang="T119">
                <a:pos x="T26" y="T27"/>
              </a:cxn>
              <a:cxn ang="T120">
                <a:pos x="T28" y="T29"/>
              </a:cxn>
              <a:cxn ang="T121">
                <a:pos x="T30" y="T31"/>
              </a:cxn>
              <a:cxn ang="T122">
                <a:pos x="T32" y="T33"/>
              </a:cxn>
              <a:cxn ang="T123">
                <a:pos x="T34" y="T35"/>
              </a:cxn>
              <a:cxn ang="T124">
                <a:pos x="T36" y="T37"/>
              </a:cxn>
              <a:cxn ang="T125">
                <a:pos x="T38" y="T39"/>
              </a:cxn>
              <a:cxn ang="T126">
                <a:pos x="T40" y="T41"/>
              </a:cxn>
              <a:cxn ang="T127">
                <a:pos x="T42" y="T43"/>
              </a:cxn>
              <a:cxn ang="T128">
                <a:pos x="T44" y="T45"/>
              </a:cxn>
              <a:cxn ang="T129">
                <a:pos x="T46" y="T47"/>
              </a:cxn>
              <a:cxn ang="T130">
                <a:pos x="T48" y="T49"/>
              </a:cxn>
              <a:cxn ang="T131">
                <a:pos x="T50" y="T51"/>
              </a:cxn>
              <a:cxn ang="T132">
                <a:pos x="T52" y="T53"/>
              </a:cxn>
              <a:cxn ang="T133">
                <a:pos x="T54" y="T55"/>
              </a:cxn>
              <a:cxn ang="T134">
                <a:pos x="T56" y="T57"/>
              </a:cxn>
              <a:cxn ang="T135">
                <a:pos x="T58" y="T59"/>
              </a:cxn>
              <a:cxn ang="T136">
                <a:pos x="T60" y="T61"/>
              </a:cxn>
              <a:cxn ang="T137">
                <a:pos x="T62" y="T63"/>
              </a:cxn>
              <a:cxn ang="T138">
                <a:pos x="T64" y="T65"/>
              </a:cxn>
              <a:cxn ang="T139">
                <a:pos x="T66" y="T67"/>
              </a:cxn>
              <a:cxn ang="T140">
                <a:pos x="T68" y="T69"/>
              </a:cxn>
              <a:cxn ang="T141">
                <a:pos x="T70" y="T71"/>
              </a:cxn>
              <a:cxn ang="T142">
                <a:pos x="T72" y="T73"/>
              </a:cxn>
              <a:cxn ang="T143">
                <a:pos x="T74" y="T75"/>
              </a:cxn>
              <a:cxn ang="T144">
                <a:pos x="T76" y="T77"/>
              </a:cxn>
              <a:cxn ang="T145">
                <a:pos x="T78" y="T79"/>
              </a:cxn>
              <a:cxn ang="T146">
                <a:pos x="T80" y="T81"/>
              </a:cxn>
              <a:cxn ang="T147">
                <a:pos x="T82" y="T83"/>
              </a:cxn>
              <a:cxn ang="T148">
                <a:pos x="T84" y="T85"/>
              </a:cxn>
              <a:cxn ang="T149">
                <a:pos x="T86" y="T87"/>
              </a:cxn>
              <a:cxn ang="T150">
                <a:pos x="T88" y="T89"/>
              </a:cxn>
              <a:cxn ang="T151">
                <a:pos x="T90" y="T91"/>
              </a:cxn>
              <a:cxn ang="T152">
                <a:pos x="T92" y="T93"/>
              </a:cxn>
              <a:cxn ang="T153">
                <a:pos x="T94" y="T95"/>
              </a:cxn>
              <a:cxn ang="T154">
                <a:pos x="T96" y="T97"/>
              </a:cxn>
              <a:cxn ang="T155">
                <a:pos x="T98" y="T99"/>
              </a:cxn>
              <a:cxn ang="T156">
                <a:pos x="T100" y="T101"/>
              </a:cxn>
              <a:cxn ang="T157">
                <a:pos x="T102" y="T103"/>
              </a:cxn>
              <a:cxn ang="T158">
                <a:pos x="T104" y="T105"/>
              </a:cxn>
            </a:cxnLst>
            <a:rect l="T159" t="T160" r="T161" b="T162"/>
            <a:pathLst>
              <a:path w="1143" h="1022">
                <a:moveTo>
                  <a:pt x="471" y="24"/>
                </a:moveTo>
                <a:lnTo>
                  <a:pt x="461" y="21"/>
                </a:lnTo>
                <a:lnTo>
                  <a:pt x="451" y="19"/>
                </a:lnTo>
                <a:lnTo>
                  <a:pt x="439" y="16"/>
                </a:lnTo>
                <a:lnTo>
                  <a:pt x="426" y="13"/>
                </a:lnTo>
                <a:lnTo>
                  <a:pt x="415" y="11"/>
                </a:lnTo>
                <a:lnTo>
                  <a:pt x="401" y="9"/>
                </a:lnTo>
                <a:lnTo>
                  <a:pt x="388" y="7"/>
                </a:lnTo>
                <a:lnTo>
                  <a:pt x="373" y="6"/>
                </a:lnTo>
                <a:lnTo>
                  <a:pt x="358" y="4"/>
                </a:lnTo>
                <a:lnTo>
                  <a:pt x="343" y="3"/>
                </a:lnTo>
                <a:lnTo>
                  <a:pt x="313" y="0"/>
                </a:lnTo>
                <a:lnTo>
                  <a:pt x="282" y="0"/>
                </a:lnTo>
                <a:lnTo>
                  <a:pt x="250" y="0"/>
                </a:lnTo>
                <a:lnTo>
                  <a:pt x="219" y="1"/>
                </a:lnTo>
                <a:lnTo>
                  <a:pt x="189" y="3"/>
                </a:lnTo>
                <a:lnTo>
                  <a:pt x="174" y="4"/>
                </a:lnTo>
                <a:lnTo>
                  <a:pt x="160" y="6"/>
                </a:lnTo>
                <a:lnTo>
                  <a:pt x="146" y="9"/>
                </a:lnTo>
                <a:lnTo>
                  <a:pt x="133" y="11"/>
                </a:lnTo>
                <a:lnTo>
                  <a:pt x="120" y="13"/>
                </a:lnTo>
                <a:lnTo>
                  <a:pt x="107" y="16"/>
                </a:lnTo>
                <a:lnTo>
                  <a:pt x="96" y="20"/>
                </a:lnTo>
                <a:lnTo>
                  <a:pt x="84" y="23"/>
                </a:lnTo>
                <a:lnTo>
                  <a:pt x="74" y="27"/>
                </a:lnTo>
                <a:lnTo>
                  <a:pt x="66" y="31"/>
                </a:lnTo>
                <a:lnTo>
                  <a:pt x="57" y="36"/>
                </a:lnTo>
                <a:lnTo>
                  <a:pt x="50" y="40"/>
                </a:lnTo>
                <a:lnTo>
                  <a:pt x="43" y="46"/>
                </a:lnTo>
                <a:lnTo>
                  <a:pt x="37" y="51"/>
                </a:lnTo>
                <a:lnTo>
                  <a:pt x="33" y="59"/>
                </a:lnTo>
                <a:lnTo>
                  <a:pt x="28" y="66"/>
                </a:lnTo>
                <a:lnTo>
                  <a:pt x="24" y="73"/>
                </a:lnTo>
                <a:lnTo>
                  <a:pt x="21" y="80"/>
                </a:lnTo>
                <a:lnTo>
                  <a:pt x="18" y="88"/>
                </a:lnTo>
                <a:lnTo>
                  <a:pt x="17" y="97"/>
                </a:lnTo>
                <a:lnTo>
                  <a:pt x="14" y="106"/>
                </a:lnTo>
                <a:lnTo>
                  <a:pt x="14" y="116"/>
                </a:lnTo>
                <a:lnTo>
                  <a:pt x="13" y="124"/>
                </a:lnTo>
                <a:lnTo>
                  <a:pt x="13" y="134"/>
                </a:lnTo>
                <a:lnTo>
                  <a:pt x="13" y="156"/>
                </a:lnTo>
                <a:lnTo>
                  <a:pt x="14" y="176"/>
                </a:lnTo>
                <a:lnTo>
                  <a:pt x="17" y="198"/>
                </a:lnTo>
                <a:lnTo>
                  <a:pt x="18" y="220"/>
                </a:lnTo>
                <a:lnTo>
                  <a:pt x="21" y="243"/>
                </a:lnTo>
                <a:lnTo>
                  <a:pt x="24" y="264"/>
                </a:lnTo>
                <a:lnTo>
                  <a:pt x="27" y="286"/>
                </a:lnTo>
                <a:lnTo>
                  <a:pt x="28" y="307"/>
                </a:lnTo>
                <a:lnTo>
                  <a:pt x="28" y="327"/>
                </a:lnTo>
                <a:lnTo>
                  <a:pt x="28" y="335"/>
                </a:lnTo>
                <a:lnTo>
                  <a:pt x="28" y="345"/>
                </a:lnTo>
                <a:lnTo>
                  <a:pt x="27" y="364"/>
                </a:lnTo>
                <a:lnTo>
                  <a:pt x="24" y="383"/>
                </a:lnTo>
                <a:lnTo>
                  <a:pt x="20" y="421"/>
                </a:lnTo>
                <a:lnTo>
                  <a:pt x="14" y="460"/>
                </a:lnTo>
                <a:lnTo>
                  <a:pt x="8" y="498"/>
                </a:lnTo>
                <a:lnTo>
                  <a:pt x="6" y="517"/>
                </a:lnTo>
                <a:lnTo>
                  <a:pt x="4" y="534"/>
                </a:lnTo>
                <a:lnTo>
                  <a:pt x="3" y="552"/>
                </a:lnTo>
                <a:lnTo>
                  <a:pt x="1" y="568"/>
                </a:lnTo>
                <a:lnTo>
                  <a:pt x="0" y="585"/>
                </a:lnTo>
                <a:lnTo>
                  <a:pt x="0" y="601"/>
                </a:lnTo>
                <a:lnTo>
                  <a:pt x="0" y="615"/>
                </a:lnTo>
                <a:lnTo>
                  <a:pt x="1" y="628"/>
                </a:lnTo>
                <a:lnTo>
                  <a:pt x="3" y="641"/>
                </a:lnTo>
                <a:lnTo>
                  <a:pt x="4" y="654"/>
                </a:lnTo>
                <a:lnTo>
                  <a:pt x="4" y="665"/>
                </a:lnTo>
                <a:lnTo>
                  <a:pt x="6" y="675"/>
                </a:lnTo>
                <a:lnTo>
                  <a:pt x="7" y="685"/>
                </a:lnTo>
                <a:lnTo>
                  <a:pt x="8" y="695"/>
                </a:lnTo>
                <a:lnTo>
                  <a:pt x="10" y="704"/>
                </a:lnTo>
                <a:lnTo>
                  <a:pt x="13" y="712"/>
                </a:lnTo>
                <a:lnTo>
                  <a:pt x="17" y="721"/>
                </a:lnTo>
                <a:lnTo>
                  <a:pt x="21" y="728"/>
                </a:lnTo>
                <a:lnTo>
                  <a:pt x="27" y="735"/>
                </a:lnTo>
                <a:lnTo>
                  <a:pt x="34" y="741"/>
                </a:lnTo>
                <a:lnTo>
                  <a:pt x="37" y="744"/>
                </a:lnTo>
                <a:lnTo>
                  <a:pt x="43" y="748"/>
                </a:lnTo>
                <a:lnTo>
                  <a:pt x="47" y="749"/>
                </a:lnTo>
                <a:lnTo>
                  <a:pt x="51" y="752"/>
                </a:lnTo>
                <a:lnTo>
                  <a:pt x="57" y="755"/>
                </a:lnTo>
                <a:lnTo>
                  <a:pt x="63" y="758"/>
                </a:lnTo>
                <a:lnTo>
                  <a:pt x="70" y="759"/>
                </a:lnTo>
                <a:lnTo>
                  <a:pt x="77" y="762"/>
                </a:lnTo>
                <a:lnTo>
                  <a:pt x="84" y="764"/>
                </a:lnTo>
                <a:lnTo>
                  <a:pt x="93" y="765"/>
                </a:lnTo>
                <a:lnTo>
                  <a:pt x="101" y="767"/>
                </a:lnTo>
                <a:lnTo>
                  <a:pt x="111" y="768"/>
                </a:lnTo>
                <a:lnTo>
                  <a:pt x="123" y="768"/>
                </a:lnTo>
                <a:lnTo>
                  <a:pt x="134" y="768"/>
                </a:lnTo>
                <a:lnTo>
                  <a:pt x="146" y="768"/>
                </a:lnTo>
                <a:lnTo>
                  <a:pt x="157" y="768"/>
                </a:lnTo>
                <a:lnTo>
                  <a:pt x="170" y="767"/>
                </a:lnTo>
                <a:lnTo>
                  <a:pt x="183" y="767"/>
                </a:lnTo>
                <a:lnTo>
                  <a:pt x="210" y="764"/>
                </a:lnTo>
                <a:lnTo>
                  <a:pt x="239" y="762"/>
                </a:lnTo>
                <a:lnTo>
                  <a:pt x="267" y="759"/>
                </a:lnTo>
                <a:lnTo>
                  <a:pt x="296" y="757"/>
                </a:lnTo>
                <a:lnTo>
                  <a:pt x="325" y="755"/>
                </a:lnTo>
                <a:lnTo>
                  <a:pt x="352" y="754"/>
                </a:lnTo>
                <a:lnTo>
                  <a:pt x="365" y="754"/>
                </a:lnTo>
                <a:lnTo>
                  <a:pt x="378" y="754"/>
                </a:lnTo>
                <a:lnTo>
                  <a:pt x="391" y="754"/>
                </a:lnTo>
                <a:lnTo>
                  <a:pt x="402" y="755"/>
                </a:lnTo>
                <a:lnTo>
                  <a:pt x="413" y="757"/>
                </a:lnTo>
                <a:lnTo>
                  <a:pt x="425" y="758"/>
                </a:lnTo>
                <a:lnTo>
                  <a:pt x="435" y="759"/>
                </a:lnTo>
                <a:lnTo>
                  <a:pt x="444" y="761"/>
                </a:lnTo>
                <a:lnTo>
                  <a:pt x="452" y="764"/>
                </a:lnTo>
                <a:lnTo>
                  <a:pt x="461" y="768"/>
                </a:lnTo>
                <a:lnTo>
                  <a:pt x="468" y="772"/>
                </a:lnTo>
                <a:lnTo>
                  <a:pt x="474" y="777"/>
                </a:lnTo>
                <a:lnTo>
                  <a:pt x="479" y="781"/>
                </a:lnTo>
                <a:lnTo>
                  <a:pt x="484" y="787"/>
                </a:lnTo>
                <a:lnTo>
                  <a:pt x="486" y="794"/>
                </a:lnTo>
                <a:lnTo>
                  <a:pt x="489" y="799"/>
                </a:lnTo>
                <a:lnTo>
                  <a:pt x="492" y="807"/>
                </a:lnTo>
                <a:lnTo>
                  <a:pt x="494" y="814"/>
                </a:lnTo>
                <a:lnTo>
                  <a:pt x="495" y="822"/>
                </a:lnTo>
                <a:lnTo>
                  <a:pt x="496" y="829"/>
                </a:lnTo>
                <a:lnTo>
                  <a:pt x="496" y="847"/>
                </a:lnTo>
                <a:lnTo>
                  <a:pt x="496" y="864"/>
                </a:lnTo>
                <a:lnTo>
                  <a:pt x="496" y="882"/>
                </a:lnTo>
                <a:lnTo>
                  <a:pt x="498" y="899"/>
                </a:lnTo>
                <a:lnTo>
                  <a:pt x="498" y="916"/>
                </a:lnTo>
                <a:lnTo>
                  <a:pt x="499" y="925"/>
                </a:lnTo>
                <a:lnTo>
                  <a:pt x="501" y="934"/>
                </a:lnTo>
                <a:lnTo>
                  <a:pt x="502" y="941"/>
                </a:lnTo>
                <a:lnTo>
                  <a:pt x="505" y="948"/>
                </a:lnTo>
                <a:lnTo>
                  <a:pt x="508" y="955"/>
                </a:lnTo>
                <a:lnTo>
                  <a:pt x="512" y="962"/>
                </a:lnTo>
                <a:lnTo>
                  <a:pt x="516" y="969"/>
                </a:lnTo>
                <a:lnTo>
                  <a:pt x="522" y="975"/>
                </a:lnTo>
                <a:lnTo>
                  <a:pt x="528" y="979"/>
                </a:lnTo>
                <a:lnTo>
                  <a:pt x="535" y="985"/>
                </a:lnTo>
                <a:lnTo>
                  <a:pt x="544" y="989"/>
                </a:lnTo>
                <a:lnTo>
                  <a:pt x="552" y="992"/>
                </a:lnTo>
                <a:lnTo>
                  <a:pt x="562" y="995"/>
                </a:lnTo>
                <a:lnTo>
                  <a:pt x="575" y="998"/>
                </a:lnTo>
                <a:lnTo>
                  <a:pt x="588" y="1001"/>
                </a:lnTo>
                <a:lnTo>
                  <a:pt x="601" y="1004"/>
                </a:lnTo>
                <a:lnTo>
                  <a:pt x="617" y="1006"/>
                </a:lnTo>
                <a:lnTo>
                  <a:pt x="632" y="1009"/>
                </a:lnTo>
                <a:lnTo>
                  <a:pt x="650" y="1011"/>
                </a:lnTo>
                <a:lnTo>
                  <a:pt x="667" y="1014"/>
                </a:lnTo>
                <a:lnTo>
                  <a:pt x="685" y="1015"/>
                </a:lnTo>
                <a:lnTo>
                  <a:pt x="704" y="1018"/>
                </a:lnTo>
                <a:lnTo>
                  <a:pt x="723" y="1019"/>
                </a:lnTo>
                <a:lnTo>
                  <a:pt x="743" y="1021"/>
                </a:lnTo>
                <a:lnTo>
                  <a:pt x="783" y="1022"/>
                </a:lnTo>
                <a:lnTo>
                  <a:pt x="823" y="1022"/>
                </a:lnTo>
                <a:lnTo>
                  <a:pt x="844" y="1022"/>
                </a:lnTo>
                <a:lnTo>
                  <a:pt x="864" y="1021"/>
                </a:lnTo>
                <a:lnTo>
                  <a:pt x="884" y="1021"/>
                </a:lnTo>
                <a:lnTo>
                  <a:pt x="904" y="1019"/>
                </a:lnTo>
                <a:lnTo>
                  <a:pt x="923" y="1018"/>
                </a:lnTo>
                <a:lnTo>
                  <a:pt x="942" y="1015"/>
                </a:lnTo>
                <a:lnTo>
                  <a:pt x="960" y="1012"/>
                </a:lnTo>
                <a:lnTo>
                  <a:pt x="979" y="1009"/>
                </a:lnTo>
                <a:lnTo>
                  <a:pt x="996" y="1005"/>
                </a:lnTo>
                <a:lnTo>
                  <a:pt x="1012" y="1002"/>
                </a:lnTo>
                <a:lnTo>
                  <a:pt x="1027" y="996"/>
                </a:lnTo>
                <a:lnTo>
                  <a:pt x="1042" y="992"/>
                </a:lnTo>
                <a:lnTo>
                  <a:pt x="1055" y="986"/>
                </a:lnTo>
                <a:lnTo>
                  <a:pt x="1066" y="979"/>
                </a:lnTo>
                <a:lnTo>
                  <a:pt x="1078" y="972"/>
                </a:lnTo>
                <a:lnTo>
                  <a:pt x="1088" y="965"/>
                </a:lnTo>
                <a:lnTo>
                  <a:pt x="1096" y="956"/>
                </a:lnTo>
                <a:lnTo>
                  <a:pt x="1103" y="948"/>
                </a:lnTo>
                <a:lnTo>
                  <a:pt x="1110" y="938"/>
                </a:lnTo>
                <a:lnTo>
                  <a:pt x="1116" y="926"/>
                </a:lnTo>
                <a:lnTo>
                  <a:pt x="1122" y="914"/>
                </a:lnTo>
                <a:lnTo>
                  <a:pt x="1126" y="901"/>
                </a:lnTo>
                <a:lnTo>
                  <a:pt x="1130" y="887"/>
                </a:lnTo>
                <a:lnTo>
                  <a:pt x="1135" y="872"/>
                </a:lnTo>
                <a:lnTo>
                  <a:pt x="1138" y="858"/>
                </a:lnTo>
                <a:lnTo>
                  <a:pt x="1139" y="842"/>
                </a:lnTo>
                <a:lnTo>
                  <a:pt x="1140" y="827"/>
                </a:lnTo>
                <a:lnTo>
                  <a:pt x="1142" y="809"/>
                </a:lnTo>
                <a:lnTo>
                  <a:pt x="1143" y="794"/>
                </a:lnTo>
                <a:lnTo>
                  <a:pt x="1143" y="777"/>
                </a:lnTo>
                <a:lnTo>
                  <a:pt x="1143" y="758"/>
                </a:lnTo>
                <a:lnTo>
                  <a:pt x="1143" y="741"/>
                </a:lnTo>
                <a:lnTo>
                  <a:pt x="1142" y="707"/>
                </a:lnTo>
                <a:lnTo>
                  <a:pt x="1140" y="671"/>
                </a:lnTo>
                <a:lnTo>
                  <a:pt x="1138" y="637"/>
                </a:lnTo>
                <a:lnTo>
                  <a:pt x="1136" y="621"/>
                </a:lnTo>
                <a:lnTo>
                  <a:pt x="1135" y="604"/>
                </a:lnTo>
                <a:lnTo>
                  <a:pt x="1133" y="588"/>
                </a:lnTo>
                <a:lnTo>
                  <a:pt x="1132" y="572"/>
                </a:lnTo>
                <a:lnTo>
                  <a:pt x="1130" y="558"/>
                </a:lnTo>
                <a:lnTo>
                  <a:pt x="1129" y="544"/>
                </a:lnTo>
                <a:lnTo>
                  <a:pt x="1128" y="531"/>
                </a:lnTo>
                <a:lnTo>
                  <a:pt x="1126" y="518"/>
                </a:lnTo>
                <a:lnTo>
                  <a:pt x="1126" y="505"/>
                </a:lnTo>
                <a:lnTo>
                  <a:pt x="1125" y="495"/>
                </a:lnTo>
                <a:lnTo>
                  <a:pt x="1125" y="485"/>
                </a:lnTo>
                <a:lnTo>
                  <a:pt x="1125" y="475"/>
                </a:lnTo>
                <a:lnTo>
                  <a:pt x="1125" y="455"/>
                </a:lnTo>
                <a:lnTo>
                  <a:pt x="1125" y="438"/>
                </a:lnTo>
                <a:lnTo>
                  <a:pt x="1123" y="421"/>
                </a:lnTo>
                <a:lnTo>
                  <a:pt x="1123" y="407"/>
                </a:lnTo>
                <a:lnTo>
                  <a:pt x="1123" y="393"/>
                </a:lnTo>
                <a:lnTo>
                  <a:pt x="1122" y="380"/>
                </a:lnTo>
                <a:lnTo>
                  <a:pt x="1120" y="367"/>
                </a:lnTo>
                <a:lnTo>
                  <a:pt x="1118" y="355"/>
                </a:lnTo>
                <a:lnTo>
                  <a:pt x="1113" y="345"/>
                </a:lnTo>
                <a:lnTo>
                  <a:pt x="1109" y="335"/>
                </a:lnTo>
                <a:lnTo>
                  <a:pt x="1106" y="330"/>
                </a:lnTo>
                <a:lnTo>
                  <a:pt x="1102" y="325"/>
                </a:lnTo>
                <a:lnTo>
                  <a:pt x="1099" y="321"/>
                </a:lnTo>
                <a:lnTo>
                  <a:pt x="1095" y="317"/>
                </a:lnTo>
                <a:lnTo>
                  <a:pt x="1090" y="313"/>
                </a:lnTo>
                <a:lnTo>
                  <a:pt x="1085" y="308"/>
                </a:lnTo>
                <a:lnTo>
                  <a:pt x="1080" y="304"/>
                </a:lnTo>
                <a:lnTo>
                  <a:pt x="1073" y="300"/>
                </a:lnTo>
                <a:lnTo>
                  <a:pt x="1067" y="295"/>
                </a:lnTo>
                <a:lnTo>
                  <a:pt x="1060" y="291"/>
                </a:lnTo>
                <a:lnTo>
                  <a:pt x="1053" y="288"/>
                </a:lnTo>
                <a:lnTo>
                  <a:pt x="1045" y="286"/>
                </a:lnTo>
                <a:lnTo>
                  <a:pt x="1035" y="283"/>
                </a:lnTo>
                <a:lnTo>
                  <a:pt x="1025" y="280"/>
                </a:lnTo>
                <a:lnTo>
                  <a:pt x="1015" y="277"/>
                </a:lnTo>
                <a:lnTo>
                  <a:pt x="1003" y="276"/>
                </a:lnTo>
                <a:lnTo>
                  <a:pt x="992" y="274"/>
                </a:lnTo>
                <a:lnTo>
                  <a:pt x="979" y="273"/>
                </a:lnTo>
                <a:lnTo>
                  <a:pt x="966" y="271"/>
                </a:lnTo>
                <a:lnTo>
                  <a:pt x="953" y="271"/>
                </a:lnTo>
                <a:lnTo>
                  <a:pt x="939" y="270"/>
                </a:lnTo>
                <a:lnTo>
                  <a:pt x="926" y="270"/>
                </a:lnTo>
                <a:lnTo>
                  <a:pt x="897" y="270"/>
                </a:lnTo>
                <a:lnTo>
                  <a:pt x="867" y="268"/>
                </a:lnTo>
                <a:lnTo>
                  <a:pt x="839" y="268"/>
                </a:lnTo>
                <a:lnTo>
                  <a:pt x="810" y="267"/>
                </a:lnTo>
                <a:lnTo>
                  <a:pt x="781" y="266"/>
                </a:lnTo>
                <a:lnTo>
                  <a:pt x="753" y="264"/>
                </a:lnTo>
                <a:lnTo>
                  <a:pt x="740" y="263"/>
                </a:lnTo>
                <a:lnTo>
                  <a:pt x="727" y="261"/>
                </a:lnTo>
                <a:lnTo>
                  <a:pt x="714" y="260"/>
                </a:lnTo>
                <a:lnTo>
                  <a:pt x="703" y="257"/>
                </a:lnTo>
                <a:lnTo>
                  <a:pt x="691" y="254"/>
                </a:lnTo>
                <a:lnTo>
                  <a:pt x="680" y="251"/>
                </a:lnTo>
                <a:lnTo>
                  <a:pt x="670" y="248"/>
                </a:lnTo>
                <a:lnTo>
                  <a:pt x="661" y="244"/>
                </a:lnTo>
                <a:lnTo>
                  <a:pt x="651" y="240"/>
                </a:lnTo>
                <a:lnTo>
                  <a:pt x="644" y="234"/>
                </a:lnTo>
                <a:lnTo>
                  <a:pt x="635" y="228"/>
                </a:lnTo>
                <a:lnTo>
                  <a:pt x="628" y="223"/>
                </a:lnTo>
                <a:lnTo>
                  <a:pt x="622" y="217"/>
                </a:lnTo>
                <a:lnTo>
                  <a:pt x="615" y="210"/>
                </a:lnTo>
                <a:lnTo>
                  <a:pt x="610" y="203"/>
                </a:lnTo>
                <a:lnTo>
                  <a:pt x="604" y="196"/>
                </a:lnTo>
                <a:lnTo>
                  <a:pt x="594" y="180"/>
                </a:lnTo>
                <a:lnTo>
                  <a:pt x="585" y="164"/>
                </a:lnTo>
                <a:lnTo>
                  <a:pt x="577" y="147"/>
                </a:lnTo>
                <a:lnTo>
                  <a:pt x="568" y="130"/>
                </a:lnTo>
                <a:lnTo>
                  <a:pt x="559" y="113"/>
                </a:lnTo>
                <a:lnTo>
                  <a:pt x="551" y="97"/>
                </a:lnTo>
                <a:lnTo>
                  <a:pt x="541" y="81"/>
                </a:lnTo>
                <a:lnTo>
                  <a:pt x="531" y="67"/>
                </a:lnTo>
                <a:lnTo>
                  <a:pt x="524" y="60"/>
                </a:lnTo>
                <a:lnTo>
                  <a:pt x="518" y="54"/>
                </a:lnTo>
                <a:lnTo>
                  <a:pt x="512" y="47"/>
                </a:lnTo>
                <a:lnTo>
                  <a:pt x="505" y="41"/>
                </a:lnTo>
                <a:lnTo>
                  <a:pt x="496" y="37"/>
                </a:lnTo>
                <a:lnTo>
                  <a:pt x="489" y="33"/>
                </a:lnTo>
                <a:lnTo>
                  <a:pt x="481" y="29"/>
                </a:lnTo>
                <a:lnTo>
                  <a:pt x="471" y="24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8251" name="Freeform 8"/>
          <p:cNvSpPr>
            <a:spLocks/>
          </p:cNvSpPr>
          <p:nvPr/>
        </p:nvSpPr>
        <p:spPr bwMode="auto">
          <a:xfrm>
            <a:off x="6486923" y="4249420"/>
            <a:ext cx="2074863" cy="1016000"/>
          </a:xfrm>
          <a:custGeom>
            <a:avLst/>
            <a:gdLst>
              <a:gd name="T0" fmla="*/ 2147483646 w 1143"/>
              <a:gd name="T1" fmla="*/ 2147483646 h 1022"/>
              <a:gd name="T2" fmla="*/ 2147483646 w 1143"/>
              <a:gd name="T3" fmla="*/ 2147483646 h 1022"/>
              <a:gd name="T4" fmla="*/ 2147483646 w 1143"/>
              <a:gd name="T5" fmla="*/ 2147483646 h 1022"/>
              <a:gd name="T6" fmla="*/ 2147483646 w 1143"/>
              <a:gd name="T7" fmla="*/ 2147483646 h 1022"/>
              <a:gd name="T8" fmla="*/ 2147483646 w 1143"/>
              <a:gd name="T9" fmla="*/ 2147483646 h 1022"/>
              <a:gd name="T10" fmla="*/ 2147483646 w 1143"/>
              <a:gd name="T11" fmla="*/ 2147483646 h 1022"/>
              <a:gd name="T12" fmla="*/ 2147483646 w 1143"/>
              <a:gd name="T13" fmla="*/ 2147483646 h 1022"/>
              <a:gd name="T14" fmla="*/ 2147483646 w 1143"/>
              <a:gd name="T15" fmla="*/ 2147483646 h 1022"/>
              <a:gd name="T16" fmla="*/ 2147483646 w 1143"/>
              <a:gd name="T17" fmla="*/ 2147483646 h 1022"/>
              <a:gd name="T18" fmla="*/ 2147483646 w 1143"/>
              <a:gd name="T19" fmla="*/ 2147483646 h 1022"/>
              <a:gd name="T20" fmla="*/ 2147483646 w 1143"/>
              <a:gd name="T21" fmla="*/ 2147483646 h 1022"/>
              <a:gd name="T22" fmla="*/ 2147483646 w 1143"/>
              <a:gd name="T23" fmla="*/ 2147483646 h 1022"/>
              <a:gd name="T24" fmla="*/ 2147483646 w 1143"/>
              <a:gd name="T25" fmla="*/ 2147483646 h 1022"/>
              <a:gd name="T26" fmla="*/ 2147483646 w 1143"/>
              <a:gd name="T27" fmla="*/ 2147483646 h 1022"/>
              <a:gd name="T28" fmla="*/ 2147483646 w 1143"/>
              <a:gd name="T29" fmla="*/ 2147483646 h 1022"/>
              <a:gd name="T30" fmla="*/ 2147483646 w 1143"/>
              <a:gd name="T31" fmla="*/ 2147483646 h 1022"/>
              <a:gd name="T32" fmla="*/ 2147483646 w 1143"/>
              <a:gd name="T33" fmla="*/ 2147483646 h 1022"/>
              <a:gd name="T34" fmla="*/ 2147483646 w 1143"/>
              <a:gd name="T35" fmla="*/ 2147483646 h 1022"/>
              <a:gd name="T36" fmla="*/ 2147483646 w 1143"/>
              <a:gd name="T37" fmla="*/ 2147483646 h 1022"/>
              <a:gd name="T38" fmla="*/ 2147483646 w 1143"/>
              <a:gd name="T39" fmla="*/ 2147483646 h 1022"/>
              <a:gd name="T40" fmla="*/ 2147483646 w 1143"/>
              <a:gd name="T41" fmla="*/ 2147483646 h 1022"/>
              <a:gd name="T42" fmla="*/ 2147483646 w 1143"/>
              <a:gd name="T43" fmla="*/ 2147483646 h 1022"/>
              <a:gd name="T44" fmla="*/ 2147483646 w 1143"/>
              <a:gd name="T45" fmla="*/ 2147483646 h 1022"/>
              <a:gd name="T46" fmla="*/ 2147483646 w 1143"/>
              <a:gd name="T47" fmla="*/ 2147483646 h 1022"/>
              <a:gd name="T48" fmla="*/ 2147483646 w 1143"/>
              <a:gd name="T49" fmla="*/ 2147483646 h 1022"/>
              <a:gd name="T50" fmla="*/ 2147483646 w 1143"/>
              <a:gd name="T51" fmla="*/ 2147483646 h 1022"/>
              <a:gd name="T52" fmla="*/ 2147483646 w 1143"/>
              <a:gd name="T53" fmla="*/ 2147483646 h 1022"/>
              <a:gd name="T54" fmla="*/ 2147483646 w 1143"/>
              <a:gd name="T55" fmla="*/ 2147483646 h 1022"/>
              <a:gd name="T56" fmla="*/ 2147483646 w 1143"/>
              <a:gd name="T57" fmla="*/ 2147483646 h 1022"/>
              <a:gd name="T58" fmla="*/ 2147483646 w 1143"/>
              <a:gd name="T59" fmla="*/ 2147483646 h 1022"/>
              <a:gd name="T60" fmla="*/ 2147483646 w 1143"/>
              <a:gd name="T61" fmla="*/ 2147483646 h 1022"/>
              <a:gd name="T62" fmla="*/ 2147483646 w 1143"/>
              <a:gd name="T63" fmla="*/ 2147483646 h 1022"/>
              <a:gd name="T64" fmla="*/ 2147483646 w 1143"/>
              <a:gd name="T65" fmla="*/ 2147483646 h 1022"/>
              <a:gd name="T66" fmla="*/ 2147483646 w 1143"/>
              <a:gd name="T67" fmla="*/ 2147483646 h 1022"/>
              <a:gd name="T68" fmla="*/ 2147483646 w 1143"/>
              <a:gd name="T69" fmla="*/ 2147483646 h 1022"/>
              <a:gd name="T70" fmla="*/ 2147483646 w 1143"/>
              <a:gd name="T71" fmla="*/ 2147483646 h 1022"/>
              <a:gd name="T72" fmla="*/ 2147483646 w 1143"/>
              <a:gd name="T73" fmla="*/ 2147483646 h 1022"/>
              <a:gd name="T74" fmla="*/ 2147483646 w 1143"/>
              <a:gd name="T75" fmla="*/ 2147483646 h 1022"/>
              <a:gd name="T76" fmla="*/ 2147483646 w 1143"/>
              <a:gd name="T77" fmla="*/ 2147483646 h 1022"/>
              <a:gd name="T78" fmla="*/ 2147483646 w 1143"/>
              <a:gd name="T79" fmla="*/ 2147483646 h 1022"/>
              <a:gd name="T80" fmla="*/ 2147483646 w 1143"/>
              <a:gd name="T81" fmla="*/ 2147483646 h 1022"/>
              <a:gd name="T82" fmla="*/ 2147483646 w 1143"/>
              <a:gd name="T83" fmla="*/ 2147483646 h 1022"/>
              <a:gd name="T84" fmla="*/ 2147483646 w 1143"/>
              <a:gd name="T85" fmla="*/ 2147483646 h 1022"/>
              <a:gd name="T86" fmla="*/ 2147483646 w 1143"/>
              <a:gd name="T87" fmla="*/ 2147483646 h 1022"/>
              <a:gd name="T88" fmla="*/ 2147483646 w 1143"/>
              <a:gd name="T89" fmla="*/ 2147483646 h 1022"/>
              <a:gd name="T90" fmla="*/ 2147483646 w 1143"/>
              <a:gd name="T91" fmla="*/ 2147483646 h 1022"/>
              <a:gd name="T92" fmla="*/ 2147483646 w 1143"/>
              <a:gd name="T93" fmla="*/ 2147483646 h 1022"/>
              <a:gd name="T94" fmla="*/ 2147483646 w 1143"/>
              <a:gd name="T95" fmla="*/ 2147483646 h 1022"/>
              <a:gd name="T96" fmla="*/ 2147483646 w 1143"/>
              <a:gd name="T97" fmla="*/ 2147483646 h 1022"/>
              <a:gd name="T98" fmla="*/ 2147483646 w 1143"/>
              <a:gd name="T99" fmla="*/ 2147483646 h 1022"/>
              <a:gd name="T100" fmla="*/ 2147483646 w 1143"/>
              <a:gd name="T101" fmla="*/ 2147483646 h 1022"/>
              <a:gd name="T102" fmla="*/ 2147483646 w 1143"/>
              <a:gd name="T103" fmla="*/ 2147483646 h 1022"/>
              <a:gd name="T104" fmla="*/ 2147483646 w 1143"/>
              <a:gd name="T105" fmla="*/ 2147483646 h 1022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w 1143"/>
              <a:gd name="T160" fmla="*/ 0 h 1022"/>
              <a:gd name="T161" fmla="*/ 1143 w 1143"/>
              <a:gd name="T162" fmla="*/ 1022 h 1022"/>
            </a:gdLst>
            <a:ahLst/>
            <a:cxnLst>
              <a:cxn ang="T106">
                <a:pos x="T0" y="T1"/>
              </a:cxn>
              <a:cxn ang="T107">
                <a:pos x="T2" y="T3"/>
              </a:cxn>
              <a:cxn ang="T108">
                <a:pos x="T4" y="T5"/>
              </a:cxn>
              <a:cxn ang="T109">
                <a:pos x="T6" y="T7"/>
              </a:cxn>
              <a:cxn ang="T110">
                <a:pos x="T8" y="T9"/>
              </a:cxn>
              <a:cxn ang="T111">
                <a:pos x="T10" y="T11"/>
              </a:cxn>
              <a:cxn ang="T112">
                <a:pos x="T12" y="T13"/>
              </a:cxn>
              <a:cxn ang="T113">
                <a:pos x="T14" y="T15"/>
              </a:cxn>
              <a:cxn ang="T114">
                <a:pos x="T16" y="T17"/>
              </a:cxn>
              <a:cxn ang="T115">
                <a:pos x="T18" y="T19"/>
              </a:cxn>
              <a:cxn ang="T116">
                <a:pos x="T20" y="T21"/>
              </a:cxn>
              <a:cxn ang="T117">
                <a:pos x="T22" y="T23"/>
              </a:cxn>
              <a:cxn ang="T118">
                <a:pos x="T24" y="T25"/>
              </a:cxn>
              <a:cxn ang="T119">
                <a:pos x="T26" y="T27"/>
              </a:cxn>
              <a:cxn ang="T120">
                <a:pos x="T28" y="T29"/>
              </a:cxn>
              <a:cxn ang="T121">
                <a:pos x="T30" y="T31"/>
              </a:cxn>
              <a:cxn ang="T122">
                <a:pos x="T32" y="T33"/>
              </a:cxn>
              <a:cxn ang="T123">
                <a:pos x="T34" y="T35"/>
              </a:cxn>
              <a:cxn ang="T124">
                <a:pos x="T36" y="T37"/>
              </a:cxn>
              <a:cxn ang="T125">
                <a:pos x="T38" y="T39"/>
              </a:cxn>
              <a:cxn ang="T126">
                <a:pos x="T40" y="T41"/>
              </a:cxn>
              <a:cxn ang="T127">
                <a:pos x="T42" y="T43"/>
              </a:cxn>
              <a:cxn ang="T128">
                <a:pos x="T44" y="T45"/>
              </a:cxn>
              <a:cxn ang="T129">
                <a:pos x="T46" y="T47"/>
              </a:cxn>
              <a:cxn ang="T130">
                <a:pos x="T48" y="T49"/>
              </a:cxn>
              <a:cxn ang="T131">
                <a:pos x="T50" y="T51"/>
              </a:cxn>
              <a:cxn ang="T132">
                <a:pos x="T52" y="T53"/>
              </a:cxn>
              <a:cxn ang="T133">
                <a:pos x="T54" y="T55"/>
              </a:cxn>
              <a:cxn ang="T134">
                <a:pos x="T56" y="T57"/>
              </a:cxn>
              <a:cxn ang="T135">
                <a:pos x="T58" y="T59"/>
              </a:cxn>
              <a:cxn ang="T136">
                <a:pos x="T60" y="T61"/>
              </a:cxn>
              <a:cxn ang="T137">
                <a:pos x="T62" y="T63"/>
              </a:cxn>
              <a:cxn ang="T138">
                <a:pos x="T64" y="T65"/>
              </a:cxn>
              <a:cxn ang="T139">
                <a:pos x="T66" y="T67"/>
              </a:cxn>
              <a:cxn ang="T140">
                <a:pos x="T68" y="T69"/>
              </a:cxn>
              <a:cxn ang="T141">
                <a:pos x="T70" y="T71"/>
              </a:cxn>
              <a:cxn ang="T142">
                <a:pos x="T72" y="T73"/>
              </a:cxn>
              <a:cxn ang="T143">
                <a:pos x="T74" y="T75"/>
              </a:cxn>
              <a:cxn ang="T144">
                <a:pos x="T76" y="T77"/>
              </a:cxn>
              <a:cxn ang="T145">
                <a:pos x="T78" y="T79"/>
              </a:cxn>
              <a:cxn ang="T146">
                <a:pos x="T80" y="T81"/>
              </a:cxn>
              <a:cxn ang="T147">
                <a:pos x="T82" y="T83"/>
              </a:cxn>
              <a:cxn ang="T148">
                <a:pos x="T84" y="T85"/>
              </a:cxn>
              <a:cxn ang="T149">
                <a:pos x="T86" y="T87"/>
              </a:cxn>
              <a:cxn ang="T150">
                <a:pos x="T88" y="T89"/>
              </a:cxn>
              <a:cxn ang="T151">
                <a:pos x="T90" y="T91"/>
              </a:cxn>
              <a:cxn ang="T152">
                <a:pos x="T92" y="T93"/>
              </a:cxn>
              <a:cxn ang="T153">
                <a:pos x="T94" y="T95"/>
              </a:cxn>
              <a:cxn ang="T154">
                <a:pos x="T96" y="T97"/>
              </a:cxn>
              <a:cxn ang="T155">
                <a:pos x="T98" y="T99"/>
              </a:cxn>
              <a:cxn ang="T156">
                <a:pos x="T100" y="T101"/>
              </a:cxn>
              <a:cxn ang="T157">
                <a:pos x="T102" y="T103"/>
              </a:cxn>
              <a:cxn ang="T158">
                <a:pos x="T104" y="T105"/>
              </a:cxn>
            </a:cxnLst>
            <a:rect l="T159" t="T160" r="T161" b="T162"/>
            <a:pathLst>
              <a:path w="1143" h="1022">
                <a:moveTo>
                  <a:pt x="471" y="24"/>
                </a:moveTo>
                <a:lnTo>
                  <a:pt x="461" y="21"/>
                </a:lnTo>
                <a:lnTo>
                  <a:pt x="451" y="19"/>
                </a:lnTo>
                <a:lnTo>
                  <a:pt x="439" y="16"/>
                </a:lnTo>
                <a:lnTo>
                  <a:pt x="426" y="13"/>
                </a:lnTo>
                <a:lnTo>
                  <a:pt x="415" y="11"/>
                </a:lnTo>
                <a:lnTo>
                  <a:pt x="401" y="9"/>
                </a:lnTo>
                <a:lnTo>
                  <a:pt x="388" y="7"/>
                </a:lnTo>
                <a:lnTo>
                  <a:pt x="373" y="6"/>
                </a:lnTo>
                <a:lnTo>
                  <a:pt x="358" y="4"/>
                </a:lnTo>
                <a:lnTo>
                  <a:pt x="343" y="3"/>
                </a:lnTo>
                <a:lnTo>
                  <a:pt x="313" y="0"/>
                </a:lnTo>
                <a:lnTo>
                  <a:pt x="282" y="0"/>
                </a:lnTo>
                <a:lnTo>
                  <a:pt x="250" y="0"/>
                </a:lnTo>
                <a:lnTo>
                  <a:pt x="219" y="1"/>
                </a:lnTo>
                <a:lnTo>
                  <a:pt x="189" y="3"/>
                </a:lnTo>
                <a:lnTo>
                  <a:pt x="174" y="4"/>
                </a:lnTo>
                <a:lnTo>
                  <a:pt x="160" y="6"/>
                </a:lnTo>
                <a:lnTo>
                  <a:pt x="146" y="9"/>
                </a:lnTo>
                <a:lnTo>
                  <a:pt x="133" y="11"/>
                </a:lnTo>
                <a:lnTo>
                  <a:pt x="120" y="13"/>
                </a:lnTo>
                <a:lnTo>
                  <a:pt x="107" y="16"/>
                </a:lnTo>
                <a:lnTo>
                  <a:pt x="96" y="20"/>
                </a:lnTo>
                <a:lnTo>
                  <a:pt x="84" y="23"/>
                </a:lnTo>
                <a:lnTo>
                  <a:pt x="74" y="27"/>
                </a:lnTo>
                <a:lnTo>
                  <a:pt x="66" y="31"/>
                </a:lnTo>
                <a:lnTo>
                  <a:pt x="57" y="36"/>
                </a:lnTo>
                <a:lnTo>
                  <a:pt x="50" y="40"/>
                </a:lnTo>
                <a:lnTo>
                  <a:pt x="43" y="46"/>
                </a:lnTo>
                <a:lnTo>
                  <a:pt x="37" y="51"/>
                </a:lnTo>
                <a:lnTo>
                  <a:pt x="33" y="59"/>
                </a:lnTo>
                <a:lnTo>
                  <a:pt x="28" y="66"/>
                </a:lnTo>
                <a:lnTo>
                  <a:pt x="24" y="73"/>
                </a:lnTo>
                <a:lnTo>
                  <a:pt x="21" y="80"/>
                </a:lnTo>
                <a:lnTo>
                  <a:pt x="18" y="88"/>
                </a:lnTo>
                <a:lnTo>
                  <a:pt x="17" y="97"/>
                </a:lnTo>
                <a:lnTo>
                  <a:pt x="14" y="106"/>
                </a:lnTo>
                <a:lnTo>
                  <a:pt x="14" y="116"/>
                </a:lnTo>
                <a:lnTo>
                  <a:pt x="13" y="124"/>
                </a:lnTo>
                <a:lnTo>
                  <a:pt x="13" y="134"/>
                </a:lnTo>
                <a:lnTo>
                  <a:pt x="13" y="156"/>
                </a:lnTo>
                <a:lnTo>
                  <a:pt x="14" y="176"/>
                </a:lnTo>
                <a:lnTo>
                  <a:pt x="17" y="198"/>
                </a:lnTo>
                <a:lnTo>
                  <a:pt x="18" y="220"/>
                </a:lnTo>
                <a:lnTo>
                  <a:pt x="21" y="243"/>
                </a:lnTo>
                <a:lnTo>
                  <a:pt x="24" y="264"/>
                </a:lnTo>
                <a:lnTo>
                  <a:pt x="27" y="286"/>
                </a:lnTo>
                <a:lnTo>
                  <a:pt x="28" y="307"/>
                </a:lnTo>
                <a:lnTo>
                  <a:pt x="28" y="327"/>
                </a:lnTo>
                <a:lnTo>
                  <a:pt x="28" y="335"/>
                </a:lnTo>
                <a:lnTo>
                  <a:pt x="28" y="345"/>
                </a:lnTo>
                <a:lnTo>
                  <a:pt x="27" y="364"/>
                </a:lnTo>
                <a:lnTo>
                  <a:pt x="24" y="383"/>
                </a:lnTo>
                <a:lnTo>
                  <a:pt x="20" y="421"/>
                </a:lnTo>
                <a:lnTo>
                  <a:pt x="14" y="460"/>
                </a:lnTo>
                <a:lnTo>
                  <a:pt x="8" y="498"/>
                </a:lnTo>
                <a:lnTo>
                  <a:pt x="6" y="517"/>
                </a:lnTo>
                <a:lnTo>
                  <a:pt x="4" y="534"/>
                </a:lnTo>
                <a:lnTo>
                  <a:pt x="3" y="552"/>
                </a:lnTo>
                <a:lnTo>
                  <a:pt x="1" y="568"/>
                </a:lnTo>
                <a:lnTo>
                  <a:pt x="0" y="585"/>
                </a:lnTo>
                <a:lnTo>
                  <a:pt x="0" y="601"/>
                </a:lnTo>
                <a:lnTo>
                  <a:pt x="0" y="615"/>
                </a:lnTo>
                <a:lnTo>
                  <a:pt x="1" y="628"/>
                </a:lnTo>
                <a:lnTo>
                  <a:pt x="3" y="641"/>
                </a:lnTo>
                <a:lnTo>
                  <a:pt x="4" y="654"/>
                </a:lnTo>
                <a:lnTo>
                  <a:pt x="4" y="665"/>
                </a:lnTo>
                <a:lnTo>
                  <a:pt x="6" y="675"/>
                </a:lnTo>
                <a:lnTo>
                  <a:pt x="7" y="685"/>
                </a:lnTo>
                <a:lnTo>
                  <a:pt x="8" y="695"/>
                </a:lnTo>
                <a:lnTo>
                  <a:pt x="10" y="704"/>
                </a:lnTo>
                <a:lnTo>
                  <a:pt x="13" y="712"/>
                </a:lnTo>
                <a:lnTo>
                  <a:pt x="17" y="721"/>
                </a:lnTo>
                <a:lnTo>
                  <a:pt x="21" y="728"/>
                </a:lnTo>
                <a:lnTo>
                  <a:pt x="27" y="735"/>
                </a:lnTo>
                <a:lnTo>
                  <a:pt x="34" y="741"/>
                </a:lnTo>
                <a:lnTo>
                  <a:pt x="37" y="744"/>
                </a:lnTo>
                <a:lnTo>
                  <a:pt x="43" y="748"/>
                </a:lnTo>
                <a:lnTo>
                  <a:pt x="47" y="749"/>
                </a:lnTo>
                <a:lnTo>
                  <a:pt x="51" y="752"/>
                </a:lnTo>
                <a:lnTo>
                  <a:pt x="57" y="755"/>
                </a:lnTo>
                <a:lnTo>
                  <a:pt x="63" y="758"/>
                </a:lnTo>
                <a:lnTo>
                  <a:pt x="70" y="759"/>
                </a:lnTo>
                <a:lnTo>
                  <a:pt x="77" y="762"/>
                </a:lnTo>
                <a:lnTo>
                  <a:pt x="84" y="764"/>
                </a:lnTo>
                <a:lnTo>
                  <a:pt x="93" y="765"/>
                </a:lnTo>
                <a:lnTo>
                  <a:pt x="101" y="767"/>
                </a:lnTo>
                <a:lnTo>
                  <a:pt x="111" y="768"/>
                </a:lnTo>
                <a:lnTo>
                  <a:pt x="123" y="768"/>
                </a:lnTo>
                <a:lnTo>
                  <a:pt x="134" y="768"/>
                </a:lnTo>
                <a:lnTo>
                  <a:pt x="146" y="768"/>
                </a:lnTo>
                <a:lnTo>
                  <a:pt x="157" y="768"/>
                </a:lnTo>
                <a:lnTo>
                  <a:pt x="170" y="767"/>
                </a:lnTo>
                <a:lnTo>
                  <a:pt x="183" y="767"/>
                </a:lnTo>
                <a:lnTo>
                  <a:pt x="210" y="764"/>
                </a:lnTo>
                <a:lnTo>
                  <a:pt x="239" y="762"/>
                </a:lnTo>
                <a:lnTo>
                  <a:pt x="267" y="759"/>
                </a:lnTo>
                <a:lnTo>
                  <a:pt x="296" y="757"/>
                </a:lnTo>
                <a:lnTo>
                  <a:pt x="325" y="755"/>
                </a:lnTo>
                <a:lnTo>
                  <a:pt x="352" y="754"/>
                </a:lnTo>
                <a:lnTo>
                  <a:pt x="365" y="754"/>
                </a:lnTo>
                <a:lnTo>
                  <a:pt x="378" y="754"/>
                </a:lnTo>
                <a:lnTo>
                  <a:pt x="391" y="754"/>
                </a:lnTo>
                <a:lnTo>
                  <a:pt x="402" y="755"/>
                </a:lnTo>
                <a:lnTo>
                  <a:pt x="413" y="757"/>
                </a:lnTo>
                <a:lnTo>
                  <a:pt x="425" y="758"/>
                </a:lnTo>
                <a:lnTo>
                  <a:pt x="435" y="759"/>
                </a:lnTo>
                <a:lnTo>
                  <a:pt x="444" y="761"/>
                </a:lnTo>
                <a:lnTo>
                  <a:pt x="452" y="764"/>
                </a:lnTo>
                <a:lnTo>
                  <a:pt x="461" y="768"/>
                </a:lnTo>
                <a:lnTo>
                  <a:pt x="468" y="772"/>
                </a:lnTo>
                <a:lnTo>
                  <a:pt x="474" y="777"/>
                </a:lnTo>
                <a:lnTo>
                  <a:pt x="479" y="781"/>
                </a:lnTo>
                <a:lnTo>
                  <a:pt x="484" y="787"/>
                </a:lnTo>
                <a:lnTo>
                  <a:pt x="486" y="794"/>
                </a:lnTo>
                <a:lnTo>
                  <a:pt x="489" y="799"/>
                </a:lnTo>
                <a:lnTo>
                  <a:pt x="492" y="807"/>
                </a:lnTo>
                <a:lnTo>
                  <a:pt x="494" y="814"/>
                </a:lnTo>
                <a:lnTo>
                  <a:pt x="495" y="822"/>
                </a:lnTo>
                <a:lnTo>
                  <a:pt x="496" y="829"/>
                </a:lnTo>
                <a:lnTo>
                  <a:pt x="496" y="847"/>
                </a:lnTo>
                <a:lnTo>
                  <a:pt x="496" y="864"/>
                </a:lnTo>
                <a:lnTo>
                  <a:pt x="496" y="882"/>
                </a:lnTo>
                <a:lnTo>
                  <a:pt x="498" y="899"/>
                </a:lnTo>
                <a:lnTo>
                  <a:pt x="498" y="916"/>
                </a:lnTo>
                <a:lnTo>
                  <a:pt x="499" y="925"/>
                </a:lnTo>
                <a:lnTo>
                  <a:pt x="501" y="934"/>
                </a:lnTo>
                <a:lnTo>
                  <a:pt x="502" y="941"/>
                </a:lnTo>
                <a:lnTo>
                  <a:pt x="505" y="948"/>
                </a:lnTo>
                <a:lnTo>
                  <a:pt x="508" y="955"/>
                </a:lnTo>
                <a:lnTo>
                  <a:pt x="512" y="962"/>
                </a:lnTo>
                <a:lnTo>
                  <a:pt x="516" y="969"/>
                </a:lnTo>
                <a:lnTo>
                  <a:pt x="522" y="975"/>
                </a:lnTo>
                <a:lnTo>
                  <a:pt x="528" y="979"/>
                </a:lnTo>
                <a:lnTo>
                  <a:pt x="535" y="985"/>
                </a:lnTo>
                <a:lnTo>
                  <a:pt x="544" y="989"/>
                </a:lnTo>
                <a:lnTo>
                  <a:pt x="552" y="992"/>
                </a:lnTo>
                <a:lnTo>
                  <a:pt x="562" y="995"/>
                </a:lnTo>
                <a:lnTo>
                  <a:pt x="575" y="998"/>
                </a:lnTo>
                <a:lnTo>
                  <a:pt x="588" y="1001"/>
                </a:lnTo>
                <a:lnTo>
                  <a:pt x="601" y="1004"/>
                </a:lnTo>
                <a:lnTo>
                  <a:pt x="617" y="1006"/>
                </a:lnTo>
                <a:lnTo>
                  <a:pt x="632" y="1009"/>
                </a:lnTo>
                <a:lnTo>
                  <a:pt x="650" y="1011"/>
                </a:lnTo>
                <a:lnTo>
                  <a:pt x="667" y="1014"/>
                </a:lnTo>
                <a:lnTo>
                  <a:pt x="685" y="1015"/>
                </a:lnTo>
                <a:lnTo>
                  <a:pt x="704" y="1018"/>
                </a:lnTo>
                <a:lnTo>
                  <a:pt x="723" y="1019"/>
                </a:lnTo>
                <a:lnTo>
                  <a:pt x="743" y="1021"/>
                </a:lnTo>
                <a:lnTo>
                  <a:pt x="783" y="1022"/>
                </a:lnTo>
                <a:lnTo>
                  <a:pt x="823" y="1022"/>
                </a:lnTo>
                <a:lnTo>
                  <a:pt x="844" y="1022"/>
                </a:lnTo>
                <a:lnTo>
                  <a:pt x="864" y="1021"/>
                </a:lnTo>
                <a:lnTo>
                  <a:pt x="884" y="1021"/>
                </a:lnTo>
                <a:lnTo>
                  <a:pt x="904" y="1019"/>
                </a:lnTo>
                <a:lnTo>
                  <a:pt x="923" y="1018"/>
                </a:lnTo>
                <a:lnTo>
                  <a:pt x="942" y="1015"/>
                </a:lnTo>
                <a:lnTo>
                  <a:pt x="960" y="1012"/>
                </a:lnTo>
                <a:lnTo>
                  <a:pt x="979" y="1009"/>
                </a:lnTo>
                <a:lnTo>
                  <a:pt x="996" y="1005"/>
                </a:lnTo>
                <a:lnTo>
                  <a:pt x="1012" y="1002"/>
                </a:lnTo>
                <a:lnTo>
                  <a:pt x="1027" y="996"/>
                </a:lnTo>
                <a:lnTo>
                  <a:pt x="1042" y="992"/>
                </a:lnTo>
                <a:lnTo>
                  <a:pt x="1055" y="986"/>
                </a:lnTo>
                <a:lnTo>
                  <a:pt x="1066" y="979"/>
                </a:lnTo>
                <a:lnTo>
                  <a:pt x="1078" y="972"/>
                </a:lnTo>
                <a:lnTo>
                  <a:pt x="1088" y="965"/>
                </a:lnTo>
                <a:lnTo>
                  <a:pt x="1096" y="956"/>
                </a:lnTo>
                <a:lnTo>
                  <a:pt x="1103" y="948"/>
                </a:lnTo>
                <a:lnTo>
                  <a:pt x="1110" y="938"/>
                </a:lnTo>
                <a:lnTo>
                  <a:pt x="1116" y="926"/>
                </a:lnTo>
                <a:lnTo>
                  <a:pt x="1122" y="914"/>
                </a:lnTo>
                <a:lnTo>
                  <a:pt x="1126" y="901"/>
                </a:lnTo>
                <a:lnTo>
                  <a:pt x="1130" y="887"/>
                </a:lnTo>
                <a:lnTo>
                  <a:pt x="1135" y="872"/>
                </a:lnTo>
                <a:lnTo>
                  <a:pt x="1138" y="858"/>
                </a:lnTo>
                <a:lnTo>
                  <a:pt x="1139" y="842"/>
                </a:lnTo>
                <a:lnTo>
                  <a:pt x="1140" y="827"/>
                </a:lnTo>
                <a:lnTo>
                  <a:pt x="1142" y="809"/>
                </a:lnTo>
                <a:lnTo>
                  <a:pt x="1143" y="794"/>
                </a:lnTo>
                <a:lnTo>
                  <a:pt x="1143" y="777"/>
                </a:lnTo>
                <a:lnTo>
                  <a:pt x="1143" y="758"/>
                </a:lnTo>
                <a:lnTo>
                  <a:pt x="1143" y="741"/>
                </a:lnTo>
                <a:lnTo>
                  <a:pt x="1142" y="707"/>
                </a:lnTo>
                <a:lnTo>
                  <a:pt x="1140" y="671"/>
                </a:lnTo>
                <a:lnTo>
                  <a:pt x="1138" y="637"/>
                </a:lnTo>
                <a:lnTo>
                  <a:pt x="1136" y="621"/>
                </a:lnTo>
                <a:lnTo>
                  <a:pt x="1135" y="604"/>
                </a:lnTo>
                <a:lnTo>
                  <a:pt x="1133" y="588"/>
                </a:lnTo>
                <a:lnTo>
                  <a:pt x="1132" y="572"/>
                </a:lnTo>
                <a:lnTo>
                  <a:pt x="1130" y="558"/>
                </a:lnTo>
                <a:lnTo>
                  <a:pt x="1129" y="544"/>
                </a:lnTo>
                <a:lnTo>
                  <a:pt x="1128" y="531"/>
                </a:lnTo>
                <a:lnTo>
                  <a:pt x="1126" y="518"/>
                </a:lnTo>
                <a:lnTo>
                  <a:pt x="1126" y="505"/>
                </a:lnTo>
                <a:lnTo>
                  <a:pt x="1125" y="495"/>
                </a:lnTo>
                <a:lnTo>
                  <a:pt x="1125" y="485"/>
                </a:lnTo>
                <a:lnTo>
                  <a:pt x="1125" y="475"/>
                </a:lnTo>
                <a:lnTo>
                  <a:pt x="1125" y="455"/>
                </a:lnTo>
                <a:lnTo>
                  <a:pt x="1125" y="438"/>
                </a:lnTo>
                <a:lnTo>
                  <a:pt x="1123" y="421"/>
                </a:lnTo>
                <a:lnTo>
                  <a:pt x="1123" y="407"/>
                </a:lnTo>
                <a:lnTo>
                  <a:pt x="1123" y="393"/>
                </a:lnTo>
                <a:lnTo>
                  <a:pt x="1122" y="380"/>
                </a:lnTo>
                <a:lnTo>
                  <a:pt x="1120" y="367"/>
                </a:lnTo>
                <a:lnTo>
                  <a:pt x="1118" y="355"/>
                </a:lnTo>
                <a:lnTo>
                  <a:pt x="1113" y="345"/>
                </a:lnTo>
                <a:lnTo>
                  <a:pt x="1109" y="335"/>
                </a:lnTo>
                <a:lnTo>
                  <a:pt x="1106" y="330"/>
                </a:lnTo>
                <a:lnTo>
                  <a:pt x="1102" y="325"/>
                </a:lnTo>
                <a:lnTo>
                  <a:pt x="1099" y="321"/>
                </a:lnTo>
                <a:lnTo>
                  <a:pt x="1095" y="317"/>
                </a:lnTo>
                <a:lnTo>
                  <a:pt x="1090" y="313"/>
                </a:lnTo>
                <a:lnTo>
                  <a:pt x="1085" y="308"/>
                </a:lnTo>
                <a:lnTo>
                  <a:pt x="1080" y="304"/>
                </a:lnTo>
                <a:lnTo>
                  <a:pt x="1073" y="300"/>
                </a:lnTo>
                <a:lnTo>
                  <a:pt x="1067" y="295"/>
                </a:lnTo>
                <a:lnTo>
                  <a:pt x="1060" y="291"/>
                </a:lnTo>
                <a:lnTo>
                  <a:pt x="1053" y="288"/>
                </a:lnTo>
                <a:lnTo>
                  <a:pt x="1045" y="286"/>
                </a:lnTo>
                <a:lnTo>
                  <a:pt x="1035" y="283"/>
                </a:lnTo>
                <a:lnTo>
                  <a:pt x="1025" y="280"/>
                </a:lnTo>
                <a:lnTo>
                  <a:pt x="1015" y="277"/>
                </a:lnTo>
                <a:lnTo>
                  <a:pt x="1003" y="276"/>
                </a:lnTo>
                <a:lnTo>
                  <a:pt x="992" y="274"/>
                </a:lnTo>
                <a:lnTo>
                  <a:pt x="979" y="273"/>
                </a:lnTo>
                <a:lnTo>
                  <a:pt x="966" y="271"/>
                </a:lnTo>
                <a:lnTo>
                  <a:pt x="953" y="271"/>
                </a:lnTo>
                <a:lnTo>
                  <a:pt x="939" y="270"/>
                </a:lnTo>
                <a:lnTo>
                  <a:pt x="926" y="270"/>
                </a:lnTo>
                <a:lnTo>
                  <a:pt x="897" y="270"/>
                </a:lnTo>
                <a:lnTo>
                  <a:pt x="867" y="268"/>
                </a:lnTo>
                <a:lnTo>
                  <a:pt x="839" y="268"/>
                </a:lnTo>
                <a:lnTo>
                  <a:pt x="810" y="267"/>
                </a:lnTo>
                <a:lnTo>
                  <a:pt x="781" y="266"/>
                </a:lnTo>
                <a:lnTo>
                  <a:pt x="753" y="264"/>
                </a:lnTo>
                <a:lnTo>
                  <a:pt x="740" y="263"/>
                </a:lnTo>
                <a:lnTo>
                  <a:pt x="727" y="261"/>
                </a:lnTo>
                <a:lnTo>
                  <a:pt x="714" y="260"/>
                </a:lnTo>
                <a:lnTo>
                  <a:pt x="703" y="257"/>
                </a:lnTo>
                <a:lnTo>
                  <a:pt x="691" y="254"/>
                </a:lnTo>
                <a:lnTo>
                  <a:pt x="680" y="251"/>
                </a:lnTo>
                <a:lnTo>
                  <a:pt x="670" y="248"/>
                </a:lnTo>
                <a:lnTo>
                  <a:pt x="661" y="244"/>
                </a:lnTo>
                <a:lnTo>
                  <a:pt x="651" y="240"/>
                </a:lnTo>
                <a:lnTo>
                  <a:pt x="644" y="234"/>
                </a:lnTo>
                <a:lnTo>
                  <a:pt x="635" y="228"/>
                </a:lnTo>
                <a:lnTo>
                  <a:pt x="628" y="223"/>
                </a:lnTo>
                <a:lnTo>
                  <a:pt x="622" y="217"/>
                </a:lnTo>
                <a:lnTo>
                  <a:pt x="615" y="210"/>
                </a:lnTo>
                <a:lnTo>
                  <a:pt x="610" y="203"/>
                </a:lnTo>
                <a:lnTo>
                  <a:pt x="604" y="196"/>
                </a:lnTo>
                <a:lnTo>
                  <a:pt x="594" y="180"/>
                </a:lnTo>
                <a:lnTo>
                  <a:pt x="585" y="164"/>
                </a:lnTo>
                <a:lnTo>
                  <a:pt x="577" y="147"/>
                </a:lnTo>
                <a:lnTo>
                  <a:pt x="568" y="130"/>
                </a:lnTo>
                <a:lnTo>
                  <a:pt x="559" y="113"/>
                </a:lnTo>
                <a:lnTo>
                  <a:pt x="551" y="97"/>
                </a:lnTo>
                <a:lnTo>
                  <a:pt x="541" y="81"/>
                </a:lnTo>
                <a:lnTo>
                  <a:pt x="531" y="67"/>
                </a:lnTo>
                <a:lnTo>
                  <a:pt x="524" y="60"/>
                </a:lnTo>
                <a:lnTo>
                  <a:pt x="518" y="54"/>
                </a:lnTo>
                <a:lnTo>
                  <a:pt x="512" y="47"/>
                </a:lnTo>
                <a:lnTo>
                  <a:pt x="505" y="41"/>
                </a:lnTo>
                <a:lnTo>
                  <a:pt x="496" y="37"/>
                </a:lnTo>
                <a:lnTo>
                  <a:pt x="489" y="33"/>
                </a:lnTo>
                <a:lnTo>
                  <a:pt x="481" y="29"/>
                </a:lnTo>
                <a:lnTo>
                  <a:pt x="471" y="24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8252" name="Text Box 13"/>
          <p:cNvSpPr txBox="1">
            <a:spLocks noChangeArrowheads="1"/>
          </p:cNvSpPr>
          <p:nvPr/>
        </p:nvSpPr>
        <p:spPr bwMode="auto">
          <a:xfrm>
            <a:off x="5790011" y="2258695"/>
            <a:ext cx="128746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x00/24: B</a:t>
            </a:r>
          </a:p>
        </p:txBody>
      </p:sp>
      <p:sp>
        <p:nvSpPr>
          <p:cNvPr id="138253" name="Text Box 14"/>
          <p:cNvSpPr txBox="1">
            <a:spLocks noChangeArrowheads="1"/>
          </p:cNvSpPr>
          <p:nvPr/>
        </p:nvSpPr>
        <p:spPr bwMode="auto">
          <a:xfrm>
            <a:off x="5456636" y="3158808"/>
            <a:ext cx="12446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x01/24: C</a:t>
            </a:r>
          </a:p>
        </p:txBody>
      </p:sp>
      <p:sp>
        <p:nvSpPr>
          <p:cNvPr id="138254" name="Text Box 15"/>
          <p:cNvSpPr txBox="1">
            <a:spLocks noChangeArrowheads="1"/>
          </p:cNvSpPr>
          <p:nvPr/>
        </p:nvSpPr>
        <p:spPr bwMode="auto">
          <a:xfrm>
            <a:off x="5685236" y="4071620"/>
            <a:ext cx="124936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x10/24: E</a:t>
            </a:r>
          </a:p>
        </p:txBody>
      </p:sp>
      <p:sp>
        <p:nvSpPr>
          <p:cNvPr id="26639" name="Text Box 16"/>
          <p:cNvSpPr txBox="1">
            <a:spLocks noChangeArrowheads="1"/>
          </p:cNvSpPr>
          <p:nvPr/>
        </p:nvSpPr>
        <p:spPr bwMode="auto">
          <a:xfrm rot="2467398">
            <a:off x="1808561" y="2287270"/>
            <a:ext cx="10287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x/22: A</a:t>
            </a:r>
          </a:p>
        </p:txBody>
      </p:sp>
      <p:sp>
        <p:nvSpPr>
          <p:cNvPr id="138256" name="Line 17"/>
          <p:cNvSpPr>
            <a:spLocks noChangeShapeType="1"/>
          </p:cNvSpPr>
          <p:nvPr/>
        </p:nvSpPr>
        <p:spPr bwMode="auto">
          <a:xfrm flipH="1" flipV="1">
            <a:off x="1599011" y="2139633"/>
            <a:ext cx="1347787" cy="11096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38257" name="Text Box 18"/>
          <p:cNvSpPr txBox="1">
            <a:spLocks noChangeArrowheads="1"/>
          </p:cNvSpPr>
          <p:nvPr/>
        </p:nvSpPr>
        <p:spPr bwMode="auto">
          <a:xfrm>
            <a:off x="3962798" y="4730433"/>
            <a:ext cx="120808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x11/24: F</a:t>
            </a:r>
          </a:p>
        </p:txBody>
      </p:sp>
      <p:sp>
        <p:nvSpPr>
          <p:cNvPr id="138258" name="Text Box 19"/>
          <p:cNvSpPr txBox="1">
            <a:spLocks noChangeArrowheads="1"/>
          </p:cNvSpPr>
          <p:nvPr/>
        </p:nvSpPr>
        <p:spPr bwMode="auto">
          <a:xfrm>
            <a:off x="3904061" y="3061970"/>
            <a:ext cx="350837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dirty="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138259" name="Text Box 20"/>
          <p:cNvSpPr txBox="1">
            <a:spLocks noChangeArrowheads="1"/>
          </p:cNvSpPr>
          <p:nvPr/>
        </p:nvSpPr>
        <p:spPr bwMode="auto">
          <a:xfrm>
            <a:off x="6575823" y="1625283"/>
            <a:ext cx="328613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B</a:t>
            </a:r>
          </a:p>
        </p:txBody>
      </p:sp>
      <p:sp>
        <p:nvSpPr>
          <p:cNvPr id="138260" name="Text Box 21"/>
          <p:cNvSpPr txBox="1">
            <a:spLocks noChangeArrowheads="1"/>
          </p:cNvSpPr>
          <p:nvPr/>
        </p:nvSpPr>
        <p:spPr bwMode="auto">
          <a:xfrm>
            <a:off x="6909198" y="3052445"/>
            <a:ext cx="322263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C</a:t>
            </a:r>
          </a:p>
        </p:txBody>
      </p:sp>
      <p:sp>
        <p:nvSpPr>
          <p:cNvPr id="138261" name="Text Box 22"/>
          <p:cNvSpPr txBox="1">
            <a:spLocks noChangeArrowheads="1"/>
          </p:cNvSpPr>
          <p:nvPr/>
        </p:nvSpPr>
        <p:spPr bwMode="auto">
          <a:xfrm>
            <a:off x="7301311" y="4524058"/>
            <a:ext cx="32702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E</a:t>
            </a:r>
          </a:p>
        </p:txBody>
      </p:sp>
      <p:sp>
        <p:nvSpPr>
          <p:cNvPr id="138262" name="Text Box 23"/>
          <p:cNvSpPr txBox="1">
            <a:spLocks noChangeArrowheads="1"/>
          </p:cNvSpPr>
          <p:nvPr/>
        </p:nvSpPr>
        <p:spPr bwMode="auto">
          <a:xfrm>
            <a:off x="5685236" y="5679758"/>
            <a:ext cx="322262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F</a:t>
            </a:r>
          </a:p>
        </p:txBody>
      </p:sp>
      <p:grpSp>
        <p:nvGrpSpPr>
          <p:cNvPr id="2" name="Group 33"/>
          <p:cNvGrpSpPr>
            <a:grpSpLocks/>
          </p:cNvGrpSpPr>
          <p:nvPr/>
        </p:nvGrpSpPr>
        <p:grpSpPr bwMode="auto">
          <a:xfrm>
            <a:off x="1349773" y="2126933"/>
            <a:ext cx="4343400" cy="3565525"/>
            <a:chOff x="1085089" y="2310384"/>
            <a:chExt cx="4344162" cy="3564636"/>
          </a:xfrm>
        </p:grpSpPr>
        <p:sp>
          <p:nvSpPr>
            <p:cNvPr id="138268" name="Line 12"/>
            <p:cNvSpPr>
              <a:spLocks noChangeShapeType="1"/>
            </p:cNvSpPr>
            <p:nvPr/>
          </p:nvSpPr>
          <p:spPr bwMode="auto">
            <a:xfrm>
              <a:off x="3346705" y="5541264"/>
              <a:ext cx="2082546" cy="15627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38269" name="Line 12"/>
            <p:cNvSpPr>
              <a:spLocks noChangeShapeType="1"/>
            </p:cNvSpPr>
            <p:nvPr/>
          </p:nvSpPr>
          <p:spPr bwMode="auto">
            <a:xfrm>
              <a:off x="1085089" y="2310384"/>
              <a:ext cx="1219199" cy="288340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grpSp>
          <p:nvGrpSpPr>
            <p:cNvPr id="138270" name="Group 32"/>
            <p:cNvGrpSpPr>
              <a:grpSpLocks/>
            </p:cNvGrpSpPr>
            <p:nvPr/>
          </p:nvGrpSpPr>
          <p:grpSpPr bwMode="auto">
            <a:xfrm>
              <a:off x="1839976" y="4859020"/>
              <a:ext cx="2074863" cy="1016000"/>
              <a:chOff x="1839976" y="4859020"/>
              <a:chExt cx="2074863" cy="1016000"/>
            </a:xfrm>
          </p:grpSpPr>
          <p:sp>
            <p:nvSpPr>
              <p:cNvPr id="138271" name="Freeform 8"/>
              <p:cNvSpPr>
                <a:spLocks/>
              </p:cNvSpPr>
              <p:nvPr/>
            </p:nvSpPr>
            <p:spPr bwMode="auto">
              <a:xfrm>
                <a:off x="1839976" y="4859020"/>
                <a:ext cx="2074863" cy="1016000"/>
              </a:xfrm>
              <a:custGeom>
                <a:avLst/>
                <a:gdLst>
                  <a:gd name="T0" fmla="*/ 2147483646 w 1143"/>
                  <a:gd name="T1" fmla="*/ 2147483646 h 1022"/>
                  <a:gd name="T2" fmla="*/ 2147483646 w 1143"/>
                  <a:gd name="T3" fmla="*/ 2147483646 h 1022"/>
                  <a:gd name="T4" fmla="*/ 2147483646 w 1143"/>
                  <a:gd name="T5" fmla="*/ 2147483646 h 1022"/>
                  <a:gd name="T6" fmla="*/ 2147483646 w 1143"/>
                  <a:gd name="T7" fmla="*/ 2147483646 h 1022"/>
                  <a:gd name="T8" fmla="*/ 2147483646 w 1143"/>
                  <a:gd name="T9" fmla="*/ 2147483646 h 1022"/>
                  <a:gd name="T10" fmla="*/ 2147483646 w 1143"/>
                  <a:gd name="T11" fmla="*/ 2147483646 h 1022"/>
                  <a:gd name="T12" fmla="*/ 2147483646 w 1143"/>
                  <a:gd name="T13" fmla="*/ 2147483646 h 1022"/>
                  <a:gd name="T14" fmla="*/ 2147483646 w 1143"/>
                  <a:gd name="T15" fmla="*/ 2147483646 h 1022"/>
                  <a:gd name="T16" fmla="*/ 2147483646 w 1143"/>
                  <a:gd name="T17" fmla="*/ 2147483646 h 1022"/>
                  <a:gd name="T18" fmla="*/ 2147483646 w 1143"/>
                  <a:gd name="T19" fmla="*/ 2147483646 h 1022"/>
                  <a:gd name="T20" fmla="*/ 2147483646 w 1143"/>
                  <a:gd name="T21" fmla="*/ 2147483646 h 1022"/>
                  <a:gd name="T22" fmla="*/ 2147483646 w 1143"/>
                  <a:gd name="T23" fmla="*/ 2147483646 h 1022"/>
                  <a:gd name="T24" fmla="*/ 2147483646 w 1143"/>
                  <a:gd name="T25" fmla="*/ 2147483646 h 1022"/>
                  <a:gd name="T26" fmla="*/ 2147483646 w 1143"/>
                  <a:gd name="T27" fmla="*/ 2147483646 h 1022"/>
                  <a:gd name="T28" fmla="*/ 2147483646 w 1143"/>
                  <a:gd name="T29" fmla="*/ 2147483646 h 1022"/>
                  <a:gd name="T30" fmla="*/ 2147483646 w 1143"/>
                  <a:gd name="T31" fmla="*/ 2147483646 h 1022"/>
                  <a:gd name="T32" fmla="*/ 2147483646 w 1143"/>
                  <a:gd name="T33" fmla="*/ 2147483646 h 1022"/>
                  <a:gd name="T34" fmla="*/ 2147483646 w 1143"/>
                  <a:gd name="T35" fmla="*/ 2147483646 h 1022"/>
                  <a:gd name="T36" fmla="*/ 2147483646 w 1143"/>
                  <a:gd name="T37" fmla="*/ 2147483646 h 1022"/>
                  <a:gd name="T38" fmla="*/ 2147483646 w 1143"/>
                  <a:gd name="T39" fmla="*/ 2147483646 h 1022"/>
                  <a:gd name="T40" fmla="*/ 2147483646 w 1143"/>
                  <a:gd name="T41" fmla="*/ 2147483646 h 1022"/>
                  <a:gd name="T42" fmla="*/ 2147483646 w 1143"/>
                  <a:gd name="T43" fmla="*/ 2147483646 h 1022"/>
                  <a:gd name="T44" fmla="*/ 2147483646 w 1143"/>
                  <a:gd name="T45" fmla="*/ 2147483646 h 1022"/>
                  <a:gd name="T46" fmla="*/ 2147483646 w 1143"/>
                  <a:gd name="T47" fmla="*/ 2147483646 h 1022"/>
                  <a:gd name="T48" fmla="*/ 2147483646 w 1143"/>
                  <a:gd name="T49" fmla="*/ 2147483646 h 1022"/>
                  <a:gd name="T50" fmla="*/ 2147483646 w 1143"/>
                  <a:gd name="T51" fmla="*/ 2147483646 h 1022"/>
                  <a:gd name="T52" fmla="*/ 2147483646 w 1143"/>
                  <a:gd name="T53" fmla="*/ 2147483646 h 1022"/>
                  <a:gd name="T54" fmla="*/ 2147483646 w 1143"/>
                  <a:gd name="T55" fmla="*/ 2147483646 h 1022"/>
                  <a:gd name="T56" fmla="*/ 2147483646 w 1143"/>
                  <a:gd name="T57" fmla="*/ 2147483646 h 1022"/>
                  <a:gd name="T58" fmla="*/ 2147483646 w 1143"/>
                  <a:gd name="T59" fmla="*/ 2147483646 h 1022"/>
                  <a:gd name="T60" fmla="*/ 2147483646 w 1143"/>
                  <a:gd name="T61" fmla="*/ 2147483646 h 1022"/>
                  <a:gd name="T62" fmla="*/ 2147483646 w 1143"/>
                  <a:gd name="T63" fmla="*/ 2147483646 h 1022"/>
                  <a:gd name="T64" fmla="*/ 2147483646 w 1143"/>
                  <a:gd name="T65" fmla="*/ 2147483646 h 1022"/>
                  <a:gd name="T66" fmla="*/ 2147483646 w 1143"/>
                  <a:gd name="T67" fmla="*/ 2147483646 h 1022"/>
                  <a:gd name="T68" fmla="*/ 2147483646 w 1143"/>
                  <a:gd name="T69" fmla="*/ 2147483646 h 1022"/>
                  <a:gd name="T70" fmla="*/ 2147483646 w 1143"/>
                  <a:gd name="T71" fmla="*/ 2147483646 h 1022"/>
                  <a:gd name="T72" fmla="*/ 2147483646 w 1143"/>
                  <a:gd name="T73" fmla="*/ 2147483646 h 1022"/>
                  <a:gd name="T74" fmla="*/ 2147483646 w 1143"/>
                  <a:gd name="T75" fmla="*/ 2147483646 h 1022"/>
                  <a:gd name="T76" fmla="*/ 2147483646 w 1143"/>
                  <a:gd name="T77" fmla="*/ 2147483646 h 1022"/>
                  <a:gd name="T78" fmla="*/ 2147483646 w 1143"/>
                  <a:gd name="T79" fmla="*/ 2147483646 h 1022"/>
                  <a:gd name="T80" fmla="*/ 2147483646 w 1143"/>
                  <a:gd name="T81" fmla="*/ 2147483646 h 1022"/>
                  <a:gd name="T82" fmla="*/ 2147483646 w 1143"/>
                  <a:gd name="T83" fmla="*/ 2147483646 h 1022"/>
                  <a:gd name="T84" fmla="*/ 2147483646 w 1143"/>
                  <a:gd name="T85" fmla="*/ 2147483646 h 1022"/>
                  <a:gd name="T86" fmla="*/ 2147483646 w 1143"/>
                  <a:gd name="T87" fmla="*/ 2147483646 h 1022"/>
                  <a:gd name="T88" fmla="*/ 2147483646 w 1143"/>
                  <a:gd name="T89" fmla="*/ 2147483646 h 1022"/>
                  <a:gd name="T90" fmla="*/ 2147483646 w 1143"/>
                  <a:gd name="T91" fmla="*/ 2147483646 h 1022"/>
                  <a:gd name="T92" fmla="*/ 2147483646 w 1143"/>
                  <a:gd name="T93" fmla="*/ 2147483646 h 1022"/>
                  <a:gd name="T94" fmla="*/ 2147483646 w 1143"/>
                  <a:gd name="T95" fmla="*/ 2147483646 h 1022"/>
                  <a:gd name="T96" fmla="*/ 2147483646 w 1143"/>
                  <a:gd name="T97" fmla="*/ 2147483646 h 1022"/>
                  <a:gd name="T98" fmla="*/ 2147483646 w 1143"/>
                  <a:gd name="T99" fmla="*/ 2147483646 h 1022"/>
                  <a:gd name="T100" fmla="*/ 2147483646 w 1143"/>
                  <a:gd name="T101" fmla="*/ 2147483646 h 1022"/>
                  <a:gd name="T102" fmla="*/ 2147483646 w 1143"/>
                  <a:gd name="T103" fmla="*/ 2147483646 h 1022"/>
                  <a:gd name="T104" fmla="*/ 2147483646 w 1143"/>
                  <a:gd name="T105" fmla="*/ 2147483646 h 1022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w 1143"/>
                  <a:gd name="T160" fmla="*/ 0 h 1022"/>
                  <a:gd name="T161" fmla="*/ 1143 w 1143"/>
                  <a:gd name="T162" fmla="*/ 1022 h 1022"/>
                </a:gdLst>
                <a:ahLst/>
                <a:cxnLst>
                  <a:cxn ang="T106">
                    <a:pos x="T0" y="T1"/>
                  </a:cxn>
                  <a:cxn ang="T107">
                    <a:pos x="T2" y="T3"/>
                  </a:cxn>
                  <a:cxn ang="T108">
                    <a:pos x="T4" y="T5"/>
                  </a:cxn>
                  <a:cxn ang="T109">
                    <a:pos x="T6" y="T7"/>
                  </a:cxn>
                  <a:cxn ang="T110">
                    <a:pos x="T8" y="T9"/>
                  </a:cxn>
                  <a:cxn ang="T111">
                    <a:pos x="T10" y="T11"/>
                  </a:cxn>
                  <a:cxn ang="T112">
                    <a:pos x="T12" y="T13"/>
                  </a:cxn>
                  <a:cxn ang="T113">
                    <a:pos x="T14" y="T15"/>
                  </a:cxn>
                  <a:cxn ang="T114">
                    <a:pos x="T16" y="T17"/>
                  </a:cxn>
                  <a:cxn ang="T115">
                    <a:pos x="T18" y="T19"/>
                  </a:cxn>
                  <a:cxn ang="T116">
                    <a:pos x="T20" y="T21"/>
                  </a:cxn>
                  <a:cxn ang="T117">
                    <a:pos x="T22" y="T23"/>
                  </a:cxn>
                  <a:cxn ang="T118">
                    <a:pos x="T24" y="T25"/>
                  </a:cxn>
                  <a:cxn ang="T119">
                    <a:pos x="T26" y="T27"/>
                  </a:cxn>
                  <a:cxn ang="T120">
                    <a:pos x="T28" y="T29"/>
                  </a:cxn>
                  <a:cxn ang="T121">
                    <a:pos x="T30" y="T31"/>
                  </a:cxn>
                  <a:cxn ang="T122">
                    <a:pos x="T32" y="T33"/>
                  </a:cxn>
                  <a:cxn ang="T123">
                    <a:pos x="T34" y="T35"/>
                  </a:cxn>
                  <a:cxn ang="T124">
                    <a:pos x="T36" y="T37"/>
                  </a:cxn>
                  <a:cxn ang="T125">
                    <a:pos x="T38" y="T39"/>
                  </a:cxn>
                  <a:cxn ang="T126">
                    <a:pos x="T40" y="T41"/>
                  </a:cxn>
                  <a:cxn ang="T127">
                    <a:pos x="T42" y="T43"/>
                  </a:cxn>
                  <a:cxn ang="T128">
                    <a:pos x="T44" y="T45"/>
                  </a:cxn>
                  <a:cxn ang="T129">
                    <a:pos x="T46" y="T47"/>
                  </a:cxn>
                  <a:cxn ang="T130">
                    <a:pos x="T48" y="T49"/>
                  </a:cxn>
                  <a:cxn ang="T131">
                    <a:pos x="T50" y="T51"/>
                  </a:cxn>
                  <a:cxn ang="T132">
                    <a:pos x="T52" y="T53"/>
                  </a:cxn>
                  <a:cxn ang="T133">
                    <a:pos x="T54" y="T55"/>
                  </a:cxn>
                  <a:cxn ang="T134">
                    <a:pos x="T56" y="T57"/>
                  </a:cxn>
                  <a:cxn ang="T135">
                    <a:pos x="T58" y="T59"/>
                  </a:cxn>
                  <a:cxn ang="T136">
                    <a:pos x="T60" y="T61"/>
                  </a:cxn>
                  <a:cxn ang="T137">
                    <a:pos x="T62" y="T63"/>
                  </a:cxn>
                  <a:cxn ang="T138">
                    <a:pos x="T64" y="T65"/>
                  </a:cxn>
                  <a:cxn ang="T139">
                    <a:pos x="T66" y="T67"/>
                  </a:cxn>
                  <a:cxn ang="T140">
                    <a:pos x="T68" y="T69"/>
                  </a:cxn>
                  <a:cxn ang="T141">
                    <a:pos x="T70" y="T71"/>
                  </a:cxn>
                  <a:cxn ang="T142">
                    <a:pos x="T72" y="T73"/>
                  </a:cxn>
                  <a:cxn ang="T143">
                    <a:pos x="T74" y="T75"/>
                  </a:cxn>
                  <a:cxn ang="T144">
                    <a:pos x="T76" y="T77"/>
                  </a:cxn>
                  <a:cxn ang="T145">
                    <a:pos x="T78" y="T79"/>
                  </a:cxn>
                  <a:cxn ang="T146">
                    <a:pos x="T80" y="T81"/>
                  </a:cxn>
                  <a:cxn ang="T147">
                    <a:pos x="T82" y="T83"/>
                  </a:cxn>
                  <a:cxn ang="T148">
                    <a:pos x="T84" y="T85"/>
                  </a:cxn>
                  <a:cxn ang="T149">
                    <a:pos x="T86" y="T87"/>
                  </a:cxn>
                  <a:cxn ang="T150">
                    <a:pos x="T88" y="T89"/>
                  </a:cxn>
                  <a:cxn ang="T151">
                    <a:pos x="T90" y="T91"/>
                  </a:cxn>
                  <a:cxn ang="T152">
                    <a:pos x="T92" y="T93"/>
                  </a:cxn>
                  <a:cxn ang="T153">
                    <a:pos x="T94" y="T95"/>
                  </a:cxn>
                  <a:cxn ang="T154">
                    <a:pos x="T96" y="T97"/>
                  </a:cxn>
                  <a:cxn ang="T155">
                    <a:pos x="T98" y="T99"/>
                  </a:cxn>
                  <a:cxn ang="T156">
                    <a:pos x="T100" y="T101"/>
                  </a:cxn>
                  <a:cxn ang="T157">
                    <a:pos x="T102" y="T103"/>
                  </a:cxn>
                  <a:cxn ang="T158">
                    <a:pos x="T104" y="T105"/>
                  </a:cxn>
                </a:cxnLst>
                <a:rect l="T159" t="T160" r="T161" b="T162"/>
                <a:pathLst>
                  <a:path w="1143" h="1022">
                    <a:moveTo>
                      <a:pt x="471" y="24"/>
                    </a:moveTo>
                    <a:lnTo>
                      <a:pt x="461" y="21"/>
                    </a:lnTo>
                    <a:lnTo>
                      <a:pt x="451" y="19"/>
                    </a:lnTo>
                    <a:lnTo>
                      <a:pt x="439" y="16"/>
                    </a:lnTo>
                    <a:lnTo>
                      <a:pt x="426" y="13"/>
                    </a:lnTo>
                    <a:lnTo>
                      <a:pt x="415" y="11"/>
                    </a:lnTo>
                    <a:lnTo>
                      <a:pt x="401" y="9"/>
                    </a:lnTo>
                    <a:lnTo>
                      <a:pt x="388" y="7"/>
                    </a:lnTo>
                    <a:lnTo>
                      <a:pt x="373" y="6"/>
                    </a:lnTo>
                    <a:lnTo>
                      <a:pt x="358" y="4"/>
                    </a:lnTo>
                    <a:lnTo>
                      <a:pt x="343" y="3"/>
                    </a:lnTo>
                    <a:lnTo>
                      <a:pt x="313" y="0"/>
                    </a:lnTo>
                    <a:lnTo>
                      <a:pt x="282" y="0"/>
                    </a:lnTo>
                    <a:lnTo>
                      <a:pt x="250" y="0"/>
                    </a:lnTo>
                    <a:lnTo>
                      <a:pt x="219" y="1"/>
                    </a:lnTo>
                    <a:lnTo>
                      <a:pt x="189" y="3"/>
                    </a:lnTo>
                    <a:lnTo>
                      <a:pt x="174" y="4"/>
                    </a:lnTo>
                    <a:lnTo>
                      <a:pt x="160" y="6"/>
                    </a:lnTo>
                    <a:lnTo>
                      <a:pt x="146" y="9"/>
                    </a:lnTo>
                    <a:lnTo>
                      <a:pt x="133" y="11"/>
                    </a:lnTo>
                    <a:lnTo>
                      <a:pt x="120" y="13"/>
                    </a:lnTo>
                    <a:lnTo>
                      <a:pt x="107" y="16"/>
                    </a:lnTo>
                    <a:lnTo>
                      <a:pt x="96" y="20"/>
                    </a:lnTo>
                    <a:lnTo>
                      <a:pt x="84" y="23"/>
                    </a:lnTo>
                    <a:lnTo>
                      <a:pt x="74" y="27"/>
                    </a:lnTo>
                    <a:lnTo>
                      <a:pt x="66" y="31"/>
                    </a:lnTo>
                    <a:lnTo>
                      <a:pt x="57" y="36"/>
                    </a:lnTo>
                    <a:lnTo>
                      <a:pt x="50" y="40"/>
                    </a:lnTo>
                    <a:lnTo>
                      <a:pt x="43" y="46"/>
                    </a:lnTo>
                    <a:lnTo>
                      <a:pt x="37" y="51"/>
                    </a:lnTo>
                    <a:lnTo>
                      <a:pt x="33" y="59"/>
                    </a:lnTo>
                    <a:lnTo>
                      <a:pt x="28" y="66"/>
                    </a:lnTo>
                    <a:lnTo>
                      <a:pt x="24" y="73"/>
                    </a:lnTo>
                    <a:lnTo>
                      <a:pt x="21" y="80"/>
                    </a:lnTo>
                    <a:lnTo>
                      <a:pt x="18" y="88"/>
                    </a:lnTo>
                    <a:lnTo>
                      <a:pt x="17" y="97"/>
                    </a:lnTo>
                    <a:lnTo>
                      <a:pt x="14" y="106"/>
                    </a:lnTo>
                    <a:lnTo>
                      <a:pt x="14" y="116"/>
                    </a:lnTo>
                    <a:lnTo>
                      <a:pt x="13" y="124"/>
                    </a:lnTo>
                    <a:lnTo>
                      <a:pt x="13" y="134"/>
                    </a:lnTo>
                    <a:lnTo>
                      <a:pt x="13" y="156"/>
                    </a:lnTo>
                    <a:lnTo>
                      <a:pt x="14" y="176"/>
                    </a:lnTo>
                    <a:lnTo>
                      <a:pt x="17" y="198"/>
                    </a:lnTo>
                    <a:lnTo>
                      <a:pt x="18" y="220"/>
                    </a:lnTo>
                    <a:lnTo>
                      <a:pt x="21" y="243"/>
                    </a:lnTo>
                    <a:lnTo>
                      <a:pt x="24" y="264"/>
                    </a:lnTo>
                    <a:lnTo>
                      <a:pt x="27" y="286"/>
                    </a:lnTo>
                    <a:lnTo>
                      <a:pt x="28" y="307"/>
                    </a:lnTo>
                    <a:lnTo>
                      <a:pt x="28" y="327"/>
                    </a:lnTo>
                    <a:lnTo>
                      <a:pt x="28" y="335"/>
                    </a:lnTo>
                    <a:lnTo>
                      <a:pt x="28" y="345"/>
                    </a:lnTo>
                    <a:lnTo>
                      <a:pt x="27" y="364"/>
                    </a:lnTo>
                    <a:lnTo>
                      <a:pt x="24" y="383"/>
                    </a:lnTo>
                    <a:lnTo>
                      <a:pt x="20" y="421"/>
                    </a:lnTo>
                    <a:lnTo>
                      <a:pt x="14" y="460"/>
                    </a:lnTo>
                    <a:lnTo>
                      <a:pt x="8" y="498"/>
                    </a:lnTo>
                    <a:lnTo>
                      <a:pt x="6" y="517"/>
                    </a:lnTo>
                    <a:lnTo>
                      <a:pt x="4" y="534"/>
                    </a:lnTo>
                    <a:lnTo>
                      <a:pt x="3" y="552"/>
                    </a:lnTo>
                    <a:lnTo>
                      <a:pt x="1" y="568"/>
                    </a:lnTo>
                    <a:lnTo>
                      <a:pt x="0" y="585"/>
                    </a:lnTo>
                    <a:lnTo>
                      <a:pt x="0" y="601"/>
                    </a:lnTo>
                    <a:lnTo>
                      <a:pt x="0" y="615"/>
                    </a:lnTo>
                    <a:lnTo>
                      <a:pt x="1" y="628"/>
                    </a:lnTo>
                    <a:lnTo>
                      <a:pt x="3" y="641"/>
                    </a:lnTo>
                    <a:lnTo>
                      <a:pt x="4" y="654"/>
                    </a:lnTo>
                    <a:lnTo>
                      <a:pt x="4" y="665"/>
                    </a:lnTo>
                    <a:lnTo>
                      <a:pt x="6" y="675"/>
                    </a:lnTo>
                    <a:lnTo>
                      <a:pt x="7" y="685"/>
                    </a:lnTo>
                    <a:lnTo>
                      <a:pt x="8" y="695"/>
                    </a:lnTo>
                    <a:lnTo>
                      <a:pt x="10" y="704"/>
                    </a:lnTo>
                    <a:lnTo>
                      <a:pt x="13" y="712"/>
                    </a:lnTo>
                    <a:lnTo>
                      <a:pt x="17" y="721"/>
                    </a:lnTo>
                    <a:lnTo>
                      <a:pt x="21" y="728"/>
                    </a:lnTo>
                    <a:lnTo>
                      <a:pt x="27" y="735"/>
                    </a:lnTo>
                    <a:lnTo>
                      <a:pt x="34" y="741"/>
                    </a:lnTo>
                    <a:lnTo>
                      <a:pt x="37" y="744"/>
                    </a:lnTo>
                    <a:lnTo>
                      <a:pt x="43" y="748"/>
                    </a:lnTo>
                    <a:lnTo>
                      <a:pt x="47" y="749"/>
                    </a:lnTo>
                    <a:lnTo>
                      <a:pt x="51" y="752"/>
                    </a:lnTo>
                    <a:lnTo>
                      <a:pt x="57" y="755"/>
                    </a:lnTo>
                    <a:lnTo>
                      <a:pt x="63" y="758"/>
                    </a:lnTo>
                    <a:lnTo>
                      <a:pt x="70" y="759"/>
                    </a:lnTo>
                    <a:lnTo>
                      <a:pt x="77" y="762"/>
                    </a:lnTo>
                    <a:lnTo>
                      <a:pt x="84" y="764"/>
                    </a:lnTo>
                    <a:lnTo>
                      <a:pt x="93" y="765"/>
                    </a:lnTo>
                    <a:lnTo>
                      <a:pt x="101" y="767"/>
                    </a:lnTo>
                    <a:lnTo>
                      <a:pt x="111" y="768"/>
                    </a:lnTo>
                    <a:lnTo>
                      <a:pt x="123" y="768"/>
                    </a:lnTo>
                    <a:lnTo>
                      <a:pt x="134" y="768"/>
                    </a:lnTo>
                    <a:lnTo>
                      <a:pt x="146" y="768"/>
                    </a:lnTo>
                    <a:lnTo>
                      <a:pt x="157" y="768"/>
                    </a:lnTo>
                    <a:lnTo>
                      <a:pt x="170" y="767"/>
                    </a:lnTo>
                    <a:lnTo>
                      <a:pt x="183" y="767"/>
                    </a:lnTo>
                    <a:lnTo>
                      <a:pt x="210" y="764"/>
                    </a:lnTo>
                    <a:lnTo>
                      <a:pt x="239" y="762"/>
                    </a:lnTo>
                    <a:lnTo>
                      <a:pt x="267" y="759"/>
                    </a:lnTo>
                    <a:lnTo>
                      <a:pt x="296" y="757"/>
                    </a:lnTo>
                    <a:lnTo>
                      <a:pt x="325" y="755"/>
                    </a:lnTo>
                    <a:lnTo>
                      <a:pt x="352" y="754"/>
                    </a:lnTo>
                    <a:lnTo>
                      <a:pt x="365" y="754"/>
                    </a:lnTo>
                    <a:lnTo>
                      <a:pt x="378" y="754"/>
                    </a:lnTo>
                    <a:lnTo>
                      <a:pt x="391" y="754"/>
                    </a:lnTo>
                    <a:lnTo>
                      <a:pt x="402" y="755"/>
                    </a:lnTo>
                    <a:lnTo>
                      <a:pt x="413" y="757"/>
                    </a:lnTo>
                    <a:lnTo>
                      <a:pt x="425" y="758"/>
                    </a:lnTo>
                    <a:lnTo>
                      <a:pt x="435" y="759"/>
                    </a:lnTo>
                    <a:lnTo>
                      <a:pt x="444" y="761"/>
                    </a:lnTo>
                    <a:lnTo>
                      <a:pt x="452" y="764"/>
                    </a:lnTo>
                    <a:lnTo>
                      <a:pt x="461" y="768"/>
                    </a:lnTo>
                    <a:lnTo>
                      <a:pt x="468" y="772"/>
                    </a:lnTo>
                    <a:lnTo>
                      <a:pt x="474" y="777"/>
                    </a:lnTo>
                    <a:lnTo>
                      <a:pt x="479" y="781"/>
                    </a:lnTo>
                    <a:lnTo>
                      <a:pt x="484" y="787"/>
                    </a:lnTo>
                    <a:lnTo>
                      <a:pt x="486" y="794"/>
                    </a:lnTo>
                    <a:lnTo>
                      <a:pt x="489" y="799"/>
                    </a:lnTo>
                    <a:lnTo>
                      <a:pt x="492" y="807"/>
                    </a:lnTo>
                    <a:lnTo>
                      <a:pt x="494" y="814"/>
                    </a:lnTo>
                    <a:lnTo>
                      <a:pt x="495" y="822"/>
                    </a:lnTo>
                    <a:lnTo>
                      <a:pt x="496" y="829"/>
                    </a:lnTo>
                    <a:lnTo>
                      <a:pt x="496" y="847"/>
                    </a:lnTo>
                    <a:lnTo>
                      <a:pt x="496" y="864"/>
                    </a:lnTo>
                    <a:lnTo>
                      <a:pt x="496" y="882"/>
                    </a:lnTo>
                    <a:lnTo>
                      <a:pt x="498" y="899"/>
                    </a:lnTo>
                    <a:lnTo>
                      <a:pt x="498" y="916"/>
                    </a:lnTo>
                    <a:lnTo>
                      <a:pt x="499" y="925"/>
                    </a:lnTo>
                    <a:lnTo>
                      <a:pt x="501" y="934"/>
                    </a:lnTo>
                    <a:lnTo>
                      <a:pt x="502" y="941"/>
                    </a:lnTo>
                    <a:lnTo>
                      <a:pt x="505" y="948"/>
                    </a:lnTo>
                    <a:lnTo>
                      <a:pt x="508" y="955"/>
                    </a:lnTo>
                    <a:lnTo>
                      <a:pt x="512" y="962"/>
                    </a:lnTo>
                    <a:lnTo>
                      <a:pt x="516" y="969"/>
                    </a:lnTo>
                    <a:lnTo>
                      <a:pt x="522" y="975"/>
                    </a:lnTo>
                    <a:lnTo>
                      <a:pt x="528" y="979"/>
                    </a:lnTo>
                    <a:lnTo>
                      <a:pt x="535" y="985"/>
                    </a:lnTo>
                    <a:lnTo>
                      <a:pt x="544" y="989"/>
                    </a:lnTo>
                    <a:lnTo>
                      <a:pt x="552" y="992"/>
                    </a:lnTo>
                    <a:lnTo>
                      <a:pt x="562" y="995"/>
                    </a:lnTo>
                    <a:lnTo>
                      <a:pt x="575" y="998"/>
                    </a:lnTo>
                    <a:lnTo>
                      <a:pt x="588" y="1001"/>
                    </a:lnTo>
                    <a:lnTo>
                      <a:pt x="601" y="1004"/>
                    </a:lnTo>
                    <a:lnTo>
                      <a:pt x="617" y="1006"/>
                    </a:lnTo>
                    <a:lnTo>
                      <a:pt x="632" y="1009"/>
                    </a:lnTo>
                    <a:lnTo>
                      <a:pt x="650" y="1011"/>
                    </a:lnTo>
                    <a:lnTo>
                      <a:pt x="667" y="1014"/>
                    </a:lnTo>
                    <a:lnTo>
                      <a:pt x="685" y="1015"/>
                    </a:lnTo>
                    <a:lnTo>
                      <a:pt x="704" y="1018"/>
                    </a:lnTo>
                    <a:lnTo>
                      <a:pt x="723" y="1019"/>
                    </a:lnTo>
                    <a:lnTo>
                      <a:pt x="743" y="1021"/>
                    </a:lnTo>
                    <a:lnTo>
                      <a:pt x="783" y="1022"/>
                    </a:lnTo>
                    <a:lnTo>
                      <a:pt x="823" y="1022"/>
                    </a:lnTo>
                    <a:lnTo>
                      <a:pt x="844" y="1022"/>
                    </a:lnTo>
                    <a:lnTo>
                      <a:pt x="864" y="1021"/>
                    </a:lnTo>
                    <a:lnTo>
                      <a:pt x="884" y="1021"/>
                    </a:lnTo>
                    <a:lnTo>
                      <a:pt x="904" y="1019"/>
                    </a:lnTo>
                    <a:lnTo>
                      <a:pt x="923" y="1018"/>
                    </a:lnTo>
                    <a:lnTo>
                      <a:pt x="942" y="1015"/>
                    </a:lnTo>
                    <a:lnTo>
                      <a:pt x="960" y="1012"/>
                    </a:lnTo>
                    <a:lnTo>
                      <a:pt x="979" y="1009"/>
                    </a:lnTo>
                    <a:lnTo>
                      <a:pt x="996" y="1005"/>
                    </a:lnTo>
                    <a:lnTo>
                      <a:pt x="1012" y="1002"/>
                    </a:lnTo>
                    <a:lnTo>
                      <a:pt x="1027" y="996"/>
                    </a:lnTo>
                    <a:lnTo>
                      <a:pt x="1042" y="992"/>
                    </a:lnTo>
                    <a:lnTo>
                      <a:pt x="1055" y="986"/>
                    </a:lnTo>
                    <a:lnTo>
                      <a:pt x="1066" y="979"/>
                    </a:lnTo>
                    <a:lnTo>
                      <a:pt x="1078" y="972"/>
                    </a:lnTo>
                    <a:lnTo>
                      <a:pt x="1088" y="965"/>
                    </a:lnTo>
                    <a:lnTo>
                      <a:pt x="1096" y="956"/>
                    </a:lnTo>
                    <a:lnTo>
                      <a:pt x="1103" y="948"/>
                    </a:lnTo>
                    <a:lnTo>
                      <a:pt x="1110" y="938"/>
                    </a:lnTo>
                    <a:lnTo>
                      <a:pt x="1116" y="926"/>
                    </a:lnTo>
                    <a:lnTo>
                      <a:pt x="1122" y="914"/>
                    </a:lnTo>
                    <a:lnTo>
                      <a:pt x="1126" y="901"/>
                    </a:lnTo>
                    <a:lnTo>
                      <a:pt x="1130" y="887"/>
                    </a:lnTo>
                    <a:lnTo>
                      <a:pt x="1135" y="872"/>
                    </a:lnTo>
                    <a:lnTo>
                      <a:pt x="1138" y="858"/>
                    </a:lnTo>
                    <a:lnTo>
                      <a:pt x="1139" y="842"/>
                    </a:lnTo>
                    <a:lnTo>
                      <a:pt x="1140" y="827"/>
                    </a:lnTo>
                    <a:lnTo>
                      <a:pt x="1142" y="809"/>
                    </a:lnTo>
                    <a:lnTo>
                      <a:pt x="1143" y="794"/>
                    </a:lnTo>
                    <a:lnTo>
                      <a:pt x="1143" y="777"/>
                    </a:lnTo>
                    <a:lnTo>
                      <a:pt x="1143" y="758"/>
                    </a:lnTo>
                    <a:lnTo>
                      <a:pt x="1143" y="741"/>
                    </a:lnTo>
                    <a:lnTo>
                      <a:pt x="1142" y="707"/>
                    </a:lnTo>
                    <a:lnTo>
                      <a:pt x="1140" y="671"/>
                    </a:lnTo>
                    <a:lnTo>
                      <a:pt x="1138" y="637"/>
                    </a:lnTo>
                    <a:lnTo>
                      <a:pt x="1136" y="621"/>
                    </a:lnTo>
                    <a:lnTo>
                      <a:pt x="1135" y="604"/>
                    </a:lnTo>
                    <a:lnTo>
                      <a:pt x="1133" y="588"/>
                    </a:lnTo>
                    <a:lnTo>
                      <a:pt x="1132" y="572"/>
                    </a:lnTo>
                    <a:lnTo>
                      <a:pt x="1130" y="558"/>
                    </a:lnTo>
                    <a:lnTo>
                      <a:pt x="1129" y="544"/>
                    </a:lnTo>
                    <a:lnTo>
                      <a:pt x="1128" y="531"/>
                    </a:lnTo>
                    <a:lnTo>
                      <a:pt x="1126" y="518"/>
                    </a:lnTo>
                    <a:lnTo>
                      <a:pt x="1126" y="505"/>
                    </a:lnTo>
                    <a:lnTo>
                      <a:pt x="1125" y="495"/>
                    </a:lnTo>
                    <a:lnTo>
                      <a:pt x="1125" y="485"/>
                    </a:lnTo>
                    <a:lnTo>
                      <a:pt x="1125" y="475"/>
                    </a:lnTo>
                    <a:lnTo>
                      <a:pt x="1125" y="455"/>
                    </a:lnTo>
                    <a:lnTo>
                      <a:pt x="1125" y="438"/>
                    </a:lnTo>
                    <a:lnTo>
                      <a:pt x="1123" y="421"/>
                    </a:lnTo>
                    <a:lnTo>
                      <a:pt x="1123" y="407"/>
                    </a:lnTo>
                    <a:lnTo>
                      <a:pt x="1123" y="393"/>
                    </a:lnTo>
                    <a:lnTo>
                      <a:pt x="1122" y="380"/>
                    </a:lnTo>
                    <a:lnTo>
                      <a:pt x="1120" y="367"/>
                    </a:lnTo>
                    <a:lnTo>
                      <a:pt x="1118" y="355"/>
                    </a:lnTo>
                    <a:lnTo>
                      <a:pt x="1113" y="345"/>
                    </a:lnTo>
                    <a:lnTo>
                      <a:pt x="1109" y="335"/>
                    </a:lnTo>
                    <a:lnTo>
                      <a:pt x="1106" y="330"/>
                    </a:lnTo>
                    <a:lnTo>
                      <a:pt x="1102" y="325"/>
                    </a:lnTo>
                    <a:lnTo>
                      <a:pt x="1099" y="321"/>
                    </a:lnTo>
                    <a:lnTo>
                      <a:pt x="1095" y="317"/>
                    </a:lnTo>
                    <a:lnTo>
                      <a:pt x="1090" y="313"/>
                    </a:lnTo>
                    <a:lnTo>
                      <a:pt x="1085" y="308"/>
                    </a:lnTo>
                    <a:lnTo>
                      <a:pt x="1080" y="304"/>
                    </a:lnTo>
                    <a:lnTo>
                      <a:pt x="1073" y="300"/>
                    </a:lnTo>
                    <a:lnTo>
                      <a:pt x="1067" y="295"/>
                    </a:lnTo>
                    <a:lnTo>
                      <a:pt x="1060" y="291"/>
                    </a:lnTo>
                    <a:lnTo>
                      <a:pt x="1053" y="288"/>
                    </a:lnTo>
                    <a:lnTo>
                      <a:pt x="1045" y="286"/>
                    </a:lnTo>
                    <a:lnTo>
                      <a:pt x="1035" y="283"/>
                    </a:lnTo>
                    <a:lnTo>
                      <a:pt x="1025" y="280"/>
                    </a:lnTo>
                    <a:lnTo>
                      <a:pt x="1015" y="277"/>
                    </a:lnTo>
                    <a:lnTo>
                      <a:pt x="1003" y="276"/>
                    </a:lnTo>
                    <a:lnTo>
                      <a:pt x="992" y="274"/>
                    </a:lnTo>
                    <a:lnTo>
                      <a:pt x="979" y="273"/>
                    </a:lnTo>
                    <a:lnTo>
                      <a:pt x="966" y="271"/>
                    </a:lnTo>
                    <a:lnTo>
                      <a:pt x="953" y="271"/>
                    </a:lnTo>
                    <a:lnTo>
                      <a:pt x="939" y="270"/>
                    </a:lnTo>
                    <a:lnTo>
                      <a:pt x="926" y="270"/>
                    </a:lnTo>
                    <a:lnTo>
                      <a:pt x="897" y="270"/>
                    </a:lnTo>
                    <a:lnTo>
                      <a:pt x="867" y="268"/>
                    </a:lnTo>
                    <a:lnTo>
                      <a:pt x="839" y="268"/>
                    </a:lnTo>
                    <a:lnTo>
                      <a:pt x="810" y="267"/>
                    </a:lnTo>
                    <a:lnTo>
                      <a:pt x="781" y="266"/>
                    </a:lnTo>
                    <a:lnTo>
                      <a:pt x="753" y="264"/>
                    </a:lnTo>
                    <a:lnTo>
                      <a:pt x="740" y="263"/>
                    </a:lnTo>
                    <a:lnTo>
                      <a:pt x="727" y="261"/>
                    </a:lnTo>
                    <a:lnTo>
                      <a:pt x="714" y="260"/>
                    </a:lnTo>
                    <a:lnTo>
                      <a:pt x="703" y="257"/>
                    </a:lnTo>
                    <a:lnTo>
                      <a:pt x="691" y="254"/>
                    </a:lnTo>
                    <a:lnTo>
                      <a:pt x="680" y="251"/>
                    </a:lnTo>
                    <a:lnTo>
                      <a:pt x="670" y="248"/>
                    </a:lnTo>
                    <a:lnTo>
                      <a:pt x="661" y="244"/>
                    </a:lnTo>
                    <a:lnTo>
                      <a:pt x="651" y="240"/>
                    </a:lnTo>
                    <a:lnTo>
                      <a:pt x="644" y="234"/>
                    </a:lnTo>
                    <a:lnTo>
                      <a:pt x="635" y="228"/>
                    </a:lnTo>
                    <a:lnTo>
                      <a:pt x="628" y="223"/>
                    </a:lnTo>
                    <a:lnTo>
                      <a:pt x="622" y="217"/>
                    </a:lnTo>
                    <a:lnTo>
                      <a:pt x="615" y="210"/>
                    </a:lnTo>
                    <a:lnTo>
                      <a:pt x="610" y="203"/>
                    </a:lnTo>
                    <a:lnTo>
                      <a:pt x="604" y="196"/>
                    </a:lnTo>
                    <a:lnTo>
                      <a:pt x="594" y="180"/>
                    </a:lnTo>
                    <a:lnTo>
                      <a:pt x="585" y="164"/>
                    </a:lnTo>
                    <a:lnTo>
                      <a:pt x="577" y="147"/>
                    </a:lnTo>
                    <a:lnTo>
                      <a:pt x="568" y="130"/>
                    </a:lnTo>
                    <a:lnTo>
                      <a:pt x="559" y="113"/>
                    </a:lnTo>
                    <a:lnTo>
                      <a:pt x="551" y="97"/>
                    </a:lnTo>
                    <a:lnTo>
                      <a:pt x="541" y="81"/>
                    </a:lnTo>
                    <a:lnTo>
                      <a:pt x="531" y="67"/>
                    </a:lnTo>
                    <a:lnTo>
                      <a:pt x="524" y="60"/>
                    </a:lnTo>
                    <a:lnTo>
                      <a:pt x="518" y="54"/>
                    </a:lnTo>
                    <a:lnTo>
                      <a:pt x="512" y="47"/>
                    </a:lnTo>
                    <a:lnTo>
                      <a:pt x="505" y="41"/>
                    </a:lnTo>
                    <a:lnTo>
                      <a:pt x="496" y="37"/>
                    </a:lnTo>
                    <a:lnTo>
                      <a:pt x="489" y="33"/>
                    </a:lnTo>
                    <a:lnTo>
                      <a:pt x="481" y="29"/>
                    </a:lnTo>
                    <a:lnTo>
                      <a:pt x="471" y="24"/>
                    </a:lnTo>
                    <a:close/>
                  </a:path>
                </a:pathLst>
              </a:custGeom>
              <a:solidFill>
                <a:srgbClr val="00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8272" name="Text Box 22"/>
              <p:cNvSpPr txBox="1">
                <a:spLocks noChangeArrowheads="1"/>
              </p:cNvSpPr>
              <p:nvPr/>
            </p:nvSpPr>
            <p:spPr bwMode="auto">
              <a:xfrm>
                <a:off x="2782380" y="5225098"/>
                <a:ext cx="341760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charset="0"/>
                  <a:buChar char="r"/>
                  <a:defRPr sz="28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charset="0"/>
                  <a:buChar char="m"/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800">
                    <a:solidFill>
                      <a:srgbClr val="000000"/>
                    </a:solidFill>
                  </a:rPr>
                  <a:t>G</a:t>
                </a:r>
              </a:p>
            </p:txBody>
          </p:sp>
        </p:grpSp>
      </p:grpSp>
      <p:sp>
        <p:nvSpPr>
          <p:cNvPr id="31" name="Text Box 18"/>
          <p:cNvSpPr txBox="1">
            <a:spLocks noChangeArrowheads="1"/>
          </p:cNvSpPr>
          <p:nvPr/>
        </p:nvSpPr>
        <p:spPr bwMode="auto">
          <a:xfrm rot="308687">
            <a:off x="3859611" y="5468620"/>
            <a:ext cx="120808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x11/24: F</a:t>
            </a:r>
          </a:p>
        </p:txBody>
      </p:sp>
      <p:sp>
        <p:nvSpPr>
          <p:cNvPr id="32" name="Text Box 18"/>
          <p:cNvSpPr txBox="1">
            <a:spLocks noChangeArrowheads="1"/>
          </p:cNvSpPr>
          <p:nvPr/>
        </p:nvSpPr>
        <p:spPr bwMode="auto">
          <a:xfrm rot="3889214">
            <a:off x="1134667" y="3645376"/>
            <a:ext cx="13652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x11/24: GF</a:t>
            </a:r>
          </a:p>
        </p:txBody>
      </p:sp>
      <p:sp>
        <p:nvSpPr>
          <p:cNvPr id="138266" name="Freeform 9"/>
          <p:cNvSpPr>
            <a:spLocks/>
          </p:cNvSpPr>
          <p:nvPr/>
        </p:nvSpPr>
        <p:spPr bwMode="auto">
          <a:xfrm>
            <a:off x="4986736" y="5044758"/>
            <a:ext cx="1700212" cy="1362075"/>
          </a:xfrm>
          <a:custGeom>
            <a:avLst/>
            <a:gdLst>
              <a:gd name="T0" fmla="*/ 2147483646 w 1143"/>
              <a:gd name="T1" fmla="*/ 2147483646 h 1022"/>
              <a:gd name="T2" fmla="*/ 2147483646 w 1143"/>
              <a:gd name="T3" fmla="*/ 2147483646 h 1022"/>
              <a:gd name="T4" fmla="*/ 2147483646 w 1143"/>
              <a:gd name="T5" fmla="*/ 2147483646 h 1022"/>
              <a:gd name="T6" fmla="*/ 2147483646 w 1143"/>
              <a:gd name="T7" fmla="*/ 2147483646 h 1022"/>
              <a:gd name="T8" fmla="*/ 2147483646 w 1143"/>
              <a:gd name="T9" fmla="*/ 2147483646 h 1022"/>
              <a:gd name="T10" fmla="*/ 2147483646 w 1143"/>
              <a:gd name="T11" fmla="*/ 2147483646 h 1022"/>
              <a:gd name="T12" fmla="*/ 2147483646 w 1143"/>
              <a:gd name="T13" fmla="*/ 2147483646 h 1022"/>
              <a:gd name="T14" fmla="*/ 2147483646 w 1143"/>
              <a:gd name="T15" fmla="*/ 2147483646 h 1022"/>
              <a:gd name="T16" fmla="*/ 2147483646 w 1143"/>
              <a:gd name="T17" fmla="*/ 2147483646 h 1022"/>
              <a:gd name="T18" fmla="*/ 2147483646 w 1143"/>
              <a:gd name="T19" fmla="*/ 2147483646 h 1022"/>
              <a:gd name="T20" fmla="*/ 2147483646 w 1143"/>
              <a:gd name="T21" fmla="*/ 2147483646 h 1022"/>
              <a:gd name="T22" fmla="*/ 2147483646 w 1143"/>
              <a:gd name="T23" fmla="*/ 2147483646 h 1022"/>
              <a:gd name="T24" fmla="*/ 2147483646 w 1143"/>
              <a:gd name="T25" fmla="*/ 2147483646 h 1022"/>
              <a:gd name="T26" fmla="*/ 2147483646 w 1143"/>
              <a:gd name="T27" fmla="*/ 2147483646 h 1022"/>
              <a:gd name="T28" fmla="*/ 2147483646 w 1143"/>
              <a:gd name="T29" fmla="*/ 2147483646 h 1022"/>
              <a:gd name="T30" fmla="*/ 2147483646 w 1143"/>
              <a:gd name="T31" fmla="*/ 2147483646 h 1022"/>
              <a:gd name="T32" fmla="*/ 2147483646 w 1143"/>
              <a:gd name="T33" fmla="*/ 2147483646 h 1022"/>
              <a:gd name="T34" fmla="*/ 2147483646 w 1143"/>
              <a:gd name="T35" fmla="*/ 2147483646 h 1022"/>
              <a:gd name="T36" fmla="*/ 2147483646 w 1143"/>
              <a:gd name="T37" fmla="*/ 2147483646 h 1022"/>
              <a:gd name="T38" fmla="*/ 2147483646 w 1143"/>
              <a:gd name="T39" fmla="*/ 2147483646 h 1022"/>
              <a:gd name="T40" fmla="*/ 2147483646 w 1143"/>
              <a:gd name="T41" fmla="*/ 2147483646 h 1022"/>
              <a:gd name="T42" fmla="*/ 2147483646 w 1143"/>
              <a:gd name="T43" fmla="*/ 2147483646 h 1022"/>
              <a:gd name="T44" fmla="*/ 2147483646 w 1143"/>
              <a:gd name="T45" fmla="*/ 2147483646 h 1022"/>
              <a:gd name="T46" fmla="*/ 2147483646 w 1143"/>
              <a:gd name="T47" fmla="*/ 2147483646 h 1022"/>
              <a:gd name="T48" fmla="*/ 2147483646 w 1143"/>
              <a:gd name="T49" fmla="*/ 2147483646 h 1022"/>
              <a:gd name="T50" fmla="*/ 2147483646 w 1143"/>
              <a:gd name="T51" fmla="*/ 2147483646 h 1022"/>
              <a:gd name="T52" fmla="*/ 2147483646 w 1143"/>
              <a:gd name="T53" fmla="*/ 2147483646 h 1022"/>
              <a:gd name="T54" fmla="*/ 2147483646 w 1143"/>
              <a:gd name="T55" fmla="*/ 2147483646 h 1022"/>
              <a:gd name="T56" fmla="*/ 2147483646 w 1143"/>
              <a:gd name="T57" fmla="*/ 2147483646 h 1022"/>
              <a:gd name="T58" fmla="*/ 2147483646 w 1143"/>
              <a:gd name="T59" fmla="*/ 2147483646 h 1022"/>
              <a:gd name="T60" fmla="*/ 2147483646 w 1143"/>
              <a:gd name="T61" fmla="*/ 2147483646 h 1022"/>
              <a:gd name="T62" fmla="*/ 2147483646 w 1143"/>
              <a:gd name="T63" fmla="*/ 2147483646 h 1022"/>
              <a:gd name="T64" fmla="*/ 2147483646 w 1143"/>
              <a:gd name="T65" fmla="*/ 2147483646 h 1022"/>
              <a:gd name="T66" fmla="*/ 2147483646 w 1143"/>
              <a:gd name="T67" fmla="*/ 2147483646 h 1022"/>
              <a:gd name="T68" fmla="*/ 2147483646 w 1143"/>
              <a:gd name="T69" fmla="*/ 2147483646 h 1022"/>
              <a:gd name="T70" fmla="*/ 2147483646 w 1143"/>
              <a:gd name="T71" fmla="*/ 2147483646 h 1022"/>
              <a:gd name="T72" fmla="*/ 2147483646 w 1143"/>
              <a:gd name="T73" fmla="*/ 2147483646 h 1022"/>
              <a:gd name="T74" fmla="*/ 2147483646 w 1143"/>
              <a:gd name="T75" fmla="*/ 2147483646 h 1022"/>
              <a:gd name="T76" fmla="*/ 2147483646 w 1143"/>
              <a:gd name="T77" fmla="*/ 2147483646 h 1022"/>
              <a:gd name="T78" fmla="*/ 2147483646 w 1143"/>
              <a:gd name="T79" fmla="*/ 2147483646 h 1022"/>
              <a:gd name="T80" fmla="*/ 2147483646 w 1143"/>
              <a:gd name="T81" fmla="*/ 2147483646 h 1022"/>
              <a:gd name="T82" fmla="*/ 2147483646 w 1143"/>
              <a:gd name="T83" fmla="*/ 2147483646 h 1022"/>
              <a:gd name="T84" fmla="*/ 2147483646 w 1143"/>
              <a:gd name="T85" fmla="*/ 2147483646 h 1022"/>
              <a:gd name="T86" fmla="*/ 2147483646 w 1143"/>
              <a:gd name="T87" fmla="*/ 2147483646 h 1022"/>
              <a:gd name="T88" fmla="*/ 2147483646 w 1143"/>
              <a:gd name="T89" fmla="*/ 2147483646 h 1022"/>
              <a:gd name="T90" fmla="*/ 2147483646 w 1143"/>
              <a:gd name="T91" fmla="*/ 2147483646 h 1022"/>
              <a:gd name="T92" fmla="*/ 2147483646 w 1143"/>
              <a:gd name="T93" fmla="*/ 2147483646 h 1022"/>
              <a:gd name="T94" fmla="*/ 2147483646 w 1143"/>
              <a:gd name="T95" fmla="*/ 2147483646 h 1022"/>
              <a:gd name="T96" fmla="*/ 2147483646 w 1143"/>
              <a:gd name="T97" fmla="*/ 2147483646 h 1022"/>
              <a:gd name="T98" fmla="*/ 2147483646 w 1143"/>
              <a:gd name="T99" fmla="*/ 2147483646 h 1022"/>
              <a:gd name="T100" fmla="*/ 2147483646 w 1143"/>
              <a:gd name="T101" fmla="*/ 2147483646 h 1022"/>
              <a:gd name="T102" fmla="*/ 2147483646 w 1143"/>
              <a:gd name="T103" fmla="*/ 2147483646 h 1022"/>
              <a:gd name="T104" fmla="*/ 2147483646 w 1143"/>
              <a:gd name="T105" fmla="*/ 2147483646 h 1022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w 1143"/>
              <a:gd name="T160" fmla="*/ 0 h 1022"/>
              <a:gd name="T161" fmla="*/ 1143 w 1143"/>
              <a:gd name="T162" fmla="*/ 1022 h 1022"/>
            </a:gdLst>
            <a:ahLst/>
            <a:cxnLst>
              <a:cxn ang="T106">
                <a:pos x="T0" y="T1"/>
              </a:cxn>
              <a:cxn ang="T107">
                <a:pos x="T2" y="T3"/>
              </a:cxn>
              <a:cxn ang="T108">
                <a:pos x="T4" y="T5"/>
              </a:cxn>
              <a:cxn ang="T109">
                <a:pos x="T6" y="T7"/>
              </a:cxn>
              <a:cxn ang="T110">
                <a:pos x="T8" y="T9"/>
              </a:cxn>
              <a:cxn ang="T111">
                <a:pos x="T10" y="T11"/>
              </a:cxn>
              <a:cxn ang="T112">
                <a:pos x="T12" y="T13"/>
              </a:cxn>
              <a:cxn ang="T113">
                <a:pos x="T14" y="T15"/>
              </a:cxn>
              <a:cxn ang="T114">
                <a:pos x="T16" y="T17"/>
              </a:cxn>
              <a:cxn ang="T115">
                <a:pos x="T18" y="T19"/>
              </a:cxn>
              <a:cxn ang="T116">
                <a:pos x="T20" y="T21"/>
              </a:cxn>
              <a:cxn ang="T117">
                <a:pos x="T22" y="T23"/>
              </a:cxn>
              <a:cxn ang="T118">
                <a:pos x="T24" y="T25"/>
              </a:cxn>
              <a:cxn ang="T119">
                <a:pos x="T26" y="T27"/>
              </a:cxn>
              <a:cxn ang="T120">
                <a:pos x="T28" y="T29"/>
              </a:cxn>
              <a:cxn ang="T121">
                <a:pos x="T30" y="T31"/>
              </a:cxn>
              <a:cxn ang="T122">
                <a:pos x="T32" y="T33"/>
              </a:cxn>
              <a:cxn ang="T123">
                <a:pos x="T34" y="T35"/>
              </a:cxn>
              <a:cxn ang="T124">
                <a:pos x="T36" y="T37"/>
              </a:cxn>
              <a:cxn ang="T125">
                <a:pos x="T38" y="T39"/>
              </a:cxn>
              <a:cxn ang="T126">
                <a:pos x="T40" y="T41"/>
              </a:cxn>
              <a:cxn ang="T127">
                <a:pos x="T42" y="T43"/>
              </a:cxn>
              <a:cxn ang="T128">
                <a:pos x="T44" y="T45"/>
              </a:cxn>
              <a:cxn ang="T129">
                <a:pos x="T46" y="T47"/>
              </a:cxn>
              <a:cxn ang="T130">
                <a:pos x="T48" y="T49"/>
              </a:cxn>
              <a:cxn ang="T131">
                <a:pos x="T50" y="T51"/>
              </a:cxn>
              <a:cxn ang="T132">
                <a:pos x="T52" y="T53"/>
              </a:cxn>
              <a:cxn ang="T133">
                <a:pos x="T54" y="T55"/>
              </a:cxn>
              <a:cxn ang="T134">
                <a:pos x="T56" y="T57"/>
              </a:cxn>
              <a:cxn ang="T135">
                <a:pos x="T58" y="T59"/>
              </a:cxn>
              <a:cxn ang="T136">
                <a:pos x="T60" y="T61"/>
              </a:cxn>
              <a:cxn ang="T137">
                <a:pos x="T62" y="T63"/>
              </a:cxn>
              <a:cxn ang="T138">
                <a:pos x="T64" y="T65"/>
              </a:cxn>
              <a:cxn ang="T139">
                <a:pos x="T66" y="T67"/>
              </a:cxn>
              <a:cxn ang="T140">
                <a:pos x="T68" y="T69"/>
              </a:cxn>
              <a:cxn ang="T141">
                <a:pos x="T70" y="T71"/>
              </a:cxn>
              <a:cxn ang="T142">
                <a:pos x="T72" y="T73"/>
              </a:cxn>
              <a:cxn ang="T143">
                <a:pos x="T74" y="T75"/>
              </a:cxn>
              <a:cxn ang="T144">
                <a:pos x="T76" y="T77"/>
              </a:cxn>
              <a:cxn ang="T145">
                <a:pos x="T78" y="T79"/>
              </a:cxn>
              <a:cxn ang="T146">
                <a:pos x="T80" y="T81"/>
              </a:cxn>
              <a:cxn ang="T147">
                <a:pos x="T82" y="T83"/>
              </a:cxn>
              <a:cxn ang="T148">
                <a:pos x="T84" y="T85"/>
              </a:cxn>
              <a:cxn ang="T149">
                <a:pos x="T86" y="T87"/>
              </a:cxn>
              <a:cxn ang="T150">
                <a:pos x="T88" y="T89"/>
              </a:cxn>
              <a:cxn ang="T151">
                <a:pos x="T90" y="T91"/>
              </a:cxn>
              <a:cxn ang="T152">
                <a:pos x="T92" y="T93"/>
              </a:cxn>
              <a:cxn ang="T153">
                <a:pos x="T94" y="T95"/>
              </a:cxn>
              <a:cxn ang="T154">
                <a:pos x="T96" y="T97"/>
              </a:cxn>
              <a:cxn ang="T155">
                <a:pos x="T98" y="T99"/>
              </a:cxn>
              <a:cxn ang="T156">
                <a:pos x="T100" y="T101"/>
              </a:cxn>
              <a:cxn ang="T157">
                <a:pos x="T102" y="T103"/>
              </a:cxn>
              <a:cxn ang="T158">
                <a:pos x="T104" y="T105"/>
              </a:cxn>
            </a:cxnLst>
            <a:rect l="T159" t="T160" r="T161" b="T162"/>
            <a:pathLst>
              <a:path w="1143" h="1022">
                <a:moveTo>
                  <a:pt x="471" y="24"/>
                </a:moveTo>
                <a:lnTo>
                  <a:pt x="461" y="21"/>
                </a:lnTo>
                <a:lnTo>
                  <a:pt x="451" y="19"/>
                </a:lnTo>
                <a:lnTo>
                  <a:pt x="439" y="16"/>
                </a:lnTo>
                <a:lnTo>
                  <a:pt x="426" y="13"/>
                </a:lnTo>
                <a:lnTo>
                  <a:pt x="415" y="11"/>
                </a:lnTo>
                <a:lnTo>
                  <a:pt x="401" y="9"/>
                </a:lnTo>
                <a:lnTo>
                  <a:pt x="388" y="7"/>
                </a:lnTo>
                <a:lnTo>
                  <a:pt x="373" y="6"/>
                </a:lnTo>
                <a:lnTo>
                  <a:pt x="358" y="4"/>
                </a:lnTo>
                <a:lnTo>
                  <a:pt x="343" y="3"/>
                </a:lnTo>
                <a:lnTo>
                  <a:pt x="313" y="0"/>
                </a:lnTo>
                <a:lnTo>
                  <a:pt x="282" y="0"/>
                </a:lnTo>
                <a:lnTo>
                  <a:pt x="250" y="0"/>
                </a:lnTo>
                <a:lnTo>
                  <a:pt x="219" y="1"/>
                </a:lnTo>
                <a:lnTo>
                  <a:pt x="189" y="3"/>
                </a:lnTo>
                <a:lnTo>
                  <a:pt x="174" y="4"/>
                </a:lnTo>
                <a:lnTo>
                  <a:pt x="160" y="6"/>
                </a:lnTo>
                <a:lnTo>
                  <a:pt x="146" y="9"/>
                </a:lnTo>
                <a:lnTo>
                  <a:pt x="133" y="11"/>
                </a:lnTo>
                <a:lnTo>
                  <a:pt x="120" y="13"/>
                </a:lnTo>
                <a:lnTo>
                  <a:pt x="107" y="16"/>
                </a:lnTo>
                <a:lnTo>
                  <a:pt x="96" y="20"/>
                </a:lnTo>
                <a:lnTo>
                  <a:pt x="84" y="23"/>
                </a:lnTo>
                <a:lnTo>
                  <a:pt x="74" y="27"/>
                </a:lnTo>
                <a:lnTo>
                  <a:pt x="66" y="31"/>
                </a:lnTo>
                <a:lnTo>
                  <a:pt x="57" y="36"/>
                </a:lnTo>
                <a:lnTo>
                  <a:pt x="50" y="40"/>
                </a:lnTo>
                <a:lnTo>
                  <a:pt x="43" y="46"/>
                </a:lnTo>
                <a:lnTo>
                  <a:pt x="37" y="51"/>
                </a:lnTo>
                <a:lnTo>
                  <a:pt x="33" y="59"/>
                </a:lnTo>
                <a:lnTo>
                  <a:pt x="28" y="66"/>
                </a:lnTo>
                <a:lnTo>
                  <a:pt x="24" y="73"/>
                </a:lnTo>
                <a:lnTo>
                  <a:pt x="21" y="80"/>
                </a:lnTo>
                <a:lnTo>
                  <a:pt x="18" y="88"/>
                </a:lnTo>
                <a:lnTo>
                  <a:pt x="17" y="97"/>
                </a:lnTo>
                <a:lnTo>
                  <a:pt x="14" y="106"/>
                </a:lnTo>
                <a:lnTo>
                  <a:pt x="14" y="116"/>
                </a:lnTo>
                <a:lnTo>
                  <a:pt x="13" y="124"/>
                </a:lnTo>
                <a:lnTo>
                  <a:pt x="13" y="134"/>
                </a:lnTo>
                <a:lnTo>
                  <a:pt x="13" y="156"/>
                </a:lnTo>
                <a:lnTo>
                  <a:pt x="14" y="176"/>
                </a:lnTo>
                <a:lnTo>
                  <a:pt x="17" y="198"/>
                </a:lnTo>
                <a:lnTo>
                  <a:pt x="18" y="220"/>
                </a:lnTo>
                <a:lnTo>
                  <a:pt x="21" y="243"/>
                </a:lnTo>
                <a:lnTo>
                  <a:pt x="24" y="264"/>
                </a:lnTo>
                <a:lnTo>
                  <a:pt x="27" y="286"/>
                </a:lnTo>
                <a:lnTo>
                  <a:pt x="28" y="307"/>
                </a:lnTo>
                <a:lnTo>
                  <a:pt x="28" y="327"/>
                </a:lnTo>
                <a:lnTo>
                  <a:pt x="28" y="335"/>
                </a:lnTo>
                <a:lnTo>
                  <a:pt x="28" y="345"/>
                </a:lnTo>
                <a:lnTo>
                  <a:pt x="27" y="364"/>
                </a:lnTo>
                <a:lnTo>
                  <a:pt x="24" y="383"/>
                </a:lnTo>
                <a:lnTo>
                  <a:pt x="20" y="421"/>
                </a:lnTo>
                <a:lnTo>
                  <a:pt x="14" y="460"/>
                </a:lnTo>
                <a:lnTo>
                  <a:pt x="8" y="498"/>
                </a:lnTo>
                <a:lnTo>
                  <a:pt x="6" y="517"/>
                </a:lnTo>
                <a:lnTo>
                  <a:pt x="4" y="534"/>
                </a:lnTo>
                <a:lnTo>
                  <a:pt x="3" y="552"/>
                </a:lnTo>
                <a:lnTo>
                  <a:pt x="1" y="568"/>
                </a:lnTo>
                <a:lnTo>
                  <a:pt x="0" y="585"/>
                </a:lnTo>
                <a:lnTo>
                  <a:pt x="0" y="601"/>
                </a:lnTo>
                <a:lnTo>
                  <a:pt x="0" y="615"/>
                </a:lnTo>
                <a:lnTo>
                  <a:pt x="1" y="628"/>
                </a:lnTo>
                <a:lnTo>
                  <a:pt x="3" y="641"/>
                </a:lnTo>
                <a:lnTo>
                  <a:pt x="4" y="654"/>
                </a:lnTo>
                <a:lnTo>
                  <a:pt x="4" y="665"/>
                </a:lnTo>
                <a:lnTo>
                  <a:pt x="6" y="675"/>
                </a:lnTo>
                <a:lnTo>
                  <a:pt x="7" y="685"/>
                </a:lnTo>
                <a:lnTo>
                  <a:pt x="8" y="695"/>
                </a:lnTo>
                <a:lnTo>
                  <a:pt x="10" y="704"/>
                </a:lnTo>
                <a:lnTo>
                  <a:pt x="13" y="712"/>
                </a:lnTo>
                <a:lnTo>
                  <a:pt x="17" y="721"/>
                </a:lnTo>
                <a:lnTo>
                  <a:pt x="21" y="728"/>
                </a:lnTo>
                <a:lnTo>
                  <a:pt x="27" y="735"/>
                </a:lnTo>
                <a:lnTo>
                  <a:pt x="34" y="741"/>
                </a:lnTo>
                <a:lnTo>
                  <a:pt x="37" y="744"/>
                </a:lnTo>
                <a:lnTo>
                  <a:pt x="43" y="748"/>
                </a:lnTo>
                <a:lnTo>
                  <a:pt x="47" y="749"/>
                </a:lnTo>
                <a:lnTo>
                  <a:pt x="51" y="752"/>
                </a:lnTo>
                <a:lnTo>
                  <a:pt x="57" y="755"/>
                </a:lnTo>
                <a:lnTo>
                  <a:pt x="63" y="758"/>
                </a:lnTo>
                <a:lnTo>
                  <a:pt x="70" y="759"/>
                </a:lnTo>
                <a:lnTo>
                  <a:pt x="77" y="762"/>
                </a:lnTo>
                <a:lnTo>
                  <a:pt x="84" y="764"/>
                </a:lnTo>
                <a:lnTo>
                  <a:pt x="93" y="765"/>
                </a:lnTo>
                <a:lnTo>
                  <a:pt x="101" y="767"/>
                </a:lnTo>
                <a:lnTo>
                  <a:pt x="111" y="768"/>
                </a:lnTo>
                <a:lnTo>
                  <a:pt x="123" y="768"/>
                </a:lnTo>
                <a:lnTo>
                  <a:pt x="134" y="768"/>
                </a:lnTo>
                <a:lnTo>
                  <a:pt x="146" y="768"/>
                </a:lnTo>
                <a:lnTo>
                  <a:pt x="157" y="768"/>
                </a:lnTo>
                <a:lnTo>
                  <a:pt x="170" y="767"/>
                </a:lnTo>
                <a:lnTo>
                  <a:pt x="183" y="767"/>
                </a:lnTo>
                <a:lnTo>
                  <a:pt x="210" y="764"/>
                </a:lnTo>
                <a:lnTo>
                  <a:pt x="239" y="762"/>
                </a:lnTo>
                <a:lnTo>
                  <a:pt x="267" y="759"/>
                </a:lnTo>
                <a:lnTo>
                  <a:pt x="296" y="757"/>
                </a:lnTo>
                <a:lnTo>
                  <a:pt x="325" y="755"/>
                </a:lnTo>
                <a:lnTo>
                  <a:pt x="352" y="754"/>
                </a:lnTo>
                <a:lnTo>
                  <a:pt x="365" y="754"/>
                </a:lnTo>
                <a:lnTo>
                  <a:pt x="378" y="754"/>
                </a:lnTo>
                <a:lnTo>
                  <a:pt x="391" y="754"/>
                </a:lnTo>
                <a:lnTo>
                  <a:pt x="402" y="755"/>
                </a:lnTo>
                <a:lnTo>
                  <a:pt x="413" y="757"/>
                </a:lnTo>
                <a:lnTo>
                  <a:pt x="425" y="758"/>
                </a:lnTo>
                <a:lnTo>
                  <a:pt x="435" y="759"/>
                </a:lnTo>
                <a:lnTo>
                  <a:pt x="444" y="761"/>
                </a:lnTo>
                <a:lnTo>
                  <a:pt x="452" y="764"/>
                </a:lnTo>
                <a:lnTo>
                  <a:pt x="461" y="768"/>
                </a:lnTo>
                <a:lnTo>
                  <a:pt x="468" y="772"/>
                </a:lnTo>
                <a:lnTo>
                  <a:pt x="474" y="777"/>
                </a:lnTo>
                <a:lnTo>
                  <a:pt x="479" y="781"/>
                </a:lnTo>
                <a:lnTo>
                  <a:pt x="484" y="787"/>
                </a:lnTo>
                <a:lnTo>
                  <a:pt x="486" y="794"/>
                </a:lnTo>
                <a:lnTo>
                  <a:pt x="489" y="799"/>
                </a:lnTo>
                <a:lnTo>
                  <a:pt x="492" y="807"/>
                </a:lnTo>
                <a:lnTo>
                  <a:pt x="494" y="814"/>
                </a:lnTo>
                <a:lnTo>
                  <a:pt x="495" y="822"/>
                </a:lnTo>
                <a:lnTo>
                  <a:pt x="496" y="829"/>
                </a:lnTo>
                <a:lnTo>
                  <a:pt x="496" y="847"/>
                </a:lnTo>
                <a:lnTo>
                  <a:pt x="496" y="864"/>
                </a:lnTo>
                <a:lnTo>
                  <a:pt x="496" y="882"/>
                </a:lnTo>
                <a:lnTo>
                  <a:pt x="498" y="899"/>
                </a:lnTo>
                <a:lnTo>
                  <a:pt x="498" y="916"/>
                </a:lnTo>
                <a:lnTo>
                  <a:pt x="499" y="925"/>
                </a:lnTo>
                <a:lnTo>
                  <a:pt x="501" y="934"/>
                </a:lnTo>
                <a:lnTo>
                  <a:pt x="502" y="941"/>
                </a:lnTo>
                <a:lnTo>
                  <a:pt x="505" y="948"/>
                </a:lnTo>
                <a:lnTo>
                  <a:pt x="508" y="955"/>
                </a:lnTo>
                <a:lnTo>
                  <a:pt x="512" y="962"/>
                </a:lnTo>
                <a:lnTo>
                  <a:pt x="516" y="969"/>
                </a:lnTo>
                <a:lnTo>
                  <a:pt x="522" y="975"/>
                </a:lnTo>
                <a:lnTo>
                  <a:pt x="528" y="979"/>
                </a:lnTo>
                <a:lnTo>
                  <a:pt x="535" y="985"/>
                </a:lnTo>
                <a:lnTo>
                  <a:pt x="544" y="989"/>
                </a:lnTo>
                <a:lnTo>
                  <a:pt x="552" y="992"/>
                </a:lnTo>
                <a:lnTo>
                  <a:pt x="562" y="995"/>
                </a:lnTo>
                <a:lnTo>
                  <a:pt x="575" y="998"/>
                </a:lnTo>
                <a:lnTo>
                  <a:pt x="588" y="1001"/>
                </a:lnTo>
                <a:lnTo>
                  <a:pt x="601" y="1004"/>
                </a:lnTo>
                <a:lnTo>
                  <a:pt x="617" y="1006"/>
                </a:lnTo>
                <a:lnTo>
                  <a:pt x="632" y="1009"/>
                </a:lnTo>
                <a:lnTo>
                  <a:pt x="650" y="1011"/>
                </a:lnTo>
                <a:lnTo>
                  <a:pt x="667" y="1014"/>
                </a:lnTo>
                <a:lnTo>
                  <a:pt x="685" y="1015"/>
                </a:lnTo>
                <a:lnTo>
                  <a:pt x="704" y="1018"/>
                </a:lnTo>
                <a:lnTo>
                  <a:pt x="723" y="1019"/>
                </a:lnTo>
                <a:lnTo>
                  <a:pt x="743" y="1021"/>
                </a:lnTo>
                <a:lnTo>
                  <a:pt x="783" y="1022"/>
                </a:lnTo>
                <a:lnTo>
                  <a:pt x="823" y="1022"/>
                </a:lnTo>
                <a:lnTo>
                  <a:pt x="844" y="1022"/>
                </a:lnTo>
                <a:lnTo>
                  <a:pt x="864" y="1021"/>
                </a:lnTo>
                <a:lnTo>
                  <a:pt x="884" y="1021"/>
                </a:lnTo>
                <a:lnTo>
                  <a:pt x="904" y="1019"/>
                </a:lnTo>
                <a:lnTo>
                  <a:pt x="923" y="1018"/>
                </a:lnTo>
                <a:lnTo>
                  <a:pt x="942" y="1015"/>
                </a:lnTo>
                <a:lnTo>
                  <a:pt x="960" y="1012"/>
                </a:lnTo>
                <a:lnTo>
                  <a:pt x="979" y="1009"/>
                </a:lnTo>
                <a:lnTo>
                  <a:pt x="996" y="1005"/>
                </a:lnTo>
                <a:lnTo>
                  <a:pt x="1012" y="1002"/>
                </a:lnTo>
                <a:lnTo>
                  <a:pt x="1027" y="996"/>
                </a:lnTo>
                <a:lnTo>
                  <a:pt x="1042" y="992"/>
                </a:lnTo>
                <a:lnTo>
                  <a:pt x="1055" y="986"/>
                </a:lnTo>
                <a:lnTo>
                  <a:pt x="1066" y="979"/>
                </a:lnTo>
                <a:lnTo>
                  <a:pt x="1078" y="972"/>
                </a:lnTo>
                <a:lnTo>
                  <a:pt x="1088" y="965"/>
                </a:lnTo>
                <a:lnTo>
                  <a:pt x="1096" y="956"/>
                </a:lnTo>
                <a:lnTo>
                  <a:pt x="1103" y="948"/>
                </a:lnTo>
                <a:lnTo>
                  <a:pt x="1110" y="938"/>
                </a:lnTo>
                <a:lnTo>
                  <a:pt x="1116" y="926"/>
                </a:lnTo>
                <a:lnTo>
                  <a:pt x="1122" y="914"/>
                </a:lnTo>
                <a:lnTo>
                  <a:pt x="1126" y="901"/>
                </a:lnTo>
                <a:lnTo>
                  <a:pt x="1130" y="887"/>
                </a:lnTo>
                <a:lnTo>
                  <a:pt x="1135" y="872"/>
                </a:lnTo>
                <a:lnTo>
                  <a:pt x="1138" y="858"/>
                </a:lnTo>
                <a:lnTo>
                  <a:pt x="1139" y="842"/>
                </a:lnTo>
                <a:lnTo>
                  <a:pt x="1140" y="827"/>
                </a:lnTo>
                <a:lnTo>
                  <a:pt x="1142" y="809"/>
                </a:lnTo>
                <a:lnTo>
                  <a:pt x="1143" y="794"/>
                </a:lnTo>
                <a:lnTo>
                  <a:pt x="1143" y="777"/>
                </a:lnTo>
                <a:lnTo>
                  <a:pt x="1143" y="758"/>
                </a:lnTo>
                <a:lnTo>
                  <a:pt x="1143" y="741"/>
                </a:lnTo>
                <a:lnTo>
                  <a:pt x="1142" y="707"/>
                </a:lnTo>
                <a:lnTo>
                  <a:pt x="1140" y="671"/>
                </a:lnTo>
                <a:lnTo>
                  <a:pt x="1138" y="637"/>
                </a:lnTo>
                <a:lnTo>
                  <a:pt x="1136" y="621"/>
                </a:lnTo>
                <a:lnTo>
                  <a:pt x="1135" y="604"/>
                </a:lnTo>
                <a:lnTo>
                  <a:pt x="1133" y="588"/>
                </a:lnTo>
                <a:lnTo>
                  <a:pt x="1132" y="572"/>
                </a:lnTo>
                <a:lnTo>
                  <a:pt x="1130" y="558"/>
                </a:lnTo>
                <a:lnTo>
                  <a:pt x="1129" y="544"/>
                </a:lnTo>
                <a:lnTo>
                  <a:pt x="1128" y="531"/>
                </a:lnTo>
                <a:lnTo>
                  <a:pt x="1126" y="518"/>
                </a:lnTo>
                <a:lnTo>
                  <a:pt x="1126" y="505"/>
                </a:lnTo>
                <a:lnTo>
                  <a:pt x="1125" y="495"/>
                </a:lnTo>
                <a:lnTo>
                  <a:pt x="1125" y="485"/>
                </a:lnTo>
                <a:lnTo>
                  <a:pt x="1125" y="475"/>
                </a:lnTo>
                <a:lnTo>
                  <a:pt x="1125" y="455"/>
                </a:lnTo>
                <a:lnTo>
                  <a:pt x="1125" y="438"/>
                </a:lnTo>
                <a:lnTo>
                  <a:pt x="1123" y="421"/>
                </a:lnTo>
                <a:lnTo>
                  <a:pt x="1123" y="407"/>
                </a:lnTo>
                <a:lnTo>
                  <a:pt x="1123" y="393"/>
                </a:lnTo>
                <a:lnTo>
                  <a:pt x="1122" y="380"/>
                </a:lnTo>
                <a:lnTo>
                  <a:pt x="1120" y="367"/>
                </a:lnTo>
                <a:lnTo>
                  <a:pt x="1118" y="355"/>
                </a:lnTo>
                <a:lnTo>
                  <a:pt x="1113" y="345"/>
                </a:lnTo>
                <a:lnTo>
                  <a:pt x="1109" y="335"/>
                </a:lnTo>
                <a:lnTo>
                  <a:pt x="1106" y="330"/>
                </a:lnTo>
                <a:lnTo>
                  <a:pt x="1102" y="325"/>
                </a:lnTo>
                <a:lnTo>
                  <a:pt x="1099" y="321"/>
                </a:lnTo>
                <a:lnTo>
                  <a:pt x="1095" y="317"/>
                </a:lnTo>
                <a:lnTo>
                  <a:pt x="1090" y="313"/>
                </a:lnTo>
                <a:lnTo>
                  <a:pt x="1085" y="308"/>
                </a:lnTo>
                <a:lnTo>
                  <a:pt x="1080" y="304"/>
                </a:lnTo>
                <a:lnTo>
                  <a:pt x="1073" y="300"/>
                </a:lnTo>
                <a:lnTo>
                  <a:pt x="1067" y="295"/>
                </a:lnTo>
                <a:lnTo>
                  <a:pt x="1060" y="291"/>
                </a:lnTo>
                <a:lnTo>
                  <a:pt x="1053" y="288"/>
                </a:lnTo>
                <a:lnTo>
                  <a:pt x="1045" y="286"/>
                </a:lnTo>
                <a:lnTo>
                  <a:pt x="1035" y="283"/>
                </a:lnTo>
                <a:lnTo>
                  <a:pt x="1025" y="280"/>
                </a:lnTo>
                <a:lnTo>
                  <a:pt x="1015" y="277"/>
                </a:lnTo>
                <a:lnTo>
                  <a:pt x="1003" y="276"/>
                </a:lnTo>
                <a:lnTo>
                  <a:pt x="992" y="274"/>
                </a:lnTo>
                <a:lnTo>
                  <a:pt x="979" y="273"/>
                </a:lnTo>
                <a:lnTo>
                  <a:pt x="966" y="271"/>
                </a:lnTo>
                <a:lnTo>
                  <a:pt x="953" y="271"/>
                </a:lnTo>
                <a:lnTo>
                  <a:pt x="939" y="270"/>
                </a:lnTo>
                <a:lnTo>
                  <a:pt x="926" y="270"/>
                </a:lnTo>
                <a:lnTo>
                  <a:pt x="897" y="270"/>
                </a:lnTo>
                <a:lnTo>
                  <a:pt x="867" y="268"/>
                </a:lnTo>
                <a:lnTo>
                  <a:pt x="839" y="268"/>
                </a:lnTo>
                <a:lnTo>
                  <a:pt x="810" y="267"/>
                </a:lnTo>
                <a:lnTo>
                  <a:pt x="781" y="266"/>
                </a:lnTo>
                <a:lnTo>
                  <a:pt x="753" y="264"/>
                </a:lnTo>
                <a:lnTo>
                  <a:pt x="740" y="263"/>
                </a:lnTo>
                <a:lnTo>
                  <a:pt x="727" y="261"/>
                </a:lnTo>
                <a:lnTo>
                  <a:pt x="714" y="260"/>
                </a:lnTo>
                <a:lnTo>
                  <a:pt x="703" y="257"/>
                </a:lnTo>
                <a:lnTo>
                  <a:pt x="691" y="254"/>
                </a:lnTo>
                <a:lnTo>
                  <a:pt x="680" y="251"/>
                </a:lnTo>
                <a:lnTo>
                  <a:pt x="670" y="248"/>
                </a:lnTo>
                <a:lnTo>
                  <a:pt x="661" y="244"/>
                </a:lnTo>
                <a:lnTo>
                  <a:pt x="651" y="240"/>
                </a:lnTo>
                <a:lnTo>
                  <a:pt x="644" y="234"/>
                </a:lnTo>
                <a:lnTo>
                  <a:pt x="635" y="228"/>
                </a:lnTo>
                <a:lnTo>
                  <a:pt x="628" y="223"/>
                </a:lnTo>
                <a:lnTo>
                  <a:pt x="622" y="217"/>
                </a:lnTo>
                <a:lnTo>
                  <a:pt x="615" y="210"/>
                </a:lnTo>
                <a:lnTo>
                  <a:pt x="610" y="203"/>
                </a:lnTo>
                <a:lnTo>
                  <a:pt x="604" y="196"/>
                </a:lnTo>
                <a:lnTo>
                  <a:pt x="594" y="180"/>
                </a:lnTo>
                <a:lnTo>
                  <a:pt x="585" y="164"/>
                </a:lnTo>
                <a:lnTo>
                  <a:pt x="577" y="147"/>
                </a:lnTo>
                <a:lnTo>
                  <a:pt x="568" y="130"/>
                </a:lnTo>
                <a:lnTo>
                  <a:pt x="559" y="113"/>
                </a:lnTo>
                <a:lnTo>
                  <a:pt x="551" y="97"/>
                </a:lnTo>
                <a:lnTo>
                  <a:pt x="541" y="81"/>
                </a:lnTo>
                <a:lnTo>
                  <a:pt x="531" y="67"/>
                </a:lnTo>
                <a:lnTo>
                  <a:pt x="524" y="60"/>
                </a:lnTo>
                <a:lnTo>
                  <a:pt x="518" y="54"/>
                </a:lnTo>
                <a:lnTo>
                  <a:pt x="512" y="47"/>
                </a:lnTo>
                <a:lnTo>
                  <a:pt x="505" y="41"/>
                </a:lnTo>
                <a:lnTo>
                  <a:pt x="496" y="37"/>
                </a:lnTo>
                <a:lnTo>
                  <a:pt x="489" y="33"/>
                </a:lnTo>
                <a:lnTo>
                  <a:pt x="481" y="29"/>
                </a:lnTo>
                <a:lnTo>
                  <a:pt x="471" y="24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8267" name="Text Box 22"/>
          <p:cNvSpPr txBox="1">
            <a:spLocks noChangeArrowheads="1"/>
          </p:cNvSpPr>
          <p:nvPr/>
        </p:nvSpPr>
        <p:spPr bwMode="auto">
          <a:xfrm>
            <a:off x="5609036" y="5519420"/>
            <a:ext cx="3270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F</a:t>
            </a:r>
          </a:p>
        </p:txBody>
      </p:sp>
      <p:sp>
        <p:nvSpPr>
          <p:cNvPr id="3" name="Rectangle 2"/>
          <p:cNvSpPr/>
          <p:nvPr/>
        </p:nvSpPr>
        <p:spPr>
          <a:xfrm>
            <a:off x="149088" y="5827794"/>
            <a:ext cx="19271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Problem at S</a:t>
            </a:r>
            <a:r>
              <a:rPr lang="zh-CN" altLang="en-US" dirty="0"/>
              <a:t>：</a:t>
            </a:r>
            <a:endParaRPr lang="en-US" altLang="zh-CN" dirty="0"/>
          </a:p>
        </p:txBody>
      </p:sp>
      <p:sp>
        <p:nvSpPr>
          <p:cNvPr id="35" name="Rectangle 34"/>
          <p:cNvSpPr/>
          <p:nvPr/>
        </p:nvSpPr>
        <p:spPr>
          <a:xfrm>
            <a:off x="1813818" y="5827793"/>
            <a:ext cx="36599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/>
              <a:t>Overlapping </a:t>
            </a:r>
            <a:r>
              <a:rPr lang="en-US" altLang="zh-CN" dirty="0"/>
              <a:t>routing entries.</a:t>
            </a:r>
          </a:p>
        </p:txBody>
      </p:sp>
      <p:sp>
        <p:nvSpPr>
          <p:cNvPr id="36" name="Rectangle 35"/>
          <p:cNvSpPr/>
          <p:nvPr/>
        </p:nvSpPr>
        <p:spPr>
          <a:xfrm>
            <a:off x="168262" y="6289459"/>
            <a:ext cx="13805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Solution</a:t>
            </a:r>
            <a:r>
              <a:rPr lang="zh-CN" altLang="en-US" dirty="0"/>
              <a:t>：</a:t>
            </a:r>
            <a:endParaRPr lang="en-US" altLang="zh-CN" dirty="0"/>
          </a:p>
        </p:txBody>
      </p:sp>
      <p:sp>
        <p:nvSpPr>
          <p:cNvPr id="37" name="Rectangle 36"/>
          <p:cNvSpPr/>
          <p:nvPr/>
        </p:nvSpPr>
        <p:spPr>
          <a:xfrm>
            <a:off x="1525321" y="6289458"/>
            <a:ext cx="427552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Longest prefix matching (LPM)</a:t>
            </a:r>
          </a:p>
        </p:txBody>
      </p:sp>
      <p:sp>
        <p:nvSpPr>
          <p:cNvPr id="38" name="Text Box 19"/>
          <p:cNvSpPr txBox="1">
            <a:spLocks noChangeArrowheads="1"/>
          </p:cNvSpPr>
          <p:nvPr/>
        </p:nvSpPr>
        <p:spPr bwMode="auto">
          <a:xfrm>
            <a:off x="1039118" y="1694062"/>
            <a:ext cx="350837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dirty="0">
                <a:solidFill>
                  <a:srgbClr val="000000"/>
                </a:solidFill>
              </a:rPr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2100174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39" grpId="0"/>
      <p:bldP spid="31" grpId="0"/>
      <p:bldP spid="32" grpId="0"/>
      <p:bldP spid="3" grpId="0"/>
      <p:bldP spid="35" grpId="0"/>
      <p:bldP spid="36" grpId="0"/>
      <p:bldP spid="37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7" name="Slide Number Placeholder 2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D77EB959-0679-2847-89D9-441D6E899D26}" type="slidenum">
              <a:rPr lang="en-US" altLang="en-US" sz="1400">
                <a:solidFill>
                  <a:srgbClr val="000000"/>
                </a:solidFill>
                <a:latin typeface="Times New Roman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39</a:t>
            </a:fld>
            <a:endParaRPr lang="en-US" altLang="en-US" sz="1400" dirty="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142338" name="Rectangle 2"/>
          <p:cNvSpPr>
            <a:spLocks noChangeArrowheads="1"/>
          </p:cNvSpPr>
          <p:nvPr/>
        </p:nvSpPr>
        <p:spPr bwMode="auto">
          <a:xfrm>
            <a:off x="411163" y="204788"/>
            <a:ext cx="8024812" cy="95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4000" u="sng">
              <a:solidFill>
                <a:srgbClr val="3333CC"/>
              </a:solidFill>
            </a:endParaRPr>
          </a:p>
        </p:txBody>
      </p:sp>
      <p:sp>
        <p:nvSpPr>
          <p:cNvPr id="142339" name="Rectangle 3"/>
          <p:cNvSpPr>
            <a:spLocks noChangeArrowheads="1"/>
          </p:cNvSpPr>
          <p:nvPr/>
        </p:nvSpPr>
        <p:spPr bwMode="auto">
          <a:xfrm>
            <a:off x="533400" y="1600200"/>
            <a:ext cx="8051800" cy="4856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buClr>
                <a:srgbClr val="3333CC"/>
              </a:buClr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42340" name="Rectangle 4"/>
          <p:cNvSpPr>
            <a:spLocks noChangeArrowheads="1"/>
          </p:cNvSpPr>
          <p:nvPr/>
        </p:nvSpPr>
        <p:spPr bwMode="auto">
          <a:xfrm>
            <a:off x="480417" y="5934075"/>
            <a:ext cx="8283575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u="sng" dirty="0">
                <a:solidFill>
                  <a:srgbClr val="3333CC"/>
                </a:solidFill>
              </a:rPr>
              <a:t>Active BGP Entries</a:t>
            </a:r>
            <a:r>
              <a:rPr lang="en-US" altLang="zh-CN" sz="1800" dirty="0">
                <a:solidFill>
                  <a:srgbClr val="000000"/>
                </a:solidFill>
                <a:ea typeface="宋体" charset="-122"/>
              </a:rPr>
              <a:t> (</a:t>
            </a:r>
            <a:r>
              <a:rPr lang="en-US" altLang="en-US" sz="1800" u="sng" dirty="0">
                <a:solidFill>
                  <a:srgbClr val="000000"/>
                </a:solidFill>
                <a:ea typeface="宋体" charset="-122"/>
                <a:hlinkClick r:id="rId3"/>
              </a:rPr>
              <a:t>http://bgp.potaroo.net/as1221/bgp-active.html</a:t>
            </a:r>
            <a:r>
              <a:rPr lang="en-US" altLang="zh-CN" sz="1800" u="sng" dirty="0">
                <a:solidFill>
                  <a:srgbClr val="000000"/>
                </a:solidFill>
                <a:ea typeface="宋体" charset="-122"/>
              </a:rPr>
              <a:t>)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u="sng" dirty="0">
                <a:solidFill>
                  <a:srgbClr val="000000"/>
                </a:solidFill>
                <a:ea typeface="宋体" charset="-122"/>
              </a:rPr>
              <a:t>Internet Growth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u="sng" dirty="0">
                <a:solidFill>
                  <a:srgbClr val="000000"/>
                </a:solidFill>
                <a:ea typeface="宋体" charset="-122"/>
              </a:rPr>
              <a:t>(http://</a:t>
            </a:r>
            <a:r>
              <a:rPr lang="en-US" altLang="zh-CN" sz="1800" u="sng" dirty="0" err="1">
                <a:solidFill>
                  <a:srgbClr val="000000"/>
                </a:solidFill>
                <a:ea typeface="宋体" charset="-122"/>
              </a:rPr>
              <a:t>www.caida.org</a:t>
            </a:r>
            <a:r>
              <a:rPr lang="en-US" altLang="zh-CN" sz="1800" u="sng" dirty="0">
                <a:solidFill>
                  <a:srgbClr val="000000"/>
                </a:solidFill>
                <a:ea typeface="宋体" charset="-122"/>
              </a:rPr>
              <a:t>/research/topology/</a:t>
            </a:r>
            <a:r>
              <a:rPr lang="en-US" altLang="zh-CN" sz="1800" u="sng" dirty="0" err="1">
                <a:solidFill>
                  <a:srgbClr val="000000"/>
                </a:solidFill>
                <a:ea typeface="宋体" charset="-122"/>
              </a:rPr>
              <a:t>as_core_network</a:t>
            </a:r>
            <a:r>
              <a:rPr lang="en-US" altLang="zh-CN" sz="1800" u="sng" dirty="0">
                <a:solidFill>
                  <a:srgbClr val="000000"/>
                </a:solidFill>
                <a:ea typeface="宋体" charset="-122"/>
              </a:rPr>
              <a:t>/</a:t>
            </a:r>
            <a:r>
              <a:rPr lang="en-US" altLang="zh-CN" sz="1800" u="sng" dirty="0" err="1">
                <a:solidFill>
                  <a:srgbClr val="000000"/>
                </a:solidFill>
                <a:ea typeface="宋体" charset="-122"/>
              </a:rPr>
              <a:t>historical.xml</a:t>
            </a:r>
            <a:r>
              <a:rPr lang="en-US" altLang="zh-CN" sz="1800" u="sng" dirty="0">
                <a:solidFill>
                  <a:srgbClr val="000000"/>
                </a:solidFill>
                <a:ea typeface="宋体" charset="-122"/>
              </a:rPr>
              <a:t>)</a:t>
            </a:r>
          </a:p>
        </p:txBody>
      </p:sp>
      <p:sp>
        <p:nvSpPr>
          <p:cNvPr id="142341" name="Rectangle 5"/>
          <p:cNvSpPr>
            <a:spLocks noGrp="1" noChangeArrowheads="1"/>
          </p:cNvSpPr>
          <p:nvPr>
            <p:ph type="title"/>
          </p:nvPr>
        </p:nvSpPr>
        <p:spPr>
          <a:xfrm>
            <a:off x="533400" y="128588"/>
            <a:ext cx="8024813" cy="1143000"/>
          </a:xfrm>
        </p:spPr>
        <p:txBody>
          <a:bodyPr/>
          <a:lstStyle/>
          <a:p>
            <a:r>
              <a:rPr lang="en-US" altLang="zh-CN" sz="2800" dirty="0">
                <a:ea typeface="宋体" charset="-122"/>
              </a:rPr>
              <a:t>Routing Table Size of BGP (number of globally advertised, aggregated entries)</a:t>
            </a:r>
            <a:endParaRPr lang="en-US" altLang="en-US" sz="2800" dirty="0">
              <a:ea typeface="ＭＳ Ｐゴシック" charset="-12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272" y="1295032"/>
            <a:ext cx="7725103" cy="4639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9806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Freeform 2"/>
          <p:cNvSpPr>
            <a:spLocks/>
          </p:cNvSpPr>
          <p:nvPr/>
        </p:nvSpPr>
        <p:spPr bwMode="auto">
          <a:xfrm>
            <a:off x="6754813" y="3794125"/>
            <a:ext cx="2389187" cy="2455863"/>
          </a:xfrm>
          <a:custGeom>
            <a:avLst/>
            <a:gdLst>
              <a:gd name="T0" fmla="*/ 2147483647 w 1143"/>
              <a:gd name="T1" fmla="*/ 2147483647 h 1022"/>
              <a:gd name="T2" fmla="*/ 2147483647 w 1143"/>
              <a:gd name="T3" fmla="*/ 2147483647 h 1022"/>
              <a:gd name="T4" fmla="*/ 2147483647 w 1143"/>
              <a:gd name="T5" fmla="*/ 2147483647 h 1022"/>
              <a:gd name="T6" fmla="*/ 2147483647 w 1143"/>
              <a:gd name="T7" fmla="*/ 2147483647 h 1022"/>
              <a:gd name="T8" fmla="*/ 2147483647 w 1143"/>
              <a:gd name="T9" fmla="*/ 2147483647 h 1022"/>
              <a:gd name="T10" fmla="*/ 2147483647 w 1143"/>
              <a:gd name="T11" fmla="*/ 2147483647 h 1022"/>
              <a:gd name="T12" fmla="*/ 2147483647 w 1143"/>
              <a:gd name="T13" fmla="*/ 2147483647 h 1022"/>
              <a:gd name="T14" fmla="*/ 2147483647 w 1143"/>
              <a:gd name="T15" fmla="*/ 2147483647 h 1022"/>
              <a:gd name="T16" fmla="*/ 2147483647 w 1143"/>
              <a:gd name="T17" fmla="*/ 2147483647 h 1022"/>
              <a:gd name="T18" fmla="*/ 2147483647 w 1143"/>
              <a:gd name="T19" fmla="*/ 2147483647 h 1022"/>
              <a:gd name="T20" fmla="*/ 2147483647 w 1143"/>
              <a:gd name="T21" fmla="*/ 2147483647 h 1022"/>
              <a:gd name="T22" fmla="*/ 2147483647 w 1143"/>
              <a:gd name="T23" fmla="*/ 2147483647 h 1022"/>
              <a:gd name="T24" fmla="*/ 2147483647 w 1143"/>
              <a:gd name="T25" fmla="*/ 2147483647 h 1022"/>
              <a:gd name="T26" fmla="*/ 2147483647 w 1143"/>
              <a:gd name="T27" fmla="*/ 2147483647 h 1022"/>
              <a:gd name="T28" fmla="*/ 2147483647 w 1143"/>
              <a:gd name="T29" fmla="*/ 2147483647 h 1022"/>
              <a:gd name="T30" fmla="*/ 2147483647 w 1143"/>
              <a:gd name="T31" fmla="*/ 2147483647 h 1022"/>
              <a:gd name="T32" fmla="*/ 2147483647 w 1143"/>
              <a:gd name="T33" fmla="*/ 2147483647 h 1022"/>
              <a:gd name="T34" fmla="*/ 2147483647 w 1143"/>
              <a:gd name="T35" fmla="*/ 2147483647 h 1022"/>
              <a:gd name="T36" fmla="*/ 2147483647 w 1143"/>
              <a:gd name="T37" fmla="*/ 2147483647 h 1022"/>
              <a:gd name="T38" fmla="*/ 2147483647 w 1143"/>
              <a:gd name="T39" fmla="*/ 2147483647 h 1022"/>
              <a:gd name="T40" fmla="*/ 2147483647 w 1143"/>
              <a:gd name="T41" fmla="*/ 2147483647 h 1022"/>
              <a:gd name="T42" fmla="*/ 2147483647 w 1143"/>
              <a:gd name="T43" fmla="*/ 2147483647 h 1022"/>
              <a:gd name="T44" fmla="*/ 2147483647 w 1143"/>
              <a:gd name="T45" fmla="*/ 2147483647 h 1022"/>
              <a:gd name="T46" fmla="*/ 2147483647 w 1143"/>
              <a:gd name="T47" fmla="*/ 2147483647 h 1022"/>
              <a:gd name="T48" fmla="*/ 2147483647 w 1143"/>
              <a:gd name="T49" fmla="*/ 2147483647 h 1022"/>
              <a:gd name="T50" fmla="*/ 2147483647 w 1143"/>
              <a:gd name="T51" fmla="*/ 2147483647 h 1022"/>
              <a:gd name="T52" fmla="*/ 2147483647 w 1143"/>
              <a:gd name="T53" fmla="*/ 2147483647 h 1022"/>
              <a:gd name="T54" fmla="*/ 2147483647 w 1143"/>
              <a:gd name="T55" fmla="*/ 2147483647 h 1022"/>
              <a:gd name="T56" fmla="*/ 2147483647 w 1143"/>
              <a:gd name="T57" fmla="*/ 2147483647 h 1022"/>
              <a:gd name="T58" fmla="*/ 2147483647 w 1143"/>
              <a:gd name="T59" fmla="*/ 2147483647 h 1022"/>
              <a:gd name="T60" fmla="*/ 2147483647 w 1143"/>
              <a:gd name="T61" fmla="*/ 2147483647 h 1022"/>
              <a:gd name="T62" fmla="*/ 2147483647 w 1143"/>
              <a:gd name="T63" fmla="*/ 2147483647 h 1022"/>
              <a:gd name="T64" fmla="*/ 2147483647 w 1143"/>
              <a:gd name="T65" fmla="*/ 2147483647 h 1022"/>
              <a:gd name="T66" fmla="*/ 2147483647 w 1143"/>
              <a:gd name="T67" fmla="*/ 2147483647 h 1022"/>
              <a:gd name="T68" fmla="*/ 2147483647 w 1143"/>
              <a:gd name="T69" fmla="*/ 2147483647 h 1022"/>
              <a:gd name="T70" fmla="*/ 2147483647 w 1143"/>
              <a:gd name="T71" fmla="*/ 2147483647 h 1022"/>
              <a:gd name="T72" fmla="*/ 2147483647 w 1143"/>
              <a:gd name="T73" fmla="*/ 2147483647 h 1022"/>
              <a:gd name="T74" fmla="*/ 2147483647 w 1143"/>
              <a:gd name="T75" fmla="*/ 2147483647 h 1022"/>
              <a:gd name="T76" fmla="*/ 2147483647 w 1143"/>
              <a:gd name="T77" fmla="*/ 2147483647 h 1022"/>
              <a:gd name="T78" fmla="*/ 2147483647 w 1143"/>
              <a:gd name="T79" fmla="*/ 2147483647 h 1022"/>
              <a:gd name="T80" fmla="*/ 2147483647 w 1143"/>
              <a:gd name="T81" fmla="*/ 2147483647 h 1022"/>
              <a:gd name="T82" fmla="*/ 2147483647 w 1143"/>
              <a:gd name="T83" fmla="*/ 2147483647 h 1022"/>
              <a:gd name="T84" fmla="*/ 2147483647 w 1143"/>
              <a:gd name="T85" fmla="*/ 2147483647 h 1022"/>
              <a:gd name="T86" fmla="*/ 2147483647 w 1143"/>
              <a:gd name="T87" fmla="*/ 2147483647 h 1022"/>
              <a:gd name="T88" fmla="*/ 2147483647 w 1143"/>
              <a:gd name="T89" fmla="*/ 2147483647 h 1022"/>
              <a:gd name="T90" fmla="*/ 2147483647 w 1143"/>
              <a:gd name="T91" fmla="*/ 2147483647 h 1022"/>
              <a:gd name="T92" fmla="*/ 2147483647 w 1143"/>
              <a:gd name="T93" fmla="*/ 2147483647 h 1022"/>
              <a:gd name="T94" fmla="*/ 2147483647 w 1143"/>
              <a:gd name="T95" fmla="*/ 2147483647 h 1022"/>
              <a:gd name="T96" fmla="*/ 2147483647 w 1143"/>
              <a:gd name="T97" fmla="*/ 2147483647 h 1022"/>
              <a:gd name="T98" fmla="*/ 2147483647 w 1143"/>
              <a:gd name="T99" fmla="*/ 2147483647 h 1022"/>
              <a:gd name="T100" fmla="*/ 2147483647 w 1143"/>
              <a:gd name="T101" fmla="*/ 2147483647 h 1022"/>
              <a:gd name="T102" fmla="*/ 2147483647 w 1143"/>
              <a:gd name="T103" fmla="*/ 2147483647 h 1022"/>
              <a:gd name="T104" fmla="*/ 2147483647 w 1143"/>
              <a:gd name="T105" fmla="*/ 2147483647 h 1022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w 1143"/>
              <a:gd name="T160" fmla="*/ 0 h 1022"/>
              <a:gd name="T161" fmla="*/ 1143 w 1143"/>
              <a:gd name="T162" fmla="*/ 1022 h 1022"/>
            </a:gdLst>
            <a:ahLst/>
            <a:cxnLst>
              <a:cxn ang="T106">
                <a:pos x="T0" y="T1"/>
              </a:cxn>
              <a:cxn ang="T107">
                <a:pos x="T2" y="T3"/>
              </a:cxn>
              <a:cxn ang="T108">
                <a:pos x="T4" y="T5"/>
              </a:cxn>
              <a:cxn ang="T109">
                <a:pos x="T6" y="T7"/>
              </a:cxn>
              <a:cxn ang="T110">
                <a:pos x="T8" y="T9"/>
              </a:cxn>
              <a:cxn ang="T111">
                <a:pos x="T10" y="T11"/>
              </a:cxn>
              <a:cxn ang="T112">
                <a:pos x="T12" y="T13"/>
              </a:cxn>
              <a:cxn ang="T113">
                <a:pos x="T14" y="T15"/>
              </a:cxn>
              <a:cxn ang="T114">
                <a:pos x="T16" y="T17"/>
              </a:cxn>
              <a:cxn ang="T115">
                <a:pos x="T18" y="T19"/>
              </a:cxn>
              <a:cxn ang="T116">
                <a:pos x="T20" y="T21"/>
              </a:cxn>
              <a:cxn ang="T117">
                <a:pos x="T22" y="T23"/>
              </a:cxn>
              <a:cxn ang="T118">
                <a:pos x="T24" y="T25"/>
              </a:cxn>
              <a:cxn ang="T119">
                <a:pos x="T26" y="T27"/>
              </a:cxn>
              <a:cxn ang="T120">
                <a:pos x="T28" y="T29"/>
              </a:cxn>
              <a:cxn ang="T121">
                <a:pos x="T30" y="T31"/>
              </a:cxn>
              <a:cxn ang="T122">
                <a:pos x="T32" y="T33"/>
              </a:cxn>
              <a:cxn ang="T123">
                <a:pos x="T34" y="T35"/>
              </a:cxn>
              <a:cxn ang="T124">
                <a:pos x="T36" y="T37"/>
              </a:cxn>
              <a:cxn ang="T125">
                <a:pos x="T38" y="T39"/>
              </a:cxn>
              <a:cxn ang="T126">
                <a:pos x="T40" y="T41"/>
              </a:cxn>
              <a:cxn ang="T127">
                <a:pos x="T42" y="T43"/>
              </a:cxn>
              <a:cxn ang="T128">
                <a:pos x="T44" y="T45"/>
              </a:cxn>
              <a:cxn ang="T129">
                <a:pos x="T46" y="T47"/>
              </a:cxn>
              <a:cxn ang="T130">
                <a:pos x="T48" y="T49"/>
              </a:cxn>
              <a:cxn ang="T131">
                <a:pos x="T50" y="T51"/>
              </a:cxn>
              <a:cxn ang="T132">
                <a:pos x="T52" y="T53"/>
              </a:cxn>
              <a:cxn ang="T133">
                <a:pos x="T54" y="T55"/>
              </a:cxn>
              <a:cxn ang="T134">
                <a:pos x="T56" y="T57"/>
              </a:cxn>
              <a:cxn ang="T135">
                <a:pos x="T58" y="T59"/>
              </a:cxn>
              <a:cxn ang="T136">
                <a:pos x="T60" y="T61"/>
              </a:cxn>
              <a:cxn ang="T137">
                <a:pos x="T62" y="T63"/>
              </a:cxn>
              <a:cxn ang="T138">
                <a:pos x="T64" y="T65"/>
              </a:cxn>
              <a:cxn ang="T139">
                <a:pos x="T66" y="T67"/>
              </a:cxn>
              <a:cxn ang="T140">
                <a:pos x="T68" y="T69"/>
              </a:cxn>
              <a:cxn ang="T141">
                <a:pos x="T70" y="T71"/>
              </a:cxn>
              <a:cxn ang="T142">
                <a:pos x="T72" y="T73"/>
              </a:cxn>
              <a:cxn ang="T143">
                <a:pos x="T74" y="T75"/>
              </a:cxn>
              <a:cxn ang="T144">
                <a:pos x="T76" y="T77"/>
              </a:cxn>
              <a:cxn ang="T145">
                <a:pos x="T78" y="T79"/>
              </a:cxn>
              <a:cxn ang="T146">
                <a:pos x="T80" y="T81"/>
              </a:cxn>
              <a:cxn ang="T147">
                <a:pos x="T82" y="T83"/>
              </a:cxn>
              <a:cxn ang="T148">
                <a:pos x="T84" y="T85"/>
              </a:cxn>
              <a:cxn ang="T149">
                <a:pos x="T86" y="T87"/>
              </a:cxn>
              <a:cxn ang="T150">
                <a:pos x="T88" y="T89"/>
              </a:cxn>
              <a:cxn ang="T151">
                <a:pos x="T90" y="T91"/>
              </a:cxn>
              <a:cxn ang="T152">
                <a:pos x="T92" y="T93"/>
              </a:cxn>
              <a:cxn ang="T153">
                <a:pos x="T94" y="T95"/>
              </a:cxn>
              <a:cxn ang="T154">
                <a:pos x="T96" y="T97"/>
              </a:cxn>
              <a:cxn ang="T155">
                <a:pos x="T98" y="T99"/>
              </a:cxn>
              <a:cxn ang="T156">
                <a:pos x="T100" y="T101"/>
              </a:cxn>
              <a:cxn ang="T157">
                <a:pos x="T102" y="T103"/>
              </a:cxn>
              <a:cxn ang="T158">
                <a:pos x="T104" y="T105"/>
              </a:cxn>
            </a:cxnLst>
            <a:rect l="T159" t="T160" r="T161" b="T162"/>
            <a:pathLst>
              <a:path w="1143" h="1022">
                <a:moveTo>
                  <a:pt x="471" y="24"/>
                </a:moveTo>
                <a:lnTo>
                  <a:pt x="461" y="21"/>
                </a:lnTo>
                <a:lnTo>
                  <a:pt x="451" y="19"/>
                </a:lnTo>
                <a:lnTo>
                  <a:pt x="439" y="16"/>
                </a:lnTo>
                <a:lnTo>
                  <a:pt x="426" y="13"/>
                </a:lnTo>
                <a:lnTo>
                  <a:pt x="415" y="11"/>
                </a:lnTo>
                <a:lnTo>
                  <a:pt x="401" y="9"/>
                </a:lnTo>
                <a:lnTo>
                  <a:pt x="388" y="7"/>
                </a:lnTo>
                <a:lnTo>
                  <a:pt x="373" y="6"/>
                </a:lnTo>
                <a:lnTo>
                  <a:pt x="358" y="4"/>
                </a:lnTo>
                <a:lnTo>
                  <a:pt x="343" y="3"/>
                </a:lnTo>
                <a:lnTo>
                  <a:pt x="313" y="0"/>
                </a:lnTo>
                <a:lnTo>
                  <a:pt x="282" y="0"/>
                </a:lnTo>
                <a:lnTo>
                  <a:pt x="250" y="0"/>
                </a:lnTo>
                <a:lnTo>
                  <a:pt x="219" y="1"/>
                </a:lnTo>
                <a:lnTo>
                  <a:pt x="189" y="3"/>
                </a:lnTo>
                <a:lnTo>
                  <a:pt x="174" y="4"/>
                </a:lnTo>
                <a:lnTo>
                  <a:pt x="160" y="6"/>
                </a:lnTo>
                <a:lnTo>
                  <a:pt x="146" y="9"/>
                </a:lnTo>
                <a:lnTo>
                  <a:pt x="133" y="11"/>
                </a:lnTo>
                <a:lnTo>
                  <a:pt x="120" y="13"/>
                </a:lnTo>
                <a:lnTo>
                  <a:pt x="107" y="16"/>
                </a:lnTo>
                <a:lnTo>
                  <a:pt x="96" y="20"/>
                </a:lnTo>
                <a:lnTo>
                  <a:pt x="84" y="23"/>
                </a:lnTo>
                <a:lnTo>
                  <a:pt x="74" y="27"/>
                </a:lnTo>
                <a:lnTo>
                  <a:pt x="66" y="31"/>
                </a:lnTo>
                <a:lnTo>
                  <a:pt x="57" y="36"/>
                </a:lnTo>
                <a:lnTo>
                  <a:pt x="50" y="40"/>
                </a:lnTo>
                <a:lnTo>
                  <a:pt x="43" y="46"/>
                </a:lnTo>
                <a:lnTo>
                  <a:pt x="37" y="51"/>
                </a:lnTo>
                <a:lnTo>
                  <a:pt x="33" y="59"/>
                </a:lnTo>
                <a:lnTo>
                  <a:pt x="28" y="66"/>
                </a:lnTo>
                <a:lnTo>
                  <a:pt x="24" y="73"/>
                </a:lnTo>
                <a:lnTo>
                  <a:pt x="21" y="80"/>
                </a:lnTo>
                <a:lnTo>
                  <a:pt x="18" y="88"/>
                </a:lnTo>
                <a:lnTo>
                  <a:pt x="17" y="97"/>
                </a:lnTo>
                <a:lnTo>
                  <a:pt x="14" y="106"/>
                </a:lnTo>
                <a:lnTo>
                  <a:pt x="14" y="116"/>
                </a:lnTo>
                <a:lnTo>
                  <a:pt x="13" y="124"/>
                </a:lnTo>
                <a:lnTo>
                  <a:pt x="13" y="134"/>
                </a:lnTo>
                <a:lnTo>
                  <a:pt x="13" y="156"/>
                </a:lnTo>
                <a:lnTo>
                  <a:pt x="14" y="176"/>
                </a:lnTo>
                <a:lnTo>
                  <a:pt x="17" y="198"/>
                </a:lnTo>
                <a:lnTo>
                  <a:pt x="18" y="220"/>
                </a:lnTo>
                <a:lnTo>
                  <a:pt x="21" y="243"/>
                </a:lnTo>
                <a:lnTo>
                  <a:pt x="24" y="264"/>
                </a:lnTo>
                <a:lnTo>
                  <a:pt x="27" y="286"/>
                </a:lnTo>
                <a:lnTo>
                  <a:pt x="28" y="307"/>
                </a:lnTo>
                <a:lnTo>
                  <a:pt x="28" y="327"/>
                </a:lnTo>
                <a:lnTo>
                  <a:pt x="28" y="335"/>
                </a:lnTo>
                <a:lnTo>
                  <a:pt x="28" y="345"/>
                </a:lnTo>
                <a:lnTo>
                  <a:pt x="27" y="364"/>
                </a:lnTo>
                <a:lnTo>
                  <a:pt x="24" y="383"/>
                </a:lnTo>
                <a:lnTo>
                  <a:pt x="20" y="421"/>
                </a:lnTo>
                <a:lnTo>
                  <a:pt x="14" y="460"/>
                </a:lnTo>
                <a:lnTo>
                  <a:pt x="8" y="498"/>
                </a:lnTo>
                <a:lnTo>
                  <a:pt x="6" y="517"/>
                </a:lnTo>
                <a:lnTo>
                  <a:pt x="4" y="534"/>
                </a:lnTo>
                <a:lnTo>
                  <a:pt x="3" y="552"/>
                </a:lnTo>
                <a:lnTo>
                  <a:pt x="1" y="568"/>
                </a:lnTo>
                <a:lnTo>
                  <a:pt x="0" y="585"/>
                </a:lnTo>
                <a:lnTo>
                  <a:pt x="0" y="601"/>
                </a:lnTo>
                <a:lnTo>
                  <a:pt x="0" y="615"/>
                </a:lnTo>
                <a:lnTo>
                  <a:pt x="1" y="628"/>
                </a:lnTo>
                <a:lnTo>
                  <a:pt x="3" y="641"/>
                </a:lnTo>
                <a:lnTo>
                  <a:pt x="4" y="654"/>
                </a:lnTo>
                <a:lnTo>
                  <a:pt x="4" y="665"/>
                </a:lnTo>
                <a:lnTo>
                  <a:pt x="6" y="675"/>
                </a:lnTo>
                <a:lnTo>
                  <a:pt x="7" y="685"/>
                </a:lnTo>
                <a:lnTo>
                  <a:pt x="8" y="695"/>
                </a:lnTo>
                <a:lnTo>
                  <a:pt x="10" y="704"/>
                </a:lnTo>
                <a:lnTo>
                  <a:pt x="13" y="712"/>
                </a:lnTo>
                <a:lnTo>
                  <a:pt x="17" y="721"/>
                </a:lnTo>
                <a:lnTo>
                  <a:pt x="21" y="728"/>
                </a:lnTo>
                <a:lnTo>
                  <a:pt x="27" y="735"/>
                </a:lnTo>
                <a:lnTo>
                  <a:pt x="34" y="741"/>
                </a:lnTo>
                <a:lnTo>
                  <a:pt x="37" y="744"/>
                </a:lnTo>
                <a:lnTo>
                  <a:pt x="43" y="748"/>
                </a:lnTo>
                <a:lnTo>
                  <a:pt x="47" y="749"/>
                </a:lnTo>
                <a:lnTo>
                  <a:pt x="51" y="752"/>
                </a:lnTo>
                <a:lnTo>
                  <a:pt x="57" y="755"/>
                </a:lnTo>
                <a:lnTo>
                  <a:pt x="63" y="758"/>
                </a:lnTo>
                <a:lnTo>
                  <a:pt x="70" y="759"/>
                </a:lnTo>
                <a:lnTo>
                  <a:pt x="77" y="762"/>
                </a:lnTo>
                <a:lnTo>
                  <a:pt x="84" y="764"/>
                </a:lnTo>
                <a:lnTo>
                  <a:pt x="93" y="765"/>
                </a:lnTo>
                <a:lnTo>
                  <a:pt x="101" y="767"/>
                </a:lnTo>
                <a:lnTo>
                  <a:pt x="111" y="768"/>
                </a:lnTo>
                <a:lnTo>
                  <a:pt x="123" y="768"/>
                </a:lnTo>
                <a:lnTo>
                  <a:pt x="134" y="768"/>
                </a:lnTo>
                <a:lnTo>
                  <a:pt x="146" y="768"/>
                </a:lnTo>
                <a:lnTo>
                  <a:pt x="157" y="768"/>
                </a:lnTo>
                <a:lnTo>
                  <a:pt x="170" y="767"/>
                </a:lnTo>
                <a:lnTo>
                  <a:pt x="183" y="767"/>
                </a:lnTo>
                <a:lnTo>
                  <a:pt x="210" y="764"/>
                </a:lnTo>
                <a:lnTo>
                  <a:pt x="239" y="762"/>
                </a:lnTo>
                <a:lnTo>
                  <a:pt x="267" y="759"/>
                </a:lnTo>
                <a:lnTo>
                  <a:pt x="296" y="757"/>
                </a:lnTo>
                <a:lnTo>
                  <a:pt x="325" y="755"/>
                </a:lnTo>
                <a:lnTo>
                  <a:pt x="352" y="754"/>
                </a:lnTo>
                <a:lnTo>
                  <a:pt x="365" y="754"/>
                </a:lnTo>
                <a:lnTo>
                  <a:pt x="378" y="754"/>
                </a:lnTo>
                <a:lnTo>
                  <a:pt x="391" y="754"/>
                </a:lnTo>
                <a:lnTo>
                  <a:pt x="402" y="755"/>
                </a:lnTo>
                <a:lnTo>
                  <a:pt x="413" y="757"/>
                </a:lnTo>
                <a:lnTo>
                  <a:pt x="425" y="758"/>
                </a:lnTo>
                <a:lnTo>
                  <a:pt x="435" y="759"/>
                </a:lnTo>
                <a:lnTo>
                  <a:pt x="444" y="761"/>
                </a:lnTo>
                <a:lnTo>
                  <a:pt x="452" y="764"/>
                </a:lnTo>
                <a:lnTo>
                  <a:pt x="461" y="768"/>
                </a:lnTo>
                <a:lnTo>
                  <a:pt x="468" y="772"/>
                </a:lnTo>
                <a:lnTo>
                  <a:pt x="474" y="777"/>
                </a:lnTo>
                <a:lnTo>
                  <a:pt x="479" y="781"/>
                </a:lnTo>
                <a:lnTo>
                  <a:pt x="484" y="787"/>
                </a:lnTo>
                <a:lnTo>
                  <a:pt x="486" y="794"/>
                </a:lnTo>
                <a:lnTo>
                  <a:pt x="489" y="799"/>
                </a:lnTo>
                <a:lnTo>
                  <a:pt x="492" y="807"/>
                </a:lnTo>
                <a:lnTo>
                  <a:pt x="494" y="814"/>
                </a:lnTo>
                <a:lnTo>
                  <a:pt x="495" y="822"/>
                </a:lnTo>
                <a:lnTo>
                  <a:pt x="496" y="829"/>
                </a:lnTo>
                <a:lnTo>
                  <a:pt x="496" y="847"/>
                </a:lnTo>
                <a:lnTo>
                  <a:pt x="496" y="864"/>
                </a:lnTo>
                <a:lnTo>
                  <a:pt x="496" y="882"/>
                </a:lnTo>
                <a:lnTo>
                  <a:pt x="498" y="899"/>
                </a:lnTo>
                <a:lnTo>
                  <a:pt x="498" y="916"/>
                </a:lnTo>
                <a:lnTo>
                  <a:pt x="499" y="925"/>
                </a:lnTo>
                <a:lnTo>
                  <a:pt x="501" y="934"/>
                </a:lnTo>
                <a:lnTo>
                  <a:pt x="502" y="941"/>
                </a:lnTo>
                <a:lnTo>
                  <a:pt x="505" y="948"/>
                </a:lnTo>
                <a:lnTo>
                  <a:pt x="508" y="955"/>
                </a:lnTo>
                <a:lnTo>
                  <a:pt x="512" y="962"/>
                </a:lnTo>
                <a:lnTo>
                  <a:pt x="516" y="969"/>
                </a:lnTo>
                <a:lnTo>
                  <a:pt x="522" y="975"/>
                </a:lnTo>
                <a:lnTo>
                  <a:pt x="528" y="979"/>
                </a:lnTo>
                <a:lnTo>
                  <a:pt x="535" y="985"/>
                </a:lnTo>
                <a:lnTo>
                  <a:pt x="544" y="989"/>
                </a:lnTo>
                <a:lnTo>
                  <a:pt x="552" y="992"/>
                </a:lnTo>
                <a:lnTo>
                  <a:pt x="562" y="995"/>
                </a:lnTo>
                <a:lnTo>
                  <a:pt x="575" y="998"/>
                </a:lnTo>
                <a:lnTo>
                  <a:pt x="588" y="1001"/>
                </a:lnTo>
                <a:lnTo>
                  <a:pt x="601" y="1004"/>
                </a:lnTo>
                <a:lnTo>
                  <a:pt x="617" y="1006"/>
                </a:lnTo>
                <a:lnTo>
                  <a:pt x="632" y="1009"/>
                </a:lnTo>
                <a:lnTo>
                  <a:pt x="650" y="1011"/>
                </a:lnTo>
                <a:lnTo>
                  <a:pt x="667" y="1014"/>
                </a:lnTo>
                <a:lnTo>
                  <a:pt x="685" y="1015"/>
                </a:lnTo>
                <a:lnTo>
                  <a:pt x="704" y="1018"/>
                </a:lnTo>
                <a:lnTo>
                  <a:pt x="723" y="1019"/>
                </a:lnTo>
                <a:lnTo>
                  <a:pt x="743" y="1021"/>
                </a:lnTo>
                <a:lnTo>
                  <a:pt x="783" y="1022"/>
                </a:lnTo>
                <a:lnTo>
                  <a:pt x="823" y="1022"/>
                </a:lnTo>
                <a:lnTo>
                  <a:pt x="844" y="1022"/>
                </a:lnTo>
                <a:lnTo>
                  <a:pt x="864" y="1021"/>
                </a:lnTo>
                <a:lnTo>
                  <a:pt x="884" y="1021"/>
                </a:lnTo>
                <a:lnTo>
                  <a:pt x="904" y="1019"/>
                </a:lnTo>
                <a:lnTo>
                  <a:pt x="923" y="1018"/>
                </a:lnTo>
                <a:lnTo>
                  <a:pt x="942" y="1015"/>
                </a:lnTo>
                <a:lnTo>
                  <a:pt x="960" y="1012"/>
                </a:lnTo>
                <a:lnTo>
                  <a:pt x="979" y="1009"/>
                </a:lnTo>
                <a:lnTo>
                  <a:pt x="996" y="1005"/>
                </a:lnTo>
                <a:lnTo>
                  <a:pt x="1012" y="1002"/>
                </a:lnTo>
                <a:lnTo>
                  <a:pt x="1027" y="996"/>
                </a:lnTo>
                <a:lnTo>
                  <a:pt x="1042" y="992"/>
                </a:lnTo>
                <a:lnTo>
                  <a:pt x="1055" y="986"/>
                </a:lnTo>
                <a:lnTo>
                  <a:pt x="1066" y="979"/>
                </a:lnTo>
                <a:lnTo>
                  <a:pt x="1078" y="972"/>
                </a:lnTo>
                <a:lnTo>
                  <a:pt x="1088" y="965"/>
                </a:lnTo>
                <a:lnTo>
                  <a:pt x="1096" y="956"/>
                </a:lnTo>
                <a:lnTo>
                  <a:pt x="1103" y="948"/>
                </a:lnTo>
                <a:lnTo>
                  <a:pt x="1110" y="938"/>
                </a:lnTo>
                <a:lnTo>
                  <a:pt x="1116" y="926"/>
                </a:lnTo>
                <a:lnTo>
                  <a:pt x="1122" y="914"/>
                </a:lnTo>
                <a:lnTo>
                  <a:pt x="1126" y="901"/>
                </a:lnTo>
                <a:lnTo>
                  <a:pt x="1130" y="887"/>
                </a:lnTo>
                <a:lnTo>
                  <a:pt x="1135" y="872"/>
                </a:lnTo>
                <a:lnTo>
                  <a:pt x="1138" y="858"/>
                </a:lnTo>
                <a:lnTo>
                  <a:pt x="1139" y="842"/>
                </a:lnTo>
                <a:lnTo>
                  <a:pt x="1140" y="827"/>
                </a:lnTo>
                <a:lnTo>
                  <a:pt x="1142" y="809"/>
                </a:lnTo>
                <a:lnTo>
                  <a:pt x="1143" y="794"/>
                </a:lnTo>
                <a:lnTo>
                  <a:pt x="1143" y="777"/>
                </a:lnTo>
                <a:lnTo>
                  <a:pt x="1143" y="758"/>
                </a:lnTo>
                <a:lnTo>
                  <a:pt x="1143" y="741"/>
                </a:lnTo>
                <a:lnTo>
                  <a:pt x="1142" y="707"/>
                </a:lnTo>
                <a:lnTo>
                  <a:pt x="1140" y="671"/>
                </a:lnTo>
                <a:lnTo>
                  <a:pt x="1138" y="637"/>
                </a:lnTo>
                <a:lnTo>
                  <a:pt x="1136" y="621"/>
                </a:lnTo>
                <a:lnTo>
                  <a:pt x="1135" y="604"/>
                </a:lnTo>
                <a:lnTo>
                  <a:pt x="1133" y="588"/>
                </a:lnTo>
                <a:lnTo>
                  <a:pt x="1132" y="572"/>
                </a:lnTo>
                <a:lnTo>
                  <a:pt x="1130" y="558"/>
                </a:lnTo>
                <a:lnTo>
                  <a:pt x="1129" y="544"/>
                </a:lnTo>
                <a:lnTo>
                  <a:pt x="1128" y="531"/>
                </a:lnTo>
                <a:lnTo>
                  <a:pt x="1126" y="518"/>
                </a:lnTo>
                <a:lnTo>
                  <a:pt x="1126" y="505"/>
                </a:lnTo>
                <a:lnTo>
                  <a:pt x="1125" y="495"/>
                </a:lnTo>
                <a:lnTo>
                  <a:pt x="1125" y="485"/>
                </a:lnTo>
                <a:lnTo>
                  <a:pt x="1125" y="475"/>
                </a:lnTo>
                <a:lnTo>
                  <a:pt x="1125" y="455"/>
                </a:lnTo>
                <a:lnTo>
                  <a:pt x="1125" y="438"/>
                </a:lnTo>
                <a:lnTo>
                  <a:pt x="1123" y="421"/>
                </a:lnTo>
                <a:lnTo>
                  <a:pt x="1123" y="407"/>
                </a:lnTo>
                <a:lnTo>
                  <a:pt x="1123" y="393"/>
                </a:lnTo>
                <a:lnTo>
                  <a:pt x="1122" y="380"/>
                </a:lnTo>
                <a:lnTo>
                  <a:pt x="1120" y="367"/>
                </a:lnTo>
                <a:lnTo>
                  <a:pt x="1118" y="355"/>
                </a:lnTo>
                <a:lnTo>
                  <a:pt x="1113" y="345"/>
                </a:lnTo>
                <a:lnTo>
                  <a:pt x="1109" y="335"/>
                </a:lnTo>
                <a:lnTo>
                  <a:pt x="1106" y="330"/>
                </a:lnTo>
                <a:lnTo>
                  <a:pt x="1102" y="325"/>
                </a:lnTo>
                <a:lnTo>
                  <a:pt x="1099" y="321"/>
                </a:lnTo>
                <a:lnTo>
                  <a:pt x="1095" y="317"/>
                </a:lnTo>
                <a:lnTo>
                  <a:pt x="1090" y="313"/>
                </a:lnTo>
                <a:lnTo>
                  <a:pt x="1085" y="308"/>
                </a:lnTo>
                <a:lnTo>
                  <a:pt x="1080" y="304"/>
                </a:lnTo>
                <a:lnTo>
                  <a:pt x="1073" y="300"/>
                </a:lnTo>
                <a:lnTo>
                  <a:pt x="1067" y="295"/>
                </a:lnTo>
                <a:lnTo>
                  <a:pt x="1060" y="291"/>
                </a:lnTo>
                <a:lnTo>
                  <a:pt x="1053" y="288"/>
                </a:lnTo>
                <a:lnTo>
                  <a:pt x="1045" y="286"/>
                </a:lnTo>
                <a:lnTo>
                  <a:pt x="1035" y="283"/>
                </a:lnTo>
                <a:lnTo>
                  <a:pt x="1025" y="280"/>
                </a:lnTo>
                <a:lnTo>
                  <a:pt x="1015" y="277"/>
                </a:lnTo>
                <a:lnTo>
                  <a:pt x="1003" y="276"/>
                </a:lnTo>
                <a:lnTo>
                  <a:pt x="992" y="274"/>
                </a:lnTo>
                <a:lnTo>
                  <a:pt x="979" y="273"/>
                </a:lnTo>
                <a:lnTo>
                  <a:pt x="966" y="271"/>
                </a:lnTo>
                <a:lnTo>
                  <a:pt x="953" y="271"/>
                </a:lnTo>
                <a:lnTo>
                  <a:pt x="939" y="270"/>
                </a:lnTo>
                <a:lnTo>
                  <a:pt x="926" y="270"/>
                </a:lnTo>
                <a:lnTo>
                  <a:pt x="897" y="270"/>
                </a:lnTo>
                <a:lnTo>
                  <a:pt x="867" y="268"/>
                </a:lnTo>
                <a:lnTo>
                  <a:pt x="839" y="268"/>
                </a:lnTo>
                <a:lnTo>
                  <a:pt x="810" y="267"/>
                </a:lnTo>
                <a:lnTo>
                  <a:pt x="781" y="266"/>
                </a:lnTo>
                <a:lnTo>
                  <a:pt x="753" y="264"/>
                </a:lnTo>
                <a:lnTo>
                  <a:pt x="740" y="263"/>
                </a:lnTo>
                <a:lnTo>
                  <a:pt x="727" y="261"/>
                </a:lnTo>
                <a:lnTo>
                  <a:pt x="714" y="260"/>
                </a:lnTo>
                <a:lnTo>
                  <a:pt x="703" y="257"/>
                </a:lnTo>
                <a:lnTo>
                  <a:pt x="691" y="254"/>
                </a:lnTo>
                <a:lnTo>
                  <a:pt x="680" y="251"/>
                </a:lnTo>
                <a:lnTo>
                  <a:pt x="670" y="248"/>
                </a:lnTo>
                <a:lnTo>
                  <a:pt x="661" y="244"/>
                </a:lnTo>
                <a:lnTo>
                  <a:pt x="651" y="240"/>
                </a:lnTo>
                <a:lnTo>
                  <a:pt x="644" y="234"/>
                </a:lnTo>
                <a:lnTo>
                  <a:pt x="635" y="228"/>
                </a:lnTo>
                <a:lnTo>
                  <a:pt x="628" y="223"/>
                </a:lnTo>
                <a:lnTo>
                  <a:pt x="622" y="217"/>
                </a:lnTo>
                <a:lnTo>
                  <a:pt x="615" y="210"/>
                </a:lnTo>
                <a:lnTo>
                  <a:pt x="610" y="203"/>
                </a:lnTo>
                <a:lnTo>
                  <a:pt x="604" y="196"/>
                </a:lnTo>
                <a:lnTo>
                  <a:pt x="594" y="180"/>
                </a:lnTo>
                <a:lnTo>
                  <a:pt x="585" y="164"/>
                </a:lnTo>
                <a:lnTo>
                  <a:pt x="577" y="147"/>
                </a:lnTo>
                <a:lnTo>
                  <a:pt x="568" y="130"/>
                </a:lnTo>
                <a:lnTo>
                  <a:pt x="559" y="113"/>
                </a:lnTo>
                <a:lnTo>
                  <a:pt x="551" y="97"/>
                </a:lnTo>
                <a:lnTo>
                  <a:pt x="541" y="81"/>
                </a:lnTo>
                <a:lnTo>
                  <a:pt x="531" y="67"/>
                </a:lnTo>
                <a:lnTo>
                  <a:pt x="524" y="60"/>
                </a:lnTo>
                <a:lnTo>
                  <a:pt x="518" y="54"/>
                </a:lnTo>
                <a:lnTo>
                  <a:pt x="512" y="47"/>
                </a:lnTo>
                <a:lnTo>
                  <a:pt x="505" y="41"/>
                </a:lnTo>
                <a:lnTo>
                  <a:pt x="496" y="37"/>
                </a:lnTo>
                <a:lnTo>
                  <a:pt x="489" y="33"/>
                </a:lnTo>
                <a:lnTo>
                  <a:pt x="481" y="29"/>
                </a:lnTo>
                <a:lnTo>
                  <a:pt x="471" y="24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ea typeface="ＭＳ Ｐゴシック" charset="0"/>
            </a:endParaRPr>
          </a:p>
        </p:txBody>
      </p:sp>
      <p:sp>
        <p:nvSpPr>
          <p:cNvPr id="15363" name="Freeform 3"/>
          <p:cNvSpPr>
            <a:spLocks/>
          </p:cNvSpPr>
          <p:nvPr/>
        </p:nvSpPr>
        <p:spPr bwMode="auto">
          <a:xfrm>
            <a:off x="4211638" y="3871913"/>
            <a:ext cx="2495550" cy="2547937"/>
          </a:xfrm>
          <a:custGeom>
            <a:avLst/>
            <a:gdLst>
              <a:gd name="T0" fmla="*/ 2147483647 w 1572"/>
              <a:gd name="T1" fmla="*/ 2147483647 h 1275"/>
              <a:gd name="T2" fmla="*/ 2147483647 w 1572"/>
              <a:gd name="T3" fmla="*/ 2147483647 h 1275"/>
              <a:gd name="T4" fmla="*/ 2147483647 w 1572"/>
              <a:gd name="T5" fmla="*/ 2147483647 h 1275"/>
              <a:gd name="T6" fmla="*/ 2147483647 w 1572"/>
              <a:gd name="T7" fmla="*/ 2147483647 h 1275"/>
              <a:gd name="T8" fmla="*/ 2147483647 w 1572"/>
              <a:gd name="T9" fmla="*/ 2147483647 h 1275"/>
              <a:gd name="T10" fmla="*/ 2147483647 w 1572"/>
              <a:gd name="T11" fmla="*/ 2147483647 h 1275"/>
              <a:gd name="T12" fmla="*/ 2147483647 w 1572"/>
              <a:gd name="T13" fmla="*/ 2147483647 h 1275"/>
              <a:gd name="T14" fmla="*/ 2147483647 w 1572"/>
              <a:gd name="T15" fmla="*/ 2147483647 h 1275"/>
              <a:gd name="T16" fmla="*/ 0 w 1572"/>
              <a:gd name="T17" fmla="*/ 2147483647 h 1275"/>
              <a:gd name="T18" fmla="*/ 2147483647 w 1572"/>
              <a:gd name="T19" fmla="*/ 2147483647 h 1275"/>
              <a:gd name="T20" fmla="*/ 2147483647 w 1572"/>
              <a:gd name="T21" fmla="*/ 2147483647 h 1275"/>
              <a:gd name="T22" fmla="*/ 2147483647 w 1572"/>
              <a:gd name="T23" fmla="*/ 2147483647 h 1275"/>
              <a:gd name="T24" fmla="*/ 2147483647 w 1572"/>
              <a:gd name="T25" fmla="*/ 2147483647 h 1275"/>
              <a:gd name="T26" fmla="*/ 2147483647 w 1572"/>
              <a:gd name="T27" fmla="*/ 2147483647 h 1275"/>
              <a:gd name="T28" fmla="*/ 2147483647 w 1572"/>
              <a:gd name="T29" fmla="*/ 2147483647 h 1275"/>
              <a:gd name="T30" fmla="*/ 2147483647 w 1572"/>
              <a:gd name="T31" fmla="*/ 2147483647 h 1275"/>
              <a:gd name="T32" fmla="*/ 2147483647 w 1572"/>
              <a:gd name="T33" fmla="*/ 2147483647 h 1275"/>
              <a:gd name="T34" fmla="*/ 2147483647 w 1572"/>
              <a:gd name="T35" fmla="*/ 2147483647 h 1275"/>
              <a:gd name="T36" fmla="*/ 2147483647 w 1572"/>
              <a:gd name="T37" fmla="*/ 2147483647 h 1275"/>
              <a:gd name="T38" fmla="*/ 2147483647 w 1572"/>
              <a:gd name="T39" fmla="*/ 2147483647 h 1275"/>
              <a:gd name="T40" fmla="*/ 2147483647 w 1572"/>
              <a:gd name="T41" fmla="*/ 2147483647 h 1275"/>
              <a:gd name="T42" fmla="*/ 2147483647 w 1572"/>
              <a:gd name="T43" fmla="*/ 2147483647 h 1275"/>
              <a:gd name="T44" fmla="*/ 2147483647 w 1572"/>
              <a:gd name="T45" fmla="*/ 2147483647 h 1275"/>
              <a:gd name="T46" fmla="*/ 2147483647 w 1572"/>
              <a:gd name="T47" fmla="*/ 2147483647 h 1275"/>
              <a:gd name="T48" fmla="*/ 2147483647 w 1572"/>
              <a:gd name="T49" fmla="*/ 2147483647 h 1275"/>
              <a:gd name="T50" fmla="*/ 2147483647 w 1572"/>
              <a:gd name="T51" fmla="*/ 2147483647 h 1275"/>
              <a:gd name="T52" fmla="*/ 2147483647 w 1572"/>
              <a:gd name="T53" fmla="*/ 2147483647 h 1275"/>
              <a:gd name="T54" fmla="*/ 2147483647 w 1572"/>
              <a:gd name="T55" fmla="*/ 2147483647 h 1275"/>
              <a:gd name="T56" fmla="*/ 2147483647 w 1572"/>
              <a:gd name="T57" fmla="*/ 2147483647 h 1275"/>
              <a:gd name="T58" fmla="*/ 2147483647 w 1572"/>
              <a:gd name="T59" fmla="*/ 2147483647 h 1275"/>
              <a:gd name="T60" fmla="*/ 2147483647 w 1572"/>
              <a:gd name="T61" fmla="*/ 2147483647 h 1275"/>
              <a:gd name="T62" fmla="*/ 2147483647 w 1572"/>
              <a:gd name="T63" fmla="*/ 2147483647 h 1275"/>
              <a:gd name="T64" fmla="*/ 2147483647 w 1572"/>
              <a:gd name="T65" fmla="*/ 2147483647 h 1275"/>
              <a:gd name="T66" fmla="*/ 2147483647 w 1572"/>
              <a:gd name="T67" fmla="*/ 2147483647 h 1275"/>
              <a:gd name="T68" fmla="*/ 2147483647 w 1572"/>
              <a:gd name="T69" fmla="*/ 2147483647 h 1275"/>
              <a:gd name="T70" fmla="*/ 2147483647 w 1572"/>
              <a:gd name="T71" fmla="*/ 2147483647 h 1275"/>
              <a:gd name="T72" fmla="*/ 2147483647 w 1572"/>
              <a:gd name="T73" fmla="*/ 2147483647 h 1275"/>
              <a:gd name="T74" fmla="*/ 2147483647 w 1572"/>
              <a:gd name="T75" fmla="*/ 2147483647 h 1275"/>
              <a:gd name="T76" fmla="*/ 2147483647 w 1572"/>
              <a:gd name="T77" fmla="*/ 2147483647 h 1275"/>
              <a:gd name="T78" fmla="*/ 2147483647 w 1572"/>
              <a:gd name="T79" fmla="*/ 2147483647 h 1275"/>
              <a:gd name="T80" fmla="*/ 2147483647 w 1572"/>
              <a:gd name="T81" fmla="*/ 2147483647 h 1275"/>
              <a:gd name="T82" fmla="*/ 2147483647 w 1572"/>
              <a:gd name="T83" fmla="*/ 2147483647 h 1275"/>
              <a:gd name="T84" fmla="*/ 2147483647 w 1572"/>
              <a:gd name="T85" fmla="*/ 2147483647 h 1275"/>
              <a:gd name="T86" fmla="*/ 2147483647 w 1572"/>
              <a:gd name="T87" fmla="*/ 2147483647 h 1275"/>
              <a:gd name="T88" fmla="*/ 2147483647 w 1572"/>
              <a:gd name="T89" fmla="*/ 2147483647 h 1275"/>
              <a:gd name="T90" fmla="*/ 2147483647 w 1572"/>
              <a:gd name="T91" fmla="*/ 2147483647 h 1275"/>
              <a:gd name="T92" fmla="*/ 2147483647 w 1572"/>
              <a:gd name="T93" fmla="*/ 2147483647 h 1275"/>
              <a:gd name="T94" fmla="*/ 2147483647 w 1572"/>
              <a:gd name="T95" fmla="*/ 2147483647 h 1275"/>
              <a:gd name="T96" fmla="*/ 2147483647 w 1572"/>
              <a:gd name="T97" fmla="*/ 2147483647 h 1275"/>
              <a:gd name="T98" fmla="*/ 2147483647 w 1572"/>
              <a:gd name="T99" fmla="*/ 2147483647 h 1275"/>
              <a:gd name="T100" fmla="*/ 2147483647 w 1572"/>
              <a:gd name="T101" fmla="*/ 2147483647 h 1275"/>
              <a:gd name="T102" fmla="*/ 2147483647 w 1572"/>
              <a:gd name="T103" fmla="*/ 2147483647 h 1275"/>
              <a:gd name="T104" fmla="*/ 2147483647 w 1572"/>
              <a:gd name="T105" fmla="*/ 2147483647 h 1275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w 1572"/>
              <a:gd name="T160" fmla="*/ 0 h 1275"/>
              <a:gd name="T161" fmla="*/ 1572 w 1572"/>
              <a:gd name="T162" fmla="*/ 1275 h 1275"/>
            </a:gdLst>
            <a:ahLst/>
            <a:cxnLst>
              <a:cxn ang="T106">
                <a:pos x="T0" y="T1"/>
              </a:cxn>
              <a:cxn ang="T107">
                <a:pos x="T2" y="T3"/>
              </a:cxn>
              <a:cxn ang="T108">
                <a:pos x="T4" y="T5"/>
              </a:cxn>
              <a:cxn ang="T109">
                <a:pos x="T6" y="T7"/>
              </a:cxn>
              <a:cxn ang="T110">
                <a:pos x="T8" y="T9"/>
              </a:cxn>
              <a:cxn ang="T111">
                <a:pos x="T10" y="T11"/>
              </a:cxn>
              <a:cxn ang="T112">
                <a:pos x="T12" y="T13"/>
              </a:cxn>
              <a:cxn ang="T113">
                <a:pos x="T14" y="T15"/>
              </a:cxn>
              <a:cxn ang="T114">
                <a:pos x="T16" y="T17"/>
              </a:cxn>
              <a:cxn ang="T115">
                <a:pos x="T18" y="T19"/>
              </a:cxn>
              <a:cxn ang="T116">
                <a:pos x="T20" y="T21"/>
              </a:cxn>
              <a:cxn ang="T117">
                <a:pos x="T22" y="T23"/>
              </a:cxn>
              <a:cxn ang="T118">
                <a:pos x="T24" y="T25"/>
              </a:cxn>
              <a:cxn ang="T119">
                <a:pos x="T26" y="T27"/>
              </a:cxn>
              <a:cxn ang="T120">
                <a:pos x="T28" y="T29"/>
              </a:cxn>
              <a:cxn ang="T121">
                <a:pos x="T30" y="T31"/>
              </a:cxn>
              <a:cxn ang="T122">
                <a:pos x="T32" y="T33"/>
              </a:cxn>
              <a:cxn ang="T123">
                <a:pos x="T34" y="T35"/>
              </a:cxn>
              <a:cxn ang="T124">
                <a:pos x="T36" y="T37"/>
              </a:cxn>
              <a:cxn ang="T125">
                <a:pos x="T38" y="T39"/>
              </a:cxn>
              <a:cxn ang="T126">
                <a:pos x="T40" y="T41"/>
              </a:cxn>
              <a:cxn ang="T127">
                <a:pos x="T42" y="T43"/>
              </a:cxn>
              <a:cxn ang="T128">
                <a:pos x="T44" y="T45"/>
              </a:cxn>
              <a:cxn ang="T129">
                <a:pos x="T46" y="T47"/>
              </a:cxn>
              <a:cxn ang="T130">
                <a:pos x="T48" y="T49"/>
              </a:cxn>
              <a:cxn ang="T131">
                <a:pos x="T50" y="T51"/>
              </a:cxn>
              <a:cxn ang="T132">
                <a:pos x="T52" y="T53"/>
              </a:cxn>
              <a:cxn ang="T133">
                <a:pos x="T54" y="T55"/>
              </a:cxn>
              <a:cxn ang="T134">
                <a:pos x="T56" y="T57"/>
              </a:cxn>
              <a:cxn ang="T135">
                <a:pos x="T58" y="T59"/>
              </a:cxn>
              <a:cxn ang="T136">
                <a:pos x="T60" y="T61"/>
              </a:cxn>
              <a:cxn ang="T137">
                <a:pos x="T62" y="T63"/>
              </a:cxn>
              <a:cxn ang="T138">
                <a:pos x="T64" y="T65"/>
              </a:cxn>
              <a:cxn ang="T139">
                <a:pos x="T66" y="T67"/>
              </a:cxn>
              <a:cxn ang="T140">
                <a:pos x="T68" y="T69"/>
              </a:cxn>
              <a:cxn ang="T141">
                <a:pos x="T70" y="T71"/>
              </a:cxn>
              <a:cxn ang="T142">
                <a:pos x="T72" y="T73"/>
              </a:cxn>
              <a:cxn ang="T143">
                <a:pos x="T74" y="T75"/>
              </a:cxn>
              <a:cxn ang="T144">
                <a:pos x="T76" y="T77"/>
              </a:cxn>
              <a:cxn ang="T145">
                <a:pos x="T78" y="T79"/>
              </a:cxn>
              <a:cxn ang="T146">
                <a:pos x="T80" y="T81"/>
              </a:cxn>
              <a:cxn ang="T147">
                <a:pos x="T82" y="T83"/>
              </a:cxn>
              <a:cxn ang="T148">
                <a:pos x="T84" y="T85"/>
              </a:cxn>
              <a:cxn ang="T149">
                <a:pos x="T86" y="T87"/>
              </a:cxn>
              <a:cxn ang="T150">
                <a:pos x="T88" y="T89"/>
              </a:cxn>
              <a:cxn ang="T151">
                <a:pos x="T90" y="T91"/>
              </a:cxn>
              <a:cxn ang="T152">
                <a:pos x="T92" y="T93"/>
              </a:cxn>
              <a:cxn ang="T153">
                <a:pos x="T94" y="T95"/>
              </a:cxn>
              <a:cxn ang="T154">
                <a:pos x="T96" y="T97"/>
              </a:cxn>
              <a:cxn ang="T155">
                <a:pos x="T98" y="T99"/>
              </a:cxn>
              <a:cxn ang="T156">
                <a:pos x="T100" y="T101"/>
              </a:cxn>
              <a:cxn ang="T157">
                <a:pos x="T102" y="T103"/>
              </a:cxn>
              <a:cxn ang="T158">
                <a:pos x="T104" y="T105"/>
              </a:cxn>
            </a:cxnLst>
            <a:rect l="T159" t="T160" r="T161" b="T162"/>
            <a:pathLst>
              <a:path w="1572" h="1275">
                <a:moveTo>
                  <a:pt x="285" y="0"/>
                </a:moveTo>
                <a:lnTo>
                  <a:pt x="274" y="1"/>
                </a:lnTo>
                <a:lnTo>
                  <a:pt x="262" y="3"/>
                </a:lnTo>
                <a:lnTo>
                  <a:pt x="252" y="4"/>
                </a:lnTo>
                <a:lnTo>
                  <a:pt x="242" y="7"/>
                </a:lnTo>
                <a:lnTo>
                  <a:pt x="232" y="10"/>
                </a:lnTo>
                <a:lnTo>
                  <a:pt x="222" y="13"/>
                </a:lnTo>
                <a:lnTo>
                  <a:pt x="214" y="16"/>
                </a:lnTo>
                <a:lnTo>
                  <a:pt x="205" y="20"/>
                </a:lnTo>
                <a:lnTo>
                  <a:pt x="198" y="24"/>
                </a:lnTo>
                <a:lnTo>
                  <a:pt x="189" y="29"/>
                </a:lnTo>
                <a:lnTo>
                  <a:pt x="182" y="34"/>
                </a:lnTo>
                <a:lnTo>
                  <a:pt x="175" y="40"/>
                </a:lnTo>
                <a:lnTo>
                  <a:pt x="161" y="51"/>
                </a:lnTo>
                <a:lnTo>
                  <a:pt x="149" y="64"/>
                </a:lnTo>
                <a:lnTo>
                  <a:pt x="138" y="79"/>
                </a:lnTo>
                <a:lnTo>
                  <a:pt x="126" y="94"/>
                </a:lnTo>
                <a:lnTo>
                  <a:pt x="116" y="111"/>
                </a:lnTo>
                <a:lnTo>
                  <a:pt x="106" y="129"/>
                </a:lnTo>
                <a:lnTo>
                  <a:pt x="98" y="147"/>
                </a:lnTo>
                <a:lnTo>
                  <a:pt x="88" y="167"/>
                </a:lnTo>
                <a:lnTo>
                  <a:pt x="79" y="187"/>
                </a:lnTo>
                <a:lnTo>
                  <a:pt x="70" y="208"/>
                </a:lnTo>
                <a:lnTo>
                  <a:pt x="66" y="220"/>
                </a:lnTo>
                <a:lnTo>
                  <a:pt x="62" y="231"/>
                </a:lnTo>
                <a:lnTo>
                  <a:pt x="58" y="244"/>
                </a:lnTo>
                <a:lnTo>
                  <a:pt x="53" y="257"/>
                </a:lnTo>
                <a:lnTo>
                  <a:pt x="49" y="271"/>
                </a:lnTo>
                <a:lnTo>
                  <a:pt x="46" y="284"/>
                </a:lnTo>
                <a:lnTo>
                  <a:pt x="42" y="300"/>
                </a:lnTo>
                <a:lnTo>
                  <a:pt x="39" y="314"/>
                </a:lnTo>
                <a:lnTo>
                  <a:pt x="36" y="330"/>
                </a:lnTo>
                <a:lnTo>
                  <a:pt x="33" y="346"/>
                </a:lnTo>
                <a:lnTo>
                  <a:pt x="26" y="377"/>
                </a:lnTo>
                <a:lnTo>
                  <a:pt x="22" y="410"/>
                </a:lnTo>
                <a:lnTo>
                  <a:pt x="16" y="443"/>
                </a:lnTo>
                <a:lnTo>
                  <a:pt x="13" y="477"/>
                </a:lnTo>
                <a:lnTo>
                  <a:pt x="9" y="511"/>
                </a:lnTo>
                <a:lnTo>
                  <a:pt x="6" y="544"/>
                </a:lnTo>
                <a:lnTo>
                  <a:pt x="3" y="577"/>
                </a:lnTo>
                <a:lnTo>
                  <a:pt x="2" y="610"/>
                </a:lnTo>
                <a:lnTo>
                  <a:pt x="2" y="624"/>
                </a:lnTo>
                <a:lnTo>
                  <a:pt x="0" y="640"/>
                </a:lnTo>
                <a:lnTo>
                  <a:pt x="0" y="655"/>
                </a:lnTo>
                <a:lnTo>
                  <a:pt x="0" y="670"/>
                </a:lnTo>
                <a:lnTo>
                  <a:pt x="0" y="684"/>
                </a:lnTo>
                <a:lnTo>
                  <a:pt x="0" y="697"/>
                </a:lnTo>
                <a:lnTo>
                  <a:pt x="0" y="722"/>
                </a:lnTo>
                <a:lnTo>
                  <a:pt x="2" y="750"/>
                </a:lnTo>
                <a:lnTo>
                  <a:pt x="3" y="775"/>
                </a:lnTo>
                <a:lnTo>
                  <a:pt x="6" y="799"/>
                </a:lnTo>
                <a:lnTo>
                  <a:pt x="9" y="825"/>
                </a:lnTo>
                <a:lnTo>
                  <a:pt x="13" y="849"/>
                </a:lnTo>
                <a:lnTo>
                  <a:pt x="18" y="874"/>
                </a:lnTo>
                <a:lnTo>
                  <a:pt x="22" y="897"/>
                </a:lnTo>
                <a:lnTo>
                  <a:pt x="28" y="919"/>
                </a:lnTo>
                <a:lnTo>
                  <a:pt x="33" y="941"/>
                </a:lnTo>
                <a:lnTo>
                  <a:pt x="40" y="962"/>
                </a:lnTo>
                <a:lnTo>
                  <a:pt x="46" y="982"/>
                </a:lnTo>
                <a:lnTo>
                  <a:pt x="55" y="1002"/>
                </a:lnTo>
                <a:lnTo>
                  <a:pt x="62" y="1021"/>
                </a:lnTo>
                <a:lnTo>
                  <a:pt x="70" y="1038"/>
                </a:lnTo>
                <a:lnTo>
                  <a:pt x="79" y="1054"/>
                </a:lnTo>
                <a:lnTo>
                  <a:pt x="89" y="1069"/>
                </a:lnTo>
                <a:lnTo>
                  <a:pt x="99" y="1085"/>
                </a:lnTo>
                <a:lnTo>
                  <a:pt x="111" y="1098"/>
                </a:lnTo>
                <a:lnTo>
                  <a:pt x="123" y="1112"/>
                </a:lnTo>
                <a:lnTo>
                  <a:pt x="135" y="1124"/>
                </a:lnTo>
                <a:lnTo>
                  <a:pt x="149" y="1135"/>
                </a:lnTo>
                <a:lnTo>
                  <a:pt x="162" y="1146"/>
                </a:lnTo>
                <a:lnTo>
                  <a:pt x="176" y="1156"/>
                </a:lnTo>
                <a:lnTo>
                  <a:pt x="191" y="1165"/>
                </a:lnTo>
                <a:lnTo>
                  <a:pt x="205" y="1174"/>
                </a:lnTo>
                <a:lnTo>
                  <a:pt x="219" y="1181"/>
                </a:lnTo>
                <a:lnTo>
                  <a:pt x="235" y="1186"/>
                </a:lnTo>
                <a:lnTo>
                  <a:pt x="249" y="1192"/>
                </a:lnTo>
                <a:lnTo>
                  <a:pt x="264" y="1196"/>
                </a:lnTo>
                <a:lnTo>
                  <a:pt x="278" y="1201"/>
                </a:lnTo>
                <a:lnTo>
                  <a:pt x="292" y="1203"/>
                </a:lnTo>
                <a:lnTo>
                  <a:pt x="298" y="1205"/>
                </a:lnTo>
                <a:lnTo>
                  <a:pt x="305" y="1205"/>
                </a:lnTo>
                <a:lnTo>
                  <a:pt x="312" y="1205"/>
                </a:lnTo>
                <a:lnTo>
                  <a:pt x="319" y="1203"/>
                </a:lnTo>
                <a:lnTo>
                  <a:pt x="327" y="1203"/>
                </a:lnTo>
                <a:lnTo>
                  <a:pt x="334" y="1202"/>
                </a:lnTo>
                <a:lnTo>
                  <a:pt x="340" y="1199"/>
                </a:lnTo>
                <a:lnTo>
                  <a:pt x="347" y="1198"/>
                </a:lnTo>
                <a:lnTo>
                  <a:pt x="361" y="1192"/>
                </a:lnTo>
                <a:lnTo>
                  <a:pt x="375" y="1186"/>
                </a:lnTo>
                <a:lnTo>
                  <a:pt x="390" y="1179"/>
                </a:lnTo>
                <a:lnTo>
                  <a:pt x="404" y="1172"/>
                </a:lnTo>
                <a:lnTo>
                  <a:pt x="420" y="1165"/>
                </a:lnTo>
                <a:lnTo>
                  <a:pt x="434" y="1158"/>
                </a:lnTo>
                <a:lnTo>
                  <a:pt x="448" y="1151"/>
                </a:lnTo>
                <a:lnTo>
                  <a:pt x="463" y="1145"/>
                </a:lnTo>
                <a:lnTo>
                  <a:pt x="477" y="1139"/>
                </a:lnTo>
                <a:lnTo>
                  <a:pt x="484" y="1138"/>
                </a:lnTo>
                <a:lnTo>
                  <a:pt x="491" y="1136"/>
                </a:lnTo>
                <a:lnTo>
                  <a:pt x="498" y="1135"/>
                </a:lnTo>
                <a:lnTo>
                  <a:pt x="506" y="1134"/>
                </a:lnTo>
                <a:lnTo>
                  <a:pt x="513" y="1134"/>
                </a:lnTo>
                <a:lnTo>
                  <a:pt x="520" y="1134"/>
                </a:lnTo>
                <a:lnTo>
                  <a:pt x="527" y="1135"/>
                </a:lnTo>
                <a:lnTo>
                  <a:pt x="533" y="1135"/>
                </a:lnTo>
                <a:lnTo>
                  <a:pt x="540" y="1136"/>
                </a:lnTo>
                <a:lnTo>
                  <a:pt x="546" y="1139"/>
                </a:lnTo>
                <a:lnTo>
                  <a:pt x="559" y="1144"/>
                </a:lnTo>
                <a:lnTo>
                  <a:pt x="571" y="1148"/>
                </a:lnTo>
                <a:lnTo>
                  <a:pt x="584" y="1155"/>
                </a:lnTo>
                <a:lnTo>
                  <a:pt x="596" y="1162"/>
                </a:lnTo>
                <a:lnTo>
                  <a:pt x="609" y="1169"/>
                </a:lnTo>
                <a:lnTo>
                  <a:pt x="620" y="1178"/>
                </a:lnTo>
                <a:lnTo>
                  <a:pt x="633" y="1186"/>
                </a:lnTo>
                <a:lnTo>
                  <a:pt x="646" y="1193"/>
                </a:lnTo>
                <a:lnTo>
                  <a:pt x="660" y="1202"/>
                </a:lnTo>
                <a:lnTo>
                  <a:pt x="674" y="1209"/>
                </a:lnTo>
                <a:lnTo>
                  <a:pt x="690" y="1216"/>
                </a:lnTo>
                <a:lnTo>
                  <a:pt x="707" y="1223"/>
                </a:lnTo>
                <a:lnTo>
                  <a:pt x="725" y="1229"/>
                </a:lnTo>
                <a:lnTo>
                  <a:pt x="743" y="1233"/>
                </a:lnTo>
                <a:lnTo>
                  <a:pt x="763" y="1238"/>
                </a:lnTo>
                <a:lnTo>
                  <a:pt x="785" y="1242"/>
                </a:lnTo>
                <a:lnTo>
                  <a:pt x="806" y="1246"/>
                </a:lnTo>
                <a:lnTo>
                  <a:pt x="829" y="1252"/>
                </a:lnTo>
                <a:lnTo>
                  <a:pt x="853" y="1256"/>
                </a:lnTo>
                <a:lnTo>
                  <a:pt x="878" y="1261"/>
                </a:lnTo>
                <a:lnTo>
                  <a:pt x="903" y="1265"/>
                </a:lnTo>
                <a:lnTo>
                  <a:pt x="929" y="1269"/>
                </a:lnTo>
                <a:lnTo>
                  <a:pt x="955" y="1272"/>
                </a:lnTo>
                <a:lnTo>
                  <a:pt x="982" y="1273"/>
                </a:lnTo>
                <a:lnTo>
                  <a:pt x="1008" y="1275"/>
                </a:lnTo>
                <a:lnTo>
                  <a:pt x="1035" y="1275"/>
                </a:lnTo>
                <a:lnTo>
                  <a:pt x="1061" y="1275"/>
                </a:lnTo>
                <a:lnTo>
                  <a:pt x="1075" y="1273"/>
                </a:lnTo>
                <a:lnTo>
                  <a:pt x="1088" y="1272"/>
                </a:lnTo>
                <a:lnTo>
                  <a:pt x="1101" y="1271"/>
                </a:lnTo>
                <a:lnTo>
                  <a:pt x="1114" y="1268"/>
                </a:lnTo>
                <a:lnTo>
                  <a:pt x="1127" y="1266"/>
                </a:lnTo>
                <a:lnTo>
                  <a:pt x="1140" y="1263"/>
                </a:lnTo>
                <a:lnTo>
                  <a:pt x="1152" y="1259"/>
                </a:lnTo>
                <a:lnTo>
                  <a:pt x="1165" y="1256"/>
                </a:lnTo>
                <a:lnTo>
                  <a:pt x="1180" y="1252"/>
                </a:lnTo>
                <a:lnTo>
                  <a:pt x="1194" y="1249"/>
                </a:lnTo>
                <a:lnTo>
                  <a:pt x="1224" y="1239"/>
                </a:lnTo>
                <a:lnTo>
                  <a:pt x="1254" y="1231"/>
                </a:lnTo>
                <a:lnTo>
                  <a:pt x="1286" y="1219"/>
                </a:lnTo>
                <a:lnTo>
                  <a:pt x="1317" y="1208"/>
                </a:lnTo>
                <a:lnTo>
                  <a:pt x="1349" y="1195"/>
                </a:lnTo>
                <a:lnTo>
                  <a:pt x="1379" y="1181"/>
                </a:lnTo>
                <a:lnTo>
                  <a:pt x="1409" y="1165"/>
                </a:lnTo>
                <a:lnTo>
                  <a:pt x="1423" y="1158"/>
                </a:lnTo>
                <a:lnTo>
                  <a:pt x="1437" y="1149"/>
                </a:lnTo>
                <a:lnTo>
                  <a:pt x="1450" y="1142"/>
                </a:lnTo>
                <a:lnTo>
                  <a:pt x="1463" y="1134"/>
                </a:lnTo>
                <a:lnTo>
                  <a:pt x="1476" y="1124"/>
                </a:lnTo>
                <a:lnTo>
                  <a:pt x="1489" y="1115"/>
                </a:lnTo>
                <a:lnTo>
                  <a:pt x="1499" y="1106"/>
                </a:lnTo>
                <a:lnTo>
                  <a:pt x="1510" y="1096"/>
                </a:lnTo>
                <a:lnTo>
                  <a:pt x="1520" y="1086"/>
                </a:lnTo>
                <a:lnTo>
                  <a:pt x="1529" y="1076"/>
                </a:lnTo>
                <a:lnTo>
                  <a:pt x="1537" y="1066"/>
                </a:lnTo>
                <a:lnTo>
                  <a:pt x="1545" y="1056"/>
                </a:lnTo>
                <a:lnTo>
                  <a:pt x="1552" y="1045"/>
                </a:lnTo>
                <a:lnTo>
                  <a:pt x="1557" y="1035"/>
                </a:lnTo>
                <a:lnTo>
                  <a:pt x="1562" y="1024"/>
                </a:lnTo>
                <a:lnTo>
                  <a:pt x="1566" y="1011"/>
                </a:lnTo>
                <a:lnTo>
                  <a:pt x="1569" y="999"/>
                </a:lnTo>
                <a:lnTo>
                  <a:pt x="1570" y="986"/>
                </a:lnTo>
                <a:lnTo>
                  <a:pt x="1572" y="972"/>
                </a:lnTo>
                <a:lnTo>
                  <a:pt x="1572" y="959"/>
                </a:lnTo>
                <a:lnTo>
                  <a:pt x="1570" y="945"/>
                </a:lnTo>
                <a:lnTo>
                  <a:pt x="1569" y="931"/>
                </a:lnTo>
                <a:lnTo>
                  <a:pt x="1567" y="915"/>
                </a:lnTo>
                <a:lnTo>
                  <a:pt x="1565" y="901"/>
                </a:lnTo>
                <a:lnTo>
                  <a:pt x="1562" y="885"/>
                </a:lnTo>
                <a:lnTo>
                  <a:pt x="1559" y="869"/>
                </a:lnTo>
                <a:lnTo>
                  <a:pt x="1555" y="854"/>
                </a:lnTo>
                <a:lnTo>
                  <a:pt x="1550" y="838"/>
                </a:lnTo>
                <a:lnTo>
                  <a:pt x="1540" y="805"/>
                </a:lnTo>
                <a:lnTo>
                  <a:pt x="1530" y="774"/>
                </a:lnTo>
                <a:lnTo>
                  <a:pt x="1520" y="741"/>
                </a:lnTo>
                <a:lnTo>
                  <a:pt x="1509" y="708"/>
                </a:lnTo>
                <a:lnTo>
                  <a:pt x="1499" y="677"/>
                </a:lnTo>
                <a:lnTo>
                  <a:pt x="1489" y="647"/>
                </a:lnTo>
                <a:lnTo>
                  <a:pt x="1484" y="631"/>
                </a:lnTo>
                <a:lnTo>
                  <a:pt x="1480" y="617"/>
                </a:lnTo>
                <a:lnTo>
                  <a:pt x="1476" y="602"/>
                </a:lnTo>
                <a:lnTo>
                  <a:pt x="1473" y="588"/>
                </a:lnTo>
                <a:lnTo>
                  <a:pt x="1470" y="575"/>
                </a:lnTo>
                <a:lnTo>
                  <a:pt x="1467" y="561"/>
                </a:lnTo>
                <a:lnTo>
                  <a:pt x="1466" y="548"/>
                </a:lnTo>
                <a:lnTo>
                  <a:pt x="1464" y="535"/>
                </a:lnTo>
                <a:lnTo>
                  <a:pt x="1464" y="523"/>
                </a:lnTo>
                <a:lnTo>
                  <a:pt x="1464" y="510"/>
                </a:lnTo>
                <a:lnTo>
                  <a:pt x="1464" y="497"/>
                </a:lnTo>
                <a:lnTo>
                  <a:pt x="1466" y="484"/>
                </a:lnTo>
                <a:lnTo>
                  <a:pt x="1469" y="457"/>
                </a:lnTo>
                <a:lnTo>
                  <a:pt x="1472" y="431"/>
                </a:lnTo>
                <a:lnTo>
                  <a:pt x="1476" y="405"/>
                </a:lnTo>
                <a:lnTo>
                  <a:pt x="1479" y="381"/>
                </a:lnTo>
                <a:lnTo>
                  <a:pt x="1482" y="357"/>
                </a:lnTo>
                <a:lnTo>
                  <a:pt x="1483" y="346"/>
                </a:lnTo>
                <a:lnTo>
                  <a:pt x="1484" y="334"/>
                </a:lnTo>
                <a:lnTo>
                  <a:pt x="1484" y="323"/>
                </a:lnTo>
                <a:lnTo>
                  <a:pt x="1484" y="311"/>
                </a:lnTo>
                <a:lnTo>
                  <a:pt x="1484" y="300"/>
                </a:lnTo>
                <a:lnTo>
                  <a:pt x="1483" y="290"/>
                </a:lnTo>
                <a:lnTo>
                  <a:pt x="1482" y="280"/>
                </a:lnTo>
                <a:lnTo>
                  <a:pt x="1480" y="270"/>
                </a:lnTo>
                <a:lnTo>
                  <a:pt x="1477" y="260"/>
                </a:lnTo>
                <a:lnTo>
                  <a:pt x="1473" y="251"/>
                </a:lnTo>
                <a:lnTo>
                  <a:pt x="1469" y="243"/>
                </a:lnTo>
                <a:lnTo>
                  <a:pt x="1463" y="234"/>
                </a:lnTo>
                <a:lnTo>
                  <a:pt x="1457" y="226"/>
                </a:lnTo>
                <a:lnTo>
                  <a:pt x="1450" y="218"/>
                </a:lnTo>
                <a:lnTo>
                  <a:pt x="1442" y="211"/>
                </a:lnTo>
                <a:lnTo>
                  <a:pt x="1432" y="204"/>
                </a:lnTo>
                <a:lnTo>
                  <a:pt x="1422" y="198"/>
                </a:lnTo>
                <a:lnTo>
                  <a:pt x="1409" y="193"/>
                </a:lnTo>
                <a:lnTo>
                  <a:pt x="1396" y="188"/>
                </a:lnTo>
                <a:lnTo>
                  <a:pt x="1383" y="184"/>
                </a:lnTo>
                <a:lnTo>
                  <a:pt x="1367" y="180"/>
                </a:lnTo>
                <a:lnTo>
                  <a:pt x="1351" y="177"/>
                </a:lnTo>
                <a:lnTo>
                  <a:pt x="1336" y="174"/>
                </a:lnTo>
                <a:lnTo>
                  <a:pt x="1318" y="173"/>
                </a:lnTo>
                <a:lnTo>
                  <a:pt x="1300" y="170"/>
                </a:lnTo>
                <a:lnTo>
                  <a:pt x="1281" y="168"/>
                </a:lnTo>
                <a:lnTo>
                  <a:pt x="1261" y="167"/>
                </a:lnTo>
                <a:lnTo>
                  <a:pt x="1243" y="167"/>
                </a:lnTo>
                <a:lnTo>
                  <a:pt x="1221" y="166"/>
                </a:lnTo>
                <a:lnTo>
                  <a:pt x="1201" y="166"/>
                </a:lnTo>
                <a:lnTo>
                  <a:pt x="1180" y="166"/>
                </a:lnTo>
                <a:lnTo>
                  <a:pt x="1158" y="164"/>
                </a:lnTo>
                <a:lnTo>
                  <a:pt x="1115" y="164"/>
                </a:lnTo>
                <a:lnTo>
                  <a:pt x="1071" y="164"/>
                </a:lnTo>
                <a:lnTo>
                  <a:pt x="1026" y="164"/>
                </a:lnTo>
                <a:lnTo>
                  <a:pt x="984" y="164"/>
                </a:lnTo>
                <a:lnTo>
                  <a:pt x="941" y="163"/>
                </a:lnTo>
                <a:lnTo>
                  <a:pt x="919" y="161"/>
                </a:lnTo>
                <a:lnTo>
                  <a:pt x="899" y="160"/>
                </a:lnTo>
                <a:lnTo>
                  <a:pt x="879" y="158"/>
                </a:lnTo>
                <a:lnTo>
                  <a:pt x="859" y="156"/>
                </a:lnTo>
                <a:lnTo>
                  <a:pt x="840" y="154"/>
                </a:lnTo>
                <a:lnTo>
                  <a:pt x="822" y="151"/>
                </a:lnTo>
                <a:lnTo>
                  <a:pt x="805" y="147"/>
                </a:lnTo>
                <a:lnTo>
                  <a:pt x="786" y="143"/>
                </a:lnTo>
                <a:lnTo>
                  <a:pt x="767" y="139"/>
                </a:lnTo>
                <a:lnTo>
                  <a:pt x="749" y="134"/>
                </a:lnTo>
                <a:lnTo>
                  <a:pt x="732" y="129"/>
                </a:lnTo>
                <a:lnTo>
                  <a:pt x="713" y="123"/>
                </a:lnTo>
                <a:lnTo>
                  <a:pt x="676" y="111"/>
                </a:lnTo>
                <a:lnTo>
                  <a:pt x="639" y="99"/>
                </a:lnTo>
                <a:lnTo>
                  <a:pt x="601" y="86"/>
                </a:lnTo>
                <a:lnTo>
                  <a:pt x="566" y="71"/>
                </a:lnTo>
                <a:lnTo>
                  <a:pt x="530" y="59"/>
                </a:lnTo>
                <a:lnTo>
                  <a:pt x="494" y="46"/>
                </a:lnTo>
                <a:lnTo>
                  <a:pt x="460" y="34"/>
                </a:lnTo>
                <a:lnTo>
                  <a:pt x="443" y="29"/>
                </a:lnTo>
                <a:lnTo>
                  <a:pt x="427" y="24"/>
                </a:lnTo>
                <a:lnTo>
                  <a:pt x="411" y="19"/>
                </a:lnTo>
                <a:lnTo>
                  <a:pt x="395" y="14"/>
                </a:lnTo>
                <a:lnTo>
                  <a:pt x="380" y="10"/>
                </a:lnTo>
                <a:lnTo>
                  <a:pt x="365" y="7"/>
                </a:lnTo>
                <a:lnTo>
                  <a:pt x="351" y="4"/>
                </a:lnTo>
                <a:lnTo>
                  <a:pt x="337" y="3"/>
                </a:lnTo>
                <a:lnTo>
                  <a:pt x="322" y="0"/>
                </a:lnTo>
                <a:lnTo>
                  <a:pt x="309" y="0"/>
                </a:lnTo>
                <a:lnTo>
                  <a:pt x="297" y="0"/>
                </a:lnTo>
                <a:lnTo>
                  <a:pt x="285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ea typeface="ＭＳ Ｐゴシック" charset="0"/>
            </a:endParaRPr>
          </a:p>
        </p:txBody>
      </p:sp>
      <p:sp>
        <p:nvSpPr>
          <p:cNvPr id="15364" name="Freeform 4"/>
          <p:cNvSpPr>
            <a:spLocks/>
          </p:cNvSpPr>
          <p:nvPr/>
        </p:nvSpPr>
        <p:spPr bwMode="auto">
          <a:xfrm>
            <a:off x="860425" y="3622675"/>
            <a:ext cx="2449513" cy="2279650"/>
          </a:xfrm>
          <a:custGeom>
            <a:avLst/>
            <a:gdLst>
              <a:gd name="T0" fmla="*/ 2147483647 w 1543"/>
              <a:gd name="T1" fmla="*/ 2147483647 h 1436"/>
              <a:gd name="T2" fmla="*/ 2147483647 w 1543"/>
              <a:gd name="T3" fmla="*/ 2147483647 h 1436"/>
              <a:gd name="T4" fmla="*/ 2147483647 w 1543"/>
              <a:gd name="T5" fmla="*/ 0 h 1436"/>
              <a:gd name="T6" fmla="*/ 2147483647 w 1543"/>
              <a:gd name="T7" fmla="*/ 2147483647 h 1436"/>
              <a:gd name="T8" fmla="*/ 2147483647 w 1543"/>
              <a:gd name="T9" fmla="*/ 2147483647 h 1436"/>
              <a:gd name="T10" fmla="*/ 2147483647 w 1543"/>
              <a:gd name="T11" fmla="*/ 2147483647 h 1436"/>
              <a:gd name="T12" fmla="*/ 2147483647 w 1543"/>
              <a:gd name="T13" fmla="*/ 2147483647 h 1436"/>
              <a:gd name="T14" fmla="*/ 2147483647 w 1543"/>
              <a:gd name="T15" fmla="*/ 2147483647 h 1436"/>
              <a:gd name="T16" fmla="*/ 2147483647 w 1543"/>
              <a:gd name="T17" fmla="*/ 2147483647 h 1436"/>
              <a:gd name="T18" fmla="*/ 2147483647 w 1543"/>
              <a:gd name="T19" fmla="*/ 2147483647 h 1436"/>
              <a:gd name="T20" fmla="*/ 2147483647 w 1543"/>
              <a:gd name="T21" fmla="*/ 2147483647 h 1436"/>
              <a:gd name="T22" fmla="*/ 2147483647 w 1543"/>
              <a:gd name="T23" fmla="*/ 2147483647 h 1436"/>
              <a:gd name="T24" fmla="*/ 2147483647 w 1543"/>
              <a:gd name="T25" fmla="*/ 2147483647 h 1436"/>
              <a:gd name="T26" fmla="*/ 0 w 1543"/>
              <a:gd name="T27" fmla="*/ 2147483647 h 1436"/>
              <a:gd name="T28" fmla="*/ 2147483647 w 1543"/>
              <a:gd name="T29" fmla="*/ 2147483647 h 1436"/>
              <a:gd name="T30" fmla="*/ 2147483647 w 1543"/>
              <a:gd name="T31" fmla="*/ 2147483647 h 1436"/>
              <a:gd name="T32" fmla="*/ 2147483647 w 1543"/>
              <a:gd name="T33" fmla="*/ 2147483647 h 1436"/>
              <a:gd name="T34" fmla="*/ 2147483647 w 1543"/>
              <a:gd name="T35" fmla="*/ 2147483647 h 1436"/>
              <a:gd name="T36" fmla="*/ 2147483647 w 1543"/>
              <a:gd name="T37" fmla="*/ 2147483647 h 1436"/>
              <a:gd name="T38" fmla="*/ 2147483647 w 1543"/>
              <a:gd name="T39" fmla="*/ 2147483647 h 1436"/>
              <a:gd name="T40" fmla="*/ 2147483647 w 1543"/>
              <a:gd name="T41" fmla="*/ 2147483647 h 1436"/>
              <a:gd name="T42" fmla="*/ 2147483647 w 1543"/>
              <a:gd name="T43" fmla="*/ 2147483647 h 1436"/>
              <a:gd name="T44" fmla="*/ 2147483647 w 1543"/>
              <a:gd name="T45" fmla="*/ 2147483647 h 1436"/>
              <a:gd name="T46" fmla="*/ 2147483647 w 1543"/>
              <a:gd name="T47" fmla="*/ 2147483647 h 1436"/>
              <a:gd name="T48" fmla="*/ 2147483647 w 1543"/>
              <a:gd name="T49" fmla="*/ 2147483647 h 1436"/>
              <a:gd name="T50" fmla="*/ 2147483647 w 1543"/>
              <a:gd name="T51" fmla="*/ 2147483647 h 1436"/>
              <a:gd name="T52" fmla="*/ 2147483647 w 1543"/>
              <a:gd name="T53" fmla="*/ 2147483647 h 1436"/>
              <a:gd name="T54" fmla="*/ 2147483647 w 1543"/>
              <a:gd name="T55" fmla="*/ 2147483647 h 1436"/>
              <a:gd name="T56" fmla="*/ 2147483647 w 1543"/>
              <a:gd name="T57" fmla="*/ 2147483647 h 1436"/>
              <a:gd name="T58" fmla="*/ 2147483647 w 1543"/>
              <a:gd name="T59" fmla="*/ 2147483647 h 1436"/>
              <a:gd name="T60" fmla="*/ 2147483647 w 1543"/>
              <a:gd name="T61" fmla="*/ 2147483647 h 1436"/>
              <a:gd name="T62" fmla="*/ 2147483647 w 1543"/>
              <a:gd name="T63" fmla="*/ 2147483647 h 1436"/>
              <a:gd name="T64" fmla="*/ 2147483647 w 1543"/>
              <a:gd name="T65" fmla="*/ 2147483647 h 1436"/>
              <a:gd name="T66" fmla="*/ 2147483647 w 1543"/>
              <a:gd name="T67" fmla="*/ 2147483647 h 1436"/>
              <a:gd name="T68" fmla="*/ 2147483647 w 1543"/>
              <a:gd name="T69" fmla="*/ 2147483647 h 1436"/>
              <a:gd name="T70" fmla="*/ 2147483647 w 1543"/>
              <a:gd name="T71" fmla="*/ 2147483647 h 1436"/>
              <a:gd name="T72" fmla="*/ 2147483647 w 1543"/>
              <a:gd name="T73" fmla="*/ 2147483647 h 1436"/>
              <a:gd name="T74" fmla="*/ 2147483647 w 1543"/>
              <a:gd name="T75" fmla="*/ 2147483647 h 1436"/>
              <a:gd name="T76" fmla="*/ 2147483647 w 1543"/>
              <a:gd name="T77" fmla="*/ 2147483647 h 1436"/>
              <a:gd name="T78" fmla="*/ 2147483647 w 1543"/>
              <a:gd name="T79" fmla="*/ 2147483647 h 1436"/>
              <a:gd name="T80" fmla="*/ 2147483647 w 1543"/>
              <a:gd name="T81" fmla="*/ 2147483647 h 1436"/>
              <a:gd name="T82" fmla="*/ 2147483647 w 1543"/>
              <a:gd name="T83" fmla="*/ 2147483647 h 1436"/>
              <a:gd name="T84" fmla="*/ 2147483647 w 1543"/>
              <a:gd name="T85" fmla="*/ 2147483647 h 1436"/>
              <a:gd name="T86" fmla="*/ 2147483647 w 1543"/>
              <a:gd name="T87" fmla="*/ 2147483647 h 1436"/>
              <a:gd name="T88" fmla="*/ 2147483647 w 1543"/>
              <a:gd name="T89" fmla="*/ 2147483647 h 1436"/>
              <a:gd name="T90" fmla="*/ 2147483647 w 1543"/>
              <a:gd name="T91" fmla="*/ 2147483647 h 1436"/>
              <a:gd name="T92" fmla="*/ 2147483647 w 1543"/>
              <a:gd name="T93" fmla="*/ 2147483647 h 1436"/>
              <a:gd name="T94" fmla="*/ 2147483647 w 1543"/>
              <a:gd name="T95" fmla="*/ 2147483647 h 1436"/>
              <a:gd name="T96" fmla="*/ 2147483647 w 1543"/>
              <a:gd name="T97" fmla="*/ 2147483647 h 1436"/>
              <a:gd name="T98" fmla="*/ 2147483647 w 1543"/>
              <a:gd name="T99" fmla="*/ 2147483647 h 1436"/>
              <a:gd name="T100" fmla="*/ 2147483647 w 1543"/>
              <a:gd name="T101" fmla="*/ 2147483647 h 1436"/>
              <a:gd name="T102" fmla="*/ 2147483647 w 1543"/>
              <a:gd name="T103" fmla="*/ 2147483647 h 1436"/>
              <a:gd name="T104" fmla="*/ 2147483647 w 1543"/>
              <a:gd name="T105" fmla="*/ 2147483647 h 1436"/>
              <a:gd name="T106" fmla="*/ 2147483647 w 1543"/>
              <a:gd name="T107" fmla="*/ 2147483647 h 1436"/>
              <a:gd name="T108" fmla="*/ 2147483647 w 1543"/>
              <a:gd name="T109" fmla="*/ 2147483647 h 1436"/>
              <a:gd name="T110" fmla="*/ 2147483647 w 1543"/>
              <a:gd name="T111" fmla="*/ 2147483647 h 1436"/>
              <a:gd name="T112" fmla="*/ 2147483647 w 1543"/>
              <a:gd name="T113" fmla="*/ 2147483647 h 1436"/>
              <a:gd name="T114" fmla="*/ 2147483647 w 1543"/>
              <a:gd name="T115" fmla="*/ 2147483647 h 1436"/>
              <a:gd name="T116" fmla="*/ 2147483647 w 1543"/>
              <a:gd name="T117" fmla="*/ 2147483647 h 1436"/>
              <a:gd name="T118" fmla="*/ 2147483647 w 1543"/>
              <a:gd name="T119" fmla="*/ 2147483647 h 1436"/>
              <a:gd name="T120" fmla="*/ 2147483647 w 1543"/>
              <a:gd name="T121" fmla="*/ 2147483647 h 1436"/>
              <a:gd name="T122" fmla="*/ 2147483647 w 1543"/>
              <a:gd name="T123" fmla="*/ 2147483647 h 14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w 1543"/>
              <a:gd name="T187" fmla="*/ 0 h 1436"/>
              <a:gd name="T188" fmla="*/ 1543 w 1543"/>
              <a:gd name="T189" fmla="*/ 1436 h 14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T186" t="T187" r="T188" b="T189"/>
            <a:pathLst>
              <a:path w="1543" h="1436">
                <a:moveTo>
                  <a:pt x="636" y="36"/>
                </a:moveTo>
                <a:lnTo>
                  <a:pt x="623" y="31"/>
                </a:lnTo>
                <a:lnTo>
                  <a:pt x="607" y="27"/>
                </a:lnTo>
                <a:lnTo>
                  <a:pt x="593" y="23"/>
                </a:lnTo>
                <a:lnTo>
                  <a:pt x="576" y="20"/>
                </a:lnTo>
                <a:lnTo>
                  <a:pt x="559" y="16"/>
                </a:lnTo>
                <a:lnTo>
                  <a:pt x="541" y="13"/>
                </a:lnTo>
                <a:lnTo>
                  <a:pt x="523" y="10"/>
                </a:lnTo>
                <a:lnTo>
                  <a:pt x="503" y="9"/>
                </a:lnTo>
                <a:lnTo>
                  <a:pt x="483" y="6"/>
                </a:lnTo>
                <a:lnTo>
                  <a:pt x="463" y="4"/>
                </a:lnTo>
                <a:lnTo>
                  <a:pt x="421" y="1"/>
                </a:lnTo>
                <a:lnTo>
                  <a:pt x="380" y="0"/>
                </a:lnTo>
                <a:lnTo>
                  <a:pt x="358" y="0"/>
                </a:lnTo>
                <a:lnTo>
                  <a:pt x="337" y="0"/>
                </a:lnTo>
                <a:lnTo>
                  <a:pt x="317" y="1"/>
                </a:lnTo>
                <a:lnTo>
                  <a:pt x="295" y="3"/>
                </a:lnTo>
                <a:lnTo>
                  <a:pt x="275" y="3"/>
                </a:lnTo>
                <a:lnTo>
                  <a:pt x="255" y="6"/>
                </a:lnTo>
                <a:lnTo>
                  <a:pt x="235" y="7"/>
                </a:lnTo>
                <a:lnTo>
                  <a:pt x="215" y="10"/>
                </a:lnTo>
                <a:lnTo>
                  <a:pt x="196" y="13"/>
                </a:lnTo>
                <a:lnTo>
                  <a:pt x="179" y="16"/>
                </a:lnTo>
                <a:lnTo>
                  <a:pt x="162" y="20"/>
                </a:lnTo>
                <a:lnTo>
                  <a:pt x="145" y="24"/>
                </a:lnTo>
                <a:lnTo>
                  <a:pt x="129" y="29"/>
                </a:lnTo>
                <a:lnTo>
                  <a:pt x="115" y="33"/>
                </a:lnTo>
                <a:lnTo>
                  <a:pt x="101" y="39"/>
                </a:lnTo>
                <a:lnTo>
                  <a:pt x="89" y="44"/>
                </a:lnTo>
                <a:lnTo>
                  <a:pt x="78" y="51"/>
                </a:lnTo>
                <a:lnTo>
                  <a:pt x="68" y="59"/>
                </a:lnTo>
                <a:lnTo>
                  <a:pt x="59" y="66"/>
                </a:lnTo>
                <a:lnTo>
                  <a:pt x="50" y="73"/>
                </a:lnTo>
                <a:lnTo>
                  <a:pt x="43" y="83"/>
                </a:lnTo>
                <a:lnTo>
                  <a:pt x="38" y="93"/>
                </a:lnTo>
                <a:lnTo>
                  <a:pt x="33" y="103"/>
                </a:lnTo>
                <a:lnTo>
                  <a:pt x="29" y="113"/>
                </a:lnTo>
                <a:lnTo>
                  <a:pt x="25" y="126"/>
                </a:lnTo>
                <a:lnTo>
                  <a:pt x="22" y="137"/>
                </a:lnTo>
                <a:lnTo>
                  <a:pt x="20" y="150"/>
                </a:lnTo>
                <a:lnTo>
                  <a:pt x="19" y="163"/>
                </a:lnTo>
                <a:lnTo>
                  <a:pt x="18" y="176"/>
                </a:lnTo>
                <a:lnTo>
                  <a:pt x="18" y="190"/>
                </a:lnTo>
                <a:lnTo>
                  <a:pt x="18" y="204"/>
                </a:lnTo>
                <a:lnTo>
                  <a:pt x="18" y="218"/>
                </a:lnTo>
                <a:lnTo>
                  <a:pt x="19" y="233"/>
                </a:lnTo>
                <a:lnTo>
                  <a:pt x="19" y="248"/>
                </a:lnTo>
                <a:lnTo>
                  <a:pt x="22" y="278"/>
                </a:lnTo>
                <a:lnTo>
                  <a:pt x="26" y="310"/>
                </a:lnTo>
                <a:lnTo>
                  <a:pt x="30" y="341"/>
                </a:lnTo>
                <a:lnTo>
                  <a:pt x="33" y="371"/>
                </a:lnTo>
                <a:lnTo>
                  <a:pt x="36" y="401"/>
                </a:lnTo>
                <a:lnTo>
                  <a:pt x="39" y="431"/>
                </a:lnTo>
                <a:lnTo>
                  <a:pt x="39" y="445"/>
                </a:lnTo>
                <a:lnTo>
                  <a:pt x="39" y="458"/>
                </a:lnTo>
                <a:lnTo>
                  <a:pt x="39" y="473"/>
                </a:lnTo>
                <a:lnTo>
                  <a:pt x="38" y="485"/>
                </a:lnTo>
                <a:lnTo>
                  <a:pt x="36" y="511"/>
                </a:lnTo>
                <a:lnTo>
                  <a:pt x="33" y="538"/>
                </a:lnTo>
                <a:lnTo>
                  <a:pt x="30" y="565"/>
                </a:lnTo>
                <a:lnTo>
                  <a:pt x="26" y="592"/>
                </a:lnTo>
                <a:lnTo>
                  <a:pt x="19" y="647"/>
                </a:lnTo>
                <a:lnTo>
                  <a:pt x="15" y="672"/>
                </a:lnTo>
                <a:lnTo>
                  <a:pt x="12" y="700"/>
                </a:lnTo>
                <a:lnTo>
                  <a:pt x="9" y="725"/>
                </a:lnTo>
                <a:lnTo>
                  <a:pt x="6" y="751"/>
                </a:lnTo>
                <a:lnTo>
                  <a:pt x="3" y="775"/>
                </a:lnTo>
                <a:lnTo>
                  <a:pt x="2" y="799"/>
                </a:lnTo>
                <a:lnTo>
                  <a:pt x="0" y="822"/>
                </a:lnTo>
                <a:lnTo>
                  <a:pt x="0" y="844"/>
                </a:lnTo>
                <a:lnTo>
                  <a:pt x="0" y="864"/>
                </a:lnTo>
                <a:lnTo>
                  <a:pt x="0" y="874"/>
                </a:lnTo>
                <a:lnTo>
                  <a:pt x="2" y="884"/>
                </a:lnTo>
                <a:lnTo>
                  <a:pt x="3" y="901"/>
                </a:lnTo>
                <a:lnTo>
                  <a:pt x="5" y="918"/>
                </a:lnTo>
                <a:lnTo>
                  <a:pt x="6" y="934"/>
                </a:lnTo>
                <a:lnTo>
                  <a:pt x="8" y="949"/>
                </a:lnTo>
                <a:lnTo>
                  <a:pt x="9" y="964"/>
                </a:lnTo>
                <a:lnTo>
                  <a:pt x="12" y="976"/>
                </a:lnTo>
                <a:lnTo>
                  <a:pt x="15" y="989"/>
                </a:lnTo>
                <a:lnTo>
                  <a:pt x="18" y="1001"/>
                </a:lnTo>
                <a:lnTo>
                  <a:pt x="23" y="1012"/>
                </a:lnTo>
                <a:lnTo>
                  <a:pt x="26" y="1018"/>
                </a:lnTo>
                <a:lnTo>
                  <a:pt x="29" y="1024"/>
                </a:lnTo>
                <a:lnTo>
                  <a:pt x="33" y="1028"/>
                </a:lnTo>
                <a:lnTo>
                  <a:pt x="36" y="1032"/>
                </a:lnTo>
                <a:lnTo>
                  <a:pt x="40" y="1038"/>
                </a:lnTo>
                <a:lnTo>
                  <a:pt x="46" y="1042"/>
                </a:lnTo>
                <a:lnTo>
                  <a:pt x="50" y="1046"/>
                </a:lnTo>
                <a:lnTo>
                  <a:pt x="58" y="1049"/>
                </a:lnTo>
                <a:lnTo>
                  <a:pt x="63" y="1054"/>
                </a:lnTo>
                <a:lnTo>
                  <a:pt x="70" y="1058"/>
                </a:lnTo>
                <a:lnTo>
                  <a:pt x="78" y="1061"/>
                </a:lnTo>
                <a:lnTo>
                  <a:pt x="86" y="1065"/>
                </a:lnTo>
                <a:lnTo>
                  <a:pt x="95" y="1068"/>
                </a:lnTo>
                <a:lnTo>
                  <a:pt x="103" y="1071"/>
                </a:lnTo>
                <a:lnTo>
                  <a:pt x="113" y="1074"/>
                </a:lnTo>
                <a:lnTo>
                  <a:pt x="125" y="1076"/>
                </a:lnTo>
                <a:lnTo>
                  <a:pt x="138" y="1078"/>
                </a:lnTo>
                <a:lnTo>
                  <a:pt x="151" y="1078"/>
                </a:lnTo>
                <a:lnTo>
                  <a:pt x="165" y="1079"/>
                </a:lnTo>
                <a:lnTo>
                  <a:pt x="181" y="1079"/>
                </a:lnTo>
                <a:lnTo>
                  <a:pt x="196" y="1079"/>
                </a:lnTo>
                <a:lnTo>
                  <a:pt x="214" y="1078"/>
                </a:lnTo>
                <a:lnTo>
                  <a:pt x="231" y="1078"/>
                </a:lnTo>
                <a:lnTo>
                  <a:pt x="248" y="1076"/>
                </a:lnTo>
                <a:lnTo>
                  <a:pt x="267" y="1075"/>
                </a:lnTo>
                <a:lnTo>
                  <a:pt x="285" y="1074"/>
                </a:lnTo>
                <a:lnTo>
                  <a:pt x="322" y="1071"/>
                </a:lnTo>
                <a:lnTo>
                  <a:pt x="361" y="1066"/>
                </a:lnTo>
                <a:lnTo>
                  <a:pt x="400" y="1064"/>
                </a:lnTo>
                <a:lnTo>
                  <a:pt x="438" y="1061"/>
                </a:lnTo>
                <a:lnTo>
                  <a:pt x="457" y="1061"/>
                </a:lnTo>
                <a:lnTo>
                  <a:pt x="474" y="1059"/>
                </a:lnTo>
                <a:lnTo>
                  <a:pt x="493" y="1059"/>
                </a:lnTo>
                <a:lnTo>
                  <a:pt x="510" y="1059"/>
                </a:lnTo>
                <a:lnTo>
                  <a:pt x="527" y="1059"/>
                </a:lnTo>
                <a:lnTo>
                  <a:pt x="543" y="1061"/>
                </a:lnTo>
                <a:lnTo>
                  <a:pt x="559" y="1062"/>
                </a:lnTo>
                <a:lnTo>
                  <a:pt x="573" y="1064"/>
                </a:lnTo>
                <a:lnTo>
                  <a:pt x="586" y="1066"/>
                </a:lnTo>
                <a:lnTo>
                  <a:pt x="599" y="1069"/>
                </a:lnTo>
                <a:lnTo>
                  <a:pt x="610" y="1074"/>
                </a:lnTo>
                <a:lnTo>
                  <a:pt x="621" y="1078"/>
                </a:lnTo>
                <a:lnTo>
                  <a:pt x="630" y="1084"/>
                </a:lnTo>
                <a:lnTo>
                  <a:pt x="639" y="1091"/>
                </a:lnTo>
                <a:lnTo>
                  <a:pt x="646" y="1098"/>
                </a:lnTo>
                <a:lnTo>
                  <a:pt x="652" y="1105"/>
                </a:lnTo>
                <a:lnTo>
                  <a:pt x="656" y="1114"/>
                </a:lnTo>
                <a:lnTo>
                  <a:pt x="660" y="1124"/>
                </a:lnTo>
                <a:lnTo>
                  <a:pt x="663" y="1134"/>
                </a:lnTo>
                <a:lnTo>
                  <a:pt x="666" y="1144"/>
                </a:lnTo>
                <a:lnTo>
                  <a:pt x="667" y="1155"/>
                </a:lnTo>
                <a:lnTo>
                  <a:pt x="669" y="1166"/>
                </a:lnTo>
                <a:lnTo>
                  <a:pt x="670" y="1178"/>
                </a:lnTo>
                <a:lnTo>
                  <a:pt x="670" y="1189"/>
                </a:lnTo>
                <a:lnTo>
                  <a:pt x="670" y="1213"/>
                </a:lnTo>
                <a:lnTo>
                  <a:pt x="670" y="1239"/>
                </a:lnTo>
                <a:lnTo>
                  <a:pt x="670" y="1263"/>
                </a:lnTo>
                <a:lnTo>
                  <a:pt x="672" y="1276"/>
                </a:lnTo>
                <a:lnTo>
                  <a:pt x="672" y="1288"/>
                </a:lnTo>
                <a:lnTo>
                  <a:pt x="673" y="1299"/>
                </a:lnTo>
                <a:lnTo>
                  <a:pt x="676" y="1311"/>
                </a:lnTo>
                <a:lnTo>
                  <a:pt x="677" y="1322"/>
                </a:lnTo>
                <a:lnTo>
                  <a:pt x="682" y="1332"/>
                </a:lnTo>
                <a:lnTo>
                  <a:pt x="686" y="1342"/>
                </a:lnTo>
                <a:lnTo>
                  <a:pt x="690" y="1352"/>
                </a:lnTo>
                <a:lnTo>
                  <a:pt x="696" y="1361"/>
                </a:lnTo>
                <a:lnTo>
                  <a:pt x="703" y="1369"/>
                </a:lnTo>
                <a:lnTo>
                  <a:pt x="712" y="1376"/>
                </a:lnTo>
                <a:lnTo>
                  <a:pt x="722" y="1383"/>
                </a:lnTo>
                <a:lnTo>
                  <a:pt x="727" y="1386"/>
                </a:lnTo>
                <a:lnTo>
                  <a:pt x="733" y="1389"/>
                </a:lnTo>
                <a:lnTo>
                  <a:pt x="739" y="1390"/>
                </a:lnTo>
                <a:lnTo>
                  <a:pt x="745" y="1393"/>
                </a:lnTo>
                <a:lnTo>
                  <a:pt x="752" y="1396"/>
                </a:lnTo>
                <a:lnTo>
                  <a:pt x="759" y="1398"/>
                </a:lnTo>
                <a:lnTo>
                  <a:pt x="767" y="1400"/>
                </a:lnTo>
                <a:lnTo>
                  <a:pt x="775" y="1402"/>
                </a:lnTo>
                <a:lnTo>
                  <a:pt x="783" y="1403"/>
                </a:lnTo>
                <a:lnTo>
                  <a:pt x="792" y="1406"/>
                </a:lnTo>
                <a:lnTo>
                  <a:pt x="802" y="1408"/>
                </a:lnTo>
                <a:lnTo>
                  <a:pt x="812" y="1410"/>
                </a:lnTo>
                <a:lnTo>
                  <a:pt x="832" y="1413"/>
                </a:lnTo>
                <a:lnTo>
                  <a:pt x="853" y="1418"/>
                </a:lnTo>
                <a:lnTo>
                  <a:pt x="875" y="1420"/>
                </a:lnTo>
                <a:lnTo>
                  <a:pt x="899" y="1423"/>
                </a:lnTo>
                <a:lnTo>
                  <a:pt x="923" y="1426"/>
                </a:lnTo>
                <a:lnTo>
                  <a:pt x="949" y="1429"/>
                </a:lnTo>
                <a:lnTo>
                  <a:pt x="975" y="1430"/>
                </a:lnTo>
                <a:lnTo>
                  <a:pt x="1001" y="1433"/>
                </a:lnTo>
                <a:lnTo>
                  <a:pt x="1028" y="1433"/>
                </a:lnTo>
                <a:lnTo>
                  <a:pt x="1055" y="1435"/>
                </a:lnTo>
                <a:lnTo>
                  <a:pt x="1082" y="1436"/>
                </a:lnTo>
                <a:lnTo>
                  <a:pt x="1110" y="1436"/>
                </a:lnTo>
                <a:lnTo>
                  <a:pt x="1138" y="1435"/>
                </a:lnTo>
                <a:lnTo>
                  <a:pt x="1165" y="1435"/>
                </a:lnTo>
                <a:lnTo>
                  <a:pt x="1193" y="1433"/>
                </a:lnTo>
                <a:lnTo>
                  <a:pt x="1218" y="1430"/>
                </a:lnTo>
                <a:lnTo>
                  <a:pt x="1245" y="1429"/>
                </a:lnTo>
                <a:lnTo>
                  <a:pt x="1270" y="1425"/>
                </a:lnTo>
                <a:lnTo>
                  <a:pt x="1296" y="1422"/>
                </a:lnTo>
                <a:lnTo>
                  <a:pt x="1318" y="1418"/>
                </a:lnTo>
                <a:lnTo>
                  <a:pt x="1341" y="1412"/>
                </a:lnTo>
                <a:lnTo>
                  <a:pt x="1364" y="1406"/>
                </a:lnTo>
                <a:lnTo>
                  <a:pt x="1384" y="1400"/>
                </a:lnTo>
                <a:lnTo>
                  <a:pt x="1404" y="1393"/>
                </a:lnTo>
                <a:lnTo>
                  <a:pt x="1413" y="1389"/>
                </a:lnTo>
                <a:lnTo>
                  <a:pt x="1422" y="1385"/>
                </a:lnTo>
                <a:lnTo>
                  <a:pt x="1430" y="1381"/>
                </a:lnTo>
                <a:lnTo>
                  <a:pt x="1439" y="1376"/>
                </a:lnTo>
                <a:lnTo>
                  <a:pt x="1446" y="1371"/>
                </a:lnTo>
                <a:lnTo>
                  <a:pt x="1453" y="1366"/>
                </a:lnTo>
                <a:lnTo>
                  <a:pt x="1460" y="1361"/>
                </a:lnTo>
                <a:lnTo>
                  <a:pt x="1466" y="1356"/>
                </a:lnTo>
                <a:lnTo>
                  <a:pt x="1472" y="1351"/>
                </a:lnTo>
                <a:lnTo>
                  <a:pt x="1477" y="1345"/>
                </a:lnTo>
                <a:lnTo>
                  <a:pt x="1483" y="1338"/>
                </a:lnTo>
                <a:lnTo>
                  <a:pt x="1489" y="1331"/>
                </a:lnTo>
                <a:lnTo>
                  <a:pt x="1497" y="1316"/>
                </a:lnTo>
                <a:lnTo>
                  <a:pt x="1506" y="1301"/>
                </a:lnTo>
                <a:lnTo>
                  <a:pt x="1513" y="1283"/>
                </a:lnTo>
                <a:lnTo>
                  <a:pt x="1519" y="1265"/>
                </a:lnTo>
                <a:lnTo>
                  <a:pt x="1525" y="1246"/>
                </a:lnTo>
                <a:lnTo>
                  <a:pt x="1529" y="1226"/>
                </a:lnTo>
                <a:lnTo>
                  <a:pt x="1533" y="1205"/>
                </a:lnTo>
                <a:lnTo>
                  <a:pt x="1536" y="1183"/>
                </a:lnTo>
                <a:lnTo>
                  <a:pt x="1539" y="1161"/>
                </a:lnTo>
                <a:lnTo>
                  <a:pt x="1540" y="1138"/>
                </a:lnTo>
                <a:lnTo>
                  <a:pt x="1542" y="1114"/>
                </a:lnTo>
                <a:lnTo>
                  <a:pt x="1543" y="1089"/>
                </a:lnTo>
                <a:lnTo>
                  <a:pt x="1543" y="1066"/>
                </a:lnTo>
                <a:lnTo>
                  <a:pt x="1542" y="1041"/>
                </a:lnTo>
                <a:lnTo>
                  <a:pt x="1542" y="1016"/>
                </a:lnTo>
                <a:lnTo>
                  <a:pt x="1540" y="992"/>
                </a:lnTo>
                <a:lnTo>
                  <a:pt x="1537" y="944"/>
                </a:lnTo>
                <a:lnTo>
                  <a:pt x="1536" y="919"/>
                </a:lnTo>
                <a:lnTo>
                  <a:pt x="1535" y="895"/>
                </a:lnTo>
                <a:lnTo>
                  <a:pt x="1532" y="872"/>
                </a:lnTo>
                <a:lnTo>
                  <a:pt x="1530" y="849"/>
                </a:lnTo>
                <a:lnTo>
                  <a:pt x="1527" y="827"/>
                </a:lnTo>
                <a:lnTo>
                  <a:pt x="1526" y="805"/>
                </a:lnTo>
                <a:lnTo>
                  <a:pt x="1525" y="784"/>
                </a:lnTo>
                <a:lnTo>
                  <a:pt x="1522" y="764"/>
                </a:lnTo>
                <a:lnTo>
                  <a:pt x="1520" y="745"/>
                </a:lnTo>
                <a:lnTo>
                  <a:pt x="1519" y="728"/>
                </a:lnTo>
                <a:lnTo>
                  <a:pt x="1519" y="711"/>
                </a:lnTo>
                <a:lnTo>
                  <a:pt x="1517" y="695"/>
                </a:lnTo>
                <a:lnTo>
                  <a:pt x="1517" y="681"/>
                </a:lnTo>
                <a:lnTo>
                  <a:pt x="1516" y="667"/>
                </a:lnTo>
                <a:lnTo>
                  <a:pt x="1516" y="654"/>
                </a:lnTo>
                <a:lnTo>
                  <a:pt x="1516" y="641"/>
                </a:lnTo>
                <a:lnTo>
                  <a:pt x="1516" y="628"/>
                </a:lnTo>
                <a:lnTo>
                  <a:pt x="1516" y="615"/>
                </a:lnTo>
                <a:lnTo>
                  <a:pt x="1516" y="604"/>
                </a:lnTo>
                <a:lnTo>
                  <a:pt x="1516" y="592"/>
                </a:lnTo>
                <a:lnTo>
                  <a:pt x="1516" y="582"/>
                </a:lnTo>
                <a:lnTo>
                  <a:pt x="1516" y="571"/>
                </a:lnTo>
                <a:lnTo>
                  <a:pt x="1515" y="561"/>
                </a:lnTo>
                <a:lnTo>
                  <a:pt x="1515" y="551"/>
                </a:lnTo>
                <a:lnTo>
                  <a:pt x="1513" y="534"/>
                </a:lnTo>
                <a:lnTo>
                  <a:pt x="1510" y="515"/>
                </a:lnTo>
                <a:lnTo>
                  <a:pt x="1507" y="500"/>
                </a:lnTo>
                <a:lnTo>
                  <a:pt x="1505" y="493"/>
                </a:lnTo>
                <a:lnTo>
                  <a:pt x="1502" y="485"/>
                </a:lnTo>
                <a:lnTo>
                  <a:pt x="1499" y="478"/>
                </a:lnTo>
                <a:lnTo>
                  <a:pt x="1496" y="471"/>
                </a:lnTo>
                <a:lnTo>
                  <a:pt x="1492" y="464"/>
                </a:lnTo>
                <a:lnTo>
                  <a:pt x="1487" y="458"/>
                </a:lnTo>
                <a:lnTo>
                  <a:pt x="1482" y="451"/>
                </a:lnTo>
                <a:lnTo>
                  <a:pt x="1476" y="445"/>
                </a:lnTo>
                <a:lnTo>
                  <a:pt x="1470" y="440"/>
                </a:lnTo>
                <a:lnTo>
                  <a:pt x="1463" y="433"/>
                </a:lnTo>
                <a:lnTo>
                  <a:pt x="1456" y="427"/>
                </a:lnTo>
                <a:lnTo>
                  <a:pt x="1449" y="421"/>
                </a:lnTo>
                <a:lnTo>
                  <a:pt x="1439" y="415"/>
                </a:lnTo>
                <a:lnTo>
                  <a:pt x="1430" y="411"/>
                </a:lnTo>
                <a:lnTo>
                  <a:pt x="1420" y="405"/>
                </a:lnTo>
                <a:lnTo>
                  <a:pt x="1409" y="401"/>
                </a:lnTo>
                <a:lnTo>
                  <a:pt x="1396" y="397"/>
                </a:lnTo>
                <a:lnTo>
                  <a:pt x="1383" y="394"/>
                </a:lnTo>
                <a:lnTo>
                  <a:pt x="1367" y="390"/>
                </a:lnTo>
                <a:lnTo>
                  <a:pt x="1353" y="388"/>
                </a:lnTo>
                <a:lnTo>
                  <a:pt x="1337" y="385"/>
                </a:lnTo>
                <a:lnTo>
                  <a:pt x="1320" y="384"/>
                </a:lnTo>
                <a:lnTo>
                  <a:pt x="1303" y="383"/>
                </a:lnTo>
                <a:lnTo>
                  <a:pt x="1286" y="381"/>
                </a:lnTo>
                <a:lnTo>
                  <a:pt x="1267" y="381"/>
                </a:lnTo>
                <a:lnTo>
                  <a:pt x="1248" y="380"/>
                </a:lnTo>
                <a:lnTo>
                  <a:pt x="1210" y="378"/>
                </a:lnTo>
                <a:lnTo>
                  <a:pt x="1171" y="378"/>
                </a:lnTo>
                <a:lnTo>
                  <a:pt x="1131" y="377"/>
                </a:lnTo>
                <a:lnTo>
                  <a:pt x="1091" y="377"/>
                </a:lnTo>
                <a:lnTo>
                  <a:pt x="1052" y="374"/>
                </a:lnTo>
                <a:lnTo>
                  <a:pt x="1034" y="373"/>
                </a:lnTo>
                <a:lnTo>
                  <a:pt x="1015" y="371"/>
                </a:lnTo>
                <a:lnTo>
                  <a:pt x="998" y="370"/>
                </a:lnTo>
                <a:lnTo>
                  <a:pt x="981" y="367"/>
                </a:lnTo>
                <a:lnTo>
                  <a:pt x="964" y="364"/>
                </a:lnTo>
                <a:lnTo>
                  <a:pt x="948" y="361"/>
                </a:lnTo>
                <a:lnTo>
                  <a:pt x="932" y="358"/>
                </a:lnTo>
                <a:lnTo>
                  <a:pt x="918" y="354"/>
                </a:lnTo>
                <a:lnTo>
                  <a:pt x="903" y="348"/>
                </a:lnTo>
                <a:lnTo>
                  <a:pt x="891" y="343"/>
                </a:lnTo>
                <a:lnTo>
                  <a:pt x="879" y="337"/>
                </a:lnTo>
                <a:lnTo>
                  <a:pt x="868" y="330"/>
                </a:lnTo>
                <a:lnTo>
                  <a:pt x="858" y="323"/>
                </a:lnTo>
                <a:lnTo>
                  <a:pt x="848" y="314"/>
                </a:lnTo>
                <a:lnTo>
                  <a:pt x="839" y="306"/>
                </a:lnTo>
                <a:lnTo>
                  <a:pt x="830" y="296"/>
                </a:lnTo>
                <a:lnTo>
                  <a:pt x="822" y="286"/>
                </a:lnTo>
                <a:lnTo>
                  <a:pt x="815" y="276"/>
                </a:lnTo>
                <a:lnTo>
                  <a:pt x="808" y="264"/>
                </a:lnTo>
                <a:lnTo>
                  <a:pt x="802" y="254"/>
                </a:lnTo>
                <a:lnTo>
                  <a:pt x="789" y="231"/>
                </a:lnTo>
                <a:lnTo>
                  <a:pt x="777" y="207"/>
                </a:lnTo>
                <a:lnTo>
                  <a:pt x="766" y="184"/>
                </a:lnTo>
                <a:lnTo>
                  <a:pt x="755" y="160"/>
                </a:lnTo>
                <a:lnTo>
                  <a:pt x="742" y="137"/>
                </a:lnTo>
                <a:lnTo>
                  <a:pt x="736" y="126"/>
                </a:lnTo>
                <a:lnTo>
                  <a:pt x="729" y="116"/>
                </a:lnTo>
                <a:lnTo>
                  <a:pt x="722" y="104"/>
                </a:lnTo>
                <a:lnTo>
                  <a:pt x="715" y="94"/>
                </a:lnTo>
                <a:lnTo>
                  <a:pt x="707" y="86"/>
                </a:lnTo>
                <a:lnTo>
                  <a:pt x="699" y="76"/>
                </a:lnTo>
                <a:lnTo>
                  <a:pt x="690" y="67"/>
                </a:lnTo>
                <a:lnTo>
                  <a:pt x="680" y="60"/>
                </a:lnTo>
                <a:lnTo>
                  <a:pt x="670" y="53"/>
                </a:lnTo>
                <a:lnTo>
                  <a:pt x="660" y="46"/>
                </a:lnTo>
                <a:lnTo>
                  <a:pt x="649" y="40"/>
                </a:lnTo>
                <a:lnTo>
                  <a:pt x="636" y="36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ea typeface="ＭＳ Ｐゴシック" charset="0"/>
            </a:endParaRPr>
          </a:p>
        </p:txBody>
      </p:sp>
      <p:sp>
        <p:nvSpPr>
          <p:cNvPr id="15365" name="Rectangle 5"/>
          <p:cNvSpPr>
            <a:spLocks noChangeArrowheads="1"/>
          </p:cNvSpPr>
          <p:nvPr/>
        </p:nvSpPr>
        <p:spPr bwMode="auto">
          <a:xfrm>
            <a:off x="2570163" y="5189538"/>
            <a:ext cx="5715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>
              <a:defRPr/>
            </a:pPr>
            <a:r>
              <a:rPr lang="en-US" sz="1500">
                <a:solidFill>
                  <a:srgbClr val="000000"/>
                </a:solidFill>
                <a:ea typeface="ＭＳ Ｐゴシック" charset="0"/>
              </a:rPr>
              <a:t> </a:t>
            </a:r>
            <a:endParaRPr lang="en-US">
              <a:solidFill>
                <a:srgbClr val="000000"/>
              </a:solidFill>
              <a:ea typeface="ＭＳ Ｐゴシック" charset="0"/>
            </a:endParaRPr>
          </a:p>
        </p:txBody>
      </p:sp>
      <p:sp>
        <p:nvSpPr>
          <p:cNvPr id="15366" name="Rectangle 7"/>
          <p:cNvSpPr>
            <a:spLocks noChangeArrowheads="1"/>
          </p:cNvSpPr>
          <p:nvPr/>
        </p:nvSpPr>
        <p:spPr bwMode="auto">
          <a:xfrm>
            <a:off x="3963988" y="5386388"/>
            <a:ext cx="5715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>
              <a:defRPr/>
            </a:pPr>
            <a:r>
              <a:rPr lang="en-US" sz="1500">
                <a:solidFill>
                  <a:srgbClr val="FF0000"/>
                </a:solidFill>
                <a:ea typeface="ＭＳ Ｐゴシック" charset="0"/>
              </a:rPr>
              <a:t> </a:t>
            </a:r>
            <a:endParaRPr lang="en-US">
              <a:solidFill>
                <a:srgbClr val="000000"/>
              </a:solidFill>
              <a:ea typeface="ＭＳ Ｐゴシック" charset="0"/>
            </a:endParaRPr>
          </a:p>
        </p:txBody>
      </p:sp>
      <p:sp>
        <p:nvSpPr>
          <p:cNvPr id="15367" name="Rectangle 8"/>
          <p:cNvSpPr>
            <a:spLocks noChangeArrowheads="1"/>
          </p:cNvSpPr>
          <p:nvPr/>
        </p:nvSpPr>
        <p:spPr bwMode="auto">
          <a:xfrm>
            <a:off x="5357813" y="4903788"/>
            <a:ext cx="114300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>
              <a:defRPr/>
            </a:pPr>
            <a:r>
              <a:rPr lang="en-US" sz="3600">
                <a:solidFill>
                  <a:srgbClr val="000000"/>
                </a:solidFill>
                <a:latin typeface="Times New Roman" charset="0"/>
                <a:ea typeface="ＭＳ Ｐゴシック" charset="0"/>
              </a:rPr>
              <a:t> </a:t>
            </a:r>
            <a:endParaRPr lang="en-US">
              <a:solidFill>
                <a:srgbClr val="000000"/>
              </a:solidFill>
              <a:ea typeface="ＭＳ Ｐゴシック" charset="0"/>
            </a:endParaRPr>
          </a:p>
        </p:txBody>
      </p:sp>
      <p:sp>
        <p:nvSpPr>
          <p:cNvPr id="15368" name="Line 9"/>
          <p:cNvSpPr>
            <a:spLocks noChangeShapeType="1"/>
          </p:cNvSpPr>
          <p:nvPr/>
        </p:nvSpPr>
        <p:spPr bwMode="auto">
          <a:xfrm flipV="1">
            <a:off x="4768850" y="5149850"/>
            <a:ext cx="46038" cy="377825"/>
          </a:xfrm>
          <a:prstGeom prst="line">
            <a:avLst/>
          </a:prstGeom>
          <a:noFill/>
          <a:ln w="3016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ea typeface="ＭＳ Ｐゴシック" charset="0"/>
            </a:endParaRPr>
          </a:p>
        </p:txBody>
      </p:sp>
      <p:sp>
        <p:nvSpPr>
          <p:cNvPr id="15369" name="Rectangle 10"/>
          <p:cNvSpPr>
            <a:spLocks noChangeArrowheads="1"/>
          </p:cNvSpPr>
          <p:nvPr/>
        </p:nvSpPr>
        <p:spPr bwMode="auto">
          <a:xfrm>
            <a:off x="4573588" y="5197475"/>
            <a:ext cx="114300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>
              <a:defRPr/>
            </a:pPr>
            <a:r>
              <a:rPr lang="en-US" sz="3600">
                <a:solidFill>
                  <a:srgbClr val="000000"/>
                </a:solidFill>
                <a:latin typeface="Times New Roman" charset="0"/>
                <a:ea typeface="ＭＳ Ｐゴシック" charset="0"/>
              </a:rPr>
              <a:t> </a:t>
            </a:r>
            <a:endParaRPr lang="en-US">
              <a:solidFill>
                <a:srgbClr val="000000"/>
              </a:solidFill>
              <a:ea typeface="ＭＳ Ｐゴシック" charset="0"/>
            </a:endParaRPr>
          </a:p>
        </p:txBody>
      </p:sp>
      <p:sp>
        <p:nvSpPr>
          <p:cNvPr id="15370" name="Rectangle 11"/>
          <p:cNvSpPr>
            <a:spLocks noChangeArrowheads="1"/>
          </p:cNvSpPr>
          <p:nvPr/>
        </p:nvSpPr>
        <p:spPr bwMode="auto">
          <a:xfrm>
            <a:off x="5495925" y="6145213"/>
            <a:ext cx="114300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>
              <a:defRPr/>
            </a:pPr>
            <a:r>
              <a:rPr lang="en-US" sz="3600">
                <a:solidFill>
                  <a:srgbClr val="000000"/>
                </a:solidFill>
                <a:latin typeface="Times New Roman" charset="0"/>
                <a:ea typeface="ＭＳ Ｐゴシック" charset="0"/>
              </a:rPr>
              <a:t> </a:t>
            </a:r>
            <a:endParaRPr lang="en-US">
              <a:solidFill>
                <a:srgbClr val="000000"/>
              </a:solidFill>
              <a:ea typeface="ＭＳ Ｐゴシック" charset="0"/>
            </a:endParaRPr>
          </a:p>
        </p:txBody>
      </p:sp>
      <p:sp>
        <p:nvSpPr>
          <p:cNvPr id="15371" name="Line 12"/>
          <p:cNvSpPr>
            <a:spLocks noChangeShapeType="1"/>
          </p:cNvSpPr>
          <p:nvPr/>
        </p:nvSpPr>
        <p:spPr bwMode="auto">
          <a:xfrm>
            <a:off x="5046663" y="5813425"/>
            <a:ext cx="236537" cy="136525"/>
          </a:xfrm>
          <a:prstGeom prst="line">
            <a:avLst/>
          </a:prstGeom>
          <a:noFill/>
          <a:ln w="3016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ea typeface="ＭＳ Ｐゴシック" charset="0"/>
            </a:endParaRPr>
          </a:p>
        </p:txBody>
      </p:sp>
      <p:sp>
        <p:nvSpPr>
          <p:cNvPr id="15372" name="Rectangle 13"/>
          <p:cNvSpPr>
            <a:spLocks noChangeArrowheads="1"/>
          </p:cNvSpPr>
          <p:nvPr/>
        </p:nvSpPr>
        <p:spPr bwMode="auto">
          <a:xfrm>
            <a:off x="1292225" y="4614863"/>
            <a:ext cx="114300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>
              <a:defRPr/>
            </a:pPr>
            <a:r>
              <a:rPr lang="en-US" sz="3600">
                <a:solidFill>
                  <a:srgbClr val="000000"/>
                </a:solidFill>
                <a:latin typeface="Times New Roman" charset="0"/>
                <a:ea typeface="ＭＳ Ｐゴシック" charset="0"/>
              </a:rPr>
              <a:t> </a:t>
            </a:r>
            <a:endParaRPr lang="en-US">
              <a:solidFill>
                <a:srgbClr val="000000"/>
              </a:solidFill>
              <a:ea typeface="ＭＳ Ｐゴシック" charset="0"/>
            </a:endParaRPr>
          </a:p>
        </p:txBody>
      </p:sp>
      <p:grpSp>
        <p:nvGrpSpPr>
          <p:cNvPr id="183308" name="Group 14"/>
          <p:cNvGrpSpPr>
            <a:grpSpLocks/>
          </p:cNvGrpSpPr>
          <p:nvPr/>
        </p:nvGrpSpPr>
        <p:grpSpPr bwMode="auto">
          <a:xfrm>
            <a:off x="2362200" y="4246563"/>
            <a:ext cx="866775" cy="877887"/>
            <a:chOff x="1471" y="3433"/>
            <a:chExt cx="546" cy="553"/>
          </a:xfrm>
        </p:grpSpPr>
        <p:sp>
          <p:nvSpPr>
            <p:cNvPr id="15542" name="Freeform 15"/>
            <p:cNvSpPr>
              <a:spLocks/>
            </p:cNvSpPr>
            <p:nvPr/>
          </p:nvSpPr>
          <p:spPr bwMode="auto">
            <a:xfrm>
              <a:off x="1548" y="3607"/>
              <a:ext cx="468" cy="123"/>
            </a:xfrm>
            <a:custGeom>
              <a:avLst/>
              <a:gdLst>
                <a:gd name="T0" fmla="*/ 211 w 468"/>
                <a:gd name="T1" fmla="*/ 0 h 123"/>
                <a:gd name="T2" fmla="*/ 165 w 468"/>
                <a:gd name="T3" fmla="*/ 3 h 123"/>
                <a:gd name="T4" fmla="*/ 124 w 468"/>
                <a:gd name="T5" fmla="*/ 7 h 123"/>
                <a:gd name="T6" fmla="*/ 86 w 468"/>
                <a:gd name="T7" fmla="*/ 14 h 123"/>
                <a:gd name="T8" fmla="*/ 69 w 468"/>
                <a:gd name="T9" fmla="*/ 19 h 123"/>
                <a:gd name="T10" fmla="*/ 55 w 468"/>
                <a:gd name="T11" fmla="*/ 23 h 123"/>
                <a:gd name="T12" fmla="*/ 41 w 468"/>
                <a:gd name="T13" fmla="*/ 27 h 123"/>
                <a:gd name="T14" fmla="*/ 29 w 468"/>
                <a:gd name="T15" fmla="*/ 31 h 123"/>
                <a:gd name="T16" fmla="*/ 19 w 468"/>
                <a:gd name="T17" fmla="*/ 37 h 123"/>
                <a:gd name="T18" fmla="*/ 12 w 468"/>
                <a:gd name="T19" fmla="*/ 43 h 123"/>
                <a:gd name="T20" fmla="*/ 6 w 468"/>
                <a:gd name="T21" fmla="*/ 49 h 123"/>
                <a:gd name="T22" fmla="*/ 2 w 468"/>
                <a:gd name="T23" fmla="*/ 54 h 123"/>
                <a:gd name="T24" fmla="*/ 0 w 468"/>
                <a:gd name="T25" fmla="*/ 61 h 123"/>
                <a:gd name="T26" fmla="*/ 2 w 468"/>
                <a:gd name="T27" fmla="*/ 67 h 123"/>
                <a:gd name="T28" fmla="*/ 6 w 468"/>
                <a:gd name="T29" fmla="*/ 73 h 123"/>
                <a:gd name="T30" fmla="*/ 12 w 468"/>
                <a:gd name="T31" fmla="*/ 80 h 123"/>
                <a:gd name="T32" fmla="*/ 19 w 468"/>
                <a:gd name="T33" fmla="*/ 84 h 123"/>
                <a:gd name="T34" fmla="*/ 29 w 468"/>
                <a:gd name="T35" fmla="*/ 90 h 123"/>
                <a:gd name="T36" fmla="*/ 41 w 468"/>
                <a:gd name="T37" fmla="*/ 96 h 123"/>
                <a:gd name="T38" fmla="*/ 55 w 468"/>
                <a:gd name="T39" fmla="*/ 100 h 123"/>
                <a:gd name="T40" fmla="*/ 69 w 468"/>
                <a:gd name="T41" fmla="*/ 104 h 123"/>
                <a:gd name="T42" fmla="*/ 86 w 468"/>
                <a:gd name="T43" fmla="*/ 109 h 123"/>
                <a:gd name="T44" fmla="*/ 124 w 468"/>
                <a:gd name="T45" fmla="*/ 114 h 123"/>
                <a:gd name="T46" fmla="*/ 165 w 468"/>
                <a:gd name="T47" fmla="*/ 120 h 123"/>
                <a:gd name="T48" fmla="*/ 211 w 468"/>
                <a:gd name="T49" fmla="*/ 121 h 123"/>
                <a:gd name="T50" fmla="*/ 258 w 468"/>
                <a:gd name="T51" fmla="*/ 121 h 123"/>
                <a:gd name="T52" fmla="*/ 304 w 468"/>
                <a:gd name="T53" fmla="*/ 120 h 123"/>
                <a:gd name="T54" fmla="*/ 345 w 468"/>
                <a:gd name="T55" fmla="*/ 114 h 123"/>
                <a:gd name="T56" fmla="*/ 383 w 468"/>
                <a:gd name="T57" fmla="*/ 109 h 123"/>
                <a:gd name="T58" fmla="*/ 400 w 468"/>
                <a:gd name="T59" fmla="*/ 104 h 123"/>
                <a:gd name="T60" fmla="*/ 414 w 468"/>
                <a:gd name="T61" fmla="*/ 100 h 123"/>
                <a:gd name="T62" fmla="*/ 428 w 468"/>
                <a:gd name="T63" fmla="*/ 96 h 123"/>
                <a:gd name="T64" fmla="*/ 440 w 468"/>
                <a:gd name="T65" fmla="*/ 90 h 123"/>
                <a:gd name="T66" fmla="*/ 450 w 468"/>
                <a:gd name="T67" fmla="*/ 84 h 123"/>
                <a:gd name="T68" fmla="*/ 457 w 468"/>
                <a:gd name="T69" fmla="*/ 80 h 123"/>
                <a:gd name="T70" fmla="*/ 463 w 468"/>
                <a:gd name="T71" fmla="*/ 73 h 123"/>
                <a:gd name="T72" fmla="*/ 467 w 468"/>
                <a:gd name="T73" fmla="*/ 67 h 123"/>
                <a:gd name="T74" fmla="*/ 468 w 468"/>
                <a:gd name="T75" fmla="*/ 61 h 123"/>
                <a:gd name="T76" fmla="*/ 467 w 468"/>
                <a:gd name="T77" fmla="*/ 54 h 123"/>
                <a:gd name="T78" fmla="*/ 463 w 468"/>
                <a:gd name="T79" fmla="*/ 49 h 123"/>
                <a:gd name="T80" fmla="*/ 457 w 468"/>
                <a:gd name="T81" fmla="*/ 43 h 123"/>
                <a:gd name="T82" fmla="*/ 450 w 468"/>
                <a:gd name="T83" fmla="*/ 37 h 123"/>
                <a:gd name="T84" fmla="*/ 440 w 468"/>
                <a:gd name="T85" fmla="*/ 31 h 123"/>
                <a:gd name="T86" fmla="*/ 428 w 468"/>
                <a:gd name="T87" fmla="*/ 27 h 123"/>
                <a:gd name="T88" fmla="*/ 414 w 468"/>
                <a:gd name="T89" fmla="*/ 23 h 123"/>
                <a:gd name="T90" fmla="*/ 400 w 468"/>
                <a:gd name="T91" fmla="*/ 19 h 123"/>
                <a:gd name="T92" fmla="*/ 383 w 468"/>
                <a:gd name="T93" fmla="*/ 14 h 123"/>
                <a:gd name="T94" fmla="*/ 345 w 468"/>
                <a:gd name="T95" fmla="*/ 7 h 123"/>
                <a:gd name="T96" fmla="*/ 304 w 468"/>
                <a:gd name="T97" fmla="*/ 3 h 123"/>
                <a:gd name="T98" fmla="*/ 258 w 468"/>
                <a:gd name="T99" fmla="*/ 0 h 123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468"/>
                <a:gd name="T151" fmla="*/ 0 h 123"/>
                <a:gd name="T152" fmla="*/ 468 w 468"/>
                <a:gd name="T153" fmla="*/ 123 h 123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468" h="123">
                  <a:moveTo>
                    <a:pt x="235" y="0"/>
                  </a:moveTo>
                  <a:lnTo>
                    <a:pt x="211" y="0"/>
                  </a:lnTo>
                  <a:lnTo>
                    <a:pt x="188" y="1"/>
                  </a:lnTo>
                  <a:lnTo>
                    <a:pt x="165" y="3"/>
                  </a:lnTo>
                  <a:lnTo>
                    <a:pt x="144" y="6"/>
                  </a:lnTo>
                  <a:lnTo>
                    <a:pt x="124" y="7"/>
                  </a:lnTo>
                  <a:lnTo>
                    <a:pt x="104" y="10"/>
                  </a:lnTo>
                  <a:lnTo>
                    <a:pt x="86" y="14"/>
                  </a:lnTo>
                  <a:lnTo>
                    <a:pt x="78" y="16"/>
                  </a:lnTo>
                  <a:lnTo>
                    <a:pt x="69" y="19"/>
                  </a:lnTo>
                  <a:lnTo>
                    <a:pt x="62" y="20"/>
                  </a:lnTo>
                  <a:lnTo>
                    <a:pt x="55" y="23"/>
                  </a:lnTo>
                  <a:lnTo>
                    <a:pt x="48" y="24"/>
                  </a:lnTo>
                  <a:lnTo>
                    <a:pt x="41" y="27"/>
                  </a:lnTo>
                  <a:lnTo>
                    <a:pt x="35" y="30"/>
                  </a:lnTo>
                  <a:lnTo>
                    <a:pt x="29" y="31"/>
                  </a:lnTo>
                  <a:lnTo>
                    <a:pt x="25" y="34"/>
                  </a:lnTo>
                  <a:lnTo>
                    <a:pt x="19" y="37"/>
                  </a:lnTo>
                  <a:lnTo>
                    <a:pt x="15" y="40"/>
                  </a:lnTo>
                  <a:lnTo>
                    <a:pt x="12" y="43"/>
                  </a:lnTo>
                  <a:lnTo>
                    <a:pt x="9" y="46"/>
                  </a:lnTo>
                  <a:lnTo>
                    <a:pt x="6" y="49"/>
                  </a:lnTo>
                  <a:lnTo>
                    <a:pt x="3" y="51"/>
                  </a:lnTo>
                  <a:lnTo>
                    <a:pt x="2" y="54"/>
                  </a:lnTo>
                  <a:lnTo>
                    <a:pt x="2" y="59"/>
                  </a:lnTo>
                  <a:lnTo>
                    <a:pt x="0" y="61"/>
                  </a:lnTo>
                  <a:lnTo>
                    <a:pt x="2" y="64"/>
                  </a:lnTo>
                  <a:lnTo>
                    <a:pt x="2" y="67"/>
                  </a:lnTo>
                  <a:lnTo>
                    <a:pt x="3" y="70"/>
                  </a:lnTo>
                  <a:lnTo>
                    <a:pt x="6" y="73"/>
                  </a:lnTo>
                  <a:lnTo>
                    <a:pt x="9" y="77"/>
                  </a:lnTo>
                  <a:lnTo>
                    <a:pt x="12" y="80"/>
                  </a:lnTo>
                  <a:lnTo>
                    <a:pt x="15" y="83"/>
                  </a:lnTo>
                  <a:lnTo>
                    <a:pt x="19" y="84"/>
                  </a:lnTo>
                  <a:lnTo>
                    <a:pt x="25" y="87"/>
                  </a:lnTo>
                  <a:lnTo>
                    <a:pt x="29" y="90"/>
                  </a:lnTo>
                  <a:lnTo>
                    <a:pt x="35" y="93"/>
                  </a:lnTo>
                  <a:lnTo>
                    <a:pt x="41" y="96"/>
                  </a:lnTo>
                  <a:lnTo>
                    <a:pt x="48" y="97"/>
                  </a:lnTo>
                  <a:lnTo>
                    <a:pt x="55" y="100"/>
                  </a:lnTo>
                  <a:lnTo>
                    <a:pt x="62" y="103"/>
                  </a:lnTo>
                  <a:lnTo>
                    <a:pt x="69" y="104"/>
                  </a:lnTo>
                  <a:lnTo>
                    <a:pt x="78" y="106"/>
                  </a:lnTo>
                  <a:lnTo>
                    <a:pt x="86" y="109"/>
                  </a:lnTo>
                  <a:lnTo>
                    <a:pt x="104" y="111"/>
                  </a:lnTo>
                  <a:lnTo>
                    <a:pt x="124" y="114"/>
                  </a:lnTo>
                  <a:lnTo>
                    <a:pt x="144" y="117"/>
                  </a:lnTo>
                  <a:lnTo>
                    <a:pt x="165" y="120"/>
                  </a:lnTo>
                  <a:lnTo>
                    <a:pt x="188" y="121"/>
                  </a:lnTo>
                  <a:lnTo>
                    <a:pt x="211" y="121"/>
                  </a:lnTo>
                  <a:lnTo>
                    <a:pt x="235" y="123"/>
                  </a:lnTo>
                  <a:lnTo>
                    <a:pt x="258" y="121"/>
                  </a:lnTo>
                  <a:lnTo>
                    <a:pt x="281" y="121"/>
                  </a:lnTo>
                  <a:lnTo>
                    <a:pt x="304" y="120"/>
                  </a:lnTo>
                  <a:lnTo>
                    <a:pt x="325" y="117"/>
                  </a:lnTo>
                  <a:lnTo>
                    <a:pt x="345" y="114"/>
                  </a:lnTo>
                  <a:lnTo>
                    <a:pt x="365" y="111"/>
                  </a:lnTo>
                  <a:lnTo>
                    <a:pt x="383" y="109"/>
                  </a:lnTo>
                  <a:lnTo>
                    <a:pt x="391" y="106"/>
                  </a:lnTo>
                  <a:lnTo>
                    <a:pt x="400" y="104"/>
                  </a:lnTo>
                  <a:lnTo>
                    <a:pt x="407" y="103"/>
                  </a:lnTo>
                  <a:lnTo>
                    <a:pt x="414" y="100"/>
                  </a:lnTo>
                  <a:lnTo>
                    <a:pt x="421" y="97"/>
                  </a:lnTo>
                  <a:lnTo>
                    <a:pt x="428" y="96"/>
                  </a:lnTo>
                  <a:lnTo>
                    <a:pt x="434" y="93"/>
                  </a:lnTo>
                  <a:lnTo>
                    <a:pt x="440" y="90"/>
                  </a:lnTo>
                  <a:lnTo>
                    <a:pt x="446" y="87"/>
                  </a:lnTo>
                  <a:lnTo>
                    <a:pt x="450" y="84"/>
                  </a:lnTo>
                  <a:lnTo>
                    <a:pt x="454" y="83"/>
                  </a:lnTo>
                  <a:lnTo>
                    <a:pt x="457" y="80"/>
                  </a:lnTo>
                  <a:lnTo>
                    <a:pt x="461" y="77"/>
                  </a:lnTo>
                  <a:lnTo>
                    <a:pt x="463" y="73"/>
                  </a:lnTo>
                  <a:lnTo>
                    <a:pt x="466" y="70"/>
                  </a:lnTo>
                  <a:lnTo>
                    <a:pt x="467" y="67"/>
                  </a:lnTo>
                  <a:lnTo>
                    <a:pt x="468" y="64"/>
                  </a:lnTo>
                  <a:lnTo>
                    <a:pt x="468" y="61"/>
                  </a:lnTo>
                  <a:lnTo>
                    <a:pt x="468" y="59"/>
                  </a:lnTo>
                  <a:lnTo>
                    <a:pt x="467" y="54"/>
                  </a:lnTo>
                  <a:lnTo>
                    <a:pt x="466" y="51"/>
                  </a:lnTo>
                  <a:lnTo>
                    <a:pt x="463" y="49"/>
                  </a:lnTo>
                  <a:lnTo>
                    <a:pt x="461" y="46"/>
                  </a:lnTo>
                  <a:lnTo>
                    <a:pt x="457" y="43"/>
                  </a:lnTo>
                  <a:lnTo>
                    <a:pt x="454" y="40"/>
                  </a:lnTo>
                  <a:lnTo>
                    <a:pt x="450" y="37"/>
                  </a:lnTo>
                  <a:lnTo>
                    <a:pt x="446" y="34"/>
                  </a:lnTo>
                  <a:lnTo>
                    <a:pt x="440" y="31"/>
                  </a:lnTo>
                  <a:lnTo>
                    <a:pt x="434" y="30"/>
                  </a:lnTo>
                  <a:lnTo>
                    <a:pt x="428" y="27"/>
                  </a:lnTo>
                  <a:lnTo>
                    <a:pt x="421" y="24"/>
                  </a:lnTo>
                  <a:lnTo>
                    <a:pt x="414" y="23"/>
                  </a:lnTo>
                  <a:lnTo>
                    <a:pt x="407" y="20"/>
                  </a:lnTo>
                  <a:lnTo>
                    <a:pt x="400" y="19"/>
                  </a:lnTo>
                  <a:lnTo>
                    <a:pt x="391" y="16"/>
                  </a:lnTo>
                  <a:lnTo>
                    <a:pt x="383" y="14"/>
                  </a:lnTo>
                  <a:lnTo>
                    <a:pt x="365" y="10"/>
                  </a:lnTo>
                  <a:lnTo>
                    <a:pt x="345" y="7"/>
                  </a:lnTo>
                  <a:lnTo>
                    <a:pt x="325" y="6"/>
                  </a:lnTo>
                  <a:lnTo>
                    <a:pt x="304" y="3"/>
                  </a:lnTo>
                  <a:lnTo>
                    <a:pt x="281" y="1"/>
                  </a:lnTo>
                  <a:lnTo>
                    <a:pt x="258" y="0"/>
                  </a:lnTo>
                  <a:lnTo>
                    <a:pt x="235" y="0"/>
                  </a:lnTo>
                  <a:close/>
                </a:path>
              </a:pathLst>
            </a:cu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ea typeface="ＭＳ Ｐゴシック" charset="0"/>
              </a:endParaRPr>
            </a:p>
          </p:txBody>
        </p:sp>
        <p:sp>
          <p:nvSpPr>
            <p:cNvPr id="15543" name="Freeform 16"/>
            <p:cNvSpPr>
              <a:spLocks/>
            </p:cNvSpPr>
            <p:nvPr/>
          </p:nvSpPr>
          <p:spPr bwMode="auto">
            <a:xfrm>
              <a:off x="1548" y="3607"/>
              <a:ext cx="468" cy="123"/>
            </a:xfrm>
            <a:custGeom>
              <a:avLst/>
              <a:gdLst>
                <a:gd name="T0" fmla="*/ 211 w 468"/>
                <a:gd name="T1" fmla="*/ 0 h 123"/>
                <a:gd name="T2" fmla="*/ 165 w 468"/>
                <a:gd name="T3" fmla="*/ 3 h 123"/>
                <a:gd name="T4" fmla="*/ 124 w 468"/>
                <a:gd name="T5" fmla="*/ 7 h 123"/>
                <a:gd name="T6" fmla="*/ 86 w 468"/>
                <a:gd name="T7" fmla="*/ 14 h 123"/>
                <a:gd name="T8" fmla="*/ 69 w 468"/>
                <a:gd name="T9" fmla="*/ 19 h 123"/>
                <a:gd name="T10" fmla="*/ 55 w 468"/>
                <a:gd name="T11" fmla="*/ 23 h 123"/>
                <a:gd name="T12" fmla="*/ 41 w 468"/>
                <a:gd name="T13" fmla="*/ 27 h 123"/>
                <a:gd name="T14" fmla="*/ 29 w 468"/>
                <a:gd name="T15" fmla="*/ 31 h 123"/>
                <a:gd name="T16" fmla="*/ 19 w 468"/>
                <a:gd name="T17" fmla="*/ 37 h 123"/>
                <a:gd name="T18" fmla="*/ 12 w 468"/>
                <a:gd name="T19" fmla="*/ 43 h 123"/>
                <a:gd name="T20" fmla="*/ 6 w 468"/>
                <a:gd name="T21" fmla="*/ 49 h 123"/>
                <a:gd name="T22" fmla="*/ 2 w 468"/>
                <a:gd name="T23" fmla="*/ 54 h 123"/>
                <a:gd name="T24" fmla="*/ 0 w 468"/>
                <a:gd name="T25" fmla="*/ 61 h 123"/>
                <a:gd name="T26" fmla="*/ 2 w 468"/>
                <a:gd name="T27" fmla="*/ 67 h 123"/>
                <a:gd name="T28" fmla="*/ 6 w 468"/>
                <a:gd name="T29" fmla="*/ 73 h 123"/>
                <a:gd name="T30" fmla="*/ 12 w 468"/>
                <a:gd name="T31" fmla="*/ 80 h 123"/>
                <a:gd name="T32" fmla="*/ 19 w 468"/>
                <a:gd name="T33" fmla="*/ 84 h 123"/>
                <a:gd name="T34" fmla="*/ 29 w 468"/>
                <a:gd name="T35" fmla="*/ 90 h 123"/>
                <a:gd name="T36" fmla="*/ 41 w 468"/>
                <a:gd name="T37" fmla="*/ 96 h 123"/>
                <a:gd name="T38" fmla="*/ 55 w 468"/>
                <a:gd name="T39" fmla="*/ 100 h 123"/>
                <a:gd name="T40" fmla="*/ 69 w 468"/>
                <a:gd name="T41" fmla="*/ 104 h 123"/>
                <a:gd name="T42" fmla="*/ 86 w 468"/>
                <a:gd name="T43" fmla="*/ 109 h 123"/>
                <a:gd name="T44" fmla="*/ 124 w 468"/>
                <a:gd name="T45" fmla="*/ 114 h 123"/>
                <a:gd name="T46" fmla="*/ 165 w 468"/>
                <a:gd name="T47" fmla="*/ 120 h 123"/>
                <a:gd name="T48" fmla="*/ 211 w 468"/>
                <a:gd name="T49" fmla="*/ 121 h 123"/>
                <a:gd name="T50" fmla="*/ 258 w 468"/>
                <a:gd name="T51" fmla="*/ 121 h 123"/>
                <a:gd name="T52" fmla="*/ 304 w 468"/>
                <a:gd name="T53" fmla="*/ 120 h 123"/>
                <a:gd name="T54" fmla="*/ 345 w 468"/>
                <a:gd name="T55" fmla="*/ 114 h 123"/>
                <a:gd name="T56" fmla="*/ 383 w 468"/>
                <a:gd name="T57" fmla="*/ 109 h 123"/>
                <a:gd name="T58" fmla="*/ 400 w 468"/>
                <a:gd name="T59" fmla="*/ 104 h 123"/>
                <a:gd name="T60" fmla="*/ 414 w 468"/>
                <a:gd name="T61" fmla="*/ 100 h 123"/>
                <a:gd name="T62" fmla="*/ 428 w 468"/>
                <a:gd name="T63" fmla="*/ 96 h 123"/>
                <a:gd name="T64" fmla="*/ 440 w 468"/>
                <a:gd name="T65" fmla="*/ 90 h 123"/>
                <a:gd name="T66" fmla="*/ 450 w 468"/>
                <a:gd name="T67" fmla="*/ 84 h 123"/>
                <a:gd name="T68" fmla="*/ 457 w 468"/>
                <a:gd name="T69" fmla="*/ 80 h 123"/>
                <a:gd name="T70" fmla="*/ 463 w 468"/>
                <a:gd name="T71" fmla="*/ 73 h 123"/>
                <a:gd name="T72" fmla="*/ 467 w 468"/>
                <a:gd name="T73" fmla="*/ 67 h 123"/>
                <a:gd name="T74" fmla="*/ 468 w 468"/>
                <a:gd name="T75" fmla="*/ 61 h 123"/>
                <a:gd name="T76" fmla="*/ 467 w 468"/>
                <a:gd name="T77" fmla="*/ 54 h 123"/>
                <a:gd name="T78" fmla="*/ 463 w 468"/>
                <a:gd name="T79" fmla="*/ 49 h 123"/>
                <a:gd name="T80" fmla="*/ 457 w 468"/>
                <a:gd name="T81" fmla="*/ 43 h 123"/>
                <a:gd name="T82" fmla="*/ 450 w 468"/>
                <a:gd name="T83" fmla="*/ 37 h 123"/>
                <a:gd name="T84" fmla="*/ 440 w 468"/>
                <a:gd name="T85" fmla="*/ 31 h 123"/>
                <a:gd name="T86" fmla="*/ 428 w 468"/>
                <a:gd name="T87" fmla="*/ 27 h 123"/>
                <a:gd name="T88" fmla="*/ 414 w 468"/>
                <a:gd name="T89" fmla="*/ 23 h 123"/>
                <a:gd name="T90" fmla="*/ 400 w 468"/>
                <a:gd name="T91" fmla="*/ 19 h 123"/>
                <a:gd name="T92" fmla="*/ 383 w 468"/>
                <a:gd name="T93" fmla="*/ 14 h 123"/>
                <a:gd name="T94" fmla="*/ 345 w 468"/>
                <a:gd name="T95" fmla="*/ 7 h 123"/>
                <a:gd name="T96" fmla="*/ 304 w 468"/>
                <a:gd name="T97" fmla="*/ 3 h 123"/>
                <a:gd name="T98" fmla="*/ 258 w 468"/>
                <a:gd name="T99" fmla="*/ 0 h 123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468"/>
                <a:gd name="T151" fmla="*/ 0 h 123"/>
                <a:gd name="T152" fmla="*/ 468 w 468"/>
                <a:gd name="T153" fmla="*/ 123 h 123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468" h="123">
                  <a:moveTo>
                    <a:pt x="235" y="0"/>
                  </a:moveTo>
                  <a:lnTo>
                    <a:pt x="211" y="0"/>
                  </a:lnTo>
                  <a:lnTo>
                    <a:pt x="188" y="1"/>
                  </a:lnTo>
                  <a:lnTo>
                    <a:pt x="165" y="3"/>
                  </a:lnTo>
                  <a:lnTo>
                    <a:pt x="144" y="6"/>
                  </a:lnTo>
                  <a:lnTo>
                    <a:pt x="124" y="7"/>
                  </a:lnTo>
                  <a:lnTo>
                    <a:pt x="104" y="10"/>
                  </a:lnTo>
                  <a:lnTo>
                    <a:pt x="86" y="14"/>
                  </a:lnTo>
                  <a:lnTo>
                    <a:pt x="78" y="16"/>
                  </a:lnTo>
                  <a:lnTo>
                    <a:pt x="69" y="19"/>
                  </a:lnTo>
                  <a:lnTo>
                    <a:pt x="62" y="20"/>
                  </a:lnTo>
                  <a:lnTo>
                    <a:pt x="55" y="23"/>
                  </a:lnTo>
                  <a:lnTo>
                    <a:pt x="48" y="24"/>
                  </a:lnTo>
                  <a:lnTo>
                    <a:pt x="41" y="27"/>
                  </a:lnTo>
                  <a:lnTo>
                    <a:pt x="35" y="30"/>
                  </a:lnTo>
                  <a:lnTo>
                    <a:pt x="29" y="31"/>
                  </a:lnTo>
                  <a:lnTo>
                    <a:pt x="25" y="34"/>
                  </a:lnTo>
                  <a:lnTo>
                    <a:pt x="19" y="37"/>
                  </a:lnTo>
                  <a:lnTo>
                    <a:pt x="15" y="40"/>
                  </a:lnTo>
                  <a:lnTo>
                    <a:pt x="12" y="43"/>
                  </a:lnTo>
                  <a:lnTo>
                    <a:pt x="9" y="46"/>
                  </a:lnTo>
                  <a:lnTo>
                    <a:pt x="6" y="49"/>
                  </a:lnTo>
                  <a:lnTo>
                    <a:pt x="3" y="51"/>
                  </a:lnTo>
                  <a:lnTo>
                    <a:pt x="2" y="54"/>
                  </a:lnTo>
                  <a:lnTo>
                    <a:pt x="2" y="59"/>
                  </a:lnTo>
                  <a:lnTo>
                    <a:pt x="0" y="61"/>
                  </a:lnTo>
                  <a:lnTo>
                    <a:pt x="2" y="64"/>
                  </a:lnTo>
                  <a:lnTo>
                    <a:pt x="2" y="67"/>
                  </a:lnTo>
                  <a:lnTo>
                    <a:pt x="3" y="70"/>
                  </a:lnTo>
                  <a:lnTo>
                    <a:pt x="6" y="73"/>
                  </a:lnTo>
                  <a:lnTo>
                    <a:pt x="9" y="77"/>
                  </a:lnTo>
                  <a:lnTo>
                    <a:pt x="12" y="80"/>
                  </a:lnTo>
                  <a:lnTo>
                    <a:pt x="15" y="83"/>
                  </a:lnTo>
                  <a:lnTo>
                    <a:pt x="19" y="84"/>
                  </a:lnTo>
                  <a:lnTo>
                    <a:pt x="25" y="87"/>
                  </a:lnTo>
                  <a:lnTo>
                    <a:pt x="29" y="90"/>
                  </a:lnTo>
                  <a:lnTo>
                    <a:pt x="35" y="93"/>
                  </a:lnTo>
                  <a:lnTo>
                    <a:pt x="41" y="96"/>
                  </a:lnTo>
                  <a:lnTo>
                    <a:pt x="48" y="97"/>
                  </a:lnTo>
                  <a:lnTo>
                    <a:pt x="55" y="100"/>
                  </a:lnTo>
                  <a:lnTo>
                    <a:pt x="62" y="103"/>
                  </a:lnTo>
                  <a:lnTo>
                    <a:pt x="69" y="104"/>
                  </a:lnTo>
                  <a:lnTo>
                    <a:pt x="78" y="106"/>
                  </a:lnTo>
                  <a:lnTo>
                    <a:pt x="86" y="109"/>
                  </a:lnTo>
                  <a:lnTo>
                    <a:pt x="104" y="111"/>
                  </a:lnTo>
                  <a:lnTo>
                    <a:pt x="124" y="114"/>
                  </a:lnTo>
                  <a:lnTo>
                    <a:pt x="144" y="117"/>
                  </a:lnTo>
                  <a:lnTo>
                    <a:pt x="165" y="120"/>
                  </a:lnTo>
                  <a:lnTo>
                    <a:pt x="188" y="121"/>
                  </a:lnTo>
                  <a:lnTo>
                    <a:pt x="211" y="121"/>
                  </a:lnTo>
                  <a:lnTo>
                    <a:pt x="235" y="123"/>
                  </a:lnTo>
                  <a:lnTo>
                    <a:pt x="258" y="121"/>
                  </a:lnTo>
                  <a:lnTo>
                    <a:pt x="281" y="121"/>
                  </a:lnTo>
                  <a:lnTo>
                    <a:pt x="304" y="120"/>
                  </a:lnTo>
                  <a:lnTo>
                    <a:pt x="325" y="117"/>
                  </a:lnTo>
                  <a:lnTo>
                    <a:pt x="345" y="114"/>
                  </a:lnTo>
                  <a:lnTo>
                    <a:pt x="365" y="111"/>
                  </a:lnTo>
                  <a:lnTo>
                    <a:pt x="383" y="109"/>
                  </a:lnTo>
                  <a:lnTo>
                    <a:pt x="391" y="106"/>
                  </a:lnTo>
                  <a:lnTo>
                    <a:pt x="400" y="104"/>
                  </a:lnTo>
                  <a:lnTo>
                    <a:pt x="407" y="103"/>
                  </a:lnTo>
                  <a:lnTo>
                    <a:pt x="414" y="100"/>
                  </a:lnTo>
                  <a:lnTo>
                    <a:pt x="421" y="97"/>
                  </a:lnTo>
                  <a:lnTo>
                    <a:pt x="428" y="96"/>
                  </a:lnTo>
                  <a:lnTo>
                    <a:pt x="434" y="93"/>
                  </a:lnTo>
                  <a:lnTo>
                    <a:pt x="440" y="90"/>
                  </a:lnTo>
                  <a:lnTo>
                    <a:pt x="446" y="87"/>
                  </a:lnTo>
                  <a:lnTo>
                    <a:pt x="450" y="84"/>
                  </a:lnTo>
                  <a:lnTo>
                    <a:pt x="454" y="83"/>
                  </a:lnTo>
                  <a:lnTo>
                    <a:pt x="457" y="80"/>
                  </a:lnTo>
                  <a:lnTo>
                    <a:pt x="461" y="77"/>
                  </a:lnTo>
                  <a:lnTo>
                    <a:pt x="463" y="73"/>
                  </a:lnTo>
                  <a:lnTo>
                    <a:pt x="466" y="70"/>
                  </a:lnTo>
                  <a:lnTo>
                    <a:pt x="467" y="67"/>
                  </a:lnTo>
                  <a:lnTo>
                    <a:pt x="468" y="64"/>
                  </a:lnTo>
                  <a:lnTo>
                    <a:pt x="468" y="61"/>
                  </a:lnTo>
                  <a:lnTo>
                    <a:pt x="468" y="59"/>
                  </a:lnTo>
                  <a:lnTo>
                    <a:pt x="467" y="54"/>
                  </a:lnTo>
                  <a:lnTo>
                    <a:pt x="466" y="51"/>
                  </a:lnTo>
                  <a:lnTo>
                    <a:pt x="463" y="49"/>
                  </a:lnTo>
                  <a:lnTo>
                    <a:pt x="461" y="46"/>
                  </a:lnTo>
                  <a:lnTo>
                    <a:pt x="457" y="43"/>
                  </a:lnTo>
                  <a:lnTo>
                    <a:pt x="454" y="40"/>
                  </a:lnTo>
                  <a:lnTo>
                    <a:pt x="450" y="37"/>
                  </a:lnTo>
                  <a:lnTo>
                    <a:pt x="446" y="34"/>
                  </a:lnTo>
                  <a:lnTo>
                    <a:pt x="440" y="31"/>
                  </a:lnTo>
                  <a:lnTo>
                    <a:pt x="434" y="30"/>
                  </a:lnTo>
                  <a:lnTo>
                    <a:pt x="428" y="27"/>
                  </a:lnTo>
                  <a:lnTo>
                    <a:pt x="421" y="24"/>
                  </a:lnTo>
                  <a:lnTo>
                    <a:pt x="414" y="23"/>
                  </a:lnTo>
                  <a:lnTo>
                    <a:pt x="407" y="20"/>
                  </a:lnTo>
                  <a:lnTo>
                    <a:pt x="400" y="19"/>
                  </a:lnTo>
                  <a:lnTo>
                    <a:pt x="391" y="16"/>
                  </a:lnTo>
                  <a:lnTo>
                    <a:pt x="383" y="14"/>
                  </a:lnTo>
                  <a:lnTo>
                    <a:pt x="365" y="10"/>
                  </a:lnTo>
                  <a:lnTo>
                    <a:pt x="345" y="7"/>
                  </a:lnTo>
                  <a:lnTo>
                    <a:pt x="325" y="6"/>
                  </a:lnTo>
                  <a:lnTo>
                    <a:pt x="304" y="3"/>
                  </a:lnTo>
                  <a:lnTo>
                    <a:pt x="281" y="1"/>
                  </a:lnTo>
                  <a:lnTo>
                    <a:pt x="258" y="0"/>
                  </a:lnTo>
                  <a:lnTo>
                    <a:pt x="235" y="0"/>
                  </a:lnTo>
                </a:path>
              </a:pathLst>
            </a:custGeom>
            <a:noFill/>
            <a:ln w="174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ea typeface="ＭＳ Ｐゴシック" charset="0"/>
              </a:endParaRPr>
            </a:p>
          </p:txBody>
        </p:sp>
        <p:sp>
          <p:nvSpPr>
            <p:cNvPr id="15544" name="Line 17"/>
            <p:cNvSpPr>
              <a:spLocks noChangeShapeType="1"/>
            </p:cNvSpPr>
            <p:nvPr/>
          </p:nvSpPr>
          <p:spPr bwMode="auto">
            <a:xfrm>
              <a:off x="1548" y="3597"/>
              <a:ext cx="1" cy="76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ea typeface="ＭＳ Ｐゴシック" charset="0"/>
              </a:endParaRPr>
            </a:p>
          </p:txBody>
        </p:sp>
        <p:sp>
          <p:nvSpPr>
            <p:cNvPr id="15545" name="Line 18"/>
            <p:cNvSpPr>
              <a:spLocks noChangeShapeType="1"/>
            </p:cNvSpPr>
            <p:nvPr/>
          </p:nvSpPr>
          <p:spPr bwMode="auto">
            <a:xfrm>
              <a:off x="2016" y="3597"/>
              <a:ext cx="1" cy="76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ea typeface="ＭＳ Ｐゴシック" charset="0"/>
              </a:endParaRPr>
            </a:p>
          </p:txBody>
        </p:sp>
        <p:sp>
          <p:nvSpPr>
            <p:cNvPr id="15546" name="Rectangle 19"/>
            <p:cNvSpPr>
              <a:spLocks noChangeArrowheads="1"/>
            </p:cNvSpPr>
            <p:nvPr/>
          </p:nvSpPr>
          <p:spPr bwMode="auto">
            <a:xfrm>
              <a:off x="1548" y="3591"/>
              <a:ext cx="304" cy="87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ea typeface="ＭＳ Ｐゴシック" charset="0"/>
              </a:endParaRPr>
            </a:p>
          </p:txBody>
        </p:sp>
        <p:sp>
          <p:nvSpPr>
            <p:cNvPr id="15547" name="Rectangle 20"/>
            <p:cNvSpPr>
              <a:spLocks noChangeArrowheads="1"/>
            </p:cNvSpPr>
            <p:nvPr/>
          </p:nvSpPr>
          <p:spPr bwMode="auto">
            <a:xfrm>
              <a:off x="1700" y="3640"/>
              <a:ext cx="72" cy="3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defRPr/>
              </a:pPr>
              <a:r>
                <a:rPr lang="en-US" sz="3600">
                  <a:solidFill>
                    <a:srgbClr val="000000"/>
                  </a:solidFill>
                  <a:latin typeface="Times New Roman" charset="0"/>
                  <a:ea typeface="ＭＳ Ｐゴシック" charset="0"/>
                </a:rPr>
                <a:t> </a:t>
              </a:r>
              <a:endParaRPr lang="en-US">
                <a:solidFill>
                  <a:srgbClr val="000000"/>
                </a:solidFill>
                <a:ea typeface="ＭＳ Ｐゴシック" charset="0"/>
              </a:endParaRPr>
            </a:p>
          </p:txBody>
        </p:sp>
        <p:sp>
          <p:nvSpPr>
            <p:cNvPr id="15548" name="Freeform 21"/>
            <p:cNvSpPr>
              <a:spLocks/>
            </p:cNvSpPr>
            <p:nvPr/>
          </p:nvSpPr>
          <p:spPr bwMode="auto">
            <a:xfrm>
              <a:off x="1546" y="3510"/>
              <a:ext cx="466" cy="141"/>
            </a:xfrm>
            <a:custGeom>
              <a:avLst/>
              <a:gdLst>
                <a:gd name="T0" fmla="*/ 209 w 466"/>
                <a:gd name="T1" fmla="*/ 0 h 141"/>
                <a:gd name="T2" fmla="*/ 163 w 466"/>
                <a:gd name="T3" fmla="*/ 3 h 141"/>
                <a:gd name="T4" fmla="*/ 121 w 466"/>
                <a:gd name="T5" fmla="*/ 9 h 141"/>
                <a:gd name="T6" fmla="*/ 84 w 466"/>
                <a:gd name="T7" fmla="*/ 16 h 141"/>
                <a:gd name="T8" fmla="*/ 67 w 466"/>
                <a:gd name="T9" fmla="*/ 20 h 141"/>
                <a:gd name="T10" fmla="*/ 53 w 466"/>
                <a:gd name="T11" fmla="*/ 26 h 141"/>
                <a:gd name="T12" fmla="*/ 38 w 466"/>
                <a:gd name="T13" fmla="*/ 31 h 141"/>
                <a:gd name="T14" fmla="*/ 27 w 466"/>
                <a:gd name="T15" fmla="*/ 37 h 141"/>
                <a:gd name="T16" fmla="*/ 17 w 466"/>
                <a:gd name="T17" fmla="*/ 43 h 141"/>
                <a:gd name="T18" fmla="*/ 10 w 466"/>
                <a:gd name="T19" fmla="*/ 50 h 141"/>
                <a:gd name="T20" fmla="*/ 4 w 466"/>
                <a:gd name="T21" fmla="*/ 56 h 141"/>
                <a:gd name="T22" fmla="*/ 0 w 466"/>
                <a:gd name="T23" fmla="*/ 63 h 141"/>
                <a:gd name="T24" fmla="*/ 0 w 466"/>
                <a:gd name="T25" fmla="*/ 70 h 141"/>
                <a:gd name="T26" fmla="*/ 0 w 466"/>
                <a:gd name="T27" fmla="*/ 77 h 141"/>
                <a:gd name="T28" fmla="*/ 4 w 466"/>
                <a:gd name="T29" fmla="*/ 84 h 141"/>
                <a:gd name="T30" fmla="*/ 10 w 466"/>
                <a:gd name="T31" fmla="*/ 91 h 141"/>
                <a:gd name="T32" fmla="*/ 17 w 466"/>
                <a:gd name="T33" fmla="*/ 98 h 141"/>
                <a:gd name="T34" fmla="*/ 27 w 466"/>
                <a:gd name="T35" fmla="*/ 104 h 141"/>
                <a:gd name="T36" fmla="*/ 38 w 466"/>
                <a:gd name="T37" fmla="*/ 110 h 141"/>
                <a:gd name="T38" fmla="*/ 53 w 466"/>
                <a:gd name="T39" fmla="*/ 116 h 141"/>
                <a:gd name="T40" fmla="*/ 67 w 466"/>
                <a:gd name="T41" fmla="*/ 120 h 141"/>
                <a:gd name="T42" fmla="*/ 84 w 466"/>
                <a:gd name="T43" fmla="*/ 126 h 141"/>
                <a:gd name="T44" fmla="*/ 121 w 466"/>
                <a:gd name="T45" fmla="*/ 133 h 141"/>
                <a:gd name="T46" fmla="*/ 163 w 466"/>
                <a:gd name="T47" fmla="*/ 138 h 141"/>
                <a:gd name="T48" fmla="*/ 209 w 466"/>
                <a:gd name="T49" fmla="*/ 141 h 141"/>
                <a:gd name="T50" fmla="*/ 256 w 466"/>
                <a:gd name="T51" fmla="*/ 141 h 141"/>
                <a:gd name="T52" fmla="*/ 302 w 466"/>
                <a:gd name="T53" fmla="*/ 138 h 141"/>
                <a:gd name="T54" fmla="*/ 343 w 466"/>
                <a:gd name="T55" fmla="*/ 133 h 141"/>
                <a:gd name="T56" fmla="*/ 380 w 466"/>
                <a:gd name="T57" fmla="*/ 126 h 141"/>
                <a:gd name="T58" fmla="*/ 397 w 466"/>
                <a:gd name="T59" fmla="*/ 120 h 141"/>
                <a:gd name="T60" fmla="*/ 413 w 466"/>
                <a:gd name="T61" fmla="*/ 116 h 141"/>
                <a:gd name="T62" fmla="*/ 426 w 466"/>
                <a:gd name="T63" fmla="*/ 110 h 141"/>
                <a:gd name="T64" fmla="*/ 438 w 466"/>
                <a:gd name="T65" fmla="*/ 104 h 141"/>
                <a:gd name="T66" fmla="*/ 448 w 466"/>
                <a:gd name="T67" fmla="*/ 98 h 141"/>
                <a:gd name="T68" fmla="*/ 455 w 466"/>
                <a:gd name="T69" fmla="*/ 91 h 141"/>
                <a:gd name="T70" fmla="*/ 460 w 466"/>
                <a:gd name="T71" fmla="*/ 84 h 141"/>
                <a:gd name="T72" fmla="*/ 465 w 466"/>
                <a:gd name="T73" fmla="*/ 77 h 141"/>
                <a:gd name="T74" fmla="*/ 466 w 466"/>
                <a:gd name="T75" fmla="*/ 70 h 141"/>
                <a:gd name="T76" fmla="*/ 465 w 466"/>
                <a:gd name="T77" fmla="*/ 63 h 141"/>
                <a:gd name="T78" fmla="*/ 460 w 466"/>
                <a:gd name="T79" fmla="*/ 56 h 141"/>
                <a:gd name="T80" fmla="*/ 455 w 466"/>
                <a:gd name="T81" fmla="*/ 50 h 141"/>
                <a:gd name="T82" fmla="*/ 448 w 466"/>
                <a:gd name="T83" fmla="*/ 43 h 141"/>
                <a:gd name="T84" fmla="*/ 438 w 466"/>
                <a:gd name="T85" fmla="*/ 37 h 141"/>
                <a:gd name="T86" fmla="*/ 426 w 466"/>
                <a:gd name="T87" fmla="*/ 31 h 141"/>
                <a:gd name="T88" fmla="*/ 413 w 466"/>
                <a:gd name="T89" fmla="*/ 26 h 141"/>
                <a:gd name="T90" fmla="*/ 397 w 466"/>
                <a:gd name="T91" fmla="*/ 20 h 141"/>
                <a:gd name="T92" fmla="*/ 380 w 466"/>
                <a:gd name="T93" fmla="*/ 16 h 141"/>
                <a:gd name="T94" fmla="*/ 343 w 466"/>
                <a:gd name="T95" fmla="*/ 9 h 141"/>
                <a:gd name="T96" fmla="*/ 302 w 466"/>
                <a:gd name="T97" fmla="*/ 3 h 141"/>
                <a:gd name="T98" fmla="*/ 256 w 466"/>
                <a:gd name="T99" fmla="*/ 0 h 141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466"/>
                <a:gd name="T151" fmla="*/ 0 h 141"/>
                <a:gd name="T152" fmla="*/ 466 w 466"/>
                <a:gd name="T153" fmla="*/ 141 h 141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466" h="141">
                  <a:moveTo>
                    <a:pt x="233" y="0"/>
                  </a:moveTo>
                  <a:lnTo>
                    <a:pt x="209" y="0"/>
                  </a:lnTo>
                  <a:lnTo>
                    <a:pt x="186" y="1"/>
                  </a:lnTo>
                  <a:lnTo>
                    <a:pt x="163" y="3"/>
                  </a:lnTo>
                  <a:lnTo>
                    <a:pt x="141" y="6"/>
                  </a:lnTo>
                  <a:lnTo>
                    <a:pt x="121" y="9"/>
                  </a:lnTo>
                  <a:lnTo>
                    <a:pt x="101" y="11"/>
                  </a:lnTo>
                  <a:lnTo>
                    <a:pt x="84" y="16"/>
                  </a:lnTo>
                  <a:lnTo>
                    <a:pt x="75" y="19"/>
                  </a:lnTo>
                  <a:lnTo>
                    <a:pt x="67" y="20"/>
                  </a:lnTo>
                  <a:lnTo>
                    <a:pt x="60" y="23"/>
                  </a:lnTo>
                  <a:lnTo>
                    <a:pt x="53" y="26"/>
                  </a:lnTo>
                  <a:lnTo>
                    <a:pt x="45" y="28"/>
                  </a:lnTo>
                  <a:lnTo>
                    <a:pt x="38" y="31"/>
                  </a:lnTo>
                  <a:lnTo>
                    <a:pt x="33" y="34"/>
                  </a:lnTo>
                  <a:lnTo>
                    <a:pt x="27" y="37"/>
                  </a:lnTo>
                  <a:lnTo>
                    <a:pt x="23" y="40"/>
                  </a:lnTo>
                  <a:lnTo>
                    <a:pt x="17" y="43"/>
                  </a:lnTo>
                  <a:lnTo>
                    <a:pt x="12" y="46"/>
                  </a:lnTo>
                  <a:lnTo>
                    <a:pt x="10" y="50"/>
                  </a:lnTo>
                  <a:lnTo>
                    <a:pt x="7" y="53"/>
                  </a:lnTo>
                  <a:lnTo>
                    <a:pt x="4" y="56"/>
                  </a:lnTo>
                  <a:lnTo>
                    <a:pt x="1" y="60"/>
                  </a:lnTo>
                  <a:lnTo>
                    <a:pt x="0" y="63"/>
                  </a:lnTo>
                  <a:lnTo>
                    <a:pt x="0" y="67"/>
                  </a:lnTo>
                  <a:lnTo>
                    <a:pt x="0" y="70"/>
                  </a:lnTo>
                  <a:lnTo>
                    <a:pt x="0" y="74"/>
                  </a:lnTo>
                  <a:lnTo>
                    <a:pt x="0" y="77"/>
                  </a:lnTo>
                  <a:lnTo>
                    <a:pt x="1" y="81"/>
                  </a:lnTo>
                  <a:lnTo>
                    <a:pt x="4" y="84"/>
                  </a:lnTo>
                  <a:lnTo>
                    <a:pt x="7" y="88"/>
                  </a:lnTo>
                  <a:lnTo>
                    <a:pt x="10" y="91"/>
                  </a:lnTo>
                  <a:lnTo>
                    <a:pt x="12" y="94"/>
                  </a:lnTo>
                  <a:lnTo>
                    <a:pt x="17" y="98"/>
                  </a:lnTo>
                  <a:lnTo>
                    <a:pt x="23" y="101"/>
                  </a:lnTo>
                  <a:lnTo>
                    <a:pt x="27" y="104"/>
                  </a:lnTo>
                  <a:lnTo>
                    <a:pt x="33" y="107"/>
                  </a:lnTo>
                  <a:lnTo>
                    <a:pt x="38" y="110"/>
                  </a:lnTo>
                  <a:lnTo>
                    <a:pt x="45" y="113"/>
                  </a:lnTo>
                  <a:lnTo>
                    <a:pt x="53" y="116"/>
                  </a:lnTo>
                  <a:lnTo>
                    <a:pt x="60" y="118"/>
                  </a:lnTo>
                  <a:lnTo>
                    <a:pt x="67" y="120"/>
                  </a:lnTo>
                  <a:lnTo>
                    <a:pt x="75" y="123"/>
                  </a:lnTo>
                  <a:lnTo>
                    <a:pt x="84" y="126"/>
                  </a:lnTo>
                  <a:lnTo>
                    <a:pt x="101" y="130"/>
                  </a:lnTo>
                  <a:lnTo>
                    <a:pt x="121" y="133"/>
                  </a:lnTo>
                  <a:lnTo>
                    <a:pt x="141" y="136"/>
                  </a:lnTo>
                  <a:lnTo>
                    <a:pt x="163" y="138"/>
                  </a:lnTo>
                  <a:lnTo>
                    <a:pt x="186" y="140"/>
                  </a:lnTo>
                  <a:lnTo>
                    <a:pt x="209" y="141"/>
                  </a:lnTo>
                  <a:lnTo>
                    <a:pt x="233" y="141"/>
                  </a:lnTo>
                  <a:lnTo>
                    <a:pt x="256" y="141"/>
                  </a:lnTo>
                  <a:lnTo>
                    <a:pt x="280" y="140"/>
                  </a:lnTo>
                  <a:lnTo>
                    <a:pt x="302" y="138"/>
                  </a:lnTo>
                  <a:lnTo>
                    <a:pt x="323" y="136"/>
                  </a:lnTo>
                  <a:lnTo>
                    <a:pt x="343" y="133"/>
                  </a:lnTo>
                  <a:lnTo>
                    <a:pt x="363" y="130"/>
                  </a:lnTo>
                  <a:lnTo>
                    <a:pt x="380" y="126"/>
                  </a:lnTo>
                  <a:lnTo>
                    <a:pt x="389" y="123"/>
                  </a:lnTo>
                  <a:lnTo>
                    <a:pt x="397" y="120"/>
                  </a:lnTo>
                  <a:lnTo>
                    <a:pt x="405" y="118"/>
                  </a:lnTo>
                  <a:lnTo>
                    <a:pt x="413" y="116"/>
                  </a:lnTo>
                  <a:lnTo>
                    <a:pt x="419" y="113"/>
                  </a:lnTo>
                  <a:lnTo>
                    <a:pt x="426" y="110"/>
                  </a:lnTo>
                  <a:lnTo>
                    <a:pt x="432" y="107"/>
                  </a:lnTo>
                  <a:lnTo>
                    <a:pt x="438" y="104"/>
                  </a:lnTo>
                  <a:lnTo>
                    <a:pt x="443" y="101"/>
                  </a:lnTo>
                  <a:lnTo>
                    <a:pt x="448" y="98"/>
                  </a:lnTo>
                  <a:lnTo>
                    <a:pt x="452" y="94"/>
                  </a:lnTo>
                  <a:lnTo>
                    <a:pt x="455" y="91"/>
                  </a:lnTo>
                  <a:lnTo>
                    <a:pt x="459" y="88"/>
                  </a:lnTo>
                  <a:lnTo>
                    <a:pt x="460" y="84"/>
                  </a:lnTo>
                  <a:lnTo>
                    <a:pt x="463" y="81"/>
                  </a:lnTo>
                  <a:lnTo>
                    <a:pt x="465" y="77"/>
                  </a:lnTo>
                  <a:lnTo>
                    <a:pt x="466" y="74"/>
                  </a:lnTo>
                  <a:lnTo>
                    <a:pt x="466" y="70"/>
                  </a:lnTo>
                  <a:lnTo>
                    <a:pt x="466" y="67"/>
                  </a:lnTo>
                  <a:lnTo>
                    <a:pt x="465" y="63"/>
                  </a:lnTo>
                  <a:lnTo>
                    <a:pt x="463" y="60"/>
                  </a:lnTo>
                  <a:lnTo>
                    <a:pt x="460" y="56"/>
                  </a:lnTo>
                  <a:lnTo>
                    <a:pt x="459" y="53"/>
                  </a:lnTo>
                  <a:lnTo>
                    <a:pt x="455" y="50"/>
                  </a:lnTo>
                  <a:lnTo>
                    <a:pt x="452" y="46"/>
                  </a:lnTo>
                  <a:lnTo>
                    <a:pt x="448" y="43"/>
                  </a:lnTo>
                  <a:lnTo>
                    <a:pt x="443" y="40"/>
                  </a:lnTo>
                  <a:lnTo>
                    <a:pt x="438" y="37"/>
                  </a:lnTo>
                  <a:lnTo>
                    <a:pt x="432" y="34"/>
                  </a:lnTo>
                  <a:lnTo>
                    <a:pt x="426" y="31"/>
                  </a:lnTo>
                  <a:lnTo>
                    <a:pt x="419" y="28"/>
                  </a:lnTo>
                  <a:lnTo>
                    <a:pt x="413" y="26"/>
                  </a:lnTo>
                  <a:lnTo>
                    <a:pt x="405" y="23"/>
                  </a:lnTo>
                  <a:lnTo>
                    <a:pt x="397" y="20"/>
                  </a:lnTo>
                  <a:lnTo>
                    <a:pt x="389" y="19"/>
                  </a:lnTo>
                  <a:lnTo>
                    <a:pt x="380" y="16"/>
                  </a:lnTo>
                  <a:lnTo>
                    <a:pt x="363" y="11"/>
                  </a:lnTo>
                  <a:lnTo>
                    <a:pt x="343" y="9"/>
                  </a:lnTo>
                  <a:lnTo>
                    <a:pt x="323" y="6"/>
                  </a:lnTo>
                  <a:lnTo>
                    <a:pt x="302" y="3"/>
                  </a:lnTo>
                  <a:lnTo>
                    <a:pt x="280" y="1"/>
                  </a:lnTo>
                  <a:lnTo>
                    <a:pt x="256" y="0"/>
                  </a:lnTo>
                  <a:lnTo>
                    <a:pt x="233" y="0"/>
                  </a:lnTo>
                  <a:close/>
                </a:path>
              </a:pathLst>
            </a:cu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ea typeface="ＭＳ Ｐゴシック" charset="0"/>
              </a:endParaRPr>
            </a:p>
          </p:txBody>
        </p:sp>
        <p:sp>
          <p:nvSpPr>
            <p:cNvPr id="15549" name="Freeform 22"/>
            <p:cNvSpPr>
              <a:spLocks/>
            </p:cNvSpPr>
            <p:nvPr/>
          </p:nvSpPr>
          <p:spPr bwMode="auto">
            <a:xfrm>
              <a:off x="1546" y="3510"/>
              <a:ext cx="466" cy="141"/>
            </a:xfrm>
            <a:custGeom>
              <a:avLst/>
              <a:gdLst>
                <a:gd name="T0" fmla="*/ 209 w 466"/>
                <a:gd name="T1" fmla="*/ 0 h 141"/>
                <a:gd name="T2" fmla="*/ 163 w 466"/>
                <a:gd name="T3" fmla="*/ 3 h 141"/>
                <a:gd name="T4" fmla="*/ 121 w 466"/>
                <a:gd name="T5" fmla="*/ 9 h 141"/>
                <a:gd name="T6" fmla="*/ 84 w 466"/>
                <a:gd name="T7" fmla="*/ 16 h 141"/>
                <a:gd name="T8" fmla="*/ 67 w 466"/>
                <a:gd name="T9" fmla="*/ 20 h 141"/>
                <a:gd name="T10" fmla="*/ 53 w 466"/>
                <a:gd name="T11" fmla="*/ 26 h 141"/>
                <a:gd name="T12" fmla="*/ 38 w 466"/>
                <a:gd name="T13" fmla="*/ 31 h 141"/>
                <a:gd name="T14" fmla="*/ 27 w 466"/>
                <a:gd name="T15" fmla="*/ 37 h 141"/>
                <a:gd name="T16" fmla="*/ 17 w 466"/>
                <a:gd name="T17" fmla="*/ 43 h 141"/>
                <a:gd name="T18" fmla="*/ 10 w 466"/>
                <a:gd name="T19" fmla="*/ 50 h 141"/>
                <a:gd name="T20" fmla="*/ 4 w 466"/>
                <a:gd name="T21" fmla="*/ 56 h 141"/>
                <a:gd name="T22" fmla="*/ 0 w 466"/>
                <a:gd name="T23" fmla="*/ 63 h 141"/>
                <a:gd name="T24" fmla="*/ 0 w 466"/>
                <a:gd name="T25" fmla="*/ 70 h 141"/>
                <a:gd name="T26" fmla="*/ 0 w 466"/>
                <a:gd name="T27" fmla="*/ 77 h 141"/>
                <a:gd name="T28" fmla="*/ 4 w 466"/>
                <a:gd name="T29" fmla="*/ 84 h 141"/>
                <a:gd name="T30" fmla="*/ 10 w 466"/>
                <a:gd name="T31" fmla="*/ 91 h 141"/>
                <a:gd name="T32" fmla="*/ 17 w 466"/>
                <a:gd name="T33" fmla="*/ 98 h 141"/>
                <a:gd name="T34" fmla="*/ 27 w 466"/>
                <a:gd name="T35" fmla="*/ 104 h 141"/>
                <a:gd name="T36" fmla="*/ 38 w 466"/>
                <a:gd name="T37" fmla="*/ 110 h 141"/>
                <a:gd name="T38" fmla="*/ 53 w 466"/>
                <a:gd name="T39" fmla="*/ 116 h 141"/>
                <a:gd name="T40" fmla="*/ 67 w 466"/>
                <a:gd name="T41" fmla="*/ 120 h 141"/>
                <a:gd name="T42" fmla="*/ 84 w 466"/>
                <a:gd name="T43" fmla="*/ 126 h 141"/>
                <a:gd name="T44" fmla="*/ 121 w 466"/>
                <a:gd name="T45" fmla="*/ 133 h 141"/>
                <a:gd name="T46" fmla="*/ 163 w 466"/>
                <a:gd name="T47" fmla="*/ 138 h 141"/>
                <a:gd name="T48" fmla="*/ 209 w 466"/>
                <a:gd name="T49" fmla="*/ 141 h 141"/>
                <a:gd name="T50" fmla="*/ 256 w 466"/>
                <a:gd name="T51" fmla="*/ 141 h 141"/>
                <a:gd name="T52" fmla="*/ 302 w 466"/>
                <a:gd name="T53" fmla="*/ 138 h 141"/>
                <a:gd name="T54" fmla="*/ 343 w 466"/>
                <a:gd name="T55" fmla="*/ 133 h 141"/>
                <a:gd name="T56" fmla="*/ 380 w 466"/>
                <a:gd name="T57" fmla="*/ 126 h 141"/>
                <a:gd name="T58" fmla="*/ 397 w 466"/>
                <a:gd name="T59" fmla="*/ 120 h 141"/>
                <a:gd name="T60" fmla="*/ 413 w 466"/>
                <a:gd name="T61" fmla="*/ 116 h 141"/>
                <a:gd name="T62" fmla="*/ 426 w 466"/>
                <a:gd name="T63" fmla="*/ 110 h 141"/>
                <a:gd name="T64" fmla="*/ 438 w 466"/>
                <a:gd name="T65" fmla="*/ 104 h 141"/>
                <a:gd name="T66" fmla="*/ 448 w 466"/>
                <a:gd name="T67" fmla="*/ 98 h 141"/>
                <a:gd name="T68" fmla="*/ 455 w 466"/>
                <a:gd name="T69" fmla="*/ 91 h 141"/>
                <a:gd name="T70" fmla="*/ 460 w 466"/>
                <a:gd name="T71" fmla="*/ 84 h 141"/>
                <a:gd name="T72" fmla="*/ 465 w 466"/>
                <a:gd name="T73" fmla="*/ 77 h 141"/>
                <a:gd name="T74" fmla="*/ 466 w 466"/>
                <a:gd name="T75" fmla="*/ 70 h 141"/>
                <a:gd name="T76" fmla="*/ 465 w 466"/>
                <a:gd name="T77" fmla="*/ 63 h 141"/>
                <a:gd name="T78" fmla="*/ 460 w 466"/>
                <a:gd name="T79" fmla="*/ 56 h 141"/>
                <a:gd name="T80" fmla="*/ 455 w 466"/>
                <a:gd name="T81" fmla="*/ 50 h 141"/>
                <a:gd name="T82" fmla="*/ 448 w 466"/>
                <a:gd name="T83" fmla="*/ 43 h 141"/>
                <a:gd name="T84" fmla="*/ 438 w 466"/>
                <a:gd name="T85" fmla="*/ 37 h 141"/>
                <a:gd name="T86" fmla="*/ 426 w 466"/>
                <a:gd name="T87" fmla="*/ 31 h 141"/>
                <a:gd name="T88" fmla="*/ 413 w 466"/>
                <a:gd name="T89" fmla="*/ 26 h 141"/>
                <a:gd name="T90" fmla="*/ 397 w 466"/>
                <a:gd name="T91" fmla="*/ 20 h 141"/>
                <a:gd name="T92" fmla="*/ 380 w 466"/>
                <a:gd name="T93" fmla="*/ 16 h 141"/>
                <a:gd name="T94" fmla="*/ 343 w 466"/>
                <a:gd name="T95" fmla="*/ 9 h 141"/>
                <a:gd name="T96" fmla="*/ 302 w 466"/>
                <a:gd name="T97" fmla="*/ 3 h 141"/>
                <a:gd name="T98" fmla="*/ 256 w 466"/>
                <a:gd name="T99" fmla="*/ 0 h 141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466"/>
                <a:gd name="T151" fmla="*/ 0 h 141"/>
                <a:gd name="T152" fmla="*/ 466 w 466"/>
                <a:gd name="T153" fmla="*/ 141 h 141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466" h="141">
                  <a:moveTo>
                    <a:pt x="233" y="0"/>
                  </a:moveTo>
                  <a:lnTo>
                    <a:pt x="209" y="0"/>
                  </a:lnTo>
                  <a:lnTo>
                    <a:pt x="186" y="1"/>
                  </a:lnTo>
                  <a:lnTo>
                    <a:pt x="163" y="3"/>
                  </a:lnTo>
                  <a:lnTo>
                    <a:pt x="141" y="6"/>
                  </a:lnTo>
                  <a:lnTo>
                    <a:pt x="121" y="9"/>
                  </a:lnTo>
                  <a:lnTo>
                    <a:pt x="101" y="11"/>
                  </a:lnTo>
                  <a:lnTo>
                    <a:pt x="84" y="16"/>
                  </a:lnTo>
                  <a:lnTo>
                    <a:pt x="75" y="19"/>
                  </a:lnTo>
                  <a:lnTo>
                    <a:pt x="67" y="20"/>
                  </a:lnTo>
                  <a:lnTo>
                    <a:pt x="60" y="23"/>
                  </a:lnTo>
                  <a:lnTo>
                    <a:pt x="53" y="26"/>
                  </a:lnTo>
                  <a:lnTo>
                    <a:pt x="45" y="28"/>
                  </a:lnTo>
                  <a:lnTo>
                    <a:pt x="38" y="31"/>
                  </a:lnTo>
                  <a:lnTo>
                    <a:pt x="33" y="34"/>
                  </a:lnTo>
                  <a:lnTo>
                    <a:pt x="27" y="37"/>
                  </a:lnTo>
                  <a:lnTo>
                    <a:pt x="23" y="40"/>
                  </a:lnTo>
                  <a:lnTo>
                    <a:pt x="17" y="43"/>
                  </a:lnTo>
                  <a:lnTo>
                    <a:pt x="12" y="46"/>
                  </a:lnTo>
                  <a:lnTo>
                    <a:pt x="10" y="50"/>
                  </a:lnTo>
                  <a:lnTo>
                    <a:pt x="7" y="53"/>
                  </a:lnTo>
                  <a:lnTo>
                    <a:pt x="4" y="56"/>
                  </a:lnTo>
                  <a:lnTo>
                    <a:pt x="1" y="60"/>
                  </a:lnTo>
                  <a:lnTo>
                    <a:pt x="0" y="63"/>
                  </a:lnTo>
                  <a:lnTo>
                    <a:pt x="0" y="67"/>
                  </a:lnTo>
                  <a:lnTo>
                    <a:pt x="0" y="70"/>
                  </a:lnTo>
                  <a:lnTo>
                    <a:pt x="0" y="74"/>
                  </a:lnTo>
                  <a:lnTo>
                    <a:pt x="0" y="77"/>
                  </a:lnTo>
                  <a:lnTo>
                    <a:pt x="1" y="81"/>
                  </a:lnTo>
                  <a:lnTo>
                    <a:pt x="4" y="84"/>
                  </a:lnTo>
                  <a:lnTo>
                    <a:pt x="7" y="88"/>
                  </a:lnTo>
                  <a:lnTo>
                    <a:pt x="10" y="91"/>
                  </a:lnTo>
                  <a:lnTo>
                    <a:pt x="12" y="94"/>
                  </a:lnTo>
                  <a:lnTo>
                    <a:pt x="17" y="98"/>
                  </a:lnTo>
                  <a:lnTo>
                    <a:pt x="23" y="101"/>
                  </a:lnTo>
                  <a:lnTo>
                    <a:pt x="27" y="104"/>
                  </a:lnTo>
                  <a:lnTo>
                    <a:pt x="33" y="107"/>
                  </a:lnTo>
                  <a:lnTo>
                    <a:pt x="38" y="110"/>
                  </a:lnTo>
                  <a:lnTo>
                    <a:pt x="45" y="113"/>
                  </a:lnTo>
                  <a:lnTo>
                    <a:pt x="53" y="116"/>
                  </a:lnTo>
                  <a:lnTo>
                    <a:pt x="60" y="118"/>
                  </a:lnTo>
                  <a:lnTo>
                    <a:pt x="67" y="120"/>
                  </a:lnTo>
                  <a:lnTo>
                    <a:pt x="75" y="123"/>
                  </a:lnTo>
                  <a:lnTo>
                    <a:pt x="84" y="126"/>
                  </a:lnTo>
                  <a:lnTo>
                    <a:pt x="101" y="130"/>
                  </a:lnTo>
                  <a:lnTo>
                    <a:pt x="121" y="133"/>
                  </a:lnTo>
                  <a:lnTo>
                    <a:pt x="141" y="136"/>
                  </a:lnTo>
                  <a:lnTo>
                    <a:pt x="163" y="138"/>
                  </a:lnTo>
                  <a:lnTo>
                    <a:pt x="186" y="140"/>
                  </a:lnTo>
                  <a:lnTo>
                    <a:pt x="209" y="141"/>
                  </a:lnTo>
                  <a:lnTo>
                    <a:pt x="233" y="141"/>
                  </a:lnTo>
                  <a:lnTo>
                    <a:pt x="256" y="141"/>
                  </a:lnTo>
                  <a:lnTo>
                    <a:pt x="280" y="140"/>
                  </a:lnTo>
                  <a:lnTo>
                    <a:pt x="302" y="138"/>
                  </a:lnTo>
                  <a:lnTo>
                    <a:pt x="323" y="136"/>
                  </a:lnTo>
                  <a:lnTo>
                    <a:pt x="343" y="133"/>
                  </a:lnTo>
                  <a:lnTo>
                    <a:pt x="363" y="130"/>
                  </a:lnTo>
                  <a:lnTo>
                    <a:pt x="380" y="126"/>
                  </a:lnTo>
                  <a:lnTo>
                    <a:pt x="389" y="123"/>
                  </a:lnTo>
                  <a:lnTo>
                    <a:pt x="397" y="120"/>
                  </a:lnTo>
                  <a:lnTo>
                    <a:pt x="405" y="118"/>
                  </a:lnTo>
                  <a:lnTo>
                    <a:pt x="413" y="116"/>
                  </a:lnTo>
                  <a:lnTo>
                    <a:pt x="419" y="113"/>
                  </a:lnTo>
                  <a:lnTo>
                    <a:pt x="426" y="110"/>
                  </a:lnTo>
                  <a:lnTo>
                    <a:pt x="432" y="107"/>
                  </a:lnTo>
                  <a:lnTo>
                    <a:pt x="438" y="104"/>
                  </a:lnTo>
                  <a:lnTo>
                    <a:pt x="443" y="101"/>
                  </a:lnTo>
                  <a:lnTo>
                    <a:pt x="448" y="98"/>
                  </a:lnTo>
                  <a:lnTo>
                    <a:pt x="452" y="94"/>
                  </a:lnTo>
                  <a:lnTo>
                    <a:pt x="455" y="91"/>
                  </a:lnTo>
                  <a:lnTo>
                    <a:pt x="459" y="88"/>
                  </a:lnTo>
                  <a:lnTo>
                    <a:pt x="460" y="84"/>
                  </a:lnTo>
                  <a:lnTo>
                    <a:pt x="463" y="81"/>
                  </a:lnTo>
                  <a:lnTo>
                    <a:pt x="465" y="77"/>
                  </a:lnTo>
                  <a:lnTo>
                    <a:pt x="466" y="74"/>
                  </a:lnTo>
                  <a:lnTo>
                    <a:pt x="466" y="70"/>
                  </a:lnTo>
                  <a:lnTo>
                    <a:pt x="466" y="67"/>
                  </a:lnTo>
                  <a:lnTo>
                    <a:pt x="465" y="63"/>
                  </a:lnTo>
                  <a:lnTo>
                    <a:pt x="463" y="60"/>
                  </a:lnTo>
                  <a:lnTo>
                    <a:pt x="460" y="56"/>
                  </a:lnTo>
                  <a:lnTo>
                    <a:pt x="459" y="53"/>
                  </a:lnTo>
                  <a:lnTo>
                    <a:pt x="455" y="50"/>
                  </a:lnTo>
                  <a:lnTo>
                    <a:pt x="452" y="46"/>
                  </a:lnTo>
                  <a:lnTo>
                    <a:pt x="448" y="43"/>
                  </a:lnTo>
                  <a:lnTo>
                    <a:pt x="443" y="40"/>
                  </a:lnTo>
                  <a:lnTo>
                    <a:pt x="438" y="37"/>
                  </a:lnTo>
                  <a:lnTo>
                    <a:pt x="432" y="34"/>
                  </a:lnTo>
                  <a:lnTo>
                    <a:pt x="426" y="31"/>
                  </a:lnTo>
                  <a:lnTo>
                    <a:pt x="419" y="28"/>
                  </a:lnTo>
                  <a:lnTo>
                    <a:pt x="413" y="26"/>
                  </a:lnTo>
                  <a:lnTo>
                    <a:pt x="405" y="23"/>
                  </a:lnTo>
                  <a:lnTo>
                    <a:pt x="397" y="20"/>
                  </a:lnTo>
                  <a:lnTo>
                    <a:pt x="389" y="19"/>
                  </a:lnTo>
                  <a:lnTo>
                    <a:pt x="380" y="16"/>
                  </a:lnTo>
                  <a:lnTo>
                    <a:pt x="363" y="11"/>
                  </a:lnTo>
                  <a:lnTo>
                    <a:pt x="343" y="9"/>
                  </a:lnTo>
                  <a:lnTo>
                    <a:pt x="323" y="6"/>
                  </a:lnTo>
                  <a:lnTo>
                    <a:pt x="302" y="3"/>
                  </a:lnTo>
                  <a:lnTo>
                    <a:pt x="280" y="1"/>
                  </a:lnTo>
                  <a:lnTo>
                    <a:pt x="256" y="0"/>
                  </a:lnTo>
                  <a:lnTo>
                    <a:pt x="233" y="0"/>
                  </a:lnTo>
                </a:path>
              </a:pathLst>
            </a:custGeom>
            <a:noFill/>
            <a:ln w="174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ea typeface="ＭＳ Ｐゴシック" charset="0"/>
              </a:endParaRPr>
            </a:p>
          </p:txBody>
        </p:sp>
        <p:sp>
          <p:nvSpPr>
            <p:cNvPr id="15550" name="Line 23"/>
            <p:cNvSpPr>
              <a:spLocks noChangeShapeType="1"/>
            </p:cNvSpPr>
            <p:nvPr/>
          </p:nvSpPr>
          <p:spPr bwMode="auto">
            <a:xfrm flipV="1">
              <a:off x="1657" y="3541"/>
              <a:ext cx="83" cy="2"/>
            </a:xfrm>
            <a:prstGeom prst="line">
              <a:avLst/>
            </a:prstGeom>
            <a:noFill/>
            <a:ln w="428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ea typeface="ＭＳ Ｐゴシック" charset="0"/>
              </a:endParaRPr>
            </a:p>
          </p:txBody>
        </p:sp>
        <p:sp>
          <p:nvSpPr>
            <p:cNvPr id="15551" name="Line 24"/>
            <p:cNvSpPr>
              <a:spLocks noChangeShapeType="1"/>
            </p:cNvSpPr>
            <p:nvPr/>
          </p:nvSpPr>
          <p:spPr bwMode="auto">
            <a:xfrm>
              <a:off x="1816" y="3624"/>
              <a:ext cx="73" cy="1"/>
            </a:xfrm>
            <a:prstGeom prst="line">
              <a:avLst/>
            </a:prstGeom>
            <a:noFill/>
            <a:ln w="428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ea typeface="ＭＳ Ｐゴシック" charset="0"/>
              </a:endParaRPr>
            </a:p>
          </p:txBody>
        </p:sp>
        <p:sp>
          <p:nvSpPr>
            <p:cNvPr id="15552" name="Line 25"/>
            <p:cNvSpPr>
              <a:spLocks noChangeShapeType="1"/>
            </p:cNvSpPr>
            <p:nvPr/>
          </p:nvSpPr>
          <p:spPr bwMode="auto">
            <a:xfrm>
              <a:off x="1733" y="3543"/>
              <a:ext cx="87" cy="81"/>
            </a:xfrm>
            <a:prstGeom prst="line">
              <a:avLst/>
            </a:prstGeom>
            <a:noFill/>
            <a:ln w="428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ea typeface="ＭＳ Ｐゴシック" charset="0"/>
              </a:endParaRPr>
            </a:p>
          </p:txBody>
        </p:sp>
        <p:sp>
          <p:nvSpPr>
            <p:cNvPr id="15553" name="Line 26"/>
            <p:cNvSpPr>
              <a:spLocks noChangeShapeType="1"/>
            </p:cNvSpPr>
            <p:nvPr/>
          </p:nvSpPr>
          <p:spPr bwMode="auto">
            <a:xfrm>
              <a:off x="1657" y="3621"/>
              <a:ext cx="83" cy="2"/>
            </a:xfrm>
            <a:prstGeom prst="line">
              <a:avLst/>
            </a:prstGeom>
            <a:noFill/>
            <a:ln w="428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ea typeface="ＭＳ Ｐゴシック" charset="0"/>
              </a:endParaRPr>
            </a:p>
          </p:txBody>
        </p:sp>
        <p:sp>
          <p:nvSpPr>
            <p:cNvPr id="15554" name="Line 27"/>
            <p:cNvSpPr>
              <a:spLocks noChangeShapeType="1"/>
            </p:cNvSpPr>
            <p:nvPr/>
          </p:nvSpPr>
          <p:spPr bwMode="auto">
            <a:xfrm>
              <a:off x="1816" y="3540"/>
              <a:ext cx="73" cy="1"/>
            </a:xfrm>
            <a:prstGeom prst="line">
              <a:avLst/>
            </a:prstGeom>
            <a:noFill/>
            <a:ln w="428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ea typeface="ＭＳ Ｐゴシック" charset="0"/>
              </a:endParaRPr>
            </a:p>
          </p:txBody>
        </p:sp>
        <p:sp>
          <p:nvSpPr>
            <p:cNvPr id="15555" name="Line 28"/>
            <p:cNvSpPr>
              <a:spLocks noChangeShapeType="1"/>
            </p:cNvSpPr>
            <p:nvPr/>
          </p:nvSpPr>
          <p:spPr bwMode="auto">
            <a:xfrm flipV="1">
              <a:off x="1733" y="3540"/>
              <a:ext cx="87" cy="81"/>
            </a:xfrm>
            <a:prstGeom prst="line">
              <a:avLst/>
            </a:prstGeom>
            <a:noFill/>
            <a:ln w="428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ea typeface="ＭＳ Ｐゴシック" charset="0"/>
              </a:endParaRPr>
            </a:p>
          </p:txBody>
        </p:sp>
        <p:sp>
          <p:nvSpPr>
            <p:cNvPr id="15556" name="Rectangle 29"/>
            <p:cNvSpPr>
              <a:spLocks noChangeArrowheads="1"/>
            </p:cNvSpPr>
            <p:nvPr/>
          </p:nvSpPr>
          <p:spPr bwMode="auto">
            <a:xfrm>
              <a:off x="1471" y="3433"/>
              <a:ext cx="36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defRPr/>
              </a:pPr>
              <a:r>
                <a:rPr lang="en-US" sz="1500">
                  <a:solidFill>
                    <a:srgbClr val="FF0000"/>
                  </a:solidFill>
                  <a:ea typeface="ＭＳ Ｐゴシック" charset="0"/>
                </a:rPr>
                <a:t> </a:t>
              </a:r>
              <a:endParaRPr lang="en-US">
                <a:solidFill>
                  <a:srgbClr val="000000"/>
                </a:solidFill>
                <a:ea typeface="ＭＳ Ｐゴシック" charset="0"/>
              </a:endParaRPr>
            </a:p>
          </p:txBody>
        </p:sp>
        <p:sp>
          <p:nvSpPr>
            <p:cNvPr id="15557" name="Rectangle 30"/>
            <p:cNvSpPr>
              <a:spLocks noChangeArrowheads="1"/>
            </p:cNvSpPr>
            <p:nvPr/>
          </p:nvSpPr>
          <p:spPr bwMode="auto">
            <a:xfrm>
              <a:off x="1770" y="3723"/>
              <a:ext cx="85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defRPr/>
              </a:pPr>
              <a:r>
                <a:rPr lang="en-US" altLang="zh-CN">
                  <a:solidFill>
                    <a:srgbClr val="000000"/>
                  </a:solidFill>
                  <a:ea typeface="宋体" charset="0"/>
                  <a:cs typeface="宋体" charset="0"/>
                </a:rPr>
                <a:t>b</a:t>
              </a:r>
              <a:endParaRPr lang="en-US">
                <a:solidFill>
                  <a:srgbClr val="000000"/>
                </a:solidFill>
                <a:ea typeface="ＭＳ Ｐゴシック" charset="0"/>
              </a:endParaRPr>
            </a:p>
          </p:txBody>
        </p:sp>
        <p:sp>
          <p:nvSpPr>
            <p:cNvPr id="15558" name="Rectangle 31"/>
            <p:cNvSpPr>
              <a:spLocks noChangeArrowheads="1"/>
            </p:cNvSpPr>
            <p:nvPr/>
          </p:nvSpPr>
          <p:spPr bwMode="auto">
            <a:xfrm>
              <a:off x="1925" y="3750"/>
              <a:ext cx="36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defRPr/>
              </a:pPr>
              <a:r>
                <a:rPr lang="en-US" sz="1500">
                  <a:solidFill>
                    <a:srgbClr val="FF0000"/>
                  </a:solidFill>
                  <a:ea typeface="ＭＳ Ｐゴシック" charset="0"/>
                </a:rPr>
                <a:t> </a:t>
              </a:r>
              <a:endParaRPr lang="en-US">
                <a:solidFill>
                  <a:srgbClr val="000000"/>
                </a:solidFill>
                <a:ea typeface="ＭＳ Ｐゴシック" charset="0"/>
              </a:endParaRPr>
            </a:p>
          </p:txBody>
        </p:sp>
      </p:grpSp>
      <p:grpSp>
        <p:nvGrpSpPr>
          <p:cNvPr id="183309" name="Group 32"/>
          <p:cNvGrpSpPr>
            <a:grpSpLocks/>
          </p:cNvGrpSpPr>
          <p:nvPr/>
        </p:nvGrpSpPr>
        <p:grpSpPr bwMode="auto">
          <a:xfrm>
            <a:off x="1047750" y="4652963"/>
            <a:ext cx="749300" cy="576262"/>
            <a:chOff x="660" y="3201"/>
            <a:chExt cx="472" cy="363"/>
          </a:xfrm>
        </p:grpSpPr>
        <p:sp>
          <p:nvSpPr>
            <p:cNvPr id="15528" name="Freeform 33"/>
            <p:cNvSpPr>
              <a:spLocks/>
            </p:cNvSpPr>
            <p:nvPr/>
          </p:nvSpPr>
          <p:spPr bwMode="auto">
            <a:xfrm>
              <a:off x="664" y="3443"/>
              <a:ext cx="467" cy="121"/>
            </a:xfrm>
            <a:custGeom>
              <a:avLst/>
              <a:gdLst>
                <a:gd name="T0" fmla="*/ 209 w 467"/>
                <a:gd name="T1" fmla="*/ 0 h 121"/>
                <a:gd name="T2" fmla="*/ 163 w 467"/>
                <a:gd name="T3" fmla="*/ 3 h 121"/>
                <a:gd name="T4" fmla="*/ 122 w 467"/>
                <a:gd name="T5" fmla="*/ 7 h 121"/>
                <a:gd name="T6" fmla="*/ 84 w 467"/>
                <a:gd name="T7" fmla="*/ 13 h 121"/>
                <a:gd name="T8" fmla="*/ 69 w 467"/>
                <a:gd name="T9" fmla="*/ 17 h 121"/>
                <a:gd name="T10" fmla="*/ 53 w 467"/>
                <a:gd name="T11" fmla="*/ 22 h 121"/>
                <a:gd name="T12" fmla="*/ 40 w 467"/>
                <a:gd name="T13" fmla="*/ 26 h 121"/>
                <a:gd name="T14" fmla="*/ 27 w 467"/>
                <a:gd name="T15" fmla="*/ 32 h 121"/>
                <a:gd name="T16" fmla="*/ 19 w 467"/>
                <a:gd name="T17" fmla="*/ 37 h 121"/>
                <a:gd name="T18" fmla="*/ 10 w 467"/>
                <a:gd name="T19" fmla="*/ 43 h 121"/>
                <a:gd name="T20" fmla="*/ 4 w 467"/>
                <a:gd name="T21" fmla="*/ 49 h 121"/>
                <a:gd name="T22" fmla="*/ 1 w 467"/>
                <a:gd name="T23" fmla="*/ 54 h 121"/>
                <a:gd name="T24" fmla="*/ 0 w 467"/>
                <a:gd name="T25" fmla="*/ 60 h 121"/>
                <a:gd name="T26" fmla="*/ 1 w 467"/>
                <a:gd name="T27" fmla="*/ 67 h 121"/>
                <a:gd name="T28" fmla="*/ 4 w 467"/>
                <a:gd name="T29" fmla="*/ 73 h 121"/>
                <a:gd name="T30" fmla="*/ 10 w 467"/>
                <a:gd name="T31" fmla="*/ 79 h 121"/>
                <a:gd name="T32" fmla="*/ 19 w 467"/>
                <a:gd name="T33" fmla="*/ 84 h 121"/>
                <a:gd name="T34" fmla="*/ 27 w 467"/>
                <a:gd name="T35" fmla="*/ 90 h 121"/>
                <a:gd name="T36" fmla="*/ 40 w 467"/>
                <a:gd name="T37" fmla="*/ 94 h 121"/>
                <a:gd name="T38" fmla="*/ 53 w 467"/>
                <a:gd name="T39" fmla="*/ 100 h 121"/>
                <a:gd name="T40" fmla="*/ 69 w 467"/>
                <a:gd name="T41" fmla="*/ 104 h 121"/>
                <a:gd name="T42" fmla="*/ 84 w 467"/>
                <a:gd name="T43" fmla="*/ 107 h 121"/>
                <a:gd name="T44" fmla="*/ 122 w 467"/>
                <a:gd name="T45" fmla="*/ 114 h 121"/>
                <a:gd name="T46" fmla="*/ 163 w 467"/>
                <a:gd name="T47" fmla="*/ 119 h 121"/>
                <a:gd name="T48" fmla="*/ 209 w 467"/>
                <a:gd name="T49" fmla="*/ 121 h 121"/>
                <a:gd name="T50" fmla="*/ 258 w 467"/>
                <a:gd name="T51" fmla="*/ 121 h 121"/>
                <a:gd name="T52" fmla="*/ 302 w 467"/>
                <a:gd name="T53" fmla="*/ 119 h 121"/>
                <a:gd name="T54" fmla="*/ 345 w 467"/>
                <a:gd name="T55" fmla="*/ 114 h 121"/>
                <a:gd name="T56" fmla="*/ 382 w 467"/>
                <a:gd name="T57" fmla="*/ 107 h 121"/>
                <a:gd name="T58" fmla="*/ 398 w 467"/>
                <a:gd name="T59" fmla="*/ 104 h 121"/>
                <a:gd name="T60" fmla="*/ 414 w 467"/>
                <a:gd name="T61" fmla="*/ 100 h 121"/>
                <a:gd name="T62" fmla="*/ 426 w 467"/>
                <a:gd name="T63" fmla="*/ 94 h 121"/>
                <a:gd name="T64" fmla="*/ 438 w 467"/>
                <a:gd name="T65" fmla="*/ 90 h 121"/>
                <a:gd name="T66" fmla="*/ 448 w 467"/>
                <a:gd name="T67" fmla="*/ 84 h 121"/>
                <a:gd name="T68" fmla="*/ 457 w 467"/>
                <a:gd name="T69" fmla="*/ 79 h 121"/>
                <a:gd name="T70" fmla="*/ 462 w 467"/>
                <a:gd name="T71" fmla="*/ 73 h 121"/>
                <a:gd name="T72" fmla="*/ 465 w 467"/>
                <a:gd name="T73" fmla="*/ 67 h 121"/>
                <a:gd name="T74" fmla="*/ 467 w 467"/>
                <a:gd name="T75" fmla="*/ 60 h 121"/>
                <a:gd name="T76" fmla="*/ 465 w 467"/>
                <a:gd name="T77" fmla="*/ 54 h 121"/>
                <a:gd name="T78" fmla="*/ 462 w 467"/>
                <a:gd name="T79" fmla="*/ 49 h 121"/>
                <a:gd name="T80" fmla="*/ 457 w 467"/>
                <a:gd name="T81" fmla="*/ 43 h 121"/>
                <a:gd name="T82" fmla="*/ 448 w 467"/>
                <a:gd name="T83" fmla="*/ 37 h 121"/>
                <a:gd name="T84" fmla="*/ 438 w 467"/>
                <a:gd name="T85" fmla="*/ 32 h 121"/>
                <a:gd name="T86" fmla="*/ 426 w 467"/>
                <a:gd name="T87" fmla="*/ 26 h 121"/>
                <a:gd name="T88" fmla="*/ 414 w 467"/>
                <a:gd name="T89" fmla="*/ 22 h 121"/>
                <a:gd name="T90" fmla="*/ 398 w 467"/>
                <a:gd name="T91" fmla="*/ 17 h 121"/>
                <a:gd name="T92" fmla="*/ 382 w 467"/>
                <a:gd name="T93" fmla="*/ 13 h 121"/>
                <a:gd name="T94" fmla="*/ 345 w 467"/>
                <a:gd name="T95" fmla="*/ 7 h 121"/>
                <a:gd name="T96" fmla="*/ 302 w 467"/>
                <a:gd name="T97" fmla="*/ 3 h 121"/>
                <a:gd name="T98" fmla="*/ 258 w 467"/>
                <a:gd name="T99" fmla="*/ 0 h 121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467"/>
                <a:gd name="T151" fmla="*/ 0 h 121"/>
                <a:gd name="T152" fmla="*/ 467 w 467"/>
                <a:gd name="T153" fmla="*/ 121 h 121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467" h="121">
                  <a:moveTo>
                    <a:pt x="233" y="0"/>
                  </a:moveTo>
                  <a:lnTo>
                    <a:pt x="209" y="0"/>
                  </a:lnTo>
                  <a:lnTo>
                    <a:pt x="186" y="2"/>
                  </a:lnTo>
                  <a:lnTo>
                    <a:pt x="163" y="3"/>
                  </a:lnTo>
                  <a:lnTo>
                    <a:pt x="142" y="4"/>
                  </a:lnTo>
                  <a:lnTo>
                    <a:pt x="122" y="7"/>
                  </a:lnTo>
                  <a:lnTo>
                    <a:pt x="103" y="10"/>
                  </a:lnTo>
                  <a:lnTo>
                    <a:pt x="84" y="13"/>
                  </a:lnTo>
                  <a:lnTo>
                    <a:pt x="76" y="16"/>
                  </a:lnTo>
                  <a:lnTo>
                    <a:pt x="69" y="17"/>
                  </a:lnTo>
                  <a:lnTo>
                    <a:pt x="60" y="20"/>
                  </a:lnTo>
                  <a:lnTo>
                    <a:pt x="53" y="22"/>
                  </a:lnTo>
                  <a:lnTo>
                    <a:pt x="46" y="24"/>
                  </a:lnTo>
                  <a:lnTo>
                    <a:pt x="40" y="26"/>
                  </a:lnTo>
                  <a:lnTo>
                    <a:pt x="33" y="29"/>
                  </a:lnTo>
                  <a:lnTo>
                    <a:pt x="27" y="32"/>
                  </a:lnTo>
                  <a:lnTo>
                    <a:pt x="23" y="34"/>
                  </a:lnTo>
                  <a:lnTo>
                    <a:pt x="19" y="37"/>
                  </a:lnTo>
                  <a:lnTo>
                    <a:pt x="14" y="40"/>
                  </a:lnTo>
                  <a:lnTo>
                    <a:pt x="10" y="43"/>
                  </a:lnTo>
                  <a:lnTo>
                    <a:pt x="7" y="46"/>
                  </a:lnTo>
                  <a:lnTo>
                    <a:pt x="4" y="49"/>
                  </a:lnTo>
                  <a:lnTo>
                    <a:pt x="3" y="51"/>
                  </a:lnTo>
                  <a:lnTo>
                    <a:pt x="1" y="54"/>
                  </a:lnTo>
                  <a:lnTo>
                    <a:pt x="0" y="57"/>
                  </a:lnTo>
                  <a:lnTo>
                    <a:pt x="0" y="60"/>
                  </a:lnTo>
                  <a:lnTo>
                    <a:pt x="0" y="64"/>
                  </a:lnTo>
                  <a:lnTo>
                    <a:pt x="1" y="67"/>
                  </a:lnTo>
                  <a:lnTo>
                    <a:pt x="3" y="70"/>
                  </a:lnTo>
                  <a:lnTo>
                    <a:pt x="4" y="73"/>
                  </a:lnTo>
                  <a:lnTo>
                    <a:pt x="7" y="76"/>
                  </a:lnTo>
                  <a:lnTo>
                    <a:pt x="10" y="79"/>
                  </a:lnTo>
                  <a:lnTo>
                    <a:pt x="14" y="81"/>
                  </a:lnTo>
                  <a:lnTo>
                    <a:pt x="19" y="84"/>
                  </a:lnTo>
                  <a:lnTo>
                    <a:pt x="23" y="87"/>
                  </a:lnTo>
                  <a:lnTo>
                    <a:pt x="27" y="90"/>
                  </a:lnTo>
                  <a:lnTo>
                    <a:pt x="33" y="93"/>
                  </a:lnTo>
                  <a:lnTo>
                    <a:pt x="40" y="94"/>
                  </a:lnTo>
                  <a:lnTo>
                    <a:pt x="46" y="97"/>
                  </a:lnTo>
                  <a:lnTo>
                    <a:pt x="53" y="100"/>
                  </a:lnTo>
                  <a:lnTo>
                    <a:pt x="60" y="101"/>
                  </a:lnTo>
                  <a:lnTo>
                    <a:pt x="69" y="104"/>
                  </a:lnTo>
                  <a:lnTo>
                    <a:pt x="76" y="106"/>
                  </a:lnTo>
                  <a:lnTo>
                    <a:pt x="84" y="107"/>
                  </a:lnTo>
                  <a:lnTo>
                    <a:pt x="103" y="111"/>
                  </a:lnTo>
                  <a:lnTo>
                    <a:pt x="122" y="114"/>
                  </a:lnTo>
                  <a:lnTo>
                    <a:pt x="142" y="117"/>
                  </a:lnTo>
                  <a:lnTo>
                    <a:pt x="163" y="119"/>
                  </a:lnTo>
                  <a:lnTo>
                    <a:pt x="186" y="120"/>
                  </a:lnTo>
                  <a:lnTo>
                    <a:pt x="209" y="121"/>
                  </a:lnTo>
                  <a:lnTo>
                    <a:pt x="233" y="121"/>
                  </a:lnTo>
                  <a:lnTo>
                    <a:pt x="258" y="121"/>
                  </a:lnTo>
                  <a:lnTo>
                    <a:pt x="281" y="120"/>
                  </a:lnTo>
                  <a:lnTo>
                    <a:pt x="302" y="119"/>
                  </a:lnTo>
                  <a:lnTo>
                    <a:pt x="323" y="117"/>
                  </a:lnTo>
                  <a:lnTo>
                    <a:pt x="345" y="114"/>
                  </a:lnTo>
                  <a:lnTo>
                    <a:pt x="364" y="111"/>
                  </a:lnTo>
                  <a:lnTo>
                    <a:pt x="382" y="107"/>
                  </a:lnTo>
                  <a:lnTo>
                    <a:pt x="391" y="106"/>
                  </a:lnTo>
                  <a:lnTo>
                    <a:pt x="398" y="104"/>
                  </a:lnTo>
                  <a:lnTo>
                    <a:pt x="406" y="101"/>
                  </a:lnTo>
                  <a:lnTo>
                    <a:pt x="414" y="100"/>
                  </a:lnTo>
                  <a:lnTo>
                    <a:pt x="421" y="97"/>
                  </a:lnTo>
                  <a:lnTo>
                    <a:pt x="426" y="94"/>
                  </a:lnTo>
                  <a:lnTo>
                    <a:pt x="432" y="93"/>
                  </a:lnTo>
                  <a:lnTo>
                    <a:pt x="438" y="90"/>
                  </a:lnTo>
                  <a:lnTo>
                    <a:pt x="444" y="87"/>
                  </a:lnTo>
                  <a:lnTo>
                    <a:pt x="448" y="84"/>
                  </a:lnTo>
                  <a:lnTo>
                    <a:pt x="452" y="81"/>
                  </a:lnTo>
                  <a:lnTo>
                    <a:pt x="457" y="79"/>
                  </a:lnTo>
                  <a:lnTo>
                    <a:pt x="459" y="76"/>
                  </a:lnTo>
                  <a:lnTo>
                    <a:pt x="462" y="73"/>
                  </a:lnTo>
                  <a:lnTo>
                    <a:pt x="464" y="70"/>
                  </a:lnTo>
                  <a:lnTo>
                    <a:pt x="465" y="67"/>
                  </a:lnTo>
                  <a:lnTo>
                    <a:pt x="467" y="64"/>
                  </a:lnTo>
                  <a:lnTo>
                    <a:pt x="467" y="60"/>
                  </a:lnTo>
                  <a:lnTo>
                    <a:pt x="467" y="57"/>
                  </a:lnTo>
                  <a:lnTo>
                    <a:pt x="465" y="54"/>
                  </a:lnTo>
                  <a:lnTo>
                    <a:pt x="464" y="51"/>
                  </a:lnTo>
                  <a:lnTo>
                    <a:pt x="462" y="49"/>
                  </a:lnTo>
                  <a:lnTo>
                    <a:pt x="459" y="46"/>
                  </a:lnTo>
                  <a:lnTo>
                    <a:pt x="457" y="43"/>
                  </a:lnTo>
                  <a:lnTo>
                    <a:pt x="452" y="40"/>
                  </a:lnTo>
                  <a:lnTo>
                    <a:pt x="448" y="37"/>
                  </a:lnTo>
                  <a:lnTo>
                    <a:pt x="444" y="34"/>
                  </a:lnTo>
                  <a:lnTo>
                    <a:pt x="438" y="32"/>
                  </a:lnTo>
                  <a:lnTo>
                    <a:pt x="432" y="29"/>
                  </a:lnTo>
                  <a:lnTo>
                    <a:pt x="426" y="26"/>
                  </a:lnTo>
                  <a:lnTo>
                    <a:pt x="421" y="24"/>
                  </a:lnTo>
                  <a:lnTo>
                    <a:pt x="414" y="22"/>
                  </a:lnTo>
                  <a:lnTo>
                    <a:pt x="406" y="20"/>
                  </a:lnTo>
                  <a:lnTo>
                    <a:pt x="398" y="17"/>
                  </a:lnTo>
                  <a:lnTo>
                    <a:pt x="391" y="16"/>
                  </a:lnTo>
                  <a:lnTo>
                    <a:pt x="382" y="13"/>
                  </a:lnTo>
                  <a:lnTo>
                    <a:pt x="364" y="10"/>
                  </a:lnTo>
                  <a:lnTo>
                    <a:pt x="345" y="7"/>
                  </a:lnTo>
                  <a:lnTo>
                    <a:pt x="323" y="4"/>
                  </a:lnTo>
                  <a:lnTo>
                    <a:pt x="302" y="3"/>
                  </a:lnTo>
                  <a:lnTo>
                    <a:pt x="281" y="2"/>
                  </a:lnTo>
                  <a:lnTo>
                    <a:pt x="258" y="0"/>
                  </a:lnTo>
                  <a:lnTo>
                    <a:pt x="233" y="0"/>
                  </a:lnTo>
                  <a:close/>
                </a:path>
              </a:pathLst>
            </a:cu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ea typeface="ＭＳ Ｐゴシック" charset="0"/>
              </a:endParaRPr>
            </a:p>
          </p:txBody>
        </p:sp>
        <p:sp>
          <p:nvSpPr>
            <p:cNvPr id="15529" name="Freeform 34"/>
            <p:cNvSpPr>
              <a:spLocks/>
            </p:cNvSpPr>
            <p:nvPr/>
          </p:nvSpPr>
          <p:spPr bwMode="auto">
            <a:xfrm>
              <a:off x="664" y="3443"/>
              <a:ext cx="467" cy="121"/>
            </a:xfrm>
            <a:custGeom>
              <a:avLst/>
              <a:gdLst>
                <a:gd name="T0" fmla="*/ 209 w 467"/>
                <a:gd name="T1" fmla="*/ 0 h 121"/>
                <a:gd name="T2" fmla="*/ 163 w 467"/>
                <a:gd name="T3" fmla="*/ 3 h 121"/>
                <a:gd name="T4" fmla="*/ 122 w 467"/>
                <a:gd name="T5" fmla="*/ 7 h 121"/>
                <a:gd name="T6" fmla="*/ 84 w 467"/>
                <a:gd name="T7" fmla="*/ 13 h 121"/>
                <a:gd name="T8" fmla="*/ 69 w 467"/>
                <a:gd name="T9" fmla="*/ 17 h 121"/>
                <a:gd name="T10" fmla="*/ 53 w 467"/>
                <a:gd name="T11" fmla="*/ 22 h 121"/>
                <a:gd name="T12" fmla="*/ 40 w 467"/>
                <a:gd name="T13" fmla="*/ 26 h 121"/>
                <a:gd name="T14" fmla="*/ 27 w 467"/>
                <a:gd name="T15" fmla="*/ 32 h 121"/>
                <a:gd name="T16" fmla="*/ 19 w 467"/>
                <a:gd name="T17" fmla="*/ 37 h 121"/>
                <a:gd name="T18" fmla="*/ 10 w 467"/>
                <a:gd name="T19" fmla="*/ 43 h 121"/>
                <a:gd name="T20" fmla="*/ 4 w 467"/>
                <a:gd name="T21" fmla="*/ 49 h 121"/>
                <a:gd name="T22" fmla="*/ 1 w 467"/>
                <a:gd name="T23" fmla="*/ 54 h 121"/>
                <a:gd name="T24" fmla="*/ 0 w 467"/>
                <a:gd name="T25" fmla="*/ 60 h 121"/>
                <a:gd name="T26" fmla="*/ 1 w 467"/>
                <a:gd name="T27" fmla="*/ 67 h 121"/>
                <a:gd name="T28" fmla="*/ 4 w 467"/>
                <a:gd name="T29" fmla="*/ 73 h 121"/>
                <a:gd name="T30" fmla="*/ 10 w 467"/>
                <a:gd name="T31" fmla="*/ 79 h 121"/>
                <a:gd name="T32" fmla="*/ 19 w 467"/>
                <a:gd name="T33" fmla="*/ 84 h 121"/>
                <a:gd name="T34" fmla="*/ 27 w 467"/>
                <a:gd name="T35" fmla="*/ 90 h 121"/>
                <a:gd name="T36" fmla="*/ 40 w 467"/>
                <a:gd name="T37" fmla="*/ 94 h 121"/>
                <a:gd name="T38" fmla="*/ 53 w 467"/>
                <a:gd name="T39" fmla="*/ 100 h 121"/>
                <a:gd name="T40" fmla="*/ 69 w 467"/>
                <a:gd name="T41" fmla="*/ 104 h 121"/>
                <a:gd name="T42" fmla="*/ 84 w 467"/>
                <a:gd name="T43" fmla="*/ 107 h 121"/>
                <a:gd name="T44" fmla="*/ 122 w 467"/>
                <a:gd name="T45" fmla="*/ 114 h 121"/>
                <a:gd name="T46" fmla="*/ 163 w 467"/>
                <a:gd name="T47" fmla="*/ 119 h 121"/>
                <a:gd name="T48" fmla="*/ 209 w 467"/>
                <a:gd name="T49" fmla="*/ 121 h 121"/>
                <a:gd name="T50" fmla="*/ 258 w 467"/>
                <a:gd name="T51" fmla="*/ 121 h 121"/>
                <a:gd name="T52" fmla="*/ 302 w 467"/>
                <a:gd name="T53" fmla="*/ 119 h 121"/>
                <a:gd name="T54" fmla="*/ 345 w 467"/>
                <a:gd name="T55" fmla="*/ 114 h 121"/>
                <a:gd name="T56" fmla="*/ 382 w 467"/>
                <a:gd name="T57" fmla="*/ 107 h 121"/>
                <a:gd name="T58" fmla="*/ 398 w 467"/>
                <a:gd name="T59" fmla="*/ 104 h 121"/>
                <a:gd name="T60" fmla="*/ 414 w 467"/>
                <a:gd name="T61" fmla="*/ 100 h 121"/>
                <a:gd name="T62" fmla="*/ 426 w 467"/>
                <a:gd name="T63" fmla="*/ 94 h 121"/>
                <a:gd name="T64" fmla="*/ 438 w 467"/>
                <a:gd name="T65" fmla="*/ 90 h 121"/>
                <a:gd name="T66" fmla="*/ 448 w 467"/>
                <a:gd name="T67" fmla="*/ 84 h 121"/>
                <a:gd name="T68" fmla="*/ 457 w 467"/>
                <a:gd name="T69" fmla="*/ 79 h 121"/>
                <a:gd name="T70" fmla="*/ 462 w 467"/>
                <a:gd name="T71" fmla="*/ 73 h 121"/>
                <a:gd name="T72" fmla="*/ 465 w 467"/>
                <a:gd name="T73" fmla="*/ 67 h 121"/>
                <a:gd name="T74" fmla="*/ 467 w 467"/>
                <a:gd name="T75" fmla="*/ 60 h 121"/>
                <a:gd name="T76" fmla="*/ 465 w 467"/>
                <a:gd name="T77" fmla="*/ 54 h 121"/>
                <a:gd name="T78" fmla="*/ 462 w 467"/>
                <a:gd name="T79" fmla="*/ 49 h 121"/>
                <a:gd name="T80" fmla="*/ 457 w 467"/>
                <a:gd name="T81" fmla="*/ 43 h 121"/>
                <a:gd name="T82" fmla="*/ 448 w 467"/>
                <a:gd name="T83" fmla="*/ 37 h 121"/>
                <a:gd name="T84" fmla="*/ 438 w 467"/>
                <a:gd name="T85" fmla="*/ 32 h 121"/>
                <a:gd name="T86" fmla="*/ 426 w 467"/>
                <a:gd name="T87" fmla="*/ 26 h 121"/>
                <a:gd name="T88" fmla="*/ 414 w 467"/>
                <a:gd name="T89" fmla="*/ 22 h 121"/>
                <a:gd name="T90" fmla="*/ 398 w 467"/>
                <a:gd name="T91" fmla="*/ 17 h 121"/>
                <a:gd name="T92" fmla="*/ 382 w 467"/>
                <a:gd name="T93" fmla="*/ 13 h 121"/>
                <a:gd name="T94" fmla="*/ 345 w 467"/>
                <a:gd name="T95" fmla="*/ 7 h 121"/>
                <a:gd name="T96" fmla="*/ 302 w 467"/>
                <a:gd name="T97" fmla="*/ 3 h 121"/>
                <a:gd name="T98" fmla="*/ 258 w 467"/>
                <a:gd name="T99" fmla="*/ 0 h 121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467"/>
                <a:gd name="T151" fmla="*/ 0 h 121"/>
                <a:gd name="T152" fmla="*/ 467 w 467"/>
                <a:gd name="T153" fmla="*/ 121 h 121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467" h="121">
                  <a:moveTo>
                    <a:pt x="233" y="0"/>
                  </a:moveTo>
                  <a:lnTo>
                    <a:pt x="209" y="0"/>
                  </a:lnTo>
                  <a:lnTo>
                    <a:pt x="186" y="2"/>
                  </a:lnTo>
                  <a:lnTo>
                    <a:pt x="163" y="3"/>
                  </a:lnTo>
                  <a:lnTo>
                    <a:pt x="142" y="4"/>
                  </a:lnTo>
                  <a:lnTo>
                    <a:pt x="122" y="7"/>
                  </a:lnTo>
                  <a:lnTo>
                    <a:pt x="103" y="10"/>
                  </a:lnTo>
                  <a:lnTo>
                    <a:pt x="84" y="13"/>
                  </a:lnTo>
                  <a:lnTo>
                    <a:pt x="76" y="16"/>
                  </a:lnTo>
                  <a:lnTo>
                    <a:pt x="69" y="17"/>
                  </a:lnTo>
                  <a:lnTo>
                    <a:pt x="60" y="20"/>
                  </a:lnTo>
                  <a:lnTo>
                    <a:pt x="53" y="22"/>
                  </a:lnTo>
                  <a:lnTo>
                    <a:pt x="46" y="24"/>
                  </a:lnTo>
                  <a:lnTo>
                    <a:pt x="40" y="26"/>
                  </a:lnTo>
                  <a:lnTo>
                    <a:pt x="33" y="29"/>
                  </a:lnTo>
                  <a:lnTo>
                    <a:pt x="27" y="32"/>
                  </a:lnTo>
                  <a:lnTo>
                    <a:pt x="23" y="34"/>
                  </a:lnTo>
                  <a:lnTo>
                    <a:pt x="19" y="37"/>
                  </a:lnTo>
                  <a:lnTo>
                    <a:pt x="14" y="40"/>
                  </a:lnTo>
                  <a:lnTo>
                    <a:pt x="10" y="43"/>
                  </a:lnTo>
                  <a:lnTo>
                    <a:pt x="7" y="46"/>
                  </a:lnTo>
                  <a:lnTo>
                    <a:pt x="4" y="49"/>
                  </a:lnTo>
                  <a:lnTo>
                    <a:pt x="3" y="51"/>
                  </a:lnTo>
                  <a:lnTo>
                    <a:pt x="1" y="54"/>
                  </a:lnTo>
                  <a:lnTo>
                    <a:pt x="0" y="57"/>
                  </a:lnTo>
                  <a:lnTo>
                    <a:pt x="0" y="60"/>
                  </a:lnTo>
                  <a:lnTo>
                    <a:pt x="0" y="64"/>
                  </a:lnTo>
                  <a:lnTo>
                    <a:pt x="1" y="67"/>
                  </a:lnTo>
                  <a:lnTo>
                    <a:pt x="3" y="70"/>
                  </a:lnTo>
                  <a:lnTo>
                    <a:pt x="4" y="73"/>
                  </a:lnTo>
                  <a:lnTo>
                    <a:pt x="7" y="76"/>
                  </a:lnTo>
                  <a:lnTo>
                    <a:pt x="10" y="79"/>
                  </a:lnTo>
                  <a:lnTo>
                    <a:pt x="14" y="81"/>
                  </a:lnTo>
                  <a:lnTo>
                    <a:pt x="19" y="84"/>
                  </a:lnTo>
                  <a:lnTo>
                    <a:pt x="23" y="87"/>
                  </a:lnTo>
                  <a:lnTo>
                    <a:pt x="27" y="90"/>
                  </a:lnTo>
                  <a:lnTo>
                    <a:pt x="33" y="93"/>
                  </a:lnTo>
                  <a:lnTo>
                    <a:pt x="40" y="94"/>
                  </a:lnTo>
                  <a:lnTo>
                    <a:pt x="46" y="97"/>
                  </a:lnTo>
                  <a:lnTo>
                    <a:pt x="53" y="100"/>
                  </a:lnTo>
                  <a:lnTo>
                    <a:pt x="60" y="101"/>
                  </a:lnTo>
                  <a:lnTo>
                    <a:pt x="69" y="104"/>
                  </a:lnTo>
                  <a:lnTo>
                    <a:pt x="76" y="106"/>
                  </a:lnTo>
                  <a:lnTo>
                    <a:pt x="84" y="107"/>
                  </a:lnTo>
                  <a:lnTo>
                    <a:pt x="103" y="111"/>
                  </a:lnTo>
                  <a:lnTo>
                    <a:pt x="122" y="114"/>
                  </a:lnTo>
                  <a:lnTo>
                    <a:pt x="142" y="117"/>
                  </a:lnTo>
                  <a:lnTo>
                    <a:pt x="163" y="119"/>
                  </a:lnTo>
                  <a:lnTo>
                    <a:pt x="186" y="120"/>
                  </a:lnTo>
                  <a:lnTo>
                    <a:pt x="209" y="121"/>
                  </a:lnTo>
                  <a:lnTo>
                    <a:pt x="233" y="121"/>
                  </a:lnTo>
                  <a:lnTo>
                    <a:pt x="258" y="121"/>
                  </a:lnTo>
                  <a:lnTo>
                    <a:pt x="281" y="120"/>
                  </a:lnTo>
                  <a:lnTo>
                    <a:pt x="302" y="119"/>
                  </a:lnTo>
                  <a:lnTo>
                    <a:pt x="323" y="117"/>
                  </a:lnTo>
                  <a:lnTo>
                    <a:pt x="345" y="114"/>
                  </a:lnTo>
                  <a:lnTo>
                    <a:pt x="364" y="111"/>
                  </a:lnTo>
                  <a:lnTo>
                    <a:pt x="382" y="107"/>
                  </a:lnTo>
                  <a:lnTo>
                    <a:pt x="391" y="106"/>
                  </a:lnTo>
                  <a:lnTo>
                    <a:pt x="398" y="104"/>
                  </a:lnTo>
                  <a:lnTo>
                    <a:pt x="406" y="101"/>
                  </a:lnTo>
                  <a:lnTo>
                    <a:pt x="414" y="100"/>
                  </a:lnTo>
                  <a:lnTo>
                    <a:pt x="421" y="97"/>
                  </a:lnTo>
                  <a:lnTo>
                    <a:pt x="426" y="94"/>
                  </a:lnTo>
                  <a:lnTo>
                    <a:pt x="432" y="93"/>
                  </a:lnTo>
                  <a:lnTo>
                    <a:pt x="438" y="90"/>
                  </a:lnTo>
                  <a:lnTo>
                    <a:pt x="444" y="87"/>
                  </a:lnTo>
                  <a:lnTo>
                    <a:pt x="448" y="84"/>
                  </a:lnTo>
                  <a:lnTo>
                    <a:pt x="452" y="81"/>
                  </a:lnTo>
                  <a:lnTo>
                    <a:pt x="457" y="79"/>
                  </a:lnTo>
                  <a:lnTo>
                    <a:pt x="459" y="76"/>
                  </a:lnTo>
                  <a:lnTo>
                    <a:pt x="462" y="73"/>
                  </a:lnTo>
                  <a:lnTo>
                    <a:pt x="464" y="70"/>
                  </a:lnTo>
                  <a:lnTo>
                    <a:pt x="465" y="67"/>
                  </a:lnTo>
                  <a:lnTo>
                    <a:pt x="467" y="64"/>
                  </a:lnTo>
                  <a:lnTo>
                    <a:pt x="467" y="60"/>
                  </a:lnTo>
                  <a:lnTo>
                    <a:pt x="467" y="57"/>
                  </a:lnTo>
                  <a:lnTo>
                    <a:pt x="465" y="54"/>
                  </a:lnTo>
                  <a:lnTo>
                    <a:pt x="464" y="51"/>
                  </a:lnTo>
                  <a:lnTo>
                    <a:pt x="462" y="49"/>
                  </a:lnTo>
                  <a:lnTo>
                    <a:pt x="459" y="46"/>
                  </a:lnTo>
                  <a:lnTo>
                    <a:pt x="457" y="43"/>
                  </a:lnTo>
                  <a:lnTo>
                    <a:pt x="452" y="40"/>
                  </a:lnTo>
                  <a:lnTo>
                    <a:pt x="448" y="37"/>
                  </a:lnTo>
                  <a:lnTo>
                    <a:pt x="444" y="34"/>
                  </a:lnTo>
                  <a:lnTo>
                    <a:pt x="438" y="32"/>
                  </a:lnTo>
                  <a:lnTo>
                    <a:pt x="432" y="29"/>
                  </a:lnTo>
                  <a:lnTo>
                    <a:pt x="426" y="26"/>
                  </a:lnTo>
                  <a:lnTo>
                    <a:pt x="421" y="24"/>
                  </a:lnTo>
                  <a:lnTo>
                    <a:pt x="414" y="22"/>
                  </a:lnTo>
                  <a:lnTo>
                    <a:pt x="406" y="20"/>
                  </a:lnTo>
                  <a:lnTo>
                    <a:pt x="398" y="17"/>
                  </a:lnTo>
                  <a:lnTo>
                    <a:pt x="391" y="16"/>
                  </a:lnTo>
                  <a:lnTo>
                    <a:pt x="382" y="13"/>
                  </a:lnTo>
                  <a:lnTo>
                    <a:pt x="364" y="10"/>
                  </a:lnTo>
                  <a:lnTo>
                    <a:pt x="345" y="7"/>
                  </a:lnTo>
                  <a:lnTo>
                    <a:pt x="323" y="4"/>
                  </a:lnTo>
                  <a:lnTo>
                    <a:pt x="302" y="3"/>
                  </a:lnTo>
                  <a:lnTo>
                    <a:pt x="281" y="2"/>
                  </a:lnTo>
                  <a:lnTo>
                    <a:pt x="258" y="0"/>
                  </a:lnTo>
                  <a:lnTo>
                    <a:pt x="233" y="0"/>
                  </a:lnTo>
                </a:path>
              </a:pathLst>
            </a:custGeom>
            <a:noFill/>
            <a:ln w="174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ea typeface="ＭＳ Ｐゴシック" charset="0"/>
              </a:endParaRPr>
            </a:p>
          </p:txBody>
        </p:sp>
        <p:sp>
          <p:nvSpPr>
            <p:cNvPr id="15530" name="Line 35"/>
            <p:cNvSpPr>
              <a:spLocks noChangeShapeType="1"/>
            </p:cNvSpPr>
            <p:nvPr/>
          </p:nvSpPr>
          <p:spPr bwMode="auto">
            <a:xfrm>
              <a:off x="664" y="3433"/>
              <a:ext cx="1" cy="74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ea typeface="ＭＳ Ｐゴシック" charset="0"/>
              </a:endParaRPr>
            </a:p>
          </p:txBody>
        </p:sp>
        <p:sp>
          <p:nvSpPr>
            <p:cNvPr id="15531" name="Line 36"/>
            <p:cNvSpPr>
              <a:spLocks noChangeShapeType="1"/>
            </p:cNvSpPr>
            <p:nvPr/>
          </p:nvSpPr>
          <p:spPr bwMode="auto">
            <a:xfrm>
              <a:off x="1131" y="3433"/>
              <a:ext cx="1" cy="74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ea typeface="ＭＳ Ｐゴシック" charset="0"/>
              </a:endParaRPr>
            </a:p>
          </p:txBody>
        </p:sp>
        <p:sp>
          <p:nvSpPr>
            <p:cNvPr id="15532" name="Rectangle 37"/>
            <p:cNvSpPr>
              <a:spLocks noChangeArrowheads="1"/>
            </p:cNvSpPr>
            <p:nvPr/>
          </p:nvSpPr>
          <p:spPr bwMode="auto">
            <a:xfrm>
              <a:off x="664" y="3426"/>
              <a:ext cx="302" cy="87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ea typeface="ＭＳ Ｐゴシック" charset="0"/>
              </a:endParaRPr>
            </a:p>
          </p:txBody>
        </p:sp>
        <p:sp>
          <p:nvSpPr>
            <p:cNvPr id="15533" name="Freeform 38"/>
            <p:cNvSpPr>
              <a:spLocks/>
            </p:cNvSpPr>
            <p:nvPr/>
          </p:nvSpPr>
          <p:spPr bwMode="auto">
            <a:xfrm>
              <a:off x="660" y="3345"/>
              <a:ext cx="466" cy="141"/>
            </a:xfrm>
            <a:custGeom>
              <a:avLst/>
              <a:gdLst>
                <a:gd name="T0" fmla="*/ 209 w 466"/>
                <a:gd name="T1" fmla="*/ 1 h 141"/>
                <a:gd name="T2" fmla="*/ 163 w 466"/>
                <a:gd name="T3" fmla="*/ 4 h 141"/>
                <a:gd name="T4" fmla="*/ 121 w 466"/>
                <a:gd name="T5" fmla="*/ 8 h 141"/>
                <a:gd name="T6" fmla="*/ 84 w 466"/>
                <a:gd name="T7" fmla="*/ 17 h 141"/>
                <a:gd name="T8" fmla="*/ 68 w 466"/>
                <a:gd name="T9" fmla="*/ 21 h 141"/>
                <a:gd name="T10" fmla="*/ 53 w 466"/>
                <a:gd name="T11" fmla="*/ 25 h 141"/>
                <a:gd name="T12" fmla="*/ 40 w 466"/>
                <a:gd name="T13" fmla="*/ 31 h 141"/>
                <a:gd name="T14" fmla="*/ 27 w 466"/>
                <a:gd name="T15" fmla="*/ 37 h 141"/>
                <a:gd name="T16" fmla="*/ 18 w 466"/>
                <a:gd name="T17" fmla="*/ 44 h 141"/>
                <a:gd name="T18" fmla="*/ 10 w 466"/>
                <a:gd name="T19" fmla="*/ 50 h 141"/>
                <a:gd name="T20" fmla="*/ 4 w 466"/>
                <a:gd name="T21" fmla="*/ 57 h 141"/>
                <a:gd name="T22" fmla="*/ 1 w 466"/>
                <a:gd name="T23" fmla="*/ 64 h 141"/>
                <a:gd name="T24" fmla="*/ 0 w 466"/>
                <a:gd name="T25" fmla="*/ 71 h 141"/>
                <a:gd name="T26" fmla="*/ 1 w 466"/>
                <a:gd name="T27" fmla="*/ 78 h 141"/>
                <a:gd name="T28" fmla="*/ 4 w 466"/>
                <a:gd name="T29" fmla="*/ 85 h 141"/>
                <a:gd name="T30" fmla="*/ 10 w 466"/>
                <a:gd name="T31" fmla="*/ 92 h 141"/>
                <a:gd name="T32" fmla="*/ 18 w 466"/>
                <a:gd name="T33" fmla="*/ 98 h 141"/>
                <a:gd name="T34" fmla="*/ 27 w 466"/>
                <a:gd name="T35" fmla="*/ 105 h 141"/>
                <a:gd name="T36" fmla="*/ 40 w 466"/>
                <a:gd name="T37" fmla="*/ 111 h 141"/>
                <a:gd name="T38" fmla="*/ 53 w 466"/>
                <a:gd name="T39" fmla="*/ 115 h 141"/>
                <a:gd name="T40" fmla="*/ 68 w 466"/>
                <a:gd name="T41" fmla="*/ 121 h 141"/>
                <a:gd name="T42" fmla="*/ 84 w 466"/>
                <a:gd name="T43" fmla="*/ 125 h 141"/>
                <a:gd name="T44" fmla="*/ 121 w 466"/>
                <a:gd name="T45" fmla="*/ 132 h 141"/>
                <a:gd name="T46" fmla="*/ 163 w 466"/>
                <a:gd name="T47" fmla="*/ 138 h 141"/>
                <a:gd name="T48" fmla="*/ 209 w 466"/>
                <a:gd name="T49" fmla="*/ 141 h 141"/>
                <a:gd name="T50" fmla="*/ 257 w 466"/>
                <a:gd name="T51" fmla="*/ 141 h 141"/>
                <a:gd name="T52" fmla="*/ 302 w 466"/>
                <a:gd name="T53" fmla="*/ 138 h 141"/>
                <a:gd name="T54" fmla="*/ 345 w 466"/>
                <a:gd name="T55" fmla="*/ 132 h 141"/>
                <a:gd name="T56" fmla="*/ 382 w 466"/>
                <a:gd name="T57" fmla="*/ 125 h 141"/>
                <a:gd name="T58" fmla="*/ 398 w 466"/>
                <a:gd name="T59" fmla="*/ 121 h 141"/>
                <a:gd name="T60" fmla="*/ 413 w 466"/>
                <a:gd name="T61" fmla="*/ 115 h 141"/>
                <a:gd name="T62" fmla="*/ 426 w 466"/>
                <a:gd name="T63" fmla="*/ 111 h 141"/>
                <a:gd name="T64" fmla="*/ 438 w 466"/>
                <a:gd name="T65" fmla="*/ 105 h 141"/>
                <a:gd name="T66" fmla="*/ 448 w 466"/>
                <a:gd name="T67" fmla="*/ 98 h 141"/>
                <a:gd name="T68" fmla="*/ 456 w 466"/>
                <a:gd name="T69" fmla="*/ 92 h 141"/>
                <a:gd name="T70" fmla="*/ 462 w 466"/>
                <a:gd name="T71" fmla="*/ 85 h 141"/>
                <a:gd name="T72" fmla="*/ 465 w 466"/>
                <a:gd name="T73" fmla="*/ 78 h 141"/>
                <a:gd name="T74" fmla="*/ 466 w 466"/>
                <a:gd name="T75" fmla="*/ 71 h 141"/>
                <a:gd name="T76" fmla="*/ 465 w 466"/>
                <a:gd name="T77" fmla="*/ 64 h 141"/>
                <a:gd name="T78" fmla="*/ 462 w 466"/>
                <a:gd name="T79" fmla="*/ 57 h 141"/>
                <a:gd name="T80" fmla="*/ 456 w 466"/>
                <a:gd name="T81" fmla="*/ 50 h 141"/>
                <a:gd name="T82" fmla="*/ 448 w 466"/>
                <a:gd name="T83" fmla="*/ 44 h 141"/>
                <a:gd name="T84" fmla="*/ 438 w 466"/>
                <a:gd name="T85" fmla="*/ 37 h 141"/>
                <a:gd name="T86" fmla="*/ 426 w 466"/>
                <a:gd name="T87" fmla="*/ 31 h 141"/>
                <a:gd name="T88" fmla="*/ 413 w 466"/>
                <a:gd name="T89" fmla="*/ 25 h 141"/>
                <a:gd name="T90" fmla="*/ 398 w 466"/>
                <a:gd name="T91" fmla="*/ 21 h 141"/>
                <a:gd name="T92" fmla="*/ 382 w 466"/>
                <a:gd name="T93" fmla="*/ 17 h 141"/>
                <a:gd name="T94" fmla="*/ 345 w 466"/>
                <a:gd name="T95" fmla="*/ 8 h 141"/>
                <a:gd name="T96" fmla="*/ 302 w 466"/>
                <a:gd name="T97" fmla="*/ 2 h 141"/>
                <a:gd name="T98" fmla="*/ 257 w 466"/>
                <a:gd name="T99" fmla="*/ 1 h 141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466"/>
                <a:gd name="T151" fmla="*/ 0 h 141"/>
                <a:gd name="T152" fmla="*/ 466 w 466"/>
                <a:gd name="T153" fmla="*/ 141 h 141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466" h="141">
                  <a:moveTo>
                    <a:pt x="233" y="0"/>
                  </a:moveTo>
                  <a:lnTo>
                    <a:pt x="209" y="1"/>
                  </a:lnTo>
                  <a:lnTo>
                    <a:pt x="186" y="1"/>
                  </a:lnTo>
                  <a:lnTo>
                    <a:pt x="163" y="4"/>
                  </a:lnTo>
                  <a:lnTo>
                    <a:pt x="141" y="5"/>
                  </a:lnTo>
                  <a:lnTo>
                    <a:pt x="121" y="8"/>
                  </a:lnTo>
                  <a:lnTo>
                    <a:pt x="103" y="12"/>
                  </a:lnTo>
                  <a:lnTo>
                    <a:pt x="84" y="17"/>
                  </a:lnTo>
                  <a:lnTo>
                    <a:pt x="76" y="18"/>
                  </a:lnTo>
                  <a:lnTo>
                    <a:pt x="68" y="21"/>
                  </a:lnTo>
                  <a:lnTo>
                    <a:pt x="60" y="24"/>
                  </a:lnTo>
                  <a:lnTo>
                    <a:pt x="53" y="25"/>
                  </a:lnTo>
                  <a:lnTo>
                    <a:pt x="46" y="28"/>
                  </a:lnTo>
                  <a:lnTo>
                    <a:pt x="40" y="31"/>
                  </a:lnTo>
                  <a:lnTo>
                    <a:pt x="33" y="34"/>
                  </a:lnTo>
                  <a:lnTo>
                    <a:pt x="27" y="37"/>
                  </a:lnTo>
                  <a:lnTo>
                    <a:pt x="23" y="40"/>
                  </a:lnTo>
                  <a:lnTo>
                    <a:pt x="18" y="44"/>
                  </a:lnTo>
                  <a:lnTo>
                    <a:pt x="14" y="47"/>
                  </a:lnTo>
                  <a:lnTo>
                    <a:pt x="10" y="50"/>
                  </a:lnTo>
                  <a:lnTo>
                    <a:pt x="7" y="54"/>
                  </a:lnTo>
                  <a:lnTo>
                    <a:pt x="4" y="57"/>
                  </a:lnTo>
                  <a:lnTo>
                    <a:pt x="3" y="60"/>
                  </a:lnTo>
                  <a:lnTo>
                    <a:pt x="1" y="64"/>
                  </a:lnTo>
                  <a:lnTo>
                    <a:pt x="0" y="67"/>
                  </a:lnTo>
                  <a:lnTo>
                    <a:pt x="0" y="71"/>
                  </a:lnTo>
                  <a:lnTo>
                    <a:pt x="0" y="74"/>
                  </a:lnTo>
                  <a:lnTo>
                    <a:pt x="1" y="78"/>
                  </a:lnTo>
                  <a:lnTo>
                    <a:pt x="3" y="81"/>
                  </a:lnTo>
                  <a:lnTo>
                    <a:pt x="4" y="85"/>
                  </a:lnTo>
                  <a:lnTo>
                    <a:pt x="7" y="88"/>
                  </a:lnTo>
                  <a:lnTo>
                    <a:pt x="10" y="92"/>
                  </a:lnTo>
                  <a:lnTo>
                    <a:pt x="14" y="95"/>
                  </a:lnTo>
                  <a:lnTo>
                    <a:pt x="18" y="98"/>
                  </a:lnTo>
                  <a:lnTo>
                    <a:pt x="23" y="101"/>
                  </a:lnTo>
                  <a:lnTo>
                    <a:pt x="27" y="105"/>
                  </a:lnTo>
                  <a:lnTo>
                    <a:pt x="33" y="108"/>
                  </a:lnTo>
                  <a:lnTo>
                    <a:pt x="40" y="111"/>
                  </a:lnTo>
                  <a:lnTo>
                    <a:pt x="46" y="114"/>
                  </a:lnTo>
                  <a:lnTo>
                    <a:pt x="53" y="115"/>
                  </a:lnTo>
                  <a:lnTo>
                    <a:pt x="60" y="118"/>
                  </a:lnTo>
                  <a:lnTo>
                    <a:pt x="68" y="121"/>
                  </a:lnTo>
                  <a:lnTo>
                    <a:pt x="76" y="124"/>
                  </a:lnTo>
                  <a:lnTo>
                    <a:pt x="84" y="125"/>
                  </a:lnTo>
                  <a:lnTo>
                    <a:pt x="103" y="130"/>
                  </a:lnTo>
                  <a:lnTo>
                    <a:pt x="121" y="132"/>
                  </a:lnTo>
                  <a:lnTo>
                    <a:pt x="141" y="137"/>
                  </a:lnTo>
                  <a:lnTo>
                    <a:pt x="163" y="138"/>
                  </a:lnTo>
                  <a:lnTo>
                    <a:pt x="186" y="139"/>
                  </a:lnTo>
                  <a:lnTo>
                    <a:pt x="209" y="141"/>
                  </a:lnTo>
                  <a:lnTo>
                    <a:pt x="233" y="141"/>
                  </a:lnTo>
                  <a:lnTo>
                    <a:pt x="257" y="141"/>
                  </a:lnTo>
                  <a:lnTo>
                    <a:pt x="280" y="139"/>
                  </a:lnTo>
                  <a:lnTo>
                    <a:pt x="302" y="138"/>
                  </a:lnTo>
                  <a:lnTo>
                    <a:pt x="323" y="137"/>
                  </a:lnTo>
                  <a:lnTo>
                    <a:pt x="345" y="132"/>
                  </a:lnTo>
                  <a:lnTo>
                    <a:pt x="363" y="130"/>
                  </a:lnTo>
                  <a:lnTo>
                    <a:pt x="382" y="125"/>
                  </a:lnTo>
                  <a:lnTo>
                    <a:pt x="390" y="124"/>
                  </a:lnTo>
                  <a:lnTo>
                    <a:pt x="398" y="121"/>
                  </a:lnTo>
                  <a:lnTo>
                    <a:pt x="406" y="118"/>
                  </a:lnTo>
                  <a:lnTo>
                    <a:pt x="413" y="115"/>
                  </a:lnTo>
                  <a:lnTo>
                    <a:pt x="420" y="114"/>
                  </a:lnTo>
                  <a:lnTo>
                    <a:pt x="426" y="111"/>
                  </a:lnTo>
                  <a:lnTo>
                    <a:pt x="432" y="108"/>
                  </a:lnTo>
                  <a:lnTo>
                    <a:pt x="438" y="105"/>
                  </a:lnTo>
                  <a:lnTo>
                    <a:pt x="443" y="101"/>
                  </a:lnTo>
                  <a:lnTo>
                    <a:pt x="448" y="98"/>
                  </a:lnTo>
                  <a:lnTo>
                    <a:pt x="452" y="95"/>
                  </a:lnTo>
                  <a:lnTo>
                    <a:pt x="456" y="92"/>
                  </a:lnTo>
                  <a:lnTo>
                    <a:pt x="459" y="88"/>
                  </a:lnTo>
                  <a:lnTo>
                    <a:pt x="462" y="85"/>
                  </a:lnTo>
                  <a:lnTo>
                    <a:pt x="463" y="81"/>
                  </a:lnTo>
                  <a:lnTo>
                    <a:pt x="465" y="78"/>
                  </a:lnTo>
                  <a:lnTo>
                    <a:pt x="466" y="74"/>
                  </a:lnTo>
                  <a:lnTo>
                    <a:pt x="466" y="71"/>
                  </a:lnTo>
                  <a:lnTo>
                    <a:pt x="466" y="67"/>
                  </a:lnTo>
                  <a:lnTo>
                    <a:pt x="465" y="64"/>
                  </a:lnTo>
                  <a:lnTo>
                    <a:pt x="463" y="60"/>
                  </a:lnTo>
                  <a:lnTo>
                    <a:pt x="462" y="57"/>
                  </a:lnTo>
                  <a:lnTo>
                    <a:pt x="459" y="54"/>
                  </a:lnTo>
                  <a:lnTo>
                    <a:pt x="456" y="50"/>
                  </a:lnTo>
                  <a:lnTo>
                    <a:pt x="452" y="47"/>
                  </a:lnTo>
                  <a:lnTo>
                    <a:pt x="448" y="44"/>
                  </a:lnTo>
                  <a:lnTo>
                    <a:pt x="443" y="40"/>
                  </a:lnTo>
                  <a:lnTo>
                    <a:pt x="438" y="37"/>
                  </a:lnTo>
                  <a:lnTo>
                    <a:pt x="432" y="34"/>
                  </a:lnTo>
                  <a:lnTo>
                    <a:pt x="426" y="31"/>
                  </a:lnTo>
                  <a:lnTo>
                    <a:pt x="420" y="28"/>
                  </a:lnTo>
                  <a:lnTo>
                    <a:pt x="413" y="25"/>
                  </a:lnTo>
                  <a:lnTo>
                    <a:pt x="406" y="24"/>
                  </a:lnTo>
                  <a:lnTo>
                    <a:pt x="398" y="21"/>
                  </a:lnTo>
                  <a:lnTo>
                    <a:pt x="390" y="18"/>
                  </a:lnTo>
                  <a:lnTo>
                    <a:pt x="382" y="17"/>
                  </a:lnTo>
                  <a:lnTo>
                    <a:pt x="363" y="12"/>
                  </a:lnTo>
                  <a:lnTo>
                    <a:pt x="345" y="8"/>
                  </a:lnTo>
                  <a:lnTo>
                    <a:pt x="323" y="5"/>
                  </a:lnTo>
                  <a:lnTo>
                    <a:pt x="302" y="2"/>
                  </a:lnTo>
                  <a:lnTo>
                    <a:pt x="280" y="1"/>
                  </a:lnTo>
                  <a:lnTo>
                    <a:pt x="257" y="1"/>
                  </a:lnTo>
                  <a:lnTo>
                    <a:pt x="233" y="0"/>
                  </a:lnTo>
                  <a:close/>
                </a:path>
              </a:pathLst>
            </a:cu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ea typeface="ＭＳ Ｐゴシック" charset="0"/>
              </a:endParaRPr>
            </a:p>
          </p:txBody>
        </p:sp>
        <p:sp>
          <p:nvSpPr>
            <p:cNvPr id="15534" name="Freeform 39"/>
            <p:cNvSpPr>
              <a:spLocks/>
            </p:cNvSpPr>
            <p:nvPr/>
          </p:nvSpPr>
          <p:spPr bwMode="auto">
            <a:xfrm>
              <a:off x="660" y="3345"/>
              <a:ext cx="466" cy="141"/>
            </a:xfrm>
            <a:custGeom>
              <a:avLst/>
              <a:gdLst>
                <a:gd name="T0" fmla="*/ 209 w 466"/>
                <a:gd name="T1" fmla="*/ 1 h 141"/>
                <a:gd name="T2" fmla="*/ 163 w 466"/>
                <a:gd name="T3" fmla="*/ 4 h 141"/>
                <a:gd name="T4" fmla="*/ 121 w 466"/>
                <a:gd name="T5" fmla="*/ 8 h 141"/>
                <a:gd name="T6" fmla="*/ 84 w 466"/>
                <a:gd name="T7" fmla="*/ 17 h 141"/>
                <a:gd name="T8" fmla="*/ 68 w 466"/>
                <a:gd name="T9" fmla="*/ 21 h 141"/>
                <a:gd name="T10" fmla="*/ 53 w 466"/>
                <a:gd name="T11" fmla="*/ 25 h 141"/>
                <a:gd name="T12" fmla="*/ 40 w 466"/>
                <a:gd name="T13" fmla="*/ 31 h 141"/>
                <a:gd name="T14" fmla="*/ 27 w 466"/>
                <a:gd name="T15" fmla="*/ 37 h 141"/>
                <a:gd name="T16" fmla="*/ 18 w 466"/>
                <a:gd name="T17" fmla="*/ 44 h 141"/>
                <a:gd name="T18" fmla="*/ 10 w 466"/>
                <a:gd name="T19" fmla="*/ 50 h 141"/>
                <a:gd name="T20" fmla="*/ 4 w 466"/>
                <a:gd name="T21" fmla="*/ 57 h 141"/>
                <a:gd name="T22" fmla="*/ 1 w 466"/>
                <a:gd name="T23" fmla="*/ 64 h 141"/>
                <a:gd name="T24" fmla="*/ 0 w 466"/>
                <a:gd name="T25" fmla="*/ 71 h 141"/>
                <a:gd name="T26" fmla="*/ 1 w 466"/>
                <a:gd name="T27" fmla="*/ 78 h 141"/>
                <a:gd name="T28" fmla="*/ 4 w 466"/>
                <a:gd name="T29" fmla="*/ 85 h 141"/>
                <a:gd name="T30" fmla="*/ 10 w 466"/>
                <a:gd name="T31" fmla="*/ 92 h 141"/>
                <a:gd name="T32" fmla="*/ 18 w 466"/>
                <a:gd name="T33" fmla="*/ 98 h 141"/>
                <a:gd name="T34" fmla="*/ 27 w 466"/>
                <a:gd name="T35" fmla="*/ 105 h 141"/>
                <a:gd name="T36" fmla="*/ 40 w 466"/>
                <a:gd name="T37" fmla="*/ 111 h 141"/>
                <a:gd name="T38" fmla="*/ 53 w 466"/>
                <a:gd name="T39" fmla="*/ 115 h 141"/>
                <a:gd name="T40" fmla="*/ 68 w 466"/>
                <a:gd name="T41" fmla="*/ 121 h 141"/>
                <a:gd name="T42" fmla="*/ 84 w 466"/>
                <a:gd name="T43" fmla="*/ 125 h 141"/>
                <a:gd name="T44" fmla="*/ 121 w 466"/>
                <a:gd name="T45" fmla="*/ 132 h 141"/>
                <a:gd name="T46" fmla="*/ 163 w 466"/>
                <a:gd name="T47" fmla="*/ 138 h 141"/>
                <a:gd name="T48" fmla="*/ 209 w 466"/>
                <a:gd name="T49" fmla="*/ 141 h 141"/>
                <a:gd name="T50" fmla="*/ 257 w 466"/>
                <a:gd name="T51" fmla="*/ 141 h 141"/>
                <a:gd name="T52" fmla="*/ 302 w 466"/>
                <a:gd name="T53" fmla="*/ 138 h 141"/>
                <a:gd name="T54" fmla="*/ 345 w 466"/>
                <a:gd name="T55" fmla="*/ 132 h 141"/>
                <a:gd name="T56" fmla="*/ 382 w 466"/>
                <a:gd name="T57" fmla="*/ 125 h 141"/>
                <a:gd name="T58" fmla="*/ 398 w 466"/>
                <a:gd name="T59" fmla="*/ 121 h 141"/>
                <a:gd name="T60" fmla="*/ 413 w 466"/>
                <a:gd name="T61" fmla="*/ 115 h 141"/>
                <a:gd name="T62" fmla="*/ 426 w 466"/>
                <a:gd name="T63" fmla="*/ 111 h 141"/>
                <a:gd name="T64" fmla="*/ 438 w 466"/>
                <a:gd name="T65" fmla="*/ 105 h 141"/>
                <a:gd name="T66" fmla="*/ 448 w 466"/>
                <a:gd name="T67" fmla="*/ 98 h 141"/>
                <a:gd name="T68" fmla="*/ 456 w 466"/>
                <a:gd name="T69" fmla="*/ 92 h 141"/>
                <a:gd name="T70" fmla="*/ 462 w 466"/>
                <a:gd name="T71" fmla="*/ 85 h 141"/>
                <a:gd name="T72" fmla="*/ 465 w 466"/>
                <a:gd name="T73" fmla="*/ 78 h 141"/>
                <a:gd name="T74" fmla="*/ 466 w 466"/>
                <a:gd name="T75" fmla="*/ 71 h 141"/>
                <a:gd name="T76" fmla="*/ 465 w 466"/>
                <a:gd name="T77" fmla="*/ 64 h 141"/>
                <a:gd name="T78" fmla="*/ 462 w 466"/>
                <a:gd name="T79" fmla="*/ 57 h 141"/>
                <a:gd name="T80" fmla="*/ 456 w 466"/>
                <a:gd name="T81" fmla="*/ 50 h 141"/>
                <a:gd name="T82" fmla="*/ 448 w 466"/>
                <a:gd name="T83" fmla="*/ 44 h 141"/>
                <a:gd name="T84" fmla="*/ 438 w 466"/>
                <a:gd name="T85" fmla="*/ 37 h 141"/>
                <a:gd name="T86" fmla="*/ 426 w 466"/>
                <a:gd name="T87" fmla="*/ 31 h 141"/>
                <a:gd name="T88" fmla="*/ 413 w 466"/>
                <a:gd name="T89" fmla="*/ 25 h 141"/>
                <a:gd name="T90" fmla="*/ 398 w 466"/>
                <a:gd name="T91" fmla="*/ 21 h 141"/>
                <a:gd name="T92" fmla="*/ 382 w 466"/>
                <a:gd name="T93" fmla="*/ 17 h 141"/>
                <a:gd name="T94" fmla="*/ 345 w 466"/>
                <a:gd name="T95" fmla="*/ 8 h 141"/>
                <a:gd name="T96" fmla="*/ 302 w 466"/>
                <a:gd name="T97" fmla="*/ 2 h 141"/>
                <a:gd name="T98" fmla="*/ 257 w 466"/>
                <a:gd name="T99" fmla="*/ 1 h 141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466"/>
                <a:gd name="T151" fmla="*/ 0 h 141"/>
                <a:gd name="T152" fmla="*/ 466 w 466"/>
                <a:gd name="T153" fmla="*/ 141 h 141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466" h="141">
                  <a:moveTo>
                    <a:pt x="233" y="0"/>
                  </a:moveTo>
                  <a:lnTo>
                    <a:pt x="209" y="1"/>
                  </a:lnTo>
                  <a:lnTo>
                    <a:pt x="186" y="1"/>
                  </a:lnTo>
                  <a:lnTo>
                    <a:pt x="163" y="4"/>
                  </a:lnTo>
                  <a:lnTo>
                    <a:pt x="141" y="5"/>
                  </a:lnTo>
                  <a:lnTo>
                    <a:pt x="121" y="8"/>
                  </a:lnTo>
                  <a:lnTo>
                    <a:pt x="103" y="12"/>
                  </a:lnTo>
                  <a:lnTo>
                    <a:pt x="84" y="17"/>
                  </a:lnTo>
                  <a:lnTo>
                    <a:pt x="76" y="18"/>
                  </a:lnTo>
                  <a:lnTo>
                    <a:pt x="68" y="21"/>
                  </a:lnTo>
                  <a:lnTo>
                    <a:pt x="60" y="24"/>
                  </a:lnTo>
                  <a:lnTo>
                    <a:pt x="53" y="25"/>
                  </a:lnTo>
                  <a:lnTo>
                    <a:pt x="46" y="28"/>
                  </a:lnTo>
                  <a:lnTo>
                    <a:pt x="40" y="31"/>
                  </a:lnTo>
                  <a:lnTo>
                    <a:pt x="33" y="34"/>
                  </a:lnTo>
                  <a:lnTo>
                    <a:pt x="27" y="37"/>
                  </a:lnTo>
                  <a:lnTo>
                    <a:pt x="23" y="40"/>
                  </a:lnTo>
                  <a:lnTo>
                    <a:pt x="18" y="44"/>
                  </a:lnTo>
                  <a:lnTo>
                    <a:pt x="14" y="47"/>
                  </a:lnTo>
                  <a:lnTo>
                    <a:pt x="10" y="50"/>
                  </a:lnTo>
                  <a:lnTo>
                    <a:pt x="7" y="54"/>
                  </a:lnTo>
                  <a:lnTo>
                    <a:pt x="4" y="57"/>
                  </a:lnTo>
                  <a:lnTo>
                    <a:pt x="3" y="60"/>
                  </a:lnTo>
                  <a:lnTo>
                    <a:pt x="1" y="64"/>
                  </a:lnTo>
                  <a:lnTo>
                    <a:pt x="0" y="67"/>
                  </a:lnTo>
                  <a:lnTo>
                    <a:pt x="0" y="71"/>
                  </a:lnTo>
                  <a:lnTo>
                    <a:pt x="0" y="74"/>
                  </a:lnTo>
                  <a:lnTo>
                    <a:pt x="1" y="78"/>
                  </a:lnTo>
                  <a:lnTo>
                    <a:pt x="3" y="81"/>
                  </a:lnTo>
                  <a:lnTo>
                    <a:pt x="4" y="85"/>
                  </a:lnTo>
                  <a:lnTo>
                    <a:pt x="7" y="88"/>
                  </a:lnTo>
                  <a:lnTo>
                    <a:pt x="10" y="92"/>
                  </a:lnTo>
                  <a:lnTo>
                    <a:pt x="14" y="95"/>
                  </a:lnTo>
                  <a:lnTo>
                    <a:pt x="18" y="98"/>
                  </a:lnTo>
                  <a:lnTo>
                    <a:pt x="23" y="101"/>
                  </a:lnTo>
                  <a:lnTo>
                    <a:pt x="27" y="105"/>
                  </a:lnTo>
                  <a:lnTo>
                    <a:pt x="33" y="108"/>
                  </a:lnTo>
                  <a:lnTo>
                    <a:pt x="40" y="111"/>
                  </a:lnTo>
                  <a:lnTo>
                    <a:pt x="46" y="114"/>
                  </a:lnTo>
                  <a:lnTo>
                    <a:pt x="53" y="115"/>
                  </a:lnTo>
                  <a:lnTo>
                    <a:pt x="60" y="118"/>
                  </a:lnTo>
                  <a:lnTo>
                    <a:pt x="68" y="121"/>
                  </a:lnTo>
                  <a:lnTo>
                    <a:pt x="76" y="124"/>
                  </a:lnTo>
                  <a:lnTo>
                    <a:pt x="84" y="125"/>
                  </a:lnTo>
                  <a:lnTo>
                    <a:pt x="103" y="130"/>
                  </a:lnTo>
                  <a:lnTo>
                    <a:pt x="121" y="132"/>
                  </a:lnTo>
                  <a:lnTo>
                    <a:pt x="141" y="137"/>
                  </a:lnTo>
                  <a:lnTo>
                    <a:pt x="163" y="138"/>
                  </a:lnTo>
                  <a:lnTo>
                    <a:pt x="186" y="139"/>
                  </a:lnTo>
                  <a:lnTo>
                    <a:pt x="209" y="141"/>
                  </a:lnTo>
                  <a:lnTo>
                    <a:pt x="233" y="141"/>
                  </a:lnTo>
                  <a:lnTo>
                    <a:pt x="257" y="141"/>
                  </a:lnTo>
                  <a:lnTo>
                    <a:pt x="280" y="139"/>
                  </a:lnTo>
                  <a:lnTo>
                    <a:pt x="302" y="138"/>
                  </a:lnTo>
                  <a:lnTo>
                    <a:pt x="323" y="137"/>
                  </a:lnTo>
                  <a:lnTo>
                    <a:pt x="345" y="132"/>
                  </a:lnTo>
                  <a:lnTo>
                    <a:pt x="363" y="130"/>
                  </a:lnTo>
                  <a:lnTo>
                    <a:pt x="382" y="125"/>
                  </a:lnTo>
                  <a:lnTo>
                    <a:pt x="390" y="124"/>
                  </a:lnTo>
                  <a:lnTo>
                    <a:pt x="398" y="121"/>
                  </a:lnTo>
                  <a:lnTo>
                    <a:pt x="406" y="118"/>
                  </a:lnTo>
                  <a:lnTo>
                    <a:pt x="413" y="115"/>
                  </a:lnTo>
                  <a:lnTo>
                    <a:pt x="420" y="114"/>
                  </a:lnTo>
                  <a:lnTo>
                    <a:pt x="426" y="111"/>
                  </a:lnTo>
                  <a:lnTo>
                    <a:pt x="432" y="108"/>
                  </a:lnTo>
                  <a:lnTo>
                    <a:pt x="438" y="105"/>
                  </a:lnTo>
                  <a:lnTo>
                    <a:pt x="443" y="101"/>
                  </a:lnTo>
                  <a:lnTo>
                    <a:pt x="448" y="98"/>
                  </a:lnTo>
                  <a:lnTo>
                    <a:pt x="452" y="95"/>
                  </a:lnTo>
                  <a:lnTo>
                    <a:pt x="456" y="92"/>
                  </a:lnTo>
                  <a:lnTo>
                    <a:pt x="459" y="88"/>
                  </a:lnTo>
                  <a:lnTo>
                    <a:pt x="462" y="85"/>
                  </a:lnTo>
                  <a:lnTo>
                    <a:pt x="463" y="81"/>
                  </a:lnTo>
                  <a:lnTo>
                    <a:pt x="465" y="78"/>
                  </a:lnTo>
                  <a:lnTo>
                    <a:pt x="466" y="74"/>
                  </a:lnTo>
                  <a:lnTo>
                    <a:pt x="466" y="71"/>
                  </a:lnTo>
                  <a:lnTo>
                    <a:pt x="466" y="67"/>
                  </a:lnTo>
                  <a:lnTo>
                    <a:pt x="465" y="64"/>
                  </a:lnTo>
                  <a:lnTo>
                    <a:pt x="463" y="60"/>
                  </a:lnTo>
                  <a:lnTo>
                    <a:pt x="462" y="57"/>
                  </a:lnTo>
                  <a:lnTo>
                    <a:pt x="459" y="54"/>
                  </a:lnTo>
                  <a:lnTo>
                    <a:pt x="456" y="50"/>
                  </a:lnTo>
                  <a:lnTo>
                    <a:pt x="452" y="47"/>
                  </a:lnTo>
                  <a:lnTo>
                    <a:pt x="448" y="44"/>
                  </a:lnTo>
                  <a:lnTo>
                    <a:pt x="443" y="40"/>
                  </a:lnTo>
                  <a:lnTo>
                    <a:pt x="438" y="37"/>
                  </a:lnTo>
                  <a:lnTo>
                    <a:pt x="432" y="34"/>
                  </a:lnTo>
                  <a:lnTo>
                    <a:pt x="426" y="31"/>
                  </a:lnTo>
                  <a:lnTo>
                    <a:pt x="420" y="28"/>
                  </a:lnTo>
                  <a:lnTo>
                    <a:pt x="413" y="25"/>
                  </a:lnTo>
                  <a:lnTo>
                    <a:pt x="406" y="24"/>
                  </a:lnTo>
                  <a:lnTo>
                    <a:pt x="398" y="21"/>
                  </a:lnTo>
                  <a:lnTo>
                    <a:pt x="390" y="18"/>
                  </a:lnTo>
                  <a:lnTo>
                    <a:pt x="382" y="17"/>
                  </a:lnTo>
                  <a:lnTo>
                    <a:pt x="363" y="12"/>
                  </a:lnTo>
                  <a:lnTo>
                    <a:pt x="345" y="8"/>
                  </a:lnTo>
                  <a:lnTo>
                    <a:pt x="323" y="5"/>
                  </a:lnTo>
                  <a:lnTo>
                    <a:pt x="302" y="2"/>
                  </a:lnTo>
                  <a:lnTo>
                    <a:pt x="280" y="1"/>
                  </a:lnTo>
                  <a:lnTo>
                    <a:pt x="257" y="1"/>
                  </a:lnTo>
                  <a:lnTo>
                    <a:pt x="233" y="0"/>
                  </a:lnTo>
                </a:path>
              </a:pathLst>
            </a:custGeom>
            <a:noFill/>
            <a:ln w="174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ea typeface="ＭＳ Ｐゴシック" charset="0"/>
              </a:endParaRPr>
            </a:p>
          </p:txBody>
        </p:sp>
        <p:sp>
          <p:nvSpPr>
            <p:cNvPr id="15535" name="Line 40"/>
            <p:cNvSpPr>
              <a:spLocks noChangeShapeType="1"/>
            </p:cNvSpPr>
            <p:nvPr/>
          </p:nvSpPr>
          <p:spPr bwMode="auto">
            <a:xfrm flipV="1">
              <a:off x="773" y="3376"/>
              <a:ext cx="81" cy="3"/>
            </a:xfrm>
            <a:prstGeom prst="line">
              <a:avLst/>
            </a:prstGeom>
            <a:noFill/>
            <a:ln w="428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ea typeface="ＭＳ Ｐゴシック" charset="0"/>
              </a:endParaRPr>
            </a:p>
          </p:txBody>
        </p:sp>
        <p:sp>
          <p:nvSpPr>
            <p:cNvPr id="15536" name="Line 41"/>
            <p:cNvSpPr>
              <a:spLocks noChangeShapeType="1"/>
            </p:cNvSpPr>
            <p:nvPr/>
          </p:nvSpPr>
          <p:spPr bwMode="auto">
            <a:xfrm>
              <a:off x="930" y="3459"/>
              <a:ext cx="73" cy="1"/>
            </a:xfrm>
            <a:prstGeom prst="line">
              <a:avLst/>
            </a:prstGeom>
            <a:noFill/>
            <a:ln w="428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ea typeface="ＭＳ Ｐゴシック" charset="0"/>
              </a:endParaRPr>
            </a:p>
          </p:txBody>
        </p:sp>
        <p:sp>
          <p:nvSpPr>
            <p:cNvPr id="15537" name="Line 42"/>
            <p:cNvSpPr>
              <a:spLocks noChangeShapeType="1"/>
            </p:cNvSpPr>
            <p:nvPr/>
          </p:nvSpPr>
          <p:spPr bwMode="auto">
            <a:xfrm>
              <a:off x="847" y="3379"/>
              <a:ext cx="87" cy="80"/>
            </a:xfrm>
            <a:prstGeom prst="line">
              <a:avLst/>
            </a:prstGeom>
            <a:noFill/>
            <a:ln w="428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ea typeface="ＭＳ Ｐゴシック" charset="0"/>
              </a:endParaRPr>
            </a:p>
          </p:txBody>
        </p:sp>
        <p:sp>
          <p:nvSpPr>
            <p:cNvPr id="15538" name="Line 43"/>
            <p:cNvSpPr>
              <a:spLocks noChangeShapeType="1"/>
            </p:cNvSpPr>
            <p:nvPr/>
          </p:nvSpPr>
          <p:spPr bwMode="auto">
            <a:xfrm>
              <a:off x="773" y="3456"/>
              <a:ext cx="81" cy="1"/>
            </a:xfrm>
            <a:prstGeom prst="line">
              <a:avLst/>
            </a:prstGeom>
            <a:noFill/>
            <a:ln w="428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ea typeface="ＭＳ Ｐゴシック" charset="0"/>
              </a:endParaRPr>
            </a:p>
          </p:txBody>
        </p:sp>
        <p:sp>
          <p:nvSpPr>
            <p:cNvPr id="15539" name="Line 44"/>
            <p:cNvSpPr>
              <a:spLocks noChangeShapeType="1"/>
            </p:cNvSpPr>
            <p:nvPr/>
          </p:nvSpPr>
          <p:spPr bwMode="auto">
            <a:xfrm>
              <a:off x="930" y="3376"/>
              <a:ext cx="73" cy="1"/>
            </a:xfrm>
            <a:prstGeom prst="line">
              <a:avLst/>
            </a:prstGeom>
            <a:noFill/>
            <a:ln w="428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ea typeface="ＭＳ Ｐゴシック" charset="0"/>
              </a:endParaRPr>
            </a:p>
          </p:txBody>
        </p:sp>
        <p:sp>
          <p:nvSpPr>
            <p:cNvPr id="15540" name="Line 45"/>
            <p:cNvSpPr>
              <a:spLocks noChangeShapeType="1"/>
            </p:cNvSpPr>
            <p:nvPr/>
          </p:nvSpPr>
          <p:spPr bwMode="auto">
            <a:xfrm flipV="1">
              <a:off x="847" y="3376"/>
              <a:ext cx="87" cy="80"/>
            </a:xfrm>
            <a:prstGeom prst="line">
              <a:avLst/>
            </a:prstGeom>
            <a:noFill/>
            <a:ln w="428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ea typeface="ＭＳ Ｐゴシック" charset="0"/>
              </a:endParaRPr>
            </a:p>
          </p:txBody>
        </p:sp>
        <p:sp>
          <p:nvSpPr>
            <p:cNvPr id="15541" name="Rectangle 46"/>
            <p:cNvSpPr>
              <a:spLocks noChangeArrowheads="1"/>
            </p:cNvSpPr>
            <p:nvPr/>
          </p:nvSpPr>
          <p:spPr bwMode="auto">
            <a:xfrm>
              <a:off x="725" y="3201"/>
              <a:ext cx="74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defRPr/>
              </a:pPr>
              <a:r>
                <a:rPr lang="en-US" altLang="zh-CN">
                  <a:solidFill>
                    <a:srgbClr val="000000"/>
                  </a:solidFill>
                  <a:ea typeface="宋体" charset="0"/>
                  <a:cs typeface="宋体" charset="0"/>
                </a:rPr>
                <a:t>a</a:t>
              </a:r>
              <a:endParaRPr lang="en-US">
                <a:solidFill>
                  <a:srgbClr val="000000"/>
                </a:solidFill>
                <a:ea typeface="ＭＳ Ｐゴシック" charset="0"/>
              </a:endParaRPr>
            </a:p>
          </p:txBody>
        </p:sp>
      </p:grpSp>
      <p:grpSp>
        <p:nvGrpSpPr>
          <p:cNvPr id="183310" name="Group 47"/>
          <p:cNvGrpSpPr>
            <a:grpSpLocks/>
          </p:cNvGrpSpPr>
          <p:nvPr/>
        </p:nvGrpSpPr>
        <p:grpSpPr bwMode="auto">
          <a:xfrm>
            <a:off x="1042988" y="3702050"/>
            <a:ext cx="941387" cy="704850"/>
            <a:chOff x="657" y="2629"/>
            <a:chExt cx="593" cy="444"/>
          </a:xfrm>
        </p:grpSpPr>
        <p:sp>
          <p:nvSpPr>
            <p:cNvPr id="15525" name="Rectangle 48"/>
            <p:cNvSpPr>
              <a:spLocks noChangeArrowheads="1"/>
            </p:cNvSpPr>
            <p:nvPr/>
          </p:nvSpPr>
          <p:spPr bwMode="auto">
            <a:xfrm>
              <a:off x="657" y="2629"/>
              <a:ext cx="556" cy="3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defRPr/>
              </a:pPr>
              <a:r>
                <a:rPr lang="en-US">
                  <a:solidFill>
                    <a:srgbClr val="000000"/>
                  </a:solidFill>
                  <a:ea typeface="ＭＳ Ｐゴシック" charset="0"/>
                </a:rPr>
                <a:t>AS</a:t>
              </a:r>
              <a:r>
                <a:rPr lang="en-US" altLang="zh-CN">
                  <a:solidFill>
                    <a:srgbClr val="000000"/>
                  </a:solidFill>
                  <a:ea typeface="宋体" charset="0"/>
                  <a:cs typeface="宋体" charset="0"/>
                </a:rPr>
                <a:t> C</a:t>
              </a:r>
              <a:endParaRPr lang="en-US" altLang="zh-CN" sz="1500">
                <a:solidFill>
                  <a:srgbClr val="000000"/>
                </a:solidFill>
                <a:ea typeface="宋体" charset="0"/>
                <a:cs typeface="宋体" charset="0"/>
              </a:endParaRPr>
            </a:p>
            <a:p>
              <a:pPr>
                <a:defRPr/>
              </a:pPr>
              <a:r>
                <a:rPr lang="en-US" sz="1500">
                  <a:solidFill>
                    <a:srgbClr val="000000"/>
                  </a:solidFill>
                  <a:ea typeface="ＭＳ Ｐゴシック" charset="0"/>
                </a:rPr>
                <a:t>(RIP intra</a:t>
              </a:r>
            </a:p>
          </p:txBody>
        </p:sp>
        <p:sp>
          <p:nvSpPr>
            <p:cNvPr id="15526" name="Rectangle 49"/>
            <p:cNvSpPr>
              <a:spLocks noChangeArrowheads="1"/>
            </p:cNvSpPr>
            <p:nvPr/>
          </p:nvSpPr>
          <p:spPr bwMode="auto">
            <a:xfrm>
              <a:off x="658" y="2929"/>
              <a:ext cx="48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defRPr/>
              </a:pPr>
              <a:r>
                <a:rPr lang="en-US" sz="1500">
                  <a:solidFill>
                    <a:srgbClr val="000000"/>
                  </a:solidFill>
                  <a:ea typeface="ＭＳ Ｐゴシック" charset="0"/>
                </a:rPr>
                <a:t> routing)</a:t>
              </a:r>
              <a:endParaRPr lang="en-US">
                <a:solidFill>
                  <a:srgbClr val="000000"/>
                </a:solidFill>
                <a:ea typeface="ＭＳ Ｐゴシック" charset="0"/>
              </a:endParaRPr>
            </a:p>
          </p:txBody>
        </p:sp>
        <p:sp>
          <p:nvSpPr>
            <p:cNvPr id="15527" name="Rectangle 50"/>
            <p:cNvSpPr>
              <a:spLocks noChangeArrowheads="1"/>
            </p:cNvSpPr>
            <p:nvPr/>
          </p:nvSpPr>
          <p:spPr bwMode="auto">
            <a:xfrm>
              <a:off x="1214" y="2634"/>
              <a:ext cx="36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defRPr/>
              </a:pPr>
              <a:r>
                <a:rPr lang="en-US" sz="1500">
                  <a:solidFill>
                    <a:srgbClr val="FF0000"/>
                  </a:solidFill>
                  <a:ea typeface="ＭＳ Ｐゴシック" charset="0"/>
                </a:rPr>
                <a:t> </a:t>
              </a:r>
              <a:endParaRPr lang="en-US">
                <a:solidFill>
                  <a:srgbClr val="000000"/>
                </a:solidFill>
                <a:ea typeface="ＭＳ Ｐゴシック" charset="0"/>
              </a:endParaRPr>
            </a:p>
          </p:txBody>
        </p:sp>
      </p:grpSp>
      <p:sp>
        <p:nvSpPr>
          <p:cNvPr id="15378" name="Line 58"/>
          <p:cNvSpPr>
            <a:spLocks noChangeShapeType="1"/>
          </p:cNvSpPr>
          <p:nvPr/>
        </p:nvSpPr>
        <p:spPr bwMode="auto">
          <a:xfrm flipV="1">
            <a:off x="1784350" y="4557713"/>
            <a:ext cx="696913" cy="42068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>
              <a:defRPr/>
            </a:pPr>
            <a:endParaRPr lang="en-US">
              <a:solidFill>
                <a:srgbClr val="000000"/>
              </a:solidFill>
              <a:ea typeface="ＭＳ Ｐゴシック" charset="0"/>
            </a:endParaRPr>
          </a:p>
        </p:txBody>
      </p:sp>
      <p:sp>
        <p:nvSpPr>
          <p:cNvPr id="15379" name="Rectangle 59"/>
          <p:cNvSpPr>
            <a:spLocks noChangeArrowheads="1"/>
          </p:cNvSpPr>
          <p:nvPr/>
        </p:nvSpPr>
        <p:spPr bwMode="auto">
          <a:xfrm>
            <a:off x="5529263" y="6178550"/>
            <a:ext cx="30321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>
                <a:solidFill>
                  <a:srgbClr val="000000"/>
                </a:solidFill>
                <a:ea typeface="宋体" charset="0"/>
                <a:cs typeface="宋体" charset="0"/>
              </a:rPr>
              <a:t>c</a:t>
            </a:r>
            <a:endParaRPr lang="en-US">
              <a:solidFill>
                <a:srgbClr val="000000"/>
              </a:solidFill>
              <a:ea typeface="ＭＳ Ｐゴシック" charset="0"/>
            </a:endParaRPr>
          </a:p>
        </p:txBody>
      </p:sp>
      <p:grpSp>
        <p:nvGrpSpPr>
          <p:cNvPr id="183315" name="Group 60"/>
          <p:cNvGrpSpPr>
            <a:grpSpLocks/>
          </p:cNvGrpSpPr>
          <p:nvPr/>
        </p:nvGrpSpPr>
        <p:grpSpPr bwMode="auto">
          <a:xfrm>
            <a:off x="6900863" y="3830638"/>
            <a:ext cx="1058862" cy="704850"/>
            <a:chOff x="657" y="2629"/>
            <a:chExt cx="667" cy="444"/>
          </a:xfrm>
        </p:grpSpPr>
        <p:sp>
          <p:nvSpPr>
            <p:cNvPr id="15517" name="Rectangle 61"/>
            <p:cNvSpPr>
              <a:spLocks noChangeArrowheads="1"/>
            </p:cNvSpPr>
            <p:nvPr/>
          </p:nvSpPr>
          <p:spPr bwMode="auto">
            <a:xfrm>
              <a:off x="657" y="2629"/>
              <a:ext cx="667" cy="3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defRPr/>
              </a:pPr>
              <a:r>
                <a:rPr lang="en-US">
                  <a:solidFill>
                    <a:srgbClr val="000000"/>
                  </a:solidFill>
                  <a:ea typeface="ＭＳ Ｐゴシック" charset="0"/>
                </a:rPr>
                <a:t>AS</a:t>
              </a:r>
              <a:r>
                <a:rPr lang="en-US" altLang="zh-CN">
                  <a:solidFill>
                    <a:srgbClr val="000000"/>
                  </a:solidFill>
                  <a:ea typeface="宋体" charset="0"/>
                  <a:cs typeface="宋体" charset="0"/>
                </a:rPr>
                <a:t> B</a:t>
              </a:r>
              <a:endParaRPr lang="en-US" altLang="zh-CN" sz="1500">
                <a:solidFill>
                  <a:srgbClr val="000000"/>
                </a:solidFill>
                <a:ea typeface="宋体" charset="0"/>
                <a:cs typeface="宋体" charset="0"/>
              </a:endParaRPr>
            </a:p>
            <a:p>
              <a:pPr>
                <a:defRPr/>
              </a:pPr>
              <a:r>
                <a:rPr lang="en-US" sz="1500">
                  <a:solidFill>
                    <a:srgbClr val="000000"/>
                  </a:solidFill>
                  <a:ea typeface="ＭＳ Ｐゴシック" charset="0"/>
                </a:rPr>
                <a:t>(</a:t>
              </a:r>
              <a:r>
                <a:rPr lang="en-US" altLang="zh-CN" sz="1500">
                  <a:solidFill>
                    <a:srgbClr val="000000"/>
                  </a:solidFill>
                  <a:ea typeface="宋体" charset="0"/>
                  <a:cs typeface="宋体" charset="0"/>
                </a:rPr>
                <a:t>OSPF</a:t>
              </a:r>
              <a:r>
                <a:rPr lang="en-US" sz="1500">
                  <a:solidFill>
                    <a:srgbClr val="000000"/>
                  </a:solidFill>
                  <a:ea typeface="ＭＳ Ｐゴシック" charset="0"/>
                </a:rPr>
                <a:t> intra</a:t>
              </a:r>
            </a:p>
          </p:txBody>
        </p:sp>
        <p:sp>
          <p:nvSpPr>
            <p:cNvPr id="15518" name="Rectangle 62"/>
            <p:cNvSpPr>
              <a:spLocks noChangeArrowheads="1"/>
            </p:cNvSpPr>
            <p:nvPr/>
          </p:nvSpPr>
          <p:spPr bwMode="auto">
            <a:xfrm>
              <a:off x="658" y="2929"/>
              <a:ext cx="48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defRPr/>
              </a:pPr>
              <a:r>
                <a:rPr lang="en-US" sz="1500">
                  <a:solidFill>
                    <a:srgbClr val="000000"/>
                  </a:solidFill>
                  <a:ea typeface="ＭＳ Ｐゴシック" charset="0"/>
                </a:rPr>
                <a:t> routing)</a:t>
              </a:r>
              <a:endParaRPr lang="en-US">
                <a:solidFill>
                  <a:srgbClr val="000000"/>
                </a:solidFill>
                <a:ea typeface="ＭＳ Ｐゴシック" charset="0"/>
              </a:endParaRPr>
            </a:p>
          </p:txBody>
        </p:sp>
        <p:sp>
          <p:nvSpPr>
            <p:cNvPr id="15519" name="Rectangle 63"/>
            <p:cNvSpPr>
              <a:spLocks noChangeArrowheads="1"/>
            </p:cNvSpPr>
            <p:nvPr/>
          </p:nvSpPr>
          <p:spPr bwMode="auto">
            <a:xfrm>
              <a:off x="1214" y="2634"/>
              <a:ext cx="36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defRPr/>
              </a:pPr>
              <a:r>
                <a:rPr lang="en-US" sz="1500">
                  <a:solidFill>
                    <a:srgbClr val="FF0000"/>
                  </a:solidFill>
                  <a:ea typeface="ＭＳ Ｐゴシック" charset="0"/>
                </a:rPr>
                <a:t> </a:t>
              </a:r>
              <a:endParaRPr lang="en-US">
                <a:solidFill>
                  <a:srgbClr val="000000"/>
                </a:solidFill>
                <a:ea typeface="ＭＳ Ｐゴシック" charset="0"/>
              </a:endParaRPr>
            </a:p>
          </p:txBody>
        </p:sp>
      </p:grpSp>
      <p:grpSp>
        <p:nvGrpSpPr>
          <p:cNvPr id="183316" name="Group 64"/>
          <p:cNvGrpSpPr>
            <a:grpSpLocks/>
          </p:cNvGrpSpPr>
          <p:nvPr/>
        </p:nvGrpSpPr>
        <p:grpSpPr bwMode="auto">
          <a:xfrm>
            <a:off x="4483100" y="3914775"/>
            <a:ext cx="1058863" cy="704850"/>
            <a:chOff x="657" y="2629"/>
            <a:chExt cx="667" cy="444"/>
          </a:xfrm>
        </p:grpSpPr>
        <p:sp>
          <p:nvSpPr>
            <p:cNvPr id="15514" name="Rectangle 65"/>
            <p:cNvSpPr>
              <a:spLocks noChangeArrowheads="1"/>
            </p:cNvSpPr>
            <p:nvPr/>
          </p:nvSpPr>
          <p:spPr bwMode="auto">
            <a:xfrm>
              <a:off x="657" y="2629"/>
              <a:ext cx="667" cy="3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defRPr/>
              </a:pPr>
              <a:r>
                <a:rPr lang="en-US">
                  <a:solidFill>
                    <a:srgbClr val="000000"/>
                  </a:solidFill>
                  <a:ea typeface="ＭＳ Ｐゴシック" charset="0"/>
                </a:rPr>
                <a:t>AS</a:t>
              </a:r>
              <a:r>
                <a:rPr lang="en-US" altLang="zh-CN">
                  <a:solidFill>
                    <a:srgbClr val="000000"/>
                  </a:solidFill>
                  <a:ea typeface="宋体" charset="0"/>
                  <a:cs typeface="宋体" charset="0"/>
                </a:rPr>
                <a:t> A</a:t>
              </a:r>
              <a:endParaRPr lang="en-US" altLang="zh-CN" sz="1500">
                <a:solidFill>
                  <a:srgbClr val="000000"/>
                </a:solidFill>
                <a:ea typeface="宋体" charset="0"/>
                <a:cs typeface="宋体" charset="0"/>
              </a:endParaRPr>
            </a:p>
            <a:p>
              <a:pPr>
                <a:defRPr/>
              </a:pPr>
              <a:r>
                <a:rPr lang="en-US" sz="1500">
                  <a:solidFill>
                    <a:srgbClr val="000000"/>
                  </a:solidFill>
                  <a:ea typeface="ＭＳ Ｐゴシック" charset="0"/>
                </a:rPr>
                <a:t>(</a:t>
              </a:r>
              <a:r>
                <a:rPr lang="en-US" altLang="zh-CN" sz="1500">
                  <a:solidFill>
                    <a:srgbClr val="000000"/>
                  </a:solidFill>
                  <a:ea typeface="宋体" charset="0"/>
                  <a:cs typeface="宋体" charset="0"/>
                </a:rPr>
                <a:t>OSPF</a:t>
              </a:r>
              <a:r>
                <a:rPr lang="en-US" sz="1500">
                  <a:solidFill>
                    <a:srgbClr val="000000"/>
                  </a:solidFill>
                  <a:ea typeface="ＭＳ Ｐゴシック" charset="0"/>
                </a:rPr>
                <a:t> intra</a:t>
              </a:r>
            </a:p>
          </p:txBody>
        </p:sp>
        <p:sp>
          <p:nvSpPr>
            <p:cNvPr id="15515" name="Rectangle 66"/>
            <p:cNvSpPr>
              <a:spLocks noChangeArrowheads="1"/>
            </p:cNvSpPr>
            <p:nvPr/>
          </p:nvSpPr>
          <p:spPr bwMode="auto">
            <a:xfrm>
              <a:off x="658" y="2929"/>
              <a:ext cx="48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defRPr/>
              </a:pPr>
              <a:r>
                <a:rPr lang="en-US" sz="1500">
                  <a:solidFill>
                    <a:srgbClr val="000000"/>
                  </a:solidFill>
                  <a:ea typeface="ＭＳ Ｐゴシック" charset="0"/>
                </a:rPr>
                <a:t> routing)</a:t>
              </a:r>
              <a:endParaRPr lang="en-US">
                <a:solidFill>
                  <a:srgbClr val="000000"/>
                </a:solidFill>
                <a:ea typeface="ＭＳ Ｐゴシック" charset="0"/>
              </a:endParaRPr>
            </a:p>
          </p:txBody>
        </p:sp>
        <p:sp>
          <p:nvSpPr>
            <p:cNvPr id="15516" name="Rectangle 67"/>
            <p:cNvSpPr>
              <a:spLocks noChangeArrowheads="1"/>
            </p:cNvSpPr>
            <p:nvPr/>
          </p:nvSpPr>
          <p:spPr bwMode="auto">
            <a:xfrm>
              <a:off x="1214" y="2634"/>
              <a:ext cx="36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defRPr/>
              </a:pPr>
              <a:r>
                <a:rPr lang="en-US" sz="1500">
                  <a:solidFill>
                    <a:srgbClr val="FF0000"/>
                  </a:solidFill>
                  <a:ea typeface="ＭＳ Ｐゴシック" charset="0"/>
                </a:rPr>
                <a:t> </a:t>
              </a:r>
              <a:endParaRPr lang="en-US">
                <a:solidFill>
                  <a:srgbClr val="000000"/>
                </a:solidFill>
                <a:ea typeface="ＭＳ Ｐゴシック" charset="0"/>
              </a:endParaRPr>
            </a:p>
          </p:txBody>
        </p:sp>
      </p:grpSp>
      <p:grpSp>
        <p:nvGrpSpPr>
          <p:cNvPr id="183317" name="Group 68"/>
          <p:cNvGrpSpPr>
            <a:grpSpLocks/>
          </p:cNvGrpSpPr>
          <p:nvPr/>
        </p:nvGrpSpPr>
        <p:grpSpPr bwMode="auto">
          <a:xfrm>
            <a:off x="5264150" y="5878513"/>
            <a:ext cx="749300" cy="347662"/>
            <a:chOff x="1811" y="2493"/>
            <a:chExt cx="472" cy="219"/>
          </a:xfrm>
        </p:grpSpPr>
        <p:sp>
          <p:nvSpPr>
            <p:cNvPr id="15501" name="Freeform 69"/>
            <p:cNvSpPr>
              <a:spLocks/>
            </p:cNvSpPr>
            <p:nvPr/>
          </p:nvSpPr>
          <p:spPr bwMode="auto">
            <a:xfrm>
              <a:off x="1814" y="2591"/>
              <a:ext cx="468" cy="121"/>
            </a:xfrm>
            <a:custGeom>
              <a:avLst/>
              <a:gdLst>
                <a:gd name="T0" fmla="*/ 211 w 468"/>
                <a:gd name="T1" fmla="*/ 0 h 121"/>
                <a:gd name="T2" fmla="*/ 165 w 468"/>
                <a:gd name="T3" fmla="*/ 2 h 121"/>
                <a:gd name="T4" fmla="*/ 123 w 468"/>
                <a:gd name="T5" fmla="*/ 7 h 121"/>
                <a:gd name="T6" fmla="*/ 86 w 468"/>
                <a:gd name="T7" fmla="*/ 14 h 121"/>
                <a:gd name="T8" fmla="*/ 69 w 468"/>
                <a:gd name="T9" fmla="*/ 17 h 121"/>
                <a:gd name="T10" fmla="*/ 55 w 468"/>
                <a:gd name="T11" fmla="*/ 21 h 121"/>
                <a:gd name="T12" fmla="*/ 40 w 468"/>
                <a:gd name="T13" fmla="*/ 27 h 121"/>
                <a:gd name="T14" fmla="*/ 29 w 468"/>
                <a:gd name="T15" fmla="*/ 31 h 121"/>
                <a:gd name="T16" fmla="*/ 19 w 468"/>
                <a:gd name="T17" fmla="*/ 37 h 121"/>
                <a:gd name="T18" fmla="*/ 12 w 468"/>
                <a:gd name="T19" fmla="*/ 42 h 121"/>
                <a:gd name="T20" fmla="*/ 6 w 468"/>
                <a:gd name="T21" fmla="*/ 48 h 121"/>
                <a:gd name="T22" fmla="*/ 2 w 468"/>
                <a:gd name="T23" fmla="*/ 54 h 121"/>
                <a:gd name="T24" fmla="*/ 0 w 468"/>
                <a:gd name="T25" fmla="*/ 61 h 121"/>
                <a:gd name="T26" fmla="*/ 2 w 468"/>
                <a:gd name="T27" fmla="*/ 67 h 121"/>
                <a:gd name="T28" fmla="*/ 6 w 468"/>
                <a:gd name="T29" fmla="*/ 72 h 121"/>
                <a:gd name="T30" fmla="*/ 12 w 468"/>
                <a:gd name="T31" fmla="*/ 78 h 121"/>
                <a:gd name="T32" fmla="*/ 19 w 468"/>
                <a:gd name="T33" fmla="*/ 84 h 121"/>
                <a:gd name="T34" fmla="*/ 29 w 468"/>
                <a:gd name="T35" fmla="*/ 89 h 121"/>
                <a:gd name="T36" fmla="*/ 40 w 468"/>
                <a:gd name="T37" fmla="*/ 94 h 121"/>
                <a:gd name="T38" fmla="*/ 55 w 468"/>
                <a:gd name="T39" fmla="*/ 99 h 121"/>
                <a:gd name="T40" fmla="*/ 69 w 468"/>
                <a:gd name="T41" fmla="*/ 104 h 121"/>
                <a:gd name="T42" fmla="*/ 86 w 468"/>
                <a:gd name="T43" fmla="*/ 108 h 121"/>
                <a:gd name="T44" fmla="*/ 123 w 468"/>
                <a:gd name="T45" fmla="*/ 114 h 121"/>
                <a:gd name="T46" fmla="*/ 165 w 468"/>
                <a:gd name="T47" fmla="*/ 118 h 121"/>
                <a:gd name="T48" fmla="*/ 211 w 468"/>
                <a:gd name="T49" fmla="*/ 121 h 121"/>
                <a:gd name="T50" fmla="*/ 258 w 468"/>
                <a:gd name="T51" fmla="*/ 121 h 121"/>
                <a:gd name="T52" fmla="*/ 304 w 468"/>
                <a:gd name="T53" fmla="*/ 118 h 121"/>
                <a:gd name="T54" fmla="*/ 345 w 468"/>
                <a:gd name="T55" fmla="*/ 114 h 121"/>
                <a:gd name="T56" fmla="*/ 382 w 468"/>
                <a:gd name="T57" fmla="*/ 108 h 121"/>
                <a:gd name="T58" fmla="*/ 399 w 468"/>
                <a:gd name="T59" fmla="*/ 104 h 121"/>
                <a:gd name="T60" fmla="*/ 414 w 468"/>
                <a:gd name="T61" fmla="*/ 99 h 121"/>
                <a:gd name="T62" fmla="*/ 428 w 468"/>
                <a:gd name="T63" fmla="*/ 94 h 121"/>
                <a:gd name="T64" fmla="*/ 440 w 468"/>
                <a:gd name="T65" fmla="*/ 89 h 121"/>
                <a:gd name="T66" fmla="*/ 450 w 468"/>
                <a:gd name="T67" fmla="*/ 84 h 121"/>
                <a:gd name="T68" fmla="*/ 457 w 468"/>
                <a:gd name="T69" fmla="*/ 78 h 121"/>
                <a:gd name="T70" fmla="*/ 462 w 468"/>
                <a:gd name="T71" fmla="*/ 72 h 121"/>
                <a:gd name="T72" fmla="*/ 467 w 468"/>
                <a:gd name="T73" fmla="*/ 67 h 121"/>
                <a:gd name="T74" fmla="*/ 468 w 468"/>
                <a:gd name="T75" fmla="*/ 61 h 121"/>
                <a:gd name="T76" fmla="*/ 467 w 468"/>
                <a:gd name="T77" fmla="*/ 54 h 121"/>
                <a:gd name="T78" fmla="*/ 462 w 468"/>
                <a:gd name="T79" fmla="*/ 48 h 121"/>
                <a:gd name="T80" fmla="*/ 457 w 468"/>
                <a:gd name="T81" fmla="*/ 42 h 121"/>
                <a:gd name="T82" fmla="*/ 450 w 468"/>
                <a:gd name="T83" fmla="*/ 37 h 121"/>
                <a:gd name="T84" fmla="*/ 440 w 468"/>
                <a:gd name="T85" fmla="*/ 31 h 121"/>
                <a:gd name="T86" fmla="*/ 428 w 468"/>
                <a:gd name="T87" fmla="*/ 27 h 121"/>
                <a:gd name="T88" fmla="*/ 414 w 468"/>
                <a:gd name="T89" fmla="*/ 21 h 121"/>
                <a:gd name="T90" fmla="*/ 399 w 468"/>
                <a:gd name="T91" fmla="*/ 17 h 121"/>
                <a:gd name="T92" fmla="*/ 382 w 468"/>
                <a:gd name="T93" fmla="*/ 14 h 121"/>
                <a:gd name="T94" fmla="*/ 345 w 468"/>
                <a:gd name="T95" fmla="*/ 7 h 121"/>
                <a:gd name="T96" fmla="*/ 304 w 468"/>
                <a:gd name="T97" fmla="*/ 2 h 121"/>
                <a:gd name="T98" fmla="*/ 258 w 468"/>
                <a:gd name="T99" fmla="*/ 0 h 121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468"/>
                <a:gd name="T151" fmla="*/ 0 h 121"/>
                <a:gd name="T152" fmla="*/ 468 w 468"/>
                <a:gd name="T153" fmla="*/ 121 h 121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468" h="121">
                  <a:moveTo>
                    <a:pt x="235" y="0"/>
                  </a:moveTo>
                  <a:lnTo>
                    <a:pt x="211" y="0"/>
                  </a:lnTo>
                  <a:lnTo>
                    <a:pt x="188" y="1"/>
                  </a:lnTo>
                  <a:lnTo>
                    <a:pt x="165" y="2"/>
                  </a:lnTo>
                  <a:lnTo>
                    <a:pt x="143" y="4"/>
                  </a:lnTo>
                  <a:lnTo>
                    <a:pt x="123" y="7"/>
                  </a:lnTo>
                  <a:lnTo>
                    <a:pt x="103" y="10"/>
                  </a:lnTo>
                  <a:lnTo>
                    <a:pt x="86" y="14"/>
                  </a:lnTo>
                  <a:lnTo>
                    <a:pt x="77" y="15"/>
                  </a:lnTo>
                  <a:lnTo>
                    <a:pt x="69" y="17"/>
                  </a:lnTo>
                  <a:lnTo>
                    <a:pt x="62" y="20"/>
                  </a:lnTo>
                  <a:lnTo>
                    <a:pt x="55" y="21"/>
                  </a:lnTo>
                  <a:lnTo>
                    <a:pt x="47" y="24"/>
                  </a:lnTo>
                  <a:lnTo>
                    <a:pt x="40" y="27"/>
                  </a:lnTo>
                  <a:lnTo>
                    <a:pt x="35" y="28"/>
                  </a:lnTo>
                  <a:lnTo>
                    <a:pt x="29" y="31"/>
                  </a:lnTo>
                  <a:lnTo>
                    <a:pt x="25" y="34"/>
                  </a:lnTo>
                  <a:lnTo>
                    <a:pt x="19" y="37"/>
                  </a:lnTo>
                  <a:lnTo>
                    <a:pt x="15" y="40"/>
                  </a:lnTo>
                  <a:lnTo>
                    <a:pt x="12" y="42"/>
                  </a:lnTo>
                  <a:lnTo>
                    <a:pt x="9" y="45"/>
                  </a:lnTo>
                  <a:lnTo>
                    <a:pt x="6" y="48"/>
                  </a:lnTo>
                  <a:lnTo>
                    <a:pt x="3" y="51"/>
                  </a:lnTo>
                  <a:lnTo>
                    <a:pt x="2" y="54"/>
                  </a:lnTo>
                  <a:lnTo>
                    <a:pt x="2" y="57"/>
                  </a:lnTo>
                  <a:lnTo>
                    <a:pt x="0" y="61"/>
                  </a:lnTo>
                  <a:lnTo>
                    <a:pt x="2" y="64"/>
                  </a:lnTo>
                  <a:lnTo>
                    <a:pt x="2" y="67"/>
                  </a:lnTo>
                  <a:lnTo>
                    <a:pt x="3" y="70"/>
                  </a:lnTo>
                  <a:lnTo>
                    <a:pt x="6" y="72"/>
                  </a:lnTo>
                  <a:lnTo>
                    <a:pt x="9" y="75"/>
                  </a:lnTo>
                  <a:lnTo>
                    <a:pt x="12" y="78"/>
                  </a:lnTo>
                  <a:lnTo>
                    <a:pt x="15" y="81"/>
                  </a:lnTo>
                  <a:lnTo>
                    <a:pt x="19" y="84"/>
                  </a:lnTo>
                  <a:lnTo>
                    <a:pt x="25" y="87"/>
                  </a:lnTo>
                  <a:lnTo>
                    <a:pt x="29" y="89"/>
                  </a:lnTo>
                  <a:lnTo>
                    <a:pt x="35" y="92"/>
                  </a:lnTo>
                  <a:lnTo>
                    <a:pt x="40" y="94"/>
                  </a:lnTo>
                  <a:lnTo>
                    <a:pt x="47" y="97"/>
                  </a:lnTo>
                  <a:lnTo>
                    <a:pt x="55" y="99"/>
                  </a:lnTo>
                  <a:lnTo>
                    <a:pt x="62" y="101"/>
                  </a:lnTo>
                  <a:lnTo>
                    <a:pt x="69" y="104"/>
                  </a:lnTo>
                  <a:lnTo>
                    <a:pt x="77" y="105"/>
                  </a:lnTo>
                  <a:lnTo>
                    <a:pt x="86" y="108"/>
                  </a:lnTo>
                  <a:lnTo>
                    <a:pt x="103" y="111"/>
                  </a:lnTo>
                  <a:lnTo>
                    <a:pt x="123" y="114"/>
                  </a:lnTo>
                  <a:lnTo>
                    <a:pt x="143" y="117"/>
                  </a:lnTo>
                  <a:lnTo>
                    <a:pt x="165" y="118"/>
                  </a:lnTo>
                  <a:lnTo>
                    <a:pt x="188" y="119"/>
                  </a:lnTo>
                  <a:lnTo>
                    <a:pt x="211" y="121"/>
                  </a:lnTo>
                  <a:lnTo>
                    <a:pt x="235" y="121"/>
                  </a:lnTo>
                  <a:lnTo>
                    <a:pt x="258" y="121"/>
                  </a:lnTo>
                  <a:lnTo>
                    <a:pt x="281" y="119"/>
                  </a:lnTo>
                  <a:lnTo>
                    <a:pt x="304" y="118"/>
                  </a:lnTo>
                  <a:lnTo>
                    <a:pt x="325" y="117"/>
                  </a:lnTo>
                  <a:lnTo>
                    <a:pt x="345" y="114"/>
                  </a:lnTo>
                  <a:lnTo>
                    <a:pt x="365" y="111"/>
                  </a:lnTo>
                  <a:lnTo>
                    <a:pt x="382" y="108"/>
                  </a:lnTo>
                  <a:lnTo>
                    <a:pt x="391" y="105"/>
                  </a:lnTo>
                  <a:lnTo>
                    <a:pt x="399" y="104"/>
                  </a:lnTo>
                  <a:lnTo>
                    <a:pt x="407" y="101"/>
                  </a:lnTo>
                  <a:lnTo>
                    <a:pt x="414" y="99"/>
                  </a:lnTo>
                  <a:lnTo>
                    <a:pt x="421" y="97"/>
                  </a:lnTo>
                  <a:lnTo>
                    <a:pt x="428" y="94"/>
                  </a:lnTo>
                  <a:lnTo>
                    <a:pt x="434" y="92"/>
                  </a:lnTo>
                  <a:lnTo>
                    <a:pt x="440" y="89"/>
                  </a:lnTo>
                  <a:lnTo>
                    <a:pt x="445" y="87"/>
                  </a:lnTo>
                  <a:lnTo>
                    <a:pt x="450" y="84"/>
                  </a:lnTo>
                  <a:lnTo>
                    <a:pt x="454" y="81"/>
                  </a:lnTo>
                  <a:lnTo>
                    <a:pt x="457" y="78"/>
                  </a:lnTo>
                  <a:lnTo>
                    <a:pt x="461" y="75"/>
                  </a:lnTo>
                  <a:lnTo>
                    <a:pt x="462" y="72"/>
                  </a:lnTo>
                  <a:lnTo>
                    <a:pt x="465" y="70"/>
                  </a:lnTo>
                  <a:lnTo>
                    <a:pt x="467" y="67"/>
                  </a:lnTo>
                  <a:lnTo>
                    <a:pt x="468" y="64"/>
                  </a:lnTo>
                  <a:lnTo>
                    <a:pt x="468" y="61"/>
                  </a:lnTo>
                  <a:lnTo>
                    <a:pt x="468" y="57"/>
                  </a:lnTo>
                  <a:lnTo>
                    <a:pt x="467" y="54"/>
                  </a:lnTo>
                  <a:lnTo>
                    <a:pt x="465" y="51"/>
                  </a:lnTo>
                  <a:lnTo>
                    <a:pt x="462" y="48"/>
                  </a:lnTo>
                  <a:lnTo>
                    <a:pt x="461" y="45"/>
                  </a:lnTo>
                  <a:lnTo>
                    <a:pt x="457" y="42"/>
                  </a:lnTo>
                  <a:lnTo>
                    <a:pt x="454" y="40"/>
                  </a:lnTo>
                  <a:lnTo>
                    <a:pt x="450" y="37"/>
                  </a:lnTo>
                  <a:lnTo>
                    <a:pt x="445" y="34"/>
                  </a:lnTo>
                  <a:lnTo>
                    <a:pt x="440" y="31"/>
                  </a:lnTo>
                  <a:lnTo>
                    <a:pt x="434" y="28"/>
                  </a:lnTo>
                  <a:lnTo>
                    <a:pt x="428" y="27"/>
                  </a:lnTo>
                  <a:lnTo>
                    <a:pt x="421" y="24"/>
                  </a:lnTo>
                  <a:lnTo>
                    <a:pt x="414" y="21"/>
                  </a:lnTo>
                  <a:lnTo>
                    <a:pt x="407" y="20"/>
                  </a:lnTo>
                  <a:lnTo>
                    <a:pt x="399" y="17"/>
                  </a:lnTo>
                  <a:lnTo>
                    <a:pt x="391" y="15"/>
                  </a:lnTo>
                  <a:lnTo>
                    <a:pt x="382" y="14"/>
                  </a:lnTo>
                  <a:lnTo>
                    <a:pt x="365" y="10"/>
                  </a:lnTo>
                  <a:lnTo>
                    <a:pt x="345" y="7"/>
                  </a:lnTo>
                  <a:lnTo>
                    <a:pt x="325" y="4"/>
                  </a:lnTo>
                  <a:lnTo>
                    <a:pt x="304" y="2"/>
                  </a:lnTo>
                  <a:lnTo>
                    <a:pt x="281" y="1"/>
                  </a:lnTo>
                  <a:lnTo>
                    <a:pt x="258" y="0"/>
                  </a:lnTo>
                  <a:lnTo>
                    <a:pt x="235" y="0"/>
                  </a:lnTo>
                  <a:close/>
                </a:path>
              </a:pathLst>
            </a:cu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ea typeface="ＭＳ Ｐゴシック" charset="0"/>
              </a:endParaRPr>
            </a:p>
          </p:txBody>
        </p:sp>
        <p:sp>
          <p:nvSpPr>
            <p:cNvPr id="15502" name="Freeform 70"/>
            <p:cNvSpPr>
              <a:spLocks/>
            </p:cNvSpPr>
            <p:nvPr/>
          </p:nvSpPr>
          <p:spPr bwMode="auto">
            <a:xfrm>
              <a:off x="1814" y="2591"/>
              <a:ext cx="468" cy="121"/>
            </a:xfrm>
            <a:custGeom>
              <a:avLst/>
              <a:gdLst>
                <a:gd name="T0" fmla="*/ 211 w 468"/>
                <a:gd name="T1" fmla="*/ 0 h 121"/>
                <a:gd name="T2" fmla="*/ 165 w 468"/>
                <a:gd name="T3" fmla="*/ 2 h 121"/>
                <a:gd name="T4" fmla="*/ 123 w 468"/>
                <a:gd name="T5" fmla="*/ 7 h 121"/>
                <a:gd name="T6" fmla="*/ 86 w 468"/>
                <a:gd name="T7" fmla="*/ 14 h 121"/>
                <a:gd name="T8" fmla="*/ 69 w 468"/>
                <a:gd name="T9" fmla="*/ 17 h 121"/>
                <a:gd name="T10" fmla="*/ 55 w 468"/>
                <a:gd name="T11" fmla="*/ 21 h 121"/>
                <a:gd name="T12" fmla="*/ 40 w 468"/>
                <a:gd name="T13" fmla="*/ 27 h 121"/>
                <a:gd name="T14" fmla="*/ 29 w 468"/>
                <a:gd name="T15" fmla="*/ 31 h 121"/>
                <a:gd name="T16" fmla="*/ 19 w 468"/>
                <a:gd name="T17" fmla="*/ 37 h 121"/>
                <a:gd name="T18" fmla="*/ 12 w 468"/>
                <a:gd name="T19" fmla="*/ 42 h 121"/>
                <a:gd name="T20" fmla="*/ 6 w 468"/>
                <a:gd name="T21" fmla="*/ 48 h 121"/>
                <a:gd name="T22" fmla="*/ 2 w 468"/>
                <a:gd name="T23" fmla="*/ 54 h 121"/>
                <a:gd name="T24" fmla="*/ 0 w 468"/>
                <a:gd name="T25" fmla="*/ 61 h 121"/>
                <a:gd name="T26" fmla="*/ 2 w 468"/>
                <a:gd name="T27" fmla="*/ 67 h 121"/>
                <a:gd name="T28" fmla="*/ 6 w 468"/>
                <a:gd name="T29" fmla="*/ 72 h 121"/>
                <a:gd name="T30" fmla="*/ 12 w 468"/>
                <a:gd name="T31" fmla="*/ 78 h 121"/>
                <a:gd name="T32" fmla="*/ 19 w 468"/>
                <a:gd name="T33" fmla="*/ 84 h 121"/>
                <a:gd name="T34" fmla="*/ 29 w 468"/>
                <a:gd name="T35" fmla="*/ 89 h 121"/>
                <a:gd name="T36" fmla="*/ 40 w 468"/>
                <a:gd name="T37" fmla="*/ 94 h 121"/>
                <a:gd name="T38" fmla="*/ 55 w 468"/>
                <a:gd name="T39" fmla="*/ 99 h 121"/>
                <a:gd name="T40" fmla="*/ 69 w 468"/>
                <a:gd name="T41" fmla="*/ 104 h 121"/>
                <a:gd name="T42" fmla="*/ 86 w 468"/>
                <a:gd name="T43" fmla="*/ 108 h 121"/>
                <a:gd name="T44" fmla="*/ 123 w 468"/>
                <a:gd name="T45" fmla="*/ 114 h 121"/>
                <a:gd name="T46" fmla="*/ 165 w 468"/>
                <a:gd name="T47" fmla="*/ 118 h 121"/>
                <a:gd name="T48" fmla="*/ 211 w 468"/>
                <a:gd name="T49" fmla="*/ 121 h 121"/>
                <a:gd name="T50" fmla="*/ 258 w 468"/>
                <a:gd name="T51" fmla="*/ 121 h 121"/>
                <a:gd name="T52" fmla="*/ 304 w 468"/>
                <a:gd name="T53" fmla="*/ 118 h 121"/>
                <a:gd name="T54" fmla="*/ 345 w 468"/>
                <a:gd name="T55" fmla="*/ 114 h 121"/>
                <a:gd name="T56" fmla="*/ 382 w 468"/>
                <a:gd name="T57" fmla="*/ 108 h 121"/>
                <a:gd name="T58" fmla="*/ 399 w 468"/>
                <a:gd name="T59" fmla="*/ 104 h 121"/>
                <a:gd name="T60" fmla="*/ 414 w 468"/>
                <a:gd name="T61" fmla="*/ 99 h 121"/>
                <a:gd name="T62" fmla="*/ 428 w 468"/>
                <a:gd name="T63" fmla="*/ 94 h 121"/>
                <a:gd name="T64" fmla="*/ 440 w 468"/>
                <a:gd name="T65" fmla="*/ 89 h 121"/>
                <a:gd name="T66" fmla="*/ 450 w 468"/>
                <a:gd name="T67" fmla="*/ 84 h 121"/>
                <a:gd name="T68" fmla="*/ 457 w 468"/>
                <a:gd name="T69" fmla="*/ 78 h 121"/>
                <a:gd name="T70" fmla="*/ 462 w 468"/>
                <a:gd name="T71" fmla="*/ 72 h 121"/>
                <a:gd name="T72" fmla="*/ 467 w 468"/>
                <a:gd name="T73" fmla="*/ 67 h 121"/>
                <a:gd name="T74" fmla="*/ 468 w 468"/>
                <a:gd name="T75" fmla="*/ 61 h 121"/>
                <a:gd name="T76" fmla="*/ 467 w 468"/>
                <a:gd name="T77" fmla="*/ 54 h 121"/>
                <a:gd name="T78" fmla="*/ 462 w 468"/>
                <a:gd name="T79" fmla="*/ 48 h 121"/>
                <a:gd name="T80" fmla="*/ 457 w 468"/>
                <a:gd name="T81" fmla="*/ 42 h 121"/>
                <a:gd name="T82" fmla="*/ 450 w 468"/>
                <a:gd name="T83" fmla="*/ 37 h 121"/>
                <a:gd name="T84" fmla="*/ 440 w 468"/>
                <a:gd name="T85" fmla="*/ 31 h 121"/>
                <a:gd name="T86" fmla="*/ 428 w 468"/>
                <a:gd name="T87" fmla="*/ 27 h 121"/>
                <a:gd name="T88" fmla="*/ 414 w 468"/>
                <a:gd name="T89" fmla="*/ 21 h 121"/>
                <a:gd name="T90" fmla="*/ 399 w 468"/>
                <a:gd name="T91" fmla="*/ 17 h 121"/>
                <a:gd name="T92" fmla="*/ 382 w 468"/>
                <a:gd name="T93" fmla="*/ 14 h 121"/>
                <a:gd name="T94" fmla="*/ 345 w 468"/>
                <a:gd name="T95" fmla="*/ 7 h 121"/>
                <a:gd name="T96" fmla="*/ 304 w 468"/>
                <a:gd name="T97" fmla="*/ 2 h 121"/>
                <a:gd name="T98" fmla="*/ 258 w 468"/>
                <a:gd name="T99" fmla="*/ 0 h 121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468"/>
                <a:gd name="T151" fmla="*/ 0 h 121"/>
                <a:gd name="T152" fmla="*/ 468 w 468"/>
                <a:gd name="T153" fmla="*/ 121 h 121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468" h="121">
                  <a:moveTo>
                    <a:pt x="235" y="0"/>
                  </a:moveTo>
                  <a:lnTo>
                    <a:pt x="211" y="0"/>
                  </a:lnTo>
                  <a:lnTo>
                    <a:pt x="188" y="1"/>
                  </a:lnTo>
                  <a:lnTo>
                    <a:pt x="165" y="2"/>
                  </a:lnTo>
                  <a:lnTo>
                    <a:pt x="143" y="4"/>
                  </a:lnTo>
                  <a:lnTo>
                    <a:pt x="123" y="7"/>
                  </a:lnTo>
                  <a:lnTo>
                    <a:pt x="103" y="10"/>
                  </a:lnTo>
                  <a:lnTo>
                    <a:pt x="86" y="14"/>
                  </a:lnTo>
                  <a:lnTo>
                    <a:pt x="77" y="15"/>
                  </a:lnTo>
                  <a:lnTo>
                    <a:pt x="69" y="17"/>
                  </a:lnTo>
                  <a:lnTo>
                    <a:pt x="62" y="20"/>
                  </a:lnTo>
                  <a:lnTo>
                    <a:pt x="55" y="21"/>
                  </a:lnTo>
                  <a:lnTo>
                    <a:pt x="47" y="24"/>
                  </a:lnTo>
                  <a:lnTo>
                    <a:pt x="40" y="27"/>
                  </a:lnTo>
                  <a:lnTo>
                    <a:pt x="35" y="28"/>
                  </a:lnTo>
                  <a:lnTo>
                    <a:pt x="29" y="31"/>
                  </a:lnTo>
                  <a:lnTo>
                    <a:pt x="25" y="34"/>
                  </a:lnTo>
                  <a:lnTo>
                    <a:pt x="19" y="37"/>
                  </a:lnTo>
                  <a:lnTo>
                    <a:pt x="15" y="40"/>
                  </a:lnTo>
                  <a:lnTo>
                    <a:pt x="12" y="42"/>
                  </a:lnTo>
                  <a:lnTo>
                    <a:pt x="9" y="45"/>
                  </a:lnTo>
                  <a:lnTo>
                    <a:pt x="6" y="48"/>
                  </a:lnTo>
                  <a:lnTo>
                    <a:pt x="3" y="51"/>
                  </a:lnTo>
                  <a:lnTo>
                    <a:pt x="2" y="54"/>
                  </a:lnTo>
                  <a:lnTo>
                    <a:pt x="2" y="57"/>
                  </a:lnTo>
                  <a:lnTo>
                    <a:pt x="0" y="61"/>
                  </a:lnTo>
                  <a:lnTo>
                    <a:pt x="2" y="64"/>
                  </a:lnTo>
                  <a:lnTo>
                    <a:pt x="2" y="67"/>
                  </a:lnTo>
                  <a:lnTo>
                    <a:pt x="3" y="70"/>
                  </a:lnTo>
                  <a:lnTo>
                    <a:pt x="6" y="72"/>
                  </a:lnTo>
                  <a:lnTo>
                    <a:pt x="9" y="75"/>
                  </a:lnTo>
                  <a:lnTo>
                    <a:pt x="12" y="78"/>
                  </a:lnTo>
                  <a:lnTo>
                    <a:pt x="15" y="81"/>
                  </a:lnTo>
                  <a:lnTo>
                    <a:pt x="19" y="84"/>
                  </a:lnTo>
                  <a:lnTo>
                    <a:pt x="25" y="87"/>
                  </a:lnTo>
                  <a:lnTo>
                    <a:pt x="29" y="89"/>
                  </a:lnTo>
                  <a:lnTo>
                    <a:pt x="35" y="92"/>
                  </a:lnTo>
                  <a:lnTo>
                    <a:pt x="40" y="94"/>
                  </a:lnTo>
                  <a:lnTo>
                    <a:pt x="47" y="97"/>
                  </a:lnTo>
                  <a:lnTo>
                    <a:pt x="55" y="99"/>
                  </a:lnTo>
                  <a:lnTo>
                    <a:pt x="62" y="101"/>
                  </a:lnTo>
                  <a:lnTo>
                    <a:pt x="69" y="104"/>
                  </a:lnTo>
                  <a:lnTo>
                    <a:pt x="77" y="105"/>
                  </a:lnTo>
                  <a:lnTo>
                    <a:pt x="86" y="108"/>
                  </a:lnTo>
                  <a:lnTo>
                    <a:pt x="103" y="111"/>
                  </a:lnTo>
                  <a:lnTo>
                    <a:pt x="123" y="114"/>
                  </a:lnTo>
                  <a:lnTo>
                    <a:pt x="143" y="117"/>
                  </a:lnTo>
                  <a:lnTo>
                    <a:pt x="165" y="118"/>
                  </a:lnTo>
                  <a:lnTo>
                    <a:pt x="188" y="119"/>
                  </a:lnTo>
                  <a:lnTo>
                    <a:pt x="211" y="121"/>
                  </a:lnTo>
                  <a:lnTo>
                    <a:pt x="235" y="121"/>
                  </a:lnTo>
                  <a:lnTo>
                    <a:pt x="258" y="121"/>
                  </a:lnTo>
                  <a:lnTo>
                    <a:pt x="281" y="119"/>
                  </a:lnTo>
                  <a:lnTo>
                    <a:pt x="304" y="118"/>
                  </a:lnTo>
                  <a:lnTo>
                    <a:pt x="325" y="117"/>
                  </a:lnTo>
                  <a:lnTo>
                    <a:pt x="345" y="114"/>
                  </a:lnTo>
                  <a:lnTo>
                    <a:pt x="365" y="111"/>
                  </a:lnTo>
                  <a:lnTo>
                    <a:pt x="382" y="108"/>
                  </a:lnTo>
                  <a:lnTo>
                    <a:pt x="391" y="105"/>
                  </a:lnTo>
                  <a:lnTo>
                    <a:pt x="399" y="104"/>
                  </a:lnTo>
                  <a:lnTo>
                    <a:pt x="407" y="101"/>
                  </a:lnTo>
                  <a:lnTo>
                    <a:pt x="414" y="99"/>
                  </a:lnTo>
                  <a:lnTo>
                    <a:pt x="421" y="97"/>
                  </a:lnTo>
                  <a:lnTo>
                    <a:pt x="428" y="94"/>
                  </a:lnTo>
                  <a:lnTo>
                    <a:pt x="434" y="92"/>
                  </a:lnTo>
                  <a:lnTo>
                    <a:pt x="440" y="89"/>
                  </a:lnTo>
                  <a:lnTo>
                    <a:pt x="445" y="87"/>
                  </a:lnTo>
                  <a:lnTo>
                    <a:pt x="450" y="84"/>
                  </a:lnTo>
                  <a:lnTo>
                    <a:pt x="454" y="81"/>
                  </a:lnTo>
                  <a:lnTo>
                    <a:pt x="457" y="78"/>
                  </a:lnTo>
                  <a:lnTo>
                    <a:pt x="461" y="75"/>
                  </a:lnTo>
                  <a:lnTo>
                    <a:pt x="462" y="72"/>
                  </a:lnTo>
                  <a:lnTo>
                    <a:pt x="465" y="70"/>
                  </a:lnTo>
                  <a:lnTo>
                    <a:pt x="467" y="67"/>
                  </a:lnTo>
                  <a:lnTo>
                    <a:pt x="468" y="64"/>
                  </a:lnTo>
                  <a:lnTo>
                    <a:pt x="468" y="61"/>
                  </a:lnTo>
                  <a:lnTo>
                    <a:pt x="468" y="57"/>
                  </a:lnTo>
                  <a:lnTo>
                    <a:pt x="467" y="54"/>
                  </a:lnTo>
                  <a:lnTo>
                    <a:pt x="465" y="51"/>
                  </a:lnTo>
                  <a:lnTo>
                    <a:pt x="462" y="48"/>
                  </a:lnTo>
                  <a:lnTo>
                    <a:pt x="461" y="45"/>
                  </a:lnTo>
                  <a:lnTo>
                    <a:pt x="457" y="42"/>
                  </a:lnTo>
                  <a:lnTo>
                    <a:pt x="454" y="40"/>
                  </a:lnTo>
                  <a:lnTo>
                    <a:pt x="450" y="37"/>
                  </a:lnTo>
                  <a:lnTo>
                    <a:pt x="445" y="34"/>
                  </a:lnTo>
                  <a:lnTo>
                    <a:pt x="440" y="31"/>
                  </a:lnTo>
                  <a:lnTo>
                    <a:pt x="434" y="28"/>
                  </a:lnTo>
                  <a:lnTo>
                    <a:pt x="428" y="27"/>
                  </a:lnTo>
                  <a:lnTo>
                    <a:pt x="421" y="24"/>
                  </a:lnTo>
                  <a:lnTo>
                    <a:pt x="414" y="21"/>
                  </a:lnTo>
                  <a:lnTo>
                    <a:pt x="407" y="20"/>
                  </a:lnTo>
                  <a:lnTo>
                    <a:pt x="399" y="17"/>
                  </a:lnTo>
                  <a:lnTo>
                    <a:pt x="391" y="15"/>
                  </a:lnTo>
                  <a:lnTo>
                    <a:pt x="382" y="14"/>
                  </a:lnTo>
                  <a:lnTo>
                    <a:pt x="365" y="10"/>
                  </a:lnTo>
                  <a:lnTo>
                    <a:pt x="345" y="7"/>
                  </a:lnTo>
                  <a:lnTo>
                    <a:pt x="325" y="4"/>
                  </a:lnTo>
                  <a:lnTo>
                    <a:pt x="304" y="2"/>
                  </a:lnTo>
                  <a:lnTo>
                    <a:pt x="281" y="1"/>
                  </a:lnTo>
                  <a:lnTo>
                    <a:pt x="258" y="0"/>
                  </a:lnTo>
                  <a:lnTo>
                    <a:pt x="235" y="0"/>
                  </a:lnTo>
                </a:path>
              </a:pathLst>
            </a:custGeom>
            <a:noFill/>
            <a:ln w="174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ea typeface="ＭＳ Ｐゴシック" charset="0"/>
              </a:endParaRPr>
            </a:p>
          </p:txBody>
        </p:sp>
        <p:sp>
          <p:nvSpPr>
            <p:cNvPr id="15503" name="Line 71"/>
            <p:cNvSpPr>
              <a:spLocks noChangeShapeType="1"/>
            </p:cNvSpPr>
            <p:nvPr/>
          </p:nvSpPr>
          <p:spPr bwMode="auto">
            <a:xfrm>
              <a:off x="1814" y="2581"/>
              <a:ext cx="1" cy="75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ea typeface="ＭＳ Ｐゴシック" charset="0"/>
              </a:endParaRPr>
            </a:p>
          </p:txBody>
        </p:sp>
        <p:sp>
          <p:nvSpPr>
            <p:cNvPr id="15504" name="Line 72"/>
            <p:cNvSpPr>
              <a:spLocks noChangeShapeType="1"/>
            </p:cNvSpPr>
            <p:nvPr/>
          </p:nvSpPr>
          <p:spPr bwMode="auto">
            <a:xfrm>
              <a:off x="2282" y="2581"/>
              <a:ext cx="1" cy="75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ea typeface="ＭＳ Ｐゴシック" charset="0"/>
              </a:endParaRPr>
            </a:p>
          </p:txBody>
        </p:sp>
        <p:sp>
          <p:nvSpPr>
            <p:cNvPr id="15505" name="Rectangle 73"/>
            <p:cNvSpPr>
              <a:spLocks noChangeArrowheads="1"/>
            </p:cNvSpPr>
            <p:nvPr/>
          </p:nvSpPr>
          <p:spPr bwMode="auto">
            <a:xfrm>
              <a:off x="1814" y="2575"/>
              <a:ext cx="304" cy="86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ea typeface="ＭＳ Ｐゴシック" charset="0"/>
              </a:endParaRPr>
            </a:p>
          </p:txBody>
        </p:sp>
        <p:sp>
          <p:nvSpPr>
            <p:cNvPr id="15506" name="Freeform 74"/>
            <p:cNvSpPr>
              <a:spLocks/>
            </p:cNvSpPr>
            <p:nvPr/>
          </p:nvSpPr>
          <p:spPr bwMode="auto">
            <a:xfrm>
              <a:off x="1811" y="2493"/>
              <a:ext cx="467" cy="142"/>
            </a:xfrm>
            <a:custGeom>
              <a:avLst/>
              <a:gdLst>
                <a:gd name="T0" fmla="*/ 209 w 467"/>
                <a:gd name="T1" fmla="*/ 0 h 142"/>
                <a:gd name="T2" fmla="*/ 163 w 467"/>
                <a:gd name="T3" fmla="*/ 3 h 142"/>
                <a:gd name="T4" fmla="*/ 122 w 467"/>
                <a:gd name="T5" fmla="*/ 9 h 142"/>
                <a:gd name="T6" fmla="*/ 85 w 467"/>
                <a:gd name="T7" fmla="*/ 16 h 142"/>
                <a:gd name="T8" fmla="*/ 68 w 467"/>
                <a:gd name="T9" fmla="*/ 20 h 142"/>
                <a:gd name="T10" fmla="*/ 53 w 467"/>
                <a:gd name="T11" fmla="*/ 26 h 142"/>
                <a:gd name="T12" fmla="*/ 39 w 467"/>
                <a:gd name="T13" fmla="*/ 30 h 142"/>
                <a:gd name="T14" fmla="*/ 28 w 467"/>
                <a:gd name="T15" fmla="*/ 38 h 142"/>
                <a:gd name="T16" fmla="*/ 18 w 467"/>
                <a:gd name="T17" fmla="*/ 43 h 142"/>
                <a:gd name="T18" fmla="*/ 10 w 467"/>
                <a:gd name="T19" fmla="*/ 49 h 142"/>
                <a:gd name="T20" fmla="*/ 5 w 467"/>
                <a:gd name="T21" fmla="*/ 56 h 142"/>
                <a:gd name="T22" fmla="*/ 0 w 467"/>
                <a:gd name="T23" fmla="*/ 63 h 142"/>
                <a:gd name="T24" fmla="*/ 0 w 467"/>
                <a:gd name="T25" fmla="*/ 70 h 142"/>
                <a:gd name="T26" fmla="*/ 0 w 467"/>
                <a:gd name="T27" fmla="*/ 78 h 142"/>
                <a:gd name="T28" fmla="*/ 5 w 467"/>
                <a:gd name="T29" fmla="*/ 85 h 142"/>
                <a:gd name="T30" fmla="*/ 10 w 467"/>
                <a:gd name="T31" fmla="*/ 92 h 142"/>
                <a:gd name="T32" fmla="*/ 18 w 467"/>
                <a:gd name="T33" fmla="*/ 98 h 142"/>
                <a:gd name="T34" fmla="*/ 28 w 467"/>
                <a:gd name="T35" fmla="*/ 105 h 142"/>
                <a:gd name="T36" fmla="*/ 39 w 467"/>
                <a:gd name="T37" fmla="*/ 110 h 142"/>
                <a:gd name="T38" fmla="*/ 53 w 467"/>
                <a:gd name="T39" fmla="*/ 116 h 142"/>
                <a:gd name="T40" fmla="*/ 68 w 467"/>
                <a:gd name="T41" fmla="*/ 120 h 142"/>
                <a:gd name="T42" fmla="*/ 85 w 467"/>
                <a:gd name="T43" fmla="*/ 125 h 142"/>
                <a:gd name="T44" fmla="*/ 122 w 467"/>
                <a:gd name="T45" fmla="*/ 133 h 142"/>
                <a:gd name="T46" fmla="*/ 163 w 467"/>
                <a:gd name="T47" fmla="*/ 138 h 142"/>
                <a:gd name="T48" fmla="*/ 209 w 467"/>
                <a:gd name="T49" fmla="*/ 140 h 142"/>
                <a:gd name="T50" fmla="*/ 257 w 467"/>
                <a:gd name="T51" fmla="*/ 140 h 142"/>
                <a:gd name="T52" fmla="*/ 302 w 467"/>
                <a:gd name="T53" fmla="*/ 138 h 142"/>
                <a:gd name="T54" fmla="*/ 344 w 467"/>
                <a:gd name="T55" fmla="*/ 133 h 142"/>
                <a:gd name="T56" fmla="*/ 381 w 467"/>
                <a:gd name="T57" fmla="*/ 125 h 142"/>
                <a:gd name="T58" fmla="*/ 398 w 467"/>
                <a:gd name="T59" fmla="*/ 120 h 142"/>
                <a:gd name="T60" fmla="*/ 414 w 467"/>
                <a:gd name="T61" fmla="*/ 116 h 142"/>
                <a:gd name="T62" fmla="*/ 427 w 467"/>
                <a:gd name="T63" fmla="*/ 110 h 142"/>
                <a:gd name="T64" fmla="*/ 438 w 467"/>
                <a:gd name="T65" fmla="*/ 105 h 142"/>
                <a:gd name="T66" fmla="*/ 448 w 467"/>
                <a:gd name="T67" fmla="*/ 98 h 142"/>
                <a:gd name="T68" fmla="*/ 455 w 467"/>
                <a:gd name="T69" fmla="*/ 92 h 142"/>
                <a:gd name="T70" fmla="*/ 461 w 467"/>
                <a:gd name="T71" fmla="*/ 85 h 142"/>
                <a:gd name="T72" fmla="*/ 465 w 467"/>
                <a:gd name="T73" fmla="*/ 78 h 142"/>
                <a:gd name="T74" fmla="*/ 467 w 467"/>
                <a:gd name="T75" fmla="*/ 70 h 142"/>
                <a:gd name="T76" fmla="*/ 465 w 467"/>
                <a:gd name="T77" fmla="*/ 63 h 142"/>
                <a:gd name="T78" fmla="*/ 461 w 467"/>
                <a:gd name="T79" fmla="*/ 56 h 142"/>
                <a:gd name="T80" fmla="*/ 455 w 467"/>
                <a:gd name="T81" fmla="*/ 49 h 142"/>
                <a:gd name="T82" fmla="*/ 448 w 467"/>
                <a:gd name="T83" fmla="*/ 43 h 142"/>
                <a:gd name="T84" fmla="*/ 438 w 467"/>
                <a:gd name="T85" fmla="*/ 38 h 142"/>
                <a:gd name="T86" fmla="*/ 427 w 467"/>
                <a:gd name="T87" fmla="*/ 30 h 142"/>
                <a:gd name="T88" fmla="*/ 414 w 467"/>
                <a:gd name="T89" fmla="*/ 26 h 142"/>
                <a:gd name="T90" fmla="*/ 398 w 467"/>
                <a:gd name="T91" fmla="*/ 20 h 142"/>
                <a:gd name="T92" fmla="*/ 381 w 467"/>
                <a:gd name="T93" fmla="*/ 16 h 142"/>
                <a:gd name="T94" fmla="*/ 344 w 467"/>
                <a:gd name="T95" fmla="*/ 9 h 142"/>
                <a:gd name="T96" fmla="*/ 302 w 467"/>
                <a:gd name="T97" fmla="*/ 3 h 142"/>
                <a:gd name="T98" fmla="*/ 257 w 467"/>
                <a:gd name="T99" fmla="*/ 0 h 142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467"/>
                <a:gd name="T151" fmla="*/ 0 h 142"/>
                <a:gd name="T152" fmla="*/ 467 w 467"/>
                <a:gd name="T153" fmla="*/ 142 h 142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467" h="142">
                  <a:moveTo>
                    <a:pt x="234" y="0"/>
                  </a:moveTo>
                  <a:lnTo>
                    <a:pt x="209" y="0"/>
                  </a:lnTo>
                  <a:lnTo>
                    <a:pt x="186" y="2"/>
                  </a:lnTo>
                  <a:lnTo>
                    <a:pt x="163" y="3"/>
                  </a:lnTo>
                  <a:lnTo>
                    <a:pt x="142" y="5"/>
                  </a:lnTo>
                  <a:lnTo>
                    <a:pt x="122" y="9"/>
                  </a:lnTo>
                  <a:lnTo>
                    <a:pt x="102" y="12"/>
                  </a:lnTo>
                  <a:lnTo>
                    <a:pt x="85" y="16"/>
                  </a:lnTo>
                  <a:lnTo>
                    <a:pt x="76" y="18"/>
                  </a:lnTo>
                  <a:lnTo>
                    <a:pt x="68" y="20"/>
                  </a:lnTo>
                  <a:lnTo>
                    <a:pt x="60" y="23"/>
                  </a:lnTo>
                  <a:lnTo>
                    <a:pt x="53" y="26"/>
                  </a:lnTo>
                  <a:lnTo>
                    <a:pt x="46" y="28"/>
                  </a:lnTo>
                  <a:lnTo>
                    <a:pt x="39" y="30"/>
                  </a:lnTo>
                  <a:lnTo>
                    <a:pt x="33" y="33"/>
                  </a:lnTo>
                  <a:lnTo>
                    <a:pt x="28" y="38"/>
                  </a:lnTo>
                  <a:lnTo>
                    <a:pt x="23" y="40"/>
                  </a:lnTo>
                  <a:lnTo>
                    <a:pt x="18" y="43"/>
                  </a:lnTo>
                  <a:lnTo>
                    <a:pt x="13" y="46"/>
                  </a:lnTo>
                  <a:lnTo>
                    <a:pt x="10" y="49"/>
                  </a:lnTo>
                  <a:lnTo>
                    <a:pt x="7" y="53"/>
                  </a:lnTo>
                  <a:lnTo>
                    <a:pt x="5" y="56"/>
                  </a:lnTo>
                  <a:lnTo>
                    <a:pt x="2" y="60"/>
                  </a:lnTo>
                  <a:lnTo>
                    <a:pt x="0" y="63"/>
                  </a:lnTo>
                  <a:lnTo>
                    <a:pt x="0" y="68"/>
                  </a:lnTo>
                  <a:lnTo>
                    <a:pt x="0" y="70"/>
                  </a:lnTo>
                  <a:lnTo>
                    <a:pt x="0" y="75"/>
                  </a:lnTo>
                  <a:lnTo>
                    <a:pt x="0" y="78"/>
                  </a:lnTo>
                  <a:lnTo>
                    <a:pt x="2" y="82"/>
                  </a:lnTo>
                  <a:lnTo>
                    <a:pt x="5" y="85"/>
                  </a:lnTo>
                  <a:lnTo>
                    <a:pt x="7" y="89"/>
                  </a:lnTo>
                  <a:lnTo>
                    <a:pt x="10" y="92"/>
                  </a:lnTo>
                  <a:lnTo>
                    <a:pt x="13" y="95"/>
                  </a:lnTo>
                  <a:lnTo>
                    <a:pt x="18" y="98"/>
                  </a:lnTo>
                  <a:lnTo>
                    <a:pt x="23" y="102"/>
                  </a:lnTo>
                  <a:lnTo>
                    <a:pt x="28" y="105"/>
                  </a:lnTo>
                  <a:lnTo>
                    <a:pt x="33" y="108"/>
                  </a:lnTo>
                  <a:lnTo>
                    <a:pt x="39" y="110"/>
                  </a:lnTo>
                  <a:lnTo>
                    <a:pt x="46" y="113"/>
                  </a:lnTo>
                  <a:lnTo>
                    <a:pt x="53" y="116"/>
                  </a:lnTo>
                  <a:lnTo>
                    <a:pt x="60" y="118"/>
                  </a:lnTo>
                  <a:lnTo>
                    <a:pt x="68" y="120"/>
                  </a:lnTo>
                  <a:lnTo>
                    <a:pt x="76" y="123"/>
                  </a:lnTo>
                  <a:lnTo>
                    <a:pt x="85" y="125"/>
                  </a:lnTo>
                  <a:lnTo>
                    <a:pt x="102" y="129"/>
                  </a:lnTo>
                  <a:lnTo>
                    <a:pt x="122" y="133"/>
                  </a:lnTo>
                  <a:lnTo>
                    <a:pt x="142" y="136"/>
                  </a:lnTo>
                  <a:lnTo>
                    <a:pt x="163" y="138"/>
                  </a:lnTo>
                  <a:lnTo>
                    <a:pt x="186" y="140"/>
                  </a:lnTo>
                  <a:lnTo>
                    <a:pt x="209" y="140"/>
                  </a:lnTo>
                  <a:lnTo>
                    <a:pt x="234" y="142"/>
                  </a:lnTo>
                  <a:lnTo>
                    <a:pt x="257" y="140"/>
                  </a:lnTo>
                  <a:lnTo>
                    <a:pt x="281" y="140"/>
                  </a:lnTo>
                  <a:lnTo>
                    <a:pt x="302" y="138"/>
                  </a:lnTo>
                  <a:lnTo>
                    <a:pt x="324" y="136"/>
                  </a:lnTo>
                  <a:lnTo>
                    <a:pt x="344" y="133"/>
                  </a:lnTo>
                  <a:lnTo>
                    <a:pt x="364" y="129"/>
                  </a:lnTo>
                  <a:lnTo>
                    <a:pt x="381" y="125"/>
                  </a:lnTo>
                  <a:lnTo>
                    <a:pt x="390" y="123"/>
                  </a:lnTo>
                  <a:lnTo>
                    <a:pt x="398" y="120"/>
                  </a:lnTo>
                  <a:lnTo>
                    <a:pt x="405" y="118"/>
                  </a:lnTo>
                  <a:lnTo>
                    <a:pt x="414" y="116"/>
                  </a:lnTo>
                  <a:lnTo>
                    <a:pt x="420" y="113"/>
                  </a:lnTo>
                  <a:lnTo>
                    <a:pt x="427" y="110"/>
                  </a:lnTo>
                  <a:lnTo>
                    <a:pt x="433" y="108"/>
                  </a:lnTo>
                  <a:lnTo>
                    <a:pt x="438" y="105"/>
                  </a:lnTo>
                  <a:lnTo>
                    <a:pt x="444" y="102"/>
                  </a:lnTo>
                  <a:lnTo>
                    <a:pt x="448" y="98"/>
                  </a:lnTo>
                  <a:lnTo>
                    <a:pt x="453" y="95"/>
                  </a:lnTo>
                  <a:lnTo>
                    <a:pt x="455" y="92"/>
                  </a:lnTo>
                  <a:lnTo>
                    <a:pt x="460" y="89"/>
                  </a:lnTo>
                  <a:lnTo>
                    <a:pt x="461" y="85"/>
                  </a:lnTo>
                  <a:lnTo>
                    <a:pt x="464" y="82"/>
                  </a:lnTo>
                  <a:lnTo>
                    <a:pt x="465" y="78"/>
                  </a:lnTo>
                  <a:lnTo>
                    <a:pt x="467" y="75"/>
                  </a:lnTo>
                  <a:lnTo>
                    <a:pt x="467" y="70"/>
                  </a:lnTo>
                  <a:lnTo>
                    <a:pt x="467" y="68"/>
                  </a:lnTo>
                  <a:lnTo>
                    <a:pt x="465" y="63"/>
                  </a:lnTo>
                  <a:lnTo>
                    <a:pt x="464" y="60"/>
                  </a:lnTo>
                  <a:lnTo>
                    <a:pt x="461" y="56"/>
                  </a:lnTo>
                  <a:lnTo>
                    <a:pt x="460" y="53"/>
                  </a:lnTo>
                  <a:lnTo>
                    <a:pt x="455" y="49"/>
                  </a:lnTo>
                  <a:lnTo>
                    <a:pt x="453" y="46"/>
                  </a:lnTo>
                  <a:lnTo>
                    <a:pt x="448" y="43"/>
                  </a:lnTo>
                  <a:lnTo>
                    <a:pt x="444" y="40"/>
                  </a:lnTo>
                  <a:lnTo>
                    <a:pt x="438" y="38"/>
                  </a:lnTo>
                  <a:lnTo>
                    <a:pt x="433" y="33"/>
                  </a:lnTo>
                  <a:lnTo>
                    <a:pt x="427" y="30"/>
                  </a:lnTo>
                  <a:lnTo>
                    <a:pt x="420" y="28"/>
                  </a:lnTo>
                  <a:lnTo>
                    <a:pt x="414" y="26"/>
                  </a:lnTo>
                  <a:lnTo>
                    <a:pt x="405" y="23"/>
                  </a:lnTo>
                  <a:lnTo>
                    <a:pt x="398" y="20"/>
                  </a:lnTo>
                  <a:lnTo>
                    <a:pt x="390" y="18"/>
                  </a:lnTo>
                  <a:lnTo>
                    <a:pt x="381" y="16"/>
                  </a:lnTo>
                  <a:lnTo>
                    <a:pt x="364" y="12"/>
                  </a:lnTo>
                  <a:lnTo>
                    <a:pt x="344" y="9"/>
                  </a:lnTo>
                  <a:lnTo>
                    <a:pt x="324" y="5"/>
                  </a:lnTo>
                  <a:lnTo>
                    <a:pt x="302" y="3"/>
                  </a:lnTo>
                  <a:lnTo>
                    <a:pt x="281" y="2"/>
                  </a:lnTo>
                  <a:lnTo>
                    <a:pt x="257" y="0"/>
                  </a:lnTo>
                  <a:lnTo>
                    <a:pt x="234" y="0"/>
                  </a:lnTo>
                  <a:close/>
                </a:path>
              </a:pathLst>
            </a:cu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ea typeface="ＭＳ Ｐゴシック" charset="0"/>
              </a:endParaRPr>
            </a:p>
          </p:txBody>
        </p:sp>
        <p:sp>
          <p:nvSpPr>
            <p:cNvPr id="15507" name="Freeform 75"/>
            <p:cNvSpPr>
              <a:spLocks/>
            </p:cNvSpPr>
            <p:nvPr/>
          </p:nvSpPr>
          <p:spPr bwMode="auto">
            <a:xfrm>
              <a:off x="1811" y="2493"/>
              <a:ext cx="467" cy="142"/>
            </a:xfrm>
            <a:custGeom>
              <a:avLst/>
              <a:gdLst>
                <a:gd name="T0" fmla="*/ 209 w 467"/>
                <a:gd name="T1" fmla="*/ 0 h 142"/>
                <a:gd name="T2" fmla="*/ 163 w 467"/>
                <a:gd name="T3" fmla="*/ 3 h 142"/>
                <a:gd name="T4" fmla="*/ 122 w 467"/>
                <a:gd name="T5" fmla="*/ 9 h 142"/>
                <a:gd name="T6" fmla="*/ 85 w 467"/>
                <a:gd name="T7" fmla="*/ 16 h 142"/>
                <a:gd name="T8" fmla="*/ 68 w 467"/>
                <a:gd name="T9" fmla="*/ 20 h 142"/>
                <a:gd name="T10" fmla="*/ 53 w 467"/>
                <a:gd name="T11" fmla="*/ 26 h 142"/>
                <a:gd name="T12" fmla="*/ 39 w 467"/>
                <a:gd name="T13" fmla="*/ 30 h 142"/>
                <a:gd name="T14" fmla="*/ 28 w 467"/>
                <a:gd name="T15" fmla="*/ 38 h 142"/>
                <a:gd name="T16" fmla="*/ 18 w 467"/>
                <a:gd name="T17" fmla="*/ 43 h 142"/>
                <a:gd name="T18" fmla="*/ 10 w 467"/>
                <a:gd name="T19" fmla="*/ 49 h 142"/>
                <a:gd name="T20" fmla="*/ 5 w 467"/>
                <a:gd name="T21" fmla="*/ 56 h 142"/>
                <a:gd name="T22" fmla="*/ 0 w 467"/>
                <a:gd name="T23" fmla="*/ 63 h 142"/>
                <a:gd name="T24" fmla="*/ 0 w 467"/>
                <a:gd name="T25" fmla="*/ 70 h 142"/>
                <a:gd name="T26" fmla="*/ 0 w 467"/>
                <a:gd name="T27" fmla="*/ 78 h 142"/>
                <a:gd name="T28" fmla="*/ 5 w 467"/>
                <a:gd name="T29" fmla="*/ 85 h 142"/>
                <a:gd name="T30" fmla="*/ 10 w 467"/>
                <a:gd name="T31" fmla="*/ 92 h 142"/>
                <a:gd name="T32" fmla="*/ 18 w 467"/>
                <a:gd name="T33" fmla="*/ 98 h 142"/>
                <a:gd name="T34" fmla="*/ 28 w 467"/>
                <a:gd name="T35" fmla="*/ 105 h 142"/>
                <a:gd name="T36" fmla="*/ 39 w 467"/>
                <a:gd name="T37" fmla="*/ 110 h 142"/>
                <a:gd name="T38" fmla="*/ 53 w 467"/>
                <a:gd name="T39" fmla="*/ 116 h 142"/>
                <a:gd name="T40" fmla="*/ 68 w 467"/>
                <a:gd name="T41" fmla="*/ 120 h 142"/>
                <a:gd name="T42" fmla="*/ 85 w 467"/>
                <a:gd name="T43" fmla="*/ 125 h 142"/>
                <a:gd name="T44" fmla="*/ 122 w 467"/>
                <a:gd name="T45" fmla="*/ 133 h 142"/>
                <a:gd name="T46" fmla="*/ 163 w 467"/>
                <a:gd name="T47" fmla="*/ 138 h 142"/>
                <a:gd name="T48" fmla="*/ 209 w 467"/>
                <a:gd name="T49" fmla="*/ 140 h 142"/>
                <a:gd name="T50" fmla="*/ 257 w 467"/>
                <a:gd name="T51" fmla="*/ 140 h 142"/>
                <a:gd name="T52" fmla="*/ 302 w 467"/>
                <a:gd name="T53" fmla="*/ 138 h 142"/>
                <a:gd name="T54" fmla="*/ 344 w 467"/>
                <a:gd name="T55" fmla="*/ 133 h 142"/>
                <a:gd name="T56" fmla="*/ 381 w 467"/>
                <a:gd name="T57" fmla="*/ 125 h 142"/>
                <a:gd name="T58" fmla="*/ 398 w 467"/>
                <a:gd name="T59" fmla="*/ 120 h 142"/>
                <a:gd name="T60" fmla="*/ 414 w 467"/>
                <a:gd name="T61" fmla="*/ 116 h 142"/>
                <a:gd name="T62" fmla="*/ 427 w 467"/>
                <a:gd name="T63" fmla="*/ 110 h 142"/>
                <a:gd name="T64" fmla="*/ 438 w 467"/>
                <a:gd name="T65" fmla="*/ 105 h 142"/>
                <a:gd name="T66" fmla="*/ 448 w 467"/>
                <a:gd name="T67" fmla="*/ 98 h 142"/>
                <a:gd name="T68" fmla="*/ 455 w 467"/>
                <a:gd name="T69" fmla="*/ 92 h 142"/>
                <a:gd name="T70" fmla="*/ 461 w 467"/>
                <a:gd name="T71" fmla="*/ 85 h 142"/>
                <a:gd name="T72" fmla="*/ 465 w 467"/>
                <a:gd name="T73" fmla="*/ 78 h 142"/>
                <a:gd name="T74" fmla="*/ 467 w 467"/>
                <a:gd name="T75" fmla="*/ 70 h 142"/>
                <a:gd name="T76" fmla="*/ 465 w 467"/>
                <a:gd name="T77" fmla="*/ 63 h 142"/>
                <a:gd name="T78" fmla="*/ 461 w 467"/>
                <a:gd name="T79" fmla="*/ 56 h 142"/>
                <a:gd name="T80" fmla="*/ 455 w 467"/>
                <a:gd name="T81" fmla="*/ 49 h 142"/>
                <a:gd name="T82" fmla="*/ 448 w 467"/>
                <a:gd name="T83" fmla="*/ 43 h 142"/>
                <a:gd name="T84" fmla="*/ 438 w 467"/>
                <a:gd name="T85" fmla="*/ 38 h 142"/>
                <a:gd name="T86" fmla="*/ 427 w 467"/>
                <a:gd name="T87" fmla="*/ 30 h 142"/>
                <a:gd name="T88" fmla="*/ 414 w 467"/>
                <a:gd name="T89" fmla="*/ 26 h 142"/>
                <a:gd name="T90" fmla="*/ 398 w 467"/>
                <a:gd name="T91" fmla="*/ 20 h 142"/>
                <a:gd name="T92" fmla="*/ 381 w 467"/>
                <a:gd name="T93" fmla="*/ 16 h 142"/>
                <a:gd name="T94" fmla="*/ 344 w 467"/>
                <a:gd name="T95" fmla="*/ 9 h 142"/>
                <a:gd name="T96" fmla="*/ 302 w 467"/>
                <a:gd name="T97" fmla="*/ 3 h 142"/>
                <a:gd name="T98" fmla="*/ 257 w 467"/>
                <a:gd name="T99" fmla="*/ 0 h 142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467"/>
                <a:gd name="T151" fmla="*/ 0 h 142"/>
                <a:gd name="T152" fmla="*/ 467 w 467"/>
                <a:gd name="T153" fmla="*/ 142 h 142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467" h="142">
                  <a:moveTo>
                    <a:pt x="234" y="0"/>
                  </a:moveTo>
                  <a:lnTo>
                    <a:pt x="209" y="0"/>
                  </a:lnTo>
                  <a:lnTo>
                    <a:pt x="186" y="2"/>
                  </a:lnTo>
                  <a:lnTo>
                    <a:pt x="163" y="3"/>
                  </a:lnTo>
                  <a:lnTo>
                    <a:pt x="142" y="5"/>
                  </a:lnTo>
                  <a:lnTo>
                    <a:pt x="122" y="9"/>
                  </a:lnTo>
                  <a:lnTo>
                    <a:pt x="102" y="12"/>
                  </a:lnTo>
                  <a:lnTo>
                    <a:pt x="85" y="16"/>
                  </a:lnTo>
                  <a:lnTo>
                    <a:pt x="76" y="18"/>
                  </a:lnTo>
                  <a:lnTo>
                    <a:pt x="68" y="20"/>
                  </a:lnTo>
                  <a:lnTo>
                    <a:pt x="60" y="23"/>
                  </a:lnTo>
                  <a:lnTo>
                    <a:pt x="53" y="26"/>
                  </a:lnTo>
                  <a:lnTo>
                    <a:pt x="46" y="28"/>
                  </a:lnTo>
                  <a:lnTo>
                    <a:pt x="39" y="30"/>
                  </a:lnTo>
                  <a:lnTo>
                    <a:pt x="33" y="33"/>
                  </a:lnTo>
                  <a:lnTo>
                    <a:pt x="28" y="38"/>
                  </a:lnTo>
                  <a:lnTo>
                    <a:pt x="23" y="40"/>
                  </a:lnTo>
                  <a:lnTo>
                    <a:pt x="18" y="43"/>
                  </a:lnTo>
                  <a:lnTo>
                    <a:pt x="13" y="46"/>
                  </a:lnTo>
                  <a:lnTo>
                    <a:pt x="10" y="49"/>
                  </a:lnTo>
                  <a:lnTo>
                    <a:pt x="7" y="53"/>
                  </a:lnTo>
                  <a:lnTo>
                    <a:pt x="5" y="56"/>
                  </a:lnTo>
                  <a:lnTo>
                    <a:pt x="2" y="60"/>
                  </a:lnTo>
                  <a:lnTo>
                    <a:pt x="0" y="63"/>
                  </a:lnTo>
                  <a:lnTo>
                    <a:pt x="0" y="68"/>
                  </a:lnTo>
                  <a:lnTo>
                    <a:pt x="0" y="70"/>
                  </a:lnTo>
                  <a:lnTo>
                    <a:pt x="0" y="75"/>
                  </a:lnTo>
                  <a:lnTo>
                    <a:pt x="0" y="78"/>
                  </a:lnTo>
                  <a:lnTo>
                    <a:pt x="2" y="82"/>
                  </a:lnTo>
                  <a:lnTo>
                    <a:pt x="5" y="85"/>
                  </a:lnTo>
                  <a:lnTo>
                    <a:pt x="7" y="89"/>
                  </a:lnTo>
                  <a:lnTo>
                    <a:pt x="10" y="92"/>
                  </a:lnTo>
                  <a:lnTo>
                    <a:pt x="13" y="95"/>
                  </a:lnTo>
                  <a:lnTo>
                    <a:pt x="18" y="98"/>
                  </a:lnTo>
                  <a:lnTo>
                    <a:pt x="23" y="102"/>
                  </a:lnTo>
                  <a:lnTo>
                    <a:pt x="28" y="105"/>
                  </a:lnTo>
                  <a:lnTo>
                    <a:pt x="33" y="108"/>
                  </a:lnTo>
                  <a:lnTo>
                    <a:pt x="39" y="110"/>
                  </a:lnTo>
                  <a:lnTo>
                    <a:pt x="46" y="113"/>
                  </a:lnTo>
                  <a:lnTo>
                    <a:pt x="53" y="116"/>
                  </a:lnTo>
                  <a:lnTo>
                    <a:pt x="60" y="118"/>
                  </a:lnTo>
                  <a:lnTo>
                    <a:pt x="68" y="120"/>
                  </a:lnTo>
                  <a:lnTo>
                    <a:pt x="76" y="123"/>
                  </a:lnTo>
                  <a:lnTo>
                    <a:pt x="85" y="125"/>
                  </a:lnTo>
                  <a:lnTo>
                    <a:pt x="102" y="129"/>
                  </a:lnTo>
                  <a:lnTo>
                    <a:pt x="122" y="133"/>
                  </a:lnTo>
                  <a:lnTo>
                    <a:pt x="142" y="136"/>
                  </a:lnTo>
                  <a:lnTo>
                    <a:pt x="163" y="138"/>
                  </a:lnTo>
                  <a:lnTo>
                    <a:pt x="186" y="140"/>
                  </a:lnTo>
                  <a:lnTo>
                    <a:pt x="209" y="140"/>
                  </a:lnTo>
                  <a:lnTo>
                    <a:pt x="234" y="142"/>
                  </a:lnTo>
                  <a:lnTo>
                    <a:pt x="257" y="140"/>
                  </a:lnTo>
                  <a:lnTo>
                    <a:pt x="281" y="140"/>
                  </a:lnTo>
                  <a:lnTo>
                    <a:pt x="302" y="138"/>
                  </a:lnTo>
                  <a:lnTo>
                    <a:pt x="324" y="136"/>
                  </a:lnTo>
                  <a:lnTo>
                    <a:pt x="344" y="133"/>
                  </a:lnTo>
                  <a:lnTo>
                    <a:pt x="364" y="129"/>
                  </a:lnTo>
                  <a:lnTo>
                    <a:pt x="381" y="125"/>
                  </a:lnTo>
                  <a:lnTo>
                    <a:pt x="390" y="123"/>
                  </a:lnTo>
                  <a:lnTo>
                    <a:pt x="398" y="120"/>
                  </a:lnTo>
                  <a:lnTo>
                    <a:pt x="405" y="118"/>
                  </a:lnTo>
                  <a:lnTo>
                    <a:pt x="414" y="116"/>
                  </a:lnTo>
                  <a:lnTo>
                    <a:pt x="420" y="113"/>
                  </a:lnTo>
                  <a:lnTo>
                    <a:pt x="427" y="110"/>
                  </a:lnTo>
                  <a:lnTo>
                    <a:pt x="433" y="108"/>
                  </a:lnTo>
                  <a:lnTo>
                    <a:pt x="438" y="105"/>
                  </a:lnTo>
                  <a:lnTo>
                    <a:pt x="444" y="102"/>
                  </a:lnTo>
                  <a:lnTo>
                    <a:pt x="448" y="98"/>
                  </a:lnTo>
                  <a:lnTo>
                    <a:pt x="453" y="95"/>
                  </a:lnTo>
                  <a:lnTo>
                    <a:pt x="455" y="92"/>
                  </a:lnTo>
                  <a:lnTo>
                    <a:pt x="460" y="89"/>
                  </a:lnTo>
                  <a:lnTo>
                    <a:pt x="461" y="85"/>
                  </a:lnTo>
                  <a:lnTo>
                    <a:pt x="464" y="82"/>
                  </a:lnTo>
                  <a:lnTo>
                    <a:pt x="465" y="78"/>
                  </a:lnTo>
                  <a:lnTo>
                    <a:pt x="467" y="75"/>
                  </a:lnTo>
                  <a:lnTo>
                    <a:pt x="467" y="70"/>
                  </a:lnTo>
                  <a:lnTo>
                    <a:pt x="467" y="68"/>
                  </a:lnTo>
                  <a:lnTo>
                    <a:pt x="465" y="63"/>
                  </a:lnTo>
                  <a:lnTo>
                    <a:pt x="464" y="60"/>
                  </a:lnTo>
                  <a:lnTo>
                    <a:pt x="461" y="56"/>
                  </a:lnTo>
                  <a:lnTo>
                    <a:pt x="460" y="53"/>
                  </a:lnTo>
                  <a:lnTo>
                    <a:pt x="455" y="49"/>
                  </a:lnTo>
                  <a:lnTo>
                    <a:pt x="453" y="46"/>
                  </a:lnTo>
                  <a:lnTo>
                    <a:pt x="448" y="43"/>
                  </a:lnTo>
                  <a:lnTo>
                    <a:pt x="444" y="40"/>
                  </a:lnTo>
                  <a:lnTo>
                    <a:pt x="438" y="38"/>
                  </a:lnTo>
                  <a:lnTo>
                    <a:pt x="433" y="33"/>
                  </a:lnTo>
                  <a:lnTo>
                    <a:pt x="427" y="30"/>
                  </a:lnTo>
                  <a:lnTo>
                    <a:pt x="420" y="28"/>
                  </a:lnTo>
                  <a:lnTo>
                    <a:pt x="414" y="26"/>
                  </a:lnTo>
                  <a:lnTo>
                    <a:pt x="405" y="23"/>
                  </a:lnTo>
                  <a:lnTo>
                    <a:pt x="398" y="20"/>
                  </a:lnTo>
                  <a:lnTo>
                    <a:pt x="390" y="18"/>
                  </a:lnTo>
                  <a:lnTo>
                    <a:pt x="381" y="16"/>
                  </a:lnTo>
                  <a:lnTo>
                    <a:pt x="364" y="12"/>
                  </a:lnTo>
                  <a:lnTo>
                    <a:pt x="344" y="9"/>
                  </a:lnTo>
                  <a:lnTo>
                    <a:pt x="324" y="5"/>
                  </a:lnTo>
                  <a:lnTo>
                    <a:pt x="302" y="3"/>
                  </a:lnTo>
                  <a:lnTo>
                    <a:pt x="281" y="2"/>
                  </a:lnTo>
                  <a:lnTo>
                    <a:pt x="257" y="0"/>
                  </a:lnTo>
                  <a:lnTo>
                    <a:pt x="234" y="0"/>
                  </a:lnTo>
                </a:path>
              </a:pathLst>
            </a:custGeom>
            <a:noFill/>
            <a:ln w="174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ea typeface="ＭＳ Ｐゴシック" charset="0"/>
              </a:endParaRPr>
            </a:p>
          </p:txBody>
        </p:sp>
        <p:sp>
          <p:nvSpPr>
            <p:cNvPr id="15508" name="Line 76"/>
            <p:cNvSpPr>
              <a:spLocks noChangeShapeType="1"/>
            </p:cNvSpPr>
            <p:nvPr/>
          </p:nvSpPr>
          <p:spPr bwMode="auto">
            <a:xfrm flipV="1">
              <a:off x="1923" y="2525"/>
              <a:ext cx="83" cy="1"/>
            </a:xfrm>
            <a:prstGeom prst="line">
              <a:avLst/>
            </a:prstGeom>
            <a:noFill/>
            <a:ln w="428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ea typeface="ＭＳ Ｐゴシック" charset="0"/>
              </a:endParaRPr>
            </a:p>
          </p:txBody>
        </p:sp>
        <p:sp>
          <p:nvSpPr>
            <p:cNvPr id="15509" name="Line 77"/>
            <p:cNvSpPr>
              <a:spLocks noChangeShapeType="1"/>
            </p:cNvSpPr>
            <p:nvPr/>
          </p:nvSpPr>
          <p:spPr bwMode="auto">
            <a:xfrm>
              <a:off x="2082" y="2608"/>
              <a:ext cx="73" cy="1"/>
            </a:xfrm>
            <a:prstGeom prst="line">
              <a:avLst/>
            </a:prstGeom>
            <a:noFill/>
            <a:ln w="428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ea typeface="ＭＳ Ｐゴシック" charset="0"/>
              </a:endParaRPr>
            </a:p>
          </p:txBody>
        </p:sp>
        <p:sp>
          <p:nvSpPr>
            <p:cNvPr id="15510" name="Line 78"/>
            <p:cNvSpPr>
              <a:spLocks noChangeShapeType="1"/>
            </p:cNvSpPr>
            <p:nvPr/>
          </p:nvSpPr>
          <p:spPr bwMode="auto">
            <a:xfrm>
              <a:off x="1999" y="2526"/>
              <a:ext cx="87" cy="82"/>
            </a:xfrm>
            <a:prstGeom prst="line">
              <a:avLst/>
            </a:prstGeom>
            <a:noFill/>
            <a:ln w="428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ea typeface="ＭＳ Ｐゴシック" charset="0"/>
              </a:endParaRPr>
            </a:p>
          </p:txBody>
        </p:sp>
        <p:sp>
          <p:nvSpPr>
            <p:cNvPr id="15511" name="Line 79"/>
            <p:cNvSpPr>
              <a:spLocks noChangeShapeType="1"/>
            </p:cNvSpPr>
            <p:nvPr/>
          </p:nvSpPr>
          <p:spPr bwMode="auto">
            <a:xfrm>
              <a:off x="1923" y="2603"/>
              <a:ext cx="83" cy="3"/>
            </a:xfrm>
            <a:prstGeom prst="line">
              <a:avLst/>
            </a:prstGeom>
            <a:noFill/>
            <a:ln w="428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ea typeface="ＭＳ Ｐゴシック" charset="0"/>
              </a:endParaRPr>
            </a:p>
          </p:txBody>
        </p:sp>
        <p:sp>
          <p:nvSpPr>
            <p:cNvPr id="15512" name="Line 80"/>
            <p:cNvSpPr>
              <a:spLocks noChangeShapeType="1"/>
            </p:cNvSpPr>
            <p:nvPr/>
          </p:nvSpPr>
          <p:spPr bwMode="auto">
            <a:xfrm>
              <a:off x="2082" y="2523"/>
              <a:ext cx="73" cy="1"/>
            </a:xfrm>
            <a:prstGeom prst="line">
              <a:avLst/>
            </a:prstGeom>
            <a:noFill/>
            <a:ln w="428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ea typeface="ＭＳ Ｐゴシック" charset="0"/>
              </a:endParaRPr>
            </a:p>
          </p:txBody>
        </p:sp>
        <p:sp>
          <p:nvSpPr>
            <p:cNvPr id="15513" name="Line 81"/>
            <p:cNvSpPr>
              <a:spLocks noChangeShapeType="1"/>
            </p:cNvSpPr>
            <p:nvPr/>
          </p:nvSpPr>
          <p:spPr bwMode="auto">
            <a:xfrm flipV="1">
              <a:off x="1999" y="2523"/>
              <a:ext cx="87" cy="80"/>
            </a:xfrm>
            <a:prstGeom prst="line">
              <a:avLst/>
            </a:prstGeom>
            <a:noFill/>
            <a:ln w="428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ea typeface="ＭＳ Ｐゴシック" charset="0"/>
              </a:endParaRPr>
            </a:p>
          </p:txBody>
        </p:sp>
      </p:grpSp>
      <p:grpSp>
        <p:nvGrpSpPr>
          <p:cNvPr id="183318" name="Group 82"/>
          <p:cNvGrpSpPr>
            <a:grpSpLocks/>
          </p:cNvGrpSpPr>
          <p:nvPr/>
        </p:nvGrpSpPr>
        <p:grpSpPr bwMode="auto">
          <a:xfrm>
            <a:off x="4367213" y="5507038"/>
            <a:ext cx="749300" cy="347662"/>
            <a:chOff x="1811" y="2493"/>
            <a:chExt cx="472" cy="219"/>
          </a:xfrm>
        </p:grpSpPr>
        <p:sp>
          <p:nvSpPr>
            <p:cNvPr id="15488" name="Freeform 83"/>
            <p:cNvSpPr>
              <a:spLocks/>
            </p:cNvSpPr>
            <p:nvPr/>
          </p:nvSpPr>
          <p:spPr bwMode="auto">
            <a:xfrm>
              <a:off x="1814" y="2591"/>
              <a:ext cx="468" cy="121"/>
            </a:xfrm>
            <a:custGeom>
              <a:avLst/>
              <a:gdLst>
                <a:gd name="T0" fmla="*/ 211 w 468"/>
                <a:gd name="T1" fmla="*/ 0 h 121"/>
                <a:gd name="T2" fmla="*/ 165 w 468"/>
                <a:gd name="T3" fmla="*/ 2 h 121"/>
                <a:gd name="T4" fmla="*/ 123 w 468"/>
                <a:gd name="T5" fmla="*/ 7 h 121"/>
                <a:gd name="T6" fmla="*/ 86 w 468"/>
                <a:gd name="T7" fmla="*/ 14 h 121"/>
                <a:gd name="T8" fmla="*/ 69 w 468"/>
                <a:gd name="T9" fmla="*/ 17 h 121"/>
                <a:gd name="T10" fmla="*/ 55 w 468"/>
                <a:gd name="T11" fmla="*/ 21 h 121"/>
                <a:gd name="T12" fmla="*/ 40 w 468"/>
                <a:gd name="T13" fmla="*/ 27 h 121"/>
                <a:gd name="T14" fmla="*/ 29 w 468"/>
                <a:gd name="T15" fmla="*/ 31 h 121"/>
                <a:gd name="T16" fmla="*/ 19 w 468"/>
                <a:gd name="T17" fmla="*/ 37 h 121"/>
                <a:gd name="T18" fmla="*/ 12 w 468"/>
                <a:gd name="T19" fmla="*/ 42 h 121"/>
                <a:gd name="T20" fmla="*/ 6 w 468"/>
                <a:gd name="T21" fmla="*/ 48 h 121"/>
                <a:gd name="T22" fmla="*/ 2 w 468"/>
                <a:gd name="T23" fmla="*/ 54 h 121"/>
                <a:gd name="T24" fmla="*/ 0 w 468"/>
                <a:gd name="T25" fmla="*/ 61 h 121"/>
                <a:gd name="T26" fmla="*/ 2 w 468"/>
                <a:gd name="T27" fmla="*/ 67 h 121"/>
                <a:gd name="T28" fmla="*/ 6 w 468"/>
                <a:gd name="T29" fmla="*/ 72 h 121"/>
                <a:gd name="T30" fmla="*/ 12 w 468"/>
                <a:gd name="T31" fmla="*/ 78 h 121"/>
                <a:gd name="T32" fmla="*/ 19 w 468"/>
                <a:gd name="T33" fmla="*/ 84 h 121"/>
                <a:gd name="T34" fmla="*/ 29 w 468"/>
                <a:gd name="T35" fmla="*/ 89 h 121"/>
                <a:gd name="T36" fmla="*/ 40 w 468"/>
                <a:gd name="T37" fmla="*/ 94 h 121"/>
                <a:gd name="T38" fmla="*/ 55 w 468"/>
                <a:gd name="T39" fmla="*/ 99 h 121"/>
                <a:gd name="T40" fmla="*/ 69 w 468"/>
                <a:gd name="T41" fmla="*/ 104 h 121"/>
                <a:gd name="T42" fmla="*/ 86 w 468"/>
                <a:gd name="T43" fmla="*/ 108 h 121"/>
                <a:gd name="T44" fmla="*/ 123 w 468"/>
                <a:gd name="T45" fmla="*/ 114 h 121"/>
                <a:gd name="T46" fmla="*/ 165 w 468"/>
                <a:gd name="T47" fmla="*/ 118 h 121"/>
                <a:gd name="T48" fmla="*/ 211 w 468"/>
                <a:gd name="T49" fmla="*/ 121 h 121"/>
                <a:gd name="T50" fmla="*/ 258 w 468"/>
                <a:gd name="T51" fmla="*/ 121 h 121"/>
                <a:gd name="T52" fmla="*/ 304 w 468"/>
                <a:gd name="T53" fmla="*/ 118 h 121"/>
                <a:gd name="T54" fmla="*/ 345 w 468"/>
                <a:gd name="T55" fmla="*/ 114 h 121"/>
                <a:gd name="T56" fmla="*/ 382 w 468"/>
                <a:gd name="T57" fmla="*/ 108 h 121"/>
                <a:gd name="T58" fmla="*/ 399 w 468"/>
                <a:gd name="T59" fmla="*/ 104 h 121"/>
                <a:gd name="T60" fmla="*/ 414 w 468"/>
                <a:gd name="T61" fmla="*/ 99 h 121"/>
                <a:gd name="T62" fmla="*/ 428 w 468"/>
                <a:gd name="T63" fmla="*/ 94 h 121"/>
                <a:gd name="T64" fmla="*/ 440 w 468"/>
                <a:gd name="T65" fmla="*/ 89 h 121"/>
                <a:gd name="T66" fmla="*/ 450 w 468"/>
                <a:gd name="T67" fmla="*/ 84 h 121"/>
                <a:gd name="T68" fmla="*/ 457 w 468"/>
                <a:gd name="T69" fmla="*/ 78 h 121"/>
                <a:gd name="T70" fmla="*/ 462 w 468"/>
                <a:gd name="T71" fmla="*/ 72 h 121"/>
                <a:gd name="T72" fmla="*/ 467 w 468"/>
                <a:gd name="T73" fmla="*/ 67 h 121"/>
                <a:gd name="T74" fmla="*/ 468 w 468"/>
                <a:gd name="T75" fmla="*/ 61 h 121"/>
                <a:gd name="T76" fmla="*/ 467 w 468"/>
                <a:gd name="T77" fmla="*/ 54 h 121"/>
                <a:gd name="T78" fmla="*/ 462 w 468"/>
                <a:gd name="T79" fmla="*/ 48 h 121"/>
                <a:gd name="T80" fmla="*/ 457 w 468"/>
                <a:gd name="T81" fmla="*/ 42 h 121"/>
                <a:gd name="T82" fmla="*/ 450 w 468"/>
                <a:gd name="T83" fmla="*/ 37 h 121"/>
                <a:gd name="T84" fmla="*/ 440 w 468"/>
                <a:gd name="T85" fmla="*/ 31 h 121"/>
                <a:gd name="T86" fmla="*/ 428 w 468"/>
                <a:gd name="T87" fmla="*/ 27 h 121"/>
                <a:gd name="T88" fmla="*/ 414 w 468"/>
                <a:gd name="T89" fmla="*/ 21 h 121"/>
                <a:gd name="T90" fmla="*/ 399 w 468"/>
                <a:gd name="T91" fmla="*/ 17 h 121"/>
                <a:gd name="T92" fmla="*/ 382 w 468"/>
                <a:gd name="T93" fmla="*/ 14 h 121"/>
                <a:gd name="T94" fmla="*/ 345 w 468"/>
                <a:gd name="T95" fmla="*/ 7 h 121"/>
                <a:gd name="T96" fmla="*/ 304 w 468"/>
                <a:gd name="T97" fmla="*/ 2 h 121"/>
                <a:gd name="T98" fmla="*/ 258 w 468"/>
                <a:gd name="T99" fmla="*/ 0 h 121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468"/>
                <a:gd name="T151" fmla="*/ 0 h 121"/>
                <a:gd name="T152" fmla="*/ 468 w 468"/>
                <a:gd name="T153" fmla="*/ 121 h 121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468" h="121">
                  <a:moveTo>
                    <a:pt x="235" y="0"/>
                  </a:moveTo>
                  <a:lnTo>
                    <a:pt x="211" y="0"/>
                  </a:lnTo>
                  <a:lnTo>
                    <a:pt x="188" y="1"/>
                  </a:lnTo>
                  <a:lnTo>
                    <a:pt x="165" y="2"/>
                  </a:lnTo>
                  <a:lnTo>
                    <a:pt x="143" y="4"/>
                  </a:lnTo>
                  <a:lnTo>
                    <a:pt x="123" y="7"/>
                  </a:lnTo>
                  <a:lnTo>
                    <a:pt x="103" y="10"/>
                  </a:lnTo>
                  <a:lnTo>
                    <a:pt x="86" y="14"/>
                  </a:lnTo>
                  <a:lnTo>
                    <a:pt x="77" y="15"/>
                  </a:lnTo>
                  <a:lnTo>
                    <a:pt x="69" y="17"/>
                  </a:lnTo>
                  <a:lnTo>
                    <a:pt x="62" y="20"/>
                  </a:lnTo>
                  <a:lnTo>
                    <a:pt x="55" y="21"/>
                  </a:lnTo>
                  <a:lnTo>
                    <a:pt x="47" y="24"/>
                  </a:lnTo>
                  <a:lnTo>
                    <a:pt x="40" y="27"/>
                  </a:lnTo>
                  <a:lnTo>
                    <a:pt x="35" y="28"/>
                  </a:lnTo>
                  <a:lnTo>
                    <a:pt x="29" y="31"/>
                  </a:lnTo>
                  <a:lnTo>
                    <a:pt x="25" y="34"/>
                  </a:lnTo>
                  <a:lnTo>
                    <a:pt x="19" y="37"/>
                  </a:lnTo>
                  <a:lnTo>
                    <a:pt x="15" y="40"/>
                  </a:lnTo>
                  <a:lnTo>
                    <a:pt x="12" y="42"/>
                  </a:lnTo>
                  <a:lnTo>
                    <a:pt x="9" y="45"/>
                  </a:lnTo>
                  <a:lnTo>
                    <a:pt x="6" y="48"/>
                  </a:lnTo>
                  <a:lnTo>
                    <a:pt x="3" y="51"/>
                  </a:lnTo>
                  <a:lnTo>
                    <a:pt x="2" y="54"/>
                  </a:lnTo>
                  <a:lnTo>
                    <a:pt x="2" y="57"/>
                  </a:lnTo>
                  <a:lnTo>
                    <a:pt x="0" y="61"/>
                  </a:lnTo>
                  <a:lnTo>
                    <a:pt x="2" y="64"/>
                  </a:lnTo>
                  <a:lnTo>
                    <a:pt x="2" y="67"/>
                  </a:lnTo>
                  <a:lnTo>
                    <a:pt x="3" y="70"/>
                  </a:lnTo>
                  <a:lnTo>
                    <a:pt x="6" y="72"/>
                  </a:lnTo>
                  <a:lnTo>
                    <a:pt x="9" y="75"/>
                  </a:lnTo>
                  <a:lnTo>
                    <a:pt x="12" y="78"/>
                  </a:lnTo>
                  <a:lnTo>
                    <a:pt x="15" y="81"/>
                  </a:lnTo>
                  <a:lnTo>
                    <a:pt x="19" y="84"/>
                  </a:lnTo>
                  <a:lnTo>
                    <a:pt x="25" y="87"/>
                  </a:lnTo>
                  <a:lnTo>
                    <a:pt x="29" y="89"/>
                  </a:lnTo>
                  <a:lnTo>
                    <a:pt x="35" y="92"/>
                  </a:lnTo>
                  <a:lnTo>
                    <a:pt x="40" y="94"/>
                  </a:lnTo>
                  <a:lnTo>
                    <a:pt x="47" y="97"/>
                  </a:lnTo>
                  <a:lnTo>
                    <a:pt x="55" y="99"/>
                  </a:lnTo>
                  <a:lnTo>
                    <a:pt x="62" y="101"/>
                  </a:lnTo>
                  <a:lnTo>
                    <a:pt x="69" y="104"/>
                  </a:lnTo>
                  <a:lnTo>
                    <a:pt x="77" y="105"/>
                  </a:lnTo>
                  <a:lnTo>
                    <a:pt x="86" y="108"/>
                  </a:lnTo>
                  <a:lnTo>
                    <a:pt x="103" y="111"/>
                  </a:lnTo>
                  <a:lnTo>
                    <a:pt x="123" y="114"/>
                  </a:lnTo>
                  <a:lnTo>
                    <a:pt x="143" y="117"/>
                  </a:lnTo>
                  <a:lnTo>
                    <a:pt x="165" y="118"/>
                  </a:lnTo>
                  <a:lnTo>
                    <a:pt x="188" y="119"/>
                  </a:lnTo>
                  <a:lnTo>
                    <a:pt x="211" y="121"/>
                  </a:lnTo>
                  <a:lnTo>
                    <a:pt x="235" y="121"/>
                  </a:lnTo>
                  <a:lnTo>
                    <a:pt x="258" y="121"/>
                  </a:lnTo>
                  <a:lnTo>
                    <a:pt x="281" y="119"/>
                  </a:lnTo>
                  <a:lnTo>
                    <a:pt x="304" y="118"/>
                  </a:lnTo>
                  <a:lnTo>
                    <a:pt x="325" y="117"/>
                  </a:lnTo>
                  <a:lnTo>
                    <a:pt x="345" y="114"/>
                  </a:lnTo>
                  <a:lnTo>
                    <a:pt x="365" y="111"/>
                  </a:lnTo>
                  <a:lnTo>
                    <a:pt x="382" y="108"/>
                  </a:lnTo>
                  <a:lnTo>
                    <a:pt x="391" y="105"/>
                  </a:lnTo>
                  <a:lnTo>
                    <a:pt x="399" y="104"/>
                  </a:lnTo>
                  <a:lnTo>
                    <a:pt x="407" y="101"/>
                  </a:lnTo>
                  <a:lnTo>
                    <a:pt x="414" y="99"/>
                  </a:lnTo>
                  <a:lnTo>
                    <a:pt x="421" y="97"/>
                  </a:lnTo>
                  <a:lnTo>
                    <a:pt x="428" y="94"/>
                  </a:lnTo>
                  <a:lnTo>
                    <a:pt x="434" y="92"/>
                  </a:lnTo>
                  <a:lnTo>
                    <a:pt x="440" y="89"/>
                  </a:lnTo>
                  <a:lnTo>
                    <a:pt x="445" y="87"/>
                  </a:lnTo>
                  <a:lnTo>
                    <a:pt x="450" y="84"/>
                  </a:lnTo>
                  <a:lnTo>
                    <a:pt x="454" y="81"/>
                  </a:lnTo>
                  <a:lnTo>
                    <a:pt x="457" y="78"/>
                  </a:lnTo>
                  <a:lnTo>
                    <a:pt x="461" y="75"/>
                  </a:lnTo>
                  <a:lnTo>
                    <a:pt x="462" y="72"/>
                  </a:lnTo>
                  <a:lnTo>
                    <a:pt x="465" y="70"/>
                  </a:lnTo>
                  <a:lnTo>
                    <a:pt x="467" y="67"/>
                  </a:lnTo>
                  <a:lnTo>
                    <a:pt x="468" y="64"/>
                  </a:lnTo>
                  <a:lnTo>
                    <a:pt x="468" y="61"/>
                  </a:lnTo>
                  <a:lnTo>
                    <a:pt x="468" y="57"/>
                  </a:lnTo>
                  <a:lnTo>
                    <a:pt x="467" y="54"/>
                  </a:lnTo>
                  <a:lnTo>
                    <a:pt x="465" y="51"/>
                  </a:lnTo>
                  <a:lnTo>
                    <a:pt x="462" y="48"/>
                  </a:lnTo>
                  <a:lnTo>
                    <a:pt x="461" y="45"/>
                  </a:lnTo>
                  <a:lnTo>
                    <a:pt x="457" y="42"/>
                  </a:lnTo>
                  <a:lnTo>
                    <a:pt x="454" y="40"/>
                  </a:lnTo>
                  <a:lnTo>
                    <a:pt x="450" y="37"/>
                  </a:lnTo>
                  <a:lnTo>
                    <a:pt x="445" y="34"/>
                  </a:lnTo>
                  <a:lnTo>
                    <a:pt x="440" y="31"/>
                  </a:lnTo>
                  <a:lnTo>
                    <a:pt x="434" y="28"/>
                  </a:lnTo>
                  <a:lnTo>
                    <a:pt x="428" y="27"/>
                  </a:lnTo>
                  <a:lnTo>
                    <a:pt x="421" y="24"/>
                  </a:lnTo>
                  <a:lnTo>
                    <a:pt x="414" y="21"/>
                  </a:lnTo>
                  <a:lnTo>
                    <a:pt x="407" y="20"/>
                  </a:lnTo>
                  <a:lnTo>
                    <a:pt x="399" y="17"/>
                  </a:lnTo>
                  <a:lnTo>
                    <a:pt x="391" y="15"/>
                  </a:lnTo>
                  <a:lnTo>
                    <a:pt x="382" y="14"/>
                  </a:lnTo>
                  <a:lnTo>
                    <a:pt x="365" y="10"/>
                  </a:lnTo>
                  <a:lnTo>
                    <a:pt x="345" y="7"/>
                  </a:lnTo>
                  <a:lnTo>
                    <a:pt x="325" y="4"/>
                  </a:lnTo>
                  <a:lnTo>
                    <a:pt x="304" y="2"/>
                  </a:lnTo>
                  <a:lnTo>
                    <a:pt x="281" y="1"/>
                  </a:lnTo>
                  <a:lnTo>
                    <a:pt x="258" y="0"/>
                  </a:lnTo>
                  <a:lnTo>
                    <a:pt x="235" y="0"/>
                  </a:lnTo>
                  <a:close/>
                </a:path>
              </a:pathLst>
            </a:cu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ea typeface="ＭＳ Ｐゴシック" charset="0"/>
              </a:endParaRPr>
            </a:p>
          </p:txBody>
        </p:sp>
        <p:sp>
          <p:nvSpPr>
            <p:cNvPr id="15489" name="Freeform 84"/>
            <p:cNvSpPr>
              <a:spLocks/>
            </p:cNvSpPr>
            <p:nvPr/>
          </p:nvSpPr>
          <p:spPr bwMode="auto">
            <a:xfrm>
              <a:off x="1814" y="2591"/>
              <a:ext cx="468" cy="121"/>
            </a:xfrm>
            <a:custGeom>
              <a:avLst/>
              <a:gdLst>
                <a:gd name="T0" fmla="*/ 211 w 468"/>
                <a:gd name="T1" fmla="*/ 0 h 121"/>
                <a:gd name="T2" fmla="*/ 165 w 468"/>
                <a:gd name="T3" fmla="*/ 2 h 121"/>
                <a:gd name="T4" fmla="*/ 123 w 468"/>
                <a:gd name="T5" fmla="*/ 7 h 121"/>
                <a:gd name="T6" fmla="*/ 86 w 468"/>
                <a:gd name="T7" fmla="*/ 14 h 121"/>
                <a:gd name="T8" fmla="*/ 69 w 468"/>
                <a:gd name="T9" fmla="*/ 17 h 121"/>
                <a:gd name="T10" fmla="*/ 55 w 468"/>
                <a:gd name="T11" fmla="*/ 21 h 121"/>
                <a:gd name="T12" fmla="*/ 40 w 468"/>
                <a:gd name="T13" fmla="*/ 27 h 121"/>
                <a:gd name="T14" fmla="*/ 29 w 468"/>
                <a:gd name="T15" fmla="*/ 31 h 121"/>
                <a:gd name="T16" fmla="*/ 19 w 468"/>
                <a:gd name="T17" fmla="*/ 37 h 121"/>
                <a:gd name="T18" fmla="*/ 12 w 468"/>
                <a:gd name="T19" fmla="*/ 42 h 121"/>
                <a:gd name="T20" fmla="*/ 6 w 468"/>
                <a:gd name="T21" fmla="*/ 48 h 121"/>
                <a:gd name="T22" fmla="*/ 2 w 468"/>
                <a:gd name="T23" fmla="*/ 54 h 121"/>
                <a:gd name="T24" fmla="*/ 0 w 468"/>
                <a:gd name="T25" fmla="*/ 61 h 121"/>
                <a:gd name="T26" fmla="*/ 2 w 468"/>
                <a:gd name="T27" fmla="*/ 67 h 121"/>
                <a:gd name="T28" fmla="*/ 6 w 468"/>
                <a:gd name="T29" fmla="*/ 72 h 121"/>
                <a:gd name="T30" fmla="*/ 12 w 468"/>
                <a:gd name="T31" fmla="*/ 78 h 121"/>
                <a:gd name="T32" fmla="*/ 19 w 468"/>
                <a:gd name="T33" fmla="*/ 84 h 121"/>
                <a:gd name="T34" fmla="*/ 29 w 468"/>
                <a:gd name="T35" fmla="*/ 89 h 121"/>
                <a:gd name="T36" fmla="*/ 40 w 468"/>
                <a:gd name="T37" fmla="*/ 94 h 121"/>
                <a:gd name="T38" fmla="*/ 55 w 468"/>
                <a:gd name="T39" fmla="*/ 99 h 121"/>
                <a:gd name="T40" fmla="*/ 69 w 468"/>
                <a:gd name="T41" fmla="*/ 104 h 121"/>
                <a:gd name="T42" fmla="*/ 86 w 468"/>
                <a:gd name="T43" fmla="*/ 108 h 121"/>
                <a:gd name="T44" fmla="*/ 123 w 468"/>
                <a:gd name="T45" fmla="*/ 114 h 121"/>
                <a:gd name="T46" fmla="*/ 165 w 468"/>
                <a:gd name="T47" fmla="*/ 118 h 121"/>
                <a:gd name="T48" fmla="*/ 211 w 468"/>
                <a:gd name="T49" fmla="*/ 121 h 121"/>
                <a:gd name="T50" fmla="*/ 258 w 468"/>
                <a:gd name="T51" fmla="*/ 121 h 121"/>
                <a:gd name="T52" fmla="*/ 304 w 468"/>
                <a:gd name="T53" fmla="*/ 118 h 121"/>
                <a:gd name="T54" fmla="*/ 345 w 468"/>
                <a:gd name="T55" fmla="*/ 114 h 121"/>
                <a:gd name="T56" fmla="*/ 382 w 468"/>
                <a:gd name="T57" fmla="*/ 108 h 121"/>
                <a:gd name="T58" fmla="*/ 399 w 468"/>
                <a:gd name="T59" fmla="*/ 104 h 121"/>
                <a:gd name="T60" fmla="*/ 414 w 468"/>
                <a:gd name="T61" fmla="*/ 99 h 121"/>
                <a:gd name="T62" fmla="*/ 428 w 468"/>
                <a:gd name="T63" fmla="*/ 94 h 121"/>
                <a:gd name="T64" fmla="*/ 440 w 468"/>
                <a:gd name="T65" fmla="*/ 89 h 121"/>
                <a:gd name="T66" fmla="*/ 450 w 468"/>
                <a:gd name="T67" fmla="*/ 84 h 121"/>
                <a:gd name="T68" fmla="*/ 457 w 468"/>
                <a:gd name="T69" fmla="*/ 78 h 121"/>
                <a:gd name="T70" fmla="*/ 462 w 468"/>
                <a:gd name="T71" fmla="*/ 72 h 121"/>
                <a:gd name="T72" fmla="*/ 467 w 468"/>
                <a:gd name="T73" fmla="*/ 67 h 121"/>
                <a:gd name="T74" fmla="*/ 468 w 468"/>
                <a:gd name="T75" fmla="*/ 61 h 121"/>
                <a:gd name="T76" fmla="*/ 467 w 468"/>
                <a:gd name="T77" fmla="*/ 54 h 121"/>
                <a:gd name="T78" fmla="*/ 462 w 468"/>
                <a:gd name="T79" fmla="*/ 48 h 121"/>
                <a:gd name="T80" fmla="*/ 457 w 468"/>
                <a:gd name="T81" fmla="*/ 42 h 121"/>
                <a:gd name="T82" fmla="*/ 450 w 468"/>
                <a:gd name="T83" fmla="*/ 37 h 121"/>
                <a:gd name="T84" fmla="*/ 440 w 468"/>
                <a:gd name="T85" fmla="*/ 31 h 121"/>
                <a:gd name="T86" fmla="*/ 428 w 468"/>
                <a:gd name="T87" fmla="*/ 27 h 121"/>
                <a:gd name="T88" fmla="*/ 414 w 468"/>
                <a:gd name="T89" fmla="*/ 21 h 121"/>
                <a:gd name="T90" fmla="*/ 399 w 468"/>
                <a:gd name="T91" fmla="*/ 17 h 121"/>
                <a:gd name="T92" fmla="*/ 382 w 468"/>
                <a:gd name="T93" fmla="*/ 14 h 121"/>
                <a:gd name="T94" fmla="*/ 345 w 468"/>
                <a:gd name="T95" fmla="*/ 7 h 121"/>
                <a:gd name="T96" fmla="*/ 304 w 468"/>
                <a:gd name="T97" fmla="*/ 2 h 121"/>
                <a:gd name="T98" fmla="*/ 258 w 468"/>
                <a:gd name="T99" fmla="*/ 0 h 121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468"/>
                <a:gd name="T151" fmla="*/ 0 h 121"/>
                <a:gd name="T152" fmla="*/ 468 w 468"/>
                <a:gd name="T153" fmla="*/ 121 h 121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468" h="121">
                  <a:moveTo>
                    <a:pt x="235" y="0"/>
                  </a:moveTo>
                  <a:lnTo>
                    <a:pt x="211" y="0"/>
                  </a:lnTo>
                  <a:lnTo>
                    <a:pt x="188" y="1"/>
                  </a:lnTo>
                  <a:lnTo>
                    <a:pt x="165" y="2"/>
                  </a:lnTo>
                  <a:lnTo>
                    <a:pt x="143" y="4"/>
                  </a:lnTo>
                  <a:lnTo>
                    <a:pt x="123" y="7"/>
                  </a:lnTo>
                  <a:lnTo>
                    <a:pt x="103" y="10"/>
                  </a:lnTo>
                  <a:lnTo>
                    <a:pt x="86" y="14"/>
                  </a:lnTo>
                  <a:lnTo>
                    <a:pt x="77" y="15"/>
                  </a:lnTo>
                  <a:lnTo>
                    <a:pt x="69" y="17"/>
                  </a:lnTo>
                  <a:lnTo>
                    <a:pt x="62" y="20"/>
                  </a:lnTo>
                  <a:lnTo>
                    <a:pt x="55" y="21"/>
                  </a:lnTo>
                  <a:lnTo>
                    <a:pt x="47" y="24"/>
                  </a:lnTo>
                  <a:lnTo>
                    <a:pt x="40" y="27"/>
                  </a:lnTo>
                  <a:lnTo>
                    <a:pt x="35" y="28"/>
                  </a:lnTo>
                  <a:lnTo>
                    <a:pt x="29" y="31"/>
                  </a:lnTo>
                  <a:lnTo>
                    <a:pt x="25" y="34"/>
                  </a:lnTo>
                  <a:lnTo>
                    <a:pt x="19" y="37"/>
                  </a:lnTo>
                  <a:lnTo>
                    <a:pt x="15" y="40"/>
                  </a:lnTo>
                  <a:lnTo>
                    <a:pt x="12" y="42"/>
                  </a:lnTo>
                  <a:lnTo>
                    <a:pt x="9" y="45"/>
                  </a:lnTo>
                  <a:lnTo>
                    <a:pt x="6" y="48"/>
                  </a:lnTo>
                  <a:lnTo>
                    <a:pt x="3" y="51"/>
                  </a:lnTo>
                  <a:lnTo>
                    <a:pt x="2" y="54"/>
                  </a:lnTo>
                  <a:lnTo>
                    <a:pt x="2" y="57"/>
                  </a:lnTo>
                  <a:lnTo>
                    <a:pt x="0" y="61"/>
                  </a:lnTo>
                  <a:lnTo>
                    <a:pt x="2" y="64"/>
                  </a:lnTo>
                  <a:lnTo>
                    <a:pt x="2" y="67"/>
                  </a:lnTo>
                  <a:lnTo>
                    <a:pt x="3" y="70"/>
                  </a:lnTo>
                  <a:lnTo>
                    <a:pt x="6" y="72"/>
                  </a:lnTo>
                  <a:lnTo>
                    <a:pt x="9" y="75"/>
                  </a:lnTo>
                  <a:lnTo>
                    <a:pt x="12" y="78"/>
                  </a:lnTo>
                  <a:lnTo>
                    <a:pt x="15" y="81"/>
                  </a:lnTo>
                  <a:lnTo>
                    <a:pt x="19" y="84"/>
                  </a:lnTo>
                  <a:lnTo>
                    <a:pt x="25" y="87"/>
                  </a:lnTo>
                  <a:lnTo>
                    <a:pt x="29" y="89"/>
                  </a:lnTo>
                  <a:lnTo>
                    <a:pt x="35" y="92"/>
                  </a:lnTo>
                  <a:lnTo>
                    <a:pt x="40" y="94"/>
                  </a:lnTo>
                  <a:lnTo>
                    <a:pt x="47" y="97"/>
                  </a:lnTo>
                  <a:lnTo>
                    <a:pt x="55" y="99"/>
                  </a:lnTo>
                  <a:lnTo>
                    <a:pt x="62" y="101"/>
                  </a:lnTo>
                  <a:lnTo>
                    <a:pt x="69" y="104"/>
                  </a:lnTo>
                  <a:lnTo>
                    <a:pt x="77" y="105"/>
                  </a:lnTo>
                  <a:lnTo>
                    <a:pt x="86" y="108"/>
                  </a:lnTo>
                  <a:lnTo>
                    <a:pt x="103" y="111"/>
                  </a:lnTo>
                  <a:lnTo>
                    <a:pt x="123" y="114"/>
                  </a:lnTo>
                  <a:lnTo>
                    <a:pt x="143" y="117"/>
                  </a:lnTo>
                  <a:lnTo>
                    <a:pt x="165" y="118"/>
                  </a:lnTo>
                  <a:lnTo>
                    <a:pt x="188" y="119"/>
                  </a:lnTo>
                  <a:lnTo>
                    <a:pt x="211" y="121"/>
                  </a:lnTo>
                  <a:lnTo>
                    <a:pt x="235" y="121"/>
                  </a:lnTo>
                  <a:lnTo>
                    <a:pt x="258" y="121"/>
                  </a:lnTo>
                  <a:lnTo>
                    <a:pt x="281" y="119"/>
                  </a:lnTo>
                  <a:lnTo>
                    <a:pt x="304" y="118"/>
                  </a:lnTo>
                  <a:lnTo>
                    <a:pt x="325" y="117"/>
                  </a:lnTo>
                  <a:lnTo>
                    <a:pt x="345" y="114"/>
                  </a:lnTo>
                  <a:lnTo>
                    <a:pt x="365" y="111"/>
                  </a:lnTo>
                  <a:lnTo>
                    <a:pt x="382" y="108"/>
                  </a:lnTo>
                  <a:lnTo>
                    <a:pt x="391" y="105"/>
                  </a:lnTo>
                  <a:lnTo>
                    <a:pt x="399" y="104"/>
                  </a:lnTo>
                  <a:lnTo>
                    <a:pt x="407" y="101"/>
                  </a:lnTo>
                  <a:lnTo>
                    <a:pt x="414" y="99"/>
                  </a:lnTo>
                  <a:lnTo>
                    <a:pt x="421" y="97"/>
                  </a:lnTo>
                  <a:lnTo>
                    <a:pt x="428" y="94"/>
                  </a:lnTo>
                  <a:lnTo>
                    <a:pt x="434" y="92"/>
                  </a:lnTo>
                  <a:lnTo>
                    <a:pt x="440" y="89"/>
                  </a:lnTo>
                  <a:lnTo>
                    <a:pt x="445" y="87"/>
                  </a:lnTo>
                  <a:lnTo>
                    <a:pt x="450" y="84"/>
                  </a:lnTo>
                  <a:lnTo>
                    <a:pt x="454" y="81"/>
                  </a:lnTo>
                  <a:lnTo>
                    <a:pt x="457" y="78"/>
                  </a:lnTo>
                  <a:lnTo>
                    <a:pt x="461" y="75"/>
                  </a:lnTo>
                  <a:lnTo>
                    <a:pt x="462" y="72"/>
                  </a:lnTo>
                  <a:lnTo>
                    <a:pt x="465" y="70"/>
                  </a:lnTo>
                  <a:lnTo>
                    <a:pt x="467" y="67"/>
                  </a:lnTo>
                  <a:lnTo>
                    <a:pt x="468" y="64"/>
                  </a:lnTo>
                  <a:lnTo>
                    <a:pt x="468" y="61"/>
                  </a:lnTo>
                  <a:lnTo>
                    <a:pt x="468" y="57"/>
                  </a:lnTo>
                  <a:lnTo>
                    <a:pt x="467" y="54"/>
                  </a:lnTo>
                  <a:lnTo>
                    <a:pt x="465" y="51"/>
                  </a:lnTo>
                  <a:lnTo>
                    <a:pt x="462" y="48"/>
                  </a:lnTo>
                  <a:lnTo>
                    <a:pt x="461" y="45"/>
                  </a:lnTo>
                  <a:lnTo>
                    <a:pt x="457" y="42"/>
                  </a:lnTo>
                  <a:lnTo>
                    <a:pt x="454" y="40"/>
                  </a:lnTo>
                  <a:lnTo>
                    <a:pt x="450" y="37"/>
                  </a:lnTo>
                  <a:lnTo>
                    <a:pt x="445" y="34"/>
                  </a:lnTo>
                  <a:lnTo>
                    <a:pt x="440" y="31"/>
                  </a:lnTo>
                  <a:lnTo>
                    <a:pt x="434" y="28"/>
                  </a:lnTo>
                  <a:lnTo>
                    <a:pt x="428" y="27"/>
                  </a:lnTo>
                  <a:lnTo>
                    <a:pt x="421" y="24"/>
                  </a:lnTo>
                  <a:lnTo>
                    <a:pt x="414" y="21"/>
                  </a:lnTo>
                  <a:lnTo>
                    <a:pt x="407" y="20"/>
                  </a:lnTo>
                  <a:lnTo>
                    <a:pt x="399" y="17"/>
                  </a:lnTo>
                  <a:lnTo>
                    <a:pt x="391" y="15"/>
                  </a:lnTo>
                  <a:lnTo>
                    <a:pt x="382" y="14"/>
                  </a:lnTo>
                  <a:lnTo>
                    <a:pt x="365" y="10"/>
                  </a:lnTo>
                  <a:lnTo>
                    <a:pt x="345" y="7"/>
                  </a:lnTo>
                  <a:lnTo>
                    <a:pt x="325" y="4"/>
                  </a:lnTo>
                  <a:lnTo>
                    <a:pt x="304" y="2"/>
                  </a:lnTo>
                  <a:lnTo>
                    <a:pt x="281" y="1"/>
                  </a:lnTo>
                  <a:lnTo>
                    <a:pt x="258" y="0"/>
                  </a:lnTo>
                  <a:lnTo>
                    <a:pt x="235" y="0"/>
                  </a:lnTo>
                </a:path>
              </a:pathLst>
            </a:custGeom>
            <a:noFill/>
            <a:ln w="174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ea typeface="ＭＳ Ｐゴシック" charset="0"/>
              </a:endParaRPr>
            </a:p>
          </p:txBody>
        </p:sp>
        <p:sp>
          <p:nvSpPr>
            <p:cNvPr id="15490" name="Line 85"/>
            <p:cNvSpPr>
              <a:spLocks noChangeShapeType="1"/>
            </p:cNvSpPr>
            <p:nvPr/>
          </p:nvSpPr>
          <p:spPr bwMode="auto">
            <a:xfrm>
              <a:off x="1814" y="2581"/>
              <a:ext cx="1" cy="75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ea typeface="ＭＳ Ｐゴシック" charset="0"/>
              </a:endParaRPr>
            </a:p>
          </p:txBody>
        </p:sp>
        <p:sp>
          <p:nvSpPr>
            <p:cNvPr id="15491" name="Line 86"/>
            <p:cNvSpPr>
              <a:spLocks noChangeShapeType="1"/>
            </p:cNvSpPr>
            <p:nvPr/>
          </p:nvSpPr>
          <p:spPr bwMode="auto">
            <a:xfrm>
              <a:off x="2282" y="2581"/>
              <a:ext cx="1" cy="75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ea typeface="ＭＳ Ｐゴシック" charset="0"/>
              </a:endParaRPr>
            </a:p>
          </p:txBody>
        </p:sp>
        <p:sp>
          <p:nvSpPr>
            <p:cNvPr id="15492" name="Rectangle 87"/>
            <p:cNvSpPr>
              <a:spLocks noChangeArrowheads="1"/>
            </p:cNvSpPr>
            <p:nvPr/>
          </p:nvSpPr>
          <p:spPr bwMode="auto">
            <a:xfrm>
              <a:off x="1814" y="2575"/>
              <a:ext cx="304" cy="86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ea typeface="ＭＳ Ｐゴシック" charset="0"/>
              </a:endParaRPr>
            </a:p>
          </p:txBody>
        </p:sp>
        <p:sp>
          <p:nvSpPr>
            <p:cNvPr id="15493" name="Freeform 88"/>
            <p:cNvSpPr>
              <a:spLocks/>
            </p:cNvSpPr>
            <p:nvPr/>
          </p:nvSpPr>
          <p:spPr bwMode="auto">
            <a:xfrm>
              <a:off x="1811" y="2493"/>
              <a:ext cx="467" cy="142"/>
            </a:xfrm>
            <a:custGeom>
              <a:avLst/>
              <a:gdLst>
                <a:gd name="T0" fmla="*/ 209 w 467"/>
                <a:gd name="T1" fmla="*/ 0 h 142"/>
                <a:gd name="T2" fmla="*/ 163 w 467"/>
                <a:gd name="T3" fmla="*/ 3 h 142"/>
                <a:gd name="T4" fmla="*/ 122 w 467"/>
                <a:gd name="T5" fmla="*/ 9 h 142"/>
                <a:gd name="T6" fmla="*/ 85 w 467"/>
                <a:gd name="T7" fmla="*/ 16 h 142"/>
                <a:gd name="T8" fmla="*/ 68 w 467"/>
                <a:gd name="T9" fmla="*/ 20 h 142"/>
                <a:gd name="T10" fmla="*/ 53 w 467"/>
                <a:gd name="T11" fmla="*/ 26 h 142"/>
                <a:gd name="T12" fmla="*/ 39 w 467"/>
                <a:gd name="T13" fmla="*/ 30 h 142"/>
                <a:gd name="T14" fmla="*/ 28 w 467"/>
                <a:gd name="T15" fmla="*/ 38 h 142"/>
                <a:gd name="T16" fmla="*/ 18 w 467"/>
                <a:gd name="T17" fmla="*/ 43 h 142"/>
                <a:gd name="T18" fmla="*/ 10 w 467"/>
                <a:gd name="T19" fmla="*/ 49 h 142"/>
                <a:gd name="T20" fmla="*/ 5 w 467"/>
                <a:gd name="T21" fmla="*/ 56 h 142"/>
                <a:gd name="T22" fmla="*/ 0 w 467"/>
                <a:gd name="T23" fmla="*/ 63 h 142"/>
                <a:gd name="T24" fmla="*/ 0 w 467"/>
                <a:gd name="T25" fmla="*/ 70 h 142"/>
                <a:gd name="T26" fmla="*/ 0 w 467"/>
                <a:gd name="T27" fmla="*/ 78 h 142"/>
                <a:gd name="T28" fmla="*/ 5 w 467"/>
                <a:gd name="T29" fmla="*/ 85 h 142"/>
                <a:gd name="T30" fmla="*/ 10 w 467"/>
                <a:gd name="T31" fmla="*/ 92 h 142"/>
                <a:gd name="T32" fmla="*/ 18 w 467"/>
                <a:gd name="T33" fmla="*/ 98 h 142"/>
                <a:gd name="T34" fmla="*/ 28 w 467"/>
                <a:gd name="T35" fmla="*/ 105 h 142"/>
                <a:gd name="T36" fmla="*/ 39 w 467"/>
                <a:gd name="T37" fmla="*/ 110 h 142"/>
                <a:gd name="T38" fmla="*/ 53 w 467"/>
                <a:gd name="T39" fmla="*/ 116 h 142"/>
                <a:gd name="T40" fmla="*/ 68 w 467"/>
                <a:gd name="T41" fmla="*/ 120 h 142"/>
                <a:gd name="T42" fmla="*/ 85 w 467"/>
                <a:gd name="T43" fmla="*/ 125 h 142"/>
                <a:gd name="T44" fmla="*/ 122 w 467"/>
                <a:gd name="T45" fmla="*/ 133 h 142"/>
                <a:gd name="T46" fmla="*/ 163 w 467"/>
                <a:gd name="T47" fmla="*/ 138 h 142"/>
                <a:gd name="T48" fmla="*/ 209 w 467"/>
                <a:gd name="T49" fmla="*/ 140 h 142"/>
                <a:gd name="T50" fmla="*/ 257 w 467"/>
                <a:gd name="T51" fmla="*/ 140 h 142"/>
                <a:gd name="T52" fmla="*/ 302 w 467"/>
                <a:gd name="T53" fmla="*/ 138 h 142"/>
                <a:gd name="T54" fmla="*/ 344 w 467"/>
                <a:gd name="T55" fmla="*/ 133 h 142"/>
                <a:gd name="T56" fmla="*/ 381 w 467"/>
                <a:gd name="T57" fmla="*/ 125 h 142"/>
                <a:gd name="T58" fmla="*/ 398 w 467"/>
                <a:gd name="T59" fmla="*/ 120 h 142"/>
                <a:gd name="T60" fmla="*/ 414 w 467"/>
                <a:gd name="T61" fmla="*/ 116 h 142"/>
                <a:gd name="T62" fmla="*/ 427 w 467"/>
                <a:gd name="T63" fmla="*/ 110 h 142"/>
                <a:gd name="T64" fmla="*/ 438 w 467"/>
                <a:gd name="T65" fmla="*/ 105 h 142"/>
                <a:gd name="T66" fmla="*/ 448 w 467"/>
                <a:gd name="T67" fmla="*/ 98 h 142"/>
                <a:gd name="T68" fmla="*/ 455 w 467"/>
                <a:gd name="T69" fmla="*/ 92 h 142"/>
                <a:gd name="T70" fmla="*/ 461 w 467"/>
                <a:gd name="T71" fmla="*/ 85 h 142"/>
                <a:gd name="T72" fmla="*/ 465 w 467"/>
                <a:gd name="T73" fmla="*/ 78 h 142"/>
                <a:gd name="T74" fmla="*/ 467 w 467"/>
                <a:gd name="T75" fmla="*/ 70 h 142"/>
                <a:gd name="T76" fmla="*/ 465 w 467"/>
                <a:gd name="T77" fmla="*/ 63 h 142"/>
                <a:gd name="T78" fmla="*/ 461 w 467"/>
                <a:gd name="T79" fmla="*/ 56 h 142"/>
                <a:gd name="T80" fmla="*/ 455 w 467"/>
                <a:gd name="T81" fmla="*/ 49 h 142"/>
                <a:gd name="T82" fmla="*/ 448 w 467"/>
                <a:gd name="T83" fmla="*/ 43 h 142"/>
                <a:gd name="T84" fmla="*/ 438 w 467"/>
                <a:gd name="T85" fmla="*/ 38 h 142"/>
                <a:gd name="T86" fmla="*/ 427 w 467"/>
                <a:gd name="T87" fmla="*/ 30 h 142"/>
                <a:gd name="T88" fmla="*/ 414 w 467"/>
                <a:gd name="T89" fmla="*/ 26 h 142"/>
                <a:gd name="T90" fmla="*/ 398 w 467"/>
                <a:gd name="T91" fmla="*/ 20 h 142"/>
                <a:gd name="T92" fmla="*/ 381 w 467"/>
                <a:gd name="T93" fmla="*/ 16 h 142"/>
                <a:gd name="T94" fmla="*/ 344 w 467"/>
                <a:gd name="T95" fmla="*/ 9 h 142"/>
                <a:gd name="T96" fmla="*/ 302 w 467"/>
                <a:gd name="T97" fmla="*/ 3 h 142"/>
                <a:gd name="T98" fmla="*/ 257 w 467"/>
                <a:gd name="T99" fmla="*/ 0 h 142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467"/>
                <a:gd name="T151" fmla="*/ 0 h 142"/>
                <a:gd name="T152" fmla="*/ 467 w 467"/>
                <a:gd name="T153" fmla="*/ 142 h 142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467" h="142">
                  <a:moveTo>
                    <a:pt x="234" y="0"/>
                  </a:moveTo>
                  <a:lnTo>
                    <a:pt x="209" y="0"/>
                  </a:lnTo>
                  <a:lnTo>
                    <a:pt x="186" y="2"/>
                  </a:lnTo>
                  <a:lnTo>
                    <a:pt x="163" y="3"/>
                  </a:lnTo>
                  <a:lnTo>
                    <a:pt x="142" y="5"/>
                  </a:lnTo>
                  <a:lnTo>
                    <a:pt x="122" y="9"/>
                  </a:lnTo>
                  <a:lnTo>
                    <a:pt x="102" y="12"/>
                  </a:lnTo>
                  <a:lnTo>
                    <a:pt x="85" y="16"/>
                  </a:lnTo>
                  <a:lnTo>
                    <a:pt x="76" y="18"/>
                  </a:lnTo>
                  <a:lnTo>
                    <a:pt x="68" y="20"/>
                  </a:lnTo>
                  <a:lnTo>
                    <a:pt x="60" y="23"/>
                  </a:lnTo>
                  <a:lnTo>
                    <a:pt x="53" y="26"/>
                  </a:lnTo>
                  <a:lnTo>
                    <a:pt x="46" y="28"/>
                  </a:lnTo>
                  <a:lnTo>
                    <a:pt x="39" y="30"/>
                  </a:lnTo>
                  <a:lnTo>
                    <a:pt x="33" y="33"/>
                  </a:lnTo>
                  <a:lnTo>
                    <a:pt x="28" y="38"/>
                  </a:lnTo>
                  <a:lnTo>
                    <a:pt x="23" y="40"/>
                  </a:lnTo>
                  <a:lnTo>
                    <a:pt x="18" y="43"/>
                  </a:lnTo>
                  <a:lnTo>
                    <a:pt x="13" y="46"/>
                  </a:lnTo>
                  <a:lnTo>
                    <a:pt x="10" y="49"/>
                  </a:lnTo>
                  <a:lnTo>
                    <a:pt x="7" y="53"/>
                  </a:lnTo>
                  <a:lnTo>
                    <a:pt x="5" y="56"/>
                  </a:lnTo>
                  <a:lnTo>
                    <a:pt x="2" y="60"/>
                  </a:lnTo>
                  <a:lnTo>
                    <a:pt x="0" y="63"/>
                  </a:lnTo>
                  <a:lnTo>
                    <a:pt x="0" y="68"/>
                  </a:lnTo>
                  <a:lnTo>
                    <a:pt x="0" y="70"/>
                  </a:lnTo>
                  <a:lnTo>
                    <a:pt x="0" y="75"/>
                  </a:lnTo>
                  <a:lnTo>
                    <a:pt x="0" y="78"/>
                  </a:lnTo>
                  <a:lnTo>
                    <a:pt x="2" y="82"/>
                  </a:lnTo>
                  <a:lnTo>
                    <a:pt x="5" y="85"/>
                  </a:lnTo>
                  <a:lnTo>
                    <a:pt x="7" y="89"/>
                  </a:lnTo>
                  <a:lnTo>
                    <a:pt x="10" y="92"/>
                  </a:lnTo>
                  <a:lnTo>
                    <a:pt x="13" y="95"/>
                  </a:lnTo>
                  <a:lnTo>
                    <a:pt x="18" y="98"/>
                  </a:lnTo>
                  <a:lnTo>
                    <a:pt x="23" y="102"/>
                  </a:lnTo>
                  <a:lnTo>
                    <a:pt x="28" y="105"/>
                  </a:lnTo>
                  <a:lnTo>
                    <a:pt x="33" y="108"/>
                  </a:lnTo>
                  <a:lnTo>
                    <a:pt x="39" y="110"/>
                  </a:lnTo>
                  <a:lnTo>
                    <a:pt x="46" y="113"/>
                  </a:lnTo>
                  <a:lnTo>
                    <a:pt x="53" y="116"/>
                  </a:lnTo>
                  <a:lnTo>
                    <a:pt x="60" y="118"/>
                  </a:lnTo>
                  <a:lnTo>
                    <a:pt x="68" y="120"/>
                  </a:lnTo>
                  <a:lnTo>
                    <a:pt x="76" y="123"/>
                  </a:lnTo>
                  <a:lnTo>
                    <a:pt x="85" y="125"/>
                  </a:lnTo>
                  <a:lnTo>
                    <a:pt x="102" y="129"/>
                  </a:lnTo>
                  <a:lnTo>
                    <a:pt x="122" y="133"/>
                  </a:lnTo>
                  <a:lnTo>
                    <a:pt x="142" y="136"/>
                  </a:lnTo>
                  <a:lnTo>
                    <a:pt x="163" y="138"/>
                  </a:lnTo>
                  <a:lnTo>
                    <a:pt x="186" y="140"/>
                  </a:lnTo>
                  <a:lnTo>
                    <a:pt x="209" y="140"/>
                  </a:lnTo>
                  <a:lnTo>
                    <a:pt x="234" y="142"/>
                  </a:lnTo>
                  <a:lnTo>
                    <a:pt x="257" y="140"/>
                  </a:lnTo>
                  <a:lnTo>
                    <a:pt x="281" y="140"/>
                  </a:lnTo>
                  <a:lnTo>
                    <a:pt x="302" y="138"/>
                  </a:lnTo>
                  <a:lnTo>
                    <a:pt x="324" y="136"/>
                  </a:lnTo>
                  <a:lnTo>
                    <a:pt x="344" y="133"/>
                  </a:lnTo>
                  <a:lnTo>
                    <a:pt x="364" y="129"/>
                  </a:lnTo>
                  <a:lnTo>
                    <a:pt x="381" y="125"/>
                  </a:lnTo>
                  <a:lnTo>
                    <a:pt x="390" y="123"/>
                  </a:lnTo>
                  <a:lnTo>
                    <a:pt x="398" y="120"/>
                  </a:lnTo>
                  <a:lnTo>
                    <a:pt x="405" y="118"/>
                  </a:lnTo>
                  <a:lnTo>
                    <a:pt x="414" y="116"/>
                  </a:lnTo>
                  <a:lnTo>
                    <a:pt x="420" y="113"/>
                  </a:lnTo>
                  <a:lnTo>
                    <a:pt x="427" y="110"/>
                  </a:lnTo>
                  <a:lnTo>
                    <a:pt x="433" y="108"/>
                  </a:lnTo>
                  <a:lnTo>
                    <a:pt x="438" y="105"/>
                  </a:lnTo>
                  <a:lnTo>
                    <a:pt x="444" y="102"/>
                  </a:lnTo>
                  <a:lnTo>
                    <a:pt x="448" y="98"/>
                  </a:lnTo>
                  <a:lnTo>
                    <a:pt x="453" y="95"/>
                  </a:lnTo>
                  <a:lnTo>
                    <a:pt x="455" y="92"/>
                  </a:lnTo>
                  <a:lnTo>
                    <a:pt x="460" y="89"/>
                  </a:lnTo>
                  <a:lnTo>
                    <a:pt x="461" y="85"/>
                  </a:lnTo>
                  <a:lnTo>
                    <a:pt x="464" y="82"/>
                  </a:lnTo>
                  <a:lnTo>
                    <a:pt x="465" y="78"/>
                  </a:lnTo>
                  <a:lnTo>
                    <a:pt x="467" y="75"/>
                  </a:lnTo>
                  <a:lnTo>
                    <a:pt x="467" y="70"/>
                  </a:lnTo>
                  <a:lnTo>
                    <a:pt x="467" y="68"/>
                  </a:lnTo>
                  <a:lnTo>
                    <a:pt x="465" y="63"/>
                  </a:lnTo>
                  <a:lnTo>
                    <a:pt x="464" y="60"/>
                  </a:lnTo>
                  <a:lnTo>
                    <a:pt x="461" y="56"/>
                  </a:lnTo>
                  <a:lnTo>
                    <a:pt x="460" y="53"/>
                  </a:lnTo>
                  <a:lnTo>
                    <a:pt x="455" y="49"/>
                  </a:lnTo>
                  <a:lnTo>
                    <a:pt x="453" y="46"/>
                  </a:lnTo>
                  <a:lnTo>
                    <a:pt x="448" y="43"/>
                  </a:lnTo>
                  <a:lnTo>
                    <a:pt x="444" y="40"/>
                  </a:lnTo>
                  <a:lnTo>
                    <a:pt x="438" y="38"/>
                  </a:lnTo>
                  <a:lnTo>
                    <a:pt x="433" y="33"/>
                  </a:lnTo>
                  <a:lnTo>
                    <a:pt x="427" y="30"/>
                  </a:lnTo>
                  <a:lnTo>
                    <a:pt x="420" y="28"/>
                  </a:lnTo>
                  <a:lnTo>
                    <a:pt x="414" y="26"/>
                  </a:lnTo>
                  <a:lnTo>
                    <a:pt x="405" y="23"/>
                  </a:lnTo>
                  <a:lnTo>
                    <a:pt x="398" y="20"/>
                  </a:lnTo>
                  <a:lnTo>
                    <a:pt x="390" y="18"/>
                  </a:lnTo>
                  <a:lnTo>
                    <a:pt x="381" y="16"/>
                  </a:lnTo>
                  <a:lnTo>
                    <a:pt x="364" y="12"/>
                  </a:lnTo>
                  <a:lnTo>
                    <a:pt x="344" y="9"/>
                  </a:lnTo>
                  <a:lnTo>
                    <a:pt x="324" y="5"/>
                  </a:lnTo>
                  <a:lnTo>
                    <a:pt x="302" y="3"/>
                  </a:lnTo>
                  <a:lnTo>
                    <a:pt x="281" y="2"/>
                  </a:lnTo>
                  <a:lnTo>
                    <a:pt x="257" y="0"/>
                  </a:lnTo>
                  <a:lnTo>
                    <a:pt x="234" y="0"/>
                  </a:lnTo>
                  <a:close/>
                </a:path>
              </a:pathLst>
            </a:cu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ea typeface="ＭＳ Ｐゴシック" charset="0"/>
              </a:endParaRPr>
            </a:p>
          </p:txBody>
        </p:sp>
        <p:sp>
          <p:nvSpPr>
            <p:cNvPr id="15494" name="Freeform 89"/>
            <p:cNvSpPr>
              <a:spLocks/>
            </p:cNvSpPr>
            <p:nvPr/>
          </p:nvSpPr>
          <p:spPr bwMode="auto">
            <a:xfrm>
              <a:off x="1811" y="2493"/>
              <a:ext cx="467" cy="142"/>
            </a:xfrm>
            <a:custGeom>
              <a:avLst/>
              <a:gdLst>
                <a:gd name="T0" fmla="*/ 209 w 467"/>
                <a:gd name="T1" fmla="*/ 0 h 142"/>
                <a:gd name="T2" fmla="*/ 163 w 467"/>
                <a:gd name="T3" fmla="*/ 3 h 142"/>
                <a:gd name="T4" fmla="*/ 122 w 467"/>
                <a:gd name="T5" fmla="*/ 9 h 142"/>
                <a:gd name="T6" fmla="*/ 85 w 467"/>
                <a:gd name="T7" fmla="*/ 16 h 142"/>
                <a:gd name="T8" fmla="*/ 68 w 467"/>
                <a:gd name="T9" fmla="*/ 20 h 142"/>
                <a:gd name="T10" fmla="*/ 53 w 467"/>
                <a:gd name="T11" fmla="*/ 26 h 142"/>
                <a:gd name="T12" fmla="*/ 39 w 467"/>
                <a:gd name="T13" fmla="*/ 30 h 142"/>
                <a:gd name="T14" fmla="*/ 28 w 467"/>
                <a:gd name="T15" fmla="*/ 38 h 142"/>
                <a:gd name="T16" fmla="*/ 18 w 467"/>
                <a:gd name="T17" fmla="*/ 43 h 142"/>
                <a:gd name="T18" fmla="*/ 10 w 467"/>
                <a:gd name="T19" fmla="*/ 49 h 142"/>
                <a:gd name="T20" fmla="*/ 5 w 467"/>
                <a:gd name="T21" fmla="*/ 56 h 142"/>
                <a:gd name="T22" fmla="*/ 0 w 467"/>
                <a:gd name="T23" fmla="*/ 63 h 142"/>
                <a:gd name="T24" fmla="*/ 0 w 467"/>
                <a:gd name="T25" fmla="*/ 70 h 142"/>
                <a:gd name="T26" fmla="*/ 0 w 467"/>
                <a:gd name="T27" fmla="*/ 78 h 142"/>
                <a:gd name="T28" fmla="*/ 5 w 467"/>
                <a:gd name="T29" fmla="*/ 85 h 142"/>
                <a:gd name="T30" fmla="*/ 10 w 467"/>
                <a:gd name="T31" fmla="*/ 92 h 142"/>
                <a:gd name="T32" fmla="*/ 18 w 467"/>
                <a:gd name="T33" fmla="*/ 98 h 142"/>
                <a:gd name="T34" fmla="*/ 28 w 467"/>
                <a:gd name="T35" fmla="*/ 105 h 142"/>
                <a:gd name="T36" fmla="*/ 39 w 467"/>
                <a:gd name="T37" fmla="*/ 110 h 142"/>
                <a:gd name="T38" fmla="*/ 53 w 467"/>
                <a:gd name="T39" fmla="*/ 116 h 142"/>
                <a:gd name="T40" fmla="*/ 68 w 467"/>
                <a:gd name="T41" fmla="*/ 120 h 142"/>
                <a:gd name="T42" fmla="*/ 85 w 467"/>
                <a:gd name="T43" fmla="*/ 125 h 142"/>
                <a:gd name="T44" fmla="*/ 122 w 467"/>
                <a:gd name="T45" fmla="*/ 133 h 142"/>
                <a:gd name="T46" fmla="*/ 163 w 467"/>
                <a:gd name="T47" fmla="*/ 138 h 142"/>
                <a:gd name="T48" fmla="*/ 209 w 467"/>
                <a:gd name="T49" fmla="*/ 140 h 142"/>
                <a:gd name="T50" fmla="*/ 257 w 467"/>
                <a:gd name="T51" fmla="*/ 140 h 142"/>
                <a:gd name="T52" fmla="*/ 302 w 467"/>
                <a:gd name="T53" fmla="*/ 138 h 142"/>
                <a:gd name="T54" fmla="*/ 344 w 467"/>
                <a:gd name="T55" fmla="*/ 133 h 142"/>
                <a:gd name="T56" fmla="*/ 381 w 467"/>
                <a:gd name="T57" fmla="*/ 125 h 142"/>
                <a:gd name="T58" fmla="*/ 398 w 467"/>
                <a:gd name="T59" fmla="*/ 120 h 142"/>
                <a:gd name="T60" fmla="*/ 414 w 467"/>
                <a:gd name="T61" fmla="*/ 116 h 142"/>
                <a:gd name="T62" fmla="*/ 427 w 467"/>
                <a:gd name="T63" fmla="*/ 110 h 142"/>
                <a:gd name="T64" fmla="*/ 438 w 467"/>
                <a:gd name="T65" fmla="*/ 105 h 142"/>
                <a:gd name="T66" fmla="*/ 448 w 467"/>
                <a:gd name="T67" fmla="*/ 98 h 142"/>
                <a:gd name="T68" fmla="*/ 455 w 467"/>
                <a:gd name="T69" fmla="*/ 92 h 142"/>
                <a:gd name="T70" fmla="*/ 461 w 467"/>
                <a:gd name="T71" fmla="*/ 85 h 142"/>
                <a:gd name="T72" fmla="*/ 465 w 467"/>
                <a:gd name="T73" fmla="*/ 78 h 142"/>
                <a:gd name="T74" fmla="*/ 467 w 467"/>
                <a:gd name="T75" fmla="*/ 70 h 142"/>
                <a:gd name="T76" fmla="*/ 465 w 467"/>
                <a:gd name="T77" fmla="*/ 63 h 142"/>
                <a:gd name="T78" fmla="*/ 461 w 467"/>
                <a:gd name="T79" fmla="*/ 56 h 142"/>
                <a:gd name="T80" fmla="*/ 455 w 467"/>
                <a:gd name="T81" fmla="*/ 49 h 142"/>
                <a:gd name="T82" fmla="*/ 448 w 467"/>
                <a:gd name="T83" fmla="*/ 43 h 142"/>
                <a:gd name="T84" fmla="*/ 438 w 467"/>
                <a:gd name="T85" fmla="*/ 38 h 142"/>
                <a:gd name="T86" fmla="*/ 427 w 467"/>
                <a:gd name="T87" fmla="*/ 30 h 142"/>
                <a:gd name="T88" fmla="*/ 414 w 467"/>
                <a:gd name="T89" fmla="*/ 26 h 142"/>
                <a:gd name="T90" fmla="*/ 398 w 467"/>
                <a:gd name="T91" fmla="*/ 20 h 142"/>
                <a:gd name="T92" fmla="*/ 381 w 467"/>
                <a:gd name="T93" fmla="*/ 16 h 142"/>
                <a:gd name="T94" fmla="*/ 344 w 467"/>
                <a:gd name="T95" fmla="*/ 9 h 142"/>
                <a:gd name="T96" fmla="*/ 302 w 467"/>
                <a:gd name="T97" fmla="*/ 3 h 142"/>
                <a:gd name="T98" fmla="*/ 257 w 467"/>
                <a:gd name="T99" fmla="*/ 0 h 142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467"/>
                <a:gd name="T151" fmla="*/ 0 h 142"/>
                <a:gd name="T152" fmla="*/ 467 w 467"/>
                <a:gd name="T153" fmla="*/ 142 h 142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467" h="142">
                  <a:moveTo>
                    <a:pt x="234" y="0"/>
                  </a:moveTo>
                  <a:lnTo>
                    <a:pt x="209" y="0"/>
                  </a:lnTo>
                  <a:lnTo>
                    <a:pt x="186" y="2"/>
                  </a:lnTo>
                  <a:lnTo>
                    <a:pt x="163" y="3"/>
                  </a:lnTo>
                  <a:lnTo>
                    <a:pt x="142" y="5"/>
                  </a:lnTo>
                  <a:lnTo>
                    <a:pt x="122" y="9"/>
                  </a:lnTo>
                  <a:lnTo>
                    <a:pt x="102" y="12"/>
                  </a:lnTo>
                  <a:lnTo>
                    <a:pt x="85" y="16"/>
                  </a:lnTo>
                  <a:lnTo>
                    <a:pt x="76" y="18"/>
                  </a:lnTo>
                  <a:lnTo>
                    <a:pt x="68" y="20"/>
                  </a:lnTo>
                  <a:lnTo>
                    <a:pt x="60" y="23"/>
                  </a:lnTo>
                  <a:lnTo>
                    <a:pt x="53" y="26"/>
                  </a:lnTo>
                  <a:lnTo>
                    <a:pt x="46" y="28"/>
                  </a:lnTo>
                  <a:lnTo>
                    <a:pt x="39" y="30"/>
                  </a:lnTo>
                  <a:lnTo>
                    <a:pt x="33" y="33"/>
                  </a:lnTo>
                  <a:lnTo>
                    <a:pt x="28" y="38"/>
                  </a:lnTo>
                  <a:lnTo>
                    <a:pt x="23" y="40"/>
                  </a:lnTo>
                  <a:lnTo>
                    <a:pt x="18" y="43"/>
                  </a:lnTo>
                  <a:lnTo>
                    <a:pt x="13" y="46"/>
                  </a:lnTo>
                  <a:lnTo>
                    <a:pt x="10" y="49"/>
                  </a:lnTo>
                  <a:lnTo>
                    <a:pt x="7" y="53"/>
                  </a:lnTo>
                  <a:lnTo>
                    <a:pt x="5" y="56"/>
                  </a:lnTo>
                  <a:lnTo>
                    <a:pt x="2" y="60"/>
                  </a:lnTo>
                  <a:lnTo>
                    <a:pt x="0" y="63"/>
                  </a:lnTo>
                  <a:lnTo>
                    <a:pt x="0" y="68"/>
                  </a:lnTo>
                  <a:lnTo>
                    <a:pt x="0" y="70"/>
                  </a:lnTo>
                  <a:lnTo>
                    <a:pt x="0" y="75"/>
                  </a:lnTo>
                  <a:lnTo>
                    <a:pt x="0" y="78"/>
                  </a:lnTo>
                  <a:lnTo>
                    <a:pt x="2" y="82"/>
                  </a:lnTo>
                  <a:lnTo>
                    <a:pt x="5" y="85"/>
                  </a:lnTo>
                  <a:lnTo>
                    <a:pt x="7" y="89"/>
                  </a:lnTo>
                  <a:lnTo>
                    <a:pt x="10" y="92"/>
                  </a:lnTo>
                  <a:lnTo>
                    <a:pt x="13" y="95"/>
                  </a:lnTo>
                  <a:lnTo>
                    <a:pt x="18" y="98"/>
                  </a:lnTo>
                  <a:lnTo>
                    <a:pt x="23" y="102"/>
                  </a:lnTo>
                  <a:lnTo>
                    <a:pt x="28" y="105"/>
                  </a:lnTo>
                  <a:lnTo>
                    <a:pt x="33" y="108"/>
                  </a:lnTo>
                  <a:lnTo>
                    <a:pt x="39" y="110"/>
                  </a:lnTo>
                  <a:lnTo>
                    <a:pt x="46" y="113"/>
                  </a:lnTo>
                  <a:lnTo>
                    <a:pt x="53" y="116"/>
                  </a:lnTo>
                  <a:lnTo>
                    <a:pt x="60" y="118"/>
                  </a:lnTo>
                  <a:lnTo>
                    <a:pt x="68" y="120"/>
                  </a:lnTo>
                  <a:lnTo>
                    <a:pt x="76" y="123"/>
                  </a:lnTo>
                  <a:lnTo>
                    <a:pt x="85" y="125"/>
                  </a:lnTo>
                  <a:lnTo>
                    <a:pt x="102" y="129"/>
                  </a:lnTo>
                  <a:lnTo>
                    <a:pt x="122" y="133"/>
                  </a:lnTo>
                  <a:lnTo>
                    <a:pt x="142" y="136"/>
                  </a:lnTo>
                  <a:lnTo>
                    <a:pt x="163" y="138"/>
                  </a:lnTo>
                  <a:lnTo>
                    <a:pt x="186" y="140"/>
                  </a:lnTo>
                  <a:lnTo>
                    <a:pt x="209" y="140"/>
                  </a:lnTo>
                  <a:lnTo>
                    <a:pt x="234" y="142"/>
                  </a:lnTo>
                  <a:lnTo>
                    <a:pt x="257" y="140"/>
                  </a:lnTo>
                  <a:lnTo>
                    <a:pt x="281" y="140"/>
                  </a:lnTo>
                  <a:lnTo>
                    <a:pt x="302" y="138"/>
                  </a:lnTo>
                  <a:lnTo>
                    <a:pt x="324" y="136"/>
                  </a:lnTo>
                  <a:lnTo>
                    <a:pt x="344" y="133"/>
                  </a:lnTo>
                  <a:lnTo>
                    <a:pt x="364" y="129"/>
                  </a:lnTo>
                  <a:lnTo>
                    <a:pt x="381" y="125"/>
                  </a:lnTo>
                  <a:lnTo>
                    <a:pt x="390" y="123"/>
                  </a:lnTo>
                  <a:lnTo>
                    <a:pt x="398" y="120"/>
                  </a:lnTo>
                  <a:lnTo>
                    <a:pt x="405" y="118"/>
                  </a:lnTo>
                  <a:lnTo>
                    <a:pt x="414" y="116"/>
                  </a:lnTo>
                  <a:lnTo>
                    <a:pt x="420" y="113"/>
                  </a:lnTo>
                  <a:lnTo>
                    <a:pt x="427" y="110"/>
                  </a:lnTo>
                  <a:lnTo>
                    <a:pt x="433" y="108"/>
                  </a:lnTo>
                  <a:lnTo>
                    <a:pt x="438" y="105"/>
                  </a:lnTo>
                  <a:lnTo>
                    <a:pt x="444" y="102"/>
                  </a:lnTo>
                  <a:lnTo>
                    <a:pt x="448" y="98"/>
                  </a:lnTo>
                  <a:lnTo>
                    <a:pt x="453" y="95"/>
                  </a:lnTo>
                  <a:lnTo>
                    <a:pt x="455" y="92"/>
                  </a:lnTo>
                  <a:lnTo>
                    <a:pt x="460" y="89"/>
                  </a:lnTo>
                  <a:lnTo>
                    <a:pt x="461" y="85"/>
                  </a:lnTo>
                  <a:lnTo>
                    <a:pt x="464" y="82"/>
                  </a:lnTo>
                  <a:lnTo>
                    <a:pt x="465" y="78"/>
                  </a:lnTo>
                  <a:lnTo>
                    <a:pt x="467" y="75"/>
                  </a:lnTo>
                  <a:lnTo>
                    <a:pt x="467" y="70"/>
                  </a:lnTo>
                  <a:lnTo>
                    <a:pt x="467" y="68"/>
                  </a:lnTo>
                  <a:lnTo>
                    <a:pt x="465" y="63"/>
                  </a:lnTo>
                  <a:lnTo>
                    <a:pt x="464" y="60"/>
                  </a:lnTo>
                  <a:lnTo>
                    <a:pt x="461" y="56"/>
                  </a:lnTo>
                  <a:lnTo>
                    <a:pt x="460" y="53"/>
                  </a:lnTo>
                  <a:lnTo>
                    <a:pt x="455" y="49"/>
                  </a:lnTo>
                  <a:lnTo>
                    <a:pt x="453" y="46"/>
                  </a:lnTo>
                  <a:lnTo>
                    <a:pt x="448" y="43"/>
                  </a:lnTo>
                  <a:lnTo>
                    <a:pt x="444" y="40"/>
                  </a:lnTo>
                  <a:lnTo>
                    <a:pt x="438" y="38"/>
                  </a:lnTo>
                  <a:lnTo>
                    <a:pt x="433" y="33"/>
                  </a:lnTo>
                  <a:lnTo>
                    <a:pt x="427" y="30"/>
                  </a:lnTo>
                  <a:lnTo>
                    <a:pt x="420" y="28"/>
                  </a:lnTo>
                  <a:lnTo>
                    <a:pt x="414" y="26"/>
                  </a:lnTo>
                  <a:lnTo>
                    <a:pt x="405" y="23"/>
                  </a:lnTo>
                  <a:lnTo>
                    <a:pt x="398" y="20"/>
                  </a:lnTo>
                  <a:lnTo>
                    <a:pt x="390" y="18"/>
                  </a:lnTo>
                  <a:lnTo>
                    <a:pt x="381" y="16"/>
                  </a:lnTo>
                  <a:lnTo>
                    <a:pt x="364" y="12"/>
                  </a:lnTo>
                  <a:lnTo>
                    <a:pt x="344" y="9"/>
                  </a:lnTo>
                  <a:lnTo>
                    <a:pt x="324" y="5"/>
                  </a:lnTo>
                  <a:lnTo>
                    <a:pt x="302" y="3"/>
                  </a:lnTo>
                  <a:lnTo>
                    <a:pt x="281" y="2"/>
                  </a:lnTo>
                  <a:lnTo>
                    <a:pt x="257" y="0"/>
                  </a:lnTo>
                  <a:lnTo>
                    <a:pt x="234" y="0"/>
                  </a:lnTo>
                </a:path>
              </a:pathLst>
            </a:custGeom>
            <a:noFill/>
            <a:ln w="174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ea typeface="ＭＳ Ｐゴシック" charset="0"/>
              </a:endParaRPr>
            </a:p>
          </p:txBody>
        </p:sp>
        <p:sp>
          <p:nvSpPr>
            <p:cNvPr id="15495" name="Line 90"/>
            <p:cNvSpPr>
              <a:spLocks noChangeShapeType="1"/>
            </p:cNvSpPr>
            <p:nvPr/>
          </p:nvSpPr>
          <p:spPr bwMode="auto">
            <a:xfrm flipV="1">
              <a:off x="1923" y="2525"/>
              <a:ext cx="83" cy="1"/>
            </a:xfrm>
            <a:prstGeom prst="line">
              <a:avLst/>
            </a:prstGeom>
            <a:noFill/>
            <a:ln w="428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ea typeface="ＭＳ Ｐゴシック" charset="0"/>
              </a:endParaRPr>
            </a:p>
          </p:txBody>
        </p:sp>
        <p:sp>
          <p:nvSpPr>
            <p:cNvPr id="15496" name="Line 91"/>
            <p:cNvSpPr>
              <a:spLocks noChangeShapeType="1"/>
            </p:cNvSpPr>
            <p:nvPr/>
          </p:nvSpPr>
          <p:spPr bwMode="auto">
            <a:xfrm>
              <a:off x="2082" y="2608"/>
              <a:ext cx="73" cy="1"/>
            </a:xfrm>
            <a:prstGeom prst="line">
              <a:avLst/>
            </a:prstGeom>
            <a:noFill/>
            <a:ln w="428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ea typeface="ＭＳ Ｐゴシック" charset="0"/>
              </a:endParaRPr>
            </a:p>
          </p:txBody>
        </p:sp>
        <p:sp>
          <p:nvSpPr>
            <p:cNvPr id="15497" name="Line 92"/>
            <p:cNvSpPr>
              <a:spLocks noChangeShapeType="1"/>
            </p:cNvSpPr>
            <p:nvPr/>
          </p:nvSpPr>
          <p:spPr bwMode="auto">
            <a:xfrm>
              <a:off x="1999" y="2526"/>
              <a:ext cx="87" cy="82"/>
            </a:xfrm>
            <a:prstGeom prst="line">
              <a:avLst/>
            </a:prstGeom>
            <a:noFill/>
            <a:ln w="428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ea typeface="ＭＳ Ｐゴシック" charset="0"/>
              </a:endParaRPr>
            </a:p>
          </p:txBody>
        </p:sp>
        <p:sp>
          <p:nvSpPr>
            <p:cNvPr id="15498" name="Line 93"/>
            <p:cNvSpPr>
              <a:spLocks noChangeShapeType="1"/>
            </p:cNvSpPr>
            <p:nvPr/>
          </p:nvSpPr>
          <p:spPr bwMode="auto">
            <a:xfrm>
              <a:off x="1923" y="2603"/>
              <a:ext cx="83" cy="3"/>
            </a:xfrm>
            <a:prstGeom prst="line">
              <a:avLst/>
            </a:prstGeom>
            <a:noFill/>
            <a:ln w="428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ea typeface="ＭＳ Ｐゴシック" charset="0"/>
              </a:endParaRPr>
            </a:p>
          </p:txBody>
        </p:sp>
        <p:sp>
          <p:nvSpPr>
            <p:cNvPr id="15499" name="Line 94"/>
            <p:cNvSpPr>
              <a:spLocks noChangeShapeType="1"/>
            </p:cNvSpPr>
            <p:nvPr/>
          </p:nvSpPr>
          <p:spPr bwMode="auto">
            <a:xfrm>
              <a:off x="2082" y="2523"/>
              <a:ext cx="73" cy="1"/>
            </a:xfrm>
            <a:prstGeom prst="line">
              <a:avLst/>
            </a:prstGeom>
            <a:noFill/>
            <a:ln w="428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ea typeface="ＭＳ Ｐゴシック" charset="0"/>
              </a:endParaRPr>
            </a:p>
          </p:txBody>
        </p:sp>
        <p:sp>
          <p:nvSpPr>
            <p:cNvPr id="15500" name="Line 95"/>
            <p:cNvSpPr>
              <a:spLocks noChangeShapeType="1"/>
            </p:cNvSpPr>
            <p:nvPr/>
          </p:nvSpPr>
          <p:spPr bwMode="auto">
            <a:xfrm flipV="1">
              <a:off x="1999" y="2523"/>
              <a:ext cx="87" cy="80"/>
            </a:xfrm>
            <a:prstGeom prst="line">
              <a:avLst/>
            </a:prstGeom>
            <a:noFill/>
            <a:ln w="428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ea typeface="ＭＳ Ｐゴシック" charset="0"/>
              </a:endParaRPr>
            </a:p>
          </p:txBody>
        </p:sp>
      </p:grpSp>
      <p:sp>
        <p:nvSpPr>
          <p:cNvPr id="15384" name="Line 96"/>
          <p:cNvSpPr>
            <a:spLocks noChangeShapeType="1"/>
          </p:cNvSpPr>
          <p:nvPr/>
        </p:nvSpPr>
        <p:spPr bwMode="auto">
          <a:xfrm flipV="1">
            <a:off x="5118100" y="5578475"/>
            <a:ext cx="762000" cy="65088"/>
          </a:xfrm>
          <a:prstGeom prst="line">
            <a:avLst/>
          </a:prstGeom>
          <a:noFill/>
          <a:ln w="3016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ea typeface="ＭＳ Ｐゴシック" charset="0"/>
            </a:endParaRPr>
          </a:p>
        </p:txBody>
      </p:sp>
      <p:sp>
        <p:nvSpPr>
          <p:cNvPr id="15385" name="Line 97"/>
          <p:cNvSpPr>
            <a:spLocks noChangeShapeType="1"/>
          </p:cNvSpPr>
          <p:nvPr/>
        </p:nvSpPr>
        <p:spPr bwMode="auto">
          <a:xfrm flipV="1">
            <a:off x="5916613" y="5730875"/>
            <a:ext cx="115887" cy="173038"/>
          </a:xfrm>
          <a:prstGeom prst="line">
            <a:avLst/>
          </a:prstGeom>
          <a:noFill/>
          <a:ln w="3016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ea typeface="ＭＳ Ｐゴシック" charset="0"/>
            </a:endParaRPr>
          </a:p>
        </p:txBody>
      </p:sp>
      <p:grpSp>
        <p:nvGrpSpPr>
          <p:cNvPr id="183321" name="Group 98"/>
          <p:cNvGrpSpPr>
            <a:grpSpLocks/>
          </p:cNvGrpSpPr>
          <p:nvPr/>
        </p:nvGrpSpPr>
        <p:grpSpPr bwMode="auto">
          <a:xfrm>
            <a:off x="5892800" y="5443538"/>
            <a:ext cx="749300" cy="347662"/>
            <a:chOff x="1811" y="2493"/>
            <a:chExt cx="472" cy="219"/>
          </a:xfrm>
        </p:grpSpPr>
        <p:sp>
          <p:nvSpPr>
            <p:cNvPr id="15475" name="Freeform 99"/>
            <p:cNvSpPr>
              <a:spLocks/>
            </p:cNvSpPr>
            <p:nvPr/>
          </p:nvSpPr>
          <p:spPr bwMode="auto">
            <a:xfrm>
              <a:off x="1814" y="2591"/>
              <a:ext cx="468" cy="121"/>
            </a:xfrm>
            <a:custGeom>
              <a:avLst/>
              <a:gdLst>
                <a:gd name="T0" fmla="*/ 211 w 468"/>
                <a:gd name="T1" fmla="*/ 0 h 121"/>
                <a:gd name="T2" fmla="*/ 165 w 468"/>
                <a:gd name="T3" fmla="*/ 2 h 121"/>
                <a:gd name="T4" fmla="*/ 123 w 468"/>
                <a:gd name="T5" fmla="*/ 7 h 121"/>
                <a:gd name="T6" fmla="*/ 86 w 468"/>
                <a:gd name="T7" fmla="*/ 14 h 121"/>
                <a:gd name="T8" fmla="*/ 69 w 468"/>
                <a:gd name="T9" fmla="*/ 17 h 121"/>
                <a:gd name="T10" fmla="*/ 55 w 468"/>
                <a:gd name="T11" fmla="*/ 21 h 121"/>
                <a:gd name="T12" fmla="*/ 40 w 468"/>
                <a:gd name="T13" fmla="*/ 27 h 121"/>
                <a:gd name="T14" fmla="*/ 29 w 468"/>
                <a:gd name="T15" fmla="*/ 31 h 121"/>
                <a:gd name="T16" fmla="*/ 19 w 468"/>
                <a:gd name="T17" fmla="*/ 37 h 121"/>
                <a:gd name="T18" fmla="*/ 12 w 468"/>
                <a:gd name="T19" fmla="*/ 42 h 121"/>
                <a:gd name="T20" fmla="*/ 6 w 468"/>
                <a:gd name="T21" fmla="*/ 48 h 121"/>
                <a:gd name="T22" fmla="*/ 2 w 468"/>
                <a:gd name="T23" fmla="*/ 54 h 121"/>
                <a:gd name="T24" fmla="*/ 0 w 468"/>
                <a:gd name="T25" fmla="*/ 61 h 121"/>
                <a:gd name="T26" fmla="*/ 2 w 468"/>
                <a:gd name="T27" fmla="*/ 67 h 121"/>
                <a:gd name="T28" fmla="*/ 6 w 468"/>
                <a:gd name="T29" fmla="*/ 72 h 121"/>
                <a:gd name="T30" fmla="*/ 12 w 468"/>
                <a:gd name="T31" fmla="*/ 78 h 121"/>
                <a:gd name="T32" fmla="*/ 19 w 468"/>
                <a:gd name="T33" fmla="*/ 84 h 121"/>
                <a:gd name="T34" fmla="*/ 29 w 468"/>
                <a:gd name="T35" fmla="*/ 89 h 121"/>
                <a:gd name="T36" fmla="*/ 40 w 468"/>
                <a:gd name="T37" fmla="*/ 94 h 121"/>
                <a:gd name="T38" fmla="*/ 55 w 468"/>
                <a:gd name="T39" fmla="*/ 99 h 121"/>
                <a:gd name="T40" fmla="*/ 69 w 468"/>
                <a:gd name="T41" fmla="*/ 104 h 121"/>
                <a:gd name="T42" fmla="*/ 86 w 468"/>
                <a:gd name="T43" fmla="*/ 108 h 121"/>
                <a:gd name="T44" fmla="*/ 123 w 468"/>
                <a:gd name="T45" fmla="*/ 114 h 121"/>
                <a:gd name="T46" fmla="*/ 165 w 468"/>
                <a:gd name="T47" fmla="*/ 118 h 121"/>
                <a:gd name="T48" fmla="*/ 211 w 468"/>
                <a:gd name="T49" fmla="*/ 121 h 121"/>
                <a:gd name="T50" fmla="*/ 258 w 468"/>
                <a:gd name="T51" fmla="*/ 121 h 121"/>
                <a:gd name="T52" fmla="*/ 304 w 468"/>
                <a:gd name="T53" fmla="*/ 118 h 121"/>
                <a:gd name="T54" fmla="*/ 345 w 468"/>
                <a:gd name="T55" fmla="*/ 114 h 121"/>
                <a:gd name="T56" fmla="*/ 382 w 468"/>
                <a:gd name="T57" fmla="*/ 108 h 121"/>
                <a:gd name="T58" fmla="*/ 399 w 468"/>
                <a:gd name="T59" fmla="*/ 104 h 121"/>
                <a:gd name="T60" fmla="*/ 414 w 468"/>
                <a:gd name="T61" fmla="*/ 99 h 121"/>
                <a:gd name="T62" fmla="*/ 428 w 468"/>
                <a:gd name="T63" fmla="*/ 94 h 121"/>
                <a:gd name="T64" fmla="*/ 440 w 468"/>
                <a:gd name="T65" fmla="*/ 89 h 121"/>
                <a:gd name="T66" fmla="*/ 450 w 468"/>
                <a:gd name="T67" fmla="*/ 84 h 121"/>
                <a:gd name="T68" fmla="*/ 457 w 468"/>
                <a:gd name="T69" fmla="*/ 78 h 121"/>
                <a:gd name="T70" fmla="*/ 462 w 468"/>
                <a:gd name="T71" fmla="*/ 72 h 121"/>
                <a:gd name="T72" fmla="*/ 467 w 468"/>
                <a:gd name="T73" fmla="*/ 67 h 121"/>
                <a:gd name="T74" fmla="*/ 468 w 468"/>
                <a:gd name="T75" fmla="*/ 61 h 121"/>
                <a:gd name="T76" fmla="*/ 467 w 468"/>
                <a:gd name="T77" fmla="*/ 54 h 121"/>
                <a:gd name="T78" fmla="*/ 462 w 468"/>
                <a:gd name="T79" fmla="*/ 48 h 121"/>
                <a:gd name="T80" fmla="*/ 457 w 468"/>
                <a:gd name="T81" fmla="*/ 42 h 121"/>
                <a:gd name="T82" fmla="*/ 450 w 468"/>
                <a:gd name="T83" fmla="*/ 37 h 121"/>
                <a:gd name="T84" fmla="*/ 440 w 468"/>
                <a:gd name="T85" fmla="*/ 31 h 121"/>
                <a:gd name="T86" fmla="*/ 428 w 468"/>
                <a:gd name="T87" fmla="*/ 27 h 121"/>
                <a:gd name="T88" fmla="*/ 414 w 468"/>
                <a:gd name="T89" fmla="*/ 21 h 121"/>
                <a:gd name="T90" fmla="*/ 399 w 468"/>
                <a:gd name="T91" fmla="*/ 17 h 121"/>
                <a:gd name="T92" fmla="*/ 382 w 468"/>
                <a:gd name="T93" fmla="*/ 14 h 121"/>
                <a:gd name="T94" fmla="*/ 345 w 468"/>
                <a:gd name="T95" fmla="*/ 7 h 121"/>
                <a:gd name="T96" fmla="*/ 304 w 468"/>
                <a:gd name="T97" fmla="*/ 2 h 121"/>
                <a:gd name="T98" fmla="*/ 258 w 468"/>
                <a:gd name="T99" fmla="*/ 0 h 121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468"/>
                <a:gd name="T151" fmla="*/ 0 h 121"/>
                <a:gd name="T152" fmla="*/ 468 w 468"/>
                <a:gd name="T153" fmla="*/ 121 h 121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468" h="121">
                  <a:moveTo>
                    <a:pt x="235" y="0"/>
                  </a:moveTo>
                  <a:lnTo>
                    <a:pt x="211" y="0"/>
                  </a:lnTo>
                  <a:lnTo>
                    <a:pt x="188" y="1"/>
                  </a:lnTo>
                  <a:lnTo>
                    <a:pt x="165" y="2"/>
                  </a:lnTo>
                  <a:lnTo>
                    <a:pt x="143" y="4"/>
                  </a:lnTo>
                  <a:lnTo>
                    <a:pt x="123" y="7"/>
                  </a:lnTo>
                  <a:lnTo>
                    <a:pt x="103" y="10"/>
                  </a:lnTo>
                  <a:lnTo>
                    <a:pt x="86" y="14"/>
                  </a:lnTo>
                  <a:lnTo>
                    <a:pt x="77" y="15"/>
                  </a:lnTo>
                  <a:lnTo>
                    <a:pt x="69" y="17"/>
                  </a:lnTo>
                  <a:lnTo>
                    <a:pt x="62" y="20"/>
                  </a:lnTo>
                  <a:lnTo>
                    <a:pt x="55" y="21"/>
                  </a:lnTo>
                  <a:lnTo>
                    <a:pt x="47" y="24"/>
                  </a:lnTo>
                  <a:lnTo>
                    <a:pt x="40" y="27"/>
                  </a:lnTo>
                  <a:lnTo>
                    <a:pt x="35" y="28"/>
                  </a:lnTo>
                  <a:lnTo>
                    <a:pt x="29" y="31"/>
                  </a:lnTo>
                  <a:lnTo>
                    <a:pt x="25" y="34"/>
                  </a:lnTo>
                  <a:lnTo>
                    <a:pt x="19" y="37"/>
                  </a:lnTo>
                  <a:lnTo>
                    <a:pt x="15" y="40"/>
                  </a:lnTo>
                  <a:lnTo>
                    <a:pt x="12" y="42"/>
                  </a:lnTo>
                  <a:lnTo>
                    <a:pt x="9" y="45"/>
                  </a:lnTo>
                  <a:lnTo>
                    <a:pt x="6" y="48"/>
                  </a:lnTo>
                  <a:lnTo>
                    <a:pt x="3" y="51"/>
                  </a:lnTo>
                  <a:lnTo>
                    <a:pt x="2" y="54"/>
                  </a:lnTo>
                  <a:lnTo>
                    <a:pt x="2" y="57"/>
                  </a:lnTo>
                  <a:lnTo>
                    <a:pt x="0" y="61"/>
                  </a:lnTo>
                  <a:lnTo>
                    <a:pt x="2" y="64"/>
                  </a:lnTo>
                  <a:lnTo>
                    <a:pt x="2" y="67"/>
                  </a:lnTo>
                  <a:lnTo>
                    <a:pt x="3" y="70"/>
                  </a:lnTo>
                  <a:lnTo>
                    <a:pt x="6" y="72"/>
                  </a:lnTo>
                  <a:lnTo>
                    <a:pt x="9" y="75"/>
                  </a:lnTo>
                  <a:lnTo>
                    <a:pt x="12" y="78"/>
                  </a:lnTo>
                  <a:lnTo>
                    <a:pt x="15" y="81"/>
                  </a:lnTo>
                  <a:lnTo>
                    <a:pt x="19" y="84"/>
                  </a:lnTo>
                  <a:lnTo>
                    <a:pt x="25" y="87"/>
                  </a:lnTo>
                  <a:lnTo>
                    <a:pt x="29" y="89"/>
                  </a:lnTo>
                  <a:lnTo>
                    <a:pt x="35" y="92"/>
                  </a:lnTo>
                  <a:lnTo>
                    <a:pt x="40" y="94"/>
                  </a:lnTo>
                  <a:lnTo>
                    <a:pt x="47" y="97"/>
                  </a:lnTo>
                  <a:lnTo>
                    <a:pt x="55" y="99"/>
                  </a:lnTo>
                  <a:lnTo>
                    <a:pt x="62" y="101"/>
                  </a:lnTo>
                  <a:lnTo>
                    <a:pt x="69" y="104"/>
                  </a:lnTo>
                  <a:lnTo>
                    <a:pt x="77" y="105"/>
                  </a:lnTo>
                  <a:lnTo>
                    <a:pt x="86" y="108"/>
                  </a:lnTo>
                  <a:lnTo>
                    <a:pt x="103" y="111"/>
                  </a:lnTo>
                  <a:lnTo>
                    <a:pt x="123" y="114"/>
                  </a:lnTo>
                  <a:lnTo>
                    <a:pt x="143" y="117"/>
                  </a:lnTo>
                  <a:lnTo>
                    <a:pt x="165" y="118"/>
                  </a:lnTo>
                  <a:lnTo>
                    <a:pt x="188" y="119"/>
                  </a:lnTo>
                  <a:lnTo>
                    <a:pt x="211" y="121"/>
                  </a:lnTo>
                  <a:lnTo>
                    <a:pt x="235" y="121"/>
                  </a:lnTo>
                  <a:lnTo>
                    <a:pt x="258" y="121"/>
                  </a:lnTo>
                  <a:lnTo>
                    <a:pt x="281" y="119"/>
                  </a:lnTo>
                  <a:lnTo>
                    <a:pt x="304" y="118"/>
                  </a:lnTo>
                  <a:lnTo>
                    <a:pt x="325" y="117"/>
                  </a:lnTo>
                  <a:lnTo>
                    <a:pt x="345" y="114"/>
                  </a:lnTo>
                  <a:lnTo>
                    <a:pt x="365" y="111"/>
                  </a:lnTo>
                  <a:lnTo>
                    <a:pt x="382" y="108"/>
                  </a:lnTo>
                  <a:lnTo>
                    <a:pt x="391" y="105"/>
                  </a:lnTo>
                  <a:lnTo>
                    <a:pt x="399" y="104"/>
                  </a:lnTo>
                  <a:lnTo>
                    <a:pt x="407" y="101"/>
                  </a:lnTo>
                  <a:lnTo>
                    <a:pt x="414" y="99"/>
                  </a:lnTo>
                  <a:lnTo>
                    <a:pt x="421" y="97"/>
                  </a:lnTo>
                  <a:lnTo>
                    <a:pt x="428" y="94"/>
                  </a:lnTo>
                  <a:lnTo>
                    <a:pt x="434" y="92"/>
                  </a:lnTo>
                  <a:lnTo>
                    <a:pt x="440" y="89"/>
                  </a:lnTo>
                  <a:lnTo>
                    <a:pt x="445" y="87"/>
                  </a:lnTo>
                  <a:lnTo>
                    <a:pt x="450" y="84"/>
                  </a:lnTo>
                  <a:lnTo>
                    <a:pt x="454" y="81"/>
                  </a:lnTo>
                  <a:lnTo>
                    <a:pt x="457" y="78"/>
                  </a:lnTo>
                  <a:lnTo>
                    <a:pt x="461" y="75"/>
                  </a:lnTo>
                  <a:lnTo>
                    <a:pt x="462" y="72"/>
                  </a:lnTo>
                  <a:lnTo>
                    <a:pt x="465" y="70"/>
                  </a:lnTo>
                  <a:lnTo>
                    <a:pt x="467" y="67"/>
                  </a:lnTo>
                  <a:lnTo>
                    <a:pt x="468" y="64"/>
                  </a:lnTo>
                  <a:lnTo>
                    <a:pt x="468" y="61"/>
                  </a:lnTo>
                  <a:lnTo>
                    <a:pt x="468" y="57"/>
                  </a:lnTo>
                  <a:lnTo>
                    <a:pt x="467" y="54"/>
                  </a:lnTo>
                  <a:lnTo>
                    <a:pt x="465" y="51"/>
                  </a:lnTo>
                  <a:lnTo>
                    <a:pt x="462" y="48"/>
                  </a:lnTo>
                  <a:lnTo>
                    <a:pt x="461" y="45"/>
                  </a:lnTo>
                  <a:lnTo>
                    <a:pt x="457" y="42"/>
                  </a:lnTo>
                  <a:lnTo>
                    <a:pt x="454" y="40"/>
                  </a:lnTo>
                  <a:lnTo>
                    <a:pt x="450" y="37"/>
                  </a:lnTo>
                  <a:lnTo>
                    <a:pt x="445" y="34"/>
                  </a:lnTo>
                  <a:lnTo>
                    <a:pt x="440" y="31"/>
                  </a:lnTo>
                  <a:lnTo>
                    <a:pt x="434" y="28"/>
                  </a:lnTo>
                  <a:lnTo>
                    <a:pt x="428" y="27"/>
                  </a:lnTo>
                  <a:lnTo>
                    <a:pt x="421" y="24"/>
                  </a:lnTo>
                  <a:lnTo>
                    <a:pt x="414" y="21"/>
                  </a:lnTo>
                  <a:lnTo>
                    <a:pt x="407" y="20"/>
                  </a:lnTo>
                  <a:lnTo>
                    <a:pt x="399" y="17"/>
                  </a:lnTo>
                  <a:lnTo>
                    <a:pt x="391" y="15"/>
                  </a:lnTo>
                  <a:lnTo>
                    <a:pt x="382" y="14"/>
                  </a:lnTo>
                  <a:lnTo>
                    <a:pt x="365" y="10"/>
                  </a:lnTo>
                  <a:lnTo>
                    <a:pt x="345" y="7"/>
                  </a:lnTo>
                  <a:lnTo>
                    <a:pt x="325" y="4"/>
                  </a:lnTo>
                  <a:lnTo>
                    <a:pt x="304" y="2"/>
                  </a:lnTo>
                  <a:lnTo>
                    <a:pt x="281" y="1"/>
                  </a:lnTo>
                  <a:lnTo>
                    <a:pt x="258" y="0"/>
                  </a:lnTo>
                  <a:lnTo>
                    <a:pt x="235" y="0"/>
                  </a:lnTo>
                  <a:close/>
                </a:path>
              </a:pathLst>
            </a:cu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ea typeface="ＭＳ Ｐゴシック" charset="0"/>
              </a:endParaRPr>
            </a:p>
          </p:txBody>
        </p:sp>
        <p:sp>
          <p:nvSpPr>
            <p:cNvPr id="15476" name="Freeform 100"/>
            <p:cNvSpPr>
              <a:spLocks/>
            </p:cNvSpPr>
            <p:nvPr/>
          </p:nvSpPr>
          <p:spPr bwMode="auto">
            <a:xfrm>
              <a:off x="1814" y="2591"/>
              <a:ext cx="468" cy="121"/>
            </a:xfrm>
            <a:custGeom>
              <a:avLst/>
              <a:gdLst>
                <a:gd name="T0" fmla="*/ 211 w 468"/>
                <a:gd name="T1" fmla="*/ 0 h 121"/>
                <a:gd name="T2" fmla="*/ 165 w 468"/>
                <a:gd name="T3" fmla="*/ 2 h 121"/>
                <a:gd name="T4" fmla="*/ 123 w 468"/>
                <a:gd name="T5" fmla="*/ 7 h 121"/>
                <a:gd name="T6" fmla="*/ 86 w 468"/>
                <a:gd name="T7" fmla="*/ 14 h 121"/>
                <a:gd name="T8" fmla="*/ 69 w 468"/>
                <a:gd name="T9" fmla="*/ 17 h 121"/>
                <a:gd name="T10" fmla="*/ 55 w 468"/>
                <a:gd name="T11" fmla="*/ 21 h 121"/>
                <a:gd name="T12" fmla="*/ 40 w 468"/>
                <a:gd name="T13" fmla="*/ 27 h 121"/>
                <a:gd name="T14" fmla="*/ 29 w 468"/>
                <a:gd name="T15" fmla="*/ 31 h 121"/>
                <a:gd name="T16" fmla="*/ 19 w 468"/>
                <a:gd name="T17" fmla="*/ 37 h 121"/>
                <a:gd name="T18" fmla="*/ 12 w 468"/>
                <a:gd name="T19" fmla="*/ 42 h 121"/>
                <a:gd name="T20" fmla="*/ 6 w 468"/>
                <a:gd name="T21" fmla="*/ 48 h 121"/>
                <a:gd name="T22" fmla="*/ 2 w 468"/>
                <a:gd name="T23" fmla="*/ 54 h 121"/>
                <a:gd name="T24" fmla="*/ 0 w 468"/>
                <a:gd name="T25" fmla="*/ 61 h 121"/>
                <a:gd name="T26" fmla="*/ 2 w 468"/>
                <a:gd name="T27" fmla="*/ 67 h 121"/>
                <a:gd name="T28" fmla="*/ 6 w 468"/>
                <a:gd name="T29" fmla="*/ 72 h 121"/>
                <a:gd name="T30" fmla="*/ 12 w 468"/>
                <a:gd name="T31" fmla="*/ 78 h 121"/>
                <a:gd name="T32" fmla="*/ 19 w 468"/>
                <a:gd name="T33" fmla="*/ 84 h 121"/>
                <a:gd name="T34" fmla="*/ 29 w 468"/>
                <a:gd name="T35" fmla="*/ 89 h 121"/>
                <a:gd name="T36" fmla="*/ 40 w 468"/>
                <a:gd name="T37" fmla="*/ 94 h 121"/>
                <a:gd name="T38" fmla="*/ 55 w 468"/>
                <a:gd name="T39" fmla="*/ 99 h 121"/>
                <a:gd name="T40" fmla="*/ 69 w 468"/>
                <a:gd name="T41" fmla="*/ 104 h 121"/>
                <a:gd name="T42" fmla="*/ 86 w 468"/>
                <a:gd name="T43" fmla="*/ 108 h 121"/>
                <a:gd name="T44" fmla="*/ 123 w 468"/>
                <a:gd name="T45" fmla="*/ 114 h 121"/>
                <a:gd name="T46" fmla="*/ 165 w 468"/>
                <a:gd name="T47" fmla="*/ 118 h 121"/>
                <a:gd name="T48" fmla="*/ 211 w 468"/>
                <a:gd name="T49" fmla="*/ 121 h 121"/>
                <a:gd name="T50" fmla="*/ 258 w 468"/>
                <a:gd name="T51" fmla="*/ 121 h 121"/>
                <a:gd name="T52" fmla="*/ 304 w 468"/>
                <a:gd name="T53" fmla="*/ 118 h 121"/>
                <a:gd name="T54" fmla="*/ 345 w 468"/>
                <a:gd name="T55" fmla="*/ 114 h 121"/>
                <a:gd name="T56" fmla="*/ 382 w 468"/>
                <a:gd name="T57" fmla="*/ 108 h 121"/>
                <a:gd name="T58" fmla="*/ 399 w 468"/>
                <a:gd name="T59" fmla="*/ 104 h 121"/>
                <a:gd name="T60" fmla="*/ 414 w 468"/>
                <a:gd name="T61" fmla="*/ 99 h 121"/>
                <a:gd name="T62" fmla="*/ 428 w 468"/>
                <a:gd name="T63" fmla="*/ 94 h 121"/>
                <a:gd name="T64" fmla="*/ 440 w 468"/>
                <a:gd name="T65" fmla="*/ 89 h 121"/>
                <a:gd name="T66" fmla="*/ 450 w 468"/>
                <a:gd name="T67" fmla="*/ 84 h 121"/>
                <a:gd name="T68" fmla="*/ 457 w 468"/>
                <a:gd name="T69" fmla="*/ 78 h 121"/>
                <a:gd name="T70" fmla="*/ 462 w 468"/>
                <a:gd name="T71" fmla="*/ 72 h 121"/>
                <a:gd name="T72" fmla="*/ 467 w 468"/>
                <a:gd name="T73" fmla="*/ 67 h 121"/>
                <a:gd name="T74" fmla="*/ 468 w 468"/>
                <a:gd name="T75" fmla="*/ 61 h 121"/>
                <a:gd name="T76" fmla="*/ 467 w 468"/>
                <a:gd name="T77" fmla="*/ 54 h 121"/>
                <a:gd name="T78" fmla="*/ 462 w 468"/>
                <a:gd name="T79" fmla="*/ 48 h 121"/>
                <a:gd name="T80" fmla="*/ 457 w 468"/>
                <a:gd name="T81" fmla="*/ 42 h 121"/>
                <a:gd name="T82" fmla="*/ 450 w 468"/>
                <a:gd name="T83" fmla="*/ 37 h 121"/>
                <a:gd name="T84" fmla="*/ 440 w 468"/>
                <a:gd name="T85" fmla="*/ 31 h 121"/>
                <a:gd name="T86" fmla="*/ 428 w 468"/>
                <a:gd name="T87" fmla="*/ 27 h 121"/>
                <a:gd name="T88" fmla="*/ 414 w 468"/>
                <a:gd name="T89" fmla="*/ 21 h 121"/>
                <a:gd name="T90" fmla="*/ 399 w 468"/>
                <a:gd name="T91" fmla="*/ 17 h 121"/>
                <a:gd name="T92" fmla="*/ 382 w 468"/>
                <a:gd name="T93" fmla="*/ 14 h 121"/>
                <a:gd name="T94" fmla="*/ 345 w 468"/>
                <a:gd name="T95" fmla="*/ 7 h 121"/>
                <a:gd name="T96" fmla="*/ 304 w 468"/>
                <a:gd name="T97" fmla="*/ 2 h 121"/>
                <a:gd name="T98" fmla="*/ 258 w 468"/>
                <a:gd name="T99" fmla="*/ 0 h 121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468"/>
                <a:gd name="T151" fmla="*/ 0 h 121"/>
                <a:gd name="T152" fmla="*/ 468 w 468"/>
                <a:gd name="T153" fmla="*/ 121 h 121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468" h="121">
                  <a:moveTo>
                    <a:pt x="235" y="0"/>
                  </a:moveTo>
                  <a:lnTo>
                    <a:pt x="211" y="0"/>
                  </a:lnTo>
                  <a:lnTo>
                    <a:pt x="188" y="1"/>
                  </a:lnTo>
                  <a:lnTo>
                    <a:pt x="165" y="2"/>
                  </a:lnTo>
                  <a:lnTo>
                    <a:pt x="143" y="4"/>
                  </a:lnTo>
                  <a:lnTo>
                    <a:pt x="123" y="7"/>
                  </a:lnTo>
                  <a:lnTo>
                    <a:pt x="103" y="10"/>
                  </a:lnTo>
                  <a:lnTo>
                    <a:pt x="86" y="14"/>
                  </a:lnTo>
                  <a:lnTo>
                    <a:pt x="77" y="15"/>
                  </a:lnTo>
                  <a:lnTo>
                    <a:pt x="69" y="17"/>
                  </a:lnTo>
                  <a:lnTo>
                    <a:pt x="62" y="20"/>
                  </a:lnTo>
                  <a:lnTo>
                    <a:pt x="55" y="21"/>
                  </a:lnTo>
                  <a:lnTo>
                    <a:pt x="47" y="24"/>
                  </a:lnTo>
                  <a:lnTo>
                    <a:pt x="40" y="27"/>
                  </a:lnTo>
                  <a:lnTo>
                    <a:pt x="35" y="28"/>
                  </a:lnTo>
                  <a:lnTo>
                    <a:pt x="29" y="31"/>
                  </a:lnTo>
                  <a:lnTo>
                    <a:pt x="25" y="34"/>
                  </a:lnTo>
                  <a:lnTo>
                    <a:pt x="19" y="37"/>
                  </a:lnTo>
                  <a:lnTo>
                    <a:pt x="15" y="40"/>
                  </a:lnTo>
                  <a:lnTo>
                    <a:pt x="12" y="42"/>
                  </a:lnTo>
                  <a:lnTo>
                    <a:pt x="9" y="45"/>
                  </a:lnTo>
                  <a:lnTo>
                    <a:pt x="6" y="48"/>
                  </a:lnTo>
                  <a:lnTo>
                    <a:pt x="3" y="51"/>
                  </a:lnTo>
                  <a:lnTo>
                    <a:pt x="2" y="54"/>
                  </a:lnTo>
                  <a:lnTo>
                    <a:pt x="2" y="57"/>
                  </a:lnTo>
                  <a:lnTo>
                    <a:pt x="0" y="61"/>
                  </a:lnTo>
                  <a:lnTo>
                    <a:pt x="2" y="64"/>
                  </a:lnTo>
                  <a:lnTo>
                    <a:pt x="2" y="67"/>
                  </a:lnTo>
                  <a:lnTo>
                    <a:pt x="3" y="70"/>
                  </a:lnTo>
                  <a:lnTo>
                    <a:pt x="6" y="72"/>
                  </a:lnTo>
                  <a:lnTo>
                    <a:pt x="9" y="75"/>
                  </a:lnTo>
                  <a:lnTo>
                    <a:pt x="12" y="78"/>
                  </a:lnTo>
                  <a:lnTo>
                    <a:pt x="15" y="81"/>
                  </a:lnTo>
                  <a:lnTo>
                    <a:pt x="19" y="84"/>
                  </a:lnTo>
                  <a:lnTo>
                    <a:pt x="25" y="87"/>
                  </a:lnTo>
                  <a:lnTo>
                    <a:pt x="29" y="89"/>
                  </a:lnTo>
                  <a:lnTo>
                    <a:pt x="35" y="92"/>
                  </a:lnTo>
                  <a:lnTo>
                    <a:pt x="40" y="94"/>
                  </a:lnTo>
                  <a:lnTo>
                    <a:pt x="47" y="97"/>
                  </a:lnTo>
                  <a:lnTo>
                    <a:pt x="55" y="99"/>
                  </a:lnTo>
                  <a:lnTo>
                    <a:pt x="62" y="101"/>
                  </a:lnTo>
                  <a:lnTo>
                    <a:pt x="69" y="104"/>
                  </a:lnTo>
                  <a:lnTo>
                    <a:pt x="77" y="105"/>
                  </a:lnTo>
                  <a:lnTo>
                    <a:pt x="86" y="108"/>
                  </a:lnTo>
                  <a:lnTo>
                    <a:pt x="103" y="111"/>
                  </a:lnTo>
                  <a:lnTo>
                    <a:pt x="123" y="114"/>
                  </a:lnTo>
                  <a:lnTo>
                    <a:pt x="143" y="117"/>
                  </a:lnTo>
                  <a:lnTo>
                    <a:pt x="165" y="118"/>
                  </a:lnTo>
                  <a:lnTo>
                    <a:pt x="188" y="119"/>
                  </a:lnTo>
                  <a:lnTo>
                    <a:pt x="211" y="121"/>
                  </a:lnTo>
                  <a:lnTo>
                    <a:pt x="235" y="121"/>
                  </a:lnTo>
                  <a:lnTo>
                    <a:pt x="258" y="121"/>
                  </a:lnTo>
                  <a:lnTo>
                    <a:pt x="281" y="119"/>
                  </a:lnTo>
                  <a:lnTo>
                    <a:pt x="304" y="118"/>
                  </a:lnTo>
                  <a:lnTo>
                    <a:pt x="325" y="117"/>
                  </a:lnTo>
                  <a:lnTo>
                    <a:pt x="345" y="114"/>
                  </a:lnTo>
                  <a:lnTo>
                    <a:pt x="365" y="111"/>
                  </a:lnTo>
                  <a:lnTo>
                    <a:pt x="382" y="108"/>
                  </a:lnTo>
                  <a:lnTo>
                    <a:pt x="391" y="105"/>
                  </a:lnTo>
                  <a:lnTo>
                    <a:pt x="399" y="104"/>
                  </a:lnTo>
                  <a:lnTo>
                    <a:pt x="407" y="101"/>
                  </a:lnTo>
                  <a:lnTo>
                    <a:pt x="414" y="99"/>
                  </a:lnTo>
                  <a:lnTo>
                    <a:pt x="421" y="97"/>
                  </a:lnTo>
                  <a:lnTo>
                    <a:pt x="428" y="94"/>
                  </a:lnTo>
                  <a:lnTo>
                    <a:pt x="434" y="92"/>
                  </a:lnTo>
                  <a:lnTo>
                    <a:pt x="440" y="89"/>
                  </a:lnTo>
                  <a:lnTo>
                    <a:pt x="445" y="87"/>
                  </a:lnTo>
                  <a:lnTo>
                    <a:pt x="450" y="84"/>
                  </a:lnTo>
                  <a:lnTo>
                    <a:pt x="454" y="81"/>
                  </a:lnTo>
                  <a:lnTo>
                    <a:pt x="457" y="78"/>
                  </a:lnTo>
                  <a:lnTo>
                    <a:pt x="461" y="75"/>
                  </a:lnTo>
                  <a:lnTo>
                    <a:pt x="462" y="72"/>
                  </a:lnTo>
                  <a:lnTo>
                    <a:pt x="465" y="70"/>
                  </a:lnTo>
                  <a:lnTo>
                    <a:pt x="467" y="67"/>
                  </a:lnTo>
                  <a:lnTo>
                    <a:pt x="468" y="64"/>
                  </a:lnTo>
                  <a:lnTo>
                    <a:pt x="468" y="61"/>
                  </a:lnTo>
                  <a:lnTo>
                    <a:pt x="468" y="57"/>
                  </a:lnTo>
                  <a:lnTo>
                    <a:pt x="467" y="54"/>
                  </a:lnTo>
                  <a:lnTo>
                    <a:pt x="465" y="51"/>
                  </a:lnTo>
                  <a:lnTo>
                    <a:pt x="462" y="48"/>
                  </a:lnTo>
                  <a:lnTo>
                    <a:pt x="461" y="45"/>
                  </a:lnTo>
                  <a:lnTo>
                    <a:pt x="457" y="42"/>
                  </a:lnTo>
                  <a:lnTo>
                    <a:pt x="454" y="40"/>
                  </a:lnTo>
                  <a:lnTo>
                    <a:pt x="450" y="37"/>
                  </a:lnTo>
                  <a:lnTo>
                    <a:pt x="445" y="34"/>
                  </a:lnTo>
                  <a:lnTo>
                    <a:pt x="440" y="31"/>
                  </a:lnTo>
                  <a:lnTo>
                    <a:pt x="434" y="28"/>
                  </a:lnTo>
                  <a:lnTo>
                    <a:pt x="428" y="27"/>
                  </a:lnTo>
                  <a:lnTo>
                    <a:pt x="421" y="24"/>
                  </a:lnTo>
                  <a:lnTo>
                    <a:pt x="414" y="21"/>
                  </a:lnTo>
                  <a:lnTo>
                    <a:pt x="407" y="20"/>
                  </a:lnTo>
                  <a:lnTo>
                    <a:pt x="399" y="17"/>
                  </a:lnTo>
                  <a:lnTo>
                    <a:pt x="391" y="15"/>
                  </a:lnTo>
                  <a:lnTo>
                    <a:pt x="382" y="14"/>
                  </a:lnTo>
                  <a:lnTo>
                    <a:pt x="365" y="10"/>
                  </a:lnTo>
                  <a:lnTo>
                    <a:pt x="345" y="7"/>
                  </a:lnTo>
                  <a:lnTo>
                    <a:pt x="325" y="4"/>
                  </a:lnTo>
                  <a:lnTo>
                    <a:pt x="304" y="2"/>
                  </a:lnTo>
                  <a:lnTo>
                    <a:pt x="281" y="1"/>
                  </a:lnTo>
                  <a:lnTo>
                    <a:pt x="258" y="0"/>
                  </a:lnTo>
                  <a:lnTo>
                    <a:pt x="235" y="0"/>
                  </a:lnTo>
                </a:path>
              </a:pathLst>
            </a:custGeom>
            <a:noFill/>
            <a:ln w="174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ea typeface="ＭＳ Ｐゴシック" charset="0"/>
              </a:endParaRPr>
            </a:p>
          </p:txBody>
        </p:sp>
        <p:sp>
          <p:nvSpPr>
            <p:cNvPr id="15477" name="Line 101"/>
            <p:cNvSpPr>
              <a:spLocks noChangeShapeType="1"/>
            </p:cNvSpPr>
            <p:nvPr/>
          </p:nvSpPr>
          <p:spPr bwMode="auto">
            <a:xfrm>
              <a:off x="1814" y="2581"/>
              <a:ext cx="1" cy="75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ea typeface="ＭＳ Ｐゴシック" charset="0"/>
              </a:endParaRPr>
            </a:p>
          </p:txBody>
        </p:sp>
        <p:sp>
          <p:nvSpPr>
            <p:cNvPr id="15478" name="Line 102"/>
            <p:cNvSpPr>
              <a:spLocks noChangeShapeType="1"/>
            </p:cNvSpPr>
            <p:nvPr/>
          </p:nvSpPr>
          <p:spPr bwMode="auto">
            <a:xfrm>
              <a:off x="2282" y="2581"/>
              <a:ext cx="1" cy="75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ea typeface="ＭＳ Ｐゴシック" charset="0"/>
              </a:endParaRPr>
            </a:p>
          </p:txBody>
        </p:sp>
        <p:sp>
          <p:nvSpPr>
            <p:cNvPr id="15479" name="Rectangle 103"/>
            <p:cNvSpPr>
              <a:spLocks noChangeArrowheads="1"/>
            </p:cNvSpPr>
            <p:nvPr/>
          </p:nvSpPr>
          <p:spPr bwMode="auto">
            <a:xfrm>
              <a:off x="1814" y="2575"/>
              <a:ext cx="304" cy="86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ea typeface="ＭＳ Ｐゴシック" charset="0"/>
              </a:endParaRPr>
            </a:p>
          </p:txBody>
        </p:sp>
        <p:sp>
          <p:nvSpPr>
            <p:cNvPr id="15480" name="Freeform 104"/>
            <p:cNvSpPr>
              <a:spLocks/>
            </p:cNvSpPr>
            <p:nvPr/>
          </p:nvSpPr>
          <p:spPr bwMode="auto">
            <a:xfrm>
              <a:off x="1811" y="2493"/>
              <a:ext cx="467" cy="142"/>
            </a:xfrm>
            <a:custGeom>
              <a:avLst/>
              <a:gdLst>
                <a:gd name="T0" fmla="*/ 209 w 467"/>
                <a:gd name="T1" fmla="*/ 0 h 142"/>
                <a:gd name="T2" fmla="*/ 163 w 467"/>
                <a:gd name="T3" fmla="*/ 3 h 142"/>
                <a:gd name="T4" fmla="*/ 122 w 467"/>
                <a:gd name="T5" fmla="*/ 9 h 142"/>
                <a:gd name="T6" fmla="*/ 85 w 467"/>
                <a:gd name="T7" fmla="*/ 16 h 142"/>
                <a:gd name="T8" fmla="*/ 68 w 467"/>
                <a:gd name="T9" fmla="*/ 20 h 142"/>
                <a:gd name="T10" fmla="*/ 53 w 467"/>
                <a:gd name="T11" fmla="*/ 26 h 142"/>
                <a:gd name="T12" fmla="*/ 39 w 467"/>
                <a:gd name="T13" fmla="*/ 30 h 142"/>
                <a:gd name="T14" fmla="*/ 28 w 467"/>
                <a:gd name="T15" fmla="*/ 38 h 142"/>
                <a:gd name="T16" fmla="*/ 18 w 467"/>
                <a:gd name="T17" fmla="*/ 43 h 142"/>
                <a:gd name="T18" fmla="*/ 10 w 467"/>
                <a:gd name="T19" fmla="*/ 49 h 142"/>
                <a:gd name="T20" fmla="*/ 5 w 467"/>
                <a:gd name="T21" fmla="*/ 56 h 142"/>
                <a:gd name="T22" fmla="*/ 0 w 467"/>
                <a:gd name="T23" fmla="*/ 63 h 142"/>
                <a:gd name="T24" fmla="*/ 0 w 467"/>
                <a:gd name="T25" fmla="*/ 70 h 142"/>
                <a:gd name="T26" fmla="*/ 0 w 467"/>
                <a:gd name="T27" fmla="*/ 78 h 142"/>
                <a:gd name="T28" fmla="*/ 5 w 467"/>
                <a:gd name="T29" fmla="*/ 85 h 142"/>
                <a:gd name="T30" fmla="*/ 10 w 467"/>
                <a:gd name="T31" fmla="*/ 92 h 142"/>
                <a:gd name="T32" fmla="*/ 18 w 467"/>
                <a:gd name="T33" fmla="*/ 98 h 142"/>
                <a:gd name="T34" fmla="*/ 28 w 467"/>
                <a:gd name="T35" fmla="*/ 105 h 142"/>
                <a:gd name="T36" fmla="*/ 39 w 467"/>
                <a:gd name="T37" fmla="*/ 110 h 142"/>
                <a:gd name="T38" fmla="*/ 53 w 467"/>
                <a:gd name="T39" fmla="*/ 116 h 142"/>
                <a:gd name="T40" fmla="*/ 68 w 467"/>
                <a:gd name="T41" fmla="*/ 120 h 142"/>
                <a:gd name="T42" fmla="*/ 85 w 467"/>
                <a:gd name="T43" fmla="*/ 125 h 142"/>
                <a:gd name="T44" fmla="*/ 122 w 467"/>
                <a:gd name="T45" fmla="*/ 133 h 142"/>
                <a:gd name="T46" fmla="*/ 163 w 467"/>
                <a:gd name="T47" fmla="*/ 138 h 142"/>
                <a:gd name="T48" fmla="*/ 209 w 467"/>
                <a:gd name="T49" fmla="*/ 140 h 142"/>
                <a:gd name="T50" fmla="*/ 257 w 467"/>
                <a:gd name="T51" fmla="*/ 140 h 142"/>
                <a:gd name="T52" fmla="*/ 302 w 467"/>
                <a:gd name="T53" fmla="*/ 138 h 142"/>
                <a:gd name="T54" fmla="*/ 344 w 467"/>
                <a:gd name="T55" fmla="*/ 133 h 142"/>
                <a:gd name="T56" fmla="*/ 381 w 467"/>
                <a:gd name="T57" fmla="*/ 125 h 142"/>
                <a:gd name="T58" fmla="*/ 398 w 467"/>
                <a:gd name="T59" fmla="*/ 120 h 142"/>
                <a:gd name="T60" fmla="*/ 414 w 467"/>
                <a:gd name="T61" fmla="*/ 116 h 142"/>
                <a:gd name="T62" fmla="*/ 427 w 467"/>
                <a:gd name="T63" fmla="*/ 110 h 142"/>
                <a:gd name="T64" fmla="*/ 438 w 467"/>
                <a:gd name="T65" fmla="*/ 105 h 142"/>
                <a:gd name="T66" fmla="*/ 448 w 467"/>
                <a:gd name="T67" fmla="*/ 98 h 142"/>
                <a:gd name="T68" fmla="*/ 455 w 467"/>
                <a:gd name="T69" fmla="*/ 92 h 142"/>
                <a:gd name="T70" fmla="*/ 461 w 467"/>
                <a:gd name="T71" fmla="*/ 85 h 142"/>
                <a:gd name="T72" fmla="*/ 465 w 467"/>
                <a:gd name="T73" fmla="*/ 78 h 142"/>
                <a:gd name="T74" fmla="*/ 467 w 467"/>
                <a:gd name="T75" fmla="*/ 70 h 142"/>
                <a:gd name="T76" fmla="*/ 465 w 467"/>
                <a:gd name="T77" fmla="*/ 63 h 142"/>
                <a:gd name="T78" fmla="*/ 461 w 467"/>
                <a:gd name="T79" fmla="*/ 56 h 142"/>
                <a:gd name="T80" fmla="*/ 455 w 467"/>
                <a:gd name="T81" fmla="*/ 49 h 142"/>
                <a:gd name="T82" fmla="*/ 448 w 467"/>
                <a:gd name="T83" fmla="*/ 43 h 142"/>
                <a:gd name="T84" fmla="*/ 438 w 467"/>
                <a:gd name="T85" fmla="*/ 38 h 142"/>
                <a:gd name="T86" fmla="*/ 427 w 467"/>
                <a:gd name="T87" fmla="*/ 30 h 142"/>
                <a:gd name="T88" fmla="*/ 414 w 467"/>
                <a:gd name="T89" fmla="*/ 26 h 142"/>
                <a:gd name="T90" fmla="*/ 398 w 467"/>
                <a:gd name="T91" fmla="*/ 20 h 142"/>
                <a:gd name="T92" fmla="*/ 381 w 467"/>
                <a:gd name="T93" fmla="*/ 16 h 142"/>
                <a:gd name="T94" fmla="*/ 344 w 467"/>
                <a:gd name="T95" fmla="*/ 9 h 142"/>
                <a:gd name="T96" fmla="*/ 302 w 467"/>
                <a:gd name="T97" fmla="*/ 3 h 142"/>
                <a:gd name="T98" fmla="*/ 257 w 467"/>
                <a:gd name="T99" fmla="*/ 0 h 142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467"/>
                <a:gd name="T151" fmla="*/ 0 h 142"/>
                <a:gd name="T152" fmla="*/ 467 w 467"/>
                <a:gd name="T153" fmla="*/ 142 h 142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467" h="142">
                  <a:moveTo>
                    <a:pt x="234" y="0"/>
                  </a:moveTo>
                  <a:lnTo>
                    <a:pt x="209" y="0"/>
                  </a:lnTo>
                  <a:lnTo>
                    <a:pt x="186" y="2"/>
                  </a:lnTo>
                  <a:lnTo>
                    <a:pt x="163" y="3"/>
                  </a:lnTo>
                  <a:lnTo>
                    <a:pt x="142" y="5"/>
                  </a:lnTo>
                  <a:lnTo>
                    <a:pt x="122" y="9"/>
                  </a:lnTo>
                  <a:lnTo>
                    <a:pt x="102" y="12"/>
                  </a:lnTo>
                  <a:lnTo>
                    <a:pt x="85" y="16"/>
                  </a:lnTo>
                  <a:lnTo>
                    <a:pt x="76" y="18"/>
                  </a:lnTo>
                  <a:lnTo>
                    <a:pt x="68" y="20"/>
                  </a:lnTo>
                  <a:lnTo>
                    <a:pt x="60" y="23"/>
                  </a:lnTo>
                  <a:lnTo>
                    <a:pt x="53" y="26"/>
                  </a:lnTo>
                  <a:lnTo>
                    <a:pt x="46" y="28"/>
                  </a:lnTo>
                  <a:lnTo>
                    <a:pt x="39" y="30"/>
                  </a:lnTo>
                  <a:lnTo>
                    <a:pt x="33" y="33"/>
                  </a:lnTo>
                  <a:lnTo>
                    <a:pt x="28" y="38"/>
                  </a:lnTo>
                  <a:lnTo>
                    <a:pt x="23" y="40"/>
                  </a:lnTo>
                  <a:lnTo>
                    <a:pt x="18" y="43"/>
                  </a:lnTo>
                  <a:lnTo>
                    <a:pt x="13" y="46"/>
                  </a:lnTo>
                  <a:lnTo>
                    <a:pt x="10" y="49"/>
                  </a:lnTo>
                  <a:lnTo>
                    <a:pt x="7" y="53"/>
                  </a:lnTo>
                  <a:lnTo>
                    <a:pt x="5" y="56"/>
                  </a:lnTo>
                  <a:lnTo>
                    <a:pt x="2" y="60"/>
                  </a:lnTo>
                  <a:lnTo>
                    <a:pt x="0" y="63"/>
                  </a:lnTo>
                  <a:lnTo>
                    <a:pt x="0" y="68"/>
                  </a:lnTo>
                  <a:lnTo>
                    <a:pt x="0" y="70"/>
                  </a:lnTo>
                  <a:lnTo>
                    <a:pt x="0" y="75"/>
                  </a:lnTo>
                  <a:lnTo>
                    <a:pt x="0" y="78"/>
                  </a:lnTo>
                  <a:lnTo>
                    <a:pt x="2" y="82"/>
                  </a:lnTo>
                  <a:lnTo>
                    <a:pt x="5" y="85"/>
                  </a:lnTo>
                  <a:lnTo>
                    <a:pt x="7" y="89"/>
                  </a:lnTo>
                  <a:lnTo>
                    <a:pt x="10" y="92"/>
                  </a:lnTo>
                  <a:lnTo>
                    <a:pt x="13" y="95"/>
                  </a:lnTo>
                  <a:lnTo>
                    <a:pt x="18" y="98"/>
                  </a:lnTo>
                  <a:lnTo>
                    <a:pt x="23" y="102"/>
                  </a:lnTo>
                  <a:lnTo>
                    <a:pt x="28" y="105"/>
                  </a:lnTo>
                  <a:lnTo>
                    <a:pt x="33" y="108"/>
                  </a:lnTo>
                  <a:lnTo>
                    <a:pt x="39" y="110"/>
                  </a:lnTo>
                  <a:lnTo>
                    <a:pt x="46" y="113"/>
                  </a:lnTo>
                  <a:lnTo>
                    <a:pt x="53" y="116"/>
                  </a:lnTo>
                  <a:lnTo>
                    <a:pt x="60" y="118"/>
                  </a:lnTo>
                  <a:lnTo>
                    <a:pt x="68" y="120"/>
                  </a:lnTo>
                  <a:lnTo>
                    <a:pt x="76" y="123"/>
                  </a:lnTo>
                  <a:lnTo>
                    <a:pt x="85" y="125"/>
                  </a:lnTo>
                  <a:lnTo>
                    <a:pt x="102" y="129"/>
                  </a:lnTo>
                  <a:lnTo>
                    <a:pt x="122" y="133"/>
                  </a:lnTo>
                  <a:lnTo>
                    <a:pt x="142" y="136"/>
                  </a:lnTo>
                  <a:lnTo>
                    <a:pt x="163" y="138"/>
                  </a:lnTo>
                  <a:lnTo>
                    <a:pt x="186" y="140"/>
                  </a:lnTo>
                  <a:lnTo>
                    <a:pt x="209" y="140"/>
                  </a:lnTo>
                  <a:lnTo>
                    <a:pt x="234" y="142"/>
                  </a:lnTo>
                  <a:lnTo>
                    <a:pt x="257" y="140"/>
                  </a:lnTo>
                  <a:lnTo>
                    <a:pt x="281" y="140"/>
                  </a:lnTo>
                  <a:lnTo>
                    <a:pt x="302" y="138"/>
                  </a:lnTo>
                  <a:lnTo>
                    <a:pt x="324" y="136"/>
                  </a:lnTo>
                  <a:lnTo>
                    <a:pt x="344" y="133"/>
                  </a:lnTo>
                  <a:lnTo>
                    <a:pt x="364" y="129"/>
                  </a:lnTo>
                  <a:lnTo>
                    <a:pt x="381" y="125"/>
                  </a:lnTo>
                  <a:lnTo>
                    <a:pt x="390" y="123"/>
                  </a:lnTo>
                  <a:lnTo>
                    <a:pt x="398" y="120"/>
                  </a:lnTo>
                  <a:lnTo>
                    <a:pt x="405" y="118"/>
                  </a:lnTo>
                  <a:lnTo>
                    <a:pt x="414" y="116"/>
                  </a:lnTo>
                  <a:lnTo>
                    <a:pt x="420" y="113"/>
                  </a:lnTo>
                  <a:lnTo>
                    <a:pt x="427" y="110"/>
                  </a:lnTo>
                  <a:lnTo>
                    <a:pt x="433" y="108"/>
                  </a:lnTo>
                  <a:lnTo>
                    <a:pt x="438" y="105"/>
                  </a:lnTo>
                  <a:lnTo>
                    <a:pt x="444" y="102"/>
                  </a:lnTo>
                  <a:lnTo>
                    <a:pt x="448" y="98"/>
                  </a:lnTo>
                  <a:lnTo>
                    <a:pt x="453" y="95"/>
                  </a:lnTo>
                  <a:lnTo>
                    <a:pt x="455" y="92"/>
                  </a:lnTo>
                  <a:lnTo>
                    <a:pt x="460" y="89"/>
                  </a:lnTo>
                  <a:lnTo>
                    <a:pt x="461" y="85"/>
                  </a:lnTo>
                  <a:lnTo>
                    <a:pt x="464" y="82"/>
                  </a:lnTo>
                  <a:lnTo>
                    <a:pt x="465" y="78"/>
                  </a:lnTo>
                  <a:lnTo>
                    <a:pt x="467" y="75"/>
                  </a:lnTo>
                  <a:lnTo>
                    <a:pt x="467" y="70"/>
                  </a:lnTo>
                  <a:lnTo>
                    <a:pt x="467" y="68"/>
                  </a:lnTo>
                  <a:lnTo>
                    <a:pt x="465" y="63"/>
                  </a:lnTo>
                  <a:lnTo>
                    <a:pt x="464" y="60"/>
                  </a:lnTo>
                  <a:lnTo>
                    <a:pt x="461" y="56"/>
                  </a:lnTo>
                  <a:lnTo>
                    <a:pt x="460" y="53"/>
                  </a:lnTo>
                  <a:lnTo>
                    <a:pt x="455" y="49"/>
                  </a:lnTo>
                  <a:lnTo>
                    <a:pt x="453" y="46"/>
                  </a:lnTo>
                  <a:lnTo>
                    <a:pt x="448" y="43"/>
                  </a:lnTo>
                  <a:lnTo>
                    <a:pt x="444" y="40"/>
                  </a:lnTo>
                  <a:lnTo>
                    <a:pt x="438" y="38"/>
                  </a:lnTo>
                  <a:lnTo>
                    <a:pt x="433" y="33"/>
                  </a:lnTo>
                  <a:lnTo>
                    <a:pt x="427" y="30"/>
                  </a:lnTo>
                  <a:lnTo>
                    <a:pt x="420" y="28"/>
                  </a:lnTo>
                  <a:lnTo>
                    <a:pt x="414" y="26"/>
                  </a:lnTo>
                  <a:lnTo>
                    <a:pt x="405" y="23"/>
                  </a:lnTo>
                  <a:lnTo>
                    <a:pt x="398" y="20"/>
                  </a:lnTo>
                  <a:lnTo>
                    <a:pt x="390" y="18"/>
                  </a:lnTo>
                  <a:lnTo>
                    <a:pt x="381" y="16"/>
                  </a:lnTo>
                  <a:lnTo>
                    <a:pt x="364" y="12"/>
                  </a:lnTo>
                  <a:lnTo>
                    <a:pt x="344" y="9"/>
                  </a:lnTo>
                  <a:lnTo>
                    <a:pt x="324" y="5"/>
                  </a:lnTo>
                  <a:lnTo>
                    <a:pt x="302" y="3"/>
                  </a:lnTo>
                  <a:lnTo>
                    <a:pt x="281" y="2"/>
                  </a:lnTo>
                  <a:lnTo>
                    <a:pt x="257" y="0"/>
                  </a:lnTo>
                  <a:lnTo>
                    <a:pt x="234" y="0"/>
                  </a:lnTo>
                  <a:close/>
                </a:path>
              </a:pathLst>
            </a:cu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ea typeface="ＭＳ Ｐゴシック" charset="0"/>
              </a:endParaRPr>
            </a:p>
          </p:txBody>
        </p:sp>
        <p:sp>
          <p:nvSpPr>
            <p:cNvPr id="15481" name="Freeform 105"/>
            <p:cNvSpPr>
              <a:spLocks/>
            </p:cNvSpPr>
            <p:nvPr/>
          </p:nvSpPr>
          <p:spPr bwMode="auto">
            <a:xfrm>
              <a:off x="1811" y="2493"/>
              <a:ext cx="467" cy="142"/>
            </a:xfrm>
            <a:custGeom>
              <a:avLst/>
              <a:gdLst>
                <a:gd name="T0" fmla="*/ 209 w 467"/>
                <a:gd name="T1" fmla="*/ 0 h 142"/>
                <a:gd name="T2" fmla="*/ 163 w 467"/>
                <a:gd name="T3" fmla="*/ 3 h 142"/>
                <a:gd name="T4" fmla="*/ 122 w 467"/>
                <a:gd name="T5" fmla="*/ 9 h 142"/>
                <a:gd name="T6" fmla="*/ 85 w 467"/>
                <a:gd name="T7" fmla="*/ 16 h 142"/>
                <a:gd name="T8" fmla="*/ 68 w 467"/>
                <a:gd name="T9" fmla="*/ 20 h 142"/>
                <a:gd name="T10" fmla="*/ 53 w 467"/>
                <a:gd name="T11" fmla="*/ 26 h 142"/>
                <a:gd name="T12" fmla="*/ 39 w 467"/>
                <a:gd name="T13" fmla="*/ 30 h 142"/>
                <a:gd name="T14" fmla="*/ 28 w 467"/>
                <a:gd name="T15" fmla="*/ 38 h 142"/>
                <a:gd name="T16" fmla="*/ 18 w 467"/>
                <a:gd name="T17" fmla="*/ 43 h 142"/>
                <a:gd name="T18" fmla="*/ 10 w 467"/>
                <a:gd name="T19" fmla="*/ 49 h 142"/>
                <a:gd name="T20" fmla="*/ 5 w 467"/>
                <a:gd name="T21" fmla="*/ 56 h 142"/>
                <a:gd name="T22" fmla="*/ 0 w 467"/>
                <a:gd name="T23" fmla="*/ 63 h 142"/>
                <a:gd name="T24" fmla="*/ 0 w 467"/>
                <a:gd name="T25" fmla="*/ 70 h 142"/>
                <a:gd name="T26" fmla="*/ 0 w 467"/>
                <a:gd name="T27" fmla="*/ 78 h 142"/>
                <a:gd name="T28" fmla="*/ 5 w 467"/>
                <a:gd name="T29" fmla="*/ 85 h 142"/>
                <a:gd name="T30" fmla="*/ 10 w 467"/>
                <a:gd name="T31" fmla="*/ 92 h 142"/>
                <a:gd name="T32" fmla="*/ 18 w 467"/>
                <a:gd name="T33" fmla="*/ 98 h 142"/>
                <a:gd name="T34" fmla="*/ 28 w 467"/>
                <a:gd name="T35" fmla="*/ 105 h 142"/>
                <a:gd name="T36" fmla="*/ 39 w 467"/>
                <a:gd name="T37" fmla="*/ 110 h 142"/>
                <a:gd name="T38" fmla="*/ 53 w 467"/>
                <a:gd name="T39" fmla="*/ 116 h 142"/>
                <a:gd name="T40" fmla="*/ 68 w 467"/>
                <a:gd name="T41" fmla="*/ 120 h 142"/>
                <a:gd name="T42" fmla="*/ 85 w 467"/>
                <a:gd name="T43" fmla="*/ 125 h 142"/>
                <a:gd name="T44" fmla="*/ 122 w 467"/>
                <a:gd name="T45" fmla="*/ 133 h 142"/>
                <a:gd name="T46" fmla="*/ 163 w 467"/>
                <a:gd name="T47" fmla="*/ 138 h 142"/>
                <a:gd name="T48" fmla="*/ 209 w 467"/>
                <a:gd name="T49" fmla="*/ 140 h 142"/>
                <a:gd name="T50" fmla="*/ 257 w 467"/>
                <a:gd name="T51" fmla="*/ 140 h 142"/>
                <a:gd name="T52" fmla="*/ 302 w 467"/>
                <a:gd name="T53" fmla="*/ 138 h 142"/>
                <a:gd name="T54" fmla="*/ 344 w 467"/>
                <a:gd name="T55" fmla="*/ 133 h 142"/>
                <a:gd name="T56" fmla="*/ 381 w 467"/>
                <a:gd name="T57" fmla="*/ 125 h 142"/>
                <a:gd name="T58" fmla="*/ 398 w 467"/>
                <a:gd name="T59" fmla="*/ 120 h 142"/>
                <a:gd name="T60" fmla="*/ 414 w 467"/>
                <a:gd name="T61" fmla="*/ 116 h 142"/>
                <a:gd name="T62" fmla="*/ 427 w 467"/>
                <a:gd name="T63" fmla="*/ 110 h 142"/>
                <a:gd name="T64" fmla="*/ 438 w 467"/>
                <a:gd name="T65" fmla="*/ 105 h 142"/>
                <a:gd name="T66" fmla="*/ 448 w 467"/>
                <a:gd name="T67" fmla="*/ 98 h 142"/>
                <a:gd name="T68" fmla="*/ 455 w 467"/>
                <a:gd name="T69" fmla="*/ 92 h 142"/>
                <a:gd name="T70" fmla="*/ 461 w 467"/>
                <a:gd name="T71" fmla="*/ 85 h 142"/>
                <a:gd name="T72" fmla="*/ 465 w 467"/>
                <a:gd name="T73" fmla="*/ 78 h 142"/>
                <a:gd name="T74" fmla="*/ 467 w 467"/>
                <a:gd name="T75" fmla="*/ 70 h 142"/>
                <a:gd name="T76" fmla="*/ 465 w 467"/>
                <a:gd name="T77" fmla="*/ 63 h 142"/>
                <a:gd name="T78" fmla="*/ 461 w 467"/>
                <a:gd name="T79" fmla="*/ 56 h 142"/>
                <a:gd name="T80" fmla="*/ 455 w 467"/>
                <a:gd name="T81" fmla="*/ 49 h 142"/>
                <a:gd name="T82" fmla="*/ 448 w 467"/>
                <a:gd name="T83" fmla="*/ 43 h 142"/>
                <a:gd name="T84" fmla="*/ 438 w 467"/>
                <a:gd name="T85" fmla="*/ 38 h 142"/>
                <a:gd name="T86" fmla="*/ 427 w 467"/>
                <a:gd name="T87" fmla="*/ 30 h 142"/>
                <a:gd name="T88" fmla="*/ 414 w 467"/>
                <a:gd name="T89" fmla="*/ 26 h 142"/>
                <a:gd name="T90" fmla="*/ 398 w 467"/>
                <a:gd name="T91" fmla="*/ 20 h 142"/>
                <a:gd name="T92" fmla="*/ 381 w 467"/>
                <a:gd name="T93" fmla="*/ 16 h 142"/>
                <a:gd name="T94" fmla="*/ 344 w 467"/>
                <a:gd name="T95" fmla="*/ 9 h 142"/>
                <a:gd name="T96" fmla="*/ 302 w 467"/>
                <a:gd name="T97" fmla="*/ 3 h 142"/>
                <a:gd name="T98" fmla="*/ 257 w 467"/>
                <a:gd name="T99" fmla="*/ 0 h 142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467"/>
                <a:gd name="T151" fmla="*/ 0 h 142"/>
                <a:gd name="T152" fmla="*/ 467 w 467"/>
                <a:gd name="T153" fmla="*/ 142 h 142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467" h="142">
                  <a:moveTo>
                    <a:pt x="234" y="0"/>
                  </a:moveTo>
                  <a:lnTo>
                    <a:pt x="209" y="0"/>
                  </a:lnTo>
                  <a:lnTo>
                    <a:pt x="186" y="2"/>
                  </a:lnTo>
                  <a:lnTo>
                    <a:pt x="163" y="3"/>
                  </a:lnTo>
                  <a:lnTo>
                    <a:pt x="142" y="5"/>
                  </a:lnTo>
                  <a:lnTo>
                    <a:pt x="122" y="9"/>
                  </a:lnTo>
                  <a:lnTo>
                    <a:pt x="102" y="12"/>
                  </a:lnTo>
                  <a:lnTo>
                    <a:pt x="85" y="16"/>
                  </a:lnTo>
                  <a:lnTo>
                    <a:pt x="76" y="18"/>
                  </a:lnTo>
                  <a:lnTo>
                    <a:pt x="68" y="20"/>
                  </a:lnTo>
                  <a:lnTo>
                    <a:pt x="60" y="23"/>
                  </a:lnTo>
                  <a:lnTo>
                    <a:pt x="53" y="26"/>
                  </a:lnTo>
                  <a:lnTo>
                    <a:pt x="46" y="28"/>
                  </a:lnTo>
                  <a:lnTo>
                    <a:pt x="39" y="30"/>
                  </a:lnTo>
                  <a:lnTo>
                    <a:pt x="33" y="33"/>
                  </a:lnTo>
                  <a:lnTo>
                    <a:pt x="28" y="38"/>
                  </a:lnTo>
                  <a:lnTo>
                    <a:pt x="23" y="40"/>
                  </a:lnTo>
                  <a:lnTo>
                    <a:pt x="18" y="43"/>
                  </a:lnTo>
                  <a:lnTo>
                    <a:pt x="13" y="46"/>
                  </a:lnTo>
                  <a:lnTo>
                    <a:pt x="10" y="49"/>
                  </a:lnTo>
                  <a:lnTo>
                    <a:pt x="7" y="53"/>
                  </a:lnTo>
                  <a:lnTo>
                    <a:pt x="5" y="56"/>
                  </a:lnTo>
                  <a:lnTo>
                    <a:pt x="2" y="60"/>
                  </a:lnTo>
                  <a:lnTo>
                    <a:pt x="0" y="63"/>
                  </a:lnTo>
                  <a:lnTo>
                    <a:pt x="0" y="68"/>
                  </a:lnTo>
                  <a:lnTo>
                    <a:pt x="0" y="70"/>
                  </a:lnTo>
                  <a:lnTo>
                    <a:pt x="0" y="75"/>
                  </a:lnTo>
                  <a:lnTo>
                    <a:pt x="0" y="78"/>
                  </a:lnTo>
                  <a:lnTo>
                    <a:pt x="2" y="82"/>
                  </a:lnTo>
                  <a:lnTo>
                    <a:pt x="5" y="85"/>
                  </a:lnTo>
                  <a:lnTo>
                    <a:pt x="7" y="89"/>
                  </a:lnTo>
                  <a:lnTo>
                    <a:pt x="10" y="92"/>
                  </a:lnTo>
                  <a:lnTo>
                    <a:pt x="13" y="95"/>
                  </a:lnTo>
                  <a:lnTo>
                    <a:pt x="18" y="98"/>
                  </a:lnTo>
                  <a:lnTo>
                    <a:pt x="23" y="102"/>
                  </a:lnTo>
                  <a:lnTo>
                    <a:pt x="28" y="105"/>
                  </a:lnTo>
                  <a:lnTo>
                    <a:pt x="33" y="108"/>
                  </a:lnTo>
                  <a:lnTo>
                    <a:pt x="39" y="110"/>
                  </a:lnTo>
                  <a:lnTo>
                    <a:pt x="46" y="113"/>
                  </a:lnTo>
                  <a:lnTo>
                    <a:pt x="53" y="116"/>
                  </a:lnTo>
                  <a:lnTo>
                    <a:pt x="60" y="118"/>
                  </a:lnTo>
                  <a:lnTo>
                    <a:pt x="68" y="120"/>
                  </a:lnTo>
                  <a:lnTo>
                    <a:pt x="76" y="123"/>
                  </a:lnTo>
                  <a:lnTo>
                    <a:pt x="85" y="125"/>
                  </a:lnTo>
                  <a:lnTo>
                    <a:pt x="102" y="129"/>
                  </a:lnTo>
                  <a:lnTo>
                    <a:pt x="122" y="133"/>
                  </a:lnTo>
                  <a:lnTo>
                    <a:pt x="142" y="136"/>
                  </a:lnTo>
                  <a:lnTo>
                    <a:pt x="163" y="138"/>
                  </a:lnTo>
                  <a:lnTo>
                    <a:pt x="186" y="140"/>
                  </a:lnTo>
                  <a:lnTo>
                    <a:pt x="209" y="140"/>
                  </a:lnTo>
                  <a:lnTo>
                    <a:pt x="234" y="142"/>
                  </a:lnTo>
                  <a:lnTo>
                    <a:pt x="257" y="140"/>
                  </a:lnTo>
                  <a:lnTo>
                    <a:pt x="281" y="140"/>
                  </a:lnTo>
                  <a:lnTo>
                    <a:pt x="302" y="138"/>
                  </a:lnTo>
                  <a:lnTo>
                    <a:pt x="324" y="136"/>
                  </a:lnTo>
                  <a:lnTo>
                    <a:pt x="344" y="133"/>
                  </a:lnTo>
                  <a:lnTo>
                    <a:pt x="364" y="129"/>
                  </a:lnTo>
                  <a:lnTo>
                    <a:pt x="381" y="125"/>
                  </a:lnTo>
                  <a:lnTo>
                    <a:pt x="390" y="123"/>
                  </a:lnTo>
                  <a:lnTo>
                    <a:pt x="398" y="120"/>
                  </a:lnTo>
                  <a:lnTo>
                    <a:pt x="405" y="118"/>
                  </a:lnTo>
                  <a:lnTo>
                    <a:pt x="414" y="116"/>
                  </a:lnTo>
                  <a:lnTo>
                    <a:pt x="420" y="113"/>
                  </a:lnTo>
                  <a:lnTo>
                    <a:pt x="427" y="110"/>
                  </a:lnTo>
                  <a:lnTo>
                    <a:pt x="433" y="108"/>
                  </a:lnTo>
                  <a:lnTo>
                    <a:pt x="438" y="105"/>
                  </a:lnTo>
                  <a:lnTo>
                    <a:pt x="444" y="102"/>
                  </a:lnTo>
                  <a:lnTo>
                    <a:pt x="448" y="98"/>
                  </a:lnTo>
                  <a:lnTo>
                    <a:pt x="453" y="95"/>
                  </a:lnTo>
                  <a:lnTo>
                    <a:pt x="455" y="92"/>
                  </a:lnTo>
                  <a:lnTo>
                    <a:pt x="460" y="89"/>
                  </a:lnTo>
                  <a:lnTo>
                    <a:pt x="461" y="85"/>
                  </a:lnTo>
                  <a:lnTo>
                    <a:pt x="464" y="82"/>
                  </a:lnTo>
                  <a:lnTo>
                    <a:pt x="465" y="78"/>
                  </a:lnTo>
                  <a:lnTo>
                    <a:pt x="467" y="75"/>
                  </a:lnTo>
                  <a:lnTo>
                    <a:pt x="467" y="70"/>
                  </a:lnTo>
                  <a:lnTo>
                    <a:pt x="467" y="68"/>
                  </a:lnTo>
                  <a:lnTo>
                    <a:pt x="465" y="63"/>
                  </a:lnTo>
                  <a:lnTo>
                    <a:pt x="464" y="60"/>
                  </a:lnTo>
                  <a:lnTo>
                    <a:pt x="461" y="56"/>
                  </a:lnTo>
                  <a:lnTo>
                    <a:pt x="460" y="53"/>
                  </a:lnTo>
                  <a:lnTo>
                    <a:pt x="455" y="49"/>
                  </a:lnTo>
                  <a:lnTo>
                    <a:pt x="453" y="46"/>
                  </a:lnTo>
                  <a:lnTo>
                    <a:pt x="448" y="43"/>
                  </a:lnTo>
                  <a:lnTo>
                    <a:pt x="444" y="40"/>
                  </a:lnTo>
                  <a:lnTo>
                    <a:pt x="438" y="38"/>
                  </a:lnTo>
                  <a:lnTo>
                    <a:pt x="433" y="33"/>
                  </a:lnTo>
                  <a:lnTo>
                    <a:pt x="427" y="30"/>
                  </a:lnTo>
                  <a:lnTo>
                    <a:pt x="420" y="28"/>
                  </a:lnTo>
                  <a:lnTo>
                    <a:pt x="414" y="26"/>
                  </a:lnTo>
                  <a:lnTo>
                    <a:pt x="405" y="23"/>
                  </a:lnTo>
                  <a:lnTo>
                    <a:pt x="398" y="20"/>
                  </a:lnTo>
                  <a:lnTo>
                    <a:pt x="390" y="18"/>
                  </a:lnTo>
                  <a:lnTo>
                    <a:pt x="381" y="16"/>
                  </a:lnTo>
                  <a:lnTo>
                    <a:pt x="364" y="12"/>
                  </a:lnTo>
                  <a:lnTo>
                    <a:pt x="344" y="9"/>
                  </a:lnTo>
                  <a:lnTo>
                    <a:pt x="324" y="5"/>
                  </a:lnTo>
                  <a:lnTo>
                    <a:pt x="302" y="3"/>
                  </a:lnTo>
                  <a:lnTo>
                    <a:pt x="281" y="2"/>
                  </a:lnTo>
                  <a:lnTo>
                    <a:pt x="257" y="0"/>
                  </a:lnTo>
                  <a:lnTo>
                    <a:pt x="234" y="0"/>
                  </a:lnTo>
                </a:path>
              </a:pathLst>
            </a:custGeom>
            <a:noFill/>
            <a:ln w="174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ea typeface="ＭＳ Ｐゴシック" charset="0"/>
              </a:endParaRPr>
            </a:p>
          </p:txBody>
        </p:sp>
        <p:sp>
          <p:nvSpPr>
            <p:cNvPr id="15482" name="Line 106"/>
            <p:cNvSpPr>
              <a:spLocks noChangeShapeType="1"/>
            </p:cNvSpPr>
            <p:nvPr/>
          </p:nvSpPr>
          <p:spPr bwMode="auto">
            <a:xfrm flipV="1">
              <a:off x="1923" y="2525"/>
              <a:ext cx="83" cy="1"/>
            </a:xfrm>
            <a:prstGeom prst="line">
              <a:avLst/>
            </a:prstGeom>
            <a:noFill/>
            <a:ln w="428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ea typeface="ＭＳ Ｐゴシック" charset="0"/>
              </a:endParaRPr>
            </a:p>
          </p:txBody>
        </p:sp>
        <p:sp>
          <p:nvSpPr>
            <p:cNvPr id="15483" name="Line 107"/>
            <p:cNvSpPr>
              <a:spLocks noChangeShapeType="1"/>
            </p:cNvSpPr>
            <p:nvPr/>
          </p:nvSpPr>
          <p:spPr bwMode="auto">
            <a:xfrm>
              <a:off x="2082" y="2608"/>
              <a:ext cx="73" cy="1"/>
            </a:xfrm>
            <a:prstGeom prst="line">
              <a:avLst/>
            </a:prstGeom>
            <a:noFill/>
            <a:ln w="428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ea typeface="ＭＳ Ｐゴシック" charset="0"/>
              </a:endParaRPr>
            </a:p>
          </p:txBody>
        </p:sp>
        <p:sp>
          <p:nvSpPr>
            <p:cNvPr id="15484" name="Line 108"/>
            <p:cNvSpPr>
              <a:spLocks noChangeShapeType="1"/>
            </p:cNvSpPr>
            <p:nvPr/>
          </p:nvSpPr>
          <p:spPr bwMode="auto">
            <a:xfrm>
              <a:off x="1999" y="2526"/>
              <a:ext cx="87" cy="82"/>
            </a:xfrm>
            <a:prstGeom prst="line">
              <a:avLst/>
            </a:prstGeom>
            <a:noFill/>
            <a:ln w="428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ea typeface="ＭＳ Ｐゴシック" charset="0"/>
              </a:endParaRPr>
            </a:p>
          </p:txBody>
        </p:sp>
        <p:sp>
          <p:nvSpPr>
            <p:cNvPr id="15485" name="Line 109"/>
            <p:cNvSpPr>
              <a:spLocks noChangeShapeType="1"/>
            </p:cNvSpPr>
            <p:nvPr/>
          </p:nvSpPr>
          <p:spPr bwMode="auto">
            <a:xfrm>
              <a:off x="1923" y="2603"/>
              <a:ext cx="83" cy="3"/>
            </a:xfrm>
            <a:prstGeom prst="line">
              <a:avLst/>
            </a:prstGeom>
            <a:noFill/>
            <a:ln w="428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ea typeface="ＭＳ Ｐゴシック" charset="0"/>
              </a:endParaRPr>
            </a:p>
          </p:txBody>
        </p:sp>
        <p:sp>
          <p:nvSpPr>
            <p:cNvPr id="15486" name="Line 110"/>
            <p:cNvSpPr>
              <a:spLocks noChangeShapeType="1"/>
            </p:cNvSpPr>
            <p:nvPr/>
          </p:nvSpPr>
          <p:spPr bwMode="auto">
            <a:xfrm>
              <a:off x="2082" y="2523"/>
              <a:ext cx="73" cy="1"/>
            </a:xfrm>
            <a:prstGeom prst="line">
              <a:avLst/>
            </a:prstGeom>
            <a:noFill/>
            <a:ln w="428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ea typeface="ＭＳ Ｐゴシック" charset="0"/>
              </a:endParaRPr>
            </a:p>
          </p:txBody>
        </p:sp>
        <p:sp>
          <p:nvSpPr>
            <p:cNvPr id="15487" name="Line 111"/>
            <p:cNvSpPr>
              <a:spLocks noChangeShapeType="1"/>
            </p:cNvSpPr>
            <p:nvPr/>
          </p:nvSpPr>
          <p:spPr bwMode="auto">
            <a:xfrm flipV="1">
              <a:off x="1999" y="2523"/>
              <a:ext cx="87" cy="80"/>
            </a:xfrm>
            <a:prstGeom prst="line">
              <a:avLst/>
            </a:prstGeom>
            <a:noFill/>
            <a:ln w="428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ea typeface="ＭＳ Ｐゴシック" charset="0"/>
              </a:endParaRPr>
            </a:p>
          </p:txBody>
        </p:sp>
      </p:grpSp>
      <p:grpSp>
        <p:nvGrpSpPr>
          <p:cNvPr id="183322" name="Group 112"/>
          <p:cNvGrpSpPr>
            <a:grpSpLocks/>
          </p:cNvGrpSpPr>
          <p:nvPr/>
        </p:nvGrpSpPr>
        <p:grpSpPr bwMode="auto">
          <a:xfrm>
            <a:off x="4452938" y="5013325"/>
            <a:ext cx="749300" cy="347663"/>
            <a:chOff x="1811" y="2493"/>
            <a:chExt cx="472" cy="219"/>
          </a:xfrm>
        </p:grpSpPr>
        <p:sp>
          <p:nvSpPr>
            <p:cNvPr id="15462" name="Freeform 113"/>
            <p:cNvSpPr>
              <a:spLocks/>
            </p:cNvSpPr>
            <p:nvPr/>
          </p:nvSpPr>
          <p:spPr bwMode="auto">
            <a:xfrm>
              <a:off x="1814" y="2591"/>
              <a:ext cx="468" cy="121"/>
            </a:xfrm>
            <a:custGeom>
              <a:avLst/>
              <a:gdLst>
                <a:gd name="T0" fmla="*/ 211 w 468"/>
                <a:gd name="T1" fmla="*/ 0 h 121"/>
                <a:gd name="T2" fmla="*/ 165 w 468"/>
                <a:gd name="T3" fmla="*/ 2 h 121"/>
                <a:gd name="T4" fmla="*/ 123 w 468"/>
                <a:gd name="T5" fmla="*/ 7 h 121"/>
                <a:gd name="T6" fmla="*/ 86 w 468"/>
                <a:gd name="T7" fmla="*/ 14 h 121"/>
                <a:gd name="T8" fmla="*/ 69 w 468"/>
                <a:gd name="T9" fmla="*/ 17 h 121"/>
                <a:gd name="T10" fmla="*/ 55 w 468"/>
                <a:gd name="T11" fmla="*/ 21 h 121"/>
                <a:gd name="T12" fmla="*/ 40 w 468"/>
                <a:gd name="T13" fmla="*/ 27 h 121"/>
                <a:gd name="T14" fmla="*/ 29 w 468"/>
                <a:gd name="T15" fmla="*/ 31 h 121"/>
                <a:gd name="T16" fmla="*/ 19 w 468"/>
                <a:gd name="T17" fmla="*/ 37 h 121"/>
                <a:gd name="T18" fmla="*/ 12 w 468"/>
                <a:gd name="T19" fmla="*/ 42 h 121"/>
                <a:gd name="T20" fmla="*/ 6 w 468"/>
                <a:gd name="T21" fmla="*/ 48 h 121"/>
                <a:gd name="T22" fmla="*/ 2 w 468"/>
                <a:gd name="T23" fmla="*/ 54 h 121"/>
                <a:gd name="T24" fmla="*/ 0 w 468"/>
                <a:gd name="T25" fmla="*/ 61 h 121"/>
                <a:gd name="T26" fmla="*/ 2 w 468"/>
                <a:gd name="T27" fmla="*/ 67 h 121"/>
                <a:gd name="T28" fmla="*/ 6 w 468"/>
                <a:gd name="T29" fmla="*/ 72 h 121"/>
                <a:gd name="T30" fmla="*/ 12 w 468"/>
                <a:gd name="T31" fmla="*/ 78 h 121"/>
                <a:gd name="T32" fmla="*/ 19 w 468"/>
                <a:gd name="T33" fmla="*/ 84 h 121"/>
                <a:gd name="T34" fmla="*/ 29 w 468"/>
                <a:gd name="T35" fmla="*/ 89 h 121"/>
                <a:gd name="T36" fmla="*/ 40 w 468"/>
                <a:gd name="T37" fmla="*/ 94 h 121"/>
                <a:gd name="T38" fmla="*/ 55 w 468"/>
                <a:gd name="T39" fmla="*/ 99 h 121"/>
                <a:gd name="T40" fmla="*/ 69 w 468"/>
                <a:gd name="T41" fmla="*/ 104 h 121"/>
                <a:gd name="T42" fmla="*/ 86 w 468"/>
                <a:gd name="T43" fmla="*/ 108 h 121"/>
                <a:gd name="T44" fmla="*/ 123 w 468"/>
                <a:gd name="T45" fmla="*/ 114 h 121"/>
                <a:gd name="T46" fmla="*/ 165 w 468"/>
                <a:gd name="T47" fmla="*/ 118 h 121"/>
                <a:gd name="T48" fmla="*/ 211 w 468"/>
                <a:gd name="T49" fmla="*/ 121 h 121"/>
                <a:gd name="T50" fmla="*/ 258 w 468"/>
                <a:gd name="T51" fmla="*/ 121 h 121"/>
                <a:gd name="T52" fmla="*/ 304 w 468"/>
                <a:gd name="T53" fmla="*/ 118 h 121"/>
                <a:gd name="T54" fmla="*/ 345 w 468"/>
                <a:gd name="T55" fmla="*/ 114 h 121"/>
                <a:gd name="T56" fmla="*/ 382 w 468"/>
                <a:gd name="T57" fmla="*/ 108 h 121"/>
                <a:gd name="T58" fmla="*/ 399 w 468"/>
                <a:gd name="T59" fmla="*/ 104 h 121"/>
                <a:gd name="T60" fmla="*/ 414 w 468"/>
                <a:gd name="T61" fmla="*/ 99 h 121"/>
                <a:gd name="T62" fmla="*/ 428 w 468"/>
                <a:gd name="T63" fmla="*/ 94 h 121"/>
                <a:gd name="T64" fmla="*/ 440 w 468"/>
                <a:gd name="T65" fmla="*/ 89 h 121"/>
                <a:gd name="T66" fmla="*/ 450 w 468"/>
                <a:gd name="T67" fmla="*/ 84 h 121"/>
                <a:gd name="T68" fmla="*/ 457 w 468"/>
                <a:gd name="T69" fmla="*/ 78 h 121"/>
                <a:gd name="T70" fmla="*/ 462 w 468"/>
                <a:gd name="T71" fmla="*/ 72 h 121"/>
                <a:gd name="T72" fmla="*/ 467 w 468"/>
                <a:gd name="T73" fmla="*/ 67 h 121"/>
                <a:gd name="T74" fmla="*/ 468 w 468"/>
                <a:gd name="T75" fmla="*/ 61 h 121"/>
                <a:gd name="T76" fmla="*/ 467 w 468"/>
                <a:gd name="T77" fmla="*/ 54 h 121"/>
                <a:gd name="T78" fmla="*/ 462 w 468"/>
                <a:gd name="T79" fmla="*/ 48 h 121"/>
                <a:gd name="T80" fmla="*/ 457 w 468"/>
                <a:gd name="T81" fmla="*/ 42 h 121"/>
                <a:gd name="T82" fmla="*/ 450 w 468"/>
                <a:gd name="T83" fmla="*/ 37 h 121"/>
                <a:gd name="T84" fmla="*/ 440 w 468"/>
                <a:gd name="T85" fmla="*/ 31 h 121"/>
                <a:gd name="T86" fmla="*/ 428 w 468"/>
                <a:gd name="T87" fmla="*/ 27 h 121"/>
                <a:gd name="T88" fmla="*/ 414 w 468"/>
                <a:gd name="T89" fmla="*/ 21 h 121"/>
                <a:gd name="T90" fmla="*/ 399 w 468"/>
                <a:gd name="T91" fmla="*/ 17 h 121"/>
                <a:gd name="T92" fmla="*/ 382 w 468"/>
                <a:gd name="T93" fmla="*/ 14 h 121"/>
                <a:gd name="T94" fmla="*/ 345 w 468"/>
                <a:gd name="T95" fmla="*/ 7 h 121"/>
                <a:gd name="T96" fmla="*/ 304 w 468"/>
                <a:gd name="T97" fmla="*/ 2 h 121"/>
                <a:gd name="T98" fmla="*/ 258 w 468"/>
                <a:gd name="T99" fmla="*/ 0 h 121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468"/>
                <a:gd name="T151" fmla="*/ 0 h 121"/>
                <a:gd name="T152" fmla="*/ 468 w 468"/>
                <a:gd name="T153" fmla="*/ 121 h 121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468" h="121">
                  <a:moveTo>
                    <a:pt x="235" y="0"/>
                  </a:moveTo>
                  <a:lnTo>
                    <a:pt x="211" y="0"/>
                  </a:lnTo>
                  <a:lnTo>
                    <a:pt x="188" y="1"/>
                  </a:lnTo>
                  <a:lnTo>
                    <a:pt x="165" y="2"/>
                  </a:lnTo>
                  <a:lnTo>
                    <a:pt x="143" y="4"/>
                  </a:lnTo>
                  <a:lnTo>
                    <a:pt x="123" y="7"/>
                  </a:lnTo>
                  <a:lnTo>
                    <a:pt x="103" y="10"/>
                  </a:lnTo>
                  <a:lnTo>
                    <a:pt x="86" y="14"/>
                  </a:lnTo>
                  <a:lnTo>
                    <a:pt x="77" y="15"/>
                  </a:lnTo>
                  <a:lnTo>
                    <a:pt x="69" y="17"/>
                  </a:lnTo>
                  <a:lnTo>
                    <a:pt x="62" y="20"/>
                  </a:lnTo>
                  <a:lnTo>
                    <a:pt x="55" y="21"/>
                  </a:lnTo>
                  <a:lnTo>
                    <a:pt x="47" y="24"/>
                  </a:lnTo>
                  <a:lnTo>
                    <a:pt x="40" y="27"/>
                  </a:lnTo>
                  <a:lnTo>
                    <a:pt x="35" y="28"/>
                  </a:lnTo>
                  <a:lnTo>
                    <a:pt x="29" y="31"/>
                  </a:lnTo>
                  <a:lnTo>
                    <a:pt x="25" y="34"/>
                  </a:lnTo>
                  <a:lnTo>
                    <a:pt x="19" y="37"/>
                  </a:lnTo>
                  <a:lnTo>
                    <a:pt x="15" y="40"/>
                  </a:lnTo>
                  <a:lnTo>
                    <a:pt x="12" y="42"/>
                  </a:lnTo>
                  <a:lnTo>
                    <a:pt x="9" y="45"/>
                  </a:lnTo>
                  <a:lnTo>
                    <a:pt x="6" y="48"/>
                  </a:lnTo>
                  <a:lnTo>
                    <a:pt x="3" y="51"/>
                  </a:lnTo>
                  <a:lnTo>
                    <a:pt x="2" y="54"/>
                  </a:lnTo>
                  <a:lnTo>
                    <a:pt x="2" y="57"/>
                  </a:lnTo>
                  <a:lnTo>
                    <a:pt x="0" y="61"/>
                  </a:lnTo>
                  <a:lnTo>
                    <a:pt x="2" y="64"/>
                  </a:lnTo>
                  <a:lnTo>
                    <a:pt x="2" y="67"/>
                  </a:lnTo>
                  <a:lnTo>
                    <a:pt x="3" y="70"/>
                  </a:lnTo>
                  <a:lnTo>
                    <a:pt x="6" y="72"/>
                  </a:lnTo>
                  <a:lnTo>
                    <a:pt x="9" y="75"/>
                  </a:lnTo>
                  <a:lnTo>
                    <a:pt x="12" y="78"/>
                  </a:lnTo>
                  <a:lnTo>
                    <a:pt x="15" y="81"/>
                  </a:lnTo>
                  <a:lnTo>
                    <a:pt x="19" y="84"/>
                  </a:lnTo>
                  <a:lnTo>
                    <a:pt x="25" y="87"/>
                  </a:lnTo>
                  <a:lnTo>
                    <a:pt x="29" y="89"/>
                  </a:lnTo>
                  <a:lnTo>
                    <a:pt x="35" y="92"/>
                  </a:lnTo>
                  <a:lnTo>
                    <a:pt x="40" y="94"/>
                  </a:lnTo>
                  <a:lnTo>
                    <a:pt x="47" y="97"/>
                  </a:lnTo>
                  <a:lnTo>
                    <a:pt x="55" y="99"/>
                  </a:lnTo>
                  <a:lnTo>
                    <a:pt x="62" y="101"/>
                  </a:lnTo>
                  <a:lnTo>
                    <a:pt x="69" y="104"/>
                  </a:lnTo>
                  <a:lnTo>
                    <a:pt x="77" y="105"/>
                  </a:lnTo>
                  <a:lnTo>
                    <a:pt x="86" y="108"/>
                  </a:lnTo>
                  <a:lnTo>
                    <a:pt x="103" y="111"/>
                  </a:lnTo>
                  <a:lnTo>
                    <a:pt x="123" y="114"/>
                  </a:lnTo>
                  <a:lnTo>
                    <a:pt x="143" y="117"/>
                  </a:lnTo>
                  <a:lnTo>
                    <a:pt x="165" y="118"/>
                  </a:lnTo>
                  <a:lnTo>
                    <a:pt x="188" y="119"/>
                  </a:lnTo>
                  <a:lnTo>
                    <a:pt x="211" y="121"/>
                  </a:lnTo>
                  <a:lnTo>
                    <a:pt x="235" y="121"/>
                  </a:lnTo>
                  <a:lnTo>
                    <a:pt x="258" y="121"/>
                  </a:lnTo>
                  <a:lnTo>
                    <a:pt x="281" y="119"/>
                  </a:lnTo>
                  <a:lnTo>
                    <a:pt x="304" y="118"/>
                  </a:lnTo>
                  <a:lnTo>
                    <a:pt x="325" y="117"/>
                  </a:lnTo>
                  <a:lnTo>
                    <a:pt x="345" y="114"/>
                  </a:lnTo>
                  <a:lnTo>
                    <a:pt x="365" y="111"/>
                  </a:lnTo>
                  <a:lnTo>
                    <a:pt x="382" y="108"/>
                  </a:lnTo>
                  <a:lnTo>
                    <a:pt x="391" y="105"/>
                  </a:lnTo>
                  <a:lnTo>
                    <a:pt x="399" y="104"/>
                  </a:lnTo>
                  <a:lnTo>
                    <a:pt x="407" y="101"/>
                  </a:lnTo>
                  <a:lnTo>
                    <a:pt x="414" y="99"/>
                  </a:lnTo>
                  <a:lnTo>
                    <a:pt x="421" y="97"/>
                  </a:lnTo>
                  <a:lnTo>
                    <a:pt x="428" y="94"/>
                  </a:lnTo>
                  <a:lnTo>
                    <a:pt x="434" y="92"/>
                  </a:lnTo>
                  <a:lnTo>
                    <a:pt x="440" y="89"/>
                  </a:lnTo>
                  <a:lnTo>
                    <a:pt x="445" y="87"/>
                  </a:lnTo>
                  <a:lnTo>
                    <a:pt x="450" y="84"/>
                  </a:lnTo>
                  <a:lnTo>
                    <a:pt x="454" y="81"/>
                  </a:lnTo>
                  <a:lnTo>
                    <a:pt x="457" y="78"/>
                  </a:lnTo>
                  <a:lnTo>
                    <a:pt x="461" y="75"/>
                  </a:lnTo>
                  <a:lnTo>
                    <a:pt x="462" y="72"/>
                  </a:lnTo>
                  <a:lnTo>
                    <a:pt x="465" y="70"/>
                  </a:lnTo>
                  <a:lnTo>
                    <a:pt x="467" y="67"/>
                  </a:lnTo>
                  <a:lnTo>
                    <a:pt x="468" y="64"/>
                  </a:lnTo>
                  <a:lnTo>
                    <a:pt x="468" y="61"/>
                  </a:lnTo>
                  <a:lnTo>
                    <a:pt x="468" y="57"/>
                  </a:lnTo>
                  <a:lnTo>
                    <a:pt x="467" y="54"/>
                  </a:lnTo>
                  <a:lnTo>
                    <a:pt x="465" y="51"/>
                  </a:lnTo>
                  <a:lnTo>
                    <a:pt x="462" y="48"/>
                  </a:lnTo>
                  <a:lnTo>
                    <a:pt x="461" y="45"/>
                  </a:lnTo>
                  <a:lnTo>
                    <a:pt x="457" y="42"/>
                  </a:lnTo>
                  <a:lnTo>
                    <a:pt x="454" y="40"/>
                  </a:lnTo>
                  <a:lnTo>
                    <a:pt x="450" y="37"/>
                  </a:lnTo>
                  <a:lnTo>
                    <a:pt x="445" y="34"/>
                  </a:lnTo>
                  <a:lnTo>
                    <a:pt x="440" y="31"/>
                  </a:lnTo>
                  <a:lnTo>
                    <a:pt x="434" y="28"/>
                  </a:lnTo>
                  <a:lnTo>
                    <a:pt x="428" y="27"/>
                  </a:lnTo>
                  <a:lnTo>
                    <a:pt x="421" y="24"/>
                  </a:lnTo>
                  <a:lnTo>
                    <a:pt x="414" y="21"/>
                  </a:lnTo>
                  <a:lnTo>
                    <a:pt x="407" y="20"/>
                  </a:lnTo>
                  <a:lnTo>
                    <a:pt x="399" y="17"/>
                  </a:lnTo>
                  <a:lnTo>
                    <a:pt x="391" y="15"/>
                  </a:lnTo>
                  <a:lnTo>
                    <a:pt x="382" y="14"/>
                  </a:lnTo>
                  <a:lnTo>
                    <a:pt x="365" y="10"/>
                  </a:lnTo>
                  <a:lnTo>
                    <a:pt x="345" y="7"/>
                  </a:lnTo>
                  <a:lnTo>
                    <a:pt x="325" y="4"/>
                  </a:lnTo>
                  <a:lnTo>
                    <a:pt x="304" y="2"/>
                  </a:lnTo>
                  <a:lnTo>
                    <a:pt x="281" y="1"/>
                  </a:lnTo>
                  <a:lnTo>
                    <a:pt x="258" y="0"/>
                  </a:lnTo>
                  <a:lnTo>
                    <a:pt x="235" y="0"/>
                  </a:lnTo>
                  <a:close/>
                </a:path>
              </a:pathLst>
            </a:cu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ea typeface="ＭＳ Ｐゴシック" charset="0"/>
              </a:endParaRPr>
            </a:p>
          </p:txBody>
        </p:sp>
        <p:sp>
          <p:nvSpPr>
            <p:cNvPr id="15463" name="Freeform 114"/>
            <p:cNvSpPr>
              <a:spLocks/>
            </p:cNvSpPr>
            <p:nvPr/>
          </p:nvSpPr>
          <p:spPr bwMode="auto">
            <a:xfrm>
              <a:off x="1814" y="2591"/>
              <a:ext cx="468" cy="121"/>
            </a:xfrm>
            <a:custGeom>
              <a:avLst/>
              <a:gdLst>
                <a:gd name="T0" fmla="*/ 211 w 468"/>
                <a:gd name="T1" fmla="*/ 0 h 121"/>
                <a:gd name="T2" fmla="*/ 165 w 468"/>
                <a:gd name="T3" fmla="*/ 2 h 121"/>
                <a:gd name="T4" fmla="*/ 123 w 468"/>
                <a:gd name="T5" fmla="*/ 7 h 121"/>
                <a:gd name="T6" fmla="*/ 86 w 468"/>
                <a:gd name="T7" fmla="*/ 14 h 121"/>
                <a:gd name="T8" fmla="*/ 69 w 468"/>
                <a:gd name="T9" fmla="*/ 17 h 121"/>
                <a:gd name="T10" fmla="*/ 55 w 468"/>
                <a:gd name="T11" fmla="*/ 21 h 121"/>
                <a:gd name="T12" fmla="*/ 40 w 468"/>
                <a:gd name="T13" fmla="*/ 27 h 121"/>
                <a:gd name="T14" fmla="*/ 29 w 468"/>
                <a:gd name="T15" fmla="*/ 31 h 121"/>
                <a:gd name="T16" fmla="*/ 19 w 468"/>
                <a:gd name="T17" fmla="*/ 37 h 121"/>
                <a:gd name="T18" fmla="*/ 12 w 468"/>
                <a:gd name="T19" fmla="*/ 42 h 121"/>
                <a:gd name="T20" fmla="*/ 6 w 468"/>
                <a:gd name="T21" fmla="*/ 48 h 121"/>
                <a:gd name="T22" fmla="*/ 2 w 468"/>
                <a:gd name="T23" fmla="*/ 54 h 121"/>
                <a:gd name="T24" fmla="*/ 0 w 468"/>
                <a:gd name="T25" fmla="*/ 61 h 121"/>
                <a:gd name="T26" fmla="*/ 2 w 468"/>
                <a:gd name="T27" fmla="*/ 67 h 121"/>
                <a:gd name="T28" fmla="*/ 6 w 468"/>
                <a:gd name="T29" fmla="*/ 72 h 121"/>
                <a:gd name="T30" fmla="*/ 12 w 468"/>
                <a:gd name="T31" fmla="*/ 78 h 121"/>
                <a:gd name="T32" fmla="*/ 19 w 468"/>
                <a:gd name="T33" fmla="*/ 84 h 121"/>
                <a:gd name="T34" fmla="*/ 29 w 468"/>
                <a:gd name="T35" fmla="*/ 89 h 121"/>
                <a:gd name="T36" fmla="*/ 40 w 468"/>
                <a:gd name="T37" fmla="*/ 94 h 121"/>
                <a:gd name="T38" fmla="*/ 55 w 468"/>
                <a:gd name="T39" fmla="*/ 99 h 121"/>
                <a:gd name="T40" fmla="*/ 69 w 468"/>
                <a:gd name="T41" fmla="*/ 104 h 121"/>
                <a:gd name="T42" fmla="*/ 86 w 468"/>
                <a:gd name="T43" fmla="*/ 108 h 121"/>
                <a:gd name="T44" fmla="*/ 123 w 468"/>
                <a:gd name="T45" fmla="*/ 114 h 121"/>
                <a:gd name="T46" fmla="*/ 165 w 468"/>
                <a:gd name="T47" fmla="*/ 118 h 121"/>
                <a:gd name="T48" fmla="*/ 211 w 468"/>
                <a:gd name="T49" fmla="*/ 121 h 121"/>
                <a:gd name="T50" fmla="*/ 258 w 468"/>
                <a:gd name="T51" fmla="*/ 121 h 121"/>
                <a:gd name="T52" fmla="*/ 304 w 468"/>
                <a:gd name="T53" fmla="*/ 118 h 121"/>
                <a:gd name="T54" fmla="*/ 345 w 468"/>
                <a:gd name="T55" fmla="*/ 114 h 121"/>
                <a:gd name="T56" fmla="*/ 382 w 468"/>
                <a:gd name="T57" fmla="*/ 108 h 121"/>
                <a:gd name="T58" fmla="*/ 399 w 468"/>
                <a:gd name="T59" fmla="*/ 104 h 121"/>
                <a:gd name="T60" fmla="*/ 414 w 468"/>
                <a:gd name="T61" fmla="*/ 99 h 121"/>
                <a:gd name="T62" fmla="*/ 428 w 468"/>
                <a:gd name="T63" fmla="*/ 94 h 121"/>
                <a:gd name="T64" fmla="*/ 440 w 468"/>
                <a:gd name="T65" fmla="*/ 89 h 121"/>
                <a:gd name="T66" fmla="*/ 450 w 468"/>
                <a:gd name="T67" fmla="*/ 84 h 121"/>
                <a:gd name="T68" fmla="*/ 457 w 468"/>
                <a:gd name="T69" fmla="*/ 78 h 121"/>
                <a:gd name="T70" fmla="*/ 462 w 468"/>
                <a:gd name="T71" fmla="*/ 72 h 121"/>
                <a:gd name="T72" fmla="*/ 467 w 468"/>
                <a:gd name="T73" fmla="*/ 67 h 121"/>
                <a:gd name="T74" fmla="*/ 468 w 468"/>
                <a:gd name="T75" fmla="*/ 61 h 121"/>
                <a:gd name="T76" fmla="*/ 467 w 468"/>
                <a:gd name="T77" fmla="*/ 54 h 121"/>
                <a:gd name="T78" fmla="*/ 462 w 468"/>
                <a:gd name="T79" fmla="*/ 48 h 121"/>
                <a:gd name="T80" fmla="*/ 457 w 468"/>
                <a:gd name="T81" fmla="*/ 42 h 121"/>
                <a:gd name="T82" fmla="*/ 450 w 468"/>
                <a:gd name="T83" fmla="*/ 37 h 121"/>
                <a:gd name="T84" fmla="*/ 440 w 468"/>
                <a:gd name="T85" fmla="*/ 31 h 121"/>
                <a:gd name="T86" fmla="*/ 428 w 468"/>
                <a:gd name="T87" fmla="*/ 27 h 121"/>
                <a:gd name="T88" fmla="*/ 414 w 468"/>
                <a:gd name="T89" fmla="*/ 21 h 121"/>
                <a:gd name="T90" fmla="*/ 399 w 468"/>
                <a:gd name="T91" fmla="*/ 17 h 121"/>
                <a:gd name="T92" fmla="*/ 382 w 468"/>
                <a:gd name="T93" fmla="*/ 14 h 121"/>
                <a:gd name="T94" fmla="*/ 345 w 468"/>
                <a:gd name="T95" fmla="*/ 7 h 121"/>
                <a:gd name="T96" fmla="*/ 304 w 468"/>
                <a:gd name="T97" fmla="*/ 2 h 121"/>
                <a:gd name="T98" fmla="*/ 258 w 468"/>
                <a:gd name="T99" fmla="*/ 0 h 121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468"/>
                <a:gd name="T151" fmla="*/ 0 h 121"/>
                <a:gd name="T152" fmla="*/ 468 w 468"/>
                <a:gd name="T153" fmla="*/ 121 h 121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468" h="121">
                  <a:moveTo>
                    <a:pt x="235" y="0"/>
                  </a:moveTo>
                  <a:lnTo>
                    <a:pt x="211" y="0"/>
                  </a:lnTo>
                  <a:lnTo>
                    <a:pt x="188" y="1"/>
                  </a:lnTo>
                  <a:lnTo>
                    <a:pt x="165" y="2"/>
                  </a:lnTo>
                  <a:lnTo>
                    <a:pt x="143" y="4"/>
                  </a:lnTo>
                  <a:lnTo>
                    <a:pt x="123" y="7"/>
                  </a:lnTo>
                  <a:lnTo>
                    <a:pt x="103" y="10"/>
                  </a:lnTo>
                  <a:lnTo>
                    <a:pt x="86" y="14"/>
                  </a:lnTo>
                  <a:lnTo>
                    <a:pt x="77" y="15"/>
                  </a:lnTo>
                  <a:lnTo>
                    <a:pt x="69" y="17"/>
                  </a:lnTo>
                  <a:lnTo>
                    <a:pt x="62" y="20"/>
                  </a:lnTo>
                  <a:lnTo>
                    <a:pt x="55" y="21"/>
                  </a:lnTo>
                  <a:lnTo>
                    <a:pt x="47" y="24"/>
                  </a:lnTo>
                  <a:lnTo>
                    <a:pt x="40" y="27"/>
                  </a:lnTo>
                  <a:lnTo>
                    <a:pt x="35" y="28"/>
                  </a:lnTo>
                  <a:lnTo>
                    <a:pt x="29" y="31"/>
                  </a:lnTo>
                  <a:lnTo>
                    <a:pt x="25" y="34"/>
                  </a:lnTo>
                  <a:lnTo>
                    <a:pt x="19" y="37"/>
                  </a:lnTo>
                  <a:lnTo>
                    <a:pt x="15" y="40"/>
                  </a:lnTo>
                  <a:lnTo>
                    <a:pt x="12" y="42"/>
                  </a:lnTo>
                  <a:lnTo>
                    <a:pt x="9" y="45"/>
                  </a:lnTo>
                  <a:lnTo>
                    <a:pt x="6" y="48"/>
                  </a:lnTo>
                  <a:lnTo>
                    <a:pt x="3" y="51"/>
                  </a:lnTo>
                  <a:lnTo>
                    <a:pt x="2" y="54"/>
                  </a:lnTo>
                  <a:lnTo>
                    <a:pt x="2" y="57"/>
                  </a:lnTo>
                  <a:lnTo>
                    <a:pt x="0" y="61"/>
                  </a:lnTo>
                  <a:lnTo>
                    <a:pt x="2" y="64"/>
                  </a:lnTo>
                  <a:lnTo>
                    <a:pt x="2" y="67"/>
                  </a:lnTo>
                  <a:lnTo>
                    <a:pt x="3" y="70"/>
                  </a:lnTo>
                  <a:lnTo>
                    <a:pt x="6" y="72"/>
                  </a:lnTo>
                  <a:lnTo>
                    <a:pt x="9" y="75"/>
                  </a:lnTo>
                  <a:lnTo>
                    <a:pt x="12" y="78"/>
                  </a:lnTo>
                  <a:lnTo>
                    <a:pt x="15" y="81"/>
                  </a:lnTo>
                  <a:lnTo>
                    <a:pt x="19" y="84"/>
                  </a:lnTo>
                  <a:lnTo>
                    <a:pt x="25" y="87"/>
                  </a:lnTo>
                  <a:lnTo>
                    <a:pt x="29" y="89"/>
                  </a:lnTo>
                  <a:lnTo>
                    <a:pt x="35" y="92"/>
                  </a:lnTo>
                  <a:lnTo>
                    <a:pt x="40" y="94"/>
                  </a:lnTo>
                  <a:lnTo>
                    <a:pt x="47" y="97"/>
                  </a:lnTo>
                  <a:lnTo>
                    <a:pt x="55" y="99"/>
                  </a:lnTo>
                  <a:lnTo>
                    <a:pt x="62" y="101"/>
                  </a:lnTo>
                  <a:lnTo>
                    <a:pt x="69" y="104"/>
                  </a:lnTo>
                  <a:lnTo>
                    <a:pt x="77" y="105"/>
                  </a:lnTo>
                  <a:lnTo>
                    <a:pt x="86" y="108"/>
                  </a:lnTo>
                  <a:lnTo>
                    <a:pt x="103" y="111"/>
                  </a:lnTo>
                  <a:lnTo>
                    <a:pt x="123" y="114"/>
                  </a:lnTo>
                  <a:lnTo>
                    <a:pt x="143" y="117"/>
                  </a:lnTo>
                  <a:lnTo>
                    <a:pt x="165" y="118"/>
                  </a:lnTo>
                  <a:lnTo>
                    <a:pt x="188" y="119"/>
                  </a:lnTo>
                  <a:lnTo>
                    <a:pt x="211" y="121"/>
                  </a:lnTo>
                  <a:lnTo>
                    <a:pt x="235" y="121"/>
                  </a:lnTo>
                  <a:lnTo>
                    <a:pt x="258" y="121"/>
                  </a:lnTo>
                  <a:lnTo>
                    <a:pt x="281" y="119"/>
                  </a:lnTo>
                  <a:lnTo>
                    <a:pt x="304" y="118"/>
                  </a:lnTo>
                  <a:lnTo>
                    <a:pt x="325" y="117"/>
                  </a:lnTo>
                  <a:lnTo>
                    <a:pt x="345" y="114"/>
                  </a:lnTo>
                  <a:lnTo>
                    <a:pt x="365" y="111"/>
                  </a:lnTo>
                  <a:lnTo>
                    <a:pt x="382" y="108"/>
                  </a:lnTo>
                  <a:lnTo>
                    <a:pt x="391" y="105"/>
                  </a:lnTo>
                  <a:lnTo>
                    <a:pt x="399" y="104"/>
                  </a:lnTo>
                  <a:lnTo>
                    <a:pt x="407" y="101"/>
                  </a:lnTo>
                  <a:lnTo>
                    <a:pt x="414" y="99"/>
                  </a:lnTo>
                  <a:lnTo>
                    <a:pt x="421" y="97"/>
                  </a:lnTo>
                  <a:lnTo>
                    <a:pt x="428" y="94"/>
                  </a:lnTo>
                  <a:lnTo>
                    <a:pt x="434" y="92"/>
                  </a:lnTo>
                  <a:lnTo>
                    <a:pt x="440" y="89"/>
                  </a:lnTo>
                  <a:lnTo>
                    <a:pt x="445" y="87"/>
                  </a:lnTo>
                  <a:lnTo>
                    <a:pt x="450" y="84"/>
                  </a:lnTo>
                  <a:lnTo>
                    <a:pt x="454" y="81"/>
                  </a:lnTo>
                  <a:lnTo>
                    <a:pt x="457" y="78"/>
                  </a:lnTo>
                  <a:lnTo>
                    <a:pt x="461" y="75"/>
                  </a:lnTo>
                  <a:lnTo>
                    <a:pt x="462" y="72"/>
                  </a:lnTo>
                  <a:lnTo>
                    <a:pt x="465" y="70"/>
                  </a:lnTo>
                  <a:lnTo>
                    <a:pt x="467" y="67"/>
                  </a:lnTo>
                  <a:lnTo>
                    <a:pt x="468" y="64"/>
                  </a:lnTo>
                  <a:lnTo>
                    <a:pt x="468" y="61"/>
                  </a:lnTo>
                  <a:lnTo>
                    <a:pt x="468" y="57"/>
                  </a:lnTo>
                  <a:lnTo>
                    <a:pt x="467" y="54"/>
                  </a:lnTo>
                  <a:lnTo>
                    <a:pt x="465" y="51"/>
                  </a:lnTo>
                  <a:lnTo>
                    <a:pt x="462" y="48"/>
                  </a:lnTo>
                  <a:lnTo>
                    <a:pt x="461" y="45"/>
                  </a:lnTo>
                  <a:lnTo>
                    <a:pt x="457" y="42"/>
                  </a:lnTo>
                  <a:lnTo>
                    <a:pt x="454" y="40"/>
                  </a:lnTo>
                  <a:lnTo>
                    <a:pt x="450" y="37"/>
                  </a:lnTo>
                  <a:lnTo>
                    <a:pt x="445" y="34"/>
                  </a:lnTo>
                  <a:lnTo>
                    <a:pt x="440" y="31"/>
                  </a:lnTo>
                  <a:lnTo>
                    <a:pt x="434" y="28"/>
                  </a:lnTo>
                  <a:lnTo>
                    <a:pt x="428" y="27"/>
                  </a:lnTo>
                  <a:lnTo>
                    <a:pt x="421" y="24"/>
                  </a:lnTo>
                  <a:lnTo>
                    <a:pt x="414" y="21"/>
                  </a:lnTo>
                  <a:lnTo>
                    <a:pt x="407" y="20"/>
                  </a:lnTo>
                  <a:lnTo>
                    <a:pt x="399" y="17"/>
                  </a:lnTo>
                  <a:lnTo>
                    <a:pt x="391" y="15"/>
                  </a:lnTo>
                  <a:lnTo>
                    <a:pt x="382" y="14"/>
                  </a:lnTo>
                  <a:lnTo>
                    <a:pt x="365" y="10"/>
                  </a:lnTo>
                  <a:lnTo>
                    <a:pt x="345" y="7"/>
                  </a:lnTo>
                  <a:lnTo>
                    <a:pt x="325" y="4"/>
                  </a:lnTo>
                  <a:lnTo>
                    <a:pt x="304" y="2"/>
                  </a:lnTo>
                  <a:lnTo>
                    <a:pt x="281" y="1"/>
                  </a:lnTo>
                  <a:lnTo>
                    <a:pt x="258" y="0"/>
                  </a:lnTo>
                  <a:lnTo>
                    <a:pt x="235" y="0"/>
                  </a:lnTo>
                </a:path>
              </a:pathLst>
            </a:custGeom>
            <a:noFill/>
            <a:ln w="174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ea typeface="ＭＳ Ｐゴシック" charset="0"/>
              </a:endParaRPr>
            </a:p>
          </p:txBody>
        </p:sp>
        <p:sp>
          <p:nvSpPr>
            <p:cNvPr id="15464" name="Line 115"/>
            <p:cNvSpPr>
              <a:spLocks noChangeShapeType="1"/>
            </p:cNvSpPr>
            <p:nvPr/>
          </p:nvSpPr>
          <p:spPr bwMode="auto">
            <a:xfrm>
              <a:off x="1814" y="2581"/>
              <a:ext cx="1" cy="75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ea typeface="ＭＳ Ｐゴシック" charset="0"/>
              </a:endParaRPr>
            </a:p>
          </p:txBody>
        </p:sp>
        <p:sp>
          <p:nvSpPr>
            <p:cNvPr id="15465" name="Line 116"/>
            <p:cNvSpPr>
              <a:spLocks noChangeShapeType="1"/>
            </p:cNvSpPr>
            <p:nvPr/>
          </p:nvSpPr>
          <p:spPr bwMode="auto">
            <a:xfrm>
              <a:off x="2282" y="2581"/>
              <a:ext cx="1" cy="75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ea typeface="ＭＳ Ｐゴシック" charset="0"/>
              </a:endParaRPr>
            </a:p>
          </p:txBody>
        </p:sp>
        <p:sp>
          <p:nvSpPr>
            <p:cNvPr id="15466" name="Rectangle 117"/>
            <p:cNvSpPr>
              <a:spLocks noChangeArrowheads="1"/>
            </p:cNvSpPr>
            <p:nvPr/>
          </p:nvSpPr>
          <p:spPr bwMode="auto">
            <a:xfrm>
              <a:off x="1814" y="2575"/>
              <a:ext cx="304" cy="86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ea typeface="ＭＳ Ｐゴシック" charset="0"/>
              </a:endParaRPr>
            </a:p>
          </p:txBody>
        </p:sp>
        <p:sp>
          <p:nvSpPr>
            <p:cNvPr id="15467" name="Freeform 118"/>
            <p:cNvSpPr>
              <a:spLocks/>
            </p:cNvSpPr>
            <p:nvPr/>
          </p:nvSpPr>
          <p:spPr bwMode="auto">
            <a:xfrm>
              <a:off x="1811" y="2493"/>
              <a:ext cx="467" cy="142"/>
            </a:xfrm>
            <a:custGeom>
              <a:avLst/>
              <a:gdLst>
                <a:gd name="T0" fmla="*/ 209 w 467"/>
                <a:gd name="T1" fmla="*/ 0 h 142"/>
                <a:gd name="T2" fmla="*/ 163 w 467"/>
                <a:gd name="T3" fmla="*/ 3 h 142"/>
                <a:gd name="T4" fmla="*/ 122 w 467"/>
                <a:gd name="T5" fmla="*/ 9 h 142"/>
                <a:gd name="T6" fmla="*/ 85 w 467"/>
                <a:gd name="T7" fmla="*/ 16 h 142"/>
                <a:gd name="T8" fmla="*/ 68 w 467"/>
                <a:gd name="T9" fmla="*/ 20 h 142"/>
                <a:gd name="T10" fmla="*/ 53 w 467"/>
                <a:gd name="T11" fmla="*/ 26 h 142"/>
                <a:gd name="T12" fmla="*/ 39 w 467"/>
                <a:gd name="T13" fmla="*/ 30 h 142"/>
                <a:gd name="T14" fmla="*/ 28 w 467"/>
                <a:gd name="T15" fmla="*/ 38 h 142"/>
                <a:gd name="T16" fmla="*/ 18 w 467"/>
                <a:gd name="T17" fmla="*/ 43 h 142"/>
                <a:gd name="T18" fmla="*/ 10 w 467"/>
                <a:gd name="T19" fmla="*/ 49 h 142"/>
                <a:gd name="T20" fmla="*/ 5 w 467"/>
                <a:gd name="T21" fmla="*/ 56 h 142"/>
                <a:gd name="T22" fmla="*/ 0 w 467"/>
                <a:gd name="T23" fmla="*/ 63 h 142"/>
                <a:gd name="T24" fmla="*/ 0 w 467"/>
                <a:gd name="T25" fmla="*/ 70 h 142"/>
                <a:gd name="T26" fmla="*/ 0 w 467"/>
                <a:gd name="T27" fmla="*/ 78 h 142"/>
                <a:gd name="T28" fmla="*/ 5 w 467"/>
                <a:gd name="T29" fmla="*/ 85 h 142"/>
                <a:gd name="T30" fmla="*/ 10 w 467"/>
                <a:gd name="T31" fmla="*/ 92 h 142"/>
                <a:gd name="T32" fmla="*/ 18 w 467"/>
                <a:gd name="T33" fmla="*/ 98 h 142"/>
                <a:gd name="T34" fmla="*/ 28 w 467"/>
                <a:gd name="T35" fmla="*/ 105 h 142"/>
                <a:gd name="T36" fmla="*/ 39 w 467"/>
                <a:gd name="T37" fmla="*/ 110 h 142"/>
                <a:gd name="T38" fmla="*/ 53 w 467"/>
                <a:gd name="T39" fmla="*/ 116 h 142"/>
                <a:gd name="T40" fmla="*/ 68 w 467"/>
                <a:gd name="T41" fmla="*/ 120 h 142"/>
                <a:gd name="T42" fmla="*/ 85 w 467"/>
                <a:gd name="T43" fmla="*/ 125 h 142"/>
                <a:gd name="T44" fmla="*/ 122 w 467"/>
                <a:gd name="T45" fmla="*/ 133 h 142"/>
                <a:gd name="T46" fmla="*/ 163 w 467"/>
                <a:gd name="T47" fmla="*/ 138 h 142"/>
                <a:gd name="T48" fmla="*/ 209 w 467"/>
                <a:gd name="T49" fmla="*/ 140 h 142"/>
                <a:gd name="T50" fmla="*/ 257 w 467"/>
                <a:gd name="T51" fmla="*/ 140 h 142"/>
                <a:gd name="T52" fmla="*/ 302 w 467"/>
                <a:gd name="T53" fmla="*/ 138 h 142"/>
                <a:gd name="T54" fmla="*/ 344 w 467"/>
                <a:gd name="T55" fmla="*/ 133 h 142"/>
                <a:gd name="T56" fmla="*/ 381 w 467"/>
                <a:gd name="T57" fmla="*/ 125 h 142"/>
                <a:gd name="T58" fmla="*/ 398 w 467"/>
                <a:gd name="T59" fmla="*/ 120 h 142"/>
                <a:gd name="T60" fmla="*/ 414 w 467"/>
                <a:gd name="T61" fmla="*/ 116 h 142"/>
                <a:gd name="T62" fmla="*/ 427 w 467"/>
                <a:gd name="T63" fmla="*/ 110 h 142"/>
                <a:gd name="T64" fmla="*/ 438 w 467"/>
                <a:gd name="T65" fmla="*/ 105 h 142"/>
                <a:gd name="T66" fmla="*/ 448 w 467"/>
                <a:gd name="T67" fmla="*/ 98 h 142"/>
                <a:gd name="T68" fmla="*/ 455 w 467"/>
                <a:gd name="T69" fmla="*/ 92 h 142"/>
                <a:gd name="T70" fmla="*/ 461 w 467"/>
                <a:gd name="T71" fmla="*/ 85 h 142"/>
                <a:gd name="T72" fmla="*/ 465 w 467"/>
                <a:gd name="T73" fmla="*/ 78 h 142"/>
                <a:gd name="T74" fmla="*/ 467 w 467"/>
                <a:gd name="T75" fmla="*/ 70 h 142"/>
                <a:gd name="T76" fmla="*/ 465 w 467"/>
                <a:gd name="T77" fmla="*/ 63 h 142"/>
                <a:gd name="T78" fmla="*/ 461 w 467"/>
                <a:gd name="T79" fmla="*/ 56 h 142"/>
                <a:gd name="T80" fmla="*/ 455 w 467"/>
                <a:gd name="T81" fmla="*/ 49 h 142"/>
                <a:gd name="T82" fmla="*/ 448 w 467"/>
                <a:gd name="T83" fmla="*/ 43 h 142"/>
                <a:gd name="T84" fmla="*/ 438 w 467"/>
                <a:gd name="T85" fmla="*/ 38 h 142"/>
                <a:gd name="T86" fmla="*/ 427 w 467"/>
                <a:gd name="T87" fmla="*/ 30 h 142"/>
                <a:gd name="T88" fmla="*/ 414 w 467"/>
                <a:gd name="T89" fmla="*/ 26 h 142"/>
                <a:gd name="T90" fmla="*/ 398 w 467"/>
                <a:gd name="T91" fmla="*/ 20 h 142"/>
                <a:gd name="T92" fmla="*/ 381 w 467"/>
                <a:gd name="T93" fmla="*/ 16 h 142"/>
                <a:gd name="T94" fmla="*/ 344 w 467"/>
                <a:gd name="T95" fmla="*/ 9 h 142"/>
                <a:gd name="T96" fmla="*/ 302 w 467"/>
                <a:gd name="T97" fmla="*/ 3 h 142"/>
                <a:gd name="T98" fmla="*/ 257 w 467"/>
                <a:gd name="T99" fmla="*/ 0 h 142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467"/>
                <a:gd name="T151" fmla="*/ 0 h 142"/>
                <a:gd name="T152" fmla="*/ 467 w 467"/>
                <a:gd name="T153" fmla="*/ 142 h 142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467" h="142">
                  <a:moveTo>
                    <a:pt x="234" y="0"/>
                  </a:moveTo>
                  <a:lnTo>
                    <a:pt x="209" y="0"/>
                  </a:lnTo>
                  <a:lnTo>
                    <a:pt x="186" y="2"/>
                  </a:lnTo>
                  <a:lnTo>
                    <a:pt x="163" y="3"/>
                  </a:lnTo>
                  <a:lnTo>
                    <a:pt x="142" y="5"/>
                  </a:lnTo>
                  <a:lnTo>
                    <a:pt x="122" y="9"/>
                  </a:lnTo>
                  <a:lnTo>
                    <a:pt x="102" y="12"/>
                  </a:lnTo>
                  <a:lnTo>
                    <a:pt x="85" y="16"/>
                  </a:lnTo>
                  <a:lnTo>
                    <a:pt x="76" y="18"/>
                  </a:lnTo>
                  <a:lnTo>
                    <a:pt x="68" y="20"/>
                  </a:lnTo>
                  <a:lnTo>
                    <a:pt x="60" y="23"/>
                  </a:lnTo>
                  <a:lnTo>
                    <a:pt x="53" y="26"/>
                  </a:lnTo>
                  <a:lnTo>
                    <a:pt x="46" y="28"/>
                  </a:lnTo>
                  <a:lnTo>
                    <a:pt x="39" y="30"/>
                  </a:lnTo>
                  <a:lnTo>
                    <a:pt x="33" y="33"/>
                  </a:lnTo>
                  <a:lnTo>
                    <a:pt x="28" y="38"/>
                  </a:lnTo>
                  <a:lnTo>
                    <a:pt x="23" y="40"/>
                  </a:lnTo>
                  <a:lnTo>
                    <a:pt x="18" y="43"/>
                  </a:lnTo>
                  <a:lnTo>
                    <a:pt x="13" y="46"/>
                  </a:lnTo>
                  <a:lnTo>
                    <a:pt x="10" y="49"/>
                  </a:lnTo>
                  <a:lnTo>
                    <a:pt x="7" y="53"/>
                  </a:lnTo>
                  <a:lnTo>
                    <a:pt x="5" y="56"/>
                  </a:lnTo>
                  <a:lnTo>
                    <a:pt x="2" y="60"/>
                  </a:lnTo>
                  <a:lnTo>
                    <a:pt x="0" y="63"/>
                  </a:lnTo>
                  <a:lnTo>
                    <a:pt x="0" y="68"/>
                  </a:lnTo>
                  <a:lnTo>
                    <a:pt x="0" y="70"/>
                  </a:lnTo>
                  <a:lnTo>
                    <a:pt x="0" y="75"/>
                  </a:lnTo>
                  <a:lnTo>
                    <a:pt x="0" y="78"/>
                  </a:lnTo>
                  <a:lnTo>
                    <a:pt x="2" y="82"/>
                  </a:lnTo>
                  <a:lnTo>
                    <a:pt x="5" y="85"/>
                  </a:lnTo>
                  <a:lnTo>
                    <a:pt x="7" y="89"/>
                  </a:lnTo>
                  <a:lnTo>
                    <a:pt x="10" y="92"/>
                  </a:lnTo>
                  <a:lnTo>
                    <a:pt x="13" y="95"/>
                  </a:lnTo>
                  <a:lnTo>
                    <a:pt x="18" y="98"/>
                  </a:lnTo>
                  <a:lnTo>
                    <a:pt x="23" y="102"/>
                  </a:lnTo>
                  <a:lnTo>
                    <a:pt x="28" y="105"/>
                  </a:lnTo>
                  <a:lnTo>
                    <a:pt x="33" y="108"/>
                  </a:lnTo>
                  <a:lnTo>
                    <a:pt x="39" y="110"/>
                  </a:lnTo>
                  <a:lnTo>
                    <a:pt x="46" y="113"/>
                  </a:lnTo>
                  <a:lnTo>
                    <a:pt x="53" y="116"/>
                  </a:lnTo>
                  <a:lnTo>
                    <a:pt x="60" y="118"/>
                  </a:lnTo>
                  <a:lnTo>
                    <a:pt x="68" y="120"/>
                  </a:lnTo>
                  <a:lnTo>
                    <a:pt x="76" y="123"/>
                  </a:lnTo>
                  <a:lnTo>
                    <a:pt x="85" y="125"/>
                  </a:lnTo>
                  <a:lnTo>
                    <a:pt x="102" y="129"/>
                  </a:lnTo>
                  <a:lnTo>
                    <a:pt x="122" y="133"/>
                  </a:lnTo>
                  <a:lnTo>
                    <a:pt x="142" y="136"/>
                  </a:lnTo>
                  <a:lnTo>
                    <a:pt x="163" y="138"/>
                  </a:lnTo>
                  <a:lnTo>
                    <a:pt x="186" y="140"/>
                  </a:lnTo>
                  <a:lnTo>
                    <a:pt x="209" y="140"/>
                  </a:lnTo>
                  <a:lnTo>
                    <a:pt x="234" y="142"/>
                  </a:lnTo>
                  <a:lnTo>
                    <a:pt x="257" y="140"/>
                  </a:lnTo>
                  <a:lnTo>
                    <a:pt x="281" y="140"/>
                  </a:lnTo>
                  <a:lnTo>
                    <a:pt x="302" y="138"/>
                  </a:lnTo>
                  <a:lnTo>
                    <a:pt x="324" y="136"/>
                  </a:lnTo>
                  <a:lnTo>
                    <a:pt x="344" y="133"/>
                  </a:lnTo>
                  <a:lnTo>
                    <a:pt x="364" y="129"/>
                  </a:lnTo>
                  <a:lnTo>
                    <a:pt x="381" y="125"/>
                  </a:lnTo>
                  <a:lnTo>
                    <a:pt x="390" y="123"/>
                  </a:lnTo>
                  <a:lnTo>
                    <a:pt x="398" y="120"/>
                  </a:lnTo>
                  <a:lnTo>
                    <a:pt x="405" y="118"/>
                  </a:lnTo>
                  <a:lnTo>
                    <a:pt x="414" y="116"/>
                  </a:lnTo>
                  <a:lnTo>
                    <a:pt x="420" y="113"/>
                  </a:lnTo>
                  <a:lnTo>
                    <a:pt x="427" y="110"/>
                  </a:lnTo>
                  <a:lnTo>
                    <a:pt x="433" y="108"/>
                  </a:lnTo>
                  <a:lnTo>
                    <a:pt x="438" y="105"/>
                  </a:lnTo>
                  <a:lnTo>
                    <a:pt x="444" y="102"/>
                  </a:lnTo>
                  <a:lnTo>
                    <a:pt x="448" y="98"/>
                  </a:lnTo>
                  <a:lnTo>
                    <a:pt x="453" y="95"/>
                  </a:lnTo>
                  <a:lnTo>
                    <a:pt x="455" y="92"/>
                  </a:lnTo>
                  <a:lnTo>
                    <a:pt x="460" y="89"/>
                  </a:lnTo>
                  <a:lnTo>
                    <a:pt x="461" y="85"/>
                  </a:lnTo>
                  <a:lnTo>
                    <a:pt x="464" y="82"/>
                  </a:lnTo>
                  <a:lnTo>
                    <a:pt x="465" y="78"/>
                  </a:lnTo>
                  <a:lnTo>
                    <a:pt x="467" y="75"/>
                  </a:lnTo>
                  <a:lnTo>
                    <a:pt x="467" y="70"/>
                  </a:lnTo>
                  <a:lnTo>
                    <a:pt x="467" y="68"/>
                  </a:lnTo>
                  <a:lnTo>
                    <a:pt x="465" y="63"/>
                  </a:lnTo>
                  <a:lnTo>
                    <a:pt x="464" y="60"/>
                  </a:lnTo>
                  <a:lnTo>
                    <a:pt x="461" y="56"/>
                  </a:lnTo>
                  <a:lnTo>
                    <a:pt x="460" y="53"/>
                  </a:lnTo>
                  <a:lnTo>
                    <a:pt x="455" y="49"/>
                  </a:lnTo>
                  <a:lnTo>
                    <a:pt x="453" y="46"/>
                  </a:lnTo>
                  <a:lnTo>
                    <a:pt x="448" y="43"/>
                  </a:lnTo>
                  <a:lnTo>
                    <a:pt x="444" y="40"/>
                  </a:lnTo>
                  <a:lnTo>
                    <a:pt x="438" y="38"/>
                  </a:lnTo>
                  <a:lnTo>
                    <a:pt x="433" y="33"/>
                  </a:lnTo>
                  <a:lnTo>
                    <a:pt x="427" y="30"/>
                  </a:lnTo>
                  <a:lnTo>
                    <a:pt x="420" y="28"/>
                  </a:lnTo>
                  <a:lnTo>
                    <a:pt x="414" y="26"/>
                  </a:lnTo>
                  <a:lnTo>
                    <a:pt x="405" y="23"/>
                  </a:lnTo>
                  <a:lnTo>
                    <a:pt x="398" y="20"/>
                  </a:lnTo>
                  <a:lnTo>
                    <a:pt x="390" y="18"/>
                  </a:lnTo>
                  <a:lnTo>
                    <a:pt x="381" y="16"/>
                  </a:lnTo>
                  <a:lnTo>
                    <a:pt x="364" y="12"/>
                  </a:lnTo>
                  <a:lnTo>
                    <a:pt x="344" y="9"/>
                  </a:lnTo>
                  <a:lnTo>
                    <a:pt x="324" y="5"/>
                  </a:lnTo>
                  <a:lnTo>
                    <a:pt x="302" y="3"/>
                  </a:lnTo>
                  <a:lnTo>
                    <a:pt x="281" y="2"/>
                  </a:lnTo>
                  <a:lnTo>
                    <a:pt x="257" y="0"/>
                  </a:lnTo>
                  <a:lnTo>
                    <a:pt x="234" y="0"/>
                  </a:lnTo>
                  <a:close/>
                </a:path>
              </a:pathLst>
            </a:cu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ea typeface="ＭＳ Ｐゴシック" charset="0"/>
              </a:endParaRPr>
            </a:p>
          </p:txBody>
        </p:sp>
        <p:sp>
          <p:nvSpPr>
            <p:cNvPr id="15468" name="Freeform 119"/>
            <p:cNvSpPr>
              <a:spLocks/>
            </p:cNvSpPr>
            <p:nvPr/>
          </p:nvSpPr>
          <p:spPr bwMode="auto">
            <a:xfrm>
              <a:off x="1811" y="2493"/>
              <a:ext cx="467" cy="142"/>
            </a:xfrm>
            <a:custGeom>
              <a:avLst/>
              <a:gdLst>
                <a:gd name="T0" fmla="*/ 209 w 467"/>
                <a:gd name="T1" fmla="*/ 0 h 142"/>
                <a:gd name="T2" fmla="*/ 163 w 467"/>
                <a:gd name="T3" fmla="*/ 3 h 142"/>
                <a:gd name="T4" fmla="*/ 122 w 467"/>
                <a:gd name="T5" fmla="*/ 9 h 142"/>
                <a:gd name="T6" fmla="*/ 85 w 467"/>
                <a:gd name="T7" fmla="*/ 16 h 142"/>
                <a:gd name="T8" fmla="*/ 68 w 467"/>
                <a:gd name="T9" fmla="*/ 20 h 142"/>
                <a:gd name="T10" fmla="*/ 53 w 467"/>
                <a:gd name="T11" fmla="*/ 26 h 142"/>
                <a:gd name="T12" fmla="*/ 39 w 467"/>
                <a:gd name="T13" fmla="*/ 30 h 142"/>
                <a:gd name="T14" fmla="*/ 28 w 467"/>
                <a:gd name="T15" fmla="*/ 38 h 142"/>
                <a:gd name="T16" fmla="*/ 18 w 467"/>
                <a:gd name="T17" fmla="*/ 43 h 142"/>
                <a:gd name="T18" fmla="*/ 10 w 467"/>
                <a:gd name="T19" fmla="*/ 49 h 142"/>
                <a:gd name="T20" fmla="*/ 5 w 467"/>
                <a:gd name="T21" fmla="*/ 56 h 142"/>
                <a:gd name="T22" fmla="*/ 0 w 467"/>
                <a:gd name="T23" fmla="*/ 63 h 142"/>
                <a:gd name="T24" fmla="*/ 0 w 467"/>
                <a:gd name="T25" fmla="*/ 70 h 142"/>
                <a:gd name="T26" fmla="*/ 0 w 467"/>
                <a:gd name="T27" fmla="*/ 78 h 142"/>
                <a:gd name="T28" fmla="*/ 5 w 467"/>
                <a:gd name="T29" fmla="*/ 85 h 142"/>
                <a:gd name="T30" fmla="*/ 10 w 467"/>
                <a:gd name="T31" fmla="*/ 92 h 142"/>
                <a:gd name="T32" fmla="*/ 18 w 467"/>
                <a:gd name="T33" fmla="*/ 98 h 142"/>
                <a:gd name="T34" fmla="*/ 28 w 467"/>
                <a:gd name="T35" fmla="*/ 105 h 142"/>
                <a:gd name="T36" fmla="*/ 39 w 467"/>
                <a:gd name="T37" fmla="*/ 110 h 142"/>
                <a:gd name="T38" fmla="*/ 53 w 467"/>
                <a:gd name="T39" fmla="*/ 116 h 142"/>
                <a:gd name="T40" fmla="*/ 68 w 467"/>
                <a:gd name="T41" fmla="*/ 120 h 142"/>
                <a:gd name="T42" fmla="*/ 85 w 467"/>
                <a:gd name="T43" fmla="*/ 125 h 142"/>
                <a:gd name="T44" fmla="*/ 122 w 467"/>
                <a:gd name="T45" fmla="*/ 133 h 142"/>
                <a:gd name="T46" fmla="*/ 163 w 467"/>
                <a:gd name="T47" fmla="*/ 138 h 142"/>
                <a:gd name="T48" fmla="*/ 209 w 467"/>
                <a:gd name="T49" fmla="*/ 140 h 142"/>
                <a:gd name="T50" fmla="*/ 257 w 467"/>
                <a:gd name="T51" fmla="*/ 140 h 142"/>
                <a:gd name="T52" fmla="*/ 302 w 467"/>
                <a:gd name="T53" fmla="*/ 138 h 142"/>
                <a:gd name="T54" fmla="*/ 344 w 467"/>
                <a:gd name="T55" fmla="*/ 133 h 142"/>
                <a:gd name="T56" fmla="*/ 381 w 467"/>
                <a:gd name="T57" fmla="*/ 125 h 142"/>
                <a:gd name="T58" fmla="*/ 398 w 467"/>
                <a:gd name="T59" fmla="*/ 120 h 142"/>
                <a:gd name="T60" fmla="*/ 414 w 467"/>
                <a:gd name="T61" fmla="*/ 116 h 142"/>
                <a:gd name="T62" fmla="*/ 427 w 467"/>
                <a:gd name="T63" fmla="*/ 110 h 142"/>
                <a:gd name="T64" fmla="*/ 438 w 467"/>
                <a:gd name="T65" fmla="*/ 105 h 142"/>
                <a:gd name="T66" fmla="*/ 448 w 467"/>
                <a:gd name="T67" fmla="*/ 98 h 142"/>
                <a:gd name="T68" fmla="*/ 455 w 467"/>
                <a:gd name="T69" fmla="*/ 92 h 142"/>
                <a:gd name="T70" fmla="*/ 461 w 467"/>
                <a:gd name="T71" fmla="*/ 85 h 142"/>
                <a:gd name="T72" fmla="*/ 465 w 467"/>
                <a:gd name="T73" fmla="*/ 78 h 142"/>
                <a:gd name="T74" fmla="*/ 467 w 467"/>
                <a:gd name="T75" fmla="*/ 70 h 142"/>
                <a:gd name="T76" fmla="*/ 465 w 467"/>
                <a:gd name="T77" fmla="*/ 63 h 142"/>
                <a:gd name="T78" fmla="*/ 461 w 467"/>
                <a:gd name="T79" fmla="*/ 56 h 142"/>
                <a:gd name="T80" fmla="*/ 455 w 467"/>
                <a:gd name="T81" fmla="*/ 49 h 142"/>
                <a:gd name="T82" fmla="*/ 448 w 467"/>
                <a:gd name="T83" fmla="*/ 43 h 142"/>
                <a:gd name="T84" fmla="*/ 438 w 467"/>
                <a:gd name="T85" fmla="*/ 38 h 142"/>
                <a:gd name="T86" fmla="*/ 427 w 467"/>
                <a:gd name="T87" fmla="*/ 30 h 142"/>
                <a:gd name="T88" fmla="*/ 414 w 467"/>
                <a:gd name="T89" fmla="*/ 26 h 142"/>
                <a:gd name="T90" fmla="*/ 398 w 467"/>
                <a:gd name="T91" fmla="*/ 20 h 142"/>
                <a:gd name="T92" fmla="*/ 381 w 467"/>
                <a:gd name="T93" fmla="*/ 16 h 142"/>
                <a:gd name="T94" fmla="*/ 344 w 467"/>
                <a:gd name="T95" fmla="*/ 9 h 142"/>
                <a:gd name="T96" fmla="*/ 302 w 467"/>
                <a:gd name="T97" fmla="*/ 3 h 142"/>
                <a:gd name="T98" fmla="*/ 257 w 467"/>
                <a:gd name="T99" fmla="*/ 0 h 142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467"/>
                <a:gd name="T151" fmla="*/ 0 h 142"/>
                <a:gd name="T152" fmla="*/ 467 w 467"/>
                <a:gd name="T153" fmla="*/ 142 h 142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467" h="142">
                  <a:moveTo>
                    <a:pt x="234" y="0"/>
                  </a:moveTo>
                  <a:lnTo>
                    <a:pt x="209" y="0"/>
                  </a:lnTo>
                  <a:lnTo>
                    <a:pt x="186" y="2"/>
                  </a:lnTo>
                  <a:lnTo>
                    <a:pt x="163" y="3"/>
                  </a:lnTo>
                  <a:lnTo>
                    <a:pt x="142" y="5"/>
                  </a:lnTo>
                  <a:lnTo>
                    <a:pt x="122" y="9"/>
                  </a:lnTo>
                  <a:lnTo>
                    <a:pt x="102" y="12"/>
                  </a:lnTo>
                  <a:lnTo>
                    <a:pt x="85" y="16"/>
                  </a:lnTo>
                  <a:lnTo>
                    <a:pt x="76" y="18"/>
                  </a:lnTo>
                  <a:lnTo>
                    <a:pt x="68" y="20"/>
                  </a:lnTo>
                  <a:lnTo>
                    <a:pt x="60" y="23"/>
                  </a:lnTo>
                  <a:lnTo>
                    <a:pt x="53" y="26"/>
                  </a:lnTo>
                  <a:lnTo>
                    <a:pt x="46" y="28"/>
                  </a:lnTo>
                  <a:lnTo>
                    <a:pt x="39" y="30"/>
                  </a:lnTo>
                  <a:lnTo>
                    <a:pt x="33" y="33"/>
                  </a:lnTo>
                  <a:lnTo>
                    <a:pt x="28" y="38"/>
                  </a:lnTo>
                  <a:lnTo>
                    <a:pt x="23" y="40"/>
                  </a:lnTo>
                  <a:lnTo>
                    <a:pt x="18" y="43"/>
                  </a:lnTo>
                  <a:lnTo>
                    <a:pt x="13" y="46"/>
                  </a:lnTo>
                  <a:lnTo>
                    <a:pt x="10" y="49"/>
                  </a:lnTo>
                  <a:lnTo>
                    <a:pt x="7" y="53"/>
                  </a:lnTo>
                  <a:lnTo>
                    <a:pt x="5" y="56"/>
                  </a:lnTo>
                  <a:lnTo>
                    <a:pt x="2" y="60"/>
                  </a:lnTo>
                  <a:lnTo>
                    <a:pt x="0" y="63"/>
                  </a:lnTo>
                  <a:lnTo>
                    <a:pt x="0" y="68"/>
                  </a:lnTo>
                  <a:lnTo>
                    <a:pt x="0" y="70"/>
                  </a:lnTo>
                  <a:lnTo>
                    <a:pt x="0" y="75"/>
                  </a:lnTo>
                  <a:lnTo>
                    <a:pt x="0" y="78"/>
                  </a:lnTo>
                  <a:lnTo>
                    <a:pt x="2" y="82"/>
                  </a:lnTo>
                  <a:lnTo>
                    <a:pt x="5" y="85"/>
                  </a:lnTo>
                  <a:lnTo>
                    <a:pt x="7" y="89"/>
                  </a:lnTo>
                  <a:lnTo>
                    <a:pt x="10" y="92"/>
                  </a:lnTo>
                  <a:lnTo>
                    <a:pt x="13" y="95"/>
                  </a:lnTo>
                  <a:lnTo>
                    <a:pt x="18" y="98"/>
                  </a:lnTo>
                  <a:lnTo>
                    <a:pt x="23" y="102"/>
                  </a:lnTo>
                  <a:lnTo>
                    <a:pt x="28" y="105"/>
                  </a:lnTo>
                  <a:lnTo>
                    <a:pt x="33" y="108"/>
                  </a:lnTo>
                  <a:lnTo>
                    <a:pt x="39" y="110"/>
                  </a:lnTo>
                  <a:lnTo>
                    <a:pt x="46" y="113"/>
                  </a:lnTo>
                  <a:lnTo>
                    <a:pt x="53" y="116"/>
                  </a:lnTo>
                  <a:lnTo>
                    <a:pt x="60" y="118"/>
                  </a:lnTo>
                  <a:lnTo>
                    <a:pt x="68" y="120"/>
                  </a:lnTo>
                  <a:lnTo>
                    <a:pt x="76" y="123"/>
                  </a:lnTo>
                  <a:lnTo>
                    <a:pt x="85" y="125"/>
                  </a:lnTo>
                  <a:lnTo>
                    <a:pt x="102" y="129"/>
                  </a:lnTo>
                  <a:lnTo>
                    <a:pt x="122" y="133"/>
                  </a:lnTo>
                  <a:lnTo>
                    <a:pt x="142" y="136"/>
                  </a:lnTo>
                  <a:lnTo>
                    <a:pt x="163" y="138"/>
                  </a:lnTo>
                  <a:lnTo>
                    <a:pt x="186" y="140"/>
                  </a:lnTo>
                  <a:lnTo>
                    <a:pt x="209" y="140"/>
                  </a:lnTo>
                  <a:lnTo>
                    <a:pt x="234" y="142"/>
                  </a:lnTo>
                  <a:lnTo>
                    <a:pt x="257" y="140"/>
                  </a:lnTo>
                  <a:lnTo>
                    <a:pt x="281" y="140"/>
                  </a:lnTo>
                  <a:lnTo>
                    <a:pt x="302" y="138"/>
                  </a:lnTo>
                  <a:lnTo>
                    <a:pt x="324" y="136"/>
                  </a:lnTo>
                  <a:lnTo>
                    <a:pt x="344" y="133"/>
                  </a:lnTo>
                  <a:lnTo>
                    <a:pt x="364" y="129"/>
                  </a:lnTo>
                  <a:lnTo>
                    <a:pt x="381" y="125"/>
                  </a:lnTo>
                  <a:lnTo>
                    <a:pt x="390" y="123"/>
                  </a:lnTo>
                  <a:lnTo>
                    <a:pt x="398" y="120"/>
                  </a:lnTo>
                  <a:lnTo>
                    <a:pt x="405" y="118"/>
                  </a:lnTo>
                  <a:lnTo>
                    <a:pt x="414" y="116"/>
                  </a:lnTo>
                  <a:lnTo>
                    <a:pt x="420" y="113"/>
                  </a:lnTo>
                  <a:lnTo>
                    <a:pt x="427" y="110"/>
                  </a:lnTo>
                  <a:lnTo>
                    <a:pt x="433" y="108"/>
                  </a:lnTo>
                  <a:lnTo>
                    <a:pt x="438" y="105"/>
                  </a:lnTo>
                  <a:lnTo>
                    <a:pt x="444" y="102"/>
                  </a:lnTo>
                  <a:lnTo>
                    <a:pt x="448" y="98"/>
                  </a:lnTo>
                  <a:lnTo>
                    <a:pt x="453" y="95"/>
                  </a:lnTo>
                  <a:lnTo>
                    <a:pt x="455" y="92"/>
                  </a:lnTo>
                  <a:lnTo>
                    <a:pt x="460" y="89"/>
                  </a:lnTo>
                  <a:lnTo>
                    <a:pt x="461" y="85"/>
                  </a:lnTo>
                  <a:lnTo>
                    <a:pt x="464" y="82"/>
                  </a:lnTo>
                  <a:lnTo>
                    <a:pt x="465" y="78"/>
                  </a:lnTo>
                  <a:lnTo>
                    <a:pt x="467" y="75"/>
                  </a:lnTo>
                  <a:lnTo>
                    <a:pt x="467" y="70"/>
                  </a:lnTo>
                  <a:lnTo>
                    <a:pt x="467" y="68"/>
                  </a:lnTo>
                  <a:lnTo>
                    <a:pt x="465" y="63"/>
                  </a:lnTo>
                  <a:lnTo>
                    <a:pt x="464" y="60"/>
                  </a:lnTo>
                  <a:lnTo>
                    <a:pt x="461" y="56"/>
                  </a:lnTo>
                  <a:lnTo>
                    <a:pt x="460" y="53"/>
                  </a:lnTo>
                  <a:lnTo>
                    <a:pt x="455" y="49"/>
                  </a:lnTo>
                  <a:lnTo>
                    <a:pt x="453" y="46"/>
                  </a:lnTo>
                  <a:lnTo>
                    <a:pt x="448" y="43"/>
                  </a:lnTo>
                  <a:lnTo>
                    <a:pt x="444" y="40"/>
                  </a:lnTo>
                  <a:lnTo>
                    <a:pt x="438" y="38"/>
                  </a:lnTo>
                  <a:lnTo>
                    <a:pt x="433" y="33"/>
                  </a:lnTo>
                  <a:lnTo>
                    <a:pt x="427" y="30"/>
                  </a:lnTo>
                  <a:lnTo>
                    <a:pt x="420" y="28"/>
                  </a:lnTo>
                  <a:lnTo>
                    <a:pt x="414" y="26"/>
                  </a:lnTo>
                  <a:lnTo>
                    <a:pt x="405" y="23"/>
                  </a:lnTo>
                  <a:lnTo>
                    <a:pt x="398" y="20"/>
                  </a:lnTo>
                  <a:lnTo>
                    <a:pt x="390" y="18"/>
                  </a:lnTo>
                  <a:lnTo>
                    <a:pt x="381" y="16"/>
                  </a:lnTo>
                  <a:lnTo>
                    <a:pt x="364" y="12"/>
                  </a:lnTo>
                  <a:lnTo>
                    <a:pt x="344" y="9"/>
                  </a:lnTo>
                  <a:lnTo>
                    <a:pt x="324" y="5"/>
                  </a:lnTo>
                  <a:lnTo>
                    <a:pt x="302" y="3"/>
                  </a:lnTo>
                  <a:lnTo>
                    <a:pt x="281" y="2"/>
                  </a:lnTo>
                  <a:lnTo>
                    <a:pt x="257" y="0"/>
                  </a:lnTo>
                  <a:lnTo>
                    <a:pt x="234" y="0"/>
                  </a:lnTo>
                </a:path>
              </a:pathLst>
            </a:custGeom>
            <a:noFill/>
            <a:ln w="174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ea typeface="ＭＳ Ｐゴシック" charset="0"/>
              </a:endParaRPr>
            </a:p>
          </p:txBody>
        </p:sp>
        <p:sp>
          <p:nvSpPr>
            <p:cNvPr id="15469" name="Line 120"/>
            <p:cNvSpPr>
              <a:spLocks noChangeShapeType="1"/>
            </p:cNvSpPr>
            <p:nvPr/>
          </p:nvSpPr>
          <p:spPr bwMode="auto">
            <a:xfrm flipV="1">
              <a:off x="1923" y="2525"/>
              <a:ext cx="83" cy="1"/>
            </a:xfrm>
            <a:prstGeom prst="line">
              <a:avLst/>
            </a:prstGeom>
            <a:noFill/>
            <a:ln w="428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ea typeface="ＭＳ Ｐゴシック" charset="0"/>
              </a:endParaRPr>
            </a:p>
          </p:txBody>
        </p:sp>
        <p:sp>
          <p:nvSpPr>
            <p:cNvPr id="15470" name="Line 121"/>
            <p:cNvSpPr>
              <a:spLocks noChangeShapeType="1"/>
            </p:cNvSpPr>
            <p:nvPr/>
          </p:nvSpPr>
          <p:spPr bwMode="auto">
            <a:xfrm>
              <a:off x="2082" y="2608"/>
              <a:ext cx="73" cy="1"/>
            </a:xfrm>
            <a:prstGeom prst="line">
              <a:avLst/>
            </a:prstGeom>
            <a:noFill/>
            <a:ln w="428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ea typeface="ＭＳ Ｐゴシック" charset="0"/>
              </a:endParaRPr>
            </a:p>
          </p:txBody>
        </p:sp>
        <p:sp>
          <p:nvSpPr>
            <p:cNvPr id="15471" name="Line 122"/>
            <p:cNvSpPr>
              <a:spLocks noChangeShapeType="1"/>
            </p:cNvSpPr>
            <p:nvPr/>
          </p:nvSpPr>
          <p:spPr bwMode="auto">
            <a:xfrm>
              <a:off x="1999" y="2526"/>
              <a:ext cx="87" cy="82"/>
            </a:xfrm>
            <a:prstGeom prst="line">
              <a:avLst/>
            </a:prstGeom>
            <a:noFill/>
            <a:ln w="428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ea typeface="ＭＳ Ｐゴシック" charset="0"/>
              </a:endParaRPr>
            </a:p>
          </p:txBody>
        </p:sp>
        <p:sp>
          <p:nvSpPr>
            <p:cNvPr id="15472" name="Line 123"/>
            <p:cNvSpPr>
              <a:spLocks noChangeShapeType="1"/>
            </p:cNvSpPr>
            <p:nvPr/>
          </p:nvSpPr>
          <p:spPr bwMode="auto">
            <a:xfrm>
              <a:off x="1923" y="2603"/>
              <a:ext cx="83" cy="3"/>
            </a:xfrm>
            <a:prstGeom prst="line">
              <a:avLst/>
            </a:prstGeom>
            <a:noFill/>
            <a:ln w="428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ea typeface="ＭＳ Ｐゴシック" charset="0"/>
              </a:endParaRPr>
            </a:p>
          </p:txBody>
        </p:sp>
        <p:sp>
          <p:nvSpPr>
            <p:cNvPr id="15473" name="Line 124"/>
            <p:cNvSpPr>
              <a:spLocks noChangeShapeType="1"/>
            </p:cNvSpPr>
            <p:nvPr/>
          </p:nvSpPr>
          <p:spPr bwMode="auto">
            <a:xfrm>
              <a:off x="2082" y="2523"/>
              <a:ext cx="73" cy="1"/>
            </a:xfrm>
            <a:prstGeom prst="line">
              <a:avLst/>
            </a:prstGeom>
            <a:noFill/>
            <a:ln w="428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ea typeface="ＭＳ Ｐゴシック" charset="0"/>
              </a:endParaRPr>
            </a:p>
          </p:txBody>
        </p:sp>
        <p:sp>
          <p:nvSpPr>
            <p:cNvPr id="15474" name="Line 125"/>
            <p:cNvSpPr>
              <a:spLocks noChangeShapeType="1"/>
            </p:cNvSpPr>
            <p:nvPr/>
          </p:nvSpPr>
          <p:spPr bwMode="auto">
            <a:xfrm flipV="1">
              <a:off x="1999" y="2523"/>
              <a:ext cx="87" cy="80"/>
            </a:xfrm>
            <a:prstGeom prst="line">
              <a:avLst/>
            </a:prstGeom>
            <a:noFill/>
            <a:ln w="428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ea typeface="ＭＳ Ｐゴシック" charset="0"/>
              </a:endParaRPr>
            </a:p>
          </p:txBody>
        </p:sp>
      </p:grpSp>
      <p:sp>
        <p:nvSpPr>
          <p:cNvPr id="15388" name="Line 126"/>
          <p:cNvSpPr>
            <a:spLocks noChangeShapeType="1"/>
          </p:cNvSpPr>
          <p:nvPr/>
        </p:nvSpPr>
        <p:spPr bwMode="auto">
          <a:xfrm flipV="1">
            <a:off x="7477125" y="5046663"/>
            <a:ext cx="422275" cy="284162"/>
          </a:xfrm>
          <a:prstGeom prst="line">
            <a:avLst/>
          </a:prstGeom>
          <a:noFill/>
          <a:ln w="3016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ea typeface="ＭＳ Ｐゴシック" charset="0"/>
            </a:endParaRPr>
          </a:p>
        </p:txBody>
      </p:sp>
      <p:sp>
        <p:nvSpPr>
          <p:cNvPr id="15389" name="Line 127"/>
          <p:cNvSpPr>
            <a:spLocks noChangeShapeType="1"/>
          </p:cNvSpPr>
          <p:nvPr/>
        </p:nvSpPr>
        <p:spPr bwMode="auto">
          <a:xfrm>
            <a:off x="7602538" y="5416550"/>
            <a:ext cx="1027112" cy="495300"/>
          </a:xfrm>
          <a:prstGeom prst="line">
            <a:avLst/>
          </a:prstGeom>
          <a:noFill/>
          <a:ln w="3016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ea typeface="ＭＳ Ｐゴシック" charset="0"/>
            </a:endParaRPr>
          </a:p>
        </p:txBody>
      </p:sp>
      <p:sp>
        <p:nvSpPr>
          <p:cNvPr id="15390" name="Line 128"/>
          <p:cNvSpPr>
            <a:spLocks noChangeShapeType="1"/>
          </p:cNvSpPr>
          <p:nvPr/>
        </p:nvSpPr>
        <p:spPr bwMode="auto">
          <a:xfrm flipH="1" flipV="1">
            <a:off x="8361363" y="5037138"/>
            <a:ext cx="423862" cy="782637"/>
          </a:xfrm>
          <a:prstGeom prst="line">
            <a:avLst/>
          </a:prstGeom>
          <a:noFill/>
          <a:ln w="3016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ea typeface="ＭＳ Ｐゴシック" charset="0"/>
            </a:endParaRPr>
          </a:p>
        </p:txBody>
      </p:sp>
      <p:grpSp>
        <p:nvGrpSpPr>
          <p:cNvPr id="183326" name="Group 129"/>
          <p:cNvGrpSpPr>
            <a:grpSpLocks/>
          </p:cNvGrpSpPr>
          <p:nvPr/>
        </p:nvGrpSpPr>
        <p:grpSpPr bwMode="auto">
          <a:xfrm>
            <a:off x="7818438" y="4813300"/>
            <a:ext cx="749300" cy="347663"/>
            <a:chOff x="1811" y="2493"/>
            <a:chExt cx="472" cy="219"/>
          </a:xfrm>
        </p:grpSpPr>
        <p:sp>
          <p:nvSpPr>
            <p:cNvPr id="15449" name="Freeform 130"/>
            <p:cNvSpPr>
              <a:spLocks/>
            </p:cNvSpPr>
            <p:nvPr/>
          </p:nvSpPr>
          <p:spPr bwMode="auto">
            <a:xfrm>
              <a:off x="1814" y="2591"/>
              <a:ext cx="468" cy="121"/>
            </a:xfrm>
            <a:custGeom>
              <a:avLst/>
              <a:gdLst>
                <a:gd name="T0" fmla="*/ 211 w 468"/>
                <a:gd name="T1" fmla="*/ 0 h 121"/>
                <a:gd name="T2" fmla="*/ 165 w 468"/>
                <a:gd name="T3" fmla="*/ 2 h 121"/>
                <a:gd name="T4" fmla="*/ 123 w 468"/>
                <a:gd name="T5" fmla="*/ 7 h 121"/>
                <a:gd name="T6" fmla="*/ 86 w 468"/>
                <a:gd name="T7" fmla="*/ 14 h 121"/>
                <a:gd name="T8" fmla="*/ 69 w 468"/>
                <a:gd name="T9" fmla="*/ 17 h 121"/>
                <a:gd name="T10" fmla="*/ 55 w 468"/>
                <a:gd name="T11" fmla="*/ 21 h 121"/>
                <a:gd name="T12" fmla="*/ 40 w 468"/>
                <a:gd name="T13" fmla="*/ 27 h 121"/>
                <a:gd name="T14" fmla="*/ 29 w 468"/>
                <a:gd name="T15" fmla="*/ 31 h 121"/>
                <a:gd name="T16" fmla="*/ 19 w 468"/>
                <a:gd name="T17" fmla="*/ 37 h 121"/>
                <a:gd name="T18" fmla="*/ 12 w 468"/>
                <a:gd name="T19" fmla="*/ 42 h 121"/>
                <a:gd name="T20" fmla="*/ 6 w 468"/>
                <a:gd name="T21" fmla="*/ 48 h 121"/>
                <a:gd name="T22" fmla="*/ 2 w 468"/>
                <a:gd name="T23" fmla="*/ 54 h 121"/>
                <a:gd name="T24" fmla="*/ 0 w 468"/>
                <a:gd name="T25" fmla="*/ 61 h 121"/>
                <a:gd name="T26" fmla="*/ 2 w 468"/>
                <a:gd name="T27" fmla="*/ 67 h 121"/>
                <a:gd name="T28" fmla="*/ 6 w 468"/>
                <a:gd name="T29" fmla="*/ 72 h 121"/>
                <a:gd name="T30" fmla="*/ 12 w 468"/>
                <a:gd name="T31" fmla="*/ 78 h 121"/>
                <a:gd name="T32" fmla="*/ 19 w 468"/>
                <a:gd name="T33" fmla="*/ 84 h 121"/>
                <a:gd name="T34" fmla="*/ 29 w 468"/>
                <a:gd name="T35" fmla="*/ 89 h 121"/>
                <a:gd name="T36" fmla="*/ 40 w 468"/>
                <a:gd name="T37" fmla="*/ 94 h 121"/>
                <a:gd name="T38" fmla="*/ 55 w 468"/>
                <a:gd name="T39" fmla="*/ 99 h 121"/>
                <a:gd name="T40" fmla="*/ 69 w 468"/>
                <a:gd name="T41" fmla="*/ 104 h 121"/>
                <a:gd name="T42" fmla="*/ 86 w 468"/>
                <a:gd name="T43" fmla="*/ 108 h 121"/>
                <a:gd name="T44" fmla="*/ 123 w 468"/>
                <a:gd name="T45" fmla="*/ 114 h 121"/>
                <a:gd name="T46" fmla="*/ 165 w 468"/>
                <a:gd name="T47" fmla="*/ 118 h 121"/>
                <a:gd name="T48" fmla="*/ 211 w 468"/>
                <a:gd name="T49" fmla="*/ 121 h 121"/>
                <a:gd name="T50" fmla="*/ 258 w 468"/>
                <a:gd name="T51" fmla="*/ 121 h 121"/>
                <a:gd name="T52" fmla="*/ 304 w 468"/>
                <a:gd name="T53" fmla="*/ 118 h 121"/>
                <a:gd name="T54" fmla="*/ 345 w 468"/>
                <a:gd name="T55" fmla="*/ 114 h 121"/>
                <a:gd name="T56" fmla="*/ 382 w 468"/>
                <a:gd name="T57" fmla="*/ 108 h 121"/>
                <a:gd name="T58" fmla="*/ 399 w 468"/>
                <a:gd name="T59" fmla="*/ 104 h 121"/>
                <a:gd name="T60" fmla="*/ 414 w 468"/>
                <a:gd name="T61" fmla="*/ 99 h 121"/>
                <a:gd name="T62" fmla="*/ 428 w 468"/>
                <a:gd name="T63" fmla="*/ 94 h 121"/>
                <a:gd name="T64" fmla="*/ 440 w 468"/>
                <a:gd name="T65" fmla="*/ 89 h 121"/>
                <a:gd name="T66" fmla="*/ 450 w 468"/>
                <a:gd name="T67" fmla="*/ 84 h 121"/>
                <a:gd name="T68" fmla="*/ 457 w 468"/>
                <a:gd name="T69" fmla="*/ 78 h 121"/>
                <a:gd name="T70" fmla="*/ 462 w 468"/>
                <a:gd name="T71" fmla="*/ 72 h 121"/>
                <a:gd name="T72" fmla="*/ 467 w 468"/>
                <a:gd name="T73" fmla="*/ 67 h 121"/>
                <a:gd name="T74" fmla="*/ 468 w 468"/>
                <a:gd name="T75" fmla="*/ 61 h 121"/>
                <a:gd name="T76" fmla="*/ 467 w 468"/>
                <a:gd name="T77" fmla="*/ 54 h 121"/>
                <a:gd name="T78" fmla="*/ 462 w 468"/>
                <a:gd name="T79" fmla="*/ 48 h 121"/>
                <a:gd name="T80" fmla="*/ 457 w 468"/>
                <a:gd name="T81" fmla="*/ 42 h 121"/>
                <a:gd name="T82" fmla="*/ 450 w 468"/>
                <a:gd name="T83" fmla="*/ 37 h 121"/>
                <a:gd name="T84" fmla="*/ 440 w 468"/>
                <a:gd name="T85" fmla="*/ 31 h 121"/>
                <a:gd name="T86" fmla="*/ 428 w 468"/>
                <a:gd name="T87" fmla="*/ 27 h 121"/>
                <a:gd name="T88" fmla="*/ 414 w 468"/>
                <a:gd name="T89" fmla="*/ 21 h 121"/>
                <a:gd name="T90" fmla="*/ 399 w 468"/>
                <a:gd name="T91" fmla="*/ 17 h 121"/>
                <a:gd name="T92" fmla="*/ 382 w 468"/>
                <a:gd name="T93" fmla="*/ 14 h 121"/>
                <a:gd name="T94" fmla="*/ 345 w 468"/>
                <a:gd name="T95" fmla="*/ 7 h 121"/>
                <a:gd name="T96" fmla="*/ 304 w 468"/>
                <a:gd name="T97" fmla="*/ 2 h 121"/>
                <a:gd name="T98" fmla="*/ 258 w 468"/>
                <a:gd name="T99" fmla="*/ 0 h 121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468"/>
                <a:gd name="T151" fmla="*/ 0 h 121"/>
                <a:gd name="T152" fmla="*/ 468 w 468"/>
                <a:gd name="T153" fmla="*/ 121 h 121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468" h="121">
                  <a:moveTo>
                    <a:pt x="235" y="0"/>
                  </a:moveTo>
                  <a:lnTo>
                    <a:pt x="211" y="0"/>
                  </a:lnTo>
                  <a:lnTo>
                    <a:pt x="188" y="1"/>
                  </a:lnTo>
                  <a:lnTo>
                    <a:pt x="165" y="2"/>
                  </a:lnTo>
                  <a:lnTo>
                    <a:pt x="143" y="4"/>
                  </a:lnTo>
                  <a:lnTo>
                    <a:pt x="123" y="7"/>
                  </a:lnTo>
                  <a:lnTo>
                    <a:pt x="103" y="10"/>
                  </a:lnTo>
                  <a:lnTo>
                    <a:pt x="86" y="14"/>
                  </a:lnTo>
                  <a:lnTo>
                    <a:pt x="77" y="15"/>
                  </a:lnTo>
                  <a:lnTo>
                    <a:pt x="69" y="17"/>
                  </a:lnTo>
                  <a:lnTo>
                    <a:pt x="62" y="20"/>
                  </a:lnTo>
                  <a:lnTo>
                    <a:pt x="55" y="21"/>
                  </a:lnTo>
                  <a:lnTo>
                    <a:pt x="47" y="24"/>
                  </a:lnTo>
                  <a:lnTo>
                    <a:pt x="40" y="27"/>
                  </a:lnTo>
                  <a:lnTo>
                    <a:pt x="35" y="28"/>
                  </a:lnTo>
                  <a:lnTo>
                    <a:pt x="29" y="31"/>
                  </a:lnTo>
                  <a:lnTo>
                    <a:pt x="25" y="34"/>
                  </a:lnTo>
                  <a:lnTo>
                    <a:pt x="19" y="37"/>
                  </a:lnTo>
                  <a:lnTo>
                    <a:pt x="15" y="40"/>
                  </a:lnTo>
                  <a:lnTo>
                    <a:pt x="12" y="42"/>
                  </a:lnTo>
                  <a:lnTo>
                    <a:pt x="9" y="45"/>
                  </a:lnTo>
                  <a:lnTo>
                    <a:pt x="6" y="48"/>
                  </a:lnTo>
                  <a:lnTo>
                    <a:pt x="3" y="51"/>
                  </a:lnTo>
                  <a:lnTo>
                    <a:pt x="2" y="54"/>
                  </a:lnTo>
                  <a:lnTo>
                    <a:pt x="2" y="57"/>
                  </a:lnTo>
                  <a:lnTo>
                    <a:pt x="0" y="61"/>
                  </a:lnTo>
                  <a:lnTo>
                    <a:pt x="2" y="64"/>
                  </a:lnTo>
                  <a:lnTo>
                    <a:pt x="2" y="67"/>
                  </a:lnTo>
                  <a:lnTo>
                    <a:pt x="3" y="70"/>
                  </a:lnTo>
                  <a:lnTo>
                    <a:pt x="6" y="72"/>
                  </a:lnTo>
                  <a:lnTo>
                    <a:pt x="9" y="75"/>
                  </a:lnTo>
                  <a:lnTo>
                    <a:pt x="12" y="78"/>
                  </a:lnTo>
                  <a:lnTo>
                    <a:pt x="15" y="81"/>
                  </a:lnTo>
                  <a:lnTo>
                    <a:pt x="19" y="84"/>
                  </a:lnTo>
                  <a:lnTo>
                    <a:pt x="25" y="87"/>
                  </a:lnTo>
                  <a:lnTo>
                    <a:pt x="29" y="89"/>
                  </a:lnTo>
                  <a:lnTo>
                    <a:pt x="35" y="92"/>
                  </a:lnTo>
                  <a:lnTo>
                    <a:pt x="40" y="94"/>
                  </a:lnTo>
                  <a:lnTo>
                    <a:pt x="47" y="97"/>
                  </a:lnTo>
                  <a:lnTo>
                    <a:pt x="55" y="99"/>
                  </a:lnTo>
                  <a:lnTo>
                    <a:pt x="62" y="101"/>
                  </a:lnTo>
                  <a:lnTo>
                    <a:pt x="69" y="104"/>
                  </a:lnTo>
                  <a:lnTo>
                    <a:pt x="77" y="105"/>
                  </a:lnTo>
                  <a:lnTo>
                    <a:pt x="86" y="108"/>
                  </a:lnTo>
                  <a:lnTo>
                    <a:pt x="103" y="111"/>
                  </a:lnTo>
                  <a:lnTo>
                    <a:pt x="123" y="114"/>
                  </a:lnTo>
                  <a:lnTo>
                    <a:pt x="143" y="117"/>
                  </a:lnTo>
                  <a:lnTo>
                    <a:pt x="165" y="118"/>
                  </a:lnTo>
                  <a:lnTo>
                    <a:pt x="188" y="119"/>
                  </a:lnTo>
                  <a:lnTo>
                    <a:pt x="211" y="121"/>
                  </a:lnTo>
                  <a:lnTo>
                    <a:pt x="235" y="121"/>
                  </a:lnTo>
                  <a:lnTo>
                    <a:pt x="258" y="121"/>
                  </a:lnTo>
                  <a:lnTo>
                    <a:pt x="281" y="119"/>
                  </a:lnTo>
                  <a:lnTo>
                    <a:pt x="304" y="118"/>
                  </a:lnTo>
                  <a:lnTo>
                    <a:pt x="325" y="117"/>
                  </a:lnTo>
                  <a:lnTo>
                    <a:pt x="345" y="114"/>
                  </a:lnTo>
                  <a:lnTo>
                    <a:pt x="365" y="111"/>
                  </a:lnTo>
                  <a:lnTo>
                    <a:pt x="382" y="108"/>
                  </a:lnTo>
                  <a:lnTo>
                    <a:pt x="391" y="105"/>
                  </a:lnTo>
                  <a:lnTo>
                    <a:pt x="399" y="104"/>
                  </a:lnTo>
                  <a:lnTo>
                    <a:pt x="407" y="101"/>
                  </a:lnTo>
                  <a:lnTo>
                    <a:pt x="414" y="99"/>
                  </a:lnTo>
                  <a:lnTo>
                    <a:pt x="421" y="97"/>
                  </a:lnTo>
                  <a:lnTo>
                    <a:pt x="428" y="94"/>
                  </a:lnTo>
                  <a:lnTo>
                    <a:pt x="434" y="92"/>
                  </a:lnTo>
                  <a:lnTo>
                    <a:pt x="440" y="89"/>
                  </a:lnTo>
                  <a:lnTo>
                    <a:pt x="445" y="87"/>
                  </a:lnTo>
                  <a:lnTo>
                    <a:pt x="450" y="84"/>
                  </a:lnTo>
                  <a:lnTo>
                    <a:pt x="454" y="81"/>
                  </a:lnTo>
                  <a:lnTo>
                    <a:pt x="457" y="78"/>
                  </a:lnTo>
                  <a:lnTo>
                    <a:pt x="461" y="75"/>
                  </a:lnTo>
                  <a:lnTo>
                    <a:pt x="462" y="72"/>
                  </a:lnTo>
                  <a:lnTo>
                    <a:pt x="465" y="70"/>
                  </a:lnTo>
                  <a:lnTo>
                    <a:pt x="467" y="67"/>
                  </a:lnTo>
                  <a:lnTo>
                    <a:pt x="468" y="64"/>
                  </a:lnTo>
                  <a:lnTo>
                    <a:pt x="468" y="61"/>
                  </a:lnTo>
                  <a:lnTo>
                    <a:pt x="468" y="57"/>
                  </a:lnTo>
                  <a:lnTo>
                    <a:pt x="467" y="54"/>
                  </a:lnTo>
                  <a:lnTo>
                    <a:pt x="465" y="51"/>
                  </a:lnTo>
                  <a:lnTo>
                    <a:pt x="462" y="48"/>
                  </a:lnTo>
                  <a:lnTo>
                    <a:pt x="461" y="45"/>
                  </a:lnTo>
                  <a:lnTo>
                    <a:pt x="457" y="42"/>
                  </a:lnTo>
                  <a:lnTo>
                    <a:pt x="454" y="40"/>
                  </a:lnTo>
                  <a:lnTo>
                    <a:pt x="450" y="37"/>
                  </a:lnTo>
                  <a:lnTo>
                    <a:pt x="445" y="34"/>
                  </a:lnTo>
                  <a:lnTo>
                    <a:pt x="440" y="31"/>
                  </a:lnTo>
                  <a:lnTo>
                    <a:pt x="434" y="28"/>
                  </a:lnTo>
                  <a:lnTo>
                    <a:pt x="428" y="27"/>
                  </a:lnTo>
                  <a:lnTo>
                    <a:pt x="421" y="24"/>
                  </a:lnTo>
                  <a:lnTo>
                    <a:pt x="414" y="21"/>
                  </a:lnTo>
                  <a:lnTo>
                    <a:pt x="407" y="20"/>
                  </a:lnTo>
                  <a:lnTo>
                    <a:pt x="399" y="17"/>
                  </a:lnTo>
                  <a:lnTo>
                    <a:pt x="391" y="15"/>
                  </a:lnTo>
                  <a:lnTo>
                    <a:pt x="382" y="14"/>
                  </a:lnTo>
                  <a:lnTo>
                    <a:pt x="365" y="10"/>
                  </a:lnTo>
                  <a:lnTo>
                    <a:pt x="345" y="7"/>
                  </a:lnTo>
                  <a:lnTo>
                    <a:pt x="325" y="4"/>
                  </a:lnTo>
                  <a:lnTo>
                    <a:pt x="304" y="2"/>
                  </a:lnTo>
                  <a:lnTo>
                    <a:pt x="281" y="1"/>
                  </a:lnTo>
                  <a:lnTo>
                    <a:pt x="258" y="0"/>
                  </a:lnTo>
                  <a:lnTo>
                    <a:pt x="235" y="0"/>
                  </a:lnTo>
                  <a:close/>
                </a:path>
              </a:pathLst>
            </a:cu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ea typeface="ＭＳ Ｐゴシック" charset="0"/>
              </a:endParaRPr>
            </a:p>
          </p:txBody>
        </p:sp>
        <p:sp>
          <p:nvSpPr>
            <p:cNvPr id="15450" name="Freeform 131"/>
            <p:cNvSpPr>
              <a:spLocks/>
            </p:cNvSpPr>
            <p:nvPr/>
          </p:nvSpPr>
          <p:spPr bwMode="auto">
            <a:xfrm>
              <a:off x="1814" y="2591"/>
              <a:ext cx="468" cy="121"/>
            </a:xfrm>
            <a:custGeom>
              <a:avLst/>
              <a:gdLst>
                <a:gd name="T0" fmla="*/ 211 w 468"/>
                <a:gd name="T1" fmla="*/ 0 h 121"/>
                <a:gd name="T2" fmla="*/ 165 w 468"/>
                <a:gd name="T3" fmla="*/ 2 h 121"/>
                <a:gd name="T4" fmla="*/ 123 w 468"/>
                <a:gd name="T5" fmla="*/ 7 h 121"/>
                <a:gd name="T6" fmla="*/ 86 w 468"/>
                <a:gd name="T7" fmla="*/ 14 h 121"/>
                <a:gd name="T8" fmla="*/ 69 w 468"/>
                <a:gd name="T9" fmla="*/ 17 h 121"/>
                <a:gd name="T10" fmla="*/ 55 w 468"/>
                <a:gd name="T11" fmla="*/ 21 h 121"/>
                <a:gd name="T12" fmla="*/ 40 w 468"/>
                <a:gd name="T13" fmla="*/ 27 h 121"/>
                <a:gd name="T14" fmla="*/ 29 w 468"/>
                <a:gd name="T15" fmla="*/ 31 h 121"/>
                <a:gd name="T16" fmla="*/ 19 w 468"/>
                <a:gd name="T17" fmla="*/ 37 h 121"/>
                <a:gd name="T18" fmla="*/ 12 w 468"/>
                <a:gd name="T19" fmla="*/ 42 h 121"/>
                <a:gd name="T20" fmla="*/ 6 w 468"/>
                <a:gd name="T21" fmla="*/ 48 h 121"/>
                <a:gd name="T22" fmla="*/ 2 w 468"/>
                <a:gd name="T23" fmla="*/ 54 h 121"/>
                <a:gd name="T24" fmla="*/ 0 w 468"/>
                <a:gd name="T25" fmla="*/ 61 h 121"/>
                <a:gd name="T26" fmla="*/ 2 w 468"/>
                <a:gd name="T27" fmla="*/ 67 h 121"/>
                <a:gd name="T28" fmla="*/ 6 w 468"/>
                <a:gd name="T29" fmla="*/ 72 h 121"/>
                <a:gd name="T30" fmla="*/ 12 w 468"/>
                <a:gd name="T31" fmla="*/ 78 h 121"/>
                <a:gd name="T32" fmla="*/ 19 w 468"/>
                <a:gd name="T33" fmla="*/ 84 h 121"/>
                <a:gd name="T34" fmla="*/ 29 w 468"/>
                <a:gd name="T35" fmla="*/ 89 h 121"/>
                <a:gd name="T36" fmla="*/ 40 w 468"/>
                <a:gd name="T37" fmla="*/ 94 h 121"/>
                <a:gd name="T38" fmla="*/ 55 w 468"/>
                <a:gd name="T39" fmla="*/ 99 h 121"/>
                <a:gd name="T40" fmla="*/ 69 w 468"/>
                <a:gd name="T41" fmla="*/ 104 h 121"/>
                <a:gd name="T42" fmla="*/ 86 w 468"/>
                <a:gd name="T43" fmla="*/ 108 h 121"/>
                <a:gd name="T44" fmla="*/ 123 w 468"/>
                <a:gd name="T45" fmla="*/ 114 h 121"/>
                <a:gd name="T46" fmla="*/ 165 w 468"/>
                <a:gd name="T47" fmla="*/ 118 h 121"/>
                <a:gd name="T48" fmla="*/ 211 w 468"/>
                <a:gd name="T49" fmla="*/ 121 h 121"/>
                <a:gd name="T50" fmla="*/ 258 w 468"/>
                <a:gd name="T51" fmla="*/ 121 h 121"/>
                <a:gd name="T52" fmla="*/ 304 w 468"/>
                <a:gd name="T53" fmla="*/ 118 h 121"/>
                <a:gd name="T54" fmla="*/ 345 w 468"/>
                <a:gd name="T55" fmla="*/ 114 h 121"/>
                <a:gd name="T56" fmla="*/ 382 w 468"/>
                <a:gd name="T57" fmla="*/ 108 h 121"/>
                <a:gd name="T58" fmla="*/ 399 w 468"/>
                <a:gd name="T59" fmla="*/ 104 h 121"/>
                <a:gd name="T60" fmla="*/ 414 w 468"/>
                <a:gd name="T61" fmla="*/ 99 h 121"/>
                <a:gd name="T62" fmla="*/ 428 w 468"/>
                <a:gd name="T63" fmla="*/ 94 h 121"/>
                <a:gd name="T64" fmla="*/ 440 w 468"/>
                <a:gd name="T65" fmla="*/ 89 h 121"/>
                <a:gd name="T66" fmla="*/ 450 w 468"/>
                <a:gd name="T67" fmla="*/ 84 h 121"/>
                <a:gd name="T68" fmla="*/ 457 w 468"/>
                <a:gd name="T69" fmla="*/ 78 h 121"/>
                <a:gd name="T70" fmla="*/ 462 w 468"/>
                <a:gd name="T71" fmla="*/ 72 h 121"/>
                <a:gd name="T72" fmla="*/ 467 w 468"/>
                <a:gd name="T73" fmla="*/ 67 h 121"/>
                <a:gd name="T74" fmla="*/ 468 w 468"/>
                <a:gd name="T75" fmla="*/ 61 h 121"/>
                <a:gd name="T76" fmla="*/ 467 w 468"/>
                <a:gd name="T77" fmla="*/ 54 h 121"/>
                <a:gd name="T78" fmla="*/ 462 w 468"/>
                <a:gd name="T79" fmla="*/ 48 h 121"/>
                <a:gd name="T80" fmla="*/ 457 w 468"/>
                <a:gd name="T81" fmla="*/ 42 h 121"/>
                <a:gd name="T82" fmla="*/ 450 w 468"/>
                <a:gd name="T83" fmla="*/ 37 h 121"/>
                <a:gd name="T84" fmla="*/ 440 w 468"/>
                <a:gd name="T85" fmla="*/ 31 h 121"/>
                <a:gd name="T86" fmla="*/ 428 w 468"/>
                <a:gd name="T87" fmla="*/ 27 h 121"/>
                <a:gd name="T88" fmla="*/ 414 w 468"/>
                <a:gd name="T89" fmla="*/ 21 h 121"/>
                <a:gd name="T90" fmla="*/ 399 w 468"/>
                <a:gd name="T91" fmla="*/ 17 h 121"/>
                <a:gd name="T92" fmla="*/ 382 w 468"/>
                <a:gd name="T93" fmla="*/ 14 h 121"/>
                <a:gd name="T94" fmla="*/ 345 w 468"/>
                <a:gd name="T95" fmla="*/ 7 h 121"/>
                <a:gd name="T96" fmla="*/ 304 w 468"/>
                <a:gd name="T97" fmla="*/ 2 h 121"/>
                <a:gd name="T98" fmla="*/ 258 w 468"/>
                <a:gd name="T99" fmla="*/ 0 h 121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468"/>
                <a:gd name="T151" fmla="*/ 0 h 121"/>
                <a:gd name="T152" fmla="*/ 468 w 468"/>
                <a:gd name="T153" fmla="*/ 121 h 121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468" h="121">
                  <a:moveTo>
                    <a:pt x="235" y="0"/>
                  </a:moveTo>
                  <a:lnTo>
                    <a:pt x="211" y="0"/>
                  </a:lnTo>
                  <a:lnTo>
                    <a:pt x="188" y="1"/>
                  </a:lnTo>
                  <a:lnTo>
                    <a:pt x="165" y="2"/>
                  </a:lnTo>
                  <a:lnTo>
                    <a:pt x="143" y="4"/>
                  </a:lnTo>
                  <a:lnTo>
                    <a:pt x="123" y="7"/>
                  </a:lnTo>
                  <a:lnTo>
                    <a:pt x="103" y="10"/>
                  </a:lnTo>
                  <a:lnTo>
                    <a:pt x="86" y="14"/>
                  </a:lnTo>
                  <a:lnTo>
                    <a:pt x="77" y="15"/>
                  </a:lnTo>
                  <a:lnTo>
                    <a:pt x="69" y="17"/>
                  </a:lnTo>
                  <a:lnTo>
                    <a:pt x="62" y="20"/>
                  </a:lnTo>
                  <a:lnTo>
                    <a:pt x="55" y="21"/>
                  </a:lnTo>
                  <a:lnTo>
                    <a:pt x="47" y="24"/>
                  </a:lnTo>
                  <a:lnTo>
                    <a:pt x="40" y="27"/>
                  </a:lnTo>
                  <a:lnTo>
                    <a:pt x="35" y="28"/>
                  </a:lnTo>
                  <a:lnTo>
                    <a:pt x="29" y="31"/>
                  </a:lnTo>
                  <a:lnTo>
                    <a:pt x="25" y="34"/>
                  </a:lnTo>
                  <a:lnTo>
                    <a:pt x="19" y="37"/>
                  </a:lnTo>
                  <a:lnTo>
                    <a:pt x="15" y="40"/>
                  </a:lnTo>
                  <a:lnTo>
                    <a:pt x="12" y="42"/>
                  </a:lnTo>
                  <a:lnTo>
                    <a:pt x="9" y="45"/>
                  </a:lnTo>
                  <a:lnTo>
                    <a:pt x="6" y="48"/>
                  </a:lnTo>
                  <a:lnTo>
                    <a:pt x="3" y="51"/>
                  </a:lnTo>
                  <a:lnTo>
                    <a:pt x="2" y="54"/>
                  </a:lnTo>
                  <a:lnTo>
                    <a:pt x="2" y="57"/>
                  </a:lnTo>
                  <a:lnTo>
                    <a:pt x="0" y="61"/>
                  </a:lnTo>
                  <a:lnTo>
                    <a:pt x="2" y="64"/>
                  </a:lnTo>
                  <a:lnTo>
                    <a:pt x="2" y="67"/>
                  </a:lnTo>
                  <a:lnTo>
                    <a:pt x="3" y="70"/>
                  </a:lnTo>
                  <a:lnTo>
                    <a:pt x="6" y="72"/>
                  </a:lnTo>
                  <a:lnTo>
                    <a:pt x="9" y="75"/>
                  </a:lnTo>
                  <a:lnTo>
                    <a:pt x="12" y="78"/>
                  </a:lnTo>
                  <a:lnTo>
                    <a:pt x="15" y="81"/>
                  </a:lnTo>
                  <a:lnTo>
                    <a:pt x="19" y="84"/>
                  </a:lnTo>
                  <a:lnTo>
                    <a:pt x="25" y="87"/>
                  </a:lnTo>
                  <a:lnTo>
                    <a:pt x="29" y="89"/>
                  </a:lnTo>
                  <a:lnTo>
                    <a:pt x="35" y="92"/>
                  </a:lnTo>
                  <a:lnTo>
                    <a:pt x="40" y="94"/>
                  </a:lnTo>
                  <a:lnTo>
                    <a:pt x="47" y="97"/>
                  </a:lnTo>
                  <a:lnTo>
                    <a:pt x="55" y="99"/>
                  </a:lnTo>
                  <a:lnTo>
                    <a:pt x="62" y="101"/>
                  </a:lnTo>
                  <a:lnTo>
                    <a:pt x="69" y="104"/>
                  </a:lnTo>
                  <a:lnTo>
                    <a:pt x="77" y="105"/>
                  </a:lnTo>
                  <a:lnTo>
                    <a:pt x="86" y="108"/>
                  </a:lnTo>
                  <a:lnTo>
                    <a:pt x="103" y="111"/>
                  </a:lnTo>
                  <a:lnTo>
                    <a:pt x="123" y="114"/>
                  </a:lnTo>
                  <a:lnTo>
                    <a:pt x="143" y="117"/>
                  </a:lnTo>
                  <a:lnTo>
                    <a:pt x="165" y="118"/>
                  </a:lnTo>
                  <a:lnTo>
                    <a:pt x="188" y="119"/>
                  </a:lnTo>
                  <a:lnTo>
                    <a:pt x="211" y="121"/>
                  </a:lnTo>
                  <a:lnTo>
                    <a:pt x="235" y="121"/>
                  </a:lnTo>
                  <a:lnTo>
                    <a:pt x="258" y="121"/>
                  </a:lnTo>
                  <a:lnTo>
                    <a:pt x="281" y="119"/>
                  </a:lnTo>
                  <a:lnTo>
                    <a:pt x="304" y="118"/>
                  </a:lnTo>
                  <a:lnTo>
                    <a:pt x="325" y="117"/>
                  </a:lnTo>
                  <a:lnTo>
                    <a:pt x="345" y="114"/>
                  </a:lnTo>
                  <a:lnTo>
                    <a:pt x="365" y="111"/>
                  </a:lnTo>
                  <a:lnTo>
                    <a:pt x="382" y="108"/>
                  </a:lnTo>
                  <a:lnTo>
                    <a:pt x="391" y="105"/>
                  </a:lnTo>
                  <a:lnTo>
                    <a:pt x="399" y="104"/>
                  </a:lnTo>
                  <a:lnTo>
                    <a:pt x="407" y="101"/>
                  </a:lnTo>
                  <a:lnTo>
                    <a:pt x="414" y="99"/>
                  </a:lnTo>
                  <a:lnTo>
                    <a:pt x="421" y="97"/>
                  </a:lnTo>
                  <a:lnTo>
                    <a:pt x="428" y="94"/>
                  </a:lnTo>
                  <a:lnTo>
                    <a:pt x="434" y="92"/>
                  </a:lnTo>
                  <a:lnTo>
                    <a:pt x="440" y="89"/>
                  </a:lnTo>
                  <a:lnTo>
                    <a:pt x="445" y="87"/>
                  </a:lnTo>
                  <a:lnTo>
                    <a:pt x="450" y="84"/>
                  </a:lnTo>
                  <a:lnTo>
                    <a:pt x="454" y="81"/>
                  </a:lnTo>
                  <a:lnTo>
                    <a:pt x="457" y="78"/>
                  </a:lnTo>
                  <a:lnTo>
                    <a:pt x="461" y="75"/>
                  </a:lnTo>
                  <a:lnTo>
                    <a:pt x="462" y="72"/>
                  </a:lnTo>
                  <a:lnTo>
                    <a:pt x="465" y="70"/>
                  </a:lnTo>
                  <a:lnTo>
                    <a:pt x="467" y="67"/>
                  </a:lnTo>
                  <a:lnTo>
                    <a:pt x="468" y="64"/>
                  </a:lnTo>
                  <a:lnTo>
                    <a:pt x="468" y="61"/>
                  </a:lnTo>
                  <a:lnTo>
                    <a:pt x="468" y="57"/>
                  </a:lnTo>
                  <a:lnTo>
                    <a:pt x="467" y="54"/>
                  </a:lnTo>
                  <a:lnTo>
                    <a:pt x="465" y="51"/>
                  </a:lnTo>
                  <a:lnTo>
                    <a:pt x="462" y="48"/>
                  </a:lnTo>
                  <a:lnTo>
                    <a:pt x="461" y="45"/>
                  </a:lnTo>
                  <a:lnTo>
                    <a:pt x="457" y="42"/>
                  </a:lnTo>
                  <a:lnTo>
                    <a:pt x="454" y="40"/>
                  </a:lnTo>
                  <a:lnTo>
                    <a:pt x="450" y="37"/>
                  </a:lnTo>
                  <a:lnTo>
                    <a:pt x="445" y="34"/>
                  </a:lnTo>
                  <a:lnTo>
                    <a:pt x="440" y="31"/>
                  </a:lnTo>
                  <a:lnTo>
                    <a:pt x="434" y="28"/>
                  </a:lnTo>
                  <a:lnTo>
                    <a:pt x="428" y="27"/>
                  </a:lnTo>
                  <a:lnTo>
                    <a:pt x="421" y="24"/>
                  </a:lnTo>
                  <a:lnTo>
                    <a:pt x="414" y="21"/>
                  </a:lnTo>
                  <a:lnTo>
                    <a:pt x="407" y="20"/>
                  </a:lnTo>
                  <a:lnTo>
                    <a:pt x="399" y="17"/>
                  </a:lnTo>
                  <a:lnTo>
                    <a:pt x="391" y="15"/>
                  </a:lnTo>
                  <a:lnTo>
                    <a:pt x="382" y="14"/>
                  </a:lnTo>
                  <a:lnTo>
                    <a:pt x="365" y="10"/>
                  </a:lnTo>
                  <a:lnTo>
                    <a:pt x="345" y="7"/>
                  </a:lnTo>
                  <a:lnTo>
                    <a:pt x="325" y="4"/>
                  </a:lnTo>
                  <a:lnTo>
                    <a:pt x="304" y="2"/>
                  </a:lnTo>
                  <a:lnTo>
                    <a:pt x="281" y="1"/>
                  </a:lnTo>
                  <a:lnTo>
                    <a:pt x="258" y="0"/>
                  </a:lnTo>
                  <a:lnTo>
                    <a:pt x="235" y="0"/>
                  </a:lnTo>
                </a:path>
              </a:pathLst>
            </a:custGeom>
            <a:noFill/>
            <a:ln w="174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ea typeface="ＭＳ Ｐゴシック" charset="0"/>
              </a:endParaRPr>
            </a:p>
          </p:txBody>
        </p:sp>
        <p:sp>
          <p:nvSpPr>
            <p:cNvPr id="15451" name="Line 132"/>
            <p:cNvSpPr>
              <a:spLocks noChangeShapeType="1"/>
            </p:cNvSpPr>
            <p:nvPr/>
          </p:nvSpPr>
          <p:spPr bwMode="auto">
            <a:xfrm>
              <a:off x="1814" y="2581"/>
              <a:ext cx="1" cy="75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ea typeface="ＭＳ Ｐゴシック" charset="0"/>
              </a:endParaRPr>
            </a:p>
          </p:txBody>
        </p:sp>
        <p:sp>
          <p:nvSpPr>
            <p:cNvPr id="15452" name="Line 133"/>
            <p:cNvSpPr>
              <a:spLocks noChangeShapeType="1"/>
            </p:cNvSpPr>
            <p:nvPr/>
          </p:nvSpPr>
          <p:spPr bwMode="auto">
            <a:xfrm>
              <a:off x="2282" y="2581"/>
              <a:ext cx="1" cy="75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ea typeface="ＭＳ Ｐゴシック" charset="0"/>
              </a:endParaRPr>
            </a:p>
          </p:txBody>
        </p:sp>
        <p:sp>
          <p:nvSpPr>
            <p:cNvPr id="15453" name="Rectangle 134"/>
            <p:cNvSpPr>
              <a:spLocks noChangeArrowheads="1"/>
            </p:cNvSpPr>
            <p:nvPr/>
          </p:nvSpPr>
          <p:spPr bwMode="auto">
            <a:xfrm>
              <a:off x="1814" y="2575"/>
              <a:ext cx="304" cy="86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ea typeface="ＭＳ Ｐゴシック" charset="0"/>
              </a:endParaRPr>
            </a:p>
          </p:txBody>
        </p:sp>
        <p:sp>
          <p:nvSpPr>
            <p:cNvPr id="15454" name="Freeform 135"/>
            <p:cNvSpPr>
              <a:spLocks/>
            </p:cNvSpPr>
            <p:nvPr/>
          </p:nvSpPr>
          <p:spPr bwMode="auto">
            <a:xfrm>
              <a:off x="1811" y="2493"/>
              <a:ext cx="467" cy="142"/>
            </a:xfrm>
            <a:custGeom>
              <a:avLst/>
              <a:gdLst>
                <a:gd name="T0" fmla="*/ 209 w 467"/>
                <a:gd name="T1" fmla="*/ 0 h 142"/>
                <a:gd name="T2" fmla="*/ 163 w 467"/>
                <a:gd name="T3" fmla="*/ 3 h 142"/>
                <a:gd name="T4" fmla="*/ 122 w 467"/>
                <a:gd name="T5" fmla="*/ 9 h 142"/>
                <a:gd name="T6" fmla="*/ 85 w 467"/>
                <a:gd name="T7" fmla="*/ 16 h 142"/>
                <a:gd name="T8" fmla="*/ 68 w 467"/>
                <a:gd name="T9" fmla="*/ 20 h 142"/>
                <a:gd name="T10" fmla="*/ 53 w 467"/>
                <a:gd name="T11" fmla="*/ 26 h 142"/>
                <a:gd name="T12" fmla="*/ 39 w 467"/>
                <a:gd name="T13" fmla="*/ 30 h 142"/>
                <a:gd name="T14" fmla="*/ 28 w 467"/>
                <a:gd name="T15" fmla="*/ 38 h 142"/>
                <a:gd name="T16" fmla="*/ 18 w 467"/>
                <a:gd name="T17" fmla="*/ 43 h 142"/>
                <a:gd name="T18" fmla="*/ 10 w 467"/>
                <a:gd name="T19" fmla="*/ 49 h 142"/>
                <a:gd name="T20" fmla="*/ 5 w 467"/>
                <a:gd name="T21" fmla="*/ 56 h 142"/>
                <a:gd name="T22" fmla="*/ 0 w 467"/>
                <a:gd name="T23" fmla="*/ 63 h 142"/>
                <a:gd name="T24" fmla="*/ 0 w 467"/>
                <a:gd name="T25" fmla="*/ 70 h 142"/>
                <a:gd name="T26" fmla="*/ 0 w 467"/>
                <a:gd name="T27" fmla="*/ 78 h 142"/>
                <a:gd name="T28" fmla="*/ 5 w 467"/>
                <a:gd name="T29" fmla="*/ 85 h 142"/>
                <a:gd name="T30" fmla="*/ 10 w 467"/>
                <a:gd name="T31" fmla="*/ 92 h 142"/>
                <a:gd name="T32" fmla="*/ 18 w 467"/>
                <a:gd name="T33" fmla="*/ 98 h 142"/>
                <a:gd name="T34" fmla="*/ 28 w 467"/>
                <a:gd name="T35" fmla="*/ 105 h 142"/>
                <a:gd name="T36" fmla="*/ 39 w 467"/>
                <a:gd name="T37" fmla="*/ 110 h 142"/>
                <a:gd name="T38" fmla="*/ 53 w 467"/>
                <a:gd name="T39" fmla="*/ 116 h 142"/>
                <a:gd name="T40" fmla="*/ 68 w 467"/>
                <a:gd name="T41" fmla="*/ 120 h 142"/>
                <a:gd name="T42" fmla="*/ 85 w 467"/>
                <a:gd name="T43" fmla="*/ 125 h 142"/>
                <a:gd name="T44" fmla="*/ 122 w 467"/>
                <a:gd name="T45" fmla="*/ 133 h 142"/>
                <a:gd name="T46" fmla="*/ 163 w 467"/>
                <a:gd name="T47" fmla="*/ 138 h 142"/>
                <a:gd name="T48" fmla="*/ 209 w 467"/>
                <a:gd name="T49" fmla="*/ 140 h 142"/>
                <a:gd name="T50" fmla="*/ 257 w 467"/>
                <a:gd name="T51" fmla="*/ 140 h 142"/>
                <a:gd name="T52" fmla="*/ 302 w 467"/>
                <a:gd name="T53" fmla="*/ 138 h 142"/>
                <a:gd name="T54" fmla="*/ 344 w 467"/>
                <a:gd name="T55" fmla="*/ 133 h 142"/>
                <a:gd name="T56" fmla="*/ 381 w 467"/>
                <a:gd name="T57" fmla="*/ 125 h 142"/>
                <a:gd name="T58" fmla="*/ 398 w 467"/>
                <a:gd name="T59" fmla="*/ 120 h 142"/>
                <a:gd name="T60" fmla="*/ 414 w 467"/>
                <a:gd name="T61" fmla="*/ 116 h 142"/>
                <a:gd name="T62" fmla="*/ 427 w 467"/>
                <a:gd name="T63" fmla="*/ 110 h 142"/>
                <a:gd name="T64" fmla="*/ 438 w 467"/>
                <a:gd name="T65" fmla="*/ 105 h 142"/>
                <a:gd name="T66" fmla="*/ 448 w 467"/>
                <a:gd name="T67" fmla="*/ 98 h 142"/>
                <a:gd name="T68" fmla="*/ 455 w 467"/>
                <a:gd name="T69" fmla="*/ 92 h 142"/>
                <a:gd name="T70" fmla="*/ 461 w 467"/>
                <a:gd name="T71" fmla="*/ 85 h 142"/>
                <a:gd name="T72" fmla="*/ 465 w 467"/>
                <a:gd name="T73" fmla="*/ 78 h 142"/>
                <a:gd name="T74" fmla="*/ 467 w 467"/>
                <a:gd name="T75" fmla="*/ 70 h 142"/>
                <a:gd name="T76" fmla="*/ 465 w 467"/>
                <a:gd name="T77" fmla="*/ 63 h 142"/>
                <a:gd name="T78" fmla="*/ 461 w 467"/>
                <a:gd name="T79" fmla="*/ 56 h 142"/>
                <a:gd name="T80" fmla="*/ 455 w 467"/>
                <a:gd name="T81" fmla="*/ 49 h 142"/>
                <a:gd name="T82" fmla="*/ 448 w 467"/>
                <a:gd name="T83" fmla="*/ 43 h 142"/>
                <a:gd name="T84" fmla="*/ 438 w 467"/>
                <a:gd name="T85" fmla="*/ 38 h 142"/>
                <a:gd name="T86" fmla="*/ 427 w 467"/>
                <a:gd name="T87" fmla="*/ 30 h 142"/>
                <a:gd name="T88" fmla="*/ 414 w 467"/>
                <a:gd name="T89" fmla="*/ 26 h 142"/>
                <a:gd name="T90" fmla="*/ 398 w 467"/>
                <a:gd name="T91" fmla="*/ 20 h 142"/>
                <a:gd name="T92" fmla="*/ 381 w 467"/>
                <a:gd name="T93" fmla="*/ 16 h 142"/>
                <a:gd name="T94" fmla="*/ 344 w 467"/>
                <a:gd name="T95" fmla="*/ 9 h 142"/>
                <a:gd name="T96" fmla="*/ 302 w 467"/>
                <a:gd name="T97" fmla="*/ 3 h 142"/>
                <a:gd name="T98" fmla="*/ 257 w 467"/>
                <a:gd name="T99" fmla="*/ 0 h 142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467"/>
                <a:gd name="T151" fmla="*/ 0 h 142"/>
                <a:gd name="T152" fmla="*/ 467 w 467"/>
                <a:gd name="T153" fmla="*/ 142 h 142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467" h="142">
                  <a:moveTo>
                    <a:pt x="234" y="0"/>
                  </a:moveTo>
                  <a:lnTo>
                    <a:pt x="209" y="0"/>
                  </a:lnTo>
                  <a:lnTo>
                    <a:pt x="186" y="2"/>
                  </a:lnTo>
                  <a:lnTo>
                    <a:pt x="163" y="3"/>
                  </a:lnTo>
                  <a:lnTo>
                    <a:pt x="142" y="5"/>
                  </a:lnTo>
                  <a:lnTo>
                    <a:pt x="122" y="9"/>
                  </a:lnTo>
                  <a:lnTo>
                    <a:pt x="102" y="12"/>
                  </a:lnTo>
                  <a:lnTo>
                    <a:pt x="85" y="16"/>
                  </a:lnTo>
                  <a:lnTo>
                    <a:pt x="76" y="18"/>
                  </a:lnTo>
                  <a:lnTo>
                    <a:pt x="68" y="20"/>
                  </a:lnTo>
                  <a:lnTo>
                    <a:pt x="60" y="23"/>
                  </a:lnTo>
                  <a:lnTo>
                    <a:pt x="53" y="26"/>
                  </a:lnTo>
                  <a:lnTo>
                    <a:pt x="46" y="28"/>
                  </a:lnTo>
                  <a:lnTo>
                    <a:pt x="39" y="30"/>
                  </a:lnTo>
                  <a:lnTo>
                    <a:pt x="33" y="33"/>
                  </a:lnTo>
                  <a:lnTo>
                    <a:pt x="28" y="38"/>
                  </a:lnTo>
                  <a:lnTo>
                    <a:pt x="23" y="40"/>
                  </a:lnTo>
                  <a:lnTo>
                    <a:pt x="18" y="43"/>
                  </a:lnTo>
                  <a:lnTo>
                    <a:pt x="13" y="46"/>
                  </a:lnTo>
                  <a:lnTo>
                    <a:pt x="10" y="49"/>
                  </a:lnTo>
                  <a:lnTo>
                    <a:pt x="7" y="53"/>
                  </a:lnTo>
                  <a:lnTo>
                    <a:pt x="5" y="56"/>
                  </a:lnTo>
                  <a:lnTo>
                    <a:pt x="2" y="60"/>
                  </a:lnTo>
                  <a:lnTo>
                    <a:pt x="0" y="63"/>
                  </a:lnTo>
                  <a:lnTo>
                    <a:pt x="0" y="68"/>
                  </a:lnTo>
                  <a:lnTo>
                    <a:pt x="0" y="70"/>
                  </a:lnTo>
                  <a:lnTo>
                    <a:pt x="0" y="75"/>
                  </a:lnTo>
                  <a:lnTo>
                    <a:pt x="0" y="78"/>
                  </a:lnTo>
                  <a:lnTo>
                    <a:pt x="2" y="82"/>
                  </a:lnTo>
                  <a:lnTo>
                    <a:pt x="5" y="85"/>
                  </a:lnTo>
                  <a:lnTo>
                    <a:pt x="7" y="89"/>
                  </a:lnTo>
                  <a:lnTo>
                    <a:pt x="10" y="92"/>
                  </a:lnTo>
                  <a:lnTo>
                    <a:pt x="13" y="95"/>
                  </a:lnTo>
                  <a:lnTo>
                    <a:pt x="18" y="98"/>
                  </a:lnTo>
                  <a:lnTo>
                    <a:pt x="23" y="102"/>
                  </a:lnTo>
                  <a:lnTo>
                    <a:pt x="28" y="105"/>
                  </a:lnTo>
                  <a:lnTo>
                    <a:pt x="33" y="108"/>
                  </a:lnTo>
                  <a:lnTo>
                    <a:pt x="39" y="110"/>
                  </a:lnTo>
                  <a:lnTo>
                    <a:pt x="46" y="113"/>
                  </a:lnTo>
                  <a:lnTo>
                    <a:pt x="53" y="116"/>
                  </a:lnTo>
                  <a:lnTo>
                    <a:pt x="60" y="118"/>
                  </a:lnTo>
                  <a:lnTo>
                    <a:pt x="68" y="120"/>
                  </a:lnTo>
                  <a:lnTo>
                    <a:pt x="76" y="123"/>
                  </a:lnTo>
                  <a:lnTo>
                    <a:pt x="85" y="125"/>
                  </a:lnTo>
                  <a:lnTo>
                    <a:pt x="102" y="129"/>
                  </a:lnTo>
                  <a:lnTo>
                    <a:pt x="122" y="133"/>
                  </a:lnTo>
                  <a:lnTo>
                    <a:pt x="142" y="136"/>
                  </a:lnTo>
                  <a:lnTo>
                    <a:pt x="163" y="138"/>
                  </a:lnTo>
                  <a:lnTo>
                    <a:pt x="186" y="140"/>
                  </a:lnTo>
                  <a:lnTo>
                    <a:pt x="209" y="140"/>
                  </a:lnTo>
                  <a:lnTo>
                    <a:pt x="234" y="142"/>
                  </a:lnTo>
                  <a:lnTo>
                    <a:pt x="257" y="140"/>
                  </a:lnTo>
                  <a:lnTo>
                    <a:pt x="281" y="140"/>
                  </a:lnTo>
                  <a:lnTo>
                    <a:pt x="302" y="138"/>
                  </a:lnTo>
                  <a:lnTo>
                    <a:pt x="324" y="136"/>
                  </a:lnTo>
                  <a:lnTo>
                    <a:pt x="344" y="133"/>
                  </a:lnTo>
                  <a:lnTo>
                    <a:pt x="364" y="129"/>
                  </a:lnTo>
                  <a:lnTo>
                    <a:pt x="381" y="125"/>
                  </a:lnTo>
                  <a:lnTo>
                    <a:pt x="390" y="123"/>
                  </a:lnTo>
                  <a:lnTo>
                    <a:pt x="398" y="120"/>
                  </a:lnTo>
                  <a:lnTo>
                    <a:pt x="405" y="118"/>
                  </a:lnTo>
                  <a:lnTo>
                    <a:pt x="414" y="116"/>
                  </a:lnTo>
                  <a:lnTo>
                    <a:pt x="420" y="113"/>
                  </a:lnTo>
                  <a:lnTo>
                    <a:pt x="427" y="110"/>
                  </a:lnTo>
                  <a:lnTo>
                    <a:pt x="433" y="108"/>
                  </a:lnTo>
                  <a:lnTo>
                    <a:pt x="438" y="105"/>
                  </a:lnTo>
                  <a:lnTo>
                    <a:pt x="444" y="102"/>
                  </a:lnTo>
                  <a:lnTo>
                    <a:pt x="448" y="98"/>
                  </a:lnTo>
                  <a:lnTo>
                    <a:pt x="453" y="95"/>
                  </a:lnTo>
                  <a:lnTo>
                    <a:pt x="455" y="92"/>
                  </a:lnTo>
                  <a:lnTo>
                    <a:pt x="460" y="89"/>
                  </a:lnTo>
                  <a:lnTo>
                    <a:pt x="461" y="85"/>
                  </a:lnTo>
                  <a:lnTo>
                    <a:pt x="464" y="82"/>
                  </a:lnTo>
                  <a:lnTo>
                    <a:pt x="465" y="78"/>
                  </a:lnTo>
                  <a:lnTo>
                    <a:pt x="467" y="75"/>
                  </a:lnTo>
                  <a:lnTo>
                    <a:pt x="467" y="70"/>
                  </a:lnTo>
                  <a:lnTo>
                    <a:pt x="467" y="68"/>
                  </a:lnTo>
                  <a:lnTo>
                    <a:pt x="465" y="63"/>
                  </a:lnTo>
                  <a:lnTo>
                    <a:pt x="464" y="60"/>
                  </a:lnTo>
                  <a:lnTo>
                    <a:pt x="461" y="56"/>
                  </a:lnTo>
                  <a:lnTo>
                    <a:pt x="460" y="53"/>
                  </a:lnTo>
                  <a:lnTo>
                    <a:pt x="455" y="49"/>
                  </a:lnTo>
                  <a:lnTo>
                    <a:pt x="453" y="46"/>
                  </a:lnTo>
                  <a:lnTo>
                    <a:pt x="448" y="43"/>
                  </a:lnTo>
                  <a:lnTo>
                    <a:pt x="444" y="40"/>
                  </a:lnTo>
                  <a:lnTo>
                    <a:pt x="438" y="38"/>
                  </a:lnTo>
                  <a:lnTo>
                    <a:pt x="433" y="33"/>
                  </a:lnTo>
                  <a:lnTo>
                    <a:pt x="427" y="30"/>
                  </a:lnTo>
                  <a:lnTo>
                    <a:pt x="420" y="28"/>
                  </a:lnTo>
                  <a:lnTo>
                    <a:pt x="414" y="26"/>
                  </a:lnTo>
                  <a:lnTo>
                    <a:pt x="405" y="23"/>
                  </a:lnTo>
                  <a:lnTo>
                    <a:pt x="398" y="20"/>
                  </a:lnTo>
                  <a:lnTo>
                    <a:pt x="390" y="18"/>
                  </a:lnTo>
                  <a:lnTo>
                    <a:pt x="381" y="16"/>
                  </a:lnTo>
                  <a:lnTo>
                    <a:pt x="364" y="12"/>
                  </a:lnTo>
                  <a:lnTo>
                    <a:pt x="344" y="9"/>
                  </a:lnTo>
                  <a:lnTo>
                    <a:pt x="324" y="5"/>
                  </a:lnTo>
                  <a:lnTo>
                    <a:pt x="302" y="3"/>
                  </a:lnTo>
                  <a:lnTo>
                    <a:pt x="281" y="2"/>
                  </a:lnTo>
                  <a:lnTo>
                    <a:pt x="257" y="0"/>
                  </a:lnTo>
                  <a:lnTo>
                    <a:pt x="234" y="0"/>
                  </a:lnTo>
                  <a:close/>
                </a:path>
              </a:pathLst>
            </a:cu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ea typeface="ＭＳ Ｐゴシック" charset="0"/>
              </a:endParaRPr>
            </a:p>
          </p:txBody>
        </p:sp>
        <p:sp>
          <p:nvSpPr>
            <p:cNvPr id="15455" name="Freeform 136"/>
            <p:cNvSpPr>
              <a:spLocks/>
            </p:cNvSpPr>
            <p:nvPr/>
          </p:nvSpPr>
          <p:spPr bwMode="auto">
            <a:xfrm>
              <a:off x="1811" y="2493"/>
              <a:ext cx="467" cy="142"/>
            </a:xfrm>
            <a:custGeom>
              <a:avLst/>
              <a:gdLst>
                <a:gd name="T0" fmla="*/ 209 w 467"/>
                <a:gd name="T1" fmla="*/ 0 h 142"/>
                <a:gd name="T2" fmla="*/ 163 w 467"/>
                <a:gd name="T3" fmla="*/ 3 h 142"/>
                <a:gd name="T4" fmla="*/ 122 w 467"/>
                <a:gd name="T5" fmla="*/ 9 h 142"/>
                <a:gd name="T6" fmla="*/ 85 w 467"/>
                <a:gd name="T7" fmla="*/ 16 h 142"/>
                <a:gd name="T8" fmla="*/ 68 w 467"/>
                <a:gd name="T9" fmla="*/ 20 h 142"/>
                <a:gd name="T10" fmla="*/ 53 w 467"/>
                <a:gd name="T11" fmla="*/ 26 h 142"/>
                <a:gd name="T12" fmla="*/ 39 w 467"/>
                <a:gd name="T13" fmla="*/ 30 h 142"/>
                <a:gd name="T14" fmla="*/ 28 w 467"/>
                <a:gd name="T15" fmla="*/ 38 h 142"/>
                <a:gd name="T16" fmla="*/ 18 w 467"/>
                <a:gd name="T17" fmla="*/ 43 h 142"/>
                <a:gd name="T18" fmla="*/ 10 w 467"/>
                <a:gd name="T19" fmla="*/ 49 h 142"/>
                <a:gd name="T20" fmla="*/ 5 w 467"/>
                <a:gd name="T21" fmla="*/ 56 h 142"/>
                <a:gd name="T22" fmla="*/ 0 w 467"/>
                <a:gd name="T23" fmla="*/ 63 h 142"/>
                <a:gd name="T24" fmla="*/ 0 w 467"/>
                <a:gd name="T25" fmla="*/ 70 h 142"/>
                <a:gd name="T26" fmla="*/ 0 w 467"/>
                <a:gd name="T27" fmla="*/ 78 h 142"/>
                <a:gd name="T28" fmla="*/ 5 w 467"/>
                <a:gd name="T29" fmla="*/ 85 h 142"/>
                <a:gd name="T30" fmla="*/ 10 w 467"/>
                <a:gd name="T31" fmla="*/ 92 h 142"/>
                <a:gd name="T32" fmla="*/ 18 w 467"/>
                <a:gd name="T33" fmla="*/ 98 h 142"/>
                <a:gd name="T34" fmla="*/ 28 w 467"/>
                <a:gd name="T35" fmla="*/ 105 h 142"/>
                <a:gd name="T36" fmla="*/ 39 w 467"/>
                <a:gd name="T37" fmla="*/ 110 h 142"/>
                <a:gd name="T38" fmla="*/ 53 w 467"/>
                <a:gd name="T39" fmla="*/ 116 h 142"/>
                <a:gd name="T40" fmla="*/ 68 w 467"/>
                <a:gd name="T41" fmla="*/ 120 h 142"/>
                <a:gd name="T42" fmla="*/ 85 w 467"/>
                <a:gd name="T43" fmla="*/ 125 h 142"/>
                <a:gd name="T44" fmla="*/ 122 w 467"/>
                <a:gd name="T45" fmla="*/ 133 h 142"/>
                <a:gd name="T46" fmla="*/ 163 w 467"/>
                <a:gd name="T47" fmla="*/ 138 h 142"/>
                <a:gd name="T48" fmla="*/ 209 w 467"/>
                <a:gd name="T49" fmla="*/ 140 h 142"/>
                <a:gd name="T50" fmla="*/ 257 w 467"/>
                <a:gd name="T51" fmla="*/ 140 h 142"/>
                <a:gd name="T52" fmla="*/ 302 w 467"/>
                <a:gd name="T53" fmla="*/ 138 h 142"/>
                <a:gd name="T54" fmla="*/ 344 w 467"/>
                <a:gd name="T55" fmla="*/ 133 h 142"/>
                <a:gd name="T56" fmla="*/ 381 w 467"/>
                <a:gd name="T57" fmla="*/ 125 h 142"/>
                <a:gd name="T58" fmla="*/ 398 w 467"/>
                <a:gd name="T59" fmla="*/ 120 h 142"/>
                <a:gd name="T60" fmla="*/ 414 w 467"/>
                <a:gd name="T61" fmla="*/ 116 h 142"/>
                <a:gd name="T62" fmla="*/ 427 w 467"/>
                <a:gd name="T63" fmla="*/ 110 h 142"/>
                <a:gd name="T64" fmla="*/ 438 w 467"/>
                <a:gd name="T65" fmla="*/ 105 h 142"/>
                <a:gd name="T66" fmla="*/ 448 w 467"/>
                <a:gd name="T67" fmla="*/ 98 h 142"/>
                <a:gd name="T68" fmla="*/ 455 w 467"/>
                <a:gd name="T69" fmla="*/ 92 h 142"/>
                <a:gd name="T70" fmla="*/ 461 w 467"/>
                <a:gd name="T71" fmla="*/ 85 h 142"/>
                <a:gd name="T72" fmla="*/ 465 w 467"/>
                <a:gd name="T73" fmla="*/ 78 h 142"/>
                <a:gd name="T74" fmla="*/ 467 w 467"/>
                <a:gd name="T75" fmla="*/ 70 h 142"/>
                <a:gd name="T76" fmla="*/ 465 w 467"/>
                <a:gd name="T77" fmla="*/ 63 h 142"/>
                <a:gd name="T78" fmla="*/ 461 w 467"/>
                <a:gd name="T79" fmla="*/ 56 h 142"/>
                <a:gd name="T80" fmla="*/ 455 w 467"/>
                <a:gd name="T81" fmla="*/ 49 h 142"/>
                <a:gd name="T82" fmla="*/ 448 w 467"/>
                <a:gd name="T83" fmla="*/ 43 h 142"/>
                <a:gd name="T84" fmla="*/ 438 w 467"/>
                <a:gd name="T85" fmla="*/ 38 h 142"/>
                <a:gd name="T86" fmla="*/ 427 w 467"/>
                <a:gd name="T87" fmla="*/ 30 h 142"/>
                <a:gd name="T88" fmla="*/ 414 w 467"/>
                <a:gd name="T89" fmla="*/ 26 h 142"/>
                <a:gd name="T90" fmla="*/ 398 w 467"/>
                <a:gd name="T91" fmla="*/ 20 h 142"/>
                <a:gd name="T92" fmla="*/ 381 w 467"/>
                <a:gd name="T93" fmla="*/ 16 h 142"/>
                <a:gd name="T94" fmla="*/ 344 w 467"/>
                <a:gd name="T95" fmla="*/ 9 h 142"/>
                <a:gd name="T96" fmla="*/ 302 w 467"/>
                <a:gd name="T97" fmla="*/ 3 h 142"/>
                <a:gd name="T98" fmla="*/ 257 w 467"/>
                <a:gd name="T99" fmla="*/ 0 h 142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467"/>
                <a:gd name="T151" fmla="*/ 0 h 142"/>
                <a:gd name="T152" fmla="*/ 467 w 467"/>
                <a:gd name="T153" fmla="*/ 142 h 142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467" h="142">
                  <a:moveTo>
                    <a:pt x="234" y="0"/>
                  </a:moveTo>
                  <a:lnTo>
                    <a:pt x="209" y="0"/>
                  </a:lnTo>
                  <a:lnTo>
                    <a:pt x="186" y="2"/>
                  </a:lnTo>
                  <a:lnTo>
                    <a:pt x="163" y="3"/>
                  </a:lnTo>
                  <a:lnTo>
                    <a:pt x="142" y="5"/>
                  </a:lnTo>
                  <a:lnTo>
                    <a:pt x="122" y="9"/>
                  </a:lnTo>
                  <a:lnTo>
                    <a:pt x="102" y="12"/>
                  </a:lnTo>
                  <a:lnTo>
                    <a:pt x="85" y="16"/>
                  </a:lnTo>
                  <a:lnTo>
                    <a:pt x="76" y="18"/>
                  </a:lnTo>
                  <a:lnTo>
                    <a:pt x="68" y="20"/>
                  </a:lnTo>
                  <a:lnTo>
                    <a:pt x="60" y="23"/>
                  </a:lnTo>
                  <a:lnTo>
                    <a:pt x="53" y="26"/>
                  </a:lnTo>
                  <a:lnTo>
                    <a:pt x="46" y="28"/>
                  </a:lnTo>
                  <a:lnTo>
                    <a:pt x="39" y="30"/>
                  </a:lnTo>
                  <a:lnTo>
                    <a:pt x="33" y="33"/>
                  </a:lnTo>
                  <a:lnTo>
                    <a:pt x="28" y="38"/>
                  </a:lnTo>
                  <a:lnTo>
                    <a:pt x="23" y="40"/>
                  </a:lnTo>
                  <a:lnTo>
                    <a:pt x="18" y="43"/>
                  </a:lnTo>
                  <a:lnTo>
                    <a:pt x="13" y="46"/>
                  </a:lnTo>
                  <a:lnTo>
                    <a:pt x="10" y="49"/>
                  </a:lnTo>
                  <a:lnTo>
                    <a:pt x="7" y="53"/>
                  </a:lnTo>
                  <a:lnTo>
                    <a:pt x="5" y="56"/>
                  </a:lnTo>
                  <a:lnTo>
                    <a:pt x="2" y="60"/>
                  </a:lnTo>
                  <a:lnTo>
                    <a:pt x="0" y="63"/>
                  </a:lnTo>
                  <a:lnTo>
                    <a:pt x="0" y="68"/>
                  </a:lnTo>
                  <a:lnTo>
                    <a:pt x="0" y="70"/>
                  </a:lnTo>
                  <a:lnTo>
                    <a:pt x="0" y="75"/>
                  </a:lnTo>
                  <a:lnTo>
                    <a:pt x="0" y="78"/>
                  </a:lnTo>
                  <a:lnTo>
                    <a:pt x="2" y="82"/>
                  </a:lnTo>
                  <a:lnTo>
                    <a:pt x="5" y="85"/>
                  </a:lnTo>
                  <a:lnTo>
                    <a:pt x="7" y="89"/>
                  </a:lnTo>
                  <a:lnTo>
                    <a:pt x="10" y="92"/>
                  </a:lnTo>
                  <a:lnTo>
                    <a:pt x="13" y="95"/>
                  </a:lnTo>
                  <a:lnTo>
                    <a:pt x="18" y="98"/>
                  </a:lnTo>
                  <a:lnTo>
                    <a:pt x="23" y="102"/>
                  </a:lnTo>
                  <a:lnTo>
                    <a:pt x="28" y="105"/>
                  </a:lnTo>
                  <a:lnTo>
                    <a:pt x="33" y="108"/>
                  </a:lnTo>
                  <a:lnTo>
                    <a:pt x="39" y="110"/>
                  </a:lnTo>
                  <a:lnTo>
                    <a:pt x="46" y="113"/>
                  </a:lnTo>
                  <a:lnTo>
                    <a:pt x="53" y="116"/>
                  </a:lnTo>
                  <a:lnTo>
                    <a:pt x="60" y="118"/>
                  </a:lnTo>
                  <a:lnTo>
                    <a:pt x="68" y="120"/>
                  </a:lnTo>
                  <a:lnTo>
                    <a:pt x="76" y="123"/>
                  </a:lnTo>
                  <a:lnTo>
                    <a:pt x="85" y="125"/>
                  </a:lnTo>
                  <a:lnTo>
                    <a:pt x="102" y="129"/>
                  </a:lnTo>
                  <a:lnTo>
                    <a:pt x="122" y="133"/>
                  </a:lnTo>
                  <a:lnTo>
                    <a:pt x="142" y="136"/>
                  </a:lnTo>
                  <a:lnTo>
                    <a:pt x="163" y="138"/>
                  </a:lnTo>
                  <a:lnTo>
                    <a:pt x="186" y="140"/>
                  </a:lnTo>
                  <a:lnTo>
                    <a:pt x="209" y="140"/>
                  </a:lnTo>
                  <a:lnTo>
                    <a:pt x="234" y="142"/>
                  </a:lnTo>
                  <a:lnTo>
                    <a:pt x="257" y="140"/>
                  </a:lnTo>
                  <a:lnTo>
                    <a:pt x="281" y="140"/>
                  </a:lnTo>
                  <a:lnTo>
                    <a:pt x="302" y="138"/>
                  </a:lnTo>
                  <a:lnTo>
                    <a:pt x="324" y="136"/>
                  </a:lnTo>
                  <a:lnTo>
                    <a:pt x="344" y="133"/>
                  </a:lnTo>
                  <a:lnTo>
                    <a:pt x="364" y="129"/>
                  </a:lnTo>
                  <a:lnTo>
                    <a:pt x="381" y="125"/>
                  </a:lnTo>
                  <a:lnTo>
                    <a:pt x="390" y="123"/>
                  </a:lnTo>
                  <a:lnTo>
                    <a:pt x="398" y="120"/>
                  </a:lnTo>
                  <a:lnTo>
                    <a:pt x="405" y="118"/>
                  </a:lnTo>
                  <a:lnTo>
                    <a:pt x="414" y="116"/>
                  </a:lnTo>
                  <a:lnTo>
                    <a:pt x="420" y="113"/>
                  </a:lnTo>
                  <a:lnTo>
                    <a:pt x="427" y="110"/>
                  </a:lnTo>
                  <a:lnTo>
                    <a:pt x="433" y="108"/>
                  </a:lnTo>
                  <a:lnTo>
                    <a:pt x="438" y="105"/>
                  </a:lnTo>
                  <a:lnTo>
                    <a:pt x="444" y="102"/>
                  </a:lnTo>
                  <a:lnTo>
                    <a:pt x="448" y="98"/>
                  </a:lnTo>
                  <a:lnTo>
                    <a:pt x="453" y="95"/>
                  </a:lnTo>
                  <a:lnTo>
                    <a:pt x="455" y="92"/>
                  </a:lnTo>
                  <a:lnTo>
                    <a:pt x="460" y="89"/>
                  </a:lnTo>
                  <a:lnTo>
                    <a:pt x="461" y="85"/>
                  </a:lnTo>
                  <a:lnTo>
                    <a:pt x="464" y="82"/>
                  </a:lnTo>
                  <a:lnTo>
                    <a:pt x="465" y="78"/>
                  </a:lnTo>
                  <a:lnTo>
                    <a:pt x="467" y="75"/>
                  </a:lnTo>
                  <a:lnTo>
                    <a:pt x="467" y="70"/>
                  </a:lnTo>
                  <a:lnTo>
                    <a:pt x="467" y="68"/>
                  </a:lnTo>
                  <a:lnTo>
                    <a:pt x="465" y="63"/>
                  </a:lnTo>
                  <a:lnTo>
                    <a:pt x="464" y="60"/>
                  </a:lnTo>
                  <a:lnTo>
                    <a:pt x="461" y="56"/>
                  </a:lnTo>
                  <a:lnTo>
                    <a:pt x="460" y="53"/>
                  </a:lnTo>
                  <a:lnTo>
                    <a:pt x="455" y="49"/>
                  </a:lnTo>
                  <a:lnTo>
                    <a:pt x="453" y="46"/>
                  </a:lnTo>
                  <a:lnTo>
                    <a:pt x="448" y="43"/>
                  </a:lnTo>
                  <a:lnTo>
                    <a:pt x="444" y="40"/>
                  </a:lnTo>
                  <a:lnTo>
                    <a:pt x="438" y="38"/>
                  </a:lnTo>
                  <a:lnTo>
                    <a:pt x="433" y="33"/>
                  </a:lnTo>
                  <a:lnTo>
                    <a:pt x="427" y="30"/>
                  </a:lnTo>
                  <a:lnTo>
                    <a:pt x="420" y="28"/>
                  </a:lnTo>
                  <a:lnTo>
                    <a:pt x="414" y="26"/>
                  </a:lnTo>
                  <a:lnTo>
                    <a:pt x="405" y="23"/>
                  </a:lnTo>
                  <a:lnTo>
                    <a:pt x="398" y="20"/>
                  </a:lnTo>
                  <a:lnTo>
                    <a:pt x="390" y="18"/>
                  </a:lnTo>
                  <a:lnTo>
                    <a:pt x="381" y="16"/>
                  </a:lnTo>
                  <a:lnTo>
                    <a:pt x="364" y="12"/>
                  </a:lnTo>
                  <a:lnTo>
                    <a:pt x="344" y="9"/>
                  </a:lnTo>
                  <a:lnTo>
                    <a:pt x="324" y="5"/>
                  </a:lnTo>
                  <a:lnTo>
                    <a:pt x="302" y="3"/>
                  </a:lnTo>
                  <a:lnTo>
                    <a:pt x="281" y="2"/>
                  </a:lnTo>
                  <a:lnTo>
                    <a:pt x="257" y="0"/>
                  </a:lnTo>
                  <a:lnTo>
                    <a:pt x="234" y="0"/>
                  </a:lnTo>
                </a:path>
              </a:pathLst>
            </a:custGeom>
            <a:noFill/>
            <a:ln w="174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ea typeface="ＭＳ Ｐゴシック" charset="0"/>
              </a:endParaRPr>
            </a:p>
          </p:txBody>
        </p:sp>
        <p:sp>
          <p:nvSpPr>
            <p:cNvPr id="15456" name="Line 137"/>
            <p:cNvSpPr>
              <a:spLocks noChangeShapeType="1"/>
            </p:cNvSpPr>
            <p:nvPr/>
          </p:nvSpPr>
          <p:spPr bwMode="auto">
            <a:xfrm flipV="1">
              <a:off x="1923" y="2525"/>
              <a:ext cx="83" cy="1"/>
            </a:xfrm>
            <a:prstGeom prst="line">
              <a:avLst/>
            </a:prstGeom>
            <a:noFill/>
            <a:ln w="428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ea typeface="ＭＳ Ｐゴシック" charset="0"/>
              </a:endParaRPr>
            </a:p>
          </p:txBody>
        </p:sp>
        <p:sp>
          <p:nvSpPr>
            <p:cNvPr id="15457" name="Line 138"/>
            <p:cNvSpPr>
              <a:spLocks noChangeShapeType="1"/>
            </p:cNvSpPr>
            <p:nvPr/>
          </p:nvSpPr>
          <p:spPr bwMode="auto">
            <a:xfrm>
              <a:off x="2082" y="2608"/>
              <a:ext cx="73" cy="1"/>
            </a:xfrm>
            <a:prstGeom prst="line">
              <a:avLst/>
            </a:prstGeom>
            <a:noFill/>
            <a:ln w="428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ea typeface="ＭＳ Ｐゴシック" charset="0"/>
              </a:endParaRPr>
            </a:p>
          </p:txBody>
        </p:sp>
        <p:sp>
          <p:nvSpPr>
            <p:cNvPr id="15458" name="Line 139"/>
            <p:cNvSpPr>
              <a:spLocks noChangeShapeType="1"/>
            </p:cNvSpPr>
            <p:nvPr/>
          </p:nvSpPr>
          <p:spPr bwMode="auto">
            <a:xfrm>
              <a:off x="1999" y="2526"/>
              <a:ext cx="87" cy="82"/>
            </a:xfrm>
            <a:prstGeom prst="line">
              <a:avLst/>
            </a:prstGeom>
            <a:noFill/>
            <a:ln w="428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ea typeface="ＭＳ Ｐゴシック" charset="0"/>
              </a:endParaRPr>
            </a:p>
          </p:txBody>
        </p:sp>
        <p:sp>
          <p:nvSpPr>
            <p:cNvPr id="15459" name="Line 140"/>
            <p:cNvSpPr>
              <a:spLocks noChangeShapeType="1"/>
            </p:cNvSpPr>
            <p:nvPr/>
          </p:nvSpPr>
          <p:spPr bwMode="auto">
            <a:xfrm>
              <a:off x="1923" y="2603"/>
              <a:ext cx="83" cy="3"/>
            </a:xfrm>
            <a:prstGeom prst="line">
              <a:avLst/>
            </a:prstGeom>
            <a:noFill/>
            <a:ln w="428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ea typeface="ＭＳ Ｐゴシック" charset="0"/>
              </a:endParaRPr>
            </a:p>
          </p:txBody>
        </p:sp>
        <p:sp>
          <p:nvSpPr>
            <p:cNvPr id="15460" name="Line 141"/>
            <p:cNvSpPr>
              <a:spLocks noChangeShapeType="1"/>
            </p:cNvSpPr>
            <p:nvPr/>
          </p:nvSpPr>
          <p:spPr bwMode="auto">
            <a:xfrm>
              <a:off x="2082" y="2523"/>
              <a:ext cx="73" cy="1"/>
            </a:xfrm>
            <a:prstGeom prst="line">
              <a:avLst/>
            </a:prstGeom>
            <a:noFill/>
            <a:ln w="428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ea typeface="ＭＳ Ｐゴシック" charset="0"/>
              </a:endParaRPr>
            </a:p>
          </p:txBody>
        </p:sp>
        <p:sp>
          <p:nvSpPr>
            <p:cNvPr id="15461" name="Line 142"/>
            <p:cNvSpPr>
              <a:spLocks noChangeShapeType="1"/>
            </p:cNvSpPr>
            <p:nvPr/>
          </p:nvSpPr>
          <p:spPr bwMode="auto">
            <a:xfrm flipV="1">
              <a:off x="1999" y="2523"/>
              <a:ext cx="87" cy="80"/>
            </a:xfrm>
            <a:prstGeom prst="line">
              <a:avLst/>
            </a:prstGeom>
            <a:noFill/>
            <a:ln w="428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ea typeface="ＭＳ Ｐゴシック" charset="0"/>
              </a:endParaRPr>
            </a:p>
          </p:txBody>
        </p:sp>
      </p:grpSp>
      <p:grpSp>
        <p:nvGrpSpPr>
          <p:cNvPr id="183327" name="Group 143"/>
          <p:cNvGrpSpPr>
            <a:grpSpLocks/>
          </p:cNvGrpSpPr>
          <p:nvPr/>
        </p:nvGrpSpPr>
        <p:grpSpPr bwMode="auto">
          <a:xfrm>
            <a:off x="6850063" y="5192713"/>
            <a:ext cx="749300" cy="347662"/>
            <a:chOff x="1811" y="2493"/>
            <a:chExt cx="472" cy="219"/>
          </a:xfrm>
        </p:grpSpPr>
        <p:sp>
          <p:nvSpPr>
            <p:cNvPr id="15436" name="Freeform 144"/>
            <p:cNvSpPr>
              <a:spLocks/>
            </p:cNvSpPr>
            <p:nvPr/>
          </p:nvSpPr>
          <p:spPr bwMode="auto">
            <a:xfrm>
              <a:off x="1814" y="2591"/>
              <a:ext cx="468" cy="121"/>
            </a:xfrm>
            <a:custGeom>
              <a:avLst/>
              <a:gdLst>
                <a:gd name="T0" fmla="*/ 211 w 468"/>
                <a:gd name="T1" fmla="*/ 0 h 121"/>
                <a:gd name="T2" fmla="*/ 165 w 468"/>
                <a:gd name="T3" fmla="*/ 2 h 121"/>
                <a:gd name="T4" fmla="*/ 123 w 468"/>
                <a:gd name="T5" fmla="*/ 7 h 121"/>
                <a:gd name="T6" fmla="*/ 86 w 468"/>
                <a:gd name="T7" fmla="*/ 14 h 121"/>
                <a:gd name="T8" fmla="*/ 69 w 468"/>
                <a:gd name="T9" fmla="*/ 17 h 121"/>
                <a:gd name="T10" fmla="*/ 55 w 468"/>
                <a:gd name="T11" fmla="*/ 21 h 121"/>
                <a:gd name="T12" fmla="*/ 40 w 468"/>
                <a:gd name="T13" fmla="*/ 27 h 121"/>
                <a:gd name="T14" fmla="*/ 29 w 468"/>
                <a:gd name="T15" fmla="*/ 31 h 121"/>
                <a:gd name="T16" fmla="*/ 19 w 468"/>
                <a:gd name="T17" fmla="*/ 37 h 121"/>
                <a:gd name="T18" fmla="*/ 12 w 468"/>
                <a:gd name="T19" fmla="*/ 42 h 121"/>
                <a:gd name="T20" fmla="*/ 6 w 468"/>
                <a:gd name="T21" fmla="*/ 48 h 121"/>
                <a:gd name="T22" fmla="*/ 2 w 468"/>
                <a:gd name="T23" fmla="*/ 54 h 121"/>
                <a:gd name="T24" fmla="*/ 0 w 468"/>
                <a:gd name="T25" fmla="*/ 61 h 121"/>
                <a:gd name="T26" fmla="*/ 2 w 468"/>
                <a:gd name="T27" fmla="*/ 67 h 121"/>
                <a:gd name="T28" fmla="*/ 6 w 468"/>
                <a:gd name="T29" fmla="*/ 72 h 121"/>
                <a:gd name="T30" fmla="*/ 12 w 468"/>
                <a:gd name="T31" fmla="*/ 78 h 121"/>
                <a:gd name="T32" fmla="*/ 19 w 468"/>
                <a:gd name="T33" fmla="*/ 84 h 121"/>
                <a:gd name="T34" fmla="*/ 29 w 468"/>
                <a:gd name="T35" fmla="*/ 89 h 121"/>
                <a:gd name="T36" fmla="*/ 40 w 468"/>
                <a:gd name="T37" fmla="*/ 94 h 121"/>
                <a:gd name="T38" fmla="*/ 55 w 468"/>
                <a:gd name="T39" fmla="*/ 99 h 121"/>
                <a:gd name="T40" fmla="*/ 69 w 468"/>
                <a:gd name="T41" fmla="*/ 104 h 121"/>
                <a:gd name="T42" fmla="*/ 86 w 468"/>
                <a:gd name="T43" fmla="*/ 108 h 121"/>
                <a:gd name="T44" fmla="*/ 123 w 468"/>
                <a:gd name="T45" fmla="*/ 114 h 121"/>
                <a:gd name="T46" fmla="*/ 165 w 468"/>
                <a:gd name="T47" fmla="*/ 118 h 121"/>
                <a:gd name="T48" fmla="*/ 211 w 468"/>
                <a:gd name="T49" fmla="*/ 121 h 121"/>
                <a:gd name="T50" fmla="*/ 258 w 468"/>
                <a:gd name="T51" fmla="*/ 121 h 121"/>
                <a:gd name="T52" fmla="*/ 304 w 468"/>
                <a:gd name="T53" fmla="*/ 118 h 121"/>
                <a:gd name="T54" fmla="*/ 345 w 468"/>
                <a:gd name="T55" fmla="*/ 114 h 121"/>
                <a:gd name="T56" fmla="*/ 382 w 468"/>
                <a:gd name="T57" fmla="*/ 108 h 121"/>
                <a:gd name="T58" fmla="*/ 399 w 468"/>
                <a:gd name="T59" fmla="*/ 104 h 121"/>
                <a:gd name="T60" fmla="*/ 414 w 468"/>
                <a:gd name="T61" fmla="*/ 99 h 121"/>
                <a:gd name="T62" fmla="*/ 428 w 468"/>
                <a:gd name="T63" fmla="*/ 94 h 121"/>
                <a:gd name="T64" fmla="*/ 440 w 468"/>
                <a:gd name="T65" fmla="*/ 89 h 121"/>
                <a:gd name="T66" fmla="*/ 450 w 468"/>
                <a:gd name="T67" fmla="*/ 84 h 121"/>
                <a:gd name="T68" fmla="*/ 457 w 468"/>
                <a:gd name="T69" fmla="*/ 78 h 121"/>
                <a:gd name="T70" fmla="*/ 462 w 468"/>
                <a:gd name="T71" fmla="*/ 72 h 121"/>
                <a:gd name="T72" fmla="*/ 467 w 468"/>
                <a:gd name="T73" fmla="*/ 67 h 121"/>
                <a:gd name="T74" fmla="*/ 468 w 468"/>
                <a:gd name="T75" fmla="*/ 61 h 121"/>
                <a:gd name="T76" fmla="*/ 467 w 468"/>
                <a:gd name="T77" fmla="*/ 54 h 121"/>
                <a:gd name="T78" fmla="*/ 462 w 468"/>
                <a:gd name="T79" fmla="*/ 48 h 121"/>
                <a:gd name="T80" fmla="*/ 457 w 468"/>
                <a:gd name="T81" fmla="*/ 42 h 121"/>
                <a:gd name="T82" fmla="*/ 450 w 468"/>
                <a:gd name="T83" fmla="*/ 37 h 121"/>
                <a:gd name="T84" fmla="*/ 440 w 468"/>
                <a:gd name="T85" fmla="*/ 31 h 121"/>
                <a:gd name="T86" fmla="*/ 428 w 468"/>
                <a:gd name="T87" fmla="*/ 27 h 121"/>
                <a:gd name="T88" fmla="*/ 414 w 468"/>
                <a:gd name="T89" fmla="*/ 21 h 121"/>
                <a:gd name="T90" fmla="*/ 399 w 468"/>
                <a:gd name="T91" fmla="*/ 17 h 121"/>
                <a:gd name="T92" fmla="*/ 382 w 468"/>
                <a:gd name="T93" fmla="*/ 14 h 121"/>
                <a:gd name="T94" fmla="*/ 345 w 468"/>
                <a:gd name="T95" fmla="*/ 7 h 121"/>
                <a:gd name="T96" fmla="*/ 304 w 468"/>
                <a:gd name="T97" fmla="*/ 2 h 121"/>
                <a:gd name="T98" fmla="*/ 258 w 468"/>
                <a:gd name="T99" fmla="*/ 0 h 121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468"/>
                <a:gd name="T151" fmla="*/ 0 h 121"/>
                <a:gd name="T152" fmla="*/ 468 w 468"/>
                <a:gd name="T153" fmla="*/ 121 h 121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468" h="121">
                  <a:moveTo>
                    <a:pt x="235" y="0"/>
                  </a:moveTo>
                  <a:lnTo>
                    <a:pt x="211" y="0"/>
                  </a:lnTo>
                  <a:lnTo>
                    <a:pt x="188" y="1"/>
                  </a:lnTo>
                  <a:lnTo>
                    <a:pt x="165" y="2"/>
                  </a:lnTo>
                  <a:lnTo>
                    <a:pt x="143" y="4"/>
                  </a:lnTo>
                  <a:lnTo>
                    <a:pt x="123" y="7"/>
                  </a:lnTo>
                  <a:lnTo>
                    <a:pt x="103" y="10"/>
                  </a:lnTo>
                  <a:lnTo>
                    <a:pt x="86" y="14"/>
                  </a:lnTo>
                  <a:lnTo>
                    <a:pt x="77" y="15"/>
                  </a:lnTo>
                  <a:lnTo>
                    <a:pt x="69" y="17"/>
                  </a:lnTo>
                  <a:lnTo>
                    <a:pt x="62" y="20"/>
                  </a:lnTo>
                  <a:lnTo>
                    <a:pt x="55" y="21"/>
                  </a:lnTo>
                  <a:lnTo>
                    <a:pt x="47" y="24"/>
                  </a:lnTo>
                  <a:lnTo>
                    <a:pt x="40" y="27"/>
                  </a:lnTo>
                  <a:lnTo>
                    <a:pt x="35" y="28"/>
                  </a:lnTo>
                  <a:lnTo>
                    <a:pt x="29" y="31"/>
                  </a:lnTo>
                  <a:lnTo>
                    <a:pt x="25" y="34"/>
                  </a:lnTo>
                  <a:lnTo>
                    <a:pt x="19" y="37"/>
                  </a:lnTo>
                  <a:lnTo>
                    <a:pt x="15" y="40"/>
                  </a:lnTo>
                  <a:lnTo>
                    <a:pt x="12" y="42"/>
                  </a:lnTo>
                  <a:lnTo>
                    <a:pt x="9" y="45"/>
                  </a:lnTo>
                  <a:lnTo>
                    <a:pt x="6" y="48"/>
                  </a:lnTo>
                  <a:lnTo>
                    <a:pt x="3" y="51"/>
                  </a:lnTo>
                  <a:lnTo>
                    <a:pt x="2" y="54"/>
                  </a:lnTo>
                  <a:lnTo>
                    <a:pt x="2" y="57"/>
                  </a:lnTo>
                  <a:lnTo>
                    <a:pt x="0" y="61"/>
                  </a:lnTo>
                  <a:lnTo>
                    <a:pt x="2" y="64"/>
                  </a:lnTo>
                  <a:lnTo>
                    <a:pt x="2" y="67"/>
                  </a:lnTo>
                  <a:lnTo>
                    <a:pt x="3" y="70"/>
                  </a:lnTo>
                  <a:lnTo>
                    <a:pt x="6" y="72"/>
                  </a:lnTo>
                  <a:lnTo>
                    <a:pt x="9" y="75"/>
                  </a:lnTo>
                  <a:lnTo>
                    <a:pt x="12" y="78"/>
                  </a:lnTo>
                  <a:lnTo>
                    <a:pt x="15" y="81"/>
                  </a:lnTo>
                  <a:lnTo>
                    <a:pt x="19" y="84"/>
                  </a:lnTo>
                  <a:lnTo>
                    <a:pt x="25" y="87"/>
                  </a:lnTo>
                  <a:lnTo>
                    <a:pt x="29" y="89"/>
                  </a:lnTo>
                  <a:lnTo>
                    <a:pt x="35" y="92"/>
                  </a:lnTo>
                  <a:lnTo>
                    <a:pt x="40" y="94"/>
                  </a:lnTo>
                  <a:lnTo>
                    <a:pt x="47" y="97"/>
                  </a:lnTo>
                  <a:lnTo>
                    <a:pt x="55" y="99"/>
                  </a:lnTo>
                  <a:lnTo>
                    <a:pt x="62" y="101"/>
                  </a:lnTo>
                  <a:lnTo>
                    <a:pt x="69" y="104"/>
                  </a:lnTo>
                  <a:lnTo>
                    <a:pt x="77" y="105"/>
                  </a:lnTo>
                  <a:lnTo>
                    <a:pt x="86" y="108"/>
                  </a:lnTo>
                  <a:lnTo>
                    <a:pt x="103" y="111"/>
                  </a:lnTo>
                  <a:lnTo>
                    <a:pt x="123" y="114"/>
                  </a:lnTo>
                  <a:lnTo>
                    <a:pt x="143" y="117"/>
                  </a:lnTo>
                  <a:lnTo>
                    <a:pt x="165" y="118"/>
                  </a:lnTo>
                  <a:lnTo>
                    <a:pt x="188" y="119"/>
                  </a:lnTo>
                  <a:lnTo>
                    <a:pt x="211" y="121"/>
                  </a:lnTo>
                  <a:lnTo>
                    <a:pt x="235" y="121"/>
                  </a:lnTo>
                  <a:lnTo>
                    <a:pt x="258" y="121"/>
                  </a:lnTo>
                  <a:lnTo>
                    <a:pt x="281" y="119"/>
                  </a:lnTo>
                  <a:lnTo>
                    <a:pt x="304" y="118"/>
                  </a:lnTo>
                  <a:lnTo>
                    <a:pt x="325" y="117"/>
                  </a:lnTo>
                  <a:lnTo>
                    <a:pt x="345" y="114"/>
                  </a:lnTo>
                  <a:lnTo>
                    <a:pt x="365" y="111"/>
                  </a:lnTo>
                  <a:lnTo>
                    <a:pt x="382" y="108"/>
                  </a:lnTo>
                  <a:lnTo>
                    <a:pt x="391" y="105"/>
                  </a:lnTo>
                  <a:lnTo>
                    <a:pt x="399" y="104"/>
                  </a:lnTo>
                  <a:lnTo>
                    <a:pt x="407" y="101"/>
                  </a:lnTo>
                  <a:lnTo>
                    <a:pt x="414" y="99"/>
                  </a:lnTo>
                  <a:lnTo>
                    <a:pt x="421" y="97"/>
                  </a:lnTo>
                  <a:lnTo>
                    <a:pt x="428" y="94"/>
                  </a:lnTo>
                  <a:lnTo>
                    <a:pt x="434" y="92"/>
                  </a:lnTo>
                  <a:lnTo>
                    <a:pt x="440" y="89"/>
                  </a:lnTo>
                  <a:lnTo>
                    <a:pt x="445" y="87"/>
                  </a:lnTo>
                  <a:lnTo>
                    <a:pt x="450" y="84"/>
                  </a:lnTo>
                  <a:lnTo>
                    <a:pt x="454" y="81"/>
                  </a:lnTo>
                  <a:lnTo>
                    <a:pt x="457" y="78"/>
                  </a:lnTo>
                  <a:lnTo>
                    <a:pt x="461" y="75"/>
                  </a:lnTo>
                  <a:lnTo>
                    <a:pt x="462" y="72"/>
                  </a:lnTo>
                  <a:lnTo>
                    <a:pt x="465" y="70"/>
                  </a:lnTo>
                  <a:lnTo>
                    <a:pt x="467" y="67"/>
                  </a:lnTo>
                  <a:lnTo>
                    <a:pt x="468" y="64"/>
                  </a:lnTo>
                  <a:lnTo>
                    <a:pt x="468" y="61"/>
                  </a:lnTo>
                  <a:lnTo>
                    <a:pt x="468" y="57"/>
                  </a:lnTo>
                  <a:lnTo>
                    <a:pt x="467" y="54"/>
                  </a:lnTo>
                  <a:lnTo>
                    <a:pt x="465" y="51"/>
                  </a:lnTo>
                  <a:lnTo>
                    <a:pt x="462" y="48"/>
                  </a:lnTo>
                  <a:lnTo>
                    <a:pt x="461" y="45"/>
                  </a:lnTo>
                  <a:lnTo>
                    <a:pt x="457" y="42"/>
                  </a:lnTo>
                  <a:lnTo>
                    <a:pt x="454" y="40"/>
                  </a:lnTo>
                  <a:lnTo>
                    <a:pt x="450" y="37"/>
                  </a:lnTo>
                  <a:lnTo>
                    <a:pt x="445" y="34"/>
                  </a:lnTo>
                  <a:lnTo>
                    <a:pt x="440" y="31"/>
                  </a:lnTo>
                  <a:lnTo>
                    <a:pt x="434" y="28"/>
                  </a:lnTo>
                  <a:lnTo>
                    <a:pt x="428" y="27"/>
                  </a:lnTo>
                  <a:lnTo>
                    <a:pt x="421" y="24"/>
                  </a:lnTo>
                  <a:lnTo>
                    <a:pt x="414" y="21"/>
                  </a:lnTo>
                  <a:lnTo>
                    <a:pt x="407" y="20"/>
                  </a:lnTo>
                  <a:lnTo>
                    <a:pt x="399" y="17"/>
                  </a:lnTo>
                  <a:lnTo>
                    <a:pt x="391" y="15"/>
                  </a:lnTo>
                  <a:lnTo>
                    <a:pt x="382" y="14"/>
                  </a:lnTo>
                  <a:lnTo>
                    <a:pt x="365" y="10"/>
                  </a:lnTo>
                  <a:lnTo>
                    <a:pt x="345" y="7"/>
                  </a:lnTo>
                  <a:lnTo>
                    <a:pt x="325" y="4"/>
                  </a:lnTo>
                  <a:lnTo>
                    <a:pt x="304" y="2"/>
                  </a:lnTo>
                  <a:lnTo>
                    <a:pt x="281" y="1"/>
                  </a:lnTo>
                  <a:lnTo>
                    <a:pt x="258" y="0"/>
                  </a:lnTo>
                  <a:lnTo>
                    <a:pt x="235" y="0"/>
                  </a:lnTo>
                  <a:close/>
                </a:path>
              </a:pathLst>
            </a:cu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ea typeface="ＭＳ Ｐゴシック" charset="0"/>
              </a:endParaRPr>
            </a:p>
          </p:txBody>
        </p:sp>
        <p:sp>
          <p:nvSpPr>
            <p:cNvPr id="15437" name="Freeform 145"/>
            <p:cNvSpPr>
              <a:spLocks/>
            </p:cNvSpPr>
            <p:nvPr/>
          </p:nvSpPr>
          <p:spPr bwMode="auto">
            <a:xfrm>
              <a:off x="1814" y="2591"/>
              <a:ext cx="468" cy="121"/>
            </a:xfrm>
            <a:custGeom>
              <a:avLst/>
              <a:gdLst>
                <a:gd name="T0" fmla="*/ 211 w 468"/>
                <a:gd name="T1" fmla="*/ 0 h 121"/>
                <a:gd name="T2" fmla="*/ 165 w 468"/>
                <a:gd name="T3" fmla="*/ 2 h 121"/>
                <a:gd name="T4" fmla="*/ 123 w 468"/>
                <a:gd name="T5" fmla="*/ 7 h 121"/>
                <a:gd name="T6" fmla="*/ 86 w 468"/>
                <a:gd name="T7" fmla="*/ 14 h 121"/>
                <a:gd name="T8" fmla="*/ 69 w 468"/>
                <a:gd name="T9" fmla="*/ 17 h 121"/>
                <a:gd name="T10" fmla="*/ 55 w 468"/>
                <a:gd name="T11" fmla="*/ 21 h 121"/>
                <a:gd name="T12" fmla="*/ 40 w 468"/>
                <a:gd name="T13" fmla="*/ 27 h 121"/>
                <a:gd name="T14" fmla="*/ 29 w 468"/>
                <a:gd name="T15" fmla="*/ 31 h 121"/>
                <a:gd name="T16" fmla="*/ 19 w 468"/>
                <a:gd name="T17" fmla="*/ 37 h 121"/>
                <a:gd name="T18" fmla="*/ 12 w 468"/>
                <a:gd name="T19" fmla="*/ 42 h 121"/>
                <a:gd name="T20" fmla="*/ 6 w 468"/>
                <a:gd name="T21" fmla="*/ 48 h 121"/>
                <a:gd name="T22" fmla="*/ 2 w 468"/>
                <a:gd name="T23" fmla="*/ 54 h 121"/>
                <a:gd name="T24" fmla="*/ 0 w 468"/>
                <a:gd name="T25" fmla="*/ 61 h 121"/>
                <a:gd name="T26" fmla="*/ 2 w 468"/>
                <a:gd name="T27" fmla="*/ 67 h 121"/>
                <a:gd name="T28" fmla="*/ 6 w 468"/>
                <a:gd name="T29" fmla="*/ 72 h 121"/>
                <a:gd name="T30" fmla="*/ 12 w 468"/>
                <a:gd name="T31" fmla="*/ 78 h 121"/>
                <a:gd name="T32" fmla="*/ 19 w 468"/>
                <a:gd name="T33" fmla="*/ 84 h 121"/>
                <a:gd name="T34" fmla="*/ 29 w 468"/>
                <a:gd name="T35" fmla="*/ 89 h 121"/>
                <a:gd name="T36" fmla="*/ 40 w 468"/>
                <a:gd name="T37" fmla="*/ 94 h 121"/>
                <a:gd name="T38" fmla="*/ 55 w 468"/>
                <a:gd name="T39" fmla="*/ 99 h 121"/>
                <a:gd name="T40" fmla="*/ 69 w 468"/>
                <a:gd name="T41" fmla="*/ 104 h 121"/>
                <a:gd name="T42" fmla="*/ 86 w 468"/>
                <a:gd name="T43" fmla="*/ 108 h 121"/>
                <a:gd name="T44" fmla="*/ 123 w 468"/>
                <a:gd name="T45" fmla="*/ 114 h 121"/>
                <a:gd name="T46" fmla="*/ 165 w 468"/>
                <a:gd name="T47" fmla="*/ 118 h 121"/>
                <a:gd name="T48" fmla="*/ 211 w 468"/>
                <a:gd name="T49" fmla="*/ 121 h 121"/>
                <a:gd name="T50" fmla="*/ 258 w 468"/>
                <a:gd name="T51" fmla="*/ 121 h 121"/>
                <a:gd name="T52" fmla="*/ 304 w 468"/>
                <a:gd name="T53" fmla="*/ 118 h 121"/>
                <a:gd name="T54" fmla="*/ 345 w 468"/>
                <a:gd name="T55" fmla="*/ 114 h 121"/>
                <a:gd name="T56" fmla="*/ 382 w 468"/>
                <a:gd name="T57" fmla="*/ 108 h 121"/>
                <a:gd name="T58" fmla="*/ 399 w 468"/>
                <a:gd name="T59" fmla="*/ 104 h 121"/>
                <a:gd name="T60" fmla="*/ 414 w 468"/>
                <a:gd name="T61" fmla="*/ 99 h 121"/>
                <a:gd name="T62" fmla="*/ 428 w 468"/>
                <a:gd name="T63" fmla="*/ 94 h 121"/>
                <a:gd name="T64" fmla="*/ 440 w 468"/>
                <a:gd name="T65" fmla="*/ 89 h 121"/>
                <a:gd name="T66" fmla="*/ 450 w 468"/>
                <a:gd name="T67" fmla="*/ 84 h 121"/>
                <a:gd name="T68" fmla="*/ 457 w 468"/>
                <a:gd name="T69" fmla="*/ 78 h 121"/>
                <a:gd name="T70" fmla="*/ 462 w 468"/>
                <a:gd name="T71" fmla="*/ 72 h 121"/>
                <a:gd name="T72" fmla="*/ 467 w 468"/>
                <a:gd name="T73" fmla="*/ 67 h 121"/>
                <a:gd name="T74" fmla="*/ 468 w 468"/>
                <a:gd name="T75" fmla="*/ 61 h 121"/>
                <a:gd name="T76" fmla="*/ 467 w 468"/>
                <a:gd name="T77" fmla="*/ 54 h 121"/>
                <a:gd name="T78" fmla="*/ 462 w 468"/>
                <a:gd name="T79" fmla="*/ 48 h 121"/>
                <a:gd name="T80" fmla="*/ 457 w 468"/>
                <a:gd name="T81" fmla="*/ 42 h 121"/>
                <a:gd name="T82" fmla="*/ 450 w 468"/>
                <a:gd name="T83" fmla="*/ 37 h 121"/>
                <a:gd name="T84" fmla="*/ 440 w 468"/>
                <a:gd name="T85" fmla="*/ 31 h 121"/>
                <a:gd name="T86" fmla="*/ 428 w 468"/>
                <a:gd name="T87" fmla="*/ 27 h 121"/>
                <a:gd name="T88" fmla="*/ 414 w 468"/>
                <a:gd name="T89" fmla="*/ 21 h 121"/>
                <a:gd name="T90" fmla="*/ 399 w 468"/>
                <a:gd name="T91" fmla="*/ 17 h 121"/>
                <a:gd name="T92" fmla="*/ 382 w 468"/>
                <a:gd name="T93" fmla="*/ 14 h 121"/>
                <a:gd name="T94" fmla="*/ 345 w 468"/>
                <a:gd name="T95" fmla="*/ 7 h 121"/>
                <a:gd name="T96" fmla="*/ 304 w 468"/>
                <a:gd name="T97" fmla="*/ 2 h 121"/>
                <a:gd name="T98" fmla="*/ 258 w 468"/>
                <a:gd name="T99" fmla="*/ 0 h 121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468"/>
                <a:gd name="T151" fmla="*/ 0 h 121"/>
                <a:gd name="T152" fmla="*/ 468 w 468"/>
                <a:gd name="T153" fmla="*/ 121 h 121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468" h="121">
                  <a:moveTo>
                    <a:pt x="235" y="0"/>
                  </a:moveTo>
                  <a:lnTo>
                    <a:pt x="211" y="0"/>
                  </a:lnTo>
                  <a:lnTo>
                    <a:pt x="188" y="1"/>
                  </a:lnTo>
                  <a:lnTo>
                    <a:pt x="165" y="2"/>
                  </a:lnTo>
                  <a:lnTo>
                    <a:pt x="143" y="4"/>
                  </a:lnTo>
                  <a:lnTo>
                    <a:pt x="123" y="7"/>
                  </a:lnTo>
                  <a:lnTo>
                    <a:pt x="103" y="10"/>
                  </a:lnTo>
                  <a:lnTo>
                    <a:pt x="86" y="14"/>
                  </a:lnTo>
                  <a:lnTo>
                    <a:pt x="77" y="15"/>
                  </a:lnTo>
                  <a:lnTo>
                    <a:pt x="69" y="17"/>
                  </a:lnTo>
                  <a:lnTo>
                    <a:pt x="62" y="20"/>
                  </a:lnTo>
                  <a:lnTo>
                    <a:pt x="55" y="21"/>
                  </a:lnTo>
                  <a:lnTo>
                    <a:pt x="47" y="24"/>
                  </a:lnTo>
                  <a:lnTo>
                    <a:pt x="40" y="27"/>
                  </a:lnTo>
                  <a:lnTo>
                    <a:pt x="35" y="28"/>
                  </a:lnTo>
                  <a:lnTo>
                    <a:pt x="29" y="31"/>
                  </a:lnTo>
                  <a:lnTo>
                    <a:pt x="25" y="34"/>
                  </a:lnTo>
                  <a:lnTo>
                    <a:pt x="19" y="37"/>
                  </a:lnTo>
                  <a:lnTo>
                    <a:pt x="15" y="40"/>
                  </a:lnTo>
                  <a:lnTo>
                    <a:pt x="12" y="42"/>
                  </a:lnTo>
                  <a:lnTo>
                    <a:pt x="9" y="45"/>
                  </a:lnTo>
                  <a:lnTo>
                    <a:pt x="6" y="48"/>
                  </a:lnTo>
                  <a:lnTo>
                    <a:pt x="3" y="51"/>
                  </a:lnTo>
                  <a:lnTo>
                    <a:pt x="2" y="54"/>
                  </a:lnTo>
                  <a:lnTo>
                    <a:pt x="2" y="57"/>
                  </a:lnTo>
                  <a:lnTo>
                    <a:pt x="0" y="61"/>
                  </a:lnTo>
                  <a:lnTo>
                    <a:pt x="2" y="64"/>
                  </a:lnTo>
                  <a:lnTo>
                    <a:pt x="2" y="67"/>
                  </a:lnTo>
                  <a:lnTo>
                    <a:pt x="3" y="70"/>
                  </a:lnTo>
                  <a:lnTo>
                    <a:pt x="6" y="72"/>
                  </a:lnTo>
                  <a:lnTo>
                    <a:pt x="9" y="75"/>
                  </a:lnTo>
                  <a:lnTo>
                    <a:pt x="12" y="78"/>
                  </a:lnTo>
                  <a:lnTo>
                    <a:pt x="15" y="81"/>
                  </a:lnTo>
                  <a:lnTo>
                    <a:pt x="19" y="84"/>
                  </a:lnTo>
                  <a:lnTo>
                    <a:pt x="25" y="87"/>
                  </a:lnTo>
                  <a:lnTo>
                    <a:pt x="29" y="89"/>
                  </a:lnTo>
                  <a:lnTo>
                    <a:pt x="35" y="92"/>
                  </a:lnTo>
                  <a:lnTo>
                    <a:pt x="40" y="94"/>
                  </a:lnTo>
                  <a:lnTo>
                    <a:pt x="47" y="97"/>
                  </a:lnTo>
                  <a:lnTo>
                    <a:pt x="55" y="99"/>
                  </a:lnTo>
                  <a:lnTo>
                    <a:pt x="62" y="101"/>
                  </a:lnTo>
                  <a:lnTo>
                    <a:pt x="69" y="104"/>
                  </a:lnTo>
                  <a:lnTo>
                    <a:pt x="77" y="105"/>
                  </a:lnTo>
                  <a:lnTo>
                    <a:pt x="86" y="108"/>
                  </a:lnTo>
                  <a:lnTo>
                    <a:pt x="103" y="111"/>
                  </a:lnTo>
                  <a:lnTo>
                    <a:pt x="123" y="114"/>
                  </a:lnTo>
                  <a:lnTo>
                    <a:pt x="143" y="117"/>
                  </a:lnTo>
                  <a:lnTo>
                    <a:pt x="165" y="118"/>
                  </a:lnTo>
                  <a:lnTo>
                    <a:pt x="188" y="119"/>
                  </a:lnTo>
                  <a:lnTo>
                    <a:pt x="211" y="121"/>
                  </a:lnTo>
                  <a:lnTo>
                    <a:pt x="235" y="121"/>
                  </a:lnTo>
                  <a:lnTo>
                    <a:pt x="258" y="121"/>
                  </a:lnTo>
                  <a:lnTo>
                    <a:pt x="281" y="119"/>
                  </a:lnTo>
                  <a:lnTo>
                    <a:pt x="304" y="118"/>
                  </a:lnTo>
                  <a:lnTo>
                    <a:pt x="325" y="117"/>
                  </a:lnTo>
                  <a:lnTo>
                    <a:pt x="345" y="114"/>
                  </a:lnTo>
                  <a:lnTo>
                    <a:pt x="365" y="111"/>
                  </a:lnTo>
                  <a:lnTo>
                    <a:pt x="382" y="108"/>
                  </a:lnTo>
                  <a:lnTo>
                    <a:pt x="391" y="105"/>
                  </a:lnTo>
                  <a:lnTo>
                    <a:pt x="399" y="104"/>
                  </a:lnTo>
                  <a:lnTo>
                    <a:pt x="407" y="101"/>
                  </a:lnTo>
                  <a:lnTo>
                    <a:pt x="414" y="99"/>
                  </a:lnTo>
                  <a:lnTo>
                    <a:pt x="421" y="97"/>
                  </a:lnTo>
                  <a:lnTo>
                    <a:pt x="428" y="94"/>
                  </a:lnTo>
                  <a:lnTo>
                    <a:pt x="434" y="92"/>
                  </a:lnTo>
                  <a:lnTo>
                    <a:pt x="440" y="89"/>
                  </a:lnTo>
                  <a:lnTo>
                    <a:pt x="445" y="87"/>
                  </a:lnTo>
                  <a:lnTo>
                    <a:pt x="450" y="84"/>
                  </a:lnTo>
                  <a:lnTo>
                    <a:pt x="454" y="81"/>
                  </a:lnTo>
                  <a:lnTo>
                    <a:pt x="457" y="78"/>
                  </a:lnTo>
                  <a:lnTo>
                    <a:pt x="461" y="75"/>
                  </a:lnTo>
                  <a:lnTo>
                    <a:pt x="462" y="72"/>
                  </a:lnTo>
                  <a:lnTo>
                    <a:pt x="465" y="70"/>
                  </a:lnTo>
                  <a:lnTo>
                    <a:pt x="467" y="67"/>
                  </a:lnTo>
                  <a:lnTo>
                    <a:pt x="468" y="64"/>
                  </a:lnTo>
                  <a:lnTo>
                    <a:pt x="468" y="61"/>
                  </a:lnTo>
                  <a:lnTo>
                    <a:pt x="468" y="57"/>
                  </a:lnTo>
                  <a:lnTo>
                    <a:pt x="467" y="54"/>
                  </a:lnTo>
                  <a:lnTo>
                    <a:pt x="465" y="51"/>
                  </a:lnTo>
                  <a:lnTo>
                    <a:pt x="462" y="48"/>
                  </a:lnTo>
                  <a:lnTo>
                    <a:pt x="461" y="45"/>
                  </a:lnTo>
                  <a:lnTo>
                    <a:pt x="457" y="42"/>
                  </a:lnTo>
                  <a:lnTo>
                    <a:pt x="454" y="40"/>
                  </a:lnTo>
                  <a:lnTo>
                    <a:pt x="450" y="37"/>
                  </a:lnTo>
                  <a:lnTo>
                    <a:pt x="445" y="34"/>
                  </a:lnTo>
                  <a:lnTo>
                    <a:pt x="440" y="31"/>
                  </a:lnTo>
                  <a:lnTo>
                    <a:pt x="434" y="28"/>
                  </a:lnTo>
                  <a:lnTo>
                    <a:pt x="428" y="27"/>
                  </a:lnTo>
                  <a:lnTo>
                    <a:pt x="421" y="24"/>
                  </a:lnTo>
                  <a:lnTo>
                    <a:pt x="414" y="21"/>
                  </a:lnTo>
                  <a:lnTo>
                    <a:pt x="407" y="20"/>
                  </a:lnTo>
                  <a:lnTo>
                    <a:pt x="399" y="17"/>
                  </a:lnTo>
                  <a:lnTo>
                    <a:pt x="391" y="15"/>
                  </a:lnTo>
                  <a:lnTo>
                    <a:pt x="382" y="14"/>
                  </a:lnTo>
                  <a:lnTo>
                    <a:pt x="365" y="10"/>
                  </a:lnTo>
                  <a:lnTo>
                    <a:pt x="345" y="7"/>
                  </a:lnTo>
                  <a:lnTo>
                    <a:pt x="325" y="4"/>
                  </a:lnTo>
                  <a:lnTo>
                    <a:pt x="304" y="2"/>
                  </a:lnTo>
                  <a:lnTo>
                    <a:pt x="281" y="1"/>
                  </a:lnTo>
                  <a:lnTo>
                    <a:pt x="258" y="0"/>
                  </a:lnTo>
                  <a:lnTo>
                    <a:pt x="235" y="0"/>
                  </a:lnTo>
                </a:path>
              </a:pathLst>
            </a:custGeom>
            <a:noFill/>
            <a:ln w="174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ea typeface="ＭＳ Ｐゴシック" charset="0"/>
              </a:endParaRPr>
            </a:p>
          </p:txBody>
        </p:sp>
        <p:sp>
          <p:nvSpPr>
            <p:cNvPr id="15438" name="Line 146"/>
            <p:cNvSpPr>
              <a:spLocks noChangeShapeType="1"/>
            </p:cNvSpPr>
            <p:nvPr/>
          </p:nvSpPr>
          <p:spPr bwMode="auto">
            <a:xfrm>
              <a:off x="1814" y="2581"/>
              <a:ext cx="1" cy="75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ea typeface="ＭＳ Ｐゴシック" charset="0"/>
              </a:endParaRPr>
            </a:p>
          </p:txBody>
        </p:sp>
        <p:sp>
          <p:nvSpPr>
            <p:cNvPr id="15439" name="Line 147"/>
            <p:cNvSpPr>
              <a:spLocks noChangeShapeType="1"/>
            </p:cNvSpPr>
            <p:nvPr/>
          </p:nvSpPr>
          <p:spPr bwMode="auto">
            <a:xfrm>
              <a:off x="2282" y="2581"/>
              <a:ext cx="1" cy="75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ea typeface="ＭＳ Ｐゴシック" charset="0"/>
              </a:endParaRPr>
            </a:p>
          </p:txBody>
        </p:sp>
        <p:sp>
          <p:nvSpPr>
            <p:cNvPr id="15440" name="Rectangle 148"/>
            <p:cNvSpPr>
              <a:spLocks noChangeArrowheads="1"/>
            </p:cNvSpPr>
            <p:nvPr/>
          </p:nvSpPr>
          <p:spPr bwMode="auto">
            <a:xfrm>
              <a:off x="1814" y="2575"/>
              <a:ext cx="304" cy="86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ea typeface="ＭＳ Ｐゴシック" charset="0"/>
              </a:endParaRPr>
            </a:p>
          </p:txBody>
        </p:sp>
        <p:sp>
          <p:nvSpPr>
            <p:cNvPr id="15441" name="Freeform 149"/>
            <p:cNvSpPr>
              <a:spLocks/>
            </p:cNvSpPr>
            <p:nvPr/>
          </p:nvSpPr>
          <p:spPr bwMode="auto">
            <a:xfrm>
              <a:off x="1811" y="2493"/>
              <a:ext cx="467" cy="142"/>
            </a:xfrm>
            <a:custGeom>
              <a:avLst/>
              <a:gdLst>
                <a:gd name="T0" fmla="*/ 209 w 467"/>
                <a:gd name="T1" fmla="*/ 0 h 142"/>
                <a:gd name="T2" fmla="*/ 163 w 467"/>
                <a:gd name="T3" fmla="*/ 3 h 142"/>
                <a:gd name="T4" fmla="*/ 122 w 467"/>
                <a:gd name="T5" fmla="*/ 9 h 142"/>
                <a:gd name="T6" fmla="*/ 85 w 467"/>
                <a:gd name="T7" fmla="*/ 16 h 142"/>
                <a:gd name="T8" fmla="*/ 68 w 467"/>
                <a:gd name="T9" fmla="*/ 20 h 142"/>
                <a:gd name="T10" fmla="*/ 53 w 467"/>
                <a:gd name="T11" fmla="*/ 26 h 142"/>
                <a:gd name="T12" fmla="*/ 39 w 467"/>
                <a:gd name="T13" fmla="*/ 30 h 142"/>
                <a:gd name="T14" fmla="*/ 28 w 467"/>
                <a:gd name="T15" fmla="*/ 38 h 142"/>
                <a:gd name="T16" fmla="*/ 18 w 467"/>
                <a:gd name="T17" fmla="*/ 43 h 142"/>
                <a:gd name="T18" fmla="*/ 10 w 467"/>
                <a:gd name="T19" fmla="*/ 49 h 142"/>
                <a:gd name="T20" fmla="*/ 5 w 467"/>
                <a:gd name="T21" fmla="*/ 56 h 142"/>
                <a:gd name="T22" fmla="*/ 0 w 467"/>
                <a:gd name="T23" fmla="*/ 63 h 142"/>
                <a:gd name="T24" fmla="*/ 0 w 467"/>
                <a:gd name="T25" fmla="*/ 70 h 142"/>
                <a:gd name="T26" fmla="*/ 0 w 467"/>
                <a:gd name="T27" fmla="*/ 78 h 142"/>
                <a:gd name="T28" fmla="*/ 5 w 467"/>
                <a:gd name="T29" fmla="*/ 85 h 142"/>
                <a:gd name="T30" fmla="*/ 10 w 467"/>
                <a:gd name="T31" fmla="*/ 92 h 142"/>
                <a:gd name="T32" fmla="*/ 18 w 467"/>
                <a:gd name="T33" fmla="*/ 98 h 142"/>
                <a:gd name="T34" fmla="*/ 28 w 467"/>
                <a:gd name="T35" fmla="*/ 105 h 142"/>
                <a:gd name="T36" fmla="*/ 39 w 467"/>
                <a:gd name="T37" fmla="*/ 110 h 142"/>
                <a:gd name="T38" fmla="*/ 53 w 467"/>
                <a:gd name="T39" fmla="*/ 116 h 142"/>
                <a:gd name="T40" fmla="*/ 68 w 467"/>
                <a:gd name="T41" fmla="*/ 120 h 142"/>
                <a:gd name="T42" fmla="*/ 85 w 467"/>
                <a:gd name="T43" fmla="*/ 125 h 142"/>
                <a:gd name="T44" fmla="*/ 122 w 467"/>
                <a:gd name="T45" fmla="*/ 133 h 142"/>
                <a:gd name="T46" fmla="*/ 163 w 467"/>
                <a:gd name="T47" fmla="*/ 138 h 142"/>
                <a:gd name="T48" fmla="*/ 209 w 467"/>
                <a:gd name="T49" fmla="*/ 140 h 142"/>
                <a:gd name="T50" fmla="*/ 257 w 467"/>
                <a:gd name="T51" fmla="*/ 140 h 142"/>
                <a:gd name="T52" fmla="*/ 302 w 467"/>
                <a:gd name="T53" fmla="*/ 138 h 142"/>
                <a:gd name="T54" fmla="*/ 344 w 467"/>
                <a:gd name="T55" fmla="*/ 133 h 142"/>
                <a:gd name="T56" fmla="*/ 381 w 467"/>
                <a:gd name="T57" fmla="*/ 125 h 142"/>
                <a:gd name="T58" fmla="*/ 398 w 467"/>
                <a:gd name="T59" fmla="*/ 120 h 142"/>
                <a:gd name="T60" fmla="*/ 414 w 467"/>
                <a:gd name="T61" fmla="*/ 116 h 142"/>
                <a:gd name="T62" fmla="*/ 427 w 467"/>
                <a:gd name="T63" fmla="*/ 110 h 142"/>
                <a:gd name="T64" fmla="*/ 438 w 467"/>
                <a:gd name="T65" fmla="*/ 105 h 142"/>
                <a:gd name="T66" fmla="*/ 448 w 467"/>
                <a:gd name="T67" fmla="*/ 98 h 142"/>
                <a:gd name="T68" fmla="*/ 455 w 467"/>
                <a:gd name="T69" fmla="*/ 92 h 142"/>
                <a:gd name="T70" fmla="*/ 461 w 467"/>
                <a:gd name="T71" fmla="*/ 85 h 142"/>
                <a:gd name="T72" fmla="*/ 465 w 467"/>
                <a:gd name="T73" fmla="*/ 78 h 142"/>
                <a:gd name="T74" fmla="*/ 467 w 467"/>
                <a:gd name="T75" fmla="*/ 70 h 142"/>
                <a:gd name="T76" fmla="*/ 465 w 467"/>
                <a:gd name="T77" fmla="*/ 63 h 142"/>
                <a:gd name="T78" fmla="*/ 461 w 467"/>
                <a:gd name="T79" fmla="*/ 56 h 142"/>
                <a:gd name="T80" fmla="*/ 455 w 467"/>
                <a:gd name="T81" fmla="*/ 49 h 142"/>
                <a:gd name="T82" fmla="*/ 448 w 467"/>
                <a:gd name="T83" fmla="*/ 43 h 142"/>
                <a:gd name="T84" fmla="*/ 438 w 467"/>
                <a:gd name="T85" fmla="*/ 38 h 142"/>
                <a:gd name="T86" fmla="*/ 427 w 467"/>
                <a:gd name="T87" fmla="*/ 30 h 142"/>
                <a:gd name="T88" fmla="*/ 414 w 467"/>
                <a:gd name="T89" fmla="*/ 26 h 142"/>
                <a:gd name="T90" fmla="*/ 398 w 467"/>
                <a:gd name="T91" fmla="*/ 20 h 142"/>
                <a:gd name="T92" fmla="*/ 381 w 467"/>
                <a:gd name="T93" fmla="*/ 16 h 142"/>
                <a:gd name="T94" fmla="*/ 344 w 467"/>
                <a:gd name="T95" fmla="*/ 9 h 142"/>
                <a:gd name="T96" fmla="*/ 302 w 467"/>
                <a:gd name="T97" fmla="*/ 3 h 142"/>
                <a:gd name="T98" fmla="*/ 257 w 467"/>
                <a:gd name="T99" fmla="*/ 0 h 142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467"/>
                <a:gd name="T151" fmla="*/ 0 h 142"/>
                <a:gd name="T152" fmla="*/ 467 w 467"/>
                <a:gd name="T153" fmla="*/ 142 h 142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467" h="142">
                  <a:moveTo>
                    <a:pt x="234" y="0"/>
                  </a:moveTo>
                  <a:lnTo>
                    <a:pt x="209" y="0"/>
                  </a:lnTo>
                  <a:lnTo>
                    <a:pt x="186" y="2"/>
                  </a:lnTo>
                  <a:lnTo>
                    <a:pt x="163" y="3"/>
                  </a:lnTo>
                  <a:lnTo>
                    <a:pt x="142" y="5"/>
                  </a:lnTo>
                  <a:lnTo>
                    <a:pt x="122" y="9"/>
                  </a:lnTo>
                  <a:lnTo>
                    <a:pt x="102" y="12"/>
                  </a:lnTo>
                  <a:lnTo>
                    <a:pt x="85" y="16"/>
                  </a:lnTo>
                  <a:lnTo>
                    <a:pt x="76" y="18"/>
                  </a:lnTo>
                  <a:lnTo>
                    <a:pt x="68" y="20"/>
                  </a:lnTo>
                  <a:lnTo>
                    <a:pt x="60" y="23"/>
                  </a:lnTo>
                  <a:lnTo>
                    <a:pt x="53" y="26"/>
                  </a:lnTo>
                  <a:lnTo>
                    <a:pt x="46" y="28"/>
                  </a:lnTo>
                  <a:lnTo>
                    <a:pt x="39" y="30"/>
                  </a:lnTo>
                  <a:lnTo>
                    <a:pt x="33" y="33"/>
                  </a:lnTo>
                  <a:lnTo>
                    <a:pt x="28" y="38"/>
                  </a:lnTo>
                  <a:lnTo>
                    <a:pt x="23" y="40"/>
                  </a:lnTo>
                  <a:lnTo>
                    <a:pt x="18" y="43"/>
                  </a:lnTo>
                  <a:lnTo>
                    <a:pt x="13" y="46"/>
                  </a:lnTo>
                  <a:lnTo>
                    <a:pt x="10" y="49"/>
                  </a:lnTo>
                  <a:lnTo>
                    <a:pt x="7" y="53"/>
                  </a:lnTo>
                  <a:lnTo>
                    <a:pt x="5" y="56"/>
                  </a:lnTo>
                  <a:lnTo>
                    <a:pt x="2" y="60"/>
                  </a:lnTo>
                  <a:lnTo>
                    <a:pt x="0" y="63"/>
                  </a:lnTo>
                  <a:lnTo>
                    <a:pt x="0" y="68"/>
                  </a:lnTo>
                  <a:lnTo>
                    <a:pt x="0" y="70"/>
                  </a:lnTo>
                  <a:lnTo>
                    <a:pt x="0" y="75"/>
                  </a:lnTo>
                  <a:lnTo>
                    <a:pt x="0" y="78"/>
                  </a:lnTo>
                  <a:lnTo>
                    <a:pt x="2" y="82"/>
                  </a:lnTo>
                  <a:lnTo>
                    <a:pt x="5" y="85"/>
                  </a:lnTo>
                  <a:lnTo>
                    <a:pt x="7" y="89"/>
                  </a:lnTo>
                  <a:lnTo>
                    <a:pt x="10" y="92"/>
                  </a:lnTo>
                  <a:lnTo>
                    <a:pt x="13" y="95"/>
                  </a:lnTo>
                  <a:lnTo>
                    <a:pt x="18" y="98"/>
                  </a:lnTo>
                  <a:lnTo>
                    <a:pt x="23" y="102"/>
                  </a:lnTo>
                  <a:lnTo>
                    <a:pt x="28" y="105"/>
                  </a:lnTo>
                  <a:lnTo>
                    <a:pt x="33" y="108"/>
                  </a:lnTo>
                  <a:lnTo>
                    <a:pt x="39" y="110"/>
                  </a:lnTo>
                  <a:lnTo>
                    <a:pt x="46" y="113"/>
                  </a:lnTo>
                  <a:lnTo>
                    <a:pt x="53" y="116"/>
                  </a:lnTo>
                  <a:lnTo>
                    <a:pt x="60" y="118"/>
                  </a:lnTo>
                  <a:lnTo>
                    <a:pt x="68" y="120"/>
                  </a:lnTo>
                  <a:lnTo>
                    <a:pt x="76" y="123"/>
                  </a:lnTo>
                  <a:lnTo>
                    <a:pt x="85" y="125"/>
                  </a:lnTo>
                  <a:lnTo>
                    <a:pt x="102" y="129"/>
                  </a:lnTo>
                  <a:lnTo>
                    <a:pt x="122" y="133"/>
                  </a:lnTo>
                  <a:lnTo>
                    <a:pt x="142" y="136"/>
                  </a:lnTo>
                  <a:lnTo>
                    <a:pt x="163" y="138"/>
                  </a:lnTo>
                  <a:lnTo>
                    <a:pt x="186" y="140"/>
                  </a:lnTo>
                  <a:lnTo>
                    <a:pt x="209" y="140"/>
                  </a:lnTo>
                  <a:lnTo>
                    <a:pt x="234" y="142"/>
                  </a:lnTo>
                  <a:lnTo>
                    <a:pt x="257" y="140"/>
                  </a:lnTo>
                  <a:lnTo>
                    <a:pt x="281" y="140"/>
                  </a:lnTo>
                  <a:lnTo>
                    <a:pt x="302" y="138"/>
                  </a:lnTo>
                  <a:lnTo>
                    <a:pt x="324" y="136"/>
                  </a:lnTo>
                  <a:lnTo>
                    <a:pt x="344" y="133"/>
                  </a:lnTo>
                  <a:lnTo>
                    <a:pt x="364" y="129"/>
                  </a:lnTo>
                  <a:lnTo>
                    <a:pt x="381" y="125"/>
                  </a:lnTo>
                  <a:lnTo>
                    <a:pt x="390" y="123"/>
                  </a:lnTo>
                  <a:lnTo>
                    <a:pt x="398" y="120"/>
                  </a:lnTo>
                  <a:lnTo>
                    <a:pt x="405" y="118"/>
                  </a:lnTo>
                  <a:lnTo>
                    <a:pt x="414" y="116"/>
                  </a:lnTo>
                  <a:lnTo>
                    <a:pt x="420" y="113"/>
                  </a:lnTo>
                  <a:lnTo>
                    <a:pt x="427" y="110"/>
                  </a:lnTo>
                  <a:lnTo>
                    <a:pt x="433" y="108"/>
                  </a:lnTo>
                  <a:lnTo>
                    <a:pt x="438" y="105"/>
                  </a:lnTo>
                  <a:lnTo>
                    <a:pt x="444" y="102"/>
                  </a:lnTo>
                  <a:lnTo>
                    <a:pt x="448" y="98"/>
                  </a:lnTo>
                  <a:lnTo>
                    <a:pt x="453" y="95"/>
                  </a:lnTo>
                  <a:lnTo>
                    <a:pt x="455" y="92"/>
                  </a:lnTo>
                  <a:lnTo>
                    <a:pt x="460" y="89"/>
                  </a:lnTo>
                  <a:lnTo>
                    <a:pt x="461" y="85"/>
                  </a:lnTo>
                  <a:lnTo>
                    <a:pt x="464" y="82"/>
                  </a:lnTo>
                  <a:lnTo>
                    <a:pt x="465" y="78"/>
                  </a:lnTo>
                  <a:lnTo>
                    <a:pt x="467" y="75"/>
                  </a:lnTo>
                  <a:lnTo>
                    <a:pt x="467" y="70"/>
                  </a:lnTo>
                  <a:lnTo>
                    <a:pt x="467" y="68"/>
                  </a:lnTo>
                  <a:lnTo>
                    <a:pt x="465" y="63"/>
                  </a:lnTo>
                  <a:lnTo>
                    <a:pt x="464" y="60"/>
                  </a:lnTo>
                  <a:lnTo>
                    <a:pt x="461" y="56"/>
                  </a:lnTo>
                  <a:lnTo>
                    <a:pt x="460" y="53"/>
                  </a:lnTo>
                  <a:lnTo>
                    <a:pt x="455" y="49"/>
                  </a:lnTo>
                  <a:lnTo>
                    <a:pt x="453" y="46"/>
                  </a:lnTo>
                  <a:lnTo>
                    <a:pt x="448" y="43"/>
                  </a:lnTo>
                  <a:lnTo>
                    <a:pt x="444" y="40"/>
                  </a:lnTo>
                  <a:lnTo>
                    <a:pt x="438" y="38"/>
                  </a:lnTo>
                  <a:lnTo>
                    <a:pt x="433" y="33"/>
                  </a:lnTo>
                  <a:lnTo>
                    <a:pt x="427" y="30"/>
                  </a:lnTo>
                  <a:lnTo>
                    <a:pt x="420" y="28"/>
                  </a:lnTo>
                  <a:lnTo>
                    <a:pt x="414" y="26"/>
                  </a:lnTo>
                  <a:lnTo>
                    <a:pt x="405" y="23"/>
                  </a:lnTo>
                  <a:lnTo>
                    <a:pt x="398" y="20"/>
                  </a:lnTo>
                  <a:lnTo>
                    <a:pt x="390" y="18"/>
                  </a:lnTo>
                  <a:lnTo>
                    <a:pt x="381" y="16"/>
                  </a:lnTo>
                  <a:lnTo>
                    <a:pt x="364" y="12"/>
                  </a:lnTo>
                  <a:lnTo>
                    <a:pt x="344" y="9"/>
                  </a:lnTo>
                  <a:lnTo>
                    <a:pt x="324" y="5"/>
                  </a:lnTo>
                  <a:lnTo>
                    <a:pt x="302" y="3"/>
                  </a:lnTo>
                  <a:lnTo>
                    <a:pt x="281" y="2"/>
                  </a:lnTo>
                  <a:lnTo>
                    <a:pt x="257" y="0"/>
                  </a:lnTo>
                  <a:lnTo>
                    <a:pt x="234" y="0"/>
                  </a:lnTo>
                  <a:close/>
                </a:path>
              </a:pathLst>
            </a:cu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ea typeface="ＭＳ Ｐゴシック" charset="0"/>
              </a:endParaRPr>
            </a:p>
          </p:txBody>
        </p:sp>
        <p:sp>
          <p:nvSpPr>
            <p:cNvPr id="15442" name="Freeform 150"/>
            <p:cNvSpPr>
              <a:spLocks/>
            </p:cNvSpPr>
            <p:nvPr/>
          </p:nvSpPr>
          <p:spPr bwMode="auto">
            <a:xfrm>
              <a:off x="1811" y="2493"/>
              <a:ext cx="467" cy="142"/>
            </a:xfrm>
            <a:custGeom>
              <a:avLst/>
              <a:gdLst>
                <a:gd name="T0" fmla="*/ 209 w 467"/>
                <a:gd name="T1" fmla="*/ 0 h 142"/>
                <a:gd name="T2" fmla="*/ 163 w 467"/>
                <a:gd name="T3" fmla="*/ 3 h 142"/>
                <a:gd name="T4" fmla="*/ 122 w 467"/>
                <a:gd name="T5" fmla="*/ 9 h 142"/>
                <a:gd name="T6" fmla="*/ 85 w 467"/>
                <a:gd name="T7" fmla="*/ 16 h 142"/>
                <a:gd name="T8" fmla="*/ 68 w 467"/>
                <a:gd name="T9" fmla="*/ 20 h 142"/>
                <a:gd name="T10" fmla="*/ 53 w 467"/>
                <a:gd name="T11" fmla="*/ 26 h 142"/>
                <a:gd name="T12" fmla="*/ 39 w 467"/>
                <a:gd name="T13" fmla="*/ 30 h 142"/>
                <a:gd name="T14" fmla="*/ 28 w 467"/>
                <a:gd name="T15" fmla="*/ 38 h 142"/>
                <a:gd name="T16" fmla="*/ 18 w 467"/>
                <a:gd name="T17" fmla="*/ 43 h 142"/>
                <a:gd name="T18" fmla="*/ 10 w 467"/>
                <a:gd name="T19" fmla="*/ 49 h 142"/>
                <a:gd name="T20" fmla="*/ 5 w 467"/>
                <a:gd name="T21" fmla="*/ 56 h 142"/>
                <a:gd name="T22" fmla="*/ 0 w 467"/>
                <a:gd name="T23" fmla="*/ 63 h 142"/>
                <a:gd name="T24" fmla="*/ 0 w 467"/>
                <a:gd name="T25" fmla="*/ 70 h 142"/>
                <a:gd name="T26" fmla="*/ 0 w 467"/>
                <a:gd name="T27" fmla="*/ 78 h 142"/>
                <a:gd name="T28" fmla="*/ 5 w 467"/>
                <a:gd name="T29" fmla="*/ 85 h 142"/>
                <a:gd name="T30" fmla="*/ 10 w 467"/>
                <a:gd name="T31" fmla="*/ 92 h 142"/>
                <a:gd name="T32" fmla="*/ 18 w 467"/>
                <a:gd name="T33" fmla="*/ 98 h 142"/>
                <a:gd name="T34" fmla="*/ 28 w 467"/>
                <a:gd name="T35" fmla="*/ 105 h 142"/>
                <a:gd name="T36" fmla="*/ 39 w 467"/>
                <a:gd name="T37" fmla="*/ 110 h 142"/>
                <a:gd name="T38" fmla="*/ 53 w 467"/>
                <a:gd name="T39" fmla="*/ 116 h 142"/>
                <a:gd name="T40" fmla="*/ 68 w 467"/>
                <a:gd name="T41" fmla="*/ 120 h 142"/>
                <a:gd name="T42" fmla="*/ 85 w 467"/>
                <a:gd name="T43" fmla="*/ 125 h 142"/>
                <a:gd name="T44" fmla="*/ 122 w 467"/>
                <a:gd name="T45" fmla="*/ 133 h 142"/>
                <a:gd name="T46" fmla="*/ 163 w 467"/>
                <a:gd name="T47" fmla="*/ 138 h 142"/>
                <a:gd name="T48" fmla="*/ 209 w 467"/>
                <a:gd name="T49" fmla="*/ 140 h 142"/>
                <a:gd name="T50" fmla="*/ 257 w 467"/>
                <a:gd name="T51" fmla="*/ 140 h 142"/>
                <a:gd name="T52" fmla="*/ 302 w 467"/>
                <a:gd name="T53" fmla="*/ 138 h 142"/>
                <a:gd name="T54" fmla="*/ 344 w 467"/>
                <a:gd name="T55" fmla="*/ 133 h 142"/>
                <a:gd name="T56" fmla="*/ 381 w 467"/>
                <a:gd name="T57" fmla="*/ 125 h 142"/>
                <a:gd name="T58" fmla="*/ 398 w 467"/>
                <a:gd name="T59" fmla="*/ 120 h 142"/>
                <a:gd name="T60" fmla="*/ 414 w 467"/>
                <a:gd name="T61" fmla="*/ 116 h 142"/>
                <a:gd name="T62" fmla="*/ 427 w 467"/>
                <a:gd name="T63" fmla="*/ 110 h 142"/>
                <a:gd name="T64" fmla="*/ 438 w 467"/>
                <a:gd name="T65" fmla="*/ 105 h 142"/>
                <a:gd name="T66" fmla="*/ 448 w 467"/>
                <a:gd name="T67" fmla="*/ 98 h 142"/>
                <a:gd name="T68" fmla="*/ 455 w 467"/>
                <a:gd name="T69" fmla="*/ 92 h 142"/>
                <a:gd name="T70" fmla="*/ 461 w 467"/>
                <a:gd name="T71" fmla="*/ 85 h 142"/>
                <a:gd name="T72" fmla="*/ 465 w 467"/>
                <a:gd name="T73" fmla="*/ 78 h 142"/>
                <a:gd name="T74" fmla="*/ 467 w 467"/>
                <a:gd name="T75" fmla="*/ 70 h 142"/>
                <a:gd name="T76" fmla="*/ 465 w 467"/>
                <a:gd name="T77" fmla="*/ 63 h 142"/>
                <a:gd name="T78" fmla="*/ 461 w 467"/>
                <a:gd name="T79" fmla="*/ 56 h 142"/>
                <a:gd name="T80" fmla="*/ 455 w 467"/>
                <a:gd name="T81" fmla="*/ 49 h 142"/>
                <a:gd name="T82" fmla="*/ 448 w 467"/>
                <a:gd name="T83" fmla="*/ 43 h 142"/>
                <a:gd name="T84" fmla="*/ 438 w 467"/>
                <a:gd name="T85" fmla="*/ 38 h 142"/>
                <a:gd name="T86" fmla="*/ 427 w 467"/>
                <a:gd name="T87" fmla="*/ 30 h 142"/>
                <a:gd name="T88" fmla="*/ 414 w 467"/>
                <a:gd name="T89" fmla="*/ 26 h 142"/>
                <a:gd name="T90" fmla="*/ 398 w 467"/>
                <a:gd name="T91" fmla="*/ 20 h 142"/>
                <a:gd name="T92" fmla="*/ 381 w 467"/>
                <a:gd name="T93" fmla="*/ 16 h 142"/>
                <a:gd name="T94" fmla="*/ 344 w 467"/>
                <a:gd name="T95" fmla="*/ 9 h 142"/>
                <a:gd name="T96" fmla="*/ 302 w 467"/>
                <a:gd name="T97" fmla="*/ 3 h 142"/>
                <a:gd name="T98" fmla="*/ 257 w 467"/>
                <a:gd name="T99" fmla="*/ 0 h 142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467"/>
                <a:gd name="T151" fmla="*/ 0 h 142"/>
                <a:gd name="T152" fmla="*/ 467 w 467"/>
                <a:gd name="T153" fmla="*/ 142 h 142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467" h="142">
                  <a:moveTo>
                    <a:pt x="234" y="0"/>
                  </a:moveTo>
                  <a:lnTo>
                    <a:pt x="209" y="0"/>
                  </a:lnTo>
                  <a:lnTo>
                    <a:pt x="186" y="2"/>
                  </a:lnTo>
                  <a:lnTo>
                    <a:pt x="163" y="3"/>
                  </a:lnTo>
                  <a:lnTo>
                    <a:pt x="142" y="5"/>
                  </a:lnTo>
                  <a:lnTo>
                    <a:pt x="122" y="9"/>
                  </a:lnTo>
                  <a:lnTo>
                    <a:pt x="102" y="12"/>
                  </a:lnTo>
                  <a:lnTo>
                    <a:pt x="85" y="16"/>
                  </a:lnTo>
                  <a:lnTo>
                    <a:pt x="76" y="18"/>
                  </a:lnTo>
                  <a:lnTo>
                    <a:pt x="68" y="20"/>
                  </a:lnTo>
                  <a:lnTo>
                    <a:pt x="60" y="23"/>
                  </a:lnTo>
                  <a:lnTo>
                    <a:pt x="53" y="26"/>
                  </a:lnTo>
                  <a:lnTo>
                    <a:pt x="46" y="28"/>
                  </a:lnTo>
                  <a:lnTo>
                    <a:pt x="39" y="30"/>
                  </a:lnTo>
                  <a:lnTo>
                    <a:pt x="33" y="33"/>
                  </a:lnTo>
                  <a:lnTo>
                    <a:pt x="28" y="38"/>
                  </a:lnTo>
                  <a:lnTo>
                    <a:pt x="23" y="40"/>
                  </a:lnTo>
                  <a:lnTo>
                    <a:pt x="18" y="43"/>
                  </a:lnTo>
                  <a:lnTo>
                    <a:pt x="13" y="46"/>
                  </a:lnTo>
                  <a:lnTo>
                    <a:pt x="10" y="49"/>
                  </a:lnTo>
                  <a:lnTo>
                    <a:pt x="7" y="53"/>
                  </a:lnTo>
                  <a:lnTo>
                    <a:pt x="5" y="56"/>
                  </a:lnTo>
                  <a:lnTo>
                    <a:pt x="2" y="60"/>
                  </a:lnTo>
                  <a:lnTo>
                    <a:pt x="0" y="63"/>
                  </a:lnTo>
                  <a:lnTo>
                    <a:pt x="0" y="68"/>
                  </a:lnTo>
                  <a:lnTo>
                    <a:pt x="0" y="70"/>
                  </a:lnTo>
                  <a:lnTo>
                    <a:pt x="0" y="75"/>
                  </a:lnTo>
                  <a:lnTo>
                    <a:pt x="0" y="78"/>
                  </a:lnTo>
                  <a:lnTo>
                    <a:pt x="2" y="82"/>
                  </a:lnTo>
                  <a:lnTo>
                    <a:pt x="5" y="85"/>
                  </a:lnTo>
                  <a:lnTo>
                    <a:pt x="7" y="89"/>
                  </a:lnTo>
                  <a:lnTo>
                    <a:pt x="10" y="92"/>
                  </a:lnTo>
                  <a:lnTo>
                    <a:pt x="13" y="95"/>
                  </a:lnTo>
                  <a:lnTo>
                    <a:pt x="18" y="98"/>
                  </a:lnTo>
                  <a:lnTo>
                    <a:pt x="23" y="102"/>
                  </a:lnTo>
                  <a:lnTo>
                    <a:pt x="28" y="105"/>
                  </a:lnTo>
                  <a:lnTo>
                    <a:pt x="33" y="108"/>
                  </a:lnTo>
                  <a:lnTo>
                    <a:pt x="39" y="110"/>
                  </a:lnTo>
                  <a:lnTo>
                    <a:pt x="46" y="113"/>
                  </a:lnTo>
                  <a:lnTo>
                    <a:pt x="53" y="116"/>
                  </a:lnTo>
                  <a:lnTo>
                    <a:pt x="60" y="118"/>
                  </a:lnTo>
                  <a:lnTo>
                    <a:pt x="68" y="120"/>
                  </a:lnTo>
                  <a:lnTo>
                    <a:pt x="76" y="123"/>
                  </a:lnTo>
                  <a:lnTo>
                    <a:pt x="85" y="125"/>
                  </a:lnTo>
                  <a:lnTo>
                    <a:pt x="102" y="129"/>
                  </a:lnTo>
                  <a:lnTo>
                    <a:pt x="122" y="133"/>
                  </a:lnTo>
                  <a:lnTo>
                    <a:pt x="142" y="136"/>
                  </a:lnTo>
                  <a:lnTo>
                    <a:pt x="163" y="138"/>
                  </a:lnTo>
                  <a:lnTo>
                    <a:pt x="186" y="140"/>
                  </a:lnTo>
                  <a:lnTo>
                    <a:pt x="209" y="140"/>
                  </a:lnTo>
                  <a:lnTo>
                    <a:pt x="234" y="142"/>
                  </a:lnTo>
                  <a:lnTo>
                    <a:pt x="257" y="140"/>
                  </a:lnTo>
                  <a:lnTo>
                    <a:pt x="281" y="140"/>
                  </a:lnTo>
                  <a:lnTo>
                    <a:pt x="302" y="138"/>
                  </a:lnTo>
                  <a:lnTo>
                    <a:pt x="324" y="136"/>
                  </a:lnTo>
                  <a:lnTo>
                    <a:pt x="344" y="133"/>
                  </a:lnTo>
                  <a:lnTo>
                    <a:pt x="364" y="129"/>
                  </a:lnTo>
                  <a:lnTo>
                    <a:pt x="381" y="125"/>
                  </a:lnTo>
                  <a:lnTo>
                    <a:pt x="390" y="123"/>
                  </a:lnTo>
                  <a:lnTo>
                    <a:pt x="398" y="120"/>
                  </a:lnTo>
                  <a:lnTo>
                    <a:pt x="405" y="118"/>
                  </a:lnTo>
                  <a:lnTo>
                    <a:pt x="414" y="116"/>
                  </a:lnTo>
                  <a:lnTo>
                    <a:pt x="420" y="113"/>
                  </a:lnTo>
                  <a:lnTo>
                    <a:pt x="427" y="110"/>
                  </a:lnTo>
                  <a:lnTo>
                    <a:pt x="433" y="108"/>
                  </a:lnTo>
                  <a:lnTo>
                    <a:pt x="438" y="105"/>
                  </a:lnTo>
                  <a:lnTo>
                    <a:pt x="444" y="102"/>
                  </a:lnTo>
                  <a:lnTo>
                    <a:pt x="448" y="98"/>
                  </a:lnTo>
                  <a:lnTo>
                    <a:pt x="453" y="95"/>
                  </a:lnTo>
                  <a:lnTo>
                    <a:pt x="455" y="92"/>
                  </a:lnTo>
                  <a:lnTo>
                    <a:pt x="460" y="89"/>
                  </a:lnTo>
                  <a:lnTo>
                    <a:pt x="461" y="85"/>
                  </a:lnTo>
                  <a:lnTo>
                    <a:pt x="464" y="82"/>
                  </a:lnTo>
                  <a:lnTo>
                    <a:pt x="465" y="78"/>
                  </a:lnTo>
                  <a:lnTo>
                    <a:pt x="467" y="75"/>
                  </a:lnTo>
                  <a:lnTo>
                    <a:pt x="467" y="70"/>
                  </a:lnTo>
                  <a:lnTo>
                    <a:pt x="467" y="68"/>
                  </a:lnTo>
                  <a:lnTo>
                    <a:pt x="465" y="63"/>
                  </a:lnTo>
                  <a:lnTo>
                    <a:pt x="464" y="60"/>
                  </a:lnTo>
                  <a:lnTo>
                    <a:pt x="461" y="56"/>
                  </a:lnTo>
                  <a:lnTo>
                    <a:pt x="460" y="53"/>
                  </a:lnTo>
                  <a:lnTo>
                    <a:pt x="455" y="49"/>
                  </a:lnTo>
                  <a:lnTo>
                    <a:pt x="453" y="46"/>
                  </a:lnTo>
                  <a:lnTo>
                    <a:pt x="448" y="43"/>
                  </a:lnTo>
                  <a:lnTo>
                    <a:pt x="444" y="40"/>
                  </a:lnTo>
                  <a:lnTo>
                    <a:pt x="438" y="38"/>
                  </a:lnTo>
                  <a:lnTo>
                    <a:pt x="433" y="33"/>
                  </a:lnTo>
                  <a:lnTo>
                    <a:pt x="427" y="30"/>
                  </a:lnTo>
                  <a:lnTo>
                    <a:pt x="420" y="28"/>
                  </a:lnTo>
                  <a:lnTo>
                    <a:pt x="414" y="26"/>
                  </a:lnTo>
                  <a:lnTo>
                    <a:pt x="405" y="23"/>
                  </a:lnTo>
                  <a:lnTo>
                    <a:pt x="398" y="20"/>
                  </a:lnTo>
                  <a:lnTo>
                    <a:pt x="390" y="18"/>
                  </a:lnTo>
                  <a:lnTo>
                    <a:pt x="381" y="16"/>
                  </a:lnTo>
                  <a:lnTo>
                    <a:pt x="364" y="12"/>
                  </a:lnTo>
                  <a:lnTo>
                    <a:pt x="344" y="9"/>
                  </a:lnTo>
                  <a:lnTo>
                    <a:pt x="324" y="5"/>
                  </a:lnTo>
                  <a:lnTo>
                    <a:pt x="302" y="3"/>
                  </a:lnTo>
                  <a:lnTo>
                    <a:pt x="281" y="2"/>
                  </a:lnTo>
                  <a:lnTo>
                    <a:pt x="257" y="0"/>
                  </a:lnTo>
                  <a:lnTo>
                    <a:pt x="234" y="0"/>
                  </a:lnTo>
                </a:path>
              </a:pathLst>
            </a:custGeom>
            <a:noFill/>
            <a:ln w="174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ea typeface="ＭＳ Ｐゴシック" charset="0"/>
              </a:endParaRPr>
            </a:p>
          </p:txBody>
        </p:sp>
        <p:sp>
          <p:nvSpPr>
            <p:cNvPr id="15443" name="Line 151"/>
            <p:cNvSpPr>
              <a:spLocks noChangeShapeType="1"/>
            </p:cNvSpPr>
            <p:nvPr/>
          </p:nvSpPr>
          <p:spPr bwMode="auto">
            <a:xfrm flipV="1">
              <a:off x="1923" y="2525"/>
              <a:ext cx="83" cy="1"/>
            </a:xfrm>
            <a:prstGeom prst="line">
              <a:avLst/>
            </a:prstGeom>
            <a:noFill/>
            <a:ln w="428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ea typeface="ＭＳ Ｐゴシック" charset="0"/>
              </a:endParaRPr>
            </a:p>
          </p:txBody>
        </p:sp>
        <p:sp>
          <p:nvSpPr>
            <p:cNvPr id="15444" name="Line 152"/>
            <p:cNvSpPr>
              <a:spLocks noChangeShapeType="1"/>
            </p:cNvSpPr>
            <p:nvPr/>
          </p:nvSpPr>
          <p:spPr bwMode="auto">
            <a:xfrm>
              <a:off x="2082" y="2608"/>
              <a:ext cx="73" cy="1"/>
            </a:xfrm>
            <a:prstGeom prst="line">
              <a:avLst/>
            </a:prstGeom>
            <a:noFill/>
            <a:ln w="428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ea typeface="ＭＳ Ｐゴシック" charset="0"/>
              </a:endParaRPr>
            </a:p>
          </p:txBody>
        </p:sp>
        <p:sp>
          <p:nvSpPr>
            <p:cNvPr id="15445" name="Line 153"/>
            <p:cNvSpPr>
              <a:spLocks noChangeShapeType="1"/>
            </p:cNvSpPr>
            <p:nvPr/>
          </p:nvSpPr>
          <p:spPr bwMode="auto">
            <a:xfrm>
              <a:off x="1999" y="2526"/>
              <a:ext cx="87" cy="82"/>
            </a:xfrm>
            <a:prstGeom prst="line">
              <a:avLst/>
            </a:prstGeom>
            <a:noFill/>
            <a:ln w="428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ea typeface="ＭＳ Ｐゴシック" charset="0"/>
              </a:endParaRPr>
            </a:p>
          </p:txBody>
        </p:sp>
        <p:sp>
          <p:nvSpPr>
            <p:cNvPr id="15446" name="Line 154"/>
            <p:cNvSpPr>
              <a:spLocks noChangeShapeType="1"/>
            </p:cNvSpPr>
            <p:nvPr/>
          </p:nvSpPr>
          <p:spPr bwMode="auto">
            <a:xfrm>
              <a:off x="1923" y="2603"/>
              <a:ext cx="83" cy="3"/>
            </a:xfrm>
            <a:prstGeom prst="line">
              <a:avLst/>
            </a:prstGeom>
            <a:noFill/>
            <a:ln w="428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ea typeface="ＭＳ Ｐゴシック" charset="0"/>
              </a:endParaRPr>
            </a:p>
          </p:txBody>
        </p:sp>
        <p:sp>
          <p:nvSpPr>
            <p:cNvPr id="15447" name="Line 155"/>
            <p:cNvSpPr>
              <a:spLocks noChangeShapeType="1"/>
            </p:cNvSpPr>
            <p:nvPr/>
          </p:nvSpPr>
          <p:spPr bwMode="auto">
            <a:xfrm>
              <a:off x="2082" y="2523"/>
              <a:ext cx="73" cy="1"/>
            </a:xfrm>
            <a:prstGeom prst="line">
              <a:avLst/>
            </a:prstGeom>
            <a:noFill/>
            <a:ln w="428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ea typeface="ＭＳ Ｐゴシック" charset="0"/>
              </a:endParaRPr>
            </a:p>
          </p:txBody>
        </p:sp>
        <p:sp>
          <p:nvSpPr>
            <p:cNvPr id="15448" name="Line 156"/>
            <p:cNvSpPr>
              <a:spLocks noChangeShapeType="1"/>
            </p:cNvSpPr>
            <p:nvPr/>
          </p:nvSpPr>
          <p:spPr bwMode="auto">
            <a:xfrm flipV="1">
              <a:off x="1999" y="2523"/>
              <a:ext cx="87" cy="80"/>
            </a:xfrm>
            <a:prstGeom prst="line">
              <a:avLst/>
            </a:prstGeom>
            <a:noFill/>
            <a:ln w="428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ea typeface="ＭＳ Ｐゴシック" charset="0"/>
              </a:endParaRPr>
            </a:p>
          </p:txBody>
        </p:sp>
      </p:grpSp>
      <p:grpSp>
        <p:nvGrpSpPr>
          <p:cNvPr id="183328" name="Group 157"/>
          <p:cNvGrpSpPr>
            <a:grpSpLocks/>
          </p:cNvGrpSpPr>
          <p:nvPr/>
        </p:nvGrpSpPr>
        <p:grpSpPr bwMode="auto">
          <a:xfrm>
            <a:off x="8394700" y="5705475"/>
            <a:ext cx="749300" cy="347663"/>
            <a:chOff x="1811" y="2493"/>
            <a:chExt cx="472" cy="219"/>
          </a:xfrm>
        </p:grpSpPr>
        <p:sp>
          <p:nvSpPr>
            <p:cNvPr id="15423" name="Freeform 158"/>
            <p:cNvSpPr>
              <a:spLocks/>
            </p:cNvSpPr>
            <p:nvPr/>
          </p:nvSpPr>
          <p:spPr bwMode="auto">
            <a:xfrm>
              <a:off x="1814" y="2591"/>
              <a:ext cx="468" cy="121"/>
            </a:xfrm>
            <a:custGeom>
              <a:avLst/>
              <a:gdLst>
                <a:gd name="T0" fmla="*/ 211 w 468"/>
                <a:gd name="T1" fmla="*/ 0 h 121"/>
                <a:gd name="T2" fmla="*/ 165 w 468"/>
                <a:gd name="T3" fmla="*/ 2 h 121"/>
                <a:gd name="T4" fmla="*/ 123 w 468"/>
                <a:gd name="T5" fmla="*/ 7 h 121"/>
                <a:gd name="T6" fmla="*/ 86 w 468"/>
                <a:gd name="T7" fmla="*/ 14 h 121"/>
                <a:gd name="T8" fmla="*/ 69 w 468"/>
                <a:gd name="T9" fmla="*/ 17 h 121"/>
                <a:gd name="T10" fmla="*/ 55 w 468"/>
                <a:gd name="T11" fmla="*/ 21 h 121"/>
                <a:gd name="T12" fmla="*/ 40 w 468"/>
                <a:gd name="T13" fmla="*/ 27 h 121"/>
                <a:gd name="T14" fmla="*/ 29 w 468"/>
                <a:gd name="T15" fmla="*/ 31 h 121"/>
                <a:gd name="T16" fmla="*/ 19 w 468"/>
                <a:gd name="T17" fmla="*/ 37 h 121"/>
                <a:gd name="T18" fmla="*/ 12 w 468"/>
                <a:gd name="T19" fmla="*/ 42 h 121"/>
                <a:gd name="T20" fmla="*/ 6 w 468"/>
                <a:gd name="T21" fmla="*/ 48 h 121"/>
                <a:gd name="T22" fmla="*/ 2 w 468"/>
                <a:gd name="T23" fmla="*/ 54 h 121"/>
                <a:gd name="T24" fmla="*/ 0 w 468"/>
                <a:gd name="T25" fmla="*/ 61 h 121"/>
                <a:gd name="T26" fmla="*/ 2 w 468"/>
                <a:gd name="T27" fmla="*/ 67 h 121"/>
                <a:gd name="T28" fmla="*/ 6 w 468"/>
                <a:gd name="T29" fmla="*/ 72 h 121"/>
                <a:gd name="T30" fmla="*/ 12 w 468"/>
                <a:gd name="T31" fmla="*/ 78 h 121"/>
                <a:gd name="T32" fmla="*/ 19 w 468"/>
                <a:gd name="T33" fmla="*/ 84 h 121"/>
                <a:gd name="T34" fmla="*/ 29 w 468"/>
                <a:gd name="T35" fmla="*/ 89 h 121"/>
                <a:gd name="T36" fmla="*/ 40 w 468"/>
                <a:gd name="T37" fmla="*/ 94 h 121"/>
                <a:gd name="T38" fmla="*/ 55 w 468"/>
                <a:gd name="T39" fmla="*/ 99 h 121"/>
                <a:gd name="T40" fmla="*/ 69 w 468"/>
                <a:gd name="T41" fmla="*/ 104 h 121"/>
                <a:gd name="T42" fmla="*/ 86 w 468"/>
                <a:gd name="T43" fmla="*/ 108 h 121"/>
                <a:gd name="T44" fmla="*/ 123 w 468"/>
                <a:gd name="T45" fmla="*/ 114 h 121"/>
                <a:gd name="T46" fmla="*/ 165 w 468"/>
                <a:gd name="T47" fmla="*/ 118 h 121"/>
                <a:gd name="T48" fmla="*/ 211 w 468"/>
                <a:gd name="T49" fmla="*/ 121 h 121"/>
                <a:gd name="T50" fmla="*/ 258 w 468"/>
                <a:gd name="T51" fmla="*/ 121 h 121"/>
                <a:gd name="T52" fmla="*/ 304 w 468"/>
                <a:gd name="T53" fmla="*/ 118 h 121"/>
                <a:gd name="T54" fmla="*/ 345 w 468"/>
                <a:gd name="T55" fmla="*/ 114 h 121"/>
                <a:gd name="T56" fmla="*/ 382 w 468"/>
                <a:gd name="T57" fmla="*/ 108 h 121"/>
                <a:gd name="T58" fmla="*/ 399 w 468"/>
                <a:gd name="T59" fmla="*/ 104 h 121"/>
                <a:gd name="T60" fmla="*/ 414 w 468"/>
                <a:gd name="T61" fmla="*/ 99 h 121"/>
                <a:gd name="T62" fmla="*/ 428 w 468"/>
                <a:gd name="T63" fmla="*/ 94 h 121"/>
                <a:gd name="T64" fmla="*/ 440 w 468"/>
                <a:gd name="T65" fmla="*/ 89 h 121"/>
                <a:gd name="T66" fmla="*/ 450 w 468"/>
                <a:gd name="T67" fmla="*/ 84 h 121"/>
                <a:gd name="T68" fmla="*/ 457 w 468"/>
                <a:gd name="T69" fmla="*/ 78 h 121"/>
                <a:gd name="T70" fmla="*/ 462 w 468"/>
                <a:gd name="T71" fmla="*/ 72 h 121"/>
                <a:gd name="T72" fmla="*/ 467 w 468"/>
                <a:gd name="T73" fmla="*/ 67 h 121"/>
                <a:gd name="T74" fmla="*/ 468 w 468"/>
                <a:gd name="T75" fmla="*/ 61 h 121"/>
                <a:gd name="T76" fmla="*/ 467 w 468"/>
                <a:gd name="T77" fmla="*/ 54 h 121"/>
                <a:gd name="T78" fmla="*/ 462 w 468"/>
                <a:gd name="T79" fmla="*/ 48 h 121"/>
                <a:gd name="T80" fmla="*/ 457 w 468"/>
                <a:gd name="T81" fmla="*/ 42 h 121"/>
                <a:gd name="T82" fmla="*/ 450 w 468"/>
                <a:gd name="T83" fmla="*/ 37 h 121"/>
                <a:gd name="T84" fmla="*/ 440 w 468"/>
                <a:gd name="T85" fmla="*/ 31 h 121"/>
                <a:gd name="T86" fmla="*/ 428 w 468"/>
                <a:gd name="T87" fmla="*/ 27 h 121"/>
                <a:gd name="T88" fmla="*/ 414 w 468"/>
                <a:gd name="T89" fmla="*/ 21 h 121"/>
                <a:gd name="T90" fmla="*/ 399 w 468"/>
                <a:gd name="T91" fmla="*/ 17 h 121"/>
                <a:gd name="T92" fmla="*/ 382 w 468"/>
                <a:gd name="T93" fmla="*/ 14 h 121"/>
                <a:gd name="T94" fmla="*/ 345 w 468"/>
                <a:gd name="T95" fmla="*/ 7 h 121"/>
                <a:gd name="T96" fmla="*/ 304 w 468"/>
                <a:gd name="T97" fmla="*/ 2 h 121"/>
                <a:gd name="T98" fmla="*/ 258 w 468"/>
                <a:gd name="T99" fmla="*/ 0 h 121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468"/>
                <a:gd name="T151" fmla="*/ 0 h 121"/>
                <a:gd name="T152" fmla="*/ 468 w 468"/>
                <a:gd name="T153" fmla="*/ 121 h 121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468" h="121">
                  <a:moveTo>
                    <a:pt x="235" y="0"/>
                  </a:moveTo>
                  <a:lnTo>
                    <a:pt x="211" y="0"/>
                  </a:lnTo>
                  <a:lnTo>
                    <a:pt x="188" y="1"/>
                  </a:lnTo>
                  <a:lnTo>
                    <a:pt x="165" y="2"/>
                  </a:lnTo>
                  <a:lnTo>
                    <a:pt x="143" y="4"/>
                  </a:lnTo>
                  <a:lnTo>
                    <a:pt x="123" y="7"/>
                  </a:lnTo>
                  <a:lnTo>
                    <a:pt x="103" y="10"/>
                  </a:lnTo>
                  <a:lnTo>
                    <a:pt x="86" y="14"/>
                  </a:lnTo>
                  <a:lnTo>
                    <a:pt x="77" y="15"/>
                  </a:lnTo>
                  <a:lnTo>
                    <a:pt x="69" y="17"/>
                  </a:lnTo>
                  <a:lnTo>
                    <a:pt x="62" y="20"/>
                  </a:lnTo>
                  <a:lnTo>
                    <a:pt x="55" y="21"/>
                  </a:lnTo>
                  <a:lnTo>
                    <a:pt x="47" y="24"/>
                  </a:lnTo>
                  <a:lnTo>
                    <a:pt x="40" y="27"/>
                  </a:lnTo>
                  <a:lnTo>
                    <a:pt x="35" y="28"/>
                  </a:lnTo>
                  <a:lnTo>
                    <a:pt x="29" y="31"/>
                  </a:lnTo>
                  <a:lnTo>
                    <a:pt x="25" y="34"/>
                  </a:lnTo>
                  <a:lnTo>
                    <a:pt x="19" y="37"/>
                  </a:lnTo>
                  <a:lnTo>
                    <a:pt x="15" y="40"/>
                  </a:lnTo>
                  <a:lnTo>
                    <a:pt x="12" y="42"/>
                  </a:lnTo>
                  <a:lnTo>
                    <a:pt x="9" y="45"/>
                  </a:lnTo>
                  <a:lnTo>
                    <a:pt x="6" y="48"/>
                  </a:lnTo>
                  <a:lnTo>
                    <a:pt x="3" y="51"/>
                  </a:lnTo>
                  <a:lnTo>
                    <a:pt x="2" y="54"/>
                  </a:lnTo>
                  <a:lnTo>
                    <a:pt x="2" y="57"/>
                  </a:lnTo>
                  <a:lnTo>
                    <a:pt x="0" y="61"/>
                  </a:lnTo>
                  <a:lnTo>
                    <a:pt x="2" y="64"/>
                  </a:lnTo>
                  <a:lnTo>
                    <a:pt x="2" y="67"/>
                  </a:lnTo>
                  <a:lnTo>
                    <a:pt x="3" y="70"/>
                  </a:lnTo>
                  <a:lnTo>
                    <a:pt x="6" y="72"/>
                  </a:lnTo>
                  <a:lnTo>
                    <a:pt x="9" y="75"/>
                  </a:lnTo>
                  <a:lnTo>
                    <a:pt x="12" y="78"/>
                  </a:lnTo>
                  <a:lnTo>
                    <a:pt x="15" y="81"/>
                  </a:lnTo>
                  <a:lnTo>
                    <a:pt x="19" y="84"/>
                  </a:lnTo>
                  <a:lnTo>
                    <a:pt x="25" y="87"/>
                  </a:lnTo>
                  <a:lnTo>
                    <a:pt x="29" y="89"/>
                  </a:lnTo>
                  <a:lnTo>
                    <a:pt x="35" y="92"/>
                  </a:lnTo>
                  <a:lnTo>
                    <a:pt x="40" y="94"/>
                  </a:lnTo>
                  <a:lnTo>
                    <a:pt x="47" y="97"/>
                  </a:lnTo>
                  <a:lnTo>
                    <a:pt x="55" y="99"/>
                  </a:lnTo>
                  <a:lnTo>
                    <a:pt x="62" y="101"/>
                  </a:lnTo>
                  <a:lnTo>
                    <a:pt x="69" y="104"/>
                  </a:lnTo>
                  <a:lnTo>
                    <a:pt x="77" y="105"/>
                  </a:lnTo>
                  <a:lnTo>
                    <a:pt x="86" y="108"/>
                  </a:lnTo>
                  <a:lnTo>
                    <a:pt x="103" y="111"/>
                  </a:lnTo>
                  <a:lnTo>
                    <a:pt x="123" y="114"/>
                  </a:lnTo>
                  <a:lnTo>
                    <a:pt x="143" y="117"/>
                  </a:lnTo>
                  <a:lnTo>
                    <a:pt x="165" y="118"/>
                  </a:lnTo>
                  <a:lnTo>
                    <a:pt x="188" y="119"/>
                  </a:lnTo>
                  <a:lnTo>
                    <a:pt x="211" y="121"/>
                  </a:lnTo>
                  <a:lnTo>
                    <a:pt x="235" y="121"/>
                  </a:lnTo>
                  <a:lnTo>
                    <a:pt x="258" y="121"/>
                  </a:lnTo>
                  <a:lnTo>
                    <a:pt x="281" y="119"/>
                  </a:lnTo>
                  <a:lnTo>
                    <a:pt x="304" y="118"/>
                  </a:lnTo>
                  <a:lnTo>
                    <a:pt x="325" y="117"/>
                  </a:lnTo>
                  <a:lnTo>
                    <a:pt x="345" y="114"/>
                  </a:lnTo>
                  <a:lnTo>
                    <a:pt x="365" y="111"/>
                  </a:lnTo>
                  <a:lnTo>
                    <a:pt x="382" y="108"/>
                  </a:lnTo>
                  <a:lnTo>
                    <a:pt x="391" y="105"/>
                  </a:lnTo>
                  <a:lnTo>
                    <a:pt x="399" y="104"/>
                  </a:lnTo>
                  <a:lnTo>
                    <a:pt x="407" y="101"/>
                  </a:lnTo>
                  <a:lnTo>
                    <a:pt x="414" y="99"/>
                  </a:lnTo>
                  <a:lnTo>
                    <a:pt x="421" y="97"/>
                  </a:lnTo>
                  <a:lnTo>
                    <a:pt x="428" y="94"/>
                  </a:lnTo>
                  <a:lnTo>
                    <a:pt x="434" y="92"/>
                  </a:lnTo>
                  <a:lnTo>
                    <a:pt x="440" y="89"/>
                  </a:lnTo>
                  <a:lnTo>
                    <a:pt x="445" y="87"/>
                  </a:lnTo>
                  <a:lnTo>
                    <a:pt x="450" y="84"/>
                  </a:lnTo>
                  <a:lnTo>
                    <a:pt x="454" y="81"/>
                  </a:lnTo>
                  <a:lnTo>
                    <a:pt x="457" y="78"/>
                  </a:lnTo>
                  <a:lnTo>
                    <a:pt x="461" y="75"/>
                  </a:lnTo>
                  <a:lnTo>
                    <a:pt x="462" y="72"/>
                  </a:lnTo>
                  <a:lnTo>
                    <a:pt x="465" y="70"/>
                  </a:lnTo>
                  <a:lnTo>
                    <a:pt x="467" y="67"/>
                  </a:lnTo>
                  <a:lnTo>
                    <a:pt x="468" y="64"/>
                  </a:lnTo>
                  <a:lnTo>
                    <a:pt x="468" y="61"/>
                  </a:lnTo>
                  <a:lnTo>
                    <a:pt x="468" y="57"/>
                  </a:lnTo>
                  <a:lnTo>
                    <a:pt x="467" y="54"/>
                  </a:lnTo>
                  <a:lnTo>
                    <a:pt x="465" y="51"/>
                  </a:lnTo>
                  <a:lnTo>
                    <a:pt x="462" y="48"/>
                  </a:lnTo>
                  <a:lnTo>
                    <a:pt x="461" y="45"/>
                  </a:lnTo>
                  <a:lnTo>
                    <a:pt x="457" y="42"/>
                  </a:lnTo>
                  <a:lnTo>
                    <a:pt x="454" y="40"/>
                  </a:lnTo>
                  <a:lnTo>
                    <a:pt x="450" y="37"/>
                  </a:lnTo>
                  <a:lnTo>
                    <a:pt x="445" y="34"/>
                  </a:lnTo>
                  <a:lnTo>
                    <a:pt x="440" y="31"/>
                  </a:lnTo>
                  <a:lnTo>
                    <a:pt x="434" y="28"/>
                  </a:lnTo>
                  <a:lnTo>
                    <a:pt x="428" y="27"/>
                  </a:lnTo>
                  <a:lnTo>
                    <a:pt x="421" y="24"/>
                  </a:lnTo>
                  <a:lnTo>
                    <a:pt x="414" y="21"/>
                  </a:lnTo>
                  <a:lnTo>
                    <a:pt x="407" y="20"/>
                  </a:lnTo>
                  <a:lnTo>
                    <a:pt x="399" y="17"/>
                  </a:lnTo>
                  <a:lnTo>
                    <a:pt x="391" y="15"/>
                  </a:lnTo>
                  <a:lnTo>
                    <a:pt x="382" y="14"/>
                  </a:lnTo>
                  <a:lnTo>
                    <a:pt x="365" y="10"/>
                  </a:lnTo>
                  <a:lnTo>
                    <a:pt x="345" y="7"/>
                  </a:lnTo>
                  <a:lnTo>
                    <a:pt x="325" y="4"/>
                  </a:lnTo>
                  <a:lnTo>
                    <a:pt x="304" y="2"/>
                  </a:lnTo>
                  <a:lnTo>
                    <a:pt x="281" y="1"/>
                  </a:lnTo>
                  <a:lnTo>
                    <a:pt x="258" y="0"/>
                  </a:lnTo>
                  <a:lnTo>
                    <a:pt x="235" y="0"/>
                  </a:lnTo>
                  <a:close/>
                </a:path>
              </a:pathLst>
            </a:cu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ea typeface="ＭＳ Ｐゴシック" charset="0"/>
              </a:endParaRPr>
            </a:p>
          </p:txBody>
        </p:sp>
        <p:sp>
          <p:nvSpPr>
            <p:cNvPr id="15424" name="Freeform 159"/>
            <p:cNvSpPr>
              <a:spLocks/>
            </p:cNvSpPr>
            <p:nvPr/>
          </p:nvSpPr>
          <p:spPr bwMode="auto">
            <a:xfrm>
              <a:off x="1814" y="2591"/>
              <a:ext cx="468" cy="121"/>
            </a:xfrm>
            <a:custGeom>
              <a:avLst/>
              <a:gdLst>
                <a:gd name="T0" fmla="*/ 211 w 468"/>
                <a:gd name="T1" fmla="*/ 0 h 121"/>
                <a:gd name="T2" fmla="*/ 165 w 468"/>
                <a:gd name="T3" fmla="*/ 2 h 121"/>
                <a:gd name="T4" fmla="*/ 123 w 468"/>
                <a:gd name="T5" fmla="*/ 7 h 121"/>
                <a:gd name="T6" fmla="*/ 86 w 468"/>
                <a:gd name="T7" fmla="*/ 14 h 121"/>
                <a:gd name="T8" fmla="*/ 69 w 468"/>
                <a:gd name="T9" fmla="*/ 17 h 121"/>
                <a:gd name="T10" fmla="*/ 55 w 468"/>
                <a:gd name="T11" fmla="*/ 21 h 121"/>
                <a:gd name="T12" fmla="*/ 40 w 468"/>
                <a:gd name="T13" fmla="*/ 27 h 121"/>
                <a:gd name="T14" fmla="*/ 29 w 468"/>
                <a:gd name="T15" fmla="*/ 31 h 121"/>
                <a:gd name="T16" fmla="*/ 19 w 468"/>
                <a:gd name="T17" fmla="*/ 37 h 121"/>
                <a:gd name="T18" fmla="*/ 12 w 468"/>
                <a:gd name="T19" fmla="*/ 42 h 121"/>
                <a:gd name="T20" fmla="*/ 6 w 468"/>
                <a:gd name="T21" fmla="*/ 48 h 121"/>
                <a:gd name="T22" fmla="*/ 2 w 468"/>
                <a:gd name="T23" fmla="*/ 54 h 121"/>
                <a:gd name="T24" fmla="*/ 0 w 468"/>
                <a:gd name="T25" fmla="*/ 61 h 121"/>
                <a:gd name="T26" fmla="*/ 2 w 468"/>
                <a:gd name="T27" fmla="*/ 67 h 121"/>
                <a:gd name="T28" fmla="*/ 6 w 468"/>
                <a:gd name="T29" fmla="*/ 72 h 121"/>
                <a:gd name="T30" fmla="*/ 12 w 468"/>
                <a:gd name="T31" fmla="*/ 78 h 121"/>
                <a:gd name="T32" fmla="*/ 19 w 468"/>
                <a:gd name="T33" fmla="*/ 84 h 121"/>
                <a:gd name="T34" fmla="*/ 29 w 468"/>
                <a:gd name="T35" fmla="*/ 89 h 121"/>
                <a:gd name="T36" fmla="*/ 40 w 468"/>
                <a:gd name="T37" fmla="*/ 94 h 121"/>
                <a:gd name="T38" fmla="*/ 55 w 468"/>
                <a:gd name="T39" fmla="*/ 99 h 121"/>
                <a:gd name="T40" fmla="*/ 69 w 468"/>
                <a:gd name="T41" fmla="*/ 104 h 121"/>
                <a:gd name="T42" fmla="*/ 86 w 468"/>
                <a:gd name="T43" fmla="*/ 108 h 121"/>
                <a:gd name="T44" fmla="*/ 123 w 468"/>
                <a:gd name="T45" fmla="*/ 114 h 121"/>
                <a:gd name="T46" fmla="*/ 165 w 468"/>
                <a:gd name="T47" fmla="*/ 118 h 121"/>
                <a:gd name="T48" fmla="*/ 211 w 468"/>
                <a:gd name="T49" fmla="*/ 121 h 121"/>
                <a:gd name="T50" fmla="*/ 258 w 468"/>
                <a:gd name="T51" fmla="*/ 121 h 121"/>
                <a:gd name="T52" fmla="*/ 304 w 468"/>
                <a:gd name="T53" fmla="*/ 118 h 121"/>
                <a:gd name="T54" fmla="*/ 345 w 468"/>
                <a:gd name="T55" fmla="*/ 114 h 121"/>
                <a:gd name="T56" fmla="*/ 382 w 468"/>
                <a:gd name="T57" fmla="*/ 108 h 121"/>
                <a:gd name="T58" fmla="*/ 399 w 468"/>
                <a:gd name="T59" fmla="*/ 104 h 121"/>
                <a:gd name="T60" fmla="*/ 414 w 468"/>
                <a:gd name="T61" fmla="*/ 99 h 121"/>
                <a:gd name="T62" fmla="*/ 428 w 468"/>
                <a:gd name="T63" fmla="*/ 94 h 121"/>
                <a:gd name="T64" fmla="*/ 440 w 468"/>
                <a:gd name="T65" fmla="*/ 89 h 121"/>
                <a:gd name="T66" fmla="*/ 450 w 468"/>
                <a:gd name="T67" fmla="*/ 84 h 121"/>
                <a:gd name="T68" fmla="*/ 457 w 468"/>
                <a:gd name="T69" fmla="*/ 78 h 121"/>
                <a:gd name="T70" fmla="*/ 462 w 468"/>
                <a:gd name="T71" fmla="*/ 72 h 121"/>
                <a:gd name="T72" fmla="*/ 467 w 468"/>
                <a:gd name="T73" fmla="*/ 67 h 121"/>
                <a:gd name="T74" fmla="*/ 468 w 468"/>
                <a:gd name="T75" fmla="*/ 61 h 121"/>
                <a:gd name="T76" fmla="*/ 467 w 468"/>
                <a:gd name="T77" fmla="*/ 54 h 121"/>
                <a:gd name="T78" fmla="*/ 462 w 468"/>
                <a:gd name="T79" fmla="*/ 48 h 121"/>
                <a:gd name="T80" fmla="*/ 457 w 468"/>
                <a:gd name="T81" fmla="*/ 42 h 121"/>
                <a:gd name="T82" fmla="*/ 450 w 468"/>
                <a:gd name="T83" fmla="*/ 37 h 121"/>
                <a:gd name="T84" fmla="*/ 440 w 468"/>
                <a:gd name="T85" fmla="*/ 31 h 121"/>
                <a:gd name="T86" fmla="*/ 428 w 468"/>
                <a:gd name="T87" fmla="*/ 27 h 121"/>
                <a:gd name="T88" fmla="*/ 414 w 468"/>
                <a:gd name="T89" fmla="*/ 21 h 121"/>
                <a:gd name="T90" fmla="*/ 399 w 468"/>
                <a:gd name="T91" fmla="*/ 17 h 121"/>
                <a:gd name="T92" fmla="*/ 382 w 468"/>
                <a:gd name="T93" fmla="*/ 14 h 121"/>
                <a:gd name="T94" fmla="*/ 345 w 468"/>
                <a:gd name="T95" fmla="*/ 7 h 121"/>
                <a:gd name="T96" fmla="*/ 304 w 468"/>
                <a:gd name="T97" fmla="*/ 2 h 121"/>
                <a:gd name="T98" fmla="*/ 258 w 468"/>
                <a:gd name="T99" fmla="*/ 0 h 121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468"/>
                <a:gd name="T151" fmla="*/ 0 h 121"/>
                <a:gd name="T152" fmla="*/ 468 w 468"/>
                <a:gd name="T153" fmla="*/ 121 h 121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468" h="121">
                  <a:moveTo>
                    <a:pt x="235" y="0"/>
                  </a:moveTo>
                  <a:lnTo>
                    <a:pt x="211" y="0"/>
                  </a:lnTo>
                  <a:lnTo>
                    <a:pt x="188" y="1"/>
                  </a:lnTo>
                  <a:lnTo>
                    <a:pt x="165" y="2"/>
                  </a:lnTo>
                  <a:lnTo>
                    <a:pt x="143" y="4"/>
                  </a:lnTo>
                  <a:lnTo>
                    <a:pt x="123" y="7"/>
                  </a:lnTo>
                  <a:lnTo>
                    <a:pt x="103" y="10"/>
                  </a:lnTo>
                  <a:lnTo>
                    <a:pt x="86" y="14"/>
                  </a:lnTo>
                  <a:lnTo>
                    <a:pt x="77" y="15"/>
                  </a:lnTo>
                  <a:lnTo>
                    <a:pt x="69" y="17"/>
                  </a:lnTo>
                  <a:lnTo>
                    <a:pt x="62" y="20"/>
                  </a:lnTo>
                  <a:lnTo>
                    <a:pt x="55" y="21"/>
                  </a:lnTo>
                  <a:lnTo>
                    <a:pt x="47" y="24"/>
                  </a:lnTo>
                  <a:lnTo>
                    <a:pt x="40" y="27"/>
                  </a:lnTo>
                  <a:lnTo>
                    <a:pt x="35" y="28"/>
                  </a:lnTo>
                  <a:lnTo>
                    <a:pt x="29" y="31"/>
                  </a:lnTo>
                  <a:lnTo>
                    <a:pt x="25" y="34"/>
                  </a:lnTo>
                  <a:lnTo>
                    <a:pt x="19" y="37"/>
                  </a:lnTo>
                  <a:lnTo>
                    <a:pt x="15" y="40"/>
                  </a:lnTo>
                  <a:lnTo>
                    <a:pt x="12" y="42"/>
                  </a:lnTo>
                  <a:lnTo>
                    <a:pt x="9" y="45"/>
                  </a:lnTo>
                  <a:lnTo>
                    <a:pt x="6" y="48"/>
                  </a:lnTo>
                  <a:lnTo>
                    <a:pt x="3" y="51"/>
                  </a:lnTo>
                  <a:lnTo>
                    <a:pt x="2" y="54"/>
                  </a:lnTo>
                  <a:lnTo>
                    <a:pt x="2" y="57"/>
                  </a:lnTo>
                  <a:lnTo>
                    <a:pt x="0" y="61"/>
                  </a:lnTo>
                  <a:lnTo>
                    <a:pt x="2" y="64"/>
                  </a:lnTo>
                  <a:lnTo>
                    <a:pt x="2" y="67"/>
                  </a:lnTo>
                  <a:lnTo>
                    <a:pt x="3" y="70"/>
                  </a:lnTo>
                  <a:lnTo>
                    <a:pt x="6" y="72"/>
                  </a:lnTo>
                  <a:lnTo>
                    <a:pt x="9" y="75"/>
                  </a:lnTo>
                  <a:lnTo>
                    <a:pt x="12" y="78"/>
                  </a:lnTo>
                  <a:lnTo>
                    <a:pt x="15" y="81"/>
                  </a:lnTo>
                  <a:lnTo>
                    <a:pt x="19" y="84"/>
                  </a:lnTo>
                  <a:lnTo>
                    <a:pt x="25" y="87"/>
                  </a:lnTo>
                  <a:lnTo>
                    <a:pt x="29" y="89"/>
                  </a:lnTo>
                  <a:lnTo>
                    <a:pt x="35" y="92"/>
                  </a:lnTo>
                  <a:lnTo>
                    <a:pt x="40" y="94"/>
                  </a:lnTo>
                  <a:lnTo>
                    <a:pt x="47" y="97"/>
                  </a:lnTo>
                  <a:lnTo>
                    <a:pt x="55" y="99"/>
                  </a:lnTo>
                  <a:lnTo>
                    <a:pt x="62" y="101"/>
                  </a:lnTo>
                  <a:lnTo>
                    <a:pt x="69" y="104"/>
                  </a:lnTo>
                  <a:lnTo>
                    <a:pt x="77" y="105"/>
                  </a:lnTo>
                  <a:lnTo>
                    <a:pt x="86" y="108"/>
                  </a:lnTo>
                  <a:lnTo>
                    <a:pt x="103" y="111"/>
                  </a:lnTo>
                  <a:lnTo>
                    <a:pt x="123" y="114"/>
                  </a:lnTo>
                  <a:lnTo>
                    <a:pt x="143" y="117"/>
                  </a:lnTo>
                  <a:lnTo>
                    <a:pt x="165" y="118"/>
                  </a:lnTo>
                  <a:lnTo>
                    <a:pt x="188" y="119"/>
                  </a:lnTo>
                  <a:lnTo>
                    <a:pt x="211" y="121"/>
                  </a:lnTo>
                  <a:lnTo>
                    <a:pt x="235" y="121"/>
                  </a:lnTo>
                  <a:lnTo>
                    <a:pt x="258" y="121"/>
                  </a:lnTo>
                  <a:lnTo>
                    <a:pt x="281" y="119"/>
                  </a:lnTo>
                  <a:lnTo>
                    <a:pt x="304" y="118"/>
                  </a:lnTo>
                  <a:lnTo>
                    <a:pt x="325" y="117"/>
                  </a:lnTo>
                  <a:lnTo>
                    <a:pt x="345" y="114"/>
                  </a:lnTo>
                  <a:lnTo>
                    <a:pt x="365" y="111"/>
                  </a:lnTo>
                  <a:lnTo>
                    <a:pt x="382" y="108"/>
                  </a:lnTo>
                  <a:lnTo>
                    <a:pt x="391" y="105"/>
                  </a:lnTo>
                  <a:lnTo>
                    <a:pt x="399" y="104"/>
                  </a:lnTo>
                  <a:lnTo>
                    <a:pt x="407" y="101"/>
                  </a:lnTo>
                  <a:lnTo>
                    <a:pt x="414" y="99"/>
                  </a:lnTo>
                  <a:lnTo>
                    <a:pt x="421" y="97"/>
                  </a:lnTo>
                  <a:lnTo>
                    <a:pt x="428" y="94"/>
                  </a:lnTo>
                  <a:lnTo>
                    <a:pt x="434" y="92"/>
                  </a:lnTo>
                  <a:lnTo>
                    <a:pt x="440" y="89"/>
                  </a:lnTo>
                  <a:lnTo>
                    <a:pt x="445" y="87"/>
                  </a:lnTo>
                  <a:lnTo>
                    <a:pt x="450" y="84"/>
                  </a:lnTo>
                  <a:lnTo>
                    <a:pt x="454" y="81"/>
                  </a:lnTo>
                  <a:lnTo>
                    <a:pt x="457" y="78"/>
                  </a:lnTo>
                  <a:lnTo>
                    <a:pt x="461" y="75"/>
                  </a:lnTo>
                  <a:lnTo>
                    <a:pt x="462" y="72"/>
                  </a:lnTo>
                  <a:lnTo>
                    <a:pt x="465" y="70"/>
                  </a:lnTo>
                  <a:lnTo>
                    <a:pt x="467" y="67"/>
                  </a:lnTo>
                  <a:lnTo>
                    <a:pt x="468" y="64"/>
                  </a:lnTo>
                  <a:lnTo>
                    <a:pt x="468" y="61"/>
                  </a:lnTo>
                  <a:lnTo>
                    <a:pt x="468" y="57"/>
                  </a:lnTo>
                  <a:lnTo>
                    <a:pt x="467" y="54"/>
                  </a:lnTo>
                  <a:lnTo>
                    <a:pt x="465" y="51"/>
                  </a:lnTo>
                  <a:lnTo>
                    <a:pt x="462" y="48"/>
                  </a:lnTo>
                  <a:lnTo>
                    <a:pt x="461" y="45"/>
                  </a:lnTo>
                  <a:lnTo>
                    <a:pt x="457" y="42"/>
                  </a:lnTo>
                  <a:lnTo>
                    <a:pt x="454" y="40"/>
                  </a:lnTo>
                  <a:lnTo>
                    <a:pt x="450" y="37"/>
                  </a:lnTo>
                  <a:lnTo>
                    <a:pt x="445" y="34"/>
                  </a:lnTo>
                  <a:lnTo>
                    <a:pt x="440" y="31"/>
                  </a:lnTo>
                  <a:lnTo>
                    <a:pt x="434" y="28"/>
                  </a:lnTo>
                  <a:lnTo>
                    <a:pt x="428" y="27"/>
                  </a:lnTo>
                  <a:lnTo>
                    <a:pt x="421" y="24"/>
                  </a:lnTo>
                  <a:lnTo>
                    <a:pt x="414" y="21"/>
                  </a:lnTo>
                  <a:lnTo>
                    <a:pt x="407" y="20"/>
                  </a:lnTo>
                  <a:lnTo>
                    <a:pt x="399" y="17"/>
                  </a:lnTo>
                  <a:lnTo>
                    <a:pt x="391" y="15"/>
                  </a:lnTo>
                  <a:lnTo>
                    <a:pt x="382" y="14"/>
                  </a:lnTo>
                  <a:lnTo>
                    <a:pt x="365" y="10"/>
                  </a:lnTo>
                  <a:lnTo>
                    <a:pt x="345" y="7"/>
                  </a:lnTo>
                  <a:lnTo>
                    <a:pt x="325" y="4"/>
                  </a:lnTo>
                  <a:lnTo>
                    <a:pt x="304" y="2"/>
                  </a:lnTo>
                  <a:lnTo>
                    <a:pt x="281" y="1"/>
                  </a:lnTo>
                  <a:lnTo>
                    <a:pt x="258" y="0"/>
                  </a:lnTo>
                  <a:lnTo>
                    <a:pt x="235" y="0"/>
                  </a:lnTo>
                </a:path>
              </a:pathLst>
            </a:custGeom>
            <a:noFill/>
            <a:ln w="174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ea typeface="ＭＳ Ｐゴシック" charset="0"/>
              </a:endParaRPr>
            </a:p>
          </p:txBody>
        </p:sp>
        <p:sp>
          <p:nvSpPr>
            <p:cNvPr id="15425" name="Line 160"/>
            <p:cNvSpPr>
              <a:spLocks noChangeShapeType="1"/>
            </p:cNvSpPr>
            <p:nvPr/>
          </p:nvSpPr>
          <p:spPr bwMode="auto">
            <a:xfrm>
              <a:off x="1814" y="2581"/>
              <a:ext cx="1" cy="75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ea typeface="ＭＳ Ｐゴシック" charset="0"/>
              </a:endParaRPr>
            </a:p>
          </p:txBody>
        </p:sp>
        <p:sp>
          <p:nvSpPr>
            <p:cNvPr id="15426" name="Line 161"/>
            <p:cNvSpPr>
              <a:spLocks noChangeShapeType="1"/>
            </p:cNvSpPr>
            <p:nvPr/>
          </p:nvSpPr>
          <p:spPr bwMode="auto">
            <a:xfrm>
              <a:off x="2282" y="2581"/>
              <a:ext cx="1" cy="75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ea typeface="ＭＳ Ｐゴシック" charset="0"/>
              </a:endParaRPr>
            </a:p>
          </p:txBody>
        </p:sp>
        <p:sp>
          <p:nvSpPr>
            <p:cNvPr id="15427" name="Rectangle 162"/>
            <p:cNvSpPr>
              <a:spLocks noChangeArrowheads="1"/>
            </p:cNvSpPr>
            <p:nvPr/>
          </p:nvSpPr>
          <p:spPr bwMode="auto">
            <a:xfrm>
              <a:off x="1814" y="2575"/>
              <a:ext cx="304" cy="86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ea typeface="ＭＳ Ｐゴシック" charset="0"/>
              </a:endParaRPr>
            </a:p>
          </p:txBody>
        </p:sp>
        <p:sp>
          <p:nvSpPr>
            <p:cNvPr id="15428" name="Freeform 163"/>
            <p:cNvSpPr>
              <a:spLocks/>
            </p:cNvSpPr>
            <p:nvPr/>
          </p:nvSpPr>
          <p:spPr bwMode="auto">
            <a:xfrm>
              <a:off x="1811" y="2493"/>
              <a:ext cx="467" cy="142"/>
            </a:xfrm>
            <a:custGeom>
              <a:avLst/>
              <a:gdLst>
                <a:gd name="T0" fmla="*/ 209 w 467"/>
                <a:gd name="T1" fmla="*/ 0 h 142"/>
                <a:gd name="T2" fmla="*/ 163 w 467"/>
                <a:gd name="T3" fmla="*/ 3 h 142"/>
                <a:gd name="T4" fmla="*/ 122 w 467"/>
                <a:gd name="T5" fmla="*/ 9 h 142"/>
                <a:gd name="T6" fmla="*/ 85 w 467"/>
                <a:gd name="T7" fmla="*/ 16 h 142"/>
                <a:gd name="T8" fmla="*/ 68 w 467"/>
                <a:gd name="T9" fmla="*/ 20 h 142"/>
                <a:gd name="T10" fmla="*/ 53 w 467"/>
                <a:gd name="T11" fmla="*/ 26 h 142"/>
                <a:gd name="T12" fmla="*/ 39 w 467"/>
                <a:gd name="T13" fmla="*/ 30 h 142"/>
                <a:gd name="T14" fmla="*/ 28 w 467"/>
                <a:gd name="T15" fmla="*/ 38 h 142"/>
                <a:gd name="T16" fmla="*/ 18 w 467"/>
                <a:gd name="T17" fmla="*/ 43 h 142"/>
                <a:gd name="T18" fmla="*/ 10 w 467"/>
                <a:gd name="T19" fmla="*/ 49 h 142"/>
                <a:gd name="T20" fmla="*/ 5 w 467"/>
                <a:gd name="T21" fmla="*/ 56 h 142"/>
                <a:gd name="T22" fmla="*/ 0 w 467"/>
                <a:gd name="T23" fmla="*/ 63 h 142"/>
                <a:gd name="T24" fmla="*/ 0 w 467"/>
                <a:gd name="T25" fmla="*/ 70 h 142"/>
                <a:gd name="T26" fmla="*/ 0 w 467"/>
                <a:gd name="T27" fmla="*/ 78 h 142"/>
                <a:gd name="T28" fmla="*/ 5 w 467"/>
                <a:gd name="T29" fmla="*/ 85 h 142"/>
                <a:gd name="T30" fmla="*/ 10 w 467"/>
                <a:gd name="T31" fmla="*/ 92 h 142"/>
                <a:gd name="T32" fmla="*/ 18 w 467"/>
                <a:gd name="T33" fmla="*/ 98 h 142"/>
                <a:gd name="T34" fmla="*/ 28 w 467"/>
                <a:gd name="T35" fmla="*/ 105 h 142"/>
                <a:gd name="T36" fmla="*/ 39 w 467"/>
                <a:gd name="T37" fmla="*/ 110 h 142"/>
                <a:gd name="T38" fmla="*/ 53 w 467"/>
                <a:gd name="T39" fmla="*/ 116 h 142"/>
                <a:gd name="T40" fmla="*/ 68 w 467"/>
                <a:gd name="T41" fmla="*/ 120 h 142"/>
                <a:gd name="T42" fmla="*/ 85 w 467"/>
                <a:gd name="T43" fmla="*/ 125 h 142"/>
                <a:gd name="T44" fmla="*/ 122 w 467"/>
                <a:gd name="T45" fmla="*/ 133 h 142"/>
                <a:gd name="T46" fmla="*/ 163 w 467"/>
                <a:gd name="T47" fmla="*/ 138 h 142"/>
                <a:gd name="T48" fmla="*/ 209 w 467"/>
                <a:gd name="T49" fmla="*/ 140 h 142"/>
                <a:gd name="T50" fmla="*/ 257 w 467"/>
                <a:gd name="T51" fmla="*/ 140 h 142"/>
                <a:gd name="T52" fmla="*/ 302 w 467"/>
                <a:gd name="T53" fmla="*/ 138 h 142"/>
                <a:gd name="T54" fmla="*/ 344 w 467"/>
                <a:gd name="T55" fmla="*/ 133 h 142"/>
                <a:gd name="T56" fmla="*/ 381 w 467"/>
                <a:gd name="T57" fmla="*/ 125 h 142"/>
                <a:gd name="T58" fmla="*/ 398 w 467"/>
                <a:gd name="T59" fmla="*/ 120 h 142"/>
                <a:gd name="T60" fmla="*/ 414 w 467"/>
                <a:gd name="T61" fmla="*/ 116 h 142"/>
                <a:gd name="T62" fmla="*/ 427 w 467"/>
                <a:gd name="T63" fmla="*/ 110 h 142"/>
                <a:gd name="T64" fmla="*/ 438 w 467"/>
                <a:gd name="T65" fmla="*/ 105 h 142"/>
                <a:gd name="T66" fmla="*/ 448 w 467"/>
                <a:gd name="T67" fmla="*/ 98 h 142"/>
                <a:gd name="T68" fmla="*/ 455 w 467"/>
                <a:gd name="T69" fmla="*/ 92 h 142"/>
                <a:gd name="T70" fmla="*/ 461 w 467"/>
                <a:gd name="T71" fmla="*/ 85 h 142"/>
                <a:gd name="T72" fmla="*/ 465 w 467"/>
                <a:gd name="T73" fmla="*/ 78 h 142"/>
                <a:gd name="T74" fmla="*/ 467 w 467"/>
                <a:gd name="T75" fmla="*/ 70 h 142"/>
                <a:gd name="T76" fmla="*/ 465 w 467"/>
                <a:gd name="T77" fmla="*/ 63 h 142"/>
                <a:gd name="T78" fmla="*/ 461 w 467"/>
                <a:gd name="T79" fmla="*/ 56 h 142"/>
                <a:gd name="T80" fmla="*/ 455 w 467"/>
                <a:gd name="T81" fmla="*/ 49 h 142"/>
                <a:gd name="T82" fmla="*/ 448 w 467"/>
                <a:gd name="T83" fmla="*/ 43 h 142"/>
                <a:gd name="T84" fmla="*/ 438 w 467"/>
                <a:gd name="T85" fmla="*/ 38 h 142"/>
                <a:gd name="T86" fmla="*/ 427 w 467"/>
                <a:gd name="T87" fmla="*/ 30 h 142"/>
                <a:gd name="T88" fmla="*/ 414 w 467"/>
                <a:gd name="T89" fmla="*/ 26 h 142"/>
                <a:gd name="T90" fmla="*/ 398 w 467"/>
                <a:gd name="T91" fmla="*/ 20 h 142"/>
                <a:gd name="T92" fmla="*/ 381 w 467"/>
                <a:gd name="T93" fmla="*/ 16 h 142"/>
                <a:gd name="T94" fmla="*/ 344 w 467"/>
                <a:gd name="T95" fmla="*/ 9 h 142"/>
                <a:gd name="T96" fmla="*/ 302 w 467"/>
                <a:gd name="T97" fmla="*/ 3 h 142"/>
                <a:gd name="T98" fmla="*/ 257 w 467"/>
                <a:gd name="T99" fmla="*/ 0 h 142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467"/>
                <a:gd name="T151" fmla="*/ 0 h 142"/>
                <a:gd name="T152" fmla="*/ 467 w 467"/>
                <a:gd name="T153" fmla="*/ 142 h 142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467" h="142">
                  <a:moveTo>
                    <a:pt x="234" y="0"/>
                  </a:moveTo>
                  <a:lnTo>
                    <a:pt x="209" y="0"/>
                  </a:lnTo>
                  <a:lnTo>
                    <a:pt x="186" y="2"/>
                  </a:lnTo>
                  <a:lnTo>
                    <a:pt x="163" y="3"/>
                  </a:lnTo>
                  <a:lnTo>
                    <a:pt x="142" y="5"/>
                  </a:lnTo>
                  <a:lnTo>
                    <a:pt x="122" y="9"/>
                  </a:lnTo>
                  <a:lnTo>
                    <a:pt x="102" y="12"/>
                  </a:lnTo>
                  <a:lnTo>
                    <a:pt x="85" y="16"/>
                  </a:lnTo>
                  <a:lnTo>
                    <a:pt x="76" y="18"/>
                  </a:lnTo>
                  <a:lnTo>
                    <a:pt x="68" y="20"/>
                  </a:lnTo>
                  <a:lnTo>
                    <a:pt x="60" y="23"/>
                  </a:lnTo>
                  <a:lnTo>
                    <a:pt x="53" y="26"/>
                  </a:lnTo>
                  <a:lnTo>
                    <a:pt x="46" y="28"/>
                  </a:lnTo>
                  <a:lnTo>
                    <a:pt x="39" y="30"/>
                  </a:lnTo>
                  <a:lnTo>
                    <a:pt x="33" y="33"/>
                  </a:lnTo>
                  <a:lnTo>
                    <a:pt x="28" y="38"/>
                  </a:lnTo>
                  <a:lnTo>
                    <a:pt x="23" y="40"/>
                  </a:lnTo>
                  <a:lnTo>
                    <a:pt x="18" y="43"/>
                  </a:lnTo>
                  <a:lnTo>
                    <a:pt x="13" y="46"/>
                  </a:lnTo>
                  <a:lnTo>
                    <a:pt x="10" y="49"/>
                  </a:lnTo>
                  <a:lnTo>
                    <a:pt x="7" y="53"/>
                  </a:lnTo>
                  <a:lnTo>
                    <a:pt x="5" y="56"/>
                  </a:lnTo>
                  <a:lnTo>
                    <a:pt x="2" y="60"/>
                  </a:lnTo>
                  <a:lnTo>
                    <a:pt x="0" y="63"/>
                  </a:lnTo>
                  <a:lnTo>
                    <a:pt x="0" y="68"/>
                  </a:lnTo>
                  <a:lnTo>
                    <a:pt x="0" y="70"/>
                  </a:lnTo>
                  <a:lnTo>
                    <a:pt x="0" y="75"/>
                  </a:lnTo>
                  <a:lnTo>
                    <a:pt x="0" y="78"/>
                  </a:lnTo>
                  <a:lnTo>
                    <a:pt x="2" y="82"/>
                  </a:lnTo>
                  <a:lnTo>
                    <a:pt x="5" y="85"/>
                  </a:lnTo>
                  <a:lnTo>
                    <a:pt x="7" y="89"/>
                  </a:lnTo>
                  <a:lnTo>
                    <a:pt x="10" y="92"/>
                  </a:lnTo>
                  <a:lnTo>
                    <a:pt x="13" y="95"/>
                  </a:lnTo>
                  <a:lnTo>
                    <a:pt x="18" y="98"/>
                  </a:lnTo>
                  <a:lnTo>
                    <a:pt x="23" y="102"/>
                  </a:lnTo>
                  <a:lnTo>
                    <a:pt x="28" y="105"/>
                  </a:lnTo>
                  <a:lnTo>
                    <a:pt x="33" y="108"/>
                  </a:lnTo>
                  <a:lnTo>
                    <a:pt x="39" y="110"/>
                  </a:lnTo>
                  <a:lnTo>
                    <a:pt x="46" y="113"/>
                  </a:lnTo>
                  <a:lnTo>
                    <a:pt x="53" y="116"/>
                  </a:lnTo>
                  <a:lnTo>
                    <a:pt x="60" y="118"/>
                  </a:lnTo>
                  <a:lnTo>
                    <a:pt x="68" y="120"/>
                  </a:lnTo>
                  <a:lnTo>
                    <a:pt x="76" y="123"/>
                  </a:lnTo>
                  <a:lnTo>
                    <a:pt x="85" y="125"/>
                  </a:lnTo>
                  <a:lnTo>
                    <a:pt x="102" y="129"/>
                  </a:lnTo>
                  <a:lnTo>
                    <a:pt x="122" y="133"/>
                  </a:lnTo>
                  <a:lnTo>
                    <a:pt x="142" y="136"/>
                  </a:lnTo>
                  <a:lnTo>
                    <a:pt x="163" y="138"/>
                  </a:lnTo>
                  <a:lnTo>
                    <a:pt x="186" y="140"/>
                  </a:lnTo>
                  <a:lnTo>
                    <a:pt x="209" y="140"/>
                  </a:lnTo>
                  <a:lnTo>
                    <a:pt x="234" y="142"/>
                  </a:lnTo>
                  <a:lnTo>
                    <a:pt x="257" y="140"/>
                  </a:lnTo>
                  <a:lnTo>
                    <a:pt x="281" y="140"/>
                  </a:lnTo>
                  <a:lnTo>
                    <a:pt x="302" y="138"/>
                  </a:lnTo>
                  <a:lnTo>
                    <a:pt x="324" y="136"/>
                  </a:lnTo>
                  <a:lnTo>
                    <a:pt x="344" y="133"/>
                  </a:lnTo>
                  <a:lnTo>
                    <a:pt x="364" y="129"/>
                  </a:lnTo>
                  <a:lnTo>
                    <a:pt x="381" y="125"/>
                  </a:lnTo>
                  <a:lnTo>
                    <a:pt x="390" y="123"/>
                  </a:lnTo>
                  <a:lnTo>
                    <a:pt x="398" y="120"/>
                  </a:lnTo>
                  <a:lnTo>
                    <a:pt x="405" y="118"/>
                  </a:lnTo>
                  <a:lnTo>
                    <a:pt x="414" y="116"/>
                  </a:lnTo>
                  <a:lnTo>
                    <a:pt x="420" y="113"/>
                  </a:lnTo>
                  <a:lnTo>
                    <a:pt x="427" y="110"/>
                  </a:lnTo>
                  <a:lnTo>
                    <a:pt x="433" y="108"/>
                  </a:lnTo>
                  <a:lnTo>
                    <a:pt x="438" y="105"/>
                  </a:lnTo>
                  <a:lnTo>
                    <a:pt x="444" y="102"/>
                  </a:lnTo>
                  <a:lnTo>
                    <a:pt x="448" y="98"/>
                  </a:lnTo>
                  <a:lnTo>
                    <a:pt x="453" y="95"/>
                  </a:lnTo>
                  <a:lnTo>
                    <a:pt x="455" y="92"/>
                  </a:lnTo>
                  <a:lnTo>
                    <a:pt x="460" y="89"/>
                  </a:lnTo>
                  <a:lnTo>
                    <a:pt x="461" y="85"/>
                  </a:lnTo>
                  <a:lnTo>
                    <a:pt x="464" y="82"/>
                  </a:lnTo>
                  <a:lnTo>
                    <a:pt x="465" y="78"/>
                  </a:lnTo>
                  <a:lnTo>
                    <a:pt x="467" y="75"/>
                  </a:lnTo>
                  <a:lnTo>
                    <a:pt x="467" y="70"/>
                  </a:lnTo>
                  <a:lnTo>
                    <a:pt x="467" y="68"/>
                  </a:lnTo>
                  <a:lnTo>
                    <a:pt x="465" y="63"/>
                  </a:lnTo>
                  <a:lnTo>
                    <a:pt x="464" y="60"/>
                  </a:lnTo>
                  <a:lnTo>
                    <a:pt x="461" y="56"/>
                  </a:lnTo>
                  <a:lnTo>
                    <a:pt x="460" y="53"/>
                  </a:lnTo>
                  <a:lnTo>
                    <a:pt x="455" y="49"/>
                  </a:lnTo>
                  <a:lnTo>
                    <a:pt x="453" y="46"/>
                  </a:lnTo>
                  <a:lnTo>
                    <a:pt x="448" y="43"/>
                  </a:lnTo>
                  <a:lnTo>
                    <a:pt x="444" y="40"/>
                  </a:lnTo>
                  <a:lnTo>
                    <a:pt x="438" y="38"/>
                  </a:lnTo>
                  <a:lnTo>
                    <a:pt x="433" y="33"/>
                  </a:lnTo>
                  <a:lnTo>
                    <a:pt x="427" y="30"/>
                  </a:lnTo>
                  <a:lnTo>
                    <a:pt x="420" y="28"/>
                  </a:lnTo>
                  <a:lnTo>
                    <a:pt x="414" y="26"/>
                  </a:lnTo>
                  <a:lnTo>
                    <a:pt x="405" y="23"/>
                  </a:lnTo>
                  <a:lnTo>
                    <a:pt x="398" y="20"/>
                  </a:lnTo>
                  <a:lnTo>
                    <a:pt x="390" y="18"/>
                  </a:lnTo>
                  <a:lnTo>
                    <a:pt x="381" y="16"/>
                  </a:lnTo>
                  <a:lnTo>
                    <a:pt x="364" y="12"/>
                  </a:lnTo>
                  <a:lnTo>
                    <a:pt x="344" y="9"/>
                  </a:lnTo>
                  <a:lnTo>
                    <a:pt x="324" y="5"/>
                  </a:lnTo>
                  <a:lnTo>
                    <a:pt x="302" y="3"/>
                  </a:lnTo>
                  <a:lnTo>
                    <a:pt x="281" y="2"/>
                  </a:lnTo>
                  <a:lnTo>
                    <a:pt x="257" y="0"/>
                  </a:lnTo>
                  <a:lnTo>
                    <a:pt x="234" y="0"/>
                  </a:lnTo>
                  <a:close/>
                </a:path>
              </a:pathLst>
            </a:cu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ea typeface="ＭＳ Ｐゴシック" charset="0"/>
              </a:endParaRPr>
            </a:p>
          </p:txBody>
        </p:sp>
        <p:sp>
          <p:nvSpPr>
            <p:cNvPr id="15429" name="Freeform 164"/>
            <p:cNvSpPr>
              <a:spLocks/>
            </p:cNvSpPr>
            <p:nvPr/>
          </p:nvSpPr>
          <p:spPr bwMode="auto">
            <a:xfrm>
              <a:off x="1811" y="2493"/>
              <a:ext cx="467" cy="142"/>
            </a:xfrm>
            <a:custGeom>
              <a:avLst/>
              <a:gdLst>
                <a:gd name="T0" fmla="*/ 209 w 467"/>
                <a:gd name="T1" fmla="*/ 0 h 142"/>
                <a:gd name="T2" fmla="*/ 163 w 467"/>
                <a:gd name="T3" fmla="*/ 3 h 142"/>
                <a:gd name="T4" fmla="*/ 122 w 467"/>
                <a:gd name="T5" fmla="*/ 9 h 142"/>
                <a:gd name="T6" fmla="*/ 85 w 467"/>
                <a:gd name="T7" fmla="*/ 16 h 142"/>
                <a:gd name="T8" fmla="*/ 68 w 467"/>
                <a:gd name="T9" fmla="*/ 20 h 142"/>
                <a:gd name="T10" fmla="*/ 53 w 467"/>
                <a:gd name="T11" fmla="*/ 26 h 142"/>
                <a:gd name="T12" fmla="*/ 39 w 467"/>
                <a:gd name="T13" fmla="*/ 30 h 142"/>
                <a:gd name="T14" fmla="*/ 28 w 467"/>
                <a:gd name="T15" fmla="*/ 38 h 142"/>
                <a:gd name="T16" fmla="*/ 18 w 467"/>
                <a:gd name="T17" fmla="*/ 43 h 142"/>
                <a:gd name="T18" fmla="*/ 10 w 467"/>
                <a:gd name="T19" fmla="*/ 49 h 142"/>
                <a:gd name="T20" fmla="*/ 5 w 467"/>
                <a:gd name="T21" fmla="*/ 56 h 142"/>
                <a:gd name="T22" fmla="*/ 0 w 467"/>
                <a:gd name="T23" fmla="*/ 63 h 142"/>
                <a:gd name="T24" fmla="*/ 0 w 467"/>
                <a:gd name="T25" fmla="*/ 70 h 142"/>
                <a:gd name="T26" fmla="*/ 0 w 467"/>
                <a:gd name="T27" fmla="*/ 78 h 142"/>
                <a:gd name="T28" fmla="*/ 5 w 467"/>
                <a:gd name="T29" fmla="*/ 85 h 142"/>
                <a:gd name="T30" fmla="*/ 10 w 467"/>
                <a:gd name="T31" fmla="*/ 92 h 142"/>
                <a:gd name="T32" fmla="*/ 18 w 467"/>
                <a:gd name="T33" fmla="*/ 98 h 142"/>
                <a:gd name="T34" fmla="*/ 28 w 467"/>
                <a:gd name="T35" fmla="*/ 105 h 142"/>
                <a:gd name="T36" fmla="*/ 39 w 467"/>
                <a:gd name="T37" fmla="*/ 110 h 142"/>
                <a:gd name="T38" fmla="*/ 53 w 467"/>
                <a:gd name="T39" fmla="*/ 116 h 142"/>
                <a:gd name="T40" fmla="*/ 68 w 467"/>
                <a:gd name="T41" fmla="*/ 120 h 142"/>
                <a:gd name="T42" fmla="*/ 85 w 467"/>
                <a:gd name="T43" fmla="*/ 125 h 142"/>
                <a:gd name="T44" fmla="*/ 122 w 467"/>
                <a:gd name="T45" fmla="*/ 133 h 142"/>
                <a:gd name="T46" fmla="*/ 163 w 467"/>
                <a:gd name="T47" fmla="*/ 138 h 142"/>
                <a:gd name="T48" fmla="*/ 209 w 467"/>
                <a:gd name="T49" fmla="*/ 140 h 142"/>
                <a:gd name="T50" fmla="*/ 257 w 467"/>
                <a:gd name="T51" fmla="*/ 140 h 142"/>
                <a:gd name="T52" fmla="*/ 302 w 467"/>
                <a:gd name="T53" fmla="*/ 138 h 142"/>
                <a:gd name="T54" fmla="*/ 344 w 467"/>
                <a:gd name="T55" fmla="*/ 133 h 142"/>
                <a:gd name="T56" fmla="*/ 381 w 467"/>
                <a:gd name="T57" fmla="*/ 125 h 142"/>
                <a:gd name="T58" fmla="*/ 398 w 467"/>
                <a:gd name="T59" fmla="*/ 120 h 142"/>
                <a:gd name="T60" fmla="*/ 414 w 467"/>
                <a:gd name="T61" fmla="*/ 116 h 142"/>
                <a:gd name="T62" fmla="*/ 427 w 467"/>
                <a:gd name="T63" fmla="*/ 110 h 142"/>
                <a:gd name="T64" fmla="*/ 438 w 467"/>
                <a:gd name="T65" fmla="*/ 105 h 142"/>
                <a:gd name="T66" fmla="*/ 448 w 467"/>
                <a:gd name="T67" fmla="*/ 98 h 142"/>
                <a:gd name="T68" fmla="*/ 455 w 467"/>
                <a:gd name="T69" fmla="*/ 92 h 142"/>
                <a:gd name="T70" fmla="*/ 461 w 467"/>
                <a:gd name="T71" fmla="*/ 85 h 142"/>
                <a:gd name="T72" fmla="*/ 465 w 467"/>
                <a:gd name="T73" fmla="*/ 78 h 142"/>
                <a:gd name="T74" fmla="*/ 467 w 467"/>
                <a:gd name="T75" fmla="*/ 70 h 142"/>
                <a:gd name="T76" fmla="*/ 465 w 467"/>
                <a:gd name="T77" fmla="*/ 63 h 142"/>
                <a:gd name="T78" fmla="*/ 461 w 467"/>
                <a:gd name="T79" fmla="*/ 56 h 142"/>
                <a:gd name="T80" fmla="*/ 455 w 467"/>
                <a:gd name="T81" fmla="*/ 49 h 142"/>
                <a:gd name="T82" fmla="*/ 448 w 467"/>
                <a:gd name="T83" fmla="*/ 43 h 142"/>
                <a:gd name="T84" fmla="*/ 438 w 467"/>
                <a:gd name="T85" fmla="*/ 38 h 142"/>
                <a:gd name="T86" fmla="*/ 427 w 467"/>
                <a:gd name="T87" fmla="*/ 30 h 142"/>
                <a:gd name="T88" fmla="*/ 414 w 467"/>
                <a:gd name="T89" fmla="*/ 26 h 142"/>
                <a:gd name="T90" fmla="*/ 398 w 467"/>
                <a:gd name="T91" fmla="*/ 20 h 142"/>
                <a:gd name="T92" fmla="*/ 381 w 467"/>
                <a:gd name="T93" fmla="*/ 16 h 142"/>
                <a:gd name="T94" fmla="*/ 344 w 467"/>
                <a:gd name="T95" fmla="*/ 9 h 142"/>
                <a:gd name="T96" fmla="*/ 302 w 467"/>
                <a:gd name="T97" fmla="*/ 3 h 142"/>
                <a:gd name="T98" fmla="*/ 257 w 467"/>
                <a:gd name="T99" fmla="*/ 0 h 142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467"/>
                <a:gd name="T151" fmla="*/ 0 h 142"/>
                <a:gd name="T152" fmla="*/ 467 w 467"/>
                <a:gd name="T153" fmla="*/ 142 h 142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467" h="142">
                  <a:moveTo>
                    <a:pt x="234" y="0"/>
                  </a:moveTo>
                  <a:lnTo>
                    <a:pt x="209" y="0"/>
                  </a:lnTo>
                  <a:lnTo>
                    <a:pt x="186" y="2"/>
                  </a:lnTo>
                  <a:lnTo>
                    <a:pt x="163" y="3"/>
                  </a:lnTo>
                  <a:lnTo>
                    <a:pt x="142" y="5"/>
                  </a:lnTo>
                  <a:lnTo>
                    <a:pt x="122" y="9"/>
                  </a:lnTo>
                  <a:lnTo>
                    <a:pt x="102" y="12"/>
                  </a:lnTo>
                  <a:lnTo>
                    <a:pt x="85" y="16"/>
                  </a:lnTo>
                  <a:lnTo>
                    <a:pt x="76" y="18"/>
                  </a:lnTo>
                  <a:lnTo>
                    <a:pt x="68" y="20"/>
                  </a:lnTo>
                  <a:lnTo>
                    <a:pt x="60" y="23"/>
                  </a:lnTo>
                  <a:lnTo>
                    <a:pt x="53" y="26"/>
                  </a:lnTo>
                  <a:lnTo>
                    <a:pt x="46" y="28"/>
                  </a:lnTo>
                  <a:lnTo>
                    <a:pt x="39" y="30"/>
                  </a:lnTo>
                  <a:lnTo>
                    <a:pt x="33" y="33"/>
                  </a:lnTo>
                  <a:lnTo>
                    <a:pt x="28" y="38"/>
                  </a:lnTo>
                  <a:lnTo>
                    <a:pt x="23" y="40"/>
                  </a:lnTo>
                  <a:lnTo>
                    <a:pt x="18" y="43"/>
                  </a:lnTo>
                  <a:lnTo>
                    <a:pt x="13" y="46"/>
                  </a:lnTo>
                  <a:lnTo>
                    <a:pt x="10" y="49"/>
                  </a:lnTo>
                  <a:lnTo>
                    <a:pt x="7" y="53"/>
                  </a:lnTo>
                  <a:lnTo>
                    <a:pt x="5" y="56"/>
                  </a:lnTo>
                  <a:lnTo>
                    <a:pt x="2" y="60"/>
                  </a:lnTo>
                  <a:lnTo>
                    <a:pt x="0" y="63"/>
                  </a:lnTo>
                  <a:lnTo>
                    <a:pt x="0" y="68"/>
                  </a:lnTo>
                  <a:lnTo>
                    <a:pt x="0" y="70"/>
                  </a:lnTo>
                  <a:lnTo>
                    <a:pt x="0" y="75"/>
                  </a:lnTo>
                  <a:lnTo>
                    <a:pt x="0" y="78"/>
                  </a:lnTo>
                  <a:lnTo>
                    <a:pt x="2" y="82"/>
                  </a:lnTo>
                  <a:lnTo>
                    <a:pt x="5" y="85"/>
                  </a:lnTo>
                  <a:lnTo>
                    <a:pt x="7" y="89"/>
                  </a:lnTo>
                  <a:lnTo>
                    <a:pt x="10" y="92"/>
                  </a:lnTo>
                  <a:lnTo>
                    <a:pt x="13" y="95"/>
                  </a:lnTo>
                  <a:lnTo>
                    <a:pt x="18" y="98"/>
                  </a:lnTo>
                  <a:lnTo>
                    <a:pt x="23" y="102"/>
                  </a:lnTo>
                  <a:lnTo>
                    <a:pt x="28" y="105"/>
                  </a:lnTo>
                  <a:lnTo>
                    <a:pt x="33" y="108"/>
                  </a:lnTo>
                  <a:lnTo>
                    <a:pt x="39" y="110"/>
                  </a:lnTo>
                  <a:lnTo>
                    <a:pt x="46" y="113"/>
                  </a:lnTo>
                  <a:lnTo>
                    <a:pt x="53" y="116"/>
                  </a:lnTo>
                  <a:lnTo>
                    <a:pt x="60" y="118"/>
                  </a:lnTo>
                  <a:lnTo>
                    <a:pt x="68" y="120"/>
                  </a:lnTo>
                  <a:lnTo>
                    <a:pt x="76" y="123"/>
                  </a:lnTo>
                  <a:lnTo>
                    <a:pt x="85" y="125"/>
                  </a:lnTo>
                  <a:lnTo>
                    <a:pt x="102" y="129"/>
                  </a:lnTo>
                  <a:lnTo>
                    <a:pt x="122" y="133"/>
                  </a:lnTo>
                  <a:lnTo>
                    <a:pt x="142" y="136"/>
                  </a:lnTo>
                  <a:lnTo>
                    <a:pt x="163" y="138"/>
                  </a:lnTo>
                  <a:lnTo>
                    <a:pt x="186" y="140"/>
                  </a:lnTo>
                  <a:lnTo>
                    <a:pt x="209" y="140"/>
                  </a:lnTo>
                  <a:lnTo>
                    <a:pt x="234" y="142"/>
                  </a:lnTo>
                  <a:lnTo>
                    <a:pt x="257" y="140"/>
                  </a:lnTo>
                  <a:lnTo>
                    <a:pt x="281" y="140"/>
                  </a:lnTo>
                  <a:lnTo>
                    <a:pt x="302" y="138"/>
                  </a:lnTo>
                  <a:lnTo>
                    <a:pt x="324" y="136"/>
                  </a:lnTo>
                  <a:lnTo>
                    <a:pt x="344" y="133"/>
                  </a:lnTo>
                  <a:lnTo>
                    <a:pt x="364" y="129"/>
                  </a:lnTo>
                  <a:lnTo>
                    <a:pt x="381" y="125"/>
                  </a:lnTo>
                  <a:lnTo>
                    <a:pt x="390" y="123"/>
                  </a:lnTo>
                  <a:lnTo>
                    <a:pt x="398" y="120"/>
                  </a:lnTo>
                  <a:lnTo>
                    <a:pt x="405" y="118"/>
                  </a:lnTo>
                  <a:lnTo>
                    <a:pt x="414" y="116"/>
                  </a:lnTo>
                  <a:lnTo>
                    <a:pt x="420" y="113"/>
                  </a:lnTo>
                  <a:lnTo>
                    <a:pt x="427" y="110"/>
                  </a:lnTo>
                  <a:lnTo>
                    <a:pt x="433" y="108"/>
                  </a:lnTo>
                  <a:lnTo>
                    <a:pt x="438" y="105"/>
                  </a:lnTo>
                  <a:lnTo>
                    <a:pt x="444" y="102"/>
                  </a:lnTo>
                  <a:lnTo>
                    <a:pt x="448" y="98"/>
                  </a:lnTo>
                  <a:lnTo>
                    <a:pt x="453" y="95"/>
                  </a:lnTo>
                  <a:lnTo>
                    <a:pt x="455" y="92"/>
                  </a:lnTo>
                  <a:lnTo>
                    <a:pt x="460" y="89"/>
                  </a:lnTo>
                  <a:lnTo>
                    <a:pt x="461" y="85"/>
                  </a:lnTo>
                  <a:lnTo>
                    <a:pt x="464" y="82"/>
                  </a:lnTo>
                  <a:lnTo>
                    <a:pt x="465" y="78"/>
                  </a:lnTo>
                  <a:lnTo>
                    <a:pt x="467" y="75"/>
                  </a:lnTo>
                  <a:lnTo>
                    <a:pt x="467" y="70"/>
                  </a:lnTo>
                  <a:lnTo>
                    <a:pt x="467" y="68"/>
                  </a:lnTo>
                  <a:lnTo>
                    <a:pt x="465" y="63"/>
                  </a:lnTo>
                  <a:lnTo>
                    <a:pt x="464" y="60"/>
                  </a:lnTo>
                  <a:lnTo>
                    <a:pt x="461" y="56"/>
                  </a:lnTo>
                  <a:lnTo>
                    <a:pt x="460" y="53"/>
                  </a:lnTo>
                  <a:lnTo>
                    <a:pt x="455" y="49"/>
                  </a:lnTo>
                  <a:lnTo>
                    <a:pt x="453" y="46"/>
                  </a:lnTo>
                  <a:lnTo>
                    <a:pt x="448" y="43"/>
                  </a:lnTo>
                  <a:lnTo>
                    <a:pt x="444" y="40"/>
                  </a:lnTo>
                  <a:lnTo>
                    <a:pt x="438" y="38"/>
                  </a:lnTo>
                  <a:lnTo>
                    <a:pt x="433" y="33"/>
                  </a:lnTo>
                  <a:lnTo>
                    <a:pt x="427" y="30"/>
                  </a:lnTo>
                  <a:lnTo>
                    <a:pt x="420" y="28"/>
                  </a:lnTo>
                  <a:lnTo>
                    <a:pt x="414" y="26"/>
                  </a:lnTo>
                  <a:lnTo>
                    <a:pt x="405" y="23"/>
                  </a:lnTo>
                  <a:lnTo>
                    <a:pt x="398" y="20"/>
                  </a:lnTo>
                  <a:lnTo>
                    <a:pt x="390" y="18"/>
                  </a:lnTo>
                  <a:lnTo>
                    <a:pt x="381" y="16"/>
                  </a:lnTo>
                  <a:lnTo>
                    <a:pt x="364" y="12"/>
                  </a:lnTo>
                  <a:lnTo>
                    <a:pt x="344" y="9"/>
                  </a:lnTo>
                  <a:lnTo>
                    <a:pt x="324" y="5"/>
                  </a:lnTo>
                  <a:lnTo>
                    <a:pt x="302" y="3"/>
                  </a:lnTo>
                  <a:lnTo>
                    <a:pt x="281" y="2"/>
                  </a:lnTo>
                  <a:lnTo>
                    <a:pt x="257" y="0"/>
                  </a:lnTo>
                  <a:lnTo>
                    <a:pt x="234" y="0"/>
                  </a:lnTo>
                </a:path>
              </a:pathLst>
            </a:custGeom>
            <a:noFill/>
            <a:ln w="174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ea typeface="ＭＳ Ｐゴシック" charset="0"/>
              </a:endParaRPr>
            </a:p>
          </p:txBody>
        </p:sp>
        <p:sp>
          <p:nvSpPr>
            <p:cNvPr id="15430" name="Line 165"/>
            <p:cNvSpPr>
              <a:spLocks noChangeShapeType="1"/>
            </p:cNvSpPr>
            <p:nvPr/>
          </p:nvSpPr>
          <p:spPr bwMode="auto">
            <a:xfrm flipV="1">
              <a:off x="1923" y="2525"/>
              <a:ext cx="83" cy="1"/>
            </a:xfrm>
            <a:prstGeom prst="line">
              <a:avLst/>
            </a:prstGeom>
            <a:noFill/>
            <a:ln w="428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ea typeface="ＭＳ Ｐゴシック" charset="0"/>
              </a:endParaRPr>
            </a:p>
          </p:txBody>
        </p:sp>
        <p:sp>
          <p:nvSpPr>
            <p:cNvPr id="15431" name="Line 166"/>
            <p:cNvSpPr>
              <a:spLocks noChangeShapeType="1"/>
            </p:cNvSpPr>
            <p:nvPr/>
          </p:nvSpPr>
          <p:spPr bwMode="auto">
            <a:xfrm>
              <a:off x="2082" y="2608"/>
              <a:ext cx="73" cy="1"/>
            </a:xfrm>
            <a:prstGeom prst="line">
              <a:avLst/>
            </a:prstGeom>
            <a:noFill/>
            <a:ln w="428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ea typeface="ＭＳ Ｐゴシック" charset="0"/>
              </a:endParaRPr>
            </a:p>
          </p:txBody>
        </p:sp>
        <p:sp>
          <p:nvSpPr>
            <p:cNvPr id="15432" name="Line 167"/>
            <p:cNvSpPr>
              <a:spLocks noChangeShapeType="1"/>
            </p:cNvSpPr>
            <p:nvPr/>
          </p:nvSpPr>
          <p:spPr bwMode="auto">
            <a:xfrm>
              <a:off x="1999" y="2526"/>
              <a:ext cx="87" cy="82"/>
            </a:xfrm>
            <a:prstGeom prst="line">
              <a:avLst/>
            </a:prstGeom>
            <a:noFill/>
            <a:ln w="428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ea typeface="ＭＳ Ｐゴシック" charset="0"/>
              </a:endParaRPr>
            </a:p>
          </p:txBody>
        </p:sp>
        <p:sp>
          <p:nvSpPr>
            <p:cNvPr id="15433" name="Line 168"/>
            <p:cNvSpPr>
              <a:spLocks noChangeShapeType="1"/>
            </p:cNvSpPr>
            <p:nvPr/>
          </p:nvSpPr>
          <p:spPr bwMode="auto">
            <a:xfrm>
              <a:off x="1923" y="2603"/>
              <a:ext cx="83" cy="3"/>
            </a:xfrm>
            <a:prstGeom prst="line">
              <a:avLst/>
            </a:prstGeom>
            <a:noFill/>
            <a:ln w="428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ea typeface="ＭＳ Ｐゴシック" charset="0"/>
              </a:endParaRPr>
            </a:p>
          </p:txBody>
        </p:sp>
        <p:sp>
          <p:nvSpPr>
            <p:cNvPr id="15434" name="Line 169"/>
            <p:cNvSpPr>
              <a:spLocks noChangeShapeType="1"/>
            </p:cNvSpPr>
            <p:nvPr/>
          </p:nvSpPr>
          <p:spPr bwMode="auto">
            <a:xfrm>
              <a:off x="2082" y="2523"/>
              <a:ext cx="73" cy="1"/>
            </a:xfrm>
            <a:prstGeom prst="line">
              <a:avLst/>
            </a:prstGeom>
            <a:noFill/>
            <a:ln w="428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ea typeface="ＭＳ Ｐゴシック" charset="0"/>
              </a:endParaRPr>
            </a:p>
          </p:txBody>
        </p:sp>
        <p:sp>
          <p:nvSpPr>
            <p:cNvPr id="15435" name="Line 170"/>
            <p:cNvSpPr>
              <a:spLocks noChangeShapeType="1"/>
            </p:cNvSpPr>
            <p:nvPr/>
          </p:nvSpPr>
          <p:spPr bwMode="auto">
            <a:xfrm flipV="1">
              <a:off x="1999" y="2523"/>
              <a:ext cx="87" cy="80"/>
            </a:xfrm>
            <a:prstGeom prst="line">
              <a:avLst/>
            </a:prstGeom>
            <a:noFill/>
            <a:ln w="428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ea typeface="ＭＳ Ｐゴシック" charset="0"/>
              </a:endParaRPr>
            </a:p>
          </p:txBody>
        </p:sp>
      </p:grpSp>
      <p:grpSp>
        <p:nvGrpSpPr>
          <p:cNvPr id="15" name="Group 196"/>
          <p:cNvGrpSpPr>
            <a:grpSpLocks/>
          </p:cNvGrpSpPr>
          <p:nvPr/>
        </p:nvGrpSpPr>
        <p:grpSpPr bwMode="auto">
          <a:xfrm>
            <a:off x="3173413" y="4540250"/>
            <a:ext cx="3721100" cy="1058863"/>
            <a:chOff x="3173413" y="4540250"/>
            <a:chExt cx="3721100" cy="1058863"/>
          </a:xfrm>
        </p:grpSpPr>
        <p:sp>
          <p:nvSpPr>
            <p:cNvPr id="15418" name="Rectangle 6"/>
            <p:cNvSpPr>
              <a:spLocks noChangeArrowheads="1"/>
            </p:cNvSpPr>
            <p:nvPr/>
          </p:nvSpPr>
          <p:spPr bwMode="auto">
            <a:xfrm>
              <a:off x="3521075" y="4981575"/>
              <a:ext cx="549275" cy="276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defRPr/>
              </a:pPr>
              <a:r>
                <a:rPr lang="en-US">
                  <a:solidFill>
                    <a:srgbClr val="000000"/>
                  </a:solidFill>
                  <a:ea typeface="ＭＳ Ｐゴシック" charset="0"/>
                </a:rPr>
                <a:t>eBGP</a:t>
              </a:r>
            </a:p>
          </p:txBody>
        </p:sp>
        <p:grpSp>
          <p:nvGrpSpPr>
            <p:cNvPr id="183354" name="Group 188"/>
            <p:cNvGrpSpPr>
              <a:grpSpLocks/>
            </p:cNvGrpSpPr>
            <p:nvPr/>
          </p:nvGrpSpPr>
          <p:grpSpPr bwMode="auto">
            <a:xfrm>
              <a:off x="3173413" y="4540250"/>
              <a:ext cx="3721100" cy="1058863"/>
              <a:chOff x="3173413" y="4540250"/>
              <a:chExt cx="3721100" cy="1058863"/>
            </a:xfrm>
          </p:grpSpPr>
          <p:sp>
            <p:nvSpPr>
              <p:cNvPr id="15420" name="Line 171"/>
              <p:cNvSpPr>
                <a:spLocks noChangeShapeType="1"/>
              </p:cNvSpPr>
              <p:nvPr/>
            </p:nvSpPr>
            <p:spPr bwMode="auto">
              <a:xfrm>
                <a:off x="3173413" y="4667250"/>
                <a:ext cx="1277937" cy="522288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 type="triangle" w="med" len="med"/>
                <a:tailEnd type="triangle" w="med" len="med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>
                  <a:defRPr/>
                </a:pPr>
                <a:endParaRPr lang="en-US">
                  <a:solidFill>
                    <a:srgbClr val="000000"/>
                  </a:solidFill>
                  <a:ea typeface="ＭＳ Ｐゴシック" charset="0"/>
                </a:endParaRPr>
              </a:p>
            </p:txBody>
          </p:sp>
          <p:sp>
            <p:nvSpPr>
              <p:cNvPr id="15421" name="Line 172"/>
              <p:cNvSpPr>
                <a:spLocks noChangeShapeType="1"/>
              </p:cNvSpPr>
              <p:nvPr/>
            </p:nvSpPr>
            <p:spPr bwMode="auto">
              <a:xfrm flipV="1">
                <a:off x="6594475" y="5476875"/>
                <a:ext cx="295275" cy="122238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 type="triangle" w="med" len="med"/>
                <a:tailEnd type="triangle" w="med" len="med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>
                  <a:defRPr/>
                </a:pPr>
                <a:endParaRPr lang="en-US">
                  <a:solidFill>
                    <a:srgbClr val="000000"/>
                  </a:solidFill>
                  <a:ea typeface="ＭＳ Ｐゴシック" charset="0"/>
                </a:endParaRPr>
              </a:p>
            </p:txBody>
          </p:sp>
          <p:sp>
            <p:nvSpPr>
              <p:cNvPr id="15422" name="Line 173"/>
              <p:cNvSpPr>
                <a:spLocks noChangeShapeType="1"/>
              </p:cNvSpPr>
              <p:nvPr/>
            </p:nvSpPr>
            <p:spPr bwMode="auto">
              <a:xfrm>
                <a:off x="3225800" y="4540250"/>
                <a:ext cx="3668713" cy="738188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 type="triangle" w="med" len="med"/>
                <a:tailEnd type="triangle" w="med" len="med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>
                  <a:defRPr/>
                </a:pPr>
                <a:endParaRPr lang="en-US">
                  <a:solidFill>
                    <a:srgbClr val="000000"/>
                  </a:solidFill>
                  <a:ea typeface="ＭＳ Ｐゴシック" charset="0"/>
                </a:endParaRPr>
              </a:p>
            </p:txBody>
          </p:sp>
        </p:grpSp>
      </p:grpSp>
      <p:grpSp>
        <p:nvGrpSpPr>
          <p:cNvPr id="17" name="Group 190"/>
          <p:cNvGrpSpPr>
            <a:grpSpLocks/>
          </p:cNvGrpSpPr>
          <p:nvPr/>
        </p:nvGrpSpPr>
        <p:grpSpPr bwMode="auto">
          <a:xfrm>
            <a:off x="2468563" y="4297363"/>
            <a:ext cx="5145087" cy="1597025"/>
            <a:chOff x="2468563" y="4297363"/>
            <a:chExt cx="5145087" cy="1597025"/>
          </a:xfrm>
        </p:grpSpPr>
        <p:sp>
          <p:nvSpPr>
            <p:cNvPr id="15414" name="Oval 175"/>
            <p:cNvSpPr>
              <a:spLocks noChangeArrowheads="1"/>
            </p:cNvSpPr>
            <p:nvPr/>
          </p:nvSpPr>
          <p:spPr bwMode="auto">
            <a:xfrm>
              <a:off x="2468563" y="4297363"/>
              <a:ext cx="841375" cy="512762"/>
            </a:xfrm>
            <a:prstGeom prst="ellips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ea typeface="ＭＳ Ｐゴシック" charset="0"/>
              </a:endParaRPr>
            </a:p>
          </p:txBody>
        </p:sp>
        <p:sp>
          <p:nvSpPr>
            <p:cNvPr id="15415" name="Oval 176"/>
            <p:cNvSpPr>
              <a:spLocks noChangeArrowheads="1"/>
            </p:cNvSpPr>
            <p:nvPr/>
          </p:nvSpPr>
          <p:spPr bwMode="auto">
            <a:xfrm>
              <a:off x="4413250" y="4926013"/>
              <a:ext cx="841375" cy="511175"/>
            </a:xfrm>
            <a:prstGeom prst="ellips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ea typeface="ＭＳ Ｐゴシック" charset="0"/>
              </a:endParaRPr>
            </a:p>
          </p:txBody>
        </p:sp>
        <p:sp>
          <p:nvSpPr>
            <p:cNvPr id="15416" name="Oval 177"/>
            <p:cNvSpPr>
              <a:spLocks noChangeArrowheads="1"/>
            </p:cNvSpPr>
            <p:nvPr/>
          </p:nvSpPr>
          <p:spPr bwMode="auto">
            <a:xfrm>
              <a:off x="6772275" y="5089525"/>
              <a:ext cx="841375" cy="512763"/>
            </a:xfrm>
            <a:prstGeom prst="ellips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ea typeface="ＭＳ Ｐゴシック" charset="0"/>
              </a:endParaRPr>
            </a:p>
          </p:txBody>
        </p:sp>
        <p:sp>
          <p:nvSpPr>
            <p:cNvPr id="15417" name="Oval 178"/>
            <p:cNvSpPr>
              <a:spLocks noChangeArrowheads="1"/>
            </p:cNvSpPr>
            <p:nvPr/>
          </p:nvSpPr>
          <p:spPr bwMode="auto">
            <a:xfrm>
              <a:off x="5857875" y="5383213"/>
              <a:ext cx="841375" cy="511175"/>
            </a:xfrm>
            <a:prstGeom prst="ellips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ea typeface="ＭＳ Ｐゴシック" charset="0"/>
              </a:endParaRPr>
            </a:p>
          </p:txBody>
        </p:sp>
      </p:grpSp>
      <p:grpSp>
        <p:nvGrpSpPr>
          <p:cNvPr id="18" name="Group 193"/>
          <p:cNvGrpSpPr>
            <a:grpSpLocks/>
          </p:cNvGrpSpPr>
          <p:nvPr/>
        </p:nvGrpSpPr>
        <p:grpSpPr bwMode="auto">
          <a:xfrm>
            <a:off x="5208588" y="5097463"/>
            <a:ext cx="798512" cy="419100"/>
            <a:chOff x="5208588" y="5097463"/>
            <a:chExt cx="798512" cy="419100"/>
          </a:xfrm>
        </p:grpSpPr>
        <p:sp>
          <p:nvSpPr>
            <p:cNvPr id="15412" name="Line 174"/>
            <p:cNvSpPr>
              <a:spLocks noChangeShapeType="1"/>
            </p:cNvSpPr>
            <p:nvPr/>
          </p:nvSpPr>
          <p:spPr bwMode="auto">
            <a:xfrm>
              <a:off x="5208588" y="5222875"/>
              <a:ext cx="739775" cy="293688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prstDash val="dash"/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ea typeface="ＭＳ Ｐゴシック" charset="0"/>
              </a:endParaRPr>
            </a:p>
          </p:txBody>
        </p:sp>
        <p:sp>
          <p:nvSpPr>
            <p:cNvPr id="15413" name="Rectangle 6"/>
            <p:cNvSpPr>
              <a:spLocks noChangeArrowheads="1"/>
            </p:cNvSpPr>
            <p:nvPr/>
          </p:nvSpPr>
          <p:spPr bwMode="auto">
            <a:xfrm>
              <a:off x="5521325" y="5097463"/>
              <a:ext cx="485775" cy="276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defRPr/>
              </a:pPr>
              <a:r>
                <a:rPr lang="en-US">
                  <a:solidFill>
                    <a:srgbClr val="000000"/>
                  </a:solidFill>
                  <a:ea typeface="ＭＳ Ｐゴシック" charset="0"/>
                </a:rPr>
                <a:t>iBGP</a:t>
              </a:r>
            </a:p>
          </p:txBody>
        </p:sp>
      </p:grpSp>
      <p:grpSp>
        <p:nvGrpSpPr>
          <p:cNvPr id="19" name="Group 183"/>
          <p:cNvGrpSpPr>
            <a:grpSpLocks/>
          </p:cNvGrpSpPr>
          <p:nvPr/>
        </p:nvGrpSpPr>
        <p:grpSpPr bwMode="auto">
          <a:xfrm>
            <a:off x="6764338" y="1974850"/>
            <a:ext cx="2176463" cy="3114675"/>
            <a:chOff x="6800850" y="1975604"/>
            <a:chExt cx="2176463" cy="3113921"/>
          </a:xfrm>
        </p:grpSpPr>
        <p:sp>
          <p:nvSpPr>
            <p:cNvPr id="15410" name="Rectangle 179"/>
            <p:cNvSpPr>
              <a:spLocks noChangeArrowheads="1"/>
            </p:cNvSpPr>
            <p:nvPr/>
          </p:nvSpPr>
          <p:spPr bwMode="auto">
            <a:xfrm>
              <a:off x="6800850" y="1975604"/>
              <a:ext cx="2176463" cy="1630821"/>
            </a:xfrm>
            <a:prstGeom prst="rect">
              <a:avLst/>
            </a:prstGeom>
            <a:noFill/>
            <a:ln w="9525">
              <a:solidFill>
                <a:schemeClr val="accent1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zh-CN" sz="2000" dirty="0">
                  <a:solidFill>
                    <a:srgbClr val="000000"/>
                  </a:solidFill>
                  <a:latin typeface="+mn-ea"/>
                  <a:ea typeface="+mn-ea"/>
                  <a:cs typeface="宋体" charset="0"/>
                </a:rPr>
                <a:t>Gateway routers participate in </a:t>
              </a:r>
              <a:r>
                <a:rPr lang="en-US" altLang="zh-CN" sz="2000" dirty="0" err="1">
                  <a:solidFill>
                    <a:srgbClr val="000000"/>
                  </a:solidFill>
                  <a:latin typeface="+mn-ea"/>
                  <a:ea typeface="+mn-ea"/>
                  <a:cs typeface="宋体" charset="0"/>
                </a:rPr>
                <a:t>intradomain</a:t>
              </a:r>
              <a:r>
                <a:rPr lang="en-US" altLang="zh-CN" sz="2000" dirty="0">
                  <a:solidFill>
                    <a:srgbClr val="000000"/>
                  </a:solidFill>
                  <a:latin typeface="+mn-ea"/>
                  <a:ea typeface="+mn-ea"/>
                  <a:cs typeface="宋体" charset="0"/>
                </a:rPr>
                <a:t> to learn internal routes.</a:t>
              </a:r>
              <a:endParaRPr lang="en-US" sz="2000" dirty="0">
                <a:solidFill>
                  <a:srgbClr val="000000"/>
                </a:solidFill>
                <a:latin typeface="+mn-ea"/>
                <a:ea typeface="+mn-ea"/>
              </a:endParaRPr>
            </a:p>
          </p:txBody>
        </p:sp>
        <p:cxnSp>
          <p:nvCxnSpPr>
            <p:cNvPr id="183346" name="Straight Arrow Connector 181"/>
            <p:cNvCxnSpPr>
              <a:cxnSpLocks noChangeShapeType="1"/>
              <a:stCxn id="15410" idx="2"/>
              <a:endCxn id="15416" idx="0"/>
            </p:cNvCxnSpPr>
            <p:nvPr/>
          </p:nvCxnSpPr>
          <p:spPr bwMode="auto">
            <a:xfrm flipH="1">
              <a:off x="7229475" y="3606425"/>
              <a:ext cx="659607" cy="14831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20" name="Group 189"/>
          <p:cNvGrpSpPr>
            <a:grpSpLocks/>
          </p:cNvGrpSpPr>
          <p:nvPr/>
        </p:nvGrpSpPr>
        <p:grpSpPr bwMode="auto">
          <a:xfrm>
            <a:off x="1292224" y="5253037"/>
            <a:ext cx="2874963" cy="1605955"/>
            <a:chOff x="1024528" y="4901935"/>
            <a:chExt cx="2876912" cy="1606908"/>
          </a:xfrm>
        </p:grpSpPr>
        <p:sp>
          <p:nvSpPr>
            <p:cNvPr id="15408" name="Rectangle 185"/>
            <p:cNvSpPr>
              <a:spLocks noChangeArrowheads="1"/>
            </p:cNvSpPr>
            <p:nvPr/>
          </p:nvSpPr>
          <p:spPr bwMode="auto">
            <a:xfrm>
              <a:off x="1024528" y="5584965"/>
              <a:ext cx="2876912" cy="923878"/>
            </a:xfrm>
            <a:prstGeom prst="rect">
              <a:avLst/>
            </a:prstGeom>
            <a:noFill/>
            <a:ln w="9525">
              <a:solidFill>
                <a:schemeClr val="accent1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9pPr>
            </a:lstStyle>
            <a:p>
              <a:r>
                <a:rPr lang="en-US" altLang="zh-CN" sz="1800" dirty="0">
                  <a:solidFill>
                    <a:srgbClr val="000000"/>
                  </a:solidFill>
                  <a:ea typeface="宋体" charset="-122"/>
                </a:rPr>
                <a:t>Gateway routers of diff. auto. systems exchange routes using </a:t>
              </a:r>
              <a:r>
                <a:rPr lang="en-US" altLang="zh-CN" sz="1800" dirty="0" err="1">
                  <a:solidFill>
                    <a:srgbClr val="000000"/>
                  </a:solidFill>
                  <a:ea typeface="宋体" charset="-122"/>
                </a:rPr>
                <a:t>eBGP</a:t>
              </a:r>
              <a:endParaRPr lang="en-US" altLang="en-US" sz="1800" dirty="0">
                <a:solidFill>
                  <a:srgbClr val="000000"/>
                </a:solidFill>
              </a:endParaRPr>
            </a:p>
          </p:txBody>
        </p:sp>
        <p:cxnSp>
          <p:nvCxnSpPr>
            <p:cNvPr id="183344" name="Straight Arrow Connector 186"/>
            <p:cNvCxnSpPr>
              <a:cxnSpLocks noChangeShapeType="1"/>
            </p:cNvCxnSpPr>
            <p:nvPr/>
          </p:nvCxnSpPr>
          <p:spPr bwMode="auto">
            <a:xfrm rot="5400000" flipH="1" flipV="1">
              <a:off x="3217369" y="5086133"/>
              <a:ext cx="657618" cy="28922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21" name="Group 190"/>
          <p:cNvGrpSpPr>
            <a:grpSpLocks/>
          </p:cNvGrpSpPr>
          <p:nvPr/>
        </p:nvGrpSpPr>
        <p:grpSpPr bwMode="auto">
          <a:xfrm>
            <a:off x="4360070" y="2422525"/>
            <a:ext cx="2343150" cy="2938462"/>
            <a:chOff x="6801645" y="3083950"/>
            <a:chExt cx="2343150" cy="2939181"/>
          </a:xfrm>
        </p:grpSpPr>
        <p:sp>
          <p:nvSpPr>
            <p:cNvPr id="15406" name="Rectangle 191"/>
            <p:cNvSpPr>
              <a:spLocks noChangeArrowheads="1"/>
            </p:cNvSpPr>
            <p:nvPr/>
          </p:nvSpPr>
          <p:spPr bwMode="auto">
            <a:xfrm>
              <a:off x="6801645" y="3083950"/>
              <a:ext cx="2343150" cy="1323763"/>
            </a:xfrm>
            <a:prstGeom prst="rect">
              <a:avLst/>
            </a:prstGeom>
            <a:noFill/>
            <a:ln w="9525">
              <a:solidFill>
                <a:schemeClr val="accent1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altLang="zh-CN" sz="2000" dirty="0">
                  <a:solidFill>
                    <a:srgbClr val="000000"/>
                  </a:solidFill>
                  <a:latin typeface="+mn-lt"/>
                  <a:ea typeface="+mn-ea"/>
                  <a:cs typeface="宋体" charset="0"/>
                </a:rPr>
                <a:t>Gateway routers of same AS share learned external</a:t>
              </a:r>
              <a:br>
                <a:rPr lang="en-US" altLang="zh-CN" sz="2000" dirty="0">
                  <a:solidFill>
                    <a:srgbClr val="000000"/>
                  </a:solidFill>
                  <a:latin typeface="+mn-lt"/>
                  <a:ea typeface="+mn-ea"/>
                  <a:cs typeface="宋体" charset="0"/>
                </a:rPr>
              </a:br>
              <a:r>
                <a:rPr lang="en-US" altLang="zh-CN" sz="2000" dirty="0">
                  <a:solidFill>
                    <a:srgbClr val="000000"/>
                  </a:solidFill>
                  <a:latin typeface="+mn-lt"/>
                  <a:ea typeface="+mn-ea"/>
                  <a:cs typeface="宋体" charset="0"/>
                </a:rPr>
                <a:t>routes using </a:t>
              </a:r>
              <a:r>
                <a:rPr lang="en-US" altLang="zh-CN" sz="2000" dirty="0" err="1">
                  <a:solidFill>
                    <a:srgbClr val="000000"/>
                  </a:solidFill>
                  <a:latin typeface="+mn-lt"/>
                  <a:ea typeface="+mn-ea"/>
                  <a:cs typeface="宋体" charset="0"/>
                </a:rPr>
                <a:t>iBGP</a:t>
              </a:r>
              <a:r>
                <a:rPr lang="en-US" altLang="zh-CN" sz="2000" dirty="0">
                  <a:solidFill>
                    <a:srgbClr val="000000"/>
                  </a:solidFill>
                  <a:latin typeface="+mn-lt"/>
                  <a:ea typeface="+mn-ea"/>
                  <a:cs typeface="宋体" charset="0"/>
                </a:rPr>
                <a:t>.</a:t>
              </a:r>
              <a:endParaRPr lang="en-US" sz="2000" dirty="0">
                <a:solidFill>
                  <a:srgbClr val="000000"/>
                </a:solidFill>
                <a:latin typeface="+mn-lt"/>
                <a:ea typeface="+mn-ea"/>
              </a:endParaRPr>
            </a:p>
          </p:txBody>
        </p:sp>
        <p:cxnSp>
          <p:nvCxnSpPr>
            <p:cNvPr id="183342" name="Straight Arrow Connector 192"/>
            <p:cNvCxnSpPr>
              <a:cxnSpLocks noChangeShapeType="1"/>
              <a:stCxn id="15406" idx="2"/>
            </p:cNvCxnSpPr>
            <p:nvPr/>
          </p:nvCxnSpPr>
          <p:spPr bwMode="auto">
            <a:xfrm flipH="1">
              <a:off x="7927976" y="4407713"/>
              <a:ext cx="45244" cy="161541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15400" name="Rectangle 59"/>
          <p:cNvSpPr>
            <a:spLocks noChangeArrowheads="1"/>
          </p:cNvSpPr>
          <p:nvPr/>
        </p:nvSpPr>
        <p:spPr bwMode="auto">
          <a:xfrm>
            <a:off x="8108950" y="4452938"/>
            <a:ext cx="24923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>
                <a:solidFill>
                  <a:srgbClr val="000000"/>
                </a:solidFill>
                <a:ea typeface="宋体" charset="0"/>
                <a:cs typeface="宋体" charset="0"/>
              </a:rPr>
              <a:t>i</a:t>
            </a:r>
            <a:endParaRPr lang="en-US">
              <a:solidFill>
                <a:srgbClr val="000000"/>
              </a:solidFill>
              <a:ea typeface="ＭＳ Ｐゴシック" charset="0"/>
            </a:endParaRPr>
          </a:p>
        </p:txBody>
      </p:sp>
      <p:sp>
        <p:nvSpPr>
          <p:cNvPr id="15401" name="Rectangle 59"/>
          <p:cNvSpPr>
            <a:spLocks noChangeArrowheads="1"/>
          </p:cNvSpPr>
          <p:nvPr/>
        </p:nvSpPr>
        <p:spPr bwMode="auto">
          <a:xfrm>
            <a:off x="4454525" y="4670425"/>
            <a:ext cx="3206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>
                <a:solidFill>
                  <a:srgbClr val="000000"/>
                </a:solidFill>
                <a:ea typeface="宋体" charset="0"/>
                <a:cs typeface="宋体" charset="0"/>
              </a:rPr>
              <a:t>e</a:t>
            </a:r>
            <a:endParaRPr lang="en-US">
              <a:solidFill>
                <a:srgbClr val="000000"/>
              </a:solidFill>
              <a:ea typeface="ＭＳ Ｐゴシック" charset="0"/>
            </a:endParaRPr>
          </a:p>
        </p:txBody>
      </p:sp>
      <p:sp>
        <p:nvSpPr>
          <p:cNvPr id="15402" name="Rectangle 59"/>
          <p:cNvSpPr>
            <a:spLocks noChangeArrowheads="1"/>
          </p:cNvSpPr>
          <p:nvPr/>
        </p:nvSpPr>
        <p:spPr bwMode="auto">
          <a:xfrm>
            <a:off x="6265863" y="5702300"/>
            <a:ext cx="3016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>
                <a:solidFill>
                  <a:srgbClr val="000000"/>
                </a:solidFill>
                <a:ea typeface="宋体" charset="0"/>
                <a:cs typeface="宋体" charset="0"/>
              </a:rPr>
              <a:t>f</a:t>
            </a:r>
            <a:endParaRPr lang="en-US">
              <a:solidFill>
                <a:srgbClr val="000000"/>
              </a:solidFill>
              <a:ea typeface="ＭＳ Ｐゴシック" charset="0"/>
            </a:endParaRPr>
          </a:p>
        </p:txBody>
      </p:sp>
      <p:sp>
        <p:nvSpPr>
          <p:cNvPr id="15403" name="Rectangle 59"/>
          <p:cNvSpPr>
            <a:spLocks noChangeArrowheads="1"/>
          </p:cNvSpPr>
          <p:nvPr/>
        </p:nvSpPr>
        <p:spPr bwMode="auto">
          <a:xfrm>
            <a:off x="7015163" y="5568950"/>
            <a:ext cx="30638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>
                <a:solidFill>
                  <a:srgbClr val="000000"/>
                </a:solidFill>
                <a:ea typeface="宋体" charset="0"/>
                <a:cs typeface="宋体" charset="0"/>
              </a:rPr>
              <a:t>g</a:t>
            </a:r>
            <a:endParaRPr lang="en-US">
              <a:solidFill>
                <a:srgbClr val="000000"/>
              </a:solidFill>
              <a:ea typeface="ＭＳ Ｐゴシック" charset="0"/>
            </a:endParaRPr>
          </a:p>
        </p:txBody>
      </p:sp>
      <p:sp>
        <p:nvSpPr>
          <p:cNvPr id="15404" name="Rectangle 59"/>
          <p:cNvSpPr>
            <a:spLocks noChangeArrowheads="1"/>
          </p:cNvSpPr>
          <p:nvPr/>
        </p:nvSpPr>
        <p:spPr bwMode="auto">
          <a:xfrm>
            <a:off x="8593138" y="6100763"/>
            <a:ext cx="31908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>
                <a:solidFill>
                  <a:srgbClr val="000000"/>
                </a:solidFill>
                <a:ea typeface="宋体" charset="0"/>
                <a:cs typeface="宋体" charset="0"/>
              </a:rPr>
              <a:t>h</a:t>
            </a:r>
            <a:endParaRPr lang="en-US">
              <a:solidFill>
                <a:srgbClr val="000000"/>
              </a:solidFill>
              <a:ea typeface="ＭＳ Ｐゴシック" charset="0"/>
            </a:endParaRPr>
          </a:p>
        </p:txBody>
      </p:sp>
      <p:sp>
        <p:nvSpPr>
          <p:cNvPr id="15405" name="Rectangle 59"/>
          <p:cNvSpPr>
            <a:spLocks noChangeArrowheads="1"/>
          </p:cNvSpPr>
          <p:nvPr/>
        </p:nvSpPr>
        <p:spPr bwMode="auto">
          <a:xfrm>
            <a:off x="4503738" y="5818188"/>
            <a:ext cx="3206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>
                <a:solidFill>
                  <a:srgbClr val="000000"/>
                </a:solidFill>
                <a:ea typeface="宋体" charset="0"/>
                <a:cs typeface="宋体" charset="0"/>
              </a:rPr>
              <a:t>d</a:t>
            </a:r>
            <a:endParaRPr lang="en-US">
              <a:solidFill>
                <a:srgbClr val="000000"/>
              </a:solidFill>
              <a:ea typeface="ＭＳ Ｐゴシック" charset="0"/>
            </a:endParaRPr>
          </a:p>
        </p:txBody>
      </p:sp>
      <p:grpSp>
        <p:nvGrpSpPr>
          <p:cNvPr id="199" name="Group 198"/>
          <p:cNvGrpSpPr>
            <a:grpSpLocks/>
          </p:cNvGrpSpPr>
          <p:nvPr/>
        </p:nvGrpSpPr>
        <p:grpSpPr bwMode="auto">
          <a:xfrm>
            <a:off x="157163" y="1170490"/>
            <a:ext cx="6683920" cy="2378073"/>
            <a:chOff x="157163" y="1320802"/>
            <a:chExt cx="6683920" cy="2378073"/>
          </a:xfrm>
        </p:grpSpPr>
        <p:grpSp>
          <p:nvGrpSpPr>
            <p:cNvPr id="200" name="Group 52"/>
            <p:cNvGrpSpPr>
              <a:grpSpLocks/>
            </p:cNvGrpSpPr>
            <p:nvPr/>
          </p:nvGrpSpPr>
          <p:grpSpPr bwMode="auto">
            <a:xfrm>
              <a:off x="157163" y="1530350"/>
              <a:ext cx="4044950" cy="2168525"/>
              <a:chOff x="768" y="1440"/>
              <a:chExt cx="4520" cy="1858"/>
            </a:xfrm>
          </p:grpSpPr>
          <p:pic>
            <p:nvPicPr>
              <p:cNvPr id="204" name="Picture 53" descr="hier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8" y="1440"/>
                <a:ext cx="4520" cy="18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05" name="Line 54"/>
              <p:cNvSpPr>
                <a:spLocks noChangeShapeType="1"/>
              </p:cNvSpPr>
              <p:nvPr/>
            </p:nvSpPr>
            <p:spPr bwMode="auto">
              <a:xfrm>
                <a:off x="2043" y="1666"/>
                <a:ext cx="1882" cy="133"/>
              </a:xfrm>
              <a:prstGeom prst="line">
                <a:avLst/>
              </a:prstGeom>
              <a:noFill/>
              <a:ln w="762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solidFill>
                    <a:srgbClr val="000000"/>
                  </a:solidFill>
                  <a:ea typeface="ＭＳ Ｐゴシック" charset="0"/>
                </a:endParaRPr>
              </a:p>
            </p:txBody>
          </p:sp>
          <p:sp>
            <p:nvSpPr>
              <p:cNvPr id="206" name="Line 55"/>
              <p:cNvSpPr>
                <a:spLocks noChangeShapeType="1"/>
              </p:cNvSpPr>
              <p:nvPr/>
            </p:nvSpPr>
            <p:spPr bwMode="auto">
              <a:xfrm flipV="1">
                <a:off x="3424" y="1849"/>
                <a:ext cx="568" cy="453"/>
              </a:xfrm>
              <a:prstGeom prst="line">
                <a:avLst/>
              </a:prstGeom>
              <a:noFill/>
              <a:ln w="762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solidFill>
                    <a:srgbClr val="000000"/>
                  </a:solidFill>
                  <a:ea typeface="ＭＳ Ｐゴシック" charset="0"/>
                </a:endParaRPr>
              </a:p>
            </p:txBody>
          </p:sp>
          <p:sp>
            <p:nvSpPr>
              <p:cNvPr id="207" name="Line 56"/>
              <p:cNvSpPr>
                <a:spLocks noChangeShapeType="1"/>
              </p:cNvSpPr>
              <p:nvPr/>
            </p:nvSpPr>
            <p:spPr bwMode="auto">
              <a:xfrm flipH="1" flipV="1">
                <a:off x="2052" y="1760"/>
                <a:ext cx="263" cy="181"/>
              </a:xfrm>
              <a:prstGeom prst="line">
                <a:avLst/>
              </a:prstGeom>
              <a:noFill/>
              <a:ln w="762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solidFill>
                    <a:srgbClr val="000000"/>
                  </a:solidFill>
                  <a:ea typeface="ＭＳ Ｐゴシック" charset="0"/>
                </a:endParaRPr>
              </a:p>
            </p:txBody>
          </p:sp>
          <p:sp>
            <p:nvSpPr>
              <p:cNvPr id="208" name="Line 57"/>
              <p:cNvSpPr>
                <a:spLocks noChangeShapeType="1"/>
              </p:cNvSpPr>
              <p:nvPr/>
            </p:nvSpPr>
            <p:spPr bwMode="auto">
              <a:xfrm flipH="1" flipV="1">
                <a:off x="2792" y="1988"/>
                <a:ext cx="291" cy="254"/>
              </a:xfrm>
              <a:prstGeom prst="line">
                <a:avLst/>
              </a:prstGeom>
              <a:noFill/>
              <a:ln w="50800">
                <a:solidFill>
                  <a:srgbClr val="FF0000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solidFill>
                    <a:srgbClr val="000000"/>
                  </a:solidFill>
                  <a:ea typeface="ＭＳ Ｐゴシック" charset="0"/>
                </a:endParaRPr>
              </a:p>
            </p:txBody>
          </p:sp>
        </p:grpSp>
        <p:grpSp>
          <p:nvGrpSpPr>
            <p:cNvPr id="201" name="Group 183"/>
            <p:cNvGrpSpPr>
              <a:grpSpLocks/>
            </p:cNvGrpSpPr>
            <p:nvPr/>
          </p:nvGrpSpPr>
          <p:grpSpPr bwMode="auto">
            <a:xfrm>
              <a:off x="2555875" y="1320802"/>
              <a:ext cx="4285208" cy="707886"/>
              <a:chOff x="1430837" y="4765592"/>
              <a:chExt cx="4285104" cy="707955"/>
            </a:xfrm>
          </p:grpSpPr>
          <p:sp>
            <p:nvSpPr>
              <p:cNvPr id="202" name="Rectangle 179"/>
              <p:cNvSpPr>
                <a:spLocks noChangeArrowheads="1"/>
              </p:cNvSpPr>
              <p:nvPr/>
            </p:nvSpPr>
            <p:spPr bwMode="auto">
              <a:xfrm>
                <a:off x="3372848" y="4765592"/>
                <a:ext cx="2343093" cy="707955"/>
              </a:xfrm>
              <a:prstGeom prst="rect">
                <a:avLst/>
              </a:prstGeom>
              <a:noFill/>
              <a:ln w="9525">
                <a:solidFill>
                  <a:schemeClr val="accent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>
                <a:spAutoFit/>
              </a:bodyPr>
              <a:lstStyle/>
              <a:p>
                <a:pPr>
                  <a:defRPr/>
                </a:pPr>
                <a:r>
                  <a:rPr lang="en-US" altLang="zh-CN" sz="2000" dirty="0">
                    <a:solidFill>
                      <a:srgbClr val="000000"/>
                    </a:solidFill>
                    <a:latin typeface="+mn-ea"/>
                    <a:ea typeface="+mn-ea"/>
                    <a:cs typeface="宋体" charset="0"/>
                  </a:rPr>
                  <a:t>Inter-AS routers form an overlay</a:t>
                </a:r>
                <a:endParaRPr lang="en-US" sz="2000" dirty="0">
                  <a:solidFill>
                    <a:srgbClr val="000000"/>
                  </a:solidFill>
                  <a:latin typeface="+mn-ea"/>
                  <a:ea typeface="+mn-ea"/>
                </a:endParaRPr>
              </a:p>
            </p:txBody>
          </p:sp>
          <p:cxnSp>
            <p:nvCxnSpPr>
              <p:cNvPr id="203" name="Straight Arrow Connector 181"/>
              <p:cNvCxnSpPr>
                <a:cxnSpLocks noChangeShapeType="1"/>
              </p:cNvCxnSpPr>
              <p:nvPr/>
            </p:nvCxnSpPr>
            <p:spPr bwMode="auto">
              <a:xfrm flipH="1">
                <a:off x="1430837" y="4981825"/>
                <a:ext cx="1950253" cy="23818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</p:grpSp>
      <p:sp>
        <p:nvSpPr>
          <p:cNvPr id="209" name="Rectangle 2"/>
          <p:cNvSpPr>
            <a:spLocks noChangeArrowheads="1"/>
          </p:cNvSpPr>
          <p:nvPr/>
        </p:nvSpPr>
        <p:spPr bwMode="auto">
          <a:xfrm>
            <a:off x="513556" y="226721"/>
            <a:ext cx="8348663" cy="892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r>
              <a:rPr lang="en-US" altLang="zh-CN" sz="3200" u="sng">
                <a:solidFill>
                  <a:srgbClr val="3333CC"/>
                </a:solidFill>
                <a:ea typeface="宋体" charset="-122"/>
              </a:rPr>
              <a:t>Recap: Routing </a:t>
            </a:r>
            <a:r>
              <a:rPr lang="en-US" altLang="zh-CN" sz="3200" u="sng" dirty="0">
                <a:solidFill>
                  <a:srgbClr val="3333CC"/>
                </a:solidFill>
                <a:ea typeface="宋体" charset="-122"/>
              </a:rPr>
              <a:t>with Autonomous Systems</a:t>
            </a:r>
            <a:endParaRPr lang="en-US" altLang="zh-CN" sz="4400" u="sng" dirty="0">
              <a:solidFill>
                <a:srgbClr val="3333CC"/>
              </a:solidFill>
              <a:ea typeface="宋体" charset="-122"/>
            </a:endParaRPr>
          </a:p>
        </p:txBody>
      </p:sp>
      <p:sp>
        <p:nvSpPr>
          <p:cNvPr id="210" name="Slide Number Placeholder 1">
            <a:extLst>
              <a:ext uri="{FF2B5EF4-FFF2-40B4-BE49-F238E27FC236}">
                <a16:creationId xmlns:a16="http://schemas.microsoft.com/office/drawing/2014/main" id="{8FF8A353-B442-0F47-B62E-F14EC7E66CC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461375" y="6565900"/>
            <a:ext cx="425450" cy="292100"/>
          </a:xfrm>
        </p:spPr>
        <p:txBody>
          <a:bodyPr/>
          <a:lstStyle/>
          <a:p>
            <a:fld id="{908C2F51-A38B-A44D-9E69-2739398A7D19}" type="slidenum">
              <a:rPr lang="en-US" altLang="en-US" smtClean="0"/>
              <a:pPr/>
              <a:t>4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33003911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353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941B83EB-48EC-9349-8332-993EFD1BE48C}" type="slidenum">
              <a:rPr lang="en-US" altLang="en-US" sz="1400">
                <a:solidFill>
                  <a:srgbClr val="000000"/>
                </a:solidFill>
                <a:latin typeface="Times New Roman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40</a:t>
            </a:fld>
            <a:endParaRPr lang="en-US" altLang="en-US" sz="140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228354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228600"/>
            <a:ext cx="8484476" cy="1143000"/>
          </a:xfrm>
        </p:spPr>
        <p:txBody>
          <a:bodyPr/>
          <a:lstStyle/>
          <a:p>
            <a:r>
              <a:rPr lang="en-US" altLang="en-US" sz="3200">
                <a:ea typeface="ＭＳ Ｐゴシック" charset="-128"/>
              </a:rPr>
              <a:t>IP </a:t>
            </a:r>
            <a:r>
              <a:rPr lang="en-US" altLang="en-US" sz="3200" dirty="0">
                <a:ea typeface="ＭＳ Ｐゴシック" charset="-128"/>
              </a:rPr>
              <a:t>Addressing: How to Get One?</a:t>
            </a:r>
            <a:endParaRPr lang="en-US" altLang="en-US" dirty="0">
              <a:ea typeface="ＭＳ Ｐゴシック" charset="-128"/>
            </a:endParaRPr>
          </a:p>
        </p:txBody>
      </p:sp>
      <p:sp>
        <p:nvSpPr>
          <p:cNvPr id="228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ZapfDingbats" charset="0"/>
              <a:buNone/>
            </a:pPr>
            <a:r>
              <a:rPr lang="en-US" altLang="en-US" u="sng" dirty="0">
                <a:solidFill>
                  <a:schemeClr val="accent2"/>
                </a:solidFill>
                <a:ea typeface="ＭＳ Ｐゴシック" charset="-128"/>
              </a:rPr>
              <a:t>Q:</a:t>
            </a:r>
            <a:r>
              <a:rPr lang="en-US" altLang="en-US" dirty="0">
                <a:ea typeface="ＭＳ Ｐゴシック" charset="-128"/>
              </a:rPr>
              <a:t> How does an </a:t>
            </a:r>
            <a:r>
              <a:rPr lang="en-US" altLang="en-US" dirty="0">
                <a:solidFill>
                  <a:srgbClr val="FF0000"/>
                </a:solidFill>
                <a:ea typeface="ＭＳ Ｐゴシック" charset="-128"/>
              </a:rPr>
              <a:t>ISP</a:t>
            </a:r>
            <a:r>
              <a:rPr lang="en-US" altLang="en-US" dirty="0">
                <a:ea typeface="ＭＳ Ｐゴシック" charset="-128"/>
              </a:rPr>
              <a:t> get its block of addresses?</a:t>
            </a:r>
            <a:endParaRPr lang="en-US" altLang="zh-CN" dirty="0">
              <a:ea typeface="宋体" charset="-122"/>
            </a:endParaRPr>
          </a:p>
          <a:p>
            <a:pPr>
              <a:buFont typeface="ZapfDingbats" charset="0"/>
              <a:buNone/>
            </a:pPr>
            <a:endParaRPr lang="en-US" altLang="en-US" dirty="0">
              <a:ea typeface="ＭＳ Ｐゴシック" charset="-128"/>
            </a:endParaRPr>
          </a:p>
          <a:p>
            <a:pPr>
              <a:buFont typeface="ZapfDingbats" charset="0"/>
              <a:buNone/>
            </a:pPr>
            <a:r>
              <a:rPr lang="en-US" altLang="en-US" u="sng" dirty="0">
                <a:solidFill>
                  <a:schemeClr val="accent2"/>
                </a:solidFill>
                <a:ea typeface="ＭＳ Ｐゴシック" charset="-128"/>
              </a:rPr>
              <a:t>A:</a:t>
            </a:r>
            <a:r>
              <a:rPr lang="en-US" altLang="en-US" sz="2400" dirty="0">
                <a:solidFill>
                  <a:srgbClr val="FF0000"/>
                </a:solidFill>
                <a:ea typeface="ＭＳ Ｐゴシック" charset="-128"/>
              </a:rPr>
              <a:t> </a:t>
            </a:r>
            <a:r>
              <a:rPr lang="en-US" altLang="en-US" sz="2400" dirty="0">
                <a:ea typeface="ＭＳ Ｐゴシック" charset="-128"/>
              </a:rPr>
              <a:t>Local Internet Registry (LIR) or National Internet Registry (NIR)</a:t>
            </a:r>
            <a:endParaRPr lang="en-US" altLang="en-US" sz="2000" dirty="0">
              <a:ea typeface="ＭＳ Ｐゴシック" charset="-128"/>
            </a:endParaRPr>
          </a:p>
        </p:txBody>
      </p:sp>
      <p:sp>
        <p:nvSpPr>
          <p:cNvPr id="228356" name="Text Box 4"/>
          <p:cNvSpPr txBox="1">
            <a:spLocks noChangeArrowheads="1"/>
          </p:cNvSpPr>
          <p:nvPr/>
        </p:nvSpPr>
        <p:spPr bwMode="auto">
          <a:xfrm>
            <a:off x="749300" y="5613400"/>
            <a:ext cx="4908716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dirty="0">
                <a:solidFill>
                  <a:srgbClr val="000000"/>
                </a:solidFill>
              </a:rPr>
              <a:t>Use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dirty="0">
                <a:solidFill>
                  <a:srgbClr val="000000"/>
                </a:solidFill>
              </a:rPr>
              <a:t>%</a:t>
            </a:r>
            <a:r>
              <a:rPr lang="en-US" altLang="en-US" sz="1800" dirty="0" err="1">
                <a:solidFill>
                  <a:srgbClr val="000000"/>
                </a:solidFill>
              </a:rPr>
              <a:t>whois</a:t>
            </a:r>
            <a:r>
              <a:rPr lang="en-US" altLang="en-US" sz="1800" dirty="0">
                <a:solidFill>
                  <a:srgbClr val="000000"/>
                </a:solidFill>
              </a:rPr>
              <a:t> &lt;IP address&gt;</a:t>
            </a:r>
            <a:endParaRPr lang="en-US" altLang="ja-JP" sz="1800" dirty="0">
              <a:solidFill>
                <a:srgbClr val="000000"/>
              </a:solidFill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dirty="0">
                <a:solidFill>
                  <a:srgbClr val="000000"/>
                </a:solidFill>
              </a:rPr>
              <a:t>to check who is allocated the given address.</a:t>
            </a:r>
          </a:p>
        </p:txBody>
      </p:sp>
      <p:sp>
        <p:nvSpPr>
          <p:cNvPr id="2" name="Rectangle 1"/>
          <p:cNvSpPr/>
          <p:nvPr/>
        </p:nvSpPr>
        <p:spPr>
          <a:xfrm>
            <a:off x="533400" y="4364816"/>
            <a:ext cx="39008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www.iana.org</a:t>
            </a:r>
            <a:r>
              <a:rPr lang="en-US" dirty="0"/>
              <a:t>/numbers</a:t>
            </a:r>
          </a:p>
        </p:txBody>
      </p:sp>
      <p:sp>
        <p:nvSpPr>
          <p:cNvPr id="3" name="Rectangle 2"/>
          <p:cNvSpPr/>
          <p:nvPr/>
        </p:nvSpPr>
        <p:spPr>
          <a:xfrm>
            <a:off x="533399" y="4826481"/>
            <a:ext cx="835342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https://</a:t>
            </a:r>
            <a:r>
              <a:rPr lang="en-US" sz="2000" dirty="0" err="1"/>
              <a:t>www.iana.org</a:t>
            </a:r>
            <a:r>
              <a:rPr lang="en-US" sz="2000" dirty="0"/>
              <a:t>/assignments/ipv4-address-space/ipv4-address-space.xhtml</a:t>
            </a:r>
          </a:p>
        </p:txBody>
      </p:sp>
    </p:spTree>
    <p:extLst>
      <p:ext uri="{BB962C8B-B14F-4D97-AF65-F5344CB8AC3E}">
        <p14:creationId xmlns:p14="http://schemas.microsoft.com/office/powerpoint/2010/main" val="254881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8353" grpId="0"/>
      <p:bldP spid="228356" grpId="0"/>
      <p:bldP spid="2" grpId="0"/>
      <p:bldP spid="3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01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ED6EF784-EC36-A04C-BB65-C4E856C524BE}" type="slidenum">
              <a:rPr lang="en-US" altLang="en-US" sz="1400">
                <a:solidFill>
                  <a:srgbClr val="000000"/>
                </a:solidFill>
                <a:latin typeface="Times New Roman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41</a:t>
            </a:fld>
            <a:endParaRPr lang="en-US" altLang="en-US" sz="140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2304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600">
                <a:ea typeface="ＭＳ Ｐゴシック" charset="-128"/>
              </a:rPr>
              <a:t>IP addresses: How to Get One?</a:t>
            </a:r>
            <a:endParaRPr lang="en-US" altLang="en-US">
              <a:ea typeface="ＭＳ Ｐゴシック" charset="-128"/>
            </a:endParaRPr>
          </a:p>
        </p:txBody>
      </p:sp>
      <p:sp>
        <p:nvSpPr>
          <p:cNvPr id="2304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65150" y="1533525"/>
            <a:ext cx="8321675" cy="4768850"/>
          </a:xfrm>
        </p:spPr>
        <p:txBody>
          <a:bodyPr/>
          <a:lstStyle/>
          <a:p>
            <a:pPr>
              <a:lnSpc>
                <a:spcPct val="90000"/>
              </a:lnSpc>
              <a:buFont typeface="ZapfDingbats" charset="0"/>
              <a:buNone/>
            </a:pPr>
            <a:r>
              <a:rPr lang="en-US" altLang="en-US" u="sng" dirty="0">
                <a:solidFill>
                  <a:srgbClr val="FF0000"/>
                </a:solidFill>
                <a:ea typeface="ＭＳ Ｐゴシック" charset="-128"/>
              </a:rPr>
              <a:t>Q:</a:t>
            </a:r>
            <a:r>
              <a:rPr lang="en-US" altLang="en-US" dirty="0">
                <a:ea typeface="ＭＳ Ｐゴシック" charset="-128"/>
              </a:rPr>
              <a:t> How does a </a:t>
            </a:r>
            <a:r>
              <a:rPr lang="en-US" altLang="en-US" i="1" dirty="0">
                <a:solidFill>
                  <a:srgbClr val="FF0000"/>
                </a:solidFill>
                <a:ea typeface="ＭＳ Ｐゴシック" charset="-128"/>
              </a:rPr>
              <a:t>host</a:t>
            </a:r>
            <a:r>
              <a:rPr lang="en-US" altLang="en-US" dirty="0">
                <a:ea typeface="ＭＳ Ｐゴシック" charset="-128"/>
              </a:rPr>
              <a:t> get an IP address?</a:t>
            </a:r>
          </a:p>
          <a:p>
            <a:pPr>
              <a:lnSpc>
                <a:spcPct val="90000"/>
              </a:lnSpc>
            </a:pPr>
            <a:endParaRPr lang="en-US" altLang="zh-CN" dirty="0">
              <a:ea typeface="ＭＳ Ｐゴシック" charset="-128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US" altLang="zh-CN" dirty="0">
                <a:solidFill>
                  <a:srgbClr val="FF0000"/>
                </a:solidFill>
                <a:ea typeface="宋体" charset="-122"/>
              </a:rPr>
              <a:t>A:</a:t>
            </a:r>
          </a:p>
          <a:p>
            <a:pPr lvl="1"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en-US" altLang="zh-CN" sz="2000" dirty="0">
                <a:ea typeface="宋体" charset="-122"/>
              </a:rPr>
              <a:t>Static configured</a:t>
            </a:r>
            <a:endParaRPr lang="en-US" altLang="en-US" sz="2000" dirty="0">
              <a:ea typeface="ＭＳ Ｐゴシック" charset="-128"/>
            </a:endParaRPr>
          </a:p>
          <a:p>
            <a:pPr lvl="2">
              <a:lnSpc>
                <a:spcPct val="90000"/>
              </a:lnSpc>
            </a:pPr>
            <a:r>
              <a:rPr lang="en-US" altLang="zh-CN" dirty="0" err="1">
                <a:ea typeface="宋体" charset="-122"/>
              </a:rPr>
              <a:t>unix</a:t>
            </a:r>
            <a:r>
              <a:rPr lang="en-US" altLang="zh-CN" dirty="0">
                <a:ea typeface="宋体" charset="-122"/>
              </a:rPr>
              <a:t>: </a:t>
            </a:r>
            <a:br>
              <a:rPr lang="en-US" altLang="zh-CN" dirty="0">
                <a:ea typeface="宋体" charset="-122"/>
              </a:rPr>
            </a:br>
            <a:r>
              <a:rPr lang="en-US" altLang="zh-CN" dirty="0">
                <a:ea typeface="宋体" charset="-122"/>
              </a:rPr>
              <a:t>%</a:t>
            </a:r>
            <a:r>
              <a:rPr lang="en-US" altLang="en-US" dirty="0">
                <a:ea typeface="ＭＳ Ｐゴシック" charset="-128"/>
              </a:rPr>
              <a:t>/</a:t>
            </a:r>
            <a:r>
              <a:rPr lang="en-US" altLang="en-US" dirty="0" err="1">
                <a:ea typeface="ＭＳ Ｐゴシック" charset="-128"/>
              </a:rPr>
              <a:t>sbin</a:t>
            </a:r>
            <a:r>
              <a:rPr lang="en-US" altLang="en-US" dirty="0">
                <a:ea typeface="ＭＳ Ｐゴシック" charset="-128"/>
              </a:rPr>
              <a:t>/</a:t>
            </a:r>
            <a:r>
              <a:rPr lang="en-US" altLang="en-US" dirty="0" err="1">
                <a:ea typeface="ＭＳ Ｐゴシック" charset="-128"/>
              </a:rPr>
              <a:t>ifconfig</a:t>
            </a:r>
            <a:r>
              <a:rPr lang="en-US" altLang="en-US" dirty="0">
                <a:ea typeface="ＭＳ Ｐゴシック" charset="-128"/>
              </a:rPr>
              <a:t> eth0 </a:t>
            </a:r>
            <a:r>
              <a:rPr lang="en-US" altLang="en-US" dirty="0" err="1">
                <a:ea typeface="ＭＳ Ｐゴシック" charset="-128"/>
              </a:rPr>
              <a:t>inet</a:t>
            </a:r>
            <a:r>
              <a:rPr lang="en-US" altLang="en-US" dirty="0">
                <a:ea typeface="ＭＳ Ｐゴシック" charset="-128"/>
              </a:rPr>
              <a:t> 192.168.0.10 netmask 255.255.255.0</a:t>
            </a:r>
          </a:p>
          <a:p>
            <a:pPr lvl="1">
              <a:lnSpc>
                <a:spcPct val="90000"/>
              </a:lnSpc>
            </a:pPr>
            <a:endParaRPr lang="en-US" altLang="en-US" dirty="0">
              <a:ea typeface="ＭＳ Ｐゴシック" charset="-128"/>
            </a:endParaRPr>
          </a:p>
          <a:p>
            <a:pPr lvl="1"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en-US" altLang="en-US" sz="2000" dirty="0">
                <a:solidFill>
                  <a:srgbClr val="FF0000"/>
                </a:solidFill>
                <a:ea typeface="ＭＳ Ｐゴシック" charset="-128"/>
              </a:rPr>
              <a:t>DHCP:</a:t>
            </a:r>
            <a:r>
              <a:rPr lang="en-US" altLang="en-US" sz="2000" dirty="0">
                <a:ea typeface="ＭＳ Ｐゴシック" charset="-128"/>
              </a:rPr>
              <a:t> </a:t>
            </a:r>
            <a:r>
              <a:rPr lang="en-US" altLang="en-US" sz="2000" dirty="0">
                <a:solidFill>
                  <a:srgbClr val="FF0000"/>
                </a:solidFill>
                <a:ea typeface="ＭＳ Ｐゴシック" charset="-128"/>
              </a:rPr>
              <a:t>D</a:t>
            </a:r>
            <a:r>
              <a:rPr lang="en-US" altLang="en-US" sz="2000" dirty="0">
                <a:ea typeface="ＭＳ Ｐゴシック" charset="-128"/>
              </a:rPr>
              <a:t>ynamic </a:t>
            </a:r>
            <a:r>
              <a:rPr lang="en-US" altLang="en-US" sz="2000" dirty="0">
                <a:solidFill>
                  <a:srgbClr val="FF0000"/>
                </a:solidFill>
                <a:ea typeface="ＭＳ Ｐゴシック" charset="-128"/>
              </a:rPr>
              <a:t>H</a:t>
            </a:r>
            <a:r>
              <a:rPr lang="en-US" altLang="en-US" sz="2000" dirty="0">
                <a:ea typeface="ＭＳ Ｐゴシック" charset="-128"/>
              </a:rPr>
              <a:t>ost </a:t>
            </a:r>
            <a:r>
              <a:rPr lang="en-US" altLang="en-US" sz="2000" dirty="0">
                <a:solidFill>
                  <a:srgbClr val="FF0000"/>
                </a:solidFill>
                <a:ea typeface="ＭＳ Ｐゴシック" charset="-128"/>
              </a:rPr>
              <a:t>C</a:t>
            </a:r>
            <a:r>
              <a:rPr lang="en-US" altLang="en-US" sz="2000" dirty="0">
                <a:ea typeface="ＭＳ Ｐゴシック" charset="-128"/>
              </a:rPr>
              <a:t>onfiguration </a:t>
            </a:r>
            <a:r>
              <a:rPr lang="en-US" altLang="en-US" sz="2000" dirty="0">
                <a:solidFill>
                  <a:srgbClr val="FF0000"/>
                </a:solidFill>
                <a:ea typeface="ＭＳ Ｐゴシック" charset="-128"/>
              </a:rPr>
              <a:t>P</a:t>
            </a:r>
            <a:r>
              <a:rPr lang="en-US" altLang="en-US" sz="2000" dirty="0">
                <a:ea typeface="ＭＳ Ｐゴシック" charset="-128"/>
              </a:rPr>
              <a:t>rotocol (RFC2131): dynamically get address from a DHCP server</a:t>
            </a:r>
          </a:p>
        </p:txBody>
      </p:sp>
    </p:spTree>
    <p:extLst>
      <p:ext uri="{BB962C8B-B14F-4D97-AF65-F5344CB8AC3E}">
        <p14:creationId xmlns:p14="http://schemas.microsoft.com/office/powerpoint/2010/main" val="191897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DHCP Goal and History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altLang="en-US" sz="2400" u="sng" dirty="0">
                <a:ea typeface="ＭＳ Ｐゴシック" charset="-128"/>
              </a:rPr>
              <a:t>Goal:</a:t>
            </a:r>
            <a:r>
              <a:rPr lang="en-US" altLang="en-US" sz="2400" dirty="0">
                <a:ea typeface="ＭＳ Ｐゴシック" charset="-128"/>
              </a:rPr>
              <a:t> allow host to </a:t>
            </a:r>
            <a:r>
              <a:rPr lang="en-US" altLang="en-US" sz="2400" i="1" dirty="0">
                <a:ea typeface="ＭＳ Ｐゴシック" charset="-128"/>
              </a:rPr>
              <a:t>dynamically </a:t>
            </a:r>
            <a:r>
              <a:rPr lang="en-US" altLang="en-US" sz="2400" dirty="0">
                <a:ea typeface="ＭＳ Ｐゴシック" charset="-128"/>
              </a:rPr>
              <a:t>obtain its IP address from network server when it joins networ</a:t>
            </a:r>
            <a:r>
              <a:rPr lang="en-US" altLang="zh-CN" sz="2400" dirty="0">
                <a:ea typeface="宋体" charset="-122"/>
              </a:rPr>
              <a:t>k</a:t>
            </a:r>
            <a:endParaRPr lang="en-US" sz="2400" dirty="0"/>
          </a:p>
          <a:p>
            <a:pPr>
              <a:buFont typeface="Wingdings" pitchFamily="2" charset="2"/>
              <a:buChar char="q"/>
            </a:pPr>
            <a:r>
              <a:rPr lang="en-US" sz="2400" dirty="0"/>
              <a:t>History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000" dirty="0"/>
              <a:t>1984 Reverse ARP (RFC903): obtain IP address, but at link layer, and hence requires a server at each network link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000" dirty="0"/>
              <a:t>1985 Bootstrap Protocol (BOOTP; RFC951): introduces the concept of a relay agent to forward across networks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000" dirty="0"/>
              <a:t>1993 DHCP (RFC1531): based on BOOTP but can dynamically allocate and reclaim IP addresses in a pool, as well as delivery of other parameters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000" dirty="0"/>
              <a:t>1993 Errors in editorials led to immediate reissue as RFC1541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000" dirty="0"/>
              <a:t>1997 DHCP (RFC2131): add DHCPINFORM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72D49E-1E31-4048-B438-B7275D106FE3}" type="slidenum">
              <a:rPr lang="en-US" altLang="en-US" smtClean="0"/>
              <a:pPr/>
              <a:t>42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79046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dirty="0"/>
              <a:t>DHCP </a:t>
            </a:r>
            <a:r>
              <a:rPr lang="en-US" dirty="0" err="1"/>
              <a:t>wireshark</a:t>
            </a:r>
            <a:r>
              <a:rPr lang="en-US" dirty="0"/>
              <a:t>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72D49E-1E31-4048-B438-B7275D106FE3}" type="slidenum">
              <a:rPr lang="en-US" altLang="en-US" smtClean="0"/>
              <a:pPr/>
              <a:t>43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3763278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449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584B20DC-655A-5240-9BFF-79BD1AFBE5EC}" type="slidenum">
              <a:rPr lang="en-US" altLang="en-US" sz="1400">
                <a:solidFill>
                  <a:srgbClr val="000000"/>
                </a:solidFill>
                <a:latin typeface="Times New Roman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44</a:t>
            </a:fld>
            <a:endParaRPr lang="en-US" altLang="en-US" sz="140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232450" name="Rectangle 2"/>
          <p:cNvSpPr>
            <a:spLocks noGrp="1" noChangeArrowheads="1"/>
          </p:cNvSpPr>
          <p:nvPr>
            <p:ph type="title"/>
          </p:nvPr>
        </p:nvSpPr>
        <p:spPr>
          <a:xfrm>
            <a:off x="177800" y="346075"/>
            <a:ext cx="8826500" cy="833438"/>
          </a:xfrm>
        </p:spPr>
        <p:txBody>
          <a:bodyPr/>
          <a:lstStyle/>
          <a:p>
            <a:r>
              <a:rPr lang="en-US" altLang="en-US" sz="3200">
                <a:ea typeface="ＭＳ Ｐゴシック" charset="-128"/>
              </a:rPr>
              <a:t>DHCP: Dynamic Host Configuration Protocol</a:t>
            </a:r>
          </a:p>
        </p:txBody>
      </p:sp>
      <p:sp>
        <p:nvSpPr>
          <p:cNvPr id="2324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22288" y="1522413"/>
            <a:ext cx="8034337" cy="4735512"/>
          </a:xfrm>
        </p:spPr>
        <p:txBody>
          <a:bodyPr/>
          <a:lstStyle/>
          <a:p>
            <a:pPr lvl="1">
              <a:lnSpc>
                <a:spcPct val="90000"/>
              </a:lnSpc>
              <a:buFont typeface="ZapfDingbats" charset="0"/>
              <a:buNone/>
            </a:pPr>
            <a:endParaRPr lang="en-US" altLang="en-US" sz="2000" dirty="0">
              <a:ea typeface="ＭＳ Ｐゴシック" charset="-128"/>
            </a:endParaRPr>
          </a:p>
          <a:p>
            <a:pPr>
              <a:lnSpc>
                <a:spcPct val="90000"/>
              </a:lnSpc>
              <a:buFont typeface="ZapfDingbats" charset="0"/>
              <a:buNone/>
            </a:pPr>
            <a:r>
              <a:rPr lang="en-US" altLang="en-US" sz="2400" dirty="0">
                <a:ea typeface="ＭＳ Ｐゴシック" charset="-128"/>
              </a:rPr>
              <a:t>The often used </a:t>
            </a:r>
            <a:r>
              <a:rPr lang="en-US" altLang="en-US" sz="2400" dirty="0">
                <a:solidFill>
                  <a:srgbClr val="FF0000"/>
                </a:solidFill>
                <a:ea typeface="ＭＳ Ｐゴシック" charset="-128"/>
              </a:rPr>
              <a:t>DORA</a:t>
            </a:r>
            <a:r>
              <a:rPr lang="en-US" altLang="en-US" sz="2400" dirty="0">
                <a:ea typeface="ＭＳ Ｐゴシック" charset="-128"/>
              </a:rPr>
              <a:t> model (4 messages)</a:t>
            </a:r>
          </a:p>
          <a:p>
            <a:pPr lvl="1"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en-US" altLang="en-US" dirty="0">
                <a:ea typeface="ＭＳ Ｐゴシック" charset="-128"/>
              </a:rPr>
              <a:t>host broadcasts </a:t>
            </a:r>
            <a:r>
              <a:rPr lang="ja-JP" altLang="en-US" dirty="0">
                <a:ea typeface="ＭＳ Ｐゴシック" charset="-128"/>
              </a:rPr>
              <a:t>“</a:t>
            </a:r>
            <a:r>
              <a:rPr lang="en-US" altLang="ja-JP" dirty="0">
                <a:solidFill>
                  <a:schemeClr val="accent2"/>
                </a:solidFill>
                <a:ea typeface="ＭＳ Ｐゴシック" charset="-128"/>
              </a:rPr>
              <a:t>DHCP discover</a:t>
            </a:r>
            <a:r>
              <a:rPr lang="ja-JP" altLang="en-US" dirty="0">
                <a:ea typeface="ＭＳ Ｐゴシック" charset="-128"/>
              </a:rPr>
              <a:t>”</a:t>
            </a:r>
            <a:r>
              <a:rPr lang="en-US" altLang="ja-JP" dirty="0">
                <a:ea typeface="ＭＳ Ｐゴシック" charset="-128"/>
              </a:rPr>
              <a:t> </a:t>
            </a:r>
            <a:r>
              <a:rPr lang="en-US" altLang="ja-JP" dirty="0" err="1">
                <a:ea typeface="ＭＳ Ｐゴシック" charset="-128"/>
              </a:rPr>
              <a:t>msg</a:t>
            </a:r>
            <a:endParaRPr lang="en-US" altLang="ja-JP" dirty="0">
              <a:ea typeface="ＭＳ Ｐゴシック" charset="-128"/>
            </a:endParaRPr>
          </a:p>
          <a:p>
            <a:pPr lvl="1"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en-US" altLang="en-US" dirty="0">
                <a:ea typeface="ＭＳ Ｐゴシック" charset="-128"/>
              </a:rPr>
              <a:t>DHCP server responds with </a:t>
            </a:r>
            <a:r>
              <a:rPr lang="ja-JP" altLang="en-US" dirty="0">
                <a:ea typeface="ＭＳ Ｐゴシック" charset="-128"/>
              </a:rPr>
              <a:t>“</a:t>
            </a:r>
            <a:r>
              <a:rPr lang="en-US" altLang="ja-JP" dirty="0">
                <a:solidFill>
                  <a:schemeClr val="accent2"/>
                </a:solidFill>
                <a:ea typeface="ＭＳ Ｐゴシック" charset="-128"/>
              </a:rPr>
              <a:t>DHCP offer</a:t>
            </a:r>
            <a:r>
              <a:rPr lang="ja-JP" altLang="en-US" dirty="0">
                <a:ea typeface="ＭＳ Ｐゴシック" charset="-128"/>
              </a:rPr>
              <a:t>”</a:t>
            </a:r>
            <a:r>
              <a:rPr lang="en-US" altLang="ja-JP" dirty="0">
                <a:ea typeface="ＭＳ Ｐゴシック" charset="-128"/>
              </a:rPr>
              <a:t> </a:t>
            </a:r>
            <a:r>
              <a:rPr lang="en-US" altLang="ja-JP" dirty="0" err="1">
                <a:ea typeface="ＭＳ Ｐゴシック" charset="-128"/>
              </a:rPr>
              <a:t>msg</a:t>
            </a:r>
            <a:endParaRPr lang="en-US" altLang="ja-JP" dirty="0">
              <a:ea typeface="ＭＳ Ｐゴシック" charset="-128"/>
            </a:endParaRPr>
          </a:p>
          <a:p>
            <a:pPr lvl="1"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en-US" altLang="en-US" dirty="0">
                <a:ea typeface="ＭＳ Ｐゴシック" charset="-128"/>
              </a:rPr>
              <a:t>host requests IP address: </a:t>
            </a:r>
            <a:r>
              <a:rPr lang="ja-JP" altLang="en-US" dirty="0">
                <a:ea typeface="ＭＳ Ｐゴシック" charset="-128"/>
              </a:rPr>
              <a:t>“</a:t>
            </a:r>
            <a:r>
              <a:rPr lang="en-US" altLang="ja-JP" dirty="0">
                <a:solidFill>
                  <a:schemeClr val="accent2"/>
                </a:solidFill>
                <a:ea typeface="ＭＳ Ｐゴシック" charset="-128"/>
              </a:rPr>
              <a:t>DHCP request</a:t>
            </a:r>
            <a:r>
              <a:rPr lang="ja-JP" altLang="en-US" dirty="0">
                <a:ea typeface="ＭＳ Ｐゴシック" charset="-128"/>
              </a:rPr>
              <a:t>”</a:t>
            </a:r>
            <a:r>
              <a:rPr lang="en-US" altLang="ja-JP" dirty="0">
                <a:ea typeface="ＭＳ Ｐゴシック" charset="-128"/>
              </a:rPr>
              <a:t> </a:t>
            </a:r>
            <a:r>
              <a:rPr lang="en-US" altLang="ja-JP" dirty="0" err="1">
                <a:ea typeface="ＭＳ Ｐゴシック" charset="-128"/>
              </a:rPr>
              <a:t>msg</a:t>
            </a:r>
            <a:endParaRPr lang="en-US" altLang="ja-JP" dirty="0">
              <a:ea typeface="ＭＳ Ｐゴシック" charset="-128"/>
            </a:endParaRPr>
          </a:p>
          <a:p>
            <a:pPr lvl="1"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en-US" altLang="en-US" dirty="0">
                <a:ea typeface="ＭＳ Ｐゴシック" charset="-128"/>
              </a:rPr>
              <a:t>DHCP server sends address: </a:t>
            </a:r>
            <a:r>
              <a:rPr lang="ja-JP" altLang="en-US" dirty="0">
                <a:ea typeface="ＭＳ Ｐゴシック" charset="-128"/>
              </a:rPr>
              <a:t>“</a:t>
            </a:r>
            <a:r>
              <a:rPr lang="en-US" altLang="ja-JP" dirty="0">
                <a:solidFill>
                  <a:schemeClr val="accent2"/>
                </a:solidFill>
                <a:ea typeface="ＭＳ Ｐゴシック" charset="-128"/>
              </a:rPr>
              <a:t>DHCP </a:t>
            </a:r>
            <a:r>
              <a:rPr lang="en-US" altLang="ja-JP" dirty="0" err="1">
                <a:solidFill>
                  <a:schemeClr val="accent2"/>
                </a:solidFill>
                <a:ea typeface="ＭＳ Ｐゴシック" charset="-128"/>
              </a:rPr>
              <a:t>ack</a:t>
            </a:r>
            <a:r>
              <a:rPr lang="ja-JP" altLang="en-US" dirty="0">
                <a:ea typeface="ＭＳ Ｐゴシック" charset="-128"/>
              </a:rPr>
              <a:t>”</a:t>
            </a:r>
            <a:r>
              <a:rPr lang="en-US" altLang="ja-JP" dirty="0">
                <a:ea typeface="ＭＳ Ｐゴシック" charset="-128"/>
              </a:rPr>
              <a:t> </a:t>
            </a:r>
            <a:r>
              <a:rPr lang="en-US" altLang="ja-JP" dirty="0" err="1">
                <a:ea typeface="ＭＳ Ｐゴシック" charset="-128"/>
              </a:rPr>
              <a:t>msg</a:t>
            </a:r>
            <a:r>
              <a:rPr lang="en-US" altLang="ja-JP" dirty="0">
                <a:ea typeface="ＭＳ Ｐゴシック" charset="-128"/>
              </a:rPr>
              <a:t> </a:t>
            </a:r>
            <a:endParaRPr lang="en-US" altLang="en-US" dirty="0">
              <a:ea typeface="ＭＳ Ｐゴシック" charset="-12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288" y="4096551"/>
            <a:ext cx="1762760" cy="2615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4248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497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A527F66F-F9C6-0947-8DA5-CF5C61EE3E43}" type="slidenum">
              <a:rPr lang="en-US" altLang="en-US" sz="1400">
                <a:solidFill>
                  <a:srgbClr val="000000"/>
                </a:solidFill>
                <a:latin typeface="Times New Roman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45</a:t>
            </a:fld>
            <a:endParaRPr lang="en-US" altLang="en-US" sz="1400">
              <a:solidFill>
                <a:srgbClr val="000000"/>
              </a:solidFill>
              <a:latin typeface="Times New Roman" charset="0"/>
            </a:endParaRPr>
          </a:p>
        </p:txBody>
      </p:sp>
      <p:pic>
        <p:nvPicPr>
          <p:cNvPr id="234498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8688" y="0"/>
            <a:ext cx="5214937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4499" name="Rectangle 4"/>
          <p:cNvSpPr>
            <a:spLocks noChangeArrowheads="1"/>
          </p:cNvSpPr>
          <p:nvPr/>
        </p:nvSpPr>
        <p:spPr bwMode="auto">
          <a:xfrm>
            <a:off x="6465888" y="6303963"/>
            <a:ext cx="2678112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100"/>
              <a:t>https://www.ietf.org/rfc/rfc2131.txt</a:t>
            </a:r>
          </a:p>
        </p:txBody>
      </p:sp>
    </p:spTree>
    <p:extLst>
      <p:ext uri="{BB962C8B-B14F-4D97-AF65-F5344CB8AC3E}">
        <p14:creationId xmlns:p14="http://schemas.microsoft.com/office/powerpoint/2010/main" val="157841786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545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C3806B73-2D06-0A45-85C7-301AB4AA1AC2}" type="slidenum">
              <a:rPr lang="en-US" altLang="en-US" sz="1400">
                <a:solidFill>
                  <a:srgbClr val="000000"/>
                </a:solidFill>
                <a:latin typeface="Times New Roman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46</a:t>
            </a:fld>
            <a:endParaRPr lang="en-US" altLang="en-US" sz="1400">
              <a:solidFill>
                <a:srgbClr val="000000"/>
              </a:solidFill>
              <a:latin typeface="Times New Roman" charset="0"/>
            </a:endParaRPr>
          </a:p>
        </p:txBody>
      </p:sp>
      <p:pic>
        <p:nvPicPr>
          <p:cNvPr id="236546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600" y="457200"/>
            <a:ext cx="3998913" cy="594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6547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7325" y="165100"/>
            <a:ext cx="3021013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3294907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dirty="0"/>
              <a:t>DHCP lease renew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72D49E-1E31-4048-B438-B7275D106FE3}" type="slidenum">
              <a:rPr lang="en-US" altLang="en-US" smtClean="0"/>
              <a:pPr/>
              <a:t>47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220621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57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0C13CB6D-894C-7D40-8531-439FDEF78F74}" type="slidenum">
              <a:rPr lang="en-US" altLang="en-US" sz="1400">
                <a:solidFill>
                  <a:srgbClr val="000000"/>
                </a:solidFill>
                <a:latin typeface="Times New Roman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48</a:t>
            </a:fld>
            <a:endParaRPr lang="en-US" altLang="en-US" sz="140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249858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altLang="en-US" dirty="0">
                <a:ea typeface="ＭＳ Ｐゴシック" charset="-128"/>
              </a:rPr>
              <a:t>Optional Read: IP Multicast</a:t>
            </a:r>
          </a:p>
        </p:txBody>
      </p:sp>
    </p:spTree>
    <p:extLst>
      <p:ext uri="{BB962C8B-B14F-4D97-AF65-F5344CB8AC3E}">
        <p14:creationId xmlns:p14="http://schemas.microsoft.com/office/powerpoint/2010/main" val="77720465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01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D08BA3F8-3DFF-374A-B23B-E5767E4B5585}" type="slidenum">
              <a:rPr lang="en-US" altLang="en-US" sz="1400">
                <a:solidFill>
                  <a:srgbClr val="000000"/>
                </a:solidFill>
                <a:latin typeface="Times New Roman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49</a:t>
            </a:fld>
            <a:endParaRPr lang="en-US" altLang="en-US" sz="140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256002" name="Rectangle 2"/>
          <p:cNvSpPr>
            <a:spLocks noChangeArrowheads="1"/>
          </p:cNvSpPr>
          <p:nvPr/>
        </p:nvSpPr>
        <p:spPr bwMode="auto">
          <a:xfrm>
            <a:off x="304800" y="1524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0" tIns="45712" rIns="91420" bIns="45712"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4000" u="sng">
                <a:solidFill>
                  <a:srgbClr val="3333CC"/>
                </a:solidFill>
              </a:rPr>
              <a:t>IP Multicast: Service Model</a:t>
            </a:r>
          </a:p>
        </p:txBody>
      </p:sp>
      <p:sp>
        <p:nvSpPr>
          <p:cNvPr id="256003" name="Rectangle 3"/>
          <p:cNvSpPr>
            <a:spLocks noChangeArrowheads="1"/>
          </p:cNvSpPr>
          <p:nvPr/>
        </p:nvSpPr>
        <p:spPr bwMode="auto">
          <a:xfrm>
            <a:off x="369888" y="4221163"/>
            <a:ext cx="8534400" cy="2068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0" tIns="45712" rIns="91420" bIns="45712"/>
          <a:lstStyle>
            <a:lvl1pPr marL="342900" indent="-342900"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buClr>
                <a:srgbClr val="3333CC"/>
              </a:buClr>
              <a:buFont typeface="Wingdings" pitchFamily="2" charset="2"/>
              <a:buChar char="q"/>
            </a:pPr>
            <a:r>
              <a:rPr lang="en-US" altLang="en-US" sz="1600" dirty="0">
                <a:solidFill>
                  <a:srgbClr val="000000"/>
                </a:solidFill>
              </a:rPr>
              <a:t>Multicast group concept: use of </a:t>
            </a:r>
            <a:r>
              <a:rPr lang="en-US" altLang="en-US" sz="1600" dirty="0">
                <a:solidFill>
                  <a:srgbClr val="3333CC"/>
                </a:solidFill>
              </a:rPr>
              <a:t>indirection</a:t>
            </a:r>
          </a:p>
          <a:p>
            <a:pPr lvl="1">
              <a:buClr>
                <a:srgbClr val="3333CC"/>
              </a:buClr>
              <a:buFont typeface="Courier New" panose="02070309020205020404" pitchFamily="49" charset="0"/>
              <a:buChar char="o"/>
            </a:pPr>
            <a:r>
              <a:rPr lang="en-US" altLang="en-US" sz="1400" dirty="0">
                <a:solidFill>
                  <a:srgbClr val="000000"/>
                </a:solidFill>
              </a:rPr>
              <a:t>A group is identified by a location-independent</a:t>
            </a:r>
            <a:br>
              <a:rPr lang="en-US" altLang="en-US" sz="1400" dirty="0">
                <a:solidFill>
                  <a:srgbClr val="000000"/>
                </a:solidFill>
              </a:rPr>
            </a:br>
            <a:r>
              <a:rPr lang="en-US" altLang="en-US" sz="1400" dirty="0">
                <a:solidFill>
                  <a:srgbClr val="000000"/>
                </a:solidFill>
              </a:rPr>
              <a:t> logical address (class D IP address: prefix 1110)</a:t>
            </a:r>
            <a:endParaRPr lang="en-US" altLang="en-US" sz="1600" dirty="0">
              <a:solidFill>
                <a:srgbClr val="000000"/>
              </a:solidFill>
            </a:endParaRPr>
          </a:p>
          <a:p>
            <a:pPr>
              <a:buClr>
                <a:srgbClr val="3333CC"/>
              </a:buClr>
              <a:buFont typeface="Wingdings" pitchFamily="2" charset="2"/>
              <a:buChar char="q"/>
            </a:pPr>
            <a:r>
              <a:rPr lang="en-US" altLang="en-US" sz="1600" dirty="0">
                <a:solidFill>
                  <a:srgbClr val="000000"/>
                </a:solidFill>
              </a:rPr>
              <a:t>Open group model</a:t>
            </a:r>
          </a:p>
          <a:p>
            <a:pPr lvl="1">
              <a:buClr>
                <a:srgbClr val="3333CC"/>
              </a:buClr>
              <a:buFont typeface="Courier New" panose="02070309020205020404" pitchFamily="49" charset="0"/>
              <a:buChar char="o"/>
            </a:pPr>
            <a:r>
              <a:rPr lang="en-US" altLang="en-US" sz="1400" dirty="0">
                <a:solidFill>
                  <a:srgbClr val="000000"/>
                </a:solidFill>
              </a:rPr>
              <a:t>Anyone can send packets to the </a:t>
            </a:r>
            <a:r>
              <a:rPr lang="ja-JP" altLang="en-US" sz="1400">
                <a:solidFill>
                  <a:srgbClr val="000000"/>
                </a:solidFill>
              </a:rPr>
              <a:t>“</a:t>
            </a:r>
            <a:r>
              <a:rPr lang="en-US" altLang="ja-JP" sz="1400" dirty="0">
                <a:solidFill>
                  <a:srgbClr val="000000"/>
                </a:solidFill>
              </a:rPr>
              <a:t>logical</a:t>
            </a:r>
            <a:r>
              <a:rPr lang="ja-JP" altLang="en-US" sz="1400">
                <a:solidFill>
                  <a:srgbClr val="000000"/>
                </a:solidFill>
              </a:rPr>
              <a:t>”</a:t>
            </a:r>
            <a:r>
              <a:rPr lang="en-US" altLang="ja-JP" sz="1400" dirty="0">
                <a:solidFill>
                  <a:srgbClr val="000000"/>
                </a:solidFill>
              </a:rPr>
              <a:t> group address</a:t>
            </a:r>
          </a:p>
          <a:p>
            <a:pPr lvl="1">
              <a:buClr>
                <a:srgbClr val="3333CC"/>
              </a:buClr>
              <a:buFont typeface="Courier New" panose="02070309020205020404" pitchFamily="49" charset="0"/>
              <a:buChar char="o"/>
            </a:pPr>
            <a:r>
              <a:rPr lang="en-US" altLang="en-US" sz="1400" dirty="0">
                <a:solidFill>
                  <a:srgbClr val="000000"/>
                </a:solidFill>
              </a:rPr>
              <a:t>Anyone can join a group and receive packets</a:t>
            </a:r>
          </a:p>
          <a:p>
            <a:pPr>
              <a:buClr>
                <a:srgbClr val="3333CC"/>
              </a:buClr>
              <a:buFont typeface="Wingdings" pitchFamily="2" charset="2"/>
              <a:buChar char="q"/>
            </a:pPr>
            <a:r>
              <a:rPr lang="en-US" altLang="en-US" sz="1600" dirty="0">
                <a:solidFill>
                  <a:srgbClr val="000000"/>
                </a:solidFill>
              </a:rPr>
              <a:t>Normal, best-effort delivery semantics of IP</a:t>
            </a:r>
          </a:p>
        </p:txBody>
      </p:sp>
      <p:grpSp>
        <p:nvGrpSpPr>
          <p:cNvPr id="256004" name="Group 4"/>
          <p:cNvGrpSpPr>
            <a:grpSpLocks/>
          </p:cNvGrpSpPr>
          <p:nvPr/>
        </p:nvGrpSpPr>
        <p:grpSpPr bwMode="auto">
          <a:xfrm>
            <a:off x="522288" y="1196975"/>
            <a:ext cx="6707187" cy="2949575"/>
            <a:chOff x="536" y="809"/>
            <a:chExt cx="4225" cy="1858"/>
          </a:xfrm>
        </p:grpSpPr>
        <p:sp>
          <p:nvSpPr>
            <p:cNvPr id="256007" name="Freeform 5"/>
            <p:cNvSpPr>
              <a:spLocks/>
            </p:cNvSpPr>
            <p:nvPr/>
          </p:nvSpPr>
          <p:spPr bwMode="auto">
            <a:xfrm>
              <a:off x="2021" y="1409"/>
              <a:ext cx="1273" cy="898"/>
            </a:xfrm>
            <a:custGeom>
              <a:avLst/>
              <a:gdLst>
                <a:gd name="T0" fmla="*/ 274 w 1273"/>
                <a:gd name="T1" fmla="*/ 0 h 898"/>
                <a:gd name="T2" fmla="*/ 95 w 1273"/>
                <a:gd name="T3" fmla="*/ 126 h 898"/>
                <a:gd name="T4" fmla="*/ 21 w 1273"/>
                <a:gd name="T5" fmla="*/ 468 h 898"/>
                <a:gd name="T6" fmla="*/ 99 w 1273"/>
                <a:gd name="T7" fmla="*/ 747 h 898"/>
                <a:gd name="T8" fmla="*/ 614 w 1273"/>
                <a:gd name="T9" fmla="*/ 878 h 898"/>
                <a:gd name="T10" fmla="*/ 1007 w 1273"/>
                <a:gd name="T11" fmla="*/ 869 h 898"/>
                <a:gd name="T12" fmla="*/ 1225 w 1273"/>
                <a:gd name="T13" fmla="*/ 765 h 898"/>
                <a:gd name="T14" fmla="*/ 1260 w 1273"/>
                <a:gd name="T15" fmla="*/ 477 h 898"/>
                <a:gd name="T16" fmla="*/ 1146 w 1273"/>
                <a:gd name="T17" fmla="*/ 75 h 898"/>
                <a:gd name="T18" fmla="*/ 728 w 1273"/>
                <a:gd name="T19" fmla="*/ 49 h 898"/>
                <a:gd name="T20" fmla="*/ 274 w 1273"/>
                <a:gd name="T21" fmla="*/ 0 h 89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273"/>
                <a:gd name="T34" fmla="*/ 0 h 898"/>
                <a:gd name="T35" fmla="*/ 1273 w 1273"/>
                <a:gd name="T36" fmla="*/ 898 h 898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273" h="898">
                  <a:moveTo>
                    <a:pt x="274" y="0"/>
                  </a:moveTo>
                  <a:cubicBezTo>
                    <a:pt x="169" y="6"/>
                    <a:pt x="137" y="48"/>
                    <a:pt x="95" y="126"/>
                  </a:cubicBezTo>
                  <a:cubicBezTo>
                    <a:pt x="53" y="204"/>
                    <a:pt x="20" y="365"/>
                    <a:pt x="21" y="468"/>
                  </a:cubicBezTo>
                  <a:cubicBezTo>
                    <a:pt x="22" y="571"/>
                    <a:pt x="0" y="679"/>
                    <a:pt x="99" y="747"/>
                  </a:cubicBezTo>
                  <a:cubicBezTo>
                    <a:pt x="198" y="815"/>
                    <a:pt x="463" y="858"/>
                    <a:pt x="614" y="878"/>
                  </a:cubicBezTo>
                  <a:cubicBezTo>
                    <a:pt x="765" y="898"/>
                    <a:pt x="905" y="888"/>
                    <a:pt x="1007" y="869"/>
                  </a:cubicBezTo>
                  <a:cubicBezTo>
                    <a:pt x="1109" y="850"/>
                    <a:pt x="1183" y="830"/>
                    <a:pt x="1225" y="765"/>
                  </a:cubicBezTo>
                  <a:cubicBezTo>
                    <a:pt x="1267" y="700"/>
                    <a:pt x="1273" y="592"/>
                    <a:pt x="1260" y="477"/>
                  </a:cubicBezTo>
                  <a:cubicBezTo>
                    <a:pt x="1247" y="362"/>
                    <a:pt x="1235" y="146"/>
                    <a:pt x="1146" y="75"/>
                  </a:cubicBezTo>
                  <a:cubicBezTo>
                    <a:pt x="1057" y="4"/>
                    <a:pt x="873" y="61"/>
                    <a:pt x="728" y="49"/>
                  </a:cubicBezTo>
                  <a:cubicBezTo>
                    <a:pt x="583" y="37"/>
                    <a:pt x="369" y="10"/>
                    <a:pt x="274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256008" name="Group 6"/>
            <p:cNvGrpSpPr>
              <a:grpSpLocks/>
            </p:cNvGrpSpPr>
            <p:nvPr/>
          </p:nvGrpSpPr>
          <p:grpSpPr bwMode="auto">
            <a:xfrm>
              <a:off x="1543" y="1918"/>
              <a:ext cx="312" cy="261"/>
              <a:chOff x="4765" y="1531"/>
              <a:chExt cx="312" cy="261"/>
            </a:xfrm>
          </p:grpSpPr>
          <p:sp>
            <p:nvSpPr>
              <p:cNvPr id="256309" name="AutoShape 7"/>
              <p:cNvSpPr>
                <a:spLocks noChangeAspect="1" noChangeArrowheads="1" noTextEdit="1"/>
              </p:cNvSpPr>
              <p:nvPr/>
            </p:nvSpPr>
            <p:spPr bwMode="auto">
              <a:xfrm>
                <a:off x="4765" y="1531"/>
                <a:ext cx="312" cy="2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310" name="Freeform 8"/>
              <p:cNvSpPr>
                <a:spLocks/>
              </p:cNvSpPr>
              <p:nvPr/>
            </p:nvSpPr>
            <p:spPr bwMode="auto">
              <a:xfrm>
                <a:off x="4765" y="1534"/>
                <a:ext cx="307" cy="258"/>
              </a:xfrm>
              <a:custGeom>
                <a:avLst/>
                <a:gdLst>
                  <a:gd name="T0" fmla="*/ 0 w 2150"/>
                  <a:gd name="T1" fmla="*/ 0 h 1804"/>
                  <a:gd name="T2" fmla="*/ 0 w 2150"/>
                  <a:gd name="T3" fmla="*/ 0 h 1804"/>
                  <a:gd name="T4" fmla="*/ 0 w 2150"/>
                  <a:gd name="T5" fmla="*/ 0 h 1804"/>
                  <a:gd name="T6" fmla="*/ 0 w 2150"/>
                  <a:gd name="T7" fmla="*/ 0 h 1804"/>
                  <a:gd name="T8" fmla="*/ 0 w 2150"/>
                  <a:gd name="T9" fmla="*/ 0 h 1804"/>
                  <a:gd name="T10" fmla="*/ 0 w 2150"/>
                  <a:gd name="T11" fmla="*/ 0 h 1804"/>
                  <a:gd name="T12" fmla="*/ 0 w 2150"/>
                  <a:gd name="T13" fmla="*/ 0 h 1804"/>
                  <a:gd name="T14" fmla="*/ 0 w 2150"/>
                  <a:gd name="T15" fmla="*/ 0 h 1804"/>
                  <a:gd name="T16" fmla="*/ 0 w 2150"/>
                  <a:gd name="T17" fmla="*/ 0 h 1804"/>
                  <a:gd name="T18" fmla="*/ 0 w 2150"/>
                  <a:gd name="T19" fmla="*/ 0 h 1804"/>
                  <a:gd name="T20" fmla="*/ 0 w 2150"/>
                  <a:gd name="T21" fmla="*/ 0 h 1804"/>
                  <a:gd name="T22" fmla="*/ 0 w 2150"/>
                  <a:gd name="T23" fmla="*/ 0 h 1804"/>
                  <a:gd name="T24" fmla="*/ 0 w 2150"/>
                  <a:gd name="T25" fmla="*/ 0 h 1804"/>
                  <a:gd name="T26" fmla="*/ 0 w 2150"/>
                  <a:gd name="T27" fmla="*/ 0 h 1804"/>
                  <a:gd name="T28" fmla="*/ 0 w 2150"/>
                  <a:gd name="T29" fmla="*/ 0 h 1804"/>
                  <a:gd name="T30" fmla="*/ 0 w 2150"/>
                  <a:gd name="T31" fmla="*/ 0 h 1804"/>
                  <a:gd name="T32" fmla="*/ 0 w 2150"/>
                  <a:gd name="T33" fmla="*/ 0 h 1804"/>
                  <a:gd name="T34" fmla="*/ 0 w 2150"/>
                  <a:gd name="T35" fmla="*/ 0 h 1804"/>
                  <a:gd name="T36" fmla="*/ 0 w 2150"/>
                  <a:gd name="T37" fmla="*/ 0 h 1804"/>
                  <a:gd name="T38" fmla="*/ 0 w 2150"/>
                  <a:gd name="T39" fmla="*/ 0 h 1804"/>
                  <a:gd name="T40" fmla="*/ 0 w 2150"/>
                  <a:gd name="T41" fmla="*/ 0 h 1804"/>
                  <a:gd name="T42" fmla="*/ 0 w 2150"/>
                  <a:gd name="T43" fmla="*/ 0 h 1804"/>
                  <a:gd name="T44" fmla="*/ 0 w 2150"/>
                  <a:gd name="T45" fmla="*/ 0 h 1804"/>
                  <a:gd name="T46" fmla="*/ 0 w 2150"/>
                  <a:gd name="T47" fmla="*/ 0 h 1804"/>
                  <a:gd name="T48" fmla="*/ 0 w 2150"/>
                  <a:gd name="T49" fmla="*/ 0 h 1804"/>
                  <a:gd name="T50" fmla="*/ 0 w 2150"/>
                  <a:gd name="T51" fmla="*/ 0 h 1804"/>
                  <a:gd name="T52" fmla="*/ 0 w 2150"/>
                  <a:gd name="T53" fmla="*/ 0 h 1804"/>
                  <a:gd name="T54" fmla="*/ 0 w 2150"/>
                  <a:gd name="T55" fmla="*/ 0 h 1804"/>
                  <a:gd name="T56" fmla="*/ 0 w 2150"/>
                  <a:gd name="T57" fmla="*/ 0 h 1804"/>
                  <a:gd name="T58" fmla="*/ 0 w 2150"/>
                  <a:gd name="T59" fmla="*/ 0 h 1804"/>
                  <a:gd name="T60" fmla="*/ 0 w 2150"/>
                  <a:gd name="T61" fmla="*/ 0 h 1804"/>
                  <a:gd name="T62" fmla="*/ 0 w 2150"/>
                  <a:gd name="T63" fmla="*/ 0 h 1804"/>
                  <a:gd name="T64" fmla="*/ 0 w 2150"/>
                  <a:gd name="T65" fmla="*/ 0 h 1804"/>
                  <a:gd name="T66" fmla="*/ 0 w 2150"/>
                  <a:gd name="T67" fmla="*/ 0 h 1804"/>
                  <a:gd name="T68" fmla="*/ 0 w 2150"/>
                  <a:gd name="T69" fmla="*/ 0 h 1804"/>
                  <a:gd name="T70" fmla="*/ 0 w 2150"/>
                  <a:gd name="T71" fmla="*/ 0 h 1804"/>
                  <a:gd name="T72" fmla="*/ 0 w 2150"/>
                  <a:gd name="T73" fmla="*/ 0 h 1804"/>
                  <a:gd name="T74" fmla="*/ 0 w 2150"/>
                  <a:gd name="T75" fmla="*/ 0 h 1804"/>
                  <a:gd name="T76" fmla="*/ 0 w 2150"/>
                  <a:gd name="T77" fmla="*/ 0 h 1804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2150"/>
                  <a:gd name="T118" fmla="*/ 0 h 1804"/>
                  <a:gd name="T119" fmla="*/ 2150 w 2150"/>
                  <a:gd name="T120" fmla="*/ 1804 h 1804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2150" h="1804">
                    <a:moveTo>
                      <a:pt x="582" y="239"/>
                    </a:moveTo>
                    <a:lnTo>
                      <a:pt x="606" y="129"/>
                    </a:lnTo>
                    <a:lnTo>
                      <a:pt x="607" y="129"/>
                    </a:lnTo>
                    <a:lnTo>
                      <a:pt x="611" y="128"/>
                    </a:lnTo>
                    <a:lnTo>
                      <a:pt x="616" y="125"/>
                    </a:lnTo>
                    <a:lnTo>
                      <a:pt x="623" y="123"/>
                    </a:lnTo>
                    <a:lnTo>
                      <a:pt x="633" y="120"/>
                    </a:lnTo>
                    <a:lnTo>
                      <a:pt x="645" y="115"/>
                    </a:lnTo>
                    <a:lnTo>
                      <a:pt x="659" y="112"/>
                    </a:lnTo>
                    <a:lnTo>
                      <a:pt x="676" y="107"/>
                    </a:lnTo>
                    <a:lnTo>
                      <a:pt x="694" y="101"/>
                    </a:lnTo>
                    <a:lnTo>
                      <a:pt x="715" y="95"/>
                    </a:lnTo>
                    <a:lnTo>
                      <a:pt x="738" y="90"/>
                    </a:lnTo>
                    <a:lnTo>
                      <a:pt x="763" y="84"/>
                    </a:lnTo>
                    <a:lnTo>
                      <a:pt x="790" y="78"/>
                    </a:lnTo>
                    <a:lnTo>
                      <a:pt x="820" y="71"/>
                    </a:lnTo>
                    <a:lnTo>
                      <a:pt x="852" y="64"/>
                    </a:lnTo>
                    <a:lnTo>
                      <a:pt x="886" y="59"/>
                    </a:lnTo>
                    <a:lnTo>
                      <a:pt x="922" y="52"/>
                    </a:lnTo>
                    <a:lnTo>
                      <a:pt x="961" y="46"/>
                    </a:lnTo>
                    <a:lnTo>
                      <a:pt x="1002" y="40"/>
                    </a:lnTo>
                    <a:lnTo>
                      <a:pt x="1044" y="35"/>
                    </a:lnTo>
                    <a:lnTo>
                      <a:pt x="1090" y="29"/>
                    </a:lnTo>
                    <a:lnTo>
                      <a:pt x="1138" y="23"/>
                    </a:lnTo>
                    <a:lnTo>
                      <a:pt x="1187" y="18"/>
                    </a:lnTo>
                    <a:lnTo>
                      <a:pt x="1240" y="14"/>
                    </a:lnTo>
                    <a:lnTo>
                      <a:pt x="1294" y="10"/>
                    </a:lnTo>
                    <a:lnTo>
                      <a:pt x="1350" y="7"/>
                    </a:lnTo>
                    <a:lnTo>
                      <a:pt x="1410" y="4"/>
                    </a:lnTo>
                    <a:lnTo>
                      <a:pt x="1470" y="1"/>
                    </a:lnTo>
                    <a:lnTo>
                      <a:pt x="1535" y="0"/>
                    </a:lnTo>
                    <a:lnTo>
                      <a:pt x="1601" y="0"/>
                    </a:lnTo>
                    <a:lnTo>
                      <a:pt x="1668" y="0"/>
                    </a:lnTo>
                    <a:lnTo>
                      <a:pt x="1739" y="1"/>
                    </a:lnTo>
                    <a:lnTo>
                      <a:pt x="1816" y="44"/>
                    </a:lnTo>
                    <a:lnTo>
                      <a:pt x="1799" y="248"/>
                    </a:lnTo>
                    <a:lnTo>
                      <a:pt x="1804" y="251"/>
                    </a:lnTo>
                    <a:lnTo>
                      <a:pt x="1820" y="259"/>
                    </a:lnTo>
                    <a:lnTo>
                      <a:pt x="1842" y="272"/>
                    </a:lnTo>
                    <a:lnTo>
                      <a:pt x="1868" y="292"/>
                    </a:lnTo>
                    <a:lnTo>
                      <a:pt x="1896" y="318"/>
                    </a:lnTo>
                    <a:lnTo>
                      <a:pt x="1920" y="351"/>
                    </a:lnTo>
                    <a:lnTo>
                      <a:pt x="1939" y="390"/>
                    </a:lnTo>
                    <a:lnTo>
                      <a:pt x="1951" y="436"/>
                    </a:lnTo>
                    <a:lnTo>
                      <a:pt x="2125" y="593"/>
                    </a:lnTo>
                    <a:lnTo>
                      <a:pt x="2078" y="1009"/>
                    </a:lnTo>
                    <a:lnTo>
                      <a:pt x="1799" y="1149"/>
                    </a:lnTo>
                    <a:lnTo>
                      <a:pt x="2129" y="1247"/>
                    </a:lnTo>
                    <a:lnTo>
                      <a:pt x="2131" y="1251"/>
                    </a:lnTo>
                    <a:lnTo>
                      <a:pt x="2137" y="1264"/>
                    </a:lnTo>
                    <a:lnTo>
                      <a:pt x="2143" y="1284"/>
                    </a:lnTo>
                    <a:lnTo>
                      <a:pt x="2149" y="1310"/>
                    </a:lnTo>
                    <a:lnTo>
                      <a:pt x="2150" y="1342"/>
                    </a:lnTo>
                    <a:lnTo>
                      <a:pt x="2147" y="1380"/>
                    </a:lnTo>
                    <a:lnTo>
                      <a:pt x="2136" y="1423"/>
                    </a:lnTo>
                    <a:lnTo>
                      <a:pt x="2117" y="1468"/>
                    </a:lnTo>
                    <a:lnTo>
                      <a:pt x="1244" y="1804"/>
                    </a:lnTo>
                    <a:lnTo>
                      <a:pt x="0" y="1413"/>
                    </a:lnTo>
                    <a:lnTo>
                      <a:pt x="22" y="1367"/>
                    </a:lnTo>
                    <a:lnTo>
                      <a:pt x="212" y="1302"/>
                    </a:lnTo>
                    <a:lnTo>
                      <a:pt x="212" y="248"/>
                    </a:lnTo>
                    <a:lnTo>
                      <a:pt x="213" y="247"/>
                    </a:lnTo>
                    <a:lnTo>
                      <a:pt x="217" y="244"/>
                    </a:lnTo>
                    <a:lnTo>
                      <a:pt x="223" y="240"/>
                    </a:lnTo>
                    <a:lnTo>
                      <a:pt x="232" y="234"/>
                    </a:lnTo>
                    <a:lnTo>
                      <a:pt x="245" y="228"/>
                    </a:lnTo>
                    <a:lnTo>
                      <a:pt x="258" y="221"/>
                    </a:lnTo>
                    <a:lnTo>
                      <a:pt x="276" y="214"/>
                    </a:lnTo>
                    <a:lnTo>
                      <a:pt x="294" y="207"/>
                    </a:lnTo>
                    <a:lnTo>
                      <a:pt x="316" y="201"/>
                    </a:lnTo>
                    <a:lnTo>
                      <a:pt x="340" y="197"/>
                    </a:lnTo>
                    <a:lnTo>
                      <a:pt x="366" y="194"/>
                    </a:lnTo>
                    <a:lnTo>
                      <a:pt x="393" y="192"/>
                    </a:lnTo>
                    <a:lnTo>
                      <a:pt x="424" y="193"/>
                    </a:lnTo>
                    <a:lnTo>
                      <a:pt x="457" y="197"/>
                    </a:lnTo>
                    <a:lnTo>
                      <a:pt x="493" y="203"/>
                    </a:lnTo>
                    <a:lnTo>
                      <a:pt x="529" y="214"/>
                    </a:lnTo>
                    <a:lnTo>
                      <a:pt x="582" y="239"/>
                    </a:lnTo>
                    <a:close/>
                  </a:path>
                </a:pathLst>
              </a:cu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311" name="Freeform 9"/>
              <p:cNvSpPr>
                <a:spLocks/>
              </p:cNvSpPr>
              <p:nvPr/>
            </p:nvSpPr>
            <p:spPr bwMode="auto">
              <a:xfrm>
                <a:off x="4882" y="1584"/>
                <a:ext cx="163" cy="111"/>
              </a:xfrm>
              <a:custGeom>
                <a:avLst/>
                <a:gdLst>
                  <a:gd name="T0" fmla="*/ 0 w 1139"/>
                  <a:gd name="T1" fmla="*/ 0 h 778"/>
                  <a:gd name="T2" fmla="*/ 0 w 1139"/>
                  <a:gd name="T3" fmla="*/ 0 h 778"/>
                  <a:gd name="T4" fmla="*/ 0 w 1139"/>
                  <a:gd name="T5" fmla="*/ 0 h 778"/>
                  <a:gd name="T6" fmla="*/ 0 w 1139"/>
                  <a:gd name="T7" fmla="*/ 0 h 778"/>
                  <a:gd name="T8" fmla="*/ 0 w 1139"/>
                  <a:gd name="T9" fmla="*/ 0 h 778"/>
                  <a:gd name="T10" fmla="*/ 0 w 1139"/>
                  <a:gd name="T11" fmla="*/ 0 h 778"/>
                  <a:gd name="T12" fmla="*/ 0 w 1139"/>
                  <a:gd name="T13" fmla="*/ 0 h 778"/>
                  <a:gd name="T14" fmla="*/ 0 w 1139"/>
                  <a:gd name="T15" fmla="*/ 0 h 778"/>
                  <a:gd name="T16" fmla="*/ 0 w 1139"/>
                  <a:gd name="T17" fmla="*/ 0 h 778"/>
                  <a:gd name="T18" fmla="*/ 0 w 1139"/>
                  <a:gd name="T19" fmla="*/ 0 h 778"/>
                  <a:gd name="T20" fmla="*/ 0 w 1139"/>
                  <a:gd name="T21" fmla="*/ 0 h 778"/>
                  <a:gd name="T22" fmla="*/ 0 w 1139"/>
                  <a:gd name="T23" fmla="*/ 0 h 778"/>
                  <a:gd name="T24" fmla="*/ 0 w 1139"/>
                  <a:gd name="T25" fmla="*/ 0 h 778"/>
                  <a:gd name="T26" fmla="*/ 0 w 1139"/>
                  <a:gd name="T27" fmla="*/ 0 h 778"/>
                  <a:gd name="T28" fmla="*/ 0 w 1139"/>
                  <a:gd name="T29" fmla="*/ 0 h 778"/>
                  <a:gd name="T30" fmla="*/ 0 w 1139"/>
                  <a:gd name="T31" fmla="*/ 0 h 778"/>
                  <a:gd name="T32" fmla="*/ 0 w 1139"/>
                  <a:gd name="T33" fmla="*/ 0 h 778"/>
                  <a:gd name="T34" fmla="*/ 0 w 1139"/>
                  <a:gd name="T35" fmla="*/ 0 h 778"/>
                  <a:gd name="T36" fmla="*/ 0 w 1139"/>
                  <a:gd name="T37" fmla="*/ 0 h 778"/>
                  <a:gd name="T38" fmla="*/ 0 w 1139"/>
                  <a:gd name="T39" fmla="*/ 0 h 778"/>
                  <a:gd name="T40" fmla="*/ 0 w 1139"/>
                  <a:gd name="T41" fmla="*/ 0 h 778"/>
                  <a:gd name="T42" fmla="*/ 0 w 1139"/>
                  <a:gd name="T43" fmla="*/ 0 h 778"/>
                  <a:gd name="T44" fmla="*/ 0 w 1139"/>
                  <a:gd name="T45" fmla="*/ 0 h 778"/>
                  <a:gd name="T46" fmla="*/ 0 w 1139"/>
                  <a:gd name="T47" fmla="*/ 0 h 778"/>
                  <a:gd name="T48" fmla="*/ 0 w 1139"/>
                  <a:gd name="T49" fmla="*/ 0 h 778"/>
                  <a:gd name="T50" fmla="*/ 0 w 1139"/>
                  <a:gd name="T51" fmla="*/ 0 h 778"/>
                  <a:gd name="T52" fmla="*/ 0 w 1139"/>
                  <a:gd name="T53" fmla="*/ 0 h 778"/>
                  <a:gd name="T54" fmla="*/ 0 w 1139"/>
                  <a:gd name="T55" fmla="*/ 0 h 778"/>
                  <a:gd name="T56" fmla="*/ 0 w 1139"/>
                  <a:gd name="T57" fmla="*/ 0 h 778"/>
                  <a:gd name="T58" fmla="*/ 0 w 1139"/>
                  <a:gd name="T59" fmla="*/ 0 h 778"/>
                  <a:gd name="T60" fmla="*/ 0 w 1139"/>
                  <a:gd name="T61" fmla="*/ 0 h 778"/>
                  <a:gd name="T62" fmla="*/ 0 w 1139"/>
                  <a:gd name="T63" fmla="*/ 0 h 778"/>
                  <a:gd name="T64" fmla="*/ 0 w 1139"/>
                  <a:gd name="T65" fmla="*/ 0 h 778"/>
                  <a:gd name="T66" fmla="*/ 0 w 1139"/>
                  <a:gd name="T67" fmla="*/ 0 h 778"/>
                  <a:gd name="T68" fmla="*/ 0 w 1139"/>
                  <a:gd name="T69" fmla="*/ 0 h 778"/>
                  <a:gd name="T70" fmla="*/ 0 w 1139"/>
                  <a:gd name="T71" fmla="*/ 0 h 778"/>
                  <a:gd name="T72" fmla="*/ 0 w 1139"/>
                  <a:gd name="T73" fmla="*/ 0 h 778"/>
                  <a:gd name="T74" fmla="*/ 0 w 1139"/>
                  <a:gd name="T75" fmla="*/ 0 h 778"/>
                  <a:gd name="T76" fmla="*/ 0 w 1139"/>
                  <a:gd name="T77" fmla="*/ 0 h 778"/>
                  <a:gd name="T78" fmla="*/ 0 w 1139"/>
                  <a:gd name="T79" fmla="*/ 0 h 778"/>
                  <a:gd name="T80" fmla="*/ 0 w 1139"/>
                  <a:gd name="T81" fmla="*/ 0 h 778"/>
                  <a:gd name="T82" fmla="*/ 0 w 1139"/>
                  <a:gd name="T83" fmla="*/ 0 h 778"/>
                  <a:gd name="T84" fmla="*/ 0 w 1139"/>
                  <a:gd name="T85" fmla="*/ 0 h 778"/>
                  <a:gd name="T86" fmla="*/ 0 w 1139"/>
                  <a:gd name="T87" fmla="*/ 0 h 778"/>
                  <a:gd name="T88" fmla="*/ 0 w 1139"/>
                  <a:gd name="T89" fmla="*/ 0 h 778"/>
                  <a:gd name="T90" fmla="*/ 0 w 1139"/>
                  <a:gd name="T91" fmla="*/ 0 h 778"/>
                  <a:gd name="T92" fmla="*/ 0 w 1139"/>
                  <a:gd name="T93" fmla="*/ 0 h 778"/>
                  <a:gd name="T94" fmla="*/ 0 w 1139"/>
                  <a:gd name="T95" fmla="*/ 0 h 778"/>
                  <a:gd name="T96" fmla="*/ 0 w 1139"/>
                  <a:gd name="T97" fmla="*/ 0 h 778"/>
                  <a:gd name="T98" fmla="*/ 0 w 1139"/>
                  <a:gd name="T99" fmla="*/ 0 h 778"/>
                  <a:gd name="T100" fmla="*/ 0 w 1139"/>
                  <a:gd name="T101" fmla="*/ 0 h 778"/>
                  <a:gd name="T102" fmla="*/ 0 w 1139"/>
                  <a:gd name="T103" fmla="*/ 0 h 778"/>
                  <a:gd name="T104" fmla="*/ 0 w 1139"/>
                  <a:gd name="T105" fmla="*/ 0 h 778"/>
                  <a:gd name="T106" fmla="*/ 0 w 1139"/>
                  <a:gd name="T107" fmla="*/ 0 h 778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w 1139"/>
                  <a:gd name="T163" fmla="*/ 0 h 778"/>
                  <a:gd name="T164" fmla="*/ 1139 w 1139"/>
                  <a:gd name="T165" fmla="*/ 778 h 778"/>
                </a:gdLst>
                <a:ahLst/>
                <a:cxnLst>
                  <a:cxn ang="T108">
                    <a:pos x="T0" y="T1"/>
                  </a:cxn>
                  <a:cxn ang="T109">
                    <a:pos x="T2" y="T3"/>
                  </a:cxn>
                  <a:cxn ang="T110">
                    <a:pos x="T4" y="T5"/>
                  </a:cxn>
                  <a:cxn ang="T111">
                    <a:pos x="T6" y="T7"/>
                  </a:cxn>
                  <a:cxn ang="T112">
                    <a:pos x="T8" y="T9"/>
                  </a:cxn>
                  <a:cxn ang="T113">
                    <a:pos x="T10" y="T11"/>
                  </a:cxn>
                  <a:cxn ang="T114">
                    <a:pos x="T12" y="T13"/>
                  </a:cxn>
                  <a:cxn ang="T115">
                    <a:pos x="T14" y="T15"/>
                  </a:cxn>
                  <a:cxn ang="T116">
                    <a:pos x="T16" y="T17"/>
                  </a:cxn>
                  <a:cxn ang="T117">
                    <a:pos x="T18" y="T19"/>
                  </a:cxn>
                  <a:cxn ang="T118">
                    <a:pos x="T20" y="T21"/>
                  </a:cxn>
                  <a:cxn ang="T119">
                    <a:pos x="T22" y="T23"/>
                  </a:cxn>
                  <a:cxn ang="T120">
                    <a:pos x="T24" y="T25"/>
                  </a:cxn>
                  <a:cxn ang="T121">
                    <a:pos x="T26" y="T27"/>
                  </a:cxn>
                  <a:cxn ang="T122">
                    <a:pos x="T28" y="T29"/>
                  </a:cxn>
                  <a:cxn ang="T123">
                    <a:pos x="T30" y="T31"/>
                  </a:cxn>
                  <a:cxn ang="T124">
                    <a:pos x="T32" y="T33"/>
                  </a:cxn>
                  <a:cxn ang="T125">
                    <a:pos x="T34" y="T35"/>
                  </a:cxn>
                  <a:cxn ang="T126">
                    <a:pos x="T36" y="T37"/>
                  </a:cxn>
                  <a:cxn ang="T127">
                    <a:pos x="T38" y="T39"/>
                  </a:cxn>
                  <a:cxn ang="T128">
                    <a:pos x="T40" y="T41"/>
                  </a:cxn>
                  <a:cxn ang="T129">
                    <a:pos x="T42" y="T43"/>
                  </a:cxn>
                  <a:cxn ang="T130">
                    <a:pos x="T44" y="T45"/>
                  </a:cxn>
                  <a:cxn ang="T131">
                    <a:pos x="T46" y="T47"/>
                  </a:cxn>
                  <a:cxn ang="T132">
                    <a:pos x="T48" y="T49"/>
                  </a:cxn>
                  <a:cxn ang="T133">
                    <a:pos x="T50" y="T51"/>
                  </a:cxn>
                  <a:cxn ang="T134">
                    <a:pos x="T52" y="T53"/>
                  </a:cxn>
                  <a:cxn ang="T135">
                    <a:pos x="T54" y="T55"/>
                  </a:cxn>
                  <a:cxn ang="T136">
                    <a:pos x="T56" y="T57"/>
                  </a:cxn>
                  <a:cxn ang="T137">
                    <a:pos x="T58" y="T59"/>
                  </a:cxn>
                  <a:cxn ang="T138">
                    <a:pos x="T60" y="T61"/>
                  </a:cxn>
                  <a:cxn ang="T139">
                    <a:pos x="T62" y="T63"/>
                  </a:cxn>
                  <a:cxn ang="T140">
                    <a:pos x="T64" y="T65"/>
                  </a:cxn>
                  <a:cxn ang="T141">
                    <a:pos x="T66" y="T67"/>
                  </a:cxn>
                  <a:cxn ang="T142">
                    <a:pos x="T68" y="T69"/>
                  </a:cxn>
                  <a:cxn ang="T143">
                    <a:pos x="T70" y="T71"/>
                  </a:cxn>
                  <a:cxn ang="T144">
                    <a:pos x="T72" y="T73"/>
                  </a:cxn>
                  <a:cxn ang="T145">
                    <a:pos x="T74" y="T75"/>
                  </a:cxn>
                  <a:cxn ang="T146">
                    <a:pos x="T76" y="T77"/>
                  </a:cxn>
                  <a:cxn ang="T147">
                    <a:pos x="T78" y="T79"/>
                  </a:cxn>
                  <a:cxn ang="T148">
                    <a:pos x="T80" y="T81"/>
                  </a:cxn>
                  <a:cxn ang="T149">
                    <a:pos x="T82" y="T83"/>
                  </a:cxn>
                  <a:cxn ang="T150">
                    <a:pos x="T84" y="T85"/>
                  </a:cxn>
                  <a:cxn ang="T151">
                    <a:pos x="T86" y="T87"/>
                  </a:cxn>
                  <a:cxn ang="T152">
                    <a:pos x="T88" y="T89"/>
                  </a:cxn>
                  <a:cxn ang="T153">
                    <a:pos x="T90" y="T91"/>
                  </a:cxn>
                  <a:cxn ang="T154">
                    <a:pos x="T92" y="T93"/>
                  </a:cxn>
                  <a:cxn ang="T155">
                    <a:pos x="T94" y="T95"/>
                  </a:cxn>
                  <a:cxn ang="T156">
                    <a:pos x="T96" y="T97"/>
                  </a:cxn>
                  <a:cxn ang="T157">
                    <a:pos x="T98" y="T99"/>
                  </a:cxn>
                  <a:cxn ang="T158">
                    <a:pos x="T100" y="T101"/>
                  </a:cxn>
                  <a:cxn ang="T159">
                    <a:pos x="T102" y="T103"/>
                  </a:cxn>
                  <a:cxn ang="T160">
                    <a:pos x="T104" y="T105"/>
                  </a:cxn>
                  <a:cxn ang="T161">
                    <a:pos x="T106" y="T107"/>
                  </a:cxn>
                </a:cxnLst>
                <a:rect l="T162" t="T163" r="T164" b="T165"/>
                <a:pathLst>
                  <a:path w="1139" h="778">
                    <a:moveTo>
                      <a:pt x="7" y="587"/>
                    </a:moveTo>
                    <a:lnTo>
                      <a:pt x="0" y="682"/>
                    </a:lnTo>
                    <a:lnTo>
                      <a:pt x="742" y="778"/>
                    </a:lnTo>
                    <a:lnTo>
                      <a:pt x="748" y="775"/>
                    </a:lnTo>
                    <a:lnTo>
                      <a:pt x="763" y="767"/>
                    </a:lnTo>
                    <a:lnTo>
                      <a:pt x="787" y="755"/>
                    </a:lnTo>
                    <a:lnTo>
                      <a:pt x="816" y="737"/>
                    </a:lnTo>
                    <a:lnTo>
                      <a:pt x="852" y="714"/>
                    </a:lnTo>
                    <a:lnTo>
                      <a:pt x="891" y="686"/>
                    </a:lnTo>
                    <a:lnTo>
                      <a:pt x="932" y="652"/>
                    </a:lnTo>
                    <a:lnTo>
                      <a:pt x="973" y="613"/>
                    </a:lnTo>
                    <a:lnTo>
                      <a:pt x="1013" y="570"/>
                    </a:lnTo>
                    <a:lnTo>
                      <a:pt x="1051" y="521"/>
                    </a:lnTo>
                    <a:lnTo>
                      <a:pt x="1083" y="466"/>
                    </a:lnTo>
                    <a:lnTo>
                      <a:pt x="1109" y="406"/>
                    </a:lnTo>
                    <a:lnTo>
                      <a:pt x="1129" y="342"/>
                    </a:lnTo>
                    <a:lnTo>
                      <a:pt x="1139" y="271"/>
                    </a:lnTo>
                    <a:lnTo>
                      <a:pt x="1138" y="196"/>
                    </a:lnTo>
                    <a:lnTo>
                      <a:pt x="1124" y="115"/>
                    </a:lnTo>
                    <a:lnTo>
                      <a:pt x="1122" y="110"/>
                    </a:lnTo>
                    <a:lnTo>
                      <a:pt x="1115" y="97"/>
                    </a:lnTo>
                    <a:lnTo>
                      <a:pt x="1102" y="80"/>
                    </a:lnTo>
                    <a:lnTo>
                      <a:pt x="1086" y="59"/>
                    </a:lnTo>
                    <a:lnTo>
                      <a:pt x="1066" y="39"/>
                    </a:lnTo>
                    <a:lnTo>
                      <a:pt x="1041" y="20"/>
                    </a:lnTo>
                    <a:lnTo>
                      <a:pt x="1011" y="7"/>
                    </a:lnTo>
                    <a:lnTo>
                      <a:pt x="978" y="0"/>
                    </a:lnTo>
                    <a:lnTo>
                      <a:pt x="982" y="12"/>
                    </a:lnTo>
                    <a:lnTo>
                      <a:pt x="994" y="46"/>
                    </a:lnTo>
                    <a:lnTo>
                      <a:pt x="1007" y="100"/>
                    </a:lnTo>
                    <a:lnTo>
                      <a:pt x="1019" y="169"/>
                    </a:lnTo>
                    <a:lnTo>
                      <a:pt x="1022" y="252"/>
                    </a:lnTo>
                    <a:lnTo>
                      <a:pt x="1013" y="344"/>
                    </a:lnTo>
                    <a:lnTo>
                      <a:pt x="987" y="444"/>
                    </a:lnTo>
                    <a:lnTo>
                      <a:pt x="940" y="549"/>
                    </a:lnTo>
                    <a:lnTo>
                      <a:pt x="939" y="550"/>
                    </a:lnTo>
                    <a:lnTo>
                      <a:pt x="934" y="553"/>
                    </a:lnTo>
                    <a:lnTo>
                      <a:pt x="927" y="559"/>
                    </a:lnTo>
                    <a:lnTo>
                      <a:pt x="917" y="567"/>
                    </a:lnTo>
                    <a:lnTo>
                      <a:pt x="904" y="575"/>
                    </a:lnTo>
                    <a:lnTo>
                      <a:pt x="890" y="585"/>
                    </a:lnTo>
                    <a:lnTo>
                      <a:pt x="871" y="594"/>
                    </a:lnTo>
                    <a:lnTo>
                      <a:pt x="851" y="603"/>
                    </a:lnTo>
                    <a:lnTo>
                      <a:pt x="828" y="611"/>
                    </a:lnTo>
                    <a:lnTo>
                      <a:pt x="802" y="619"/>
                    </a:lnTo>
                    <a:lnTo>
                      <a:pt x="773" y="625"/>
                    </a:lnTo>
                    <a:lnTo>
                      <a:pt x="741" y="629"/>
                    </a:lnTo>
                    <a:lnTo>
                      <a:pt x="708" y="630"/>
                    </a:lnTo>
                    <a:lnTo>
                      <a:pt x="671" y="629"/>
                    </a:lnTo>
                    <a:lnTo>
                      <a:pt x="631" y="626"/>
                    </a:lnTo>
                    <a:lnTo>
                      <a:pt x="590" y="618"/>
                    </a:lnTo>
                    <a:lnTo>
                      <a:pt x="590" y="720"/>
                    </a:lnTo>
                    <a:lnTo>
                      <a:pt x="26" y="663"/>
                    </a:lnTo>
                    <a:lnTo>
                      <a:pt x="7" y="587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312" name="Freeform 10"/>
              <p:cNvSpPr>
                <a:spLocks/>
              </p:cNvSpPr>
              <p:nvPr/>
            </p:nvSpPr>
            <p:spPr bwMode="auto">
              <a:xfrm>
                <a:off x="4862" y="1693"/>
                <a:ext cx="119" cy="38"/>
              </a:xfrm>
              <a:custGeom>
                <a:avLst/>
                <a:gdLst>
                  <a:gd name="T0" fmla="*/ 0 w 837"/>
                  <a:gd name="T1" fmla="*/ 0 h 269"/>
                  <a:gd name="T2" fmla="*/ 0 w 837"/>
                  <a:gd name="T3" fmla="*/ 0 h 269"/>
                  <a:gd name="T4" fmla="*/ 0 w 837"/>
                  <a:gd name="T5" fmla="*/ 0 h 269"/>
                  <a:gd name="T6" fmla="*/ 0 w 837"/>
                  <a:gd name="T7" fmla="*/ 0 h 269"/>
                  <a:gd name="T8" fmla="*/ 0 w 837"/>
                  <a:gd name="T9" fmla="*/ 0 h 26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37"/>
                  <a:gd name="T16" fmla="*/ 0 h 269"/>
                  <a:gd name="T17" fmla="*/ 837 w 837"/>
                  <a:gd name="T18" fmla="*/ 269 h 26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37" h="269">
                    <a:moveTo>
                      <a:pt x="837" y="96"/>
                    </a:moveTo>
                    <a:lnTo>
                      <a:pt x="12" y="0"/>
                    </a:lnTo>
                    <a:lnTo>
                      <a:pt x="0" y="96"/>
                    </a:lnTo>
                    <a:lnTo>
                      <a:pt x="812" y="269"/>
                    </a:lnTo>
                    <a:lnTo>
                      <a:pt x="837" y="96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313" name="Freeform 11"/>
              <p:cNvSpPr>
                <a:spLocks/>
              </p:cNvSpPr>
              <p:nvPr/>
            </p:nvSpPr>
            <p:spPr bwMode="auto">
              <a:xfrm>
                <a:off x="4921" y="1705"/>
                <a:ext cx="51" cy="18"/>
              </a:xfrm>
              <a:custGeom>
                <a:avLst/>
                <a:gdLst>
                  <a:gd name="T0" fmla="*/ 0 w 358"/>
                  <a:gd name="T1" fmla="*/ 0 h 122"/>
                  <a:gd name="T2" fmla="*/ 0 w 358"/>
                  <a:gd name="T3" fmla="*/ 0 h 122"/>
                  <a:gd name="T4" fmla="*/ 0 w 358"/>
                  <a:gd name="T5" fmla="*/ 0 h 122"/>
                  <a:gd name="T6" fmla="*/ 0 w 358"/>
                  <a:gd name="T7" fmla="*/ 0 h 122"/>
                  <a:gd name="T8" fmla="*/ 0 w 358"/>
                  <a:gd name="T9" fmla="*/ 0 h 12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8"/>
                  <a:gd name="T16" fmla="*/ 0 h 122"/>
                  <a:gd name="T17" fmla="*/ 358 w 358"/>
                  <a:gd name="T18" fmla="*/ 122 h 12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8" h="122">
                    <a:moveTo>
                      <a:pt x="358" y="53"/>
                    </a:moveTo>
                    <a:lnTo>
                      <a:pt x="5" y="0"/>
                    </a:lnTo>
                    <a:lnTo>
                      <a:pt x="0" y="51"/>
                    </a:lnTo>
                    <a:lnTo>
                      <a:pt x="348" y="122"/>
                    </a:lnTo>
                    <a:lnTo>
                      <a:pt x="358" y="53"/>
                    </a:lnTo>
                    <a:close/>
                  </a:path>
                </a:pathLst>
              </a:cu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314" name="Freeform 12"/>
              <p:cNvSpPr>
                <a:spLocks/>
              </p:cNvSpPr>
              <p:nvPr/>
            </p:nvSpPr>
            <p:spPr bwMode="auto">
              <a:xfrm>
                <a:off x="4869" y="1696"/>
                <a:ext cx="34" cy="13"/>
              </a:xfrm>
              <a:custGeom>
                <a:avLst/>
                <a:gdLst>
                  <a:gd name="T0" fmla="*/ 0 w 239"/>
                  <a:gd name="T1" fmla="*/ 0 h 91"/>
                  <a:gd name="T2" fmla="*/ 0 w 239"/>
                  <a:gd name="T3" fmla="*/ 0 h 91"/>
                  <a:gd name="T4" fmla="*/ 0 w 239"/>
                  <a:gd name="T5" fmla="*/ 0 h 91"/>
                  <a:gd name="T6" fmla="*/ 0 w 239"/>
                  <a:gd name="T7" fmla="*/ 0 h 91"/>
                  <a:gd name="T8" fmla="*/ 0 w 239"/>
                  <a:gd name="T9" fmla="*/ 0 h 9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9"/>
                  <a:gd name="T16" fmla="*/ 0 h 91"/>
                  <a:gd name="T17" fmla="*/ 239 w 239"/>
                  <a:gd name="T18" fmla="*/ 91 h 9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9" h="91">
                    <a:moveTo>
                      <a:pt x="239" y="42"/>
                    </a:moveTo>
                    <a:lnTo>
                      <a:pt x="0" y="0"/>
                    </a:lnTo>
                    <a:lnTo>
                      <a:pt x="2" y="44"/>
                    </a:lnTo>
                    <a:lnTo>
                      <a:pt x="231" y="91"/>
                    </a:lnTo>
                    <a:lnTo>
                      <a:pt x="239" y="42"/>
                    </a:lnTo>
                    <a:close/>
                  </a:path>
                </a:pathLst>
              </a:cu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315" name="Freeform 13"/>
              <p:cNvSpPr>
                <a:spLocks/>
              </p:cNvSpPr>
              <p:nvPr/>
            </p:nvSpPr>
            <p:spPr bwMode="auto">
              <a:xfrm>
                <a:off x="4783" y="1709"/>
                <a:ext cx="202" cy="67"/>
              </a:xfrm>
              <a:custGeom>
                <a:avLst/>
                <a:gdLst>
                  <a:gd name="T0" fmla="*/ 0 w 1409"/>
                  <a:gd name="T1" fmla="*/ 0 h 466"/>
                  <a:gd name="T2" fmla="*/ 0 w 1409"/>
                  <a:gd name="T3" fmla="*/ 0 h 466"/>
                  <a:gd name="T4" fmla="*/ 0 w 1409"/>
                  <a:gd name="T5" fmla="*/ 0 h 466"/>
                  <a:gd name="T6" fmla="*/ 0 w 1409"/>
                  <a:gd name="T7" fmla="*/ 0 h 466"/>
                  <a:gd name="T8" fmla="*/ 0 w 1409"/>
                  <a:gd name="T9" fmla="*/ 0 h 466"/>
                  <a:gd name="T10" fmla="*/ 0 w 1409"/>
                  <a:gd name="T11" fmla="*/ 0 h 466"/>
                  <a:gd name="T12" fmla="*/ 0 w 1409"/>
                  <a:gd name="T13" fmla="*/ 0 h 466"/>
                  <a:gd name="T14" fmla="*/ 0 w 1409"/>
                  <a:gd name="T15" fmla="*/ 0 h 466"/>
                  <a:gd name="T16" fmla="*/ 0 w 1409"/>
                  <a:gd name="T17" fmla="*/ 0 h 466"/>
                  <a:gd name="T18" fmla="*/ 0 w 1409"/>
                  <a:gd name="T19" fmla="*/ 0 h 466"/>
                  <a:gd name="T20" fmla="*/ 0 w 1409"/>
                  <a:gd name="T21" fmla="*/ 0 h 466"/>
                  <a:gd name="T22" fmla="*/ 0 w 1409"/>
                  <a:gd name="T23" fmla="*/ 0 h 466"/>
                  <a:gd name="T24" fmla="*/ 0 w 1409"/>
                  <a:gd name="T25" fmla="*/ 0 h 466"/>
                  <a:gd name="T26" fmla="*/ 0 w 1409"/>
                  <a:gd name="T27" fmla="*/ 0 h 466"/>
                  <a:gd name="T28" fmla="*/ 0 w 1409"/>
                  <a:gd name="T29" fmla="*/ 0 h 466"/>
                  <a:gd name="T30" fmla="*/ 0 w 1409"/>
                  <a:gd name="T31" fmla="*/ 0 h 466"/>
                  <a:gd name="T32" fmla="*/ 0 w 1409"/>
                  <a:gd name="T33" fmla="*/ 0 h 466"/>
                  <a:gd name="T34" fmla="*/ 0 w 1409"/>
                  <a:gd name="T35" fmla="*/ 0 h 466"/>
                  <a:gd name="T36" fmla="*/ 0 w 1409"/>
                  <a:gd name="T37" fmla="*/ 0 h 466"/>
                  <a:gd name="T38" fmla="*/ 0 w 1409"/>
                  <a:gd name="T39" fmla="*/ 0 h 466"/>
                  <a:gd name="T40" fmla="*/ 0 w 1409"/>
                  <a:gd name="T41" fmla="*/ 0 h 466"/>
                  <a:gd name="T42" fmla="*/ 0 w 1409"/>
                  <a:gd name="T43" fmla="*/ 0 h 466"/>
                  <a:gd name="T44" fmla="*/ 0 w 1409"/>
                  <a:gd name="T45" fmla="*/ 0 h 466"/>
                  <a:gd name="T46" fmla="*/ 0 w 1409"/>
                  <a:gd name="T47" fmla="*/ 0 h 466"/>
                  <a:gd name="T48" fmla="*/ 0 w 1409"/>
                  <a:gd name="T49" fmla="*/ 0 h 466"/>
                  <a:gd name="T50" fmla="*/ 0 w 1409"/>
                  <a:gd name="T51" fmla="*/ 0 h 466"/>
                  <a:gd name="T52" fmla="*/ 0 w 1409"/>
                  <a:gd name="T53" fmla="*/ 0 h 466"/>
                  <a:gd name="T54" fmla="*/ 0 w 1409"/>
                  <a:gd name="T55" fmla="*/ 0 h 466"/>
                  <a:gd name="T56" fmla="*/ 0 w 1409"/>
                  <a:gd name="T57" fmla="*/ 0 h 466"/>
                  <a:gd name="T58" fmla="*/ 0 w 1409"/>
                  <a:gd name="T59" fmla="*/ 0 h 466"/>
                  <a:gd name="T60" fmla="*/ 0 w 1409"/>
                  <a:gd name="T61" fmla="*/ 0 h 466"/>
                  <a:gd name="T62" fmla="*/ 0 w 1409"/>
                  <a:gd name="T63" fmla="*/ 0 h 466"/>
                  <a:gd name="T64" fmla="*/ 0 w 1409"/>
                  <a:gd name="T65" fmla="*/ 0 h 466"/>
                  <a:gd name="T66" fmla="*/ 0 w 1409"/>
                  <a:gd name="T67" fmla="*/ 0 h 466"/>
                  <a:gd name="T68" fmla="*/ 0 w 1409"/>
                  <a:gd name="T69" fmla="*/ 0 h 46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1409"/>
                  <a:gd name="T106" fmla="*/ 0 h 466"/>
                  <a:gd name="T107" fmla="*/ 1409 w 1409"/>
                  <a:gd name="T108" fmla="*/ 466 h 466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1409" h="466">
                    <a:moveTo>
                      <a:pt x="0" y="140"/>
                    </a:moveTo>
                    <a:lnTo>
                      <a:pt x="4" y="140"/>
                    </a:lnTo>
                    <a:lnTo>
                      <a:pt x="12" y="138"/>
                    </a:lnTo>
                    <a:lnTo>
                      <a:pt x="27" y="135"/>
                    </a:lnTo>
                    <a:lnTo>
                      <a:pt x="45" y="132"/>
                    </a:lnTo>
                    <a:lnTo>
                      <a:pt x="67" y="128"/>
                    </a:lnTo>
                    <a:lnTo>
                      <a:pt x="92" y="123"/>
                    </a:lnTo>
                    <a:lnTo>
                      <a:pt x="120" y="116"/>
                    </a:lnTo>
                    <a:lnTo>
                      <a:pt x="150" y="108"/>
                    </a:lnTo>
                    <a:lnTo>
                      <a:pt x="181" y="100"/>
                    </a:lnTo>
                    <a:lnTo>
                      <a:pt x="212" y="89"/>
                    </a:lnTo>
                    <a:lnTo>
                      <a:pt x="243" y="78"/>
                    </a:lnTo>
                    <a:lnTo>
                      <a:pt x="273" y="65"/>
                    </a:lnTo>
                    <a:lnTo>
                      <a:pt x="303" y="50"/>
                    </a:lnTo>
                    <a:lnTo>
                      <a:pt x="330" y="35"/>
                    </a:lnTo>
                    <a:lnTo>
                      <a:pt x="355" y="18"/>
                    </a:lnTo>
                    <a:lnTo>
                      <a:pt x="375" y="0"/>
                    </a:lnTo>
                    <a:lnTo>
                      <a:pt x="1409" y="236"/>
                    </a:lnTo>
                    <a:lnTo>
                      <a:pt x="1407" y="239"/>
                    </a:lnTo>
                    <a:lnTo>
                      <a:pt x="1401" y="245"/>
                    </a:lnTo>
                    <a:lnTo>
                      <a:pt x="1392" y="254"/>
                    </a:lnTo>
                    <a:lnTo>
                      <a:pt x="1379" y="265"/>
                    </a:lnTo>
                    <a:lnTo>
                      <a:pt x="1363" y="279"/>
                    </a:lnTo>
                    <a:lnTo>
                      <a:pt x="1345" y="295"/>
                    </a:lnTo>
                    <a:lnTo>
                      <a:pt x="1325" y="313"/>
                    </a:lnTo>
                    <a:lnTo>
                      <a:pt x="1303" y="332"/>
                    </a:lnTo>
                    <a:lnTo>
                      <a:pt x="1279" y="351"/>
                    </a:lnTo>
                    <a:lnTo>
                      <a:pt x="1253" y="371"/>
                    </a:lnTo>
                    <a:lnTo>
                      <a:pt x="1227" y="390"/>
                    </a:lnTo>
                    <a:lnTo>
                      <a:pt x="1200" y="409"/>
                    </a:lnTo>
                    <a:lnTo>
                      <a:pt x="1172" y="426"/>
                    </a:lnTo>
                    <a:lnTo>
                      <a:pt x="1145" y="441"/>
                    </a:lnTo>
                    <a:lnTo>
                      <a:pt x="1117" y="455"/>
                    </a:lnTo>
                    <a:lnTo>
                      <a:pt x="1091" y="466"/>
                    </a:lnTo>
                    <a:lnTo>
                      <a:pt x="0" y="140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316" name="Freeform 14"/>
              <p:cNvSpPr>
                <a:spLocks/>
              </p:cNvSpPr>
              <p:nvPr/>
            </p:nvSpPr>
            <p:spPr bwMode="auto">
              <a:xfrm>
                <a:off x="4984" y="1702"/>
                <a:ext cx="72" cy="32"/>
              </a:xfrm>
              <a:custGeom>
                <a:avLst/>
                <a:gdLst>
                  <a:gd name="T0" fmla="*/ 0 w 502"/>
                  <a:gd name="T1" fmla="*/ 0 h 223"/>
                  <a:gd name="T2" fmla="*/ 0 w 502"/>
                  <a:gd name="T3" fmla="*/ 0 h 223"/>
                  <a:gd name="T4" fmla="*/ 0 w 502"/>
                  <a:gd name="T5" fmla="*/ 0 h 223"/>
                  <a:gd name="T6" fmla="*/ 0 w 502"/>
                  <a:gd name="T7" fmla="*/ 0 h 223"/>
                  <a:gd name="T8" fmla="*/ 0 w 502"/>
                  <a:gd name="T9" fmla="*/ 0 h 223"/>
                  <a:gd name="T10" fmla="*/ 0 w 502"/>
                  <a:gd name="T11" fmla="*/ 0 h 2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02"/>
                  <a:gd name="T19" fmla="*/ 0 h 223"/>
                  <a:gd name="T20" fmla="*/ 502 w 502"/>
                  <a:gd name="T21" fmla="*/ 223 h 2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02" h="223">
                    <a:moveTo>
                      <a:pt x="51" y="223"/>
                    </a:moveTo>
                    <a:lnTo>
                      <a:pt x="502" y="90"/>
                    </a:lnTo>
                    <a:lnTo>
                      <a:pt x="229" y="0"/>
                    </a:lnTo>
                    <a:lnTo>
                      <a:pt x="6" y="26"/>
                    </a:lnTo>
                    <a:lnTo>
                      <a:pt x="0" y="211"/>
                    </a:lnTo>
                    <a:lnTo>
                      <a:pt x="51" y="223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317" name="Freeform 15"/>
              <p:cNvSpPr>
                <a:spLocks/>
              </p:cNvSpPr>
              <p:nvPr/>
            </p:nvSpPr>
            <p:spPr bwMode="auto">
              <a:xfrm>
                <a:off x="4799" y="1565"/>
                <a:ext cx="38" cy="152"/>
              </a:xfrm>
              <a:custGeom>
                <a:avLst/>
                <a:gdLst>
                  <a:gd name="T0" fmla="*/ 0 w 267"/>
                  <a:gd name="T1" fmla="*/ 0 h 1064"/>
                  <a:gd name="T2" fmla="*/ 0 w 267"/>
                  <a:gd name="T3" fmla="*/ 0 h 1064"/>
                  <a:gd name="T4" fmla="*/ 0 w 267"/>
                  <a:gd name="T5" fmla="*/ 0 h 1064"/>
                  <a:gd name="T6" fmla="*/ 0 w 267"/>
                  <a:gd name="T7" fmla="*/ 0 h 1064"/>
                  <a:gd name="T8" fmla="*/ 0 w 267"/>
                  <a:gd name="T9" fmla="*/ 0 h 1064"/>
                  <a:gd name="T10" fmla="*/ 0 w 267"/>
                  <a:gd name="T11" fmla="*/ 0 h 1064"/>
                  <a:gd name="T12" fmla="*/ 0 w 267"/>
                  <a:gd name="T13" fmla="*/ 0 h 1064"/>
                  <a:gd name="T14" fmla="*/ 0 w 267"/>
                  <a:gd name="T15" fmla="*/ 0 h 1064"/>
                  <a:gd name="T16" fmla="*/ 0 w 267"/>
                  <a:gd name="T17" fmla="*/ 0 h 1064"/>
                  <a:gd name="T18" fmla="*/ 0 w 267"/>
                  <a:gd name="T19" fmla="*/ 0 h 1064"/>
                  <a:gd name="T20" fmla="*/ 0 w 267"/>
                  <a:gd name="T21" fmla="*/ 0 h 1064"/>
                  <a:gd name="T22" fmla="*/ 0 w 267"/>
                  <a:gd name="T23" fmla="*/ 0 h 1064"/>
                  <a:gd name="T24" fmla="*/ 0 w 267"/>
                  <a:gd name="T25" fmla="*/ 0 h 1064"/>
                  <a:gd name="T26" fmla="*/ 0 w 267"/>
                  <a:gd name="T27" fmla="*/ 0 h 1064"/>
                  <a:gd name="T28" fmla="*/ 0 w 267"/>
                  <a:gd name="T29" fmla="*/ 0 h 1064"/>
                  <a:gd name="T30" fmla="*/ 0 w 267"/>
                  <a:gd name="T31" fmla="*/ 0 h 1064"/>
                  <a:gd name="T32" fmla="*/ 0 w 267"/>
                  <a:gd name="T33" fmla="*/ 0 h 1064"/>
                  <a:gd name="T34" fmla="*/ 0 w 267"/>
                  <a:gd name="T35" fmla="*/ 0 h 1064"/>
                  <a:gd name="T36" fmla="*/ 0 w 267"/>
                  <a:gd name="T37" fmla="*/ 0 h 1064"/>
                  <a:gd name="T38" fmla="*/ 0 w 267"/>
                  <a:gd name="T39" fmla="*/ 0 h 1064"/>
                  <a:gd name="T40" fmla="*/ 0 w 267"/>
                  <a:gd name="T41" fmla="*/ 0 h 1064"/>
                  <a:gd name="T42" fmla="*/ 0 w 267"/>
                  <a:gd name="T43" fmla="*/ 0 h 1064"/>
                  <a:gd name="T44" fmla="*/ 0 w 267"/>
                  <a:gd name="T45" fmla="*/ 0 h 1064"/>
                  <a:gd name="T46" fmla="*/ 0 w 267"/>
                  <a:gd name="T47" fmla="*/ 0 h 1064"/>
                  <a:gd name="T48" fmla="*/ 0 w 267"/>
                  <a:gd name="T49" fmla="*/ 0 h 1064"/>
                  <a:gd name="T50" fmla="*/ 0 w 267"/>
                  <a:gd name="T51" fmla="*/ 0 h 1064"/>
                  <a:gd name="T52" fmla="*/ 0 w 267"/>
                  <a:gd name="T53" fmla="*/ 0 h 1064"/>
                  <a:gd name="T54" fmla="*/ 0 w 267"/>
                  <a:gd name="T55" fmla="*/ 0 h 1064"/>
                  <a:gd name="T56" fmla="*/ 0 w 267"/>
                  <a:gd name="T57" fmla="*/ 0 h 1064"/>
                  <a:gd name="T58" fmla="*/ 0 w 267"/>
                  <a:gd name="T59" fmla="*/ 0 h 1064"/>
                  <a:gd name="T60" fmla="*/ 0 w 267"/>
                  <a:gd name="T61" fmla="*/ 0 h 1064"/>
                  <a:gd name="T62" fmla="*/ 0 w 267"/>
                  <a:gd name="T63" fmla="*/ 0 h 1064"/>
                  <a:gd name="T64" fmla="*/ 0 w 267"/>
                  <a:gd name="T65" fmla="*/ 0 h 1064"/>
                  <a:gd name="T66" fmla="*/ 0 w 267"/>
                  <a:gd name="T67" fmla="*/ 0 h 1064"/>
                  <a:gd name="T68" fmla="*/ 0 w 267"/>
                  <a:gd name="T69" fmla="*/ 0 h 1064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267"/>
                  <a:gd name="T106" fmla="*/ 0 h 1064"/>
                  <a:gd name="T107" fmla="*/ 267 w 267"/>
                  <a:gd name="T108" fmla="*/ 1064 h 1064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267" h="1064">
                    <a:moveTo>
                      <a:pt x="267" y="26"/>
                    </a:moveTo>
                    <a:lnTo>
                      <a:pt x="266" y="24"/>
                    </a:lnTo>
                    <a:lnTo>
                      <a:pt x="262" y="22"/>
                    </a:lnTo>
                    <a:lnTo>
                      <a:pt x="254" y="20"/>
                    </a:lnTo>
                    <a:lnTo>
                      <a:pt x="244" y="16"/>
                    </a:lnTo>
                    <a:lnTo>
                      <a:pt x="232" y="12"/>
                    </a:lnTo>
                    <a:lnTo>
                      <a:pt x="218" y="8"/>
                    </a:lnTo>
                    <a:lnTo>
                      <a:pt x="202" y="5"/>
                    </a:lnTo>
                    <a:lnTo>
                      <a:pt x="184" y="1"/>
                    </a:lnTo>
                    <a:lnTo>
                      <a:pt x="164" y="0"/>
                    </a:lnTo>
                    <a:lnTo>
                      <a:pt x="143" y="0"/>
                    </a:lnTo>
                    <a:lnTo>
                      <a:pt x="121" y="3"/>
                    </a:lnTo>
                    <a:lnTo>
                      <a:pt x="98" y="6"/>
                    </a:lnTo>
                    <a:lnTo>
                      <a:pt x="74" y="13"/>
                    </a:lnTo>
                    <a:lnTo>
                      <a:pt x="50" y="22"/>
                    </a:lnTo>
                    <a:lnTo>
                      <a:pt x="25" y="35"/>
                    </a:lnTo>
                    <a:lnTo>
                      <a:pt x="0" y="51"/>
                    </a:lnTo>
                    <a:lnTo>
                      <a:pt x="0" y="1064"/>
                    </a:lnTo>
                    <a:lnTo>
                      <a:pt x="1" y="1064"/>
                    </a:lnTo>
                    <a:lnTo>
                      <a:pt x="7" y="1064"/>
                    </a:lnTo>
                    <a:lnTo>
                      <a:pt x="15" y="1063"/>
                    </a:lnTo>
                    <a:lnTo>
                      <a:pt x="25" y="1062"/>
                    </a:lnTo>
                    <a:lnTo>
                      <a:pt x="37" y="1060"/>
                    </a:lnTo>
                    <a:lnTo>
                      <a:pt x="52" y="1057"/>
                    </a:lnTo>
                    <a:lnTo>
                      <a:pt x="69" y="1054"/>
                    </a:lnTo>
                    <a:lnTo>
                      <a:pt x="88" y="1049"/>
                    </a:lnTo>
                    <a:lnTo>
                      <a:pt x="108" y="1044"/>
                    </a:lnTo>
                    <a:lnTo>
                      <a:pt x="129" y="1037"/>
                    </a:lnTo>
                    <a:lnTo>
                      <a:pt x="152" y="1029"/>
                    </a:lnTo>
                    <a:lnTo>
                      <a:pt x="175" y="1018"/>
                    </a:lnTo>
                    <a:lnTo>
                      <a:pt x="198" y="1007"/>
                    </a:lnTo>
                    <a:lnTo>
                      <a:pt x="222" y="994"/>
                    </a:lnTo>
                    <a:lnTo>
                      <a:pt x="244" y="979"/>
                    </a:lnTo>
                    <a:lnTo>
                      <a:pt x="267" y="962"/>
                    </a:lnTo>
                    <a:lnTo>
                      <a:pt x="267" y="26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318" name="Freeform 16"/>
              <p:cNvSpPr>
                <a:spLocks/>
              </p:cNvSpPr>
              <p:nvPr/>
            </p:nvSpPr>
            <p:spPr bwMode="auto">
              <a:xfrm>
                <a:off x="4800" y="1567"/>
                <a:ext cx="33" cy="128"/>
              </a:xfrm>
              <a:custGeom>
                <a:avLst/>
                <a:gdLst>
                  <a:gd name="T0" fmla="*/ 0 w 228"/>
                  <a:gd name="T1" fmla="*/ 0 h 898"/>
                  <a:gd name="T2" fmla="*/ 0 w 228"/>
                  <a:gd name="T3" fmla="*/ 0 h 898"/>
                  <a:gd name="T4" fmla="*/ 0 w 228"/>
                  <a:gd name="T5" fmla="*/ 0 h 898"/>
                  <a:gd name="T6" fmla="*/ 0 w 228"/>
                  <a:gd name="T7" fmla="*/ 0 h 898"/>
                  <a:gd name="T8" fmla="*/ 0 w 228"/>
                  <a:gd name="T9" fmla="*/ 0 h 898"/>
                  <a:gd name="T10" fmla="*/ 0 w 228"/>
                  <a:gd name="T11" fmla="*/ 0 h 898"/>
                  <a:gd name="T12" fmla="*/ 0 w 228"/>
                  <a:gd name="T13" fmla="*/ 0 h 898"/>
                  <a:gd name="T14" fmla="*/ 0 w 228"/>
                  <a:gd name="T15" fmla="*/ 0 h 898"/>
                  <a:gd name="T16" fmla="*/ 0 w 228"/>
                  <a:gd name="T17" fmla="*/ 0 h 898"/>
                  <a:gd name="T18" fmla="*/ 0 w 228"/>
                  <a:gd name="T19" fmla="*/ 0 h 898"/>
                  <a:gd name="T20" fmla="*/ 0 w 228"/>
                  <a:gd name="T21" fmla="*/ 0 h 898"/>
                  <a:gd name="T22" fmla="*/ 0 w 228"/>
                  <a:gd name="T23" fmla="*/ 0 h 898"/>
                  <a:gd name="T24" fmla="*/ 0 w 228"/>
                  <a:gd name="T25" fmla="*/ 0 h 898"/>
                  <a:gd name="T26" fmla="*/ 0 w 228"/>
                  <a:gd name="T27" fmla="*/ 0 h 898"/>
                  <a:gd name="T28" fmla="*/ 0 w 228"/>
                  <a:gd name="T29" fmla="*/ 0 h 898"/>
                  <a:gd name="T30" fmla="*/ 0 w 228"/>
                  <a:gd name="T31" fmla="*/ 0 h 898"/>
                  <a:gd name="T32" fmla="*/ 0 w 228"/>
                  <a:gd name="T33" fmla="*/ 0 h 898"/>
                  <a:gd name="T34" fmla="*/ 0 w 228"/>
                  <a:gd name="T35" fmla="*/ 0 h 898"/>
                  <a:gd name="T36" fmla="*/ 0 w 228"/>
                  <a:gd name="T37" fmla="*/ 0 h 898"/>
                  <a:gd name="T38" fmla="*/ 0 w 228"/>
                  <a:gd name="T39" fmla="*/ 0 h 898"/>
                  <a:gd name="T40" fmla="*/ 0 w 228"/>
                  <a:gd name="T41" fmla="*/ 0 h 898"/>
                  <a:gd name="T42" fmla="*/ 0 w 228"/>
                  <a:gd name="T43" fmla="*/ 0 h 898"/>
                  <a:gd name="T44" fmla="*/ 0 w 228"/>
                  <a:gd name="T45" fmla="*/ 0 h 898"/>
                  <a:gd name="T46" fmla="*/ 0 w 228"/>
                  <a:gd name="T47" fmla="*/ 0 h 898"/>
                  <a:gd name="T48" fmla="*/ 0 w 228"/>
                  <a:gd name="T49" fmla="*/ 0 h 898"/>
                  <a:gd name="T50" fmla="*/ 0 w 228"/>
                  <a:gd name="T51" fmla="*/ 0 h 898"/>
                  <a:gd name="T52" fmla="*/ 0 w 228"/>
                  <a:gd name="T53" fmla="*/ 0 h 898"/>
                  <a:gd name="T54" fmla="*/ 0 w 228"/>
                  <a:gd name="T55" fmla="*/ 0 h 898"/>
                  <a:gd name="T56" fmla="*/ 0 w 228"/>
                  <a:gd name="T57" fmla="*/ 0 h 898"/>
                  <a:gd name="T58" fmla="*/ 0 w 228"/>
                  <a:gd name="T59" fmla="*/ 0 h 898"/>
                  <a:gd name="T60" fmla="*/ 0 w 228"/>
                  <a:gd name="T61" fmla="*/ 0 h 898"/>
                  <a:gd name="T62" fmla="*/ 0 w 228"/>
                  <a:gd name="T63" fmla="*/ 0 h 898"/>
                  <a:gd name="T64" fmla="*/ 0 w 228"/>
                  <a:gd name="T65" fmla="*/ 0 h 898"/>
                  <a:gd name="T66" fmla="*/ 0 w 228"/>
                  <a:gd name="T67" fmla="*/ 0 h 898"/>
                  <a:gd name="T68" fmla="*/ 0 w 228"/>
                  <a:gd name="T69" fmla="*/ 0 h 898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228"/>
                  <a:gd name="T106" fmla="*/ 0 h 898"/>
                  <a:gd name="T107" fmla="*/ 228 w 228"/>
                  <a:gd name="T108" fmla="*/ 898 h 898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228" h="898">
                    <a:moveTo>
                      <a:pt x="228" y="21"/>
                    </a:moveTo>
                    <a:lnTo>
                      <a:pt x="227" y="20"/>
                    </a:lnTo>
                    <a:lnTo>
                      <a:pt x="224" y="19"/>
                    </a:lnTo>
                    <a:lnTo>
                      <a:pt x="217" y="17"/>
                    </a:lnTo>
                    <a:lnTo>
                      <a:pt x="209" y="13"/>
                    </a:lnTo>
                    <a:lnTo>
                      <a:pt x="199" y="10"/>
                    </a:lnTo>
                    <a:lnTo>
                      <a:pt x="186" y="6"/>
                    </a:lnTo>
                    <a:lnTo>
                      <a:pt x="172" y="4"/>
                    </a:lnTo>
                    <a:lnTo>
                      <a:pt x="157" y="2"/>
                    </a:lnTo>
                    <a:lnTo>
                      <a:pt x="140" y="0"/>
                    </a:lnTo>
                    <a:lnTo>
                      <a:pt x="122" y="0"/>
                    </a:lnTo>
                    <a:lnTo>
                      <a:pt x="104" y="2"/>
                    </a:lnTo>
                    <a:lnTo>
                      <a:pt x="83" y="5"/>
                    </a:lnTo>
                    <a:lnTo>
                      <a:pt x="64" y="11"/>
                    </a:lnTo>
                    <a:lnTo>
                      <a:pt x="42" y="19"/>
                    </a:lnTo>
                    <a:lnTo>
                      <a:pt x="21" y="29"/>
                    </a:lnTo>
                    <a:lnTo>
                      <a:pt x="0" y="43"/>
                    </a:lnTo>
                    <a:lnTo>
                      <a:pt x="0" y="898"/>
                    </a:lnTo>
                    <a:lnTo>
                      <a:pt x="1" y="898"/>
                    </a:lnTo>
                    <a:lnTo>
                      <a:pt x="5" y="898"/>
                    </a:lnTo>
                    <a:lnTo>
                      <a:pt x="12" y="897"/>
                    </a:lnTo>
                    <a:lnTo>
                      <a:pt x="21" y="896"/>
                    </a:lnTo>
                    <a:lnTo>
                      <a:pt x="32" y="894"/>
                    </a:lnTo>
                    <a:lnTo>
                      <a:pt x="45" y="892"/>
                    </a:lnTo>
                    <a:lnTo>
                      <a:pt x="59" y="889"/>
                    </a:lnTo>
                    <a:lnTo>
                      <a:pt x="75" y="884"/>
                    </a:lnTo>
                    <a:lnTo>
                      <a:pt x="92" y="879"/>
                    </a:lnTo>
                    <a:lnTo>
                      <a:pt x="111" y="874"/>
                    </a:lnTo>
                    <a:lnTo>
                      <a:pt x="130" y="867"/>
                    </a:lnTo>
                    <a:lnTo>
                      <a:pt x="149" y="858"/>
                    </a:lnTo>
                    <a:lnTo>
                      <a:pt x="169" y="848"/>
                    </a:lnTo>
                    <a:lnTo>
                      <a:pt x="190" y="837"/>
                    </a:lnTo>
                    <a:lnTo>
                      <a:pt x="209" y="824"/>
                    </a:lnTo>
                    <a:lnTo>
                      <a:pt x="228" y="809"/>
                    </a:lnTo>
                    <a:lnTo>
                      <a:pt x="228" y="21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319" name="Freeform 17"/>
              <p:cNvSpPr>
                <a:spLocks/>
              </p:cNvSpPr>
              <p:nvPr/>
            </p:nvSpPr>
            <p:spPr bwMode="auto">
              <a:xfrm>
                <a:off x="4801" y="1568"/>
                <a:ext cx="27" cy="104"/>
              </a:xfrm>
              <a:custGeom>
                <a:avLst/>
                <a:gdLst>
                  <a:gd name="T0" fmla="*/ 0 w 192"/>
                  <a:gd name="T1" fmla="*/ 0 h 729"/>
                  <a:gd name="T2" fmla="*/ 0 w 192"/>
                  <a:gd name="T3" fmla="*/ 0 h 729"/>
                  <a:gd name="T4" fmla="*/ 0 w 192"/>
                  <a:gd name="T5" fmla="*/ 0 h 729"/>
                  <a:gd name="T6" fmla="*/ 0 w 192"/>
                  <a:gd name="T7" fmla="*/ 0 h 729"/>
                  <a:gd name="T8" fmla="*/ 0 w 192"/>
                  <a:gd name="T9" fmla="*/ 0 h 729"/>
                  <a:gd name="T10" fmla="*/ 0 w 192"/>
                  <a:gd name="T11" fmla="*/ 0 h 729"/>
                  <a:gd name="T12" fmla="*/ 0 w 192"/>
                  <a:gd name="T13" fmla="*/ 0 h 729"/>
                  <a:gd name="T14" fmla="*/ 0 w 192"/>
                  <a:gd name="T15" fmla="*/ 0 h 729"/>
                  <a:gd name="T16" fmla="*/ 0 w 192"/>
                  <a:gd name="T17" fmla="*/ 0 h 729"/>
                  <a:gd name="T18" fmla="*/ 0 w 192"/>
                  <a:gd name="T19" fmla="*/ 0 h 729"/>
                  <a:gd name="T20" fmla="*/ 0 w 192"/>
                  <a:gd name="T21" fmla="*/ 0 h 729"/>
                  <a:gd name="T22" fmla="*/ 0 w 192"/>
                  <a:gd name="T23" fmla="*/ 0 h 729"/>
                  <a:gd name="T24" fmla="*/ 0 w 192"/>
                  <a:gd name="T25" fmla="*/ 0 h 729"/>
                  <a:gd name="T26" fmla="*/ 0 w 192"/>
                  <a:gd name="T27" fmla="*/ 0 h 729"/>
                  <a:gd name="T28" fmla="*/ 0 w 192"/>
                  <a:gd name="T29" fmla="*/ 0 h 729"/>
                  <a:gd name="T30" fmla="*/ 0 w 192"/>
                  <a:gd name="T31" fmla="*/ 0 h 729"/>
                  <a:gd name="T32" fmla="*/ 0 w 192"/>
                  <a:gd name="T33" fmla="*/ 0 h 729"/>
                  <a:gd name="T34" fmla="*/ 0 w 192"/>
                  <a:gd name="T35" fmla="*/ 0 h 729"/>
                  <a:gd name="T36" fmla="*/ 0 w 192"/>
                  <a:gd name="T37" fmla="*/ 0 h 729"/>
                  <a:gd name="T38" fmla="*/ 0 w 192"/>
                  <a:gd name="T39" fmla="*/ 0 h 729"/>
                  <a:gd name="T40" fmla="*/ 0 w 192"/>
                  <a:gd name="T41" fmla="*/ 0 h 729"/>
                  <a:gd name="T42" fmla="*/ 0 w 192"/>
                  <a:gd name="T43" fmla="*/ 0 h 729"/>
                  <a:gd name="T44" fmla="*/ 0 w 192"/>
                  <a:gd name="T45" fmla="*/ 0 h 729"/>
                  <a:gd name="T46" fmla="*/ 0 w 192"/>
                  <a:gd name="T47" fmla="*/ 0 h 729"/>
                  <a:gd name="T48" fmla="*/ 0 w 192"/>
                  <a:gd name="T49" fmla="*/ 0 h 729"/>
                  <a:gd name="T50" fmla="*/ 0 w 192"/>
                  <a:gd name="T51" fmla="*/ 0 h 729"/>
                  <a:gd name="T52" fmla="*/ 0 w 192"/>
                  <a:gd name="T53" fmla="*/ 0 h 729"/>
                  <a:gd name="T54" fmla="*/ 0 w 192"/>
                  <a:gd name="T55" fmla="*/ 0 h 729"/>
                  <a:gd name="T56" fmla="*/ 0 w 192"/>
                  <a:gd name="T57" fmla="*/ 0 h 729"/>
                  <a:gd name="T58" fmla="*/ 0 w 192"/>
                  <a:gd name="T59" fmla="*/ 0 h 729"/>
                  <a:gd name="T60" fmla="*/ 0 w 192"/>
                  <a:gd name="T61" fmla="*/ 0 h 729"/>
                  <a:gd name="T62" fmla="*/ 0 w 192"/>
                  <a:gd name="T63" fmla="*/ 0 h 729"/>
                  <a:gd name="T64" fmla="*/ 0 w 192"/>
                  <a:gd name="T65" fmla="*/ 0 h 729"/>
                  <a:gd name="T66" fmla="*/ 0 w 192"/>
                  <a:gd name="T67" fmla="*/ 0 h 729"/>
                  <a:gd name="T68" fmla="*/ 0 w 192"/>
                  <a:gd name="T69" fmla="*/ 0 h 729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192"/>
                  <a:gd name="T106" fmla="*/ 0 h 729"/>
                  <a:gd name="T107" fmla="*/ 192 w 192"/>
                  <a:gd name="T108" fmla="*/ 729 h 729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192" h="729">
                    <a:moveTo>
                      <a:pt x="192" y="17"/>
                    </a:moveTo>
                    <a:lnTo>
                      <a:pt x="191" y="17"/>
                    </a:lnTo>
                    <a:lnTo>
                      <a:pt x="187" y="15"/>
                    </a:lnTo>
                    <a:lnTo>
                      <a:pt x="183" y="12"/>
                    </a:lnTo>
                    <a:lnTo>
                      <a:pt x="176" y="10"/>
                    </a:lnTo>
                    <a:lnTo>
                      <a:pt x="167" y="8"/>
                    </a:lnTo>
                    <a:lnTo>
                      <a:pt x="156" y="4"/>
                    </a:lnTo>
                    <a:lnTo>
                      <a:pt x="145" y="2"/>
                    </a:lnTo>
                    <a:lnTo>
                      <a:pt x="132" y="0"/>
                    </a:lnTo>
                    <a:lnTo>
                      <a:pt x="117" y="0"/>
                    </a:lnTo>
                    <a:lnTo>
                      <a:pt x="102" y="0"/>
                    </a:lnTo>
                    <a:lnTo>
                      <a:pt x="86" y="1"/>
                    </a:lnTo>
                    <a:lnTo>
                      <a:pt x="70" y="3"/>
                    </a:lnTo>
                    <a:lnTo>
                      <a:pt x="53" y="8"/>
                    </a:lnTo>
                    <a:lnTo>
                      <a:pt x="35" y="15"/>
                    </a:lnTo>
                    <a:lnTo>
                      <a:pt x="18" y="24"/>
                    </a:lnTo>
                    <a:lnTo>
                      <a:pt x="0" y="35"/>
                    </a:lnTo>
                    <a:lnTo>
                      <a:pt x="0" y="729"/>
                    </a:lnTo>
                    <a:lnTo>
                      <a:pt x="1" y="729"/>
                    </a:lnTo>
                    <a:lnTo>
                      <a:pt x="4" y="729"/>
                    </a:lnTo>
                    <a:lnTo>
                      <a:pt x="10" y="728"/>
                    </a:lnTo>
                    <a:lnTo>
                      <a:pt x="18" y="727"/>
                    </a:lnTo>
                    <a:lnTo>
                      <a:pt x="27" y="726"/>
                    </a:lnTo>
                    <a:lnTo>
                      <a:pt x="37" y="725"/>
                    </a:lnTo>
                    <a:lnTo>
                      <a:pt x="50" y="721"/>
                    </a:lnTo>
                    <a:lnTo>
                      <a:pt x="64" y="719"/>
                    </a:lnTo>
                    <a:lnTo>
                      <a:pt x="77" y="714"/>
                    </a:lnTo>
                    <a:lnTo>
                      <a:pt x="92" y="710"/>
                    </a:lnTo>
                    <a:lnTo>
                      <a:pt x="108" y="704"/>
                    </a:lnTo>
                    <a:lnTo>
                      <a:pt x="125" y="697"/>
                    </a:lnTo>
                    <a:lnTo>
                      <a:pt x="141" y="689"/>
                    </a:lnTo>
                    <a:lnTo>
                      <a:pt x="159" y="680"/>
                    </a:lnTo>
                    <a:lnTo>
                      <a:pt x="176" y="668"/>
                    </a:lnTo>
                    <a:lnTo>
                      <a:pt x="192" y="657"/>
                    </a:lnTo>
                    <a:lnTo>
                      <a:pt x="192" y="17"/>
                    </a:lnTo>
                    <a:close/>
                  </a:path>
                </a:pathLst>
              </a:cu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320" name="Freeform 18"/>
              <p:cNvSpPr>
                <a:spLocks/>
              </p:cNvSpPr>
              <p:nvPr/>
            </p:nvSpPr>
            <p:spPr bwMode="auto">
              <a:xfrm>
                <a:off x="4802" y="1569"/>
                <a:ext cx="22" cy="81"/>
              </a:xfrm>
              <a:custGeom>
                <a:avLst/>
                <a:gdLst>
                  <a:gd name="T0" fmla="*/ 0 w 156"/>
                  <a:gd name="T1" fmla="*/ 0 h 564"/>
                  <a:gd name="T2" fmla="*/ 0 w 156"/>
                  <a:gd name="T3" fmla="*/ 0 h 564"/>
                  <a:gd name="T4" fmla="*/ 0 w 156"/>
                  <a:gd name="T5" fmla="*/ 0 h 564"/>
                  <a:gd name="T6" fmla="*/ 0 w 156"/>
                  <a:gd name="T7" fmla="*/ 0 h 564"/>
                  <a:gd name="T8" fmla="*/ 0 w 156"/>
                  <a:gd name="T9" fmla="*/ 0 h 564"/>
                  <a:gd name="T10" fmla="*/ 0 w 156"/>
                  <a:gd name="T11" fmla="*/ 0 h 564"/>
                  <a:gd name="T12" fmla="*/ 0 w 156"/>
                  <a:gd name="T13" fmla="*/ 0 h 564"/>
                  <a:gd name="T14" fmla="*/ 0 w 156"/>
                  <a:gd name="T15" fmla="*/ 0 h 564"/>
                  <a:gd name="T16" fmla="*/ 0 w 156"/>
                  <a:gd name="T17" fmla="*/ 0 h 564"/>
                  <a:gd name="T18" fmla="*/ 0 w 156"/>
                  <a:gd name="T19" fmla="*/ 0 h 564"/>
                  <a:gd name="T20" fmla="*/ 0 w 156"/>
                  <a:gd name="T21" fmla="*/ 0 h 564"/>
                  <a:gd name="T22" fmla="*/ 0 w 156"/>
                  <a:gd name="T23" fmla="*/ 0 h 564"/>
                  <a:gd name="T24" fmla="*/ 0 w 156"/>
                  <a:gd name="T25" fmla="*/ 0 h 564"/>
                  <a:gd name="T26" fmla="*/ 0 w 156"/>
                  <a:gd name="T27" fmla="*/ 0 h 564"/>
                  <a:gd name="T28" fmla="*/ 0 w 156"/>
                  <a:gd name="T29" fmla="*/ 0 h 564"/>
                  <a:gd name="T30" fmla="*/ 0 w 156"/>
                  <a:gd name="T31" fmla="*/ 0 h 564"/>
                  <a:gd name="T32" fmla="*/ 0 w 156"/>
                  <a:gd name="T33" fmla="*/ 0 h 564"/>
                  <a:gd name="T34" fmla="*/ 0 w 156"/>
                  <a:gd name="T35" fmla="*/ 0 h 564"/>
                  <a:gd name="T36" fmla="*/ 0 w 156"/>
                  <a:gd name="T37" fmla="*/ 0 h 564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56"/>
                  <a:gd name="T58" fmla="*/ 0 h 564"/>
                  <a:gd name="T59" fmla="*/ 156 w 156"/>
                  <a:gd name="T60" fmla="*/ 564 h 564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56" h="564">
                    <a:moveTo>
                      <a:pt x="156" y="15"/>
                    </a:moveTo>
                    <a:lnTo>
                      <a:pt x="153" y="14"/>
                    </a:lnTo>
                    <a:lnTo>
                      <a:pt x="142" y="9"/>
                    </a:lnTo>
                    <a:lnTo>
                      <a:pt x="127" y="4"/>
                    </a:lnTo>
                    <a:lnTo>
                      <a:pt x="108" y="1"/>
                    </a:lnTo>
                    <a:lnTo>
                      <a:pt x="84" y="0"/>
                    </a:lnTo>
                    <a:lnTo>
                      <a:pt x="58" y="3"/>
                    </a:lnTo>
                    <a:lnTo>
                      <a:pt x="29" y="12"/>
                    </a:lnTo>
                    <a:lnTo>
                      <a:pt x="0" y="28"/>
                    </a:lnTo>
                    <a:lnTo>
                      <a:pt x="0" y="564"/>
                    </a:lnTo>
                    <a:lnTo>
                      <a:pt x="4" y="564"/>
                    </a:lnTo>
                    <a:lnTo>
                      <a:pt x="15" y="563"/>
                    </a:lnTo>
                    <a:lnTo>
                      <a:pt x="31" y="560"/>
                    </a:lnTo>
                    <a:lnTo>
                      <a:pt x="52" y="555"/>
                    </a:lnTo>
                    <a:lnTo>
                      <a:pt x="76" y="548"/>
                    </a:lnTo>
                    <a:lnTo>
                      <a:pt x="102" y="537"/>
                    </a:lnTo>
                    <a:lnTo>
                      <a:pt x="128" y="524"/>
                    </a:lnTo>
                    <a:lnTo>
                      <a:pt x="156" y="505"/>
                    </a:lnTo>
                    <a:lnTo>
                      <a:pt x="156" y="15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321" name="Freeform 19"/>
              <p:cNvSpPr>
                <a:spLocks/>
              </p:cNvSpPr>
              <p:nvPr/>
            </p:nvSpPr>
            <p:spPr bwMode="auto">
              <a:xfrm>
                <a:off x="4803" y="1571"/>
                <a:ext cx="17" cy="56"/>
              </a:xfrm>
              <a:custGeom>
                <a:avLst/>
                <a:gdLst>
                  <a:gd name="T0" fmla="*/ 0 w 117"/>
                  <a:gd name="T1" fmla="*/ 0 h 396"/>
                  <a:gd name="T2" fmla="*/ 0 w 117"/>
                  <a:gd name="T3" fmla="*/ 0 h 396"/>
                  <a:gd name="T4" fmla="*/ 0 w 117"/>
                  <a:gd name="T5" fmla="*/ 0 h 396"/>
                  <a:gd name="T6" fmla="*/ 0 w 117"/>
                  <a:gd name="T7" fmla="*/ 0 h 396"/>
                  <a:gd name="T8" fmla="*/ 0 w 117"/>
                  <a:gd name="T9" fmla="*/ 0 h 396"/>
                  <a:gd name="T10" fmla="*/ 0 w 117"/>
                  <a:gd name="T11" fmla="*/ 0 h 396"/>
                  <a:gd name="T12" fmla="*/ 0 w 117"/>
                  <a:gd name="T13" fmla="*/ 0 h 396"/>
                  <a:gd name="T14" fmla="*/ 0 w 117"/>
                  <a:gd name="T15" fmla="*/ 0 h 396"/>
                  <a:gd name="T16" fmla="*/ 0 w 117"/>
                  <a:gd name="T17" fmla="*/ 0 h 396"/>
                  <a:gd name="T18" fmla="*/ 0 w 117"/>
                  <a:gd name="T19" fmla="*/ 0 h 396"/>
                  <a:gd name="T20" fmla="*/ 0 w 117"/>
                  <a:gd name="T21" fmla="*/ 0 h 396"/>
                  <a:gd name="T22" fmla="*/ 0 w 117"/>
                  <a:gd name="T23" fmla="*/ 0 h 396"/>
                  <a:gd name="T24" fmla="*/ 0 w 117"/>
                  <a:gd name="T25" fmla="*/ 0 h 396"/>
                  <a:gd name="T26" fmla="*/ 0 w 117"/>
                  <a:gd name="T27" fmla="*/ 0 h 396"/>
                  <a:gd name="T28" fmla="*/ 0 w 117"/>
                  <a:gd name="T29" fmla="*/ 0 h 396"/>
                  <a:gd name="T30" fmla="*/ 0 w 117"/>
                  <a:gd name="T31" fmla="*/ 0 h 396"/>
                  <a:gd name="T32" fmla="*/ 0 w 117"/>
                  <a:gd name="T33" fmla="*/ 0 h 396"/>
                  <a:gd name="T34" fmla="*/ 0 w 117"/>
                  <a:gd name="T35" fmla="*/ 0 h 396"/>
                  <a:gd name="T36" fmla="*/ 0 w 117"/>
                  <a:gd name="T37" fmla="*/ 0 h 39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17"/>
                  <a:gd name="T58" fmla="*/ 0 h 396"/>
                  <a:gd name="T59" fmla="*/ 117 w 117"/>
                  <a:gd name="T60" fmla="*/ 396 h 39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17" h="396">
                    <a:moveTo>
                      <a:pt x="117" y="10"/>
                    </a:moveTo>
                    <a:lnTo>
                      <a:pt x="115" y="9"/>
                    </a:lnTo>
                    <a:lnTo>
                      <a:pt x="107" y="6"/>
                    </a:lnTo>
                    <a:lnTo>
                      <a:pt x="95" y="2"/>
                    </a:lnTo>
                    <a:lnTo>
                      <a:pt x="80" y="0"/>
                    </a:lnTo>
                    <a:lnTo>
                      <a:pt x="63" y="0"/>
                    </a:lnTo>
                    <a:lnTo>
                      <a:pt x="43" y="2"/>
                    </a:lnTo>
                    <a:lnTo>
                      <a:pt x="22" y="9"/>
                    </a:lnTo>
                    <a:lnTo>
                      <a:pt x="0" y="22"/>
                    </a:lnTo>
                    <a:lnTo>
                      <a:pt x="0" y="396"/>
                    </a:lnTo>
                    <a:lnTo>
                      <a:pt x="3" y="396"/>
                    </a:lnTo>
                    <a:lnTo>
                      <a:pt x="11" y="395"/>
                    </a:lnTo>
                    <a:lnTo>
                      <a:pt x="23" y="393"/>
                    </a:lnTo>
                    <a:lnTo>
                      <a:pt x="39" y="389"/>
                    </a:lnTo>
                    <a:lnTo>
                      <a:pt x="58" y="385"/>
                    </a:lnTo>
                    <a:lnTo>
                      <a:pt x="77" y="377"/>
                    </a:lnTo>
                    <a:lnTo>
                      <a:pt x="96" y="365"/>
                    </a:lnTo>
                    <a:lnTo>
                      <a:pt x="117" y="351"/>
                    </a:lnTo>
                    <a:lnTo>
                      <a:pt x="117" y="10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322" name="Freeform 20"/>
              <p:cNvSpPr>
                <a:spLocks/>
              </p:cNvSpPr>
              <p:nvPr/>
            </p:nvSpPr>
            <p:spPr bwMode="auto">
              <a:xfrm>
                <a:off x="4804" y="1572"/>
                <a:ext cx="11" cy="33"/>
              </a:xfrm>
              <a:custGeom>
                <a:avLst/>
                <a:gdLst>
                  <a:gd name="T0" fmla="*/ 0 w 80"/>
                  <a:gd name="T1" fmla="*/ 0 h 230"/>
                  <a:gd name="T2" fmla="*/ 0 w 80"/>
                  <a:gd name="T3" fmla="*/ 0 h 230"/>
                  <a:gd name="T4" fmla="*/ 0 w 80"/>
                  <a:gd name="T5" fmla="*/ 0 h 230"/>
                  <a:gd name="T6" fmla="*/ 0 w 80"/>
                  <a:gd name="T7" fmla="*/ 0 h 230"/>
                  <a:gd name="T8" fmla="*/ 0 w 80"/>
                  <a:gd name="T9" fmla="*/ 0 h 230"/>
                  <a:gd name="T10" fmla="*/ 0 w 80"/>
                  <a:gd name="T11" fmla="*/ 0 h 230"/>
                  <a:gd name="T12" fmla="*/ 0 w 80"/>
                  <a:gd name="T13" fmla="*/ 0 h 230"/>
                  <a:gd name="T14" fmla="*/ 0 w 80"/>
                  <a:gd name="T15" fmla="*/ 0 h 230"/>
                  <a:gd name="T16" fmla="*/ 0 w 80"/>
                  <a:gd name="T17" fmla="*/ 0 h 230"/>
                  <a:gd name="T18" fmla="*/ 0 w 80"/>
                  <a:gd name="T19" fmla="*/ 0 h 230"/>
                  <a:gd name="T20" fmla="*/ 0 w 80"/>
                  <a:gd name="T21" fmla="*/ 0 h 230"/>
                  <a:gd name="T22" fmla="*/ 0 w 80"/>
                  <a:gd name="T23" fmla="*/ 0 h 230"/>
                  <a:gd name="T24" fmla="*/ 0 w 80"/>
                  <a:gd name="T25" fmla="*/ 0 h 230"/>
                  <a:gd name="T26" fmla="*/ 0 w 80"/>
                  <a:gd name="T27" fmla="*/ 0 h 230"/>
                  <a:gd name="T28" fmla="*/ 0 w 80"/>
                  <a:gd name="T29" fmla="*/ 0 h 230"/>
                  <a:gd name="T30" fmla="*/ 0 w 80"/>
                  <a:gd name="T31" fmla="*/ 0 h 230"/>
                  <a:gd name="T32" fmla="*/ 0 w 80"/>
                  <a:gd name="T33" fmla="*/ 0 h 230"/>
                  <a:gd name="T34" fmla="*/ 0 w 80"/>
                  <a:gd name="T35" fmla="*/ 0 h 230"/>
                  <a:gd name="T36" fmla="*/ 0 w 80"/>
                  <a:gd name="T37" fmla="*/ 0 h 230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80"/>
                  <a:gd name="T58" fmla="*/ 0 h 230"/>
                  <a:gd name="T59" fmla="*/ 80 w 80"/>
                  <a:gd name="T60" fmla="*/ 230 h 230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80" h="230">
                    <a:moveTo>
                      <a:pt x="80" y="7"/>
                    </a:moveTo>
                    <a:lnTo>
                      <a:pt x="78" y="6"/>
                    </a:lnTo>
                    <a:lnTo>
                      <a:pt x="73" y="5"/>
                    </a:lnTo>
                    <a:lnTo>
                      <a:pt x="65" y="2"/>
                    </a:lnTo>
                    <a:lnTo>
                      <a:pt x="55" y="0"/>
                    </a:lnTo>
                    <a:lnTo>
                      <a:pt x="44" y="0"/>
                    </a:lnTo>
                    <a:lnTo>
                      <a:pt x="30" y="1"/>
                    </a:lnTo>
                    <a:lnTo>
                      <a:pt x="15" y="7"/>
                    </a:lnTo>
                    <a:lnTo>
                      <a:pt x="0" y="15"/>
                    </a:lnTo>
                    <a:lnTo>
                      <a:pt x="0" y="230"/>
                    </a:lnTo>
                    <a:lnTo>
                      <a:pt x="3" y="230"/>
                    </a:lnTo>
                    <a:lnTo>
                      <a:pt x="7" y="229"/>
                    </a:lnTo>
                    <a:lnTo>
                      <a:pt x="16" y="228"/>
                    </a:lnTo>
                    <a:lnTo>
                      <a:pt x="27" y="225"/>
                    </a:lnTo>
                    <a:lnTo>
                      <a:pt x="39" y="222"/>
                    </a:lnTo>
                    <a:lnTo>
                      <a:pt x="53" y="216"/>
                    </a:lnTo>
                    <a:lnTo>
                      <a:pt x="67" y="208"/>
                    </a:lnTo>
                    <a:lnTo>
                      <a:pt x="80" y="199"/>
                    </a:lnTo>
                    <a:lnTo>
                      <a:pt x="80" y="7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323" name="Freeform 21"/>
              <p:cNvSpPr>
                <a:spLocks/>
              </p:cNvSpPr>
              <p:nvPr/>
            </p:nvSpPr>
            <p:spPr bwMode="auto">
              <a:xfrm>
                <a:off x="4942" y="1666"/>
                <a:ext cx="16" cy="17"/>
              </a:xfrm>
              <a:custGeom>
                <a:avLst/>
                <a:gdLst>
                  <a:gd name="T0" fmla="*/ 0 w 117"/>
                  <a:gd name="T1" fmla="*/ 0 h 117"/>
                  <a:gd name="T2" fmla="*/ 0 w 117"/>
                  <a:gd name="T3" fmla="*/ 0 h 117"/>
                  <a:gd name="T4" fmla="*/ 0 w 117"/>
                  <a:gd name="T5" fmla="*/ 0 h 117"/>
                  <a:gd name="T6" fmla="*/ 0 w 117"/>
                  <a:gd name="T7" fmla="*/ 0 h 117"/>
                  <a:gd name="T8" fmla="*/ 0 w 117"/>
                  <a:gd name="T9" fmla="*/ 0 h 117"/>
                  <a:gd name="T10" fmla="*/ 0 w 117"/>
                  <a:gd name="T11" fmla="*/ 0 h 117"/>
                  <a:gd name="T12" fmla="*/ 0 w 117"/>
                  <a:gd name="T13" fmla="*/ 0 h 117"/>
                  <a:gd name="T14" fmla="*/ 0 w 117"/>
                  <a:gd name="T15" fmla="*/ 0 h 117"/>
                  <a:gd name="T16" fmla="*/ 0 w 117"/>
                  <a:gd name="T17" fmla="*/ 0 h 117"/>
                  <a:gd name="T18" fmla="*/ 0 w 117"/>
                  <a:gd name="T19" fmla="*/ 0 h 117"/>
                  <a:gd name="T20" fmla="*/ 0 w 117"/>
                  <a:gd name="T21" fmla="*/ 0 h 117"/>
                  <a:gd name="T22" fmla="*/ 0 w 117"/>
                  <a:gd name="T23" fmla="*/ 0 h 117"/>
                  <a:gd name="T24" fmla="*/ 0 w 117"/>
                  <a:gd name="T25" fmla="*/ 0 h 117"/>
                  <a:gd name="T26" fmla="*/ 0 w 117"/>
                  <a:gd name="T27" fmla="*/ 0 h 117"/>
                  <a:gd name="T28" fmla="*/ 0 w 117"/>
                  <a:gd name="T29" fmla="*/ 0 h 117"/>
                  <a:gd name="T30" fmla="*/ 0 w 117"/>
                  <a:gd name="T31" fmla="*/ 0 h 117"/>
                  <a:gd name="T32" fmla="*/ 0 w 117"/>
                  <a:gd name="T33" fmla="*/ 0 h 117"/>
                  <a:gd name="T34" fmla="*/ 0 w 117"/>
                  <a:gd name="T35" fmla="*/ 0 h 117"/>
                  <a:gd name="T36" fmla="*/ 0 w 117"/>
                  <a:gd name="T37" fmla="*/ 0 h 117"/>
                  <a:gd name="T38" fmla="*/ 0 w 117"/>
                  <a:gd name="T39" fmla="*/ 0 h 117"/>
                  <a:gd name="T40" fmla="*/ 0 w 117"/>
                  <a:gd name="T41" fmla="*/ 0 h 117"/>
                  <a:gd name="T42" fmla="*/ 0 w 117"/>
                  <a:gd name="T43" fmla="*/ 0 h 117"/>
                  <a:gd name="T44" fmla="*/ 0 w 117"/>
                  <a:gd name="T45" fmla="*/ 0 h 117"/>
                  <a:gd name="T46" fmla="*/ 0 w 117"/>
                  <a:gd name="T47" fmla="*/ 0 h 117"/>
                  <a:gd name="T48" fmla="*/ 0 w 117"/>
                  <a:gd name="T49" fmla="*/ 0 h 117"/>
                  <a:gd name="T50" fmla="*/ 0 w 117"/>
                  <a:gd name="T51" fmla="*/ 0 h 117"/>
                  <a:gd name="T52" fmla="*/ 0 w 117"/>
                  <a:gd name="T53" fmla="*/ 0 h 117"/>
                  <a:gd name="T54" fmla="*/ 0 w 117"/>
                  <a:gd name="T55" fmla="*/ 0 h 117"/>
                  <a:gd name="T56" fmla="*/ 0 w 117"/>
                  <a:gd name="T57" fmla="*/ 0 h 117"/>
                  <a:gd name="T58" fmla="*/ 0 w 117"/>
                  <a:gd name="T59" fmla="*/ 0 h 117"/>
                  <a:gd name="T60" fmla="*/ 0 w 117"/>
                  <a:gd name="T61" fmla="*/ 0 h 117"/>
                  <a:gd name="T62" fmla="*/ 0 w 117"/>
                  <a:gd name="T63" fmla="*/ 0 h 117"/>
                  <a:gd name="T64" fmla="*/ 0 w 117"/>
                  <a:gd name="T65" fmla="*/ 0 h 117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117"/>
                  <a:gd name="T100" fmla="*/ 0 h 117"/>
                  <a:gd name="T101" fmla="*/ 117 w 117"/>
                  <a:gd name="T102" fmla="*/ 117 h 117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117" h="117">
                    <a:moveTo>
                      <a:pt x="58" y="117"/>
                    </a:moveTo>
                    <a:lnTo>
                      <a:pt x="70" y="116"/>
                    </a:lnTo>
                    <a:lnTo>
                      <a:pt x="81" y="112"/>
                    </a:lnTo>
                    <a:lnTo>
                      <a:pt x="90" y="106"/>
                    </a:lnTo>
                    <a:lnTo>
                      <a:pt x="100" y="100"/>
                    </a:lnTo>
                    <a:lnTo>
                      <a:pt x="106" y="90"/>
                    </a:lnTo>
                    <a:lnTo>
                      <a:pt x="112" y="81"/>
                    </a:lnTo>
                    <a:lnTo>
                      <a:pt x="116" y="70"/>
                    </a:lnTo>
                    <a:lnTo>
                      <a:pt x="117" y="58"/>
                    </a:lnTo>
                    <a:lnTo>
                      <a:pt x="116" y="46"/>
                    </a:lnTo>
                    <a:lnTo>
                      <a:pt x="112" y="35"/>
                    </a:lnTo>
                    <a:lnTo>
                      <a:pt x="106" y="25"/>
                    </a:lnTo>
                    <a:lnTo>
                      <a:pt x="100" y="17"/>
                    </a:lnTo>
                    <a:lnTo>
                      <a:pt x="90" y="9"/>
                    </a:lnTo>
                    <a:lnTo>
                      <a:pt x="81" y="4"/>
                    </a:lnTo>
                    <a:lnTo>
                      <a:pt x="70" y="1"/>
                    </a:lnTo>
                    <a:lnTo>
                      <a:pt x="58" y="0"/>
                    </a:lnTo>
                    <a:lnTo>
                      <a:pt x="47" y="1"/>
                    </a:lnTo>
                    <a:lnTo>
                      <a:pt x="36" y="4"/>
                    </a:lnTo>
                    <a:lnTo>
                      <a:pt x="26" y="9"/>
                    </a:lnTo>
                    <a:lnTo>
                      <a:pt x="17" y="17"/>
                    </a:lnTo>
                    <a:lnTo>
                      <a:pt x="10" y="25"/>
                    </a:lnTo>
                    <a:lnTo>
                      <a:pt x="5" y="35"/>
                    </a:lnTo>
                    <a:lnTo>
                      <a:pt x="1" y="46"/>
                    </a:lnTo>
                    <a:lnTo>
                      <a:pt x="0" y="58"/>
                    </a:lnTo>
                    <a:lnTo>
                      <a:pt x="1" y="70"/>
                    </a:lnTo>
                    <a:lnTo>
                      <a:pt x="5" y="81"/>
                    </a:lnTo>
                    <a:lnTo>
                      <a:pt x="10" y="90"/>
                    </a:lnTo>
                    <a:lnTo>
                      <a:pt x="17" y="100"/>
                    </a:lnTo>
                    <a:lnTo>
                      <a:pt x="26" y="106"/>
                    </a:lnTo>
                    <a:lnTo>
                      <a:pt x="36" y="112"/>
                    </a:lnTo>
                    <a:lnTo>
                      <a:pt x="47" y="116"/>
                    </a:lnTo>
                    <a:lnTo>
                      <a:pt x="58" y="117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324" name="Freeform 22"/>
              <p:cNvSpPr>
                <a:spLocks/>
              </p:cNvSpPr>
              <p:nvPr/>
            </p:nvSpPr>
            <p:spPr bwMode="auto">
              <a:xfrm>
                <a:off x="4890" y="1666"/>
                <a:ext cx="9" cy="9"/>
              </a:xfrm>
              <a:custGeom>
                <a:avLst/>
                <a:gdLst>
                  <a:gd name="T0" fmla="*/ 0 w 58"/>
                  <a:gd name="T1" fmla="*/ 0 h 59"/>
                  <a:gd name="T2" fmla="*/ 0 w 58"/>
                  <a:gd name="T3" fmla="*/ 0 h 59"/>
                  <a:gd name="T4" fmla="*/ 0 w 58"/>
                  <a:gd name="T5" fmla="*/ 0 h 59"/>
                  <a:gd name="T6" fmla="*/ 0 w 58"/>
                  <a:gd name="T7" fmla="*/ 0 h 59"/>
                  <a:gd name="T8" fmla="*/ 0 w 58"/>
                  <a:gd name="T9" fmla="*/ 0 h 59"/>
                  <a:gd name="T10" fmla="*/ 0 w 58"/>
                  <a:gd name="T11" fmla="*/ 0 h 59"/>
                  <a:gd name="T12" fmla="*/ 0 w 58"/>
                  <a:gd name="T13" fmla="*/ 0 h 59"/>
                  <a:gd name="T14" fmla="*/ 0 w 58"/>
                  <a:gd name="T15" fmla="*/ 0 h 59"/>
                  <a:gd name="T16" fmla="*/ 0 w 58"/>
                  <a:gd name="T17" fmla="*/ 0 h 59"/>
                  <a:gd name="T18" fmla="*/ 0 w 58"/>
                  <a:gd name="T19" fmla="*/ 0 h 59"/>
                  <a:gd name="T20" fmla="*/ 0 w 58"/>
                  <a:gd name="T21" fmla="*/ 0 h 59"/>
                  <a:gd name="T22" fmla="*/ 0 w 58"/>
                  <a:gd name="T23" fmla="*/ 0 h 59"/>
                  <a:gd name="T24" fmla="*/ 0 w 58"/>
                  <a:gd name="T25" fmla="*/ 0 h 59"/>
                  <a:gd name="T26" fmla="*/ 0 w 58"/>
                  <a:gd name="T27" fmla="*/ 0 h 59"/>
                  <a:gd name="T28" fmla="*/ 0 w 58"/>
                  <a:gd name="T29" fmla="*/ 0 h 59"/>
                  <a:gd name="T30" fmla="*/ 0 w 58"/>
                  <a:gd name="T31" fmla="*/ 0 h 59"/>
                  <a:gd name="T32" fmla="*/ 0 w 58"/>
                  <a:gd name="T33" fmla="*/ 0 h 59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58"/>
                  <a:gd name="T52" fmla="*/ 0 h 59"/>
                  <a:gd name="T53" fmla="*/ 58 w 58"/>
                  <a:gd name="T54" fmla="*/ 59 h 59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58" h="59">
                    <a:moveTo>
                      <a:pt x="29" y="59"/>
                    </a:moveTo>
                    <a:lnTo>
                      <a:pt x="40" y="56"/>
                    </a:lnTo>
                    <a:lnTo>
                      <a:pt x="50" y="49"/>
                    </a:lnTo>
                    <a:lnTo>
                      <a:pt x="56" y="40"/>
                    </a:lnTo>
                    <a:lnTo>
                      <a:pt x="58" y="29"/>
                    </a:lnTo>
                    <a:lnTo>
                      <a:pt x="56" y="17"/>
                    </a:lnTo>
                    <a:lnTo>
                      <a:pt x="50" y="8"/>
                    </a:lnTo>
                    <a:lnTo>
                      <a:pt x="40" y="2"/>
                    </a:lnTo>
                    <a:lnTo>
                      <a:pt x="29" y="0"/>
                    </a:lnTo>
                    <a:lnTo>
                      <a:pt x="17" y="2"/>
                    </a:lnTo>
                    <a:lnTo>
                      <a:pt x="8" y="8"/>
                    </a:lnTo>
                    <a:lnTo>
                      <a:pt x="2" y="17"/>
                    </a:lnTo>
                    <a:lnTo>
                      <a:pt x="0" y="29"/>
                    </a:lnTo>
                    <a:lnTo>
                      <a:pt x="2" y="40"/>
                    </a:lnTo>
                    <a:lnTo>
                      <a:pt x="8" y="49"/>
                    </a:lnTo>
                    <a:lnTo>
                      <a:pt x="17" y="56"/>
                    </a:lnTo>
                    <a:lnTo>
                      <a:pt x="29" y="5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325" name="Freeform 23"/>
              <p:cNvSpPr>
                <a:spLocks/>
              </p:cNvSpPr>
              <p:nvPr/>
            </p:nvSpPr>
            <p:spPr bwMode="auto">
              <a:xfrm>
                <a:off x="4905" y="1667"/>
                <a:ext cx="8" cy="8"/>
              </a:xfrm>
              <a:custGeom>
                <a:avLst/>
                <a:gdLst>
                  <a:gd name="T0" fmla="*/ 0 w 58"/>
                  <a:gd name="T1" fmla="*/ 0 h 59"/>
                  <a:gd name="T2" fmla="*/ 0 w 58"/>
                  <a:gd name="T3" fmla="*/ 0 h 59"/>
                  <a:gd name="T4" fmla="*/ 0 w 58"/>
                  <a:gd name="T5" fmla="*/ 0 h 59"/>
                  <a:gd name="T6" fmla="*/ 0 w 58"/>
                  <a:gd name="T7" fmla="*/ 0 h 59"/>
                  <a:gd name="T8" fmla="*/ 0 w 58"/>
                  <a:gd name="T9" fmla="*/ 0 h 59"/>
                  <a:gd name="T10" fmla="*/ 0 w 58"/>
                  <a:gd name="T11" fmla="*/ 0 h 59"/>
                  <a:gd name="T12" fmla="*/ 0 w 58"/>
                  <a:gd name="T13" fmla="*/ 0 h 59"/>
                  <a:gd name="T14" fmla="*/ 0 w 58"/>
                  <a:gd name="T15" fmla="*/ 0 h 59"/>
                  <a:gd name="T16" fmla="*/ 0 w 58"/>
                  <a:gd name="T17" fmla="*/ 0 h 59"/>
                  <a:gd name="T18" fmla="*/ 0 w 58"/>
                  <a:gd name="T19" fmla="*/ 0 h 59"/>
                  <a:gd name="T20" fmla="*/ 0 w 58"/>
                  <a:gd name="T21" fmla="*/ 0 h 59"/>
                  <a:gd name="T22" fmla="*/ 0 w 58"/>
                  <a:gd name="T23" fmla="*/ 0 h 59"/>
                  <a:gd name="T24" fmla="*/ 0 w 58"/>
                  <a:gd name="T25" fmla="*/ 0 h 59"/>
                  <a:gd name="T26" fmla="*/ 0 w 58"/>
                  <a:gd name="T27" fmla="*/ 0 h 59"/>
                  <a:gd name="T28" fmla="*/ 0 w 58"/>
                  <a:gd name="T29" fmla="*/ 0 h 59"/>
                  <a:gd name="T30" fmla="*/ 0 w 58"/>
                  <a:gd name="T31" fmla="*/ 0 h 59"/>
                  <a:gd name="T32" fmla="*/ 0 w 58"/>
                  <a:gd name="T33" fmla="*/ 0 h 59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58"/>
                  <a:gd name="T52" fmla="*/ 0 h 59"/>
                  <a:gd name="T53" fmla="*/ 58 w 58"/>
                  <a:gd name="T54" fmla="*/ 59 h 59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58" h="59">
                    <a:moveTo>
                      <a:pt x="29" y="59"/>
                    </a:moveTo>
                    <a:lnTo>
                      <a:pt x="41" y="57"/>
                    </a:lnTo>
                    <a:lnTo>
                      <a:pt x="50" y="51"/>
                    </a:lnTo>
                    <a:lnTo>
                      <a:pt x="56" y="42"/>
                    </a:lnTo>
                    <a:lnTo>
                      <a:pt x="58" y="30"/>
                    </a:lnTo>
                    <a:lnTo>
                      <a:pt x="56" y="19"/>
                    </a:lnTo>
                    <a:lnTo>
                      <a:pt x="50" y="9"/>
                    </a:lnTo>
                    <a:lnTo>
                      <a:pt x="41" y="3"/>
                    </a:lnTo>
                    <a:lnTo>
                      <a:pt x="29" y="0"/>
                    </a:lnTo>
                    <a:lnTo>
                      <a:pt x="18" y="3"/>
                    </a:lnTo>
                    <a:lnTo>
                      <a:pt x="9" y="9"/>
                    </a:lnTo>
                    <a:lnTo>
                      <a:pt x="2" y="19"/>
                    </a:lnTo>
                    <a:lnTo>
                      <a:pt x="0" y="30"/>
                    </a:lnTo>
                    <a:lnTo>
                      <a:pt x="2" y="42"/>
                    </a:lnTo>
                    <a:lnTo>
                      <a:pt x="9" y="51"/>
                    </a:lnTo>
                    <a:lnTo>
                      <a:pt x="18" y="57"/>
                    </a:lnTo>
                    <a:lnTo>
                      <a:pt x="29" y="5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326" name="Freeform 24"/>
              <p:cNvSpPr>
                <a:spLocks/>
              </p:cNvSpPr>
              <p:nvPr/>
            </p:nvSpPr>
            <p:spPr bwMode="auto">
              <a:xfrm>
                <a:off x="4849" y="1552"/>
                <a:ext cx="23" cy="114"/>
              </a:xfrm>
              <a:custGeom>
                <a:avLst/>
                <a:gdLst>
                  <a:gd name="T0" fmla="*/ 0 w 166"/>
                  <a:gd name="T1" fmla="*/ 0 h 800"/>
                  <a:gd name="T2" fmla="*/ 0 w 166"/>
                  <a:gd name="T3" fmla="*/ 0 h 800"/>
                  <a:gd name="T4" fmla="*/ 0 w 166"/>
                  <a:gd name="T5" fmla="*/ 0 h 800"/>
                  <a:gd name="T6" fmla="*/ 0 w 166"/>
                  <a:gd name="T7" fmla="*/ 0 h 800"/>
                  <a:gd name="T8" fmla="*/ 0 w 166"/>
                  <a:gd name="T9" fmla="*/ 0 h 800"/>
                  <a:gd name="T10" fmla="*/ 0 w 166"/>
                  <a:gd name="T11" fmla="*/ 0 h 800"/>
                  <a:gd name="T12" fmla="*/ 0 w 166"/>
                  <a:gd name="T13" fmla="*/ 0 h 800"/>
                  <a:gd name="T14" fmla="*/ 0 w 166"/>
                  <a:gd name="T15" fmla="*/ 0 h 800"/>
                  <a:gd name="T16" fmla="*/ 0 w 166"/>
                  <a:gd name="T17" fmla="*/ 0 h 800"/>
                  <a:gd name="T18" fmla="*/ 0 w 166"/>
                  <a:gd name="T19" fmla="*/ 0 h 800"/>
                  <a:gd name="T20" fmla="*/ 0 w 166"/>
                  <a:gd name="T21" fmla="*/ 0 h 800"/>
                  <a:gd name="T22" fmla="*/ 0 w 166"/>
                  <a:gd name="T23" fmla="*/ 0 h 800"/>
                  <a:gd name="T24" fmla="*/ 0 w 166"/>
                  <a:gd name="T25" fmla="*/ 0 h 800"/>
                  <a:gd name="T26" fmla="*/ 0 w 166"/>
                  <a:gd name="T27" fmla="*/ 0 h 800"/>
                  <a:gd name="T28" fmla="*/ 0 w 166"/>
                  <a:gd name="T29" fmla="*/ 0 h 800"/>
                  <a:gd name="T30" fmla="*/ 0 w 166"/>
                  <a:gd name="T31" fmla="*/ 0 h 800"/>
                  <a:gd name="T32" fmla="*/ 0 w 166"/>
                  <a:gd name="T33" fmla="*/ 0 h 800"/>
                  <a:gd name="T34" fmla="*/ 0 w 166"/>
                  <a:gd name="T35" fmla="*/ 0 h 800"/>
                  <a:gd name="T36" fmla="*/ 0 w 166"/>
                  <a:gd name="T37" fmla="*/ 0 h 800"/>
                  <a:gd name="T38" fmla="*/ 0 w 166"/>
                  <a:gd name="T39" fmla="*/ 0 h 800"/>
                  <a:gd name="T40" fmla="*/ 0 w 166"/>
                  <a:gd name="T41" fmla="*/ 0 h 800"/>
                  <a:gd name="T42" fmla="*/ 0 w 166"/>
                  <a:gd name="T43" fmla="*/ 0 h 800"/>
                  <a:gd name="T44" fmla="*/ 0 w 166"/>
                  <a:gd name="T45" fmla="*/ 0 h 800"/>
                  <a:gd name="T46" fmla="*/ 0 w 166"/>
                  <a:gd name="T47" fmla="*/ 0 h 800"/>
                  <a:gd name="T48" fmla="*/ 0 w 166"/>
                  <a:gd name="T49" fmla="*/ 0 h 800"/>
                  <a:gd name="T50" fmla="*/ 0 w 166"/>
                  <a:gd name="T51" fmla="*/ 0 h 800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166"/>
                  <a:gd name="T79" fmla="*/ 0 h 800"/>
                  <a:gd name="T80" fmla="*/ 166 w 166"/>
                  <a:gd name="T81" fmla="*/ 800 h 800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166" h="800">
                    <a:moveTo>
                      <a:pt x="52" y="16"/>
                    </a:moveTo>
                    <a:lnTo>
                      <a:pt x="47" y="32"/>
                    </a:lnTo>
                    <a:lnTo>
                      <a:pt x="36" y="77"/>
                    </a:lnTo>
                    <a:lnTo>
                      <a:pt x="21" y="148"/>
                    </a:lnTo>
                    <a:lnTo>
                      <a:pt x="8" y="244"/>
                    </a:lnTo>
                    <a:lnTo>
                      <a:pt x="0" y="359"/>
                    </a:lnTo>
                    <a:lnTo>
                      <a:pt x="2" y="492"/>
                    </a:lnTo>
                    <a:lnTo>
                      <a:pt x="15" y="640"/>
                    </a:lnTo>
                    <a:lnTo>
                      <a:pt x="46" y="800"/>
                    </a:lnTo>
                    <a:lnTo>
                      <a:pt x="161" y="794"/>
                    </a:lnTo>
                    <a:lnTo>
                      <a:pt x="156" y="770"/>
                    </a:lnTo>
                    <a:lnTo>
                      <a:pt x="145" y="706"/>
                    </a:lnTo>
                    <a:lnTo>
                      <a:pt x="131" y="610"/>
                    </a:lnTo>
                    <a:lnTo>
                      <a:pt x="118" y="493"/>
                    </a:lnTo>
                    <a:lnTo>
                      <a:pt x="111" y="364"/>
                    </a:lnTo>
                    <a:lnTo>
                      <a:pt x="115" y="235"/>
                    </a:lnTo>
                    <a:lnTo>
                      <a:pt x="132" y="113"/>
                    </a:lnTo>
                    <a:lnTo>
                      <a:pt x="166" y="9"/>
                    </a:lnTo>
                    <a:lnTo>
                      <a:pt x="166" y="8"/>
                    </a:lnTo>
                    <a:lnTo>
                      <a:pt x="166" y="6"/>
                    </a:lnTo>
                    <a:lnTo>
                      <a:pt x="164" y="4"/>
                    </a:lnTo>
                    <a:lnTo>
                      <a:pt x="157" y="0"/>
                    </a:lnTo>
                    <a:lnTo>
                      <a:pt x="143" y="0"/>
                    </a:lnTo>
                    <a:lnTo>
                      <a:pt x="123" y="1"/>
                    </a:lnTo>
                    <a:lnTo>
                      <a:pt x="93" y="7"/>
                    </a:lnTo>
                    <a:lnTo>
                      <a:pt x="52" y="16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327" name="Freeform 25"/>
              <p:cNvSpPr>
                <a:spLocks/>
              </p:cNvSpPr>
              <p:nvPr/>
            </p:nvSpPr>
            <p:spPr bwMode="auto">
              <a:xfrm>
                <a:off x="4971" y="1538"/>
                <a:ext cx="32" cy="128"/>
              </a:xfrm>
              <a:custGeom>
                <a:avLst/>
                <a:gdLst>
                  <a:gd name="T0" fmla="*/ 0 w 225"/>
                  <a:gd name="T1" fmla="*/ 0 h 893"/>
                  <a:gd name="T2" fmla="*/ 0 w 225"/>
                  <a:gd name="T3" fmla="*/ 0 h 893"/>
                  <a:gd name="T4" fmla="*/ 0 w 225"/>
                  <a:gd name="T5" fmla="*/ 0 h 893"/>
                  <a:gd name="T6" fmla="*/ 0 w 225"/>
                  <a:gd name="T7" fmla="*/ 0 h 893"/>
                  <a:gd name="T8" fmla="*/ 0 w 225"/>
                  <a:gd name="T9" fmla="*/ 0 h 893"/>
                  <a:gd name="T10" fmla="*/ 0 w 225"/>
                  <a:gd name="T11" fmla="*/ 0 h 893"/>
                  <a:gd name="T12" fmla="*/ 0 w 225"/>
                  <a:gd name="T13" fmla="*/ 0 h 893"/>
                  <a:gd name="T14" fmla="*/ 0 w 225"/>
                  <a:gd name="T15" fmla="*/ 0 h 893"/>
                  <a:gd name="T16" fmla="*/ 0 w 225"/>
                  <a:gd name="T17" fmla="*/ 0 h 893"/>
                  <a:gd name="T18" fmla="*/ 0 w 225"/>
                  <a:gd name="T19" fmla="*/ 0 h 893"/>
                  <a:gd name="T20" fmla="*/ 0 w 225"/>
                  <a:gd name="T21" fmla="*/ 0 h 893"/>
                  <a:gd name="T22" fmla="*/ 0 w 225"/>
                  <a:gd name="T23" fmla="*/ 0 h 893"/>
                  <a:gd name="T24" fmla="*/ 0 w 225"/>
                  <a:gd name="T25" fmla="*/ 0 h 893"/>
                  <a:gd name="T26" fmla="*/ 0 w 225"/>
                  <a:gd name="T27" fmla="*/ 0 h 893"/>
                  <a:gd name="T28" fmla="*/ 0 w 225"/>
                  <a:gd name="T29" fmla="*/ 0 h 893"/>
                  <a:gd name="T30" fmla="*/ 0 w 225"/>
                  <a:gd name="T31" fmla="*/ 0 h 893"/>
                  <a:gd name="T32" fmla="*/ 0 w 225"/>
                  <a:gd name="T33" fmla="*/ 0 h 893"/>
                  <a:gd name="T34" fmla="*/ 0 w 225"/>
                  <a:gd name="T35" fmla="*/ 0 h 893"/>
                  <a:gd name="T36" fmla="*/ 0 w 225"/>
                  <a:gd name="T37" fmla="*/ 0 h 893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225"/>
                  <a:gd name="T58" fmla="*/ 0 h 893"/>
                  <a:gd name="T59" fmla="*/ 225 w 225"/>
                  <a:gd name="T60" fmla="*/ 893 h 893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225" h="893">
                    <a:moveTo>
                      <a:pt x="225" y="6"/>
                    </a:moveTo>
                    <a:lnTo>
                      <a:pt x="219" y="12"/>
                    </a:lnTo>
                    <a:lnTo>
                      <a:pt x="204" y="35"/>
                    </a:lnTo>
                    <a:lnTo>
                      <a:pt x="185" y="82"/>
                    </a:lnTo>
                    <a:lnTo>
                      <a:pt x="165" y="158"/>
                    </a:lnTo>
                    <a:lnTo>
                      <a:pt x="149" y="270"/>
                    </a:lnTo>
                    <a:lnTo>
                      <a:pt x="141" y="427"/>
                    </a:lnTo>
                    <a:lnTo>
                      <a:pt x="146" y="631"/>
                    </a:lnTo>
                    <a:lnTo>
                      <a:pt x="168" y="893"/>
                    </a:lnTo>
                    <a:lnTo>
                      <a:pt x="41" y="893"/>
                    </a:lnTo>
                    <a:lnTo>
                      <a:pt x="36" y="867"/>
                    </a:lnTo>
                    <a:lnTo>
                      <a:pt x="26" y="794"/>
                    </a:lnTo>
                    <a:lnTo>
                      <a:pt x="13" y="686"/>
                    </a:lnTo>
                    <a:lnTo>
                      <a:pt x="3" y="554"/>
                    </a:lnTo>
                    <a:lnTo>
                      <a:pt x="0" y="408"/>
                    </a:lnTo>
                    <a:lnTo>
                      <a:pt x="6" y="260"/>
                    </a:lnTo>
                    <a:lnTo>
                      <a:pt x="30" y="121"/>
                    </a:lnTo>
                    <a:lnTo>
                      <a:pt x="73" y="0"/>
                    </a:lnTo>
                    <a:lnTo>
                      <a:pt x="225" y="6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328" name="Freeform 26"/>
              <p:cNvSpPr>
                <a:spLocks/>
              </p:cNvSpPr>
              <p:nvPr/>
            </p:nvSpPr>
            <p:spPr bwMode="auto">
              <a:xfrm>
                <a:off x="4849" y="1559"/>
                <a:ext cx="21" cy="100"/>
              </a:xfrm>
              <a:custGeom>
                <a:avLst/>
                <a:gdLst>
                  <a:gd name="T0" fmla="*/ 0 w 145"/>
                  <a:gd name="T1" fmla="*/ 0 h 699"/>
                  <a:gd name="T2" fmla="*/ 0 w 145"/>
                  <a:gd name="T3" fmla="*/ 0 h 699"/>
                  <a:gd name="T4" fmla="*/ 0 w 145"/>
                  <a:gd name="T5" fmla="*/ 0 h 699"/>
                  <a:gd name="T6" fmla="*/ 0 w 145"/>
                  <a:gd name="T7" fmla="*/ 0 h 699"/>
                  <a:gd name="T8" fmla="*/ 0 w 145"/>
                  <a:gd name="T9" fmla="*/ 0 h 699"/>
                  <a:gd name="T10" fmla="*/ 0 w 145"/>
                  <a:gd name="T11" fmla="*/ 0 h 699"/>
                  <a:gd name="T12" fmla="*/ 0 w 145"/>
                  <a:gd name="T13" fmla="*/ 0 h 699"/>
                  <a:gd name="T14" fmla="*/ 0 w 145"/>
                  <a:gd name="T15" fmla="*/ 0 h 699"/>
                  <a:gd name="T16" fmla="*/ 0 w 145"/>
                  <a:gd name="T17" fmla="*/ 0 h 699"/>
                  <a:gd name="T18" fmla="*/ 0 w 145"/>
                  <a:gd name="T19" fmla="*/ 0 h 699"/>
                  <a:gd name="T20" fmla="*/ 0 w 145"/>
                  <a:gd name="T21" fmla="*/ 0 h 699"/>
                  <a:gd name="T22" fmla="*/ 0 w 145"/>
                  <a:gd name="T23" fmla="*/ 0 h 699"/>
                  <a:gd name="T24" fmla="*/ 0 w 145"/>
                  <a:gd name="T25" fmla="*/ 0 h 699"/>
                  <a:gd name="T26" fmla="*/ 0 w 145"/>
                  <a:gd name="T27" fmla="*/ 0 h 699"/>
                  <a:gd name="T28" fmla="*/ 0 w 145"/>
                  <a:gd name="T29" fmla="*/ 0 h 699"/>
                  <a:gd name="T30" fmla="*/ 0 w 145"/>
                  <a:gd name="T31" fmla="*/ 0 h 699"/>
                  <a:gd name="T32" fmla="*/ 0 w 145"/>
                  <a:gd name="T33" fmla="*/ 0 h 699"/>
                  <a:gd name="T34" fmla="*/ 0 w 145"/>
                  <a:gd name="T35" fmla="*/ 0 h 699"/>
                  <a:gd name="T36" fmla="*/ 0 w 145"/>
                  <a:gd name="T37" fmla="*/ 0 h 699"/>
                  <a:gd name="T38" fmla="*/ 0 w 145"/>
                  <a:gd name="T39" fmla="*/ 0 h 699"/>
                  <a:gd name="T40" fmla="*/ 0 w 145"/>
                  <a:gd name="T41" fmla="*/ 0 h 699"/>
                  <a:gd name="T42" fmla="*/ 0 w 145"/>
                  <a:gd name="T43" fmla="*/ 0 h 699"/>
                  <a:gd name="T44" fmla="*/ 0 w 145"/>
                  <a:gd name="T45" fmla="*/ 0 h 699"/>
                  <a:gd name="T46" fmla="*/ 0 w 145"/>
                  <a:gd name="T47" fmla="*/ 0 h 699"/>
                  <a:gd name="T48" fmla="*/ 0 w 145"/>
                  <a:gd name="T49" fmla="*/ 0 h 699"/>
                  <a:gd name="T50" fmla="*/ 0 w 145"/>
                  <a:gd name="T51" fmla="*/ 0 h 699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145"/>
                  <a:gd name="T79" fmla="*/ 0 h 699"/>
                  <a:gd name="T80" fmla="*/ 145 w 145"/>
                  <a:gd name="T81" fmla="*/ 699 h 699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145" h="699">
                    <a:moveTo>
                      <a:pt x="46" y="14"/>
                    </a:moveTo>
                    <a:lnTo>
                      <a:pt x="41" y="28"/>
                    </a:lnTo>
                    <a:lnTo>
                      <a:pt x="32" y="67"/>
                    </a:lnTo>
                    <a:lnTo>
                      <a:pt x="20" y="130"/>
                    </a:lnTo>
                    <a:lnTo>
                      <a:pt x="7" y="213"/>
                    </a:lnTo>
                    <a:lnTo>
                      <a:pt x="0" y="314"/>
                    </a:lnTo>
                    <a:lnTo>
                      <a:pt x="1" y="430"/>
                    </a:lnTo>
                    <a:lnTo>
                      <a:pt x="13" y="559"/>
                    </a:lnTo>
                    <a:lnTo>
                      <a:pt x="40" y="699"/>
                    </a:lnTo>
                    <a:lnTo>
                      <a:pt x="140" y="693"/>
                    </a:lnTo>
                    <a:lnTo>
                      <a:pt x="135" y="672"/>
                    </a:lnTo>
                    <a:lnTo>
                      <a:pt x="126" y="616"/>
                    </a:lnTo>
                    <a:lnTo>
                      <a:pt x="113" y="532"/>
                    </a:lnTo>
                    <a:lnTo>
                      <a:pt x="103" y="430"/>
                    </a:lnTo>
                    <a:lnTo>
                      <a:pt x="97" y="317"/>
                    </a:lnTo>
                    <a:lnTo>
                      <a:pt x="100" y="205"/>
                    </a:lnTo>
                    <a:lnTo>
                      <a:pt x="115" y="98"/>
                    </a:lnTo>
                    <a:lnTo>
                      <a:pt x="145" y="8"/>
                    </a:lnTo>
                    <a:lnTo>
                      <a:pt x="145" y="7"/>
                    </a:lnTo>
                    <a:lnTo>
                      <a:pt x="145" y="5"/>
                    </a:lnTo>
                    <a:lnTo>
                      <a:pt x="143" y="3"/>
                    </a:lnTo>
                    <a:lnTo>
                      <a:pt x="137" y="0"/>
                    </a:lnTo>
                    <a:lnTo>
                      <a:pt x="126" y="0"/>
                    </a:lnTo>
                    <a:lnTo>
                      <a:pt x="108" y="1"/>
                    </a:lnTo>
                    <a:lnTo>
                      <a:pt x="81" y="6"/>
                    </a:lnTo>
                    <a:lnTo>
                      <a:pt x="46" y="14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329" name="Freeform 27"/>
              <p:cNvSpPr>
                <a:spLocks/>
              </p:cNvSpPr>
              <p:nvPr/>
            </p:nvSpPr>
            <p:spPr bwMode="auto">
              <a:xfrm>
                <a:off x="4850" y="1566"/>
                <a:ext cx="18" cy="85"/>
              </a:xfrm>
              <a:custGeom>
                <a:avLst/>
                <a:gdLst>
                  <a:gd name="T0" fmla="*/ 0 w 123"/>
                  <a:gd name="T1" fmla="*/ 0 h 597"/>
                  <a:gd name="T2" fmla="*/ 0 w 123"/>
                  <a:gd name="T3" fmla="*/ 0 h 597"/>
                  <a:gd name="T4" fmla="*/ 0 w 123"/>
                  <a:gd name="T5" fmla="*/ 0 h 597"/>
                  <a:gd name="T6" fmla="*/ 0 w 123"/>
                  <a:gd name="T7" fmla="*/ 0 h 597"/>
                  <a:gd name="T8" fmla="*/ 0 w 123"/>
                  <a:gd name="T9" fmla="*/ 0 h 597"/>
                  <a:gd name="T10" fmla="*/ 0 w 123"/>
                  <a:gd name="T11" fmla="*/ 0 h 597"/>
                  <a:gd name="T12" fmla="*/ 0 w 123"/>
                  <a:gd name="T13" fmla="*/ 0 h 597"/>
                  <a:gd name="T14" fmla="*/ 0 w 123"/>
                  <a:gd name="T15" fmla="*/ 0 h 597"/>
                  <a:gd name="T16" fmla="*/ 0 w 123"/>
                  <a:gd name="T17" fmla="*/ 0 h 597"/>
                  <a:gd name="T18" fmla="*/ 0 w 123"/>
                  <a:gd name="T19" fmla="*/ 0 h 597"/>
                  <a:gd name="T20" fmla="*/ 0 w 123"/>
                  <a:gd name="T21" fmla="*/ 0 h 597"/>
                  <a:gd name="T22" fmla="*/ 0 w 123"/>
                  <a:gd name="T23" fmla="*/ 0 h 597"/>
                  <a:gd name="T24" fmla="*/ 0 w 123"/>
                  <a:gd name="T25" fmla="*/ 0 h 597"/>
                  <a:gd name="T26" fmla="*/ 0 w 123"/>
                  <a:gd name="T27" fmla="*/ 0 h 597"/>
                  <a:gd name="T28" fmla="*/ 0 w 123"/>
                  <a:gd name="T29" fmla="*/ 0 h 597"/>
                  <a:gd name="T30" fmla="*/ 0 w 123"/>
                  <a:gd name="T31" fmla="*/ 0 h 597"/>
                  <a:gd name="T32" fmla="*/ 0 w 123"/>
                  <a:gd name="T33" fmla="*/ 0 h 597"/>
                  <a:gd name="T34" fmla="*/ 0 w 123"/>
                  <a:gd name="T35" fmla="*/ 0 h 597"/>
                  <a:gd name="T36" fmla="*/ 0 w 123"/>
                  <a:gd name="T37" fmla="*/ 0 h 597"/>
                  <a:gd name="T38" fmla="*/ 0 w 123"/>
                  <a:gd name="T39" fmla="*/ 0 h 597"/>
                  <a:gd name="T40" fmla="*/ 0 w 123"/>
                  <a:gd name="T41" fmla="*/ 0 h 597"/>
                  <a:gd name="T42" fmla="*/ 0 w 123"/>
                  <a:gd name="T43" fmla="*/ 0 h 597"/>
                  <a:gd name="T44" fmla="*/ 0 w 123"/>
                  <a:gd name="T45" fmla="*/ 0 h 597"/>
                  <a:gd name="T46" fmla="*/ 0 w 123"/>
                  <a:gd name="T47" fmla="*/ 0 h 597"/>
                  <a:gd name="T48" fmla="*/ 0 w 123"/>
                  <a:gd name="T49" fmla="*/ 0 h 597"/>
                  <a:gd name="T50" fmla="*/ 0 w 123"/>
                  <a:gd name="T51" fmla="*/ 0 h 597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123"/>
                  <a:gd name="T79" fmla="*/ 0 h 597"/>
                  <a:gd name="T80" fmla="*/ 123 w 123"/>
                  <a:gd name="T81" fmla="*/ 597 h 597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123" h="597">
                    <a:moveTo>
                      <a:pt x="39" y="12"/>
                    </a:moveTo>
                    <a:lnTo>
                      <a:pt x="35" y="23"/>
                    </a:lnTo>
                    <a:lnTo>
                      <a:pt x="26" y="57"/>
                    </a:lnTo>
                    <a:lnTo>
                      <a:pt x="16" y="111"/>
                    </a:lnTo>
                    <a:lnTo>
                      <a:pt x="6" y="181"/>
                    </a:lnTo>
                    <a:lnTo>
                      <a:pt x="0" y="267"/>
                    </a:lnTo>
                    <a:lnTo>
                      <a:pt x="1" y="367"/>
                    </a:lnTo>
                    <a:lnTo>
                      <a:pt x="11" y="477"/>
                    </a:lnTo>
                    <a:lnTo>
                      <a:pt x="34" y="597"/>
                    </a:lnTo>
                    <a:lnTo>
                      <a:pt x="119" y="591"/>
                    </a:lnTo>
                    <a:lnTo>
                      <a:pt x="115" y="574"/>
                    </a:lnTo>
                    <a:lnTo>
                      <a:pt x="107" y="526"/>
                    </a:lnTo>
                    <a:lnTo>
                      <a:pt x="97" y="454"/>
                    </a:lnTo>
                    <a:lnTo>
                      <a:pt x="88" y="367"/>
                    </a:lnTo>
                    <a:lnTo>
                      <a:pt x="82" y="272"/>
                    </a:lnTo>
                    <a:lnTo>
                      <a:pt x="84" y="175"/>
                    </a:lnTo>
                    <a:lnTo>
                      <a:pt x="97" y="84"/>
                    </a:lnTo>
                    <a:lnTo>
                      <a:pt x="123" y="7"/>
                    </a:lnTo>
                    <a:lnTo>
                      <a:pt x="123" y="6"/>
                    </a:lnTo>
                    <a:lnTo>
                      <a:pt x="123" y="5"/>
                    </a:lnTo>
                    <a:lnTo>
                      <a:pt x="121" y="3"/>
                    </a:lnTo>
                    <a:lnTo>
                      <a:pt x="117" y="0"/>
                    </a:lnTo>
                    <a:lnTo>
                      <a:pt x="106" y="0"/>
                    </a:lnTo>
                    <a:lnTo>
                      <a:pt x="91" y="2"/>
                    </a:lnTo>
                    <a:lnTo>
                      <a:pt x="70" y="5"/>
                    </a:lnTo>
                    <a:lnTo>
                      <a:pt x="39" y="12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330" name="Freeform 28"/>
              <p:cNvSpPr>
                <a:spLocks/>
              </p:cNvSpPr>
              <p:nvPr/>
            </p:nvSpPr>
            <p:spPr bwMode="auto">
              <a:xfrm>
                <a:off x="4851" y="1572"/>
                <a:ext cx="15" cy="71"/>
              </a:xfrm>
              <a:custGeom>
                <a:avLst/>
                <a:gdLst>
                  <a:gd name="T0" fmla="*/ 0 w 103"/>
                  <a:gd name="T1" fmla="*/ 0 h 492"/>
                  <a:gd name="T2" fmla="*/ 0 w 103"/>
                  <a:gd name="T3" fmla="*/ 0 h 492"/>
                  <a:gd name="T4" fmla="*/ 0 w 103"/>
                  <a:gd name="T5" fmla="*/ 0 h 492"/>
                  <a:gd name="T6" fmla="*/ 0 w 103"/>
                  <a:gd name="T7" fmla="*/ 0 h 492"/>
                  <a:gd name="T8" fmla="*/ 0 w 103"/>
                  <a:gd name="T9" fmla="*/ 0 h 492"/>
                  <a:gd name="T10" fmla="*/ 0 w 103"/>
                  <a:gd name="T11" fmla="*/ 0 h 492"/>
                  <a:gd name="T12" fmla="*/ 0 w 103"/>
                  <a:gd name="T13" fmla="*/ 0 h 492"/>
                  <a:gd name="T14" fmla="*/ 0 w 103"/>
                  <a:gd name="T15" fmla="*/ 0 h 492"/>
                  <a:gd name="T16" fmla="*/ 0 w 103"/>
                  <a:gd name="T17" fmla="*/ 0 h 492"/>
                  <a:gd name="T18" fmla="*/ 0 w 103"/>
                  <a:gd name="T19" fmla="*/ 0 h 492"/>
                  <a:gd name="T20" fmla="*/ 0 w 103"/>
                  <a:gd name="T21" fmla="*/ 0 h 492"/>
                  <a:gd name="T22" fmla="*/ 0 w 103"/>
                  <a:gd name="T23" fmla="*/ 0 h 492"/>
                  <a:gd name="T24" fmla="*/ 0 w 103"/>
                  <a:gd name="T25" fmla="*/ 0 h 492"/>
                  <a:gd name="T26" fmla="*/ 0 w 103"/>
                  <a:gd name="T27" fmla="*/ 0 h 492"/>
                  <a:gd name="T28" fmla="*/ 0 w 103"/>
                  <a:gd name="T29" fmla="*/ 0 h 492"/>
                  <a:gd name="T30" fmla="*/ 0 w 103"/>
                  <a:gd name="T31" fmla="*/ 0 h 492"/>
                  <a:gd name="T32" fmla="*/ 0 w 103"/>
                  <a:gd name="T33" fmla="*/ 0 h 492"/>
                  <a:gd name="T34" fmla="*/ 0 w 103"/>
                  <a:gd name="T35" fmla="*/ 0 h 492"/>
                  <a:gd name="T36" fmla="*/ 0 w 103"/>
                  <a:gd name="T37" fmla="*/ 0 h 492"/>
                  <a:gd name="T38" fmla="*/ 0 w 103"/>
                  <a:gd name="T39" fmla="*/ 0 h 492"/>
                  <a:gd name="T40" fmla="*/ 0 w 103"/>
                  <a:gd name="T41" fmla="*/ 0 h 492"/>
                  <a:gd name="T42" fmla="*/ 0 w 103"/>
                  <a:gd name="T43" fmla="*/ 0 h 492"/>
                  <a:gd name="T44" fmla="*/ 0 w 103"/>
                  <a:gd name="T45" fmla="*/ 0 h 492"/>
                  <a:gd name="T46" fmla="*/ 0 w 103"/>
                  <a:gd name="T47" fmla="*/ 0 h 492"/>
                  <a:gd name="T48" fmla="*/ 0 w 103"/>
                  <a:gd name="T49" fmla="*/ 0 h 492"/>
                  <a:gd name="T50" fmla="*/ 0 w 103"/>
                  <a:gd name="T51" fmla="*/ 0 h 492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103"/>
                  <a:gd name="T79" fmla="*/ 0 h 492"/>
                  <a:gd name="T80" fmla="*/ 103 w 103"/>
                  <a:gd name="T81" fmla="*/ 492 h 492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103" h="492">
                    <a:moveTo>
                      <a:pt x="32" y="9"/>
                    </a:moveTo>
                    <a:lnTo>
                      <a:pt x="28" y="18"/>
                    </a:lnTo>
                    <a:lnTo>
                      <a:pt x="21" y="47"/>
                    </a:lnTo>
                    <a:lnTo>
                      <a:pt x="12" y="90"/>
                    </a:lnTo>
                    <a:lnTo>
                      <a:pt x="4" y="149"/>
                    </a:lnTo>
                    <a:lnTo>
                      <a:pt x="0" y="220"/>
                    </a:lnTo>
                    <a:lnTo>
                      <a:pt x="0" y="303"/>
                    </a:lnTo>
                    <a:lnTo>
                      <a:pt x="9" y="394"/>
                    </a:lnTo>
                    <a:lnTo>
                      <a:pt x="27" y="492"/>
                    </a:lnTo>
                    <a:lnTo>
                      <a:pt x="98" y="489"/>
                    </a:lnTo>
                    <a:lnTo>
                      <a:pt x="95" y="474"/>
                    </a:lnTo>
                    <a:lnTo>
                      <a:pt x="88" y="434"/>
                    </a:lnTo>
                    <a:lnTo>
                      <a:pt x="80" y="375"/>
                    </a:lnTo>
                    <a:lnTo>
                      <a:pt x="72" y="303"/>
                    </a:lnTo>
                    <a:lnTo>
                      <a:pt x="68" y="224"/>
                    </a:lnTo>
                    <a:lnTo>
                      <a:pt x="70" y="144"/>
                    </a:lnTo>
                    <a:lnTo>
                      <a:pt x="81" y="68"/>
                    </a:lnTo>
                    <a:lnTo>
                      <a:pt x="103" y="5"/>
                    </a:lnTo>
                    <a:lnTo>
                      <a:pt x="103" y="4"/>
                    </a:lnTo>
                    <a:lnTo>
                      <a:pt x="103" y="3"/>
                    </a:lnTo>
                    <a:lnTo>
                      <a:pt x="100" y="1"/>
                    </a:lnTo>
                    <a:lnTo>
                      <a:pt x="97" y="0"/>
                    </a:lnTo>
                    <a:lnTo>
                      <a:pt x="89" y="0"/>
                    </a:lnTo>
                    <a:lnTo>
                      <a:pt x="75" y="0"/>
                    </a:lnTo>
                    <a:lnTo>
                      <a:pt x="57" y="3"/>
                    </a:lnTo>
                    <a:lnTo>
                      <a:pt x="32" y="9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331" name="Freeform 29"/>
              <p:cNvSpPr>
                <a:spLocks/>
              </p:cNvSpPr>
              <p:nvPr/>
            </p:nvSpPr>
            <p:spPr bwMode="auto">
              <a:xfrm>
                <a:off x="4852" y="1579"/>
                <a:ext cx="12" cy="56"/>
              </a:xfrm>
              <a:custGeom>
                <a:avLst/>
                <a:gdLst>
                  <a:gd name="T0" fmla="*/ 0 w 82"/>
                  <a:gd name="T1" fmla="*/ 0 h 390"/>
                  <a:gd name="T2" fmla="*/ 0 w 82"/>
                  <a:gd name="T3" fmla="*/ 0 h 390"/>
                  <a:gd name="T4" fmla="*/ 0 w 82"/>
                  <a:gd name="T5" fmla="*/ 0 h 390"/>
                  <a:gd name="T6" fmla="*/ 0 w 82"/>
                  <a:gd name="T7" fmla="*/ 0 h 390"/>
                  <a:gd name="T8" fmla="*/ 0 w 82"/>
                  <a:gd name="T9" fmla="*/ 0 h 390"/>
                  <a:gd name="T10" fmla="*/ 0 w 82"/>
                  <a:gd name="T11" fmla="*/ 0 h 390"/>
                  <a:gd name="T12" fmla="*/ 0 w 82"/>
                  <a:gd name="T13" fmla="*/ 0 h 390"/>
                  <a:gd name="T14" fmla="*/ 0 w 82"/>
                  <a:gd name="T15" fmla="*/ 0 h 390"/>
                  <a:gd name="T16" fmla="*/ 0 w 82"/>
                  <a:gd name="T17" fmla="*/ 0 h 390"/>
                  <a:gd name="T18" fmla="*/ 0 w 82"/>
                  <a:gd name="T19" fmla="*/ 0 h 390"/>
                  <a:gd name="T20" fmla="*/ 0 w 82"/>
                  <a:gd name="T21" fmla="*/ 0 h 390"/>
                  <a:gd name="T22" fmla="*/ 0 w 82"/>
                  <a:gd name="T23" fmla="*/ 0 h 390"/>
                  <a:gd name="T24" fmla="*/ 0 w 82"/>
                  <a:gd name="T25" fmla="*/ 0 h 390"/>
                  <a:gd name="T26" fmla="*/ 0 w 82"/>
                  <a:gd name="T27" fmla="*/ 0 h 390"/>
                  <a:gd name="T28" fmla="*/ 0 w 82"/>
                  <a:gd name="T29" fmla="*/ 0 h 390"/>
                  <a:gd name="T30" fmla="*/ 0 w 82"/>
                  <a:gd name="T31" fmla="*/ 0 h 390"/>
                  <a:gd name="T32" fmla="*/ 0 w 82"/>
                  <a:gd name="T33" fmla="*/ 0 h 390"/>
                  <a:gd name="T34" fmla="*/ 0 w 82"/>
                  <a:gd name="T35" fmla="*/ 0 h 390"/>
                  <a:gd name="T36" fmla="*/ 0 w 82"/>
                  <a:gd name="T37" fmla="*/ 0 h 390"/>
                  <a:gd name="T38" fmla="*/ 0 w 82"/>
                  <a:gd name="T39" fmla="*/ 0 h 390"/>
                  <a:gd name="T40" fmla="*/ 0 w 82"/>
                  <a:gd name="T41" fmla="*/ 0 h 390"/>
                  <a:gd name="T42" fmla="*/ 0 w 82"/>
                  <a:gd name="T43" fmla="*/ 0 h 390"/>
                  <a:gd name="T44" fmla="*/ 0 w 82"/>
                  <a:gd name="T45" fmla="*/ 0 h 390"/>
                  <a:gd name="T46" fmla="*/ 0 w 82"/>
                  <a:gd name="T47" fmla="*/ 0 h 390"/>
                  <a:gd name="T48" fmla="*/ 0 w 82"/>
                  <a:gd name="T49" fmla="*/ 0 h 390"/>
                  <a:gd name="T50" fmla="*/ 0 w 82"/>
                  <a:gd name="T51" fmla="*/ 0 h 390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82"/>
                  <a:gd name="T79" fmla="*/ 0 h 390"/>
                  <a:gd name="T80" fmla="*/ 82 w 82"/>
                  <a:gd name="T81" fmla="*/ 390 h 390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82" h="390">
                    <a:moveTo>
                      <a:pt x="25" y="8"/>
                    </a:moveTo>
                    <a:lnTo>
                      <a:pt x="23" y="16"/>
                    </a:lnTo>
                    <a:lnTo>
                      <a:pt x="17" y="38"/>
                    </a:lnTo>
                    <a:lnTo>
                      <a:pt x="11" y="72"/>
                    </a:lnTo>
                    <a:lnTo>
                      <a:pt x="4" y="118"/>
                    </a:lnTo>
                    <a:lnTo>
                      <a:pt x="0" y="174"/>
                    </a:lnTo>
                    <a:lnTo>
                      <a:pt x="0" y="240"/>
                    </a:lnTo>
                    <a:lnTo>
                      <a:pt x="7" y="312"/>
                    </a:lnTo>
                    <a:lnTo>
                      <a:pt x="22" y="390"/>
                    </a:lnTo>
                    <a:lnTo>
                      <a:pt x="78" y="387"/>
                    </a:lnTo>
                    <a:lnTo>
                      <a:pt x="76" y="375"/>
                    </a:lnTo>
                    <a:lnTo>
                      <a:pt x="70" y="343"/>
                    </a:lnTo>
                    <a:lnTo>
                      <a:pt x="63" y="297"/>
                    </a:lnTo>
                    <a:lnTo>
                      <a:pt x="57" y="240"/>
                    </a:lnTo>
                    <a:lnTo>
                      <a:pt x="54" y="178"/>
                    </a:lnTo>
                    <a:lnTo>
                      <a:pt x="56" y="113"/>
                    </a:lnTo>
                    <a:lnTo>
                      <a:pt x="64" y="55"/>
                    </a:lnTo>
                    <a:lnTo>
                      <a:pt x="82" y="4"/>
                    </a:lnTo>
                    <a:lnTo>
                      <a:pt x="82" y="2"/>
                    </a:lnTo>
                    <a:lnTo>
                      <a:pt x="80" y="1"/>
                    </a:lnTo>
                    <a:lnTo>
                      <a:pt x="77" y="0"/>
                    </a:lnTo>
                    <a:lnTo>
                      <a:pt x="70" y="0"/>
                    </a:lnTo>
                    <a:lnTo>
                      <a:pt x="60" y="1"/>
                    </a:lnTo>
                    <a:lnTo>
                      <a:pt x="46" y="3"/>
                    </a:lnTo>
                    <a:lnTo>
                      <a:pt x="25" y="8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332" name="Freeform 30"/>
              <p:cNvSpPr>
                <a:spLocks/>
              </p:cNvSpPr>
              <p:nvPr/>
            </p:nvSpPr>
            <p:spPr bwMode="auto">
              <a:xfrm>
                <a:off x="4853" y="1586"/>
                <a:ext cx="8" cy="41"/>
              </a:xfrm>
              <a:custGeom>
                <a:avLst/>
                <a:gdLst>
                  <a:gd name="T0" fmla="*/ 0 w 59"/>
                  <a:gd name="T1" fmla="*/ 0 h 288"/>
                  <a:gd name="T2" fmla="*/ 0 w 59"/>
                  <a:gd name="T3" fmla="*/ 0 h 288"/>
                  <a:gd name="T4" fmla="*/ 0 w 59"/>
                  <a:gd name="T5" fmla="*/ 0 h 288"/>
                  <a:gd name="T6" fmla="*/ 0 w 59"/>
                  <a:gd name="T7" fmla="*/ 0 h 288"/>
                  <a:gd name="T8" fmla="*/ 0 w 59"/>
                  <a:gd name="T9" fmla="*/ 0 h 288"/>
                  <a:gd name="T10" fmla="*/ 0 w 59"/>
                  <a:gd name="T11" fmla="*/ 0 h 288"/>
                  <a:gd name="T12" fmla="*/ 0 w 59"/>
                  <a:gd name="T13" fmla="*/ 0 h 288"/>
                  <a:gd name="T14" fmla="*/ 0 w 59"/>
                  <a:gd name="T15" fmla="*/ 0 h 288"/>
                  <a:gd name="T16" fmla="*/ 0 w 59"/>
                  <a:gd name="T17" fmla="*/ 0 h 288"/>
                  <a:gd name="T18" fmla="*/ 0 w 59"/>
                  <a:gd name="T19" fmla="*/ 0 h 288"/>
                  <a:gd name="T20" fmla="*/ 0 w 59"/>
                  <a:gd name="T21" fmla="*/ 0 h 288"/>
                  <a:gd name="T22" fmla="*/ 0 w 59"/>
                  <a:gd name="T23" fmla="*/ 0 h 288"/>
                  <a:gd name="T24" fmla="*/ 0 w 59"/>
                  <a:gd name="T25" fmla="*/ 0 h 288"/>
                  <a:gd name="T26" fmla="*/ 0 w 59"/>
                  <a:gd name="T27" fmla="*/ 0 h 288"/>
                  <a:gd name="T28" fmla="*/ 0 w 59"/>
                  <a:gd name="T29" fmla="*/ 0 h 288"/>
                  <a:gd name="T30" fmla="*/ 0 w 59"/>
                  <a:gd name="T31" fmla="*/ 0 h 288"/>
                  <a:gd name="T32" fmla="*/ 0 w 59"/>
                  <a:gd name="T33" fmla="*/ 0 h 288"/>
                  <a:gd name="T34" fmla="*/ 0 w 59"/>
                  <a:gd name="T35" fmla="*/ 0 h 288"/>
                  <a:gd name="T36" fmla="*/ 0 w 59"/>
                  <a:gd name="T37" fmla="*/ 0 h 288"/>
                  <a:gd name="T38" fmla="*/ 0 w 59"/>
                  <a:gd name="T39" fmla="*/ 0 h 288"/>
                  <a:gd name="T40" fmla="*/ 0 w 59"/>
                  <a:gd name="T41" fmla="*/ 0 h 288"/>
                  <a:gd name="T42" fmla="*/ 0 w 59"/>
                  <a:gd name="T43" fmla="*/ 0 h 288"/>
                  <a:gd name="T44" fmla="*/ 0 w 59"/>
                  <a:gd name="T45" fmla="*/ 0 h 288"/>
                  <a:gd name="T46" fmla="*/ 0 w 59"/>
                  <a:gd name="T47" fmla="*/ 0 h 288"/>
                  <a:gd name="T48" fmla="*/ 0 w 59"/>
                  <a:gd name="T49" fmla="*/ 0 h 288"/>
                  <a:gd name="T50" fmla="*/ 0 w 59"/>
                  <a:gd name="T51" fmla="*/ 0 h 288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59"/>
                  <a:gd name="T79" fmla="*/ 0 h 288"/>
                  <a:gd name="T80" fmla="*/ 59 w 59"/>
                  <a:gd name="T81" fmla="*/ 288 h 288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59" h="288">
                    <a:moveTo>
                      <a:pt x="18" y="6"/>
                    </a:moveTo>
                    <a:lnTo>
                      <a:pt x="17" y="11"/>
                    </a:lnTo>
                    <a:lnTo>
                      <a:pt x="13" y="27"/>
                    </a:lnTo>
                    <a:lnTo>
                      <a:pt x="7" y="53"/>
                    </a:lnTo>
                    <a:lnTo>
                      <a:pt x="2" y="87"/>
                    </a:lnTo>
                    <a:lnTo>
                      <a:pt x="0" y="130"/>
                    </a:lnTo>
                    <a:lnTo>
                      <a:pt x="0" y="177"/>
                    </a:lnTo>
                    <a:lnTo>
                      <a:pt x="5" y="231"/>
                    </a:lnTo>
                    <a:lnTo>
                      <a:pt x="16" y="288"/>
                    </a:lnTo>
                    <a:lnTo>
                      <a:pt x="57" y="286"/>
                    </a:lnTo>
                    <a:lnTo>
                      <a:pt x="56" y="278"/>
                    </a:lnTo>
                    <a:lnTo>
                      <a:pt x="51" y="254"/>
                    </a:lnTo>
                    <a:lnTo>
                      <a:pt x="47" y="219"/>
                    </a:lnTo>
                    <a:lnTo>
                      <a:pt x="42" y="177"/>
                    </a:lnTo>
                    <a:lnTo>
                      <a:pt x="40" y="131"/>
                    </a:lnTo>
                    <a:lnTo>
                      <a:pt x="41" y="84"/>
                    </a:lnTo>
                    <a:lnTo>
                      <a:pt x="47" y="40"/>
                    </a:lnTo>
                    <a:lnTo>
                      <a:pt x="59" y="3"/>
                    </a:lnTo>
                    <a:lnTo>
                      <a:pt x="59" y="2"/>
                    </a:lnTo>
                    <a:lnTo>
                      <a:pt x="58" y="1"/>
                    </a:lnTo>
                    <a:lnTo>
                      <a:pt x="56" y="0"/>
                    </a:lnTo>
                    <a:lnTo>
                      <a:pt x="51" y="0"/>
                    </a:lnTo>
                    <a:lnTo>
                      <a:pt x="45" y="0"/>
                    </a:lnTo>
                    <a:lnTo>
                      <a:pt x="33" y="2"/>
                    </a:lnTo>
                    <a:lnTo>
                      <a:pt x="18" y="6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333" name="Freeform 31"/>
              <p:cNvSpPr>
                <a:spLocks/>
              </p:cNvSpPr>
              <p:nvPr/>
            </p:nvSpPr>
            <p:spPr bwMode="auto">
              <a:xfrm>
                <a:off x="4972" y="1546"/>
                <a:ext cx="28" cy="111"/>
              </a:xfrm>
              <a:custGeom>
                <a:avLst/>
                <a:gdLst>
                  <a:gd name="T0" fmla="*/ 0 w 198"/>
                  <a:gd name="T1" fmla="*/ 0 h 779"/>
                  <a:gd name="T2" fmla="*/ 0 w 198"/>
                  <a:gd name="T3" fmla="*/ 0 h 779"/>
                  <a:gd name="T4" fmla="*/ 0 w 198"/>
                  <a:gd name="T5" fmla="*/ 0 h 779"/>
                  <a:gd name="T6" fmla="*/ 0 w 198"/>
                  <a:gd name="T7" fmla="*/ 0 h 779"/>
                  <a:gd name="T8" fmla="*/ 0 w 198"/>
                  <a:gd name="T9" fmla="*/ 0 h 779"/>
                  <a:gd name="T10" fmla="*/ 0 w 198"/>
                  <a:gd name="T11" fmla="*/ 0 h 779"/>
                  <a:gd name="T12" fmla="*/ 0 w 198"/>
                  <a:gd name="T13" fmla="*/ 0 h 779"/>
                  <a:gd name="T14" fmla="*/ 0 w 198"/>
                  <a:gd name="T15" fmla="*/ 0 h 779"/>
                  <a:gd name="T16" fmla="*/ 0 w 198"/>
                  <a:gd name="T17" fmla="*/ 0 h 779"/>
                  <a:gd name="T18" fmla="*/ 0 w 198"/>
                  <a:gd name="T19" fmla="*/ 0 h 779"/>
                  <a:gd name="T20" fmla="*/ 0 w 198"/>
                  <a:gd name="T21" fmla="*/ 0 h 779"/>
                  <a:gd name="T22" fmla="*/ 0 w 198"/>
                  <a:gd name="T23" fmla="*/ 0 h 779"/>
                  <a:gd name="T24" fmla="*/ 0 w 198"/>
                  <a:gd name="T25" fmla="*/ 0 h 779"/>
                  <a:gd name="T26" fmla="*/ 0 w 198"/>
                  <a:gd name="T27" fmla="*/ 0 h 779"/>
                  <a:gd name="T28" fmla="*/ 0 w 198"/>
                  <a:gd name="T29" fmla="*/ 0 h 779"/>
                  <a:gd name="T30" fmla="*/ 0 w 198"/>
                  <a:gd name="T31" fmla="*/ 0 h 779"/>
                  <a:gd name="T32" fmla="*/ 0 w 198"/>
                  <a:gd name="T33" fmla="*/ 0 h 779"/>
                  <a:gd name="T34" fmla="*/ 0 w 198"/>
                  <a:gd name="T35" fmla="*/ 0 h 779"/>
                  <a:gd name="T36" fmla="*/ 0 w 198"/>
                  <a:gd name="T37" fmla="*/ 0 h 779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98"/>
                  <a:gd name="T58" fmla="*/ 0 h 779"/>
                  <a:gd name="T59" fmla="*/ 198 w 198"/>
                  <a:gd name="T60" fmla="*/ 779 h 779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98" h="779">
                    <a:moveTo>
                      <a:pt x="198" y="6"/>
                    </a:moveTo>
                    <a:lnTo>
                      <a:pt x="194" y="12"/>
                    </a:lnTo>
                    <a:lnTo>
                      <a:pt x="180" y="31"/>
                    </a:lnTo>
                    <a:lnTo>
                      <a:pt x="163" y="72"/>
                    </a:lnTo>
                    <a:lnTo>
                      <a:pt x="146" y="138"/>
                    </a:lnTo>
                    <a:lnTo>
                      <a:pt x="132" y="236"/>
                    </a:lnTo>
                    <a:lnTo>
                      <a:pt x="125" y="373"/>
                    </a:lnTo>
                    <a:lnTo>
                      <a:pt x="130" y="551"/>
                    </a:lnTo>
                    <a:lnTo>
                      <a:pt x="148" y="779"/>
                    </a:lnTo>
                    <a:lnTo>
                      <a:pt x="37" y="779"/>
                    </a:lnTo>
                    <a:lnTo>
                      <a:pt x="34" y="756"/>
                    </a:lnTo>
                    <a:lnTo>
                      <a:pt x="23" y="693"/>
                    </a:lnTo>
                    <a:lnTo>
                      <a:pt x="13" y="599"/>
                    </a:lnTo>
                    <a:lnTo>
                      <a:pt x="4" y="483"/>
                    </a:lnTo>
                    <a:lnTo>
                      <a:pt x="0" y="357"/>
                    </a:lnTo>
                    <a:lnTo>
                      <a:pt x="7" y="227"/>
                    </a:lnTo>
                    <a:lnTo>
                      <a:pt x="27" y="105"/>
                    </a:lnTo>
                    <a:lnTo>
                      <a:pt x="65" y="0"/>
                    </a:lnTo>
                    <a:lnTo>
                      <a:pt x="198" y="6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334" name="Freeform 32"/>
              <p:cNvSpPr>
                <a:spLocks/>
              </p:cNvSpPr>
              <p:nvPr/>
            </p:nvSpPr>
            <p:spPr bwMode="auto">
              <a:xfrm>
                <a:off x="4973" y="1553"/>
                <a:ext cx="24" cy="96"/>
              </a:xfrm>
              <a:custGeom>
                <a:avLst/>
                <a:gdLst>
                  <a:gd name="T0" fmla="*/ 0 w 169"/>
                  <a:gd name="T1" fmla="*/ 0 h 666"/>
                  <a:gd name="T2" fmla="*/ 0 w 169"/>
                  <a:gd name="T3" fmla="*/ 0 h 666"/>
                  <a:gd name="T4" fmla="*/ 0 w 169"/>
                  <a:gd name="T5" fmla="*/ 0 h 666"/>
                  <a:gd name="T6" fmla="*/ 0 w 169"/>
                  <a:gd name="T7" fmla="*/ 0 h 666"/>
                  <a:gd name="T8" fmla="*/ 0 w 169"/>
                  <a:gd name="T9" fmla="*/ 0 h 666"/>
                  <a:gd name="T10" fmla="*/ 0 w 169"/>
                  <a:gd name="T11" fmla="*/ 0 h 666"/>
                  <a:gd name="T12" fmla="*/ 0 w 169"/>
                  <a:gd name="T13" fmla="*/ 0 h 666"/>
                  <a:gd name="T14" fmla="*/ 0 w 169"/>
                  <a:gd name="T15" fmla="*/ 0 h 666"/>
                  <a:gd name="T16" fmla="*/ 0 w 169"/>
                  <a:gd name="T17" fmla="*/ 0 h 666"/>
                  <a:gd name="T18" fmla="*/ 0 w 169"/>
                  <a:gd name="T19" fmla="*/ 0 h 666"/>
                  <a:gd name="T20" fmla="*/ 0 w 169"/>
                  <a:gd name="T21" fmla="*/ 0 h 666"/>
                  <a:gd name="T22" fmla="*/ 0 w 169"/>
                  <a:gd name="T23" fmla="*/ 0 h 666"/>
                  <a:gd name="T24" fmla="*/ 0 w 169"/>
                  <a:gd name="T25" fmla="*/ 0 h 666"/>
                  <a:gd name="T26" fmla="*/ 0 w 169"/>
                  <a:gd name="T27" fmla="*/ 0 h 666"/>
                  <a:gd name="T28" fmla="*/ 0 w 169"/>
                  <a:gd name="T29" fmla="*/ 0 h 666"/>
                  <a:gd name="T30" fmla="*/ 0 w 169"/>
                  <a:gd name="T31" fmla="*/ 0 h 666"/>
                  <a:gd name="T32" fmla="*/ 0 w 169"/>
                  <a:gd name="T33" fmla="*/ 0 h 666"/>
                  <a:gd name="T34" fmla="*/ 0 w 169"/>
                  <a:gd name="T35" fmla="*/ 0 h 666"/>
                  <a:gd name="T36" fmla="*/ 0 w 169"/>
                  <a:gd name="T37" fmla="*/ 0 h 66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69"/>
                  <a:gd name="T58" fmla="*/ 0 h 666"/>
                  <a:gd name="T59" fmla="*/ 169 w 169"/>
                  <a:gd name="T60" fmla="*/ 666 h 66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69" h="666">
                    <a:moveTo>
                      <a:pt x="169" y="5"/>
                    </a:moveTo>
                    <a:lnTo>
                      <a:pt x="164" y="10"/>
                    </a:lnTo>
                    <a:lnTo>
                      <a:pt x="154" y="27"/>
                    </a:lnTo>
                    <a:lnTo>
                      <a:pt x="139" y="61"/>
                    </a:lnTo>
                    <a:lnTo>
                      <a:pt x="124" y="118"/>
                    </a:lnTo>
                    <a:lnTo>
                      <a:pt x="113" y="201"/>
                    </a:lnTo>
                    <a:lnTo>
                      <a:pt x="107" y="318"/>
                    </a:lnTo>
                    <a:lnTo>
                      <a:pt x="110" y="470"/>
                    </a:lnTo>
                    <a:lnTo>
                      <a:pt x="126" y="666"/>
                    </a:lnTo>
                    <a:lnTo>
                      <a:pt x="31" y="666"/>
                    </a:lnTo>
                    <a:lnTo>
                      <a:pt x="28" y="646"/>
                    </a:lnTo>
                    <a:lnTo>
                      <a:pt x="20" y="592"/>
                    </a:lnTo>
                    <a:lnTo>
                      <a:pt x="11" y="512"/>
                    </a:lnTo>
                    <a:lnTo>
                      <a:pt x="3" y="413"/>
                    </a:lnTo>
                    <a:lnTo>
                      <a:pt x="0" y="305"/>
                    </a:lnTo>
                    <a:lnTo>
                      <a:pt x="6" y="195"/>
                    </a:lnTo>
                    <a:lnTo>
                      <a:pt x="23" y="90"/>
                    </a:lnTo>
                    <a:lnTo>
                      <a:pt x="55" y="0"/>
                    </a:lnTo>
                    <a:lnTo>
                      <a:pt x="169" y="5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335" name="Freeform 33"/>
              <p:cNvSpPr>
                <a:spLocks/>
              </p:cNvSpPr>
              <p:nvPr/>
            </p:nvSpPr>
            <p:spPr bwMode="auto">
              <a:xfrm>
                <a:off x="4974" y="1561"/>
                <a:ext cx="20" cy="79"/>
              </a:xfrm>
              <a:custGeom>
                <a:avLst/>
                <a:gdLst>
                  <a:gd name="T0" fmla="*/ 0 w 140"/>
                  <a:gd name="T1" fmla="*/ 0 h 551"/>
                  <a:gd name="T2" fmla="*/ 0 w 140"/>
                  <a:gd name="T3" fmla="*/ 0 h 551"/>
                  <a:gd name="T4" fmla="*/ 0 w 140"/>
                  <a:gd name="T5" fmla="*/ 0 h 551"/>
                  <a:gd name="T6" fmla="*/ 0 w 140"/>
                  <a:gd name="T7" fmla="*/ 0 h 551"/>
                  <a:gd name="T8" fmla="*/ 0 w 140"/>
                  <a:gd name="T9" fmla="*/ 0 h 551"/>
                  <a:gd name="T10" fmla="*/ 0 w 140"/>
                  <a:gd name="T11" fmla="*/ 0 h 551"/>
                  <a:gd name="T12" fmla="*/ 0 w 140"/>
                  <a:gd name="T13" fmla="*/ 0 h 551"/>
                  <a:gd name="T14" fmla="*/ 0 w 140"/>
                  <a:gd name="T15" fmla="*/ 0 h 551"/>
                  <a:gd name="T16" fmla="*/ 0 w 140"/>
                  <a:gd name="T17" fmla="*/ 0 h 551"/>
                  <a:gd name="T18" fmla="*/ 0 w 140"/>
                  <a:gd name="T19" fmla="*/ 0 h 551"/>
                  <a:gd name="T20" fmla="*/ 0 w 140"/>
                  <a:gd name="T21" fmla="*/ 0 h 551"/>
                  <a:gd name="T22" fmla="*/ 0 w 140"/>
                  <a:gd name="T23" fmla="*/ 0 h 551"/>
                  <a:gd name="T24" fmla="*/ 0 w 140"/>
                  <a:gd name="T25" fmla="*/ 0 h 551"/>
                  <a:gd name="T26" fmla="*/ 0 w 140"/>
                  <a:gd name="T27" fmla="*/ 0 h 551"/>
                  <a:gd name="T28" fmla="*/ 0 w 140"/>
                  <a:gd name="T29" fmla="*/ 0 h 551"/>
                  <a:gd name="T30" fmla="*/ 0 w 140"/>
                  <a:gd name="T31" fmla="*/ 0 h 551"/>
                  <a:gd name="T32" fmla="*/ 0 w 140"/>
                  <a:gd name="T33" fmla="*/ 0 h 551"/>
                  <a:gd name="T34" fmla="*/ 0 w 140"/>
                  <a:gd name="T35" fmla="*/ 0 h 551"/>
                  <a:gd name="T36" fmla="*/ 0 w 140"/>
                  <a:gd name="T37" fmla="*/ 0 h 551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40"/>
                  <a:gd name="T58" fmla="*/ 0 h 551"/>
                  <a:gd name="T59" fmla="*/ 140 w 140"/>
                  <a:gd name="T60" fmla="*/ 551 h 551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40" h="551">
                    <a:moveTo>
                      <a:pt x="140" y="5"/>
                    </a:moveTo>
                    <a:lnTo>
                      <a:pt x="136" y="8"/>
                    </a:lnTo>
                    <a:lnTo>
                      <a:pt x="127" y="23"/>
                    </a:lnTo>
                    <a:lnTo>
                      <a:pt x="116" y="51"/>
                    </a:lnTo>
                    <a:lnTo>
                      <a:pt x="103" y="98"/>
                    </a:lnTo>
                    <a:lnTo>
                      <a:pt x="94" y="167"/>
                    </a:lnTo>
                    <a:lnTo>
                      <a:pt x="90" y="264"/>
                    </a:lnTo>
                    <a:lnTo>
                      <a:pt x="92" y="390"/>
                    </a:lnTo>
                    <a:lnTo>
                      <a:pt x="106" y="551"/>
                    </a:lnTo>
                    <a:lnTo>
                      <a:pt x="27" y="551"/>
                    </a:lnTo>
                    <a:lnTo>
                      <a:pt x="24" y="535"/>
                    </a:lnTo>
                    <a:lnTo>
                      <a:pt x="17" y="490"/>
                    </a:lnTo>
                    <a:lnTo>
                      <a:pt x="9" y="423"/>
                    </a:lnTo>
                    <a:lnTo>
                      <a:pt x="3" y="342"/>
                    </a:lnTo>
                    <a:lnTo>
                      <a:pt x="0" y="252"/>
                    </a:lnTo>
                    <a:lnTo>
                      <a:pt x="5" y="161"/>
                    </a:lnTo>
                    <a:lnTo>
                      <a:pt x="20" y="75"/>
                    </a:lnTo>
                    <a:lnTo>
                      <a:pt x="46" y="0"/>
                    </a:lnTo>
                    <a:lnTo>
                      <a:pt x="140" y="5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336" name="Freeform 34"/>
              <p:cNvSpPr>
                <a:spLocks/>
              </p:cNvSpPr>
              <p:nvPr/>
            </p:nvSpPr>
            <p:spPr bwMode="auto">
              <a:xfrm>
                <a:off x="4975" y="1569"/>
                <a:ext cx="16" cy="62"/>
              </a:xfrm>
              <a:custGeom>
                <a:avLst/>
                <a:gdLst>
                  <a:gd name="T0" fmla="*/ 0 w 111"/>
                  <a:gd name="T1" fmla="*/ 0 h 437"/>
                  <a:gd name="T2" fmla="*/ 0 w 111"/>
                  <a:gd name="T3" fmla="*/ 0 h 437"/>
                  <a:gd name="T4" fmla="*/ 0 w 111"/>
                  <a:gd name="T5" fmla="*/ 0 h 437"/>
                  <a:gd name="T6" fmla="*/ 0 w 111"/>
                  <a:gd name="T7" fmla="*/ 0 h 437"/>
                  <a:gd name="T8" fmla="*/ 0 w 111"/>
                  <a:gd name="T9" fmla="*/ 0 h 437"/>
                  <a:gd name="T10" fmla="*/ 0 w 111"/>
                  <a:gd name="T11" fmla="*/ 0 h 437"/>
                  <a:gd name="T12" fmla="*/ 0 w 111"/>
                  <a:gd name="T13" fmla="*/ 0 h 437"/>
                  <a:gd name="T14" fmla="*/ 0 w 111"/>
                  <a:gd name="T15" fmla="*/ 0 h 437"/>
                  <a:gd name="T16" fmla="*/ 0 w 111"/>
                  <a:gd name="T17" fmla="*/ 0 h 437"/>
                  <a:gd name="T18" fmla="*/ 0 w 111"/>
                  <a:gd name="T19" fmla="*/ 0 h 437"/>
                  <a:gd name="T20" fmla="*/ 0 w 111"/>
                  <a:gd name="T21" fmla="*/ 0 h 437"/>
                  <a:gd name="T22" fmla="*/ 0 w 111"/>
                  <a:gd name="T23" fmla="*/ 0 h 437"/>
                  <a:gd name="T24" fmla="*/ 0 w 111"/>
                  <a:gd name="T25" fmla="*/ 0 h 437"/>
                  <a:gd name="T26" fmla="*/ 0 w 111"/>
                  <a:gd name="T27" fmla="*/ 0 h 437"/>
                  <a:gd name="T28" fmla="*/ 0 w 111"/>
                  <a:gd name="T29" fmla="*/ 0 h 437"/>
                  <a:gd name="T30" fmla="*/ 0 w 111"/>
                  <a:gd name="T31" fmla="*/ 0 h 437"/>
                  <a:gd name="T32" fmla="*/ 0 w 111"/>
                  <a:gd name="T33" fmla="*/ 0 h 437"/>
                  <a:gd name="T34" fmla="*/ 0 w 111"/>
                  <a:gd name="T35" fmla="*/ 0 h 437"/>
                  <a:gd name="T36" fmla="*/ 0 w 111"/>
                  <a:gd name="T37" fmla="*/ 0 h 437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11"/>
                  <a:gd name="T58" fmla="*/ 0 h 437"/>
                  <a:gd name="T59" fmla="*/ 111 w 111"/>
                  <a:gd name="T60" fmla="*/ 437 h 437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11" h="437">
                    <a:moveTo>
                      <a:pt x="111" y="4"/>
                    </a:moveTo>
                    <a:lnTo>
                      <a:pt x="108" y="7"/>
                    </a:lnTo>
                    <a:lnTo>
                      <a:pt x="101" y="18"/>
                    </a:lnTo>
                    <a:lnTo>
                      <a:pt x="92" y="41"/>
                    </a:lnTo>
                    <a:lnTo>
                      <a:pt x="82" y="77"/>
                    </a:lnTo>
                    <a:lnTo>
                      <a:pt x="75" y="133"/>
                    </a:lnTo>
                    <a:lnTo>
                      <a:pt x="70" y="208"/>
                    </a:lnTo>
                    <a:lnTo>
                      <a:pt x="72" y="309"/>
                    </a:lnTo>
                    <a:lnTo>
                      <a:pt x="83" y="437"/>
                    </a:lnTo>
                    <a:lnTo>
                      <a:pt x="21" y="437"/>
                    </a:lnTo>
                    <a:lnTo>
                      <a:pt x="19" y="424"/>
                    </a:lnTo>
                    <a:lnTo>
                      <a:pt x="13" y="389"/>
                    </a:lnTo>
                    <a:lnTo>
                      <a:pt x="7" y="336"/>
                    </a:lnTo>
                    <a:lnTo>
                      <a:pt x="3" y="272"/>
                    </a:lnTo>
                    <a:lnTo>
                      <a:pt x="0" y="200"/>
                    </a:lnTo>
                    <a:lnTo>
                      <a:pt x="5" y="128"/>
                    </a:lnTo>
                    <a:lnTo>
                      <a:pt x="16" y="59"/>
                    </a:lnTo>
                    <a:lnTo>
                      <a:pt x="37" y="0"/>
                    </a:lnTo>
                    <a:lnTo>
                      <a:pt x="111" y="4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337" name="Freeform 35"/>
              <p:cNvSpPr>
                <a:spLocks/>
              </p:cNvSpPr>
              <p:nvPr/>
            </p:nvSpPr>
            <p:spPr bwMode="auto">
              <a:xfrm>
                <a:off x="4976" y="1577"/>
                <a:ext cx="12" cy="46"/>
              </a:xfrm>
              <a:custGeom>
                <a:avLst/>
                <a:gdLst>
                  <a:gd name="T0" fmla="*/ 0 w 82"/>
                  <a:gd name="T1" fmla="*/ 0 h 322"/>
                  <a:gd name="T2" fmla="*/ 0 w 82"/>
                  <a:gd name="T3" fmla="*/ 0 h 322"/>
                  <a:gd name="T4" fmla="*/ 0 w 82"/>
                  <a:gd name="T5" fmla="*/ 0 h 322"/>
                  <a:gd name="T6" fmla="*/ 0 w 82"/>
                  <a:gd name="T7" fmla="*/ 0 h 322"/>
                  <a:gd name="T8" fmla="*/ 0 w 82"/>
                  <a:gd name="T9" fmla="*/ 0 h 322"/>
                  <a:gd name="T10" fmla="*/ 0 w 82"/>
                  <a:gd name="T11" fmla="*/ 0 h 322"/>
                  <a:gd name="T12" fmla="*/ 0 w 82"/>
                  <a:gd name="T13" fmla="*/ 0 h 322"/>
                  <a:gd name="T14" fmla="*/ 0 w 82"/>
                  <a:gd name="T15" fmla="*/ 0 h 322"/>
                  <a:gd name="T16" fmla="*/ 0 w 82"/>
                  <a:gd name="T17" fmla="*/ 0 h 322"/>
                  <a:gd name="T18" fmla="*/ 0 w 82"/>
                  <a:gd name="T19" fmla="*/ 0 h 322"/>
                  <a:gd name="T20" fmla="*/ 0 w 82"/>
                  <a:gd name="T21" fmla="*/ 0 h 322"/>
                  <a:gd name="T22" fmla="*/ 0 w 82"/>
                  <a:gd name="T23" fmla="*/ 0 h 322"/>
                  <a:gd name="T24" fmla="*/ 0 w 82"/>
                  <a:gd name="T25" fmla="*/ 0 h 322"/>
                  <a:gd name="T26" fmla="*/ 0 w 82"/>
                  <a:gd name="T27" fmla="*/ 0 h 322"/>
                  <a:gd name="T28" fmla="*/ 0 w 82"/>
                  <a:gd name="T29" fmla="*/ 0 h 322"/>
                  <a:gd name="T30" fmla="*/ 0 w 82"/>
                  <a:gd name="T31" fmla="*/ 0 h 322"/>
                  <a:gd name="T32" fmla="*/ 0 w 82"/>
                  <a:gd name="T33" fmla="*/ 0 h 322"/>
                  <a:gd name="T34" fmla="*/ 0 w 82"/>
                  <a:gd name="T35" fmla="*/ 0 h 322"/>
                  <a:gd name="T36" fmla="*/ 0 w 82"/>
                  <a:gd name="T37" fmla="*/ 0 h 322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82"/>
                  <a:gd name="T58" fmla="*/ 0 h 322"/>
                  <a:gd name="T59" fmla="*/ 82 w 82"/>
                  <a:gd name="T60" fmla="*/ 322 h 322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82" h="322">
                    <a:moveTo>
                      <a:pt x="82" y="3"/>
                    </a:moveTo>
                    <a:lnTo>
                      <a:pt x="79" y="5"/>
                    </a:lnTo>
                    <a:lnTo>
                      <a:pt x="75" y="13"/>
                    </a:lnTo>
                    <a:lnTo>
                      <a:pt x="67" y="30"/>
                    </a:lnTo>
                    <a:lnTo>
                      <a:pt x="60" y="57"/>
                    </a:lnTo>
                    <a:lnTo>
                      <a:pt x="54" y="98"/>
                    </a:lnTo>
                    <a:lnTo>
                      <a:pt x="52" y="154"/>
                    </a:lnTo>
                    <a:lnTo>
                      <a:pt x="53" y="228"/>
                    </a:lnTo>
                    <a:lnTo>
                      <a:pt x="61" y="322"/>
                    </a:lnTo>
                    <a:lnTo>
                      <a:pt x="15" y="322"/>
                    </a:lnTo>
                    <a:lnTo>
                      <a:pt x="14" y="313"/>
                    </a:lnTo>
                    <a:lnTo>
                      <a:pt x="9" y="287"/>
                    </a:lnTo>
                    <a:lnTo>
                      <a:pt x="5" y="247"/>
                    </a:lnTo>
                    <a:lnTo>
                      <a:pt x="1" y="200"/>
                    </a:lnTo>
                    <a:lnTo>
                      <a:pt x="0" y="147"/>
                    </a:lnTo>
                    <a:lnTo>
                      <a:pt x="3" y="95"/>
                    </a:lnTo>
                    <a:lnTo>
                      <a:pt x="11" y="44"/>
                    </a:lnTo>
                    <a:lnTo>
                      <a:pt x="27" y="0"/>
                    </a:lnTo>
                    <a:lnTo>
                      <a:pt x="82" y="3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338" name="Rectangle 36"/>
              <p:cNvSpPr>
                <a:spLocks noChangeArrowheads="1"/>
              </p:cNvSpPr>
              <p:nvPr/>
            </p:nvSpPr>
            <p:spPr bwMode="auto">
              <a:xfrm>
                <a:off x="4824" y="1565"/>
                <a:ext cx="4" cy="146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charset="0"/>
                  <a:buChar char="r"/>
                  <a:defRPr sz="28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charset="0"/>
                  <a:buChar char="m"/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256339" name="Freeform 37"/>
              <p:cNvSpPr>
                <a:spLocks/>
              </p:cNvSpPr>
              <p:nvPr/>
            </p:nvSpPr>
            <p:spPr bwMode="auto">
              <a:xfrm>
                <a:off x="4876" y="1563"/>
                <a:ext cx="57" cy="67"/>
              </a:xfrm>
              <a:custGeom>
                <a:avLst/>
                <a:gdLst>
                  <a:gd name="T0" fmla="*/ 0 w 398"/>
                  <a:gd name="T1" fmla="*/ 0 h 469"/>
                  <a:gd name="T2" fmla="*/ 0 w 398"/>
                  <a:gd name="T3" fmla="*/ 0 h 469"/>
                  <a:gd name="T4" fmla="*/ 0 w 398"/>
                  <a:gd name="T5" fmla="*/ 0 h 469"/>
                  <a:gd name="T6" fmla="*/ 0 w 398"/>
                  <a:gd name="T7" fmla="*/ 0 h 469"/>
                  <a:gd name="T8" fmla="*/ 0 w 398"/>
                  <a:gd name="T9" fmla="*/ 0 h 469"/>
                  <a:gd name="T10" fmla="*/ 0 w 398"/>
                  <a:gd name="T11" fmla="*/ 0 h 469"/>
                  <a:gd name="T12" fmla="*/ 0 w 398"/>
                  <a:gd name="T13" fmla="*/ 0 h 469"/>
                  <a:gd name="T14" fmla="*/ 0 w 398"/>
                  <a:gd name="T15" fmla="*/ 0 h 469"/>
                  <a:gd name="T16" fmla="*/ 0 w 398"/>
                  <a:gd name="T17" fmla="*/ 0 h 469"/>
                  <a:gd name="T18" fmla="*/ 0 w 398"/>
                  <a:gd name="T19" fmla="*/ 0 h 469"/>
                  <a:gd name="T20" fmla="*/ 0 w 398"/>
                  <a:gd name="T21" fmla="*/ 0 h 469"/>
                  <a:gd name="T22" fmla="*/ 0 w 398"/>
                  <a:gd name="T23" fmla="*/ 0 h 469"/>
                  <a:gd name="T24" fmla="*/ 0 w 398"/>
                  <a:gd name="T25" fmla="*/ 0 h 469"/>
                  <a:gd name="T26" fmla="*/ 0 w 398"/>
                  <a:gd name="T27" fmla="*/ 0 h 469"/>
                  <a:gd name="T28" fmla="*/ 0 w 398"/>
                  <a:gd name="T29" fmla="*/ 0 h 469"/>
                  <a:gd name="T30" fmla="*/ 0 w 398"/>
                  <a:gd name="T31" fmla="*/ 0 h 469"/>
                  <a:gd name="T32" fmla="*/ 0 w 398"/>
                  <a:gd name="T33" fmla="*/ 0 h 469"/>
                  <a:gd name="T34" fmla="*/ 0 w 398"/>
                  <a:gd name="T35" fmla="*/ 0 h 469"/>
                  <a:gd name="T36" fmla="*/ 0 w 398"/>
                  <a:gd name="T37" fmla="*/ 0 h 469"/>
                  <a:gd name="T38" fmla="*/ 0 w 398"/>
                  <a:gd name="T39" fmla="*/ 0 h 469"/>
                  <a:gd name="T40" fmla="*/ 0 w 398"/>
                  <a:gd name="T41" fmla="*/ 0 h 469"/>
                  <a:gd name="T42" fmla="*/ 0 w 398"/>
                  <a:gd name="T43" fmla="*/ 0 h 469"/>
                  <a:gd name="T44" fmla="*/ 0 w 398"/>
                  <a:gd name="T45" fmla="*/ 0 h 469"/>
                  <a:gd name="T46" fmla="*/ 0 w 398"/>
                  <a:gd name="T47" fmla="*/ 0 h 469"/>
                  <a:gd name="T48" fmla="*/ 0 w 398"/>
                  <a:gd name="T49" fmla="*/ 0 h 469"/>
                  <a:gd name="T50" fmla="*/ 0 w 398"/>
                  <a:gd name="T51" fmla="*/ 0 h 469"/>
                  <a:gd name="T52" fmla="*/ 0 w 398"/>
                  <a:gd name="T53" fmla="*/ 0 h 469"/>
                  <a:gd name="T54" fmla="*/ 0 w 398"/>
                  <a:gd name="T55" fmla="*/ 0 h 469"/>
                  <a:gd name="T56" fmla="*/ 0 w 398"/>
                  <a:gd name="T57" fmla="*/ 0 h 469"/>
                  <a:gd name="T58" fmla="*/ 0 w 398"/>
                  <a:gd name="T59" fmla="*/ 0 h 469"/>
                  <a:gd name="T60" fmla="*/ 0 w 398"/>
                  <a:gd name="T61" fmla="*/ 0 h 469"/>
                  <a:gd name="T62" fmla="*/ 0 w 398"/>
                  <a:gd name="T63" fmla="*/ 0 h 469"/>
                  <a:gd name="T64" fmla="*/ 0 w 398"/>
                  <a:gd name="T65" fmla="*/ 0 h 469"/>
                  <a:gd name="T66" fmla="*/ 0 w 398"/>
                  <a:gd name="T67" fmla="*/ 0 h 469"/>
                  <a:gd name="T68" fmla="*/ 0 w 398"/>
                  <a:gd name="T69" fmla="*/ 0 h 469"/>
                  <a:gd name="T70" fmla="*/ 0 w 398"/>
                  <a:gd name="T71" fmla="*/ 0 h 469"/>
                  <a:gd name="T72" fmla="*/ 0 w 398"/>
                  <a:gd name="T73" fmla="*/ 0 h 469"/>
                  <a:gd name="T74" fmla="*/ 0 w 398"/>
                  <a:gd name="T75" fmla="*/ 0 h 469"/>
                  <a:gd name="T76" fmla="*/ 0 w 398"/>
                  <a:gd name="T77" fmla="*/ 0 h 469"/>
                  <a:gd name="T78" fmla="*/ 0 w 398"/>
                  <a:gd name="T79" fmla="*/ 0 h 469"/>
                  <a:gd name="T80" fmla="*/ 0 w 398"/>
                  <a:gd name="T81" fmla="*/ 0 h 469"/>
                  <a:gd name="T82" fmla="*/ 0 w 398"/>
                  <a:gd name="T83" fmla="*/ 0 h 469"/>
                  <a:gd name="T84" fmla="*/ 0 w 398"/>
                  <a:gd name="T85" fmla="*/ 0 h 469"/>
                  <a:gd name="T86" fmla="*/ 0 w 398"/>
                  <a:gd name="T87" fmla="*/ 0 h 469"/>
                  <a:gd name="T88" fmla="*/ 0 w 398"/>
                  <a:gd name="T89" fmla="*/ 0 h 469"/>
                  <a:gd name="T90" fmla="*/ 0 w 398"/>
                  <a:gd name="T91" fmla="*/ 0 h 469"/>
                  <a:gd name="T92" fmla="*/ 0 w 398"/>
                  <a:gd name="T93" fmla="*/ 0 h 469"/>
                  <a:gd name="T94" fmla="*/ 0 w 398"/>
                  <a:gd name="T95" fmla="*/ 0 h 469"/>
                  <a:gd name="T96" fmla="*/ 0 w 398"/>
                  <a:gd name="T97" fmla="*/ 0 h 469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w 398"/>
                  <a:gd name="T148" fmla="*/ 0 h 469"/>
                  <a:gd name="T149" fmla="*/ 398 w 398"/>
                  <a:gd name="T150" fmla="*/ 469 h 469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T147" t="T148" r="T149" b="T150"/>
                <a:pathLst>
                  <a:path w="398" h="469">
                    <a:moveTo>
                      <a:pt x="37" y="44"/>
                    </a:moveTo>
                    <a:lnTo>
                      <a:pt x="33" y="53"/>
                    </a:lnTo>
                    <a:lnTo>
                      <a:pt x="27" y="79"/>
                    </a:lnTo>
                    <a:lnTo>
                      <a:pt x="17" y="120"/>
                    </a:lnTo>
                    <a:lnTo>
                      <a:pt x="8" y="174"/>
                    </a:lnTo>
                    <a:lnTo>
                      <a:pt x="1" y="238"/>
                    </a:lnTo>
                    <a:lnTo>
                      <a:pt x="0" y="309"/>
                    </a:lnTo>
                    <a:lnTo>
                      <a:pt x="7" y="387"/>
                    </a:lnTo>
                    <a:lnTo>
                      <a:pt x="24" y="469"/>
                    </a:lnTo>
                    <a:lnTo>
                      <a:pt x="24" y="466"/>
                    </a:lnTo>
                    <a:lnTo>
                      <a:pt x="24" y="455"/>
                    </a:lnTo>
                    <a:lnTo>
                      <a:pt x="24" y="438"/>
                    </a:lnTo>
                    <a:lnTo>
                      <a:pt x="24" y="417"/>
                    </a:lnTo>
                    <a:lnTo>
                      <a:pt x="27" y="391"/>
                    </a:lnTo>
                    <a:lnTo>
                      <a:pt x="30" y="363"/>
                    </a:lnTo>
                    <a:lnTo>
                      <a:pt x="35" y="332"/>
                    </a:lnTo>
                    <a:lnTo>
                      <a:pt x="41" y="300"/>
                    </a:lnTo>
                    <a:lnTo>
                      <a:pt x="52" y="268"/>
                    </a:lnTo>
                    <a:lnTo>
                      <a:pt x="64" y="237"/>
                    </a:lnTo>
                    <a:lnTo>
                      <a:pt x="79" y="207"/>
                    </a:lnTo>
                    <a:lnTo>
                      <a:pt x="99" y="179"/>
                    </a:lnTo>
                    <a:lnTo>
                      <a:pt x="123" y="155"/>
                    </a:lnTo>
                    <a:lnTo>
                      <a:pt x="150" y="136"/>
                    </a:lnTo>
                    <a:lnTo>
                      <a:pt x="183" y="122"/>
                    </a:lnTo>
                    <a:lnTo>
                      <a:pt x="221" y="114"/>
                    </a:lnTo>
                    <a:lnTo>
                      <a:pt x="223" y="112"/>
                    </a:lnTo>
                    <a:lnTo>
                      <a:pt x="230" y="107"/>
                    </a:lnTo>
                    <a:lnTo>
                      <a:pt x="242" y="99"/>
                    </a:lnTo>
                    <a:lnTo>
                      <a:pt x="260" y="88"/>
                    </a:lnTo>
                    <a:lnTo>
                      <a:pt x="284" y="74"/>
                    </a:lnTo>
                    <a:lnTo>
                      <a:pt x="315" y="58"/>
                    </a:lnTo>
                    <a:lnTo>
                      <a:pt x="352" y="39"/>
                    </a:lnTo>
                    <a:lnTo>
                      <a:pt x="398" y="19"/>
                    </a:lnTo>
                    <a:lnTo>
                      <a:pt x="396" y="17"/>
                    </a:lnTo>
                    <a:lnTo>
                      <a:pt x="389" y="16"/>
                    </a:lnTo>
                    <a:lnTo>
                      <a:pt x="379" y="14"/>
                    </a:lnTo>
                    <a:lnTo>
                      <a:pt x="364" y="12"/>
                    </a:lnTo>
                    <a:lnTo>
                      <a:pt x="347" y="8"/>
                    </a:lnTo>
                    <a:lnTo>
                      <a:pt x="326" y="6"/>
                    </a:lnTo>
                    <a:lnTo>
                      <a:pt x="302" y="4"/>
                    </a:lnTo>
                    <a:lnTo>
                      <a:pt x="277" y="1"/>
                    </a:lnTo>
                    <a:lnTo>
                      <a:pt x="250" y="0"/>
                    </a:lnTo>
                    <a:lnTo>
                      <a:pt x="221" y="1"/>
                    </a:lnTo>
                    <a:lnTo>
                      <a:pt x="191" y="3"/>
                    </a:lnTo>
                    <a:lnTo>
                      <a:pt x="160" y="6"/>
                    </a:lnTo>
                    <a:lnTo>
                      <a:pt x="129" y="12"/>
                    </a:lnTo>
                    <a:lnTo>
                      <a:pt x="97" y="20"/>
                    </a:lnTo>
                    <a:lnTo>
                      <a:pt x="67" y="30"/>
                    </a:lnTo>
                    <a:lnTo>
                      <a:pt x="37" y="44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340" name="Freeform 38"/>
              <p:cNvSpPr>
                <a:spLocks/>
              </p:cNvSpPr>
              <p:nvPr/>
            </p:nvSpPr>
            <p:spPr bwMode="auto">
              <a:xfrm>
                <a:off x="4797" y="1613"/>
                <a:ext cx="46" cy="13"/>
              </a:xfrm>
              <a:custGeom>
                <a:avLst/>
                <a:gdLst>
                  <a:gd name="T0" fmla="*/ 0 w 325"/>
                  <a:gd name="T1" fmla="*/ 0 h 89"/>
                  <a:gd name="T2" fmla="*/ 0 w 325"/>
                  <a:gd name="T3" fmla="*/ 0 h 89"/>
                  <a:gd name="T4" fmla="*/ 0 w 325"/>
                  <a:gd name="T5" fmla="*/ 0 h 89"/>
                  <a:gd name="T6" fmla="*/ 0 w 325"/>
                  <a:gd name="T7" fmla="*/ 0 h 89"/>
                  <a:gd name="T8" fmla="*/ 0 w 325"/>
                  <a:gd name="T9" fmla="*/ 0 h 89"/>
                  <a:gd name="T10" fmla="*/ 0 w 325"/>
                  <a:gd name="T11" fmla="*/ 0 h 89"/>
                  <a:gd name="T12" fmla="*/ 0 w 325"/>
                  <a:gd name="T13" fmla="*/ 0 h 89"/>
                  <a:gd name="T14" fmla="*/ 0 w 325"/>
                  <a:gd name="T15" fmla="*/ 0 h 89"/>
                  <a:gd name="T16" fmla="*/ 0 w 325"/>
                  <a:gd name="T17" fmla="*/ 0 h 89"/>
                  <a:gd name="T18" fmla="*/ 0 w 325"/>
                  <a:gd name="T19" fmla="*/ 0 h 89"/>
                  <a:gd name="T20" fmla="*/ 0 w 325"/>
                  <a:gd name="T21" fmla="*/ 0 h 89"/>
                  <a:gd name="T22" fmla="*/ 0 w 325"/>
                  <a:gd name="T23" fmla="*/ 0 h 89"/>
                  <a:gd name="T24" fmla="*/ 0 w 325"/>
                  <a:gd name="T25" fmla="*/ 0 h 89"/>
                  <a:gd name="T26" fmla="*/ 0 w 325"/>
                  <a:gd name="T27" fmla="*/ 0 h 89"/>
                  <a:gd name="T28" fmla="*/ 0 w 325"/>
                  <a:gd name="T29" fmla="*/ 0 h 89"/>
                  <a:gd name="T30" fmla="*/ 0 w 325"/>
                  <a:gd name="T31" fmla="*/ 0 h 89"/>
                  <a:gd name="T32" fmla="*/ 0 w 325"/>
                  <a:gd name="T33" fmla="*/ 0 h 89"/>
                  <a:gd name="T34" fmla="*/ 0 w 325"/>
                  <a:gd name="T35" fmla="*/ 0 h 89"/>
                  <a:gd name="T36" fmla="*/ 0 w 325"/>
                  <a:gd name="T37" fmla="*/ 0 h 89"/>
                  <a:gd name="T38" fmla="*/ 0 w 325"/>
                  <a:gd name="T39" fmla="*/ 0 h 89"/>
                  <a:gd name="T40" fmla="*/ 0 w 325"/>
                  <a:gd name="T41" fmla="*/ 0 h 89"/>
                  <a:gd name="T42" fmla="*/ 0 w 325"/>
                  <a:gd name="T43" fmla="*/ 0 h 89"/>
                  <a:gd name="T44" fmla="*/ 0 w 325"/>
                  <a:gd name="T45" fmla="*/ 0 h 89"/>
                  <a:gd name="T46" fmla="*/ 0 w 325"/>
                  <a:gd name="T47" fmla="*/ 0 h 89"/>
                  <a:gd name="T48" fmla="*/ 0 w 325"/>
                  <a:gd name="T49" fmla="*/ 0 h 89"/>
                  <a:gd name="T50" fmla="*/ 0 w 325"/>
                  <a:gd name="T51" fmla="*/ 0 h 89"/>
                  <a:gd name="T52" fmla="*/ 0 w 325"/>
                  <a:gd name="T53" fmla="*/ 0 h 89"/>
                  <a:gd name="T54" fmla="*/ 0 w 325"/>
                  <a:gd name="T55" fmla="*/ 0 h 89"/>
                  <a:gd name="T56" fmla="*/ 0 w 325"/>
                  <a:gd name="T57" fmla="*/ 0 h 89"/>
                  <a:gd name="T58" fmla="*/ 0 w 325"/>
                  <a:gd name="T59" fmla="*/ 0 h 89"/>
                  <a:gd name="T60" fmla="*/ 0 w 325"/>
                  <a:gd name="T61" fmla="*/ 0 h 89"/>
                  <a:gd name="T62" fmla="*/ 0 w 325"/>
                  <a:gd name="T63" fmla="*/ 0 h 89"/>
                  <a:gd name="T64" fmla="*/ 0 w 325"/>
                  <a:gd name="T65" fmla="*/ 0 h 89"/>
                  <a:gd name="T66" fmla="*/ 0 w 325"/>
                  <a:gd name="T67" fmla="*/ 0 h 89"/>
                  <a:gd name="T68" fmla="*/ 0 w 325"/>
                  <a:gd name="T69" fmla="*/ 0 h 89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325"/>
                  <a:gd name="T106" fmla="*/ 0 h 89"/>
                  <a:gd name="T107" fmla="*/ 325 w 325"/>
                  <a:gd name="T108" fmla="*/ 89 h 89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325" h="89">
                    <a:moveTo>
                      <a:pt x="0" y="57"/>
                    </a:moveTo>
                    <a:lnTo>
                      <a:pt x="0" y="55"/>
                    </a:lnTo>
                    <a:lnTo>
                      <a:pt x="2" y="52"/>
                    </a:lnTo>
                    <a:lnTo>
                      <a:pt x="6" y="47"/>
                    </a:lnTo>
                    <a:lnTo>
                      <a:pt x="12" y="41"/>
                    </a:lnTo>
                    <a:lnTo>
                      <a:pt x="20" y="34"/>
                    </a:lnTo>
                    <a:lnTo>
                      <a:pt x="29" y="27"/>
                    </a:lnTo>
                    <a:lnTo>
                      <a:pt x="41" y="20"/>
                    </a:lnTo>
                    <a:lnTo>
                      <a:pt x="57" y="13"/>
                    </a:lnTo>
                    <a:lnTo>
                      <a:pt x="77" y="7"/>
                    </a:lnTo>
                    <a:lnTo>
                      <a:pt x="98" y="3"/>
                    </a:lnTo>
                    <a:lnTo>
                      <a:pt x="126" y="0"/>
                    </a:lnTo>
                    <a:lnTo>
                      <a:pt x="156" y="0"/>
                    </a:lnTo>
                    <a:lnTo>
                      <a:pt x="191" y="3"/>
                    </a:lnTo>
                    <a:lnTo>
                      <a:pt x="230" y="8"/>
                    </a:lnTo>
                    <a:lnTo>
                      <a:pt x="275" y="18"/>
                    </a:lnTo>
                    <a:lnTo>
                      <a:pt x="325" y="31"/>
                    </a:lnTo>
                    <a:lnTo>
                      <a:pt x="318" y="51"/>
                    </a:lnTo>
                    <a:lnTo>
                      <a:pt x="316" y="50"/>
                    </a:lnTo>
                    <a:lnTo>
                      <a:pt x="308" y="47"/>
                    </a:lnTo>
                    <a:lnTo>
                      <a:pt x="295" y="44"/>
                    </a:lnTo>
                    <a:lnTo>
                      <a:pt x="279" y="39"/>
                    </a:lnTo>
                    <a:lnTo>
                      <a:pt x="260" y="35"/>
                    </a:lnTo>
                    <a:lnTo>
                      <a:pt x="238" y="30"/>
                    </a:lnTo>
                    <a:lnTo>
                      <a:pt x="214" y="27"/>
                    </a:lnTo>
                    <a:lnTo>
                      <a:pt x="188" y="24"/>
                    </a:lnTo>
                    <a:lnTo>
                      <a:pt x="161" y="23"/>
                    </a:lnTo>
                    <a:lnTo>
                      <a:pt x="134" y="23"/>
                    </a:lnTo>
                    <a:lnTo>
                      <a:pt x="108" y="26"/>
                    </a:lnTo>
                    <a:lnTo>
                      <a:pt x="82" y="31"/>
                    </a:lnTo>
                    <a:lnTo>
                      <a:pt x="58" y="41"/>
                    </a:lnTo>
                    <a:lnTo>
                      <a:pt x="36" y="52"/>
                    </a:lnTo>
                    <a:lnTo>
                      <a:pt x="16" y="68"/>
                    </a:lnTo>
                    <a:lnTo>
                      <a:pt x="0" y="89"/>
                    </a:lnTo>
                    <a:lnTo>
                      <a:pt x="0" y="5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341" name="Freeform 39"/>
              <p:cNvSpPr>
                <a:spLocks/>
              </p:cNvSpPr>
              <p:nvPr/>
            </p:nvSpPr>
            <p:spPr bwMode="auto">
              <a:xfrm>
                <a:off x="4797" y="1583"/>
                <a:ext cx="46" cy="13"/>
              </a:xfrm>
              <a:custGeom>
                <a:avLst/>
                <a:gdLst>
                  <a:gd name="T0" fmla="*/ 0 w 325"/>
                  <a:gd name="T1" fmla="*/ 0 h 89"/>
                  <a:gd name="T2" fmla="*/ 0 w 325"/>
                  <a:gd name="T3" fmla="*/ 0 h 89"/>
                  <a:gd name="T4" fmla="*/ 0 w 325"/>
                  <a:gd name="T5" fmla="*/ 0 h 89"/>
                  <a:gd name="T6" fmla="*/ 0 w 325"/>
                  <a:gd name="T7" fmla="*/ 0 h 89"/>
                  <a:gd name="T8" fmla="*/ 0 w 325"/>
                  <a:gd name="T9" fmla="*/ 0 h 89"/>
                  <a:gd name="T10" fmla="*/ 0 w 325"/>
                  <a:gd name="T11" fmla="*/ 0 h 89"/>
                  <a:gd name="T12" fmla="*/ 0 w 325"/>
                  <a:gd name="T13" fmla="*/ 0 h 89"/>
                  <a:gd name="T14" fmla="*/ 0 w 325"/>
                  <a:gd name="T15" fmla="*/ 0 h 89"/>
                  <a:gd name="T16" fmla="*/ 0 w 325"/>
                  <a:gd name="T17" fmla="*/ 0 h 89"/>
                  <a:gd name="T18" fmla="*/ 0 w 325"/>
                  <a:gd name="T19" fmla="*/ 0 h 89"/>
                  <a:gd name="T20" fmla="*/ 0 w 325"/>
                  <a:gd name="T21" fmla="*/ 0 h 89"/>
                  <a:gd name="T22" fmla="*/ 0 w 325"/>
                  <a:gd name="T23" fmla="*/ 0 h 89"/>
                  <a:gd name="T24" fmla="*/ 0 w 325"/>
                  <a:gd name="T25" fmla="*/ 0 h 89"/>
                  <a:gd name="T26" fmla="*/ 0 w 325"/>
                  <a:gd name="T27" fmla="*/ 0 h 89"/>
                  <a:gd name="T28" fmla="*/ 0 w 325"/>
                  <a:gd name="T29" fmla="*/ 0 h 89"/>
                  <a:gd name="T30" fmla="*/ 0 w 325"/>
                  <a:gd name="T31" fmla="*/ 0 h 89"/>
                  <a:gd name="T32" fmla="*/ 0 w 325"/>
                  <a:gd name="T33" fmla="*/ 0 h 89"/>
                  <a:gd name="T34" fmla="*/ 0 w 325"/>
                  <a:gd name="T35" fmla="*/ 0 h 89"/>
                  <a:gd name="T36" fmla="*/ 0 w 325"/>
                  <a:gd name="T37" fmla="*/ 0 h 89"/>
                  <a:gd name="T38" fmla="*/ 0 w 325"/>
                  <a:gd name="T39" fmla="*/ 0 h 89"/>
                  <a:gd name="T40" fmla="*/ 0 w 325"/>
                  <a:gd name="T41" fmla="*/ 0 h 89"/>
                  <a:gd name="T42" fmla="*/ 0 w 325"/>
                  <a:gd name="T43" fmla="*/ 0 h 89"/>
                  <a:gd name="T44" fmla="*/ 0 w 325"/>
                  <a:gd name="T45" fmla="*/ 0 h 89"/>
                  <a:gd name="T46" fmla="*/ 0 w 325"/>
                  <a:gd name="T47" fmla="*/ 0 h 89"/>
                  <a:gd name="T48" fmla="*/ 0 w 325"/>
                  <a:gd name="T49" fmla="*/ 0 h 89"/>
                  <a:gd name="T50" fmla="*/ 0 w 325"/>
                  <a:gd name="T51" fmla="*/ 0 h 89"/>
                  <a:gd name="T52" fmla="*/ 0 w 325"/>
                  <a:gd name="T53" fmla="*/ 0 h 89"/>
                  <a:gd name="T54" fmla="*/ 0 w 325"/>
                  <a:gd name="T55" fmla="*/ 0 h 89"/>
                  <a:gd name="T56" fmla="*/ 0 w 325"/>
                  <a:gd name="T57" fmla="*/ 0 h 89"/>
                  <a:gd name="T58" fmla="*/ 0 w 325"/>
                  <a:gd name="T59" fmla="*/ 0 h 89"/>
                  <a:gd name="T60" fmla="*/ 0 w 325"/>
                  <a:gd name="T61" fmla="*/ 0 h 89"/>
                  <a:gd name="T62" fmla="*/ 0 w 325"/>
                  <a:gd name="T63" fmla="*/ 0 h 89"/>
                  <a:gd name="T64" fmla="*/ 0 w 325"/>
                  <a:gd name="T65" fmla="*/ 0 h 89"/>
                  <a:gd name="T66" fmla="*/ 0 w 325"/>
                  <a:gd name="T67" fmla="*/ 0 h 89"/>
                  <a:gd name="T68" fmla="*/ 0 w 325"/>
                  <a:gd name="T69" fmla="*/ 0 h 89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325"/>
                  <a:gd name="T106" fmla="*/ 0 h 89"/>
                  <a:gd name="T107" fmla="*/ 325 w 325"/>
                  <a:gd name="T108" fmla="*/ 89 h 89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325" h="89">
                    <a:moveTo>
                      <a:pt x="0" y="56"/>
                    </a:moveTo>
                    <a:lnTo>
                      <a:pt x="0" y="55"/>
                    </a:lnTo>
                    <a:lnTo>
                      <a:pt x="2" y="52"/>
                    </a:lnTo>
                    <a:lnTo>
                      <a:pt x="6" y="47"/>
                    </a:lnTo>
                    <a:lnTo>
                      <a:pt x="12" y="40"/>
                    </a:lnTo>
                    <a:lnTo>
                      <a:pt x="20" y="33"/>
                    </a:lnTo>
                    <a:lnTo>
                      <a:pt x="29" y="27"/>
                    </a:lnTo>
                    <a:lnTo>
                      <a:pt x="41" y="18"/>
                    </a:lnTo>
                    <a:lnTo>
                      <a:pt x="57" y="13"/>
                    </a:lnTo>
                    <a:lnTo>
                      <a:pt x="77" y="7"/>
                    </a:lnTo>
                    <a:lnTo>
                      <a:pt x="98" y="2"/>
                    </a:lnTo>
                    <a:lnTo>
                      <a:pt x="126" y="0"/>
                    </a:lnTo>
                    <a:lnTo>
                      <a:pt x="156" y="0"/>
                    </a:lnTo>
                    <a:lnTo>
                      <a:pt x="191" y="2"/>
                    </a:lnTo>
                    <a:lnTo>
                      <a:pt x="230" y="8"/>
                    </a:lnTo>
                    <a:lnTo>
                      <a:pt x="275" y="17"/>
                    </a:lnTo>
                    <a:lnTo>
                      <a:pt x="325" y="31"/>
                    </a:lnTo>
                    <a:lnTo>
                      <a:pt x="318" y="49"/>
                    </a:lnTo>
                    <a:lnTo>
                      <a:pt x="316" y="48"/>
                    </a:lnTo>
                    <a:lnTo>
                      <a:pt x="308" y="46"/>
                    </a:lnTo>
                    <a:lnTo>
                      <a:pt x="295" y="43"/>
                    </a:lnTo>
                    <a:lnTo>
                      <a:pt x="279" y="38"/>
                    </a:lnTo>
                    <a:lnTo>
                      <a:pt x="260" y="35"/>
                    </a:lnTo>
                    <a:lnTo>
                      <a:pt x="238" y="30"/>
                    </a:lnTo>
                    <a:lnTo>
                      <a:pt x="214" y="27"/>
                    </a:lnTo>
                    <a:lnTo>
                      <a:pt x="188" y="23"/>
                    </a:lnTo>
                    <a:lnTo>
                      <a:pt x="161" y="22"/>
                    </a:lnTo>
                    <a:lnTo>
                      <a:pt x="134" y="23"/>
                    </a:lnTo>
                    <a:lnTo>
                      <a:pt x="108" y="25"/>
                    </a:lnTo>
                    <a:lnTo>
                      <a:pt x="82" y="31"/>
                    </a:lnTo>
                    <a:lnTo>
                      <a:pt x="58" y="40"/>
                    </a:lnTo>
                    <a:lnTo>
                      <a:pt x="36" y="52"/>
                    </a:lnTo>
                    <a:lnTo>
                      <a:pt x="16" y="68"/>
                    </a:lnTo>
                    <a:lnTo>
                      <a:pt x="0" y="89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342" name="Freeform 40"/>
              <p:cNvSpPr>
                <a:spLocks/>
              </p:cNvSpPr>
              <p:nvPr/>
            </p:nvSpPr>
            <p:spPr bwMode="auto">
              <a:xfrm>
                <a:off x="4841" y="1568"/>
                <a:ext cx="75" cy="139"/>
              </a:xfrm>
              <a:custGeom>
                <a:avLst/>
                <a:gdLst>
                  <a:gd name="T0" fmla="*/ 0 w 528"/>
                  <a:gd name="T1" fmla="*/ 0 h 975"/>
                  <a:gd name="T2" fmla="*/ 0 w 528"/>
                  <a:gd name="T3" fmla="*/ 0 h 975"/>
                  <a:gd name="T4" fmla="*/ 0 w 528"/>
                  <a:gd name="T5" fmla="*/ 0 h 975"/>
                  <a:gd name="T6" fmla="*/ 0 w 528"/>
                  <a:gd name="T7" fmla="*/ 0 h 975"/>
                  <a:gd name="T8" fmla="*/ 0 w 528"/>
                  <a:gd name="T9" fmla="*/ 0 h 975"/>
                  <a:gd name="T10" fmla="*/ 0 w 528"/>
                  <a:gd name="T11" fmla="*/ 0 h 975"/>
                  <a:gd name="T12" fmla="*/ 0 w 528"/>
                  <a:gd name="T13" fmla="*/ 0 h 975"/>
                  <a:gd name="T14" fmla="*/ 0 w 528"/>
                  <a:gd name="T15" fmla="*/ 0 h 975"/>
                  <a:gd name="T16" fmla="*/ 0 w 528"/>
                  <a:gd name="T17" fmla="*/ 0 h 975"/>
                  <a:gd name="T18" fmla="*/ 0 w 528"/>
                  <a:gd name="T19" fmla="*/ 0 h 975"/>
                  <a:gd name="T20" fmla="*/ 0 w 528"/>
                  <a:gd name="T21" fmla="*/ 0 h 975"/>
                  <a:gd name="T22" fmla="*/ 0 w 528"/>
                  <a:gd name="T23" fmla="*/ 0 h 975"/>
                  <a:gd name="T24" fmla="*/ 0 w 528"/>
                  <a:gd name="T25" fmla="*/ 0 h 975"/>
                  <a:gd name="T26" fmla="*/ 0 w 528"/>
                  <a:gd name="T27" fmla="*/ 0 h 975"/>
                  <a:gd name="T28" fmla="*/ 0 w 528"/>
                  <a:gd name="T29" fmla="*/ 0 h 975"/>
                  <a:gd name="T30" fmla="*/ 0 w 528"/>
                  <a:gd name="T31" fmla="*/ 0 h 975"/>
                  <a:gd name="T32" fmla="*/ 0 w 528"/>
                  <a:gd name="T33" fmla="*/ 0 h 975"/>
                  <a:gd name="T34" fmla="*/ 0 w 528"/>
                  <a:gd name="T35" fmla="*/ 0 h 9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528"/>
                  <a:gd name="T55" fmla="*/ 0 h 975"/>
                  <a:gd name="T56" fmla="*/ 528 w 528"/>
                  <a:gd name="T57" fmla="*/ 975 h 9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528" h="975">
                    <a:moveTo>
                      <a:pt x="0" y="0"/>
                    </a:moveTo>
                    <a:lnTo>
                      <a:pt x="0" y="943"/>
                    </a:lnTo>
                    <a:lnTo>
                      <a:pt x="159" y="975"/>
                    </a:lnTo>
                    <a:lnTo>
                      <a:pt x="152" y="848"/>
                    </a:lnTo>
                    <a:lnTo>
                      <a:pt x="528" y="905"/>
                    </a:lnTo>
                    <a:lnTo>
                      <a:pt x="521" y="855"/>
                    </a:lnTo>
                    <a:lnTo>
                      <a:pt x="261" y="822"/>
                    </a:lnTo>
                    <a:lnTo>
                      <a:pt x="254" y="713"/>
                    </a:lnTo>
                    <a:lnTo>
                      <a:pt x="77" y="713"/>
                    </a:lnTo>
                    <a:lnTo>
                      <a:pt x="72" y="699"/>
                    </a:lnTo>
                    <a:lnTo>
                      <a:pt x="60" y="659"/>
                    </a:lnTo>
                    <a:lnTo>
                      <a:pt x="44" y="595"/>
                    </a:lnTo>
                    <a:lnTo>
                      <a:pt x="28" y="511"/>
                    </a:lnTo>
                    <a:lnTo>
                      <a:pt x="16" y="410"/>
                    </a:lnTo>
                    <a:lnTo>
                      <a:pt x="12" y="294"/>
                    </a:lnTo>
                    <a:lnTo>
                      <a:pt x="21" y="167"/>
                    </a:lnTo>
                    <a:lnTo>
                      <a:pt x="45" y="3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343" name="Freeform 41"/>
              <p:cNvSpPr>
                <a:spLocks/>
              </p:cNvSpPr>
              <p:nvPr/>
            </p:nvSpPr>
            <p:spPr bwMode="auto">
              <a:xfrm>
                <a:off x="4878" y="1536"/>
                <a:ext cx="97" cy="19"/>
              </a:xfrm>
              <a:custGeom>
                <a:avLst/>
                <a:gdLst>
                  <a:gd name="T0" fmla="*/ 0 w 678"/>
                  <a:gd name="T1" fmla="*/ 0 h 133"/>
                  <a:gd name="T2" fmla="*/ 0 w 678"/>
                  <a:gd name="T3" fmla="*/ 0 h 133"/>
                  <a:gd name="T4" fmla="*/ 0 w 678"/>
                  <a:gd name="T5" fmla="*/ 0 h 133"/>
                  <a:gd name="T6" fmla="*/ 0 w 678"/>
                  <a:gd name="T7" fmla="*/ 0 h 133"/>
                  <a:gd name="T8" fmla="*/ 0 w 678"/>
                  <a:gd name="T9" fmla="*/ 0 h 133"/>
                  <a:gd name="T10" fmla="*/ 0 w 678"/>
                  <a:gd name="T11" fmla="*/ 0 h 133"/>
                  <a:gd name="T12" fmla="*/ 0 w 678"/>
                  <a:gd name="T13" fmla="*/ 0 h 133"/>
                  <a:gd name="T14" fmla="*/ 0 w 678"/>
                  <a:gd name="T15" fmla="*/ 0 h 133"/>
                  <a:gd name="T16" fmla="*/ 0 w 678"/>
                  <a:gd name="T17" fmla="*/ 0 h 133"/>
                  <a:gd name="T18" fmla="*/ 0 w 678"/>
                  <a:gd name="T19" fmla="*/ 0 h 133"/>
                  <a:gd name="T20" fmla="*/ 0 w 678"/>
                  <a:gd name="T21" fmla="*/ 0 h 133"/>
                  <a:gd name="T22" fmla="*/ 0 w 678"/>
                  <a:gd name="T23" fmla="*/ 0 h 133"/>
                  <a:gd name="T24" fmla="*/ 0 w 678"/>
                  <a:gd name="T25" fmla="*/ 0 h 133"/>
                  <a:gd name="T26" fmla="*/ 0 w 678"/>
                  <a:gd name="T27" fmla="*/ 0 h 133"/>
                  <a:gd name="T28" fmla="*/ 0 w 678"/>
                  <a:gd name="T29" fmla="*/ 0 h 133"/>
                  <a:gd name="T30" fmla="*/ 0 w 678"/>
                  <a:gd name="T31" fmla="*/ 0 h 133"/>
                  <a:gd name="T32" fmla="*/ 0 w 678"/>
                  <a:gd name="T33" fmla="*/ 0 h 133"/>
                  <a:gd name="T34" fmla="*/ 0 w 678"/>
                  <a:gd name="T35" fmla="*/ 0 h 133"/>
                  <a:gd name="T36" fmla="*/ 0 w 678"/>
                  <a:gd name="T37" fmla="*/ 0 h 133"/>
                  <a:gd name="T38" fmla="*/ 0 w 678"/>
                  <a:gd name="T39" fmla="*/ 0 h 133"/>
                  <a:gd name="T40" fmla="*/ 0 w 678"/>
                  <a:gd name="T41" fmla="*/ 0 h 133"/>
                  <a:gd name="T42" fmla="*/ 0 w 678"/>
                  <a:gd name="T43" fmla="*/ 0 h 133"/>
                  <a:gd name="T44" fmla="*/ 0 w 678"/>
                  <a:gd name="T45" fmla="*/ 0 h 133"/>
                  <a:gd name="T46" fmla="*/ 0 w 678"/>
                  <a:gd name="T47" fmla="*/ 0 h 133"/>
                  <a:gd name="T48" fmla="*/ 0 w 678"/>
                  <a:gd name="T49" fmla="*/ 0 h 133"/>
                  <a:gd name="T50" fmla="*/ 0 w 678"/>
                  <a:gd name="T51" fmla="*/ 0 h 133"/>
                  <a:gd name="T52" fmla="*/ 0 w 678"/>
                  <a:gd name="T53" fmla="*/ 0 h 133"/>
                  <a:gd name="T54" fmla="*/ 0 w 678"/>
                  <a:gd name="T55" fmla="*/ 0 h 133"/>
                  <a:gd name="T56" fmla="*/ 0 w 678"/>
                  <a:gd name="T57" fmla="*/ 0 h 133"/>
                  <a:gd name="T58" fmla="*/ 0 w 678"/>
                  <a:gd name="T59" fmla="*/ 0 h 133"/>
                  <a:gd name="T60" fmla="*/ 0 w 678"/>
                  <a:gd name="T61" fmla="*/ 0 h 133"/>
                  <a:gd name="T62" fmla="*/ 0 w 678"/>
                  <a:gd name="T63" fmla="*/ 0 h 133"/>
                  <a:gd name="T64" fmla="*/ 0 w 678"/>
                  <a:gd name="T65" fmla="*/ 0 h 133"/>
                  <a:gd name="T66" fmla="*/ 0 w 678"/>
                  <a:gd name="T67" fmla="*/ 0 h 133"/>
                  <a:gd name="T68" fmla="*/ 0 w 678"/>
                  <a:gd name="T69" fmla="*/ 0 h 133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678"/>
                  <a:gd name="T106" fmla="*/ 0 h 133"/>
                  <a:gd name="T107" fmla="*/ 678 w 678"/>
                  <a:gd name="T108" fmla="*/ 133 h 133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678" h="133">
                    <a:moveTo>
                      <a:pt x="0" y="133"/>
                    </a:moveTo>
                    <a:lnTo>
                      <a:pt x="4" y="132"/>
                    </a:lnTo>
                    <a:lnTo>
                      <a:pt x="15" y="127"/>
                    </a:lnTo>
                    <a:lnTo>
                      <a:pt x="32" y="122"/>
                    </a:lnTo>
                    <a:lnTo>
                      <a:pt x="56" y="114"/>
                    </a:lnTo>
                    <a:lnTo>
                      <a:pt x="86" y="104"/>
                    </a:lnTo>
                    <a:lnTo>
                      <a:pt x="120" y="95"/>
                    </a:lnTo>
                    <a:lnTo>
                      <a:pt x="160" y="86"/>
                    </a:lnTo>
                    <a:lnTo>
                      <a:pt x="204" y="78"/>
                    </a:lnTo>
                    <a:lnTo>
                      <a:pt x="252" y="70"/>
                    </a:lnTo>
                    <a:lnTo>
                      <a:pt x="303" y="64"/>
                    </a:lnTo>
                    <a:lnTo>
                      <a:pt x="358" y="60"/>
                    </a:lnTo>
                    <a:lnTo>
                      <a:pt x="414" y="58"/>
                    </a:lnTo>
                    <a:lnTo>
                      <a:pt x="474" y="60"/>
                    </a:lnTo>
                    <a:lnTo>
                      <a:pt x="534" y="65"/>
                    </a:lnTo>
                    <a:lnTo>
                      <a:pt x="596" y="74"/>
                    </a:lnTo>
                    <a:lnTo>
                      <a:pt x="659" y="88"/>
                    </a:lnTo>
                    <a:lnTo>
                      <a:pt x="678" y="0"/>
                    </a:lnTo>
                    <a:lnTo>
                      <a:pt x="674" y="0"/>
                    </a:lnTo>
                    <a:lnTo>
                      <a:pt x="659" y="0"/>
                    </a:lnTo>
                    <a:lnTo>
                      <a:pt x="636" y="0"/>
                    </a:lnTo>
                    <a:lnTo>
                      <a:pt x="606" y="1"/>
                    </a:lnTo>
                    <a:lnTo>
                      <a:pt x="570" y="2"/>
                    </a:lnTo>
                    <a:lnTo>
                      <a:pt x="527" y="3"/>
                    </a:lnTo>
                    <a:lnTo>
                      <a:pt x="480" y="7"/>
                    </a:lnTo>
                    <a:lnTo>
                      <a:pt x="430" y="9"/>
                    </a:lnTo>
                    <a:lnTo>
                      <a:pt x="376" y="14"/>
                    </a:lnTo>
                    <a:lnTo>
                      <a:pt x="320" y="18"/>
                    </a:lnTo>
                    <a:lnTo>
                      <a:pt x="264" y="24"/>
                    </a:lnTo>
                    <a:lnTo>
                      <a:pt x="208" y="32"/>
                    </a:lnTo>
                    <a:lnTo>
                      <a:pt x="152" y="40"/>
                    </a:lnTo>
                    <a:lnTo>
                      <a:pt x="98" y="50"/>
                    </a:lnTo>
                    <a:lnTo>
                      <a:pt x="47" y="62"/>
                    </a:lnTo>
                    <a:lnTo>
                      <a:pt x="0" y="76"/>
                    </a:lnTo>
                    <a:lnTo>
                      <a:pt x="0" y="133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344" name="Freeform 42"/>
              <p:cNvSpPr>
                <a:spLocks/>
              </p:cNvSpPr>
              <p:nvPr/>
            </p:nvSpPr>
            <p:spPr bwMode="auto">
              <a:xfrm>
                <a:off x="4821" y="1711"/>
                <a:ext cx="163" cy="54"/>
              </a:xfrm>
              <a:custGeom>
                <a:avLst/>
                <a:gdLst>
                  <a:gd name="T0" fmla="*/ 0 w 1142"/>
                  <a:gd name="T1" fmla="*/ 0 h 379"/>
                  <a:gd name="T2" fmla="*/ 0 w 1142"/>
                  <a:gd name="T3" fmla="*/ 0 h 379"/>
                  <a:gd name="T4" fmla="*/ 0 w 1142"/>
                  <a:gd name="T5" fmla="*/ 0 h 379"/>
                  <a:gd name="T6" fmla="*/ 0 w 1142"/>
                  <a:gd name="T7" fmla="*/ 0 h 379"/>
                  <a:gd name="T8" fmla="*/ 0 w 1142"/>
                  <a:gd name="T9" fmla="*/ 0 h 379"/>
                  <a:gd name="T10" fmla="*/ 0 w 1142"/>
                  <a:gd name="T11" fmla="*/ 0 h 379"/>
                  <a:gd name="T12" fmla="*/ 0 w 1142"/>
                  <a:gd name="T13" fmla="*/ 0 h 379"/>
                  <a:gd name="T14" fmla="*/ 0 w 1142"/>
                  <a:gd name="T15" fmla="*/ 0 h 379"/>
                  <a:gd name="T16" fmla="*/ 0 w 1142"/>
                  <a:gd name="T17" fmla="*/ 0 h 379"/>
                  <a:gd name="T18" fmla="*/ 0 w 1142"/>
                  <a:gd name="T19" fmla="*/ 0 h 379"/>
                  <a:gd name="T20" fmla="*/ 0 w 1142"/>
                  <a:gd name="T21" fmla="*/ 0 h 379"/>
                  <a:gd name="T22" fmla="*/ 0 w 1142"/>
                  <a:gd name="T23" fmla="*/ 0 h 379"/>
                  <a:gd name="T24" fmla="*/ 0 w 1142"/>
                  <a:gd name="T25" fmla="*/ 0 h 379"/>
                  <a:gd name="T26" fmla="*/ 0 w 1142"/>
                  <a:gd name="T27" fmla="*/ 0 h 379"/>
                  <a:gd name="T28" fmla="*/ 0 w 1142"/>
                  <a:gd name="T29" fmla="*/ 0 h 379"/>
                  <a:gd name="T30" fmla="*/ 0 w 1142"/>
                  <a:gd name="T31" fmla="*/ 0 h 379"/>
                  <a:gd name="T32" fmla="*/ 0 w 1142"/>
                  <a:gd name="T33" fmla="*/ 0 h 379"/>
                  <a:gd name="T34" fmla="*/ 0 w 1142"/>
                  <a:gd name="T35" fmla="*/ 0 h 379"/>
                  <a:gd name="T36" fmla="*/ 0 w 1142"/>
                  <a:gd name="T37" fmla="*/ 0 h 379"/>
                  <a:gd name="T38" fmla="*/ 0 w 1142"/>
                  <a:gd name="T39" fmla="*/ 0 h 379"/>
                  <a:gd name="T40" fmla="*/ 0 w 1142"/>
                  <a:gd name="T41" fmla="*/ 0 h 379"/>
                  <a:gd name="T42" fmla="*/ 0 w 1142"/>
                  <a:gd name="T43" fmla="*/ 0 h 379"/>
                  <a:gd name="T44" fmla="*/ 0 w 1142"/>
                  <a:gd name="T45" fmla="*/ 0 h 379"/>
                  <a:gd name="T46" fmla="*/ 0 w 1142"/>
                  <a:gd name="T47" fmla="*/ 0 h 379"/>
                  <a:gd name="T48" fmla="*/ 0 w 1142"/>
                  <a:gd name="T49" fmla="*/ 0 h 379"/>
                  <a:gd name="T50" fmla="*/ 0 w 1142"/>
                  <a:gd name="T51" fmla="*/ 0 h 379"/>
                  <a:gd name="T52" fmla="*/ 0 w 1142"/>
                  <a:gd name="T53" fmla="*/ 0 h 379"/>
                  <a:gd name="T54" fmla="*/ 0 w 1142"/>
                  <a:gd name="T55" fmla="*/ 0 h 379"/>
                  <a:gd name="T56" fmla="*/ 0 w 1142"/>
                  <a:gd name="T57" fmla="*/ 0 h 379"/>
                  <a:gd name="T58" fmla="*/ 0 w 1142"/>
                  <a:gd name="T59" fmla="*/ 0 h 379"/>
                  <a:gd name="T60" fmla="*/ 0 w 1142"/>
                  <a:gd name="T61" fmla="*/ 0 h 379"/>
                  <a:gd name="T62" fmla="*/ 0 w 1142"/>
                  <a:gd name="T63" fmla="*/ 0 h 379"/>
                  <a:gd name="T64" fmla="*/ 0 w 1142"/>
                  <a:gd name="T65" fmla="*/ 0 h 379"/>
                  <a:gd name="T66" fmla="*/ 0 w 1142"/>
                  <a:gd name="T67" fmla="*/ 0 h 379"/>
                  <a:gd name="T68" fmla="*/ 0 w 1142"/>
                  <a:gd name="T69" fmla="*/ 0 h 379"/>
                  <a:gd name="T70" fmla="*/ 0 w 1142"/>
                  <a:gd name="T71" fmla="*/ 0 h 379"/>
                  <a:gd name="T72" fmla="*/ 0 w 1142"/>
                  <a:gd name="T73" fmla="*/ 0 h 379"/>
                  <a:gd name="T74" fmla="*/ 0 w 1142"/>
                  <a:gd name="T75" fmla="*/ 0 h 379"/>
                  <a:gd name="T76" fmla="*/ 0 w 1142"/>
                  <a:gd name="T77" fmla="*/ 0 h 379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1142"/>
                  <a:gd name="T118" fmla="*/ 0 h 379"/>
                  <a:gd name="T119" fmla="*/ 1142 w 1142"/>
                  <a:gd name="T120" fmla="*/ 379 h 379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1142" h="379">
                    <a:moveTo>
                      <a:pt x="482" y="367"/>
                    </a:moveTo>
                    <a:lnTo>
                      <a:pt x="485" y="366"/>
                    </a:lnTo>
                    <a:lnTo>
                      <a:pt x="492" y="363"/>
                    </a:lnTo>
                    <a:lnTo>
                      <a:pt x="502" y="359"/>
                    </a:lnTo>
                    <a:lnTo>
                      <a:pt x="516" y="353"/>
                    </a:lnTo>
                    <a:lnTo>
                      <a:pt x="533" y="346"/>
                    </a:lnTo>
                    <a:lnTo>
                      <a:pt x="551" y="338"/>
                    </a:lnTo>
                    <a:lnTo>
                      <a:pt x="572" y="328"/>
                    </a:lnTo>
                    <a:lnTo>
                      <a:pt x="593" y="317"/>
                    </a:lnTo>
                    <a:lnTo>
                      <a:pt x="616" y="306"/>
                    </a:lnTo>
                    <a:lnTo>
                      <a:pt x="638" y="292"/>
                    </a:lnTo>
                    <a:lnTo>
                      <a:pt x="660" y="279"/>
                    </a:lnTo>
                    <a:lnTo>
                      <a:pt x="680" y="264"/>
                    </a:lnTo>
                    <a:lnTo>
                      <a:pt x="700" y="249"/>
                    </a:lnTo>
                    <a:lnTo>
                      <a:pt x="717" y="233"/>
                    </a:lnTo>
                    <a:lnTo>
                      <a:pt x="732" y="217"/>
                    </a:lnTo>
                    <a:lnTo>
                      <a:pt x="743" y="201"/>
                    </a:lnTo>
                    <a:lnTo>
                      <a:pt x="0" y="20"/>
                    </a:lnTo>
                    <a:lnTo>
                      <a:pt x="57" y="0"/>
                    </a:lnTo>
                    <a:lnTo>
                      <a:pt x="1142" y="267"/>
                    </a:lnTo>
                    <a:lnTo>
                      <a:pt x="1098" y="292"/>
                    </a:lnTo>
                    <a:lnTo>
                      <a:pt x="784" y="212"/>
                    </a:lnTo>
                    <a:lnTo>
                      <a:pt x="783" y="213"/>
                    </a:lnTo>
                    <a:lnTo>
                      <a:pt x="781" y="216"/>
                    </a:lnTo>
                    <a:lnTo>
                      <a:pt x="776" y="221"/>
                    </a:lnTo>
                    <a:lnTo>
                      <a:pt x="769" y="228"/>
                    </a:lnTo>
                    <a:lnTo>
                      <a:pt x="761" y="237"/>
                    </a:lnTo>
                    <a:lnTo>
                      <a:pt x="750" y="246"/>
                    </a:lnTo>
                    <a:lnTo>
                      <a:pt x="737" y="258"/>
                    </a:lnTo>
                    <a:lnTo>
                      <a:pt x="721" y="269"/>
                    </a:lnTo>
                    <a:lnTo>
                      <a:pt x="703" y="282"/>
                    </a:lnTo>
                    <a:lnTo>
                      <a:pt x="684" y="295"/>
                    </a:lnTo>
                    <a:lnTo>
                      <a:pt x="660" y="309"/>
                    </a:lnTo>
                    <a:lnTo>
                      <a:pt x="635" y="323"/>
                    </a:lnTo>
                    <a:lnTo>
                      <a:pt x="606" y="338"/>
                    </a:lnTo>
                    <a:lnTo>
                      <a:pt x="574" y="352"/>
                    </a:lnTo>
                    <a:lnTo>
                      <a:pt x="540" y="366"/>
                    </a:lnTo>
                    <a:lnTo>
                      <a:pt x="502" y="379"/>
                    </a:lnTo>
                    <a:lnTo>
                      <a:pt x="482" y="36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345" name="Freeform 43"/>
              <p:cNvSpPr>
                <a:spLocks/>
              </p:cNvSpPr>
              <p:nvPr/>
            </p:nvSpPr>
            <p:spPr bwMode="auto">
              <a:xfrm>
                <a:off x="4787" y="1725"/>
                <a:ext cx="167" cy="48"/>
              </a:xfrm>
              <a:custGeom>
                <a:avLst/>
                <a:gdLst>
                  <a:gd name="T0" fmla="*/ 0 w 1163"/>
                  <a:gd name="T1" fmla="*/ 0 h 340"/>
                  <a:gd name="T2" fmla="*/ 0 w 1163"/>
                  <a:gd name="T3" fmla="*/ 0 h 340"/>
                  <a:gd name="T4" fmla="*/ 0 w 1163"/>
                  <a:gd name="T5" fmla="*/ 0 h 340"/>
                  <a:gd name="T6" fmla="*/ 0 w 1163"/>
                  <a:gd name="T7" fmla="*/ 0 h 340"/>
                  <a:gd name="T8" fmla="*/ 0 w 1163"/>
                  <a:gd name="T9" fmla="*/ 0 h 3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63"/>
                  <a:gd name="T16" fmla="*/ 0 h 340"/>
                  <a:gd name="T17" fmla="*/ 1163 w 1163"/>
                  <a:gd name="T18" fmla="*/ 340 h 3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63" h="340">
                    <a:moveTo>
                      <a:pt x="0" y="0"/>
                    </a:moveTo>
                    <a:lnTo>
                      <a:pt x="1137" y="340"/>
                    </a:lnTo>
                    <a:lnTo>
                      <a:pt x="1163" y="340"/>
                    </a:lnTo>
                    <a:lnTo>
                      <a:pt x="3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346" name="Freeform 44"/>
              <p:cNvSpPr>
                <a:spLocks/>
              </p:cNvSpPr>
              <p:nvPr/>
            </p:nvSpPr>
            <p:spPr bwMode="auto">
              <a:xfrm>
                <a:off x="4815" y="1718"/>
                <a:ext cx="164" cy="44"/>
              </a:xfrm>
              <a:custGeom>
                <a:avLst/>
                <a:gdLst>
                  <a:gd name="T0" fmla="*/ 0 w 1149"/>
                  <a:gd name="T1" fmla="*/ 0 h 303"/>
                  <a:gd name="T2" fmla="*/ 0 w 1149"/>
                  <a:gd name="T3" fmla="*/ 0 h 303"/>
                  <a:gd name="T4" fmla="*/ 0 w 1149"/>
                  <a:gd name="T5" fmla="*/ 0 h 303"/>
                  <a:gd name="T6" fmla="*/ 0 w 1149"/>
                  <a:gd name="T7" fmla="*/ 0 h 303"/>
                  <a:gd name="T8" fmla="*/ 0 w 1149"/>
                  <a:gd name="T9" fmla="*/ 0 h 30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49"/>
                  <a:gd name="T16" fmla="*/ 0 h 303"/>
                  <a:gd name="T17" fmla="*/ 1149 w 1149"/>
                  <a:gd name="T18" fmla="*/ 303 h 30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49" h="303">
                    <a:moveTo>
                      <a:pt x="0" y="1"/>
                    </a:moveTo>
                    <a:lnTo>
                      <a:pt x="1124" y="303"/>
                    </a:lnTo>
                    <a:lnTo>
                      <a:pt x="1149" y="302"/>
                    </a:lnTo>
                    <a:lnTo>
                      <a:pt x="34" y="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347" name="Freeform 45"/>
              <p:cNvSpPr>
                <a:spLocks/>
              </p:cNvSpPr>
              <p:nvPr/>
            </p:nvSpPr>
            <p:spPr bwMode="auto">
              <a:xfrm>
                <a:off x="4802" y="1721"/>
                <a:ext cx="165" cy="48"/>
              </a:xfrm>
              <a:custGeom>
                <a:avLst/>
                <a:gdLst>
                  <a:gd name="T0" fmla="*/ 0 w 1155"/>
                  <a:gd name="T1" fmla="*/ 0 h 336"/>
                  <a:gd name="T2" fmla="*/ 0 w 1155"/>
                  <a:gd name="T3" fmla="*/ 0 h 336"/>
                  <a:gd name="T4" fmla="*/ 0 w 1155"/>
                  <a:gd name="T5" fmla="*/ 0 h 336"/>
                  <a:gd name="T6" fmla="*/ 0 w 1155"/>
                  <a:gd name="T7" fmla="*/ 0 h 336"/>
                  <a:gd name="T8" fmla="*/ 0 w 1155"/>
                  <a:gd name="T9" fmla="*/ 0 h 33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55"/>
                  <a:gd name="T16" fmla="*/ 0 h 336"/>
                  <a:gd name="T17" fmla="*/ 1155 w 1155"/>
                  <a:gd name="T18" fmla="*/ 336 h 3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55" h="336">
                    <a:moveTo>
                      <a:pt x="0" y="0"/>
                    </a:moveTo>
                    <a:lnTo>
                      <a:pt x="1134" y="336"/>
                    </a:lnTo>
                    <a:lnTo>
                      <a:pt x="1155" y="328"/>
                    </a:lnTo>
                    <a:lnTo>
                      <a:pt x="3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56009" name="Group 46"/>
            <p:cNvGrpSpPr>
              <a:grpSpLocks/>
            </p:cNvGrpSpPr>
            <p:nvPr/>
          </p:nvGrpSpPr>
          <p:grpSpPr bwMode="auto">
            <a:xfrm>
              <a:off x="2952" y="1039"/>
              <a:ext cx="318" cy="262"/>
              <a:chOff x="4781" y="1833"/>
              <a:chExt cx="318" cy="262"/>
            </a:xfrm>
          </p:grpSpPr>
          <p:sp>
            <p:nvSpPr>
              <p:cNvPr id="256269" name="AutoShape 47"/>
              <p:cNvSpPr>
                <a:spLocks noChangeAspect="1" noChangeArrowheads="1" noTextEdit="1"/>
              </p:cNvSpPr>
              <p:nvPr/>
            </p:nvSpPr>
            <p:spPr bwMode="auto">
              <a:xfrm>
                <a:off x="4787" y="1835"/>
                <a:ext cx="312" cy="2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270" name="Freeform 48"/>
              <p:cNvSpPr>
                <a:spLocks/>
              </p:cNvSpPr>
              <p:nvPr/>
            </p:nvSpPr>
            <p:spPr bwMode="auto">
              <a:xfrm>
                <a:off x="4781" y="1833"/>
                <a:ext cx="307" cy="258"/>
              </a:xfrm>
              <a:custGeom>
                <a:avLst/>
                <a:gdLst>
                  <a:gd name="T0" fmla="*/ 0 w 2150"/>
                  <a:gd name="T1" fmla="*/ 0 h 1804"/>
                  <a:gd name="T2" fmla="*/ 0 w 2150"/>
                  <a:gd name="T3" fmla="*/ 0 h 1804"/>
                  <a:gd name="T4" fmla="*/ 0 w 2150"/>
                  <a:gd name="T5" fmla="*/ 0 h 1804"/>
                  <a:gd name="T6" fmla="*/ 0 w 2150"/>
                  <a:gd name="T7" fmla="*/ 0 h 1804"/>
                  <a:gd name="T8" fmla="*/ 0 w 2150"/>
                  <a:gd name="T9" fmla="*/ 0 h 1804"/>
                  <a:gd name="T10" fmla="*/ 0 w 2150"/>
                  <a:gd name="T11" fmla="*/ 0 h 1804"/>
                  <a:gd name="T12" fmla="*/ 0 w 2150"/>
                  <a:gd name="T13" fmla="*/ 0 h 1804"/>
                  <a:gd name="T14" fmla="*/ 0 w 2150"/>
                  <a:gd name="T15" fmla="*/ 0 h 1804"/>
                  <a:gd name="T16" fmla="*/ 0 w 2150"/>
                  <a:gd name="T17" fmla="*/ 0 h 1804"/>
                  <a:gd name="T18" fmla="*/ 0 w 2150"/>
                  <a:gd name="T19" fmla="*/ 0 h 1804"/>
                  <a:gd name="T20" fmla="*/ 0 w 2150"/>
                  <a:gd name="T21" fmla="*/ 0 h 1804"/>
                  <a:gd name="T22" fmla="*/ 0 w 2150"/>
                  <a:gd name="T23" fmla="*/ 0 h 1804"/>
                  <a:gd name="T24" fmla="*/ 0 w 2150"/>
                  <a:gd name="T25" fmla="*/ 0 h 1804"/>
                  <a:gd name="T26" fmla="*/ 0 w 2150"/>
                  <a:gd name="T27" fmla="*/ 0 h 1804"/>
                  <a:gd name="T28" fmla="*/ 0 w 2150"/>
                  <a:gd name="T29" fmla="*/ 0 h 1804"/>
                  <a:gd name="T30" fmla="*/ 0 w 2150"/>
                  <a:gd name="T31" fmla="*/ 0 h 1804"/>
                  <a:gd name="T32" fmla="*/ 0 w 2150"/>
                  <a:gd name="T33" fmla="*/ 0 h 1804"/>
                  <a:gd name="T34" fmla="*/ 0 w 2150"/>
                  <a:gd name="T35" fmla="*/ 0 h 1804"/>
                  <a:gd name="T36" fmla="*/ 0 w 2150"/>
                  <a:gd name="T37" fmla="*/ 0 h 1804"/>
                  <a:gd name="T38" fmla="*/ 0 w 2150"/>
                  <a:gd name="T39" fmla="*/ 0 h 1804"/>
                  <a:gd name="T40" fmla="*/ 0 w 2150"/>
                  <a:gd name="T41" fmla="*/ 0 h 1804"/>
                  <a:gd name="T42" fmla="*/ 0 w 2150"/>
                  <a:gd name="T43" fmla="*/ 0 h 1804"/>
                  <a:gd name="T44" fmla="*/ 0 w 2150"/>
                  <a:gd name="T45" fmla="*/ 0 h 1804"/>
                  <a:gd name="T46" fmla="*/ 0 w 2150"/>
                  <a:gd name="T47" fmla="*/ 0 h 1804"/>
                  <a:gd name="T48" fmla="*/ 0 w 2150"/>
                  <a:gd name="T49" fmla="*/ 0 h 1804"/>
                  <a:gd name="T50" fmla="*/ 0 w 2150"/>
                  <a:gd name="T51" fmla="*/ 0 h 1804"/>
                  <a:gd name="T52" fmla="*/ 0 w 2150"/>
                  <a:gd name="T53" fmla="*/ 0 h 1804"/>
                  <a:gd name="T54" fmla="*/ 0 w 2150"/>
                  <a:gd name="T55" fmla="*/ 0 h 1804"/>
                  <a:gd name="T56" fmla="*/ 0 w 2150"/>
                  <a:gd name="T57" fmla="*/ 0 h 1804"/>
                  <a:gd name="T58" fmla="*/ 0 w 2150"/>
                  <a:gd name="T59" fmla="*/ 0 h 1804"/>
                  <a:gd name="T60" fmla="*/ 0 w 2150"/>
                  <a:gd name="T61" fmla="*/ 0 h 1804"/>
                  <a:gd name="T62" fmla="*/ 0 w 2150"/>
                  <a:gd name="T63" fmla="*/ 0 h 1804"/>
                  <a:gd name="T64" fmla="*/ 0 w 2150"/>
                  <a:gd name="T65" fmla="*/ 0 h 1804"/>
                  <a:gd name="T66" fmla="*/ 0 w 2150"/>
                  <a:gd name="T67" fmla="*/ 0 h 1804"/>
                  <a:gd name="T68" fmla="*/ 0 w 2150"/>
                  <a:gd name="T69" fmla="*/ 0 h 1804"/>
                  <a:gd name="T70" fmla="*/ 0 w 2150"/>
                  <a:gd name="T71" fmla="*/ 0 h 1804"/>
                  <a:gd name="T72" fmla="*/ 0 w 2150"/>
                  <a:gd name="T73" fmla="*/ 0 h 1804"/>
                  <a:gd name="T74" fmla="*/ 0 w 2150"/>
                  <a:gd name="T75" fmla="*/ 0 h 1804"/>
                  <a:gd name="T76" fmla="*/ 0 w 2150"/>
                  <a:gd name="T77" fmla="*/ 0 h 1804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2150"/>
                  <a:gd name="T118" fmla="*/ 0 h 1804"/>
                  <a:gd name="T119" fmla="*/ 2150 w 2150"/>
                  <a:gd name="T120" fmla="*/ 1804 h 1804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2150" h="1804">
                    <a:moveTo>
                      <a:pt x="582" y="239"/>
                    </a:moveTo>
                    <a:lnTo>
                      <a:pt x="606" y="129"/>
                    </a:lnTo>
                    <a:lnTo>
                      <a:pt x="607" y="129"/>
                    </a:lnTo>
                    <a:lnTo>
                      <a:pt x="611" y="128"/>
                    </a:lnTo>
                    <a:lnTo>
                      <a:pt x="616" y="125"/>
                    </a:lnTo>
                    <a:lnTo>
                      <a:pt x="623" y="123"/>
                    </a:lnTo>
                    <a:lnTo>
                      <a:pt x="633" y="120"/>
                    </a:lnTo>
                    <a:lnTo>
                      <a:pt x="645" y="115"/>
                    </a:lnTo>
                    <a:lnTo>
                      <a:pt x="659" y="112"/>
                    </a:lnTo>
                    <a:lnTo>
                      <a:pt x="676" y="107"/>
                    </a:lnTo>
                    <a:lnTo>
                      <a:pt x="694" y="101"/>
                    </a:lnTo>
                    <a:lnTo>
                      <a:pt x="715" y="95"/>
                    </a:lnTo>
                    <a:lnTo>
                      <a:pt x="738" y="90"/>
                    </a:lnTo>
                    <a:lnTo>
                      <a:pt x="763" y="84"/>
                    </a:lnTo>
                    <a:lnTo>
                      <a:pt x="790" y="78"/>
                    </a:lnTo>
                    <a:lnTo>
                      <a:pt x="820" y="71"/>
                    </a:lnTo>
                    <a:lnTo>
                      <a:pt x="852" y="64"/>
                    </a:lnTo>
                    <a:lnTo>
                      <a:pt x="886" y="59"/>
                    </a:lnTo>
                    <a:lnTo>
                      <a:pt x="922" y="52"/>
                    </a:lnTo>
                    <a:lnTo>
                      <a:pt x="961" y="46"/>
                    </a:lnTo>
                    <a:lnTo>
                      <a:pt x="1002" y="40"/>
                    </a:lnTo>
                    <a:lnTo>
                      <a:pt x="1044" y="35"/>
                    </a:lnTo>
                    <a:lnTo>
                      <a:pt x="1090" y="29"/>
                    </a:lnTo>
                    <a:lnTo>
                      <a:pt x="1138" y="23"/>
                    </a:lnTo>
                    <a:lnTo>
                      <a:pt x="1187" y="18"/>
                    </a:lnTo>
                    <a:lnTo>
                      <a:pt x="1240" y="14"/>
                    </a:lnTo>
                    <a:lnTo>
                      <a:pt x="1294" y="10"/>
                    </a:lnTo>
                    <a:lnTo>
                      <a:pt x="1350" y="7"/>
                    </a:lnTo>
                    <a:lnTo>
                      <a:pt x="1410" y="4"/>
                    </a:lnTo>
                    <a:lnTo>
                      <a:pt x="1470" y="1"/>
                    </a:lnTo>
                    <a:lnTo>
                      <a:pt x="1535" y="0"/>
                    </a:lnTo>
                    <a:lnTo>
                      <a:pt x="1601" y="0"/>
                    </a:lnTo>
                    <a:lnTo>
                      <a:pt x="1668" y="0"/>
                    </a:lnTo>
                    <a:lnTo>
                      <a:pt x="1739" y="1"/>
                    </a:lnTo>
                    <a:lnTo>
                      <a:pt x="1816" y="44"/>
                    </a:lnTo>
                    <a:lnTo>
                      <a:pt x="1799" y="248"/>
                    </a:lnTo>
                    <a:lnTo>
                      <a:pt x="1804" y="251"/>
                    </a:lnTo>
                    <a:lnTo>
                      <a:pt x="1820" y="259"/>
                    </a:lnTo>
                    <a:lnTo>
                      <a:pt x="1842" y="272"/>
                    </a:lnTo>
                    <a:lnTo>
                      <a:pt x="1868" y="292"/>
                    </a:lnTo>
                    <a:lnTo>
                      <a:pt x="1896" y="318"/>
                    </a:lnTo>
                    <a:lnTo>
                      <a:pt x="1920" y="351"/>
                    </a:lnTo>
                    <a:lnTo>
                      <a:pt x="1939" y="390"/>
                    </a:lnTo>
                    <a:lnTo>
                      <a:pt x="1951" y="436"/>
                    </a:lnTo>
                    <a:lnTo>
                      <a:pt x="2125" y="593"/>
                    </a:lnTo>
                    <a:lnTo>
                      <a:pt x="2078" y="1009"/>
                    </a:lnTo>
                    <a:lnTo>
                      <a:pt x="1799" y="1149"/>
                    </a:lnTo>
                    <a:lnTo>
                      <a:pt x="2129" y="1247"/>
                    </a:lnTo>
                    <a:lnTo>
                      <a:pt x="2131" y="1251"/>
                    </a:lnTo>
                    <a:lnTo>
                      <a:pt x="2137" y="1264"/>
                    </a:lnTo>
                    <a:lnTo>
                      <a:pt x="2143" y="1284"/>
                    </a:lnTo>
                    <a:lnTo>
                      <a:pt x="2149" y="1310"/>
                    </a:lnTo>
                    <a:lnTo>
                      <a:pt x="2150" y="1342"/>
                    </a:lnTo>
                    <a:lnTo>
                      <a:pt x="2147" y="1380"/>
                    </a:lnTo>
                    <a:lnTo>
                      <a:pt x="2136" y="1423"/>
                    </a:lnTo>
                    <a:lnTo>
                      <a:pt x="2117" y="1468"/>
                    </a:lnTo>
                    <a:lnTo>
                      <a:pt x="1244" y="1804"/>
                    </a:lnTo>
                    <a:lnTo>
                      <a:pt x="0" y="1413"/>
                    </a:lnTo>
                    <a:lnTo>
                      <a:pt x="22" y="1367"/>
                    </a:lnTo>
                    <a:lnTo>
                      <a:pt x="212" y="1302"/>
                    </a:lnTo>
                    <a:lnTo>
                      <a:pt x="212" y="248"/>
                    </a:lnTo>
                    <a:lnTo>
                      <a:pt x="213" y="247"/>
                    </a:lnTo>
                    <a:lnTo>
                      <a:pt x="217" y="244"/>
                    </a:lnTo>
                    <a:lnTo>
                      <a:pt x="223" y="240"/>
                    </a:lnTo>
                    <a:lnTo>
                      <a:pt x="232" y="234"/>
                    </a:lnTo>
                    <a:lnTo>
                      <a:pt x="245" y="228"/>
                    </a:lnTo>
                    <a:lnTo>
                      <a:pt x="258" y="221"/>
                    </a:lnTo>
                    <a:lnTo>
                      <a:pt x="276" y="214"/>
                    </a:lnTo>
                    <a:lnTo>
                      <a:pt x="294" y="207"/>
                    </a:lnTo>
                    <a:lnTo>
                      <a:pt x="316" y="201"/>
                    </a:lnTo>
                    <a:lnTo>
                      <a:pt x="340" y="197"/>
                    </a:lnTo>
                    <a:lnTo>
                      <a:pt x="366" y="194"/>
                    </a:lnTo>
                    <a:lnTo>
                      <a:pt x="393" y="192"/>
                    </a:lnTo>
                    <a:lnTo>
                      <a:pt x="424" y="193"/>
                    </a:lnTo>
                    <a:lnTo>
                      <a:pt x="457" y="197"/>
                    </a:lnTo>
                    <a:lnTo>
                      <a:pt x="493" y="203"/>
                    </a:lnTo>
                    <a:lnTo>
                      <a:pt x="529" y="214"/>
                    </a:lnTo>
                    <a:lnTo>
                      <a:pt x="582" y="239"/>
                    </a:ln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271" name="Freeform 49"/>
              <p:cNvSpPr>
                <a:spLocks/>
              </p:cNvSpPr>
              <p:nvPr/>
            </p:nvSpPr>
            <p:spPr bwMode="auto">
              <a:xfrm>
                <a:off x="4894" y="1857"/>
                <a:ext cx="98" cy="112"/>
              </a:xfrm>
              <a:custGeom>
                <a:avLst/>
                <a:gdLst>
                  <a:gd name="T0" fmla="*/ 0 w 690"/>
                  <a:gd name="T1" fmla="*/ 0 h 782"/>
                  <a:gd name="T2" fmla="*/ 0 w 690"/>
                  <a:gd name="T3" fmla="*/ 0 h 782"/>
                  <a:gd name="T4" fmla="*/ 0 w 690"/>
                  <a:gd name="T5" fmla="*/ 0 h 782"/>
                  <a:gd name="T6" fmla="*/ 0 w 690"/>
                  <a:gd name="T7" fmla="*/ 0 h 782"/>
                  <a:gd name="T8" fmla="*/ 0 w 690"/>
                  <a:gd name="T9" fmla="*/ 0 h 782"/>
                  <a:gd name="T10" fmla="*/ 0 w 690"/>
                  <a:gd name="T11" fmla="*/ 0 h 782"/>
                  <a:gd name="T12" fmla="*/ 0 w 690"/>
                  <a:gd name="T13" fmla="*/ 0 h 782"/>
                  <a:gd name="T14" fmla="*/ 0 w 690"/>
                  <a:gd name="T15" fmla="*/ 0 h 782"/>
                  <a:gd name="T16" fmla="*/ 0 w 690"/>
                  <a:gd name="T17" fmla="*/ 0 h 782"/>
                  <a:gd name="T18" fmla="*/ 0 w 690"/>
                  <a:gd name="T19" fmla="*/ 0 h 782"/>
                  <a:gd name="T20" fmla="*/ 0 w 690"/>
                  <a:gd name="T21" fmla="*/ 0 h 782"/>
                  <a:gd name="T22" fmla="*/ 0 w 690"/>
                  <a:gd name="T23" fmla="*/ 0 h 782"/>
                  <a:gd name="T24" fmla="*/ 0 w 690"/>
                  <a:gd name="T25" fmla="*/ 0 h 782"/>
                  <a:gd name="T26" fmla="*/ 0 w 690"/>
                  <a:gd name="T27" fmla="*/ 0 h 782"/>
                  <a:gd name="T28" fmla="*/ 0 w 690"/>
                  <a:gd name="T29" fmla="*/ 0 h 782"/>
                  <a:gd name="T30" fmla="*/ 0 w 690"/>
                  <a:gd name="T31" fmla="*/ 0 h 782"/>
                  <a:gd name="T32" fmla="*/ 0 w 690"/>
                  <a:gd name="T33" fmla="*/ 0 h 782"/>
                  <a:gd name="T34" fmla="*/ 0 w 690"/>
                  <a:gd name="T35" fmla="*/ 0 h 782"/>
                  <a:gd name="T36" fmla="*/ 0 w 690"/>
                  <a:gd name="T37" fmla="*/ 0 h 782"/>
                  <a:gd name="T38" fmla="*/ 0 w 690"/>
                  <a:gd name="T39" fmla="*/ 0 h 782"/>
                  <a:gd name="T40" fmla="*/ 0 w 690"/>
                  <a:gd name="T41" fmla="*/ 0 h 782"/>
                  <a:gd name="T42" fmla="*/ 0 w 690"/>
                  <a:gd name="T43" fmla="*/ 0 h 782"/>
                  <a:gd name="T44" fmla="*/ 0 w 690"/>
                  <a:gd name="T45" fmla="*/ 0 h 782"/>
                  <a:gd name="T46" fmla="*/ 0 w 690"/>
                  <a:gd name="T47" fmla="*/ 0 h 782"/>
                  <a:gd name="T48" fmla="*/ 0 w 690"/>
                  <a:gd name="T49" fmla="*/ 0 h 782"/>
                  <a:gd name="T50" fmla="*/ 0 w 690"/>
                  <a:gd name="T51" fmla="*/ 0 h 782"/>
                  <a:gd name="T52" fmla="*/ 0 w 690"/>
                  <a:gd name="T53" fmla="*/ 0 h 782"/>
                  <a:gd name="T54" fmla="*/ 0 w 690"/>
                  <a:gd name="T55" fmla="*/ 0 h 782"/>
                  <a:gd name="T56" fmla="*/ 0 w 690"/>
                  <a:gd name="T57" fmla="*/ 0 h 782"/>
                  <a:gd name="T58" fmla="*/ 0 w 690"/>
                  <a:gd name="T59" fmla="*/ 0 h 782"/>
                  <a:gd name="T60" fmla="*/ 0 w 690"/>
                  <a:gd name="T61" fmla="*/ 0 h 782"/>
                  <a:gd name="T62" fmla="*/ 0 w 690"/>
                  <a:gd name="T63" fmla="*/ 0 h 782"/>
                  <a:gd name="T64" fmla="*/ 0 w 690"/>
                  <a:gd name="T65" fmla="*/ 0 h 782"/>
                  <a:gd name="T66" fmla="*/ 0 w 690"/>
                  <a:gd name="T67" fmla="*/ 0 h 782"/>
                  <a:gd name="T68" fmla="*/ 0 w 690"/>
                  <a:gd name="T69" fmla="*/ 0 h 782"/>
                  <a:gd name="T70" fmla="*/ 0 w 690"/>
                  <a:gd name="T71" fmla="*/ 0 h 782"/>
                  <a:gd name="T72" fmla="*/ 0 w 690"/>
                  <a:gd name="T73" fmla="*/ 0 h 782"/>
                  <a:gd name="T74" fmla="*/ 0 w 690"/>
                  <a:gd name="T75" fmla="*/ 0 h 782"/>
                  <a:gd name="T76" fmla="*/ 0 w 690"/>
                  <a:gd name="T77" fmla="*/ 0 h 782"/>
                  <a:gd name="T78" fmla="*/ 0 w 690"/>
                  <a:gd name="T79" fmla="*/ 0 h 782"/>
                  <a:gd name="T80" fmla="*/ 0 w 690"/>
                  <a:gd name="T81" fmla="*/ 0 h 782"/>
                  <a:gd name="T82" fmla="*/ 0 w 690"/>
                  <a:gd name="T83" fmla="*/ 0 h 782"/>
                  <a:gd name="T84" fmla="*/ 0 w 690"/>
                  <a:gd name="T85" fmla="*/ 0 h 782"/>
                  <a:gd name="T86" fmla="*/ 0 w 690"/>
                  <a:gd name="T87" fmla="*/ 0 h 782"/>
                  <a:gd name="T88" fmla="*/ 0 w 690"/>
                  <a:gd name="T89" fmla="*/ 0 h 782"/>
                  <a:gd name="T90" fmla="*/ 0 w 690"/>
                  <a:gd name="T91" fmla="*/ 0 h 782"/>
                  <a:gd name="T92" fmla="*/ 0 w 690"/>
                  <a:gd name="T93" fmla="*/ 0 h 782"/>
                  <a:gd name="T94" fmla="*/ 0 w 690"/>
                  <a:gd name="T95" fmla="*/ 0 h 782"/>
                  <a:gd name="T96" fmla="*/ 0 w 690"/>
                  <a:gd name="T97" fmla="*/ 0 h 782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w 690"/>
                  <a:gd name="T148" fmla="*/ 0 h 782"/>
                  <a:gd name="T149" fmla="*/ 690 w 690"/>
                  <a:gd name="T150" fmla="*/ 782 h 782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T147" t="T148" r="T149" b="T150"/>
                <a:pathLst>
                  <a:path w="690" h="782">
                    <a:moveTo>
                      <a:pt x="684" y="29"/>
                    </a:moveTo>
                    <a:lnTo>
                      <a:pt x="681" y="28"/>
                    </a:lnTo>
                    <a:lnTo>
                      <a:pt x="670" y="25"/>
                    </a:lnTo>
                    <a:lnTo>
                      <a:pt x="652" y="21"/>
                    </a:lnTo>
                    <a:lnTo>
                      <a:pt x="628" y="16"/>
                    </a:lnTo>
                    <a:lnTo>
                      <a:pt x="600" y="11"/>
                    </a:lnTo>
                    <a:lnTo>
                      <a:pt x="566" y="7"/>
                    </a:lnTo>
                    <a:lnTo>
                      <a:pt x="527" y="3"/>
                    </a:lnTo>
                    <a:lnTo>
                      <a:pt x="483" y="1"/>
                    </a:lnTo>
                    <a:lnTo>
                      <a:pt x="436" y="0"/>
                    </a:lnTo>
                    <a:lnTo>
                      <a:pt x="386" y="2"/>
                    </a:lnTo>
                    <a:lnTo>
                      <a:pt x="333" y="7"/>
                    </a:lnTo>
                    <a:lnTo>
                      <a:pt x="277" y="16"/>
                    </a:lnTo>
                    <a:lnTo>
                      <a:pt x="221" y="28"/>
                    </a:lnTo>
                    <a:lnTo>
                      <a:pt x="163" y="45"/>
                    </a:lnTo>
                    <a:lnTo>
                      <a:pt x="104" y="65"/>
                    </a:lnTo>
                    <a:lnTo>
                      <a:pt x="44" y="93"/>
                    </a:lnTo>
                    <a:lnTo>
                      <a:pt x="40" y="108"/>
                    </a:lnTo>
                    <a:lnTo>
                      <a:pt x="29" y="150"/>
                    </a:lnTo>
                    <a:lnTo>
                      <a:pt x="17" y="216"/>
                    </a:lnTo>
                    <a:lnTo>
                      <a:pt x="5" y="301"/>
                    </a:lnTo>
                    <a:lnTo>
                      <a:pt x="0" y="402"/>
                    </a:lnTo>
                    <a:lnTo>
                      <a:pt x="4" y="516"/>
                    </a:lnTo>
                    <a:lnTo>
                      <a:pt x="21" y="638"/>
                    </a:lnTo>
                    <a:lnTo>
                      <a:pt x="57" y="763"/>
                    </a:lnTo>
                    <a:lnTo>
                      <a:pt x="60" y="763"/>
                    </a:lnTo>
                    <a:lnTo>
                      <a:pt x="69" y="762"/>
                    </a:lnTo>
                    <a:lnTo>
                      <a:pt x="84" y="759"/>
                    </a:lnTo>
                    <a:lnTo>
                      <a:pt x="105" y="758"/>
                    </a:lnTo>
                    <a:lnTo>
                      <a:pt x="131" y="756"/>
                    </a:lnTo>
                    <a:lnTo>
                      <a:pt x="162" y="754"/>
                    </a:lnTo>
                    <a:lnTo>
                      <a:pt x="198" y="753"/>
                    </a:lnTo>
                    <a:lnTo>
                      <a:pt x="239" y="751"/>
                    </a:lnTo>
                    <a:lnTo>
                      <a:pt x="283" y="750"/>
                    </a:lnTo>
                    <a:lnTo>
                      <a:pt x="331" y="751"/>
                    </a:lnTo>
                    <a:lnTo>
                      <a:pt x="384" y="753"/>
                    </a:lnTo>
                    <a:lnTo>
                      <a:pt x="440" y="755"/>
                    </a:lnTo>
                    <a:lnTo>
                      <a:pt x="498" y="759"/>
                    </a:lnTo>
                    <a:lnTo>
                      <a:pt x="560" y="765"/>
                    </a:lnTo>
                    <a:lnTo>
                      <a:pt x="624" y="773"/>
                    </a:lnTo>
                    <a:lnTo>
                      <a:pt x="690" y="782"/>
                    </a:lnTo>
                    <a:lnTo>
                      <a:pt x="687" y="759"/>
                    </a:lnTo>
                    <a:lnTo>
                      <a:pt x="680" y="697"/>
                    </a:lnTo>
                    <a:lnTo>
                      <a:pt x="670" y="604"/>
                    </a:lnTo>
                    <a:lnTo>
                      <a:pt x="662" y="492"/>
                    </a:lnTo>
                    <a:lnTo>
                      <a:pt x="656" y="368"/>
                    </a:lnTo>
                    <a:lnTo>
                      <a:pt x="656" y="244"/>
                    </a:lnTo>
                    <a:lnTo>
                      <a:pt x="665" y="128"/>
                    </a:lnTo>
                    <a:lnTo>
                      <a:pt x="684" y="29"/>
                    </a:ln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272" name="Freeform 50"/>
              <p:cNvSpPr>
                <a:spLocks/>
              </p:cNvSpPr>
              <p:nvPr/>
            </p:nvSpPr>
            <p:spPr bwMode="auto">
              <a:xfrm>
                <a:off x="4904" y="1888"/>
                <a:ext cx="163" cy="111"/>
              </a:xfrm>
              <a:custGeom>
                <a:avLst/>
                <a:gdLst>
                  <a:gd name="T0" fmla="*/ 0 w 1139"/>
                  <a:gd name="T1" fmla="*/ 0 h 778"/>
                  <a:gd name="T2" fmla="*/ 0 w 1139"/>
                  <a:gd name="T3" fmla="*/ 0 h 778"/>
                  <a:gd name="T4" fmla="*/ 0 w 1139"/>
                  <a:gd name="T5" fmla="*/ 0 h 778"/>
                  <a:gd name="T6" fmla="*/ 0 w 1139"/>
                  <a:gd name="T7" fmla="*/ 0 h 778"/>
                  <a:gd name="T8" fmla="*/ 0 w 1139"/>
                  <a:gd name="T9" fmla="*/ 0 h 778"/>
                  <a:gd name="T10" fmla="*/ 0 w 1139"/>
                  <a:gd name="T11" fmla="*/ 0 h 778"/>
                  <a:gd name="T12" fmla="*/ 0 w 1139"/>
                  <a:gd name="T13" fmla="*/ 0 h 778"/>
                  <a:gd name="T14" fmla="*/ 0 w 1139"/>
                  <a:gd name="T15" fmla="*/ 0 h 778"/>
                  <a:gd name="T16" fmla="*/ 0 w 1139"/>
                  <a:gd name="T17" fmla="*/ 0 h 778"/>
                  <a:gd name="T18" fmla="*/ 0 w 1139"/>
                  <a:gd name="T19" fmla="*/ 0 h 778"/>
                  <a:gd name="T20" fmla="*/ 0 w 1139"/>
                  <a:gd name="T21" fmla="*/ 0 h 778"/>
                  <a:gd name="T22" fmla="*/ 0 w 1139"/>
                  <a:gd name="T23" fmla="*/ 0 h 778"/>
                  <a:gd name="T24" fmla="*/ 0 w 1139"/>
                  <a:gd name="T25" fmla="*/ 0 h 778"/>
                  <a:gd name="T26" fmla="*/ 0 w 1139"/>
                  <a:gd name="T27" fmla="*/ 0 h 778"/>
                  <a:gd name="T28" fmla="*/ 0 w 1139"/>
                  <a:gd name="T29" fmla="*/ 0 h 778"/>
                  <a:gd name="T30" fmla="*/ 0 w 1139"/>
                  <a:gd name="T31" fmla="*/ 0 h 778"/>
                  <a:gd name="T32" fmla="*/ 0 w 1139"/>
                  <a:gd name="T33" fmla="*/ 0 h 778"/>
                  <a:gd name="T34" fmla="*/ 0 w 1139"/>
                  <a:gd name="T35" fmla="*/ 0 h 778"/>
                  <a:gd name="T36" fmla="*/ 0 w 1139"/>
                  <a:gd name="T37" fmla="*/ 0 h 778"/>
                  <a:gd name="T38" fmla="*/ 0 w 1139"/>
                  <a:gd name="T39" fmla="*/ 0 h 778"/>
                  <a:gd name="T40" fmla="*/ 0 w 1139"/>
                  <a:gd name="T41" fmla="*/ 0 h 778"/>
                  <a:gd name="T42" fmla="*/ 0 w 1139"/>
                  <a:gd name="T43" fmla="*/ 0 h 778"/>
                  <a:gd name="T44" fmla="*/ 0 w 1139"/>
                  <a:gd name="T45" fmla="*/ 0 h 778"/>
                  <a:gd name="T46" fmla="*/ 0 w 1139"/>
                  <a:gd name="T47" fmla="*/ 0 h 778"/>
                  <a:gd name="T48" fmla="*/ 0 w 1139"/>
                  <a:gd name="T49" fmla="*/ 0 h 778"/>
                  <a:gd name="T50" fmla="*/ 0 w 1139"/>
                  <a:gd name="T51" fmla="*/ 0 h 778"/>
                  <a:gd name="T52" fmla="*/ 0 w 1139"/>
                  <a:gd name="T53" fmla="*/ 0 h 778"/>
                  <a:gd name="T54" fmla="*/ 0 w 1139"/>
                  <a:gd name="T55" fmla="*/ 0 h 778"/>
                  <a:gd name="T56" fmla="*/ 0 w 1139"/>
                  <a:gd name="T57" fmla="*/ 0 h 778"/>
                  <a:gd name="T58" fmla="*/ 0 w 1139"/>
                  <a:gd name="T59" fmla="*/ 0 h 778"/>
                  <a:gd name="T60" fmla="*/ 0 w 1139"/>
                  <a:gd name="T61" fmla="*/ 0 h 778"/>
                  <a:gd name="T62" fmla="*/ 0 w 1139"/>
                  <a:gd name="T63" fmla="*/ 0 h 778"/>
                  <a:gd name="T64" fmla="*/ 0 w 1139"/>
                  <a:gd name="T65" fmla="*/ 0 h 778"/>
                  <a:gd name="T66" fmla="*/ 0 w 1139"/>
                  <a:gd name="T67" fmla="*/ 0 h 778"/>
                  <a:gd name="T68" fmla="*/ 0 w 1139"/>
                  <a:gd name="T69" fmla="*/ 0 h 778"/>
                  <a:gd name="T70" fmla="*/ 0 w 1139"/>
                  <a:gd name="T71" fmla="*/ 0 h 778"/>
                  <a:gd name="T72" fmla="*/ 0 w 1139"/>
                  <a:gd name="T73" fmla="*/ 0 h 778"/>
                  <a:gd name="T74" fmla="*/ 0 w 1139"/>
                  <a:gd name="T75" fmla="*/ 0 h 778"/>
                  <a:gd name="T76" fmla="*/ 0 w 1139"/>
                  <a:gd name="T77" fmla="*/ 0 h 778"/>
                  <a:gd name="T78" fmla="*/ 0 w 1139"/>
                  <a:gd name="T79" fmla="*/ 0 h 778"/>
                  <a:gd name="T80" fmla="*/ 0 w 1139"/>
                  <a:gd name="T81" fmla="*/ 0 h 778"/>
                  <a:gd name="T82" fmla="*/ 0 w 1139"/>
                  <a:gd name="T83" fmla="*/ 0 h 778"/>
                  <a:gd name="T84" fmla="*/ 0 w 1139"/>
                  <a:gd name="T85" fmla="*/ 0 h 778"/>
                  <a:gd name="T86" fmla="*/ 0 w 1139"/>
                  <a:gd name="T87" fmla="*/ 0 h 778"/>
                  <a:gd name="T88" fmla="*/ 0 w 1139"/>
                  <a:gd name="T89" fmla="*/ 0 h 778"/>
                  <a:gd name="T90" fmla="*/ 0 w 1139"/>
                  <a:gd name="T91" fmla="*/ 0 h 778"/>
                  <a:gd name="T92" fmla="*/ 0 w 1139"/>
                  <a:gd name="T93" fmla="*/ 0 h 778"/>
                  <a:gd name="T94" fmla="*/ 0 w 1139"/>
                  <a:gd name="T95" fmla="*/ 0 h 778"/>
                  <a:gd name="T96" fmla="*/ 0 w 1139"/>
                  <a:gd name="T97" fmla="*/ 0 h 778"/>
                  <a:gd name="T98" fmla="*/ 0 w 1139"/>
                  <a:gd name="T99" fmla="*/ 0 h 778"/>
                  <a:gd name="T100" fmla="*/ 0 w 1139"/>
                  <a:gd name="T101" fmla="*/ 0 h 778"/>
                  <a:gd name="T102" fmla="*/ 0 w 1139"/>
                  <a:gd name="T103" fmla="*/ 0 h 778"/>
                  <a:gd name="T104" fmla="*/ 0 w 1139"/>
                  <a:gd name="T105" fmla="*/ 0 h 778"/>
                  <a:gd name="T106" fmla="*/ 0 w 1139"/>
                  <a:gd name="T107" fmla="*/ 0 h 778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w 1139"/>
                  <a:gd name="T163" fmla="*/ 0 h 778"/>
                  <a:gd name="T164" fmla="*/ 1139 w 1139"/>
                  <a:gd name="T165" fmla="*/ 778 h 778"/>
                </a:gdLst>
                <a:ahLst/>
                <a:cxnLst>
                  <a:cxn ang="T108">
                    <a:pos x="T0" y="T1"/>
                  </a:cxn>
                  <a:cxn ang="T109">
                    <a:pos x="T2" y="T3"/>
                  </a:cxn>
                  <a:cxn ang="T110">
                    <a:pos x="T4" y="T5"/>
                  </a:cxn>
                  <a:cxn ang="T111">
                    <a:pos x="T6" y="T7"/>
                  </a:cxn>
                  <a:cxn ang="T112">
                    <a:pos x="T8" y="T9"/>
                  </a:cxn>
                  <a:cxn ang="T113">
                    <a:pos x="T10" y="T11"/>
                  </a:cxn>
                  <a:cxn ang="T114">
                    <a:pos x="T12" y="T13"/>
                  </a:cxn>
                  <a:cxn ang="T115">
                    <a:pos x="T14" y="T15"/>
                  </a:cxn>
                  <a:cxn ang="T116">
                    <a:pos x="T16" y="T17"/>
                  </a:cxn>
                  <a:cxn ang="T117">
                    <a:pos x="T18" y="T19"/>
                  </a:cxn>
                  <a:cxn ang="T118">
                    <a:pos x="T20" y="T21"/>
                  </a:cxn>
                  <a:cxn ang="T119">
                    <a:pos x="T22" y="T23"/>
                  </a:cxn>
                  <a:cxn ang="T120">
                    <a:pos x="T24" y="T25"/>
                  </a:cxn>
                  <a:cxn ang="T121">
                    <a:pos x="T26" y="T27"/>
                  </a:cxn>
                  <a:cxn ang="T122">
                    <a:pos x="T28" y="T29"/>
                  </a:cxn>
                  <a:cxn ang="T123">
                    <a:pos x="T30" y="T31"/>
                  </a:cxn>
                  <a:cxn ang="T124">
                    <a:pos x="T32" y="T33"/>
                  </a:cxn>
                  <a:cxn ang="T125">
                    <a:pos x="T34" y="T35"/>
                  </a:cxn>
                  <a:cxn ang="T126">
                    <a:pos x="T36" y="T37"/>
                  </a:cxn>
                  <a:cxn ang="T127">
                    <a:pos x="T38" y="T39"/>
                  </a:cxn>
                  <a:cxn ang="T128">
                    <a:pos x="T40" y="T41"/>
                  </a:cxn>
                  <a:cxn ang="T129">
                    <a:pos x="T42" y="T43"/>
                  </a:cxn>
                  <a:cxn ang="T130">
                    <a:pos x="T44" y="T45"/>
                  </a:cxn>
                  <a:cxn ang="T131">
                    <a:pos x="T46" y="T47"/>
                  </a:cxn>
                  <a:cxn ang="T132">
                    <a:pos x="T48" y="T49"/>
                  </a:cxn>
                  <a:cxn ang="T133">
                    <a:pos x="T50" y="T51"/>
                  </a:cxn>
                  <a:cxn ang="T134">
                    <a:pos x="T52" y="T53"/>
                  </a:cxn>
                  <a:cxn ang="T135">
                    <a:pos x="T54" y="T55"/>
                  </a:cxn>
                  <a:cxn ang="T136">
                    <a:pos x="T56" y="T57"/>
                  </a:cxn>
                  <a:cxn ang="T137">
                    <a:pos x="T58" y="T59"/>
                  </a:cxn>
                  <a:cxn ang="T138">
                    <a:pos x="T60" y="T61"/>
                  </a:cxn>
                  <a:cxn ang="T139">
                    <a:pos x="T62" y="T63"/>
                  </a:cxn>
                  <a:cxn ang="T140">
                    <a:pos x="T64" y="T65"/>
                  </a:cxn>
                  <a:cxn ang="T141">
                    <a:pos x="T66" y="T67"/>
                  </a:cxn>
                  <a:cxn ang="T142">
                    <a:pos x="T68" y="T69"/>
                  </a:cxn>
                  <a:cxn ang="T143">
                    <a:pos x="T70" y="T71"/>
                  </a:cxn>
                  <a:cxn ang="T144">
                    <a:pos x="T72" y="T73"/>
                  </a:cxn>
                  <a:cxn ang="T145">
                    <a:pos x="T74" y="T75"/>
                  </a:cxn>
                  <a:cxn ang="T146">
                    <a:pos x="T76" y="T77"/>
                  </a:cxn>
                  <a:cxn ang="T147">
                    <a:pos x="T78" y="T79"/>
                  </a:cxn>
                  <a:cxn ang="T148">
                    <a:pos x="T80" y="T81"/>
                  </a:cxn>
                  <a:cxn ang="T149">
                    <a:pos x="T82" y="T83"/>
                  </a:cxn>
                  <a:cxn ang="T150">
                    <a:pos x="T84" y="T85"/>
                  </a:cxn>
                  <a:cxn ang="T151">
                    <a:pos x="T86" y="T87"/>
                  </a:cxn>
                  <a:cxn ang="T152">
                    <a:pos x="T88" y="T89"/>
                  </a:cxn>
                  <a:cxn ang="T153">
                    <a:pos x="T90" y="T91"/>
                  </a:cxn>
                  <a:cxn ang="T154">
                    <a:pos x="T92" y="T93"/>
                  </a:cxn>
                  <a:cxn ang="T155">
                    <a:pos x="T94" y="T95"/>
                  </a:cxn>
                  <a:cxn ang="T156">
                    <a:pos x="T96" y="T97"/>
                  </a:cxn>
                  <a:cxn ang="T157">
                    <a:pos x="T98" y="T99"/>
                  </a:cxn>
                  <a:cxn ang="T158">
                    <a:pos x="T100" y="T101"/>
                  </a:cxn>
                  <a:cxn ang="T159">
                    <a:pos x="T102" y="T103"/>
                  </a:cxn>
                  <a:cxn ang="T160">
                    <a:pos x="T104" y="T105"/>
                  </a:cxn>
                  <a:cxn ang="T161">
                    <a:pos x="T106" y="T107"/>
                  </a:cxn>
                </a:cxnLst>
                <a:rect l="T162" t="T163" r="T164" b="T165"/>
                <a:pathLst>
                  <a:path w="1139" h="778">
                    <a:moveTo>
                      <a:pt x="7" y="587"/>
                    </a:moveTo>
                    <a:lnTo>
                      <a:pt x="0" y="682"/>
                    </a:lnTo>
                    <a:lnTo>
                      <a:pt x="742" y="778"/>
                    </a:lnTo>
                    <a:lnTo>
                      <a:pt x="748" y="775"/>
                    </a:lnTo>
                    <a:lnTo>
                      <a:pt x="763" y="767"/>
                    </a:lnTo>
                    <a:lnTo>
                      <a:pt x="787" y="755"/>
                    </a:lnTo>
                    <a:lnTo>
                      <a:pt x="816" y="737"/>
                    </a:lnTo>
                    <a:lnTo>
                      <a:pt x="852" y="714"/>
                    </a:lnTo>
                    <a:lnTo>
                      <a:pt x="891" y="686"/>
                    </a:lnTo>
                    <a:lnTo>
                      <a:pt x="932" y="652"/>
                    </a:lnTo>
                    <a:lnTo>
                      <a:pt x="973" y="613"/>
                    </a:lnTo>
                    <a:lnTo>
                      <a:pt x="1013" y="570"/>
                    </a:lnTo>
                    <a:lnTo>
                      <a:pt x="1051" y="521"/>
                    </a:lnTo>
                    <a:lnTo>
                      <a:pt x="1083" y="466"/>
                    </a:lnTo>
                    <a:lnTo>
                      <a:pt x="1109" y="406"/>
                    </a:lnTo>
                    <a:lnTo>
                      <a:pt x="1129" y="342"/>
                    </a:lnTo>
                    <a:lnTo>
                      <a:pt x="1139" y="271"/>
                    </a:lnTo>
                    <a:lnTo>
                      <a:pt x="1138" y="196"/>
                    </a:lnTo>
                    <a:lnTo>
                      <a:pt x="1124" y="115"/>
                    </a:lnTo>
                    <a:lnTo>
                      <a:pt x="1122" y="110"/>
                    </a:lnTo>
                    <a:lnTo>
                      <a:pt x="1115" y="97"/>
                    </a:lnTo>
                    <a:lnTo>
                      <a:pt x="1102" y="80"/>
                    </a:lnTo>
                    <a:lnTo>
                      <a:pt x="1086" y="59"/>
                    </a:lnTo>
                    <a:lnTo>
                      <a:pt x="1066" y="39"/>
                    </a:lnTo>
                    <a:lnTo>
                      <a:pt x="1041" y="20"/>
                    </a:lnTo>
                    <a:lnTo>
                      <a:pt x="1011" y="7"/>
                    </a:lnTo>
                    <a:lnTo>
                      <a:pt x="978" y="0"/>
                    </a:lnTo>
                    <a:lnTo>
                      <a:pt x="982" y="12"/>
                    </a:lnTo>
                    <a:lnTo>
                      <a:pt x="994" y="46"/>
                    </a:lnTo>
                    <a:lnTo>
                      <a:pt x="1007" y="100"/>
                    </a:lnTo>
                    <a:lnTo>
                      <a:pt x="1019" y="169"/>
                    </a:lnTo>
                    <a:lnTo>
                      <a:pt x="1022" y="252"/>
                    </a:lnTo>
                    <a:lnTo>
                      <a:pt x="1013" y="344"/>
                    </a:lnTo>
                    <a:lnTo>
                      <a:pt x="987" y="444"/>
                    </a:lnTo>
                    <a:lnTo>
                      <a:pt x="940" y="549"/>
                    </a:lnTo>
                    <a:lnTo>
                      <a:pt x="939" y="550"/>
                    </a:lnTo>
                    <a:lnTo>
                      <a:pt x="934" y="553"/>
                    </a:lnTo>
                    <a:lnTo>
                      <a:pt x="927" y="559"/>
                    </a:lnTo>
                    <a:lnTo>
                      <a:pt x="917" y="567"/>
                    </a:lnTo>
                    <a:lnTo>
                      <a:pt x="904" y="575"/>
                    </a:lnTo>
                    <a:lnTo>
                      <a:pt x="890" y="585"/>
                    </a:lnTo>
                    <a:lnTo>
                      <a:pt x="871" y="594"/>
                    </a:lnTo>
                    <a:lnTo>
                      <a:pt x="851" y="603"/>
                    </a:lnTo>
                    <a:lnTo>
                      <a:pt x="828" y="611"/>
                    </a:lnTo>
                    <a:lnTo>
                      <a:pt x="802" y="619"/>
                    </a:lnTo>
                    <a:lnTo>
                      <a:pt x="773" y="625"/>
                    </a:lnTo>
                    <a:lnTo>
                      <a:pt x="741" y="629"/>
                    </a:lnTo>
                    <a:lnTo>
                      <a:pt x="708" y="630"/>
                    </a:lnTo>
                    <a:lnTo>
                      <a:pt x="671" y="629"/>
                    </a:lnTo>
                    <a:lnTo>
                      <a:pt x="631" y="626"/>
                    </a:lnTo>
                    <a:lnTo>
                      <a:pt x="590" y="618"/>
                    </a:lnTo>
                    <a:lnTo>
                      <a:pt x="590" y="720"/>
                    </a:lnTo>
                    <a:lnTo>
                      <a:pt x="26" y="663"/>
                    </a:lnTo>
                    <a:lnTo>
                      <a:pt x="7" y="58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273" name="Freeform 51"/>
              <p:cNvSpPr>
                <a:spLocks/>
              </p:cNvSpPr>
              <p:nvPr/>
            </p:nvSpPr>
            <p:spPr bwMode="auto">
              <a:xfrm>
                <a:off x="4884" y="1997"/>
                <a:ext cx="119" cy="38"/>
              </a:xfrm>
              <a:custGeom>
                <a:avLst/>
                <a:gdLst>
                  <a:gd name="T0" fmla="*/ 0 w 837"/>
                  <a:gd name="T1" fmla="*/ 0 h 269"/>
                  <a:gd name="T2" fmla="*/ 0 w 837"/>
                  <a:gd name="T3" fmla="*/ 0 h 269"/>
                  <a:gd name="T4" fmla="*/ 0 w 837"/>
                  <a:gd name="T5" fmla="*/ 0 h 269"/>
                  <a:gd name="T6" fmla="*/ 0 w 837"/>
                  <a:gd name="T7" fmla="*/ 0 h 269"/>
                  <a:gd name="T8" fmla="*/ 0 w 837"/>
                  <a:gd name="T9" fmla="*/ 0 h 26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37"/>
                  <a:gd name="T16" fmla="*/ 0 h 269"/>
                  <a:gd name="T17" fmla="*/ 837 w 837"/>
                  <a:gd name="T18" fmla="*/ 269 h 26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37" h="269">
                    <a:moveTo>
                      <a:pt x="837" y="96"/>
                    </a:moveTo>
                    <a:lnTo>
                      <a:pt x="12" y="0"/>
                    </a:lnTo>
                    <a:lnTo>
                      <a:pt x="0" y="96"/>
                    </a:lnTo>
                    <a:lnTo>
                      <a:pt x="812" y="269"/>
                    </a:lnTo>
                    <a:lnTo>
                      <a:pt x="837" y="9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274" name="Freeform 52"/>
              <p:cNvSpPr>
                <a:spLocks/>
              </p:cNvSpPr>
              <p:nvPr/>
            </p:nvSpPr>
            <p:spPr bwMode="auto">
              <a:xfrm>
                <a:off x="4943" y="2009"/>
                <a:ext cx="51" cy="18"/>
              </a:xfrm>
              <a:custGeom>
                <a:avLst/>
                <a:gdLst>
                  <a:gd name="T0" fmla="*/ 0 w 358"/>
                  <a:gd name="T1" fmla="*/ 0 h 122"/>
                  <a:gd name="T2" fmla="*/ 0 w 358"/>
                  <a:gd name="T3" fmla="*/ 0 h 122"/>
                  <a:gd name="T4" fmla="*/ 0 w 358"/>
                  <a:gd name="T5" fmla="*/ 0 h 122"/>
                  <a:gd name="T6" fmla="*/ 0 w 358"/>
                  <a:gd name="T7" fmla="*/ 0 h 122"/>
                  <a:gd name="T8" fmla="*/ 0 w 358"/>
                  <a:gd name="T9" fmla="*/ 0 h 12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8"/>
                  <a:gd name="T16" fmla="*/ 0 h 122"/>
                  <a:gd name="T17" fmla="*/ 358 w 358"/>
                  <a:gd name="T18" fmla="*/ 122 h 12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8" h="122">
                    <a:moveTo>
                      <a:pt x="358" y="53"/>
                    </a:moveTo>
                    <a:lnTo>
                      <a:pt x="5" y="0"/>
                    </a:lnTo>
                    <a:lnTo>
                      <a:pt x="0" y="51"/>
                    </a:lnTo>
                    <a:lnTo>
                      <a:pt x="348" y="122"/>
                    </a:lnTo>
                    <a:lnTo>
                      <a:pt x="358" y="53"/>
                    </a:lnTo>
                    <a:close/>
                  </a:path>
                </a:pathLst>
              </a:custGeom>
              <a:solidFill>
                <a:srgbClr val="FF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275" name="Freeform 53"/>
              <p:cNvSpPr>
                <a:spLocks/>
              </p:cNvSpPr>
              <p:nvPr/>
            </p:nvSpPr>
            <p:spPr bwMode="auto">
              <a:xfrm>
                <a:off x="4891" y="2000"/>
                <a:ext cx="34" cy="13"/>
              </a:xfrm>
              <a:custGeom>
                <a:avLst/>
                <a:gdLst>
                  <a:gd name="T0" fmla="*/ 0 w 239"/>
                  <a:gd name="T1" fmla="*/ 0 h 91"/>
                  <a:gd name="T2" fmla="*/ 0 w 239"/>
                  <a:gd name="T3" fmla="*/ 0 h 91"/>
                  <a:gd name="T4" fmla="*/ 0 w 239"/>
                  <a:gd name="T5" fmla="*/ 0 h 91"/>
                  <a:gd name="T6" fmla="*/ 0 w 239"/>
                  <a:gd name="T7" fmla="*/ 0 h 91"/>
                  <a:gd name="T8" fmla="*/ 0 w 239"/>
                  <a:gd name="T9" fmla="*/ 0 h 9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9"/>
                  <a:gd name="T16" fmla="*/ 0 h 91"/>
                  <a:gd name="T17" fmla="*/ 239 w 239"/>
                  <a:gd name="T18" fmla="*/ 91 h 9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9" h="91">
                    <a:moveTo>
                      <a:pt x="239" y="42"/>
                    </a:moveTo>
                    <a:lnTo>
                      <a:pt x="0" y="0"/>
                    </a:lnTo>
                    <a:lnTo>
                      <a:pt x="2" y="44"/>
                    </a:lnTo>
                    <a:lnTo>
                      <a:pt x="231" y="91"/>
                    </a:lnTo>
                    <a:lnTo>
                      <a:pt x="239" y="42"/>
                    </a:lnTo>
                    <a:close/>
                  </a:path>
                </a:pathLst>
              </a:custGeom>
              <a:solidFill>
                <a:srgbClr val="FF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276" name="Freeform 54"/>
              <p:cNvSpPr>
                <a:spLocks/>
              </p:cNvSpPr>
              <p:nvPr/>
            </p:nvSpPr>
            <p:spPr bwMode="auto">
              <a:xfrm>
                <a:off x="4805" y="2013"/>
                <a:ext cx="202" cy="67"/>
              </a:xfrm>
              <a:custGeom>
                <a:avLst/>
                <a:gdLst>
                  <a:gd name="T0" fmla="*/ 0 w 1409"/>
                  <a:gd name="T1" fmla="*/ 0 h 466"/>
                  <a:gd name="T2" fmla="*/ 0 w 1409"/>
                  <a:gd name="T3" fmla="*/ 0 h 466"/>
                  <a:gd name="T4" fmla="*/ 0 w 1409"/>
                  <a:gd name="T5" fmla="*/ 0 h 466"/>
                  <a:gd name="T6" fmla="*/ 0 w 1409"/>
                  <a:gd name="T7" fmla="*/ 0 h 466"/>
                  <a:gd name="T8" fmla="*/ 0 w 1409"/>
                  <a:gd name="T9" fmla="*/ 0 h 466"/>
                  <a:gd name="T10" fmla="*/ 0 w 1409"/>
                  <a:gd name="T11" fmla="*/ 0 h 466"/>
                  <a:gd name="T12" fmla="*/ 0 w 1409"/>
                  <a:gd name="T13" fmla="*/ 0 h 466"/>
                  <a:gd name="T14" fmla="*/ 0 w 1409"/>
                  <a:gd name="T15" fmla="*/ 0 h 466"/>
                  <a:gd name="T16" fmla="*/ 0 w 1409"/>
                  <a:gd name="T17" fmla="*/ 0 h 466"/>
                  <a:gd name="T18" fmla="*/ 0 w 1409"/>
                  <a:gd name="T19" fmla="*/ 0 h 466"/>
                  <a:gd name="T20" fmla="*/ 0 w 1409"/>
                  <a:gd name="T21" fmla="*/ 0 h 466"/>
                  <a:gd name="T22" fmla="*/ 0 w 1409"/>
                  <a:gd name="T23" fmla="*/ 0 h 466"/>
                  <a:gd name="T24" fmla="*/ 0 w 1409"/>
                  <a:gd name="T25" fmla="*/ 0 h 466"/>
                  <a:gd name="T26" fmla="*/ 0 w 1409"/>
                  <a:gd name="T27" fmla="*/ 0 h 466"/>
                  <a:gd name="T28" fmla="*/ 0 w 1409"/>
                  <a:gd name="T29" fmla="*/ 0 h 466"/>
                  <a:gd name="T30" fmla="*/ 0 w 1409"/>
                  <a:gd name="T31" fmla="*/ 0 h 466"/>
                  <a:gd name="T32" fmla="*/ 0 w 1409"/>
                  <a:gd name="T33" fmla="*/ 0 h 466"/>
                  <a:gd name="T34" fmla="*/ 0 w 1409"/>
                  <a:gd name="T35" fmla="*/ 0 h 466"/>
                  <a:gd name="T36" fmla="*/ 0 w 1409"/>
                  <a:gd name="T37" fmla="*/ 0 h 466"/>
                  <a:gd name="T38" fmla="*/ 0 w 1409"/>
                  <a:gd name="T39" fmla="*/ 0 h 466"/>
                  <a:gd name="T40" fmla="*/ 0 w 1409"/>
                  <a:gd name="T41" fmla="*/ 0 h 466"/>
                  <a:gd name="T42" fmla="*/ 0 w 1409"/>
                  <a:gd name="T43" fmla="*/ 0 h 466"/>
                  <a:gd name="T44" fmla="*/ 0 w 1409"/>
                  <a:gd name="T45" fmla="*/ 0 h 466"/>
                  <a:gd name="T46" fmla="*/ 0 w 1409"/>
                  <a:gd name="T47" fmla="*/ 0 h 466"/>
                  <a:gd name="T48" fmla="*/ 0 w 1409"/>
                  <a:gd name="T49" fmla="*/ 0 h 466"/>
                  <a:gd name="T50" fmla="*/ 0 w 1409"/>
                  <a:gd name="T51" fmla="*/ 0 h 466"/>
                  <a:gd name="T52" fmla="*/ 0 w 1409"/>
                  <a:gd name="T53" fmla="*/ 0 h 466"/>
                  <a:gd name="T54" fmla="*/ 0 w 1409"/>
                  <a:gd name="T55" fmla="*/ 0 h 466"/>
                  <a:gd name="T56" fmla="*/ 0 w 1409"/>
                  <a:gd name="T57" fmla="*/ 0 h 466"/>
                  <a:gd name="T58" fmla="*/ 0 w 1409"/>
                  <a:gd name="T59" fmla="*/ 0 h 466"/>
                  <a:gd name="T60" fmla="*/ 0 w 1409"/>
                  <a:gd name="T61" fmla="*/ 0 h 466"/>
                  <a:gd name="T62" fmla="*/ 0 w 1409"/>
                  <a:gd name="T63" fmla="*/ 0 h 466"/>
                  <a:gd name="T64" fmla="*/ 0 w 1409"/>
                  <a:gd name="T65" fmla="*/ 0 h 466"/>
                  <a:gd name="T66" fmla="*/ 0 w 1409"/>
                  <a:gd name="T67" fmla="*/ 0 h 466"/>
                  <a:gd name="T68" fmla="*/ 0 w 1409"/>
                  <a:gd name="T69" fmla="*/ 0 h 46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1409"/>
                  <a:gd name="T106" fmla="*/ 0 h 466"/>
                  <a:gd name="T107" fmla="*/ 1409 w 1409"/>
                  <a:gd name="T108" fmla="*/ 466 h 466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1409" h="466">
                    <a:moveTo>
                      <a:pt x="0" y="140"/>
                    </a:moveTo>
                    <a:lnTo>
                      <a:pt x="4" y="140"/>
                    </a:lnTo>
                    <a:lnTo>
                      <a:pt x="12" y="138"/>
                    </a:lnTo>
                    <a:lnTo>
                      <a:pt x="27" y="135"/>
                    </a:lnTo>
                    <a:lnTo>
                      <a:pt x="45" y="132"/>
                    </a:lnTo>
                    <a:lnTo>
                      <a:pt x="67" y="128"/>
                    </a:lnTo>
                    <a:lnTo>
                      <a:pt x="92" y="123"/>
                    </a:lnTo>
                    <a:lnTo>
                      <a:pt x="120" y="116"/>
                    </a:lnTo>
                    <a:lnTo>
                      <a:pt x="150" y="108"/>
                    </a:lnTo>
                    <a:lnTo>
                      <a:pt x="181" y="100"/>
                    </a:lnTo>
                    <a:lnTo>
                      <a:pt x="212" y="89"/>
                    </a:lnTo>
                    <a:lnTo>
                      <a:pt x="243" y="78"/>
                    </a:lnTo>
                    <a:lnTo>
                      <a:pt x="273" y="65"/>
                    </a:lnTo>
                    <a:lnTo>
                      <a:pt x="303" y="50"/>
                    </a:lnTo>
                    <a:lnTo>
                      <a:pt x="330" y="35"/>
                    </a:lnTo>
                    <a:lnTo>
                      <a:pt x="355" y="18"/>
                    </a:lnTo>
                    <a:lnTo>
                      <a:pt x="375" y="0"/>
                    </a:lnTo>
                    <a:lnTo>
                      <a:pt x="1409" y="236"/>
                    </a:lnTo>
                    <a:lnTo>
                      <a:pt x="1407" y="239"/>
                    </a:lnTo>
                    <a:lnTo>
                      <a:pt x="1401" y="245"/>
                    </a:lnTo>
                    <a:lnTo>
                      <a:pt x="1392" y="254"/>
                    </a:lnTo>
                    <a:lnTo>
                      <a:pt x="1379" y="265"/>
                    </a:lnTo>
                    <a:lnTo>
                      <a:pt x="1363" y="279"/>
                    </a:lnTo>
                    <a:lnTo>
                      <a:pt x="1345" y="295"/>
                    </a:lnTo>
                    <a:lnTo>
                      <a:pt x="1325" y="313"/>
                    </a:lnTo>
                    <a:lnTo>
                      <a:pt x="1303" y="332"/>
                    </a:lnTo>
                    <a:lnTo>
                      <a:pt x="1279" y="351"/>
                    </a:lnTo>
                    <a:lnTo>
                      <a:pt x="1253" y="371"/>
                    </a:lnTo>
                    <a:lnTo>
                      <a:pt x="1227" y="390"/>
                    </a:lnTo>
                    <a:lnTo>
                      <a:pt x="1200" y="409"/>
                    </a:lnTo>
                    <a:lnTo>
                      <a:pt x="1172" y="426"/>
                    </a:lnTo>
                    <a:lnTo>
                      <a:pt x="1145" y="441"/>
                    </a:lnTo>
                    <a:lnTo>
                      <a:pt x="1117" y="455"/>
                    </a:lnTo>
                    <a:lnTo>
                      <a:pt x="1091" y="466"/>
                    </a:lnTo>
                    <a:lnTo>
                      <a:pt x="0" y="140"/>
                    </a:lnTo>
                    <a:close/>
                  </a:path>
                </a:pathLst>
              </a:custGeom>
              <a:solidFill>
                <a:srgbClr val="FF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277" name="Freeform 55"/>
              <p:cNvSpPr>
                <a:spLocks/>
              </p:cNvSpPr>
              <p:nvPr/>
            </p:nvSpPr>
            <p:spPr bwMode="auto">
              <a:xfrm>
                <a:off x="5006" y="2006"/>
                <a:ext cx="72" cy="32"/>
              </a:xfrm>
              <a:custGeom>
                <a:avLst/>
                <a:gdLst>
                  <a:gd name="T0" fmla="*/ 0 w 502"/>
                  <a:gd name="T1" fmla="*/ 0 h 223"/>
                  <a:gd name="T2" fmla="*/ 0 w 502"/>
                  <a:gd name="T3" fmla="*/ 0 h 223"/>
                  <a:gd name="T4" fmla="*/ 0 w 502"/>
                  <a:gd name="T5" fmla="*/ 0 h 223"/>
                  <a:gd name="T6" fmla="*/ 0 w 502"/>
                  <a:gd name="T7" fmla="*/ 0 h 223"/>
                  <a:gd name="T8" fmla="*/ 0 w 502"/>
                  <a:gd name="T9" fmla="*/ 0 h 223"/>
                  <a:gd name="T10" fmla="*/ 0 w 502"/>
                  <a:gd name="T11" fmla="*/ 0 h 2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02"/>
                  <a:gd name="T19" fmla="*/ 0 h 223"/>
                  <a:gd name="T20" fmla="*/ 502 w 502"/>
                  <a:gd name="T21" fmla="*/ 223 h 2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02" h="223">
                    <a:moveTo>
                      <a:pt x="51" y="223"/>
                    </a:moveTo>
                    <a:lnTo>
                      <a:pt x="502" y="90"/>
                    </a:lnTo>
                    <a:lnTo>
                      <a:pt x="229" y="0"/>
                    </a:lnTo>
                    <a:lnTo>
                      <a:pt x="6" y="26"/>
                    </a:lnTo>
                    <a:lnTo>
                      <a:pt x="0" y="211"/>
                    </a:lnTo>
                    <a:lnTo>
                      <a:pt x="51" y="223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278" name="Freeform 56"/>
              <p:cNvSpPr>
                <a:spLocks/>
              </p:cNvSpPr>
              <p:nvPr/>
            </p:nvSpPr>
            <p:spPr bwMode="auto">
              <a:xfrm>
                <a:off x="4821" y="1869"/>
                <a:ext cx="38" cy="152"/>
              </a:xfrm>
              <a:custGeom>
                <a:avLst/>
                <a:gdLst>
                  <a:gd name="T0" fmla="*/ 0 w 267"/>
                  <a:gd name="T1" fmla="*/ 0 h 1064"/>
                  <a:gd name="T2" fmla="*/ 0 w 267"/>
                  <a:gd name="T3" fmla="*/ 0 h 1064"/>
                  <a:gd name="T4" fmla="*/ 0 w 267"/>
                  <a:gd name="T5" fmla="*/ 0 h 1064"/>
                  <a:gd name="T6" fmla="*/ 0 w 267"/>
                  <a:gd name="T7" fmla="*/ 0 h 1064"/>
                  <a:gd name="T8" fmla="*/ 0 w 267"/>
                  <a:gd name="T9" fmla="*/ 0 h 1064"/>
                  <a:gd name="T10" fmla="*/ 0 w 267"/>
                  <a:gd name="T11" fmla="*/ 0 h 1064"/>
                  <a:gd name="T12" fmla="*/ 0 w 267"/>
                  <a:gd name="T13" fmla="*/ 0 h 1064"/>
                  <a:gd name="T14" fmla="*/ 0 w 267"/>
                  <a:gd name="T15" fmla="*/ 0 h 1064"/>
                  <a:gd name="T16" fmla="*/ 0 w 267"/>
                  <a:gd name="T17" fmla="*/ 0 h 1064"/>
                  <a:gd name="T18" fmla="*/ 0 w 267"/>
                  <a:gd name="T19" fmla="*/ 0 h 1064"/>
                  <a:gd name="T20" fmla="*/ 0 w 267"/>
                  <a:gd name="T21" fmla="*/ 0 h 1064"/>
                  <a:gd name="T22" fmla="*/ 0 w 267"/>
                  <a:gd name="T23" fmla="*/ 0 h 1064"/>
                  <a:gd name="T24" fmla="*/ 0 w 267"/>
                  <a:gd name="T25" fmla="*/ 0 h 1064"/>
                  <a:gd name="T26" fmla="*/ 0 w 267"/>
                  <a:gd name="T27" fmla="*/ 0 h 1064"/>
                  <a:gd name="T28" fmla="*/ 0 w 267"/>
                  <a:gd name="T29" fmla="*/ 0 h 1064"/>
                  <a:gd name="T30" fmla="*/ 0 w 267"/>
                  <a:gd name="T31" fmla="*/ 0 h 1064"/>
                  <a:gd name="T32" fmla="*/ 0 w 267"/>
                  <a:gd name="T33" fmla="*/ 0 h 1064"/>
                  <a:gd name="T34" fmla="*/ 0 w 267"/>
                  <a:gd name="T35" fmla="*/ 0 h 1064"/>
                  <a:gd name="T36" fmla="*/ 0 w 267"/>
                  <a:gd name="T37" fmla="*/ 0 h 1064"/>
                  <a:gd name="T38" fmla="*/ 0 w 267"/>
                  <a:gd name="T39" fmla="*/ 0 h 1064"/>
                  <a:gd name="T40" fmla="*/ 0 w 267"/>
                  <a:gd name="T41" fmla="*/ 0 h 1064"/>
                  <a:gd name="T42" fmla="*/ 0 w 267"/>
                  <a:gd name="T43" fmla="*/ 0 h 1064"/>
                  <a:gd name="T44" fmla="*/ 0 w 267"/>
                  <a:gd name="T45" fmla="*/ 0 h 1064"/>
                  <a:gd name="T46" fmla="*/ 0 w 267"/>
                  <a:gd name="T47" fmla="*/ 0 h 1064"/>
                  <a:gd name="T48" fmla="*/ 0 w 267"/>
                  <a:gd name="T49" fmla="*/ 0 h 1064"/>
                  <a:gd name="T50" fmla="*/ 0 w 267"/>
                  <a:gd name="T51" fmla="*/ 0 h 1064"/>
                  <a:gd name="T52" fmla="*/ 0 w 267"/>
                  <a:gd name="T53" fmla="*/ 0 h 1064"/>
                  <a:gd name="T54" fmla="*/ 0 w 267"/>
                  <a:gd name="T55" fmla="*/ 0 h 1064"/>
                  <a:gd name="T56" fmla="*/ 0 w 267"/>
                  <a:gd name="T57" fmla="*/ 0 h 1064"/>
                  <a:gd name="T58" fmla="*/ 0 w 267"/>
                  <a:gd name="T59" fmla="*/ 0 h 1064"/>
                  <a:gd name="T60" fmla="*/ 0 w 267"/>
                  <a:gd name="T61" fmla="*/ 0 h 1064"/>
                  <a:gd name="T62" fmla="*/ 0 w 267"/>
                  <a:gd name="T63" fmla="*/ 0 h 1064"/>
                  <a:gd name="T64" fmla="*/ 0 w 267"/>
                  <a:gd name="T65" fmla="*/ 0 h 1064"/>
                  <a:gd name="T66" fmla="*/ 0 w 267"/>
                  <a:gd name="T67" fmla="*/ 0 h 1064"/>
                  <a:gd name="T68" fmla="*/ 0 w 267"/>
                  <a:gd name="T69" fmla="*/ 0 h 1064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267"/>
                  <a:gd name="T106" fmla="*/ 0 h 1064"/>
                  <a:gd name="T107" fmla="*/ 267 w 267"/>
                  <a:gd name="T108" fmla="*/ 1064 h 1064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267" h="1064">
                    <a:moveTo>
                      <a:pt x="267" y="26"/>
                    </a:moveTo>
                    <a:lnTo>
                      <a:pt x="266" y="24"/>
                    </a:lnTo>
                    <a:lnTo>
                      <a:pt x="262" y="22"/>
                    </a:lnTo>
                    <a:lnTo>
                      <a:pt x="254" y="20"/>
                    </a:lnTo>
                    <a:lnTo>
                      <a:pt x="244" y="16"/>
                    </a:lnTo>
                    <a:lnTo>
                      <a:pt x="232" y="12"/>
                    </a:lnTo>
                    <a:lnTo>
                      <a:pt x="218" y="8"/>
                    </a:lnTo>
                    <a:lnTo>
                      <a:pt x="202" y="5"/>
                    </a:lnTo>
                    <a:lnTo>
                      <a:pt x="184" y="1"/>
                    </a:lnTo>
                    <a:lnTo>
                      <a:pt x="164" y="0"/>
                    </a:lnTo>
                    <a:lnTo>
                      <a:pt x="143" y="0"/>
                    </a:lnTo>
                    <a:lnTo>
                      <a:pt x="121" y="3"/>
                    </a:lnTo>
                    <a:lnTo>
                      <a:pt x="98" y="6"/>
                    </a:lnTo>
                    <a:lnTo>
                      <a:pt x="74" y="13"/>
                    </a:lnTo>
                    <a:lnTo>
                      <a:pt x="50" y="22"/>
                    </a:lnTo>
                    <a:lnTo>
                      <a:pt x="25" y="35"/>
                    </a:lnTo>
                    <a:lnTo>
                      <a:pt x="0" y="51"/>
                    </a:lnTo>
                    <a:lnTo>
                      <a:pt x="0" y="1064"/>
                    </a:lnTo>
                    <a:lnTo>
                      <a:pt x="1" y="1064"/>
                    </a:lnTo>
                    <a:lnTo>
                      <a:pt x="7" y="1064"/>
                    </a:lnTo>
                    <a:lnTo>
                      <a:pt x="15" y="1063"/>
                    </a:lnTo>
                    <a:lnTo>
                      <a:pt x="25" y="1062"/>
                    </a:lnTo>
                    <a:lnTo>
                      <a:pt x="37" y="1060"/>
                    </a:lnTo>
                    <a:lnTo>
                      <a:pt x="52" y="1057"/>
                    </a:lnTo>
                    <a:lnTo>
                      <a:pt x="69" y="1054"/>
                    </a:lnTo>
                    <a:lnTo>
                      <a:pt x="88" y="1049"/>
                    </a:lnTo>
                    <a:lnTo>
                      <a:pt x="108" y="1044"/>
                    </a:lnTo>
                    <a:lnTo>
                      <a:pt x="129" y="1037"/>
                    </a:lnTo>
                    <a:lnTo>
                      <a:pt x="152" y="1029"/>
                    </a:lnTo>
                    <a:lnTo>
                      <a:pt x="175" y="1018"/>
                    </a:lnTo>
                    <a:lnTo>
                      <a:pt x="198" y="1007"/>
                    </a:lnTo>
                    <a:lnTo>
                      <a:pt x="222" y="994"/>
                    </a:lnTo>
                    <a:lnTo>
                      <a:pt x="244" y="979"/>
                    </a:lnTo>
                    <a:lnTo>
                      <a:pt x="267" y="962"/>
                    </a:lnTo>
                    <a:lnTo>
                      <a:pt x="267" y="2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279" name="Freeform 57"/>
              <p:cNvSpPr>
                <a:spLocks/>
              </p:cNvSpPr>
              <p:nvPr/>
            </p:nvSpPr>
            <p:spPr bwMode="auto">
              <a:xfrm>
                <a:off x="4822" y="1871"/>
                <a:ext cx="33" cy="128"/>
              </a:xfrm>
              <a:custGeom>
                <a:avLst/>
                <a:gdLst>
                  <a:gd name="T0" fmla="*/ 0 w 228"/>
                  <a:gd name="T1" fmla="*/ 0 h 898"/>
                  <a:gd name="T2" fmla="*/ 0 w 228"/>
                  <a:gd name="T3" fmla="*/ 0 h 898"/>
                  <a:gd name="T4" fmla="*/ 0 w 228"/>
                  <a:gd name="T5" fmla="*/ 0 h 898"/>
                  <a:gd name="T6" fmla="*/ 0 w 228"/>
                  <a:gd name="T7" fmla="*/ 0 h 898"/>
                  <a:gd name="T8" fmla="*/ 0 w 228"/>
                  <a:gd name="T9" fmla="*/ 0 h 898"/>
                  <a:gd name="T10" fmla="*/ 0 w 228"/>
                  <a:gd name="T11" fmla="*/ 0 h 898"/>
                  <a:gd name="T12" fmla="*/ 0 w 228"/>
                  <a:gd name="T13" fmla="*/ 0 h 898"/>
                  <a:gd name="T14" fmla="*/ 0 w 228"/>
                  <a:gd name="T15" fmla="*/ 0 h 898"/>
                  <a:gd name="T16" fmla="*/ 0 w 228"/>
                  <a:gd name="T17" fmla="*/ 0 h 898"/>
                  <a:gd name="T18" fmla="*/ 0 w 228"/>
                  <a:gd name="T19" fmla="*/ 0 h 898"/>
                  <a:gd name="T20" fmla="*/ 0 w 228"/>
                  <a:gd name="T21" fmla="*/ 0 h 898"/>
                  <a:gd name="T22" fmla="*/ 0 w 228"/>
                  <a:gd name="T23" fmla="*/ 0 h 898"/>
                  <a:gd name="T24" fmla="*/ 0 w 228"/>
                  <a:gd name="T25" fmla="*/ 0 h 898"/>
                  <a:gd name="T26" fmla="*/ 0 w 228"/>
                  <a:gd name="T27" fmla="*/ 0 h 898"/>
                  <a:gd name="T28" fmla="*/ 0 w 228"/>
                  <a:gd name="T29" fmla="*/ 0 h 898"/>
                  <a:gd name="T30" fmla="*/ 0 w 228"/>
                  <a:gd name="T31" fmla="*/ 0 h 898"/>
                  <a:gd name="T32" fmla="*/ 0 w 228"/>
                  <a:gd name="T33" fmla="*/ 0 h 898"/>
                  <a:gd name="T34" fmla="*/ 0 w 228"/>
                  <a:gd name="T35" fmla="*/ 0 h 898"/>
                  <a:gd name="T36" fmla="*/ 0 w 228"/>
                  <a:gd name="T37" fmla="*/ 0 h 898"/>
                  <a:gd name="T38" fmla="*/ 0 w 228"/>
                  <a:gd name="T39" fmla="*/ 0 h 898"/>
                  <a:gd name="T40" fmla="*/ 0 w 228"/>
                  <a:gd name="T41" fmla="*/ 0 h 898"/>
                  <a:gd name="T42" fmla="*/ 0 w 228"/>
                  <a:gd name="T43" fmla="*/ 0 h 898"/>
                  <a:gd name="T44" fmla="*/ 0 w 228"/>
                  <a:gd name="T45" fmla="*/ 0 h 898"/>
                  <a:gd name="T46" fmla="*/ 0 w 228"/>
                  <a:gd name="T47" fmla="*/ 0 h 898"/>
                  <a:gd name="T48" fmla="*/ 0 w 228"/>
                  <a:gd name="T49" fmla="*/ 0 h 898"/>
                  <a:gd name="T50" fmla="*/ 0 w 228"/>
                  <a:gd name="T51" fmla="*/ 0 h 898"/>
                  <a:gd name="T52" fmla="*/ 0 w 228"/>
                  <a:gd name="T53" fmla="*/ 0 h 898"/>
                  <a:gd name="T54" fmla="*/ 0 w 228"/>
                  <a:gd name="T55" fmla="*/ 0 h 898"/>
                  <a:gd name="T56" fmla="*/ 0 w 228"/>
                  <a:gd name="T57" fmla="*/ 0 h 898"/>
                  <a:gd name="T58" fmla="*/ 0 w 228"/>
                  <a:gd name="T59" fmla="*/ 0 h 898"/>
                  <a:gd name="T60" fmla="*/ 0 w 228"/>
                  <a:gd name="T61" fmla="*/ 0 h 898"/>
                  <a:gd name="T62" fmla="*/ 0 w 228"/>
                  <a:gd name="T63" fmla="*/ 0 h 898"/>
                  <a:gd name="T64" fmla="*/ 0 w 228"/>
                  <a:gd name="T65" fmla="*/ 0 h 898"/>
                  <a:gd name="T66" fmla="*/ 0 w 228"/>
                  <a:gd name="T67" fmla="*/ 0 h 898"/>
                  <a:gd name="T68" fmla="*/ 0 w 228"/>
                  <a:gd name="T69" fmla="*/ 0 h 898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228"/>
                  <a:gd name="T106" fmla="*/ 0 h 898"/>
                  <a:gd name="T107" fmla="*/ 228 w 228"/>
                  <a:gd name="T108" fmla="*/ 898 h 898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228" h="898">
                    <a:moveTo>
                      <a:pt x="228" y="21"/>
                    </a:moveTo>
                    <a:lnTo>
                      <a:pt x="227" y="20"/>
                    </a:lnTo>
                    <a:lnTo>
                      <a:pt x="224" y="19"/>
                    </a:lnTo>
                    <a:lnTo>
                      <a:pt x="217" y="17"/>
                    </a:lnTo>
                    <a:lnTo>
                      <a:pt x="209" y="13"/>
                    </a:lnTo>
                    <a:lnTo>
                      <a:pt x="199" y="10"/>
                    </a:lnTo>
                    <a:lnTo>
                      <a:pt x="186" y="6"/>
                    </a:lnTo>
                    <a:lnTo>
                      <a:pt x="172" y="4"/>
                    </a:lnTo>
                    <a:lnTo>
                      <a:pt x="157" y="2"/>
                    </a:lnTo>
                    <a:lnTo>
                      <a:pt x="140" y="0"/>
                    </a:lnTo>
                    <a:lnTo>
                      <a:pt x="122" y="0"/>
                    </a:lnTo>
                    <a:lnTo>
                      <a:pt x="104" y="2"/>
                    </a:lnTo>
                    <a:lnTo>
                      <a:pt x="83" y="5"/>
                    </a:lnTo>
                    <a:lnTo>
                      <a:pt x="64" y="11"/>
                    </a:lnTo>
                    <a:lnTo>
                      <a:pt x="42" y="19"/>
                    </a:lnTo>
                    <a:lnTo>
                      <a:pt x="21" y="29"/>
                    </a:lnTo>
                    <a:lnTo>
                      <a:pt x="0" y="43"/>
                    </a:lnTo>
                    <a:lnTo>
                      <a:pt x="0" y="898"/>
                    </a:lnTo>
                    <a:lnTo>
                      <a:pt x="1" y="898"/>
                    </a:lnTo>
                    <a:lnTo>
                      <a:pt x="5" y="898"/>
                    </a:lnTo>
                    <a:lnTo>
                      <a:pt x="12" y="897"/>
                    </a:lnTo>
                    <a:lnTo>
                      <a:pt x="21" y="896"/>
                    </a:lnTo>
                    <a:lnTo>
                      <a:pt x="32" y="894"/>
                    </a:lnTo>
                    <a:lnTo>
                      <a:pt x="45" y="892"/>
                    </a:lnTo>
                    <a:lnTo>
                      <a:pt x="59" y="889"/>
                    </a:lnTo>
                    <a:lnTo>
                      <a:pt x="75" y="884"/>
                    </a:lnTo>
                    <a:lnTo>
                      <a:pt x="92" y="879"/>
                    </a:lnTo>
                    <a:lnTo>
                      <a:pt x="111" y="874"/>
                    </a:lnTo>
                    <a:lnTo>
                      <a:pt x="130" y="867"/>
                    </a:lnTo>
                    <a:lnTo>
                      <a:pt x="149" y="858"/>
                    </a:lnTo>
                    <a:lnTo>
                      <a:pt x="169" y="848"/>
                    </a:lnTo>
                    <a:lnTo>
                      <a:pt x="190" y="837"/>
                    </a:lnTo>
                    <a:lnTo>
                      <a:pt x="209" y="824"/>
                    </a:lnTo>
                    <a:lnTo>
                      <a:pt x="228" y="809"/>
                    </a:lnTo>
                    <a:lnTo>
                      <a:pt x="228" y="21"/>
                    </a:lnTo>
                    <a:close/>
                  </a:path>
                </a:pathLst>
              </a:custGeom>
              <a:solidFill>
                <a:srgbClr val="FF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280" name="Freeform 58"/>
              <p:cNvSpPr>
                <a:spLocks/>
              </p:cNvSpPr>
              <p:nvPr/>
            </p:nvSpPr>
            <p:spPr bwMode="auto">
              <a:xfrm>
                <a:off x="4823" y="1872"/>
                <a:ext cx="27" cy="104"/>
              </a:xfrm>
              <a:custGeom>
                <a:avLst/>
                <a:gdLst>
                  <a:gd name="T0" fmla="*/ 0 w 192"/>
                  <a:gd name="T1" fmla="*/ 0 h 729"/>
                  <a:gd name="T2" fmla="*/ 0 w 192"/>
                  <a:gd name="T3" fmla="*/ 0 h 729"/>
                  <a:gd name="T4" fmla="*/ 0 w 192"/>
                  <a:gd name="T5" fmla="*/ 0 h 729"/>
                  <a:gd name="T6" fmla="*/ 0 w 192"/>
                  <a:gd name="T7" fmla="*/ 0 h 729"/>
                  <a:gd name="T8" fmla="*/ 0 w 192"/>
                  <a:gd name="T9" fmla="*/ 0 h 729"/>
                  <a:gd name="T10" fmla="*/ 0 w 192"/>
                  <a:gd name="T11" fmla="*/ 0 h 729"/>
                  <a:gd name="T12" fmla="*/ 0 w 192"/>
                  <a:gd name="T13" fmla="*/ 0 h 729"/>
                  <a:gd name="T14" fmla="*/ 0 w 192"/>
                  <a:gd name="T15" fmla="*/ 0 h 729"/>
                  <a:gd name="T16" fmla="*/ 0 w 192"/>
                  <a:gd name="T17" fmla="*/ 0 h 729"/>
                  <a:gd name="T18" fmla="*/ 0 w 192"/>
                  <a:gd name="T19" fmla="*/ 0 h 729"/>
                  <a:gd name="T20" fmla="*/ 0 w 192"/>
                  <a:gd name="T21" fmla="*/ 0 h 729"/>
                  <a:gd name="T22" fmla="*/ 0 w 192"/>
                  <a:gd name="T23" fmla="*/ 0 h 729"/>
                  <a:gd name="T24" fmla="*/ 0 w 192"/>
                  <a:gd name="T25" fmla="*/ 0 h 729"/>
                  <a:gd name="T26" fmla="*/ 0 w 192"/>
                  <a:gd name="T27" fmla="*/ 0 h 729"/>
                  <a:gd name="T28" fmla="*/ 0 w 192"/>
                  <a:gd name="T29" fmla="*/ 0 h 729"/>
                  <a:gd name="T30" fmla="*/ 0 w 192"/>
                  <a:gd name="T31" fmla="*/ 0 h 729"/>
                  <a:gd name="T32" fmla="*/ 0 w 192"/>
                  <a:gd name="T33" fmla="*/ 0 h 729"/>
                  <a:gd name="T34" fmla="*/ 0 w 192"/>
                  <a:gd name="T35" fmla="*/ 0 h 729"/>
                  <a:gd name="T36" fmla="*/ 0 w 192"/>
                  <a:gd name="T37" fmla="*/ 0 h 729"/>
                  <a:gd name="T38" fmla="*/ 0 w 192"/>
                  <a:gd name="T39" fmla="*/ 0 h 729"/>
                  <a:gd name="T40" fmla="*/ 0 w 192"/>
                  <a:gd name="T41" fmla="*/ 0 h 729"/>
                  <a:gd name="T42" fmla="*/ 0 w 192"/>
                  <a:gd name="T43" fmla="*/ 0 h 729"/>
                  <a:gd name="T44" fmla="*/ 0 w 192"/>
                  <a:gd name="T45" fmla="*/ 0 h 729"/>
                  <a:gd name="T46" fmla="*/ 0 w 192"/>
                  <a:gd name="T47" fmla="*/ 0 h 729"/>
                  <a:gd name="T48" fmla="*/ 0 w 192"/>
                  <a:gd name="T49" fmla="*/ 0 h 729"/>
                  <a:gd name="T50" fmla="*/ 0 w 192"/>
                  <a:gd name="T51" fmla="*/ 0 h 729"/>
                  <a:gd name="T52" fmla="*/ 0 w 192"/>
                  <a:gd name="T53" fmla="*/ 0 h 729"/>
                  <a:gd name="T54" fmla="*/ 0 w 192"/>
                  <a:gd name="T55" fmla="*/ 0 h 729"/>
                  <a:gd name="T56" fmla="*/ 0 w 192"/>
                  <a:gd name="T57" fmla="*/ 0 h 729"/>
                  <a:gd name="T58" fmla="*/ 0 w 192"/>
                  <a:gd name="T59" fmla="*/ 0 h 729"/>
                  <a:gd name="T60" fmla="*/ 0 w 192"/>
                  <a:gd name="T61" fmla="*/ 0 h 729"/>
                  <a:gd name="T62" fmla="*/ 0 w 192"/>
                  <a:gd name="T63" fmla="*/ 0 h 729"/>
                  <a:gd name="T64" fmla="*/ 0 w 192"/>
                  <a:gd name="T65" fmla="*/ 0 h 729"/>
                  <a:gd name="T66" fmla="*/ 0 w 192"/>
                  <a:gd name="T67" fmla="*/ 0 h 729"/>
                  <a:gd name="T68" fmla="*/ 0 w 192"/>
                  <a:gd name="T69" fmla="*/ 0 h 729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192"/>
                  <a:gd name="T106" fmla="*/ 0 h 729"/>
                  <a:gd name="T107" fmla="*/ 192 w 192"/>
                  <a:gd name="T108" fmla="*/ 729 h 729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192" h="729">
                    <a:moveTo>
                      <a:pt x="192" y="17"/>
                    </a:moveTo>
                    <a:lnTo>
                      <a:pt x="191" y="17"/>
                    </a:lnTo>
                    <a:lnTo>
                      <a:pt x="187" y="15"/>
                    </a:lnTo>
                    <a:lnTo>
                      <a:pt x="183" y="12"/>
                    </a:lnTo>
                    <a:lnTo>
                      <a:pt x="176" y="10"/>
                    </a:lnTo>
                    <a:lnTo>
                      <a:pt x="167" y="8"/>
                    </a:lnTo>
                    <a:lnTo>
                      <a:pt x="156" y="4"/>
                    </a:lnTo>
                    <a:lnTo>
                      <a:pt x="145" y="2"/>
                    </a:lnTo>
                    <a:lnTo>
                      <a:pt x="132" y="0"/>
                    </a:lnTo>
                    <a:lnTo>
                      <a:pt x="117" y="0"/>
                    </a:lnTo>
                    <a:lnTo>
                      <a:pt x="102" y="0"/>
                    </a:lnTo>
                    <a:lnTo>
                      <a:pt x="86" y="1"/>
                    </a:lnTo>
                    <a:lnTo>
                      <a:pt x="70" y="3"/>
                    </a:lnTo>
                    <a:lnTo>
                      <a:pt x="53" y="8"/>
                    </a:lnTo>
                    <a:lnTo>
                      <a:pt x="35" y="15"/>
                    </a:lnTo>
                    <a:lnTo>
                      <a:pt x="18" y="24"/>
                    </a:lnTo>
                    <a:lnTo>
                      <a:pt x="0" y="35"/>
                    </a:lnTo>
                    <a:lnTo>
                      <a:pt x="0" y="729"/>
                    </a:lnTo>
                    <a:lnTo>
                      <a:pt x="1" y="729"/>
                    </a:lnTo>
                    <a:lnTo>
                      <a:pt x="4" y="729"/>
                    </a:lnTo>
                    <a:lnTo>
                      <a:pt x="10" y="728"/>
                    </a:lnTo>
                    <a:lnTo>
                      <a:pt x="18" y="727"/>
                    </a:lnTo>
                    <a:lnTo>
                      <a:pt x="27" y="726"/>
                    </a:lnTo>
                    <a:lnTo>
                      <a:pt x="37" y="725"/>
                    </a:lnTo>
                    <a:lnTo>
                      <a:pt x="50" y="721"/>
                    </a:lnTo>
                    <a:lnTo>
                      <a:pt x="64" y="719"/>
                    </a:lnTo>
                    <a:lnTo>
                      <a:pt x="77" y="714"/>
                    </a:lnTo>
                    <a:lnTo>
                      <a:pt x="92" y="710"/>
                    </a:lnTo>
                    <a:lnTo>
                      <a:pt x="108" y="704"/>
                    </a:lnTo>
                    <a:lnTo>
                      <a:pt x="125" y="697"/>
                    </a:lnTo>
                    <a:lnTo>
                      <a:pt x="141" y="689"/>
                    </a:lnTo>
                    <a:lnTo>
                      <a:pt x="159" y="680"/>
                    </a:lnTo>
                    <a:lnTo>
                      <a:pt x="176" y="668"/>
                    </a:lnTo>
                    <a:lnTo>
                      <a:pt x="192" y="657"/>
                    </a:lnTo>
                    <a:lnTo>
                      <a:pt x="192" y="1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281" name="Freeform 59"/>
              <p:cNvSpPr>
                <a:spLocks/>
              </p:cNvSpPr>
              <p:nvPr/>
            </p:nvSpPr>
            <p:spPr bwMode="auto">
              <a:xfrm>
                <a:off x="4824" y="1873"/>
                <a:ext cx="22" cy="81"/>
              </a:xfrm>
              <a:custGeom>
                <a:avLst/>
                <a:gdLst>
                  <a:gd name="T0" fmla="*/ 0 w 156"/>
                  <a:gd name="T1" fmla="*/ 0 h 564"/>
                  <a:gd name="T2" fmla="*/ 0 w 156"/>
                  <a:gd name="T3" fmla="*/ 0 h 564"/>
                  <a:gd name="T4" fmla="*/ 0 w 156"/>
                  <a:gd name="T5" fmla="*/ 0 h 564"/>
                  <a:gd name="T6" fmla="*/ 0 w 156"/>
                  <a:gd name="T7" fmla="*/ 0 h 564"/>
                  <a:gd name="T8" fmla="*/ 0 w 156"/>
                  <a:gd name="T9" fmla="*/ 0 h 564"/>
                  <a:gd name="T10" fmla="*/ 0 w 156"/>
                  <a:gd name="T11" fmla="*/ 0 h 564"/>
                  <a:gd name="T12" fmla="*/ 0 w 156"/>
                  <a:gd name="T13" fmla="*/ 0 h 564"/>
                  <a:gd name="T14" fmla="*/ 0 w 156"/>
                  <a:gd name="T15" fmla="*/ 0 h 564"/>
                  <a:gd name="T16" fmla="*/ 0 w 156"/>
                  <a:gd name="T17" fmla="*/ 0 h 564"/>
                  <a:gd name="T18" fmla="*/ 0 w 156"/>
                  <a:gd name="T19" fmla="*/ 0 h 564"/>
                  <a:gd name="T20" fmla="*/ 0 w 156"/>
                  <a:gd name="T21" fmla="*/ 0 h 564"/>
                  <a:gd name="T22" fmla="*/ 0 w 156"/>
                  <a:gd name="T23" fmla="*/ 0 h 564"/>
                  <a:gd name="T24" fmla="*/ 0 w 156"/>
                  <a:gd name="T25" fmla="*/ 0 h 564"/>
                  <a:gd name="T26" fmla="*/ 0 w 156"/>
                  <a:gd name="T27" fmla="*/ 0 h 564"/>
                  <a:gd name="T28" fmla="*/ 0 w 156"/>
                  <a:gd name="T29" fmla="*/ 0 h 564"/>
                  <a:gd name="T30" fmla="*/ 0 w 156"/>
                  <a:gd name="T31" fmla="*/ 0 h 564"/>
                  <a:gd name="T32" fmla="*/ 0 w 156"/>
                  <a:gd name="T33" fmla="*/ 0 h 564"/>
                  <a:gd name="T34" fmla="*/ 0 w 156"/>
                  <a:gd name="T35" fmla="*/ 0 h 564"/>
                  <a:gd name="T36" fmla="*/ 0 w 156"/>
                  <a:gd name="T37" fmla="*/ 0 h 564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56"/>
                  <a:gd name="T58" fmla="*/ 0 h 564"/>
                  <a:gd name="T59" fmla="*/ 156 w 156"/>
                  <a:gd name="T60" fmla="*/ 564 h 564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56" h="564">
                    <a:moveTo>
                      <a:pt x="156" y="15"/>
                    </a:moveTo>
                    <a:lnTo>
                      <a:pt x="153" y="14"/>
                    </a:lnTo>
                    <a:lnTo>
                      <a:pt x="142" y="9"/>
                    </a:lnTo>
                    <a:lnTo>
                      <a:pt x="127" y="4"/>
                    </a:lnTo>
                    <a:lnTo>
                      <a:pt x="108" y="1"/>
                    </a:lnTo>
                    <a:lnTo>
                      <a:pt x="84" y="0"/>
                    </a:lnTo>
                    <a:lnTo>
                      <a:pt x="58" y="3"/>
                    </a:lnTo>
                    <a:lnTo>
                      <a:pt x="29" y="12"/>
                    </a:lnTo>
                    <a:lnTo>
                      <a:pt x="0" y="28"/>
                    </a:lnTo>
                    <a:lnTo>
                      <a:pt x="0" y="564"/>
                    </a:lnTo>
                    <a:lnTo>
                      <a:pt x="4" y="564"/>
                    </a:lnTo>
                    <a:lnTo>
                      <a:pt x="15" y="563"/>
                    </a:lnTo>
                    <a:lnTo>
                      <a:pt x="31" y="560"/>
                    </a:lnTo>
                    <a:lnTo>
                      <a:pt x="52" y="555"/>
                    </a:lnTo>
                    <a:lnTo>
                      <a:pt x="76" y="548"/>
                    </a:lnTo>
                    <a:lnTo>
                      <a:pt x="102" y="537"/>
                    </a:lnTo>
                    <a:lnTo>
                      <a:pt x="128" y="524"/>
                    </a:lnTo>
                    <a:lnTo>
                      <a:pt x="156" y="505"/>
                    </a:lnTo>
                    <a:lnTo>
                      <a:pt x="156" y="15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282" name="Freeform 60"/>
              <p:cNvSpPr>
                <a:spLocks/>
              </p:cNvSpPr>
              <p:nvPr/>
            </p:nvSpPr>
            <p:spPr bwMode="auto">
              <a:xfrm>
                <a:off x="4825" y="1875"/>
                <a:ext cx="17" cy="56"/>
              </a:xfrm>
              <a:custGeom>
                <a:avLst/>
                <a:gdLst>
                  <a:gd name="T0" fmla="*/ 0 w 117"/>
                  <a:gd name="T1" fmla="*/ 0 h 396"/>
                  <a:gd name="T2" fmla="*/ 0 w 117"/>
                  <a:gd name="T3" fmla="*/ 0 h 396"/>
                  <a:gd name="T4" fmla="*/ 0 w 117"/>
                  <a:gd name="T5" fmla="*/ 0 h 396"/>
                  <a:gd name="T6" fmla="*/ 0 w 117"/>
                  <a:gd name="T7" fmla="*/ 0 h 396"/>
                  <a:gd name="T8" fmla="*/ 0 w 117"/>
                  <a:gd name="T9" fmla="*/ 0 h 396"/>
                  <a:gd name="T10" fmla="*/ 0 w 117"/>
                  <a:gd name="T11" fmla="*/ 0 h 396"/>
                  <a:gd name="T12" fmla="*/ 0 w 117"/>
                  <a:gd name="T13" fmla="*/ 0 h 396"/>
                  <a:gd name="T14" fmla="*/ 0 w 117"/>
                  <a:gd name="T15" fmla="*/ 0 h 396"/>
                  <a:gd name="T16" fmla="*/ 0 w 117"/>
                  <a:gd name="T17" fmla="*/ 0 h 396"/>
                  <a:gd name="T18" fmla="*/ 0 w 117"/>
                  <a:gd name="T19" fmla="*/ 0 h 396"/>
                  <a:gd name="T20" fmla="*/ 0 w 117"/>
                  <a:gd name="T21" fmla="*/ 0 h 396"/>
                  <a:gd name="T22" fmla="*/ 0 w 117"/>
                  <a:gd name="T23" fmla="*/ 0 h 396"/>
                  <a:gd name="T24" fmla="*/ 0 w 117"/>
                  <a:gd name="T25" fmla="*/ 0 h 396"/>
                  <a:gd name="T26" fmla="*/ 0 w 117"/>
                  <a:gd name="T27" fmla="*/ 0 h 396"/>
                  <a:gd name="T28" fmla="*/ 0 w 117"/>
                  <a:gd name="T29" fmla="*/ 0 h 396"/>
                  <a:gd name="T30" fmla="*/ 0 w 117"/>
                  <a:gd name="T31" fmla="*/ 0 h 396"/>
                  <a:gd name="T32" fmla="*/ 0 w 117"/>
                  <a:gd name="T33" fmla="*/ 0 h 396"/>
                  <a:gd name="T34" fmla="*/ 0 w 117"/>
                  <a:gd name="T35" fmla="*/ 0 h 396"/>
                  <a:gd name="T36" fmla="*/ 0 w 117"/>
                  <a:gd name="T37" fmla="*/ 0 h 39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17"/>
                  <a:gd name="T58" fmla="*/ 0 h 396"/>
                  <a:gd name="T59" fmla="*/ 117 w 117"/>
                  <a:gd name="T60" fmla="*/ 396 h 39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17" h="396">
                    <a:moveTo>
                      <a:pt x="117" y="10"/>
                    </a:moveTo>
                    <a:lnTo>
                      <a:pt x="115" y="9"/>
                    </a:lnTo>
                    <a:lnTo>
                      <a:pt x="107" y="6"/>
                    </a:lnTo>
                    <a:lnTo>
                      <a:pt x="95" y="2"/>
                    </a:lnTo>
                    <a:lnTo>
                      <a:pt x="80" y="0"/>
                    </a:lnTo>
                    <a:lnTo>
                      <a:pt x="63" y="0"/>
                    </a:lnTo>
                    <a:lnTo>
                      <a:pt x="43" y="2"/>
                    </a:lnTo>
                    <a:lnTo>
                      <a:pt x="22" y="9"/>
                    </a:lnTo>
                    <a:lnTo>
                      <a:pt x="0" y="22"/>
                    </a:lnTo>
                    <a:lnTo>
                      <a:pt x="0" y="396"/>
                    </a:lnTo>
                    <a:lnTo>
                      <a:pt x="3" y="396"/>
                    </a:lnTo>
                    <a:lnTo>
                      <a:pt x="11" y="395"/>
                    </a:lnTo>
                    <a:lnTo>
                      <a:pt x="23" y="393"/>
                    </a:lnTo>
                    <a:lnTo>
                      <a:pt x="39" y="389"/>
                    </a:lnTo>
                    <a:lnTo>
                      <a:pt x="58" y="385"/>
                    </a:lnTo>
                    <a:lnTo>
                      <a:pt x="77" y="377"/>
                    </a:lnTo>
                    <a:lnTo>
                      <a:pt x="96" y="365"/>
                    </a:lnTo>
                    <a:lnTo>
                      <a:pt x="117" y="351"/>
                    </a:lnTo>
                    <a:lnTo>
                      <a:pt x="117" y="10"/>
                    </a:lnTo>
                    <a:close/>
                  </a:path>
                </a:pathLst>
              </a:custGeom>
              <a:solidFill>
                <a:srgbClr val="FF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283" name="Freeform 61"/>
              <p:cNvSpPr>
                <a:spLocks/>
              </p:cNvSpPr>
              <p:nvPr/>
            </p:nvSpPr>
            <p:spPr bwMode="auto">
              <a:xfrm>
                <a:off x="4826" y="1876"/>
                <a:ext cx="11" cy="33"/>
              </a:xfrm>
              <a:custGeom>
                <a:avLst/>
                <a:gdLst>
                  <a:gd name="T0" fmla="*/ 0 w 80"/>
                  <a:gd name="T1" fmla="*/ 0 h 230"/>
                  <a:gd name="T2" fmla="*/ 0 w 80"/>
                  <a:gd name="T3" fmla="*/ 0 h 230"/>
                  <a:gd name="T4" fmla="*/ 0 w 80"/>
                  <a:gd name="T5" fmla="*/ 0 h 230"/>
                  <a:gd name="T6" fmla="*/ 0 w 80"/>
                  <a:gd name="T7" fmla="*/ 0 h 230"/>
                  <a:gd name="T8" fmla="*/ 0 w 80"/>
                  <a:gd name="T9" fmla="*/ 0 h 230"/>
                  <a:gd name="T10" fmla="*/ 0 w 80"/>
                  <a:gd name="T11" fmla="*/ 0 h 230"/>
                  <a:gd name="T12" fmla="*/ 0 w 80"/>
                  <a:gd name="T13" fmla="*/ 0 h 230"/>
                  <a:gd name="T14" fmla="*/ 0 w 80"/>
                  <a:gd name="T15" fmla="*/ 0 h 230"/>
                  <a:gd name="T16" fmla="*/ 0 w 80"/>
                  <a:gd name="T17" fmla="*/ 0 h 230"/>
                  <a:gd name="T18" fmla="*/ 0 w 80"/>
                  <a:gd name="T19" fmla="*/ 0 h 230"/>
                  <a:gd name="T20" fmla="*/ 0 w 80"/>
                  <a:gd name="T21" fmla="*/ 0 h 230"/>
                  <a:gd name="T22" fmla="*/ 0 w 80"/>
                  <a:gd name="T23" fmla="*/ 0 h 230"/>
                  <a:gd name="T24" fmla="*/ 0 w 80"/>
                  <a:gd name="T25" fmla="*/ 0 h 230"/>
                  <a:gd name="T26" fmla="*/ 0 w 80"/>
                  <a:gd name="T27" fmla="*/ 0 h 230"/>
                  <a:gd name="T28" fmla="*/ 0 w 80"/>
                  <a:gd name="T29" fmla="*/ 0 h 230"/>
                  <a:gd name="T30" fmla="*/ 0 w 80"/>
                  <a:gd name="T31" fmla="*/ 0 h 230"/>
                  <a:gd name="T32" fmla="*/ 0 w 80"/>
                  <a:gd name="T33" fmla="*/ 0 h 230"/>
                  <a:gd name="T34" fmla="*/ 0 w 80"/>
                  <a:gd name="T35" fmla="*/ 0 h 230"/>
                  <a:gd name="T36" fmla="*/ 0 w 80"/>
                  <a:gd name="T37" fmla="*/ 0 h 230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80"/>
                  <a:gd name="T58" fmla="*/ 0 h 230"/>
                  <a:gd name="T59" fmla="*/ 80 w 80"/>
                  <a:gd name="T60" fmla="*/ 230 h 230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80" h="230">
                    <a:moveTo>
                      <a:pt x="80" y="7"/>
                    </a:moveTo>
                    <a:lnTo>
                      <a:pt x="78" y="6"/>
                    </a:lnTo>
                    <a:lnTo>
                      <a:pt x="73" y="5"/>
                    </a:lnTo>
                    <a:lnTo>
                      <a:pt x="65" y="2"/>
                    </a:lnTo>
                    <a:lnTo>
                      <a:pt x="55" y="0"/>
                    </a:lnTo>
                    <a:lnTo>
                      <a:pt x="44" y="0"/>
                    </a:lnTo>
                    <a:lnTo>
                      <a:pt x="30" y="1"/>
                    </a:lnTo>
                    <a:lnTo>
                      <a:pt x="15" y="7"/>
                    </a:lnTo>
                    <a:lnTo>
                      <a:pt x="0" y="15"/>
                    </a:lnTo>
                    <a:lnTo>
                      <a:pt x="0" y="230"/>
                    </a:lnTo>
                    <a:lnTo>
                      <a:pt x="3" y="230"/>
                    </a:lnTo>
                    <a:lnTo>
                      <a:pt x="7" y="229"/>
                    </a:lnTo>
                    <a:lnTo>
                      <a:pt x="16" y="228"/>
                    </a:lnTo>
                    <a:lnTo>
                      <a:pt x="27" y="225"/>
                    </a:lnTo>
                    <a:lnTo>
                      <a:pt x="39" y="222"/>
                    </a:lnTo>
                    <a:lnTo>
                      <a:pt x="53" y="216"/>
                    </a:lnTo>
                    <a:lnTo>
                      <a:pt x="67" y="208"/>
                    </a:lnTo>
                    <a:lnTo>
                      <a:pt x="80" y="199"/>
                    </a:lnTo>
                    <a:lnTo>
                      <a:pt x="80" y="7"/>
                    </a:lnTo>
                    <a:close/>
                  </a:path>
                </a:pathLst>
              </a:custGeom>
              <a:solidFill>
                <a:srgbClr val="FF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284" name="Freeform 62"/>
              <p:cNvSpPr>
                <a:spLocks/>
              </p:cNvSpPr>
              <p:nvPr/>
            </p:nvSpPr>
            <p:spPr bwMode="auto">
              <a:xfrm>
                <a:off x="4964" y="1970"/>
                <a:ext cx="16" cy="17"/>
              </a:xfrm>
              <a:custGeom>
                <a:avLst/>
                <a:gdLst>
                  <a:gd name="T0" fmla="*/ 0 w 117"/>
                  <a:gd name="T1" fmla="*/ 0 h 117"/>
                  <a:gd name="T2" fmla="*/ 0 w 117"/>
                  <a:gd name="T3" fmla="*/ 0 h 117"/>
                  <a:gd name="T4" fmla="*/ 0 w 117"/>
                  <a:gd name="T5" fmla="*/ 0 h 117"/>
                  <a:gd name="T6" fmla="*/ 0 w 117"/>
                  <a:gd name="T7" fmla="*/ 0 h 117"/>
                  <a:gd name="T8" fmla="*/ 0 w 117"/>
                  <a:gd name="T9" fmla="*/ 0 h 117"/>
                  <a:gd name="T10" fmla="*/ 0 w 117"/>
                  <a:gd name="T11" fmla="*/ 0 h 117"/>
                  <a:gd name="T12" fmla="*/ 0 w 117"/>
                  <a:gd name="T13" fmla="*/ 0 h 117"/>
                  <a:gd name="T14" fmla="*/ 0 w 117"/>
                  <a:gd name="T15" fmla="*/ 0 h 117"/>
                  <a:gd name="T16" fmla="*/ 0 w 117"/>
                  <a:gd name="T17" fmla="*/ 0 h 117"/>
                  <a:gd name="T18" fmla="*/ 0 w 117"/>
                  <a:gd name="T19" fmla="*/ 0 h 117"/>
                  <a:gd name="T20" fmla="*/ 0 w 117"/>
                  <a:gd name="T21" fmla="*/ 0 h 117"/>
                  <a:gd name="T22" fmla="*/ 0 w 117"/>
                  <a:gd name="T23" fmla="*/ 0 h 117"/>
                  <a:gd name="T24" fmla="*/ 0 w 117"/>
                  <a:gd name="T25" fmla="*/ 0 h 117"/>
                  <a:gd name="T26" fmla="*/ 0 w 117"/>
                  <a:gd name="T27" fmla="*/ 0 h 117"/>
                  <a:gd name="T28" fmla="*/ 0 w 117"/>
                  <a:gd name="T29" fmla="*/ 0 h 117"/>
                  <a:gd name="T30" fmla="*/ 0 w 117"/>
                  <a:gd name="T31" fmla="*/ 0 h 117"/>
                  <a:gd name="T32" fmla="*/ 0 w 117"/>
                  <a:gd name="T33" fmla="*/ 0 h 117"/>
                  <a:gd name="T34" fmla="*/ 0 w 117"/>
                  <a:gd name="T35" fmla="*/ 0 h 117"/>
                  <a:gd name="T36" fmla="*/ 0 w 117"/>
                  <a:gd name="T37" fmla="*/ 0 h 117"/>
                  <a:gd name="T38" fmla="*/ 0 w 117"/>
                  <a:gd name="T39" fmla="*/ 0 h 117"/>
                  <a:gd name="T40" fmla="*/ 0 w 117"/>
                  <a:gd name="T41" fmla="*/ 0 h 117"/>
                  <a:gd name="T42" fmla="*/ 0 w 117"/>
                  <a:gd name="T43" fmla="*/ 0 h 117"/>
                  <a:gd name="T44" fmla="*/ 0 w 117"/>
                  <a:gd name="T45" fmla="*/ 0 h 117"/>
                  <a:gd name="T46" fmla="*/ 0 w 117"/>
                  <a:gd name="T47" fmla="*/ 0 h 117"/>
                  <a:gd name="T48" fmla="*/ 0 w 117"/>
                  <a:gd name="T49" fmla="*/ 0 h 117"/>
                  <a:gd name="T50" fmla="*/ 0 w 117"/>
                  <a:gd name="T51" fmla="*/ 0 h 117"/>
                  <a:gd name="T52" fmla="*/ 0 w 117"/>
                  <a:gd name="T53" fmla="*/ 0 h 117"/>
                  <a:gd name="T54" fmla="*/ 0 w 117"/>
                  <a:gd name="T55" fmla="*/ 0 h 117"/>
                  <a:gd name="T56" fmla="*/ 0 w 117"/>
                  <a:gd name="T57" fmla="*/ 0 h 117"/>
                  <a:gd name="T58" fmla="*/ 0 w 117"/>
                  <a:gd name="T59" fmla="*/ 0 h 117"/>
                  <a:gd name="T60" fmla="*/ 0 w 117"/>
                  <a:gd name="T61" fmla="*/ 0 h 117"/>
                  <a:gd name="T62" fmla="*/ 0 w 117"/>
                  <a:gd name="T63" fmla="*/ 0 h 117"/>
                  <a:gd name="T64" fmla="*/ 0 w 117"/>
                  <a:gd name="T65" fmla="*/ 0 h 117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117"/>
                  <a:gd name="T100" fmla="*/ 0 h 117"/>
                  <a:gd name="T101" fmla="*/ 117 w 117"/>
                  <a:gd name="T102" fmla="*/ 117 h 117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117" h="117">
                    <a:moveTo>
                      <a:pt x="58" y="117"/>
                    </a:moveTo>
                    <a:lnTo>
                      <a:pt x="70" y="116"/>
                    </a:lnTo>
                    <a:lnTo>
                      <a:pt x="81" y="112"/>
                    </a:lnTo>
                    <a:lnTo>
                      <a:pt x="90" y="106"/>
                    </a:lnTo>
                    <a:lnTo>
                      <a:pt x="100" y="100"/>
                    </a:lnTo>
                    <a:lnTo>
                      <a:pt x="106" y="90"/>
                    </a:lnTo>
                    <a:lnTo>
                      <a:pt x="112" y="81"/>
                    </a:lnTo>
                    <a:lnTo>
                      <a:pt x="116" y="70"/>
                    </a:lnTo>
                    <a:lnTo>
                      <a:pt x="117" y="58"/>
                    </a:lnTo>
                    <a:lnTo>
                      <a:pt x="116" y="46"/>
                    </a:lnTo>
                    <a:lnTo>
                      <a:pt x="112" y="35"/>
                    </a:lnTo>
                    <a:lnTo>
                      <a:pt x="106" y="25"/>
                    </a:lnTo>
                    <a:lnTo>
                      <a:pt x="100" y="17"/>
                    </a:lnTo>
                    <a:lnTo>
                      <a:pt x="90" y="9"/>
                    </a:lnTo>
                    <a:lnTo>
                      <a:pt x="81" y="4"/>
                    </a:lnTo>
                    <a:lnTo>
                      <a:pt x="70" y="1"/>
                    </a:lnTo>
                    <a:lnTo>
                      <a:pt x="58" y="0"/>
                    </a:lnTo>
                    <a:lnTo>
                      <a:pt x="47" y="1"/>
                    </a:lnTo>
                    <a:lnTo>
                      <a:pt x="36" y="4"/>
                    </a:lnTo>
                    <a:lnTo>
                      <a:pt x="26" y="9"/>
                    </a:lnTo>
                    <a:lnTo>
                      <a:pt x="17" y="17"/>
                    </a:lnTo>
                    <a:lnTo>
                      <a:pt x="10" y="25"/>
                    </a:lnTo>
                    <a:lnTo>
                      <a:pt x="5" y="35"/>
                    </a:lnTo>
                    <a:lnTo>
                      <a:pt x="1" y="46"/>
                    </a:lnTo>
                    <a:lnTo>
                      <a:pt x="0" y="58"/>
                    </a:lnTo>
                    <a:lnTo>
                      <a:pt x="1" y="70"/>
                    </a:lnTo>
                    <a:lnTo>
                      <a:pt x="5" y="81"/>
                    </a:lnTo>
                    <a:lnTo>
                      <a:pt x="10" y="90"/>
                    </a:lnTo>
                    <a:lnTo>
                      <a:pt x="17" y="100"/>
                    </a:lnTo>
                    <a:lnTo>
                      <a:pt x="26" y="106"/>
                    </a:lnTo>
                    <a:lnTo>
                      <a:pt x="36" y="112"/>
                    </a:lnTo>
                    <a:lnTo>
                      <a:pt x="47" y="116"/>
                    </a:lnTo>
                    <a:lnTo>
                      <a:pt x="58" y="11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285" name="Freeform 63"/>
              <p:cNvSpPr>
                <a:spLocks/>
              </p:cNvSpPr>
              <p:nvPr/>
            </p:nvSpPr>
            <p:spPr bwMode="auto">
              <a:xfrm>
                <a:off x="4912" y="1970"/>
                <a:ext cx="9" cy="9"/>
              </a:xfrm>
              <a:custGeom>
                <a:avLst/>
                <a:gdLst>
                  <a:gd name="T0" fmla="*/ 0 w 58"/>
                  <a:gd name="T1" fmla="*/ 0 h 59"/>
                  <a:gd name="T2" fmla="*/ 0 w 58"/>
                  <a:gd name="T3" fmla="*/ 0 h 59"/>
                  <a:gd name="T4" fmla="*/ 0 w 58"/>
                  <a:gd name="T5" fmla="*/ 0 h 59"/>
                  <a:gd name="T6" fmla="*/ 0 w 58"/>
                  <a:gd name="T7" fmla="*/ 0 h 59"/>
                  <a:gd name="T8" fmla="*/ 0 w 58"/>
                  <a:gd name="T9" fmla="*/ 0 h 59"/>
                  <a:gd name="T10" fmla="*/ 0 w 58"/>
                  <a:gd name="T11" fmla="*/ 0 h 59"/>
                  <a:gd name="T12" fmla="*/ 0 w 58"/>
                  <a:gd name="T13" fmla="*/ 0 h 59"/>
                  <a:gd name="T14" fmla="*/ 0 w 58"/>
                  <a:gd name="T15" fmla="*/ 0 h 59"/>
                  <a:gd name="T16" fmla="*/ 0 w 58"/>
                  <a:gd name="T17" fmla="*/ 0 h 59"/>
                  <a:gd name="T18" fmla="*/ 0 w 58"/>
                  <a:gd name="T19" fmla="*/ 0 h 59"/>
                  <a:gd name="T20" fmla="*/ 0 w 58"/>
                  <a:gd name="T21" fmla="*/ 0 h 59"/>
                  <a:gd name="T22" fmla="*/ 0 w 58"/>
                  <a:gd name="T23" fmla="*/ 0 h 59"/>
                  <a:gd name="T24" fmla="*/ 0 w 58"/>
                  <a:gd name="T25" fmla="*/ 0 h 59"/>
                  <a:gd name="T26" fmla="*/ 0 w 58"/>
                  <a:gd name="T27" fmla="*/ 0 h 59"/>
                  <a:gd name="T28" fmla="*/ 0 w 58"/>
                  <a:gd name="T29" fmla="*/ 0 h 59"/>
                  <a:gd name="T30" fmla="*/ 0 w 58"/>
                  <a:gd name="T31" fmla="*/ 0 h 59"/>
                  <a:gd name="T32" fmla="*/ 0 w 58"/>
                  <a:gd name="T33" fmla="*/ 0 h 59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58"/>
                  <a:gd name="T52" fmla="*/ 0 h 59"/>
                  <a:gd name="T53" fmla="*/ 58 w 58"/>
                  <a:gd name="T54" fmla="*/ 59 h 59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58" h="59">
                    <a:moveTo>
                      <a:pt x="29" y="59"/>
                    </a:moveTo>
                    <a:lnTo>
                      <a:pt x="40" y="56"/>
                    </a:lnTo>
                    <a:lnTo>
                      <a:pt x="50" y="49"/>
                    </a:lnTo>
                    <a:lnTo>
                      <a:pt x="56" y="40"/>
                    </a:lnTo>
                    <a:lnTo>
                      <a:pt x="58" y="29"/>
                    </a:lnTo>
                    <a:lnTo>
                      <a:pt x="56" y="17"/>
                    </a:lnTo>
                    <a:lnTo>
                      <a:pt x="50" y="8"/>
                    </a:lnTo>
                    <a:lnTo>
                      <a:pt x="40" y="2"/>
                    </a:lnTo>
                    <a:lnTo>
                      <a:pt x="29" y="0"/>
                    </a:lnTo>
                    <a:lnTo>
                      <a:pt x="17" y="2"/>
                    </a:lnTo>
                    <a:lnTo>
                      <a:pt x="8" y="8"/>
                    </a:lnTo>
                    <a:lnTo>
                      <a:pt x="2" y="17"/>
                    </a:lnTo>
                    <a:lnTo>
                      <a:pt x="0" y="29"/>
                    </a:lnTo>
                    <a:lnTo>
                      <a:pt x="2" y="40"/>
                    </a:lnTo>
                    <a:lnTo>
                      <a:pt x="8" y="49"/>
                    </a:lnTo>
                    <a:lnTo>
                      <a:pt x="17" y="56"/>
                    </a:lnTo>
                    <a:lnTo>
                      <a:pt x="29" y="5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286" name="Freeform 64"/>
              <p:cNvSpPr>
                <a:spLocks/>
              </p:cNvSpPr>
              <p:nvPr/>
            </p:nvSpPr>
            <p:spPr bwMode="auto">
              <a:xfrm>
                <a:off x="4927" y="1971"/>
                <a:ext cx="8" cy="8"/>
              </a:xfrm>
              <a:custGeom>
                <a:avLst/>
                <a:gdLst>
                  <a:gd name="T0" fmla="*/ 0 w 58"/>
                  <a:gd name="T1" fmla="*/ 0 h 59"/>
                  <a:gd name="T2" fmla="*/ 0 w 58"/>
                  <a:gd name="T3" fmla="*/ 0 h 59"/>
                  <a:gd name="T4" fmla="*/ 0 w 58"/>
                  <a:gd name="T5" fmla="*/ 0 h 59"/>
                  <a:gd name="T6" fmla="*/ 0 w 58"/>
                  <a:gd name="T7" fmla="*/ 0 h 59"/>
                  <a:gd name="T8" fmla="*/ 0 w 58"/>
                  <a:gd name="T9" fmla="*/ 0 h 59"/>
                  <a:gd name="T10" fmla="*/ 0 w 58"/>
                  <a:gd name="T11" fmla="*/ 0 h 59"/>
                  <a:gd name="T12" fmla="*/ 0 w 58"/>
                  <a:gd name="T13" fmla="*/ 0 h 59"/>
                  <a:gd name="T14" fmla="*/ 0 w 58"/>
                  <a:gd name="T15" fmla="*/ 0 h 59"/>
                  <a:gd name="T16" fmla="*/ 0 w 58"/>
                  <a:gd name="T17" fmla="*/ 0 h 59"/>
                  <a:gd name="T18" fmla="*/ 0 w 58"/>
                  <a:gd name="T19" fmla="*/ 0 h 59"/>
                  <a:gd name="T20" fmla="*/ 0 w 58"/>
                  <a:gd name="T21" fmla="*/ 0 h 59"/>
                  <a:gd name="T22" fmla="*/ 0 w 58"/>
                  <a:gd name="T23" fmla="*/ 0 h 59"/>
                  <a:gd name="T24" fmla="*/ 0 w 58"/>
                  <a:gd name="T25" fmla="*/ 0 h 59"/>
                  <a:gd name="T26" fmla="*/ 0 w 58"/>
                  <a:gd name="T27" fmla="*/ 0 h 59"/>
                  <a:gd name="T28" fmla="*/ 0 w 58"/>
                  <a:gd name="T29" fmla="*/ 0 h 59"/>
                  <a:gd name="T30" fmla="*/ 0 w 58"/>
                  <a:gd name="T31" fmla="*/ 0 h 59"/>
                  <a:gd name="T32" fmla="*/ 0 w 58"/>
                  <a:gd name="T33" fmla="*/ 0 h 59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58"/>
                  <a:gd name="T52" fmla="*/ 0 h 59"/>
                  <a:gd name="T53" fmla="*/ 58 w 58"/>
                  <a:gd name="T54" fmla="*/ 59 h 59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58" h="59">
                    <a:moveTo>
                      <a:pt x="29" y="59"/>
                    </a:moveTo>
                    <a:lnTo>
                      <a:pt x="41" y="57"/>
                    </a:lnTo>
                    <a:lnTo>
                      <a:pt x="50" y="51"/>
                    </a:lnTo>
                    <a:lnTo>
                      <a:pt x="56" y="42"/>
                    </a:lnTo>
                    <a:lnTo>
                      <a:pt x="58" y="30"/>
                    </a:lnTo>
                    <a:lnTo>
                      <a:pt x="56" y="19"/>
                    </a:lnTo>
                    <a:lnTo>
                      <a:pt x="50" y="9"/>
                    </a:lnTo>
                    <a:lnTo>
                      <a:pt x="41" y="3"/>
                    </a:lnTo>
                    <a:lnTo>
                      <a:pt x="29" y="0"/>
                    </a:lnTo>
                    <a:lnTo>
                      <a:pt x="18" y="3"/>
                    </a:lnTo>
                    <a:lnTo>
                      <a:pt x="9" y="9"/>
                    </a:lnTo>
                    <a:lnTo>
                      <a:pt x="2" y="19"/>
                    </a:lnTo>
                    <a:lnTo>
                      <a:pt x="0" y="30"/>
                    </a:lnTo>
                    <a:lnTo>
                      <a:pt x="2" y="42"/>
                    </a:lnTo>
                    <a:lnTo>
                      <a:pt x="9" y="51"/>
                    </a:lnTo>
                    <a:lnTo>
                      <a:pt x="18" y="57"/>
                    </a:lnTo>
                    <a:lnTo>
                      <a:pt x="29" y="5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287" name="Freeform 65"/>
              <p:cNvSpPr>
                <a:spLocks/>
              </p:cNvSpPr>
              <p:nvPr/>
            </p:nvSpPr>
            <p:spPr bwMode="auto">
              <a:xfrm>
                <a:off x="4871" y="1856"/>
                <a:ext cx="23" cy="114"/>
              </a:xfrm>
              <a:custGeom>
                <a:avLst/>
                <a:gdLst>
                  <a:gd name="T0" fmla="*/ 0 w 166"/>
                  <a:gd name="T1" fmla="*/ 0 h 800"/>
                  <a:gd name="T2" fmla="*/ 0 w 166"/>
                  <a:gd name="T3" fmla="*/ 0 h 800"/>
                  <a:gd name="T4" fmla="*/ 0 w 166"/>
                  <a:gd name="T5" fmla="*/ 0 h 800"/>
                  <a:gd name="T6" fmla="*/ 0 w 166"/>
                  <a:gd name="T7" fmla="*/ 0 h 800"/>
                  <a:gd name="T8" fmla="*/ 0 w 166"/>
                  <a:gd name="T9" fmla="*/ 0 h 800"/>
                  <a:gd name="T10" fmla="*/ 0 w 166"/>
                  <a:gd name="T11" fmla="*/ 0 h 800"/>
                  <a:gd name="T12" fmla="*/ 0 w 166"/>
                  <a:gd name="T13" fmla="*/ 0 h 800"/>
                  <a:gd name="T14" fmla="*/ 0 w 166"/>
                  <a:gd name="T15" fmla="*/ 0 h 800"/>
                  <a:gd name="T16" fmla="*/ 0 w 166"/>
                  <a:gd name="T17" fmla="*/ 0 h 800"/>
                  <a:gd name="T18" fmla="*/ 0 w 166"/>
                  <a:gd name="T19" fmla="*/ 0 h 800"/>
                  <a:gd name="T20" fmla="*/ 0 w 166"/>
                  <a:gd name="T21" fmla="*/ 0 h 800"/>
                  <a:gd name="T22" fmla="*/ 0 w 166"/>
                  <a:gd name="T23" fmla="*/ 0 h 800"/>
                  <a:gd name="T24" fmla="*/ 0 w 166"/>
                  <a:gd name="T25" fmla="*/ 0 h 800"/>
                  <a:gd name="T26" fmla="*/ 0 w 166"/>
                  <a:gd name="T27" fmla="*/ 0 h 800"/>
                  <a:gd name="T28" fmla="*/ 0 w 166"/>
                  <a:gd name="T29" fmla="*/ 0 h 800"/>
                  <a:gd name="T30" fmla="*/ 0 w 166"/>
                  <a:gd name="T31" fmla="*/ 0 h 800"/>
                  <a:gd name="T32" fmla="*/ 0 w 166"/>
                  <a:gd name="T33" fmla="*/ 0 h 800"/>
                  <a:gd name="T34" fmla="*/ 0 w 166"/>
                  <a:gd name="T35" fmla="*/ 0 h 800"/>
                  <a:gd name="T36" fmla="*/ 0 w 166"/>
                  <a:gd name="T37" fmla="*/ 0 h 800"/>
                  <a:gd name="T38" fmla="*/ 0 w 166"/>
                  <a:gd name="T39" fmla="*/ 0 h 800"/>
                  <a:gd name="T40" fmla="*/ 0 w 166"/>
                  <a:gd name="T41" fmla="*/ 0 h 800"/>
                  <a:gd name="T42" fmla="*/ 0 w 166"/>
                  <a:gd name="T43" fmla="*/ 0 h 800"/>
                  <a:gd name="T44" fmla="*/ 0 w 166"/>
                  <a:gd name="T45" fmla="*/ 0 h 800"/>
                  <a:gd name="T46" fmla="*/ 0 w 166"/>
                  <a:gd name="T47" fmla="*/ 0 h 800"/>
                  <a:gd name="T48" fmla="*/ 0 w 166"/>
                  <a:gd name="T49" fmla="*/ 0 h 800"/>
                  <a:gd name="T50" fmla="*/ 0 w 166"/>
                  <a:gd name="T51" fmla="*/ 0 h 800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166"/>
                  <a:gd name="T79" fmla="*/ 0 h 800"/>
                  <a:gd name="T80" fmla="*/ 166 w 166"/>
                  <a:gd name="T81" fmla="*/ 800 h 800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166" h="800">
                    <a:moveTo>
                      <a:pt x="52" y="16"/>
                    </a:moveTo>
                    <a:lnTo>
                      <a:pt x="47" y="32"/>
                    </a:lnTo>
                    <a:lnTo>
                      <a:pt x="36" y="77"/>
                    </a:lnTo>
                    <a:lnTo>
                      <a:pt x="21" y="148"/>
                    </a:lnTo>
                    <a:lnTo>
                      <a:pt x="8" y="244"/>
                    </a:lnTo>
                    <a:lnTo>
                      <a:pt x="0" y="359"/>
                    </a:lnTo>
                    <a:lnTo>
                      <a:pt x="2" y="492"/>
                    </a:lnTo>
                    <a:lnTo>
                      <a:pt x="15" y="640"/>
                    </a:lnTo>
                    <a:lnTo>
                      <a:pt x="46" y="800"/>
                    </a:lnTo>
                    <a:lnTo>
                      <a:pt x="161" y="794"/>
                    </a:lnTo>
                    <a:lnTo>
                      <a:pt x="156" y="770"/>
                    </a:lnTo>
                    <a:lnTo>
                      <a:pt x="145" y="706"/>
                    </a:lnTo>
                    <a:lnTo>
                      <a:pt x="131" y="610"/>
                    </a:lnTo>
                    <a:lnTo>
                      <a:pt x="118" y="493"/>
                    </a:lnTo>
                    <a:lnTo>
                      <a:pt x="111" y="364"/>
                    </a:lnTo>
                    <a:lnTo>
                      <a:pt x="115" y="235"/>
                    </a:lnTo>
                    <a:lnTo>
                      <a:pt x="132" y="113"/>
                    </a:lnTo>
                    <a:lnTo>
                      <a:pt x="166" y="9"/>
                    </a:lnTo>
                    <a:lnTo>
                      <a:pt x="166" y="8"/>
                    </a:lnTo>
                    <a:lnTo>
                      <a:pt x="166" y="6"/>
                    </a:lnTo>
                    <a:lnTo>
                      <a:pt x="164" y="4"/>
                    </a:lnTo>
                    <a:lnTo>
                      <a:pt x="157" y="0"/>
                    </a:lnTo>
                    <a:lnTo>
                      <a:pt x="143" y="0"/>
                    </a:lnTo>
                    <a:lnTo>
                      <a:pt x="123" y="1"/>
                    </a:lnTo>
                    <a:lnTo>
                      <a:pt x="93" y="7"/>
                    </a:lnTo>
                    <a:lnTo>
                      <a:pt x="52" y="1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288" name="Freeform 66"/>
              <p:cNvSpPr>
                <a:spLocks/>
              </p:cNvSpPr>
              <p:nvPr/>
            </p:nvSpPr>
            <p:spPr bwMode="auto">
              <a:xfrm>
                <a:off x="4993" y="1842"/>
                <a:ext cx="32" cy="128"/>
              </a:xfrm>
              <a:custGeom>
                <a:avLst/>
                <a:gdLst>
                  <a:gd name="T0" fmla="*/ 0 w 225"/>
                  <a:gd name="T1" fmla="*/ 0 h 893"/>
                  <a:gd name="T2" fmla="*/ 0 w 225"/>
                  <a:gd name="T3" fmla="*/ 0 h 893"/>
                  <a:gd name="T4" fmla="*/ 0 w 225"/>
                  <a:gd name="T5" fmla="*/ 0 h 893"/>
                  <a:gd name="T6" fmla="*/ 0 w 225"/>
                  <a:gd name="T7" fmla="*/ 0 h 893"/>
                  <a:gd name="T8" fmla="*/ 0 w 225"/>
                  <a:gd name="T9" fmla="*/ 0 h 893"/>
                  <a:gd name="T10" fmla="*/ 0 w 225"/>
                  <a:gd name="T11" fmla="*/ 0 h 893"/>
                  <a:gd name="T12" fmla="*/ 0 w 225"/>
                  <a:gd name="T13" fmla="*/ 0 h 893"/>
                  <a:gd name="T14" fmla="*/ 0 w 225"/>
                  <a:gd name="T15" fmla="*/ 0 h 893"/>
                  <a:gd name="T16" fmla="*/ 0 w 225"/>
                  <a:gd name="T17" fmla="*/ 0 h 893"/>
                  <a:gd name="T18" fmla="*/ 0 w 225"/>
                  <a:gd name="T19" fmla="*/ 0 h 893"/>
                  <a:gd name="T20" fmla="*/ 0 w 225"/>
                  <a:gd name="T21" fmla="*/ 0 h 893"/>
                  <a:gd name="T22" fmla="*/ 0 w 225"/>
                  <a:gd name="T23" fmla="*/ 0 h 893"/>
                  <a:gd name="T24" fmla="*/ 0 w 225"/>
                  <a:gd name="T25" fmla="*/ 0 h 893"/>
                  <a:gd name="T26" fmla="*/ 0 w 225"/>
                  <a:gd name="T27" fmla="*/ 0 h 893"/>
                  <a:gd name="T28" fmla="*/ 0 w 225"/>
                  <a:gd name="T29" fmla="*/ 0 h 893"/>
                  <a:gd name="T30" fmla="*/ 0 w 225"/>
                  <a:gd name="T31" fmla="*/ 0 h 893"/>
                  <a:gd name="T32" fmla="*/ 0 w 225"/>
                  <a:gd name="T33" fmla="*/ 0 h 893"/>
                  <a:gd name="T34" fmla="*/ 0 w 225"/>
                  <a:gd name="T35" fmla="*/ 0 h 893"/>
                  <a:gd name="T36" fmla="*/ 0 w 225"/>
                  <a:gd name="T37" fmla="*/ 0 h 893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225"/>
                  <a:gd name="T58" fmla="*/ 0 h 893"/>
                  <a:gd name="T59" fmla="*/ 225 w 225"/>
                  <a:gd name="T60" fmla="*/ 893 h 893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225" h="893">
                    <a:moveTo>
                      <a:pt x="225" y="6"/>
                    </a:moveTo>
                    <a:lnTo>
                      <a:pt x="219" y="12"/>
                    </a:lnTo>
                    <a:lnTo>
                      <a:pt x="204" y="35"/>
                    </a:lnTo>
                    <a:lnTo>
                      <a:pt x="185" y="82"/>
                    </a:lnTo>
                    <a:lnTo>
                      <a:pt x="165" y="158"/>
                    </a:lnTo>
                    <a:lnTo>
                      <a:pt x="149" y="270"/>
                    </a:lnTo>
                    <a:lnTo>
                      <a:pt x="141" y="427"/>
                    </a:lnTo>
                    <a:lnTo>
                      <a:pt x="146" y="631"/>
                    </a:lnTo>
                    <a:lnTo>
                      <a:pt x="168" y="893"/>
                    </a:lnTo>
                    <a:lnTo>
                      <a:pt x="41" y="893"/>
                    </a:lnTo>
                    <a:lnTo>
                      <a:pt x="36" y="867"/>
                    </a:lnTo>
                    <a:lnTo>
                      <a:pt x="26" y="794"/>
                    </a:lnTo>
                    <a:lnTo>
                      <a:pt x="13" y="686"/>
                    </a:lnTo>
                    <a:lnTo>
                      <a:pt x="3" y="554"/>
                    </a:lnTo>
                    <a:lnTo>
                      <a:pt x="0" y="408"/>
                    </a:lnTo>
                    <a:lnTo>
                      <a:pt x="6" y="260"/>
                    </a:lnTo>
                    <a:lnTo>
                      <a:pt x="30" y="121"/>
                    </a:lnTo>
                    <a:lnTo>
                      <a:pt x="73" y="0"/>
                    </a:lnTo>
                    <a:lnTo>
                      <a:pt x="225" y="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289" name="Freeform 67"/>
              <p:cNvSpPr>
                <a:spLocks/>
              </p:cNvSpPr>
              <p:nvPr/>
            </p:nvSpPr>
            <p:spPr bwMode="auto">
              <a:xfrm>
                <a:off x="4871" y="1863"/>
                <a:ext cx="21" cy="100"/>
              </a:xfrm>
              <a:custGeom>
                <a:avLst/>
                <a:gdLst>
                  <a:gd name="T0" fmla="*/ 0 w 145"/>
                  <a:gd name="T1" fmla="*/ 0 h 699"/>
                  <a:gd name="T2" fmla="*/ 0 w 145"/>
                  <a:gd name="T3" fmla="*/ 0 h 699"/>
                  <a:gd name="T4" fmla="*/ 0 w 145"/>
                  <a:gd name="T5" fmla="*/ 0 h 699"/>
                  <a:gd name="T6" fmla="*/ 0 w 145"/>
                  <a:gd name="T7" fmla="*/ 0 h 699"/>
                  <a:gd name="T8" fmla="*/ 0 w 145"/>
                  <a:gd name="T9" fmla="*/ 0 h 699"/>
                  <a:gd name="T10" fmla="*/ 0 w 145"/>
                  <a:gd name="T11" fmla="*/ 0 h 699"/>
                  <a:gd name="T12" fmla="*/ 0 w 145"/>
                  <a:gd name="T13" fmla="*/ 0 h 699"/>
                  <a:gd name="T14" fmla="*/ 0 w 145"/>
                  <a:gd name="T15" fmla="*/ 0 h 699"/>
                  <a:gd name="T16" fmla="*/ 0 w 145"/>
                  <a:gd name="T17" fmla="*/ 0 h 699"/>
                  <a:gd name="T18" fmla="*/ 0 w 145"/>
                  <a:gd name="T19" fmla="*/ 0 h 699"/>
                  <a:gd name="T20" fmla="*/ 0 w 145"/>
                  <a:gd name="T21" fmla="*/ 0 h 699"/>
                  <a:gd name="T22" fmla="*/ 0 w 145"/>
                  <a:gd name="T23" fmla="*/ 0 h 699"/>
                  <a:gd name="T24" fmla="*/ 0 w 145"/>
                  <a:gd name="T25" fmla="*/ 0 h 699"/>
                  <a:gd name="T26" fmla="*/ 0 w 145"/>
                  <a:gd name="T27" fmla="*/ 0 h 699"/>
                  <a:gd name="T28" fmla="*/ 0 w 145"/>
                  <a:gd name="T29" fmla="*/ 0 h 699"/>
                  <a:gd name="T30" fmla="*/ 0 w 145"/>
                  <a:gd name="T31" fmla="*/ 0 h 699"/>
                  <a:gd name="T32" fmla="*/ 0 w 145"/>
                  <a:gd name="T33" fmla="*/ 0 h 699"/>
                  <a:gd name="T34" fmla="*/ 0 w 145"/>
                  <a:gd name="T35" fmla="*/ 0 h 699"/>
                  <a:gd name="T36" fmla="*/ 0 w 145"/>
                  <a:gd name="T37" fmla="*/ 0 h 699"/>
                  <a:gd name="T38" fmla="*/ 0 w 145"/>
                  <a:gd name="T39" fmla="*/ 0 h 699"/>
                  <a:gd name="T40" fmla="*/ 0 w 145"/>
                  <a:gd name="T41" fmla="*/ 0 h 699"/>
                  <a:gd name="T42" fmla="*/ 0 w 145"/>
                  <a:gd name="T43" fmla="*/ 0 h 699"/>
                  <a:gd name="T44" fmla="*/ 0 w 145"/>
                  <a:gd name="T45" fmla="*/ 0 h 699"/>
                  <a:gd name="T46" fmla="*/ 0 w 145"/>
                  <a:gd name="T47" fmla="*/ 0 h 699"/>
                  <a:gd name="T48" fmla="*/ 0 w 145"/>
                  <a:gd name="T49" fmla="*/ 0 h 699"/>
                  <a:gd name="T50" fmla="*/ 0 w 145"/>
                  <a:gd name="T51" fmla="*/ 0 h 699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145"/>
                  <a:gd name="T79" fmla="*/ 0 h 699"/>
                  <a:gd name="T80" fmla="*/ 145 w 145"/>
                  <a:gd name="T81" fmla="*/ 699 h 699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145" h="699">
                    <a:moveTo>
                      <a:pt x="46" y="14"/>
                    </a:moveTo>
                    <a:lnTo>
                      <a:pt x="41" y="28"/>
                    </a:lnTo>
                    <a:lnTo>
                      <a:pt x="32" y="67"/>
                    </a:lnTo>
                    <a:lnTo>
                      <a:pt x="20" y="130"/>
                    </a:lnTo>
                    <a:lnTo>
                      <a:pt x="7" y="213"/>
                    </a:lnTo>
                    <a:lnTo>
                      <a:pt x="0" y="314"/>
                    </a:lnTo>
                    <a:lnTo>
                      <a:pt x="1" y="430"/>
                    </a:lnTo>
                    <a:lnTo>
                      <a:pt x="13" y="559"/>
                    </a:lnTo>
                    <a:lnTo>
                      <a:pt x="40" y="699"/>
                    </a:lnTo>
                    <a:lnTo>
                      <a:pt x="140" y="693"/>
                    </a:lnTo>
                    <a:lnTo>
                      <a:pt x="135" y="672"/>
                    </a:lnTo>
                    <a:lnTo>
                      <a:pt x="126" y="616"/>
                    </a:lnTo>
                    <a:lnTo>
                      <a:pt x="113" y="532"/>
                    </a:lnTo>
                    <a:lnTo>
                      <a:pt x="103" y="430"/>
                    </a:lnTo>
                    <a:lnTo>
                      <a:pt x="97" y="317"/>
                    </a:lnTo>
                    <a:lnTo>
                      <a:pt x="100" y="205"/>
                    </a:lnTo>
                    <a:lnTo>
                      <a:pt x="115" y="98"/>
                    </a:lnTo>
                    <a:lnTo>
                      <a:pt x="145" y="8"/>
                    </a:lnTo>
                    <a:lnTo>
                      <a:pt x="145" y="7"/>
                    </a:lnTo>
                    <a:lnTo>
                      <a:pt x="145" y="5"/>
                    </a:lnTo>
                    <a:lnTo>
                      <a:pt x="143" y="3"/>
                    </a:lnTo>
                    <a:lnTo>
                      <a:pt x="137" y="0"/>
                    </a:lnTo>
                    <a:lnTo>
                      <a:pt x="126" y="0"/>
                    </a:lnTo>
                    <a:lnTo>
                      <a:pt x="108" y="1"/>
                    </a:lnTo>
                    <a:lnTo>
                      <a:pt x="81" y="6"/>
                    </a:lnTo>
                    <a:lnTo>
                      <a:pt x="46" y="1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290" name="Freeform 68"/>
              <p:cNvSpPr>
                <a:spLocks/>
              </p:cNvSpPr>
              <p:nvPr/>
            </p:nvSpPr>
            <p:spPr bwMode="auto">
              <a:xfrm>
                <a:off x="4872" y="1870"/>
                <a:ext cx="18" cy="85"/>
              </a:xfrm>
              <a:custGeom>
                <a:avLst/>
                <a:gdLst>
                  <a:gd name="T0" fmla="*/ 0 w 123"/>
                  <a:gd name="T1" fmla="*/ 0 h 597"/>
                  <a:gd name="T2" fmla="*/ 0 w 123"/>
                  <a:gd name="T3" fmla="*/ 0 h 597"/>
                  <a:gd name="T4" fmla="*/ 0 w 123"/>
                  <a:gd name="T5" fmla="*/ 0 h 597"/>
                  <a:gd name="T6" fmla="*/ 0 w 123"/>
                  <a:gd name="T7" fmla="*/ 0 h 597"/>
                  <a:gd name="T8" fmla="*/ 0 w 123"/>
                  <a:gd name="T9" fmla="*/ 0 h 597"/>
                  <a:gd name="T10" fmla="*/ 0 w 123"/>
                  <a:gd name="T11" fmla="*/ 0 h 597"/>
                  <a:gd name="T12" fmla="*/ 0 w 123"/>
                  <a:gd name="T13" fmla="*/ 0 h 597"/>
                  <a:gd name="T14" fmla="*/ 0 w 123"/>
                  <a:gd name="T15" fmla="*/ 0 h 597"/>
                  <a:gd name="T16" fmla="*/ 0 w 123"/>
                  <a:gd name="T17" fmla="*/ 0 h 597"/>
                  <a:gd name="T18" fmla="*/ 0 w 123"/>
                  <a:gd name="T19" fmla="*/ 0 h 597"/>
                  <a:gd name="T20" fmla="*/ 0 w 123"/>
                  <a:gd name="T21" fmla="*/ 0 h 597"/>
                  <a:gd name="T22" fmla="*/ 0 w 123"/>
                  <a:gd name="T23" fmla="*/ 0 h 597"/>
                  <a:gd name="T24" fmla="*/ 0 w 123"/>
                  <a:gd name="T25" fmla="*/ 0 h 597"/>
                  <a:gd name="T26" fmla="*/ 0 w 123"/>
                  <a:gd name="T27" fmla="*/ 0 h 597"/>
                  <a:gd name="T28" fmla="*/ 0 w 123"/>
                  <a:gd name="T29" fmla="*/ 0 h 597"/>
                  <a:gd name="T30" fmla="*/ 0 w 123"/>
                  <a:gd name="T31" fmla="*/ 0 h 597"/>
                  <a:gd name="T32" fmla="*/ 0 w 123"/>
                  <a:gd name="T33" fmla="*/ 0 h 597"/>
                  <a:gd name="T34" fmla="*/ 0 w 123"/>
                  <a:gd name="T35" fmla="*/ 0 h 597"/>
                  <a:gd name="T36" fmla="*/ 0 w 123"/>
                  <a:gd name="T37" fmla="*/ 0 h 597"/>
                  <a:gd name="T38" fmla="*/ 0 w 123"/>
                  <a:gd name="T39" fmla="*/ 0 h 597"/>
                  <a:gd name="T40" fmla="*/ 0 w 123"/>
                  <a:gd name="T41" fmla="*/ 0 h 597"/>
                  <a:gd name="T42" fmla="*/ 0 w 123"/>
                  <a:gd name="T43" fmla="*/ 0 h 597"/>
                  <a:gd name="T44" fmla="*/ 0 w 123"/>
                  <a:gd name="T45" fmla="*/ 0 h 597"/>
                  <a:gd name="T46" fmla="*/ 0 w 123"/>
                  <a:gd name="T47" fmla="*/ 0 h 597"/>
                  <a:gd name="T48" fmla="*/ 0 w 123"/>
                  <a:gd name="T49" fmla="*/ 0 h 597"/>
                  <a:gd name="T50" fmla="*/ 0 w 123"/>
                  <a:gd name="T51" fmla="*/ 0 h 597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123"/>
                  <a:gd name="T79" fmla="*/ 0 h 597"/>
                  <a:gd name="T80" fmla="*/ 123 w 123"/>
                  <a:gd name="T81" fmla="*/ 597 h 597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123" h="597">
                    <a:moveTo>
                      <a:pt x="39" y="12"/>
                    </a:moveTo>
                    <a:lnTo>
                      <a:pt x="35" y="23"/>
                    </a:lnTo>
                    <a:lnTo>
                      <a:pt x="26" y="57"/>
                    </a:lnTo>
                    <a:lnTo>
                      <a:pt x="16" y="111"/>
                    </a:lnTo>
                    <a:lnTo>
                      <a:pt x="6" y="181"/>
                    </a:lnTo>
                    <a:lnTo>
                      <a:pt x="0" y="267"/>
                    </a:lnTo>
                    <a:lnTo>
                      <a:pt x="1" y="367"/>
                    </a:lnTo>
                    <a:lnTo>
                      <a:pt x="11" y="477"/>
                    </a:lnTo>
                    <a:lnTo>
                      <a:pt x="34" y="597"/>
                    </a:lnTo>
                    <a:lnTo>
                      <a:pt x="119" y="591"/>
                    </a:lnTo>
                    <a:lnTo>
                      <a:pt x="115" y="574"/>
                    </a:lnTo>
                    <a:lnTo>
                      <a:pt x="107" y="526"/>
                    </a:lnTo>
                    <a:lnTo>
                      <a:pt x="97" y="454"/>
                    </a:lnTo>
                    <a:lnTo>
                      <a:pt x="88" y="367"/>
                    </a:lnTo>
                    <a:lnTo>
                      <a:pt x="82" y="272"/>
                    </a:lnTo>
                    <a:lnTo>
                      <a:pt x="84" y="175"/>
                    </a:lnTo>
                    <a:lnTo>
                      <a:pt x="97" y="84"/>
                    </a:lnTo>
                    <a:lnTo>
                      <a:pt x="123" y="7"/>
                    </a:lnTo>
                    <a:lnTo>
                      <a:pt x="123" y="6"/>
                    </a:lnTo>
                    <a:lnTo>
                      <a:pt x="123" y="5"/>
                    </a:lnTo>
                    <a:lnTo>
                      <a:pt x="121" y="3"/>
                    </a:lnTo>
                    <a:lnTo>
                      <a:pt x="117" y="0"/>
                    </a:lnTo>
                    <a:lnTo>
                      <a:pt x="106" y="0"/>
                    </a:lnTo>
                    <a:lnTo>
                      <a:pt x="91" y="2"/>
                    </a:lnTo>
                    <a:lnTo>
                      <a:pt x="70" y="5"/>
                    </a:lnTo>
                    <a:lnTo>
                      <a:pt x="39" y="12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291" name="Freeform 69"/>
              <p:cNvSpPr>
                <a:spLocks/>
              </p:cNvSpPr>
              <p:nvPr/>
            </p:nvSpPr>
            <p:spPr bwMode="auto">
              <a:xfrm>
                <a:off x="4873" y="1876"/>
                <a:ext cx="15" cy="71"/>
              </a:xfrm>
              <a:custGeom>
                <a:avLst/>
                <a:gdLst>
                  <a:gd name="T0" fmla="*/ 0 w 103"/>
                  <a:gd name="T1" fmla="*/ 0 h 492"/>
                  <a:gd name="T2" fmla="*/ 0 w 103"/>
                  <a:gd name="T3" fmla="*/ 0 h 492"/>
                  <a:gd name="T4" fmla="*/ 0 w 103"/>
                  <a:gd name="T5" fmla="*/ 0 h 492"/>
                  <a:gd name="T6" fmla="*/ 0 w 103"/>
                  <a:gd name="T7" fmla="*/ 0 h 492"/>
                  <a:gd name="T8" fmla="*/ 0 w 103"/>
                  <a:gd name="T9" fmla="*/ 0 h 492"/>
                  <a:gd name="T10" fmla="*/ 0 w 103"/>
                  <a:gd name="T11" fmla="*/ 0 h 492"/>
                  <a:gd name="T12" fmla="*/ 0 w 103"/>
                  <a:gd name="T13" fmla="*/ 0 h 492"/>
                  <a:gd name="T14" fmla="*/ 0 w 103"/>
                  <a:gd name="T15" fmla="*/ 0 h 492"/>
                  <a:gd name="T16" fmla="*/ 0 w 103"/>
                  <a:gd name="T17" fmla="*/ 0 h 492"/>
                  <a:gd name="T18" fmla="*/ 0 w 103"/>
                  <a:gd name="T19" fmla="*/ 0 h 492"/>
                  <a:gd name="T20" fmla="*/ 0 w 103"/>
                  <a:gd name="T21" fmla="*/ 0 h 492"/>
                  <a:gd name="T22" fmla="*/ 0 w 103"/>
                  <a:gd name="T23" fmla="*/ 0 h 492"/>
                  <a:gd name="T24" fmla="*/ 0 w 103"/>
                  <a:gd name="T25" fmla="*/ 0 h 492"/>
                  <a:gd name="T26" fmla="*/ 0 w 103"/>
                  <a:gd name="T27" fmla="*/ 0 h 492"/>
                  <a:gd name="T28" fmla="*/ 0 w 103"/>
                  <a:gd name="T29" fmla="*/ 0 h 492"/>
                  <a:gd name="T30" fmla="*/ 0 w 103"/>
                  <a:gd name="T31" fmla="*/ 0 h 492"/>
                  <a:gd name="T32" fmla="*/ 0 w 103"/>
                  <a:gd name="T33" fmla="*/ 0 h 492"/>
                  <a:gd name="T34" fmla="*/ 0 w 103"/>
                  <a:gd name="T35" fmla="*/ 0 h 492"/>
                  <a:gd name="T36" fmla="*/ 0 w 103"/>
                  <a:gd name="T37" fmla="*/ 0 h 492"/>
                  <a:gd name="T38" fmla="*/ 0 w 103"/>
                  <a:gd name="T39" fmla="*/ 0 h 492"/>
                  <a:gd name="T40" fmla="*/ 0 w 103"/>
                  <a:gd name="T41" fmla="*/ 0 h 492"/>
                  <a:gd name="T42" fmla="*/ 0 w 103"/>
                  <a:gd name="T43" fmla="*/ 0 h 492"/>
                  <a:gd name="T44" fmla="*/ 0 w 103"/>
                  <a:gd name="T45" fmla="*/ 0 h 492"/>
                  <a:gd name="T46" fmla="*/ 0 w 103"/>
                  <a:gd name="T47" fmla="*/ 0 h 492"/>
                  <a:gd name="T48" fmla="*/ 0 w 103"/>
                  <a:gd name="T49" fmla="*/ 0 h 492"/>
                  <a:gd name="T50" fmla="*/ 0 w 103"/>
                  <a:gd name="T51" fmla="*/ 0 h 492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103"/>
                  <a:gd name="T79" fmla="*/ 0 h 492"/>
                  <a:gd name="T80" fmla="*/ 103 w 103"/>
                  <a:gd name="T81" fmla="*/ 492 h 492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103" h="492">
                    <a:moveTo>
                      <a:pt x="32" y="9"/>
                    </a:moveTo>
                    <a:lnTo>
                      <a:pt x="28" y="18"/>
                    </a:lnTo>
                    <a:lnTo>
                      <a:pt x="21" y="47"/>
                    </a:lnTo>
                    <a:lnTo>
                      <a:pt x="12" y="90"/>
                    </a:lnTo>
                    <a:lnTo>
                      <a:pt x="4" y="149"/>
                    </a:lnTo>
                    <a:lnTo>
                      <a:pt x="0" y="220"/>
                    </a:lnTo>
                    <a:lnTo>
                      <a:pt x="0" y="303"/>
                    </a:lnTo>
                    <a:lnTo>
                      <a:pt x="9" y="394"/>
                    </a:lnTo>
                    <a:lnTo>
                      <a:pt x="27" y="492"/>
                    </a:lnTo>
                    <a:lnTo>
                      <a:pt x="98" y="489"/>
                    </a:lnTo>
                    <a:lnTo>
                      <a:pt x="95" y="474"/>
                    </a:lnTo>
                    <a:lnTo>
                      <a:pt x="88" y="434"/>
                    </a:lnTo>
                    <a:lnTo>
                      <a:pt x="80" y="375"/>
                    </a:lnTo>
                    <a:lnTo>
                      <a:pt x="72" y="303"/>
                    </a:lnTo>
                    <a:lnTo>
                      <a:pt x="68" y="224"/>
                    </a:lnTo>
                    <a:lnTo>
                      <a:pt x="70" y="144"/>
                    </a:lnTo>
                    <a:lnTo>
                      <a:pt x="81" y="68"/>
                    </a:lnTo>
                    <a:lnTo>
                      <a:pt x="103" y="5"/>
                    </a:lnTo>
                    <a:lnTo>
                      <a:pt x="103" y="4"/>
                    </a:lnTo>
                    <a:lnTo>
                      <a:pt x="103" y="3"/>
                    </a:lnTo>
                    <a:lnTo>
                      <a:pt x="100" y="1"/>
                    </a:lnTo>
                    <a:lnTo>
                      <a:pt x="97" y="0"/>
                    </a:lnTo>
                    <a:lnTo>
                      <a:pt x="89" y="0"/>
                    </a:lnTo>
                    <a:lnTo>
                      <a:pt x="75" y="0"/>
                    </a:lnTo>
                    <a:lnTo>
                      <a:pt x="57" y="3"/>
                    </a:lnTo>
                    <a:lnTo>
                      <a:pt x="32" y="9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292" name="Freeform 70"/>
              <p:cNvSpPr>
                <a:spLocks/>
              </p:cNvSpPr>
              <p:nvPr/>
            </p:nvSpPr>
            <p:spPr bwMode="auto">
              <a:xfrm>
                <a:off x="4874" y="1883"/>
                <a:ext cx="12" cy="56"/>
              </a:xfrm>
              <a:custGeom>
                <a:avLst/>
                <a:gdLst>
                  <a:gd name="T0" fmla="*/ 0 w 82"/>
                  <a:gd name="T1" fmla="*/ 0 h 390"/>
                  <a:gd name="T2" fmla="*/ 0 w 82"/>
                  <a:gd name="T3" fmla="*/ 0 h 390"/>
                  <a:gd name="T4" fmla="*/ 0 w 82"/>
                  <a:gd name="T5" fmla="*/ 0 h 390"/>
                  <a:gd name="T6" fmla="*/ 0 w 82"/>
                  <a:gd name="T7" fmla="*/ 0 h 390"/>
                  <a:gd name="T8" fmla="*/ 0 w 82"/>
                  <a:gd name="T9" fmla="*/ 0 h 390"/>
                  <a:gd name="T10" fmla="*/ 0 w 82"/>
                  <a:gd name="T11" fmla="*/ 0 h 390"/>
                  <a:gd name="T12" fmla="*/ 0 w 82"/>
                  <a:gd name="T13" fmla="*/ 0 h 390"/>
                  <a:gd name="T14" fmla="*/ 0 w 82"/>
                  <a:gd name="T15" fmla="*/ 0 h 390"/>
                  <a:gd name="T16" fmla="*/ 0 w 82"/>
                  <a:gd name="T17" fmla="*/ 0 h 390"/>
                  <a:gd name="T18" fmla="*/ 0 w 82"/>
                  <a:gd name="T19" fmla="*/ 0 h 390"/>
                  <a:gd name="T20" fmla="*/ 0 w 82"/>
                  <a:gd name="T21" fmla="*/ 0 h 390"/>
                  <a:gd name="T22" fmla="*/ 0 w 82"/>
                  <a:gd name="T23" fmla="*/ 0 h 390"/>
                  <a:gd name="T24" fmla="*/ 0 w 82"/>
                  <a:gd name="T25" fmla="*/ 0 h 390"/>
                  <a:gd name="T26" fmla="*/ 0 w 82"/>
                  <a:gd name="T27" fmla="*/ 0 h 390"/>
                  <a:gd name="T28" fmla="*/ 0 w 82"/>
                  <a:gd name="T29" fmla="*/ 0 h 390"/>
                  <a:gd name="T30" fmla="*/ 0 w 82"/>
                  <a:gd name="T31" fmla="*/ 0 h 390"/>
                  <a:gd name="T32" fmla="*/ 0 w 82"/>
                  <a:gd name="T33" fmla="*/ 0 h 390"/>
                  <a:gd name="T34" fmla="*/ 0 w 82"/>
                  <a:gd name="T35" fmla="*/ 0 h 390"/>
                  <a:gd name="T36" fmla="*/ 0 w 82"/>
                  <a:gd name="T37" fmla="*/ 0 h 390"/>
                  <a:gd name="T38" fmla="*/ 0 w 82"/>
                  <a:gd name="T39" fmla="*/ 0 h 390"/>
                  <a:gd name="T40" fmla="*/ 0 w 82"/>
                  <a:gd name="T41" fmla="*/ 0 h 390"/>
                  <a:gd name="T42" fmla="*/ 0 w 82"/>
                  <a:gd name="T43" fmla="*/ 0 h 390"/>
                  <a:gd name="T44" fmla="*/ 0 w 82"/>
                  <a:gd name="T45" fmla="*/ 0 h 390"/>
                  <a:gd name="T46" fmla="*/ 0 w 82"/>
                  <a:gd name="T47" fmla="*/ 0 h 390"/>
                  <a:gd name="T48" fmla="*/ 0 w 82"/>
                  <a:gd name="T49" fmla="*/ 0 h 390"/>
                  <a:gd name="T50" fmla="*/ 0 w 82"/>
                  <a:gd name="T51" fmla="*/ 0 h 390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82"/>
                  <a:gd name="T79" fmla="*/ 0 h 390"/>
                  <a:gd name="T80" fmla="*/ 82 w 82"/>
                  <a:gd name="T81" fmla="*/ 390 h 390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82" h="390">
                    <a:moveTo>
                      <a:pt x="25" y="8"/>
                    </a:moveTo>
                    <a:lnTo>
                      <a:pt x="23" y="16"/>
                    </a:lnTo>
                    <a:lnTo>
                      <a:pt x="17" y="38"/>
                    </a:lnTo>
                    <a:lnTo>
                      <a:pt x="11" y="72"/>
                    </a:lnTo>
                    <a:lnTo>
                      <a:pt x="4" y="118"/>
                    </a:lnTo>
                    <a:lnTo>
                      <a:pt x="0" y="174"/>
                    </a:lnTo>
                    <a:lnTo>
                      <a:pt x="0" y="240"/>
                    </a:lnTo>
                    <a:lnTo>
                      <a:pt x="7" y="312"/>
                    </a:lnTo>
                    <a:lnTo>
                      <a:pt x="22" y="390"/>
                    </a:lnTo>
                    <a:lnTo>
                      <a:pt x="78" y="387"/>
                    </a:lnTo>
                    <a:lnTo>
                      <a:pt x="76" y="375"/>
                    </a:lnTo>
                    <a:lnTo>
                      <a:pt x="70" y="343"/>
                    </a:lnTo>
                    <a:lnTo>
                      <a:pt x="63" y="297"/>
                    </a:lnTo>
                    <a:lnTo>
                      <a:pt x="57" y="240"/>
                    </a:lnTo>
                    <a:lnTo>
                      <a:pt x="54" y="178"/>
                    </a:lnTo>
                    <a:lnTo>
                      <a:pt x="56" y="113"/>
                    </a:lnTo>
                    <a:lnTo>
                      <a:pt x="64" y="55"/>
                    </a:lnTo>
                    <a:lnTo>
                      <a:pt x="82" y="4"/>
                    </a:lnTo>
                    <a:lnTo>
                      <a:pt x="82" y="2"/>
                    </a:lnTo>
                    <a:lnTo>
                      <a:pt x="80" y="1"/>
                    </a:lnTo>
                    <a:lnTo>
                      <a:pt x="77" y="0"/>
                    </a:lnTo>
                    <a:lnTo>
                      <a:pt x="70" y="0"/>
                    </a:lnTo>
                    <a:lnTo>
                      <a:pt x="60" y="1"/>
                    </a:lnTo>
                    <a:lnTo>
                      <a:pt x="46" y="3"/>
                    </a:lnTo>
                    <a:lnTo>
                      <a:pt x="25" y="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293" name="Freeform 71"/>
              <p:cNvSpPr>
                <a:spLocks/>
              </p:cNvSpPr>
              <p:nvPr/>
            </p:nvSpPr>
            <p:spPr bwMode="auto">
              <a:xfrm>
                <a:off x="4875" y="1890"/>
                <a:ext cx="8" cy="41"/>
              </a:xfrm>
              <a:custGeom>
                <a:avLst/>
                <a:gdLst>
                  <a:gd name="T0" fmla="*/ 0 w 59"/>
                  <a:gd name="T1" fmla="*/ 0 h 288"/>
                  <a:gd name="T2" fmla="*/ 0 w 59"/>
                  <a:gd name="T3" fmla="*/ 0 h 288"/>
                  <a:gd name="T4" fmla="*/ 0 w 59"/>
                  <a:gd name="T5" fmla="*/ 0 h 288"/>
                  <a:gd name="T6" fmla="*/ 0 w 59"/>
                  <a:gd name="T7" fmla="*/ 0 h 288"/>
                  <a:gd name="T8" fmla="*/ 0 w 59"/>
                  <a:gd name="T9" fmla="*/ 0 h 288"/>
                  <a:gd name="T10" fmla="*/ 0 w 59"/>
                  <a:gd name="T11" fmla="*/ 0 h 288"/>
                  <a:gd name="T12" fmla="*/ 0 w 59"/>
                  <a:gd name="T13" fmla="*/ 0 h 288"/>
                  <a:gd name="T14" fmla="*/ 0 w 59"/>
                  <a:gd name="T15" fmla="*/ 0 h 288"/>
                  <a:gd name="T16" fmla="*/ 0 w 59"/>
                  <a:gd name="T17" fmla="*/ 0 h 288"/>
                  <a:gd name="T18" fmla="*/ 0 w 59"/>
                  <a:gd name="T19" fmla="*/ 0 h 288"/>
                  <a:gd name="T20" fmla="*/ 0 w 59"/>
                  <a:gd name="T21" fmla="*/ 0 h 288"/>
                  <a:gd name="T22" fmla="*/ 0 w 59"/>
                  <a:gd name="T23" fmla="*/ 0 h 288"/>
                  <a:gd name="T24" fmla="*/ 0 w 59"/>
                  <a:gd name="T25" fmla="*/ 0 h 288"/>
                  <a:gd name="T26" fmla="*/ 0 w 59"/>
                  <a:gd name="T27" fmla="*/ 0 h 288"/>
                  <a:gd name="T28" fmla="*/ 0 w 59"/>
                  <a:gd name="T29" fmla="*/ 0 h 288"/>
                  <a:gd name="T30" fmla="*/ 0 w 59"/>
                  <a:gd name="T31" fmla="*/ 0 h 288"/>
                  <a:gd name="T32" fmla="*/ 0 w 59"/>
                  <a:gd name="T33" fmla="*/ 0 h 288"/>
                  <a:gd name="T34" fmla="*/ 0 w 59"/>
                  <a:gd name="T35" fmla="*/ 0 h 288"/>
                  <a:gd name="T36" fmla="*/ 0 w 59"/>
                  <a:gd name="T37" fmla="*/ 0 h 288"/>
                  <a:gd name="T38" fmla="*/ 0 w 59"/>
                  <a:gd name="T39" fmla="*/ 0 h 288"/>
                  <a:gd name="T40" fmla="*/ 0 w 59"/>
                  <a:gd name="T41" fmla="*/ 0 h 288"/>
                  <a:gd name="T42" fmla="*/ 0 w 59"/>
                  <a:gd name="T43" fmla="*/ 0 h 288"/>
                  <a:gd name="T44" fmla="*/ 0 w 59"/>
                  <a:gd name="T45" fmla="*/ 0 h 288"/>
                  <a:gd name="T46" fmla="*/ 0 w 59"/>
                  <a:gd name="T47" fmla="*/ 0 h 288"/>
                  <a:gd name="T48" fmla="*/ 0 w 59"/>
                  <a:gd name="T49" fmla="*/ 0 h 288"/>
                  <a:gd name="T50" fmla="*/ 0 w 59"/>
                  <a:gd name="T51" fmla="*/ 0 h 288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59"/>
                  <a:gd name="T79" fmla="*/ 0 h 288"/>
                  <a:gd name="T80" fmla="*/ 59 w 59"/>
                  <a:gd name="T81" fmla="*/ 288 h 288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59" h="288">
                    <a:moveTo>
                      <a:pt x="18" y="6"/>
                    </a:moveTo>
                    <a:lnTo>
                      <a:pt x="17" y="11"/>
                    </a:lnTo>
                    <a:lnTo>
                      <a:pt x="13" y="27"/>
                    </a:lnTo>
                    <a:lnTo>
                      <a:pt x="7" y="53"/>
                    </a:lnTo>
                    <a:lnTo>
                      <a:pt x="2" y="87"/>
                    </a:lnTo>
                    <a:lnTo>
                      <a:pt x="0" y="130"/>
                    </a:lnTo>
                    <a:lnTo>
                      <a:pt x="0" y="177"/>
                    </a:lnTo>
                    <a:lnTo>
                      <a:pt x="5" y="231"/>
                    </a:lnTo>
                    <a:lnTo>
                      <a:pt x="16" y="288"/>
                    </a:lnTo>
                    <a:lnTo>
                      <a:pt x="57" y="286"/>
                    </a:lnTo>
                    <a:lnTo>
                      <a:pt x="56" y="278"/>
                    </a:lnTo>
                    <a:lnTo>
                      <a:pt x="51" y="254"/>
                    </a:lnTo>
                    <a:lnTo>
                      <a:pt x="47" y="219"/>
                    </a:lnTo>
                    <a:lnTo>
                      <a:pt x="42" y="177"/>
                    </a:lnTo>
                    <a:lnTo>
                      <a:pt x="40" y="131"/>
                    </a:lnTo>
                    <a:lnTo>
                      <a:pt x="41" y="84"/>
                    </a:lnTo>
                    <a:lnTo>
                      <a:pt x="47" y="40"/>
                    </a:lnTo>
                    <a:lnTo>
                      <a:pt x="59" y="3"/>
                    </a:lnTo>
                    <a:lnTo>
                      <a:pt x="59" y="2"/>
                    </a:lnTo>
                    <a:lnTo>
                      <a:pt x="58" y="1"/>
                    </a:lnTo>
                    <a:lnTo>
                      <a:pt x="56" y="0"/>
                    </a:lnTo>
                    <a:lnTo>
                      <a:pt x="51" y="0"/>
                    </a:lnTo>
                    <a:lnTo>
                      <a:pt x="45" y="0"/>
                    </a:lnTo>
                    <a:lnTo>
                      <a:pt x="33" y="2"/>
                    </a:lnTo>
                    <a:lnTo>
                      <a:pt x="18" y="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294" name="Freeform 72"/>
              <p:cNvSpPr>
                <a:spLocks/>
              </p:cNvSpPr>
              <p:nvPr/>
            </p:nvSpPr>
            <p:spPr bwMode="auto">
              <a:xfrm>
                <a:off x="4994" y="1850"/>
                <a:ext cx="28" cy="111"/>
              </a:xfrm>
              <a:custGeom>
                <a:avLst/>
                <a:gdLst>
                  <a:gd name="T0" fmla="*/ 0 w 198"/>
                  <a:gd name="T1" fmla="*/ 0 h 779"/>
                  <a:gd name="T2" fmla="*/ 0 w 198"/>
                  <a:gd name="T3" fmla="*/ 0 h 779"/>
                  <a:gd name="T4" fmla="*/ 0 w 198"/>
                  <a:gd name="T5" fmla="*/ 0 h 779"/>
                  <a:gd name="T6" fmla="*/ 0 w 198"/>
                  <a:gd name="T7" fmla="*/ 0 h 779"/>
                  <a:gd name="T8" fmla="*/ 0 w 198"/>
                  <a:gd name="T9" fmla="*/ 0 h 779"/>
                  <a:gd name="T10" fmla="*/ 0 w 198"/>
                  <a:gd name="T11" fmla="*/ 0 h 779"/>
                  <a:gd name="T12" fmla="*/ 0 w 198"/>
                  <a:gd name="T13" fmla="*/ 0 h 779"/>
                  <a:gd name="T14" fmla="*/ 0 w 198"/>
                  <a:gd name="T15" fmla="*/ 0 h 779"/>
                  <a:gd name="T16" fmla="*/ 0 w 198"/>
                  <a:gd name="T17" fmla="*/ 0 h 779"/>
                  <a:gd name="T18" fmla="*/ 0 w 198"/>
                  <a:gd name="T19" fmla="*/ 0 h 779"/>
                  <a:gd name="T20" fmla="*/ 0 w 198"/>
                  <a:gd name="T21" fmla="*/ 0 h 779"/>
                  <a:gd name="T22" fmla="*/ 0 w 198"/>
                  <a:gd name="T23" fmla="*/ 0 h 779"/>
                  <a:gd name="T24" fmla="*/ 0 w 198"/>
                  <a:gd name="T25" fmla="*/ 0 h 779"/>
                  <a:gd name="T26" fmla="*/ 0 w 198"/>
                  <a:gd name="T27" fmla="*/ 0 h 779"/>
                  <a:gd name="T28" fmla="*/ 0 w 198"/>
                  <a:gd name="T29" fmla="*/ 0 h 779"/>
                  <a:gd name="T30" fmla="*/ 0 w 198"/>
                  <a:gd name="T31" fmla="*/ 0 h 779"/>
                  <a:gd name="T32" fmla="*/ 0 w 198"/>
                  <a:gd name="T33" fmla="*/ 0 h 779"/>
                  <a:gd name="T34" fmla="*/ 0 w 198"/>
                  <a:gd name="T35" fmla="*/ 0 h 779"/>
                  <a:gd name="T36" fmla="*/ 0 w 198"/>
                  <a:gd name="T37" fmla="*/ 0 h 779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98"/>
                  <a:gd name="T58" fmla="*/ 0 h 779"/>
                  <a:gd name="T59" fmla="*/ 198 w 198"/>
                  <a:gd name="T60" fmla="*/ 779 h 779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98" h="779">
                    <a:moveTo>
                      <a:pt x="198" y="6"/>
                    </a:moveTo>
                    <a:lnTo>
                      <a:pt x="194" y="12"/>
                    </a:lnTo>
                    <a:lnTo>
                      <a:pt x="180" y="31"/>
                    </a:lnTo>
                    <a:lnTo>
                      <a:pt x="163" y="72"/>
                    </a:lnTo>
                    <a:lnTo>
                      <a:pt x="146" y="138"/>
                    </a:lnTo>
                    <a:lnTo>
                      <a:pt x="132" y="236"/>
                    </a:lnTo>
                    <a:lnTo>
                      <a:pt x="125" y="373"/>
                    </a:lnTo>
                    <a:lnTo>
                      <a:pt x="130" y="551"/>
                    </a:lnTo>
                    <a:lnTo>
                      <a:pt x="148" y="779"/>
                    </a:lnTo>
                    <a:lnTo>
                      <a:pt x="37" y="779"/>
                    </a:lnTo>
                    <a:lnTo>
                      <a:pt x="34" y="756"/>
                    </a:lnTo>
                    <a:lnTo>
                      <a:pt x="23" y="693"/>
                    </a:lnTo>
                    <a:lnTo>
                      <a:pt x="13" y="599"/>
                    </a:lnTo>
                    <a:lnTo>
                      <a:pt x="4" y="483"/>
                    </a:lnTo>
                    <a:lnTo>
                      <a:pt x="0" y="357"/>
                    </a:lnTo>
                    <a:lnTo>
                      <a:pt x="7" y="227"/>
                    </a:lnTo>
                    <a:lnTo>
                      <a:pt x="27" y="105"/>
                    </a:lnTo>
                    <a:lnTo>
                      <a:pt x="65" y="0"/>
                    </a:lnTo>
                    <a:lnTo>
                      <a:pt x="198" y="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295" name="Freeform 73"/>
              <p:cNvSpPr>
                <a:spLocks/>
              </p:cNvSpPr>
              <p:nvPr/>
            </p:nvSpPr>
            <p:spPr bwMode="auto">
              <a:xfrm>
                <a:off x="4995" y="1857"/>
                <a:ext cx="24" cy="96"/>
              </a:xfrm>
              <a:custGeom>
                <a:avLst/>
                <a:gdLst>
                  <a:gd name="T0" fmla="*/ 0 w 169"/>
                  <a:gd name="T1" fmla="*/ 0 h 666"/>
                  <a:gd name="T2" fmla="*/ 0 w 169"/>
                  <a:gd name="T3" fmla="*/ 0 h 666"/>
                  <a:gd name="T4" fmla="*/ 0 w 169"/>
                  <a:gd name="T5" fmla="*/ 0 h 666"/>
                  <a:gd name="T6" fmla="*/ 0 w 169"/>
                  <a:gd name="T7" fmla="*/ 0 h 666"/>
                  <a:gd name="T8" fmla="*/ 0 w 169"/>
                  <a:gd name="T9" fmla="*/ 0 h 666"/>
                  <a:gd name="T10" fmla="*/ 0 w 169"/>
                  <a:gd name="T11" fmla="*/ 0 h 666"/>
                  <a:gd name="T12" fmla="*/ 0 w 169"/>
                  <a:gd name="T13" fmla="*/ 0 h 666"/>
                  <a:gd name="T14" fmla="*/ 0 w 169"/>
                  <a:gd name="T15" fmla="*/ 0 h 666"/>
                  <a:gd name="T16" fmla="*/ 0 w 169"/>
                  <a:gd name="T17" fmla="*/ 0 h 666"/>
                  <a:gd name="T18" fmla="*/ 0 w 169"/>
                  <a:gd name="T19" fmla="*/ 0 h 666"/>
                  <a:gd name="T20" fmla="*/ 0 w 169"/>
                  <a:gd name="T21" fmla="*/ 0 h 666"/>
                  <a:gd name="T22" fmla="*/ 0 w 169"/>
                  <a:gd name="T23" fmla="*/ 0 h 666"/>
                  <a:gd name="T24" fmla="*/ 0 w 169"/>
                  <a:gd name="T25" fmla="*/ 0 h 666"/>
                  <a:gd name="T26" fmla="*/ 0 w 169"/>
                  <a:gd name="T27" fmla="*/ 0 h 666"/>
                  <a:gd name="T28" fmla="*/ 0 w 169"/>
                  <a:gd name="T29" fmla="*/ 0 h 666"/>
                  <a:gd name="T30" fmla="*/ 0 w 169"/>
                  <a:gd name="T31" fmla="*/ 0 h 666"/>
                  <a:gd name="T32" fmla="*/ 0 w 169"/>
                  <a:gd name="T33" fmla="*/ 0 h 666"/>
                  <a:gd name="T34" fmla="*/ 0 w 169"/>
                  <a:gd name="T35" fmla="*/ 0 h 666"/>
                  <a:gd name="T36" fmla="*/ 0 w 169"/>
                  <a:gd name="T37" fmla="*/ 0 h 66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69"/>
                  <a:gd name="T58" fmla="*/ 0 h 666"/>
                  <a:gd name="T59" fmla="*/ 169 w 169"/>
                  <a:gd name="T60" fmla="*/ 666 h 66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69" h="666">
                    <a:moveTo>
                      <a:pt x="169" y="5"/>
                    </a:moveTo>
                    <a:lnTo>
                      <a:pt x="164" y="10"/>
                    </a:lnTo>
                    <a:lnTo>
                      <a:pt x="154" y="27"/>
                    </a:lnTo>
                    <a:lnTo>
                      <a:pt x="139" y="61"/>
                    </a:lnTo>
                    <a:lnTo>
                      <a:pt x="124" y="118"/>
                    </a:lnTo>
                    <a:lnTo>
                      <a:pt x="113" y="201"/>
                    </a:lnTo>
                    <a:lnTo>
                      <a:pt x="107" y="318"/>
                    </a:lnTo>
                    <a:lnTo>
                      <a:pt x="110" y="470"/>
                    </a:lnTo>
                    <a:lnTo>
                      <a:pt x="126" y="666"/>
                    </a:lnTo>
                    <a:lnTo>
                      <a:pt x="31" y="666"/>
                    </a:lnTo>
                    <a:lnTo>
                      <a:pt x="28" y="646"/>
                    </a:lnTo>
                    <a:lnTo>
                      <a:pt x="20" y="592"/>
                    </a:lnTo>
                    <a:lnTo>
                      <a:pt x="11" y="512"/>
                    </a:lnTo>
                    <a:lnTo>
                      <a:pt x="3" y="413"/>
                    </a:lnTo>
                    <a:lnTo>
                      <a:pt x="0" y="305"/>
                    </a:lnTo>
                    <a:lnTo>
                      <a:pt x="6" y="195"/>
                    </a:lnTo>
                    <a:lnTo>
                      <a:pt x="23" y="90"/>
                    </a:lnTo>
                    <a:lnTo>
                      <a:pt x="55" y="0"/>
                    </a:lnTo>
                    <a:lnTo>
                      <a:pt x="169" y="5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296" name="Freeform 74"/>
              <p:cNvSpPr>
                <a:spLocks/>
              </p:cNvSpPr>
              <p:nvPr/>
            </p:nvSpPr>
            <p:spPr bwMode="auto">
              <a:xfrm>
                <a:off x="4996" y="1865"/>
                <a:ext cx="20" cy="79"/>
              </a:xfrm>
              <a:custGeom>
                <a:avLst/>
                <a:gdLst>
                  <a:gd name="T0" fmla="*/ 0 w 140"/>
                  <a:gd name="T1" fmla="*/ 0 h 551"/>
                  <a:gd name="T2" fmla="*/ 0 w 140"/>
                  <a:gd name="T3" fmla="*/ 0 h 551"/>
                  <a:gd name="T4" fmla="*/ 0 w 140"/>
                  <a:gd name="T5" fmla="*/ 0 h 551"/>
                  <a:gd name="T6" fmla="*/ 0 w 140"/>
                  <a:gd name="T7" fmla="*/ 0 h 551"/>
                  <a:gd name="T8" fmla="*/ 0 w 140"/>
                  <a:gd name="T9" fmla="*/ 0 h 551"/>
                  <a:gd name="T10" fmla="*/ 0 w 140"/>
                  <a:gd name="T11" fmla="*/ 0 h 551"/>
                  <a:gd name="T12" fmla="*/ 0 w 140"/>
                  <a:gd name="T13" fmla="*/ 0 h 551"/>
                  <a:gd name="T14" fmla="*/ 0 w 140"/>
                  <a:gd name="T15" fmla="*/ 0 h 551"/>
                  <a:gd name="T16" fmla="*/ 0 w 140"/>
                  <a:gd name="T17" fmla="*/ 0 h 551"/>
                  <a:gd name="T18" fmla="*/ 0 w 140"/>
                  <a:gd name="T19" fmla="*/ 0 h 551"/>
                  <a:gd name="T20" fmla="*/ 0 w 140"/>
                  <a:gd name="T21" fmla="*/ 0 h 551"/>
                  <a:gd name="T22" fmla="*/ 0 w 140"/>
                  <a:gd name="T23" fmla="*/ 0 h 551"/>
                  <a:gd name="T24" fmla="*/ 0 w 140"/>
                  <a:gd name="T25" fmla="*/ 0 h 551"/>
                  <a:gd name="T26" fmla="*/ 0 w 140"/>
                  <a:gd name="T27" fmla="*/ 0 h 551"/>
                  <a:gd name="T28" fmla="*/ 0 w 140"/>
                  <a:gd name="T29" fmla="*/ 0 h 551"/>
                  <a:gd name="T30" fmla="*/ 0 w 140"/>
                  <a:gd name="T31" fmla="*/ 0 h 551"/>
                  <a:gd name="T32" fmla="*/ 0 w 140"/>
                  <a:gd name="T33" fmla="*/ 0 h 551"/>
                  <a:gd name="T34" fmla="*/ 0 w 140"/>
                  <a:gd name="T35" fmla="*/ 0 h 551"/>
                  <a:gd name="T36" fmla="*/ 0 w 140"/>
                  <a:gd name="T37" fmla="*/ 0 h 551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40"/>
                  <a:gd name="T58" fmla="*/ 0 h 551"/>
                  <a:gd name="T59" fmla="*/ 140 w 140"/>
                  <a:gd name="T60" fmla="*/ 551 h 551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40" h="551">
                    <a:moveTo>
                      <a:pt x="140" y="5"/>
                    </a:moveTo>
                    <a:lnTo>
                      <a:pt x="136" y="8"/>
                    </a:lnTo>
                    <a:lnTo>
                      <a:pt x="127" y="23"/>
                    </a:lnTo>
                    <a:lnTo>
                      <a:pt x="116" y="51"/>
                    </a:lnTo>
                    <a:lnTo>
                      <a:pt x="103" y="98"/>
                    </a:lnTo>
                    <a:lnTo>
                      <a:pt x="94" y="167"/>
                    </a:lnTo>
                    <a:lnTo>
                      <a:pt x="90" y="264"/>
                    </a:lnTo>
                    <a:lnTo>
                      <a:pt x="92" y="390"/>
                    </a:lnTo>
                    <a:lnTo>
                      <a:pt x="106" y="551"/>
                    </a:lnTo>
                    <a:lnTo>
                      <a:pt x="27" y="551"/>
                    </a:lnTo>
                    <a:lnTo>
                      <a:pt x="24" y="535"/>
                    </a:lnTo>
                    <a:lnTo>
                      <a:pt x="17" y="490"/>
                    </a:lnTo>
                    <a:lnTo>
                      <a:pt x="9" y="423"/>
                    </a:lnTo>
                    <a:lnTo>
                      <a:pt x="3" y="342"/>
                    </a:lnTo>
                    <a:lnTo>
                      <a:pt x="0" y="252"/>
                    </a:lnTo>
                    <a:lnTo>
                      <a:pt x="5" y="161"/>
                    </a:lnTo>
                    <a:lnTo>
                      <a:pt x="20" y="75"/>
                    </a:lnTo>
                    <a:lnTo>
                      <a:pt x="46" y="0"/>
                    </a:lnTo>
                    <a:lnTo>
                      <a:pt x="140" y="5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297" name="Freeform 75"/>
              <p:cNvSpPr>
                <a:spLocks/>
              </p:cNvSpPr>
              <p:nvPr/>
            </p:nvSpPr>
            <p:spPr bwMode="auto">
              <a:xfrm>
                <a:off x="4997" y="1873"/>
                <a:ext cx="16" cy="62"/>
              </a:xfrm>
              <a:custGeom>
                <a:avLst/>
                <a:gdLst>
                  <a:gd name="T0" fmla="*/ 0 w 111"/>
                  <a:gd name="T1" fmla="*/ 0 h 437"/>
                  <a:gd name="T2" fmla="*/ 0 w 111"/>
                  <a:gd name="T3" fmla="*/ 0 h 437"/>
                  <a:gd name="T4" fmla="*/ 0 w 111"/>
                  <a:gd name="T5" fmla="*/ 0 h 437"/>
                  <a:gd name="T6" fmla="*/ 0 w 111"/>
                  <a:gd name="T7" fmla="*/ 0 h 437"/>
                  <a:gd name="T8" fmla="*/ 0 w 111"/>
                  <a:gd name="T9" fmla="*/ 0 h 437"/>
                  <a:gd name="T10" fmla="*/ 0 w 111"/>
                  <a:gd name="T11" fmla="*/ 0 h 437"/>
                  <a:gd name="T12" fmla="*/ 0 w 111"/>
                  <a:gd name="T13" fmla="*/ 0 h 437"/>
                  <a:gd name="T14" fmla="*/ 0 w 111"/>
                  <a:gd name="T15" fmla="*/ 0 h 437"/>
                  <a:gd name="T16" fmla="*/ 0 w 111"/>
                  <a:gd name="T17" fmla="*/ 0 h 437"/>
                  <a:gd name="T18" fmla="*/ 0 w 111"/>
                  <a:gd name="T19" fmla="*/ 0 h 437"/>
                  <a:gd name="T20" fmla="*/ 0 w 111"/>
                  <a:gd name="T21" fmla="*/ 0 h 437"/>
                  <a:gd name="T22" fmla="*/ 0 w 111"/>
                  <a:gd name="T23" fmla="*/ 0 h 437"/>
                  <a:gd name="T24" fmla="*/ 0 w 111"/>
                  <a:gd name="T25" fmla="*/ 0 h 437"/>
                  <a:gd name="T26" fmla="*/ 0 w 111"/>
                  <a:gd name="T27" fmla="*/ 0 h 437"/>
                  <a:gd name="T28" fmla="*/ 0 w 111"/>
                  <a:gd name="T29" fmla="*/ 0 h 437"/>
                  <a:gd name="T30" fmla="*/ 0 w 111"/>
                  <a:gd name="T31" fmla="*/ 0 h 437"/>
                  <a:gd name="T32" fmla="*/ 0 w 111"/>
                  <a:gd name="T33" fmla="*/ 0 h 437"/>
                  <a:gd name="T34" fmla="*/ 0 w 111"/>
                  <a:gd name="T35" fmla="*/ 0 h 437"/>
                  <a:gd name="T36" fmla="*/ 0 w 111"/>
                  <a:gd name="T37" fmla="*/ 0 h 437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11"/>
                  <a:gd name="T58" fmla="*/ 0 h 437"/>
                  <a:gd name="T59" fmla="*/ 111 w 111"/>
                  <a:gd name="T60" fmla="*/ 437 h 437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11" h="437">
                    <a:moveTo>
                      <a:pt x="111" y="4"/>
                    </a:moveTo>
                    <a:lnTo>
                      <a:pt x="108" y="7"/>
                    </a:lnTo>
                    <a:lnTo>
                      <a:pt x="101" y="18"/>
                    </a:lnTo>
                    <a:lnTo>
                      <a:pt x="92" y="41"/>
                    </a:lnTo>
                    <a:lnTo>
                      <a:pt x="82" y="77"/>
                    </a:lnTo>
                    <a:lnTo>
                      <a:pt x="75" y="133"/>
                    </a:lnTo>
                    <a:lnTo>
                      <a:pt x="70" y="208"/>
                    </a:lnTo>
                    <a:lnTo>
                      <a:pt x="72" y="309"/>
                    </a:lnTo>
                    <a:lnTo>
                      <a:pt x="83" y="437"/>
                    </a:lnTo>
                    <a:lnTo>
                      <a:pt x="21" y="437"/>
                    </a:lnTo>
                    <a:lnTo>
                      <a:pt x="19" y="424"/>
                    </a:lnTo>
                    <a:lnTo>
                      <a:pt x="13" y="389"/>
                    </a:lnTo>
                    <a:lnTo>
                      <a:pt x="7" y="336"/>
                    </a:lnTo>
                    <a:lnTo>
                      <a:pt x="3" y="272"/>
                    </a:lnTo>
                    <a:lnTo>
                      <a:pt x="0" y="200"/>
                    </a:lnTo>
                    <a:lnTo>
                      <a:pt x="5" y="128"/>
                    </a:lnTo>
                    <a:lnTo>
                      <a:pt x="16" y="59"/>
                    </a:lnTo>
                    <a:lnTo>
                      <a:pt x="37" y="0"/>
                    </a:lnTo>
                    <a:lnTo>
                      <a:pt x="111" y="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298" name="Freeform 76"/>
              <p:cNvSpPr>
                <a:spLocks/>
              </p:cNvSpPr>
              <p:nvPr/>
            </p:nvSpPr>
            <p:spPr bwMode="auto">
              <a:xfrm>
                <a:off x="4998" y="1881"/>
                <a:ext cx="12" cy="46"/>
              </a:xfrm>
              <a:custGeom>
                <a:avLst/>
                <a:gdLst>
                  <a:gd name="T0" fmla="*/ 0 w 82"/>
                  <a:gd name="T1" fmla="*/ 0 h 322"/>
                  <a:gd name="T2" fmla="*/ 0 w 82"/>
                  <a:gd name="T3" fmla="*/ 0 h 322"/>
                  <a:gd name="T4" fmla="*/ 0 w 82"/>
                  <a:gd name="T5" fmla="*/ 0 h 322"/>
                  <a:gd name="T6" fmla="*/ 0 w 82"/>
                  <a:gd name="T7" fmla="*/ 0 h 322"/>
                  <a:gd name="T8" fmla="*/ 0 w 82"/>
                  <a:gd name="T9" fmla="*/ 0 h 322"/>
                  <a:gd name="T10" fmla="*/ 0 w 82"/>
                  <a:gd name="T11" fmla="*/ 0 h 322"/>
                  <a:gd name="T12" fmla="*/ 0 w 82"/>
                  <a:gd name="T13" fmla="*/ 0 h 322"/>
                  <a:gd name="T14" fmla="*/ 0 w 82"/>
                  <a:gd name="T15" fmla="*/ 0 h 322"/>
                  <a:gd name="T16" fmla="*/ 0 w 82"/>
                  <a:gd name="T17" fmla="*/ 0 h 322"/>
                  <a:gd name="T18" fmla="*/ 0 w 82"/>
                  <a:gd name="T19" fmla="*/ 0 h 322"/>
                  <a:gd name="T20" fmla="*/ 0 w 82"/>
                  <a:gd name="T21" fmla="*/ 0 h 322"/>
                  <a:gd name="T22" fmla="*/ 0 w 82"/>
                  <a:gd name="T23" fmla="*/ 0 h 322"/>
                  <a:gd name="T24" fmla="*/ 0 w 82"/>
                  <a:gd name="T25" fmla="*/ 0 h 322"/>
                  <a:gd name="T26" fmla="*/ 0 w 82"/>
                  <a:gd name="T27" fmla="*/ 0 h 322"/>
                  <a:gd name="T28" fmla="*/ 0 w 82"/>
                  <a:gd name="T29" fmla="*/ 0 h 322"/>
                  <a:gd name="T30" fmla="*/ 0 w 82"/>
                  <a:gd name="T31" fmla="*/ 0 h 322"/>
                  <a:gd name="T32" fmla="*/ 0 w 82"/>
                  <a:gd name="T33" fmla="*/ 0 h 322"/>
                  <a:gd name="T34" fmla="*/ 0 w 82"/>
                  <a:gd name="T35" fmla="*/ 0 h 322"/>
                  <a:gd name="T36" fmla="*/ 0 w 82"/>
                  <a:gd name="T37" fmla="*/ 0 h 322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82"/>
                  <a:gd name="T58" fmla="*/ 0 h 322"/>
                  <a:gd name="T59" fmla="*/ 82 w 82"/>
                  <a:gd name="T60" fmla="*/ 322 h 322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82" h="322">
                    <a:moveTo>
                      <a:pt x="82" y="3"/>
                    </a:moveTo>
                    <a:lnTo>
                      <a:pt x="79" y="5"/>
                    </a:lnTo>
                    <a:lnTo>
                      <a:pt x="75" y="13"/>
                    </a:lnTo>
                    <a:lnTo>
                      <a:pt x="67" y="30"/>
                    </a:lnTo>
                    <a:lnTo>
                      <a:pt x="60" y="57"/>
                    </a:lnTo>
                    <a:lnTo>
                      <a:pt x="54" y="98"/>
                    </a:lnTo>
                    <a:lnTo>
                      <a:pt x="52" y="154"/>
                    </a:lnTo>
                    <a:lnTo>
                      <a:pt x="53" y="228"/>
                    </a:lnTo>
                    <a:lnTo>
                      <a:pt x="61" y="322"/>
                    </a:lnTo>
                    <a:lnTo>
                      <a:pt x="15" y="322"/>
                    </a:lnTo>
                    <a:lnTo>
                      <a:pt x="14" y="313"/>
                    </a:lnTo>
                    <a:lnTo>
                      <a:pt x="9" y="287"/>
                    </a:lnTo>
                    <a:lnTo>
                      <a:pt x="5" y="247"/>
                    </a:lnTo>
                    <a:lnTo>
                      <a:pt x="1" y="200"/>
                    </a:lnTo>
                    <a:lnTo>
                      <a:pt x="0" y="147"/>
                    </a:lnTo>
                    <a:lnTo>
                      <a:pt x="3" y="95"/>
                    </a:lnTo>
                    <a:lnTo>
                      <a:pt x="11" y="44"/>
                    </a:lnTo>
                    <a:lnTo>
                      <a:pt x="27" y="0"/>
                    </a:lnTo>
                    <a:lnTo>
                      <a:pt x="82" y="3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299" name="Rectangle 77"/>
              <p:cNvSpPr>
                <a:spLocks noChangeArrowheads="1"/>
              </p:cNvSpPr>
              <p:nvPr/>
            </p:nvSpPr>
            <p:spPr bwMode="auto">
              <a:xfrm>
                <a:off x="4846" y="1869"/>
                <a:ext cx="4" cy="146"/>
              </a:xfrm>
              <a:prstGeom prst="rect">
                <a:avLst/>
              </a:prstGeom>
              <a:solidFill>
                <a:srgbClr val="FF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charset="0"/>
                  <a:buChar char="r"/>
                  <a:defRPr sz="28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charset="0"/>
                  <a:buChar char="m"/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256300" name="Freeform 78"/>
              <p:cNvSpPr>
                <a:spLocks/>
              </p:cNvSpPr>
              <p:nvPr/>
            </p:nvSpPr>
            <p:spPr bwMode="auto">
              <a:xfrm>
                <a:off x="4898" y="1867"/>
                <a:ext cx="57" cy="67"/>
              </a:xfrm>
              <a:custGeom>
                <a:avLst/>
                <a:gdLst>
                  <a:gd name="T0" fmla="*/ 0 w 398"/>
                  <a:gd name="T1" fmla="*/ 0 h 469"/>
                  <a:gd name="T2" fmla="*/ 0 w 398"/>
                  <a:gd name="T3" fmla="*/ 0 h 469"/>
                  <a:gd name="T4" fmla="*/ 0 w 398"/>
                  <a:gd name="T5" fmla="*/ 0 h 469"/>
                  <a:gd name="T6" fmla="*/ 0 w 398"/>
                  <a:gd name="T7" fmla="*/ 0 h 469"/>
                  <a:gd name="T8" fmla="*/ 0 w 398"/>
                  <a:gd name="T9" fmla="*/ 0 h 469"/>
                  <a:gd name="T10" fmla="*/ 0 w 398"/>
                  <a:gd name="T11" fmla="*/ 0 h 469"/>
                  <a:gd name="T12" fmla="*/ 0 w 398"/>
                  <a:gd name="T13" fmla="*/ 0 h 469"/>
                  <a:gd name="T14" fmla="*/ 0 w 398"/>
                  <a:gd name="T15" fmla="*/ 0 h 469"/>
                  <a:gd name="T16" fmla="*/ 0 w 398"/>
                  <a:gd name="T17" fmla="*/ 0 h 469"/>
                  <a:gd name="T18" fmla="*/ 0 w 398"/>
                  <a:gd name="T19" fmla="*/ 0 h 469"/>
                  <a:gd name="T20" fmla="*/ 0 w 398"/>
                  <a:gd name="T21" fmla="*/ 0 h 469"/>
                  <a:gd name="T22" fmla="*/ 0 w 398"/>
                  <a:gd name="T23" fmla="*/ 0 h 469"/>
                  <a:gd name="T24" fmla="*/ 0 w 398"/>
                  <a:gd name="T25" fmla="*/ 0 h 469"/>
                  <a:gd name="T26" fmla="*/ 0 w 398"/>
                  <a:gd name="T27" fmla="*/ 0 h 469"/>
                  <a:gd name="T28" fmla="*/ 0 w 398"/>
                  <a:gd name="T29" fmla="*/ 0 h 469"/>
                  <a:gd name="T30" fmla="*/ 0 w 398"/>
                  <a:gd name="T31" fmla="*/ 0 h 469"/>
                  <a:gd name="T32" fmla="*/ 0 w 398"/>
                  <a:gd name="T33" fmla="*/ 0 h 469"/>
                  <a:gd name="T34" fmla="*/ 0 w 398"/>
                  <a:gd name="T35" fmla="*/ 0 h 469"/>
                  <a:gd name="T36" fmla="*/ 0 w 398"/>
                  <a:gd name="T37" fmla="*/ 0 h 469"/>
                  <a:gd name="T38" fmla="*/ 0 w 398"/>
                  <a:gd name="T39" fmla="*/ 0 h 469"/>
                  <a:gd name="T40" fmla="*/ 0 w 398"/>
                  <a:gd name="T41" fmla="*/ 0 h 469"/>
                  <a:gd name="T42" fmla="*/ 0 w 398"/>
                  <a:gd name="T43" fmla="*/ 0 h 469"/>
                  <a:gd name="T44" fmla="*/ 0 w 398"/>
                  <a:gd name="T45" fmla="*/ 0 h 469"/>
                  <a:gd name="T46" fmla="*/ 0 w 398"/>
                  <a:gd name="T47" fmla="*/ 0 h 469"/>
                  <a:gd name="T48" fmla="*/ 0 w 398"/>
                  <a:gd name="T49" fmla="*/ 0 h 469"/>
                  <a:gd name="T50" fmla="*/ 0 w 398"/>
                  <a:gd name="T51" fmla="*/ 0 h 469"/>
                  <a:gd name="T52" fmla="*/ 0 w 398"/>
                  <a:gd name="T53" fmla="*/ 0 h 469"/>
                  <a:gd name="T54" fmla="*/ 0 w 398"/>
                  <a:gd name="T55" fmla="*/ 0 h 469"/>
                  <a:gd name="T56" fmla="*/ 0 w 398"/>
                  <a:gd name="T57" fmla="*/ 0 h 469"/>
                  <a:gd name="T58" fmla="*/ 0 w 398"/>
                  <a:gd name="T59" fmla="*/ 0 h 469"/>
                  <a:gd name="T60" fmla="*/ 0 w 398"/>
                  <a:gd name="T61" fmla="*/ 0 h 469"/>
                  <a:gd name="T62" fmla="*/ 0 w 398"/>
                  <a:gd name="T63" fmla="*/ 0 h 469"/>
                  <a:gd name="T64" fmla="*/ 0 w 398"/>
                  <a:gd name="T65" fmla="*/ 0 h 469"/>
                  <a:gd name="T66" fmla="*/ 0 w 398"/>
                  <a:gd name="T67" fmla="*/ 0 h 469"/>
                  <a:gd name="T68" fmla="*/ 0 w 398"/>
                  <a:gd name="T69" fmla="*/ 0 h 469"/>
                  <a:gd name="T70" fmla="*/ 0 w 398"/>
                  <a:gd name="T71" fmla="*/ 0 h 469"/>
                  <a:gd name="T72" fmla="*/ 0 w 398"/>
                  <a:gd name="T73" fmla="*/ 0 h 469"/>
                  <a:gd name="T74" fmla="*/ 0 w 398"/>
                  <a:gd name="T75" fmla="*/ 0 h 469"/>
                  <a:gd name="T76" fmla="*/ 0 w 398"/>
                  <a:gd name="T77" fmla="*/ 0 h 469"/>
                  <a:gd name="T78" fmla="*/ 0 w 398"/>
                  <a:gd name="T79" fmla="*/ 0 h 469"/>
                  <a:gd name="T80" fmla="*/ 0 w 398"/>
                  <a:gd name="T81" fmla="*/ 0 h 469"/>
                  <a:gd name="T82" fmla="*/ 0 w 398"/>
                  <a:gd name="T83" fmla="*/ 0 h 469"/>
                  <a:gd name="T84" fmla="*/ 0 w 398"/>
                  <a:gd name="T85" fmla="*/ 0 h 469"/>
                  <a:gd name="T86" fmla="*/ 0 w 398"/>
                  <a:gd name="T87" fmla="*/ 0 h 469"/>
                  <a:gd name="T88" fmla="*/ 0 w 398"/>
                  <a:gd name="T89" fmla="*/ 0 h 469"/>
                  <a:gd name="T90" fmla="*/ 0 w 398"/>
                  <a:gd name="T91" fmla="*/ 0 h 469"/>
                  <a:gd name="T92" fmla="*/ 0 w 398"/>
                  <a:gd name="T93" fmla="*/ 0 h 469"/>
                  <a:gd name="T94" fmla="*/ 0 w 398"/>
                  <a:gd name="T95" fmla="*/ 0 h 469"/>
                  <a:gd name="T96" fmla="*/ 0 w 398"/>
                  <a:gd name="T97" fmla="*/ 0 h 469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w 398"/>
                  <a:gd name="T148" fmla="*/ 0 h 469"/>
                  <a:gd name="T149" fmla="*/ 398 w 398"/>
                  <a:gd name="T150" fmla="*/ 469 h 469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T147" t="T148" r="T149" b="T150"/>
                <a:pathLst>
                  <a:path w="398" h="469">
                    <a:moveTo>
                      <a:pt x="37" y="44"/>
                    </a:moveTo>
                    <a:lnTo>
                      <a:pt x="33" y="53"/>
                    </a:lnTo>
                    <a:lnTo>
                      <a:pt x="27" y="79"/>
                    </a:lnTo>
                    <a:lnTo>
                      <a:pt x="17" y="120"/>
                    </a:lnTo>
                    <a:lnTo>
                      <a:pt x="8" y="174"/>
                    </a:lnTo>
                    <a:lnTo>
                      <a:pt x="1" y="238"/>
                    </a:lnTo>
                    <a:lnTo>
                      <a:pt x="0" y="309"/>
                    </a:lnTo>
                    <a:lnTo>
                      <a:pt x="7" y="387"/>
                    </a:lnTo>
                    <a:lnTo>
                      <a:pt x="24" y="469"/>
                    </a:lnTo>
                    <a:lnTo>
                      <a:pt x="24" y="466"/>
                    </a:lnTo>
                    <a:lnTo>
                      <a:pt x="24" y="455"/>
                    </a:lnTo>
                    <a:lnTo>
                      <a:pt x="24" y="438"/>
                    </a:lnTo>
                    <a:lnTo>
                      <a:pt x="24" y="417"/>
                    </a:lnTo>
                    <a:lnTo>
                      <a:pt x="27" y="391"/>
                    </a:lnTo>
                    <a:lnTo>
                      <a:pt x="30" y="363"/>
                    </a:lnTo>
                    <a:lnTo>
                      <a:pt x="35" y="332"/>
                    </a:lnTo>
                    <a:lnTo>
                      <a:pt x="41" y="300"/>
                    </a:lnTo>
                    <a:lnTo>
                      <a:pt x="52" y="268"/>
                    </a:lnTo>
                    <a:lnTo>
                      <a:pt x="64" y="237"/>
                    </a:lnTo>
                    <a:lnTo>
                      <a:pt x="79" y="207"/>
                    </a:lnTo>
                    <a:lnTo>
                      <a:pt x="99" y="179"/>
                    </a:lnTo>
                    <a:lnTo>
                      <a:pt x="123" y="155"/>
                    </a:lnTo>
                    <a:lnTo>
                      <a:pt x="150" y="136"/>
                    </a:lnTo>
                    <a:lnTo>
                      <a:pt x="183" y="122"/>
                    </a:lnTo>
                    <a:lnTo>
                      <a:pt x="221" y="114"/>
                    </a:lnTo>
                    <a:lnTo>
                      <a:pt x="223" y="112"/>
                    </a:lnTo>
                    <a:lnTo>
                      <a:pt x="230" y="107"/>
                    </a:lnTo>
                    <a:lnTo>
                      <a:pt x="242" y="99"/>
                    </a:lnTo>
                    <a:lnTo>
                      <a:pt x="260" y="88"/>
                    </a:lnTo>
                    <a:lnTo>
                      <a:pt x="284" y="74"/>
                    </a:lnTo>
                    <a:lnTo>
                      <a:pt x="315" y="58"/>
                    </a:lnTo>
                    <a:lnTo>
                      <a:pt x="352" y="39"/>
                    </a:lnTo>
                    <a:lnTo>
                      <a:pt x="398" y="19"/>
                    </a:lnTo>
                    <a:lnTo>
                      <a:pt x="396" y="17"/>
                    </a:lnTo>
                    <a:lnTo>
                      <a:pt x="389" y="16"/>
                    </a:lnTo>
                    <a:lnTo>
                      <a:pt x="379" y="14"/>
                    </a:lnTo>
                    <a:lnTo>
                      <a:pt x="364" y="12"/>
                    </a:lnTo>
                    <a:lnTo>
                      <a:pt x="347" y="8"/>
                    </a:lnTo>
                    <a:lnTo>
                      <a:pt x="326" y="6"/>
                    </a:lnTo>
                    <a:lnTo>
                      <a:pt x="302" y="4"/>
                    </a:lnTo>
                    <a:lnTo>
                      <a:pt x="277" y="1"/>
                    </a:lnTo>
                    <a:lnTo>
                      <a:pt x="250" y="0"/>
                    </a:lnTo>
                    <a:lnTo>
                      <a:pt x="221" y="1"/>
                    </a:lnTo>
                    <a:lnTo>
                      <a:pt x="191" y="3"/>
                    </a:lnTo>
                    <a:lnTo>
                      <a:pt x="160" y="6"/>
                    </a:lnTo>
                    <a:lnTo>
                      <a:pt x="129" y="12"/>
                    </a:lnTo>
                    <a:lnTo>
                      <a:pt x="97" y="20"/>
                    </a:lnTo>
                    <a:lnTo>
                      <a:pt x="67" y="30"/>
                    </a:lnTo>
                    <a:lnTo>
                      <a:pt x="37" y="44"/>
                    </a:lnTo>
                    <a:close/>
                  </a:path>
                </a:pathLst>
              </a:custGeom>
              <a:solidFill>
                <a:srgbClr val="FF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301" name="Freeform 79"/>
              <p:cNvSpPr>
                <a:spLocks/>
              </p:cNvSpPr>
              <p:nvPr/>
            </p:nvSpPr>
            <p:spPr bwMode="auto">
              <a:xfrm>
                <a:off x="4819" y="1917"/>
                <a:ext cx="46" cy="13"/>
              </a:xfrm>
              <a:custGeom>
                <a:avLst/>
                <a:gdLst>
                  <a:gd name="T0" fmla="*/ 0 w 325"/>
                  <a:gd name="T1" fmla="*/ 0 h 89"/>
                  <a:gd name="T2" fmla="*/ 0 w 325"/>
                  <a:gd name="T3" fmla="*/ 0 h 89"/>
                  <a:gd name="T4" fmla="*/ 0 w 325"/>
                  <a:gd name="T5" fmla="*/ 0 h 89"/>
                  <a:gd name="T6" fmla="*/ 0 w 325"/>
                  <a:gd name="T7" fmla="*/ 0 h 89"/>
                  <a:gd name="T8" fmla="*/ 0 w 325"/>
                  <a:gd name="T9" fmla="*/ 0 h 89"/>
                  <a:gd name="T10" fmla="*/ 0 w 325"/>
                  <a:gd name="T11" fmla="*/ 0 h 89"/>
                  <a:gd name="T12" fmla="*/ 0 w 325"/>
                  <a:gd name="T13" fmla="*/ 0 h 89"/>
                  <a:gd name="T14" fmla="*/ 0 w 325"/>
                  <a:gd name="T15" fmla="*/ 0 h 89"/>
                  <a:gd name="T16" fmla="*/ 0 w 325"/>
                  <a:gd name="T17" fmla="*/ 0 h 89"/>
                  <a:gd name="T18" fmla="*/ 0 w 325"/>
                  <a:gd name="T19" fmla="*/ 0 h 89"/>
                  <a:gd name="T20" fmla="*/ 0 w 325"/>
                  <a:gd name="T21" fmla="*/ 0 h 89"/>
                  <a:gd name="T22" fmla="*/ 0 w 325"/>
                  <a:gd name="T23" fmla="*/ 0 h 89"/>
                  <a:gd name="T24" fmla="*/ 0 w 325"/>
                  <a:gd name="T25" fmla="*/ 0 h 89"/>
                  <a:gd name="T26" fmla="*/ 0 w 325"/>
                  <a:gd name="T27" fmla="*/ 0 h 89"/>
                  <a:gd name="T28" fmla="*/ 0 w 325"/>
                  <a:gd name="T29" fmla="*/ 0 h 89"/>
                  <a:gd name="T30" fmla="*/ 0 w 325"/>
                  <a:gd name="T31" fmla="*/ 0 h 89"/>
                  <a:gd name="T32" fmla="*/ 0 w 325"/>
                  <a:gd name="T33" fmla="*/ 0 h 89"/>
                  <a:gd name="T34" fmla="*/ 0 w 325"/>
                  <a:gd name="T35" fmla="*/ 0 h 89"/>
                  <a:gd name="T36" fmla="*/ 0 w 325"/>
                  <a:gd name="T37" fmla="*/ 0 h 89"/>
                  <a:gd name="T38" fmla="*/ 0 w 325"/>
                  <a:gd name="T39" fmla="*/ 0 h 89"/>
                  <a:gd name="T40" fmla="*/ 0 w 325"/>
                  <a:gd name="T41" fmla="*/ 0 h 89"/>
                  <a:gd name="T42" fmla="*/ 0 w 325"/>
                  <a:gd name="T43" fmla="*/ 0 h 89"/>
                  <a:gd name="T44" fmla="*/ 0 w 325"/>
                  <a:gd name="T45" fmla="*/ 0 h 89"/>
                  <a:gd name="T46" fmla="*/ 0 w 325"/>
                  <a:gd name="T47" fmla="*/ 0 h 89"/>
                  <a:gd name="T48" fmla="*/ 0 w 325"/>
                  <a:gd name="T49" fmla="*/ 0 h 89"/>
                  <a:gd name="T50" fmla="*/ 0 w 325"/>
                  <a:gd name="T51" fmla="*/ 0 h 89"/>
                  <a:gd name="T52" fmla="*/ 0 w 325"/>
                  <a:gd name="T53" fmla="*/ 0 h 89"/>
                  <a:gd name="T54" fmla="*/ 0 w 325"/>
                  <a:gd name="T55" fmla="*/ 0 h 89"/>
                  <a:gd name="T56" fmla="*/ 0 w 325"/>
                  <a:gd name="T57" fmla="*/ 0 h 89"/>
                  <a:gd name="T58" fmla="*/ 0 w 325"/>
                  <a:gd name="T59" fmla="*/ 0 h 89"/>
                  <a:gd name="T60" fmla="*/ 0 w 325"/>
                  <a:gd name="T61" fmla="*/ 0 h 89"/>
                  <a:gd name="T62" fmla="*/ 0 w 325"/>
                  <a:gd name="T63" fmla="*/ 0 h 89"/>
                  <a:gd name="T64" fmla="*/ 0 w 325"/>
                  <a:gd name="T65" fmla="*/ 0 h 89"/>
                  <a:gd name="T66" fmla="*/ 0 w 325"/>
                  <a:gd name="T67" fmla="*/ 0 h 89"/>
                  <a:gd name="T68" fmla="*/ 0 w 325"/>
                  <a:gd name="T69" fmla="*/ 0 h 89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325"/>
                  <a:gd name="T106" fmla="*/ 0 h 89"/>
                  <a:gd name="T107" fmla="*/ 325 w 325"/>
                  <a:gd name="T108" fmla="*/ 89 h 89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325" h="89">
                    <a:moveTo>
                      <a:pt x="0" y="57"/>
                    </a:moveTo>
                    <a:lnTo>
                      <a:pt x="0" y="55"/>
                    </a:lnTo>
                    <a:lnTo>
                      <a:pt x="2" y="52"/>
                    </a:lnTo>
                    <a:lnTo>
                      <a:pt x="6" y="47"/>
                    </a:lnTo>
                    <a:lnTo>
                      <a:pt x="12" y="41"/>
                    </a:lnTo>
                    <a:lnTo>
                      <a:pt x="20" y="34"/>
                    </a:lnTo>
                    <a:lnTo>
                      <a:pt x="29" y="27"/>
                    </a:lnTo>
                    <a:lnTo>
                      <a:pt x="41" y="20"/>
                    </a:lnTo>
                    <a:lnTo>
                      <a:pt x="57" y="13"/>
                    </a:lnTo>
                    <a:lnTo>
                      <a:pt x="77" y="7"/>
                    </a:lnTo>
                    <a:lnTo>
                      <a:pt x="98" y="3"/>
                    </a:lnTo>
                    <a:lnTo>
                      <a:pt x="126" y="0"/>
                    </a:lnTo>
                    <a:lnTo>
                      <a:pt x="156" y="0"/>
                    </a:lnTo>
                    <a:lnTo>
                      <a:pt x="191" y="3"/>
                    </a:lnTo>
                    <a:lnTo>
                      <a:pt x="230" y="8"/>
                    </a:lnTo>
                    <a:lnTo>
                      <a:pt x="275" y="18"/>
                    </a:lnTo>
                    <a:lnTo>
                      <a:pt x="325" y="31"/>
                    </a:lnTo>
                    <a:lnTo>
                      <a:pt x="318" y="51"/>
                    </a:lnTo>
                    <a:lnTo>
                      <a:pt x="316" y="50"/>
                    </a:lnTo>
                    <a:lnTo>
                      <a:pt x="308" y="47"/>
                    </a:lnTo>
                    <a:lnTo>
                      <a:pt x="295" y="44"/>
                    </a:lnTo>
                    <a:lnTo>
                      <a:pt x="279" y="39"/>
                    </a:lnTo>
                    <a:lnTo>
                      <a:pt x="260" y="35"/>
                    </a:lnTo>
                    <a:lnTo>
                      <a:pt x="238" y="30"/>
                    </a:lnTo>
                    <a:lnTo>
                      <a:pt x="214" y="27"/>
                    </a:lnTo>
                    <a:lnTo>
                      <a:pt x="188" y="24"/>
                    </a:lnTo>
                    <a:lnTo>
                      <a:pt x="161" y="23"/>
                    </a:lnTo>
                    <a:lnTo>
                      <a:pt x="134" y="23"/>
                    </a:lnTo>
                    <a:lnTo>
                      <a:pt x="108" y="26"/>
                    </a:lnTo>
                    <a:lnTo>
                      <a:pt x="82" y="31"/>
                    </a:lnTo>
                    <a:lnTo>
                      <a:pt x="58" y="41"/>
                    </a:lnTo>
                    <a:lnTo>
                      <a:pt x="36" y="52"/>
                    </a:lnTo>
                    <a:lnTo>
                      <a:pt x="16" y="68"/>
                    </a:lnTo>
                    <a:lnTo>
                      <a:pt x="0" y="89"/>
                    </a:lnTo>
                    <a:lnTo>
                      <a:pt x="0" y="5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302" name="Freeform 80"/>
              <p:cNvSpPr>
                <a:spLocks/>
              </p:cNvSpPr>
              <p:nvPr/>
            </p:nvSpPr>
            <p:spPr bwMode="auto">
              <a:xfrm>
                <a:off x="4819" y="1887"/>
                <a:ext cx="46" cy="13"/>
              </a:xfrm>
              <a:custGeom>
                <a:avLst/>
                <a:gdLst>
                  <a:gd name="T0" fmla="*/ 0 w 325"/>
                  <a:gd name="T1" fmla="*/ 0 h 89"/>
                  <a:gd name="T2" fmla="*/ 0 w 325"/>
                  <a:gd name="T3" fmla="*/ 0 h 89"/>
                  <a:gd name="T4" fmla="*/ 0 w 325"/>
                  <a:gd name="T5" fmla="*/ 0 h 89"/>
                  <a:gd name="T6" fmla="*/ 0 w 325"/>
                  <a:gd name="T7" fmla="*/ 0 h 89"/>
                  <a:gd name="T8" fmla="*/ 0 w 325"/>
                  <a:gd name="T9" fmla="*/ 0 h 89"/>
                  <a:gd name="T10" fmla="*/ 0 w 325"/>
                  <a:gd name="T11" fmla="*/ 0 h 89"/>
                  <a:gd name="T12" fmla="*/ 0 w 325"/>
                  <a:gd name="T13" fmla="*/ 0 h 89"/>
                  <a:gd name="T14" fmla="*/ 0 w 325"/>
                  <a:gd name="T15" fmla="*/ 0 h 89"/>
                  <a:gd name="T16" fmla="*/ 0 w 325"/>
                  <a:gd name="T17" fmla="*/ 0 h 89"/>
                  <a:gd name="T18" fmla="*/ 0 w 325"/>
                  <a:gd name="T19" fmla="*/ 0 h 89"/>
                  <a:gd name="T20" fmla="*/ 0 w 325"/>
                  <a:gd name="T21" fmla="*/ 0 h 89"/>
                  <a:gd name="T22" fmla="*/ 0 w 325"/>
                  <a:gd name="T23" fmla="*/ 0 h 89"/>
                  <a:gd name="T24" fmla="*/ 0 w 325"/>
                  <a:gd name="T25" fmla="*/ 0 h 89"/>
                  <a:gd name="T26" fmla="*/ 0 w 325"/>
                  <a:gd name="T27" fmla="*/ 0 h 89"/>
                  <a:gd name="T28" fmla="*/ 0 w 325"/>
                  <a:gd name="T29" fmla="*/ 0 h 89"/>
                  <a:gd name="T30" fmla="*/ 0 w 325"/>
                  <a:gd name="T31" fmla="*/ 0 h 89"/>
                  <a:gd name="T32" fmla="*/ 0 w 325"/>
                  <a:gd name="T33" fmla="*/ 0 h 89"/>
                  <a:gd name="T34" fmla="*/ 0 w 325"/>
                  <a:gd name="T35" fmla="*/ 0 h 89"/>
                  <a:gd name="T36" fmla="*/ 0 w 325"/>
                  <a:gd name="T37" fmla="*/ 0 h 89"/>
                  <a:gd name="T38" fmla="*/ 0 w 325"/>
                  <a:gd name="T39" fmla="*/ 0 h 89"/>
                  <a:gd name="T40" fmla="*/ 0 w 325"/>
                  <a:gd name="T41" fmla="*/ 0 h 89"/>
                  <a:gd name="T42" fmla="*/ 0 w 325"/>
                  <a:gd name="T43" fmla="*/ 0 h 89"/>
                  <a:gd name="T44" fmla="*/ 0 w 325"/>
                  <a:gd name="T45" fmla="*/ 0 h 89"/>
                  <a:gd name="T46" fmla="*/ 0 w 325"/>
                  <a:gd name="T47" fmla="*/ 0 h 89"/>
                  <a:gd name="T48" fmla="*/ 0 w 325"/>
                  <a:gd name="T49" fmla="*/ 0 h 89"/>
                  <a:gd name="T50" fmla="*/ 0 w 325"/>
                  <a:gd name="T51" fmla="*/ 0 h 89"/>
                  <a:gd name="T52" fmla="*/ 0 w 325"/>
                  <a:gd name="T53" fmla="*/ 0 h 89"/>
                  <a:gd name="T54" fmla="*/ 0 w 325"/>
                  <a:gd name="T55" fmla="*/ 0 h 89"/>
                  <a:gd name="T56" fmla="*/ 0 w 325"/>
                  <a:gd name="T57" fmla="*/ 0 h 89"/>
                  <a:gd name="T58" fmla="*/ 0 w 325"/>
                  <a:gd name="T59" fmla="*/ 0 h 89"/>
                  <a:gd name="T60" fmla="*/ 0 w 325"/>
                  <a:gd name="T61" fmla="*/ 0 h 89"/>
                  <a:gd name="T62" fmla="*/ 0 w 325"/>
                  <a:gd name="T63" fmla="*/ 0 h 89"/>
                  <a:gd name="T64" fmla="*/ 0 w 325"/>
                  <a:gd name="T65" fmla="*/ 0 h 89"/>
                  <a:gd name="T66" fmla="*/ 0 w 325"/>
                  <a:gd name="T67" fmla="*/ 0 h 89"/>
                  <a:gd name="T68" fmla="*/ 0 w 325"/>
                  <a:gd name="T69" fmla="*/ 0 h 89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325"/>
                  <a:gd name="T106" fmla="*/ 0 h 89"/>
                  <a:gd name="T107" fmla="*/ 325 w 325"/>
                  <a:gd name="T108" fmla="*/ 89 h 89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325" h="89">
                    <a:moveTo>
                      <a:pt x="0" y="56"/>
                    </a:moveTo>
                    <a:lnTo>
                      <a:pt x="0" y="55"/>
                    </a:lnTo>
                    <a:lnTo>
                      <a:pt x="2" y="52"/>
                    </a:lnTo>
                    <a:lnTo>
                      <a:pt x="6" y="47"/>
                    </a:lnTo>
                    <a:lnTo>
                      <a:pt x="12" y="40"/>
                    </a:lnTo>
                    <a:lnTo>
                      <a:pt x="20" y="33"/>
                    </a:lnTo>
                    <a:lnTo>
                      <a:pt x="29" y="27"/>
                    </a:lnTo>
                    <a:lnTo>
                      <a:pt x="41" y="18"/>
                    </a:lnTo>
                    <a:lnTo>
                      <a:pt x="57" y="13"/>
                    </a:lnTo>
                    <a:lnTo>
                      <a:pt x="77" y="7"/>
                    </a:lnTo>
                    <a:lnTo>
                      <a:pt x="98" y="2"/>
                    </a:lnTo>
                    <a:lnTo>
                      <a:pt x="126" y="0"/>
                    </a:lnTo>
                    <a:lnTo>
                      <a:pt x="156" y="0"/>
                    </a:lnTo>
                    <a:lnTo>
                      <a:pt x="191" y="2"/>
                    </a:lnTo>
                    <a:lnTo>
                      <a:pt x="230" y="8"/>
                    </a:lnTo>
                    <a:lnTo>
                      <a:pt x="275" y="17"/>
                    </a:lnTo>
                    <a:lnTo>
                      <a:pt x="325" y="31"/>
                    </a:lnTo>
                    <a:lnTo>
                      <a:pt x="318" y="49"/>
                    </a:lnTo>
                    <a:lnTo>
                      <a:pt x="316" y="48"/>
                    </a:lnTo>
                    <a:lnTo>
                      <a:pt x="308" y="46"/>
                    </a:lnTo>
                    <a:lnTo>
                      <a:pt x="295" y="43"/>
                    </a:lnTo>
                    <a:lnTo>
                      <a:pt x="279" y="38"/>
                    </a:lnTo>
                    <a:lnTo>
                      <a:pt x="260" y="35"/>
                    </a:lnTo>
                    <a:lnTo>
                      <a:pt x="238" y="30"/>
                    </a:lnTo>
                    <a:lnTo>
                      <a:pt x="214" y="27"/>
                    </a:lnTo>
                    <a:lnTo>
                      <a:pt x="188" y="23"/>
                    </a:lnTo>
                    <a:lnTo>
                      <a:pt x="161" y="22"/>
                    </a:lnTo>
                    <a:lnTo>
                      <a:pt x="134" y="23"/>
                    </a:lnTo>
                    <a:lnTo>
                      <a:pt x="108" y="25"/>
                    </a:lnTo>
                    <a:lnTo>
                      <a:pt x="82" y="31"/>
                    </a:lnTo>
                    <a:lnTo>
                      <a:pt x="58" y="40"/>
                    </a:lnTo>
                    <a:lnTo>
                      <a:pt x="36" y="52"/>
                    </a:lnTo>
                    <a:lnTo>
                      <a:pt x="16" y="68"/>
                    </a:lnTo>
                    <a:lnTo>
                      <a:pt x="0" y="89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303" name="Freeform 81"/>
              <p:cNvSpPr>
                <a:spLocks/>
              </p:cNvSpPr>
              <p:nvPr/>
            </p:nvSpPr>
            <p:spPr bwMode="auto">
              <a:xfrm>
                <a:off x="4863" y="1872"/>
                <a:ext cx="75" cy="139"/>
              </a:xfrm>
              <a:custGeom>
                <a:avLst/>
                <a:gdLst>
                  <a:gd name="T0" fmla="*/ 0 w 528"/>
                  <a:gd name="T1" fmla="*/ 0 h 975"/>
                  <a:gd name="T2" fmla="*/ 0 w 528"/>
                  <a:gd name="T3" fmla="*/ 0 h 975"/>
                  <a:gd name="T4" fmla="*/ 0 w 528"/>
                  <a:gd name="T5" fmla="*/ 0 h 975"/>
                  <a:gd name="T6" fmla="*/ 0 w 528"/>
                  <a:gd name="T7" fmla="*/ 0 h 975"/>
                  <a:gd name="T8" fmla="*/ 0 w 528"/>
                  <a:gd name="T9" fmla="*/ 0 h 975"/>
                  <a:gd name="T10" fmla="*/ 0 w 528"/>
                  <a:gd name="T11" fmla="*/ 0 h 975"/>
                  <a:gd name="T12" fmla="*/ 0 w 528"/>
                  <a:gd name="T13" fmla="*/ 0 h 975"/>
                  <a:gd name="T14" fmla="*/ 0 w 528"/>
                  <a:gd name="T15" fmla="*/ 0 h 975"/>
                  <a:gd name="T16" fmla="*/ 0 w 528"/>
                  <a:gd name="T17" fmla="*/ 0 h 975"/>
                  <a:gd name="T18" fmla="*/ 0 w 528"/>
                  <a:gd name="T19" fmla="*/ 0 h 975"/>
                  <a:gd name="T20" fmla="*/ 0 w 528"/>
                  <a:gd name="T21" fmla="*/ 0 h 975"/>
                  <a:gd name="T22" fmla="*/ 0 w 528"/>
                  <a:gd name="T23" fmla="*/ 0 h 975"/>
                  <a:gd name="T24" fmla="*/ 0 w 528"/>
                  <a:gd name="T25" fmla="*/ 0 h 975"/>
                  <a:gd name="T26" fmla="*/ 0 w 528"/>
                  <a:gd name="T27" fmla="*/ 0 h 975"/>
                  <a:gd name="T28" fmla="*/ 0 w 528"/>
                  <a:gd name="T29" fmla="*/ 0 h 975"/>
                  <a:gd name="T30" fmla="*/ 0 w 528"/>
                  <a:gd name="T31" fmla="*/ 0 h 975"/>
                  <a:gd name="T32" fmla="*/ 0 w 528"/>
                  <a:gd name="T33" fmla="*/ 0 h 975"/>
                  <a:gd name="T34" fmla="*/ 0 w 528"/>
                  <a:gd name="T35" fmla="*/ 0 h 9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528"/>
                  <a:gd name="T55" fmla="*/ 0 h 975"/>
                  <a:gd name="T56" fmla="*/ 528 w 528"/>
                  <a:gd name="T57" fmla="*/ 975 h 9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528" h="975">
                    <a:moveTo>
                      <a:pt x="0" y="0"/>
                    </a:moveTo>
                    <a:lnTo>
                      <a:pt x="0" y="943"/>
                    </a:lnTo>
                    <a:lnTo>
                      <a:pt x="159" y="975"/>
                    </a:lnTo>
                    <a:lnTo>
                      <a:pt x="152" y="848"/>
                    </a:lnTo>
                    <a:lnTo>
                      <a:pt x="528" y="905"/>
                    </a:lnTo>
                    <a:lnTo>
                      <a:pt x="521" y="855"/>
                    </a:lnTo>
                    <a:lnTo>
                      <a:pt x="261" y="822"/>
                    </a:lnTo>
                    <a:lnTo>
                      <a:pt x="254" y="713"/>
                    </a:lnTo>
                    <a:lnTo>
                      <a:pt x="77" y="713"/>
                    </a:lnTo>
                    <a:lnTo>
                      <a:pt x="72" y="699"/>
                    </a:lnTo>
                    <a:lnTo>
                      <a:pt x="60" y="659"/>
                    </a:lnTo>
                    <a:lnTo>
                      <a:pt x="44" y="595"/>
                    </a:lnTo>
                    <a:lnTo>
                      <a:pt x="28" y="511"/>
                    </a:lnTo>
                    <a:lnTo>
                      <a:pt x="16" y="410"/>
                    </a:lnTo>
                    <a:lnTo>
                      <a:pt x="12" y="294"/>
                    </a:lnTo>
                    <a:lnTo>
                      <a:pt x="21" y="167"/>
                    </a:lnTo>
                    <a:lnTo>
                      <a:pt x="45" y="3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304" name="Freeform 82"/>
              <p:cNvSpPr>
                <a:spLocks/>
              </p:cNvSpPr>
              <p:nvPr/>
            </p:nvSpPr>
            <p:spPr bwMode="auto">
              <a:xfrm>
                <a:off x="4900" y="1840"/>
                <a:ext cx="97" cy="19"/>
              </a:xfrm>
              <a:custGeom>
                <a:avLst/>
                <a:gdLst>
                  <a:gd name="T0" fmla="*/ 0 w 678"/>
                  <a:gd name="T1" fmla="*/ 0 h 133"/>
                  <a:gd name="T2" fmla="*/ 0 w 678"/>
                  <a:gd name="T3" fmla="*/ 0 h 133"/>
                  <a:gd name="T4" fmla="*/ 0 w 678"/>
                  <a:gd name="T5" fmla="*/ 0 h 133"/>
                  <a:gd name="T6" fmla="*/ 0 w 678"/>
                  <a:gd name="T7" fmla="*/ 0 h 133"/>
                  <a:gd name="T8" fmla="*/ 0 w 678"/>
                  <a:gd name="T9" fmla="*/ 0 h 133"/>
                  <a:gd name="T10" fmla="*/ 0 w 678"/>
                  <a:gd name="T11" fmla="*/ 0 h 133"/>
                  <a:gd name="T12" fmla="*/ 0 w 678"/>
                  <a:gd name="T13" fmla="*/ 0 h 133"/>
                  <a:gd name="T14" fmla="*/ 0 w 678"/>
                  <a:gd name="T15" fmla="*/ 0 h 133"/>
                  <a:gd name="T16" fmla="*/ 0 w 678"/>
                  <a:gd name="T17" fmla="*/ 0 h 133"/>
                  <a:gd name="T18" fmla="*/ 0 w 678"/>
                  <a:gd name="T19" fmla="*/ 0 h 133"/>
                  <a:gd name="T20" fmla="*/ 0 w 678"/>
                  <a:gd name="T21" fmla="*/ 0 h 133"/>
                  <a:gd name="T22" fmla="*/ 0 w 678"/>
                  <a:gd name="T23" fmla="*/ 0 h 133"/>
                  <a:gd name="T24" fmla="*/ 0 w 678"/>
                  <a:gd name="T25" fmla="*/ 0 h 133"/>
                  <a:gd name="T26" fmla="*/ 0 w 678"/>
                  <a:gd name="T27" fmla="*/ 0 h 133"/>
                  <a:gd name="T28" fmla="*/ 0 w 678"/>
                  <a:gd name="T29" fmla="*/ 0 h 133"/>
                  <a:gd name="T30" fmla="*/ 0 w 678"/>
                  <a:gd name="T31" fmla="*/ 0 h 133"/>
                  <a:gd name="T32" fmla="*/ 0 w 678"/>
                  <a:gd name="T33" fmla="*/ 0 h 133"/>
                  <a:gd name="T34" fmla="*/ 0 w 678"/>
                  <a:gd name="T35" fmla="*/ 0 h 133"/>
                  <a:gd name="T36" fmla="*/ 0 w 678"/>
                  <a:gd name="T37" fmla="*/ 0 h 133"/>
                  <a:gd name="T38" fmla="*/ 0 w 678"/>
                  <a:gd name="T39" fmla="*/ 0 h 133"/>
                  <a:gd name="T40" fmla="*/ 0 w 678"/>
                  <a:gd name="T41" fmla="*/ 0 h 133"/>
                  <a:gd name="T42" fmla="*/ 0 w 678"/>
                  <a:gd name="T43" fmla="*/ 0 h 133"/>
                  <a:gd name="T44" fmla="*/ 0 w 678"/>
                  <a:gd name="T45" fmla="*/ 0 h 133"/>
                  <a:gd name="T46" fmla="*/ 0 w 678"/>
                  <a:gd name="T47" fmla="*/ 0 h 133"/>
                  <a:gd name="T48" fmla="*/ 0 w 678"/>
                  <a:gd name="T49" fmla="*/ 0 h 133"/>
                  <a:gd name="T50" fmla="*/ 0 w 678"/>
                  <a:gd name="T51" fmla="*/ 0 h 133"/>
                  <a:gd name="T52" fmla="*/ 0 w 678"/>
                  <a:gd name="T53" fmla="*/ 0 h 133"/>
                  <a:gd name="T54" fmla="*/ 0 w 678"/>
                  <a:gd name="T55" fmla="*/ 0 h 133"/>
                  <a:gd name="T56" fmla="*/ 0 w 678"/>
                  <a:gd name="T57" fmla="*/ 0 h 133"/>
                  <a:gd name="T58" fmla="*/ 0 w 678"/>
                  <a:gd name="T59" fmla="*/ 0 h 133"/>
                  <a:gd name="T60" fmla="*/ 0 w 678"/>
                  <a:gd name="T61" fmla="*/ 0 h 133"/>
                  <a:gd name="T62" fmla="*/ 0 w 678"/>
                  <a:gd name="T63" fmla="*/ 0 h 133"/>
                  <a:gd name="T64" fmla="*/ 0 w 678"/>
                  <a:gd name="T65" fmla="*/ 0 h 133"/>
                  <a:gd name="T66" fmla="*/ 0 w 678"/>
                  <a:gd name="T67" fmla="*/ 0 h 133"/>
                  <a:gd name="T68" fmla="*/ 0 w 678"/>
                  <a:gd name="T69" fmla="*/ 0 h 133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678"/>
                  <a:gd name="T106" fmla="*/ 0 h 133"/>
                  <a:gd name="T107" fmla="*/ 678 w 678"/>
                  <a:gd name="T108" fmla="*/ 133 h 133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678" h="133">
                    <a:moveTo>
                      <a:pt x="0" y="133"/>
                    </a:moveTo>
                    <a:lnTo>
                      <a:pt x="4" y="132"/>
                    </a:lnTo>
                    <a:lnTo>
                      <a:pt x="15" y="127"/>
                    </a:lnTo>
                    <a:lnTo>
                      <a:pt x="32" y="122"/>
                    </a:lnTo>
                    <a:lnTo>
                      <a:pt x="56" y="114"/>
                    </a:lnTo>
                    <a:lnTo>
                      <a:pt x="86" y="104"/>
                    </a:lnTo>
                    <a:lnTo>
                      <a:pt x="120" y="95"/>
                    </a:lnTo>
                    <a:lnTo>
                      <a:pt x="160" y="86"/>
                    </a:lnTo>
                    <a:lnTo>
                      <a:pt x="204" y="78"/>
                    </a:lnTo>
                    <a:lnTo>
                      <a:pt x="252" y="70"/>
                    </a:lnTo>
                    <a:lnTo>
                      <a:pt x="303" y="64"/>
                    </a:lnTo>
                    <a:lnTo>
                      <a:pt x="358" y="60"/>
                    </a:lnTo>
                    <a:lnTo>
                      <a:pt x="414" y="58"/>
                    </a:lnTo>
                    <a:lnTo>
                      <a:pt x="474" y="60"/>
                    </a:lnTo>
                    <a:lnTo>
                      <a:pt x="534" y="65"/>
                    </a:lnTo>
                    <a:lnTo>
                      <a:pt x="596" y="74"/>
                    </a:lnTo>
                    <a:lnTo>
                      <a:pt x="659" y="88"/>
                    </a:lnTo>
                    <a:lnTo>
                      <a:pt x="678" y="0"/>
                    </a:lnTo>
                    <a:lnTo>
                      <a:pt x="674" y="0"/>
                    </a:lnTo>
                    <a:lnTo>
                      <a:pt x="659" y="0"/>
                    </a:lnTo>
                    <a:lnTo>
                      <a:pt x="636" y="0"/>
                    </a:lnTo>
                    <a:lnTo>
                      <a:pt x="606" y="1"/>
                    </a:lnTo>
                    <a:lnTo>
                      <a:pt x="570" y="2"/>
                    </a:lnTo>
                    <a:lnTo>
                      <a:pt x="527" y="3"/>
                    </a:lnTo>
                    <a:lnTo>
                      <a:pt x="480" y="7"/>
                    </a:lnTo>
                    <a:lnTo>
                      <a:pt x="430" y="9"/>
                    </a:lnTo>
                    <a:lnTo>
                      <a:pt x="376" y="14"/>
                    </a:lnTo>
                    <a:lnTo>
                      <a:pt x="320" y="18"/>
                    </a:lnTo>
                    <a:lnTo>
                      <a:pt x="264" y="24"/>
                    </a:lnTo>
                    <a:lnTo>
                      <a:pt x="208" y="32"/>
                    </a:lnTo>
                    <a:lnTo>
                      <a:pt x="152" y="40"/>
                    </a:lnTo>
                    <a:lnTo>
                      <a:pt x="98" y="50"/>
                    </a:lnTo>
                    <a:lnTo>
                      <a:pt x="47" y="62"/>
                    </a:lnTo>
                    <a:lnTo>
                      <a:pt x="0" y="76"/>
                    </a:lnTo>
                    <a:lnTo>
                      <a:pt x="0" y="133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305" name="Freeform 83"/>
              <p:cNvSpPr>
                <a:spLocks/>
              </p:cNvSpPr>
              <p:nvPr/>
            </p:nvSpPr>
            <p:spPr bwMode="auto">
              <a:xfrm>
                <a:off x="4843" y="2015"/>
                <a:ext cx="163" cy="54"/>
              </a:xfrm>
              <a:custGeom>
                <a:avLst/>
                <a:gdLst>
                  <a:gd name="T0" fmla="*/ 0 w 1142"/>
                  <a:gd name="T1" fmla="*/ 0 h 379"/>
                  <a:gd name="T2" fmla="*/ 0 w 1142"/>
                  <a:gd name="T3" fmla="*/ 0 h 379"/>
                  <a:gd name="T4" fmla="*/ 0 w 1142"/>
                  <a:gd name="T5" fmla="*/ 0 h 379"/>
                  <a:gd name="T6" fmla="*/ 0 w 1142"/>
                  <a:gd name="T7" fmla="*/ 0 h 379"/>
                  <a:gd name="T8" fmla="*/ 0 w 1142"/>
                  <a:gd name="T9" fmla="*/ 0 h 379"/>
                  <a:gd name="T10" fmla="*/ 0 w 1142"/>
                  <a:gd name="T11" fmla="*/ 0 h 379"/>
                  <a:gd name="T12" fmla="*/ 0 w 1142"/>
                  <a:gd name="T13" fmla="*/ 0 h 379"/>
                  <a:gd name="T14" fmla="*/ 0 w 1142"/>
                  <a:gd name="T15" fmla="*/ 0 h 379"/>
                  <a:gd name="T16" fmla="*/ 0 w 1142"/>
                  <a:gd name="T17" fmla="*/ 0 h 379"/>
                  <a:gd name="T18" fmla="*/ 0 w 1142"/>
                  <a:gd name="T19" fmla="*/ 0 h 379"/>
                  <a:gd name="T20" fmla="*/ 0 w 1142"/>
                  <a:gd name="T21" fmla="*/ 0 h 379"/>
                  <a:gd name="T22" fmla="*/ 0 w 1142"/>
                  <a:gd name="T23" fmla="*/ 0 h 379"/>
                  <a:gd name="T24" fmla="*/ 0 w 1142"/>
                  <a:gd name="T25" fmla="*/ 0 h 379"/>
                  <a:gd name="T26" fmla="*/ 0 w 1142"/>
                  <a:gd name="T27" fmla="*/ 0 h 379"/>
                  <a:gd name="T28" fmla="*/ 0 w 1142"/>
                  <a:gd name="T29" fmla="*/ 0 h 379"/>
                  <a:gd name="T30" fmla="*/ 0 w 1142"/>
                  <a:gd name="T31" fmla="*/ 0 h 379"/>
                  <a:gd name="T32" fmla="*/ 0 w 1142"/>
                  <a:gd name="T33" fmla="*/ 0 h 379"/>
                  <a:gd name="T34" fmla="*/ 0 w 1142"/>
                  <a:gd name="T35" fmla="*/ 0 h 379"/>
                  <a:gd name="T36" fmla="*/ 0 w 1142"/>
                  <a:gd name="T37" fmla="*/ 0 h 379"/>
                  <a:gd name="T38" fmla="*/ 0 w 1142"/>
                  <a:gd name="T39" fmla="*/ 0 h 379"/>
                  <a:gd name="T40" fmla="*/ 0 w 1142"/>
                  <a:gd name="T41" fmla="*/ 0 h 379"/>
                  <a:gd name="T42" fmla="*/ 0 w 1142"/>
                  <a:gd name="T43" fmla="*/ 0 h 379"/>
                  <a:gd name="T44" fmla="*/ 0 w 1142"/>
                  <a:gd name="T45" fmla="*/ 0 h 379"/>
                  <a:gd name="T46" fmla="*/ 0 w 1142"/>
                  <a:gd name="T47" fmla="*/ 0 h 379"/>
                  <a:gd name="T48" fmla="*/ 0 w 1142"/>
                  <a:gd name="T49" fmla="*/ 0 h 379"/>
                  <a:gd name="T50" fmla="*/ 0 w 1142"/>
                  <a:gd name="T51" fmla="*/ 0 h 379"/>
                  <a:gd name="T52" fmla="*/ 0 w 1142"/>
                  <a:gd name="T53" fmla="*/ 0 h 379"/>
                  <a:gd name="T54" fmla="*/ 0 w 1142"/>
                  <a:gd name="T55" fmla="*/ 0 h 379"/>
                  <a:gd name="T56" fmla="*/ 0 w 1142"/>
                  <a:gd name="T57" fmla="*/ 0 h 379"/>
                  <a:gd name="T58" fmla="*/ 0 w 1142"/>
                  <a:gd name="T59" fmla="*/ 0 h 379"/>
                  <a:gd name="T60" fmla="*/ 0 w 1142"/>
                  <a:gd name="T61" fmla="*/ 0 h 379"/>
                  <a:gd name="T62" fmla="*/ 0 w 1142"/>
                  <a:gd name="T63" fmla="*/ 0 h 379"/>
                  <a:gd name="T64" fmla="*/ 0 w 1142"/>
                  <a:gd name="T65" fmla="*/ 0 h 379"/>
                  <a:gd name="T66" fmla="*/ 0 w 1142"/>
                  <a:gd name="T67" fmla="*/ 0 h 379"/>
                  <a:gd name="T68" fmla="*/ 0 w 1142"/>
                  <a:gd name="T69" fmla="*/ 0 h 379"/>
                  <a:gd name="T70" fmla="*/ 0 w 1142"/>
                  <a:gd name="T71" fmla="*/ 0 h 379"/>
                  <a:gd name="T72" fmla="*/ 0 w 1142"/>
                  <a:gd name="T73" fmla="*/ 0 h 379"/>
                  <a:gd name="T74" fmla="*/ 0 w 1142"/>
                  <a:gd name="T75" fmla="*/ 0 h 379"/>
                  <a:gd name="T76" fmla="*/ 0 w 1142"/>
                  <a:gd name="T77" fmla="*/ 0 h 379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1142"/>
                  <a:gd name="T118" fmla="*/ 0 h 379"/>
                  <a:gd name="T119" fmla="*/ 1142 w 1142"/>
                  <a:gd name="T120" fmla="*/ 379 h 379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1142" h="379">
                    <a:moveTo>
                      <a:pt x="482" y="367"/>
                    </a:moveTo>
                    <a:lnTo>
                      <a:pt x="485" y="366"/>
                    </a:lnTo>
                    <a:lnTo>
                      <a:pt x="492" y="363"/>
                    </a:lnTo>
                    <a:lnTo>
                      <a:pt x="502" y="359"/>
                    </a:lnTo>
                    <a:lnTo>
                      <a:pt x="516" y="353"/>
                    </a:lnTo>
                    <a:lnTo>
                      <a:pt x="533" y="346"/>
                    </a:lnTo>
                    <a:lnTo>
                      <a:pt x="551" y="338"/>
                    </a:lnTo>
                    <a:lnTo>
                      <a:pt x="572" y="328"/>
                    </a:lnTo>
                    <a:lnTo>
                      <a:pt x="593" y="317"/>
                    </a:lnTo>
                    <a:lnTo>
                      <a:pt x="616" y="306"/>
                    </a:lnTo>
                    <a:lnTo>
                      <a:pt x="638" y="292"/>
                    </a:lnTo>
                    <a:lnTo>
                      <a:pt x="660" y="279"/>
                    </a:lnTo>
                    <a:lnTo>
                      <a:pt x="680" y="264"/>
                    </a:lnTo>
                    <a:lnTo>
                      <a:pt x="700" y="249"/>
                    </a:lnTo>
                    <a:lnTo>
                      <a:pt x="717" y="233"/>
                    </a:lnTo>
                    <a:lnTo>
                      <a:pt x="732" y="217"/>
                    </a:lnTo>
                    <a:lnTo>
                      <a:pt x="743" y="201"/>
                    </a:lnTo>
                    <a:lnTo>
                      <a:pt x="0" y="20"/>
                    </a:lnTo>
                    <a:lnTo>
                      <a:pt x="57" y="0"/>
                    </a:lnTo>
                    <a:lnTo>
                      <a:pt x="1142" y="267"/>
                    </a:lnTo>
                    <a:lnTo>
                      <a:pt x="1098" y="292"/>
                    </a:lnTo>
                    <a:lnTo>
                      <a:pt x="784" y="212"/>
                    </a:lnTo>
                    <a:lnTo>
                      <a:pt x="783" y="213"/>
                    </a:lnTo>
                    <a:lnTo>
                      <a:pt x="781" y="216"/>
                    </a:lnTo>
                    <a:lnTo>
                      <a:pt x="776" y="221"/>
                    </a:lnTo>
                    <a:lnTo>
                      <a:pt x="769" y="228"/>
                    </a:lnTo>
                    <a:lnTo>
                      <a:pt x="761" y="237"/>
                    </a:lnTo>
                    <a:lnTo>
                      <a:pt x="750" y="246"/>
                    </a:lnTo>
                    <a:lnTo>
                      <a:pt x="737" y="258"/>
                    </a:lnTo>
                    <a:lnTo>
                      <a:pt x="721" y="269"/>
                    </a:lnTo>
                    <a:lnTo>
                      <a:pt x="703" y="282"/>
                    </a:lnTo>
                    <a:lnTo>
                      <a:pt x="684" y="295"/>
                    </a:lnTo>
                    <a:lnTo>
                      <a:pt x="660" y="309"/>
                    </a:lnTo>
                    <a:lnTo>
                      <a:pt x="635" y="323"/>
                    </a:lnTo>
                    <a:lnTo>
                      <a:pt x="606" y="338"/>
                    </a:lnTo>
                    <a:lnTo>
                      <a:pt x="574" y="352"/>
                    </a:lnTo>
                    <a:lnTo>
                      <a:pt x="540" y="366"/>
                    </a:lnTo>
                    <a:lnTo>
                      <a:pt x="502" y="379"/>
                    </a:lnTo>
                    <a:lnTo>
                      <a:pt x="482" y="36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306" name="Freeform 84"/>
              <p:cNvSpPr>
                <a:spLocks/>
              </p:cNvSpPr>
              <p:nvPr/>
            </p:nvSpPr>
            <p:spPr bwMode="auto">
              <a:xfrm>
                <a:off x="4809" y="2029"/>
                <a:ext cx="167" cy="48"/>
              </a:xfrm>
              <a:custGeom>
                <a:avLst/>
                <a:gdLst>
                  <a:gd name="T0" fmla="*/ 0 w 1163"/>
                  <a:gd name="T1" fmla="*/ 0 h 340"/>
                  <a:gd name="T2" fmla="*/ 0 w 1163"/>
                  <a:gd name="T3" fmla="*/ 0 h 340"/>
                  <a:gd name="T4" fmla="*/ 0 w 1163"/>
                  <a:gd name="T5" fmla="*/ 0 h 340"/>
                  <a:gd name="T6" fmla="*/ 0 w 1163"/>
                  <a:gd name="T7" fmla="*/ 0 h 340"/>
                  <a:gd name="T8" fmla="*/ 0 w 1163"/>
                  <a:gd name="T9" fmla="*/ 0 h 3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63"/>
                  <a:gd name="T16" fmla="*/ 0 h 340"/>
                  <a:gd name="T17" fmla="*/ 1163 w 1163"/>
                  <a:gd name="T18" fmla="*/ 340 h 3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63" h="340">
                    <a:moveTo>
                      <a:pt x="0" y="0"/>
                    </a:moveTo>
                    <a:lnTo>
                      <a:pt x="1137" y="340"/>
                    </a:lnTo>
                    <a:lnTo>
                      <a:pt x="1163" y="340"/>
                    </a:lnTo>
                    <a:lnTo>
                      <a:pt x="3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307" name="Freeform 85"/>
              <p:cNvSpPr>
                <a:spLocks/>
              </p:cNvSpPr>
              <p:nvPr/>
            </p:nvSpPr>
            <p:spPr bwMode="auto">
              <a:xfrm>
                <a:off x="4837" y="2022"/>
                <a:ext cx="164" cy="44"/>
              </a:xfrm>
              <a:custGeom>
                <a:avLst/>
                <a:gdLst>
                  <a:gd name="T0" fmla="*/ 0 w 1149"/>
                  <a:gd name="T1" fmla="*/ 0 h 303"/>
                  <a:gd name="T2" fmla="*/ 0 w 1149"/>
                  <a:gd name="T3" fmla="*/ 0 h 303"/>
                  <a:gd name="T4" fmla="*/ 0 w 1149"/>
                  <a:gd name="T5" fmla="*/ 0 h 303"/>
                  <a:gd name="T6" fmla="*/ 0 w 1149"/>
                  <a:gd name="T7" fmla="*/ 0 h 303"/>
                  <a:gd name="T8" fmla="*/ 0 w 1149"/>
                  <a:gd name="T9" fmla="*/ 0 h 30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49"/>
                  <a:gd name="T16" fmla="*/ 0 h 303"/>
                  <a:gd name="T17" fmla="*/ 1149 w 1149"/>
                  <a:gd name="T18" fmla="*/ 303 h 30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49" h="303">
                    <a:moveTo>
                      <a:pt x="0" y="1"/>
                    </a:moveTo>
                    <a:lnTo>
                      <a:pt x="1124" y="303"/>
                    </a:lnTo>
                    <a:lnTo>
                      <a:pt x="1149" y="302"/>
                    </a:lnTo>
                    <a:lnTo>
                      <a:pt x="34" y="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308" name="Freeform 86"/>
              <p:cNvSpPr>
                <a:spLocks/>
              </p:cNvSpPr>
              <p:nvPr/>
            </p:nvSpPr>
            <p:spPr bwMode="auto">
              <a:xfrm>
                <a:off x="4824" y="2025"/>
                <a:ext cx="165" cy="48"/>
              </a:xfrm>
              <a:custGeom>
                <a:avLst/>
                <a:gdLst>
                  <a:gd name="T0" fmla="*/ 0 w 1155"/>
                  <a:gd name="T1" fmla="*/ 0 h 336"/>
                  <a:gd name="T2" fmla="*/ 0 w 1155"/>
                  <a:gd name="T3" fmla="*/ 0 h 336"/>
                  <a:gd name="T4" fmla="*/ 0 w 1155"/>
                  <a:gd name="T5" fmla="*/ 0 h 336"/>
                  <a:gd name="T6" fmla="*/ 0 w 1155"/>
                  <a:gd name="T7" fmla="*/ 0 h 336"/>
                  <a:gd name="T8" fmla="*/ 0 w 1155"/>
                  <a:gd name="T9" fmla="*/ 0 h 33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55"/>
                  <a:gd name="T16" fmla="*/ 0 h 336"/>
                  <a:gd name="T17" fmla="*/ 1155 w 1155"/>
                  <a:gd name="T18" fmla="*/ 336 h 3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55" h="336">
                    <a:moveTo>
                      <a:pt x="0" y="0"/>
                    </a:moveTo>
                    <a:lnTo>
                      <a:pt x="1134" y="336"/>
                    </a:lnTo>
                    <a:lnTo>
                      <a:pt x="1155" y="328"/>
                    </a:lnTo>
                    <a:lnTo>
                      <a:pt x="3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56010" name="Group 87"/>
            <p:cNvGrpSpPr>
              <a:grpSpLocks/>
            </p:cNvGrpSpPr>
            <p:nvPr/>
          </p:nvGrpSpPr>
          <p:grpSpPr bwMode="auto">
            <a:xfrm>
              <a:off x="3454" y="1581"/>
              <a:ext cx="318" cy="262"/>
              <a:chOff x="4781" y="1833"/>
              <a:chExt cx="318" cy="262"/>
            </a:xfrm>
          </p:grpSpPr>
          <p:sp>
            <p:nvSpPr>
              <p:cNvPr id="256229" name="AutoShape 88"/>
              <p:cNvSpPr>
                <a:spLocks noChangeAspect="1" noChangeArrowheads="1" noTextEdit="1"/>
              </p:cNvSpPr>
              <p:nvPr/>
            </p:nvSpPr>
            <p:spPr bwMode="auto">
              <a:xfrm>
                <a:off x="4787" y="1835"/>
                <a:ext cx="312" cy="2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230" name="Freeform 89"/>
              <p:cNvSpPr>
                <a:spLocks/>
              </p:cNvSpPr>
              <p:nvPr/>
            </p:nvSpPr>
            <p:spPr bwMode="auto">
              <a:xfrm>
                <a:off x="4781" y="1833"/>
                <a:ext cx="307" cy="258"/>
              </a:xfrm>
              <a:custGeom>
                <a:avLst/>
                <a:gdLst>
                  <a:gd name="T0" fmla="*/ 0 w 2150"/>
                  <a:gd name="T1" fmla="*/ 0 h 1804"/>
                  <a:gd name="T2" fmla="*/ 0 w 2150"/>
                  <a:gd name="T3" fmla="*/ 0 h 1804"/>
                  <a:gd name="T4" fmla="*/ 0 w 2150"/>
                  <a:gd name="T5" fmla="*/ 0 h 1804"/>
                  <a:gd name="T6" fmla="*/ 0 w 2150"/>
                  <a:gd name="T7" fmla="*/ 0 h 1804"/>
                  <a:gd name="T8" fmla="*/ 0 w 2150"/>
                  <a:gd name="T9" fmla="*/ 0 h 1804"/>
                  <a:gd name="T10" fmla="*/ 0 w 2150"/>
                  <a:gd name="T11" fmla="*/ 0 h 1804"/>
                  <a:gd name="T12" fmla="*/ 0 w 2150"/>
                  <a:gd name="T13" fmla="*/ 0 h 1804"/>
                  <a:gd name="T14" fmla="*/ 0 w 2150"/>
                  <a:gd name="T15" fmla="*/ 0 h 1804"/>
                  <a:gd name="T16" fmla="*/ 0 w 2150"/>
                  <a:gd name="T17" fmla="*/ 0 h 1804"/>
                  <a:gd name="T18" fmla="*/ 0 w 2150"/>
                  <a:gd name="T19" fmla="*/ 0 h 1804"/>
                  <a:gd name="T20" fmla="*/ 0 w 2150"/>
                  <a:gd name="T21" fmla="*/ 0 h 1804"/>
                  <a:gd name="T22" fmla="*/ 0 w 2150"/>
                  <a:gd name="T23" fmla="*/ 0 h 1804"/>
                  <a:gd name="T24" fmla="*/ 0 w 2150"/>
                  <a:gd name="T25" fmla="*/ 0 h 1804"/>
                  <a:gd name="T26" fmla="*/ 0 w 2150"/>
                  <a:gd name="T27" fmla="*/ 0 h 1804"/>
                  <a:gd name="T28" fmla="*/ 0 w 2150"/>
                  <a:gd name="T29" fmla="*/ 0 h 1804"/>
                  <a:gd name="T30" fmla="*/ 0 w 2150"/>
                  <a:gd name="T31" fmla="*/ 0 h 1804"/>
                  <a:gd name="T32" fmla="*/ 0 w 2150"/>
                  <a:gd name="T33" fmla="*/ 0 h 1804"/>
                  <a:gd name="T34" fmla="*/ 0 w 2150"/>
                  <a:gd name="T35" fmla="*/ 0 h 1804"/>
                  <a:gd name="T36" fmla="*/ 0 w 2150"/>
                  <a:gd name="T37" fmla="*/ 0 h 1804"/>
                  <a:gd name="T38" fmla="*/ 0 w 2150"/>
                  <a:gd name="T39" fmla="*/ 0 h 1804"/>
                  <a:gd name="T40" fmla="*/ 0 w 2150"/>
                  <a:gd name="T41" fmla="*/ 0 h 1804"/>
                  <a:gd name="T42" fmla="*/ 0 w 2150"/>
                  <a:gd name="T43" fmla="*/ 0 h 1804"/>
                  <a:gd name="T44" fmla="*/ 0 w 2150"/>
                  <a:gd name="T45" fmla="*/ 0 h 1804"/>
                  <a:gd name="T46" fmla="*/ 0 w 2150"/>
                  <a:gd name="T47" fmla="*/ 0 h 1804"/>
                  <a:gd name="T48" fmla="*/ 0 w 2150"/>
                  <a:gd name="T49" fmla="*/ 0 h 1804"/>
                  <a:gd name="T50" fmla="*/ 0 w 2150"/>
                  <a:gd name="T51" fmla="*/ 0 h 1804"/>
                  <a:gd name="T52" fmla="*/ 0 w 2150"/>
                  <a:gd name="T53" fmla="*/ 0 h 1804"/>
                  <a:gd name="T54" fmla="*/ 0 w 2150"/>
                  <a:gd name="T55" fmla="*/ 0 h 1804"/>
                  <a:gd name="T56" fmla="*/ 0 w 2150"/>
                  <a:gd name="T57" fmla="*/ 0 h 1804"/>
                  <a:gd name="T58" fmla="*/ 0 w 2150"/>
                  <a:gd name="T59" fmla="*/ 0 h 1804"/>
                  <a:gd name="T60" fmla="*/ 0 w 2150"/>
                  <a:gd name="T61" fmla="*/ 0 h 1804"/>
                  <a:gd name="T62" fmla="*/ 0 w 2150"/>
                  <a:gd name="T63" fmla="*/ 0 h 1804"/>
                  <a:gd name="T64" fmla="*/ 0 w 2150"/>
                  <a:gd name="T65" fmla="*/ 0 h 1804"/>
                  <a:gd name="T66" fmla="*/ 0 w 2150"/>
                  <a:gd name="T67" fmla="*/ 0 h 1804"/>
                  <a:gd name="T68" fmla="*/ 0 w 2150"/>
                  <a:gd name="T69" fmla="*/ 0 h 1804"/>
                  <a:gd name="T70" fmla="*/ 0 w 2150"/>
                  <a:gd name="T71" fmla="*/ 0 h 1804"/>
                  <a:gd name="T72" fmla="*/ 0 w 2150"/>
                  <a:gd name="T73" fmla="*/ 0 h 1804"/>
                  <a:gd name="T74" fmla="*/ 0 w 2150"/>
                  <a:gd name="T75" fmla="*/ 0 h 1804"/>
                  <a:gd name="T76" fmla="*/ 0 w 2150"/>
                  <a:gd name="T77" fmla="*/ 0 h 1804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2150"/>
                  <a:gd name="T118" fmla="*/ 0 h 1804"/>
                  <a:gd name="T119" fmla="*/ 2150 w 2150"/>
                  <a:gd name="T120" fmla="*/ 1804 h 1804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2150" h="1804">
                    <a:moveTo>
                      <a:pt x="582" y="239"/>
                    </a:moveTo>
                    <a:lnTo>
                      <a:pt x="606" y="129"/>
                    </a:lnTo>
                    <a:lnTo>
                      <a:pt x="607" y="129"/>
                    </a:lnTo>
                    <a:lnTo>
                      <a:pt x="611" y="128"/>
                    </a:lnTo>
                    <a:lnTo>
                      <a:pt x="616" y="125"/>
                    </a:lnTo>
                    <a:lnTo>
                      <a:pt x="623" y="123"/>
                    </a:lnTo>
                    <a:lnTo>
                      <a:pt x="633" y="120"/>
                    </a:lnTo>
                    <a:lnTo>
                      <a:pt x="645" y="115"/>
                    </a:lnTo>
                    <a:lnTo>
                      <a:pt x="659" y="112"/>
                    </a:lnTo>
                    <a:lnTo>
                      <a:pt x="676" y="107"/>
                    </a:lnTo>
                    <a:lnTo>
                      <a:pt x="694" y="101"/>
                    </a:lnTo>
                    <a:lnTo>
                      <a:pt x="715" y="95"/>
                    </a:lnTo>
                    <a:lnTo>
                      <a:pt x="738" y="90"/>
                    </a:lnTo>
                    <a:lnTo>
                      <a:pt x="763" y="84"/>
                    </a:lnTo>
                    <a:lnTo>
                      <a:pt x="790" y="78"/>
                    </a:lnTo>
                    <a:lnTo>
                      <a:pt x="820" y="71"/>
                    </a:lnTo>
                    <a:lnTo>
                      <a:pt x="852" y="64"/>
                    </a:lnTo>
                    <a:lnTo>
                      <a:pt x="886" y="59"/>
                    </a:lnTo>
                    <a:lnTo>
                      <a:pt x="922" y="52"/>
                    </a:lnTo>
                    <a:lnTo>
                      <a:pt x="961" y="46"/>
                    </a:lnTo>
                    <a:lnTo>
                      <a:pt x="1002" y="40"/>
                    </a:lnTo>
                    <a:lnTo>
                      <a:pt x="1044" y="35"/>
                    </a:lnTo>
                    <a:lnTo>
                      <a:pt x="1090" y="29"/>
                    </a:lnTo>
                    <a:lnTo>
                      <a:pt x="1138" y="23"/>
                    </a:lnTo>
                    <a:lnTo>
                      <a:pt x="1187" y="18"/>
                    </a:lnTo>
                    <a:lnTo>
                      <a:pt x="1240" y="14"/>
                    </a:lnTo>
                    <a:lnTo>
                      <a:pt x="1294" y="10"/>
                    </a:lnTo>
                    <a:lnTo>
                      <a:pt x="1350" y="7"/>
                    </a:lnTo>
                    <a:lnTo>
                      <a:pt x="1410" y="4"/>
                    </a:lnTo>
                    <a:lnTo>
                      <a:pt x="1470" y="1"/>
                    </a:lnTo>
                    <a:lnTo>
                      <a:pt x="1535" y="0"/>
                    </a:lnTo>
                    <a:lnTo>
                      <a:pt x="1601" y="0"/>
                    </a:lnTo>
                    <a:lnTo>
                      <a:pt x="1668" y="0"/>
                    </a:lnTo>
                    <a:lnTo>
                      <a:pt x="1739" y="1"/>
                    </a:lnTo>
                    <a:lnTo>
                      <a:pt x="1816" y="44"/>
                    </a:lnTo>
                    <a:lnTo>
                      <a:pt x="1799" y="248"/>
                    </a:lnTo>
                    <a:lnTo>
                      <a:pt x="1804" y="251"/>
                    </a:lnTo>
                    <a:lnTo>
                      <a:pt x="1820" y="259"/>
                    </a:lnTo>
                    <a:lnTo>
                      <a:pt x="1842" y="272"/>
                    </a:lnTo>
                    <a:lnTo>
                      <a:pt x="1868" y="292"/>
                    </a:lnTo>
                    <a:lnTo>
                      <a:pt x="1896" y="318"/>
                    </a:lnTo>
                    <a:lnTo>
                      <a:pt x="1920" y="351"/>
                    </a:lnTo>
                    <a:lnTo>
                      <a:pt x="1939" y="390"/>
                    </a:lnTo>
                    <a:lnTo>
                      <a:pt x="1951" y="436"/>
                    </a:lnTo>
                    <a:lnTo>
                      <a:pt x="2125" y="593"/>
                    </a:lnTo>
                    <a:lnTo>
                      <a:pt x="2078" y="1009"/>
                    </a:lnTo>
                    <a:lnTo>
                      <a:pt x="1799" y="1149"/>
                    </a:lnTo>
                    <a:lnTo>
                      <a:pt x="2129" y="1247"/>
                    </a:lnTo>
                    <a:lnTo>
                      <a:pt x="2131" y="1251"/>
                    </a:lnTo>
                    <a:lnTo>
                      <a:pt x="2137" y="1264"/>
                    </a:lnTo>
                    <a:lnTo>
                      <a:pt x="2143" y="1284"/>
                    </a:lnTo>
                    <a:lnTo>
                      <a:pt x="2149" y="1310"/>
                    </a:lnTo>
                    <a:lnTo>
                      <a:pt x="2150" y="1342"/>
                    </a:lnTo>
                    <a:lnTo>
                      <a:pt x="2147" y="1380"/>
                    </a:lnTo>
                    <a:lnTo>
                      <a:pt x="2136" y="1423"/>
                    </a:lnTo>
                    <a:lnTo>
                      <a:pt x="2117" y="1468"/>
                    </a:lnTo>
                    <a:lnTo>
                      <a:pt x="1244" y="1804"/>
                    </a:lnTo>
                    <a:lnTo>
                      <a:pt x="0" y="1413"/>
                    </a:lnTo>
                    <a:lnTo>
                      <a:pt x="22" y="1367"/>
                    </a:lnTo>
                    <a:lnTo>
                      <a:pt x="212" y="1302"/>
                    </a:lnTo>
                    <a:lnTo>
                      <a:pt x="212" y="248"/>
                    </a:lnTo>
                    <a:lnTo>
                      <a:pt x="213" y="247"/>
                    </a:lnTo>
                    <a:lnTo>
                      <a:pt x="217" y="244"/>
                    </a:lnTo>
                    <a:lnTo>
                      <a:pt x="223" y="240"/>
                    </a:lnTo>
                    <a:lnTo>
                      <a:pt x="232" y="234"/>
                    </a:lnTo>
                    <a:lnTo>
                      <a:pt x="245" y="228"/>
                    </a:lnTo>
                    <a:lnTo>
                      <a:pt x="258" y="221"/>
                    </a:lnTo>
                    <a:lnTo>
                      <a:pt x="276" y="214"/>
                    </a:lnTo>
                    <a:lnTo>
                      <a:pt x="294" y="207"/>
                    </a:lnTo>
                    <a:lnTo>
                      <a:pt x="316" y="201"/>
                    </a:lnTo>
                    <a:lnTo>
                      <a:pt x="340" y="197"/>
                    </a:lnTo>
                    <a:lnTo>
                      <a:pt x="366" y="194"/>
                    </a:lnTo>
                    <a:lnTo>
                      <a:pt x="393" y="192"/>
                    </a:lnTo>
                    <a:lnTo>
                      <a:pt x="424" y="193"/>
                    </a:lnTo>
                    <a:lnTo>
                      <a:pt x="457" y="197"/>
                    </a:lnTo>
                    <a:lnTo>
                      <a:pt x="493" y="203"/>
                    </a:lnTo>
                    <a:lnTo>
                      <a:pt x="529" y="214"/>
                    </a:lnTo>
                    <a:lnTo>
                      <a:pt x="582" y="239"/>
                    </a:ln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231" name="Freeform 90"/>
              <p:cNvSpPr>
                <a:spLocks/>
              </p:cNvSpPr>
              <p:nvPr/>
            </p:nvSpPr>
            <p:spPr bwMode="auto">
              <a:xfrm>
                <a:off x="4894" y="1857"/>
                <a:ext cx="98" cy="112"/>
              </a:xfrm>
              <a:custGeom>
                <a:avLst/>
                <a:gdLst>
                  <a:gd name="T0" fmla="*/ 0 w 690"/>
                  <a:gd name="T1" fmla="*/ 0 h 782"/>
                  <a:gd name="T2" fmla="*/ 0 w 690"/>
                  <a:gd name="T3" fmla="*/ 0 h 782"/>
                  <a:gd name="T4" fmla="*/ 0 w 690"/>
                  <a:gd name="T5" fmla="*/ 0 h 782"/>
                  <a:gd name="T6" fmla="*/ 0 w 690"/>
                  <a:gd name="T7" fmla="*/ 0 h 782"/>
                  <a:gd name="T8" fmla="*/ 0 w 690"/>
                  <a:gd name="T9" fmla="*/ 0 h 782"/>
                  <a:gd name="T10" fmla="*/ 0 w 690"/>
                  <a:gd name="T11" fmla="*/ 0 h 782"/>
                  <a:gd name="T12" fmla="*/ 0 w 690"/>
                  <a:gd name="T13" fmla="*/ 0 h 782"/>
                  <a:gd name="T14" fmla="*/ 0 w 690"/>
                  <a:gd name="T15" fmla="*/ 0 h 782"/>
                  <a:gd name="T16" fmla="*/ 0 w 690"/>
                  <a:gd name="T17" fmla="*/ 0 h 782"/>
                  <a:gd name="T18" fmla="*/ 0 w 690"/>
                  <a:gd name="T19" fmla="*/ 0 h 782"/>
                  <a:gd name="T20" fmla="*/ 0 w 690"/>
                  <a:gd name="T21" fmla="*/ 0 h 782"/>
                  <a:gd name="T22" fmla="*/ 0 w 690"/>
                  <a:gd name="T23" fmla="*/ 0 h 782"/>
                  <a:gd name="T24" fmla="*/ 0 w 690"/>
                  <a:gd name="T25" fmla="*/ 0 h 782"/>
                  <a:gd name="T26" fmla="*/ 0 w 690"/>
                  <a:gd name="T27" fmla="*/ 0 h 782"/>
                  <a:gd name="T28" fmla="*/ 0 w 690"/>
                  <a:gd name="T29" fmla="*/ 0 h 782"/>
                  <a:gd name="T30" fmla="*/ 0 w 690"/>
                  <a:gd name="T31" fmla="*/ 0 h 782"/>
                  <a:gd name="T32" fmla="*/ 0 w 690"/>
                  <a:gd name="T33" fmla="*/ 0 h 782"/>
                  <a:gd name="T34" fmla="*/ 0 w 690"/>
                  <a:gd name="T35" fmla="*/ 0 h 782"/>
                  <a:gd name="T36" fmla="*/ 0 w 690"/>
                  <a:gd name="T37" fmla="*/ 0 h 782"/>
                  <a:gd name="T38" fmla="*/ 0 w 690"/>
                  <a:gd name="T39" fmla="*/ 0 h 782"/>
                  <a:gd name="T40" fmla="*/ 0 w 690"/>
                  <a:gd name="T41" fmla="*/ 0 h 782"/>
                  <a:gd name="T42" fmla="*/ 0 w 690"/>
                  <a:gd name="T43" fmla="*/ 0 h 782"/>
                  <a:gd name="T44" fmla="*/ 0 w 690"/>
                  <a:gd name="T45" fmla="*/ 0 h 782"/>
                  <a:gd name="T46" fmla="*/ 0 w 690"/>
                  <a:gd name="T47" fmla="*/ 0 h 782"/>
                  <a:gd name="T48" fmla="*/ 0 w 690"/>
                  <a:gd name="T49" fmla="*/ 0 h 782"/>
                  <a:gd name="T50" fmla="*/ 0 w 690"/>
                  <a:gd name="T51" fmla="*/ 0 h 782"/>
                  <a:gd name="T52" fmla="*/ 0 w 690"/>
                  <a:gd name="T53" fmla="*/ 0 h 782"/>
                  <a:gd name="T54" fmla="*/ 0 w 690"/>
                  <a:gd name="T55" fmla="*/ 0 h 782"/>
                  <a:gd name="T56" fmla="*/ 0 w 690"/>
                  <a:gd name="T57" fmla="*/ 0 h 782"/>
                  <a:gd name="T58" fmla="*/ 0 w 690"/>
                  <a:gd name="T59" fmla="*/ 0 h 782"/>
                  <a:gd name="T60" fmla="*/ 0 w 690"/>
                  <a:gd name="T61" fmla="*/ 0 h 782"/>
                  <a:gd name="T62" fmla="*/ 0 w 690"/>
                  <a:gd name="T63" fmla="*/ 0 h 782"/>
                  <a:gd name="T64" fmla="*/ 0 w 690"/>
                  <a:gd name="T65" fmla="*/ 0 h 782"/>
                  <a:gd name="T66" fmla="*/ 0 w 690"/>
                  <a:gd name="T67" fmla="*/ 0 h 782"/>
                  <a:gd name="T68" fmla="*/ 0 w 690"/>
                  <a:gd name="T69" fmla="*/ 0 h 782"/>
                  <a:gd name="T70" fmla="*/ 0 w 690"/>
                  <a:gd name="T71" fmla="*/ 0 h 782"/>
                  <a:gd name="T72" fmla="*/ 0 w 690"/>
                  <a:gd name="T73" fmla="*/ 0 h 782"/>
                  <a:gd name="T74" fmla="*/ 0 w 690"/>
                  <a:gd name="T75" fmla="*/ 0 h 782"/>
                  <a:gd name="T76" fmla="*/ 0 w 690"/>
                  <a:gd name="T77" fmla="*/ 0 h 782"/>
                  <a:gd name="T78" fmla="*/ 0 w 690"/>
                  <a:gd name="T79" fmla="*/ 0 h 782"/>
                  <a:gd name="T80" fmla="*/ 0 w 690"/>
                  <a:gd name="T81" fmla="*/ 0 h 782"/>
                  <a:gd name="T82" fmla="*/ 0 w 690"/>
                  <a:gd name="T83" fmla="*/ 0 h 782"/>
                  <a:gd name="T84" fmla="*/ 0 w 690"/>
                  <a:gd name="T85" fmla="*/ 0 h 782"/>
                  <a:gd name="T86" fmla="*/ 0 w 690"/>
                  <a:gd name="T87" fmla="*/ 0 h 782"/>
                  <a:gd name="T88" fmla="*/ 0 w 690"/>
                  <a:gd name="T89" fmla="*/ 0 h 782"/>
                  <a:gd name="T90" fmla="*/ 0 w 690"/>
                  <a:gd name="T91" fmla="*/ 0 h 782"/>
                  <a:gd name="T92" fmla="*/ 0 w 690"/>
                  <a:gd name="T93" fmla="*/ 0 h 782"/>
                  <a:gd name="T94" fmla="*/ 0 w 690"/>
                  <a:gd name="T95" fmla="*/ 0 h 782"/>
                  <a:gd name="T96" fmla="*/ 0 w 690"/>
                  <a:gd name="T97" fmla="*/ 0 h 782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w 690"/>
                  <a:gd name="T148" fmla="*/ 0 h 782"/>
                  <a:gd name="T149" fmla="*/ 690 w 690"/>
                  <a:gd name="T150" fmla="*/ 782 h 782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T147" t="T148" r="T149" b="T150"/>
                <a:pathLst>
                  <a:path w="690" h="782">
                    <a:moveTo>
                      <a:pt x="684" y="29"/>
                    </a:moveTo>
                    <a:lnTo>
                      <a:pt x="681" y="28"/>
                    </a:lnTo>
                    <a:lnTo>
                      <a:pt x="670" y="25"/>
                    </a:lnTo>
                    <a:lnTo>
                      <a:pt x="652" y="21"/>
                    </a:lnTo>
                    <a:lnTo>
                      <a:pt x="628" y="16"/>
                    </a:lnTo>
                    <a:lnTo>
                      <a:pt x="600" y="11"/>
                    </a:lnTo>
                    <a:lnTo>
                      <a:pt x="566" y="7"/>
                    </a:lnTo>
                    <a:lnTo>
                      <a:pt x="527" y="3"/>
                    </a:lnTo>
                    <a:lnTo>
                      <a:pt x="483" y="1"/>
                    </a:lnTo>
                    <a:lnTo>
                      <a:pt x="436" y="0"/>
                    </a:lnTo>
                    <a:lnTo>
                      <a:pt x="386" y="2"/>
                    </a:lnTo>
                    <a:lnTo>
                      <a:pt x="333" y="7"/>
                    </a:lnTo>
                    <a:lnTo>
                      <a:pt x="277" y="16"/>
                    </a:lnTo>
                    <a:lnTo>
                      <a:pt x="221" y="28"/>
                    </a:lnTo>
                    <a:lnTo>
                      <a:pt x="163" y="45"/>
                    </a:lnTo>
                    <a:lnTo>
                      <a:pt x="104" y="65"/>
                    </a:lnTo>
                    <a:lnTo>
                      <a:pt x="44" y="93"/>
                    </a:lnTo>
                    <a:lnTo>
                      <a:pt x="40" y="108"/>
                    </a:lnTo>
                    <a:lnTo>
                      <a:pt x="29" y="150"/>
                    </a:lnTo>
                    <a:lnTo>
                      <a:pt x="17" y="216"/>
                    </a:lnTo>
                    <a:lnTo>
                      <a:pt x="5" y="301"/>
                    </a:lnTo>
                    <a:lnTo>
                      <a:pt x="0" y="402"/>
                    </a:lnTo>
                    <a:lnTo>
                      <a:pt x="4" y="516"/>
                    </a:lnTo>
                    <a:lnTo>
                      <a:pt x="21" y="638"/>
                    </a:lnTo>
                    <a:lnTo>
                      <a:pt x="57" y="763"/>
                    </a:lnTo>
                    <a:lnTo>
                      <a:pt x="60" y="763"/>
                    </a:lnTo>
                    <a:lnTo>
                      <a:pt x="69" y="762"/>
                    </a:lnTo>
                    <a:lnTo>
                      <a:pt x="84" y="759"/>
                    </a:lnTo>
                    <a:lnTo>
                      <a:pt x="105" y="758"/>
                    </a:lnTo>
                    <a:lnTo>
                      <a:pt x="131" y="756"/>
                    </a:lnTo>
                    <a:lnTo>
                      <a:pt x="162" y="754"/>
                    </a:lnTo>
                    <a:lnTo>
                      <a:pt x="198" y="753"/>
                    </a:lnTo>
                    <a:lnTo>
                      <a:pt x="239" y="751"/>
                    </a:lnTo>
                    <a:lnTo>
                      <a:pt x="283" y="750"/>
                    </a:lnTo>
                    <a:lnTo>
                      <a:pt x="331" y="751"/>
                    </a:lnTo>
                    <a:lnTo>
                      <a:pt x="384" y="753"/>
                    </a:lnTo>
                    <a:lnTo>
                      <a:pt x="440" y="755"/>
                    </a:lnTo>
                    <a:lnTo>
                      <a:pt x="498" y="759"/>
                    </a:lnTo>
                    <a:lnTo>
                      <a:pt x="560" y="765"/>
                    </a:lnTo>
                    <a:lnTo>
                      <a:pt x="624" y="773"/>
                    </a:lnTo>
                    <a:lnTo>
                      <a:pt x="690" y="782"/>
                    </a:lnTo>
                    <a:lnTo>
                      <a:pt x="687" y="759"/>
                    </a:lnTo>
                    <a:lnTo>
                      <a:pt x="680" y="697"/>
                    </a:lnTo>
                    <a:lnTo>
                      <a:pt x="670" y="604"/>
                    </a:lnTo>
                    <a:lnTo>
                      <a:pt x="662" y="492"/>
                    </a:lnTo>
                    <a:lnTo>
                      <a:pt x="656" y="368"/>
                    </a:lnTo>
                    <a:lnTo>
                      <a:pt x="656" y="244"/>
                    </a:lnTo>
                    <a:lnTo>
                      <a:pt x="665" y="128"/>
                    </a:lnTo>
                    <a:lnTo>
                      <a:pt x="684" y="29"/>
                    </a:ln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232" name="Freeform 91"/>
              <p:cNvSpPr>
                <a:spLocks/>
              </p:cNvSpPr>
              <p:nvPr/>
            </p:nvSpPr>
            <p:spPr bwMode="auto">
              <a:xfrm>
                <a:off x="4904" y="1888"/>
                <a:ext cx="163" cy="111"/>
              </a:xfrm>
              <a:custGeom>
                <a:avLst/>
                <a:gdLst>
                  <a:gd name="T0" fmla="*/ 0 w 1139"/>
                  <a:gd name="T1" fmla="*/ 0 h 778"/>
                  <a:gd name="T2" fmla="*/ 0 w 1139"/>
                  <a:gd name="T3" fmla="*/ 0 h 778"/>
                  <a:gd name="T4" fmla="*/ 0 w 1139"/>
                  <a:gd name="T5" fmla="*/ 0 h 778"/>
                  <a:gd name="T6" fmla="*/ 0 w 1139"/>
                  <a:gd name="T7" fmla="*/ 0 h 778"/>
                  <a:gd name="T8" fmla="*/ 0 w 1139"/>
                  <a:gd name="T9" fmla="*/ 0 h 778"/>
                  <a:gd name="T10" fmla="*/ 0 w 1139"/>
                  <a:gd name="T11" fmla="*/ 0 h 778"/>
                  <a:gd name="T12" fmla="*/ 0 w 1139"/>
                  <a:gd name="T13" fmla="*/ 0 h 778"/>
                  <a:gd name="T14" fmla="*/ 0 w 1139"/>
                  <a:gd name="T15" fmla="*/ 0 h 778"/>
                  <a:gd name="T16" fmla="*/ 0 w 1139"/>
                  <a:gd name="T17" fmla="*/ 0 h 778"/>
                  <a:gd name="T18" fmla="*/ 0 w 1139"/>
                  <a:gd name="T19" fmla="*/ 0 h 778"/>
                  <a:gd name="T20" fmla="*/ 0 w 1139"/>
                  <a:gd name="T21" fmla="*/ 0 h 778"/>
                  <a:gd name="T22" fmla="*/ 0 w 1139"/>
                  <a:gd name="T23" fmla="*/ 0 h 778"/>
                  <a:gd name="T24" fmla="*/ 0 w 1139"/>
                  <a:gd name="T25" fmla="*/ 0 h 778"/>
                  <a:gd name="T26" fmla="*/ 0 w 1139"/>
                  <a:gd name="T27" fmla="*/ 0 h 778"/>
                  <a:gd name="T28" fmla="*/ 0 w 1139"/>
                  <a:gd name="T29" fmla="*/ 0 h 778"/>
                  <a:gd name="T30" fmla="*/ 0 w 1139"/>
                  <a:gd name="T31" fmla="*/ 0 h 778"/>
                  <a:gd name="T32" fmla="*/ 0 w 1139"/>
                  <a:gd name="T33" fmla="*/ 0 h 778"/>
                  <a:gd name="T34" fmla="*/ 0 w 1139"/>
                  <a:gd name="T35" fmla="*/ 0 h 778"/>
                  <a:gd name="T36" fmla="*/ 0 w 1139"/>
                  <a:gd name="T37" fmla="*/ 0 h 778"/>
                  <a:gd name="T38" fmla="*/ 0 w 1139"/>
                  <a:gd name="T39" fmla="*/ 0 h 778"/>
                  <a:gd name="T40" fmla="*/ 0 w 1139"/>
                  <a:gd name="T41" fmla="*/ 0 h 778"/>
                  <a:gd name="T42" fmla="*/ 0 w 1139"/>
                  <a:gd name="T43" fmla="*/ 0 h 778"/>
                  <a:gd name="T44" fmla="*/ 0 w 1139"/>
                  <a:gd name="T45" fmla="*/ 0 h 778"/>
                  <a:gd name="T46" fmla="*/ 0 w 1139"/>
                  <a:gd name="T47" fmla="*/ 0 h 778"/>
                  <a:gd name="T48" fmla="*/ 0 w 1139"/>
                  <a:gd name="T49" fmla="*/ 0 h 778"/>
                  <a:gd name="T50" fmla="*/ 0 w 1139"/>
                  <a:gd name="T51" fmla="*/ 0 h 778"/>
                  <a:gd name="T52" fmla="*/ 0 w 1139"/>
                  <a:gd name="T53" fmla="*/ 0 h 778"/>
                  <a:gd name="T54" fmla="*/ 0 w 1139"/>
                  <a:gd name="T55" fmla="*/ 0 h 778"/>
                  <a:gd name="T56" fmla="*/ 0 w 1139"/>
                  <a:gd name="T57" fmla="*/ 0 h 778"/>
                  <a:gd name="T58" fmla="*/ 0 w 1139"/>
                  <a:gd name="T59" fmla="*/ 0 h 778"/>
                  <a:gd name="T60" fmla="*/ 0 w 1139"/>
                  <a:gd name="T61" fmla="*/ 0 h 778"/>
                  <a:gd name="T62" fmla="*/ 0 w 1139"/>
                  <a:gd name="T63" fmla="*/ 0 h 778"/>
                  <a:gd name="T64" fmla="*/ 0 w 1139"/>
                  <a:gd name="T65" fmla="*/ 0 h 778"/>
                  <a:gd name="T66" fmla="*/ 0 w 1139"/>
                  <a:gd name="T67" fmla="*/ 0 h 778"/>
                  <a:gd name="T68" fmla="*/ 0 w 1139"/>
                  <a:gd name="T69" fmla="*/ 0 h 778"/>
                  <a:gd name="T70" fmla="*/ 0 w 1139"/>
                  <a:gd name="T71" fmla="*/ 0 h 778"/>
                  <a:gd name="T72" fmla="*/ 0 w 1139"/>
                  <a:gd name="T73" fmla="*/ 0 h 778"/>
                  <a:gd name="T74" fmla="*/ 0 w 1139"/>
                  <a:gd name="T75" fmla="*/ 0 h 778"/>
                  <a:gd name="T76" fmla="*/ 0 w 1139"/>
                  <a:gd name="T77" fmla="*/ 0 h 778"/>
                  <a:gd name="T78" fmla="*/ 0 w 1139"/>
                  <a:gd name="T79" fmla="*/ 0 h 778"/>
                  <a:gd name="T80" fmla="*/ 0 w 1139"/>
                  <a:gd name="T81" fmla="*/ 0 h 778"/>
                  <a:gd name="T82" fmla="*/ 0 w 1139"/>
                  <a:gd name="T83" fmla="*/ 0 h 778"/>
                  <a:gd name="T84" fmla="*/ 0 w 1139"/>
                  <a:gd name="T85" fmla="*/ 0 h 778"/>
                  <a:gd name="T86" fmla="*/ 0 w 1139"/>
                  <a:gd name="T87" fmla="*/ 0 h 778"/>
                  <a:gd name="T88" fmla="*/ 0 w 1139"/>
                  <a:gd name="T89" fmla="*/ 0 h 778"/>
                  <a:gd name="T90" fmla="*/ 0 w 1139"/>
                  <a:gd name="T91" fmla="*/ 0 h 778"/>
                  <a:gd name="T92" fmla="*/ 0 w 1139"/>
                  <a:gd name="T93" fmla="*/ 0 h 778"/>
                  <a:gd name="T94" fmla="*/ 0 w 1139"/>
                  <a:gd name="T95" fmla="*/ 0 h 778"/>
                  <a:gd name="T96" fmla="*/ 0 w 1139"/>
                  <a:gd name="T97" fmla="*/ 0 h 778"/>
                  <a:gd name="T98" fmla="*/ 0 w 1139"/>
                  <a:gd name="T99" fmla="*/ 0 h 778"/>
                  <a:gd name="T100" fmla="*/ 0 w 1139"/>
                  <a:gd name="T101" fmla="*/ 0 h 778"/>
                  <a:gd name="T102" fmla="*/ 0 w 1139"/>
                  <a:gd name="T103" fmla="*/ 0 h 778"/>
                  <a:gd name="T104" fmla="*/ 0 w 1139"/>
                  <a:gd name="T105" fmla="*/ 0 h 778"/>
                  <a:gd name="T106" fmla="*/ 0 w 1139"/>
                  <a:gd name="T107" fmla="*/ 0 h 778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w 1139"/>
                  <a:gd name="T163" fmla="*/ 0 h 778"/>
                  <a:gd name="T164" fmla="*/ 1139 w 1139"/>
                  <a:gd name="T165" fmla="*/ 778 h 778"/>
                </a:gdLst>
                <a:ahLst/>
                <a:cxnLst>
                  <a:cxn ang="T108">
                    <a:pos x="T0" y="T1"/>
                  </a:cxn>
                  <a:cxn ang="T109">
                    <a:pos x="T2" y="T3"/>
                  </a:cxn>
                  <a:cxn ang="T110">
                    <a:pos x="T4" y="T5"/>
                  </a:cxn>
                  <a:cxn ang="T111">
                    <a:pos x="T6" y="T7"/>
                  </a:cxn>
                  <a:cxn ang="T112">
                    <a:pos x="T8" y="T9"/>
                  </a:cxn>
                  <a:cxn ang="T113">
                    <a:pos x="T10" y="T11"/>
                  </a:cxn>
                  <a:cxn ang="T114">
                    <a:pos x="T12" y="T13"/>
                  </a:cxn>
                  <a:cxn ang="T115">
                    <a:pos x="T14" y="T15"/>
                  </a:cxn>
                  <a:cxn ang="T116">
                    <a:pos x="T16" y="T17"/>
                  </a:cxn>
                  <a:cxn ang="T117">
                    <a:pos x="T18" y="T19"/>
                  </a:cxn>
                  <a:cxn ang="T118">
                    <a:pos x="T20" y="T21"/>
                  </a:cxn>
                  <a:cxn ang="T119">
                    <a:pos x="T22" y="T23"/>
                  </a:cxn>
                  <a:cxn ang="T120">
                    <a:pos x="T24" y="T25"/>
                  </a:cxn>
                  <a:cxn ang="T121">
                    <a:pos x="T26" y="T27"/>
                  </a:cxn>
                  <a:cxn ang="T122">
                    <a:pos x="T28" y="T29"/>
                  </a:cxn>
                  <a:cxn ang="T123">
                    <a:pos x="T30" y="T31"/>
                  </a:cxn>
                  <a:cxn ang="T124">
                    <a:pos x="T32" y="T33"/>
                  </a:cxn>
                  <a:cxn ang="T125">
                    <a:pos x="T34" y="T35"/>
                  </a:cxn>
                  <a:cxn ang="T126">
                    <a:pos x="T36" y="T37"/>
                  </a:cxn>
                  <a:cxn ang="T127">
                    <a:pos x="T38" y="T39"/>
                  </a:cxn>
                  <a:cxn ang="T128">
                    <a:pos x="T40" y="T41"/>
                  </a:cxn>
                  <a:cxn ang="T129">
                    <a:pos x="T42" y="T43"/>
                  </a:cxn>
                  <a:cxn ang="T130">
                    <a:pos x="T44" y="T45"/>
                  </a:cxn>
                  <a:cxn ang="T131">
                    <a:pos x="T46" y="T47"/>
                  </a:cxn>
                  <a:cxn ang="T132">
                    <a:pos x="T48" y="T49"/>
                  </a:cxn>
                  <a:cxn ang="T133">
                    <a:pos x="T50" y="T51"/>
                  </a:cxn>
                  <a:cxn ang="T134">
                    <a:pos x="T52" y="T53"/>
                  </a:cxn>
                  <a:cxn ang="T135">
                    <a:pos x="T54" y="T55"/>
                  </a:cxn>
                  <a:cxn ang="T136">
                    <a:pos x="T56" y="T57"/>
                  </a:cxn>
                  <a:cxn ang="T137">
                    <a:pos x="T58" y="T59"/>
                  </a:cxn>
                  <a:cxn ang="T138">
                    <a:pos x="T60" y="T61"/>
                  </a:cxn>
                  <a:cxn ang="T139">
                    <a:pos x="T62" y="T63"/>
                  </a:cxn>
                  <a:cxn ang="T140">
                    <a:pos x="T64" y="T65"/>
                  </a:cxn>
                  <a:cxn ang="T141">
                    <a:pos x="T66" y="T67"/>
                  </a:cxn>
                  <a:cxn ang="T142">
                    <a:pos x="T68" y="T69"/>
                  </a:cxn>
                  <a:cxn ang="T143">
                    <a:pos x="T70" y="T71"/>
                  </a:cxn>
                  <a:cxn ang="T144">
                    <a:pos x="T72" y="T73"/>
                  </a:cxn>
                  <a:cxn ang="T145">
                    <a:pos x="T74" y="T75"/>
                  </a:cxn>
                  <a:cxn ang="T146">
                    <a:pos x="T76" y="T77"/>
                  </a:cxn>
                  <a:cxn ang="T147">
                    <a:pos x="T78" y="T79"/>
                  </a:cxn>
                  <a:cxn ang="T148">
                    <a:pos x="T80" y="T81"/>
                  </a:cxn>
                  <a:cxn ang="T149">
                    <a:pos x="T82" y="T83"/>
                  </a:cxn>
                  <a:cxn ang="T150">
                    <a:pos x="T84" y="T85"/>
                  </a:cxn>
                  <a:cxn ang="T151">
                    <a:pos x="T86" y="T87"/>
                  </a:cxn>
                  <a:cxn ang="T152">
                    <a:pos x="T88" y="T89"/>
                  </a:cxn>
                  <a:cxn ang="T153">
                    <a:pos x="T90" y="T91"/>
                  </a:cxn>
                  <a:cxn ang="T154">
                    <a:pos x="T92" y="T93"/>
                  </a:cxn>
                  <a:cxn ang="T155">
                    <a:pos x="T94" y="T95"/>
                  </a:cxn>
                  <a:cxn ang="T156">
                    <a:pos x="T96" y="T97"/>
                  </a:cxn>
                  <a:cxn ang="T157">
                    <a:pos x="T98" y="T99"/>
                  </a:cxn>
                  <a:cxn ang="T158">
                    <a:pos x="T100" y="T101"/>
                  </a:cxn>
                  <a:cxn ang="T159">
                    <a:pos x="T102" y="T103"/>
                  </a:cxn>
                  <a:cxn ang="T160">
                    <a:pos x="T104" y="T105"/>
                  </a:cxn>
                  <a:cxn ang="T161">
                    <a:pos x="T106" y="T107"/>
                  </a:cxn>
                </a:cxnLst>
                <a:rect l="T162" t="T163" r="T164" b="T165"/>
                <a:pathLst>
                  <a:path w="1139" h="778">
                    <a:moveTo>
                      <a:pt x="7" y="587"/>
                    </a:moveTo>
                    <a:lnTo>
                      <a:pt x="0" y="682"/>
                    </a:lnTo>
                    <a:lnTo>
                      <a:pt x="742" y="778"/>
                    </a:lnTo>
                    <a:lnTo>
                      <a:pt x="748" y="775"/>
                    </a:lnTo>
                    <a:lnTo>
                      <a:pt x="763" y="767"/>
                    </a:lnTo>
                    <a:lnTo>
                      <a:pt x="787" y="755"/>
                    </a:lnTo>
                    <a:lnTo>
                      <a:pt x="816" y="737"/>
                    </a:lnTo>
                    <a:lnTo>
                      <a:pt x="852" y="714"/>
                    </a:lnTo>
                    <a:lnTo>
                      <a:pt x="891" y="686"/>
                    </a:lnTo>
                    <a:lnTo>
                      <a:pt x="932" y="652"/>
                    </a:lnTo>
                    <a:lnTo>
                      <a:pt x="973" y="613"/>
                    </a:lnTo>
                    <a:lnTo>
                      <a:pt x="1013" y="570"/>
                    </a:lnTo>
                    <a:lnTo>
                      <a:pt x="1051" y="521"/>
                    </a:lnTo>
                    <a:lnTo>
                      <a:pt x="1083" y="466"/>
                    </a:lnTo>
                    <a:lnTo>
                      <a:pt x="1109" y="406"/>
                    </a:lnTo>
                    <a:lnTo>
                      <a:pt x="1129" y="342"/>
                    </a:lnTo>
                    <a:lnTo>
                      <a:pt x="1139" y="271"/>
                    </a:lnTo>
                    <a:lnTo>
                      <a:pt x="1138" y="196"/>
                    </a:lnTo>
                    <a:lnTo>
                      <a:pt x="1124" y="115"/>
                    </a:lnTo>
                    <a:lnTo>
                      <a:pt x="1122" y="110"/>
                    </a:lnTo>
                    <a:lnTo>
                      <a:pt x="1115" y="97"/>
                    </a:lnTo>
                    <a:lnTo>
                      <a:pt x="1102" y="80"/>
                    </a:lnTo>
                    <a:lnTo>
                      <a:pt x="1086" y="59"/>
                    </a:lnTo>
                    <a:lnTo>
                      <a:pt x="1066" y="39"/>
                    </a:lnTo>
                    <a:lnTo>
                      <a:pt x="1041" y="20"/>
                    </a:lnTo>
                    <a:lnTo>
                      <a:pt x="1011" y="7"/>
                    </a:lnTo>
                    <a:lnTo>
                      <a:pt x="978" y="0"/>
                    </a:lnTo>
                    <a:lnTo>
                      <a:pt x="982" y="12"/>
                    </a:lnTo>
                    <a:lnTo>
                      <a:pt x="994" y="46"/>
                    </a:lnTo>
                    <a:lnTo>
                      <a:pt x="1007" y="100"/>
                    </a:lnTo>
                    <a:lnTo>
                      <a:pt x="1019" y="169"/>
                    </a:lnTo>
                    <a:lnTo>
                      <a:pt x="1022" y="252"/>
                    </a:lnTo>
                    <a:lnTo>
                      <a:pt x="1013" y="344"/>
                    </a:lnTo>
                    <a:lnTo>
                      <a:pt x="987" y="444"/>
                    </a:lnTo>
                    <a:lnTo>
                      <a:pt x="940" y="549"/>
                    </a:lnTo>
                    <a:lnTo>
                      <a:pt x="939" y="550"/>
                    </a:lnTo>
                    <a:lnTo>
                      <a:pt x="934" y="553"/>
                    </a:lnTo>
                    <a:lnTo>
                      <a:pt x="927" y="559"/>
                    </a:lnTo>
                    <a:lnTo>
                      <a:pt x="917" y="567"/>
                    </a:lnTo>
                    <a:lnTo>
                      <a:pt x="904" y="575"/>
                    </a:lnTo>
                    <a:lnTo>
                      <a:pt x="890" y="585"/>
                    </a:lnTo>
                    <a:lnTo>
                      <a:pt x="871" y="594"/>
                    </a:lnTo>
                    <a:lnTo>
                      <a:pt x="851" y="603"/>
                    </a:lnTo>
                    <a:lnTo>
                      <a:pt x="828" y="611"/>
                    </a:lnTo>
                    <a:lnTo>
                      <a:pt x="802" y="619"/>
                    </a:lnTo>
                    <a:lnTo>
                      <a:pt x="773" y="625"/>
                    </a:lnTo>
                    <a:lnTo>
                      <a:pt x="741" y="629"/>
                    </a:lnTo>
                    <a:lnTo>
                      <a:pt x="708" y="630"/>
                    </a:lnTo>
                    <a:lnTo>
                      <a:pt x="671" y="629"/>
                    </a:lnTo>
                    <a:lnTo>
                      <a:pt x="631" y="626"/>
                    </a:lnTo>
                    <a:lnTo>
                      <a:pt x="590" y="618"/>
                    </a:lnTo>
                    <a:lnTo>
                      <a:pt x="590" y="720"/>
                    </a:lnTo>
                    <a:lnTo>
                      <a:pt x="26" y="663"/>
                    </a:lnTo>
                    <a:lnTo>
                      <a:pt x="7" y="58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233" name="Freeform 92"/>
              <p:cNvSpPr>
                <a:spLocks/>
              </p:cNvSpPr>
              <p:nvPr/>
            </p:nvSpPr>
            <p:spPr bwMode="auto">
              <a:xfrm>
                <a:off x="4884" y="1997"/>
                <a:ext cx="119" cy="38"/>
              </a:xfrm>
              <a:custGeom>
                <a:avLst/>
                <a:gdLst>
                  <a:gd name="T0" fmla="*/ 0 w 837"/>
                  <a:gd name="T1" fmla="*/ 0 h 269"/>
                  <a:gd name="T2" fmla="*/ 0 w 837"/>
                  <a:gd name="T3" fmla="*/ 0 h 269"/>
                  <a:gd name="T4" fmla="*/ 0 w 837"/>
                  <a:gd name="T5" fmla="*/ 0 h 269"/>
                  <a:gd name="T6" fmla="*/ 0 w 837"/>
                  <a:gd name="T7" fmla="*/ 0 h 269"/>
                  <a:gd name="T8" fmla="*/ 0 w 837"/>
                  <a:gd name="T9" fmla="*/ 0 h 26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37"/>
                  <a:gd name="T16" fmla="*/ 0 h 269"/>
                  <a:gd name="T17" fmla="*/ 837 w 837"/>
                  <a:gd name="T18" fmla="*/ 269 h 26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37" h="269">
                    <a:moveTo>
                      <a:pt x="837" y="96"/>
                    </a:moveTo>
                    <a:lnTo>
                      <a:pt x="12" y="0"/>
                    </a:lnTo>
                    <a:lnTo>
                      <a:pt x="0" y="96"/>
                    </a:lnTo>
                    <a:lnTo>
                      <a:pt x="812" y="269"/>
                    </a:lnTo>
                    <a:lnTo>
                      <a:pt x="837" y="9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234" name="Freeform 93"/>
              <p:cNvSpPr>
                <a:spLocks/>
              </p:cNvSpPr>
              <p:nvPr/>
            </p:nvSpPr>
            <p:spPr bwMode="auto">
              <a:xfrm>
                <a:off x="4943" y="2009"/>
                <a:ext cx="51" cy="18"/>
              </a:xfrm>
              <a:custGeom>
                <a:avLst/>
                <a:gdLst>
                  <a:gd name="T0" fmla="*/ 0 w 358"/>
                  <a:gd name="T1" fmla="*/ 0 h 122"/>
                  <a:gd name="T2" fmla="*/ 0 w 358"/>
                  <a:gd name="T3" fmla="*/ 0 h 122"/>
                  <a:gd name="T4" fmla="*/ 0 w 358"/>
                  <a:gd name="T5" fmla="*/ 0 h 122"/>
                  <a:gd name="T6" fmla="*/ 0 w 358"/>
                  <a:gd name="T7" fmla="*/ 0 h 122"/>
                  <a:gd name="T8" fmla="*/ 0 w 358"/>
                  <a:gd name="T9" fmla="*/ 0 h 12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8"/>
                  <a:gd name="T16" fmla="*/ 0 h 122"/>
                  <a:gd name="T17" fmla="*/ 358 w 358"/>
                  <a:gd name="T18" fmla="*/ 122 h 12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8" h="122">
                    <a:moveTo>
                      <a:pt x="358" y="53"/>
                    </a:moveTo>
                    <a:lnTo>
                      <a:pt x="5" y="0"/>
                    </a:lnTo>
                    <a:lnTo>
                      <a:pt x="0" y="51"/>
                    </a:lnTo>
                    <a:lnTo>
                      <a:pt x="348" y="122"/>
                    </a:lnTo>
                    <a:lnTo>
                      <a:pt x="358" y="53"/>
                    </a:lnTo>
                    <a:close/>
                  </a:path>
                </a:pathLst>
              </a:custGeom>
              <a:solidFill>
                <a:srgbClr val="FF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235" name="Freeform 94"/>
              <p:cNvSpPr>
                <a:spLocks/>
              </p:cNvSpPr>
              <p:nvPr/>
            </p:nvSpPr>
            <p:spPr bwMode="auto">
              <a:xfrm>
                <a:off x="4891" y="2000"/>
                <a:ext cx="34" cy="13"/>
              </a:xfrm>
              <a:custGeom>
                <a:avLst/>
                <a:gdLst>
                  <a:gd name="T0" fmla="*/ 0 w 239"/>
                  <a:gd name="T1" fmla="*/ 0 h 91"/>
                  <a:gd name="T2" fmla="*/ 0 w 239"/>
                  <a:gd name="T3" fmla="*/ 0 h 91"/>
                  <a:gd name="T4" fmla="*/ 0 w 239"/>
                  <a:gd name="T5" fmla="*/ 0 h 91"/>
                  <a:gd name="T6" fmla="*/ 0 w 239"/>
                  <a:gd name="T7" fmla="*/ 0 h 91"/>
                  <a:gd name="T8" fmla="*/ 0 w 239"/>
                  <a:gd name="T9" fmla="*/ 0 h 9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9"/>
                  <a:gd name="T16" fmla="*/ 0 h 91"/>
                  <a:gd name="T17" fmla="*/ 239 w 239"/>
                  <a:gd name="T18" fmla="*/ 91 h 9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9" h="91">
                    <a:moveTo>
                      <a:pt x="239" y="42"/>
                    </a:moveTo>
                    <a:lnTo>
                      <a:pt x="0" y="0"/>
                    </a:lnTo>
                    <a:lnTo>
                      <a:pt x="2" y="44"/>
                    </a:lnTo>
                    <a:lnTo>
                      <a:pt x="231" y="91"/>
                    </a:lnTo>
                    <a:lnTo>
                      <a:pt x="239" y="42"/>
                    </a:lnTo>
                    <a:close/>
                  </a:path>
                </a:pathLst>
              </a:custGeom>
              <a:solidFill>
                <a:srgbClr val="FF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236" name="Freeform 95"/>
              <p:cNvSpPr>
                <a:spLocks/>
              </p:cNvSpPr>
              <p:nvPr/>
            </p:nvSpPr>
            <p:spPr bwMode="auto">
              <a:xfrm>
                <a:off x="4805" y="2013"/>
                <a:ext cx="202" cy="67"/>
              </a:xfrm>
              <a:custGeom>
                <a:avLst/>
                <a:gdLst>
                  <a:gd name="T0" fmla="*/ 0 w 1409"/>
                  <a:gd name="T1" fmla="*/ 0 h 466"/>
                  <a:gd name="T2" fmla="*/ 0 w 1409"/>
                  <a:gd name="T3" fmla="*/ 0 h 466"/>
                  <a:gd name="T4" fmla="*/ 0 w 1409"/>
                  <a:gd name="T5" fmla="*/ 0 h 466"/>
                  <a:gd name="T6" fmla="*/ 0 w 1409"/>
                  <a:gd name="T7" fmla="*/ 0 h 466"/>
                  <a:gd name="T8" fmla="*/ 0 w 1409"/>
                  <a:gd name="T9" fmla="*/ 0 h 466"/>
                  <a:gd name="T10" fmla="*/ 0 w 1409"/>
                  <a:gd name="T11" fmla="*/ 0 h 466"/>
                  <a:gd name="T12" fmla="*/ 0 w 1409"/>
                  <a:gd name="T13" fmla="*/ 0 h 466"/>
                  <a:gd name="T14" fmla="*/ 0 w 1409"/>
                  <a:gd name="T15" fmla="*/ 0 h 466"/>
                  <a:gd name="T16" fmla="*/ 0 w 1409"/>
                  <a:gd name="T17" fmla="*/ 0 h 466"/>
                  <a:gd name="T18" fmla="*/ 0 w 1409"/>
                  <a:gd name="T19" fmla="*/ 0 h 466"/>
                  <a:gd name="T20" fmla="*/ 0 w 1409"/>
                  <a:gd name="T21" fmla="*/ 0 h 466"/>
                  <a:gd name="T22" fmla="*/ 0 w 1409"/>
                  <a:gd name="T23" fmla="*/ 0 h 466"/>
                  <a:gd name="T24" fmla="*/ 0 w 1409"/>
                  <a:gd name="T25" fmla="*/ 0 h 466"/>
                  <a:gd name="T26" fmla="*/ 0 w 1409"/>
                  <a:gd name="T27" fmla="*/ 0 h 466"/>
                  <a:gd name="T28" fmla="*/ 0 w 1409"/>
                  <a:gd name="T29" fmla="*/ 0 h 466"/>
                  <a:gd name="T30" fmla="*/ 0 w 1409"/>
                  <a:gd name="T31" fmla="*/ 0 h 466"/>
                  <a:gd name="T32" fmla="*/ 0 w 1409"/>
                  <a:gd name="T33" fmla="*/ 0 h 466"/>
                  <a:gd name="T34" fmla="*/ 0 w 1409"/>
                  <a:gd name="T35" fmla="*/ 0 h 466"/>
                  <a:gd name="T36" fmla="*/ 0 w 1409"/>
                  <a:gd name="T37" fmla="*/ 0 h 466"/>
                  <a:gd name="T38" fmla="*/ 0 w 1409"/>
                  <a:gd name="T39" fmla="*/ 0 h 466"/>
                  <a:gd name="T40" fmla="*/ 0 w 1409"/>
                  <a:gd name="T41" fmla="*/ 0 h 466"/>
                  <a:gd name="T42" fmla="*/ 0 w 1409"/>
                  <a:gd name="T43" fmla="*/ 0 h 466"/>
                  <a:gd name="T44" fmla="*/ 0 w 1409"/>
                  <a:gd name="T45" fmla="*/ 0 h 466"/>
                  <a:gd name="T46" fmla="*/ 0 w 1409"/>
                  <a:gd name="T47" fmla="*/ 0 h 466"/>
                  <a:gd name="T48" fmla="*/ 0 w 1409"/>
                  <a:gd name="T49" fmla="*/ 0 h 466"/>
                  <a:gd name="T50" fmla="*/ 0 w 1409"/>
                  <a:gd name="T51" fmla="*/ 0 h 466"/>
                  <a:gd name="T52" fmla="*/ 0 w 1409"/>
                  <a:gd name="T53" fmla="*/ 0 h 466"/>
                  <a:gd name="T54" fmla="*/ 0 w 1409"/>
                  <a:gd name="T55" fmla="*/ 0 h 466"/>
                  <a:gd name="T56" fmla="*/ 0 w 1409"/>
                  <a:gd name="T57" fmla="*/ 0 h 466"/>
                  <a:gd name="T58" fmla="*/ 0 w 1409"/>
                  <a:gd name="T59" fmla="*/ 0 h 466"/>
                  <a:gd name="T60" fmla="*/ 0 w 1409"/>
                  <a:gd name="T61" fmla="*/ 0 h 466"/>
                  <a:gd name="T62" fmla="*/ 0 w 1409"/>
                  <a:gd name="T63" fmla="*/ 0 h 466"/>
                  <a:gd name="T64" fmla="*/ 0 w 1409"/>
                  <a:gd name="T65" fmla="*/ 0 h 466"/>
                  <a:gd name="T66" fmla="*/ 0 w 1409"/>
                  <a:gd name="T67" fmla="*/ 0 h 466"/>
                  <a:gd name="T68" fmla="*/ 0 w 1409"/>
                  <a:gd name="T69" fmla="*/ 0 h 46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1409"/>
                  <a:gd name="T106" fmla="*/ 0 h 466"/>
                  <a:gd name="T107" fmla="*/ 1409 w 1409"/>
                  <a:gd name="T108" fmla="*/ 466 h 466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1409" h="466">
                    <a:moveTo>
                      <a:pt x="0" y="140"/>
                    </a:moveTo>
                    <a:lnTo>
                      <a:pt x="4" y="140"/>
                    </a:lnTo>
                    <a:lnTo>
                      <a:pt x="12" y="138"/>
                    </a:lnTo>
                    <a:lnTo>
                      <a:pt x="27" y="135"/>
                    </a:lnTo>
                    <a:lnTo>
                      <a:pt x="45" y="132"/>
                    </a:lnTo>
                    <a:lnTo>
                      <a:pt x="67" y="128"/>
                    </a:lnTo>
                    <a:lnTo>
                      <a:pt x="92" y="123"/>
                    </a:lnTo>
                    <a:lnTo>
                      <a:pt x="120" y="116"/>
                    </a:lnTo>
                    <a:lnTo>
                      <a:pt x="150" y="108"/>
                    </a:lnTo>
                    <a:lnTo>
                      <a:pt x="181" y="100"/>
                    </a:lnTo>
                    <a:lnTo>
                      <a:pt x="212" y="89"/>
                    </a:lnTo>
                    <a:lnTo>
                      <a:pt x="243" y="78"/>
                    </a:lnTo>
                    <a:lnTo>
                      <a:pt x="273" y="65"/>
                    </a:lnTo>
                    <a:lnTo>
                      <a:pt x="303" y="50"/>
                    </a:lnTo>
                    <a:lnTo>
                      <a:pt x="330" y="35"/>
                    </a:lnTo>
                    <a:lnTo>
                      <a:pt x="355" y="18"/>
                    </a:lnTo>
                    <a:lnTo>
                      <a:pt x="375" y="0"/>
                    </a:lnTo>
                    <a:lnTo>
                      <a:pt x="1409" y="236"/>
                    </a:lnTo>
                    <a:lnTo>
                      <a:pt x="1407" y="239"/>
                    </a:lnTo>
                    <a:lnTo>
                      <a:pt x="1401" y="245"/>
                    </a:lnTo>
                    <a:lnTo>
                      <a:pt x="1392" y="254"/>
                    </a:lnTo>
                    <a:lnTo>
                      <a:pt x="1379" y="265"/>
                    </a:lnTo>
                    <a:lnTo>
                      <a:pt x="1363" y="279"/>
                    </a:lnTo>
                    <a:lnTo>
                      <a:pt x="1345" y="295"/>
                    </a:lnTo>
                    <a:lnTo>
                      <a:pt x="1325" y="313"/>
                    </a:lnTo>
                    <a:lnTo>
                      <a:pt x="1303" y="332"/>
                    </a:lnTo>
                    <a:lnTo>
                      <a:pt x="1279" y="351"/>
                    </a:lnTo>
                    <a:lnTo>
                      <a:pt x="1253" y="371"/>
                    </a:lnTo>
                    <a:lnTo>
                      <a:pt x="1227" y="390"/>
                    </a:lnTo>
                    <a:lnTo>
                      <a:pt x="1200" y="409"/>
                    </a:lnTo>
                    <a:lnTo>
                      <a:pt x="1172" y="426"/>
                    </a:lnTo>
                    <a:lnTo>
                      <a:pt x="1145" y="441"/>
                    </a:lnTo>
                    <a:lnTo>
                      <a:pt x="1117" y="455"/>
                    </a:lnTo>
                    <a:lnTo>
                      <a:pt x="1091" y="466"/>
                    </a:lnTo>
                    <a:lnTo>
                      <a:pt x="0" y="140"/>
                    </a:lnTo>
                    <a:close/>
                  </a:path>
                </a:pathLst>
              </a:custGeom>
              <a:solidFill>
                <a:srgbClr val="FF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237" name="Freeform 96"/>
              <p:cNvSpPr>
                <a:spLocks/>
              </p:cNvSpPr>
              <p:nvPr/>
            </p:nvSpPr>
            <p:spPr bwMode="auto">
              <a:xfrm>
                <a:off x="5006" y="2006"/>
                <a:ext cx="72" cy="32"/>
              </a:xfrm>
              <a:custGeom>
                <a:avLst/>
                <a:gdLst>
                  <a:gd name="T0" fmla="*/ 0 w 502"/>
                  <a:gd name="T1" fmla="*/ 0 h 223"/>
                  <a:gd name="T2" fmla="*/ 0 w 502"/>
                  <a:gd name="T3" fmla="*/ 0 h 223"/>
                  <a:gd name="T4" fmla="*/ 0 w 502"/>
                  <a:gd name="T5" fmla="*/ 0 h 223"/>
                  <a:gd name="T6" fmla="*/ 0 w 502"/>
                  <a:gd name="T7" fmla="*/ 0 h 223"/>
                  <a:gd name="T8" fmla="*/ 0 w 502"/>
                  <a:gd name="T9" fmla="*/ 0 h 223"/>
                  <a:gd name="T10" fmla="*/ 0 w 502"/>
                  <a:gd name="T11" fmla="*/ 0 h 2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02"/>
                  <a:gd name="T19" fmla="*/ 0 h 223"/>
                  <a:gd name="T20" fmla="*/ 502 w 502"/>
                  <a:gd name="T21" fmla="*/ 223 h 2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02" h="223">
                    <a:moveTo>
                      <a:pt x="51" y="223"/>
                    </a:moveTo>
                    <a:lnTo>
                      <a:pt x="502" y="90"/>
                    </a:lnTo>
                    <a:lnTo>
                      <a:pt x="229" y="0"/>
                    </a:lnTo>
                    <a:lnTo>
                      <a:pt x="6" y="26"/>
                    </a:lnTo>
                    <a:lnTo>
                      <a:pt x="0" y="211"/>
                    </a:lnTo>
                    <a:lnTo>
                      <a:pt x="51" y="223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238" name="Freeform 97"/>
              <p:cNvSpPr>
                <a:spLocks/>
              </p:cNvSpPr>
              <p:nvPr/>
            </p:nvSpPr>
            <p:spPr bwMode="auto">
              <a:xfrm>
                <a:off x="4821" y="1869"/>
                <a:ext cx="38" cy="152"/>
              </a:xfrm>
              <a:custGeom>
                <a:avLst/>
                <a:gdLst>
                  <a:gd name="T0" fmla="*/ 0 w 267"/>
                  <a:gd name="T1" fmla="*/ 0 h 1064"/>
                  <a:gd name="T2" fmla="*/ 0 w 267"/>
                  <a:gd name="T3" fmla="*/ 0 h 1064"/>
                  <a:gd name="T4" fmla="*/ 0 w 267"/>
                  <a:gd name="T5" fmla="*/ 0 h 1064"/>
                  <a:gd name="T6" fmla="*/ 0 w 267"/>
                  <a:gd name="T7" fmla="*/ 0 h 1064"/>
                  <a:gd name="T8" fmla="*/ 0 w 267"/>
                  <a:gd name="T9" fmla="*/ 0 h 1064"/>
                  <a:gd name="T10" fmla="*/ 0 w 267"/>
                  <a:gd name="T11" fmla="*/ 0 h 1064"/>
                  <a:gd name="T12" fmla="*/ 0 w 267"/>
                  <a:gd name="T13" fmla="*/ 0 h 1064"/>
                  <a:gd name="T14" fmla="*/ 0 w 267"/>
                  <a:gd name="T15" fmla="*/ 0 h 1064"/>
                  <a:gd name="T16" fmla="*/ 0 w 267"/>
                  <a:gd name="T17" fmla="*/ 0 h 1064"/>
                  <a:gd name="T18" fmla="*/ 0 w 267"/>
                  <a:gd name="T19" fmla="*/ 0 h 1064"/>
                  <a:gd name="T20" fmla="*/ 0 w 267"/>
                  <a:gd name="T21" fmla="*/ 0 h 1064"/>
                  <a:gd name="T22" fmla="*/ 0 w 267"/>
                  <a:gd name="T23" fmla="*/ 0 h 1064"/>
                  <a:gd name="T24" fmla="*/ 0 w 267"/>
                  <a:gd name="T25" fmla="*/ 0 h 1064"/>
                  <a:gd name="T26" fmla="*/ 0 w 267"/>
                  <a:gd name="T27" fmla="*/ 0 h 1064"/>
                  <a:gd name="T28" fmla="*/ 0 w 267"/>
                  <a:gd name="T29" fmla="*/ 0 h 1064"/>
                  <a:gd name="T30" fmla="*/ 0 w 267"/>
                  <a:gd name="T31" fmla="*/ 0 h 1064"/>
                  <a:gd name="T32" fmla="*/ 0 w 267"/>
                  <a:gd name="T33" fmla="*/ 0 h 1064"/>
                  <a:gd name="T34" fmla="*/ 0 w 267"/>
                  <a:gd name="T35" fmla="*/ 0 h 1064"/>
                  <a:gd name="T36" fmla="*/ 0 w 267"/>
                  <a:gd name="T37" fmla="*/ 0 h 1064"/>
                  <a:gd name="T38" fmla="*/ 0 w 267"/>
                  <a:gd name="T39" fmla="*/ 0 h 1064"/>
                  <a:gd name="T40" fmla="*/ 0 w 267"/>
                  <a:gd name="T41" fmla="*/ 0 h 1064"/>
                  <a:gd name="T42" fmla="*/ 0 w 267"/>
                  <a:gd name="T43" fmla="*/ 0 h 1064"/>
                  <a:gd name="T44" fmla="*/ 0 w 267"/>
                  <a:gd name="T45" fmla="*/ 0 h 1064"/>
                  <a:gd name="T46" fmla="*/ 0 w 267"/>
                  <a:gd name="T47" fmla="*/ 0 h 1064"/>
                  <a:gd name="T48" fmla="*/ 0 w 267"/>
                  <a:gd name="T49" fmla="*/ 0 h 1064"/>
                  <a:gd name="T50" fmla="*/ 0 w 267"/>
                  <a:gd name="T51" fmla="*/ 0 h 1064"/>
                  <a:gd name="T52" fmla="*/ 0 w 267"/>
                  <a:gd name="T53" fmla="*/ 0 h 1064"/>
                  <a:gd name="T54" fmla="*/ 0 w 267"/>
                  <a:gd name="T55" fmla="*/ 0 h 1064"/>
                  <a:gd name="T56" fmla="*/ 0 w 267"/>
                  <a:gd name="T57" fmla="*/ 0 h 1064"/>
                  <a:gd name="T58" fmla="*/ 0 w 267"/>
                  <a:gd name="T59" fmla="*/ 0 h 1064"/>
                  <a:gd name="T60" fmla="*/ 0 w 267"/>
                  <a:gd name="T61" fmla="*/ 0 h 1064"/>
                  <a:gd name="T62" fmla="*/ 0 w 267"/>
                  <a:gd name="T63" fmla="*/ 0 h 1064"/>
                  <a:gd name="T64" fmla="*/ 0 w 267"/>
                  <a:gd name="T65" fmla="*/ 0 h 1064"/>
                  <a:gd name="T66" fmla="*/ 0 w 267"/>
                  <a:gd name="T67" fmla="*/ 0 h 1064"/>
                  <a:gd name="T68" fmla="*/ 0 w 267"/>
                  <a:gd name="T69" fmla="*/ 0 h 1064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267"/>
                  <a:gd name="T106" fmla="*/ 0 h 1064"/>
                  <a:gd name="T107" fmla="*/ 267 w 267"/>
                  <a:gd name="T108" fmla="*/ 1064 h 1064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267" h="1064">
                    <a:moveTo>
                      <a:pt x="267" y="26"/>
                    </a:moveTo>
                    <a:lnTo>
                      <a:pt x="266" y="24"/>
                    </a:lnTo>
                    <a:lnTo>
                      <a:pt x="262" y="22"/>
                    </a:lnTo>
                    <a:lnTo>
                      <a:pt x="254" y="20"/>
                    </a:lnTo>
                    <a:lnTo>
                      <a:pt x="244" y="16"/>
                    </a:lnTo>
                    <a:lnTo>
                      <a:pt x="232" y="12"/>
                    </a:lnTo>
                    <a:lnTo>
                      <a:pt x="218" y="8"/>
                    </a:lnTo>
                    <a:lnTo>
                      <a:pt x="202" y="5"/>
                    </a:lnTo>
                    <a:lnTo>
                      <a:pt x="184" y="1"/>
                    </a:lnTo>
                    <a:lnTo>
                      <a:pt x="164" y="0"/>
                    </a:lnTo>
                    <a:lnTo>
                      <a:pt x="143" y="0"/>
                    </a:lnTo>
                    <a:lnTo>
                      <a:pt x="121" y="3"/>
                    </a:lnTo>
                    <a:lnTo>
                      <a:pt x="98" y="6"/>
                    </a:lnTo>
                    <a:lnTo>
                      <a:pt x="74" y="13"/>
                    </a:lnTo>
                    <a:lnTo>
                      <a:pt x="50" y="22"/>
                    </a:lnTo>
                    <a:lnTo>
                      <a:pt x="25" y="35"/>
                    </a:lnTo>
                    <a:lnTo>
                      <a:pt x="0" y="51"/>
                    </a:lnTo>
                    <a:lnTo>
                      <a:pt x="0" y="1064"/>
                    </a:lnTo>
                    <a:lnTo>
                      <a:pt x="1" y="1064"/>
                    </a:lnTo>
                    <a:lnTo>
                      <a:pt x="7" y="1064"/>
                    </a:lnTo>
                    <a:lnTo>
                      <a:pt x="15" y="1063"/>
                    </a:lnTo>
                    <a:lnTo>
                      <a:pt x="25" y="1062"/>
                    </a:lnTo>
                    <a:lnTo>
                      <a:pt x="37" y="1060"/>
                    </a:lnTo>
                    <a:lnTo>
                      <a:pt x="52" y="1057"/>
                    </a:lnTo>
                    <a:lnTo>
                      <a:pt x="69" y="1054"/>
                    </a:lnTo>
                    <a:lnTo>
                      <a:pt x="88" y="1049"/>
                    </a:lnTo>
                    <a:lnTo>
                      <a:pt x="108" y="1044"/>
                    </a:lnTo>
                    <a:lnTo>
                      <a:pt x="129" y="1037"/>
                    </a:lnTo>
                    <a:lnTo>
                      <a:pt x="152" y="1029"/>
                    </a:lnTo>
                    <a:lnTo>
                      <a:pt x="175" y="1018"/>
                    </a:lnTo>
                    <a:lnTo>
                      <a:pt x="198" y="1007"/>
                    </a:lnTo>
                    <a:lnTo>
                      <a:pt x="222" y="994"/>
                    </a:lnTo>
                    <a:lnTo>
                      <a:pt x="244" y="979"/>
                    </a:lnTo>
                    <a:lnTo>
                      <a:pt x="267" y="962"/>
                    </a:lnTo>
                    <a:lnTo>
                      <a:pt x="267" y="2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239" name="Freeform 98"/>
              <p:cNvSpPr>
                <a:spLocks/>
              </p:cNvSpPr>
              <p:nvPr/>
            </p:nvSpPr>
            <p:spPr bwMode="auto">
              <a:xfrm>
                <a:off x="4822" y="1871"/>
                <a:ext cx="33" cy="128"/>
              </a:xfrm>
              <a:custGeom>
                <a:avLst/>
                <a:gdLst>
                  <a:gd name="T0" fmla="*/ 0 w 228"/>
                  <a:gd name="T1" fmla="*/ 0 h 898"/>
                  <a:gd name="T2" fmla="*/ 0 w 228"/>
                  <a:gd name="T3" fmla="*/ 0 h 898"/>
                  <a:gd name="T4" fmla="*/ 0 w 228"/>
                  <a:gd name="T5" fmla="*/ 0 h 898"/>
                  <a:gd name="T6" fmla="*/ 0 w 228"/>
                  <a:gd name="T7" fmla="*/ 0 h 898"/>
                  <a:gd name="T8" fmla="*/ 0 w 228"/>
                  <a:gd name="T9" fmla="*/ 0 h 898"/>
                  <a:gd name="T10" fmla="*/ 0 w 228"/>
                  <a:gd name="T11" fmla="*/ 0 h 898"/>
                  <a:gd name="T12" fmla="*/ 0 w 228"/>
                  <a:gd name="T13" fmla="*/ 0 h 898"/>
                  <a:gd name="T14" fmla="*/ 0 w 228"/>
                  <a:gd name="T15" fmla="*/ 0 h 898"/>
                  <a:gd name="T16" fmla="*/ 0 w 228"/>
                  <a:gd name="T17" fmla="*/ 0 h 898"/>
                  <a:gd name="T18" fmla="*/ 0 w 228"/>
                  <a:gd name="T19" fmla="*/ 0 h 898"/>
                  <a:gd name="T20" fmla="*/ 0 w 228"/>
                  <a:gd name="T21" fmla="*/ 0 h 898"/>
                  <a:gd name="T22" fmla="*/ 0 w 228"/>
                  <a:gd name="T23" fmla="*/ 0 h 898"/>
                  <a:gd name="T24" fmla="*/ 0 w 228"/>
                  <a:gd name="T25" fmla="*/ 0 h 898"/>
                  <a:gd name="T26" fmla="*/ 0 w 228"/>
                  <a:gd name="T27" fmla="*/ 0 h 898"/>
                  <a:gd name="T28" fmla="*/ 0 w 228"/>
                  <a:gd name="T29" fmla="*/ 0 h 898"/>
                  <a:gd name="T30" fmla="*/ 0 w 228"/>
                  <a:gd name="T31" fmla="*/ 0 h 898"/>
                  <a:gd name="T32" fmla="*/ 0 w 228"/>
                  <a:gd name="T33" fmla="*/ 0 h 898"/>
                  <a:gd name="T34" fmla="*/ 0 w 228"/>
                  <a:gd name="T35" fmla="*/ 0 h 898"/>
                  <a:gd name="T36" fmla="*/ 0 w 228"/>
                  <a:gd name="T37" fmla="*/ 0 h 898"/>
                  <a:gd name="T38" fmla="*/ 0 w 228"/>
                  <a:gd name="T39" fmla="*/ 0 h 898"/>
                  <a:gd name="T40" fmla="*/ 0 w 228"/>
                  <a:gd name="T41" fmla="*/ 0 h 898"/>
                  <a:gd name="T42" fmla="*/ 0 w 228"/>
                  <a:gd name="T43" fmla="*/ 0 h 898"/>
                  <a:gd name="T44" fmla="*/ 0 w 228"/>
                  <a:gd name="T45" fmla="*/ 0 h 898"/>
                  <a:gd name="T46" fmla="*/ 0 w 228"/>
                  <a:gd name="T47" fmla="*/ 0 h 898"/>
                  <a:gd name="T48" fmla="*/ 0 w 228"/>
                  <a:gd name="T49" fmla="*/ 0 h 898"/>
                  <a:gd name="T50" fmla="*/ 0 w 228"/>
                  <a:gd name="T51" fmla="*/ 0 h 898"/>
                  <a:gd name="T52" fmla="*/ 0 w 228"/>
                  <a:gd name="T53" fmla="*/ 0 h 898"/>
                  <a:gd name="T54" fmla="*/ 0 w 228"/>
                  <a:gd name="T55" fmla="*/ 0 h 898"/>
                  <a:gd name="T56" fmla="*/ 0 w 228"/>
                  <a:gd name="T57" fmla="*/ 0 h 898"/>
                  <a:gd name="T58" fmla="*/ 0 w 228"/>
                  <a:gd name="T59" fmla="*/ 0 h 898"/>
                  <a:gd name="T60" fmla="*/ 0 w 228"/>
                  <a:gd name="T61" fmla="*/ 0 h 898"/>
                  <a:gd name="T62" fmla="*/ 0 w 228"/>
                  <a:gd name="T63" fmla="*/ 0 h 898"/>
                  <a:gd name="T64" fmla="*/ 0 w 228"/>
                  <a:gd name="T65" fmla="*/ 0 h 898"/>
                  <a:gd name="T66" fmla="*/ 0 w 228"/>
                  <a:gd name="T67" fmla="*/ 0 h 898"/>
                  <a:gd name="T68" fmla="*/ 0 w 228"/>
                  <a:gd name="T69" fmla="*/ 0 h 898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228"/>
                  <a:gd name="T106" fmla="*/ 0 h 898"/>
                  <a:gd name="T107" fmla="*/ 228 w 228"/>
                  <a:gd name="T108" fmla="*/ 898 h 898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228" h="898">
                    <a:moveTo>
                      <a:pt x="228" y="21"/>
                    </a:moveTo>
                    <a:lnTo>
                      <a:pt x="227" y="20"/>
                    </a:lnTo>
                    <a:lnTo>
                      <a:pt x="224" y="19"/>
                    </a:lnTo>
                    <a:lnTo>
                      <a:pt x="217" y="17"/>
                    </a:lnTo>
                    <a:lnTo>
                      <a:pt x="209" y="13"/>
                    </a:lnTo>
                    <a:lnTo>
                      <a:pt x="199" y="10"/>
                    </a:lnTo>
                    <a:lnTo>
                      <a:pt x="186" y="6"/>
                    </a:lnTo>
                    <a:lnTo>
                      <a:pt x="172" y="4"/>
                    </a:lnTo>
                    <a:lnTo>
                      <a:pt x="157" y="2"/>
                    </a:lnTo>
                    <a:lnTo>
                      <a:pt x="140" y="0"/>
                    </a:lnTo>
                    <a:lnTo>
                      <a:pt x="122" y="0"/>
                    </a:lnTo>
                    <a:lnTo>
                      <a:pt x="104" y="2"/>
                    </a:lnTo>
                    <a:lnTo>
                      <a:pt x="83" y="5"/>
                    </a:lnTo>
                    <a:lnTo>
                      <a:pt x="64" y="11"/>
                    </a:lnTo>
                    <a:lnTo>
                      <a:pt x="42" y="19"/>
                    </a:lnTo>
                    <a:lnTo>
                      <a:pt x="21" y="29"/>
                    </a:lnTo>
                    <a:lnTo>
                      <a:pt x="0" y="43"/>
                    </a:lnTo>
                    <a:lnTo>
                      <a:pt x="0" y="898"/>
                    </a:lnTo>
                    <a:lnTo>
                      <a:pt x="1" y="898"/>
                    </a:lnTo>
                    <a:lnTo>
                      <a:pt x="5" y="898"/>
                    </a:lnTo>
                    <a:lnTo>
                      <a:pt x="12" y="897"/>
                    </a:lnTo>
                    <a:lnTo>
                      <a:pt x="21" y="896"/>
                    </a:lnTo>
                    <a:lnTo>
                      <a:pt x="32" y="894"/>
                    </a:lnTo>
                    <a:lnTo>
                      <a:pt x="45" y="892"/>
                    </a:lnTo>
                    <a:lnTo>
                      <a:pt x="59" y="889"/>
                    </a:lnTo>
                    <a:lnTo>
                      <a:pt x="75" y="884"/>
                    </a:lnTo>
                    <a:lnTo>
                      <a:pt x="92" y="879"/>
                    </a:lnTo>
                    <a:lnTo>
                      <a:pt x="111" y="874"/>
                    </a:lnTo>
                    <a:lnTo>
                      <a:pt x="130" y="867"/>
                    </a:lnTo>
                    <a:lnTo>
                      <a:pt x="149" y="858"/>
                    </a:lnTo>
                    <a:lnTo>
                      <a:pt x="169" y="848"/>
                    </a:lnTo>
                    <a:lnTo>
                      <a:pt x="190" y="837"/>
                    </a:lnTo>
                    <a:lnTo>
                      <a:pt x="209" y="824"/>
                    </a:lnTo>
                    <a:lnTo>
                      <a:pt x="228" y="809"/>
                    </a:lnTo>
                    <a:lnTo>
                      <a:pt x="228" y="21"/>
                    </a:lnTo>
                    <a:close/>
                  </a:path>
                </a:pathLst>
              </a:custGeom>
              <a:solidFill>
                <a:srgbClr val="FF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240" name="Freeform 99"/>
              <p:cNvSpPr>
                <a:spLocks/>
              </p:cNvSpPr>
              <p:nvPr/>
            </p:nvSpPr>
            <p:spPr bwMode="auto">
              <a:xfrm>
                <a:off x="4823" y="1872"/>
                <a:ext cx="27" cy="104"/>
              </a:xfrm>
              <a:custGeom>
                <a:avLst/>
                <a:gdLst>
                  <a:gd name="T0" fmla="*/ 0 w 192"/>
                  <a:gd name="T1" fmla="*/ 0 h 729"/>
                  <a:gd name="T2" fmla="*/ 0 w 192"/>
                  <a:gd name="T3" fmla="*/ 0 h 729"/>
                  <a:gd name="T4" fmla="*/ 0 w 192"/>
                  <a:gd name="T5" fmla="*/ 0 h 729"/>
                  <a:gd name="T6" fmla="*/ 0 w 192"/>
                  <a:gd name="T7" fmla="*/ 0 h 729"/>
                  <a:gd name="T8" fmla="*/ 0 w 192"/>
                  <a:gd name="T9" fmla="*/ 0 h 729"/>
                  <a:gd name="T10" fmla="*/ 0 w 192"/>
                  <a:gd name="T11" fmla="*/ 0 h 729"/>
                  <a:gd name="T12" fmla="*/ 0 w 192"/>
                  <a:gd name="T13" fmla="*/ 0 h 729"/>
                  <a:gd name="T14" fmla="*/ 0 w 192"/>
                  <a:gd name="T15" fmla="*/ 0 h 729"/>
                  <a:gd name="T16" fmla="*/ 0 w 192"/>
                  <a:gd name="T17" fmla="*/ 0 h 729"/>
                  <a:gd name="T18" fmla="*/ 0 w 192"/>
                  <a:gd name="T19" fmla="*/ 0 h 729"/>
                  <a:gd name="T20" fmla="*/ 0 w 192"/>
                  <a:gd name="T21" fmla="*/ 0 h 729"/>
                  <a:gd name="T22" fmla="*/ 0 w 192"/>
                  <a:gd name="T23" fmla="*/ 0 h 729"/>
                  <a:gd name="T24" fmla="*/ 0 w 192"/>
                  <a:gd name="T25" fmla="*/ 0 h 729"/>
                  <a:gd name="T26" fmla="*/ 0 w 192"/>
                  <a:gd name="T27" fmla="*/ 0 h 729"/>
                  <a:gd name="T28" fmla="*/ 0 w 192"/>
                  <a:gd name="T29" fmla="*/ 0 h 729"/>
                  <a:gd name="T30" fmla="*/ 0 w 192"/>
                  <a:gd name="T31" fmla="*/ 0 h 729"/>
                  <a:gd name="T32" fmla="*/ 0 w 192"/>
                  <a:gd name="T33" fmla="*/ 0 h 729"/>
                  <a:gd name="T34" fmla="*/ 0 w 192"/>
                  <a:gd name="T35" fmla="*/ 0 h 729"/>
                  <a:gd name="T36" fmla="*/ 0 w 192"/>
                  <a:gd name="T37" fmla="*/ 0 h 729"/>
                  <a:gd name="T38" fmla="*/ 0 w 192"/>
                  <a:gd name="T39" fmla="*/ 0 h 729"/>
                  <a:gd name="T40" fmla="*/ 0 w 192"/>
                  <a:gd name="T41" fmla="*/ 0 h 729"/>
                  <a:gd name="T42" fmla="*/ 0 w 192"/>
                  <a:gd name="T43" fmla="*/ 0 h 729"/>
                  <a:gd name="T44" fmla="*/ 0 w 192"/>
                  <a:gd name="T45" fmla="*/ 0 h 729"/>
                  <a:gd name="T46" fmla="*/ 0 w 192"/>
                  <a:gd name="T47" fmla="*/ 0 h 729"/>
                  <a:gd name="T48" fmla="*/ 0 w 192"/>
                  <a:gd name="T49" fmla="*/ 0 h 729"/>
                  <a:gd name="T50" fmla="*/ 0 w 192"/>
                  <a:gd name="T51" fmla="*/ 0 h 729"/>
                  <a:gd name="T52" fmla="*/ 0 w 192"/>
                  <a:gd name="T53" fmla="*/ 0 h 729"/>
                  <a:gd name="T54" fmla="*/ 0 w 192"/>
                  <a:gd name="T55" fmla="*/ 0 h 729"/>
                  <a:gd name="T56" fmla="*/ 0 w 192"/>
                  <a:gd name="T57" fmla="*/ 0 h 729"/>
                  <a:gd name="T58" fmla="*/ 0 w 192"/>
                  <a:gd name="T59" fmla="*/ 0 h 729"/>
                  <a:gd name="T60" fmla="*/ 0 w 192"/>
                  <a:gd name="T61" fmla="*/ 0 h 729"/>
                  <a:gd name="T62" fmla="*/ 0 w 192"/>
                  <a:gd name="T63" fmla="*/ 0 h 729"/>
                  <a:gd name="T64" fmla="*/ 0 w 192"/>
                  <a:gd name="T65" fmla="*/ 0 h 729"/>
                  <a:gd name="T66" fmla="*/ 0 w 192"/>
                  <a:gd name="T67" fmla="*/ 0 h 729"/>
                  <a:gd name="T68" fmla="*/ 0 w 192"/>
                  <a:gd name="T69" fmla="*/ 0 h 729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192"/>
                  <a:gd name="T106" fmla="*/ 0 h 729"/>
                  <a:gd name="T107" fmla="*/ 192 w 192"/>
                  <a:gd name="T108" fmla="*/ 729 h 729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192" h="729">
                    <a:moveTo>
                      <a:pt x="192" y="17"/>
                    </a:moveTo>
                    <a:lnTo>
                      <a:pt x="191" y="17"/>
                    </a:lnTo>
                    <a:lnTo>
                      <a:pt x="187" y="15"/>
                    </a:lnTo>
                    <a:lnTo>
                      <a:pt x="183" y="12"/>
                    </a:lnTo>
                    <a:lnTo>
                      <a:pt x="176" y="10"/>
                    </a:lnTo>
                    <a:lnTo>
                      <a:pt x="167" y="8"/>
                    </a:lnTo>
                    <a:lnTo>
                      <a:pt x="156" y="4"/>
                    </a:lnTo>
                    <a:lnTo>
                      <a:pt x="145" y="2"/>
                    </a:lnTo>
                    <a:lnTo>
                      <a:pt x="132" y="0"/>
                    </a:lnTo>
                    <a:lnTo>
                      <a:pt x="117" y="0"/>
                    </a:lnTo>
                    <a:lnTo>
                      <a:pt x="102" y="0"/>
                    </a:lnTo>
                    <a:lnTo>
                      <a:pt x="86" y="1"/>
                    </a:lnTo>
                    <a:lnTo>
                      <a:pt x="70" y="3"/>
                    </a:lnTo>
                    <a:lnTo>
                      <a:pt x="53" y="8"/>
                    </a:lnTo>
                    <a:lnTo>
                      <a:pt x="35" y="15"/>
                    </a:lnTo>
                    <a:lnTo>
                      <a:pt x="18" y="24"/>
                    </a:lnTo>
                    <a:lnTo>
                      <a:pt x="0" y="35"/>
                    </a:lnTo>
                    <a:lnTo>
                      <a:pt x="0" y="729"/>
                    </a:lnTo>
                    <a:lnTo>
                      <a:pt x="1" y="729"/>
                    </a:lnTo>
                    <a:lnTo>
                      <a:pt x="4" y="729"/>
                    </a:lnTo>
                    <a:lnTo>
                      <a:pt x="10" y="728"/>
                    </a:lnTo>
                    <a:lnTo>
                      <a:pt x="18" y="727"/>
                    </a:lnTo>
                    <a:lnTo>
                      <a:pt x="27" y="726"/>
                    </a:lnTo>
                    <a:lnTo>
                      <a:pt x="37" y="725"/>
                    </a:lnTo>
                    <a:lnTo>
                      <a:pt x="50" y="721"/>
                    </a:lnTo>
                    <a:lnTo>
                      <a:pt x="64" y="719"/>
                    </a:lnTo>
                    <a:lnTo>
                      <a:pt x="77" y="714"/>
                    </a:lnTo>
                    <a:lnTo>
                      <a:pt x="92" y="710"/>
                    </a:lnTo>
                    <a:lnTo>
                      <a:pt x="108" y="704"/>
                    </a:lnTo>
                    <a:lnTo>
                      <a:pt x="125" y="697"/>
                    </a:lnTo>
                    <a:lnTo>
                      <a:pt x="141" y="689"/>
                    </a:lnTo>
                    <a:lnTo>
                      <a:pt x="159" y="680"/>
                    </a:lnTo>
                    <a:lnTo>
                      <a:pt x="176" y="668"/>
                    </a:lnTo>
                    <a:lnTo>
                      <a:pt x="192" y="657"/>
                    </a:lnTo>
                    <a:lnTo>
                      <a:pt x="192" y="1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241" name="Freeform 100"/>
              <p:cNvSpPr>
                <a:spLocks/>
              </p:cNvSpPr>
              <p:nvPr/>
            </p:nvSpPr>
            <p:spPr bwMode="auto">
              <a:xfrm>
                <a:off x="4824" y="1873"/>
                <a:ext cx="22" cy="81"/>
              </a:xfrm>
              <a:custGeom>
                <a:avLst/>
                <a:gdLst>
                  <a:gd name="T0" fmla="*/ 0 w 156"/>
                  <a:gd name="T1" fmla="*/ 0 h 564"/>
                  <a:gd name="T2" fmla="*/ 0 w 156"/>
                  <a:gd name="T3" fmla="*/ 0 h 564"/>
                  <a:gd name="T4" fmla="*/ 0 w 156"/>
                  <a:gd name="T5" fmla="*/ 0 h 564"/>
                  <a:gd name="T6" fmla="*/ 0 w 156"/>
                  <a:gd name="T7" fmla="*/ 0 h 564"/>
                  <a:gd name="T8" fmla="*/ 0 w 156"/>
                  <a:gd name="T9" fmla="*/ 0 h 564"/>
                  <a:gd name="T10" fmla="*/ 0 w 156"/>
                  <a:gd name="T11" fmla="*/ 0 h 564"/>
                  <a:gd name="T12" fmla="*/ 0 w 156"/>
                  <a:gd name="T13" fmla="*/ 0 h 564"/>
                  <a:gd name="T14" fmla="*/ 0 w 156"/>
                  <a:gd name="T15" fmla="*/ 0 h 564"/>
                  <a:gd name="T16" fmla="*/ 0 w 156"/>
                  <a:gd name="T17" fmla="*/ 0 h 564"/>
                  <a:gd name="T18" fmla="*/ 0 w 156"/>
                  <a:gd name="T19" fmla="*/ 0 h 564"/>
                  <a:gd name="T20" fmla="*/ 0 w 156"/>
                  <a:gd name="T21" fmla="*/ 0 h 564"/>
                  <a:gd name="T22" fmla="*/ 0 w 156"/>
                  <a:gd name="T23" fmla="*/ 0 h 564"/>
                  <a:gd name="T24" fmla="*/ 0 w 156"/>
                  <a:gd name="T25" fmla="*/ 0 h 564"/>
                  <a:gd name="T26" fmla="*/ 0 w 156"/>
                  <a:gd name="T27" fmla="*/ 0 h 564"/>
                  <a:gd name="T28" fmla="*/ 0 w 156"/>
                  <a:gd name="T29" fmla="*/ 0 h 564"/>
                  <a:gd name="T30" fmla="*/ 0 w 156"/>
                  <a:gd name="T31" fmla="*/ 0 h 564"/>
                  <a:gd name="T32" fmla="*/ 0 w 156"/>
                  <a:gd name="T33" fmla="*/ 0 h 564"/>
                  <a:gd name="T34" fmla="*/ 0 w 156"/>
                  <a:gd name="T35" fmla="*/ 0 h 564"/>
                  <a:gd name="T36" fmla="*/ 0 w 156"/>
                  <a:gd name="T37" fmla="*/ 0 h 564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56"/>
                  <a:gd name="T58" fmla="*/ 0 h 564"/>
                  <a:gd name="T59" fmla="*/ 156 w 156"/>
                  <a:gd name="T60" fmla="*/ 564 h 564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56" h="564">
                    <a:moveTo>
                      <a:pt x="156" y="15"/>
                    </a:moveTo>
                    <a:lnTo>
                      <a:pt x="153" y="14"/>
                    </a:lnTo>
                    <a:lnTo>
                      <a:pt x="142" y="9"/>
                    </a:lnTo>
                    <a:lnTo>
                      <a:pt x="127" y="4"/>
                    </a:lnTo>
                    <a:lnTo>
                      <a:pt x="108" y="1"/>
                    </a:lnTo>
                    <a:lnTo>
                      <a:pt x="84" y="0"/>
                    </a:lnTo>
                    <a:lnTo>
                      <a:pt x="58" y="3"/>
                    </a:lnTo>
                    <a:lnTo>
                      <a:pt x="29" y="12"/>
                    </a:lnTo>
                    <a:lnTo>
                      <a:pt x="0" y="28"/>
                    </a:lnTo>
                    <a:lnTo>
                      <a:pt x="0" y="564"/>
                    </a:lnTo>
                    <a:lnTo>
                      <a:pt x="4" y="564"/>
                    </a:lnTo>
                    <a:lnTo>
                      <a:pt x="15" y="563"/>
                    </a:lnTo>
                    <a:lnTo>
                      <a:pt x="31" y="560"/>
                    </a:lnTo>
                    <a:lnTo>
                      <a:pt x="52" y="555"/>
                    </a:lnTo>
                    <a:lnTo>
                      <a:pt x="76" y="548"/>
                    </a:lnTo>
                    <a:lnTo>
                      <a:pt x="102" y="537"/>
                    </a:lnTo>
                    <a:lnTo>
                      <a:pt x="128" y="524"/>
                    </a:lnTo>
                    <a:lnTo>
                      <a:pt x="156" y="505"/>
                    </a:lnTo>
                    <a:lnTo>
                      <a:pt x="156" y="15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242" name="Freeform 101"/>
              <p:cNvSpPr>
                <a:spLocks/>
              </p:cNvSpPr>
              <p:nvPr/>
            </p:nvSpPr>
            <p:spPr bwMode="auto">
              <a:xfrm>
                <a:off x="4825" y="1875"/>
                <a:ext cx="17" cy="56"/>
              </a:xfrm>
              <a:custGeom>
                <a:avLst/>
                <a:gdLst>
                  <a:gd name="T0" fmla="*/ 0 w 117"/>
                  <a:gd name="T1" fmla="*/ 0 h 396"/>
                  <a:gd name="T2" fmla="*/ 0 w 117"/>
                  <a:gd name="T3" fmla="*/ 0 h 396"/>
                  <a:gd name="T4" fmla="*/ 0 w 117"/>
                  <a:gd name="T5" fmla="*/ 0 h 396"/>
                  <a:gd name="T6" fmla="*/ 0 w 117"/>
                  <a:gd name="T7" fmla="*/ 0 h 396"/>
                  <a:gd name="T8" fmla="*/ 0 w 117"/>
                  <a:gd name="T9" fmla="*/ 0 h 396"/>
                  <a:gd name="T10" fmla="*/ 0 w 117"/>
                  <a:gd name="T11" fmla="*/ 0 h 396"/>
                  <a:gd name="T12" fmla="*/ 0 w 117"/>
                  <a:gd name="T13" fmla="*/ 0 h 396"/>
                  <a:gd name="T14" fmla="*/ 0 w 117"/>
                  <a:gd name="T15" fmla="*/ 0 h 396"/>
                  <a:gd name="T16" fmla="*/ 0 w 117"/>
                  <a:gd name="T17" fmla="*/ 0 h 396"/>
                  <a:gd name="T18" fmla="*/ 0 w 117"/>
                  <a:gd name="T19" fmla="*/ 0 h 396"/>
                  <a:gd name="T20" fmla="*/ 0 w 117"/>
                  <a:gd name="T21" fmla="*/ 0 h 396"/>
                  <a:gd name="T22" fmla="*/ 0 w 117"/>
                  <a:gd name="T23" fmla="*/ 0 h 396"/>
                  <a:gd name="T24" fmla="*/ 0 w 117"/>
                  <a:gd name="T25" fmla="*/ 0 h 396"/>
                  <a:gd name="T26" fmla="*/ 0 w 117"/>
                  <a:gd name="T27" fmla="*/ 0 h 396"/>
                  <a:gd name="T28" fmla="*/ 0 w 117"/>
                  <a:gd name="T29" fmla="*/ 0 h 396"/>
                  <a:gd name="T30" fmla="*/ 0 w 117"/>
                  <a:gd name="T31" fmla="*/ 0 h 396"/>
                  <a:gd name="T32" fmla="*/ 0 w 117"/>
                  <a:gd name="T33" fmla="*/ 0 h 396"/>
                  <a:gd name="T34" fmla="*/ 0 w 117"/>
                  <a:gd name="T35" fmla="*/ 0 h 396"/>
                  <a:gd name="T36" fmla="*/ 0 w 117"/>
                  <a:gd name="T37" fmla="*/ 0 h 39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17"/>
                  <a:gd name="T58" fmla="*/ 0 h 396"/>
                  <a:gd name="T59" fmla="*/ 117 w 117"/>
                  <a:gd name="T60" fmla="*/ 396 h 39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17" h="396">
                    <a:moveTo>
                      <a:pt x="117" y="10"/>
                    </a:moveTo>
                    <a:lnTo>
                      <a:pt x="115" y="9"/>
                    </a:lnTo>
                    <a:lnTo>
                      <a:pt x="107" y="6"/>
                    </a:lnTo>
                    <a:lnTo>
                      <a:pt x="95" y="2"/>
                    </a:lnTo>
                    <a:lnTo>
                      <a:pt x="80" y="0"/>
                    </a:lnTo>
                    <a:lnTo>
                      <a:pt x="63" y="0"/>
                    </a:lnTo>
                    <a:lnTo>
                      <a:pt x="43" y="2"/>
                    </a:lnTo>
                    <a:lnTo>
                      <a:pt x="22" y="9"/>
                    </a:lnTo>
                    <a:lnTo>
                      <a:pt x="0" y="22"/>
                    </a:lnTo>
                    <a:lnTo>
                      <a:pt x="0" y="396"/>
                    </a:lnTo>
                    <a:lnTo>
                      <a:pt x="3" y="396"/>
                    </a:lnTo>
                    <a:lnTo>
                      <a:pt x="11" y="395"/>
                    </a:lnTo>
                    <a:lnTo>
                      <a:pt x="23" y="393"/>
                    </a:lnTo>
                    <a:lnTo>
                      <a:pt x="39" y="389"/>
                    </a:lnTo>
                    <a:lnTo>
                      <a:pt x="58" y="385"/>
                    </a:lnTo>
                    <a:lnTo>
                      <a:pt x="77" y="377"/>
                    </a:lnTo>
                    <a:lnTo>
                      <a:pt x="96" y="365"/>
                    </a:lnTo>
                    <a:lnTo>
                      <a:pt x="117" y="351"/>
                    </a:lnTo>
                    <a:lnTo>
                      <a:pt x="117" y="10"/>
                    </a:lnTo>
                    <a:close/>
                  </a:path>
                </a:pathLst>
              </a:custGeom>
              <a:solidFill>
                <a:srgbClr val="FF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243" name="Freeform 102"/>
              <p:cNvSpPr>
                <a:spLocks/>
              </p:cNvSpPr>
              <p:nvPr/>
            </p:nvSpPr>
            <p:spPr bwMode="auto">
              <a:xfrm>
                <a:off x="4826" y="1876"/>
                <a:ext cx="11" cy="33"/>
              </a:xfrm>
              <a:custGeom>
                <a:avLst/>
                <a:gdLst>
                  <a:gd name="T0" fmla="*/ 0 w 80"/>
                  <a:gd name="T1" fmla="*/ 0 h 230"/>
                  <a:gd name="T2" fmla="*/ 0 w 80"/>
                  <a:gd name="T3" fmla="*/ 0 h 230"/>
                  <a:gd name="T4" fmla="*/ 0 w 80"/>
                  <a:gd name="T5" fmla="*/ 0 h 230"/>
                  <a:gd name="T6" fmla="*/ 0 w 80"/>
                  <a:gd name="T7" fmla="*/ 0 h 230"/>
                  <a:gd name="T8" fmla="*/ 0 w 80"/>
                  <a:gd name="T9" fmla="*/ 0 h 230"/>
                  <a:gd name="T10" fmla="*/ 0 w 80"/>
                  <a:gd name="T11" fmla="*/ 0 h 230"/>
                  <a:gd name="T12" fmla="*/ 0 w 80"/>
                  <a:gd name="T13" fmla="*/ 0 h 230"/>
                  <a:gd name="T14" fmla="*/ 0 w 80"/>
                  <a:gd name="T15" fmla="*/ 0 h 230"/>
                  <a:gd name="T16" fmla="*/ 0 w 80"/>
                  <a:gd name="T17" fmla="*/ 0 h 230"/>
                  <a:gd name="T18" fmla="*/ 0 w 80"/>
                  <a:gd name="T19" fmla="*/ 0 h 230"/>
                  <a:gd name="T20" fmla="*/ 0 w 80"/>
                  <a:gd name="T21" fmla="*/ 0 h 230"/>
                  <a:gd name="T22" fmla="*/ 0 w 80"/>
                  <a:gd name="T23" fmla="*/ 0 h 230"/>
                  <a:gd name="T24" fmla="*/ 0 w 80"/>
                  <a:gd name="T25" fmla="*/ 0 h 230"/>
                  <a:gd name="T26" fmla="*/ 0 w 80"/>
                  <a:gd name="T27" fmla="*/ 0 h 230"/>
                  <a:gd name="T28" fmla="*/ 0 w 80"/>
                  <a:gd name="T29" fmla="*/ 0 h 230"/>
                  <a:gd name="T30" fmla="*/ 0 w 80"/>
                  <a:gd name="T31" fmla="*/ 0 h 230"/>
                  <a:gd name="T32" fmla="*/ 0 w 80"/>
                  <a:gd name="T33" fmla="*/ 0 h 230"/>
                  <a:gd name="T34" fmla="*/ 0 w 80"/>
                  <a:gd name="T35" fmla="*/ 0 h 230"/>
                  <a:gd name="T36" fmla="*/ 0 w 80"/>
                  <a:gd name="T37" fmla="*/ 0 h 230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80"/>
                  <a:gd name="T58" fmla="*/ 0 h 230"/>
                  <a:gd name="T59" fmla="*/ 80 w 80"/>
                  <a:gd name="T60" fmla="*/ 230 h 230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80" h="230">
                    <a:moveTo>
                      <a:pt x="80" y="7"/>
                    </a:moveTo>
                    <a:lnTo>
                      <a:pt x="78" y="6"/>
                    </a:lnTo>
                    <a:lnTo>
                      <a:pt x="73" y="5"/>
                    </a:lnTo>
                    <a:lnTo>
                      <a:pt x="65" y="2"/>
                    </a:lnTo>
                    <a:lnTo>
                      <a:pt x="55" y="0"/>
                    </a:lnTo>
                    <a:lnTo>
                      <a:pt x="44" y="0"/>
                    </a:lnTo>
                    <a:lnTo>
                      <a:pt x="30" y="1"/>
                    </a:lnTo>
                    <a:lnTo>
                      <a:pt x="15" y="7"/>
                    </a:lnTo>
                    <a:lnTo>
                      <a:pt x="0" y="15"/>
                    </a:lnTo>
                    <a:lnTo>
                      <a:pt x="0" y="230"/>
                    </a:lnTo>
                    <a:lnTo>
                      <a:pt x="3" y="230"/>
                    </a:lnTo>
                    <a:lnTo>
                      <a:pt x="7" y="229"/>
                    </a:lnTo>
                    <a:lnTo>
                      <a:pt x="16" y="228"/>
                    </a:lnTo>
                    <a:lnTo>
                      <a:pt x="27" y="225"/>
                    </a:lnTo>
                    <a:lnTo>
                      <a:pt x="39" y="222"/>
                    </a:lnTo>
                    <a:lnTo>
                      <a:pt x="53" y="216"/>
                    </a:lnTo>
                    <a:lnTo>
                      <a:pt x="67" y="208"/>
                    </a:lnTo>
                    <a:lnTo>
                      <a:pt x="80" y="199"/>
                    </a:lnTo>
                    <a:lnTo>
                      <a:pt x="80" y="7"/>
                    </a:lnTo>
                    <a:close/>
                  </a:path>
                </a:pathLst>
              </a:custGeom>
              <a:solidFill>
                <a:srgbClr val="FF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244" name="Freeform 103"/>
              <p:cNvSpPr>
                <a:spLocks/>
              </p:cNvSpPr>
              <p:nvPr/>
            </p:nvSpPr>
            <p:spPr bwMode="auto">
              <a:xfrm>
                <a:off x="4964" y="1970"/>
                <a:ext cx="16" cy="17"/>
              </a:xfrm>
              <a:custGeom>
                <a:avLst/>
                <a:gdLst>
                  <a:gd name="T0" fmla="*/ 0 w 117"/>
                  <a:gd name="T1" fmla="*/ 0 h 117"/>
                  <a:gd name="T2" fmla="*/ 0 w 117"/>
                  <a:gd name="T3" fmla="*/ 0 h 117"/>
                  <a:gd name="T4" fmla="*/ 0 w 117"/>
                  <a:gd name="T5" fmla="*/ 0 h 117"/>
                  <a:gd name="T6" fmla="*/ 0 w 117"/>
                  <a:gd name="T7" fmla="*/ 0 h 117"/>
                  <a:gd name="T8" fmla="*/ 0 w 117"/>
                  <a:gd name="T9" fmla="*/ 0 h 117"/>
                  <a:gd name="T10" fmla="*/ 0 w 117"/>
                  <a:gd name="T11" fmla="*/ 0 h 117"/>
                  <a:gd name="T12" fmla="*/ 0 w 117"/>
                  <a:gd name="T13" fmla="*/ 0 h 117"/>
                  <a:gd name="T14" fmla="*/ 0 w 117"/>
                  <a:gd name="T15" fmla="*/ 0 h 117"/>
                  <a:gd name="T16" fmla="*/ 0 w 117"/>
                  <a:gd name="T17" fmla="*/ 0 h 117"/>
                  <a:gd name="T18" fmla="*/ 0 w 117"/>
                  <a:gd name="T19" fmla="*/ 0 h 117"/>
                  <a:gd name="T20" fmla="*/ 0 w 117"/>
                  <a:gd name="T21" fmla="*/ 0 h 117"/>
                  <a:gd name="T22" fmla="*/ 0 w 117"/>
                  <a:gd name="T23" fmla="*/ 0 h 117"/>
                  <a:gd name="T24" fmla="*/ 0 w 117"/>
                  <a:gd name="T25" fmla="*/ 0 h 117"/>
                  <a:gd name="T26" fmla="*/ 0 w 117"/>
                  <a:gd name="T27" fmla="*/ 0 h 117"/>
                  <a:gd name="T28" fmla="*/ 0 w 117"/>
                  <a:gd name="T29" fmla="*/ 0 h 117"/>
                  <a:gd name="T30" fmla="*/ 0 w 117"/>
                  <a:gd name="T31" fmla="*/ 0 h 117"/>
                  <a:gd name="T32" fmla="*/ 0 w 117"/>
                  <a:gd name="T33" fmla="*/ 0 h 117"/>
                  <a:gd name="T34" fmla="*/ 0 w 117"/>
                  <a:gd name="T35" fmla="*/ 0 h 117"/>
                  <a:gd name="T36" fmla="*/ 0 w 117"/>
                  <a:gd name="T37" fmla="*/ 0 h 117"/>
                  <a:gd name="T38" fmla="*/ 0 w 117"/>
                  <a:gd name="T39" fmla="*/ 0 h 117"/>
                  <a:gd name="T40" fmla="*/ 0 w 117"/>
                  <a:gd name="T41" fmla="*/ 0 h 117"/>
                  <a:gd name="T42" fmla="*/ 0 w 117"/>
                  <a:gd name="T43" fmla="*/ 0 h 117"/>
                  <a:gd name="T44" fmla="*/ 0 w 117"/>
                  <a:gd name="T45" fmla="*/ 0 h 117"/>
                  <a:gd name="T46" fmla="*/ 0 w 117"/>
                  <a:gd name="T47" fmla="*/ 0 h 117"/>
                  <a:gd name="T48" fmla="*/ 0 w 117"/>
                  <a:gd name="T49" fmla="*/ 0 h 117"/>
                  <a:gd name="T50" fmla="*/ 0 w 117"/>
                  <a:gd name="T51" fmla="*/ 0 h 117"/>
                  <a:gd name="T52" fmla="*/ 0 w 117"/>
                  <a:gd name="T53" fmla="*/ 0 h 117"/>
                  <a:gd name="T54" fmla="*/ 0 w 117"/>
                  <a:gd name="T55" fmla="*/ 0 h 117"/>
                  <a:gd name="T56" fmla="*/ 0 w 117"/>
                  <a:gd name="T57" fmla="*/ 0 h 117"/>
                  <a:gd name="T58" fmla="*/ 0 w 117"/>
                  <a:gd name="T59" fmla="*/ 0 h 117"/>
                  <a:gd name="T60" fmla="*/ 0 w 117"/>
                  <a:gd name="T61" fmla="*/ 0 h 117"/>
                  <a:gd name="T62" fmla="*/ 0 w 117"/>
                  <a:gd name="T63" fmla="*/ 0 h 117"/>
                  <a:gd name="T64" fmla="*/ 0 w 117"/>
                  <a:gd name="T65" fmla="*/ 0 h 117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117"/>
                  <a:gd name="T100" fmla="*/ 0 h 117"/>
                  <a:gd name="T101" fmla="*/ 117 w 117"/>
                  <a:gd name="T102" fmla="*/ 117 h 117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117" h="117">
                    <a:moveTo>
                      <a:pt x="58" y="117"/>
                    </a:moveTo>
                    <a:lnTo>
                      <a:pt x="70" y="116"/>
                    </a:lnTo>
                    <a:lnTo>
                      <a:pt x="81" y="112"/>
                    </a:lnTo>
                    <a:lnTo>
                      <a:pt x="90" y="106"/>
                    </a:lnTo>
                    <a:lnTo>
                      <a:pt x="100" y="100"/>
                    </a:lnTo>
                    <a:lnTo>
                      <a:pt x="106" y="90"/>
                    </a:lnTo>
                    <a:lnTo>
                      <a:pt x="112" y="81"/>
                    </a:lnTo>
                    <a:lnTo>
                      <a:pt x="116" y="70"/>
                    </a:lnTo>
                    <a:lnTo>
                      <a:pt x="117" y="58"/>
                    </a:lnTo>
                    <a:lnTo>
                      <a:pt x="116" y="46"/>
                    </a:lnTo>
                    <a:lnTo>
                      <a:pt x="112" y="35"/>
                    </a:lnTo>
                    <a:lnTo>
                      <a:pt x="106" y="25"/>
                    </a:lnTo>
                    <a:lnTo>
                      <a:pt x="100" y="17"/>
                    </a:lnTo>
                    <a:lnTo>
                      <a:pt x="90" y="9"/>
                    </a:lnTo>
                    <a:lnTo>
                      <a:pt x="81" y="4"/>
                    </a:lnTo>
                    <a:lnTo>
                      <a:pt x="70" y="1"/>
                    </a:lnTo>
                    <a:lnTo>
                      <a:pt x="58" y="0"/>
                    </a:lnTo>
                    <a:lnTo>
                      <a:pt x="47" y="1"/>
                    </a:lnTo>
                    <a:lnTo>
                      <a:pt x="36" y="4"/>
                    </a:lnTo>
                    <a:lnTo>
                      <a:pt x="26" y="9"/>
                    </a:lnTo>
                    <a:lnTo>
                      <a:pt x="17" y="17"/>
                    </a:lnTo>
                    <a:lnTo>
                      <a:pt x="10" y="25"/>
                    </a:lnTo>
                    <a:lnTo>
                      <a:pt x="5" y="35"/>
                    </a:lnTo>
                    <a:lnTo>
                      <a:pt x="1" y="46"/>
                    </a:lnTo>
                    <a:lnTo>
                      <a:pt x="0" y="58"/>
                    </a:lnTo>
                    <a:lnTo>
                      <a:pt x="1" y="70"/>
                    </a:lnTo>
                    <a:lnTo>
                      <a:pt x="5" y="81"/>
                    </a:lnTo>
                    <a:lnTo>
                      <a:pt x="10" y="90"/>
                    </a:lnTo>
                    <a:lnTo>
                      <a:pt x="17" y="100"/>
                    </a:lnTo>
                    <a:lnTo>
                      <a:pt x="26" y="106"/>
                    </a:lnTo>
                    <a:lnTo>
                      <a:pt x="36" y="112"/>
                    </a:lnTo>
                    <a:lnTo>
                      <a:pt x="47" y="116"/>
                    </a:lnTo>
                    <a:lnTo>
                      <a:pt x="58" y="11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245" name="Freeform 104"/>
              <p:cNvSpPr>
                <a:spLocks/>
              </p:cNvSpPr>
              <p:nvPr/>
            </p:nvSpPr>
            <p:spPr bwMode="auto">
              <a:xfrm>
                <a:off x="4912" y="1970"/>
                <a:ext cx="9" cy="9"/>
              </a:xfrm>
              <a:custGeom>
                <a:avLst/>
                <a:gdLst>
                  <a:gd name="T0" fmla="*/ 0 w 58"/>
                  <a:gd name="T1" fmla="*/ 0 h 59"/>
                  <a:gd name="T2" fmla="*/ 0 w 58"/>
                  <a:gd name="T3" fmla="*/ 0 h 59"/>
                  <a:gd name="T4" fmla="*/ 0 w 58"/>
                  <a:gd name="T5" fmla="*/ 0 h 59"/>
                  <a:gd name="T6" fmla="*/ 0 w 58"/>
                  <a:gd name="T7" fmla="*/ 0 h 59"/>
                  <a:gd name="T8" fmla="*/ 0 w 58"/>
                  <a:gd name="T9" fmla="*/ 0 h 59"/>
                  <a:gd name="T10" fmla="*/ 0 w 58"/>
                  <a:gd name="T11" fmla="*/ 0 h 59"/>
                  <a:gd name="T12" fmla="*/ 0 w 58"/>
                  <a:gd name="T13" fmla="*/ 0 h 59"/>
                  <a:gd name="T14" fmla="*/ 0 w 58"/>
                  <a:gd name="T15" fmla="*/ 0 h 59"/>
                  <a:gd name="T16" fmla="*/ 0 w 58"/>
                  <a:gd name="T17" fmla="*/ 0 h 59"/>
                  <a:gd name="T18" fmla="*/ 0 w 58"/>
                  <a:gd name="T19" fmla="*/ 0 h 59"/>
                  <a:gd name="T20" fmla="*/ 0 w 58"/>
                  <a:gd name="T21" fmla="*/ 0 h 59"/>
                  <a:gd name="T22" fmla="*/ 0 w 58"/>
                  <a:gd name="T23" fmla="*/ 0 h 59"/>
                  <a:gd name="T24" fmla="*/ 0 w 58"/>
                  <a:gd name="T25" fmla="*/ 0 h 59"/>
                  <a:gd name="T26" fmla="*/ 0 w 58"/>
                  <a:gd name="T27" fmla="*/ 0 h 59"/>
                  <a:gd name="T28" fmla="*/ 0 w 58"/>
                  <a:gd name="T29" fmla="*/ 0 h 59"/>
                  <a:gd name="T30" fmla="*/ 0 w 58"/>
                  <a:gd name="T31" fmla="*/ 0 h 59"/>
                  <a:gd name="T32" fmla="*/ 0 w 58"/>
                  <a:gd name="T33" fmla="*/ 0 h 59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58"/>
                  <a:gd name="T52" fmla="*/ 0 h 59"/>
                  <a:gd name="T53" fmla="*/ 58 w 58"/>
                  <a:gd name="T54" fmla="*/ 59 h 59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58" h="59">
                    <a:moveTo>
                      <a:pt x="29" y="59"/>
                    </a:moveTo>
                    <a:lnTo>
                      <a:pt x="40" y="56"/>
                    </a:lnTo>
                    <a:lnTo>
                      <a:pt x="50" y="49"/>
                    </a:lnTo>
                    <a:lnTo>
                      <a:pt x="56" y="40"/>
                    </a:lnTo>
                    <a:lnTo>
                      <a:pt x="58" y="29"/>
                    </a:lnTo>
                    <a:lnTo>
                      <a:pt x="56" y="17"/>
                    </a:lnTo>
                    <a:lnTo>
                      <a:pt x="50" y="8"/>
                    </a:lnTo>
                    <a:lnTo>
                      <a:pt x="40" y="2"/>
                    </a:lnTo>
                    <a:lnTo>
                      <a:pt x="29" y="0"/>
                    </a:lnTo>
                    <a:lnTo>
                      <a:pt x="17" y="2"/>
                    </a:lnTo>
                    <a:lnTo>
                      <a:pt x="8" y="8"/>
                    </a:lnTo>
                    <a:lnTo>
                      <a:pt x="2" y="17"/>
                    </a:lnTo>
                    <a:lnTo>
                      <a:pt x="0" y="29"/>
                    </a:lnTo>
                    <a:lnTo>
                      <a:pt x="2" y="40"/>
                    </a:lnTo>
                    <a:lnTo>
                      <a:pt x="8" y="49"/>
                    </a:lnTo>
                    <a:lnTo>
                      <a:pt x="17" y="56"/>
                    </a:lnTo>
                    <a:lnTo>
                      <a:pt x="29" y="5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246" name="Freeform 105"/>
              <p:cNvSpPr>
                <a:spLocks/>
              </p:cNvSpPr>
              <p:nvPr/>
            </p:nvSpPr>
            <p:spPr bwMode="auto">
              <a:xfrm>
                <a:off x="4927" y="1971"/>
                <a:ext cx="8" cy="8"/>
              </a:xfrm>
              <a:custGeom>
                <a:avLst/>
                <a:gdLst>
                  <a:gd name="T0" fmla="*/ 0 w 58"/>
                  <a:gd name="T1" fmla="*/ 0 h 59"/>
                  <a:gd name="T2" fmla="*/ 0 w 58"/>
                  <a:gd name="T3" fmla="*/ 0 h 59"/>
                  <a:gd name="T4" fmla="*/ 0 w 58"/>
                  <a:gd name="T5" fmla="*/ 0 h 59"/>
                  <a:gd name="T6" fmla="*/ 0 w 58"/>
                  <a:gd name="T7" fmla="*/ 0 h 59"/>
                  <a:gd name="T8" fmla="*/ 0 w 58"/>
                  <a:gd name="T9" fmla="*/ 0 h 59"/>
                  <a:gd name="T10" fmla="*/ 0 w 58"/>
                  <a:gd name="T11" fmla="*/ 0 h 59"/>
                  <a:gd name="T12" fmla="*/ 0 w 58"/>
                  <a:gd name="T13" fmla="*/ 0 h 59"/>
                  <a:gd name="T14" fmla="*/ 0 w 58"/>
                  <a:gd name="T15" fmla="*/ 0 h 59"/>
                  <a:gd name="T16" fmla="*/ 0 w 58"/>
                  <a:gd name="T17" fmla="*/ 0 h 59"/>
                  <a:gd name="T18" fmla="*/ 0 w 58"/>
                  <a:gd name="T19" fmla="*/ 0 h 59"/>
                  <a:gd name="T20" fmla="*/ 0 w 58"/>
                  <a:gd name="T21" fmla="*/ 0 h 59"/>
                  <a:gd name="T22" fmla="*/ 0 w 58"/>
                  <a:gd name="T23" fmla="*/ 0 h 59"/>
                  <a:gd name="T24" fmla="*/ 0 w 58"/>
                  <a:gd name="T25" fmla="*/ 0 h 59"/>
                  <a:gd name="T26" fmla="*/ 0 w 58"/>
                  <a:gd name="T27" fmla="*/ 0 h 59"/>
                  <a:gd name="T28" fmla="*/ 0 w 58"/>
                  <a:gd name="T29" fmla="*/ 0 h 59"/>
                  <a:gd name="T30" fmla="*/ 0 w 58"/>
                  <a:gd name="T31" fmla="*/ 0 h 59"/>
                  <a:gd name="T32" fmla="*/ 0 w 58"/>
                  <a:gd name="T33" fmla="*/ 0 h 59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58"/>
                  <a:gd name="T52" fmla="*/ 0 h 59"/>
                  <a:gd name="T53" fmla="*/ 58 w 58"/>
                  <a:gd name="T54" fmla="*/ 59 h 59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58" h="59">
                    <a:moveTo>
                      <a:pt x="29" y="59"/>
                    </a:moveTo>
                    <a:lnTo>
                      <a:pt x="41" y="57"/>
                    </a:lnTo>
                    <a:lnTo>
                      <a:pt x="50" y="51"/>
                    </a:lnTo>
                    <a:lnTo>
                      <a:pt x="56" y="42"/>
                    </a:lnTo>
                    <a:lnTo>
                      <a:pt x="58" y="30"/>
                    </a:lnTo>
                    <a:lnTo>
                      <a:pt x="56" y="19"/>
                    </a:lnTo>
                    <a:lnTo>
                      <a:pt x="50" y="9"/>
                    </a:lnTo>
                    <a:lnTo>
                      <a:pt x="41" y="3"/>
                    </a:lnTo>
                    <a:lnTo>
                      <a:pt x="29" y="0"/>
                    </a:lnTo>
                    <a:lnTo>
                      <a:pt x="18" y="3"/>
                    </a:lnTo>
                    <a:lnTo>
                      <a:pt x="9" y="9"/>
                    </a:lnTo>
                    <a:lnTo>
                      <a:pt x="2" y="19"/>
                    </a:lnTo>
                    <a:lnTo>
                      <a:pt x="0" y="30"/>
                    </a:lnTo>
                    <a:lnTo>
                      <a:pt x="2" y="42"/>
                    </a:lnTo>
                    <a:lnTo>
                      <a:pt x="9" y="51"/>
                    </a:lnTo>
                    <a:lnTo>
                      <a:pt x="18" y="57"/>
                    </a:lnTo>
                    <a:lnTo>
                      <a:pt x="29" y="5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247" name="Freeform 106"/>
              <p:cNvSpPr>
                <a:spLocks/>
              </p:cNvSpPr>
              <p:nvPr/>
            </p:nvSpPr>
            <p:spPr bwMode="auto">
              <a:xfrm>
                <a:off x="4871" y="1856"/>
                <a:ext cx="23" cy="114"/>
              </a:xfrm>
              <a:custGeom>
                <a:avLst/>
                <a:gdLst>
                  <a:gd name="T0" fmla="*/ 0 w 166"/>
                  <a:gd name="T1" fmla="*/ 0 h 800"/>
                  <a:gd name="T2" fmla="*/ 0 w 166"/>
                  <a:gd name="T3" fmla="*/ 0 h 800"/>
                  <a:gd name="T4" fmla="*/ 0 w 166"/>
                  <a:gd name="T5" fmla="*/ 0 h 800"/>
                  <a:gd name="T6" fmla="*/ 0 w 166"/>
                  <a:gd name="T7" fmla="*/ 0 h 800"/>
                  <a:gd name="T8" fmla="*/ 0 w 166"/>
                  <a:gd name="T9" fmla="*/ 0 h 800"/>
                  <a:gd name="T10" fmla="*/ 0 w 166"/>
                  <a:gd name="T11" fmla="*/ 0 h 800"/>
                  <a:gd name="T12" fmla="*/ 0 w 166"/>
                  <a:gd name="T13" fmla="*/ 0 h 800"/>
                  <a:gd name="T14" fmla="*/ 0 w 166"/>
                  <a:gd name="T15" fmla="*/ 0 h 800"/>
                  <a:gd name="T16" fmla="*/ 0 w 166"/>
                  <a:gd name="T17" fmla="*/ 0 h 800"/>
                  <a:gd name="T18" fmla="*/ 0 w 166"/>
                  <a:gd name="T19" fmla="*/ 0 h 800"/>
                  <a:gd name="T20" fmla="*/ 0 w 166"/>
                  <a:gd name="T21" fmla="*/ 0 h 800"/>
                  <a:gd name="T22" fmla="*/ 0 w 166"/>
                  <a:gd name="T23" fmla="*/ 0 h 800"/>
                  <a:gd name="T24" fmla="*/ 0 w 166"/>
                  <a:gd name="T25" fmla="*/ 0 h 800"/>
                  <a:gd name="T26" fmla="*/ 0 w 166"/>
                  <a:gd name="T27" fmla="*/ 0 h 800"/>
                  <a:gd name="T28" fmla="*/ 0 w 166"/>
                  <a:gd name="T29" fmla="*/ 0 h 800"/>
                  <a:gd name="T30" fmla="*/ 0 w 166"/>
                  <a:gd name="T31" fmla="*/ 0 h 800"/>
                  <a:gd name="T32" fmla="*/ 0 w 166"/>
                  <a:gd name="T33" fmla="*/ 0 h 800"/>
                  <a:gd name="T34" fmla="*/ 0 w 166"/>
                  <a:gd name="T35" fmla="*/ 0 h 800"/>
                  <a:gd name="T36" fmla="*/ 0 w 166"/>
                  <a:gd name="T37" fmla="*/ 0 h 800"/>
                  <a:gd name="T38" fmla="*/ 0 w 166"/>
                  <a:gd name="T39" fmla="*/ 0 h 800"/>
                  <a:gd name="T40" fmla="*/ 0 w 166"/>
                  <a:gd name="T41" fmla="*/ 0 h 800"/>
                  <a:gd name="T42" fmla="*/ 0 w 166"/>
                  <a:gd name="T43" fmla="*/ 0 h 800"/>
                  <a:gd name="T44" fmla="*/ 0 w 166"/>
                  <a:gd name="T45" fmla="*/ 0 h 800"/>
                  <a:gd name="T46" fmla="*/ 0 w 166"/>
                  <a:gd name="T47" fmla="*/ 0 h 800"/>
                  <a:gd name="T48" fmla="*/ 0 w 166"/>
                  <a:gd name="T49" fmla="*/ 0 h 800"/>
                  <a:gd name="T50" fmla="*/ 0 w 166"/>
                  <a:gd name="T51" fmla="*/ 0 h 800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166"/>
                  <a:gd name="T79" fmla="*/ 0 h 800"/>
                  <a:gd name="T80" fmla="*/ 166 w 166"/>
                  <a:gd name="T81" fmla="*/ 800 h 800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166" h="800">
                    <a:moveTo>
                      <a:pt x="52" y="16"/>
                    </a:moveTo>
                    <a:lnTo>
                      <a:pt x="47" y="32"/>
                    </a:lnTo>
                    <a:lnTo>
                      <a:pt x="36" y="77"/>
                    </a:lnTo>
                    <a:lnTo>
                      <a:pt x="21" y="148"/>
                    </a:lnTo>
                    <a:lnTo>
                      <a:pt x="8" y="244"/>
                    </a:lnTo>
                    <a:lnTo>
                      <a:pt x="0" y="359"/>
                    </a:lnTo>
                    <a:lnTo>
                      <a:pt x="2" y="492"/>
                    </a:lnTo>
                    <a:lnTo>
                      <a:pt x="15" y="640"/>
                    </a:lnTo>
                    <a:lnTo>
                      <a:pt x="46" y="800"/>
                    </a:lnTo>
                    <a:lnTo>
                      <a:pt x="161" y="794"/>
                    </a:lnTo>
                    <a:lnTo>
                      <a:pt x="156" y="770"/>
                    </a:lnTo>
                    <a:lnTo>
                      <a:pt x="145" y="706"/>
                    </a:lnTo>
                    <a:lnTo>
                      <a:pt x="131" y="610"/>
                    </a:lnTo>
                    <a:lnTo>
                      <a:pt x="118" y="493"/>
                    </a:lnTo>
                    <a:lnTo>
                      <a:pt x="111" y="364"/>
                    </a:lnTo>
                    <a:lnTo>
                      <a:pt x="115" y="235"/>
                    </a:lnTo>
                    <a:lnTo>
                      <a:pt x="132" y="113"/>
                    </a:lnTo>
                    <a:lnTo>
                      <a:pt x="166" y="9"/>
                    </a:lnTo>
                    <a:lnTo>
                      <a:pt x="166" y="8"/>
                    </a:lnTo>
                    <a:lnTo>
                      <a:pt x="166" y="6"/>
                    </a:lnTo>
                    <a:lnTo>
                      <a:pt x="164" y="4"/>
                    </a:lnTo>
                    <a:lnTo>
                      <a:pt x="157" y="0"/>
                    </a:lnTo>
                    <a:lnTo>
                      <a:pt x="143" y="0"/>
                    </a:lnTo>
                    <a:lnTo>
                      <a:pt x="123" y="1"/>
                    </a:lnTo>
                    <a:lnTo>
                      <a:pt x="93" y="7"/>
                    </a:lnTo>
                    <a:lnTo>
                      <a:pt x="52" y="1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248" name="Freeform 107"/>
              <p:cNvSpPr>
                <a:spLocks/>
              </p:cNvSpPr>
              <p:nvPr/>
            </p:nvSpPr>
            <p:spPr bwMode="auto">
              <a:xfrm>
                <a:off x="4993" y="1842"/>
                <a:ext cx="32" cy="128"/>
              </a:xfrm>
              <a:custGeom>
                <a:avLst/>
                <a:gdLst>
                  <a:gd name="T0" fmla="*/ 0 w 225"/>
                  <a:gd name="T1" fmla="*/ 0 h 893"/>
                  <a:gd name="T2" fmla="*/ 0 w 225"/>
                  <a:gd name="T3" fmla="*/ 0 h 893"/>
                  <a:gd name="T4" fmla="*/ 0 w 225"/>
                  <a:gd name="T5" fmla="*/ 0 h 893"/>
                  <a:gd name="T6" fmla="*/ 0 w 225"/>
                  <a:gd name="T7" fmla="*/ 0 h 893"/>
                  <a:gd name="T8" fmla="*/ 0 w 225"/>
                  <a:gd name="T9" fmla="*/ 0 h 893"/>
                  <a:gd name="T10" fmla="*/ 0 w 225"/>
                  <a:gd name="T11" fmla="*/ 0 h 893"/>
                  <a:gd name="T12" fmla="*/ 0 w 225"/>
                  <a:gd name="T13" fmla="*/ 0 h 893"/>
                  <a:gd name="T14" fmla="*/ 0 w 225"/>
                  <a:gd name="T15" fmla="*/ 0 h 893"/>
                  <a:gd name="T16" fmla="*/ 0 w 225"/>
                  <a:gd name="T17" fmla="*/ 0 h 893"/>
                  <a:gd name="T18" fmla="*/ 0 w 225"/>
                  <a:gd name="T19" fmla="*/ 0 h 893"/>
                  <a:gd name="T20" fmla="*/ 0 w 225"/>
                  <a:gd name="T21" fmla="*/ 0 h 893"/>
                  <a:gd name="T22" fmla="*/ 0 w 225"/>
                  <a:gd name="T23" fmla="*/ 0 h 893"/>
                  <a:gd name="T24" fmla="*/ 0 w 225"/>
                  <a:gd name="T25" fmla="*/ 0 h 893"/>
                  <a:gd name="T26" fmla="*/ 0 w 225"/>
                  <a:gd name="T27" fmla="*/ 0 h 893"/>
                  <a:gd name="T28" fmla="*/ 0 w 225"/>
                  <a:gd name="T29" fmla="*/ 0 h 893"/>
                  <a:gd name="T30" fmla="*/ 0 w 225"/>
                  <a:gd name="T31" fmla="*/ 0 h 893"/>
                  <a:gd name="T32" fmla="*/ 0 w 225"/>
                  <a:gd name="T33" fmla="*/ 0 h 893"/>
                  <a:gd name="T34" fmla="*/ 0 w 225"/>
                  <a:gd name="T35" fmla="*/ 0 h 893"/>
                  <a:gd name="T36" fmla="*/ 0 w 225"/>
                  <a:gd name="T37" fmla="*/ 0 h 893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225"/>
                  <a:gd name="T58" fmla="*/ 0 h 893"/>
                  <a:gd name="T59" fmla="*/ 225 w 225"/>
                  <a:gd name="T60" fmla="*/ 893 h 893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225" h="893">
                    <a:moveTo>
                      <a:pt x="225" y="6"/>
                    </a:moveTo>
                    <a:lnTo>
                      <a:pt x="219" y="12"/>
                    </a:lnTo>
                    <a:lnTo>
                      <a:pt x="204" y="35"/>
                    </a:lnTo>
                    <a:lnTo>
                      <a:pt x="185" y="82"/>
                    </a:lnTo>
                    <a:lnTo>
                      <a:pt x="165" y="158"/>
                    </a:lnTo>
                    <a:lnTo>
                      <a:pt x="149" y="270"/>
                    </a:lnTo>
                    <a:lnTo>
                      <a:pt x="141" y="427"/>
                    </a:lnTo>
                    <a:lnTo>
                      <a:pt x="146" y="631"/>
                    </a:lnTo>
                    <a:lnTo>
                      <a:pt x="168" y="893"/>
                    </a:lnTo>
                    <a:lnTo>
                      <a:pt x="41" y="893"/>
                    </a:lnTo>
                    <a:lnTo>
                      <a:pt x="36" y="867"/>
                    </a:lnTo>
                    <a:lnTo>
                      <a:pt x="26" y="794"/>
                    </a:lnTo>
                    <a:lnTo>
                      <a:pt x="13" y="686"/>
                    </a:lnTo>
                    <a:lnTo>
                      <a:pt x="3" y="554"/>
                    </a:lnTo>
                    <a:lnTo>
                      <a:pt x="0" y="408"/>
                    </a:lnTo>
                    <a:lnTo>
                      <a:pt x="6" y="260"/>
                    </a:lnTo>
                    <a:lnTo>
                      <a:pt x="30" y="121"/>
                    </a:lnTo>
                    <a:lnTo>
                      <a:pt x="73" y="0"/>
                    </a:lnTo>
                    <a:lnTo>
                      <a:pt x="225" y="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249" name="Freeform 108"/>
              <p:cNvSpPr>
                <a:spLocks/>
              </p:cNvSpPr>
              <p:nvPr/>
            </p:nvSpPr>
            <p:spPr bwMode="auto">
              <a:xfrm>
                <a:off x="4871" y="1863"/>
                <a:ext cx="21" cy="100"/>
              </a:xfrm>
              <a:custGeom>
                <a:avLst/>
                <a:gdLst>
                  <a:gd name="T0" fmla="*/ 0 w 145"/>
                  <a:gd name="T1" fmla="*/ 0 h 699"/>
                  <a:gd name="T2" fmla="*/ 0 w 145"/>
                  <a:gd name="T3" fmla="*/ 0 h 699"/>
                  <a:gd name="T4" fmla="*/ 0 w 145"/>
                  <a:gd name="T5" fmla="*/ 0 h 699"/>
                  <a:gd name="T6" fmla="*/ 0 w 145"/>
                  <a:gd name="T7" fmla="*/ 0 h 699"/>
                  <a:gd name="T8" fmla="*/ 0 w 145"/>
                  <a:gd name="T9" fmla="*/ 0 h 699"/>
                  <a:gd name="T10" fmla="*/ 0 w 145"/>
                  <a:gd name="T11" fmla="*/ 0 h 699"/>
                  <a:gd name="T12" fmla="*/ 0 w 145"/>
                  <a:gd name="T13" fmla="*/ 0 h 699"/>
                  <a:gd name="T14" fmla="*/ 0 w 145"/>
                  <a:gd name="T15" fmla="*/ 0 h 699"/>
                  <a:gd name="T16" fmla="*/ 0 w 145"/>
                  <a:gd name="T17" fmla="*/ 0 h 699"/>
                  <a:gd name="T18" fmla="*/ 0 w 145"/>
                  <a:gd name="T19" fmla="*/ 0 h 699"/>
                  <a:gd name="T20" fmla="*/ 0 w 145"/>
                  <a:gd name="T21" fmla="*/ 0 h 699"/>
                  <a:gd name="T22" fmla="*/ 0 w 145"/>
                  <a:gd name="T23" fmla="*/ 0 h 699"/>
                  <a:gd name="T24" fmla="*/ 0 w 145"/>
                  <a:gd name="T25" fmla="*/ 0 h 699"/>
                  <a:gd name="T26" fmla="*/ 0 w 145"/>
                  <a:gd name="T27" fmla="*/ 0 h 699"/>
                  <a:gd name="T28" fmla="*/ 0 w 145"/>
                  <a:gd name="T29" fmla="*/ 0 h 699"/>
                  <a:gd name="T30" fmla="*/ 0 w 145"/>
                  <a:gd name="T31" fmla="*/ 0 h 699"/>
                  <a:gd name="T32" fmla="*/ 0 w 145"/>
                  <a:gd name="T33" fmla="*/ 0 h 699"/>
                  <a:gd name="T34" fmla="*/ 0 w 145"/>
                  <a:gd name="T35" fmla="*/ 0 h 699"/>
                  <a:gd name="T36" fmla="*/ 0 w 145"/>
                  <a:gd name="T37" fmla="*/ 0 h 699"/>
                  <a:gd name="T38" fmla="*/ 0 w 145"/>
                  <a:gd name="T39" fmla="*/ 0 h 699"/>
                  <a:gd name="T40" fmla="*/ 0 w 145"/>
                  <a:gd name="T41" fmla="*/ 0 h 699"/>
                  <a:gd name="T42" fmla="*/ 0 w 145"/>
                  <a:gd name="T43" fmla="*/ 0 h 699"/>
                  <a:gd name="T44" fmla="*/ 0 w 145"/>
                  <a:gd name="T45" fmla="*/ 0 h 699"/>
                  <a:gd name="T46" fmla="*/ 0 w 145"/>
                  <a:gd name="T47" fmla="*/ 0 h 699"/>
                  <a:gd name="T48" fmla="*/ 0 w 145"/>
                  <a:gd name="T49" fmla="*/ 0 h 699"/>
                  <a:gd name="T50" fmla="*/ 0 w 145"/>
                  <a:gd name="T51" fmla="*/ 0 h 699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145"/>
                  <a:gd name="T79" fmla="*/ 0 h 699"/>
                  <a:gd name="T80" fmla="*/ 145 w 145"/>
                  <a:gd name="T81" fmla="*/ 699 h 699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145" h="699">
                    <a:moveTo>
                      <a:pt x="46" y="14"/>
                    </a:moveTo>
                    <a:lnTo>
                      <a:pt x="41" y="28"/>
                    </a:lnTo>
                    <a:lnTo>
                      <a:pt x="32" y="67"/>
                    </a:lnTo>
                    <a:lnTo>
                      <a:pt x="20" y="130"/>
                    </a:lnTo>
                    <a:lnTo>
                      <a:pt x="7" y="213"/>
                    </a:lnTo>
                    <a:lnTo>
                      <a:pt x="0" y="314"/>
                    </a:lnTo>
                    <a:lnTo>
                      <a:pt x="1" y="430"/>
                    </a:lnTo>
                    <a:lnTo>
                      <a:pt x="13" y="559"/>
                    </a:lnTo>
                    <a:lnTo>
                      <a:pt x="40" y="699"/>
                    </a:lnTo>
                    <a:lnTo>
                      <a:pt x="140" y="693"/>
                    </a:lnTo>
                    <a:lnTo>
                      <a:pt x="135" y="672"/>
                    </a:lnTo>
                    <a:lnTo>
                      <a:pt x="126" y="616"/>
                    </a:lnTo>
                    <a:lnTo>
                      <a:pt x="113" y="532"/>
                    </a:lnTo>
                    <a:lnTo>
                      <a:pt x="103" y="430"/>
                    </a:lnTo>
                    <a:lnTo>
                      <a:pt x="97" y="317"/>
                    </a:lnTo>
                    <a:lnTo>
                      <a:pt x="100" y="205"/>
                    </a:lnTo>
                    <a:lnTo>
                      <a:pt x="115" y="98"/>
                    </a:lnTo>
                    <a:lnTo>
                      <a:pt x="145" y="8"/>
                    </a:lnTo>
                    <a:lnTo>
                      <a:pt x="145" y="7"/>
                    </a:lnTo>
                    <a:lnTo>
                      <a:pt x="145" y="5"/>
                    </a:lnTo>
                    <a:lnTo>
                      <a:pt x="143" y="3"/>
                    </a:lnTo>
                    <a:lnTo>
                      <a:pt x="137" y="0"/>
                    </a:lnTo>
                    <a:lnTo>
                      <a:pt x="126" y="0"/>
                    </a:lnTo>
                    <a:lnTo>
                      <a:pt x="108" y="1"/>
                    </a:lnTo>
                    <a:lnTo>
                      <a:pt x="81" y="6"/>
                    </a:lnTo>
                    <a:lnTo>
                      <a:pt x="46" y="1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250" name="Freeform 109"/>
              <p:cNvSpPr>
                <a:spLocks/>
              </p:cNvSpPr>
              <p:nvPr/>
            </p:nvSpPr>
            <p:spPr bwMode="auto">
              <a:xfrm>
                <a:off x="4872" y="1870"/>
                <a:ext cx="18" cy="85"/>
              </a:xfrm>
              <a:custGeom>
                <a:avLst/>
                <a:gdLst>
                  <a:gd name="T0" fmla="*/ 0 w 123"/>
                  <a:gd name="T1" fmla="*/ 0 h 597"/>
                  <a:gd name="T2" fmla="*/ 0 w 123"/>
                  <a:gd name="T3" fmla="*/ 0 h 597"/>
                  <a:gd name="T4" fmla="*/ 0 w 123"/>
                  <a:gd name="T5" fmla="*/ 0 h 597"/>
                  <a:gd name="T6" fmla="*/ 0 w 123"/>
                  <a:gd name="T7" fmla="*/ 0 h 597"/>
                  <a:gd name="T8" fmla="*/ 0 w 123"/>
                  <a:gd name="T9" fmla="*/ 0 h 597"/>
                  <a:gd name="T10" fmla="*/ 0 w 123"/>
                  <a:gd name="T11" fmla="*/ 0 h 597"/>
                  <a:gd name="T12" fmla="*/ 0 w 123"/>
                  <a:gd name="T13" fmla="*/ 0 h 597"/>
                  <a:gd name="T14" fmla="*/ 0 w 123"/>
                  <a:gd name="T15" fmla="*/ 0 h 597"/>
                  <a:gd name="T16" fmla="*/ 0 w 123"/>
                  <a:gd name="T17" fmla="*/ 0 h 597"/>
                  <a:gd name="T18" fmla="*/ 0 w 123"/>
                  <a:gd name="T19" fmla="*/ 0 h 597"/>
                  <a:gd name="T20" fmla="*/ 0 w 123"/>
                  <a:gd name="T21" fmla="*/ 0 h 597"/>
                  <a:gd name="T22" fmla="*/ 0 w 123"/>
                  <a:gd name="T23" fmla="*/ 0 h 597"/>
                  <a:gd name="T24" fmla="*/ 0 w 123"/>
                  <a:gd name="T25" fmla="*/ 0 h 597"/>
                  <a:gd name="T26" fmla="*/ 0 w 123"/>
                  <a:gd name="T27" fmla="*/ 0 h 597"/>
                  <a:gd name="T28" fmla="*/ 0 w 123"/>
                  <a:gd name="T29" fmla="*/ 0 h 597"/>
                  <a:gd name="T30" fmla="*/ 0 w 123"/>
                  <a:gd name="T31" fmla="*/ 0 h 597"/>
                  <a:gd name="T32" fmla="*/ 0 w 123"/>
                  <a:gd name="T33" fmla="*/ 0 h 597"/>
                  <a:gd name="T34" fmla="*/ 0 w 123"/>
                  <a:gd name="T35" fmla="*/ 0 h 597"/>
                  <a:gd name="T36" fmla="*/ 0 w 123"/>
                  <a:gd name="T37" fmla="*/ 0 h 597"/>
                  <a:gd name="T38" fmla="*/ 0 w 123"/>
                  <a:gd name="T39" fmla="*/ 0 h 597"/>
                  <a:gd name="T40" fmla="*/ 0 w 123"/>
                  <a:gd name="T41" fmla="*/ 0 h 597"/>
                  <a:gd name="T42" fmla="*/ 0 w 123"/>
                  <a:gd name="T43" fmla="*/ 0 h 597"/>
                  <a:gd name="T44" fmla="*/ 0 w 123"/>
                  <a:gd name="T45" fmla="*/ 0 h 597"/>
                  <a:gd name="T46" fmla="*/ 0 w 123"/>
                  <a:gd name="T47" fmla="*/ 0 h 597"/>
                  <a:gd name="T48" fmla="*/ 0 w 123"/>
                  <a:gd name="T49" fmla="*/ 0 h 597"/>
                  <a:gd name="T50" fmla="*/ 0 w 123"/>
                  <a:gd name="T51" fmla="*/ 0 h 597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123"/>
                  <a:gd name="T79" fmla="*/ 0 h 597"/>
                  <a:gd name="T80" fmla="*/ 123 w 123"/>
                  <a:gd name="T81" fmla="*/ 597 h 597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123" h="597">
                    <a:moveTo>
                      <a:pt x="39" y="12"/>
                    </a:moveTo>
                    <a:lnTo>
                      <a:pt x="35" y="23"/>
                    </a:lnTo>
                    <a:lnTo>
                      <a:pt x="26" y="57"/>
                    </a:lnTo>
                    <a:lnTo>
                      <a:pt x="16" y="111"/>
                    </a:lnTo>
                    <a:lnTo>
                      <a:pt x="6" y="181"/>
                    </a:lnTo>
                    <a:lnTo>
                      <a:pt x="0" y="267"/>
                    </a:lnTo>
                    <a:lnTo>
                      <a:pt x="1" y="367"/>
                    </a:lnTo>
                    <a:lnTo>
                      <a:pt x="11" y="477"/>
                    </a:lnTo>
                    <a:lnTo>
                      <a:pt x="34" y="597"/>
                    </a:lnTo>
                    <a:lnTo>
                      <a:pt x="119" y="591"/>
                    </a:lnTo>
                    <a:lnTo>
                      <a:pt x="115" y="574"/>
                    </a:lnTo>
                    <a:lnTo>
                      <a:pt x="107" y="526"/>
                    </a:lnTo>
                    <a:lnTo>
                      <a:pt x="97" y="454"/>
                    </a:lnTo>
                    <a:lnTo>
                      <a:pt x="88" y="367"/>
                    </a:lnTo>
                    <a:lnTo>
                      <a:pt x="82" y="272"/>
                    </a:lnTo>
                    <a:lnTo>
                      <a:pt x="84" y="175"/>
                    </a:lnTo>
                    <a:lnTo>
                      <a:pt x="97" y="84"/>
                    </a:lnTo>
                    <a:lnTo>
                      <a:pt x="123" y="7"/>
                    </a:lnTo>
                    <a:lnTo>
                      <a:pt x="123" y="6"/>
                    </a:lnTo>
                    <a:lnTo>
                      <a:pt x="123" y="5"/>
                    </a:lnTo>
                    <a:lnTo>
                      <a:pt x="121" y="3"/>
                    </a:lnTo>
                    <a:lnTo>
                      <a:pt x="117" y="0"/>
                    </a:lnTo>
                    <a:lnTo>
                      <a:pt x="106" y="0"/>
                    </a:lnTo>
                    <a:lnTo>
                      <a:pt x="91" y="2"/>
                    </a:lnTo>
                    <a:lnTo>
                      <a:pt x="70" y="5"/>
                    </a:lnTo>
                    <a:lnTo>
                      <a:pt x="39" y="12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251" name="Freeform 110"/>
              <p:cNvSpPr>
                <a:spLocks/>
              </p:cNvSpPr>
              <p:nvPr/>
            </p:nvSpPr>
            <p:spPr bwMode="auto">
              <a:xfrm>
                <a:off x="4873" y="1876"/>
                <a:ext cx="15" cy="71"/>
              </a:xfrm>
              <a:custGeom>
                <a:avLst/>
                <a:gdLst>
                  <a:gd name="T0" fmla="*/ 0 w 103"/>
                  <a:gd name="T1" fmla="*/ 0 h 492"/>
                  <a:gd name="T2" fmla="*/ 0 w 103"/>
                  <a:gd name="T3" fmla="*/ 0 h 492"/>
                  <a:gd name="T4" fmla="*/ 0 w 103"/>
                  <a:gd name="T5" fmla="*/ 0 h 492"/>
                  <a:gd name="T6" fmla="*/ 0 w 103"/>
                  <a:gd name="T7" fmla="*/ 0 h 492"/>
                  <a:gd name="T8" fmla="*/ 0 w 103"/>
                  <a:gd name="T9" fmla="*/ 0 h 492"/>
                  <a:gd name="T10" fmla="*/ 0 w 103"/>
                  <a:gd name="T11" fmla="*/ 0 h 492"/>
                  <a:gd name="T12" fmla="*/ 0 w 103"/>
                  <a:gd name="T13" fmla="*/ 0 h 492"/>
                  <a:gd name="T14" fmla="*/ 0 w 103"/>
                  <a:gd name="T15" fmla="*/ 0 h 492"/>
                  <a:gd name="T16" fmla="*/ 0 w 103"/>
                  <a:gd name="T17" fmla="*/ 0 h 492"/>
                  <a:gd name="T18" fmla="*/ 0 w 103"/>
                  <a:gd name="T19" fmla="*/ 0 h 492"/>
                  <a:gd name="T20" fmla="*/ 0 w 103"/>
                  <a:gd name="T21" fmla="*/ 0 h 492"/>
                  <a:gd name="T22" fmla="*/ 0 w 103"/>
                  <a:gd name="T23" fmla="*/ 0 h 492"/>
                  <a:gd name="T24" fmla="*/ 0 w 103"/>
                  <a:gd name="T25" fmla="*/ 0 h 492"/>
                  <a:gd name="T26" fmla="*/ 0 w 103"/>
                  <a:gd name="T27" fmla="*/ 0 h 492"/>
                  <a:gd name="T28" fmla="*/ 0 w 103"/>
                  <a:gd name="T29" fmla="*/ 0 h 492"/>
                  <a:gd name="T30" fmla="*/ 0 w 103"/>
                  <a:gd name="T31" fmla="*/ 0 h 492"/>
                  <a:gd name="T32" fmla="*/ 0 w 103"/>
                  <a:gd name="T33" fmla="*/ 0 h 492"/>
                  <a:gd name="T34" fmla="*/ 0 w 103"/>
                  <a:gd name="T35" fmla="*/ 0 h 492"/>
                  <a:gd name="T36" fmla="*/ 0 w 103"/>
                  <a:gd name="T37" fmla="*/ 0 h 492"/>
                  <a:gd name="T38" fmla="*/ 0 w 103"/>
                  <a:gd name="T39" fmla="*/ 0 h 492"/>
                  <a:gd name="T40" fmla="*/ 0 w 103"/>
                  <a:gd name="T41" fmla="*/ 0 h 492"/>
                  <a:gd name="T42" fmla="*/ 0 w 103"/>
                  <a:gd name="T43" fmla="*/ 0 h 492"/>
                  <a:gd name="T44" fmla="*/ 0 w 103"/>
                  <a:gd name="T45" fmla="*/ 0 h 492"/>
                  <a:gd name="T46" fmla="*/ 0 w 103"/>
                  <a:gd name="T47" fmla="*/ 0 h 492"/>
                  <a:gd name="T48" fmla="*/ 0 w 103"/>
                  <a:gd name="T49" fmla="*/ 0 h 492"/>
                  <a:gd name="T50" fmla="*/ 0 w 103"/>
                  <a:gd name="T51" fmla="*/ 0 h 492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103"/>
                  <a:gd name="T79" fmla="*/ 0 h 492"/>
                  <a:gd name="T80" fmla="*/ 103 w 103"/>
                  <a:gd name="T81" fmla="*/ 492 h 492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103" h="492">
                    <a:moveTo>
                      <a:pt x="32" y="9"/>
                    </a:moveTo>
                    <a:lnTo>
                      <a:pt x="28" y="18"/>
                    </a:lnTo>
                    <a:lnTo>
                      <a:pt x="21" y="47"/>
                    </a:lnTo>
                    <a:lnTo>
                      <a:pt x="12" y="90"/>
                    </a:lnTo>
                    <a:lnTo>
                      <a:pt x="4" y="149"/>
                    </a:lnTo>
                    <a:lnTo>
                      <a:pt x="0" y="220"/>
                    </a:lnTo>
                    <a:lnTo>
                      <a:pt x="0" y="303"/>
                    </a:lnTo>
                    <a:lnTo>
                      <a:pt x="9" y="394"/>
                    </a:lnTo>
                    <a:lnTo>
                      <a:pt x="27" y="492"/>
                    </a:lnTo>
                    <a:lnTo>
                      <a:pt x="98" y="489"/>
                    </a:lnTo>
                    <a:lnTo>
                      <a:pt x="95" y="474"/>
                    </a:lnTo>
                    <a:lnTo>
                      <a:pt x="88" y="434"/>
                    </a:lnTo>
                    <a:lnTo>
                      <a:pt x="80" y="375"/>
                    </a:lnTo>
                    <a:lnTo>
                      <a:pt x="72" y="303"/>
                    </a:lnTo>
                    <a:lnTo>
                      <a:pt x="68" y="224"/>
                    </a:lnTo>
                    <a:lnTo>
                      <a:pt x="70" y="144"/>
                    </a:lnTo>
                    <a:lnTo>
                      <a:pt x="81" y="68"/>
                    </a:lnTo>
                    <a:lnTo>
                      <a:pt x="103" y="5"/>
                    </a:lnTo>
                    <a:lnTo>
                      <a:pt x="103" y="4"/>
                    </a:lnTo>
                    <a:lnTo>
                      <a:pt x="103" y="3"/>
                    </a:lnTo>
                    <a:lnTo>
                      <a:pt x="100" y="1"/>
                    </a:lnTo>
                    <a:lnTo>
                      <a:pt x="97" y="0"/>
                    </a:lnTo>
                    <a:lnTo>
                      <a:pt x="89" y="0"/>
                    </a:lnTo>
                    <a:lnTo>
                      <a:pt x="75" y="0"/>
                    </a:lnTo>
                    <a:lnTo>
                      <a:pt x="57" y="3"/>
                    </a:lnTo>
                    <a:lnTo>
                      <a:pt x="32" y="9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252" name="Freeform 111"/>
              <p:cNvSpPr>
                <a:spLocks/>
              </p:cNvSpPr>
              <p:nvPr/>
            </p:nvSpPr>
            <p:spPr bwMode="auto">
              <a:xfrm>
                <a:off x="4874" y="1883"/>
                <a:ext cx="12" cy="56"/>
              </a:xfrm>
              <a:custGeom>
                <a:avLst/>
                <a:gdLst>
                  <a:gd name="T0" fmla="*/ 0 w 82"/>
                  <a:gd name="T1" fmla="*/ 0 h 390"/>
                  <a:gd name="T2" fmla="*/ 0 w 82"/>
                  <a:gd name="T3" fmla="*/ 0 h 390"/>
                  <a:gd name="T4" fmla="*/ 0 w 82"/>
                  <a:gd name="T5" fmla="*/ 0 h 390"/>
                  <a:gd name="T6" fmla="*/ 0 w 82"/>
                  <a:gd name="T7" fmla="*/ 0 h 390"/>
                  <a:gd name="T8" fmla="*/ 0 w 82"/>
                  <a:gd name="T9" fmla="*/ 0 h 390"/>
                  <a:gd name="T10" fmla="*/ 0 w 82"/>
                  <a:gd name="T11" fmla="*/ 0 h 390"/>
                  <a:gd name="T12" fmla="*/ 0 w 82"/>
                  <a:gd name="T13" fmla="*/ 0 h 390"/>
                  <a:gd name="T14" fmla="*/ 0 w 82"/>
                  <a:gd name="T15" fmla="*/ 0 h 390"/>
                  <a:gd name="T16" fmla="*/ 0 w 82"/>
                  <a:gd name="T17" fmla="*/ 0 h 390"/>
                  <a:gd name="T18" fmla="*/ 0 w 82"/>
                  <a:gd name="T19" fmla="*/ 0 h 390"/>
                  <a:gd name="T20" fmla="*/ 0 w 82"/>
                  <a:gd name="T21" fmla="*/ 0 h 390"/>
                  <a:gd name="T22" fmla="*/ 0 w 82"/>
                  <a:gd name="T23" fmla="*/ 0 h 390"/>
                  <a:gd name="T24" fmla="*/ 0 w 82"/>
                  <a:gd name="T25" fmla="*/ 0 h 390"/>
                  <a:gd name="T26" fmla="*/ 0 w 82"/>
                  <a:gd name="T27" fmla="*/ 0 h 390"/>
                  <a:gd name="T28" fmla="*/ 0 w 82"/>
                  <a:gd name="T29" fmla="*/ 0 h 390"/>
                  <a:gd name="T30" fmla="*/ 0 w 82"/>
                  <a:gd name="T31" fmla="*/ 0 h 390"/>
                  <a:gd name="T32" fmla="*/ 0 w 82"/>
                  <a:gd name="T33" fmla="*/ 0 h 390"/>
                  <a:gd name="T34" fmla="*/ 0 w 82"/>
                  <a:gd name="T35" fmla="*/ 0 h 390"/>
                  <a:gd name="T36" fmla="*/ 0 w 82"/>
                  <a:gd name="T37" fmla="*/ 0 h 390"/>
                  <a:gd name="T38" fmla="*/ 0 w 82"/>
                  <a:gd name="T39" fmla="*/ 0 h 390"/>
                  <a:gd name="T40" fmla="*/ 0 w 82"/>
                  <a:gd name="T41" fmla="*/ 0 h 390"/>
                  <a:gd name="T42" fmla="*/ 0 w 82"/>
                  <a:gd name="T43" fmla="*/ 0 h 390"/>
                  <a:gd name="T44" fmla="*/ 0 w 82"/>
                  <a:gd name="T45" fmla="*/ 0 h 390"/>
                  <a:gd name="T46" fmla="*/ 0 w 82"/>
                  <a:gd name="T47" fmla="*/ 0 h 390"/>
                  <a:gd name="T48" fmla="*/ 0 w 82"/>
                  <a:gd name="T49" fmla="*/ 0 h 390"/>
                  <a:gd name="T50" fmla="*/ 0 w 82"/>
                  <a:gd name="T51" fmla="*/ 0 h 390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82"/>
                  <a:gd name="T79" fmla="*/ 0 h 390"/>
                  <a:gd name="T80" fmla="*/ 82 w 82"/>
                  <a:gd name="T81" fmla="*/ 390 h 390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82" h="390">
                    <a:moveTo>
                      <a:pt x="25" y="8"/>
                    </a:moveTo>
                    <a:lnTo>
                      <a:pt x="23" y="16"/>
                    </a:lnTo>
                    <a:lnTo>
                      <a:pt x="17" y="38"/>
                    </a:lnTo>
                    <a:lnTo>
                      <a:pt x="11" y="72"/>
                    </a:lnTo>
                    <a:lnTo>
                      <a:pt x="4" y="118"/>
                    </a:lnTo>
                    <a:lnTo>
                      <a:pt x="0" y="174"/>
                    </a:lnTo>
                    <a:lnTo>
                      <a:pt x="0" y="240"/>
                    </a:lnTo>
                    <a:lnTo>
                      <a:pt x="7" y="312"/>
                    </a:lnTo>
                    <a:lnTo>
                      <a:pt x="22" y="390"/>
                    </a:lnTo>
                    <a:lnTo>
                      <a:pt x="78" y="387"/>
                    </a:lnTo>
                    <a:lnTo>
                      <a:pt x="76" y="375"/>
                    </a:lnTo>
                    <a:lnTo>
                      <a:pt x="70" y="343"/>
                    </a:lnTo>
                    <a:lnTo>
                      <a:pt x="63" y="297"/>
                    </a:lnTo>
                    <a:lnTo>
                      <a:pt x="57" y="240"/>
                    </a:lnTo>
                    <a:lnTo>
                      <a:pt x="54" y="178"/>
                    </a:lnTo>
                    <a:lnTo>
                      <a:pt x="56" y="113"/>
                    </a:lnTo>
                    <a:lnTo>
                      <a:pt x="64" y="55"/>
                    </a:lnTo>
                    <a:lnTo>
                      <a:pt x="82" y="4"/>
                    </a:lnTo>
                    <a:lnTo>
                      <a:pt x="82" y="2"/>
                    </a:lnTo>
                    <a:lnTo>
                      <a:pt x="80" y="1"/>
                    </a:lnTo>
                    <a:lnTo>
                      <a:pt x="77" y="0"/>
                    </a:lnTo>
                    <a:lnTo>
                      <a:pt x="70" y="0"/>
                    </a:lnTo>
                    <a:lnTo>
                      <a:pt x="60" y="1"/>
                    </a:lnTo>
                    <a:lnTo>
                      <a:pt x="46" y="3"/>
                    </a:lnTo>
                    <a:lnTo>
                      <a:pt x="25" y="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253" name="Freeform 112"/>
              <p:cNvSpPr>
                <a:spLocks/>
              </p:cNvSpPr>
              <p:nvPr/>
            </p:nvSpPr>
            <p:spPr bwMode="auto">
              <a:xfrm>
                <a:off x="4875" y="1890"/>
                <a:ext cx="8" cy="41"/>
              </a:xfrm>
              <a:custGeom>
                <a:avLst/>
                <a:gdLst>
                  <a:gd name="T0" fmla="*/ 0 w 59"/>
                  <a:gd name="T1" fmla="*/ 0 h 288"/>
                  <a:gd name="T2" fmla="*/ 0 w 59"/>
                  <a:gd name="T3" fmla="*/ 0 h 288"/>
                  <a:gd name="T4" fmla="*/ 0 w 59"/>
                  <a:gd name="T5" fmla="*/ 0 h 288"/>
                  <a:gd name="T6" fmla="*/ 0 w 59"/>
                  <a:gd name="T7" fmla="*/ 0 h 288"/>
                  <a:gd name="T8" fmla="*/ 0 w 59"/>
                  <a:gd name="T9" fmla="*/ 0 h 288"/>
                  <a:gd name="T10" fmla="*/ 0 w 59"/>
                  <a:gd name="T11" fmla="*/ 0 h 288"/>
                  <a:gd name="T12" fmla="*/ 0 w 59"/>
                  <a:gd name="T13" fmla="*/ 0 h 288"/>
                  <a:gd name="T14" fmla="*/ 0 w 59"/>
                  <a:gd name="T15" fmla="*/ 0 h 288"/>
                  <a:gd name="T16" fmla="*/ 0 w 59"/>
                  <a:gd name="T17" fmla="*/ 0 h 288"/>
                  <a:gd name="T18" fmla="*/ 0 w 59"/>
                  <a:gd name="T19" fmla="*/ 0 h 288"/>
                  <a:gd name="T20" fmla="*/ 0 w 59"/>
                  <a:gd name="T21" fmla="*/ 0 h 288"/>
                  <a:gd name="T22" fmla="*/ 0 w 59"/>
                  <a:gd name="T23" fmla="*/ 0 h 288"/>
                  <a:gd name="T24" fmla="*/ 0 w 59"/>
                  <a:gd name="T25" fmla="*/ 0 h 288"/>
                  <a:gd name="T26" fmla="*/ 0 w 59"/>
                  <a:gd name="T27" fmla="*/ 0 h 288"/>
                  <a:gd name="T28" fmla="*/ 0 w 59"/>
                  <a:gd name="T29" fmla="*/ 0 h 288"/>
                  <a:gd name="T30" fmla="*/ 0 w 59"/>
                  <a:gd name="T31" fmla="*/ 0 h 288"/>
                  <a:gd name="T32" fmla="*/ 0 w 59"/>
                  <a:gd name="T33" fmla="*/ 0 h 288"/>
                  <a:gd name="T34" fmla="*/ 0 w 59"/>
                  <a:gd name="T35" fmla="*/ 0 h 288"/>
                  <a:gd name="T36" fmla="*/ 0 w 59"/>
                  <a:gd name="T37" fmla="*/ 0 h 288"/>
                  <a:gd name="T38" fmla="*/ 0 w 59"/>
                  <a:gd name="T39" fmla="*/ 0 h 288"/>
                  <a:gd name="T40" fmla="*/ 0 w 59"/>
                  <a:gd name="T41" fmla="*/ 0 h 288"/>
                  <a:gd name="T42" fmla="*/ 0 w 59"/>
                  <a:gd name="T43" fmla="*/ 0 h 288"/>
                  <a:gd name="T44" fmla="*/ 0 w 59"/>
                  <a:gd name="T45" fmla="*/ 0 h 288"/>
                  <a:gd name="T46" fmla="*/ 0 w 59"/>
                  <a:gd name="T47" fmla="*/ 0 h 288"/>
                  <a:gd name="T48" fmla="*/ 0 w 59"/>
                  <a:gd name="T49" fmla="*/ 0 h 288"/>
                  <a:gd name="T50" fmla="*/ 0 w 59"/>
                  <a:gd name="T51" fmla="*/ 0 h 288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59"/>
                  <a:gd name="T79" fmla="*/ 0 h 288"/>
                  <a:gd name="T80" fmla="*/ 59 w 59"/>
                  <a:gd name="T81" fmla="*/ 288 h 288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59" h="288">
                    <a:moveTo>
                      <a:pt x="18" y="6"/>
                    </a:moveTo>
                    <a:lnTo>
                      <a:pt x="17" y="11"/>
                    </a:lnTo>
                    <a:lnTo>
                      <a:pt x="13" y="27"/>
                    </a:lnTo>
                    <a:lnTo>
                      <a:pt x="7" y="53"/>
                    </a:lnTo>
                    <a:lnTo>
                      <a:pt x="2" y="87"/>
                    </a:lnTo>
                    <a:lnTo>
                      <a:pt x="0" y="130"/>
                    </a:lnTo>
                    <a:lnTo>
                      <a:pt x="0" y="177"/>
                    </a:lnTo>
                    <a:lnTo>
                      <a:pt x="5" y="231"/>
                    </a:lnTo>
                    <a:lnTo>
                      <a:pt x="16" y="288"/>
                    </a:lnTo>
                    <a:lnTo>
                      <a:pt x="57" y="286"/>
                    </a:lnTo>
                    <a:lnTo>
                      <a:pt x="56" y="278"/>
                    </a:lnTo>
                    <a:lnTo>
                      <a:pt x="51" y="254"/>
                    </a:lnTo>
                    <a:lnTo>
                      <a:pt x="47" y="219"/>
                    </a:lnTo>
                    <a:lnTo>
                      <a:pt x="42" y="177"/>
                    </a:lnTo>
                    <a:lnTo>
                      <a:pt x="40" y="131"/>
                    </a:lnTo>
                    <a:lnTo>
                      <a:pt x="41" y="84"/>
                    </a:lnTo>
                    <a:lnTo>
                      <a:pt x="47" y="40"/>
                    </a:lnTo>
                    <a:lnTo>
                      <a:pt x="59" y="3"/>
                    </a:lnTo>
                    <a:lnTo>
                      <a:pt x="59" y="2"/>
                    </a:lnTo>
                    <a:lnTo>
                      <a:pt x="58" y="1"/>
                    </a:lnTo>
                    <a:lnTo>
                      <a:pt x="56" y="0"/>
                    </a:lnTo>
                    <a:lnTo>
                      <a:pt x="51" y="0"/>
                    </a:lnTo>
                    <a:lnTo>
                      <a:pt x="45" y="0"/>
                    </a:lnTo>
                    <a:lnTo>
                      <a:pt x="33" y="2"/>
                    </a:lnTo>
                    <a:lnTo>
                      <a:pt x="18" y="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254" name="Freeform 113"/>
              <p:cNvSpPr>
                <a:spLocks/>
              </p:cNvSpPr>
              <p:nvPr/>
            </p:nvSpPr>
            <p:spPr bwMode="auto">
              <a:xfrm>
                <a:off x="4994" y="1850"/>
                <a:ext cx="28" cy="111"/>
              </a:xfrm>
              <a:custGeom>
                <a:avLst/>
                <a:gdLst>
                  <a:gd name="T0" fmla="*/ 0 w 198"/>
                  <a:gd name="T1" fmla="*/ 0 h 779"/>
                  <a:gd name="T2" fmla="*/ 0 w 198"/>
                  <a:gd name="T3" fmla="*/ 0 h 779"/>
                  <a:gd name="T4" fmla="*/ 0 w 198"/>
                  <a:gd name="T5" fmla="*/ 0 h 779"/>
                  <a:gd name="T6" fmla="*/ 0 w 198"/>
                  <a:gd name="T7" fmla="*/ 0 h 779"/>
                  <a:gd name="T8" fmla="*/ 0 w 198"/>
                  <a:gd name="T9" fmla="*/ 0 h 779"/>
                  <a:gd name="T10" fmla="*/ 0 w 198"/>
                  <a:gd name="T11" fmla="*/ 0 h 779"/>
                  <a:gd name="T12" fmla="*/ 0 w 198"/>
                  <a:gd name="T13" fmla="*/ 0 h 779"/>
                  <a:gd name="T14" fmla="*/ 0 w 198"/>
                  <a:gd name="T15" fmla="*/ 0 h 779"/>
                  <a:gd name="T16" fmla="*/ 0 w 198"/>
                  <a:gd name="T17" fmla="*/ 0 h 779"/>
                  <a:gd name="T18" fmla="*/ 0 w 198"/>
                  <a:gd name="T19" fmla="*/ 0 h 779"/>
                  <a:gd name="T20" fmla="*/ 0 w 198"/>
                  <a:gd name="T21" fmla="*/ 0 h 779"/>
                  <a:gd name="T22" fmla="*/ 0 w 198"/>
                  <a:gd name="T23" fmla="*/ 0 h 779"/>
                  <a:gd name="T24" fmla="*/ 0 w 198"/>
                  <a:gd name="T25" fmla="*/ 0 h 779"/>
                  <a:gd name="T26" fmla="*/ 0 w 198"/>
                  <a:gd name="T27" fmla="*/ 0 h 779"/>
                  <a:gd name="T28" fmla="*/ 0 w 198"/>
                  <a:gd name="T29" fmla="*/ 0 h 779"/>
                  <a:gd name="T30" fmla="*/ 0 w 198"/>
                  <a:gd name="T31" fmla="*/ 0 h 779"/>
                  <a:gd name="T32" fmla="*/ 0 w 198"/>
                  <a:gd name="T33" fmla="*/ 0 h 779"/>
                  <a:gd name="T34" fmla="*/ 0 w 198"/>
                  <a:gd name="T35" fmla="*/ 0 h 779"/>
                  <a:gd name="T36" fmla="*/ 0 w 198"/>
                  <a:gd name="T37" fmla="*/ 0 h 779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98"/>
                  <a:gd name="T58" fmla="*/ 0 h 779"/>
                  <a:gd name="T59" fmla="*/ 198 w 198"/>
                  <a:gd name="T60" fmla="*/ 779 h 779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98" h="779">
                    <a:moveTo>
                      <a:pt x="198" y="6"/>
                    </a:moveTo>
                    <a:lnTo>
                      <a:pt x="194" y="12"/>
                    </a:lnTo>
                    <a:lnTo>
                      <a:pt x="180" y="31"/>
                    </a:lnTo>
                    <a:lnTo>
                      <a:pt x="163" y="72"/>
                    </a:lnTo>
                    <a:lnTo>
                      <a:pt x="146" y="138"/>
                    </a:lnTo>
                    <a:lnTo>
                      <a:pt x="132" y="236"/>
                    </a:lnTo>
                    <a:lnTo>
                      <a:pt x="125" y="373"/>
                    </a:lnTo>
                    <a:lnTo>
                      <a:pt x="130" y="551"/>
                    </a:lnTo>
                    <a:lnTo>
                      <a:pt x="148" y="779"/>
                    </a:lnTo>
                    <a:lnTo>
                      <a:pt x="37" y="779"/>
                    </a:lnTo>
                    <a:lnTo>
                      <a:pt x="34" y="756"/>
                    </a:lnTo>
                    <a:lnTo>
                      <a:pt x="23" y="693"/>
                    </a:lnTo>
                    <a:lnTo>
                      <a:pt x="13" y="599"/>
                    </a:lnTo>
                    <a:lnTo>
                      <a:pt x="4" y="483"/>
                    </a:lnTo>
                    <a:lnTo>
                      <a:pt x="0" y="357"/>
                    </a:lnTo>
                    <a:lnTo>
                      <a:pt x="7" y="227"/>
                    </a:lnTo>
                    <a:lnTo>
                      <a:pt x="27" y="105"/>
                    </a:lnTo>
                    <a:lnTo>
                      <a:pt x="65" y="0"/>
                    </a:lnTo>
                    <a:lnTo>
                      <a:pt x="198" y="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255" name="Freeform 114"/>
              <p:cNvSpPr>
                <a:spLocks/>
              </p:cNvSpPr>
              <p:nvPr/>
            </p:nvSpPr>
            <p:spPr bwMode="auto">
              <a:xfrm>
                <a:off x="4995" y="1857"/>
                <a:ext cx="24" cy="96"/>
              </a:xfrm>
              <a:custGeom>
                <a:avLst/>
                <a:gdLst>
                  <a:gd name="T0" fmla="*/ 0 w 169"/>
                  <a:gd name="T1" fmla="*/ 0 h 666"/>
                  <a:gd name="T2" fmla="*/ 0 w 169"/>
                  <a:gd name="T3" fmla="*/ 0 h 666"/>
                  <a:gd name="T4" fmla="*/ 0 w 169"/>
                  <a:gd name="T5" fmla="*/ 0 h 666"/>
                  <a:gd name="T6" fmla="*/ 0 w 169"/>
                  <a:gd name="T7" fmla="*/ 0 h 666"/>
                  <a:gd name="T8" fmla="*/ 0 w 169"/>
                  <a:gd name="T9" fmla="*/ 0 h 666"/>
                  <a:gd name="T10" fmla="*/ 0 w 169"/>
                  <a:gd name="T11" fmla="*/ 0 h 666"/>
                  <a:gd name="T12" fmla="*/ 0 w 169"/>
                  <a:gd name="T13" fmla="*/ 0 h 666"/>
                  <a:gd name="T14" fmla="*/ 0 w 169"/>
                  <a:gd name="T15" fmla="*/ 0 h 666"/>
                  <a:gd name="T16" fmla="*/ 0 w 169"/>
                  <a:gd name="T17" fmla="*/ 0 h 666"/>
                  <a:gd name="T18" fmla="*/ 0 w 169"/>
                  <a:gd name="T19" fmla="*/ 0 h 666"/>
                  <a:gd name="T20" fmla="*/ 0 w 169"/>
                  <a:gd name="T21" fmla="*/ 0 h 666"/>
                  <a:gd name="T22" fmla="*/ 0 w 169"/>
                  <a:gd name="T23" fmla="*/ 0 h 666"/>
                  <a:gd name="T24" fmla="*/ 0 w 169"/>
                  <a:gd name="T25" fmla="*/ 0 h 666"/>
                  <a:gd name="T26" fmla="*/ 0 w 169"/>
                  <a:gd name="T27" fmla="*/ 0 h 666"/>
                  <a:gd name="T28" fmla="*/ 0 w 169"/>
                  <a:gd name="T29" fmla="*/ 0 h 666"/>
                  <a:gd name="T30" fmla="*/ 0 w 169"/>
                  <a:gd name="T31" fmla="*/ 0 h 666"/>
                  <a:gd name="T32" fmla="*/ 0 w 169"/>
                  <a:gd name="T33" fmla="*/ 0 h 666"/>
                  <a:gd name="T34" fmla="*/ 0 w 169"/>
                  <a:gd name="T35" fmla="*/ 0 h 666"/>
                  <a:gd name="T36" fmla="*/ 0 w 169"/>
                  <a:gd name="T37" fmla="*/ 0 h 66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69"/>
                  <a:gd name="T58" fmla="*/ 0 h 666"/>
                  <a:gd name="T59" fmla="*/ 169 w 169"/>
                  <a:gd name="T60" fmla="*/ 666 h 66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69" h="666">
                    <a:moveTo>
                      <a:pt x="169" y="5"/>
                    </a:moveTo>
                    <a:lnTo>
                      <a:pt x="164" y="10"/>
                    </a:lnTo>
                    <a:lnTo>
                      <a:pt x="154" y="27"/>
                    </a:lnTo>
                    <a:lnTo>
                      <a:pt x="139" y="61"/>
                    </a:lnTo>
                    <a:lnTo>
                      <a:pt x="124" y="118"/>
                    </a:lnTo>
                    <a:lnTo>
                      <a:pt x="113" y="201"/>
                    </a:lnTo>
                    <a:lnTo>
                      <a:pt x="107" y="318"/>
                    </a:lnTo>
                    <a:lnTo>
                      <a:pt x="110" y="470"/>
                    </a:lnTo>
                    <a:lnTo>
                      <a:pt x="126" y="666"/>
                    </a:lnTo>
                    <a:lnTo>
                      <a:pt x="31" y="666"/>
                    </a:lnTo>
                    <a:lnTo>
                      <a:pt x="28" y="646"/>
                    </a:lnTo>
                    <a:lnTo>
                      <a:pt x="20" y="592"/>
                    </a:lnTo>
                    <a:lnTo>
                      <a:pt x="11" y="512"/>
                    </a:lnTo>
                    <a:lnTo>
                      <a:pt x="3" y="413"/>
                    </a:lnTo>
                    <a:lnTo>
                      <a:pt x="0" y="305"/>
                    </a:lnTo>
                    <a:lnTo>
                      <a:pt x="6" y="195"/>
                    </a:lnTo>
                    <a:lnTo>
                      <a:pt x="23" y="90"/>
                    </a:lnTo>
                    <a:lnTo>
                      <a:pt x="55" y="0"/>
                    </a:lnTo>
                    <a:lnTo>
                      <a:pt x="169" y="5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256" name="Freeform 115"/>
              <p:cNvSpPr>
                <a:spLocks/>
              </p:cNvSpPr>
              <p:nvPr/>
            </p:nvSpPr>
            <p:spPr bwMode="auto">
              <a:xfrm>
                <a:off x="4996" y="1865"/>
                <a:ext cx="20" cy="79"/>
              </a:xfrm>
              <a:custGeom>
                <a:avLst/>
                <a:gdLst>
                  <a:gd name="T0" fmla="*/ 0 w 140"/>
                  <a:gd name="T1" fmla="*/ 0 h 551"/>
                  <a:gd name="T2" fmla="*/ 0 w 140"/>
                  <a:gd name="T3" fmla="*/ 0 h 551"/>
                  <a:gd name="T4" fmla="*/ 0 w 140"/>
                  <a:gd name="T5" fmla="*/ 0 h 551"/>
                  <a:gd name="T6" fmla="*/ 0 w 140"/>
                  <a:gd name="T7" fmla="*/ 0 h 551"/>
                  <a:gd name="T8" fmla="*/ 0 w 140"/>
                  <a:gd name="T9" fmla="*/ 0 h 551"/>
                  <a:gd name="T10" fmla="*/ 0 w 140"/>
                  <a:gd name="T11" fmla="*/ 0 h 551"/>
                  <a:gd name="T12" fmla="*/ 0 w 140"/>
                  <a:gd name="T13" fmla="*/ 0 h 551"/>
                  <a:gd name="T14" fmla="*/ 0 w 140"/>
                  <a:gd name="T15" fmla="*/ 0 h 551"/>
                  <a:gd name="T16" fmla="*/ 0 w 140"/>
                  <a:gd name="T17" fmla="*/ 0 h 551"/>
                  <a:gd name="T18" fmla="*/ 0 w 140"/>
                  <a:gd name="T19" fmla="*/ 0 h 551"/>
                  <a:gd name="T20" fmla="*/ 0 w 140"/>
                  <a:gd name="T21" fmla="*/ 0 h 551"/>
                  <a:gd name="T22" fmla="*/ 0 w 140"/>
                  <a:gd name="T23" fmla="*/ 0 h 551"/>
                  <a:gd name="T24" fmla="*/ 0 w 140"/>
                  <a:gd name="T25" fmla="*/ 0 h 551"/>
                  <a:gd name="T26" fmla="*/ 0 w 140"/>
                  <a:gd name="T27" fmla="*/ 0 h 551"/>
                  <a:gd name="T28" fmla="*/ 0 w 140"/>
                  <a:gd name="T29" fmla="*/ 0 h 551"/>
                  <a:gd name="T30" fmla="*/ 0 w 140"/>
                  <a:gd name="T31" fmla="*/ 0 h 551"/>
                  <a:gd name="T32" fmla="*/ 0 w 140"/>
                  <a:gd name="T33" fmla="*/ 0 h 551"/>
                  <a:gd name="T34" fmla="*/ 0 w 140"/>
                  <a:gd name="T35" fmla="*/ 0 h 551"/>
                  <a:gd name="T36" fmla="*/ 0 w 140"/>
                  <a:gd name="T37" fmla="*/ 0 h 551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40"/>
                  <a:gd name="T58" fmla="*/ 0 h 551"/>
                  <a:gd name="T59" fmla="*/ 140 w 140"/>
                  <a:gd name="T60" fmla="*/ 551 h 551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40" h="551">
                    <a:moveTo>
                      <a:pt x="140" y="5"/>
                    </a:moveTo>
                    <a:lnTo>
                      <a:pt x="136" y="8"/>
                    </a:lnTo>
                    <a:lnTo>
                      <a:pt x="127" y="23"/>
                    </a:lnTo>
                    <a:lnTo>
                      <a:pt x="116" y="51"/>
                    </a:lnTo>
                    <a:lnTo>
                      <a:pt x="103" y="98"/>
                    </a:lnTo>
                    <a:lnTo>
                      <a:pt x="94" y="167"/>
                    </a:lnTo>
                    <a:lnTo>
                      <a:pt x="90" y="264"/>
                    </a:lnTo>
                    <a:lnTo>
                      <a:pt x="92" y="390"/>
                    </a:lnTo>
                    <a:lnTo>
                      <a:pt x="106" y="551"/>
                    </a:lnTo>
                    <a:lnTo>
                      <a:pt x="27" y="551"/>
                    </a:lnTo>
                    <a:lnTo>
                      <a:pt x="24" y="535"/>
                    </a:lnTo>
                    <a:lnTo>
                      <a:pt x="17" y="490"/>
                    </a:lnTo>
                    <a:lnTo>
                      <a:pt x="9" y="423"/>
                    </a:lnTo>
                    <a:lnTo>
                      <a:pt x="3" y="342"/>
                    </a:lnTo>
                    <a:lnTo>
                      <a:pt x="0" y="252"/>
                    </a:lnTo>
                    <a:lnTo>
                      <a:pt x="5" y="161"/>
                    </a:lnTo>
                    <a:lnTo>
                      <a:pt x="20" y="75"/>
                    </a:lnTo>
                    <a:lnTo>
                      <a:pt x="46" y="0"/>
                    </a:lnTo>
                    <a:lnTo>
                      <a:pt x="140" y="5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257" name="Freeform 116"/>
              <p:cNvSpPr>
                <a:spLocks/>
              </p:cNvSpPr>
              <p:nvPr/>
            </p:nvSpPr>
            <p:spPr bwMode="auto">
              <a:xfrm>
                <a:off x="4997" y="1873"/>
                <a:ext cx="16" cy="62"/>
              </a:xfrm>
              <a:custGeom>
                <a:avLst/>
                <a:gdLst>
                  <a:gd name="T0" fmla="*/ 0 w 111"/>
                  <a:gd name="T1" fmla="*/ 0 h 437"/>
                  <a:gd name="T2" fmla="*/ 0 w 111"/>
                  <a:gd name="T3" fmla="*/ 0 h 437"/>
                  <a:gd name="T4" fmla="*/ 0 w 111"/>
                  <a:gd name="T5" fmla="*/ 0 h 437"/>
                  <a:gd name="T6" fmla="*/ 0 w 111"/>
                  <a:gd name="T7" fmla="*/ 0 h 437"/>
                  <a:gd name="T8" fmla="*/ 0 w 111"/>
                  <a:gd name="T9" fmla="*/ 0 h 437"/>
                  <a:gd name="T10" fmla="*/ 0 w 111"/>
                  <a:gd name="T11" fmla="*/ 0 h 437"/>
                  <a:gd name="T12" fmla="*/ 0 w 111"/>
                  <a:gd name="T13" fmla="*/ 0 h 437"/>
                  <a:gd name="T14" fmla="*/ 0 w 111"/>
                  <a:gd name="T15" fmla="*/ 0 h 437"/>
                  <a:gd name="T16" fmla="*/ 0 w 111"/>
                  <a:gd name="T17" fmla="*/ 0 h 437"/>
                  <a:gd name="T18" fmla="*/ 0 w 111"/>
                  <a:gd name="T19" fmla="*/ 0 h 437"/>
                  <a:gd name="T20" fmla="*/ 0 w 111"/>
                  <a:gd name="T21" fmla="*/ 0 h 437"/>
                  <a:gd name="T22" fmla="*/ 0 w 111"/>
                  <a:gd name="T23" fmla="*/ 0 h 437"/>
                  <a:gd name="T24" fmla="*/ 0 w 111"/>
                  <a:gd name="T25" fmla="*/ 0 h 437"/>
                  <a:gd name="T26" fmla="*/ 0 w 111"/>
                  <a:gd name="T27" fmla="*/ 0 h 437"/>
                  <a:gd name="T28" fmla="*/ 0 w 111"/>
                  <a:gd name="T29" fmla="*/ 0 h 437"/>
                  <a:gd name="T30" fmla="*/ 0 w 111"/>
                  <a:gd name="T31" fmla="*/ 0 h 437"/>
                  <a:gd name="T32" fmla="*/ 0 w 111"/>
                  <a:gd name="T33" fmla="*/ 0 h 437"/>
                  <a:gd name="T34" fmla="*/ 0 w 111"/>
                  <a:gd name="T35" fmla="*/ 0 h 437"/>
                  <a:gd name="T36" fmla="*/ 0 w 111"/>
                  <a:gd name="T37" fmla="*/ 0 h 437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11"/>
                  <a:gd name="T58" fmla="*/ 0 h 437"/>
                  <a:gd name="T59" fmla="*/ 111 w 111"/>
                  <a:gd name="T60" fmla="*/ 437 h 437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11" h="437">
                    <a:moveTo>
                      <a:pt x="111" y="4"/>
                    </a:moveTo>
                    <a:lnTo>
                      <a:pt x="108" y="7"/>
                    </a:lnTo>
                    <a:lnTo>
                      <a:pt x="101" y="18"/>
                    </a:lnTo>
                    <a:lnTo>
                      <a:pt x="92" y="41"/>
                    </a:lnTo>
                    <a:lnTo>
                      <a:pt x="82" y="77"/>
                    </a:lnTo>
                    <a:lnTo>
                      <a:pt x="75" y="133"/>
                    </a:lnTo>
                    <a:lnTo>
                      <a:pt x="70" y="208"/>
                    </a:lnTo>
                    <a:lnTo>
                      <a:pt x="72" y="309"/>
                    </a:lnTo>
                    <a:lnTo>
                      <a:pt x="83" y="437"/>
                    </a:lnTo>
                    <a:lnTo>
                      <a:pt x="21" y="437"/>
                    </a:lnTo>
                    <a:lnTo>
                      <a:pt x="19" y="424"/>
                    </a:lnTo>
                    <a:lnTo>
                      <a:pt x="13" y="389"/>
                    </a:lnTo>
                    <a:lnTo>
                      <a:pt x="7" y="336"/>
                    </a:lnTo>
                    <a:lnTo>
                      <a:pt x="3" y="272"/>
                    </a:lnTo>
                    <a:lnTo>
                      <a:pt x="0" y="200"/>
                    </a:lnTo>
                    <a:lnTo>
                      <a:pt x="5" y="128"/>
                    </a:lnTo>
                    <a:lnTo>
                      <a:pt x="16" y="59"/>
                    </a:lnTo>
                    <a:lnTo>
                      <a:pt x="37" y="0"/>
                    </a:lnTo>
                    <a:lnTo>
                      <a:pt x="111" y="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258" name="Freeform 117"/>
              <p:cNvSpPr>
                <a:spLocks/>
              </p:cNvSpPr>
              <p:nvPr/>
            </p:nvSpPr>
            <p:spPr bwMode="auto">
              <a:xfrm>
                <a:off x="4998" y="1881"/>
                <a:ext cx="12" cy="46"/>
              </a:xfrm>
              <a:custGeom>
                <a:avLst/>
                <a:gdLst>
                  <a:gd name="T0" fmla="*/ 0 w 82"/>
                  <a:gd name="T1" fmla="*/ 0 h 322"/>
                  <a:gd name="T2" fmla="*/ 0 w 82"/>
                  <a:gd name="T3" fmla="*/ 0 h 322"/>
                  <a:gd name="T4" fmla="*/ 0 w 82"/>
                  <a:gd name="T5" fmla="*/ 0 h 322"/>
                  <a:gd name="T6" fmla="*/ 0 w 82"/>
                  <a:gd name="T7" fmla="*/ 0 h 322"/>
                  <a:gd name="T8" fmla="*/ 0 w 82"/>
                  <a:gd name="T9" fmla="*/ 0 h 322"/>
                  <a:gd name="T10" fmla="*/ 0 w 82"/>
                  <a:gd name="T11" fmla="*/ 0 h 322"/>
                  <a:gd name="T12" fmla="*/ 0 w 82"/>
                  <a:gd name="T13" fmla="*/ 0 h 322"/>
                  <a:gd name="T14" fmla="*/ 0 w 82"/>
                  <a:gd name="T15" fmla="*/ 0 h 322"/>
                  <a:gd name="T16" fmla="*/ 0 w 82"/>
                  <a:gd name="T17" fmla="*/ 0 h 322"/>
                  <a:gd name="T18" fmla="*/ 0 w 82"/>
                  <a:gd name="T19" fmla="*/ 0 h 322"/>
                  <a:gd name="T20" fmla="*/ 0 w 82"/>
                  <a:gd name="T21" fmla="*/ 0 h 322"/>
                  <a:gd name="T22" fmla="*/ 0 w 82"/>
                  <a:gd name="T23" fmla="*/ 0 h 322"/>
                  <a:gd name="T24" fmla="*/ 0 w 82"/>
                  <a:gd name="T25" fmla="*/ 0 h 322"/>
                  <a:gd name="T26" fmla="*/ 0 w 82"/>
                  <a:gd name="T27" fmla="*/ 0 h 322"/>
                  <a:gd name="T28" fmla="*/ 0 w 82"/>
                  <a:gd name="T29" fmla="*/ 0 h 322"/>
                  <a:gd name="T30" fmla="*/ 0 w 82"/>
                  <a:gd name="T31" fmla="*/ 0 h 322"/>
                  <a:gd name="T32" fmla="*/ 0 w 82"/>
                  <a:gd name="T33" fmla="*/ 0 h 322"/>
                  <a:gd name="T34" fmla="*/ 0 w 82"/>
                  <a:gd name="T35" fmla="*/ 0 h 322"/>
                  <a:gd name="T36" fmla="*/ 0 w 82"/>
                  <a:gd name="T37" fmla="*/ 0 h 322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82"/>
                  <a:gd name="T58" fmla="*/ 0 h 322"/>
                  <a:gd name="T59" fmla="*/ 82 w 82"/>
                  <a:gd name="T60" fmla="*/ 322 h 322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82" h="322">
                    <a:moveTo>
                      <a:pt x="82" y="3"/>
                    </a:moveTo>
                    <a:lnTo>
                      <a:pt x="79" y="5"/>
                    </a:lnTo>
                    <a:lnTo>
                      <a:pt x="75" y="13"/>
                    </a:lnTo>
                    <a:lnTo>
                      <a:pt x="67" y="30"/>
                    </a:lnTo>
                    <a:lnTo>
                      <a:pt x="60" y="57"/>
                    </a:lnTo>
                    <a:lnTo>
                      <a:pt x="54" y="98"/>
                    </a:lnTo>
                    <a:lnTo>
                      <a:pt x="52" y="154"/>
                    </a:lnTo>
                    <a:lnTo>
                      <a:pt x="53" y="228"/>
                    </a:lnTo>
                    <a:lnTo>
                      <a:pt x="61" y="322"/>
                    </a:lnTo>
                    <a:lnTo>
                      <a:pt x="15" y="322"/>
                    </a:lnTo>
                    <a:lnTo>
                      <a:pt x="14" y="313"/>
                    </a:lnTo>
                    <a:lnTo>
                      <a:pt x="9" y="287"/>
                    </a:lnTo>
                    <a:lnTo>
                      <a:pt x="5" y="247"/>
                    </a:lnTo>
                    <a:lnTo>
                      <a:pt x="1" y="200"/>
                    </a:lnTo>
                    <a:lnTo>
                      <a:pt x="0" y="147"/>
                    </a:lnTo>
                    <a:lnTo>
                      <a:pt x="3" y="95"/>
                    </a:lnTo>
                    <a:lnTo>
                      <a:pt x="11" y="44"/>
                    </a:lnTo>
                    <a:lnTo>
                      <a:pt x="27" y="0"/>
                    </a:lnTo>
                    <a:lnTo>
                      <a:pt x="82" y="3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259" name="Rectangle 118"/>
              <p:cNvSpPr>
                <a:spLocks noChangeArrowheads="1"/>
              </p:cNvSpPr>
              <p:nvPr/>
            </p:nvSpPr>
            <p:spPr bwMode="auto">
              <a:xfrm>
                <a:off x="4846" y="1869"/>
                <a:ext cx="4" cy="146"/>
              </a:xfrm>
              <a:prstGeom prst="rect">
                <a:avLst/>
              </a:prstGeom>
              <a:solidFill>
                <a:srgbClr val="FF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charset="0"/>
                  <a:buChar char="r"/>
                  <a:defRPr sz="28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charset="0"/>
                  <a:buChar char="m"/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256260" name="Freeform 119"/>
              <p:cNvSpPr>
                <a:spLocks/>
              </p:cNvSpPr>
              <p:nvPr/>
            </p:nvSpPr>
            <p:spPr bwMode="auto">
              <a:xfrm>
                <a:off x="4898" y="1867"/>
                <a:ext cx="57" cy="67"/>
              </a:xfrm>
              <a:custGeom>
                <a:avLst/>
                <a:gdLst>
                  <a:gd name="T0" fmla="*/ 0 w 398"/>
                  <a:gd name="T1" fmla="*/ 0 h 469"/>
                  <a:gd name="T2" fmla="*/ 0 w 398"/>
                  <a:gd name="T3" fmla="*/ 0 h 469"/>
                  <a:gd name="T4" fmla="*/ 0 w 398"/>
                  <a:gd name="T5" fmla="*/ 0 h 469"/>
                  <a:gd name="T6" fmla="*/ 0 w 398"/>
                  <a:gd name="T7" fmla="*/ 0 h 469"/>
                  <a:gd name="T8" fmla="*/ 0 w 398"/>
                  <a:gd name="T9" fmla="*/ 0 h 469"/>
                  <a:gd name="T10" fmla="*/ 0 w 398"/>
                  <a:gd name="T11" fmla="*/ 0 h 469"/>
                  <a:gd name="T12" fmla="*/ 0 w 398"/>
                  <a:gd name="T13" fmla="*/ 0 h 469"/>
                  <a:gd name="T14" fmla="*/ 0 w 398"/>
                  <a:gd name="T15" fmla="*/ 0 h 469"/>
                  <a:gd name="T16" fmla="*/ 0 w 398"/>
                  <a:gd name="T17" fmla="*/ 0 h 469"/>
                  <a:gd name="T18" fmla="*/ 0 w 398"/>
                  <a:gd name="T19" fmla="*/ 0 h 469"/>
                  <a:gd name="T20" fmla="*/ 0 w 398"/>
                  <a:gd name="T21" fmla="*/ 0 h 469"/>
                  <a:gd name="T22" fmla="*/ 0 w 398"/>
                  <a:gd name="T23" fmla="*/ 0 h 469"/>
                  <a:gd name="T24" fmla="*/ 0 w 398"/>
                  <a:gd name="T25" fmla="*/ 0 h 469"/>
                  <a:gd name="T26" fmla="*/ 0 w 398"/>
                  <a:gd name="T27" fmla="*/ 0 h 469"/>
                  <a:gd name="T28" fmla="*/ 0 w 398"/>
                  <a:gd name="T29" fmla="*/ 0 h 469"/>
                  <a:gd name="T30" fmla="*/ 0 w 398"/>
                  <a:gd name="T31" fmla="*/ 0 h 469"/>
                  <a:gd name="T32" fmla="*/ 0 w 398"/>
                  <a:gd name="T33" fmla="*/ 0 h 469"/>
                  <a:gd name="T34" fmla="*/ 0 w 398"/>
                  <a:gd name="T35" fmla="*/ 0 h 469"/>
                  <a:gd name="T36" fmla="*/ 0 w 398"/>
                  <a:gd name="T37" fmla="*/ 0 h 469"/>
                  <a:gd name="T38" fmla="*/ 0 w 398"/>
                  <a:gd name="T39" fmla="*/ 0 h 469"/>
                  <a:gd name="T40" fmla="*/ 0 w 398"/>
                  <a:gd name="T41" fmla="*/ 0 h 469"/>
                  <a:gd name="T42" fmla="*/ 0 w 398"/>
                  <a:gd name="T43" fmla="*/ 0 h 469"/>
                  <a:gd name="T44" fmla="*/ 0 w 398"/>
                  <a:gd name="T45" fmla="*/ 0 h 469"/>
                  <a:gd name="T46" fmla="*/ 0 w 398"/>
                  <a:gd name="T47" fmla="*/ 0 h 469"/>
                  <a:gd name="T48" fmla="*/ 0 w 398"/>
                  <a:gd name="T49" fmla="*/ 0 h 469"/>
                  <a:gd name="T50" fmla="*/ 0 w 398"/>
                  <a:gd name="T51" fmla="*/ 0 h 469"/>
                  <a:gd name="T52" fmla="*/ 0 w 398"/>
                  <a:gd name="T53" fmla="*/ 0 h 469"/>
                  <a:gd name="T54" fmla="*/ 0 w 398"/>
                  <a:gd name="T55" fmla="*/ 0 h 469"/>
                  <a:gd name="T56" fmla="*/ 0 w 398"/>
                  <a:gd name="T57" fmla="*/ 0 h 469"/>
                  <a:gd name="T58" fmla="*/ 0 w 398"/>
                  <a:gd name="T59" fmla="*/ 0 h 469"/>
                  <a:gd name="T60" fmla="*/ 0 w 398"/>
                  <a:gd name="T61" fmla="*/ 0 h 469"/>
                  <a:gd name="T62" fmla="*/ 0 w 398"/>
                  <a:gd name="T63" fmla="*/ 0 h 469"/>
                  <a:gd name="T64" fmla="*/ 0 w 398"/>
                  <a:gd name="T65" fmla="*/ 0 h 469"/>
                  <a:gd name="T66" fmla="*/ 0 w 398"/>
                  <a:gd name="T67" fmla="*/ 0 h 469"/>
                  <a:gd name="T68" fmla="*/ 0 w 398"/>
                  <a:gd name="T69" fmla="*/ 0 h 469"/>
                  <a:gd name="T70" fmla="*/ 0 w 398"/>
                  <a:gd name="T71" fmla="*/ 0 h 469"/>
                  <a:gd name="T72" fmla="*/ 0 w 398"/>
                  <a:gd name="T73" fmla="*/ 0 h 469"/>
                  <a:gd name="T74" fmla="*/ 0 w 398"/>
                  <a:gd name="T75" fmla="*/ 0 h 469"/>
                  <a:gd name="T76" fmla="*/ 0 w 398"/>
                  <a:gd name="T77" fmla="*/ 0 h 469"/>
                  <a:gd name="T78" fmla="*/ 0 w 398"/>
                  <a:gd name="T79" fmla="*/ 0 h 469"/>
                  <a:gd name="T80" fmla="*/ 0 w 398"/>
                  <a:gd name="T81" fmla="*/ 0 h 469"/>
                  <a:gd name="T82" fmla="*/ 0 w 398"/>
                  <a:gd name="T83" fmla="*/ 0 h 469"/>
                  <a:gd name="T84" fmla="*/ 0 w 398"/>
                  <a:gd name="T85" fmla="*/ 0 h 469"/>
                  <a:gd name="T86" fmla="*/ 0 w 398"/>
                  <a:gd name="T87" fmla="*/ 0 h 469"/>
                  <a:gd name="T88" fmla="*/ 0 w 398"/>
                  <a:gd name="T89" fmla="*/ 0 h 469"/>
                  <a:gd name="T90" fmla="*/ 0 w 398"/>
                  <a:gd name="T91" fmla="*/ 0 h 469"/>
                  <a:gd name="T92" fmla="*/ 0 w 398"/>
                  <a:gd name="T93" fmla="*/ 0 h 469"/>
                  <a:gd name="T94" fmla="*/ 0 w 398"/>
                  <a:gd name="T95" fmla="*/ 0 h 469"/>
                  <a:gd name="T96" fmla="*/ 0 w 398"/>
                  <a:gd name="T97" fmla="*/ 0 h 469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w 398"/>
                  <a:gd name="T148" fmla="*/ 0 h 469"/>
                  <a:gd name="T149" fmla="*/ 398 w 398"/>
                  <a:gd name="T150" fmla="*/ 469 h 469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T147" t="T148" r="T149" b="T150"/>
                <a:pathLst>
                  <a:path w="398" h="469">
                    <a:moveTo>
                      <a:pt x="37" y="44"/>
                    </a:moveTo>
                    <a:lnTo>
                      <a:pt x="33" y="53"/>
                    </a:lnTo>
                    <a:lnTo>
                      <a:pt x="27" y="79"/>
                    </a:lnTo>
                    <a:lnTo>
                      <a:pt x="17" y="120"/>
                    </a:lnTo>
                    <a:lnTo>
                      <a:pt x="8" y="174"/>
                    </a:lnTo>
                    <a:lnTo>
                      <a:pt x="1" y="238"/>
                    </a:lnTo>
                    <a:lnTo>
                      <a:pt x="0" y="309"/>
                    </a:lnTo>
                    <a:lnTo>
                      <a:pt x="7" y="387"/>
                    </a:lnTo>
                    <a:lnTo>
                      <a:pt x="24" y="469"/>
                    </a:lnTo>
                    <a:lnTo>
                      <a:pt x="24" y="466"/>
                    </a:lnTo>
                    <a:lnTo>
                      <a:pt x="24" y="455"/>
                    </a:lnTo>
                    <a:lnTo>
                      <a:pt x="24" y="438"/>
                    </a:lnTo>
                    <a:lnTo>
                      <a:pt x="24" y="417"/>
                    </a:lnTo>
                    <a:lnTo>
                      <a:pt x="27" y="391"/>
                    </a:lnTo>
                    <a:lnTo>
                      <a:pt x="30" y="363"/>
                    </a:lnTo>
                    <a:lnTo>
                      <a:pt x="35" y="332"/>
                    </a:lnTo>
                    <a:lnTo>
                      <a:pt x="41" y="300"/>
                    </a:lnTo>
                    <a:lnTo>
                      <a:pt x="52" y="268"/>
                    </a:lnTo>
                    <a:lnTo>
                      <a:pt x="64" y="237"/>
                    </a:lnTo>
                    <a:lnTo>
                      <a:pt x="79" y="207"/>
                    </a:lnTo>
                    <a:lnTo>
                      <a:pt x="99" y="179"/>
                    </a:lnTo>
                    <a:lnTo>
                      <a:pt x="123" y="155"/>
                    </a:lnTo>
                    <a:lnTo>
                      <a:pt x="150" y="136"/>
                    </a:lnTo>
                    <a:lnTo>
                      <a:pt x="183" y="122"/>
                    </a:lnTo>
                    <a:lnTo>
                      <a:pt x="221" y="114"/>
                    </a:lnTo>
                    <a:lnTo>
                      <a:pt x="223" y="112"/>
                    </a:lnTo>
                    <a:lnTo>
                      <a:pt x="230" y="107"/>
                    </a:lnTo>
                    <a:lnTo>
                      <a:pt x="242" y="99"/>
                    </a:lnTo>
                    <a:lnTo>
                      <a:pt x="260" y="88"/>
                    </a:lnTo>
                    <a:lnTo>
                      <a:pt x="284" y="74"/>
                    </a:lnTo>
                    <a:lnTo>
                      <a:pt x="315" y="58"/>
                    </a:lnTo>
                    <a:lnTo>
                      <a:pt x="352" y="39"/>
                    </a:lnTo>
                    <a:lnTo>
                      <a:pt x="398" y="19"/>
                    </a:lnTo>
                    <a:lnTo>
                      <a:pt x="396" y="17"/>
                    </a:lnTo>
                    <a:lnTo>
                      <a:pt x="389" y="16"/>
                    </a:lnTo>
                    <a:lnTo>
                      <a:pt x="379" y="14"/>
                    </a:lnTo>
                    <a:lnTo>
                      <a:pt x="364" y="12"/>
                    </a:lnTo>
                    <a:lnTo>
                      <a:pt x="347" y="8"/>
                    </a:lnTo>
                    <a:lnTo>
                      <a:pt x="326" y="6"/>
                    </a:lnTo>
                    <a:lnTo>
                      <a:pt x="302" y="4"/>
                    </a:lnTo>
                    <a:lnTo>
                      <a:pt x="277" y="1"/>
                    </a:lnTo>
                    <a:lnTo>
                      <a:pt x="250" y="0"/>
                    </a:lnTo>
                    <a:lnTo>
                      <a:pt x="221" y="1"/>
                    </a:lnTo>
                    <a:lnTo>
                      <a:pt x="191" y="3"/>
                    </a:lnTo>
                    <a:lnTo>
                      <a:pt x="160" y="6"/>
                    </a:lnTo>
                    <a:lnTo>
                      <a:pt x="129" y="12"/>
                    </a:lnTo>
                    <a:lnTo>
                      <a:pt x="97" y="20"/>
                    </a:lnTo>
                    <a:lnTo>
                      <a:pt x="67" y="30"/>
                    </a:lnTo>
                    <a:lnTo>
                      <a:pt x="37" y="44"/>
                    </a:lnTo>
                    <a:close/>
                  </a:path>
                </a:pathLst>
              </a:custGeom>
              <a:solidFill>
                <a:srgbClr val="FF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261" name="Freeform 120"/>
              <p:cNvSpPr>
                <a:spLocks/>
              </p:cNvSpPr>
              <p:nvPr/>
            </p:nvSpPr>
            <p:spPr bwMode="auto">
              <a:xfrm>
                <a:off x="4819" y="1917"/>
                <a:ext cx="46" cy="13"/>
              </a:xfrm>
              <a:custGeom>
                <a:avLst/>
                <a:gdLst>
                  <a:gd name="T0" fmla="*/ 0 w 325"/>
                  <a:gd name="T1" fmla="*/ 0 h 89"/>
                  <a:gd name="T2" fmla="*/ 0 w 325"/>
                  <a:gd name="T3" fmla="*/ 0 h 89"/>
                  <a:gd name="T4" fmla="*/ 0 w 325"/>
                  <a:gd name="T5" fmla="*/ 0 h 89"/>
                  <a:gd name="T6" fmla="*/ 0 w 325"/>
                  <a:gd name="T7" fmla="*/ 0 h 89"/>
                  <a:gd name="T8" fmla="*/ 0 w 325"/>
                  <a:gd name="T9" fmla="*/ 0 h 89"/>
                  <a:gd name="T10" fmla="*/ 0 w 325"/>
                  <a:gd name="T11" fmla="*/ 0 h 89"/>
                  <a:gd name="T12" fmla="*/ 0 w 325"/>
                  <a:gd name="T13" fmla="*/ 0 h 89"/>
                  <a:gd name="T14" fmla="*/ 0 w 325"/>
                  <a:gd name="T15" fmla="*/ 0 h 89"/>
                  <a:gd name="T16" fmla="*/ 0 w 325"/>
                  <a:gd name="T17" fmla="*/ 0 h 89"/>
                  <a:gd name="T18" fmla="*/ 0 w 325"/>
                  <a:gd name="T19" fmla="*/ 0 h 89"/>
                  <a:gd name="T20" fmla="*/ 0 w 325"/>
                  <a:gd name="T21" fmla="*/ 0 h 89"/>
                  <a:gd name="T22" fmla="*/ 0 w 325"/>
                  <a:gd name="T23" fmla="*/ 0 h 89"/>
                  <a:gd name="T24" fmla="*/ 0 w 325"/>
                  <a:gd name="T25" fmla="*/ 0 h 89"/>
                  <a:gd name="T26" fmla="*/ 0 w 325"/>
                  <a:gd name="T27" fmla="*/ 0 h 89"/>
                  <a:gd name="T28" fmla="*/ 0 w 325"/>
                  <a:gd name="T29" fmla="*/ 0 h 89"/>
                  <a:gd name="T30" fmla="*/ 0 w 325"/>
                  <a:gd name="T31" fmla="*/ 0 h 89"/>
                  <a:gd name="T32" fmla="*/ 0 w 325"/>
                  <a:gd name="T33" fmla="*/ 0 h 89"/>
                  <a:gd name="T34" fmla="*/ 0 w 325"/>
                  <a:gd name="T35" fmla="*/ 0 h 89"/>
                  <a:gd name="T36" fmla="*/ 0 w 325"/>
                  <a:gd name="T37" fmla="*/ 0 h 89"/>
                  <a:gd name="T38" fmla="*/ 0 w 325"/>
                  <a:gd name="T39" fmla="*/ 0 h 89"/>
                  <a:gd name="T40" fmla="*/ 0 w 325"/>
                  <a:gd name="T41" fmla="*/ 0 h 89"/>
                  <a:gd name="T42" fmla="*/ 0 w 325"/>
                  <a:gd name="T43" fmla="*/ 0 h 89"/>
                  <a:gd name="T44" fmla="*/ 0 w 325"/>
                  <a:gd name="T45" fmla="*/ 0 h 89"/>
                  <a:gd name="T46" fmla="*/ 0 w 325"/>
                  <a:gd name="T47" fmla="*/ 0 h 89"/>
                  <a:gd name="T48" fmla="*/ 0 w 325"/>
                  <a:gd name="T49" fmla="*/ 0 h 89"/>
                  <a:gd name="T50" fmla="*/ 0 w 325"/>
                  <a:gd name="T51" fmla="*/ 0 h 89"/>
                  <a:gd name="T52" fmla="*/ 0 w 325"/>
                  <a:gd name="T53" fmla="*/ 0 h 89"/>
                  <a:gd name="T54" fmla="*/ 0 w 325"/>
                  <a:gd name="T55" fmla="*/ 0 h 89"/>
                  <a:gd name="T56" fmla="*/ 0 w 325"/>
                  <a:gd name="T57" fmla="*/ 0 h 89"/>
                  <a:gd name="T58" fmla="*/ 0 w 325"/>
                  <a:gd name="T59" fmla="*/ 0 h 89"/>
                  <a:gd name="T60" fmla="*/ 0 w 325"/>
                  <a:gd name="T61" fmla="*/ 0 h 89"/>
                  <a:gd name="T62" fmla="*/ 0 w 325"/>
                  <a:gd name="T63" fmla="*/ 0 h 89"/>
                  <a:gd name="T64" fmla="*/ 0 w 325"/>
                  <a:gd name="T65" fmla="*/ 0 h 89"/>
                  <a:gd name="T66" fmla="*/ 0 w 325"/>
                  <a:gd name="T67" fmla="*/ 0 h 89"/>
                  <a:gd name="T68" fmla="*/ 0 w 325"/>
                  <a:gd name="T69" fmla="*/ 0 h 89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325"/>
                  <a:gd name="T106" fmla="*/ 0 h 89"/>
                  <a:gd name="T107" fmla="*/ 325 w 325"/>
                  <a:gd name="T108" fmla="*/ 89 h 89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325" h="89">
                    <a:moveTo>
                      <a:pt x="0" y="57"/>
                    </a:moveTo>
                    <a:lnTo>
                      <a:pt x="0" y="55"/>
                    </a:lnTo>
                    <a:lnTo>
                      <a:pt x="2" y="52"/>
                    </a:lnTo>
                    <a:lnTo>
                      <a:pt x="6" y="47"/>
                    </a:lnTo>
                    <a:lnTo>
                      <a:pt x="12" y="41"/>
                    </a:lnTo>
                    <a:lnTo>
                      <a:pt x="20" y="34"/>
                    </a:lnTo>
                    <a:lnTo>
                      <a:pt x="29" y="27"/>
                    </a:lnTo>
                    <a:lnTo>
                      <a:pt x="41" y="20"/>
                    </a:lnTo>
                    <a:lnTo>
                      <a:pt x="57" y="13"/>
                    </a:lnTo>
                    <a:lnTo>
                      <a:pt x="77" y="7"/>
                    </a:lnTo>
                    <a:lnTo>
                      <a:pt x="98" y="3"/>
                    </a:lnTo>
                    <a:lnTo>
                      <a:pt x="126" y="0"/>
                    </a:lnTo>
                    <a:lnTo>
                      <a:pt x="156" y="0"/>
                    </a:lnTo>
                    <a:lnTo>
                      <a:pt x="191" y="3"/>
                    </a:lnTo>
                    <a:lnTo>
                      <a:pt x="230" y="8"/>
                    </a:lnTo>
                    <a:lnTo>
                      <a:pt x="275" y="18"/>
                    </a:lnTo>
                    <a:lnTo>
                      <a:pt x="325" y="31"/>
                    </a:lnTo>
                    <a:lnTo>
                      <a:pt x="318" y="51"/>
                    </a:lnTo>
                    <a:lnTo>
                      <a:pt x="316" y="50"/>
                    </a:lnTo>
                    <a:lnTo>
                      <a:pt x="308" y="47"/>
                    </a:lnTo>
                    <a:lnTo>
                      <a:pt x="295" y="44"/>
                    </a:lnTo>
                    <a:lnTo>
                      <a:pt x="279" y="39"/>
                    </a:lnTo>
                    <a:lnTo>
                      <a:pt x="260" y="35"/>
                    </a:lnTo>
                    <a:lnTo>
                      <a:pt x="238" y="30"/>
                    </a:lnTo>
                    <a:lnTo>
                      <a:pt x="214" y="27"/>
                    </a:lnTo>
                    <a:lnTo>
                      <a:pt x="188" y="24"/>
                    </a:lnTo>
                    <a:lnTo>
                      <a:pt x="161" y="23"/>
                    </a:lnTo>
                    <a:lnTo>
                      <a:pt x="134" y="23"/>
                    </a:lnTo>
                    <a:lnTo>
                      <a:pt x="108" y="26"/>
                    </a:lnTo>
                    <a:lnTo>
                      <a:pt x="82" y="31"/>
                    </a:lnTo>
                    <a:lnTo>
                      <a:pt x="58" y="41"/>
                    </a:lnTo>
                    <a:lnTo>
                      <a:pt x="36" y="52"/>
                    </a:lnTo>
                    <a:lnTo>
                      <a:pt x="16" y="68"/>
                    </a:lnTo>
                    <a:lnTo>
                      <a:pt x="0" y="89"/>
                    </a:lnTo>
                    <a:lnTo>
                      <a:pt x="0" y="5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262" name="Freeform 121"/>
              <p:cNvSpPr>
                <a:spLocks/>
              </p:cNvSpPr>
              <p:nvPr/>
            </p:nvSpPr>
            <p:spPr bwMode="auto">
              <a:xfrm>
                <a:off x="4819" y="1887"/>
                <a:ext cx="46" cy="13"/>
              </a:xfrm>
              <a:custGeom>
                <a:avLst/>
                <a:gdLst>
                  <a:gd name="T0" fmla="*/ 0 w 325"/>
                  <a:gd name="T1" fmla="*/ 0 h 89"/>
                  <a:gd name="T2" fmla="*/ 0 w 325"/>
                  <a:gd name="T3" fmla="*/ 0 h 89"/>
                  <a:gd name="T4" fmla="*/ 0 w 325"/>
                  <a:gd name="T5" fmla="*/ 0 h 89"/>
                  <a:gd name="T6" fmla="*/ 0 w 325"/>
                  <a:gd name="T7" fmla="*/ 0 h 89"/>
                  <a:gd name="T8" fmla="*/ 0 w 325"/>
                  <a:gd name="T9" fmla="*/ 0 h 89"/>
                  <a:gd name="T10" fmla="*/ 0 w 325"/>
                  <a:gd name="T11" fmla="*/ 0 h 89"/>
                  <a:gd name="T12" fmla="*/ 0 w 325"/>
                  <a:gd name="T13" fmla="*/ 0 h 89"/>
                  <a:gd name="T14" fmla="*/ 0 w 325"/>
                  <a:gd name="T15" fmla="*/ 0 h 89"/>
                  <a:gd name="T16" fmla="*/ 0 w 325"/>
                  <a:gd name="T17" fmla="*/ 0 h 89"/>
                  <a:gd name="T18" fmla="*/ 0 w 325"/>
                  <a:gd name="T19" fmla="*/ 0 h 89"/>
                  <a:gd name="T20" fmla="*/ 0 w 325"/>
                  <a:gd name="T21" fmla="*/ 0 h 89"/>
                  <a:gd name="T22" fmla="*/ 0 w 325"/>
                  <a:gd name="T23" fmla="*/ 0 h 89"/>
                  <a:gd name="T24" fmla="*/ 0 w 325"/>
                  <a:gd name="T25" fmla="*/ 0 h 89"/>
                  <a:gd name="T26" fmla="*/ 0 w 325"/>
                  <a:gd name="T27" fmla="*/ 0 h 89"/>
                  <a:gd name="T28" fmla="*/ 0 w 325"/>
                  <a:gd name="T29" fmla="*/ 0 h 89"/>
                  <a:gd name="T30" fmla="*/ 0 w 325"/>
                  <a:gd name="T31" fmla="*/ 0 h 89"/>
                  <a:gd name="T32" fmla="*/ 0 w 325"/>
                  <a:gd name="T33" fmla="*/ 0 h 89"/>
                  <a:gd name="T34" fmla="*/ 0 w 325"/>
                  <a:gd name="T35" fmla="*/ 0 h 89"/>
                  <a:gd name="T36" fmla="*/ 0 w 325"/>
                  <a:gd name="T37" fmla="*/ 0 h 89"/>
                  <a:gd name="T38" fmla="*/ 0 w 325"/>
                  <a:gd name="T39" fmla="*/ 0 h 89"/>
                  <a:gd name="T40" fmla="*/ 0 w 325"/>
                  <a:gd name="T41" fmla="*/ 0 h 89"/>
                  <a:gd name="T42" fmla="*/ 0 w 325"/>
                  <a:gd name="T43" fmla="*/ 0 h 89"/>
                  <a:gd name="T44" fmla="*/ 0 w 325"/>
                  <a:gd name="T45" fmla="*/ 0 h 89"/>
                  <a:gd name="T46" fmla="*/ 0 w 325"/>
                  <a:gd name="T47" fmla="*/ 0 h 89"/>
                  <a:gd name="T48" fmla="*/ 0 w 325"/>
                  <a:gd name="T49" fmla="*/ 0 h 89"/>
                  <a:gd name="T50" fmla="*/ 0 w 325"/>
                  <a:gd name="T51" fmla="*/ 0 h 89"/>
                  <a:gd name="T52" fmla="*/ 0 w 325"/>
                  <a:gd name="T53" fmla="*/ 0 h 89"/>
                  <a:gd name="T54" fmla="*/ 0 w 325"/>
                  <a:gd name="T55" fmla="*/ 0 h 89"/>
                  <a:gd name="T56" fmla="*/ 0 w 325"/>
                  <a:gd name="T57" fmla="*/ 0 h 89"/>
                  <a:gd name="T58" fmla="*/ 0 w 325"/>
                  <a:gd name="T59" fmla="*/ 0 h 89"/>
                  <a:gd name="T60" fmla="*/ 0 w 325"/>
                  <a:gd name="T61" fmla="*/ 0 h 89"/>
                  <a:gd name="T62" fmla="*/ 0 w 325"/>
                  <a:gd name="T63" fmla="*/ 0 h 89"/>
                  <a:gd name="T64" fmla="*/ 0 w 325"/>
                  <a:gd name="T65" fmla="*/ 0 h 89"/>
                  <a:gd name="T66" fmla="*/ 0 w 325"/>
                  <a:gd name="T67" fmla="*/ 0 h 89"/>
                  <a:gd name="T68" fmla="*/ 0 w 325"/>
                  <a:gd name="T69" fmla="*/ 0 h 89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325"/>
                  <a:gd name="T106" fmla="*/ 0 h 89"/>
                  <a:gd name="T107" fmla="*/ 325 w 325"/>
                  <a:gd name="T108" fmla="*/ 89 h 89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325" h="89">
                    <a:moveTo>
                      <a:pt x="0" y="56"/>
                    </a:moveTo>
                    <a:lnTo>
                      <a:pt x="0" y="55"/>
                    </a:lnTo>
                    <a:lnTo>
                      <a:pt x="2" y="52"/>
                    </a:lnTo>
                    <a:lnTo>
                      <a:pt x="6" y="47"/>
                    </a:lnTo>
                    <a:lnTo>
                      <a:pt x="12" y="40"/>
                    </a:lnTo>
                    <a:lnTo>
                      <a:pt x="20" y="33"/>
                    </a:lnTo>
                    <a:lnTo>
                      <a:pt x="29" y="27"/>
                    </a:lnTo>
                    <a:lnTo>
                      <a:pt x="41" y="18"/>
                    </a:lnTo>
                    <a:lnTo>
                      <a:pt x="57" y="13"/>
                    </a:lnTo>
                    <a:lnTo>
                      <a:pt x="77" y="7"/>
                    </a:lnTo>
                    <a:lnTo>
                      <a:pt x="98" y="2"/>
                    </a:lnTo>
                    <a:lnTo>
                      <a:pt x="126" y="0"/>
                    </a:lnTo>
                    <a:lnTo>
                      <a:pt x="156" y="0"/>
                    </a:lnTo>
                    <a:lnTo>
                      <a:pt x="191" y="2"/>
                    </a:lnTo>
                    <a:lnTo>
                      <a:pt x="230" y="8"/>
                    </a:lnTo>
                    <a:lnTo>
                      <a:pt x="275" y="17"/>
                    </a:lnTo>
                    <a:lnTo>
                      <a:pt x="325" y="31"/>
                    </a:lnTo>
                    <a:lnTo>
                      <a:pt x="318" y="49"/>
                    </a:lnTo>
                    <a:lnTo>
                      <a:pt x="316" y="48"/>
                    </a:lnTo>
                    <a:lnTo>
                      <a:pt x="308" y="46"/>
                    </a:lnTo>
                    <a:lnTo>
                      <a:pt x="295" y="43"/>
                    </a:lnTo>
                    <a:lnTo>
                      <a:pt x="279" y="38"/>
                    </a:lnTo>
                    <a:lnTo>
                      <a:pt x="260" y="35"/>
                    </a:lnTo>
                    <a:lnTo>
                      <a:pt x="238" y="30"/>
                    </a:lnTo>
                    <a:lnTo>
                      <a:pt x="214" y="27"/>
                    </a:lnTo>
                    <a:lnTo>
                      <a:pt x="188" y="23"/>
                    </a:lnTo>
                    <a:lnTo>
                      <a:pt x="161" y="22"/>
                    </a:lnTo>
                    <a:lnTo>
                      <a:pt x="134" y="23"/>
                    </a:lnTo>
                    <a:lnTo>
                      <a:pt x="108" y="25"/>
                    </a:lnTo>
                    <a:lnTo>
                      <a:pt x="82" y="31"/>
                    </a:lnTo>
                    <a:lnTo>
                      <a:pt x="58" y="40"/>
                    </a:lnTo>
                    <a:lnTo>
                      <a:pt x="36" y="52"/>
                    </a:lnTo>
                    <a:lnTo>
                      <a:pt x="16" y="68"/>
                    </a:lnTo>
                    <a:lnTo>
                      <a:pt x="0" y="89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263" name="Freeform 122"/>
              <p:cNvSpPr>
                <a:spLocks/>
              </p:cNvSpPr>
              <p:nvPr/>
            </p:nvSpPr>
            <p:spPr bwMode="auto">
              <a:xfrm>
                <a:off x="4863" y="1872"/>
                <a:ext cx="75" cy="139"/>
              </a:xfrm>
              <a:custGeom>
                <a:avLst/>
                <a:gdLst>
                  <a:gd name="T0" fmla="*/ 0 w 528"/>
                  <a:gd name="T1" fmla="*/ 0 h 975"/>
                  <a:gd name="T2" fmla="*/ 0 w 528"/>
                  <a:gd name="T3" fmla="*/ 0 h 975"/>
                  <a:gd name="T4" fmla="*/ 0 w 528"/>
                  <a:gd name="T5" fmla="*/ 0 h 975"/>
                  <a:gd name="T6" fmla="*/ 0 w 528"/>
                  <a:gd name="T7" fmla="*/ 0 h 975"/>
                  <a:gd name="T8" fmla="*/ 0 w 528"/>
                  <a:gd name="T9" fmla="*/ 0 h 975"/>
                  <a:gd name="T10" fmla="*/ 0 w 528"/>
                  <a:gd name="T11" fmla="*/ 0 h 975"/>
                  <a:gd name="T12" fmla="*/ 0 w 528"/>
                  <a:gd name="T13" fmla="*/ 0 h 975"/>
                  <a:gd name="T14" fmla="*/ 0 w 528"/>
                  <a:gd name="T15" fmla="*/ 0 h 975"/>
                  <a:gd name="T16" fmla="*/ 0 w 528"/>
                  <a:gd name="T17" fmla="*/ 0 h 975"/>
                  <a:gd name="T18" fmla="*/ 0 w 528"/>
                  <a:gd name="T19" fmla="*/ 0 h 975"/>
                  <a:gd name="T20" fmla="*/ 0 w 528"/>
                  <a:gd name="T21" fmla="*/ 0 h 975"/>
                  <a:gd name="T22" fmla="*/ 0 w 528"/>
                  <a:gd name="T23" fmla="*/ 0 h 975"/>
                  <a:gd name="T24" fmla="*/ 0 w 528"/>
                  <a:gd name="T25" fmla="*/ 0 h 975"/>
                  <a:gd name="T26" fmla="*/ 0 w 528"/>
                  <a:gd name="T27" fmla="*/ 0 h 975"/>
                  <a:gd name="T28" fmla="*/ 0 w 528"/>
                  <a:gd name="T29" fmla="*/ 0 h 975"/>
                  <a:gd name="T30" fmla="*/ 0 w 528"/>
                  <a:gd name="T31" fmla="*/ 0 h 975"/>
                  <a:gd name="T32" fmla="*/ 0 w 528"/>
                  <a:gd name="T33" fmla="*/ 0 h 975"/>
                  <a:gd name="T34" fmla="*/ 0 w 528"/>
                  <a:gd name="T35" fmla="*/ 0 h 9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528"/>
                  <a:gd name="T55" fmla="*/ 0 h 975"/>
                  <a:gd name="T56" fmla="*/ 528 w 528"/>
                  <a:gd name="T57" fmla="*/ 975 h 9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528" h="975">
                    <a:moveTo>
                      <a:pt x="0" y="0"/>
                    </a:moveTo>
                    <a:lnTo>
                      <a:pt x="0" y="943"/>
                    </a:lnTo>
                    <a:lnTo>
                      <a:pt x="159" y="975"/>
                    </a:lnTo>
                    <a:lnTo>
                      <a:pt x="152" y="848"/>
                    </a:lnTo>
                    <a:lnTo>
                      <a:pt x="528" y="905"/>
                    </a:lnTo>
                    <a:lnTo>
                      <a:pt x="521" y="855"/>
                    </a:lnTo>
                    <a:lnTo>
                      <a:pt x="261" y="822"/>
                    </a:lnTo>
                    <a:lnTo>
                      <a:pt x="254" y="713"/>
                    </a:lnTo>
                    <a:lnTo>
                      <a:pt x="77" y="713"/>
                    </a:lnTo>
                    <a:lnTo>
                      <a:pt x="72" y="699"/>
                    </a:lnTo>
                    <a:lnTo>
                      <a:pt x="60" y="659"/>
                    </a:lnTo>
                    <a:lnTo>
                      <a:pt x="44" y="595"/>
                    </a:lnTo>
                    <a:lnTo>
                      <a:pt x="28" y="511"/>
                    </a:lnTo>
                    <a:lnTo>
                      <a:pt x="16" y="410"/>
                    </a:lnTo>
                    <a:lnTo>
                      <a:pt x="12" y="294"/>
                    </a:lnTo>
                    <a:lnTo>
                      <a:pt x="21" y="167"/>
                    </a:lnTo>
                    <a:lnTo>
                      <a:pt x="45" y="3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264" name="Freeform 123"/>
              <p:cNvSpPr>
                <a:spLocks/>
              </p:cNvSpPr>
              <p:nvPr/>
            </p:nvSpPr>
            <p:spPr bwMode="auto">
              <a:xfrm>
                <a:off x="4900" y="1840"/>
                <a:ext cx="97" cy="19"/>
              </a:xfrm>
              <a:custGeom>
                <a:avLst/>
                <a:gdLst>
                  <a:gd name="T0" fmla="*/ 0 w 678"/>
                  <a:gd name="T1" fmla="*/ 0 h 133"/>
                  <a:gd name="T2" fmla="*/ 0 w 678"/>
                  <a:gd name="T3" fmla="*/ 0 h 133"/>
                  <a:gd name="T4" fmla="*/ 0 w 678"/>
                  <a:gd name="T5" fmla="*/ 0 h 133"/>
                  <a:gd name="T6" fmla="*/ 0 w 678"/>
                  <a:gd name="T7" fmla="*/ 0 h 133"/>
                  <a:gd name="T8" fmla="*/ 0 w 678"/>
                  <a:gd name="T9" fmla="*/ 0 h 133"/>
                  <a:gd name="T10" fmla="*/ 0 w 678"/>
                  <a:gd name="T11" fmla="*/ 0 h 133"/>
                  <a:gd name="T12" fmla="*/ 0 w 678"/>
                  <a:gd name="T13" fmla="*/ 0 h 133"/>
                  <a:gd name="T14" fmla="*/ 0 w 678"/>
                  <a:gd name="T15" fmla="*/ 0 h 133"/>
                  <a:gd name="T16" fmla="*/ 0 w 678"/>
                  <a:gd name="T17" fmla="*/ 0 h 133"/>
                  <a:gd name="T18" fmla="*/ 0 w 678"/>
                  <a:gd name="T19" fmla="*/ 0 h 133"/>
                  <a:gd name="T20" fmla="*/ 0 w 678"/>
                  <a:gd name="T21" fmla="*/ 0 h 133"/>
                  <a:gd name="T22" fmla="*/ 0 w 678"/>
                  <a:gd name="T23" fmla="*/ 0 h 133"/>
                  <a:gd name="T24" fmla="*/ 0 w 678"/>
                  <a:gd name="T25" fmla="*/ 0 h 133"/>
                  <a:gd name="T26" fmla="*/ 0 w 678"/>
                  <a:gd name="T27" fmla="*/ 0 h 133"/>
                  <a:gd name="T28" fmla="*/ 0 w 678"/>
                  <a:gd name="T29" fmla="*/ 0 h 133"/>
                  <a:gd name="T30" fmla="*/ 0 w 678"/>
                  <a:gd name="T31" fmla="*/ 0 h 133"/>
                  <a:gd name="T32" fmla="*/ 0 w 678"/>
                  <a:gd name="T33" fmla="*/ 0 h 133"/>
                  <a:gd name="T34" fmla="*/ 0 w 678"/>
                  <a:gd name="T35" fmla="*/ 0 h 133"/>
                  <a:gd name="T36" fmla="*/ 0 w 678"/>
                  <a:gd name="T37" fmla="*/ 0 h 133"/>
                  <a:gd name="T38" fmla="*/ 0 w 678"/>
                  <a:gd name="T39" fmla="*/ 0 h 133"/>
                  <a:gd name="T40" fmla="*/ 0 w 678"/>
                  <a:gd name="T41" fmla="*/ 0 h 133"/>
                  <a:gd name="T42" fmla="*/ 0 w 678"/>
                  <a:gd name="T43" fmla="*/ 0 h 133"/>
                  <a:gd name="T44" fmla="*/ 0 w 678"/>
                  <a:gd name="T45" fmla="*/ 0 h 133"/>
                  <a:gd name="T46" fmla="*/ 0 w 678"/>
                  <a:gd name="T47" fmla="*/ 0 h 133"/>
                  <a:gd name="T48" fmla="*/ 0 w 678"/>
                  <a:gd name="T49" fmla="*/ 0 h 133"/>
                  <a:gd name="T50" fmla="*/ 0 w 678"/>
                  <a:gd name="T51" fmla="*/ 0 h 133"/>
                  <a:gd name="T52" fmla="*/ 0 w 678"/>
                  <a:gd name="T53" fmla="*/ 0 h 133"/>
                  <a:gd name="T54" fmla="*/ 0 w 678"/>
                  <a:gd name="T55" fmla="*/ 0 h 133"/>
                  <a:gd name="T56" fmla="*/ 0 w 678"/>
                  <a:gd name="T57" fmla="*/ 0 h 133"/>
                  <a:gd name="T58" fmla="*/ 0 w 678"/>
                  <a:gd name="T59" fmla="*/ 0 h 133"/>
                  <a:gd name="T60" fmla="*/ 0 w 678"/>
                  <a:gd name="T61" fmla="*/ 0 h 133"/>
                  <a:gd name="T62" fmla="*/ 0 w 678"/>
                  <a:gd name="T63" fmla="*/ 0 h 133"/>
                  <a:gd name="T64" fmla="*/ 0 w 678"/>
                  <a:gd name="T65" fmla="*/ 0 h 133"/>
                  <a:gd name="T66" fmla="*/ 0 w 678"/>
                  <a:gd name="T67" fmla="*/ 0 h 133"/>
                  <a:gd name="T68" fmla="*/ 0 w 678"/>
                  <a:gd name="T69" fmla="*/ 0 h 133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678"/>
                  <a:gd name="T106" fmla="*/ 0 h 133"/>
                  <a:gd name="T107" fmla="*/ 678 w 678"/>
                  <a:gd name="T108" fmla="*/ 133 h 133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678" h="133">
                    <a:moveTo>
                      <a:pt x="0" y="133"/>
                    </a:moveTo>
                    <a:lnTo>
                      <a:pt x="4" y="132"/>
                    </a:lnTo>
                    <a:lnTo>
                      <a:pt x="15" y="127"/>
                    </a:lnTo>
                    <a:lnTo>
                      <a:pt x="32" y="122"/>
                    </a:lnTo>
                    <a:lnTo>
                      <a:pt x="56" y="114"/>
                    </a:lnTo>
                    <a:lnTo>
                      <a:pt x="86" y="104"/>
                    </a:lnTo>
                    <a:lnTo>
                      <a:pt x="120" y="95"/>
                    </a:lnTo>
                    <a:lnTo>
                      <a:pt x="160" y="86"/>
                    </a:lnTo>
                    <a:lnTo>
                      <a:pt x="204" y="78"/>
                    </a:lnTo>
                    <a:lnTo>
                      <a:pt x="252" y="70"/>
                    </a:lnTo>
                    <a:lnTo>
                      <a:pt x="303" y="64"/>
                    </a:lnTo>
                    <a:lnTo>
                      <a:pt x="358" y="60"/>
                    </a:lnTo>
                    <a:lnTo>
                      <a:pt x="414" y="58"/>
                    </a:lnTo>
                    <a:lnTo>
                      <a:pt x="474" y="60"/>
                    </a:lnTo>
                    <a:lnTo>
                      <a:pt x="534" y="65"/>
                    </a:lnTo>
                    <a:lnTo>
                      <a:pt x="596" y="74"/>
                    </a:lnTo>
                    <a:lnTo>
                      <a:pt x="659" y="88"/>
                    </a:lnTo>
                    <a:lnTo>
                      <a:pt x="678" y="0"/>
                    </a:lnTo>
                    <a:lnTo>
                      <a:pt x="674" y="0"/>
                    </a:lnTo>
                    <a:lnTo>
                      <a:pt x="659" y="0"/>
                    </a:lnTo>
                    <a:lnTo>
                      <a:pt x="636" y="0"/>
                    </a:lnTo>
                    <a:lnTo>
                      <a:pt x="606" y="1"/>
                    </a:lnTo>
                    <a:lnTo>
                      <a:pt x="570" y="2"/>
                    </a:lnTo>
                    <a:lnTo>
                      <a:pt x="527" y="3"/>
                    </a:lnTo>
                    <a:lnTo>
                      <a:pt x="480" y="7"/>
                    </a:lnTo>
                    <a:lnTo>
                      <a:pt x="430" y="9"/>
                    </a:lnTo>
                    <a:lnTo>
                      <a:pt x="376" y="14"/>
                    </a:lnTo>
                    <a:lnTo>
                      <a:pt x="320" y="18"/>
                    </a:lnTo>
                    <a:lnTo>
                      <a:pt x="264" y="24"/>
                    </a:lnTo>
                    <a:lnTo>
                      <a:pt x="208" y="32"/>
                    </a:lnTo>
                    <a:lnTo>
                      <a:pt x="152" y="40"/>
                    </a:lnTo>
                    <a:lnTo>
                      <a:pt x="98" y="50"/>
                    </a:lnTo>
                    <a:lnTo>
                      <a:pt x="47" y="62"/>
                    </a:lnTo>
                    <a:lnTo>
                      <a:pt x="0" y="76"/>
                    </a:lnTo>
                    <a:lnTo>
                      <a:pt x="0" y="133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265" name="Freeform 124"/>
              <p:cNvSpPr>
                <a:spLocks/>
              </p:cNvSpPr>
              <p:nvPr/>
            </p:nvSpPr>
            <p:spPr bwMode="auto">
              <a:xfrm>
                <a:off x="4843" y="2015"/>
                <a:ext cx="163" cy="54"/>
              </a:xfrm>
              <a:custGeom>
                <a:avLst/>
                <a:gdLst>
                  <a:gd name="T0" fmla="*/ 0 w 1142"/>
                  <a:gd name="T1" fmla="*/ 0 h 379"/>
                  <a:gd name="T2" fmla="*/ 0 w 1142"/>
                  <a:gd name="T3" fmla="*/ 0 h 379"/>
                  <a:gd name="T4" fmla="*/ 0 w 1142"/>
                  <a:gd name="T5" fmla="*/ 0 h 379"/>
                  <a:gd name="T6" fmla="*/ 0 w 1142"/>
                  <a:gd name="T7" fmla="*/ 0 h 379"/>
                  <a:gd name="T8" fmla="*/ 0 w 1142"/>
                  <a:gd name="T9" fmla="*/ 0 h 379"/>
                  <a:gd name="T10" fmla="*/ 0 w 1142"/>
                  <a:gd name="T11" fmla="*/ 0 h 379"/>
                  <a:gd name="T12" fmla="*/ 0 w 1142"/>
                  <a:gd name="T13" fmla="*/ 0 h 379"/>
                  <a:gd name="T14" fmla="*/ 0 w 1142"/>
                  <a:gd name="T15" fmla="*/ 0 h 379"/>
                  <a:gd name="T16" fmla="*/ 0 w 1142"/>
                  <a:gd name="T17" fmla="*/ 0 h 379"/>
                  <a:gd name="T18" fmla="*/ 0 w 1142"/>
                  <a:gd name="T19" fmla="*/ 0 h 379"/>
                  <a:gd name="T20" fmla="*/ 0 w 1142"/>
                  <a:gd name="T21" fmla="*/ 0 h 379"/>
                  <a:gd name="T22" fmla="*/ 0 w 1142"/>
                  <a:gd name="T23" fmla="*/ 0 h 379"/>
                  <a:gd name="T24" fmla="*/ 0 w 1142"/>
                  <a:gd name="T25" fmla="*/ 0 h 379"/>
                  <a:gd name="T26" fmla="*/ 0 w 1142"/>
                  <a:gd name="T27" fmla="*/ 0 h 379"/>
                  <a:gd name="T28" fmla="*/ 0 w 1142"/>
                  <a:gd name="T29" fmla="*/ 0 h 379"/>
                  <a:gd name="T30" fmla="*/ 0 w 1142"/>
                  <a:gd name="T31" fmla="*/ 0 h 379"/>
                  <a:gd name="T32" fmla="*/ 0 w 1142"/>
                  <a:gd name="T33" fmla="*/ 0 h 379"/>
                  <a:gd name="T34" fmla="*/ 0 w 1142"/>
                  <a:gd name="T35" fmla="*/ 0 h 379"/>
                  <a:gd name="T36" fmla="*/ 0 w 1142"/>
                  <a:gd name="T37" fmla="*/ 0 h 379"/>
                  <a:gd name="T38" fmla="*/ 0 w 1142"/>
                  <a:gd name="T39" fmla="*/ 0 h 379"/>
                  <a:gd name="T40" fmla="*/ 0 w 1142"/>
                  <a:gd name="T41" fmla="*/ 0 h 379"/>
                  <a:gd name="T42" fmla="*/ 0 w 1142"/>
                  <a:gd name="T43" fmla="*/ 0 h 379"/>
                  <a:gd name="T44" fmla="*/ 0 w 1142"/>
                  <a:gd name="T45" fmla="*/ 0 h 379"/>
                  <a:gd name="T46" fmla="*/ 0 w 1142"/>
                  <a:gd name="T47" fmla="*/ 0 h 379"/>
                  <a:gd name="T48" fmla="*/ 0 w 1142"/>
                  <a:gd name="T49" fmla="*/ 0 h 379"/>
                  <a:gd name="T50" fmla="*/ 0 w 1142"/>
                  <a:gd name="T51" fmla="*/ 0 h 379"/>
                  <a:gd name="T52" fmla="*/ 0 w 1142"/>
                  <a:gd name="T53" fmla="*/ 0 h 379"/>
                  <a:gd name="T54" fmla="*/ 0 w 1142"/>
                  <a:gd name="T55" fmla="*/ 0 h 379"/>
                  <a:gd name="T56" fmla="*/ 0 w 1142"/>
                  <a:gd name="T57" fmla="*/ 0 h 379"/>
                  <a:gd name="T58" fmla="*/ 0 w 1142"/>
                  <a:gd name="T59" fmla="*/ 0 h 379"/>
                  <a:gd name="T60" fmla="*/ 0 w 1142"/>
                  <a:gd name="T61" fmla="*/ 0 h 379"/>
                  <a:gd name="T62" fmla="*/ 0 w 1142"/>
                  <a:gd name="T63" fmla="*/ 0 h 379"/>
                  <a:gd name="T64" fmla="*/ 0 w 1142"/>
                  <a:gd name="T65" fmla="*/ 0 h 379"/>
                  <a:gd name="T66" fmla="*/ 0 w 1142"/>
                  <a:gd name="T67" fmla="*/ 0 h 379"/>
                  <a:gd name="T68" fmla="*/ 0 w 1142"/>
                  <a:gd name="T69" fmla="*/ 0 h 379"/>
                  <a:gd name="T70" fmla="*/ 0 w 1142"/>
                  <a:gd name="T71" fmla="*/ 0 h 379"/>
                  <a:gd name="T72" fmla="*/ 0 w 1142"/>
                  <a:gd name="T73" fmla="*/ 0 h 379"/>
                  <a:gd name="T74" fmla="*/ 0 w 1142"/>
                  <a:gd name="T75" fmla="*/ 0 h 379"/>
                  <a:gd name="T76" fmla="*/ 0 w 1142"/>
                  <a:gd name="T77" fmla="*/ 0 h 379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1142"/>
                  <a:gd name="T118" fmla="*/ 0 h 379"/>
                  <a:gd name="T119" fmla="*/ 1142 w 1142"/>
                  <a:gd name="T120" fmla="*/ 379 h 379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1142" h="379">
                    <a:moveTo>
                      <a:pt x="482" y="367"/>
                    </a:moveTo>
                    <a:lnTo>
                      <a:pt x="485" y="366"/>
                    </a:lnTo>
                    <a:lnTo>
                      <a:pt x="492" y="363"/>
                    </a:lnTo>
                    <a:lnTo>
                      <a:pt x="502" y="359"/>
                    </a:lnTo>
                    <a:lnTo>
                      <a:pt x="516" y="353"/>
                    </a:lnTo>
                    <a:lnTo>
                      <a:pt x="533" y="346"/>
                    </a:lnTo>
                    <a:lnTo>
                      <a:pt x="551" y="338"/>
                    </a:lnTo>
                    <a:lnTo>
                      <a:pt x="572" y="328"/>
                    </a:lnTo>
                    <a:lnTo>
                      <a:pt x="593" y="317"/>
                    </a:lnTo>
                    <a:lnTo>
                      <a:pt x="616" y="306"/>
                    </a:lnTo>
                    <a:lnTo>
                      <a:pt x="638" y="292"/>
                    </a:lnTo>
                    <a:lnTo>
                      <a:pt x="660" y="279"/>
                    </a:lnTo>
                    <a:lnTo>
                      <a:pt x="680" y="264"/>
                    </a:lnTo>
                    <a:lnTo>
                      <a:pt x="700" y="249"/>
                    </a:lnTo>
                    <a:lnTo>
                      <a:pt x="717" y="233"/>
                    </a:lnTo>
                    <a:lnTo>
                      <a:pt x="732" y="217"/>
                    </a:lnTo>
                    <a:lnTo>
                      <a:pt x="743" y="201"/>
                    </a:lnTo>
                    <a:lnTo>
                      <a:pt x="0" y="20"/>
                    </a:lnTo>
                    <a:lnTo>
                      <a:pt x="57" y="0"/>
                    </a:lnTo>
                    <a:lnTo>
                      <a:pt x="1142" y="267"/>
                    </a:lnTo>
                    <a:lnTo>
                      <a:pt x="1098" y="292"/>
                    </a:lnTo>
                    <a:lnTo>
                      <a:pt x="784" y="212"/>
                    </a:lnTo>
                    <a:lnTo>
                      <a:pt x="783" y="213"/>
                    </a:lnTo>
                    <a:lnTo>
                      <a:pt x="781" y="216"/>
                    </a:lnTo>
                    <a:lnTo>
                      <a:pt x="776" y="221"/>
                    </a:lnTo>
                    <a:lnTo>
                      <a:pt x="769" y="228"/>
                    </a:lnTo>
                    <a:lnTo>
                      <a:pt x="761" y="237"/>
                    </a:lnTo>
                    <a:lnTo>
                      <a:pt x="750" y="246"/>
                    </a:lnTo>
                    <a:lnTo>
                      <a:pt x="737" y="258"/>
                    </a:lnTo>
                    <a:lnTo>
                      <a:pt x="721" y="269"/>
                    </a:lnTo>
                    <a:lnTo>
                      <a:pt x="703" y="282"/>
                    </a:lnTo>
                    <a:lnTo>
                      <a:pt x="684" y="295"/>
                    </a:lnTo>
                    <a:lnTo>
                      <a:pt x="660" y="309"/>
                    </a:lnTo>
                    <a:lnTo>
                      <a:pt x="635" y="323"/>
                    </a:lnTo>
                    <a:lnTo>
                      <a:pt x="606" y="338"/>
                    </a:lnTo>
                    <a:lnTo>
                      <a:pt x="574" y="352"/>
                    </a:lnTo>
                    <a:lnTo>
                      <a:pt x="540" y="366"/>
                    </a:lnTo>
                    <a:lnTo>
                      <a:pt x="502" y="379"/>
                    </a:lnTo>
                    <a:lnTo>
                      <a:pt x="482" y="36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266" name="Freeform 125"/>
              <p:cNvSpPr>
                <a:spLocks/>
              </p:cNvSpPr>
              <p:nvPr/>
            </p:nvSpPr>
            <p:spPr bwMode="auto">
              <a:xfrm>
                <a:off x="4809" y="2029"/>
                <a:ext cx="167" cy="48"/>
              </a:xfrm>
              <a:custGeom>
                <a:avLst/>
                <a:gdLst>
                  <a:gd name="T0" fmla="*/ 0 w 1163"/>
                  <a:gd name="T1" fmla="*/ 0 h 340"/>
                  <a:gd name="T2" fmla="*/ 0 w 1163"/>
                  <a:gd name="T3" fmla="*/ 0 h 340"/>
                  <a:gd name="T4" fmla="*/ 0 w 1163"/>
                  <a:gd name="T5" fmla="*/ 0 h 340"/>
                  <a:gd name="T6" fmla="*/ 0 w 1163"/>
                  <a:gd name="T7" fmla="*/ 0 h 340"/>
                  <a:gd name="T8" fmla="*/ 0 w 1163"/>
                  <a:gd name="T9" fmla="*/ 0 h 3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63"/>
                  <a:gd name="T16" fmla="*/ 0 h 340"/>
                  <a:gd name="T17" fmla="*/ 1163 w 1163"/>
                  <a:gd name="T18" fmla="*/ 340 h 3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63" h="340">
                    <a:moveTo>
                      <a:pt x="0" y="0"/>
                    </a:moveTo>
                    <a:lnTo>
                      <a:pt x="1137" y="340"/>
                    </a:lnTo>
                    <a:lnTo>
                      <a:pt x="1163" y="340"/>
                    </a:lnTo>
                    <a:lnTo>
                      <a:pt x="3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267" name="Freeform 126"/>
              <p:cNvSpPr>
                <a:spLocks/>
              </p:cNvSpPr>
              <p:nvPr/>
            </p:nvSpPr>
            <p:spPr bwMode="auto">
              <a:xfrm>
                <a:off x="4837" y="2022"/>
                <a:ext cx="164" cy="44"/>
              </a:xfrm>
              <a:custGeom>
                <a:avLst/>
                <a:gdLst>
                  <a:gd name="T0" fmla="*/ 0 w 1149"/>
                  <a:gd name="T1" fmla="*/ 0 h 303"/>
                  <a:gd name="T2" fmla="*/ 0 w 1149"/>
                  <a:gd name="T3" fmla="*/ 0 h 303"/>
                  <a:gd name="T4" fmla="*/ 0 w 1149"/>
                  <a:gd name="T5" fmla="*/ 0 h 303"/>
                  <a:gd name="T6" fmla="*/ 0 w 1149"/>
                  <a:gd name="T7" fmla="*/ 0 h 303"/>
                  <a:gd name="T8" fmla="*/ 0 w 1149"/>
                  <a:gd name="T9" fmla="*/ 0 h 30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49"/>
                  <a:gd name="T16" fmla="*/ 0 h 303"/>
                  <a:gd name="T17" fmla="*/ 1149 w 1149"/>
                  <a:gd name="T18" fmla="*/ 303 h 30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49" h="303">
                    <a:moveTo>
                      <a:pt x="0" y="1"/>
                    </a:moveTo>
                    <a:lnTo>
                      <a:pt x="1124" y="303"/>
                    </a:lnTo>
                    <a:lnTo>
                      <a:pt x="1149" y="302"/>
                    </a:lnTo>
                    <a:lnTo>
                      <a:pt x="34" y="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268" name="Freeform 127"/>
              <p:cNvSpPr>
                <a:spLocks/>
              </p:cNvSpPr>
              <p:nvPr/>
            </p:nvSpPr>
            <p:spPr bwMode="auto">
              <a:xfrm>
                <a:off x="4824" y="2025"/>
                <a:ext cx="165" cy="48"/>
              </a:xfrm>
              <a:custGeom>
                <a:avLst/>
                <a:gdLst>
                  <a:gd name="T0" fmla="*/ 0 w 1155"/>
                  <a:gd name="T1" fmla="*/ 0 h 336"/>
                  <a:gd name="T2" fmla="*/ 0 w 1155"/>
                  <a:gd name="T3" fmla="*/ 0 h 336"/>
                  <a:gd name="T4" fmla="*/ 0 w 1155"/>
                  <a:gd name="T5" fmla="*/ 0 h 336"/>
                  <a:gd name="T6" fmla="*/ 0 w 1155"/>
                  <a:gd name="T7" fmla="*/ 0 h 336"/>
                  <a:gd name="T8" fmla="*/ 0 w 1155"/>
                  <a:gd name="T9" fmla="*/ 0 h 33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55"/>
                  <a:gd name="T16" fmla="*/ 0 h 336"/>
                  <a:gd name="T17" fmla="*/ 1155 w 1155"/>
                  <a:gd name="T18" fmla="*/ 336 h 3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55" h="336">
                    <a:moveTo>
                      <a:pt x="0" y="0"/>
                    </a:moveTo>
                    <a:lnTo>
                      <a:pt x="1134" y="336"/>
                    </a:lnTo>
                    <a:lnTo>
                      <a:pt x="1155" y="328"/>
                    </a:lnTo>
                    <a:lnTo>
                      <a:pt x="3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56011" name="Group 128"/>
            <p:cNvGrpSpPr>
              <a:grpSpLocks/>
            </p:cNvGrpSpPr>
            <p:nvPr/>
          </p:nvGrpSpPr>
          <p:grpSpPr bwMode="auto">
            <a:xfrm>
              <a:off x="3462" y="2188"/>
              <a:ext cx="318" cy="262"/>
              <a:chOff x="4781" y="1833"/>
              <a:chExt cx="318" cy="262"/>
            </a:xfrm>
          </p:grpSpPr>
          <p:sp>
            <p:nvSpPr>
              <p:cNvPr id="256189" name="AutoShape 129"/>
              <p:cNvSpPr>
                <a:spLocks noChangeAspect="1" noChangeArrowheads="1" noTextEdit="1"/>
              </p:cNvSpPr>
              <p:nvPr/>
            </p:nvSpPr>
            <p:spPr bwMode="auto">
              <a:xfrm>
                <a:off x="4787" y="1835"/>
                <a:ext cx="312" cy="2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190" name="Freeform 130"/>
              <p:cNvSpPr>
                <a:spLocks/>
              </p:cNvSpPr>
              <p:nvPr/>
            </p:nvSpPr>
            <p:spPr bwMode="auto">
              <a:xfrm>
                <a:off x="4781" y="1833"/>
                <a:ext cx="307" cy="258"/>
              </a:xfrm>
              <a:custGeom>
                <a:avLst/>
                <a:gdLst>
                  <a:gd name="T0" fmla="*/ 0 w 2150"/>
                  <a:gd name="T1" fmla="*/ 0 h 1804"/>
                  <a:gd name="T2" fmla="*/ 0 w 2150"/>
                  <a:gd name="T3" fmla="*/ 0 h 1804"/>
                  <a:gd name="T4" fmla="*/ 0 w 2150"/>
                  <a:gd name="T5" fmla="*/ 0 h 1804"/>
                  <a:gd name="T6" fmla="*/ 0 w 2150"/>
                  <a:gd name="T7" fmla="*/ 0 h 1804"/>
                  <a:gd name="T8" fmla="*/ 0 w 2150"/>
                  <a:gd name="T9" fmla="*/ 0 h 1804"/>
                  <a:gd name="T10" fmla="*/ 0 w 2150"/>
                  <a:gd name="T11" fmla="*/ 0 h 1804"/>
                  <a:gd name="T12" fmla="*/ 0 w 2150"/>
                  <a:gd name="T13" fmla="*/ 0 h 1804"/>
                  <a:gd name="T14" fmla="*/ 0 w 2150"/>
                  <a:gd name="T15" fmla="*/ 0 h 1804"/>
                  <a:gd name="T16" fmla="*/ 0 w 2150"/>
                  <a:gd name="T17" fmla="*/ 0 h 1804"/>
                  <a:gd name="T18" fmla="*/ 0 w 2150"/>
                  <a:gd name="T19" fmla="*/ 0 h 1804"/>
                  <a:gd name="T20" fmla="*/ 0 w 2150"/>
                  <a:gd name="T21" fmla="*/ 0 h 1804"/>
                  <a:gd name="T22" fmla="*/ 0 w 2150"/>
                  <a:gd name="T23" fmla="*/ 0 h 1804"/>
                  <a:gd name="T24" fmla="*/ 0 w 2150"/>
                  <a:gd name="T25" fmla="*/ 0 h 1804"/>
                  <a:gd name="T26" fmla="*/ 0 w 2150"/>
                  <a:gd name="T27" fmla="*/ 0 h 1804"/>
                  <a:gd name="T28" fmla="*/ 0 w 2150"/>
                  <a:gd name="T29" fmla="*/ 0 h 1804"/>
                  <a:gd name="T30" fmla="*/ 0 w 2150"/>
                  <a:gd name="T31" fmla="*/ 0 h 1804"/>
                  <a:gd name="T32" fmla="*/ 0 w 2150"/>
                  <a:gd name="T33" fmla="*/ 0 h 1804"/>
                  <a:gd name="T34" fmla="*/ 0 w 2150"/>
                  <a:gd name="T35" fmla="*/ 0 h 1804"/>
                  <a:gd name="T36" fmla="*/ 0 w 2150"/>
                  <a:gd name="T37" fmla="*/ 0 h 1804"/>
                  <a:gd name="T38" fmla="*/ 0 w 2150"/>
                  <a:gd name="T39" fmla="*/ 0 h 1804"/>
                  <a:gd name="T40" fmla="*/ 0 w 2150"/>
                  <a:gd name="T41" fmla="*/ 0 h 1804"/>
                  <a:gd name="T42" fmla="*/ 0 w 2150"/>
                  <a:gd name="T43" fmla="*/ 0 h 1804"/>
                  <a:gd name="T44" fmla="*/ 0 w 2150"/>
                  <a:gd name="T45" fmla="*/ 0 h 1804"/>
                  <a:gd name="T46" fmla="*/ 0 w 2150"/>
                  <a:gd name="T47" fmla="*/ 0 h 1804"/>
                  <a:gd name="T48" fmla="*/ 0 w 2150"/>
                  <a:gd name="T49" fmla="*/ 0 h 1804"/>
                  <a:gd name="T50" fmla="*/ 0 w 2150"/>
                  <a:gd name="T51" fmla="*/ 0 h 1804"/>
                  <a:gd name="T52" fmla="*/ 0 w 2150"/>
                  <a:gd name="T53" fmla="*/ 0 h 1804"/>
                  <a:gd name="T54" fmla="*/ 0 w 2150"/>
                  <a:gd name="T55" fmla="*/ 0 h 1804"/>
                  <a:gd name="T56" fmla="*/ 0 w 2150"/>
                  <a:gd name="T57" fmla="*/ 0 h 1804"/>
                  <a:gd name="T58" fmla="*/ 0 w 2150"/>
                  <a:gd name="T59" fmla="*/ 0 h 1804"/>
                  <a:gd name="T60" fmla="*/ 0 w 2150"/>
                  <a:gd name="T61" fmla="*/ 0 h 1804"/>
                  <a:gd name="T62" fmla="*/ 0 w 2150"/>
                  <a:gd name="T63" fmla="*/ 0 h 1804"/>
                  <a:gd name="T64" fmla="*/ 0 w 2150"/>
                  <a:gd name="T65" fmla="*/ 0 h 1804"/>
                  <a:gd name="T66" fmla="*/ 0 w 2150"/>
                  <a:gd name="T67" fmla="*/ 0 h 1804"/>
                  <a:gd name="T68" fmla="*/ 0 w 2150"/>
                  <a:gd name="T69" fmla="*/ 0 h 1804"/>
                  <a:gd name="T70" fmla="*/ 0 w 2150"/>
                  <a:gd name="T71" fmla="*/ 0 h 1804"/>
                  <a:gd name="T72" fmla="*/ 0 w 2150"/>
                  <a:gd name="T73" fmla="*/ 0 h 1804"/>
                  <a:gd name="T74" fmla="*/ 0 w 2150"/>
                  <a:gd name="T75" fmla="*/ 0 h 1804"/>
                  <a:gd name="T76" fmla="*/ 0 w 2150"/>
                  <a:gd name="T77" fmla="*/ 0 h 1804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2150"/>
                  <a:gd name="T118" fmla="*/ 0 h 1804"/>
                  <a:gd name="T119" fmla="*/ 2150 w 2150"/>
                  <a:gd name="T120" fmla="*/ 1804 h 1804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2150" h="1804">
                    <a:moveTo>
                      <a:pt x="582" y="239"/>
                    </a:moveTo>
                    <a:lnTo>
                      <a:pt x="606" y="129"/>
                    </a:lnTo>
                    <a:lnTo>
                      <a:pt x="607" y="129"/>
                    </a:lnTo>
                    <a:lnTo>
                      <a:pt x="611" y="128"/>
                    </a:lnTo>
                    <a:lnTo>
                      <a:pt x="616" y="125"/>
                    </a:lnTo>
                    <a:lnTo>
                      <a:pt x="623" y="123"/>
                    </a:lnTo>
                    <a:lnTo>
                      <a:pt x="633" y="120"/>
                    </a:lnTo>
                    <a:lnTo>
                      <a:pt x="645" y="115"/>
                    </a:lnTo>
                    <a:lnTo>
                      <a:pt x="659" y="112"/>
                    </a:lnTo>
                    <a:lnTo>
                      <a:pt x="676" y="107"/>
                    </a:lnTo>
                    <a:lnTo>
                      <a:pt x="694" y="101"/>
                    </a:lnTo>
                    <a:lnTo>
                      <a:pt x="715" y="95"/>
                    </a:lnTo>
                    <a:lnTo>
                      <a:pt x="738" y="90"/>
                    </a:lnTo>
                    <a:lnTo>
                      <a:pt x="763" y="84"/>
                    </a:lnTo>
                    <a:lnTo>
                      <a:pt x="790" y="78"/>
                    </a:lnTo>
                    <a:lnTo>
                      <a:pt x="820" y="71"/>
                    </a:lnTo>
                    <a:lnTo>
                      <a:pt x="852" y="64"/>
                    </a:lnTo>
                    <a:lnTo>
                      <a:pt x="886" y="59"/>
                    </a:lnTo>
                    <a:lnTo>
                      <a:pt x="922" y="52"/>
                    </a:lnTo>
                    <a:lnTo>
                      <a:pt x="961" y="46"/>
                    </a:lnTo>
                    <a:lnTo>
                      <a:pt x="1002" y="40"/>
                    </a:lnTo>
                    <a:lnTo>
                      <a:pt x="1044" y="35"/>
                    </a:lnTo>
                    <a:lnTo>
                      <a:pt x="1090" y="29"/>
                    </a:lnTo>
                    <a:lnTo>
                      <a:pt x="1138" y="23"/>
                    </a:lnTo>
                    <a:lnTo>
                      <a:pt x="1187" y="18"/>
                    </a:lnTo>
                    <a:lnTo>
                      <a:pt x="1240" y="14"/>
                    </a:lnTo>
                    <a:lnTo>
                      <a:pt x="1294" y="10"/>
                    </a:lnTo>
                    <a:lnTo>
                      <a:pt x="1350" y="7"/>
                    </a:lnTo>
                    <a:lnTo>
                      <a:pt x="1410" y="4"/>
                    </a:lnTo>
                    <a:lnTo>
                      <a:pt x="1470" y="1"/>
                    </a:lnTo>
                    <a:lnTo>
                      <a:pt x="1535" y="0"/>
                    </a:lnTo>
                    <a:lnTo>
                      <a:pt x="1601" y="0"/>
                    </a:lnTo>
                    <a:lnTo>
                      <a:pt x="1668" y="0"/>
                    </a:lnTo>
                    <a:lnTo>
                      <a:pt x="1739" y="1"/>
                    </a:lnTo>
                    <a:lnTo>
                      <a:pt x="1816" y="44"/>
                    </a:lnTo>
                    <a:lnTo>
                      <a:pt x="1799" y="248"/>
                    </a:lnTo>
                    <a:lnTo>
                      <a:pt x="1804" y="251"/>
                    </a:lnTo>
                    <a:lnTo>
                      <a:pt x="1820" y="259"/>
                    </a:lnTo>
                    <a:lnTo>
                      <a:pt x="1842" y="272"/>
                    </a:lnTo>
                    <a:lnTo>
                      <a:pt x="1868" y="292"/>
                    </a:lnTo>
                    <a:lnTo>
                      <a:pt x="1896" y="318"/>
                    </a:lnTo>
                    <a:lnTo>
                      <a:pt x="1920" y="351"/>
                    </a:lnTo>
                    <a:lnTo>
                      <a:pt x="1939" y="390"/>
                    </a:lnTo>
                    <a:lnTo>
                      <a:pt x="1951" y="436"/>
                    </a:lnTo>
                    <a:lnTo>
                      <a:pt x="2125" y="593"/>
                    </a:lnTo>
                    <a:lnTo>
                      <a:pt x="2078" y="1009"/>
                    </a:lnTo>
                    <a:lnTo>
                      <a:pt x="1799" y="1149"/>
                    </a:lnTo>
                    <a:lnTo>
                      <a:pt x="2129" y="1247"/>
                    </a:lnTo>
                    <a:lnTo>
                      <a:pt x="2131" y="1251"/>
                    </a:lnTo>
                    <a:lnTo>
                      <a:pt x="2137" y="1264"/>
                    </a:lnTo>
                    <a:lnTo>
                      <a:pt x="2143" y="1284"/>
                    </a:lnTo>
                    <a:lnTo>
                      <a:pt x="2149" y="1310"/>
                    </a:lnTo>
                    <a:lnTo>
                      <a:pt x="2150" y="1342"/>
                    </a:lnTo>
                    <a:lnTo>
                      <a:pt x="2147" y="1380"/>
                    </a:lnTo>
                    <a:lnTo>
                      <a:pt x="2136" y="1423"/>
                    </a:lnTo>
                    <a:lnTo>
                      <a:pt x="2117" y="1468"/>
                    </a:lnTo>
                    <a:lnTo>
                      <a:pt x="1244" y="1804"/>
                    </a:lnTo>
                    <a:lnTo>
                      <a:pt x="0" y="1413"/>
                    </a:lnTo>
                    <a:lnTo>
                      <a:pt x="22" y="1367"/>
                    </a:lnTo>
                    <a:lnTo>
                      <a:pt x="212" y="1302"/>
                    </a:lnTo>
                    <a:lnTo>
                      <a:pt x="212" y="248"/>
                    </a:lnTo>
                    <a:lnTo>
                      <a:pt x="213" y="247"/>
                    </a:lnTo>
                    <a:lnTo>
                      <a:pt x="217" y="244"/>
                    </a:lnTo>
                    <a:lnTo>
                      <a:pt x="223" y="240"/>
                    </a:lnTo>
                    <a:lnTo>
                      <a:pt x="232" y="234"/>
                    </a:lnTo>
                    <a:lnTo>
                      <a:pt x="245" y="228"/>
                    </a:lnTo>
                    <a:lnTo>
                      <a:pt x="258" y="221"/>
                    </a:lnTo>
                    <a:lnTo>
                      <a:pt x="276" y="214"/>
                    </a:lnTo>
                    <a:lnTo>
                      <a:pt x="294" y="207"/>
                    </a:lnTo>
                    <a:lnTo>
                      <a:pt x="316" y="201"/>
                    </a:lnTo>
                    <a:lnTo>
                      <a:pt x="340" y="197"/>
                    </a:lnTo>
                    <a:lnTo>
                      <a:pt x="366" y="194"/>
                    </a:lnTo>
                    <a:lnTo>
                      <a:pt x="393" y="192"/>
                    </a:lnTo>
                    <a:lnTo>
                      <a:pt x="424" y="193"/>
                    </a:lnTo>
                    <a:lnTo>
                      <a:pt x="457" y="197"/>
                    </a:lnTo>
                    <a:lnTo>
                      <a:pt x="493" y="203"/>
                    </a:lnTo>
                    <a:lnTo>
                      <a:pt x="529" y="214"/>
                    </a:lnTo>
                    <a:lnTo>
                      <a:pt x="582" y="239"/>
                    </a:ln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191" name="Freeform 131"/>
              <p:cNvSpPr>
                <a:spLocks/>
              </p:cNvSpPr>
              <p:nvPr/>
            </p:nvSpPr>
            <p:spPr bwMode="auto">
              <a:xfrm>
                <a:off x="4894" y="1857"/>
                <a:ext cx="98" cy="112"/>
              </a:xfrm>
              <a:custGeom>
                <a:avLst/>
                <a:gdLst>
                  <a:gd name="T0" fmla="*/ 0 w 690"/>
                  <a:gd name="T1" fmla="*/ 0 h 782"/>
                  <a:gd name="T2" fmla="*/ 0 w 690"/>
                  <a:gd name="T3" fmla="*/ 0 h 782"/>
                  <a:gd name="T4" fmla="*/ 0 w 690"/>
                  <a:gd name="T5" fmla="*/ 0 h 782"/>
                  <a:gd name="T6" fmla="*/ 0 w 690"/>
                  <a:gd name="T7" fmla="*/ 0 h 782"/>
                  <a:gd name="T8" fmla="*/ 0 w 690"/>
                  <a:gd name="T9" fmla="*/ 0 h 782"/>
                  <a:gd name="T10" fmla="*/ 0 w 690"/>
                  <a:gd name="T11" fmla="*/ 0 h 782"/>
                  <a:gd name="T12" fmla="*/ 0 w 690"/>
                  <a:gd name="T13" fmla="*/ 0 h 782"/>
                  <a:gd name="T14" fmla="*/ 0 w 690"/>
                  <a:gd name="T15" fmla="*/ 0 h 782"/>
                  <a:gd name="T16" fmla="*/ 0 w 690"/>
                  <a:gd name="T17" fmla="*/ 0 h 782"/>
                  <a:gd name="T18" fmla="*/ 0 w 690"/>
                  <a:gd name="T19" fmla="*/ 0 h 782"/>
                  <a:gd name="T20" fmla="*/ 0 w 690"/>
                  <a:gd name="T21" fmla="*/ 0 h 782"/>
                  <a:gd name="T22" fmla="*/ 0 w 690"/>
                  <a:gd name="T23" fmla="*/ 0 h 782"/>
                  <a:gd name="T24" fmla="*/ 0 w 690"/>
                  <a:gd name="T25" fmla="*/ 0 h 782"/>
                  <a:gd name="T26" fmla="*/ 0 w 690"/>
                  <a:gd name="T27" fmla="*/ 0 h 782"/>
                  <a:gd name="T28" fmla="*/ 0 w 690"/>
                  <a:gd name="T29" fmla="*/ 0 h 782"/>
                  <a:gd name="T30" fmla="*/ 0 w 690"/>
                  <a:gd name="T31" fmla="*/ 0 h 782"/>
                  <a:gd name="T32" fmla="*/ 0 w 690"/>
                  <a:gd name="T33" fmla="*/ 0 h 782"/>
                  <a:gd name="T34" fmla="*/ 0 w 690"/>
                  <a:gd name="T35" fmla="*/ 0 h 782"/>
                  <a:gd name="T36" fmla="*/ 0 w 690"/>
                  <a:gd name="T37" fmla="*/ 0 h 782"/>
                  <a:gd name="T38" fmla="*/ 0 w 690"/>
                  <a:gd name="T39" fmla="*/ 0 h 782"/>
                  <a:gd name="T40" fmla="*/ 0 w 690"/>
                  <a:gd name="T41" fmla="*/ 0 h 782"/>
                  <a:gd name="T42" fmla="*/ 0 w 690"/>
                  <a:gd name="T43" fmla="*/ 0 h 782"/>
                  <a:gd name="T44" fmla="*/ 0 w 690"/>
                  <a:gd name="T45" fmla="*/ 0 h 782"/>
                  <a:gd name="T46" fmla="*/ 0 w 690"/>
                  <a:gd name="T47" fmla="*/ 0 h 782"/>
                  <a:gd name="T48" fmla="*/ 0 w 690"/>
                  <a:gd name="T49" fmla="*/ 0 h 782"/>
                  <a:gd name="T50" fmla="*/ 0 w 690"/>
                  <a:gd name="T51" fmla="*/ 0 h 782"/>
                  <a:gd name="T52" fmla="*/ 0 w 690"/>
                  <a:gd name="T53" fmla="*/ 0 h 782"/>
                  <a:gd name="T54" fmla="*/ 0 w 690"/>
                  <a:gd name="T55" fmla="*/ 0 h 782"/>
                  <a:gd name="T56" fmla="*/ 0 w 690"/>
                  <a:gd name="T57" fmla="*/ 0 h 782"/>
                  <a:gd name="T58" fmla="*/ 0 w 690"/>
                  <a:gd name="T59" fmla="*/ 0 h 782"/>
                  <a:gd name="T60" fmla="*/ 0 w 690"/>
                  <a:gd name="T61" fmla="*/ 0 h 782"/>
                  <a:gd name="T62" fmla="*/ 0 w 690"/>
                  <a:gd name="T63" fmla="*/ 0 h 782"/>
                  <a:gd name="T64" fmla="*/ 0 w 690"/>
                  <a:gd name="T65" fmla="*/ 0 h 782"/>
                  <a:gd name="T66" fmla="*/ 0 w 690"/>
                  <a:gd name="T67" fmla="*/ 0 h 782"/>
                  <a:gd name="T68" fmla="*/ 0 w 690"/>
                  <a:gd name="T69" fmla="*/ 0 h 782"/>
                  <a:gd name="T70" fmla="*/ 0 w 690"/>
                  <a:gd name="T71" fmla="*/ 0 h 782"/>
                  <a:gd name="T72" fmla="*/ 0 w 690"/>
                  <a:gd name="T73" fmla="*/ 0 h 782"/>
                  <a:gd name="T74" fmla="*/ 0 w 690"/>
                  <a:gd name="T75" fmla="*/ 0 h 782"/>
                  <a:gd name="T76" fmla="*/ 0 w 690"/>
                  <a:gd name="T77" fmla="*/ 0 h 782"/>
                  <a:gd name="T78" fmla="*/ 0 w 690"/>
                  <a:gd name="T79" fmla="*/ 0 h 782"/>
                  <a:gd name="T80" fmla="*/ 0 w 690"/>
                  <a:gd name="T81" fmla="*/ 0 h 782"/>
                  <a:gd name="T82" fmla="*/ 0 w 690"/>
                  <a:gd name="T83" fmla="*/ 0 h 782"/>
                  <a:gd name="T84" fmla="*/ 0 w 690"/>
                  <a:gd name="T85" fmla="*/ 0 h 782"/>
                  <a:gd name="T86" fmla="*/ 0 w 690"/>
                  <a:gd name="T87" fmla="*/ 0 h 782"/>
                  <a:gd name="T88" fmla="*/ 0 w 690"/>
                  <a:gd name="T89" fmla="*/ 0 h 782"/>
                  <a:gd name="T90" fmla="*/ 0 w 690"/>
                  <a:gd name="T91" fmla="*/ 0 h 782"/>
                  <a:gd name="T92" fmla="*/ 0 w 690"/>
                  <a:gd name="T93" fmla="*/ 0 h 782"/>
                  <a:gd name="T94" fmla="*/ 0 w 690"/>
                  <a:gd name="T95" fmla="*/ 0 h 782"/>
                  <a:gd name="T96" fmla="*/ 0 w 690"/>
                  <a:gd name="T97" fmla="*/ 0 h 782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w 690"/>
                  <a:gd name="T148" fmla="*/ 0 h 782"/>
                  <a:gd name="T149" fmla="*/ 690 w 690"/>
                  <a:gd name="T150" fmla="*/ 782 h 782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T147" t="T148" r="T149" b="T150"/>
                <a:pathLst>
                  <a:path w="690" h="782">
                    <a:moveTo>
                      <a:pt x="684" y="29"/>
                    </a:moveTo>
                    <a:lnTo>
                      <a:pt x="681" y="28"/>
                    </a:lnTo>
                    <a:lnTo>
                      <a:pt x="670" y="25"/>
                    </a:lnTo>
                    <a:lnTo>
                      <a:pt x="652" y="21"/>
                    </a:lnTo>
                    <a:lnTo>
                      <a:pt x="628" y="16"/>
                    </a:lnTo>
                    <a:lnTo>
                      <a:pt x="600" y="11"/>
                    </a:lnTo>
                    <a:lnTo>
                      <a:pt x="566" y="7"/>
                    </a:lnTo>
                    <a:lnTo>
                      <a:pt x="527" y="3"/>
                    </a:lnTo>
                    <a:lnTo>
                      <a:pt x="483" y="1"/>
                    </a:lnTo>
                    <a:lnTo>
                      <a:pt x="436" y="0"/>
                    </a:lnTo>
                    <a:lnTo>
                      <a:pt x="386" y="2"/>
                    </a:lnTo>
                    <a:lnTo>
                      <a:pt x="333" y="7"/>
                    </a:lnTo>
                    <a:lnTo>
                      <a:pt x="277" y="16"/>
                    </a:lnTo>
                    <a:lnTo>
                      <a:pt x="221" y="28"/>
                    </a:lnTo>
                    <a:lnTo>
                      <a:pt x="163" y="45"/>
                    </a:lnTo>
                    <a:lnTo>
                      <a:pt x="104" y="65"/>
                    </a:lnTo>
                    <a:lnTo>
                      <a:pt x="44" y="93"/>
                    </a:lnTo>
                    <a:lnTo>
                      <a:pt x="40" y="108"/>
                    </a:lnTo>
                    <a:lnTo>
                      <a:pt x="29" y="150"/>
                    </a:lnTo>
                    <a:lnTo>
                      <a:pt x="17" y="216"/>
                    </a:lnTo>
                    <a:lnTo>
                      <a:pt x="5" y="301"/>
                    </a:lnTo>
                    <a:lnTo>
                      <a:pt x="0" y="402"/>
                    </a:lnTo>
                    <a:lnTo>
                      <a:pt x="4" y="516"/>
                    </a:lnTo>
                    <a:lnTo>
                      <a:pt x="21" y="638"/>
                    </a:lnTo>
                    <a:lnTo>
                      <a:pt x="57" y="763"/>
                    </a:lnTo>
                    <a:lnTo>
                      <a:pt x="60" y="763"/>
                    </a:lnTo>
                    <a:lnTo>
                      <a:pt x="69" y="762"/>
                    </a:lnTo>
                    <a:lnTo>
                      <a:pt x="84" y="759"/>
                    </a:lnTo>
                    <a:lnTo>
                      <a:pt x="105" y="758"/>
                    </a:lnTo>
                    <a:lnTo>
                      <a:pt x="131" y="756"/>
                    </a:lnTo>
                    <a:lnTo>
                      <a:pt x="162" y="754"/>
                    </a:lnTo>
                    <a:lnTo>
                      <a:pt x="198" y="753"/>
                    </a:lnTo>
                    <a:lnTo>
                      <a:pt x="239" y="751"/>
                    </a:lnTo>
                    <a:lnTo>
                      <a:pt x="283" y="750"/>
                    </a:lnTo>
                    <a:lnTo>
                      <a:pt x="331" y="751"/>
                    </a:lnTo>
                    <a:lnTo>
                      <a:pt x="384" y="753"/>
                    </a:lnTo>
                    <a:lnTo>
                      <a:pt x="440" y="755"/>
                    </a:lnTo>
                    <a:lnTo>
                      <a:pt x="498" y="759"/>
                    </a:lnTo>
                    <a:lnTo>
                      <a:pt x="560" y="765"/>
                    </a:lnTo>
                    <a:lnTo>
                      <a:pt x="624" y="773"/>
                    </a:lnTo>
                    <a:lnTo>
                      <a:pt x="690" y="782"/>
                    </a:lnTo>
                    <a:lnTo>
                      <a:pt x="687" y="759"/>
                    </a:lnTo>
                    <a:lnTo>
                      <a:pt x="680" y="697"/>
                    </a:lnTo>
                    <a:lnTo>
                      <a:pt x="670" y="604"/>
                    </a:lnTo>
                    <a:lnTo>
                      <a:pt x="662" y="492"/>
                    </a:lnTo>
                    <a:lnTo>
                      <a:pt x="656" y="368"/>
                    </a:lnTo>
                    <a:lnTo>
                      <a:pt x="656" y="244"/>
                    </a:lnTo>
                    <a:lnTo>
                      <a:pt x="665" y="128"/>
                    </a:lnTo>
                    <a:lnTo>
                      <a:pt x="684" y="29"/>
                    </a:ln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192" name="Freeform 132"/>
              <p:cNvSpPr>
                <a:spLocks/>
              </p:cNvSpPr>
              <p:nvPr/>
            </p:nvSpPr>
            <p:spPr bwMode="auto">
              <a:xfrm>
                <a:off x="4904" y="1888"/>
                <a:ext cx="163" cy="111"/>
              </a:xfrm>
              <a:custGeom>
                <a:avLst/>
                <a:gdLst>
                  <a:gd name="T0" fmla="*/ 0 w 1139"/>
                  <a:gd name="T1" fmla="*/ 0 h 778"/>
                  <a:gd name="T2" fmla="*/ 0 w 1139"/>
                  <a:gd name="T3" fmla="*/ 0 h 778"/>
                  <a:gd name="T4" fmla="*/ 0 w 1139"/>
                  <a:gd name="T5" fmla="*/ 0 h 778"/>
                  <a:gd name="T6" fmla="*/ 0 w 1139"/>
                  <a:gd name="T7" fmla="*/ 0 h 778"/>
                  <a:gd name="T8" fmla="*/ 0 w 1139"/>
                  <a:gd name="T9" fmla="*/ 0 h 778"/>
                  <a:gd name="T10" fmla="*/ 0 w 1139"/>
                  <a:gd name="T11" fmla="*/ 0 h 778"/>
                  <a:gd name="T12" fmla="*/ 0 w 1139"/>
                  <a:gd name="T13" fmla="*/ 0 h 778"/>
                  <a:gd name="T14" fmla="*/ 0 w 1139"/>
                  <a:gd name="T15" fmla="*/ 0 h 778"/>
                  <a:gd name="T16" fmla="*/ 0 w 1139"/>
                  <a:gd name="T17" fmla="*/ 0 h 778"/>
                  <a:gd name="T18" fmla="*/ 0 w 1139"/>
                  <a:gd name="T19" fmla="*/ 0 h 778"/>
                  <a:gd name="T20" fmla="*/ 0 w 1139"/>
                  <a:gd name="T21" fmla="*/ 0 h 778"/>
                  <a:gd name="T22" fmla="*/ 0 w 1139"/>
                  <a:gd name="T23" fmla="*/ 0 h 778"/>
                  <a:gd name="T24" fmla="*/ 0 w 1139"/>
                  <a:gd name="T25" fmla="*/ 0 h 778"/>
                  <a:gd name="T26" fmla="*/ 0 w 1139"/>
                  <a:gd name="T27" fmla="*/ 0 h 778"/>
                  <a:gd name="T28" fmla="*/ 0 w 1139"/>
                  <a:gd name="T29" fmla="*/ 0 h 778"/>
                  <a:gd name="T30" fmla="*/ 0 w 1139"/>
                  <a:gd name="T31" fmla="*/ 0 h 778"/>
                  <a:gd name="T32" fmla="*/ 0 w 1139"/>
                  <a:gd name="T33" fmla="*/ 0 h 778"/>
                  <a:gd name="T34" fmla="*/ 0 w 1139"/>
                  <a:gd name="T35" fmla="*/ 0 h 778"/>
                  <a:gd name="T36" fmla="*/ 0 w 1139"/>
                  <a:gd name="T37" fmla="*/ 0 h 778"/>
                  <a:gd name="T38" fmla="*/ 0 w 1139"/>
                  <a:gd name="T39" fmla="*/ 0 h 778"/>
                  <a:gd name="T40" fmla="*/ 0 w 1139"/>
                  <a:gd name="T41" fmla="*/ 0 h 778"/>
                  <a:gd name="T42" fmla="*/ 0 w 1139"/>
                  <a:gd name="T43" fmla="*/ 0 h 778"/>
                  <a:gd name="T44" fmla="*/ 0 w 1139"/>
                  <a:gd name="T45" fmla="*/ 0 h 778"/>
                  <a:gd name="T46" fmla="*/ 0 w 1139"/>
                  <a:gd name="T47" fmla="*/ 0 h 778"/>
                  <a:gd name="T48" fmla="*/ 0 w 1139"/>
                  <a:gd name="T49" fmla="*/ 0 h 778"/>
                  <a:gd name="T50" fmla="*/ 0 w 1139"/>
                  <a:gd name="T51" fmla="*/ 0 h 778"/>
                  <a:gd name="T52" fmla="*/ 0 w 1139"/>
                  <a:gd name="T53" fmla="*/ 0 h 778"/>
                  <a:gd name="T54" fmla="*/ 0 w 1139"/>
                  <a:gd name="T55" fmla="*/ 0 h 778"/>
                  <a:gd name="T56" fmla="*/ 0 w 1139"/>
                  <a:gd name="T57" fmla="*/ 0 h 778"/>
                  <a:gd name="T58" fmla="*/ 0 w 1139"/>
                  <a:gd name="T59" fmla="*/ 0 h 778"/>
                  <a:gd name="T60" fmla="*/ 0 w 1139"/>
                  <a:gd name="T61" fmla="*/ 0 h 778"/>
                  <a:gd name="T62" fmla="*/ 0 w 1139"/>
                  <a:gd name="T63" fmla="*/ 0 h 778"/>
                  <a:gd name="T64" fmla="*/ 0 w 1139"/>
                  <a:gd name="T65" fmla="*/ 0 h 778"/>
                  <a:gd name="T66" fmla="*/ 0 w 1139"/>
                  <a:gd name="T67" fmla="*/ 0 h 778"/>
                  <a:gd name="T68" fmla="*/ 0 w 1139"/>
                  <a:gd name="T69" fmla="*/ 0 h 778"/>
                  <a:gd name="T70" fmla="*/ 0 w 1139"/>
                  <a:gd name="T71" fmla="*/ 0 h 778"/>
                  <a:gd name="T72" fmla="*/ 0 w 1139"/>
                  <a:gd name="T73" fmla="*/ 0 h 778"/>
                  <a:gd name="T74" fmla="*/ 0 w 1139"/>
                  <a:gd name="T75" fmla="*/ 0 h 778"/>
                  <a:gd name="T76" fmla="*/ 0 w 1139"/>
                  <a:gd name="T77" fmla="*/ 0 h 778"/>
                  <a:gd name="T78" fmla="*/ 0 w 1139"/>
                  <a:gd name="T79" fmla="*/ 0 h 778"/>
                  <a:gd name="T80" fmla="*/ 0 w 1139"/>
                  <a:gd name="T81" fmla="*/ 0 h 778"/>
                  <a:gd name="T82" fmla="*/ 0 w 1139"/>
                  <a:gd name="T83" fmla="*/ 0 h 778"/>
                  <a:gd name="T84" fmla="*/ 0 w 1139"/>
                  <a:gd name="T85" fmla="*/ 0 h 778"/>
                  <a:gd name="T86" fmla="*/ 0 w 1139"/>
                  <a:gd name="T87" fmla="*/ 0 h 778"/>
                  <a:gd name="T88" fmla="*/ 0 w 1139"/>
                  <a:gd name="T89" fmla="*/ 0 h 778"/>
                  <a:gd name="T90" fmla="*/ 0 w 1139"/>
                  <a:gd name="T91" fmla="*/ 0 h 778"/>
                  <a:gd name="T92" fmla="*/ 0 w 1139"/>
                  <a:gd name="T93" fmla="*/ 0 h 778"/>
                  <a:gd name="T94" fmla="*/ 0 w 1139"/>
                  <a:gd name="T95" fmla="*/ 0 h 778"/>
                  <a:gd name="T96" fmla="*/ 0 w 1139"/>
                  <a:gd name="T97" fmla="*/ 0 h 778"/>
                  <a:gd name="T98" fmla="*/ 0 w 1139"/>
                  <a:gd name="T99" fmla="*/ 0 h 778"/>
                  <a:gd name="T100" fmla="*/ 0 w 1139"/>
                  <a:gd name="T101" fmla="*/ 0 h 778"/>
                  <a:gd name="T102" fmla="*/ 0 w 1139"/>
                  <a:gd name="T103" fmla="*/ 0 h 778"/>
                  <a:gd name="T104" fmla="*/ 0 w 1139"/>
                  <a:gd name="T105" fmla="*/ 0 h 778"/>
                  <a:gd name="T106" fmla="*/ 0 w 1139"/>
                  <a:gd name="T107" fmla="*/ 0 h 778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w 1139"/>
                  <a:gd name="T163" fmla="*/ 0 h 778"/>
                  <a:gd name="T164" fmla="*/ 1139 w 1139"/>
                  <a:gd name="T165" fmla="*/ 778 h 778"/>
                </a:gdLst>
                <a:ahLst/>
                <a:cxnLst>
                  <a:cxn ang="T108">
                    <a:pos x="T0" y="T1"/>
                  </a:cxn>
                  <a:cxn ang="T109">
                    <a:pos x="T2" y="T3"/>
                  </a:cxn>
                  <a:cxn ang="T110">
                    <a:pos x="T4" y="T5"/>
                  </a:cxn>
                  <a:cxn ang="T111">
                    <a:pos x="T6" y="T7"/>
                  </a:cxn>
                  <a:cxn ang="T112">
                    <a:pos x="T8" y="T9"/>
                  </a:cxn>
                  <a:cxn ang="T113">
                    <a:pos x="T10" y="T11"/>
                  </a:cxn>
                  <a:cxn ang="T114">
                    <a:pos x="T12" y="T13"/>
                  </a:cxn>
                  <a:cxn ang="T115">
                    <a:pos x="T14" y="T15"/>
                  </a:cxn>
                  <a:cxn ang="T116">
                    <a:pos x="T16" y="T17"/>
                  </a:cxn>
                  <a:cxn ang="T117">
                    <a:pos x="T18" y="T19"/>
                  </a:cxn>
                  <a:cxn ang="T118">
                    <a:pos x="T20" y="T21"/>
                  </a:cxn>
                  <a:cxn ang="T119">
                    <a:pos x="T22" y="T23"/>
                  </a:cxn>
                  <a:cxn ang="T120">
                    <a:pos x="T24" y="T25"/>
                  </a:cxn>
                  <a:cxn ang="T121">
                    <a:pos x="T26" y="T27"/>
                  </a:cxn>
                  <a:cxn ang="T122">
                    <a:pos x="T28" y="T29"/>
                  </a:cxn>
                  <a:cxn ang="T123">
                    <a:pos x="T30" y="T31"/>
                  </a:cxn>
                  <a:cxn ang="T124">
                    <a:pos x="T32" y="T33"/>
                  </a:cxn>
                  <a:cxn ang="T125">
                    <a:pos x="T34" y="T35"/>
                  </a:cxn>
                  <a:cxn ang="T126">
                    <a:pos x="T36" y="T37"/>
                  </a:cxn>
                  <a:cxn ang="T127">
                    <a:pos x="T38" y="T39"/>
                  </a:cxn>
                  <a:cxn ang="T128">
                    <a:pos x="T40" y="T41"/>
                  </a:cxn>
                  <a:cxn ang="T129">
                    <a:pos x="T42" y="T43"/>
                  </a:cxn>
                  <a:cxn ang="T130">
                    <a:pos x="T44" y="T45"/>
                  </a:cxn>
                  <a:cxn ang="T131">
                    <a:pos x="T46" y="T47"/>
                  </a:cxn>
                  <a:cxn ang="T132">
                    <a:pos x="T48" y="T49"/>
                  </a:cxn>
                  <a:cxn ang="T133">
                    <a:pos x="T50" y="T51"/>
                  </a:cxn>
                  <a:cxn ang="T134">
                    <a:pos x="T52" y="T53"/>
                  </a:cxn>
                  <a:cxn ang="T135">
                    <a:pos x="T54" y="T55"/>
                  </a:cxn>
                  <a:cxn ang="T136">
                    <a:pos x="T56" y="T57"/>
                  </a:cxn>
                  <a:cxn ang="T137">
                    <a:pos x="T58" y="T59"/>
                  </a:cxn>
                  <a:cxn ang="T138">
                    <a:pos x="T60" y="T61"/>
                  </a:cxn>
                  <a:cxn ang="T139">
                    <a:pos x="T62" y="T63"/>
                  </a:cxn>
                  <a:cxn ang="T140">
                    <a:pos x="T64" y="T65"/>
                  </a:cxn>
                  <a:cxn ang="T141">
                    <a:pos x="T66" y="T67"/>
                  </a:cxn>
                  <a:cxn ang="T142">
                    <a:pos x="T68" y="T69"/>
                  </a:cxn>
                  <a:cxn ang="T143">
                    <a:pos x="T70" y="T71"/>
                  </a:cxn>
                  <a:cxn ang="T144">
                    <a:pos x="T72" y="T73"/>
                  </a:cxn>
                  <a:cxn ang="T145">
                    <a:pos x="T74" y="T75"/>
                  </a:cxn>
                  <a:cxn ang="T146">
                    <a:pos x="T76" y="T77"/>
                  </a:cxn>
                  <a:cxn ang="T147">
                    <a:pos x="T78" y="T79"/>
                  </a:cxn>
                  <a:cxn ang="T148">
                    <a:pos x="T80" y="T81"/>
                  </a:cxn>
                  <a:cxn ang="T149">
                    <a:pos x="T82" y="T83"/>
                  </a:cxn>
                  <a:cxn ang="T150">
                    <a:pos x="T84" y="T85"/>
                  </a:cxn>
                  <a:cxn ang="T151">
                    <a:pos x="T86" y="T87"/>
                  </a:cxn>
                  <a:cxn ang="T152">
                    <a:pos x="T88" y="T89"/>
                  </a:cxn>
                  <a:cxn ang="T153">
                    <a:pos x="T90" y="T91"/>
                  </a:cxn>
                  <a:cxn ang="T154">
                    <a:pos x="T92" y="T93"/>
                  </a:cxn>
                  <a:cxn ang="T155">
                    <a:pos x="T94" y="T95"/>
                  </a:cxn>
                  <a:cxn ang="T156">
                    <a:pos x="T96" y="T97"/>
                  </a:cxn>
                  <a:cxn ang="T157">
                    <a:pos x="T98" y="T99"/>
                  </a:cxn>
                  <a:cxn ang="T158">
                    <a:pos x="T100" y="T101"/>
                  </a:cxn>
                  <a:cxn ang="T159">
                    <a:pos x="T102" y="T103"/>
                  </a:cxn>
                  <a:cxn ang="T160">
                    <a:pos x="T104" y="T105"/>
                  </a:cxn>
                  <a:cxn ang="T161">
                    <a:pos x="T106" y="T107"/>
                  </a:cxn>
                </a:cxnLst>
                <a:rect l="T162" t="T163" r="T164" b="T165"/>
                <a:pathLst>
                  <a:path w="1139" h="778">
                    <a:moveTo>
                      <a:pt x="7" y="587"/>
                    </a:moveTo>
                    <a:lnTo>
                      <a:pt x="0" y="682"/>
                    </a:lnTo>
                    <a:lnTo>
                      <a:pt x="742" y="778"/>
                    </a:lnTo>
                    <a:lnTo>
                      <a:pt x="748" y="775"/>
                    </a:lnTo>
                    <a:lnTo>
                      <a:pt x="763" y="767"/>
                    </a:lnTo>
                    <a:lnTo>
                      <a:pt x="787" y="755"/>
                    </a:lnTo>
                    <a:lnTo>
                      <a:pt x="816" y="737"/>
                    </a:lnTo>
                    <a:lnTo>
                      <a:pt x="852" y="714"/>
                    </a:lnTo>
                    <a:lnTo>
                      <a:pt x="891" y="686"/>
                    </a:lnTo>
                    <a:lnTo>
                      <a:pt x="932" y="652"/>
                    </a:lnTo>
                    <a:lnTo>
                      <a:pt x="973" y="613"/>
                    </a:lnTo>
                    <a:lnTo>
                      <a:pt x="1013" y="570"/>
                    </a:lnTo>
                    <a:lnTo>
                      <a:pt x="1051" y="521"/>
                    </a:lnTo>
                    <a:lnTo>
                      <a:pt x="1083" y="466"/>
                    </a:lnTo>
                    <a:lnTo>
                      <a:pt x="1109" y="406"/>
                    </a:lnTo>
                    <a:lnTo>
                      <a:pt x="1129" y="342"/>
                    </a:lnTo>
                    <a:lnTo>
                      <a:pt x="1139" y="271"/>
                    </a:lnTo>
                    <a:lnTo>
                      <a:pt x="1138" y="196"/>
                    </a:lnTo>
                    <a:lnTo>
                      <a:pt x="1124" y="115"/>
                    </a:lnTo>
                    <a:lnTo>
                      <a:pt x="1122" y="110"/>
                    </a:lnTo>
                    <a:lnTo>
                      <a:pt x="1115" y="97"/>
                    </a:lnTo>
                    <a:lnTo>
                      <a:pt x="1102" y="80"/>
                    </a:lnTo>
                    <a:lnTo>
                      <a:pt x="1086" y="59"/>
                    </a:lnTo>
                    <a:lnTo>
                      <a:pt x="1066" y="39"/>
                    </a:lnTo>
                    <a:lnTo>
                      <a:pt x="1041" y="20"/>
                    </a:lnTo>
                    <a:lnTo>
                      <a:pt x="1011" y="7"/>
                    </a:lnTo>
                    <a:lnTo>
                      <a:pt x="978" y="0"/>
                    </a:lnTo>
                    <a:lnTo>
                      <a:pt x="982" y="12"/>
                    </a:lnTo>
                    <a:lnTo>
                      <a:pt x="994" y="46"/>
                    </a:lnTo>
                    <a:lnTo>
                      <a:pt x="1007" y="100"/>
                    </a:lnTo>
                    <a:lnTo>
                      <a:pt x="1019" y="169"/>
                    </a:lnTo>
                    <a:lnTo>
                      <a:pt x="1022" y="252"/>
                    </a:lnTo>
                    <a:lnTo>
                      <a:pt x="1013" y="344"/>
                    </a:lnTo>
                    <a:lnTo>
                      <a:pt x="987" y="444"/>
                    </a:lnTo>
                    <a:lnTo>
                      <a:pt x="940" y="549"/>
                    </a:lnTo>
                    <a:lnTo>
                      <a:pt x="939" y="550"/>
                    </a:lnTo>
                    <a:lnTo>
                      <a:pt x="934" y="553"/>
                    </a:lnTo>
                    <a:lnTo>
                      <a:pt x="927" y="559"/>
                    </a:lnTo>
                    <a:lnTo>
                      <a:pt x="917" y="567"/>
                    </a:lnTo>
                    <a:lnTo>
                      <a:pt x="904" y="575"/>
                    </a:lnTo>
                    <a:lnTo>
                      <a:pt x="890" y="585"/>
                    </a:lnTo>
                    <a:lnTo>
                      <a:pt x="871" y="594"/>
                    </a:lnTo>
                    <a:lnTo>
                      <a:pt x="851" y="603"/>
                    </a:lnTo>
                    <a:lnTo>
                      <a:pt x="828" y="611"/>
                    </a:lnTo>
                    <a:lnTo>
                      <a:pt x="802" y="619"/>
                    </a:lnTo>
                    <a:lnTo>
                      <a:pt x="773" y="625"/>
                    </a:lnTo>
                    <a:lnTo>
                      <a:pt x="741" y="629"/>
                    </a:lnTo>
                    <a:lnTo>
                      <a:pt x="708" y="630"/>
                    </a:lnTo>
                    <a:lnTo>
                      <a:pt x="671" y="629"/>
                    </a:lnTo>
                    <a:lnTo>
                      <a:pt x="631" y="626"/>
                    </a:lnTo>
                    <a:lnTo>
                      <a:pt x="590" y="618"/>
                    </a:lnTo>
                    <a:lnTo>
                      <a:pt x="590" y="720"/>
                    </a:lnTo>
                    <a:lnTo>
                      <a:pt x="26" y="663"/>
                    </a:lnTo>
                    <a:lnTo>
                      <a:pt x="7" y="58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193" name="Freeform 133"/>
              <p:cNvSpPr>
                <a:spLocks/>
              </p:cNvSpPr>
              <p:nvPr/>
            </p:nvSpPr>
            <p:spPr bwMode="auto">
              <a:xfrm>
                <a:off x="4884" y="1997"/>
                <a:ext cx="119" cy="38"/>
              </a:xfrm>
              <a:custGeom>
                <a:avLst/>
                <a:gdLst>
                  <a:gd name="T0" fmla="*/ 0 w 837"/>
                  <a:gd name="T1" fmla="*/ 0 h 269"/>
                  <a:gd name="T2" fmla="*/ 0 w 837"/>
                  <a:gd name="T3" fmla="*/ 0 h 269"/>
                  <a:gd name="T4" fmla="*/ 0 w 837"/>
                  <a:gd name="T5" fmla="*/ 0 h 269"/>
                  <a:gd name="T6" fmla="*/ 0 w 837"/>
                  <a:gd name="T7" fmla="*/ 0 h 269"/>
                  <a:gd name="T8" fmla="*/ 0 w 837"/>
                  <a:gd name="T9" fmla="*/ 0 h 26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37"/>
                  <a:gd name="T16" fmla="*/ 0 h 269"/>
                  <a:gd name="T17" fmla="*/ 837 w 837"/>
                  <a:gd name="T18" fmla="*/ 269 h 26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37" h="269">
                    <a:moveTo>
                      <a:pt x="837" y="96"/>
                    </a:moveTo>
                    <a:lnTo>
                      <a:pt x="12" y="0"/>
                    </a:lnTo>
                    <a:lnTo>
                      <a:pt x="0" y="96"/>
                    </a:lnTo>
                    <a:lnTo>
                      <a:pt x="812" y="269"/>
                    </a:lnTo>
                    <a:lnTo>
                      <a:pt x="837" y="9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194" name="Freeform 134"/>
              <p:cNvSpPr>
                <a:spLocks/>
              </p:cNvSpPr>
              <p:nvPr/>
            </p:nvSpPr>
            <p:spPr bwMode="auto">
              <a:xfrm>
                <a:off x="4943" y="2009"/>
                <a:ext cx="51" cy="18"/>
              </a:xfrm>
              <a:custGeom>
                <a:avLst/>
                <a:gdLst>
                  <a:gd name="T0" fmla="*/ 0 w 358"/>
                  <a:gd name="T1" fmla="*/ 0 h 122"/>
                  <a:gd name="T2" fmla="*/ 0 w 358"/>
                  <a:gd name="T3" fmla="*/ 0 h 122"/>
                  <a:gd name="T4" fmla="*/ 0 w 358"/>
                  <a:gd name="T5" fmla="*/ 0 h 122"/>
                  <a:gd name="T6" fmla="*/ 0 w 358"/>
                  <a:gd name="T7" fmla="*/ 0 h 122"/>
                  <a:gd name="T8" fmla="*/ 0 w 358"/>
                  <a:gd name="T9" fmla="*/ 0 h 12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8"/>
                  <a:gd name="T16" fmla="*/ 0 h 122"/>
                  <a:gd name="T17" fmla="*/ 358 w 358"/>
                  <a:gd name="T18" fmla="*/ 122 h 12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8" h="122">
                    <a:moveTo>
                      <a:pt x="358" y="53"/>
                    </a:moveTo>
                    <a:lnTo>
                      <a:pt x="5" y="0"/>
                    </a:lnTo>
                    <a:lnTo>
                      <a:pt x="0" y="51"/>
                    </a:lnTo>
                    <a:lnTo>
                      <a:pt x="348" y="122"/>
                    </a:lnTo>
                    <a:lnTo>
                      <a:pt x="358" y="53"/>
                    </a:lnTo>
                    <a:close/>
                  </a:path>
                </a:pathLst>
              </a:custGeom>
              <a:solidFill>
                <a:srgbClr val="FF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195" name="Freeform 135"/>
              <p:cNvSpPr>
                <a:spLocks/>
              </p:cNvSpPr>
              <p:nvPr/>
            </p:nvSpPr>
            <p:spPr bwMode="auto">
              <a:xfrm>
                <a:off x="4891" y="2000"/>
                <a:ext cx="34" cy="13"/>
              </a:xfrm>
              <a:custGeom>
                <a:avLst/>
                <a:gdLst>
                  <a:gd name="T0" fmla="*/ 0 w 239"/>
                  <a:gd name="T1" fmla="*/ 0 h 91"/>
                  <a:gd name="T2" fmla="*/ 0 w 239"/>
                  <a:gd name="T3" fmla="*/ 0 h 91"/>
                  <a:gd name="T4" fmla="*/ 0 w 239"/>
                  <a:gd name="T5" fmla="*/ 0 h 91"/>
                  <a:gd name="T6" fmla="*/ 0 w 239"/>
                  <a:gd name="T7" fmla="*/ 0 h 91"/>
                  <a:gd name="T8" fmla="*/ 0 w 239"/>
                  <a:gd name="T9" fmla="*/ 0 h 9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9"/>
                  <a:gd name="T16" fmla="*/ 0 h 91"/>
                  <a:gd name="T17" fmla="*/ 239 w 239"/>
                  <a:gd name="T18" fmla="*/ 91 h 9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9" h="91">
                    <a:moveTo>
                      <a:pt x="239" y="42"/>
                    </a:moveTo>
                    <a:lnTo>
                      <a:pt x="0" y="0"/>
                    </a:lnTo>
                    <a:lnTo>
                      <a:pt x="2" y="44"/>
                    </a:lnTo>
                    <a:lnTo>
                      <a:pt x="231" y="91"/>
                    </a:lnTo>
                    <a:lnTo>
                      <a:pt x="239" y="42"/>
                    </a:lnTo>
                    <a:close/>
                  </a:path>
                </a:pathLst>
              </a:custGeom>
              <a:solidFill>
                <a:srgbClr val="FF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196" name="Freeform 136"/>
              <p:cNvSpPr>
                <a:spLocks/>
              </p:cNvSpPr>
              <p:nvPr/>
            </p:nvSpPr>
            <p:spPr bwMode="auto">
              <a:xfrm>
                <a:off x="4805" y="2013"/>
                <a:ext cx="202" cy="67"/>
              </a:xfrm>
              <a:custGeom>
                <a:avLst/>
                <a:gdLst>
                  <a:gd name="T0" fmla="*/ 0 w 1409"/>
                  <a:gd name="T1" fmla="*/ 0 h 466"/>
                  <a:gd name="T2" fmla="*/ 0 w 1409"/>
                  <a:gd name="T3" fmla="*/ 0 h 466"/>
                  <a:gd name="T4" fmla="*/ 0 w 1409"/>
                  <a:gd name="T5" fmla="*/ 0 h 466"/>
                  <a:gd name="T6" fmla="*/ 0 w 1409"/>
                  <a:gd name="T7" fmla="*/ 0 h 466"/>
                  <a:gd name="T8" fmla="*/ 0 w 1409"/>
                  <a:gd name="T9" fmla="*/ 0 h 466"/>
                  <a:gd name="T10" fmla="*/ 0 w 1409"/>
                  <a:gd name="T11" fmla="*/ 0 h 466"/>
                  <a:gd name="T12" fmla="*/ 0 w 1409"/>
                  <a:gd name="T13" fmla="*/ 0 h 466"/>
                  <a:gd name="T14" fmla="*/ 0 w 1409"/>
                  <a:gd name="T15" fmla="*/ 0 h 466"/>
                  <a:gd name="T16" fmla="*/ 0 w 1409"/>
                  <a:gd name="T17" fmla="*/ 0 h 466"/>
                  <a:gd name="T18" fmla="*/ 0 w 1409"/>
                  <a:gd name="T19" fmla="*/ 0 h 466"/>
                  <a:gd name="T20" fmla="*/ 0 w 1409"/>
                  <a:gd name="T21" fmla="*/ 0 h 466"/>
                  <a:gd name="T22" fmla="*/ 0 w 1409"/>
                  <a:gd name="T23" fmla="*/ 0 h 466"/>
                  <a:gd name="T24" fmla="*/ 0 w 1409"/>
                  <a:gd name="T25" fmla="*/ 0 h 466"/>
                  <a:gd name="T26" fmla="*/ 0 w 1409"/>
                  <a:gd name="T27" fmla="*/ 0 h 466"/>
                  <a:gd name="T28" fmla="*/ 0 w 1409"/>
                  <a:gd name="T29" fmla="*/ 0 h 466"/>
                  <a:gd name="T30" fmla="*/ 0 w 1409"/>
                  <a:gd name="T31" fmla="*/ 0 h 466"/>
                  <a:gd name="T32" fmla="*/ 0 w 1409"/>
                  <a:gd name="T33" fmla="*/ 0 h 466"/>
                  <a:gd name="T34" fmla="*/ 0 w 1409"/>
                  <a:gd name="T35" fmla="*/ 0 h 466"/>
                  <a:gd name="T36" fmla="*/ 0 w 1409"/>
                  <a:gd name="T37" fmla="*/ 0 h 466"/>
                  <a:gd name="T38" fmla="*/ 0 w 1409"/>
                  <a:gd name="T39" fmla="*/ 0 h 466"/>
                  <a:gd name="T40" fmla="*/ 0 w 1409"/>
                  <a:gd name="T41" fmla="*/ 0 h 466"/>
                  <a:gd name="T42" fmla="*/ 0 w 1409"/>
                  <a:gd name="T43" fmla="*/ 0 h 466"/>
                  <a:gd name="T44" fmla="*/ 0 w 1409"/>
                  <a:gd name="T45" fmla="*/ 0 h 466"/>
                  <a:gd name="T46" fmla="*/ 0 w 1409"/>
                  <a:gd name="T47" fmla="*/ 0 h 466"/>
                  <a:gd name="T48" fmla="*/ 0 w 1409"/>
                  <a:gd name="T49" fmla="*/ 0 h 466"/>
                  <a:gd name="T50" fmla="*/ 0 w 1409"/>
                  <a:gd name="T51" fmla="*/ 0 h 466"/>
                  <a:gd name="T52" fmla="*/ 0 w 1409"/>
                  <a:gd name="T53" fmla="*/ 0 h 466"/>
                  <a:gd name="T54" fmla="*/ 0 w 1409"/>
                  <a:gd name="T55" fmla="*/ 0 h 466"/>
                  <a:gd name="T56" fmla="*/ 0 w 1409"/>
                  <a:gd name="T57" fmla="*/ 0 h 466"/>
                  <a:gd name="T58" fmla="*/ 0 w 1409"/>
                  <a:gd name="T59" fmla="*/ 0 h 466"/>
                  <a:gd name="T60" fmla="*/ 0 w 1409"/>
                  <a:gd name="T61" fmla="*/ 0 h 466"/>
                  <a:gd name="T62" fmla="*/ 0 w 1409"/>
                  <a:gd name="T63" fmla="*/ 0 h 466"/>
                  <a:gd name="T64" fmla="*/ 0 w 1409"/>
                  <a:gd name="T65" fmla="*/ 0 h 466"/>
                  <a:gd name="T66" fmla="*/ 0 w 1409"/>
                  <a:gd name="T67" fmla="*/ 0 h 466"/>
                  <a:gd name="T68" fmla="*/ 0 w 1409"/>
                  <a:gd name="T69" fmla="*/ 0 h 46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1409"/>
                  <a:gd name="T106" fmla="*/ 0 h 466"/>
                  <a:gd name="T107" fmla="*/ 1409 w 1409"/>
                  <a:gd name="T108" fmla="*/ 466 h 466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1409" h="466">
                    <a:moveTo>
                      <a:pt x="0" y="140"/>
                    </a:moveTo>
                    <a:lnTo>
                      <a:pt x="4" y="140"/>
                    </a:lnTo>
                    <a:lnTo>
                      <a:pt x="12" y="138"/>
                    </a:lnTo>
                    <a:lnTo>
                      <a:pt x="27" y="135"/>
                    </a:lnTo>
                    <a:lnTo>
                      <a:pt x="45" y="132"/>
                    </a:lnTo>
                    <a:lnTo>
                      <a:pt x="67" y="128"/>
                    </a:lnTo>
                    <a:lnTo>
                      <a:pt x="92" y="123"/>
                    </a:lnTo>
                    <a:lnTo>
                      <a:pt x="120" y="116"/>
                    </a:lnTo>
                    <a:lnTo>
                      <a:pt x="150" y="108"/>
                    </a:lnTo>
                    <a:lnTo>
                      <a:pt x="181" y="100"/>
                    </a:lnTo>
                    <a:lnTo>
                      <a:pt x="212" y="89"/>
                    </a:lnTo>
                    <a:lnTo>
                      <a:pt x="243" y="78"/>
                    </a:lnTo>
                    <a:lnTo>
                      <a:pt x="273" y="65"/>
                    </a:lnTo>
                    <a:lnTo>
                      <a:pt x="303" y="50"/>
                    </a:lnTo>
                    <a:lnTo>
                      <a:pt x="330" y="35"/>
                    </a:lnTo>
                    <a:lnTo>
                      <a:pt x="355" y="18"/>
                    </a:lnTo>
                    <a:lnTo>
                      <a:pt x="375" y="0"/>
                    </a:lnTo>
                    <a:lnTo>
                      <a:pt x="1409" y="236"/>
                    </a:lnTo>
                    <a:lnTo>
                      <a:pt x="1407" y="239"/>
                    </a:lnTo>
                    <a:lnTo>
                      <a:pt x="1401" y="245"/>
                    </a:lnTo>
                    <a:lnTo>
                      <a:pt x="1392" y="254"/>
                    </a:lnTo>
                    <a:lnTo>
                      <a:pt x="1379" y="265"/>
                    </a:lnTo>
                    <a:lnTo>
                      <a:pt x="1363" y="279"/>
                    </a:lnTo>
                    <a:lnTo>
                      <a:pt x="1345" y="295"/>
                    </a:lnTo>
                    <a:lnTo>
                      <a:pt x="1325" y="313"/>
                    </a:lnTo>
                    <a:lnTo>
                      <a:pt x="1303" y="332"/>
                    </a:lnTo>
                    <a:lnTo>
                      <a:pt x="1279" y="351"/>
                    </a:lnTo>
                    <a:lnTo>
                      <a:pt x="1253" y="371"/>
                    </a:lnTo>
                    <a:lnTo>
                      <a:pt x="1227" y="390"/>
                    </a:lnTo>
                    <a:lnTo>
                      <a:pt x="1200" y="409"/>
                    </a:lnTo>
                    <a:lnTo>
                      <a:pt x="1172" y="426"/>
                    </a:lnTo>
                    <a:lnTo>
                      <a:pt x="1145" y="441"/>
                    </a:lnTo>
                    <a:lnTo>
                      <a:pt x="1117" y="455"/>
                    </a:lnTo>
                    <a:lnTo>
                      <a:pt x="1091" y="466"/>
                    </a:lnTo>
                    <a:lnTo>
                      <a:pt x="0" y="140"/>
                    </a:lnTo>
                    <a:close/>
                  </a:path>
                </a:pathLst>
              </a:custGeom>
              <a:solidFill>
                <a:srgbClr val="FF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197" name="Freeform 137"/>
              <p:cNvSpPr>
                <a:spLocks/>
              </p:cNvSpPr>
              <p:nvPr/>
            </p:nvSpPr>
            <p:spPr bwMode="auto">
              <a:xfrm>
                <a:off x="5006" y="2006"/>
                <a:ext cx="72" cy="32"/>
              </a:xfrm>
              <a:custGeom>
                <a:avLst/>
                <a:gdLst>
                  <a:gd name="T0" fmla="*/ 0 w 502"/>
                  <a:gd name="T1" fmla="*/ 0 h 223"/>
                  <a:gd name="T2" fmla="*/ 0 w 502"/>
                  <a:gd name="T3" fmla="*/ 0 h 223"/>
                  <a:gd name="T4" fmla="*/ 0 w 502"/>
                  <a:gd name="T5" fmla="*/ 0 h 223"/>
                  <a:gd name="T6" fmla="*/ 0 w 502"/>
                  <a:gd name="T7" fmla="*/ 0 h 223"/>
                  <a:gd name="T8" fmla="*/ 0 w 502"/>
                  <a:gd name="T9" fmla="*/ 0 h 223"/>
                  <a:gd name="T10" fmla="*/ 0 w 502"/>
                  <a:gd name="T11" fmla="*/ 0 h 2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02"/>
                  <a:gd name="T19" fmla="*/ 0 h 223"/>
                  <a:gd name="T20" fmla="*/ 502 w 502"/>
                  <a:gd name="T21" fmla="*/ 223 h 2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02" h="223">
                    <a:moveTo>
                      <a:pt x="51" y="223"/>
                    </a:moveTo>
                    <a:lnTo>
                      <a:pt x="502" y="90"/>
                    </a:lnTo>
                    <a:lnTo>
                      <a:pt x="229" y="0"/>
                    </a:lnTo>
                    <a:lnTo>
                      <a:pt x="6" y="26"/>
                    </a:lnTo>
                    <a:lnTo>
                      <a:pt x="0" y="211"/>
                    </a:lnTo>
                    <a:lnTo>
                      <a:pt x="51" y="223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198" name="Freeform 138"/>
              <p:cNvSpPr>
                <a:spLocks/>
              </p:cNvSpPr>
              <p:nvPr/>
            </p:nvSpPr>
            <p:spPr bwMode="auto">
              <a:xfrm>
                <a:off x="4821" y="1869"/>
                <a:ext cx="38" cy="152"/>
              </a:xfrm>
              <a:custGeom>
                <a:avLst/>
                <a:gdLst>
                  <a:gd name="T0" fmla="*/ 0 w 267"/>
                  <a:gd name="T1" fmla="*/ 0 h 1064"/>
                  <a:gd name="T2" fmla="*/ 0 w 267"/>
                  <a:gd name="T3" fmla="*/ 0 h 1064"/>
                  <a:gd name="T4" fmla="*/ 0 w 267"/>
                  <a:gd name="T5" fmla="*/ 0 h 1064"/>
                  <a:gd name="T6" fmla="*/ 0 w 267"/>
                  <a:gd name="T7" fmla="*/ 0 h 1064"/>
                  <a:gd name="T8" fmla="*/ 0 w 267"/>
                  <a:gd name="T9" fmla="*/ 0 h 1064"/>
                  <a:gd name="T10" fmla="*/ 0 w 267"/>
                  <a:gd name="T11" fmla="*/ 0 h 1064"/>
                  <a:gd name="T12" fmla="*/ 0 w 267"/>
                  <a:gd name="T13" fmla="*/ 0 h 1064"/>
                  <a:gd name="T14" fmla="*/ 0 w 267"/>
                  <a:gd name="T15" fmla="*/ 0 h 1064"/>
                  <a:gd name="T16" fmla="*/ 0 w 267"/>
                  <a:gd name="T17" fmla="*/ 0 h 1064"/>
                  <a:gd name="T18" fmla="*/ 0 w 267"/>
                  <a:gd name="T19" fmla="*/ 0 h 1064"/>
                  <a:gd name="T20" fmla="*/ 0 w 267"/>
                  <a:gd name="T21" fmla="*/ 0 h 1064"/>
                  <a:gd name="T22" fmla="*/ 0 w 267"/>
                  <a:gd name="T23" fmla="*/ 0 h 1064"/>
                  <a:gd name="T24" fmla="*/ 0 w 267"/>
                  <a:gd name="T25" fmla="*/ 0 h 1064"/>
                  <a:gd name="T26" fmla="*/ 0 w 267"/>
                  <a:gd name="T27" fmla="*/ 0 h 1064"/>
                  <a:gd name="T28" fmla="*/ 0 w 267"/>
                  <a:gd name="T29" fmla="*/ 0 h 1064"/>
                  <a:gd name="T30" fmla="*/ 0 w 267"/>
                  <a:gd name="T31" fmla="*/ 0 h 1064"/>
                  <a:gd name="T32" fmla="*/ 0 w 267"/>
                  <a:gd name="T33" fmla="*/ 0 h 1064"/>
                  <a:gd name="T34" fmla="*/ 0 w 267"/>
                  <a:gd name="T35" fmla="*/ 0 h 1064"/>
                  <a:gd name="T36" fmla="*/ 0 w 267"/>
                  <a:gd name="T37" fmla="*/ 0 h 1064"/>
                  <a:gd name="T38" fmla="*/ 0 w 267"/>
                  <a:gd name="T39" fmla="*/ 0 h 1064"/>
                  <a:gd name="T40" fmla="*/ 0 w 267"/>
                  <a:gd name="T41" fmla="*/ 0 h 1064"/>
                  <a:gd name="T42" fmla="*/ 0 w 267"/>
                  <a:gd name="T43" fmla="*/ 0 h 1064"/>
                  <a:gd name="T44" fmla="*/ 0 w 267"/>
                  <a:gd name="T45" fmla="*/ 0 h 1064"/>
                  <a:gd name="T46" fmla="*/ 0 w 267"/>
                  <a:gd name="T47" fmla="*/ 0 h 1064"/>
                  <a:gd name="T48" fmla="*/ 0 w 267"/>
                  <a:gd name="T49" fmla="*/ 0 h 1064"/>
                  <a:gd name="T50" fmla="*/ 0 w 267"/>
                  <a:gd name="T51" fmla="*/ 0 h 1064"/>
                  <a:gd name="T52" fmla="*/ 0 w 267"/>
                  <a:gd name="T53" fmla="*/ 0 h 1064"/>
                  <a:gd name="T54" fmla="*/ 0 w 267"/>
                  <a:gd name="T55" fmla="*/ 0 h 1064"/>
                  <a:gd name="T56" fmla="*/ 0 w 267"/>
                  <a:gd name="T57" fmla="*/ 0 h 1064"/>
                  <a:gd name="T58" fmla="*/ 0 w 267"/>
                  <a:gd name="T59" fmla="*/ 0 h 1064"/>
                  <a:gd name="T60" fmla="*/ 0 w 267"/>
                  <a:gd name="T61" fmla="*/ 0 h 1064"/>
                  <a:gd name="T62" fmla="*/ 0 w 267"/>
                  <a:gd name="T63" fmla="*/ 0 h 1064"/>
                  <a:gd name="T64" fmla="*/ 0 w 267"/>
                  <a:gd name="T65" fmla="*/ 0 h 1064"/>
                  <a:gd name="T66" fmla="*/ 0 w 267"/>
                  <a:gd name="T67" fmla="*/ 0 h 1064"/>
                  <a:gd name="T68" fmla="*/ 0 w 267"/>
                  <a:gd name="T69" fmla="*/ 0 h 1064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267"/>
                  <a:gd name="T106" fmla="*/ 0 h 1064"/>
                  <a:gd name="T107" fmla="*/ 267 w 267"/>
                  <a:gd name="T108" fmla="*/ 1064 h 1064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267" h="1064">
                    <a:moveTo>
                      <a:pt x="267" y="26"/>
                    </a:moveTo>
                    <a:lnTo>
                      <a:pt x="266" y="24"/>
                    </a:lnTo>
                    <a:lnTo>
                      <a:pt x="262" y="22"/>
                    </a:lnTo>
                    <a:lnTo>
                      <a:pt x="254" y="20"/>
                    </a:lnTo>
                    <a:lnTo>
                      <a:pt x="244" y="16"/>
                    </a:lnTo>
                    <a:lnTo>
                      <a:pt x="232" y="12"/>
                    </a:lnTo>
                    <a:lnTo>
                      <a:pt x="218" y="8"/>
                    </a:lnTo>
                    <a:lnTo>
                      <a:pt x="202" y="5"/>
                    </a:lnTo>
                    <a:lnTo>
                      <a:pt x="184" y="1"/>
                    </a:lnTo>
                    <a:lnTo>
                      <a:pt x="164" y="0"/>
                    </a:lnTo>
                    <a:lnTo>
                      <a:pt x="143" y="0"/>
                    </a:lnTo>
                    <a:lnTo>
                      <a:pt x="121" y="3"/>
                    </a:lnTo>
                    <a:lnTo>
                      <a:pt x="98" y="6"/>
                    </a:lnTo>
                    <a:lnTo>
                      <a:pt x="74" y="13"/>
                    </a:lnTo>
                    <a:lnTo>
                      <a:pt x="50" y="22"/>
                    </a:lnTo>
                    <a:lnTo>
                      <a:pt x="25" y="35"/>
                    </a:lnTo>
                    <a:lnTo>
                      <a:pt x="0" y="51"/>
                    </a:lnTo>
                    <a:lnTo>
                      <a:pt x="0" y="1064"/>
                    </a:lnTo>
                    <a:lnTo>
                      <a:pt x="1" y="1064"/>
                    </a:lnTo>
                    <a:lnTo>
                      <a:pt x="7" y="1064"/>
                    </a:lnTo>
                    <a:lnTo>
                      <a:pt x="15" y="1063"/>
                    </a:lnTo>
                    <a:lnTo>
                      <a:pt x="25" y="1062"/>
                    </a:lnTo>
                    <a:lnTo>
                      <a:pt x="37" y="1060"/>
                    </a:lnTo>
                    <a:lnTo>
                      <a:pt x="52" y="1057"/>
                    </a:lnTo>
                    <a:lnTo>
                      <a:pt x="69" y="1054"/>
                    </a:lnTo>
                    <a:lnTo>
                      <a:pt x="88" y="1049"/>
                    </a:lnTo>
                    <a:lnTo>
                      <a:pt x="108" y="1044"/>
                    </a:lnTo>
                    <a:lnTo>
                      <a:pt x="129" y="1037"/>
                    </a:lnTo>
                    <a:lnTo>
                      <a:pt x="152" y="1029"/>
                    </a:lnTo>
                    <a:lnTo>
                      <a:pt x="175" y="1018"/>
                    </a:lnTo>
                    <a:lnTo>
                      <a:pt x="198" y="1007"/>
                    </a:lnTo>
                    <a:lnTo>
                      <a:pt x="222" y="994"/>
                    </a:lnTo>
                    <a:lnTo>
                      <a:pt x="244" y="979"/>
                    </a:lnTo>
                    <a:lnTo>
                      <a:pt x="267" y="962"/>
                    </a:lnTo>
                    <a:lnTo>
                      <a:pt x="267" y="2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199" name="Freeform 139"/>
              <p:cNvSpPr>
                <a:spLocks/>
              </p:cNvSpPr>
              <p:nvPr/>
            </p:nvSpPr>
            <p:spPr bwMode="auto">
              <a:xfrm>
                <a:off x="4822" y="1871"/>
                <a:ext cx="33" cy="128"/>
              </a:xfrm>
              <a:custGeom>
                <a:avLst/>
                <a:gdLst>
                  <a:gd name="T0" fmla="*/ 0 w 228"/>
                  <a:gd name="T1" fmla="*/ 0 h 898"/>
                  <a:gd name="T2" fmla="*/ 0 w 228"/>
                  <a:gd name="T3" fmla="*/ 0 h 898"/>
                  <a:gd name="T4" fmla="*/ 0 w 228"/>
                  <a:gd name="T5" fmla="*/ 0 h 898"/>
                  <a:gd name="T6" fmla="*/ 0 w 228"/>
                  <a:gd name="T7" fmla="*/ 0 h 898"/>
                  <a:gd name="T8" fmla="*/ 0 w 228"/>
                  <a:gd name="T9" fmla="*/ 0 h 898"/>
                  <a:gd name="T10" fmla="*/ 0 w 228"/>
                  <a:gd name="T11" fmla="*/ 0 h 898"/>
                  <a:gd name="T12" fmla="*/ 0 w 228"/>
                  <a:gd name="T13" fmla="*/ 0 h 898"/>
                  <a:gd name="T14" fmla="*/ 0 w 228"/>
                  <a:gd name="T15" fmla="*/ 0 h 898"/>
                  <a:gd name="T16" fmla="*/ 0 w 228"/>
                  <a:gd name="T17" fmla="*/ 0 h 898"/>
                  <a:gd name="T18" fmla="*/ 0 w 228"/>
                  <a:gd name="T19" fmla="*/ 0 h 898"/>
                  <a:gd name="T20" fmla="*/ 0 w 228"/>
                  <a:gd name="T21" fmla="*/ 0 h 898"/>
                  <a:gd name="T22" fmla="*/ 0 w 228"/>
                  <a:gd name="T23" fmla="*/ 0 h 898"/>
                  <a:gd name="T24" fmla="*/ 0 w 228"/>
                  <a:gd name="T25" fmla="*/ 0 h 898"/>
                  <a:gd name="T26" fmla="*/ 0 w 228"/>
                  <a:gd name="T27" fmla="*/ 0 h 898"/>
                  <a:gd name="T28" fmla="*/ 0 w 228"/>
                  <a:gd name="T29" fmla="*/ 0 h 898"/>
                  <a:gd name="T30" fmla="*/ 0 w 228"/>
                  <a:gd name="T31" fmla="*/ 0 h 898"/>
                  <a:gd name="T32" fmla="*/ 0 w 228"/>
                  <a:gd name="T33" fmla="*/ 0 h 898"/>
                  <a:gd name="T34" fmla="*/ 0 w 228"/>
                  <a:gd name="T35" fmla="*/ 0 h 898"/>
                  <a:gd name="T36" fmla="*/ 0 w 228"/>
                  <a:gd name="T37" fmla="*/ 0 h 898"/>
                  <a:gd name="T38" fmla="*/ 0 w 228"/>
                  <a:gd name="T39" fmla="*/ 0 h 898"/>
                  <a:gd name="T40" fmla="*/ 0 w 228"/>
                  <a:gd name="T41" fmla="*/ 0 h 898"/>
                  <a:gd name="T42" fmla="*/ 0 w 228"/>
                  <a:gd name="T43" fmla="*/ 0 h 898"/>
                  <a:gd name="T44" fmla="*/ 0 w 228"/>
                  <a:gd name="T45" fmla="*/ 0 h 898"/>
                  <a:gd name="T46" fmla="*/ 0 w 228"/>
                  <a:gd name="T47" fmla="*/ 0 h 898"/>
                  <a:gd name="T48" fmla="*/ 0 w 228"/>
                  <a:gd name="T49" fmla="*/ 0 h 898"/>
                  <a:gd name="T50" fmla="*/ 0 w 228"/>
                  <a:gd name="T51" fmla="*/ 0 h 898"/>
                  <a:gd name="T52" fmla="*/ 0 w 228"/>
                  <a:gd name="T53" fmla="*/ 0 h 898"/>
                  <a:gd name="T54" fmla="*/ 0 w 228"/>
                  <a:gd name="T55" fmla="*/ 0 h 898"/>
                  <a:gd name="T56" fmla="*/ 0 w 228"/>
                  <a:gd name="T57" fmla="*/ 0 h 898"/>
                  <a:gd name="T58" fmla="*/ 0 w 228"/>
                  <a:gd name="T59" fmla="*/ 0 h 898"/>
                  <a:gd name="T60" fmla="*/ 0 w 228"/>
                  <a:gd name="T61" fmla="*/ 0 h 898"/>
                  <a:gd name="T62" fmla="*/ 0 w 228"/>
                  <a:gd name="T63" fmla="*/ 0 h 898"/>
                  <a:gd name="T64" fmla="*/ 0 w 228"/>
                  <a:gd name="T65" fmla="*/ 0 h 898"/>
                  <a:gd name="T66" fmla="*/ 0 w 228"/>
                  <a:gd name="T67" fmla="*/ 0 h 898"/>
                  <a:gd name="T68" fmla="*/ 0 w 228"/>
                  <a:gd name="T69" fmla="*/ 0 h 898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228"/>
                  <a:gd name="T106" fmla="*/ 0 h 898"/>
                  <a:gd name="T107" fmla="*/ 228 w 228"/>
                  <a:gd name="T108" fmla="*/ 898 h 898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228" h="898">
                    <a:moveTo>
                      <a:pt x="228" y="21"/>
                    </a:moveTo>
                    <a:lnTo>
                      <a:pt x="227" y="20"/>
                    </a:lnTo>
                    <a:lnTo>
                      <a:pt x="224" y="19"/>
                    </a:lnTo>
                    <a:lnTo>
                      <a:pt x="217" y="17"/>
                    </a:lnTo>
                    <a:lnTo>
                      <a:pt x="209" y="13"/>
                    </a:lnTo>
                    <a:lnTo>
                      <a:pt x="199" y="10"/>
                    </a:lnTo>
                    <a:lnTo>
                      <a:pt x="186" y="6"/>
                    </a:lnTo>
                    <a:lnTo>
                      <a:pt x="172" y="4"/>
                    </a:lnTo>
                    <a:lnTo>
                      <a:pt x="157" y="2"/>
                    </a:lnTo>
                    <a:lnTo>
                      <a:pt x="140" y="0"/>
                    </a:lnTo>
                    <a:lnTo>
                      <a:pt x="122" y="0"/>
                    </a:lnTo>
                    <a:lnTo>
                      <a:pt x="104" y="2"/>
                    </a:lnTo>
                    <a:lnTo>
                      <a:pt x="83" y="5"/>
                    </a:lnTo>
                    <a:lnTo>
                      <a:pt x="64" y="11"/>
                    </a:lnTo>
                    <a:lnTo>
                      <a:pt x="42" y="19"/>
                    </a:lnTo>
                    <a:lnTo>
                      <a:pt x="21" y="29"/>
                    </a:lnTo>
                    <a:lnTo>
                      <a:pt x="0" y="43"/>
                    </a:lnTo>
                    <a:lnTo>
                      <a:pt x="0" y="898"/>
                    </a:lnTo>
                    <a:lnTo>
                      <a:pt x="1" y="898"/>
                    </a:lnTo>
                    <a:lnTo>
                      <a:pt x="5" y="898"/>
                    </a:lnTo>
                    <a:lnTo>
                      <a:pt x="12" y="897"/>
                    </a:lnTo>
                    <a:lnTo>
                      <a:pt x="21" y="896"/>
                    </a:lnTo>
                    <a:lnTo>
                      <a:pt x="32" y="894"/>
                    </a:lnTo>
                    <a:lnTo>
                      <a:pt x="45" y="892"/>
                    </a:lnTo>
                    <a:lnTo>
                      <a:pt x="59" y="889"/>
                    </a:lnTo>
                    <a:lnTo>
                      <a:pt x="75" y="884"/>
                    </a:lnTo>
                    <a:lnTo>
                      <a:pt x="92" y="879"/>
                    </a:lnTo>
                    <a:lnTo>
                      <a:pt x="111" y="874"/>
                    </a:lnTo>
                    <a:lnTo>
                      <a:pt x="130" y="867"/>
                    </a:lnTo>
                    <a:lnTo>
                      <a:pt x="149" y="858"/>
                    </a:lnTo>
                    <a:lnTo>
                      <a:pt x="169" y="848"/>
                    </a:lnTo>
                    <a:lnTo>
                      <a:pt x="190" y="837"/>
                    </a:lnTo>
                    <a:lnTo>
                      <a:pt x="209" y="824"/>
                    </a:lnTo>
                    <a:lnTo>
                      <a:pt x="228" y="809"/>
                    </a:lnTo>
                    <a:lnTo>
                      <a:pt x="228" y="21"/>
                    </a:lnTo>
                    <a:close/>
                  </a:path>
                </a:pathLst>
              </a:custGeom>
              <a:solidFill>
                <a:srgbClr val="FF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200" name="Freeform 140"/>
              <p:cNvSpPr>
                <a:spLocks/>
              </p:cNvSpPr>
              <p:nvPr/>
            </p:nvSpPr>
            <p:spPr bwMode="auto">
              <a:xfrm>
                <a:off x="4823" y="1872"/>
                <a:ext cx="27" cy="104"/>
              </a:xfrm>
              <a:custGeom>
                <a:avLst/>
                <a:gdLst>
                  <a:gd name="T0" fmla="*/ 0 w 192"/>
                  <a:gd name="T1" fmla="*/ 0 h 729"/>
                  <a:gd name="T2" fmla="*/ 0 w 192"/>
                  <a:gd name="T3" fmla="*/ 0 h 729"/>
                  <a:gd name="T4" fmla="*/ 0 w 192"/>
                  <a:gd name="T5" fmla="*/ 0 h 729"/>
                  <a:gd name="T6" fmla="*/ 0 w 192"/>
                  <a:gd name="T7" fmla="*/ 0 h 729"/>
                  <a:gd name="T8" fmla="*/ 0 w 192"/>
                  <a:gd name="T9" fmla="*/ 0 h 729"/>
                  <a:gd name="T10" fmla="*/ 0 w 192"/>
                  <a:gd name="T11" fmla="*/ 0 h 729"/>
                  <a:gd name="T12" fmla="*/ 0 w 192"/>
                  <a:gd name="T13" fmla="*/ 0 h 729"/>
                  <a:gd name="T14" fmla="*/ 0 w 192"/>
                  <a:gd name="T15" fmla="*/ 0 h 729"/>
                  <a:gd name="T16" fmla="*/ 0 w 192"/>
                  <a:gd name="T17" fmla="*/ 0 h 729"/>
                  <a:gd name="T18" fmla="*/ 0 w 192"/>
                  <a:gd name="T19" fmla="*/ 0 h 729"/>
                  <a:gd name="T20" fmla="*/ 0 w 192"/>
                  <a:gd name="T21" fmla="*/ 0 h 729"/>
                  <a:gd name="T22" fmla="*/ 0 w 192"/>
                  <a:gd name="T23" fmla="*/ 0 h 729"/>
                  <a:gd name="T24" fmla="*/ 0 w 192"/>
                  <a:gd name="T25" fmla="*/ 0 h 729"/>
                  <a:gd name="T26" fmla="*/ 0 w 192"/>
                  <a:gd name="T27" fmla="*/ 0 h 729"/>
                  <a:gd name="T28" fmla="*/ 0 w 192"/>
                  <a:gd name="T29" fmla="*/ 0 h 729"/>
                  <a:gd name="T30" fmla="*/ 0 w 192"/>
                  <a:gd name="T31" fmla="*/ 0 h 729"/>
                  <a:gd name="T32" fmla="*/ 0 w 192"/>
                  <a:gd name="T33" fmla="*/ 0 h 729"/>
                  <a:gd name="T34" fmla="*/ 0 w 192"/>
                  <a:gd name="T35" fmla="*/ 0 h 729"/>
                  <a:gd name="T36" fmla="*/ 0 w 192"/>
                  <a:gd name="T37" fmla="*/ 0 h 729"/>
                  <a:gd name="T38" fmla="*/ 0 w 192"/>
                  <a:gd name="T39" fmla="*/ 0 h 729"/>
                  <a:gd name="T40" fmla="*/ 0 w 192"/>
                  <a:gd name="T41" fmla="*/ 0 h 729"/>
                  <a:gd name="T42" fmla="*/ 0 w 192"/>
                  <a:gd name="T43" fmla="*/ 0 h 729"/>
                  <a:gd name="T44" fmla="*/ 0 w 192"/>
                  <a:gd name="T45" fmla="*/ 0 h 729"/>
                  <a:gd name="T46" fmla="*/ 0 w 192"/>
                  <a:gd name="T47" fmla="*/ 0 h 729"/>
                  <a:gd name="T48" fmla="*/ 0 w 192"/>
                  <a:gd name="T49" fmla="*/ 0 h 729"/>
                  <a:gd name="T50" fmla="*/ 0 w 192"/>
                  <a:gd name="T51" fmla="*/ 0 h 729"/>
                  <a:gd name="T52" fmla="*/ 0 w 192"/>
                  <a:gd name="T53" fmla="*/ 0 h 729"/>
                  <a:gd name="T54" fmla="*/ 0 w 192"/>
                  <a:gd name="T55" fmla="*/ 0 h 729"/>
                  <a:gd name="T56" fmla="*/ 0 w 192"/>
                  <a:gd name="T57" fmla="*/ 0 h 729"/>
                  <a:gd name="T58" fmla="*/ 0 w 192"/>
                  <a:gd name="T59" fmla="*/ 0 h 729"/>
                  <a:gd name="T60" fmla="*/ 0 w 192"/>
                  <a:gd name="T61" fmla="*/ 0 h 729"/>
                  <a:gd name="T62" fmla="*/ 0 w 192"/>
                  <a:gd name="T63" fmla="*/ 0 h 729"/>
                  <a:gd name="T64" fmla="*/ 0 w 192"/>
                  <a:gd name="T65" fmla="*/ 0 h 729"/>
                  <a:gd name="T66" fmla="*/ 0 w 192"/>
                  <a:gd name="T67" fmla="*/ 0 h 729"/>
                  <a:gd name="T68" fmla="*/ 0 w 192"/>
                  <a:gd name="T69" fmla="*/ 0 h 729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192"/>
                  <a:gd name="T106" fmla="*/ 0 h 729"/>
                  <a:gd name="T107" fmla="*/ 192 w 192"/>
                  <a:gd name="T108" fmla="*/ 729 h 729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192" h="729">
                    <a:moveTo>
                      <a:pt x="192" y="17"/>
                    </a:moveTo>
                    <a:lnTo>
                      <a:pt x="191" y="17"/>
                    </a:lnTo>
                    <a:lnTo>
                      <a:pt x="187" y="15"/>
                    </a:lnTo>
                    <a:lnTo>
                      <a:pt x="183" y="12"/>
                    </a:lnTo>
                    <a:lnTo>
                      <a:pt x="176" y="10"/>
                    </a:lnTo>
                    <a:lnTo>
                      <a:pt x="167" y="8"/>
                    </a:lnTo>
                    <a:lnTo>
                      <a:pt x="156" y="4"/>
                    </a:lnTo>
                    <a:lnTo>
                      <a:pt x="145" y="2"/>
                    </a:lnTo>
                    <a:lnTo>
                      <a:pt x="132" y="0"/>
                    </a:lnTo>
                    <a:lnTo>
                      <a:pt x="117" y="0"/>
                    </a:lnTo>
                    <a:lnTo>
                      <a:pt x="102" y="0"/>
                    </a:lnTo>
                    <a:lnTo>
                      <a:pt x="86" y="1"/>
                    </a:lnTo>
                    <a:lnTo>
                      <a:pt x="70" y="3"/>
                    </a:lnTo>
                    <a:lnTo>
                      <a:pt x="53" y="8"/>
                    </a:lnTo>
                    <a:lnTo>
                      <a:pt x="35" y="15"/>
                    </a:lnTo>
                    <a:lnTo>
                      <a:pt x="18" y="24"/>
                    </a:lnTo>
                    <a:lnTo>
                      <a:pt x="0" y="35"/>
                    </a:lnTo>
                    <a:lnTo>
                      <a:pt x="0" y="729"/>
                    </a:lnTo>
                    <a:lnTo>
                      <a:pt x="1" y="729"/>
                    </a:lnTo>
                    <a:lnTo>
                      <a:pt x="4" y="729"/>
                    </a:lnTo>
                    <a:lnTo>
                      <a:pt x="10" y="728"/>
                    </a:lnTo>
                    <a:lnTo>
                      <a:pt x="18" y="727"/>
                    </a:lnTo>
                    <a:lnTo>
                      <a:pt x="27" y="726"/>
                    </a:lnTo>
                    <a:lnTo>
                      <a:pt x="37" y="725"/>
                    </a:lnTo>
                    <a:lnTo>
                      <a:pt x="50" y="721"/>
                    </a:lnTo>
                    <a:lnTo>
                      <a:pt x="64" y="719"/>
                    </a:lnTo>
                    <a:lnTo>
                      <a:pt x="77" y="714"/>
                    </a:lnTo>
                    <a:lnTo>
                      <a:pt x="92" y="710"/>
                    </a:lnTo>
                    <a:lnTo>
                      <a:pt x="108" y="704"/>
                    </a:lnTo>
                    <a:lnTo>
                      <a:pt x="125" y="697"/>
                    </a:lnTo>
                    <a:lnTo>
                      <a:pt x="141" y="689"/>
                    </a:lnTo>
                    <a:lnTo>
                      <a:pt x="159" y="680"/>
                    </a:lnTo>
                    <a:lnTo>
                      <a:pt x="176" y="668"/>
                    </a:lnTo>
                    <a:lnTo>
                      <a:pt x="192" y="657"/>
                    </a:lnTo>
                    <a:lnTo>
                      <a:pt x="192" y="1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201" name="Freeform 141"/>
              <p:cNvSpPr>
                <a:spLocks/>
              </p:cNvSpPr>
              <p:nvPr/>
            </p:nvSpPr>
            <p:spPr bwMode="auto">
              <a:xfrm>
                <a:off x="4824" y="1873"/>
                <a:ext cx="22" cy="81"/>
              </a:xfrm>
              <a:custGeom>
                <a:avLst/>
                <a:gdLst>
                  <a:gd name="T0" fmla="*/ 0 w 156"/>
                  <a:gd name="T1" fmla="*/ 0 h 564"/>
                  <a:gd name="T2" fmla="*/ 0 w 156"/>
                  <a:gd name="T3" fmla="*/ 0 h 564"/>
                  <a:gd name="T4" fmla="*/ 0 w 156"/>
                  <a:gd name="T5" fmla="*/ 0 h 564"/>
                  <a:gd name="T6" fmla="*/ 0 w 156"/>
                  <a:gd name="T7" fmla="*/ 0 h 564"/>
                  <a:gd name="T8" fmla="*/ 0 w 156"/>
                  <a:gd name="T9" fmla="*/ 0 h 564"/>
                  <a:gd name="T10" fmla="*/ 0 w 156"/>
                  <a:gd name="T11" fmla="*/ 0 h 564"/>
                  <a:gd name="T12" fmla="*/ 0 w 156"/>
                  <a:gd name="T13" fmla="*/ 0 h 564"/>
                  <a:gd name="T14" fmla="*/ 0 w 156"/>
                  <a:gd name="T15" fmla="*/ 0 h 564"/>
                  <a:gd name="T16" fmla="*/ 0 w 156"/>
                  <a:gd name="T17" fmla="*/ 0 h 564"/>
                  <a:gd name="T18" fmla="*/ 0 w 156"/>
                  <a:gd name="T19" fmla="*/ 0 h 564"/>
                  <a:gd name="T20" fmla="*/ 0 w 156"/>
                  <a:gd name="T21" fmla="*/ 0 h 564"/>
                  <a:gd name="T22" fmla="*/ 0 w 156"/>
                  <a:gd name="T23" fmla="*/ 0 h 564"/>
                  <a:gd name="T24" fmla="*/ 0 w 156"/>
                  <a:gd name="T25" fmla="*/ 0 h 564"/>
                  <a:gd name="T26" fmla="*/ 0 w 156"/>
                  <a:gd name="T27" fmla="*/ 0 h 564"/>
                  <a:gd name="T28" fmla="*/ 0 w 156"/>
                  <a:gd name="T29" fmla="*/ 0 h 564"/>
                  <a:gd name="T30" fmla="*/ 0 w 156"/>
                  <a:gd name="T31" fmla="*/ 0 h 564"/>
                  <a:gd name="T32" fmla="*/ 0 w 156"/>
                  <a:gd name="T33" fmla="*/ 0 h 564"/>
                  <a:gd name="T34" fmla="*/ 0 w 156"/>
                  <a:gd name="T35" fmla="*/ 0 h 564"/>
                  <a:gd name="T36" fmla="*/ 0 w 156"/>
                  <a:gd name="T37" fmla="*/ 0 h 564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56"/>
                  <a:gd name="T58" fmla="*/ 0 h 564"/>
                  <a:gd name="T59" fmla="*/ 156 w 156"/>
                  <a:gd name="T60" fmla="*/ 564 h 564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56" h="564">
                    <a:moveTo>
                      <a:pt x="156" y="15"/>
                    </a:moveTo>
                    <a:lnTo>
                      <a:pt x="153" y="14"/>
                    </a:lnTo>
                    <a:lnTo>
                      <a:pt x="142" y="9"/>
                    </a:lnTo>
                    <a:lnTo>
                      <a:pt x="127" y="4"/>
                    </a:lnTo>
                    <a:lnTo>
                      <a:pt x="108" y="1"/>
                    </a:lnTo>
                    <a:lnTo>
                      <a:pt x="84" y="0"/>
                    </a:lnTo>
                    <a:lnTo>
                      <a:pt x="58" y="3"/>
                    </a:lnTo>
                    <a:lnTo>
                      <a:pt x="29" y="12"/>
                    </a:lnTo>
                    <a:lnTo>
                      <a:pt x="0" y="28"/>
                    </a:lnTo>
                    <a:lnTo>
                      <a:pt x="0" y="564"/>
                    </a:lnTo>
                    <a:lnTo>
                      <a:pt x="4" y="564"/>
                    </a:lnTo>
                    <a:lnTo>
                      <a:pt x="15" y="563"/>
                    </a:lnTo>
                    <a:lnTo>
                      <a:pt x="31" y="560"/>
                    </a:lnTo>
                    <a:lnTo>
                      <a:pt x="52" y="555"/>
                    </a:lnTo>
                    <a:lnTo>
                      <a:pt x="76" y="548"/>
                    </a:lnTo>
                    <a:lnTo>
                      <a:pt x="102" y="537"/>
                    </a:lnTo>
                    <a:lnTo>
                      <a:pt x="128" y="524"/>
                    </a:lnTo>
                    <a:lnTo>
                      <a:pt x="156" y="505"/>
                    </a:lnTo>
                    <a:lnTo>
                      <a:pt x="156" y="15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202" name="Freeform 142"/>
              <p:cNvSpPr>
                <a:spLocks/>
              </p:cNvSpPr>
              <p:nvPr/>
            </p:nvSpPr>
            <p:spPr bwMode="auto">
              <a:xfrm>
                <a:off x="4825" y="1875"/>
                <a:ext cx="17" cy="56"/>
              </a:xfrm>
              <a:custGeom>
                <a:avLst/>
                <a:gdLst>
                  <a:gd name="T0" fmla="*/ 0 w 117"/>
                  <a:gd name="T1" fmla="*/ 0 h 396"/>
                  <a:gd name="T2" fmla="*/ 0 w 117"/>
                  <a:gd name="T3" fmla="*/ 0 h 396"/>
                  <a:gd name="T4" fmla="*/ 0 w 117"/>
                  <a:gd name="T5" fmla="*/ 0 h 396"/>
                  <a:gd name="T6" fmla="*/ 0 w 117"/>
                  <a:gd name="T7" fmla="*/ 0 h 396"/>
                  <a:gd name="T8" fmla="*/ 0 w 117"/>
                  <a:gd name="T9" fmla="*/ 0 h 396"/>
                  <a:gd name="T10" fmla="*/ 0 w 117"/>
                  <a:gd name="T11" fmla="*/ 0 h 396"/>
                  <a:gd name="T12" fmla="*/ 0 w 117"/>
                  <a:gd name="T13" fmla="*/ 0 h 396"/>
                  <a:gd name="T14" fmla="*/ 0 w 117"/>
                  <a:gd name="T15" fmla="*/ 0 h 396"/>
                  <a:gd name="T16" fmla="*/ 0 w 117"/>
                  <a:gd name="T17" fmla="*/ 0 h 396"/>
                  <a:gd name="T18" fmla="*/ 0 w 117"/>
                  <a:gd name="T19" fmla="*/ 0 h 396"/>
                  <a:gd name="T20" fmla="*/ 0 w 117"/>
                  <a:gd name="T21" fmla="*/ 0 h 396"/>
                  <a:gd name="T22" fmla="*/ 0 w 117"/>
                  <a:gd name="T23" fmla="*/ 0 h 396"/>
                  <a:gd name="T24" fmla="*/ 0 w 117"/>
                  <a:gd name="T25" fmla="*/ 0 h 396"/>
                  <a:gd name="T26" fmla="*/ 0 w 117"/>
                  <a:gd name="T27" fmla="*/ 0 h 396"/>
                  <a:gd name="T28" fmla="*/ 0 w 117"/>
                  <a:gd name="T29" fmla="*/ 0 h 396"/>
                  <a:gd name="T30" fmla="*/ 0 w 117"/>
                  <a:gd name="T31" fmla="*/ 0 h 396"/>
                  <a:gd name="T32" fmla="*/ 0 w 117"/>
                  <a:gd name="T33" fmla="*/ 0 h 396"/>
                  <a:gd name="T34" fmla="*/ 0 w 117"/>
                  <a:gd name="T35" fmla="*/ 0 h 396"/>
                  <a:gd name="T36" fmla="*/ 0 w 117"/>
                  <a:gd name="T37" fmla="*/ 0 h 39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17"/>
                  <a:gd name="T58" fmla="*/ 0 h 396"/>
                  <a:gd name="T59" fmla="*/ 117 w 117"/>
                  <a:gd name="T60" fmla="*/ 396 h 39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17" h="396">
                    <a:moveTo>
                      <a:pt x="117" y="10"/>
                    </a:moveTo>
                    <a:lnTo>
                      <a:pt x="115" y="9"/>
                    </a:lnTo>
                    <a:lnTo>
                      <a:pt x="107" y="6"/>
                    </a:lnTo>
                    <a:lnTo>
                      <a:pt x="95" y="2"/>
                    </a:lnTo>
                    <a:lnTo>
                      <a:pt x="80" y="0"/>
                    </a:lnTo>
                    <a:lnTo>
                      <a:pt x="63" y="0"/>
                    </a:lnTo>
                    <a:lnTo>
                      <a:pt x="43" y="2"/>
                    </a:lnTo>
                    <a:lnTo>
                      <a:pt x="22" y="9"/>
                    </a:lnTo>
                    <a:lnTo>
                      <a:pt x="0" y="22"/>
                    </a:lnTo>
                    <a:lnTo>
                      <a:pt x="0" y="396"/>
                    </a:lnTo>
                    <a:lnTo>
                      <a:pt x="3" y="396"/>
                    </a:lnTo>
                    <a:lnTo>
                      <a:pt x="11" y="395"/>
                    </a:lnTo>
                    <a:lnTo>
                      <a:pt x="23" y="393"/>
                    </a:lnTo>
                    <a:lnTo>
                      <a:pt x="39" y="389"/>
                    </a:lnTo>
                    <a:lnTo>
                      <a:pt x="58" y="385"/>
                    </a:lnTo>
                    <a:lnTo>
                      <a:pt x="77" y="377"/>
                    </a:lnTo>
                    <a:lnTo>
                      <a:pt x="96" y="365"/>
                    </a:lnTo>
                    <a:lnTo>
                      <a:pt x="117" y="351"/>
                    </a:lnTo>
                    <a:lnTo>
                      <a:pt x="117" y="10"/>
                    </a:lnTo>
                    <a:close/>
                  </a:path>
                </a:pathLst>
              </a:custGeom>
              <a:solidFill>
                <a:srgbClr val="FF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203" name="Freeform 143"/>
              <p:cNvSpPr>
                <a:spLocks/>
              </p:cNvSpPr>
              <p:nvPr/>
            </p:nvSpPr>
            <p:spPr bwMode="auto">
              <a:xfrm>
                <a:off x="4826" y="1876"/>
                <a:ext cx="11" cy="33"/>
              </a:xfrm>
              <a:custGeom>
                <a:avLst/>
                <a:gdLst>
                  <a:gd name="T0" fmla="*/ 0 w 80"/>
                  <a:gd name="T1" fmla="*/ 0 h 230"/>
                  <a:gd name="T2" fmla="*/ 0 w 80"/>
                  <a:gd name="T3" fmla="*/ 0 h 230"/>
                  <a:gd name="T4" fmla="*/ 0 w 80"/>
                  <a:gd name="T5" fmla="*/ 0 h 230"/>
                  <a:gd name="T6" fmla="*/ 0 w 80"/>
                  <a:gd name="T7" fmla="*/ 0 h 230"/>
                  <a:gd name="T8" fmla="*/ 0 w 80"/>
                  <a:gd name="T9" fmla="*/ 0 h 230"/>
                  <a:gd name="T10" fmla="*/ 0 w 80"/>
                  <a:gd name="T11" fmla="*/ 0 h 230"/>
                  <a:gd name="T12" fmla="*/ 0 w 80"/>
                  <a:gd name="T13" fmla="*/ 0 h 230"/>
                  <a:gd name="T14" fmla="*/ 0 w 80"/>
                  <a:gd name="T15" fmla="*/ 0 h 230"/>
                  <a:gd name="T16" fmla="*/ 0 w 80"/>
                  <a:gd name="T17" fmla="*/ 0 h 230"/>
                  <a:gd name="T18" fmla="*/ 0 w 80"/>
                  <a:gd name="T19" fmla="*/ 0 h 230"/>
                  <a:gd name="T20" fmla="*/ 0 w 80"/>
                  <a:gd name="T21" fmla="*/ 0 h 230"/>
                  <a:gd name="T22" fmla="*/ 0 w 80"/>
                  <a:gd name="T23" fmla="*/ 0 h 230"/>
                  <a:gd name="T24" fmla="*/ 0 w 80"/>
                  <a:gd name="T25" fmla="*/ 0 h 230"/>
                  <a:gd name="T26" fmla="*/ 0 w 80"/>
                  <a:gd name="T27" fmla="*/ 0 h 230"/>
                  <a:gd name="T28" fmla="*/ 0 w 80"/>
                  <a:gd name="T29" fmla="*/ 0 h 230"/>
                  <a:gd name="T30" fmla="*/ 0 w 80"/>
                  <a:gd name="T31" fmla="*/ 0 h 230"/>
                  <a:gd name="T32" fmla="*/ 0 w 80"/>
                  <a:gd name="T33" fmla="*/ 0 h 230"/>
                  <a:gd name="T34" fmla="*/ 0 w 80"/>
                  <a:gd name="T35" fmla="*/ 0 h 230"/>
                  <a:gd name="T36" fmla="*/ 0 w 80"/>
                  <a:gd name="T37" fmla="*/ 0 h 230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80"/>
                  <a:gd name="T58" fmla="*/ 0 h 230"/>
                  <a:gd name="T59" fmla="*/ 80 w 80"/>
                  <a:gd name="T60" fmla="*/ 230 h 230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80" h="230">
                    <a:moveTo>
                      <a:pt x="80" y="7"/>
                    </a:moveTo>
                    <a:lnTo>
                      <a:pt x="78" y="6"/>
                    </a:lnTo>
                    <a:lnTo>
                      <a:pt x="73" y="5"/>
                    </a:lnTo>
                    <a:lnTo>
                      <a:pt x="65" y="2"/>
                    </a:lnTo>
                    <a:lnTo>
                      <a:pt x="55" y="0"/>
                    </a:lnTo>
                    <a:lnTo>
                      <a:pt x="44" y="0"/>
                    </a:lnTo>
                    <a:lnTo>
                      <a:pt x="30" y="1"/>
                    </a:lnTo>
                    <a:lnTo>
                      <a:pt x="15" y="7"/>
                    </a:lnTo>
                    <a:lnTo>
                      <a:pt x="0" y="15"/>
                    </a:lnTo>
                    <a:lnTo>
                      <a:pt x="0" y="230"/>
                    </a:lnTo>
                    <a:lnTo>
                      <a:pt x="3" y="230"/>
                    </a:lnTo>
                    <a:lnTo>
                      <a:pt x="7" y="229"/>
                    </a:lnTo>
                    <a:lnTo>
                      <a:pt x="16" y="228"/>
                    </a:lnTo>
                    <a:lnTo>
                      <a:pt x="27" y="225"/>
                    </a:lnTo>
                    <a:lnTo>
                      <a:pt x="39" y="222"/>
                    </a:lnTo>
                    <a:lnTo>
                      <a:pt x="53" y="216"/>
                    </a:lnTo>
                    <a:lnTo>
                      <a:pt x="67" y="208"/>
                    </a:lnTo>
                    <a:lnTo>
                      <a:pt x="80" y="199"/>
                    </a:lnTo>
                    <a:lnTo>
                      <a:pt x="80" y="7"/>
                    </a:lnTo>
                    <a:close/>
                  </a:path>
                </a:pathLst>
              </a:custGeom>
              <a:solidFill>
                <a:srgbClr val="FF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204" name="Freeform 144"/>
              <p:cNvSpPr>
                <a:spLocks/>
              </p:cNvSpPr>
              <p:nvPr/>
            </p:nvSpPr>
            <p:spPr bwMode="auto">
              <a:xfrm>
                <a:off x="4964" y="1970"/>
                <a:ext cx="16" cy="17"/>
              </a:xfrm>
              <a:custGeom>
                <a:avLst/>
                <a:gdLst>
                  <a:gd name="T0" fmla="*/ 0 w 117"/>
                  <a:gd name="T1" fmla="*/ 0 h 117"/>
                  <a:gd name="T2" fmla="*/ 0 w 117"/>
                  <a:gd name="T3" fmla="*/ 0 h 117"/>
                  <a:gd name="T4" fmla="*/ 0 w 117"/>
                  <a:gd name="T5" fmla="*/ 0 h 117"/>
                  <a:gd name="T6" fmla="*/ 0 w 117"/>
                  <a:gd name="T7" fmla="*/ 0 h 117"/>
                  <a:gd name="T8" fmla="*/ 0 w 117"/>
                  <a:gd name="T9" fmla="*/ 0 h 117"/>
                  <a:gd name="T10" fmla="*/ 0 w 117"/>
                  <a:gd name="T11" fmla="*/ 0 h 117"/>
                  <a:gd name="T12" fmla="*/ 0 w 117"/>
                  <a:gd name="T13" fmla="*/ 0 h 117"/>
                  <a:gd name="T14" fmla="*/ 0 w 117"/>
                  <a:gd name="T15" fmla="*/ 0 h 117"/>
                  <a:gd name="T16" fmla="*/ 0 w 117"/>
                  <a:gd name="T17" fmla="*/ 0 h 117"/>
                  <a:gd name="T18" fmla="*/ 0 w 117"/>
                  <a:gd name="T19" fmla="*/ 0 h 117"/>
                  <a:gd name="T20" fmla="*/ 0 w 117"/>
                  <a:gd name="T21" fmla="*/ 0 h 117"/>
                  <a:gd name="T22" fmla="*/ 0 w 117"/>
                  <a:gd name="T23" fmla="*/ 0 h 117"/>
                  <a:gd name="T24" fmla="*/ 0 w 117"/>
                  <a:gd name="T25" fmla="*/ 0 h 117"/>
                  <a:gd name="T26" fmla="*/ 0 w 117"/>
                  <a:gd name="T27" fmla="*/ 0 h 117"/>
                  <a:gd name="T28" fmla="*/ 0 w 117"/>
                  <a:gd name="T29" fmla="*/ 0 h 117"/>
                  <a:gd name="T30" fmla="*/ 0 w 117"/>
                  <a:gd name="T31" fmla="*/ 0 h 117"/>
                  <a:gd name="T32" fmla="*/ 0 w 117"/>
                  <a:gd name="T33" fmla="*/ 0 h 117"/>
                  <a:gd name="T34" fmla="*/ 0 w 117"/>
                  <a:gd name="T35" fmla="*/ 0 h 117"/>
                  <a:gd name="T36" fmla="*/ 0 w 117"/>
                  <a:gd name="T37" fmla="*/ 0 h 117"/>
                  <a:gd name="T38" fmla="*/ 0 w 117"/>
                  <a:gd name="T39" fmla="*/ 0 h 117"/>
                  <a:gd name="T40" fmla="*/ 0 w 117"/>
                  <a:gd name="T41" fmla="*/ 0 h 117"/>
                  <a:gd name="T42" fmla="*/ 0 w 117"/>
                  <a:gd name="T43" fmla="*/ 0 h 117"/>
                  <a:gd name="T44" fmla="*/ 0 w 117"/>
                  <a:gd name="T45" fmla="*/ 0 h 117"/>
                  <a:gd name="T46" fmla="*/ 0 w 117"/>
                  <a:gd name="T47" fmla="*/ 0 h 117"/>
                  <a:gd name="T48" fmla="*/ 0 w 117"/>
                  <a:gd name="T49" fmla="*/ 0 h 117"/>
                  <a:gd name="T50" fmla="*/ 0 w 117"/>
                  <a:gd name="T51" fmla="*/ 0 h 117"/>
                  <a:gd name="T52" fmla="*/ 0 w 117"/>
                  <a:gd name="T53" fmla="*/ 0 h 117"/>
                  <a:gd name="T54" fmla="*/ 0 w 117"/>
                  <a:gd name="T55" fmla="*/ 0 h 117"/>
                  <a:gd name="T56" fmla="*/ 0 w 117"/>
                  <a:gd name="T57" fmla="*/ 0 h 117"/>
                  <a:gd name="T58" fmla="*/ 0 w 117"/>
                  <a:gd name="T59" fmla="*/ 0 h 117"/>
                  <a:gd name="T60" fmla="*/ 0 w 117"/>
                  <a:gd name="T61" fmla="*/ 0 h 117"/>
                  <a:gd name="T62" fmla="*/ 0 w 117"/>
                  <a:gd name="T63" fmla="*/ 0 h 117"/>
                  <a:gd name="T64" fmla="*/ 0 w 117"/>
                  <a:gd name="T65" fmla="*/ 0 h 117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117"/>
                  <a:gd name="T100" fmla="*/ 0 h 117"/>
                  <a:gd name="T101" fmla="*/ 117 w 117"/>
                  <a:gd name="T102" fmla="*/ 117 h 117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117" h="117">
                    <a:moveTo>
                      <a:pt x="58" y="117"/>
                    </a:moveTo>
                    <a:lnTo>
                      <a:pt x="70" y="116"/>
                    </a:lnTo>
                    <a:lnTo>
                      <a:pt x="81" y="112"/>
                    </a:lnTo>
                    <a:lnTo>
                      <a:pt x="90" y="106"/>
                    </a:lnTo>
                    <a:lnTo>
                      <a:pt x="100" y="100"/>
                    </a:lnTo>
                    <a:lnTo>
                      <a:pt x="106" y="90"/>
                    </a:lnTo>
                    <a:lnTo>
                      <a:pt x="112" y="81"/>
                    </a:lnTo>
                    <a:lnTo>
                      <a:pt x="116" y="70"/>
                    </a:lnTo>
                    <a:lnTo>
                      <a:pt x="117" y="58"/>
                    </a:lnTo>
                    <a:lnTo>
                      <a:pt x="116" y="46"/>
                    </a:lnTo>
                    <a:lnTo>
                      <a:pt x="112" y="35"/>
                    </a:lnTo>
                    <a:lnTo>
                      <a:pt x="106" y="25"/>
                    </a:lnTo>
                    <a:lnTo>
                      <a:pt x="100" y="17"/>
                    </a:lnTo>
                    <a:lnTo>
                      <a:pt x="90" y="9"/>
                    </a:lnTo>
                    <a:lnTo>
                      <a:pt x="81" y="4"/>
                    </a:lnTo>
                    <a:lnTo>
                      <a:pt x="70" y="1"/>
                    </a:lnTo>
                    <a:lnTo>
                      <a:pt x="58" y="0"/>
                    </a:lnTo>
                    <a:lnTo>
                      <a:pt x="47" y="1"/>
                    </a:lnTo>
                    <a:lnTo>
                      <a:pt x="36" y="4"/>
                    </a:lnTo>
                    <a:lnTo>
                      <a:pt x="26" y="9"/>
                    </a:lnTo>
                    <a:lnTo>
                      <a:pt x="17" y="17"/>
                    </a:lnTo>
                    <a:lnTo>
                      <a:pt x="10" y="25"/>
                    </a:lnTo>
                    <a:lnTo>
                      <a:pt x="5" y="35"/>
                    </a:lnTo>
                    <a:lnTo>
                      <a:pt x="1" y="46"/>
                    </a:lnTo>
                    <a:lnTo>
                      <a:pt x="0" y="58"/>
                    </a:lnTo>
                    <a:lnTo>
                      <a:pt x="1" y="70"/>
                    </a:lnTo>
                    <a:lnTo>
                      <a:pt x="5" y="81"/>
                    </a:lnTo>
                    <a:lnTo>
                      <a:pt x="10" y="90"/>
                    </a:lnTo>
                    <a:lnTo>
                      <a:pt x="17" y="100"/>
                    </a:lnTo>
                    <a:lnTo>
                      <a:pt x="26" y="106"/>
                    </a:lnTo>
                    <a:lnTo>
                      <a:pt x="36" y="112"/>
                    </a:lnTo>
                    <a:lnTo>
                      <a:pt x="47" y="116"/>
                    </a:lnTo>
                    <a:lnTo>
                      <a:pt x="58" y="11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205" name="Freeform 145"/>
              <p:cNvSpPr>
                <a:spLocks/>
              </p:cNvSpPr>
              <p:nvPr/>
            </p:nvSpPr>
            <p:spPr bwMode="auto">
              <a:xfrm>
                <a:off x="4912" y="1970"/>
                <a:ext cx="9" cy="9"/>
              </a:xfrm>
              <a:custGeom>
                <a:avLst/>
                <a:gdLst>
                  <a:gd name="T0" fmla="*/ 0 w 58"/>
                  <a:gd name="T1" fmla="*/ 0 h 59"/>
                  <a:gd name="T2" fmla="*/ 0 w 58"/>
                  <a:gd name="T3" fmla="*/ 0 h 59"/>
                  <a:gd name="T4" fmla="*/ 0 w 58"/>
                  <a:gd name="T5" fmla="*/ 0 h 59"/>
                  <a:gd name="T6" fmla="*/ 0 w 58"/>
                  <a:gd name="T7" fmla="*/ 0 h 59"/>
                  <a:gd name="T8" fmla="*/ 0 w 58"/>
                  <a:gd name="T9" fmla="*/ 0 h 59"/>
                  <a:gd name="T10" fmla="*/ 0 w 58"/>
                  <a:gd name="T11" fmla="*/ 0 h 59"/>
                  <a:gd name="T12" fmla="*/ 0 w 58"/>
                  <a:gd name="T13" fmla="*/ 0 h 59"/>
                  <a:gd name="T14" fmla="*/ 0 w 58"/>
                  <a:gd name="T15" fmla="*/ 0 h 59"/>
                  <a:gd name="T16" fmla="*/ 0 w 58"/>
                  <a:gd name="T17" fmla="*/ 0 h 59"/>
                  <a:gd name="T18" fmla="*/ 0 w 58"/>
                  <a:gd name="T19" fmla="*/ 0 h 59"/>
                  <a:gd name="T20" fmla="*/ 0 w 58"/>
                  <a:gd name="T21" fmla="*/ 0 h 59"/>
                  <a:gd name="T22" fmla="*/ 0 w 58"/>
                  <a:gd name="T23" fmla="*/ 0 h 59"/>
                  <a:gd name="T24" fmla="*/ 0 w 58"/>
                  <a:gd name="T25" fmla="*/ 0 h 59"/>
                  <a:gd name="T26" fmla="*/ 0 w 58"/>
                  <a:gd name="T27" fmla="*/ 0 h 59"/>
                  <a:gd name="T28" fmla="*/ 0 w 58"/>
                  <a:gd name="T29" fmla="*/ 0 h 59"/>
                  <a:gd name="T30" fmla="*/ 0 w 58"/>
                  <a:gd name="T31" fmla="*/ 0 h 59"/>
                  <a:gd name="T32" fmla="*/ 0 w 58"/>
                  <a:gd name="T33" fmla="*/ 0 h 59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58"/>
                  <a:gd name="T52" fmla="*/ 0 h 59"/>
                  <a:gd name="T53" fmla="*/ 58 w 58"/>
                  <a:gd name="T54" fmla="*/ 59 h 59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58" h="59">
                    <a:moveTo>
                      <a:pt x="29" y="59"/>
                    </a:moveTo>
                    <a:lnTo>
                      <a:pt x="40" y="56"/>
                    </a:lnTo>
                    <a:lnTo>
                      <a:pt x="50" y="49"/>
                    </a:lnTo>
                    <a:lnTo>
                      <a:pt x="56" y="40"/>
                    </a:lnTo>
                    <a:lnTo>
                      <a:pt x="58" y="29"/>
                    </a:lnTo>
                    <a:lnTo>
                      <a:pt x="56" y="17"/>
                    </a:lnTo>
                    <a:lnTo>
                      <a:pt x="50" y="8"/>
                    </a:lnTo>
                    <a:lnTo>
                      <a:pt x="40" y="2"/>
                    </a:lnTo>
                    <a:lnTo>
                      <a:pt x="29" y="0"/>
                    </a:lnTo>
                    <a:lnTo>
                      <a:pt x="17" y="2"/>
                    </a:lnTo>
                    <a:lnTo>
                      <a:pt x="8" y="8"/>
                    </a:lnTo>
                    <a:lnTo>
                      <a:pt x="2" y="17"/>
                    </a:lnTo>
                    <a:lnTo>
                      <a:pt x="0" y="29"/>
                    </a:lnTo>
                    <a:lnTo>
                      <a:pt x="2" y="40"/>
                    </a:lnTo>
                    <a:lnTo>
                      <a:pt x="8" y="49"/>
                    </a:lnTo>
                    <a:lnTo>
                      <a:pt x="17" y="56"/>
                    </a:lnTo>
                    <a:lnTo>
                      <a:pt x="29" y="5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206" name="Freeform 146"/>
              <p:cNvSpPr>
                <a:spLocks/>
              </p:cNvSpPr>
              <p:nvPr/>
            </p:nvSpPr>
            <p:spPr bwMode="auto">
              <a:xfrm>
                <a:off x="4927" y="1971"/>
                <a:ext cx="8" cy="8"/>
              </a:xfrm>
              <a:custGeom>
                <a:avLst/>
                <a:gdLst>
                  <a:gd name="T0" fmla="*/ 0 w 58"/>
                  <a:gd name="T1" fmla="*/ 0 h 59"/>
                  <a:gd name="T2" fmla="*/ 0 w 58"/>
                  <a:gd name="T3" fmla="*/ 0 h 59"/>
                  <a:gd name="T4" fmla="*/ 0 w 58"/>
                  <a:gd name="T5" fmla="*/ 0 h 59"/>
                  <a:gd name="T6" fmla="*/ 0 w 58"/>
                  <a:gd name="T7" fmla="*/ 0 h 59"/>
                  <a:gd name="T8" fmla="*/ 0 w 58"/>
                  <a:gd name="T9" fmla="*/ 0 h 59"/>
                  <a:gd name="T10" fmla="*/ 0 w 58"/>
                  <a:gd name="T11" fmla="*/ 0 h 59"/>
                  <a:gd name="T12" fmla="*/ 0 w 58"/>
                  <a:gd name="T13" fmla="*/ 0 h 59"/>
                  <a:gd name="T14" fmla="*/ 0 w 58"/>
                  <a:gd name="T15" fmla="*/ 0 h 59"/>
                  <a:gd name="T16" fmla="*/ 0 w 58"/>
                  <a:gd name="T17" fmla="*/ 0 h 59"/>
                  <a:gd name="T18" fmla="*/ 0 w 58"/>
                  <a:gd name="T19" fmla="*/ 0 h 59"/>
                  <a:gd name="T20" fmla="*/ 0 w 58"/>
                  <a:gd name="T21" fmla="*/ 0 h 59"/>
                  <a:gd name="T22" fmla="*/ 0 w 58"/>
                  <a:gd name="T23" fmla="*/ 0 h 59"/>
                  <a:gd name="T24" fmla="*/ 0 w 58"/>
                  <a:gd name="T25" fmla="*/ 0 h 59"/>
                  <a:gd name="T26" fmla="*/ 0 w 58"/>
                  <a:gd name="T27" fmla="*/ 0 h 59"/>
                  <a:gd name="T28" fmla="*/ 0 w 58"/>
                  <a:gd name="T29" fmla="*/ 0 h 59"/>
                  <a:gd name="T30" fmla="*/ 0 w 58"/>
                  <a:gd name="T31" fmla="*/ 0 h 59"/>
                  <a:gd name="T32" fmla="*/ 0 w 58"/>
                  <a:gd name="T33" fmla="*/ 0 h 59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58"/>
                  <a:gd name="T52" fmla="*/ 0 h 59"/>
                  <a:gd name="T53" fmla="*/ 58 w 58"/>
                  <a:gd name="T54" fmla="*/ 59 h 59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58" h="59">
                    <a:moveTo>
                      <a:pt x="29" y="59"/>
                    </a:moveTo>
                    <a:lnTo>
                      <a:pt x="41" y="57"/>
                    </a:lnTo>
                    <a:lnTo>
                      <a:pt x="50" y="51"/>
                    </a:lnTo>
                    <a:lnTo>
                      <a:pt x="56" y="42"/>
                    </a:lnTo>
                    <a:lnTo>
                      <a:pt x="58" y="30"/>
                    </a:lnTo>
                    <a:lnTo>
                      <a:pt x="56" y="19"/>
                    </a:lnTo>
                    <a:lnTo>
                      <a:pt x="50" y="9"/>
                    </a:lnTo>
                    <a:lnTo>
                      <a:pt x="41" y="3"/>
                    </a:lnTo>
                    <a:lnTo>
                      <a:pt x="29" y="0"/>
                    </a:lnTo>
                    <a:lnTo>
                      <a:pt x="18" y="3"/>
                    </a:lnTo>
                    <a:lnTo>
                      <a:pt x="9" y="9"/>
                    </a:lnTo>
                    <a:lnTo>
                      <a:pt x="2" y="19"/>
                    </a:lnTo>
                    <a:lnTo>
                      <a:pt x="0" y="30"/>
                    </a:lnTo>
                    <a:lnTo>
                      <a:pt x="2" y="42"/>
                    </a:lnTo>
                    <a:lnTo>
                      <a:pt x="9" y="51"/>
                    </a:lnTo>
                    <a:lnTo>
                      <a:pt x="18" y="57"/>
                    </a:lnTo>
                    <a:lnTo>
                      <a:pt x="29" y="5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207" name="Freeform 147"/>
              <p:cNvSpPr>
                <a:spLocks/>
              </p:cNvSpPr>
              <p:nvPr/>
            </p:nvSpPr>
            <p:spPr bwMode="auto">
              <a:xfrm>
                <a:off x="4871" y="1856"/>
                <a:ext cx="23" cy="114"/>
              </a:xfrm>
              <a:custGeom>
                <a:avLst/>
                <a:gdLst>
                  <a:gd name="T0" fmla="*/ 0 w 166"/>
                  <a:gd name="T1" fmla="*/ 0 h 800"/>
                  <a:gd name="T2" fmla="*/ 0 w 166"/>
                  <a:gd name="T3" fmla="*/ 0 h 800"/>
                  <a:gd name="T4" fmla="*/ 0 w 166"/>
                  <a:gd name="T5" fmla="*/ 0 h 800"/>
                  <a:gd name="T6" fmla="*/ 0 w 166"/>
                  <a:gd name="T7" fmla="*/ 0 h 800"/>
                  <a:gd name="T8" fmla="*/ 0 w 166"/>
                  <a:gd name="T9" fmla="*/ 0 h 800"/>
                  <a:gd name="T10" fmla="*/ 0 w 166"/>
                  <a:gd name="T11" fmla="*/ 0 h 800"/>
                  <a:gd name="T12" fmla="*/ 0 w 166"/>
                  <a:gd name="T13" fmla="*/ 0 h 800"/>
                  <a:gd name="T14" fmla="*/ 0 w 166"/>
                  <a:gd name="T15" fmla="*/ 0 h 800"/>
                  <a:gd name="T16" fmla="*/ 0 w 166"/>
                  <a:gd name="T17" fmla="*/ 0 h 800"/>
                  <a:gd name="T18" fmla="*/ 0 w 166"/>
                  <a:gd name="T19" fmla="*/ 0 h 800"/>
                  <a:gd name="T20" fmla="*/ 0 w 166"/>
                  <a:gd name="T21" fmla="*/ 0 h 800"/>
                  <a:gd name="T22" fmla="*/ 0 w 166"/>
                  <a:gd name="T23" fmla="*/ 0 h 800"/>
                  <a:gd name="T24" fmla="*/ 0 w 166"/>
                  <a:gd name="T25" fmla="*/ 0 h 800"/>
                  <a:gd name="T26" fmla="*/ 0 w 166"/>
                  <a:gd name="T27" fmla="*/ 0 h 800"/>
                  <a:gd name="T28" fmla="*/ 0 w 166"/>
                  <a:gd name="T29" fmla="*/ 0 h 800"/>
                  <a:gd name="T30" fmla="*/ 0 w 166"/>
                  <a:gd name="T31" fmla="*/ 0 h 800"/>
                  <a:gd name="T32" fmla="*/ 0 w 166"/>
                  <a:gd name="T33" fmla="*/ 0 h 800"/>
                  <a:gd name="T34" fmla="*/ 0 w 166"/>
                  <a:gd name="T35" fmla="*/ 0 h 800"/>
                  <a:gd name="T36" fmla="*/ 0 w 166"/>
                  <a:gd name="T37" fmla="*/ 0 h 800"/>
                  <a:gd name="T38" fmla="*/ 0 w 166"/>
                  <a:gd name="T39" fmla="*/ 0 h 800"/>
                  <a:gd name="T40" fmla="*/ 0 w 166"/>
                  <a:gd name="T41" fmla="*/ 0 h 800"/>
                  <a:gd name="T42" fmla="*/ 0 w 166"/>
                  <a:gd name="T43" fmla="*/ 0 h 800"/>
                  <a:gd name="T44" fmla="*/ 0 w 166"/>
                  <a:gd name="T45" fmla="*/ 0 h 800"/>
                  <a:gd name="T46" fmla="*/ 0 w 166"/>
                  <a:gd name="T47" fmla="*/ 0 h 800"/>
                  <a:gd name="T48" fmla="*/ 0 w 166"/>
                  <a:gd name="T49" fmla="*/ 0 h 800"/>
                  <a:gd name="T50" fmla="*/ 0 w 166"/>
                  <a:gd name="T51" fmla="*/ 0 h 800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166"/>
                  <a:gd name="T79" fmla="*/ 0 h 800"/>
                  <a:gd name="T80" fmla="*/ 166 w 166"/>
                  <a:gd name="T81" fmla="*/ 800 h 800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166" h="800">
                    <a:moveTo>
                      <a:pt x="52" y="16"/>
                    </a:moveTo>
                    <a:lnTo>
                      <a:pt x="47" y="32"/>
                    </a:lnTo>
                    <a:lnTo>
                      <a:pt x="36" y="77"/>
                    </a:lnTo>
                    <a:lnTo>
                      <a:pt x="21" y="148"/>
                    </a:lnTo>
                    <a:lnTo>
                      <a:pt x="8" y="244"/>
                    </a:lnTo>
                    <a:lnTo>
                      <a:pt x="0" y="359"/>
                    </a:lnTo>
                    <a:lnTo>
                      <a:pt x="2" y="492"/>
                    </a:lnTo>
                    <a:lnTo>
                      <a:pt x="15" y="640"/>
                    </a:lnTo>
                    <a:lnTo>
                      <a:pt x="46" y="800"/>
                    </a:lnTo>
                    <a:lnTo>
                      <a:pt x="161" y="794"/>
                    </a:lnTo>
                    <a:lnTo>
                      <a:pt x="156" y="770"/>
                    </a:lnTo>
                    <a:lnTo>
                      <a:pt x="145" y="706"/>
                    </a:lnTo>
                    <a:lnTo>
                      <a:pt x="131" y="610"/>
                    </a:lnTo>
                    <a:lnTo>
                      <a:pt x="118" y="493"/>
                    </a:lnTo>
                    <a:lnTo>
                      <a:pt x="111" y="364"/>
                    </a:lnTo>
                    <a:lnTo>
                      <a:pt x="115" y="235"/>
                    </a:lnTo>
                    <a:lnTo>
                      <a:pt x="132" y="113"/>
                    </a:lnTo>
                    <a:lnTo>
                      <a:pt x="166" y="9"/>
                    </a:lnTo>
                    <a:lnTo>
                      <a:pt x="166" y="8"/>
                    </a:lnTo>
                    <a:lnTo>
                      <a:pt x="166" y="6"/>
                    </a:lnTo>
                    <a:lnTo>
                      <a:pt x="164" y="4"/>
                    </a:lnTo>
                    <a:lnTo>
                      <a:pt x="157" y="0"/>
                    </a:lnTo>
                    <a:lnTo>
                      <a:pt x="143" y="0"/>
                    </a:lnTo>
                    <a:lnTo>
                      <a:pt x="123" y="1"/>
                    </a:lnTo>
                    <a:lnTo>
                      <a:pt x="93" y="7"/>
                    </a:lnTo>
                    <a:lnTo>
                      <a:pt x="52" y="1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208" name="Freeform 148"/>
              <p:cNvSpPr>
                <a:spLocks/>
              </p:cNvSpPr>
              <p:nvPr/>
            </p:nvSpPr>
            <p:spPr bwMode="auto">
              <a:xfrm>
                <a:off x="4993" y="1842"/>
                <a:ext cx="32" cy="128"/>
              </a:xfrm>
              <a:custGeom>
                <a:avLst/>
                <a:gdLst>
                  <a:gd name="T0" fmla="*/ 0 w 225"/>
                  <a:gd name="T1" fmla="*/ 0 h 893"/>
                  <a:gd name="T2" fmla="*/ 0 w 225"/>
                  <a:gd name="T3" fmla="*/ 0 h 893"/>
                  <a:gd name="T4" fmla="*/ 0 w 225"/>
                  <a:gd name="T5" fmla="*/ 0 h 893"/>
                  <a:gd name="T6" fmla="*/ 0 w 225"/>
                  <a:gd name="T7" fmla="*/ 0 h 893"/>
                  <a:gd name="T8" fmla="*/ 0 w 225"/>
                  <a:gd name="T9" fmla="*/ 0 h 893"/>
                  <a:gd name="T10" fmla="*/ 0 w 225"/>
                  <a:gd name="T11" fmla="*/ 0 h 893"/>
                  <a:gd name="T12" fmla="*/ 0 w 225"/>
                  <a:gd name="T13" fmla="*/ 0 h 893"/>
                  <a:gd name="T14" fmla="*/ 0 w 225"/>
                  <a:gd name="T15" fmla="*/ 0 h 893"/>
                  <a:gd name="T16" fmla="*/ 0 w 225"/>
                  <a:gd name="T17" fmla="*/ 0 h 893"/>
                  <a:gd name="T18" fmla="*/ 0 w 225"/>
                  <a:gd name="T19" fmla="*/ 0 h 893"/>
                  <a:gd name="T20" fmla="*/ 0 w 225"/>
                  <a:gd name="T21" fmla="*/ 0 h 893"/>
                  <a:gd name="T22" fmla="*/ 0 w 225"/>
                  <a:gd name="T23" fmla="*/ 0 h 893"/>
                  <a:gd name="T24" fmla="*/ 0 w 225"/>
                  <a:gd name="T25" fmla="*/ 0 h 893"/>
                  <a:gd name="T26" fmla="*/ 0 w 225"/>
                  <a:gd name="T27" fmla="*/ 0 h 893"/>
                  <a:gd name="T28" fmla="*/ 0 w 225"/>
                  <a:gd name="T29" fmla="*/ 0 h 893"/>
                  <a:gd name="T30" fmla="*/ 0 w 225"/>
                  <a:gd name="T31" fmla="*/ 0 h 893"/>
                  <a:gd name="T32" fmla="*/ 0 w 225"/>
                  <a:gd name="T33" fmla="*/ 0 h 893"/>
                  <a:gd name="T34" fmla="*/ 0 w 225"/>
                  <a:gd name="T35" fmla="*/ 0 h 893"/>
                  <a:gd name="T36" fmla="*/ 0 w 225"/>
                  <a:gd name="T37" fmla="*/ 0 h 893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225"/>
                  <a:gd name="T58" fmla="*/ 0 h 893"/>
                  <a:gd name="T59" fmla="*/ 225 w 225"/>
                  <a:gd name="T60" fmla="*/ 893 h 893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225" h="893">
                    <a:moveTo>
                      <a:pt x="225" y="6"/>
                    </a:moveTo>
                    <a:lnTo>
                      <a:pt x="219" y="12"/>
                    </a:lnTo>
                    <a:lnTo>
                      <a:pt x="204" y="35"/>
                    </a:lnTo>
                    <a:lnTo>
                      <a:pt x="185" y="82"/>
                    </a:lnTo>
                    <a:lnTo>
                      <a:pt x="165" y="158"/>
                    </a:lnTo>
                    <a:lnTo>
                      <a:pt x="149" y="270"/>
                    </a:lnTo>
                    <a:lnTo>
                      <a:pt x="141" y="427"/>
                    </a:lnTo>
                    <a:lnTo>
                      <a:pt x="146" y="631"/>
                    </a:lnTo>
                    <a:lnTo>
                      <a:pt x="168" y="893"/>
                    </a:lnTo>
                    <a:lnTo>
                      <a:pt x="41" y="893"/>
                    </a:lnTo>
                    <a:lnTo>
                      <a:pt x="36" y="867"/>
                    </a:lnTo>
                    <a:lnTo>
                      <a:pt x="26" y="794"/>
                    </a:lnTo>
                    <a:lnTo>
                      <a:pt x="13" y="686"/>
                    </a:lnTo>
                    <a:lnTo>
                      <a:pt x="3" y="554"/>
                    </a:lnTo>
                    <a:lnTo>
                      <a:pt x="0" y="408"/>
                    </a:lnTo>
                    <a:lnTo>
                      <a:pt x="6" y="260"/>
                    </a:lnTo>
                    <a:lnTo>
                      <a:pt x="30" y="121"/>
                    </a:lnTo>
                    <a:lnTo>
                      <a:pt x="73" y="0"/>
                    </a:lnTo>
                    <a:lnTo>
                      <a:pt x="225" y="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209" name="Freeform 149"/>
              <p:cNvSpPr>
                <a:spLocks/>
              </p:cNvSpPr>
              <p:nvPr/>
            </p:nvSpPr>
            <p:spPr bwMode="auto">
              <a:xfrm>
                <a:off x="4871" y="1863"/>
                <a:ext cx="21" cy="100"/>
              </a:xfrm>
              <a:custGeom>
                <a:avLst/>
                <a:gdLst>
                  <a:gd name="T0" fmla="*/ 0 w 145"/>
                  <a:gd name="T1" fmla="*/ 0 h 699"/>
                  <a:gd name="T2" fmla="*/ 0 w 145"/>
                  <a:gd name="T3" fmla="*/ 0 h 699"/>
                  <a:gd name="T4" fmla="*/ 0 w 145"/>
                  <a:gd name="T5" fmla="*/ 0 h 699"/>
                  <a:gd name="T6" fmla="*/ 0 w 145"/>
                  <a:gd name="T7" fmla="*/ 0 h 699"/>
                  <a:gd name="T8" fmla="*/ 0 w 145"/>
                  <a:gd name="T9" fmla="*/ 0 h 699"/>
                  <a:gd name="T10" fmla="*/ 0 w 145"/>
                  <a:gd name="T11" fmla="*/ 0 h 699"/>
                  <a:gd name="T12" fmla="*/ 0 w 145"/>
                  <a:gd name="T13" fmla="*/ 0 h 699"/>
                  <a:gd name="T14" fmla="*/ 0 w 145"/>
                  <a:gd name="T15" fmla="*/ 0 h 699"/>
                  <a:gd name="T16" fmla="*/ 0 w 145"/>
                  <a:gd name="T17" fmla="*/ 0 h 699"/>
                  <a:gd name="T18" fmla="*/ 0 w 145"/>
                  <a:gd name="T19" fmla="*/ 0 h 699"/>
                  <a:gd name="T20" fmla="*/ 0 w 145"/>
                  <a:gd name="T21" fmla="*/ 0 h 699"/>
                  <a:gd name="T22" fmla="*/ 0 w 145"/>
                  <a:gd name="T23" fmla="*/ 0 h 699"/>
                  <a:gd name="T24" fmla="*/ 0 w 145"/>
                  <a:gd name="T25" fmla="*/ 0 h 699"/>
                  <a:gd name="T26" fmla="*/ 0 w 145"/>
                  <a:gd name="T27" fmla="*/ 0 h 699"/>
                  <a:gd name="T28" fmla="*/ 0 w 145"/>
                  <a:gd name="T29" fmla="*/ 0 h 699"/>
                  <a:gd name="T30" fmla="*/ 0 w 145"/>
                  <a:gd name="T31" fmla="*/ 0 h 699"/>
                  <a:gd name="T32" fmla="*/ 0 w 145"/>
                  <a:gd name="T33" fmla="*/ 0 h 699"/>
                  <a:gd name="T34" fmla="*/ 0 w 145"/>
                  <a:gd name="T35" fmla="*/ 0 h 699"/>
                  <a:gd name="T36" fmla="*/ 0 w 145"/>
                  <a:gd name="T37" fmla="*/ 0 h 699"/>
                  <a:gd name="T38" fmla="*/ 0 w 145"/>
                  <a:gd name="T39" fmla="*/ 0 h 699"/>
                  <a:gd name="T40" fmla="*/ 0 w 145"/>
                  <a:gd name="T41" fmla="*/ 0 h 699"/>
                  <a:gd name="T42" fmla="*/ 0 w 145"/>
                  <a:gd name="T43" fmla="*/ 0 h 699"/>
                  <a:gd name="T44" fmla="*/ 0 w 145"/>
                  <a:gd name="T45" fmla="*/ 0 h 699"/>
                  <a:gd name="T46" fmla="*/ 0 w 145"/>
                  <a:gd name="T47" fmla="*/ 0 h 699"/>
                  <a:gd name="T48" fmla="*/ 0 w 145"/>
                  <a:gd name="T49" fmla="*/ 0 h 699"/>
                  <a:gd name="T50" fmla="*/ 0 w 145"/>
                  <a:gd name="T51" fmla="*/ 0 h 699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145"/>
                  <a:gd name="T79" fmla="*/ 0 h 699"/>
                  <a:gd name="T80" fmla="*/ 145 w 145"/>
                  <a:gd name="T81" fmla="*/ 699 h 699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145" h="699">
                    <a:moveTo>
                      <a:pt x="46" y="14"/>
                    </a:moveTo>
                    <a:lnTo>
                      <a:pt x="41" y="28"/>
                    </a:lnTo>
                    <a:lnTo>
                      <a:pt x="32" y="67"/>
                    </a:lnTo>
                    <a:lnTo>
                      <a:pt x="20" y="130"/>
                    </a:lnTo>
                    <a:lnTo>
                      <a:pt x="7" y="213"/>
                    </a:lnTo>
                    <a:lnTo>
                      <a:pt x="0" y="314"/>
                    </a:lnTo>
                    <a:lnTo>
                      <a:pt x="1" y="430"/>
                    </a:lnTo>
                    <a:lnTo>
                      <a:pt x="13" y="559"/>
                    </a:lnTo>
                    <a:lnTo>
                      <a:pt x="40" y="699"/>
                    </a:lnTo>
                    <a:lnTo>
                      <a:pt x="140" y="693"/>
                    </a:lnTo>
                    <a:lnTo>
                      <a:pt x="135" y="672"/>
                    </a:lnTo>
                    <a:lnTo>
                      <a:pt x="126" y="616"/>
                    </a:lnTo>
                    <a:lnTo>
                      <a:pt x="113" y="532"/>
                    </a:lnTo>
                    <a:lnTo>
                      <a:pt x="103" y="430"/>
                    </a:lnTo>
                    <a:lnTo>
                      <a:pt x="97" y="317"/>
                    </a:lnTo>
                    <a:lnTo>
                      <a:pt x="100" y="205"/>
                    </a:lnTo>
                    <a:lnTo>
                      <a:pt x="115" y="98"/>
                    </a:lnTo>
                    <a:lnTo>
                      <a:pt x="145" y="8"/>
                    </a:lnTo>
                    <a:lnTo>
                      <a:pt x="145" y="7"/>
                    </a:lnTo>
                    <a:lnTo>
                      <a:pt x="145" y="5"/>
                    </a:lnTo>
                    <a:lnTo>
                      <a:pt x="143" y="3"/>
                    </a:lnTo>
                    <a:lnTo>
                      <a:pt x="137" y="0"/>
                    </a:lnTo>
                    <a:lnTo>
                      <a:pt x="126" y="0"/>
                    </a:lnTo>
                    <a:lnTo>
                      <a:pt x="108" y="1"/>
                    </a:lnTo>
                    <a:lnTo>
                      <a:pt x="81" y="6"/>
                    </a:lnTo>
                    <a:lnTo>
                      <a:pt x="46" y="1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210" name="Freeform 150"/>
              <p:cNvSpPr>
                <a:spLocks/>
              </p:cNvSpPr>
              <p:nvPr/>
            </p:nvSpPr>
            <p:spPr bwMode="auto">
              <a:xfrm>
                <a:off x="4872" y="1870"/>
                <a:ext cx="18" cy="85"/>
              </a:xfrm>
              <a:custGeom>
                <a:avLst/>
                <a:gdLst>
                  <a:gd name="T0" fmla="*/ 0 w 123"/>
                  <a:gd name="T1" fmla="*/ 0 h 597"/>
                  <a:gd name="T2" fmla="*/ 0 w 123"/>
                  <a:gd name="T3" fmla="*/ 0 h 597"/>
                  <a:gd name="T4" fmla="*/ 0 w 123"/>
                  <a:gd name="T5" fmla="*/ 0 h 597"/>
                  <a:gd name="T6" fmla="*/ 0 w 123"/>
                  <a:gd name="T7" fmla="*/ 0 h 597"/>
                  <a:gd name="T8" fmla="*/ 0 w 123"/>
                  <a:gd name="T9" fmla="*/ 0 h 597"/>
                  <a:gd name="T10" fmla="*/ 0 w 123"/>
                  <a:gd name="T11" fmla="*/ 0 h 597"/>
                  <a:gd name="T12" fmla="*/ 0 w 123"/>
                  <a:gd name="T13" fmla="*/ 0 h 597"/>
                  <a:gd name="T14" fmla="*/ 0 w 123"/>
                  <a:gd name="T15" fmla="*/ 0 h 597"/>
                  <a:gd name="T16" fmla="*/ 0 w 123"/>
                  <a:gd name="T17" fmla="*/ 0 h 597"/>
                  <a:gd name="T18" fmla="*/ 0 w 123"/>
                  <a:gd name="T19" fmla="*/ 0 h 597"/>
                  <a:gd name="T20" fmla="*/ 0 w 123"/>
                  <a:gd name="T21" fmla="*/ 0 h 597"/>
                  <a:gd name="T22" fmla="*/ 0 w 123"/>
                  <a:gd name="T23" fmla="*/ 0 h 597"/>
                  <a:gd name="T24" fmla="*/ 0 w 123"/>
                  <a:gd name="T25" fmla="*/ 0 h 597"/>
                  <a:gd name="T26" fmla="*/ 0 w 123"/>
                  <a:gd name="T27" fmla="*/ 0 h 597"/>
                  <a:gd name="T28" fmla="*/ 0 w 123"/>
                  <a:gd name="T29" fmla="*/ 0 h 597"/>
                  <a:gd name="T30" fmla="*/ 0 w 123"/>
                  <a:gd name="T31" fmla="*/ 0 h 597"/>
                  <a:gd name="T32" fmla="*/ 0 w 123"/>
                  <a:gd name="T33" fmla="*/ 0 h 597"/>
                  <a:gd name="T34" fmla="*/ 0 w 123"/>
                  <a:gd name="T35" fmla="*/ 0 h 597"/>
                  <a:gd name="T36" fmla="*/ 0 w 123"/>
                  <a:gd name="T37" fmla="*/ 0 h 597"/>
                  <a:gd name="T38" fmla="*/ 0 w 123"/>
                  <a:gd name="T39" fmla="*/ 0 h 597"/>
                  <a:gd name="T40" fmla="*/ 0 w 123"/>
                  <a:gd name="T41" fmla="*/ 0 h 597"/>
                  <a:gd name="T42" fmla="*/ 0 w 123"/>
                  <a:gd name="T43" fmla="*/ 0 h 597"/>
                  <a:gd name="T44" fmla="*/ 0 w 123"/>
                  <a:gd name="T45" fmla="*/ 0 h 597"/>
                  <a:gd name="T46" fmla="*/ 0 w 123"/>
                  <a:gd name="T47" fmla="*/ 0 h 597"/>
                  <a:gd name="T48" fmla="*/ 0 w 123"/>
                  <a:gd name="T49" fmla="*/ 0 h 597"/>
                  <a:gd name="T50" fmla="*/ 0 w 123"/>
                  <a:gd name="T51" fmla="*/ 0 h 597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123"/>
                  <a:gd name="T79" fmla="*/ 0 h 597"/>
                  <a:gd name="T80" fmla="*/ 123 w 123"/>
                  <a:gd name="T81" fmla="*/ 597 h 597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123" h="597">
                    <a:moveTo>
                      <a:pt x="39" y="12"/>
                    </a:moveTo>
                    <a:lnTo>
                      <a:pt x="35" y="23"/>
                    </a:lnTo>
                    <a:lnTo>
                      <a:pt x="26" y="57"/>
                    </a:lnTo>
                    <a:lnTo>
                      <a:pt x="16" y="111"/>
                    </a:lnTo>
                    <a:lnTo>
                      <a:pt x="6" y="181"/>
                    </a:lnTo>
                    <a:lnTo>
                      <a:pt x="0" y="267"/>
                    </a:lnTo>
                    <a:lnTo>
                      <a:pt x="1" y="367"/>
                    </a:lnTo>
                    <a:lnTo>
                      <a:pt x="11" y="477"/>
                    </a:lnTo>
                    <a:lnTo>
                      <a:pt x="34" y="597"/>
                    </a:lnTo>
                    <a:lnTo>
                      <a:pt x="119" y="591"/>
                    </a:lnTo>
                    <a:lnTo>
                      <a:pt x="115" y="574"/>
                    </a:lnTo>
                    <a:lnTo>
                      <a:pt x="107" y="526"/>
                    </a:lnTo>
                    <a:lnTo>
                      <a:pt x="97" y="454"/>
                    </a:lnTo>
                    <a:lnTo>
                      <a:pt x="88" y="367"/>
                    </a:lnTo>
                    <a:lnTo>
                      <a:pt x="82" y="272"/>
                    </a:lnTo>
                    <a:lnTo>
                      <a:pt x="84" y="175"/>
                    </a:lnTo>
                    <a:lnTo>
                      <a:pt x="97" y="84"/>
                    </a:lnTo>
                    <a:lnTo>
                      <a:pt x="123" y="7"/>
                    </a:lnTo>
                    <a:lnTo>
                      <a:pt x="123" y="6"/>
                    </a:lnTo>
                    <a:lnTo>
                      <a:pt x="123" y="5"/>
                    </a:lnTo>
                    <a:lnTo>
                      <a:pt x="121" y="3"/>
                    </a:lnTo>
                    <a:lnTo>
                      <a:pt x="117" y="0"/>
                    </a:lnTo>
                    <a:lnTo>
                      <a:pt x="106" y="0"/>
                    </a:lnTo>
                    <a:lnTo>
                      <a:pt x="91" y="2"/>
                    </a:lnTo>
                    <a:lnTo>
                      <a:pt x="70" y="5"/>
                    </a:lnTo>
                    <a:lnTo>
                      <a:pt x="39" y="12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211" name="Freeform 151"/>
              <p:cNvSpPr>
                <a:spLocks/>
              </p:cNvSpPr>
              <p:nvPr/>
            </p:nvSpPr>
            <p:spPr bwMode="auto">
              <a:xfrm>
                <a:off x="4873" y="1876"/>
                <a:ext cx="15" cy="71"/>
              </a:xfrm>
              <a:custGeom>
                <a:avLst/>
                <a:gdLst>
                  <a:gd name="T0" fmla="*/ 0 w 103"/>
                  <a:gd name="T1" fmla="*/ 0 h 492"/>
                  <a:gd name="T2" fmla="*/ 0 w 103"/>
                  <a:gd name="T3" fmla="*/ 0 h 492"/>
                  <a:gd name="T4" fmla="*/ 0 w 103"/>
                  <a:gd name="T5" fmla="*/ 0 h 492"/>
                  <a:gd name="T6" fmla="*/ 0 w 103"/>
                  <a:gd name="T7" fmla="*/ 0 h 492"/>
                  <a:gd name="T8" fmla="*/ 0 w 103"/>
                  <a:gd name="T9" fmla="*/ 0 h 492"/>
                  <a:gd name="T10" fmla="*/ 0 w 103"/>
                  <a:gd name="T11" fmla="*/ 0 h 492"/>
                  <a:gd name="T12" fmla="*/ 0 w 103"/>
                  <a:gd name="T13" fmla="*/ 0 h 492"/>
                  <a:gd name="T14" fmla="*/ 0 w 103"/>
                  <a:gd name="T15" fmla="*/ 0 h 492"/>
                  <a:gd name="T16" fmla="*/ 0 w 103"/>
                  <a:gd name="T17" fmla="*/ 0 h 492"/>
                  <a:gd name="T18" fmla="*/ 0 w 103"/>
                  <a:gd name="T19" fmla="*/ 0 h 492"/>
                  <a:gd name="T20" fmla="*/ 0 w 103"/>
                  <a:gd name="T21" fmla="*/ 0 h 492"/>
                  <a:gd name="T22" fmla="*/ 0 w 103"/>
                  <a:gd name="T23" fmla="*/ 0 h 492"/>
                  <a:gd name="T24" fmla="*/ 0 w 103"/>
                  <a:gd name="T25" fmla="*/ 0 h 492"/>
                  <a:gd name="T26" fmla="*/ 0 w 103"/>
                  <a:gd name="T27" fmla="*/ 0 h 492"/>
                  <a:gd name="T28" fmla="*/ 0 w 103"/>
                  <a:gd name="T29" fmla="*/ 0 h 492"/>
                  <a:gd name="T30" fmla="*/ 0 w 103"/>
                  <a:gd name="T31" fmla="*/ 0 h 492"/>
                  <a:gd name="T32" fmla="*/ 0 w 103"/>
                  <a:gd name="T33" fmla="*/ 0 h 492"/>
                  <a:gd name="T34" fmla="*/ 0 w 103"/>
                  <a:gd name="T35" fmla="*/ 0 h 492"/>
                  <a:gd name="T36" fmla="*/ 0 w 103"/>
                  <a:gd name="T37" fmla="*/ 0 h 492"/>
                  <a:gd name="T38" fmla="*/ 0 w 103"/>
                  <a:gd name="T39" fmla="*/ 0 h 492"/>
                  <a:gd name="T40" fmla="*/ 0 w 103"/>
                  <a:gd name="T41" fmla="*/ 0 h 492"/>
                  <a:gd name="T42" fmla="*/ 0 w 103"/>
                  <a:gd name="T43" fmla="*/ 0 h 492"/>
                  <a:gd name="T44" fmla="*/ 0 w 103"/>
                  <a:gd name="T45" fmla="*/ 0 h 492"/>
                  <a:gd name="T46" fmla="*/ 0 w 103"/>
                  <a:gd name="T47" fmla="*/ 0 h 492"/>
                  <a:gd name="T48" fmla="*/ 0 w 103"/>
                  <a:gd name="T49" fmla="*/ 0 h 492"/>
                  <a:gd name="T50" fmla="*/ 0 w 103"/>
                  <a:gd name="T51" fmla="*/ 0 h 492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103"/>
                  <a:gd name="T79" fmla="*/ 0 h 492"/>
                  <a:gd name="T80" fmla="*/ 103 w 103"/>
                  <a:gd name="T81" fmla="*/ 492 h 492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103" h="492">
                    <a:moveTo>
                      <a:pt x="32" y="9"/>
                    </a:moveTo>
                    <a:lnTo>
                      <a:pt x="28" y="18"/>
                    </a:lnTo>
                    <a:lnTo>
                      <a:pt x="21" y="47"/>
                    </a:lnTo>
                    <a:lnTo>
                      <a:pt x="12" y="90"/>
                    </a:lnTo>
                    <a:lnTo>
                      <a:pt x="4" y="149"/>
                    </a:lnTo>
                    <a:lnTo>
                      <a:pt x="0" y="220"/>
                    </a:lnTo>
                    <a:lnTo>
                      <a:pt x="0" y="303"/>
                    </a:lnTo>
                    <a:lnTo>
                      <a:pt x="9" y="394"/>
                    </a:lnTo>
                    <a:lnTo>
                      <a:pt x="27" y="492"/>
                    </a:lnTo>
                    <a:lnTo>
                      <a:pt x="98" y="489"/>
                    </a:lnTo>
                    <a:lnTo>
                      <a:pt x="95" y="474"/>
                    </a:lnTo>
                    <a:lnTo>
                      <a:pt x="88" y="434"/>
                    </a:lnTo>
                    <a:lnTo>
                      <a:pt x="80" y="375"/>
                    </a:lnTo>
                    <a:lnTo>
                      <a:pt x="72" y="303"/>
                    </a:lnTo>
                    <a:lnTo>
                      <a:pt x="68" y="224"/>
                    </a:lnTo>
                    <a:lnTo>
                      <a:pt x="70" y="144"/>
                    </a:lnTo>
                    <a:lnTo>
                      <a:pt x="81" y="68"/>
                    </a:lnTo>
                    <a:lnTo>
                      <a:pt x="103" y="5"/>
                    </a:lnTo>
                    <a:lnTo>
                      <a:pt x="103" y="4"/>
                    </a:lnTo>
                    <a:lnTo>
                      <a:pt x="103" y="3"/>
                    </a:lnTo>
                    <a:lnTo>
                      <a:pt x="100" y="1"/>
                    </a:lnTo>
                    <a:lnTo>
                      <a:pt x="97" y="0"/>
                    </a:lnTo>
                    <a:lnTo>
                      <a:pt x="89" y="0"/>
                    </a:lnTo>
                    <a:lnTo>
                      <a:pt x="75" y="0"/>
                    </a:lnTo>
                    <a:lnTo>
                      <a:pt x="57" y="3"/>
                    </a:lnTo>
                    <a:lnTo>
                      <a:pt x="32" y="9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212" name="Freeform 152"/>
              <p:cNvSpPr>
                <a:spLocks/>
              </p:cNvSpPr>
              <p:nvPr/>
            </p:nvSpPr>
            <p:spPr bwMode="auto">
              <a:xfrm>
                <a:off x="4874" y="1883"/>
                <a:ext cx="12" cy="56"/>
              </a:xfrm>
              <a:custGeom>
                <a:avLst/>
                <a:gdLst>
                  <a:gd name="T0" fmla="*/ 0 w 82"/>
                  <a:gd name="T1" fmla="*/ 0 h 390"/>
                  <a:gd name="T2" fmla="*/ 0 w 82"/>
                  <a:gd name="T3" fmla="*/ 0 h 390"/>
                  <a:gd name="T4" fmla="*/ 0 w 82"/>
                  <a:gd name="T5" fmla="*/ 0 h 390"/>
                  <a:gd name="T6" fmla="*/ 0 w 82"/>
                  <a:gd name="T7" fmla="*/ 0 h 390"/>
                  <a:gd name="T8" fmla="*/ 0 w 82"/>
                  <a:gd name="T9" fmla="*/ 0 h 390"/>
                  <a:gd name="T10" fmla="*/ 0 w 82"/>
                  <a:gd name="T11" fmla="*/ 0 h 390"/>
                  <a:gd name="T12" fmla="*/ 0 w 82"/>
                  <a:gd name="T13" fmla="*/ 0 h 390"/>
                  <a:gd name="T14" fmla="*/ 0 w 82"/>
                  <a:gd name="T15" fmla="*/ 0 h 390"/>
                  <a:gd name="T16" fmla="*/ 0 w 82"/>
                  <a:gd name="T17" fmla="*/ 0 h 390"/>
                  <a:gd name="T18" fmla="*/ 0 w 82"/>
                  <a:gd name="T19" fmla="*/ 0 h 390"/>
                  <a:gd name="T20" fmla="*/ 0 w 82"/>
                  <a:gd name="T21" fmla="*/ 0 h 390"/>
                  <a:gd name="T22" fmla="*/ 0 w 82"/>
                  <a:gd name="T23" fmla="*/ 0 h 390"/>
                  <a:gd name="T24" fmla="*/ 0 w 82"/>
                  <a:gd name="T25" fmla="*/ 0 h 390"/>
                  <a:gd name="T26" fmla="*/ 0 w 82"/>
                  <a:gd name="T27" fmla="*/ 0 h 390"/>
                  <a:gd name="T28" fmla="*/ 0 w 82"/>
                  <a:gd name="T29" fmla="*/ 0 h 390"/>
                  <a:gd name="T30" fmla="*/ 0 w 82"/>
                  <a:gd name="T31" fmla="*/ 0 h 390"/>
                  <a:gd name="T32" fmla="*/ 0 w 82"/>
                  <a:gd name="T33" fmla="*/ 0 h 390"/>
                  <a:gd name="T34" fmla="*/ 0 w 82"/>
                  <a:gd name="T35" fmla="*/ 0 h 390"/>
                  <a:gd name="T36" fmla="*/ 0 w 82"/>
                  <a:gd name="T37" fmla="*/ 0 h 390"/>
                  <a:gd name="T38" fmla="*/ 0 w 82"/>
                  <a:gd name="T39" fmla="*/ 0 h 390"/>
                  <a:gd name="T40" fmla="*/ 0 w 82"/>
                  <a:gd name="T41" fmla="*/ 0 h 390"/>
                  <a:gd name="T42" fmla="*/ 0 w 82"/>
                  <a:gd name="T43" fmla="*/ 0 h 390"/>
                  <a:gd name="T44" fmla="*/ 0 w 82"/>
                  <a:gd name="T45" fmla="*/ 0 h 390"/>
                  <a:gd name="T46" fmla="*/ 0 w 82"/>
                  <a:gd name="T47" fmla="*/ 0 h 390"/>
                  <a:gd name="T48" fmla="*/ 0 w 82"/>
                  <a:gd name="T49" fmla="*/ 0 h 390"/>
                  <a:gd name="T50" fmla="*/ 0 w 82"/>
                  <a:gd name="T51" fmla="*/ 0 h 390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82"/>
                  <a:gd name="T79" fmla="*/ 0 h 390"/>
                  <a:gd name="T80" fmla="*/ 82 w 82"/>
                  <a:gd name="T81" fmla="*/ 390 h 390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82" h="390">
                    <a:moveTo>
                      <a:pt x="25" y="8"/>
                    </a:moveTo>
                    <a:lnTo>
                      <a:pt x="23" y="16"/>
                    </a:lnTo>
                    <a:lnTo>
                      <a:pt x="17" y="38"/>
                    </a:lnTo>
                    <a:lnTo>
                      <a:pt x="11" y="72"/>
                    </a:lnTo>
                    <a:lnTo>
                      <a:pt x="4" y="118"/>
                    </a:lnTo>
                    <a:lnTo>
                      <a:pt x="0" y="174"/>
                    </a:lnTo>
                    <a:lnTo>
                      <a:pt x="0" y="240"/>
                    </a:lnTo>
                    <a:lnTo>
                      <a:pt x="7" y="312"/>
                    </a:lnTo>
                    <a:lnTo>
                      <a:pt x="22" y="390"/>
                    </a:lnTo>
                    <a:lnTo>
                      <a:pt x="78" y="387"/>
                    </a:lnTo>
                    <a:lnTo>
                      <a:pt x="76" y="375"/>
                    </a:lnTo>
                    <a:lnTo>
                      <a:pt x="70" y="343"/>
                    </a:lnTo>
                    <a:lnTo>
                      <a:pt x="63" y="297"/>
                    </a:lnTo>
                    <a:lnTo>
                      <a:pt x="57" y="240"/>
                    </a:lnTo>
                    <a:lnTo>
                      <a:pt x="54" y="178"/>
                    </a:lnTo>
                    <a:lnTo>
                      <a:pt x="56" y="113"/>
                    </a:lnTo>
                    <a:lnTo>
                      <a:pt x="64" y="55"/>
                    </a:lnTo>
                    <a:lnTo>
                      <a:pt x="82" y="4"/>
                    </a:lnTo>
                    <a:lnTo>
                      <a:pt x="82" y="2"/>
                    </a:lnTo>
                    <a:lnTo>
                      <a:pt x="80" y="1"/>
                    </a:lnTo>
                    <a:lnTo>
                      <a:pt x="77" y="0"/>
                    </a:lnTo>
                    <a:lnTo>
                      <a:pt x="70" y="0"/>
                    </a:lnTo>
                    <a:lnTo>
                      <a:pt x="60" y="1"/>
                    </a:lnTo>
                    <a:lnTo>
                      <a:pt x="46" y="3"/>
                    </a:lnTo>
                    <a:lnTo>
                      <a:pt x="25" y="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213" name="Freeform 153"/>
              <p:cNvSpPr>
                <a:spLocks/>
              </p:cNvSpPr>
              <p:nvPr/>
            </p:nvSpPr>
            <p:spPr bwMode="auto">
              <a:xfrm>
                <a:off x="4875" y="1890"/>
                <a:ext cx="8" cy="41"/>
              </a:xfrm>
              <a:custGeom>
                <a:avLst/>
                <a:gdLst>
                  <a:gd name="T0" fmla="*/ 0 w 59"/>
                  <a:gd name="T1" fmla="*/ 0 h 288"/>
                  <a:gd name="T2" fmla="*/ 0 w 59"/>
                  <a:gd name="T3" fmla="*/ 0 h 288"/>
                  <a:gd name="T4" fmla="*/ 0 w 59"/>
                  <a:gd name="T5" fmla="*/ 0 h 288"/>
                  <a:gd name="T6" fmla="*/ 0 w 59"/>
                  <a:gd name="T7" fmla="*/ 0 h 288"/>
                  <a:gd name="T8" fmla="*/ 0 w 59"/>
                  <a:gd name="T9" fmla="*/ 0 h 288"/>
                  <a:gd name="T10" fmla="*/ 0 w 59"/>
                  <a:gd name="T11" fmla="*/ 0 h 288"/>
                  <a:gd name="T12" fmla="*/ 0 w 59"/>
                  <a:gd name="T13" fmla="*/ 0 h 288"/>
                  <a:gd name="T14" fmla="*/ 0 w 59"/>
                  <a:gd name="T15" fmla="*/ 0 h 288"/>
                  <a:gd name="T16" fmla="*/ 0 w 59"/>
                  <a:gd name="T17" fmla="*/ 0 h 288"/>
                  <a:gd name="T18" fmla="*/ 0 w 59"/>
                  <a:gd name="T19" fmla="*/ 0 h 288"/>
                  <a:gd name="T20" fmla="*/ 0 w 59"/>
                  <a:gd name="T21" fmla="*/ 0 h 288"/>
                  <a:gd name="T22" fmla="*/ 0 w 59"/>
                  <a:gd name="T23" fmla="*/ 0 h 288"/>
                  <a:gd name="T24" fmla="*/ 0 w 59"/>
                  <a:gd name="T25" fmla="*/ 0 h 288"/>
                  <a:gd name="T26" fmla="*/ 0 w 59"/>
                  <a:gd name="T27" fmla="*/ 0 h 288"/>
                  <a:gd name="T28" fmla="*/ 0 w 59"/>
                  <a:gd name="T29" fmla="*/ 0 h 288"/>
                  <a:gd name="T30" fmla="*/ 0 w 59"/>
                  <a:gd name="T31" fmla="*/ 0 h 288"/>
                  <a:gd name="T32" fmla="*/ 0 w 59"/>
                  <a:gd name="T33" fmla="*/ 0 h 288"/>
                  <a:gd name="T34" fmla="*/ 0 w 59"/>
                  <a:gd name="T35" fmla="*/ 0 h 288"/>
                  <a:gd name="T36" fmla="*/ 0 w 59"/>
                  <a:gd name="T37" fmla="*/ 0 h 288"/>
                  <a:gd name="T38" fmla="*/ 0 w 59"/>
                  <a:gd name="T39" fmla="*/ 0 h 288"/>
                  <a:gd name="T40" fmla="*/ 0 w 59"/>
                  <a:gd name="T41" fmla="*/ 0 h 288"/>
                  <a:gd name="T42" fmla="*/ 0 w 59"/>
                  <a:gd name="T43" fmla="*/ 0 h 288"/>
                  <a:gd name="T44" fmla="*/ 0 w 59"/>
                  <a:gd name="T45" fmla="*/ 0 h 288"/>
                  <a:gd name="T46" fmla="*/ 0 w 59"/>
                  <a:gd name="T47" fmla="*/ 0 h 288"/>
                  <a:gd name="T48" fmla="*/ 0 w 59"/>
                  <a:gd name="T49" fmla="*/ 0 h 288"/>
                  <a:gd name="T50" fmla="*/ 0 w 59"/>
                  <a:gd name="T51" fmla="*/ 0 h 288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59"/>
                  <a:gd name="T79" fmla="*/ 0 h 288"/>
                  <a:gd name="T80" fmla="*/ 59 w 59"/>
                  <a:gd name="T81" fmla="*/ 288 h 288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59" h="288">
                    <a:moveTo>
                      <a:pt x="18" y="6"/>
                    </a:moveTo>
                    <a:lnTo>
                      <a:pt x="17" y="11"/>
                    </a:lnTo>
                    <a:lnTo>
                      <a:pt x="13" y="27"/>
                    </a:lnTo>
                    <a:lnTo>
                      <a:pt x="7" y="53"/>
                    </a:lnTo>
                    <a:lnTo>
                      <a:pt x="2" y="87"/>
                    </a:lnTo>
                    <a:lnTo>
                      <a:pt x="0" y="130"/>
                    </a:lnTo>
                    <a:lnTo>
                      <a:pt x="0" y="177"/>
                    </a:lnTo>
                    <a:lnTo>
                      <a:pt x="5" y="231"/>
                    </a:lnTo>
                    <a:lnTo>
                      <a:pt x="16" y="288"/>
                    </a:lnTo>
                    <a:lnTo>
                      <a:pt x="57" y="286"/>
                    </a:lnTo>
                    <a:lnTo>
                      <a:pt x="56" y="278"/>
                    </a:lnTo>
                    <a:lnTo>
                      <a:pt x="51" y="254"/>
                    </a:lnTo>
                    <a:lnTo>
                      <a:pt x="47" y="219"/>
                    </a:lnTo>
                    <a:lnTo>
                      <a:pt x="42" y="177"/>
                    </a:lnTo>
                    <a:lnTo>
                      <a:pt x="40" y="131"/>
                    </a:lnTo>
                    <a:lnTo>
                      <a:pt x="41" y="84"/>
                    </a:lnTo>
                    <a:lnTo>
                      <a:pt x="47" y="40"/>
                    </a:lnTo>
                    <a:lnTo>
                      <a:pt x="59" y="3"/>
                    </a:lnTo>
                    <a:lnTo>
                      <a:pt x="59" y="2"/>
                    </a:lnTo>
                    <a:lnTo>
                      <a:pt x="58" y="1"/>
                    </a:lnTo>
                    <a:lnTo>
                      <a:pt x="56" y="0"/>
                    </a:lnTo>
                    <a:lnTo>
                      <a:pt x="51" y="0"/>
                    </a:lnTo>
                    <a:lnTo>
                      <a:pt x="45" y="0"/>
                    </a:lnTo>
                    <a:lnTo>
                      <a:pt x="33" y="2"/>
                    </a:lnTo>
                    <a:lnTo>
                      <a:pt x="18" y="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214" name="Freeform 154"/>
              <p:cNvSpPr>
                <a:spLocks/>
              </p:cNvSpPr>
              <p:nvPr/>
            </p:nvSpPr>
            <p:spPr bwMode="auto">
              <a:xfrm>
                <a:off x="4994" y="1850"/>
                <a:ext cx="28" cy="111"/>
              </a:xfrm>
              <a:custGeom>
                <a:avLst/>
                <a:gdLst>
                  <a:gd name="T0" fmla="*/ 0 w 198"/>
                  <a:gd name="T1" fmla="*/ 0 h 779"/>
                  <a:gd name="T2" fmla="*/ 0 w 198"/>
                  <a:gd name="T3" fmla="*/ 0 h 779"/>
                  <a:gd name="T4" fmla="*/ 0 w 198"/>
                  <a:gd name="T5" fmla="*/ 0 h 779"/>
                  <a:gd name="T6" fmla="*/ 0 w 198"/>
                  <a:gd name="T7" fmla="*/ 0 h 779"/>
                  <a:gd name="T8" fmla="*/ 0 w 198"/>
                  <a:gd name="T9" fmla="*/ 0 h 779"/>
                  <a:gd name="T10" fmla="*/ 0 w 198"/>
                  <a:gd name="T11" fmla="*/ 0 h 779"/>
                  <a:gd name="T12" fmla="*/ 0 w 198"/>
                  <a:gd name="T13" fmla="*/ 0 h 779"/>
                  <a:gd name="T14" fmla="*/ 0 w 198"/>
                  <a:gd name="T15" fmla="*/ 0 h 779"/>
                  <a:gd name="T16" fmla="*/ 0 w 198"/>
                  <a:gd name="T17" fmla="*/ 0 h 779"/>
                  <a:gd name="T18" fmla="*/ 0 w 198"/>
                  <a:gd name="T19" fmla="*/ 0 h 779"/>
                  <a:gd name="T20" fmla="*/ 0 w 198"/>
                  <a:gd name="T21" fmla="*/ 0 h 779"/>
                  <a:gd name="T22" fmla="*/ 0 w 198"/>
                  <a:gd name="T23" fmla="*/ 0 h 779"/>
                  <a:gd name="T24" fmla="*/ 0 w 198"/>
                  <a:gd name="T25" fmla="*/ 0 h 779"/>
                  <a:gd name="T26" fmla="*/ 0 w 198"/>
                  <a:gd name="T27" fmla="*/ 0 h 779"/>
                  <a:gd name="T28" fmla="*/ 0 w 198"/>
                  <a:gd name="T29" fmla="*/ 0 h 779"/>
                  <a:gd name="T30" fmla="*/ 0 w 198"/>
                  <a:gd name="T31" fmla="*/ 0 h 779"/>
                  <a:gd name="T32" fmla="*/ 0 w 198"/>
                  <a:gd name="T33" fmla="*/ 0 h 779"/>
                  <a:gd name="T34" fmla="*/ 0 w 198"/>
                  <a:gd name="T35" fmla="*/ 0 h 779"/>
                  <a:gd name="T36" fmla="*/ 0 w 198"/>
                  <a:gd name="T37" fmla="*/ 0 h 779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98"/>
                  <a:gd name="T58" fmla="*/ 0 h 779"/>
                  <a:gd name="T59" fmla="*/ 198 w 198"/>
                  <a:gd name="T60" fmla="*/ 779 h 779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98" h="779">
                    <a:moveTo>
                      <a:pt x="198" y="6"/>
                    </a:moveTo>
                    <a:lnTo>
                      <a:pt x="194" y="12"/>
                    </a:lnTo>
                    <a:lnTo>
                      <a:pt x="180" y="31"/>
                    </a:lnTo>
                    <a:lnTo>
                      <a:pt x="163" y="72"/>
                    </a:lnTo>
                    <a:lnTo>
                      <a:pt x="146" y="138"/>
                    </a:lnTo>
                    <a:lnTo>
                      <a:pt x="132" y="236"/>
                    </a:lnTo>
                    <a:lnTo>
                      <a:pt x="125" y="373"/>
                    </a:lnTo>
                    <a:lnTo>
                      <a:pt x="130" y="551"/>
                    </a:lnTo>
                    <a:lnTo>
                      <a:pt x="148" y="779"/>
                    </a:lnTo>
                    <a:lnTo>
                      <a:pt x="37" y="779"/>
                    </a:lnTo>
                    <a:lnTo>
                      <a:pt x="34" y="756"/>
                    </a:lnTo>
                    <a:lnTo>
                      <a:pt x="23" y="693"/>
                    </a:lnTo>
                    <a:lnTo>
                      <a:pt x="13" y="599"/>
                    </a:lnTo>
                    <a:lnTo>
                      <a:pt x="4" y="483"/>
                    </a:lnTo>
                    <a:lnTo>
                      <a:pt x="0" y="357"/>
                    </a:lnTo>
                    <a:lnTo>
                      <a:pt x="7" y="227"/>
                    </a:lnTo>
                    <a:lnTo>
                      <a:pt x="27" y="105"/>
                    </a:lnTo>
                    <a:lnTo>
                      <a:pt x="65" y="0"/>
                    </a:lnTo>
                    <a:lnTo>
                      <a:pt x="198" y="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215" name="Freeform 155"/>
              <p:cNvSpPr>
                <a:spLocks/>
              </p:cNvSpPr>
              <p:nvPr/>
            </p:nvSpPr>
            <p:spPr bwMode="auto">
              <a:xfrm>
                <a:off x="4995" y="1857"/>
                <a:ext cx="24" cy="96"/>
              </a:xfrm>
              <a:custGeom>
                <a:avLst/>
                <a:gdLst>
                  <a:gd name="T0" fmla="*/ 0 w 169"/>
                  <a:gd name="T1" fmla="*/ 0 h 666"/>
                  <a:gd name="T2" fmla="*/ 0 w 169"/>
                  <a:gd name="T3" fmla="*/ 0 h 666"/>
                  <a:gd name="T4" fmla="*/ 0 w 169"/>
                  <a:gd name="T5" fmla="*/ 0 h 666"/>
                  <a:gd name="T6" fmla="*/ 0 w 169"/>
                  <a:gd name="T7" fmla="*/ 0 h 666"/>
                  <a:gd name="T8" fmla="*/ 0 w 169"/>
                  <a:gd name="T9" fmla="*/ 0 h 666"/>
                  <a:gd name="T10" fmla="*/ 0 w 169"/>
                  <a:gd name="T11" fmla="*/ 0 h 666"/>
                  <a:gd name="T12" fmla="*/ 0 w 169"/>
                  <a:gd name="T13" fmla="*/ 0 h 666"/>
                  <a:gd name="T14" fmla="*/ 0 w 169"/>
                  <a:gd name="T15" fmla="*/ 0 h 666"/>
                  <a:gd name="T16" fmla="*/ 0 w 169"/>
                  <a:gd name="T17" fmla="*/ 0 h 666"/>
                  <a:gd name="T18" fmla="*/ 0 w 169"/>
                  <a:gd name="T19" fmla="*/ 0 h 666"/>
                  <a:gd name="T20" fmla="*/ 0 w 169"/>
                  <a:gd name="T21" fmla="*/ 0 h 666"/>
                  <a:gd name="T22" fmla="*/ 0 w 169"/>
                  <a:gd name="T23" fmla="*/ 0 h 666"/>
                  <a:gd name="T24" fmla="*/ 0 w 169"/>
                  <a:gd name="T25" fmla="*/ 0 h 666"/>
                  <a:gd name="T26" fmla="*/ 0 w 169"/>
                  <a:gd name="T27" fmla="*/ 0 h 666"/>
                  <a:gd name="T28" fmla="*/ 0 w 169"/>
                  <a:gd name="T29" fmla="*/ 0 h 666"/>
                  <a:gd name="T30" fmla="*/ 0 w 169"/>
                  <a:gd name="T31" fmla="*/ 0 h 666"/>
                  <a:gd name="T32" fmla="*/ 0 w 169"/>
                  <a:gd name="T33" fmla="*/ 0 h 666"/>
                  <a:gd name="T34" fmla="*/ 0 w 169"/>
                  <a:gd name="T35" fmla="*/ 0 h 666"/>
                  <a:gd name="T36" fmla="*/ 0 w 169"/>
                  <a:gd name="T37" fmla="*/ 0 h 66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69"/>
                  <a:gd name="T58" fmla="*/ 0 h 666"/>
                  <a:gd name="T59" fmla="*/ 169 w 169"/>
                  <a:gd name="T60" fmla="*/ 666 h 66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69" h="666">
                    <a:moveTo>
                      <a:pt x="169" y="5"/>
                    </a:moveTo>
                    <a:lnTo>
                      <a:pt x="164" y="10"/>
                    </a:lnTo>
                    <a:lnTo>
                      <a:pt x="154" y="27"/>
                    </a:lnTo>
                    <a:lnTo>
                      <a:pt x="139" y="61"/>
                    </a:lnTo>
                    <a:lnTo>
                      <a:pt x="124" y="118"/>
                    </a:lnTo>
                    <a:lnTo>
                      <a:pt x="113" y="201"/>
                    </a:lnTo>
                    <a:lnTo>
                      <a:pt x="107" y="318"/>
                    </a:lnTo>
                    <a:lnTo>
                      <a:pt x="110" y="470"/>
                    </a:lnTo>
                    <a:lnTo>
                      <a:pt x="126" y="666"/>
                    </a:lnTo>
                    <a:lnTo>
                      <a:pt x="31" y="666"/>
                    </a:lnTo>
                    <a:lnTo>
                      <a:pt x="28" y="646"/>
                    </a:lnTo>
                    <a:lnTo>
                      <a:pt x="20" y="592"/>
                    </a:lnTo>
                    <a:lnTo>
                      <a:pt x="11" y="512"/>
                    </a:lnTo>
                    <a:lnTo>
                      <a:pt x="3" y="413"/>
                    </a:lnTo>
                    <a:lnTo>
                      <a:pt x="0" y="305"/>
                    </a:lnTo>
                    <a:lnTo>
                      <a:pt x="6" y="195"/>
                    </a:lnTo>
                    <a:lnTo>
                      <a:pt x="23" y="90"/>
                    </a:lnTo>
                    <a:lnTo>
                      <a:pt x="55" y="0"/>
                    </a:lnTo>
                    <a:lnTo>
                      <a:pt x="169" y="5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216" name="Freeform 156"/>
              <p:cNvSpPr>
                <a:spLocks/>
              </p:cNvSpPr>
              <p:nvPr/>
            </p:nvSpPr>
            <p:spPr bwMode="auto">
              <a:xfrm>
                <a:off x="4996" y="1865"/>
                <a:ext cx="20" cy="79"/>
              </a:xfrm>
              <a:custGeom>
                <a:avLst/>
                <a:gdLst>
                  <a:gd name="T0" fmla="*/ 0 w 140"/>
                  <a:gd name="T1" fmla="*/ 0 h 551"/>
                  <a:gd name="T2" fmla="*/ 0 w 140"/>
                  <a:gd name="T3" fmla="*/ 0 h 551"/>
                  <a:gd name="T4" fmla="*/ 0 w 140"/>
                  <a:gd name="T5" fmla="*/ 0 h 551"/>
                  <a:gd name="T6" fmla="*/ 0 w 140"/>
                  <a:gd name="T7" fmla="*/ 0 h 551"/>
                  <a:gd name="T8" fmla="*/ 0 w 140"/>
                  <a:gd name="T9" fmla="*/ 0 h 551"/>
                  <a:gd name="T10" fmla="*/ 0 w 140"/>
                  <a:gd name="T11" fmla="*/ 0 h 551"/>
                  <a:gd name="T12" fmla="*/ 0 w 140"/>
                  <a:gd name="T13" fmla="*/ 0 h 551"/>
                  <a:gd name="T14" fmla="*/ 0 w 140"/>
                  <a:gd name="T15" fmla="*/ 0 h 551"/>
                  <a:gd name="T16" fmla="*/ 0 w 140"/>
                  <a:gd name="T17" fmla="*/ 0 h 551"/>
                  <a:gd name="T18" fmla="*/ 0 w 140"/>
                  <a:gd name="T19" fmla="*/ 0 h 551"/>
                  <a:gd name="T20" fmla="*/ 0 w 140"/>
                  <a:gd name="T21" fmla="*/ 0 h 551"/>
                  <a:gd name="T22" fmla="*/ 0 w 140"/>
                  <a:gd name="T23" fmla="*/ 0 h 551"/>
                  <a:gd name="T24" fmla="*/ 0 w 140"/>
                  <a:gd name="T25" fmla="*/ 0 h 551"/>
                  <a:gd name="T26" fmla="*/ 0 w 140"/>
                  <a:gd name="T27" fmla="*/ 0 h 551"/>
                  <a:gd name="T28" fmla="*/ 0 w 140"/>
                  <a:gd name="T29" fmla="*/ 0 h 551"/>
                  <a:gd name="T30" fmla="*/ 0 w 140"/>
                  <a:gd name="T31" fmla="*/ 0 h 551"/>
                  <a:gd name="T32" fmla="*/ 0 w 140"/>
                  <a:gd name="T33" fmla="*/ 0 h 551"/>
                  <a:gd name="T34" fmla="*/ 0 w 140"/>
                  <a:gd name="T35" fmla="*/ 0 h 551"/>
                  <a:gd name="T36" fmla="*/ 0 w 140"/>
                  <a:gd name="T37" fmla="*/ 0 h 551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40"/>
                  <a:gd name="T58" fmla="*/ 0 h 551"/>
                  <a:gd name="T59" fmla="*/ 140 w 140"/>
                  <a:gd name="T60" fmla="*/ 551 h 551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40" h="551">
                    <a:moveTo>
                      <a:pt x="140" y="5"/>
                    </a:moveTo>
                    <a:lnTo>
                      <a:pt x="136" y="8"/>
                    </a:lnTo>
                    <a:lnTo>
                      <a:pt x="127" y="23"/>
                    </a:lnTo>
                    <a:lnTo>
                      <a:pt x="116" y="51"/>
                    </a:lnTo>
                    <a:lnTo>
                      <a:pt x="103" y="98"/>
                    </a:lnTo>
                    <a:lnTo>
                      <a:pt x="94" y="167"/>
                    </a:lnTo>
                    <a:lnTo>
                      <a:pt x="90" y="264"/>
                    </a:lnTo>
                    <a:lnTo>
                      <a:pt x="92" y="390"/>
                    </a:lnTo>
                    <a:lnTo>
                      <a:pt x="106" y="551"/>
                    </a:lnTo>
                    <a:lnTo>
                      <a:pt x="27" y="551"/>
                    </a:lnTo>
                    <a:lnTo>
                      <a:pt x="24" y="535"/>
                    </a:lnTo>
                    <a:lnTo>
                      <a:pt x="17" y="490"/>
                    </a:lnTo>
                    <a:lnTo>
                      <a:pt x="9" y="423"/>
                    </a:lnTo>
                    <a:lnTo>
                      <a:pt x="3" y="342"/>
                    </a:lnTo>
                    <a:lnTo>
                      <a:pt x="0" y="252"/>
                    </a:lnTo>
                    <a:lnTo>
                      <a:pt x="5" y="161"/>
                    </a:lnTo>
                    <a:lnTo>
                      <a:pt x="20" y="75"/>
                    </a:lnTo>
                    <a:lnTo>
                      <a:pt x="46" y="0"/>
                    </a:lnTo>
                    <a:lnTo>
                      <a:pt x="140" y="5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217" name="Freeform 157"/>
              <p:cNvSpPr>
                <a:spLocks/>
              </p:cNvSpPr>
              <p:nvPr/>
            </p:nvSpPr>
            <p:spPr bwMode="auto">
              <a:xfrm>
                <a:off x="4997" y="1873"/>
                <a:ext cx="16" cy="62"/>
              </a:xfrm>
              <a:custGeom>
                <a:avLst/>
                <a:gdLst>
                  <a:gd name="T0" fmla="*/ 0 w 111"/>
                  <a:gd name="T1" fmla="*/ 0 h 437"/>
                  <a:gd name="T2" fmla="*/ 0 w 111"/>
                  <a:gd name="T3" fmla="*/ 0 h 437"/>
                  <a:gd name="T4" fmla="*/ 0 w 111"/>
                  <a:gd name="T5" fmla="*/ 0 h 437"/>
                  <a:gd name="T6" fmla="*/ 0 w 111"/>
                  <a:gd name="T7" fmla="*/ 0 h 437"/>
                  <a:gd name="T8" fmla="*/ 0 w 111"/>
                  <a:gd name="T9" fmla="*/ 0 h 437"/>
                  <a:gd name="T10" fmla="*/ 0 w 111"/>
                  <a:gd name="T11" fmla="*/ 0 h 437"/>
                  <a:gd name="T12" fmla="*/ 0 w 111"/>
                  <a:gd name="T13" fmla="*/ 0 h 437"/>
                  <a:gd name="T14" fmla="*/ 0 w 111"/>
                  <a:gd name="T15" fmla="*/ 0 h 437"/>
                  <a:gd name="T16" fmla="*/ 0 w 111"/>
                  <a:gd name="T17" fmla="*/ 0 h 437"/>
                  <a:gd name="T18" fmla="*/ 0 w 111"/>
                  <a:gd name="T19" fmla="*/ 0 h 437"/>
                  <a:gd name="T20" fmla="*/ 0 w 111"/>
                  <a:gd name="T21" fmla="*/ 0 h 437"/>
                  <a:gd name="T22" fmla="*/ 0 w 111"/>
                  <a:gd name="T23" fmla="*/ 0 h 437"/>
                  <a:gd name="T24" fmla="*/ 0 w 111"/>
                  <a:gd name="T25" fmla="*/ 0 h 437"/>
                  <a:gd name="T26" fmla="*/ 0 w 111"/>
                  <a:gd name="T27" fmla="*/ 0 h 437"/>
                  <a:gd name="T28" fmla="*/ 0 w 111"/>
                  <a:gd name="T29" fmla="*/ 0 h 437"/>
                  <a:gd name="T30" fmla="*/ 0 w 111"/>
                  <a:gd name="T31" fmla="*/ 0 h 437"/>
                  <a:gd name="T32" fmla="*/ 0 w 111"/>
                  <a:gd name="T33" fmla="*/ 0 h 437"/>
                  <a:gd name="T34" fmla="*/ 0 w 111"/>
                  <a:gd name="T35" fmla="*/ 0 h 437"/>
                  <a:gd name="T36" fmla="*/ 0 w 111"/>
                  <a:gd name="T37" fmla="*/ 0 h 437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11"/>
                  <a:gd name="T58" fmla="*/ 0 h 437"/>
                  <a:gd name="T59" fmla="*/ 111 w 111"/>
                  <a:gd name="T60" fmla="*/ 437 h 437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11" h="437">
                    <a:moveTo>
                      <a:pt x="111" y="4"/>
                    </a:moveTo>
                    <a:lnTo>
                      <a:pt x="108" y="7"/>
                    </a:lnTo>
                    <a:lnTo>
                      <a:pt x="101" y="18"/>
                    </a:lnTo>
                    <a:lnTo>
                      <a:pt x="92" y="41"/>
                    </a:lnTo>
                    <a:lnTo>
                      <a:pt x="82" y="77"/>
                    </a:lnTo>
                    <a:lnTo>
                      <a:pt x="75" y="133"/>
                    </a:lnTo>
                    <a:lnTo>
                      <a:pt x="70" y="208"/>
                    </a:lnTo>
                    <a:lnTo>
                      <a:pt x="72" y="309"/>
                    </a:lnTo>
                    <a:lnTo>
                      <a:pt x="83" y="437"/>
                    </a:lnTo>
                    <a:lnTo>
                      <a:pt x="21" y="437"/>
                    </a:lnTo>
                    <a:lnTo>
                      <a:pt x="19" y="424"/>
                    </a:lnTo>
                    <a:lnTo>
                      <a:pt x="13" y="389"/>
                    </a:lnTo>
                    <a:lnTo>
                      <a:pt x="7" y="336"/>
                    </a:lnTo>
                    <a:lnTo>
                      <a:pt x="3" y="272"/>
                    </a:lnTo>
                    <a:lnTo>
                      <a:pt x="0" y="200"/>
                    </a:lnTo>
                    <a:lnTo>
                      <a:pt x="5" y="128"/>
                    </a:lnTo>
                    <a:lnTo>
                      <a:pt x="16" y="59"/>
                    </a:lnTo>
                    <a:lnTo>
                      <a:pt x="37" y="0"/>
                    </a:lnTo>
                    <a:lnTo>
                      <a:pt x="111" y="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218" name="Freeform 158"/>
              <p:cNvSpPr>
                <a:spLocks/>
              </p:cNvSpPr>
              <p:nvPr/>
            </p:nvSpPr>
            <p:spPr bwMode="auto">
              <a:xfrm>
                <a:off x="4998" y="1881"/>
                <a:ext cx="12" cy="46"/>
              </a:xfrm>
              <a:custGeom>
                <a:avLst/>
                <a:gdLst>
                  <a:gd name="T0" fmla="*/ 0 w 82"/>
                  <a:gd name="T1" fmla="*/ 0 h 322"/>
                  <a:gd name="T2" fmla="*/ 0 w 82"/>
                  <a:gd name="T3" fmla="*/ 0 h 322"/>
                  <a:gd name="T4" fmla="*/ 0 w 82"/>
                  <a:gd name="T5" fmla="*/ 0 h 322"/>
                  <a:gd name="T6" fmla="*/ 0 w 82"/>
                  <a:gd name="T7" fmla="*/ 0 h 322"/>
                  <a:gd name="T8" fmla="*/ 0 w 82"/>
                  <a:gd name="T9" fmla="*/ 0 h 322"/>
                  <a:gd name="T10" fmla="*/ 0 w 82"/>
                  <a:gd name="T11" fmla="*/ 0 h 322"/>
                  <a:gd name="T12" fmla="*/ 0 w 82"/>
                  <a:gd name="T13" fmla="*/ 0 h 322"/>
                  <a:gd name="T14" fmla="*/ 0 w 82"/>
                  <a:gd name="T15" fmla="*/ 0 h 322"/>
                  <a:gd name="T16" fmla="*/ 0 w 82"/>
                  <a:gd name="T17" fmla="*/ 0 h 322"/>
                  <a:gd name="T18" fmla="*/ 0 w 82"/>
                  <a:gd name="T19" fmla="*/ 0 h 322"/>
                  <a:gd name="T20" fmla="*/ 0 w 82"/>
                  <a:gd name="T21" fmla="*/ 0 h 322"/>
                  <a:gd name="T22" fmla="*/ 0 w 82"/>
                  <a:gd name="T23" fmla="*/ 0 h 322"/>
                  <a:gd name="T24" fmla="*/ 0 w 82"/>
                  <a:gd name="T25" fmla="*/ 0 h 322"/>
                  <a:gd name="T26" fmla="*/ 0 w 82"/>
                  <a:gd name="T27" fmla="*/ 0 h 322"/>
                  <a:gd name="T28" fmla="*/ 0 w 82"/>
                  <a:gd name="T29" fmla="*/ 0 h 322"/>
                  <a:gd name="T30" fmla="*/ 0 w 82"/>
                  <a:gd name="T31" fmla="*/ 0 h 322"/>
                  <a:gd name="T32" fmla="*/ 0 w 82"/>
                  <a:gd name="T33" fmla="*/ 0 h 322"/>
                  <a:gd name="T34" fmla="*/ 0 w 82"/>
                  <a:gd name="T35" fmla="*/ 0 h 322"/>
                  <a:gd name="T36" fmla="*/ 0 w 82"/>
                  <a:gd name="T37" fmla="*/ 0 h 322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82"/>
                  <a:gd name="T58" fmla="*/ 0 h 322"/>
                  <a:gd name="T59" fmla="*/ 82 w 82"/>
                  <a:gd name="T60" fmla="*/ 322 h 322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82" h="322">
                    <a:moveTo>
                      <a:pt x="82" y="3"/>
                    </a:moveTo>
                    <a:lnTo>
                      <a:pt x="79" y="5"/>
                    </a:lnTo>
                    <a:lnTo>
                      <a:pt x="75" y="13"/>
                    </a:lnTo>
                    <a:lnTo>
                      <a:pt x="67" y="30"/>
                    </a:lnTo>
                    <a:lnTo>
                      <a:pt x="60" y="57"/>
                    </a:lnTo>
                    <a:lnTo>
                      <a:pt x="54" y="98"/>
                    </a:lnTo>
                    <a:lnTo>
                      <a:pt x="52" y="154"/>
                    </a:lnTo>
                    <a:lnTo>
                      <a:pt x="53" y="228"/>
                    </a:lnTo>
                    <a:lnTo>
                      <a:pt x="61" y="322"/>
                    </a:lnTo>
                    <a:lnTo>
                      <a:pt x="15" y="322"/>
                    </a:lnTo>
                    <a:lnTo>
                      <a:pt x="14" y="313"/>
                    </a:lnTo>
                    <a:lnTo>
                      <a:pt x="9" y="287"/>
                    </a:lnTo>
                    <a:lnTo>
                      <a:pt x="5" y="247"/>
                    </a:lnTo>
                    <a:lnTo>
                      <a:pt x="1" y="200"/>
                    </a:lnTo>
                    <a:lnTo>
                      <a:pt x="0" y="147"/>
                    </a:lnTo>
                    <a:lnTo>
                      <a:pt x="3" y="95"/>
                    </a:lnTo>
                    <a:lnTo>
                      <a:pt x="11" y="44"/>
                    </a:lnTo>
                    <a:lnTo>
                      <a:pt x="27" y="0"/>
                    </a:lnTo>
                    <a:lnTo>
                      <a:pt x="82" y="3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219" name="Rectangle 159"/>
              <p:cNvSpPr>
                <a:spLocks noChangeArrowheads="1"/>
              </p:cNvSpPr>
              <p:nvPr/>
            </p:nvSpPr>
            <p:spPr bwMode="auto">
              <a:xfrm>
                <a:off x="4846" y="1869"/>
                <a:ext cx="4" cy="146"/>
              </a:xfrm>
              <a:prstGeom prst="rect">
                <a:avLst/>
              </a:prstGeom>
              <a:solidFill>
                <a:srgbClr val="FF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charset="0"/>
                  <a:buChar char="r"/>
                  <a:defRPr sz="28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charset="0"/>
                  <a:buChar char="m"/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256220" name="Freeform 160"/>
              <p:cNvSpPr>
                <a:spLocks/>
              </p:cNvSpPr>
              <p:nvPr/>
            </p:nvSpPr>
            <p:spPr bwMode="auto">
              <a:xfrm>
                <a:off x="4898" y="1867"/>
                <a:ext cx="57" cy="67"/>
              </a:xfrm>
              <a:custGeom>
                <a:avLst/>
                <a:gdLst>
                  <a:gd name="T0" fmla="*/ 0 w 398"/>
                  <a:gd name="T1" fmla="*/ 0 h 469"/>
                  <a:gd name="T2" fmla="*/ 0 w 398"/>
                  <a:gd name="T3" fmla="*/ 0 h 469"/>
                  <a:gd name="T4" fmla="*/ 0 w 398"/>
                  <a:gd name="T5" fmla="*/ 0 h 469"/>
                  <a:gd name="T6" fmla="*/ 0 w 398"/>
                  <a:gd name="T7" fmla="*/ 0 h 469"/>
                  <a:gd name="T8" fmla="*/ 0 w 398"/>
                  <a:gd name="T9" fmla="*/ 0 h 469"/>
                  <a:gd name="T10" fmla="*/ 0 w 398"/>
                  <a:gd name="T11" fmla="*/ 0 h 469"/>
                  <a:gd name="T12" fmla="*/ 0 w 398"/>
                  <a:gd name="T13" fmla="*/ 0 h 469"/>
                  <a:gd name="T14" fmla="*/ 0 w 398"/>
                  <a:gd name="T15" fmla="*/ 0 h 469"/>
                  <a:gd name="T16" fmla="*/ 0 w 398"/>
                  <a:gd name="T17" fmla="*/ 0 h 469"/>
                  <a:gd name="T18" fmla="*/ 0 w 398"/>
                  <a:gd name="T19" fmla="*/ 0 h 469"/>
                  <a:gd name="T20" fmla="*/ 0 w 398"/>
                  <a:gd name="T21" fmla="*/ 0 h 469"/>
                  <a:gd name="T22" fmla="*/ 0 w 398"/>
                  <a:gd name="T23" fmla="*/ 0 h 469"/>
                  <a:gd name="T24" fmla="*/ 0 w 398"/>
                  <a:gd name="T25" fmla="*/ 0 h 469"/>
                  <a:gd name="T26" fmla="*/ 0 w 398"/>
                  <a:gd name="T27" fmla="*/ 0 h 469"/>
                  <a:gd name="T28" fmla="*/ 0 w 398"/>
                  <a:gd name="T29" fmla="*/ 0 h 469"/>
                  <a:gd name="T30" fmla="*/ 0 w 398"/>
                  <a:gd name="T31" fmla="*/ 0 h 469"/>
                  <a:gd name="T32" fmla="*/ 0 w 398"/>
                  <a:gd name="T33" fmla="*/ 0 h 469"/>
                  <a:gd name="T34" fmla="*/ 0 w 398"/>
                  <a:gd name="T35" fmla="*/ 0 h 469"/>
                  <a:gd name="T36" fmla="*/ 0 w 398"/>
                  <a:gd name="T37" fmla="*/ 0 h 469"/>
                  <a:gd name="T38" fmla="*/ 0 w 398"/>
                  <a:gd name="T39" fmla="*/ 0 h 469"/>
                  <a:gd name="T40" fmla="*/ 0 w 398"/>
                  <a:gd name="T41" fmla="*/ 0 h 469"/>
                  <a:gd name="T42" fmla="*/ 0 w 398"/>
                  <a:gd name="T43" fmla="*/ 0 h 469"/>
                  <a:gd name="T44" fmla="*/ 0 w 398"/>
                  <a:gd name="T45" fmla="*/ 0 h 469"/>
                  <a:gd name="T46" fmla="*/ 0 w 398"/>
                  <a:gd name="T47" fmla="*/ 0 h 469"/>
                  <a:gd name="T48" fmla="*/ 0 w 398"/>
                  <a:gd name="T49" fmla="*/ 0 h 469"/>
                  <a:gd name="T50" fmla="*/ 0 w 398"/>
                  <a:gd name="T51" fmla="*/ 0 h 469"/>
                  <a:gd name="T52" fmla="*/ 0 w 398"/>
                  <a:gd name="T53" fmla="*/ 0 h 469"/>
                  <a:gd name="T54" fmla="*/ 0 w 398"/>
                  <a:gd name="T55" fmla="*/ 0 h 469"/>
                  <a:gd name="T56" fmla="*/ 0 w 398"/>
                  <a:gd name="T57" fmla="*/ 0 h 469"/>
                  <a:gd name="T58" fmla="*/ 0 w 398"/>
                  <a:gd name="T59" fmla="*/ 0 h 469"/>
                  <a:gd name="T60" fmla="*/ 0 w 398"/>
                  <a:gd name="T61" fmla="*/ 0 h 469"/>
                  <a:gd name="T62" fmla="*/ 0 w 398"/>
                  <a:gd name="T63" fmla="*/ 0 h 469"/>
                  <a:gd name="T64" fmla="*/ 0 w 398"/>
                  <a:gd name="T65" fmla="*/ 0 h 469"/>
                  <a:gd name="T66" fmla="*/ 0 w 398"/>
                  <a:gd name="T67" fmla="*/ 0 h 469"/>
                  <a:gd name="T68" fmla="*/ 0 w 398"/>
                  <a:gd name="T69" fmla="*/ 0 h 469"/>
                  <a:gd name="T70" fmla="*/ 0 w 398"/>
                  <a:gd name="T71" fmla="*/ 0 h 469"/>
                  <a:gd name="T72" fmla="*/ 0 w 398"/>
                  <a:gd name="T73" fmla="*/ 0 h 469"/>
                  <a:gd name="T74" fmla="*/ 0 w 398"/>
                  <a:gd name="T75" fmla="*/ 0 h 469"/>
                  <a:gd name="T76" fmla="*/ 0 w 398"/>
                  <a:gd name="T77" fmla="*/ 0 h 469"/>
                  <a:gd name="T78" fmla="*/ 0 w 398"/>
                  <a:gd name="T79" fmla="*/ 0 h 469"/>
                  <a:gd name="T80" fmla="*/ 0 w 398"/>
                  <a:gd name="T81" fmla="*/ 0 h 469"/>
                  <a:gd name="T82" fmla="*/ 0 w 398"/>
                  <a:gd name="T83" fmla="*/ 0 h 469"/>
                  <a:gd name="T84" fmla="*/ 0 w 398"/>
                  <a:gd name="T85" fmla="*/ 0 h 469"/>
                  <a:gd name="T86" fmla="*/ 0 w 398"/>
                  <a:gd name="T87" fmla="*/ 0 h 469"/>
                  <a:gd name="T88" fmla="*/ 0 w 398"/>
                  <a:gd name="T89" fmla="*/ 0 h 469"/>
                  <a:gd name="T90" fmla="*/ 0 w 398"/>
                  <a:gd name="T91" fmla="*/ 0 h 469"/>
                  <a:gd name="T92" fmla="*/ 0 w 398"/>
                  <a:gd name="T93" fmla="*/ 0 h 469"/>
                  <a:gd name="T94" fmla="*/ 0 w 398"/>
                  <a:gd name="T95" fmla="*/ 0 h 469"/>
                  <a:gd name="T96" fmla="*/ 0 w 398"/>
                  <a:gd name="T97" fmla="*/ 0 h 469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w 398"/>
                  <a:gd name="T148" fmla="*/ 0 h 469"/>
                  <a:gd name="T149" fmla="*/ 398 w 398"/>
                  <a:gd name="T150" fmla="*/ 469 h 469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T147" t="T148" r="T149" b="T150"/>
                <a:pathLst>
                  <a:path w="398" h="469">
                    <a:moveTo>
                      <a:pt x="37" y="44"/>
                    </a:moveTo>
                    <a:lnTo>
                      <a:pt x="33" y="53"/>
                    </a:lnTo>
                    <a:lnTo>
                      <a:pt x="27" y="79"/>
                    </a:lnTo>
                    <a:lnTo>
                      <a:pt x="17" y="120"/>
                    </a:lnTo>
                    <a:lnTo>
                      <a:pt x="8" y="174"/>
                    </a:lnTo>
                    <a:lnTo>
                      <a:pt x="1" y="238"/>
                    </a:lnTo>
                    <a:lnTo>
                      <a:pt x="0" y="309"/>
                    </a:lnTo>
                    <a:lnTo>
                      <a:pt x="7" y="387"/>
                    </a:lnTo>
                    <a:lnTo>
                      <a:pt x="24" y="469"/>
                    </a:lnTo>
                    <a:lnTo>
                      <a:pt x="24" y="466"/>
                    </a:lnTo>
                    <a:lnTo>
                      <a:pt x="24" y="455"/>
                    </a:lnTo>
                    <a:lnTo>
                      <a:pt x="24" y="438"/>
                    </a:lnTo>
                    <a:lnTo>
                      <a:pt x="24" y="417"/>
                    </a:lnTo>
                    <a:lnTo>
                      <a:pt x="27" y="391"/>
                    </a:lnTo>
                    <a:lnTo>
                      <a:pt x="30" y="363"/>
                    </a:lnTo>
                    <a:lnTo>
                      <a:pt x="35" y="332"/>
                    </a:lnTo>
                    <a:lnTo>
                      <a:pt x="41" y="300"/>
                    </a:lnTo>
                    <a:lnTo>
                      <a:pt x="52" y="268"/>
                    </a:lnTo>
                    <a:lnTo>
                      <a:pt x="64" y="237"/>
                    </a:lnTo>
                    <a:lnTo>
                      <a:pt x="79" y="207"/>
                    </a:lnTo>
                    <a:lnTo>
                      <a:pt x="99" y="179"/>
                    </a:lnTo>
                    <a:lnTo>
                      <a:pt x="123" y="155"/>
                    </a:lnTo>
                    <a:lnTo>
                      <a:pt x="150" y="136"/>
                    </a:lnTo>
                    <a:lnTo>
                      <a:pt x="183" y="122"/>
                    </a:lnTo>
                    <a:lnTo>
                      <a:pt x="221" y="114"/>
                    </a:lnTo>
                    <a:lnTo>
                      <a:pt x="223" y="112"/>
                    </a:lnTo>
                    <a:lnTo>
                      <a:pt x="230" y="107"/>
                    </a:lnTo>
                    <a:lnTo>
                      <a:pt x="242" y="99"/>
                    </a:lnTo>
                    <a:lnTo>
                      <a:pt x="260" y="88"/>
                    </a:lnTo>
                    <a:lnTo>
                      <a:pt x="284" y="74"/>
                    </a:lnTo>
                    <a:lnTo>
                      <a:pt x="315" y="58"/>
                    </a:lnTo>
                    <a:lnTo>
                      <a:pt x="352" y="39"/>
                    </a:lnTo>
                    <a:lnTo>
                      <a:pt x="398" y="19"/>
                    </a:lnTo>
                    <a:lnTo>
                      <a:pt x="396" y="17"/>
                    </a:lnTo>
                    <a:lnTo>
                      <a:pt x="389" y="16"/>
                    </a:lnTo>
                    <a:lnTo>
                      <a:pt x="379" y="14"/>
                    </a:lnTo>
                    <a:lnTo>
                      <a:pt x="364" y="12"/>
                    </a:lnTo>
                    <a:lnTo>
                      <a:pt x="347" y="8"/>
                    </a:lnTo>
                    <a:lnTo>
                      <a:pt x="326" y="6"/>
                    </a:lnTo>
                    <a:lnTo>
                      <a:pt x="302" y="4"/>
                    </a:lnTo>
                    <a:lnTo>
                      <a:pt x="277" y="1"/>
                    </a:lnTo>
                    <a:lnTo>
                      <a:pt x="250" y="0"/>
                    </a:lnTo>
                    <a:lnTo>
                      <a:pt x="221" y="1"/>
                    </a:lnTo>
                    <a:lnTo>
                      <a:pt x="191" y="3"/>
                    </a:lnTo>
                    <a:lnTo>
                      <a:pt x="160" y="6"/>
                    </a:lnTo>
                    <a:lnTo>
                      <a:pt x="129" y="12"/>
                    </a:lnTo>
                    <a:lnTo>
                      <a:pt x="97" y="20"/>
                    </a:lnTo>
                    <a:lnTo>
                      <a:pt x="67" y="30"/>
                    </a:lnTo>
                    <a:lnTo>
                      <a:pt x="37" y="44"/>
                    </a:lnTo>
                    <a:close/>
                  </a:path>
                </a:pathLst>
              </a:custGeom>
              <a:solidFill>
                <a:srgbClr val="FF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221" name="Freeform 161"/>
              <p:cNvSpPr>
                <a:spLocks/>
              </p:cNvSpPr>
              <p:nvPr/>
            </p:nvSpPr>
            <p:spPr bwMode="auto">
              <a:xfrm>
                <a:off x="4819" y="1917"/>
                <a:ext cx="46" cy="13"/>
              </a:xfrm>
              <a:custGeom>
                <a:avLst/>
                <a:gdLst>
                  <a:gd name="T0" fmla="*/ 0 w 325"/>
                  <a:gd name="T1" fmla="*/ 0 h 89"/>
                  <a:gd name="T2" fmla="*/ 0 w 325"/>
                  <a:gd name="T3" fmla="*/ 0 h 89"/>
                  <a:gd name="T4" fmla="*/ 0 w 325"/>
                  <a:gd name="T5" fmla="*/ 0 h 89"/>
                  <a:gd name="T6" fmla="*/ 0 w 325"/>
                  <a:gd name="T7" fmla="*/ 0 h 89"/>
                  <a:gd name="T8" fmla="*/ 0 w 325"/>
                  <a:gd name="T9" fmla="*/ 0 h 89"/>
                  <a:gd name="T10" fmla="*/ 0 w 325"/>
                  <a:gd name="T11" fmla="*/ 0 h 89"/>
                  <a:gd name="T12" fmla="*/ 0 w 325"/>
                  <a:gd name="T13" fmla="*/ 0 h 89"/>
                  <a:gd name="T14" fmla="*/ 0 w 325"/>
                  <a:gd name="T15" fmla="*/ 0 h 89"/>
                  <a:gd name="T16" fmla="*/ 0 w 325"/>
                  <a:gd name="T17" fmla="*/ 0 h 89"/>
                  <a:gd name="T18" fmla="*/ 0 w 325"/>
                  <a:gd name="T19" fmla="*/ 0 h 89"/>
                  <a:gd name="T20" fmla="*/ 0 w 325"/>
                  <a:gd name="T21" fmla="*/ 0 h 89"/>
                  <a:gd name="T22" fmla="*/ 0 w 325"/>
                  <a:gd name="T23" fmla="*/ 0 h 89"/>
                  <a:gd name="T24" fmla="*/ 0 w 325"/>
                  <a:gd name="T25" fmla="*/ 0 h 89"/>
                  <a:gd name="T26" fmla="*/ 0 w 325"/>
                  <a:gd name="T27" fmla="*/ 0 h 89"/>
                  <a:gd name="T28" fmla="*/ 0 w 325"/>
                  <a:gd name="T29" fmla="*/ 0 h 89"/>
                  <a:gd name="T30" fmla="*/ 0 w 325"/>
                  <a:gd name="T31" fmla="*/ 0 h 89"/>
                  <a:gd name="T32" fmla="*/ 0 w 325"/>
                  <a:gd name="T33" fmla="*/ 0 h 89"/>
                  <a:gd name="T34" fmla="*/ 0 w 325"/>
                  <a:gd name="T35" fmla="*/ 0 h 89"/>
                  <a:gd name="T36" fmla="*/ 0 w 325"/>
                  <a:gd name="T37" fmla="*/ 0 h 89"/>
                  <a:gd name="T38" fmla="*/ 0 w 325"/>
                  <a:gd name="T39" fmla="*/ 0 h 89"/>
                  <a:gd name="T40" fmla="*/ 0 w 325"/>
                  <a:gd name="T41" fmla="*/ 0 h 89"/>
                  <a:gd name="T42" fmla="*/ 0 w 325"/>
                  <a:gd name="T43" fmla="*/ 0 h 89"/>
                  <a:gd name="T44" fmla="*/ 0 w 325"/>
                  <a:gd name="T45" fmla="*/ 0 h 89"/>
                  <a:gd name="T46" fmla="*/ 0 w 325"/>
                  <a:gd name="T47" fmla="*/ 0 h 89"/>
                  <a:gd name="T48" fmla="*/ 0 w 325"/>
                  <a:gd name="T49" fmla="*/ 0 h 89"/>
                  <a:gd name="T50" fmla="*/ 0 w 325"/>
                  <a:gd name="T51" fmla="*/ 0 h 89"/>
                  <a:gd name="T52" fmla="*/ 0 w 325"/>
                  <a:gd name="T53" fmla="*/ 0 h 89"/>
                  <a:gd name="T54" fmla="*/ 0 w 325"/>
                  <a:gd name="T55" fmla="*/ 0 h 89"/>
                  <a:gd name="T56" fmla="*/ 0 w 325"/>
                  <a:gd name="T57" fmla="*/ 0 h 89"/>
                  <a:gd name="T58" fmla="*/ 0 w 325"/>
                  <a:gd name="T59" fmla="*/ 0 h 89"/>
                  <a:gd name="T60" fmla="*/ 0 w 325"/>
                  <a:gd name="T61" fmla="*/ 0 h 89"/>
                  <a:gd name="T62" fmla="*/ 0 w 325"/>
                  <a:gd name="T63" fmla="*/ 0 h 89"/>
                  <a:gd name="T64" fmla="*/ 0 w 325"/>
                  <a:gd name="T65" fmla="*/ 0 h 89"/>
                  <a:gd name="T66" fmla="*/ 0 w 325"/>
                  <a:gd name="T67" fmla="*/ 0 h 89"/>
                  <a:gd name="T68" fmla="*/ 0 w 325"/>
                  <a:gd name="T69" fmla="*/ 0 h 89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325"/>
                  <a:gd name="T106" fmla="*/ 0 h 89"/>
                  <a:gd name="T107" fmla="*/ 325 w 325"/>
                  <a:gd name="T108" fmla="*/ 89 h 89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325" h="89">
                    <a:moveTo>
                      <a:pt x="0" y="57"/>
                    </a:moveTo>
                    <a:lnTo>
                      <a:pt x="0" y="55"/>
                    </a:lnTo>
                    <a:lnTo>
                      <a:pt x="2" y="52"/>
                    </a:lnTo>
                    <a:lnTo>
                      <a:pt x="6" y="47"/>
                    </a:lnTo>
                    <a:lnTo>
                      <a:pt x="12" y="41"/>
                    </a:lnTo>
                    <a:lnTo>
                      <a:pt x="20" y="34"/>
                    </a:lnTo>
                    <a:lnTo>
                      <a:pt x="29" y="27"/>
                    </a:lnTo>
                    <a:lnTo>
                      <a:pt x="41" y="20"/>
                    </a:lnTo>
                    <a:lnTo>
                      <a:pt x="57" y="13"/>
                    </a:lnTo>
                    <a:lnTo>
                      <a:pt x="77" y="7"/>
                    </a:lnTo>
                    <a:lnTo>
                      <a:pt x="98" y="3"/>
                    </a:lnTo>
                    <a:lnTo>
                      <a:pt x="126" y="0"/>
                    </a:lnTo>
                    <a:lnTo>
                      <a:pt x="156" y="0"/>
                    </a:lnTo>
                    <a:lnTo>
                      <a:pt x="191" y="3"/>
                    </a:lnTo>
                    <a:lnTo>
                      <a:pt x="230" y="8"/>
                    </a:lnTo>
                    <a:lnTo>
                      <a:pt x="275" y="18"/>
                    </a:lnTo>
                    <a:lnTo>
                      <a:pt x="325" y="31"/>
                    </a:lnTo>
                    <a:lnTo>
                      <a:pt x="318" y="51"/>
                    </a:lnTo>
                    <a:lnTo>
                      <a:pt x="316" y="50"/>
                    </a:lnTo>
                    <a:lnTo>
                      <a:pt x="308" y="47"/>
                    </a:lnTo>
                    <a:lnTo>
                      <a:pt x="295" y="44"/>
                    </a:lnTo>
                    <a:lnTo>
                      <a:pt x="279" y="39"/>
                    </a:lnTo>
                    <a:lnTo>
                      <a:pt x="260" y="35"/>
                    </a:lnTo>
                    <a:lnTo>
                      <a:pt x="238" y="30"/>
                    </a:lnTo>
                    <a:lnTo>
                      <a:pt x="214" y="27"/>
                    </a:lnTo>
                    <a:lnTo>
                      <a:pt x="188" y="24"/>
                    </a:lnTo>
                    <a:lnTo>
                      <a:pt x="161" y="23"/>
                    </a:lnTo>
                    <a:lnTo>
                      <a:pt x="134" y="23"/>
                    </a:lnTo>
                    <a:lnTo>
                      <a:pt x="108" y="26"/>
                    </a:lnTo>
                    <a:lnTo>
                      <a:pt x="82" y="31"/>
                    </a:lnTo>
                    <a:lnTo>
                      <a:pt x="58" y="41"/>
                    </a:lnTo>
                    <a:lnTo>
                      <a:pt x="36" y="52"/>
                    </a:lnTo>
                    <a:lnTo>
                      <a:pt x="16" y="68"/>
                    </a:lnTo>
                    <a:lnTo>
                      <a:pt x="0" y="89"/>
                    </a:lnTo>
                    <a:lnTo>
                      <a:pt x="0" y="5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222" name="Freeform 162"/>
              <p:cNvSpPr>
                <a:spLocks/>
              </p:cNvSpPr>
              <p:nvPr/>
            </p:nvSpPr>
            <p:spPr bwMode="auto">
              <a:xfrm>
                <a:off x="4819" y="1887"/>
                <a:ext cx="46" cy="13"/>
              </a:xfrm>
              <a:custGeom>
                <a:avLst/>
                <a:gdLst>
                  <a:gd name="T0" fmla="*/ 0 w 325"/>
                  <a:gd name="T1" fmla="*/ 0 h 89"/>
                  <a:gd name="T2" fmla="*/ 0 w 325"/>
                  <a:gd name="T3" fmla="*/ 0 h 89"/>
                  <a:gd name="T4" fmla="*/ 0 w 325"/>
                  <a:gd name="T5" fmla="*/ 0 h 89"/>
                  <a:gd name="T6" fmla="*/ 0 w 325"/>
                  <a:gd name="T7" fmla="*/ 0 h 89"/>
                  <a:gd name="T8" fmla="*/ 0 w 325"/>
                  <a:gd name="T9" fmla="*/ 0 h 89"/>
                  <a:gd name="T10" fmla="*/ 0 w 325"/>
                  <a:gd name="T11" fmla="*/ 0 h 89"/>
                  <a:gd name="T12" fmla="*/ 0 w 325"/>
                  <a:gd name="T13" fmla="*/ 0 h 89"/>
                  <a:gd name="T14" fmla="*/ 0 w 325"/>
                  <a:gd name="T15" fmla="*/ 0 h 89"/>
                  <a:gd name="T16" fmla="*/ 0 w 325"/>
                  <a:gd name="T17" fmla="*/ 0 h 89"/>
                  <a:gd name="T18" fmla="*/ 0 w 325"/>
                  <a:gd name="T19" fmla="*/ 0 h 89"/>
                  <a:gd name="T20" fmla="*/ 0 w 325"/>
                  <a:gd name="T21" fmla="*/ 0 h 89"/>
                  <a:gd name="T22" fmla="*/ 0 w 325"/>
                  <a:gd name="T23" fmla="*/ 0 h 89"/>
                  <a:gd name="T24" fmla="*/ 0 w 325"/>
                  <a:gd name="T25" fmla="*/ 0 h 89"/>
                  <a:gd name="T26" fmla="*/ 0 w 325"/>
                  <a:gd name="T27" fmla="*/ 0 h 89"/>
                  <a:gd name="T28" fmla="*/ 0 w 325"/>
                  <a:gd name="T29" fmla="*/ 0 h 89"/>
                  <a:gd name="T30" fmla="*/ 0 w 325"/>
                  <a:gd name="T31" fmla="*/ 0 h 89"/>
                  <a:gd name="T32" fmla="*/ 0 w 325"/>
                  <a:gd name="T33" fmla="*/ 0 h 89"/>
                  <a:gd name="T34" fmla="*/ 0 w 325"/>
                  <a:gd name="T35" fmla="*/ 0 h 89"/>
                  <a:gd name="T36" fmla="*/ 0 w 325"/>
                  <a:gd name="T37" fmla="*/ 0 h 89"/>
                  <a:gd name="T38" fmla="*/ 0 w 325"/>
                  <a:gd name="T39" fmla="*/ 0 h 89"/>
                  <a:gd name="T40" fmla="*/ 0 w 325"/>
                  <a:gd name="T41" fmla="*/ 0 h 89"/>
                  <a:gd name="T42" fmla="*/ 0 w 325"/>
                  <a:gd name="T43" fmla="*/ 0 h 89"/>
                  <a:gd name="T44" fmla="*/ 0 w 325"/>
                  <a:gd name="T45" fmla="*/ 0 h 89"/>
                  <a:gd name="T46" fmla="*/ 0 w 325"/>
                  <a:gd name="T47" fmla="*/ 0 h 89"/>
                  <a:gd name="T48" fmla="*/ 0 w 325"/>
                  <a:gd name="T49" fmla="*/ 0 h 89"/>
                  <a:gd name="T50" fmla="*/ 0 w 325"/>
                  <a:gd name="T51" fmla="*/ 0 h 89"/>
                  <a:gd name="T52" fmla="*/ 0 w 325"/>
                  <a:gd name="T53" fmla="*/ 0 h 89"/>
                  <a:gd name="T54" fmla="*/ 0 w 325"/>
                  <a:gd name="T55" fmla="*/ 0 h 89"/>
                  <a:gd name="T56" fmla="*/ 0 w 325"/>
                  <a:gd name="T57" fmla="*/ 0 h 89"/>
                  <a:gd name="T58" fmla="*/ 0 w 325"/>
                  <a:gd name="T59" fmla="*/ 0 h 89"/>
                  <a:gd name="T60" fmla="*/ 0 w 325"/>
                  <a:gd name="T61" fmla="*/ 0 h 89"/>
                  <a:gd name="T62" fmla="*/ 0 w 325"/>
                  <a:gd name="T63" fmla="*/ 0 h 89"/>
                  <a:gd name="T64" fmla="*/ 0 w 325"/>
                  <a:gd name="T65" fmla="*/ 0 h 89"/>
                  <a:gd name="T66" fmla="*/ 0 w 325"/>
                  <a:gd name="T67" fmla="*/ 0 h 89"/>
                  <a:gd name="T68" fmla="*/ 0 w 325"/>
                  <a:gd name="T69" fmla="*/ 0 h 89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325"/>
                  <a:gd name="T106" fmla="*/ 0 h 89"/>
                  <a:gd name="T107" fmla="*/ 325 w 325"/>
                  <a:gd name="T108" fmla="*/ 89 h 89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325" h="89">
                    <a:moveTo>
                      <a:pt x="0" y="56"/>
                    </a:moveTo>
                    <a:lnTo>
                      <a:pt x="0" y="55"/>
                    </a:lnTo>
                    <a:lnTo>
                      <a:pt x="2" y="52"/>
                    </a:lnTo>
                    <a:lnTo>
                      <a:pt x="6" y="47"/>
                    </a:lnTo>
                    <a:lnTo>
                      <a:pt x="12" y="40"/>
                    </a:lnTo>
                    <a:lnTo>
                      <a:pt x="20" y="33"/>
                    </a:lnTo>
                    <a:lnTo>
                      <a:pt x="29" y="27"/>
                    </a:lnTo>
                    <a:lnTo>
                      <a:pt x="41" y="18"/>
                    </a:lnTo>
                    <a:lnTo>
                      <a:pt x="57" y="13"/>
                    </a:lnTo>
                    <a:lnTo>
                      <a:pt x="77" y="7"/>
                    </a:lnTo>
                    <a:lnTo>
                      <a:pt x="98" y="2"/>
                    </a:lnTo>
                    <a:lnTo>
                      <a:pt x="126" y="0"/>
                    </a:lnTo>
                    <a:lnTo>
                      <a:pt x="156" y="0"/>
                    </a:lnTo>
                    <a:lnTo>
                      <a:pt x="191" y="2"/>
                    </a:lnTo>
                    <a:lnTo>
                      <a:pt x="230" y="8"/>
                    </a:lnTo>
                    <a:lnTo>
                      <a:pt x="275" y="17"/>
                    </a:lnTo>
                    <a:lnTo>
                      <a:pt x="325" y="31"/>
                    </a:lnTo>
                    <a:lnTo>
                      <a:pt x="318" y="49"/>
                    </a:lnTo>
                    <a:lnTo>
                      <a:pt x="316" y="48"/>
                    </a:lnTo>
                    <a:lnTo>
                      <a:pt x="308" y="46"/>
                    </a:lnTo>
                    <a:lnTo>
                      <a:pt x="295" y="43"/>
                    </a:lnTo>
                    <a:lnTo>
                      <a:pt x="279" y="38"/>
                    </a:lnTo>
                    <a:lnTo>
                      <a:pt x="260" y="35"/>
                    </a:lnTo>
                    <a:lnTo>
                      <a:pt x="238" y="30"/>
                    </a:lnTo>
                    <a:lnTo>
                      <a:pt x="214" y="27"/>
                    </a:lnTo>
                    <a:lnTo>
                      <a:pt x="188" y="23"/>
                    </a:lnTo>
                    <a:lnTo>
                      <a:pt x="161" y="22"/>
                    </a:lnTo>
                    <a:lnTo>
                      <a:pt x="134" y="23"/>
                    </a:lnTo>
                    <a:lnTo>
                      <a:pt x="108" y="25"/>
                    </a:lnTo>
                    <a:lnTo>
                      <a:pt x="82" y="31"/>
                    </a:lnTo>
                    <a:lnTo>
                      <a:pt x="58" y="40"/>
                    </a:lnTo>
                    <a:lnTo>
                      <a:pt x="36" y="52"/>
                    </a:lnTo>
                    <a:lnTo>
                      <a:pt x="16" y="68"/>
                    </a:lnTo>
                    <a:lnTo>
                      <a:pt x="0" y="89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223" name="Freeform 163"/>
              <p:cNvSpPr>
                <a:spLocks/>
              </p:cNvSpPr>
              <p:nvPr/>
            </p:nvSpPr>
            <p:spPr bwMode="auto">
              <a:xfrm>
                <a:off x="4863" y="1872"/>
                <a:ext cx="75" cy="139"/>
              </a:xfrm>
              <a:custGeom>
                <a:avLst/>
                <a:gdLst>
                  <a:gd name="T0" fmla="*/ 0 w 528"/>
                  <a:gd name="T1" fmla="*/ 0 h 975"/>
                  <a:gd name="T2" fmla="*/ 0 w 528"/>
                  <a:gd name="T3" fmla="*/ 0 h 975"/>
                  <a:gd name="T4" fmla="*/ 0 w 528"/>
                  <a:gd name="T5" fmla="*/ 0 h 975"/>
                  <a:gd name="T6" fmla="*/ 0 w 528"/>
                  <a:gd name="T7" fmla="*/ 0 h 975"/>
                  <a:gd name="T8" fmla="*/ 0 w 528"/>
                  <a:gd name="T9" fmla="*/ 0 h 975"/>
                  <a:gd name="T10" fmla="*/ 0 w 528"/>
                  <a:gd name="T11" fmla="*/ 0 h 975"/>
                  <a:gd name="T12" fmla="*/ 0 w 528"/>
                  <a:gd name="T13" fmla="*/ 0 h 975"/>
                  <a:gd name="T14" fmla="*/ 0 w 528"/>
                  <a:gd name="T15" fmla="*/ 0 h 975"/>
                  <a:gd name="T16" fmla="*/ 0 w 528"/>
                  <a:gd name="T17" fmla="*/ 0 h 975"/>
                  <a:gd name="T18" fmla="*/ 0 w 528"/>
                  <a:gd name="T19" fmla="*/ 0 h 975"/>
                  <a:gd name="T20" fmla="*/ 0 w 528"/>
                  <a:gd name="T21" fmla="*/ 0 h 975"/>
                  <a:gd name="T22" fmla="*/ 0 w 528"/>
                  <a:gd name="T23" fmla="*/ 0 h 975"/>
                  <a:gd name="T24" fmla="*/ 0 w 528"/>
                  <a:gd name="T25" fmla="*/ 0 h 975"/>
                  <a:gd name="T26" fmla="*/ 0 w 528"/>
                  <a:gd name="T27" fmla="*/ 0 h 975"/>
                  <a:gd name="T28" fmla="*/ 0 w 528"/>
                  <a:gd name="T29" fmla="*/ 0 h 975"/>
                  <a:gd name="T30" fmla="*/ 0 w 528"/>
                  <a:gd name="T31" fmla="*/ 0 h 975"/>
                  <a:gd name="T32" fmla="*/ 0 w 528"/>
                  <a:gd name="T33" fmla="*/ 0 h 975"/>
                  <a:gd name="T34" fmla="*/ 0 w 528"/>
                  <a:gd name="T35" fmla="*/ 0 h 9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528"/>
                  <a:gd name="T55" fmla="*/ 0 h 975"/>
                  <a:gd name="T56" fmla="*/ 528 w 528"/>
                  <a:gd name="T57" fmla="*/ 975 h 9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528" h="975">
                    <a:moveTo>
                      <a:pt x="0" y="0"/>
                    </a:moveTo>
                    <a:lnTo>
                      <a:pt x="0" y="943"/>
                    </a:lnTo>
                    <a:lnTo>
                      <a:pt x="159" y="975"/>
                    </a:lnTo>
                    <a:lnTo>
                      <a:pt x="152" y="848"/>
                    </a:lnTo>
                    <a:lnTo>
                      <a:pt x="528" y="905"/>
                    </a:lnTo>
                    <a:lnTo>
                      <a:pt x="521" y="855"/>
                    </a:lnTo>
                    <a:lnTo>
                      <a:pt x="261" y="822"/>
                    </a:lnTo>
                    <a:lnTo>
                      <a:pt x="254" y="713"/>
                    </a:lnTo>
                    <a:lnTo>
                      <a:pt x="77" y="713"/>
                    </a:lnTo>
                    <a:lnTo>
                      <a:pt x="72" y="699"/>
                    </a:lnTo>
                    <a:lnTo>
                      <a:pt x="60" y="659"/>
                    </a:lnTo>
                    <a:lnTo>
                      <a:pt x="44" y="595"/>
                    </a:lnTo>
                    <a:lnTo>
                      <a:pt x="28" y="511"/>
                    </a:lnTo>
                    <a:lnTo>
                      <a:pt x="16" y="410"/>
                    </a:lnTo>
                    <a:lnTo>
                      <a:pt x="12" y="294"/>
                    </a:lnTo>
                    <a:lnTo>
                      <a:pt x="21" y="167"/>
                    </a:lnTo>
                    <a:lnTo>
                      <a:pt x="45" y="3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224" name="Freeform 164"/>
              <p:cNvSpPr>
                <a:spLocks/>
              </p:cNvSpPr>
              <p:nvPr/>
            </p:nvSpPr>
            <p:spPr bwMode="auto">
              <a:xfrm>
                <a:off x="4900" y="1840"/>
                <a:ext cx="97" cy="19"/>
              </a:xfrm>
              <a:custGeom>
                <a:avLst/>
                <a:gdLst>
                  <a:gd name="T0" fmla="*/ 0 w 678"/>
                  <a:gd name="T1" fmla="*/ 0 h 133"/>
                  <a:gd name="T2" fmla="*/ 0 w 678"/>
                  <a:gd name="T3" fmla="*/ 0 h 133"/>
                  <a:gd name="T4" fmla="*/ 0 w 678"/>
                  <a:gd name="T5" fmla="*/ 0 h 133"/>
                  <a:gd name="T6" fmla="*/ 0 w 678"/>
                  <a:gd name="T7" fmla="*/ 0 h 133"/>
                  <a:gd name="T8" fmla="*/ 0 w 678"/>
                  <a:gd name="T9" fmla="*/ 0 h 133"/>
                  <a:gd name="T10" fmla="*/ 0 w 678"/>
                  <a:gd name="T11" fmla="*/ 0 h 133"/>
                  <a:gd name="T12" fmla="*/ 0 w 678"/>
                  <a:gd name="T13" fmla="*/ 0 h 133"/>
                  <a:gd name="T14" fmla="*/ 0 w 678"/>
                  <a:gd name="T15" fmla="*/ 0 h 133"/>
                  <a:gd name="T16" fmla="*/ 0 w 678"/>
                  <a:gd name="T17" fmla="*/ 0 h 133"/>
                  <a:gd name="T18" fmla="*/ 0 w 678"/>
                  <a:gd name="T19" fmla="*/ 0 h 133"/>
                  <a:gd name="T20" fmla="*/ 0 w 678"/>
                  <a:gd name="T21" fmla="*/ 0 h 133"/>
                  <a:gd name="T22" fmla="*/ 0 w 678"/>
                  <a:gd name="T23" fmla="*/ 0 h 133"/>
                  <a:gd name="T24" fmla="*/ 0 w 678"/>
                  <a:gd name="T25" fmla="*/ 0 h 133"/>
                  <a:gd name="T26" fmla="*/ 0 w 678"/>
                  <a:gd name="T27" fmla="*/ 0 h 133"/>
                  <a:gd name="T28" fmla="*/ 0 w 678"/>
                  <a:gd name="T29" fmla="*/ 0 h 133"/>
                  <a:gd name="T30" fmla="*/ 0 w 678"/>
                  <a:gd name="T31" fmla="*/ 0 h 133"/>
                  <a:gd name="T32" fmla="*/ 0 w 678"/>
                  <a:gd name="T33" fmla="*/ 0 h 133"/>
                  <a:gd name="T34" fmla="*/ 0 w 678"/>
                  <a:gd name="T35" fmla="*/ 0 h 133"/>
                  <a:gd name="T36" fmla="*/ 0 w 678"/>
                  <a:gd name="T37" fmla="*/ 0 h 133"/>
                  <a:gd name="T38" fmla="*/ 0 w 678"/>
                  <a:gd name="T39" fmla="*/ 0 h 133"/>
                  <a:gd name="T40" fmla="*/ 0 w 678"/>
                  <a:gd name="T41" fmla="*/ 0 h 133"/>
                  <a:gd name="T42" fmla="*/ 0 w 678"/>
                  <a:gd name="T43" fmla="*/ 0 h 133"/>
                  <a:gd name="T44" fmla="*/ 0 w 678"/>
                  <a:gd name="T45" fmla="*/ 0 h 133"/>
                  <a:gd name="T46" fmla="*/ 0 w 678"/>
                  <a:gd name="T47" fmla="*/ 0 h 133"/>
                  <a:gd name="T48" fmla="*/ 0 w 678"/>
                  <a:gd name="T49" fmla="*/ 0 h 133"/>
                  <a:gd name="T50" fmla="*/ 0 w 678"/>
                  <a:gd name="T51" fmla="*/ 0 h 133"/>
                  <a:gd name="T52" fmla="*/ 0 w 678"/>
                  <a:gd name="T53" fmla="*/ 0 h 133"/>
                  <a:gd name="T54" fmla="*/ 0 w 678"/>
                  <a:gd name="T55" fmla="*/ 0 h 133"/>
                  <a:gd name="T56" fmla="*/ 0 w 678"/>
                  <a:gd name="T57" fmla="*/ 0 h 133"/>
                  <a:gd name="T58" fmla="*/ 0 w 678"/>
                  <a:gd name="T59" fmla="*/ 0 h 133"/>
                  <a:gd name="T60" fmla="*/ 0 w 678"/>
                  <a:gd name="T61" fmla="*/ 0 h 133"/>
                  <a:gd name="T62" fmla="*/ 0 w 678"/>
                  <a:gd name="T63" fmla="*/ 0 h 133"/>
                  <a:gd name="T64" fmla="*/ 0 w 678"/>
                  <a:gd name="T65" fmla="*/ 0 h 133"/>
                  <a:gd name="T66" fmla="*/ 0 w 678"/>
                  <a:gd name="T67" fmla="*/ 0 h 133"/>
                  <a:gd name="T68" fmla="*/ 0 w 678"/>
                  <a:gd name="T69" fmla="*/ 0 h 133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678"/>
                  <a:gd name="T106" fmla="*/ 0 h 133"/>
                  <a:gd name="T107" fmla="*/ 678 w 678"/>
                  <a:gd name="T108" fmla="*/ 133 h 133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678" h="133">
                    <a:moveTo>
                      <a:pt x="0" y="133"/>
                    </a:moveTo>
                    <a:lnTo>
                      <a:pt x="4" y="132"/>
                    </a:lnTo>
                    <a:lnTo>
                      <a:pt x="15" y="127"/>
                    </a:lnTo>
                    <a:lnTo>
                      <a:pt x="32" y="122"/>
                    </a:lnTo>
                    <a:lnTo>
                      <a:pt x="56" y="114"/>
                    </a:lnTo>
                    <a:lnTo>
                      <a:pt x="86" y="104"/>
                    </a:lnTo>
                    <a:lnTo>
                      <a:pt x="120" y="95"/>
                    </a:lnTo>
                    <a:lnTo>
                      <a:pt x="160" y="86"/>
                    </a:lnTo>
                    <a:lnTo>
                      <a:pt x="204" y="78"/>
                    </a:lnTo>
                    <a:lnTo>
                      <a:pt x="252" y="70"/>
                    </a:lnTo>
                    <a:lnTo>
                      <a:pt x="303" y="64"/>
                    </a:lnTo>
                    <a:lnTo>
                      <a:pt x="358" y="60"/>
                    </a:lnTo>
                    <a:lnTo>
                      <a:pt x="414" y="58"/>
                    </a:lnTo>
                    <a:lnTo>
                      <a:pt x="474" y="60"/>
                    </a:lnTo>
                    <a:lnTo>
                      <a:pt x="534" y="65"/>
                    </a:lnTo>
                    <a:lnTo>
                      <a:pt x="596" y="74"/>
                    </a:lnTo>
                    <a:lnTo>
                      <a:pt x="659" y="88"/>
                    </a:lnTo>
                    <a:lnTo>
                      <a:pt x="678" y="0"/>
                    </a:lnTo>
                    <a:lnTo>
                      <a:pt x="674" y="0"/>
                    </a:lnTo>
                    <a:lnTo>
                      <a:pt x="659" y="0"/>
                    </a:lnTo>
                    <a:lnTo>
                      <a:pt x="636" y="0"/>
                    </a:lnTo>
                    <a:lnTo>
                      <a:pt x="606" y="1"/>
                    </a:lnTo>
                    <a:lnTo>
                      <a:pt x="570" y="2"/>
                    </a:lnTo>
                    <a:lnTo>
                      <a:pt x="527" y="3"/>
                    </a:lnTo>
                    <a:lnTo>
                      <a:pt x="480" y="7"/>
                    </a:lnTo>
                    <a:lnTo>
                      <a:pt x="430" y="9"/>
                    </a:lnTo>
                    <a:lnTo>
                      <a:pt x="376" y="14"/>
                    </a:lnTo>
                    <a:lnTo>
                      <a:pt x="320" y="18"/>
                    </a:lnTo>
                    <a:lnTo>
                      <a:pt x="264" y="24"/>
                    </a:lnTo>
                    <a:lnTo>
                      <a:pt x="208" y="32"/>
                    </a:lnTo>
                    <a:lnTo>
                      <a:pt x="152" y="40"/>
                    </a:lnTo>
                    <a:lnTo>
                      <a:pt x="98" y="50"/>
                    </a:lnTo>
                    <a:lnTo>
                      <a:pt x="47" y="62"/>
                    </a:lnTo>
                    <a:lnTo>
                      <a:pt x="0" y="76"/>
                    </a:lnTo>
                    <a:lnTo>
                      <a:pt x="0" y="133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225" name="Freeform 165"/>
              <p:cNvSpPr>
                <a:spLocks/>
              </p:cNvSpPr>
              <p:nvPr/>
            </p:nvSpPr>
            <p:spPr bwMode="auto">
              <a:xfrm>
                <a:off x="4843" y="2015"/>
                <a:ext cx="163" cy="54"/>
              </a:xfrm>
              <a:custGeom>
                <a:avLst/>
                <a:gdLst>
                  <a:gd name="T0" fmla="*/ 0 w 1142"/>
                  <a:gd name="T1" fmla="*/ 0 h 379"/>
                  <a:gd name="T2" fmla="*/ 0 w 1142"/>
                  <a:gd name="T3" fmla="*/ 0 h 379"/>
                  <a:gd name="T4" fmla="*/ 0 w 1142"/>
                  <a:gd name="T5" fmla="*/ 0 h 379"/>
                  <a:gd name="T6" fmla="*/ 0 w 1142"/>
                  <a:gd name="T7" fmla="*/ 0 h 379"/>
                  <a:gd name="T8" fmla="*/ 0 w 1142"/>
                  <a:gd name="T9" fmla="*/ 0 h 379"/>
                  <a:gd name="T10" fmla="*/ 0 w 1142"/>
                  <a:gd name="T11" fmla="*/ 0 h 379"/>
                  <a:gd name="T12" fmla="*/ 0 w 1142"/>
                  <a:gd name="T13" fmla="*/ 0 h 379"/>
                  <a:gd name="T14" fmla="*/ 0 w 1142"/>
                  <a:gd name="T15" fmla="*/ 0 h 379"/>
                  <a:gd name="T16" fmla="*/ 0 w 1142"/>
                  <a:gd name="T17" fmla="*/ 0 h 379"/>
                  <a:gd name="T18" fmla="*/ 0 w 1142"/>
                  <a:gd name="T19" fmla="*/ 0 h 379"/>
                  <a:gd name="T20" fmla="*/ 0 w 1142"/>
                  <a:gd name="T21" fmla="*/ 0 h 379"/>
                  <a:gd name="T22" fmla="*/ 0 w 1142"/>
                  <a:gd name="T23" fmla="*/ 0 h 379"/>
                  <a:gd name="T24" fmla="*/ 0 w 1142"/>
                  <a:gd name="T25" fmla="*/ 0 h 379"/>
                  <a:gd name="T26" fmla="*/ 0 w 1142"/>
                  <a:gd name="T27" fmla="*/ 0 h 379"/>
                  <a:gd name="T28" fmla="*/ 0 w 1142"/>
                  <a:gd name="T29" fmla="*/ 0 h 379"/>
                  <a:gd name="T30" fmla="*/ 0 w 1142"/>
                  <a:gd name="T31" fmla="*/ 0 h 379"/>
                  <a:gd name="T32" fmla="*/ 0 w 1142"/>
                  <a:gd name="T33" fmla="*/ 0 h 379"/>
                  <a:gd name="T34" fmla="*/ 0 w 1142"/>
                  <a:gd name="T35" fmla="*/ 0 h 379"/>
                  <a:gd name="T36" fmla="*/ 0 w 1142"/>
                  <a:gd name="T37" fmla="*/ 0 h 379"/>
                  <a:gd name="T38" fmla="*/ 0 w 1142"/>
                  <a:gd name="T39" fmla="*/ 0 h 379"/>
                  <a:gd name="T40" fmla="*/ 0 w 1142"/>
                  <a:gd name="T41" fmla="*/ 0 h 379"/>
                  <a:gd name="T42" fmla="*/ 0 w 1142"/>
                  <a:gd name="T43" fmla="*/ 0 h 379"/>
                  <a:gd name="T44" fmla="*/ 0 w 1142"/>
                  <a:gd name="T45" fmla="*/ 0 h 379"/>
                  <a:gd name="T46" fmla="*/ 0 w 1142"/>
                  <a:gd name="T47" fmla="*/ 0 h 379"/>
                  <a:gd name="T48" fmla="*/ 0 w 1142"/>
                  <a:gd name="T49" fmla="*/ 0 h 379"/>
                  <a:gd name="T50" fmla="*/ 0 w 1142"/>
                  <a:gd name="T51" fmla="*/ 0 h 379"/>
                  <a:gd name="T52" fmla="*/ 0 w 1142"/>
                  <a:gd name="T53" fmla="*/ 0 h 379"/>
                  <a:gd name="T54" fmla="*/ 0 w 1142"/>
                  <a:gd name="T55" fmla="*/ 0 h 379"/>
                  <a:gd name="T56" fmla="*/ 0 w 1142"/>
                  <a:gd name="T57" fmla="*/ 0 h 379"/>
                  <a:gd name="T58" fmla="*/ 0 w 1142"/>
                  <a:gd name="T59" fmla="*/ 0 h 379"/>
                  <a:gd name="T60" fmla="*/ 0 w 1142"/>
                  <a:gd name="T61" fmla="*/ 0 h 379"/>
                  <a:gd name="T62" fmla="*/ 0 w 1142"/>
                  <a:gd name="T63" fmla="*/ 0 h 379"/>
                  <a:gd name="T64" fmla="*/ 0 w 1142"/>
                  <a:gd name="T65" fmla="*/ 0 h 379"/>
                  <a:gd name="T66" fmla="*/ 0 w 1142"/>
                  <a:gd name="T67" fmla="*/ 0 h 379"/>
                  <a:gd name="T68" fmla="*/ 0 w 1142"/>
                  <a:gd name="T69" fmla="*/ 0 h 379"/>
                  <a:gd name="T70" fmla="*/ 0 w 1142"/>
                  <a:gd name="T71" fmla="*/ 0 h 379"/>
                  <a:gd name="T72" fmla="*/ 0 w 1142"/>
                  <a:gd name="T73" fmla="*/ 0 h 379"/>
                  <a:gd name="T74" fmla="*/ 0 w 1142"/>
                  <a:gd name="T75" fmla="*/ 0 h 379"/>
                  <a:gd name="T76" fmla="*/ 0 w 1142"/>
                  <a:gd name="T77" fmla="*/ 0 h 379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1142"/>
                  <a:gd name="T118" fmla="*/ 0 h 379"/>
                  <a:gd name="T119" fmla="*/ 1142 w 1142"/>
                  <a:gd name="T120" fmla="*/ 379 h 379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1142" h="379">
                    <a:moveTo>
                      <a:pt x="482" y="367"/>
                    </a:moveTo>
                    <a:lnTo>
                      <a:pt x="485" y="366"/>
                    </a:lnTo>
                    <a:lnTo>
                      <a:pt x="492" y="363"/>
                    </a:lnTo>
                    <a:lnTo>
                      <a:pt x="502" y="359"/>
                    </a:lnTo>
                    <a:lnTo>
                      <a:pt x="516" y="353"/>
                    </a:lnTo>
                    <a:lnTo>
                      <a:pt x="533" y="346"/>
                    </a:lnTo>
                    <a:lnTo>
                      <a:pt x="551" y="338"/>
                    </a:lnTo>
                    <a:lnTo>
                      <a:pt x="572" y="328"/>
                    </a:lnTo>
                    <a:lnTo>
                      <a:pt x="593" y="317"/>
                    </a:lnTo>
                    <a:lnTo>
                      <a:pt x="616" y="306"/>
                    </a:lnTo>
                    <a:lnTo>
                      <a:pt x="638" y="292"/>
                    </a:lnTo>
                    <a:lnTo>
                      <a:pt x="660" y="279"/>
                    </a:lnTo>
                    <a:lnTo>
                      <a:pt x="680" y="264"/>
                    </a:lnTo>
                    <a:lnTo>
                      <a:pt x="700" y="249"/>
                    </a:lnTo>
                    <a:lnTo>
                      <a:pt x="717" y="233"/>
                    </a:lnTo>
                    <a:lnTo>
                      <a:pt x="732" y="217"/>
                    </a:lnTo>
                    <a:lnTo>
                      <a:pt x="743" y="201"/>
                    </a:lnTo>
                    <a:lnTo>
                      <a:pt x="0" y="20"/>
                    </a:lnTo>
                    <a:lnTo>
                      <a:pt x="57" y="0"/>
                    </a:lnTo>
                    <a:lnTo>
                      <a:pt x="1142" y="267"/>
                    </a:lnTo>
                    <a:lnTo>
                      <a:pt x="1098" y="292"/>
                    </a:lnTo>
                    <a:lnTo>
                      <a:pt x="784" y="212"/>
                    </a:lnTo>
                    <a:lnTo>
                      <a:pt x="783" y="213"/>
                    </a:lnTo>
                    <a:lnTo>
                      <a:pt x="781" y="216"/>
                    </a:lnTo>
                    <a:lnTo>
                      <a:pt x="776" y="221"/>
                    </a:lnTo>
                    <a:lnTo>
                      <a:pt x="769" y="228"/>
                    </a:lnTo>
                    <a:lnTo>
                      <a:pt x="761" y="237"/>
                    </a:lnTo>
                    <a:lnTo>
                      <a:pt x="750" y="246"/>
                    </a:lnTo>
                    <a:lnTo>
                      <a:pt x="737" y="258"/>
                    </a:lnTo>
                    <a:lnTo>
                      <a:pt x="721" y="269"/>
                    </a:lnTo>
                    <a:lnTo>
                      <a:pt x="703" y="282"/>
                    </a:lnTo>
                    <a:lnTo>
                      <a:pt x="684" y="295"/>
                    </a:lnTo>
                    <a:lnTo>
                      <a:pt x="660" y="309"/>
                    </a:lnTo>
                    <a:lnTo>
                      <a:pt x="635" y="323"/>
                    </a:lnTo>
                    <a:lnTo>
                      <a:pt x="606" y="338"/>
                    </a:lnTo>
                    <a:lnTo>
                      <a:pt x="574" y="352"/>
                    </a:lnTo>
                    <a:lnTo>
                      <a:pt x="540" y="366"/>
                    </a:lnTo>
                    <a:lnTo>
                      <a:pt x="502" y="379"/>
                    </a:lnTo>
                    <a:lnTo>
                      <a:pt x="482" y="36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226" name="Freeform 166"/>
              <p:cNvSpPr>
                <a:spLocks/>
              </p:cNvSpPr>
              <p:nvPr/>
            </p:nvSpPr>
            <p:spPr bwMode="auto">
              <a:xfrm>
                <a:off x="4809" y="2029"/>
                <a:ext cx="167" cy="48"/>
              </a:xfrm>
              <a:custGeom>
                <a:avLst/>
                <a:gdLst>
                  <a:gd name="T0" fmla="*/ 0 w 1163"/>
                  <a:gd name="T1" fmla="*/ 0 h 340"/>
                  <a:gd name="T2" fmla="*/ 0 w 1163"/>
                  <a:gd name="T3" fmla="*/ 0 h 340"/>
                  <a:gd name="T4" fmla="*/ 0 w 1163"/>
                  <a:gd name="T5" fmla="*/ 0 h 340"/>
                  <a:gd name="T6" fmla="*/ 0 w 1163"/>
                  <a:gd name="T7" fmla="*/ 0 h 340"/>
                  <a:gd name="T8" fmla="*/ 0 w 1163"/>
                  <a:gd name="T9" fmla="*/ 0 h 3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63"/>
                  <a:gd name="T16" fmla="*/ 0 h 340"/>
                  <a:gd name="T17" fmla="*/ 1163 w 1163"/>
                  <a:gd name="T18" fmla="*/ 340 h 3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63" h="340">
                    <a:moveTo>
                      <a:pt x="0" y="0"/>
                    </a:moveTo>
                    <a:lnTo>
                      <a:pt x="1137" y="340"/>
                    </a:lnTo>
                    <a:lnTo>
                      <a:pt x="1163" y="340"/>
                    </a:lnTo>
                    <a:lnTo>
                      <a:pt x="3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227" name="Freeform 167"/>
              <p:cNvSpPr>
                <a:spLocks/>
              </p:cNvSpPr>
              <p:nvPr/>
            </p:nvSpPr>
            <p:spPr bwMode="auto">
              <a:xfrm>
                <a:off x="4837" y="2022"/>
                <a:ext cx="164" cy="44"/>
              </a:xfrm>
              <a:custGeom>
                <a:avLst/>
                <a:gdLst>
                  <a:gd name="T0" fmla="*/ 0 w 1149"/>
                  <a:gd name="T1" fmla="*/ 0 h 303"/>
                  <a:gd name="T2" fmla="*/ 0 w 1149"/>
                  <a:gd name="T3" fmla="*/ 0 h 303"/>
                  <a:gd name="T4" fmla="*/ 0 w 1149"/>
                  <a:gd name="T5" fmla="*/ 0 h 303"/>
                  <a:gd name="T6" fmla="*/ 0 w 1149"/>
                  <a:gd name="T7" fmla="*/ 0 h 303"/>
                  <a:gd name="T8" fmla="*/ 0 w 1149"/>
                  <a:gd name="T9" fmla="*/ 0 h 30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49"/>
                  <a:gd name="T16" fmla="*/ 0 h 303"/>
                  <a:gd name="T17" fmla="*/ 1149 w 1149"/>
                  <a:gd name="T18" fmla="*/ 303 h 30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49" h="303">
                    <a:moveTo>
                      <a:pt x="0" y="1"/>
                    </a:moveTo>
                    <a:lnTo>
                      <a:pt x="1124" y="303"/>
                    </a:lnTo>
                    <a:lnTo>
                      <a:pt x="1149" y="302"/>
                    </a:lnTo>
                    <a:lnTo>
                      <a:pt x="34" y="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228" name="Freeform 168"/>
              <p:cNvSpPr>
                <a:spLocks/>
              </p:cNvSpPr>
              <p:nvPr/>
            </p:nvSpPr>
            <p:spPr bwMode="auto">
              <a:xfrm>
                <a:off x="4824" y="2025"/>
                <a:ext cx="165" cy="48"/>
              </a:xfrm>
              <a:custGeom>
                <a:avLst/>
                <a:gdLst>
                  <a:gd name="T0" fmla="*/ 0 w 1155"/>
                  <a:gd name="T1" fmla="*/ 0 h 336"/>
                  <a:gd name="T2" fmla="*/ 0 w 1155"/>
                  <a:gd name="T3" fmla="*/ 0 h 336"/>
                  <a:gd name="T4" fmla="*/ 0 w 1155"/>
                  <a:gd name="T5" fmla="*/ 0 h 336"/>
                  <a:gd name="T6" fmla="*/ 0 w 1155"/>
                  <a:gd name="T7" fmla="*/ 0 h 336"/>
                  <a:gd name="T8" fmla="*/ 0 w 1155"/>
                  <a:gd name="T9" fmla="*/ 0 h 33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55"/>
                  <a:gd name="T16" fmla="*/ 0 h 336"/>
                  <a:gd name="T17" fmla="*/ 1155 w 1155"/>
                  <a:gd name="T18" fmla="*/ 336 h 3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55" h="336">
                    <a:moveTo>
                      <a:pt x="0" y="0"/>
                    </a:moveTo>
                    <a:lnTo>
                      <a:pt x="1134" y="336"/>
                    </a:lnTo>
                    <a:lnTo>
                      <a:pt x="1155" y="328"/>
                    </a:lnTo>
                    <a:lnTo>
                      <a:pt x="3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56012" name="Group 169"/>
            <p:cNvGrpSpPr>
              <a:grpSpLocks/>
            </p:cNvGrpSpPr>
            <p:nvPr/>
          </p:nvGrpSpPr>
          <p:grpSpPr bwMode="auto">
            <a:xfrm>
              <a:off x="1552" y="1290"/>
              <a:ext cx="318" cy="262"/>
              <a:chOff x="4781" y="1833"/>
              <a:chExt cx="318" cy="262"/>
            </a:xfrm>
          </p:grpSpPr>
          <p:sp>
            <p:nvSpPr>
              <p:cNvPr id="256149" name="AutoShape 170"/>
              <p:cNvSpPr>
                <a:spLocks noChangeAspect="1" noChangeArrowheads="1" noTextEdit="1"/>
              </p:cNvSpPr>
              <p:nvPr/>
            </p:nvSpPr>
            <p:spPr bwMode="auto">
              <a:xfrm>
                <a:off x="4787" y="1835"/>
                <a:ext cx="312" cy="2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150" name="Freeform 171"/>
              <p:cNvSpPr>
                <a:spLocks/>
              </p:cNvSpPr>
              <p:nvPr/>
            </p:nvSpPr>
            <p:spPr bwMode="auto">
              <a:xfrm>
                <a:off x="4781" y="1833"/>
                <a:ext cx="307" cy="258"/>
              </a:xfrm>
              <a:custGeom>
                <a:avLst/>
                <a:gdLst>
                  <a:gd name="T0" fmla="*/ 0 w 2150"/>
                  <a:gd name="T1" fmla="*/ 0 h 1804"/>
                  <a:gd name="T2" fmla="*/ 0 w 2150"/>
                  <a:gd name="T3" fmla="*/ 0 h 1804"/>
                  <a:gd name="T4" fmla="*/ 0 w 2150"/>
                  <a:gd name="T5" fmla="*/ 0 h 1804"/>
                  <a:gd name="T6" fmla="*/ 0 w 2150"/>
                  <a:gd name="T7" fmla="*/ 0 h 1804"/>
                  <a:gd name="T8" fmla="*/ 0 w 2150"/>
                  <a:gd name="T9" fmla="*/ 0 h 1804"/>
                  <a:gd name="T10" fmla="*/ 0 w 2150"/>
                  <a:gd name="T11" fmla="*/ 0 h 1804"/>
                  <a:gd name="T12" fmla="*/ 0 w 2150"/>
                  <a:gd name="T13" fmla="*/ 0 h 1804"/>
                  <a:gd name="T14" fmla="*/ 0 w 2150"/>
                  <a:gd name="T15" fmla="*/ 0 h 1804"/>
                  <a:gd name="T16" fmla="*/ 0 w 2150"/>
                  <a:gd name="T17" fmla="*/ 0 h 1804"/>
                  <a:gd name="T18" fmla="*/ 0 w 2150"/>
                  <a:gd name="T19" fmla="*/ 0 h 1804"/>
                  <a:gd name="T20" fmla="*/ 0 w 2150"/>
                  <a:gd name="T21" fmla="*/ 0 h 1804"/>
                  <a:gd name="T22" fmla="*/ 0 w 2150"/>
                  <a:gd name="T23" fmla="*/ 0 h 1804"/>
                  <a:gd name="T24" fmla="*/ 0 w 2150"/>
                  <a:gd name="T25" fmla="*/ 0 h 1804"/>
                  <a:gd name="T26" fmla="*/ 0 w 2150"/>
                  <a:gd name="T27" fmla="*/ 0 h 1804"/>
                  <a:gd name="T28" fmla="*/ 0 w 2150"/>
                  <a:gd name="T29" fmla="*/ 0 h 1804"/>
                  <a:gd name="T30" fmla="*/ 0 w 2150"/>
                  <a:gd name="T31" fmla="*/ 0 h 1804"/>
                  <a:gd name="T32" fmla="*/ 0 w 2150"/>
                  <a:gd name="T33" fmla="*/ 0 h 1804"/>
                  <a:gd name="T34" fmla="*/ 0 w 2150"/>
                  <a:gd name="T35" fmla="*/ 0 h 1804"/>
                  <a:gd name="T36" fmla="*/ 0 w 2150"/>
                  <a:gd name="T37" fmla="*/ 0 h 1804"/>
                  <a:gd name="T38" fmla="*/ 0 w 2150"/>
                  <a:gd name="T39" fmla="*/ 0 h 1804"/>
                  <a:gd name="T40" fmla="*/ 0 w 2150"/>
                  <a:gd name="T41" fmla="*/ 0 h 1804"/>
                  <a:gd name="T42" fmla="*/ 0 w 2150"/>
                  <a:gd name="T43" fmla="*/ 0 h 1804"/>
                  <a:gd name="T44" fmla="*/ 0 w 2150"/>
                  <a:gd name="T45" fmla="*/ 0 h 1804"/>
                  <a:gd name="T46" fmla="*/ 0 w 2150"/>
                  <a:gd name="T47" fmla="*/ 0 h 1804"/>
                  <a:gd name="T48" fmla="*/ 0 w 2150"/>
                  <a:gd name="T49" fmla="*/ 0 h 1804"/>
                  <a:gd name="T50" fmla="*/ 0 w 2150"/>
                  <a:gd name="T51" fmla="*/ 0 h 1804"/>
                  <a:gd name="T52" fmla="*/ 0 w 2150"/>
                  <a:gd name="T53" fmla="*/ 0 h 1804"/>
                  <a:gd name="T54" fmla="*/ 0 w 2150"/>
                  <a:gd name="T55" fmla="*/ 0 h 1804"/>
                  <a:gd name="T56" fmla="*/ 0 w 2150"/>
                  <a:gd name="T57" fmla="*/ 0 h 1804"/>
                  <a:gd name="T58" fmla="*/ 0 w 2150"/>
                  <a:gd name="T59" fmla="*/ 0 h 1804"/>
                  <a:gd name="T60" fmla="*/ 0 w 2150"/>
                  <a:gd name="T61" fmla="*/ 0 h 1804"/>
                  <a:gd name="T62" fmla="*/ 0 w 2150"/>
                  <a:gd name="T63" fmla="*/ 0 h 1804"/>
                  <a:gd name="T64" fmla="*/ 0 w 2150"/>
                  <a:gd name="T65" fmla="*/ 0 h 1804"/>
                  <a:gd name="T66" fmla="*/ 0 w 2150"/>
                  <a:gd name="T67" fmla="*/ 0 h 1804"/>
                  <a:gd name="T68" fmla="*/ 0 w 2150"/>
                  <a:gd name="T69" fmla="*/ 0 h 1804"/>
                  <a:gd name="T70" fmla="*/ 0 w 2150"/>
                  <a:gd name="T71" fmla="*/ 0 h 1804"/>
                  <a:gd name="T72" fmla="*/ 0 w 2150"/>
                  <a:gd name="T73" fmla="*/ 0 h 1804"/>
                  <a:gd name="T74" fmla="*/ 0 w 2150"/>
                  <a:gd name="T75" fmla="*/ 0 h 1804"/>
                  <a:gd name="T76" fmla="*/ 0 w 2150"/>
                  <a:gd name="T77" fmla="*/ 0 h 1804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2150"/>
                  <a:gd name="T118" fmla="*/ 0 h 1804"/>
                  <a:gd name="T119" fmla="*/ 2150 w 2150"/>
                  <a:gd name="T120" fmla="*/ 1804 h 1804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2150" h="1804">
                    <a:moveTo>
                      <a:pt x="582" y="239"/>
                    </a:moveTo>
                    <a:lnTo>
                      <a:pt x="606" y="129"/>
                    </a:lnTo>
                    <a:lnTo>
                      <a:pt x="607" y="129"/>
                    </a:lnTo>
                    <a:lnTo>
                      <a:pt x="611" y="128"/>
                    </a:lnTo>
                    <a:lnTo>
                      <a:pt x="616" y="125"/>
                    </a:lnTo>
                    <a:lnTo>
                      <a:pt x="623" y="123"/>
                    </a:lnTo>
                    <a:lnTo>
                      <a:pt x="633" y="120"/>
                    </a:lnTo>
                    <a:lnTo>
                      <a:pt x="645" y="115"/>
                    </a:lnTo>
                    <a:lnTo>
                      <a:pt x="659" y="112"/>
                    </a:lnTo>
                    <a:lnTo>
                      <a:pt x="676" y="107"/>
                    </a:lnTo>
                    <a:lnTo>
                      <a:pt x="694" y="101"/>
                    </a:lnTo>
                    <a:lnTo>
                      <a:pt x="715" y="95"/>
                    </a:lnTo>
                    <a:lnTo>
                      <a:pt x="738" y="90"/>
                    </a:lnTo>
                    <a:lnTo>
                      <a:pt x="763" y="84"/>
                    </a:lnTo>
                    <a:lnTo>
                      <a:pt x="790" y="78"/>
                    </a:lnTo>
                    <a:lnTo>
                      <a:pt x="820" y="71"/>
                    </a:lnTo>
                    <a:lnTo>
                      <a:pt x="852" y="64"/>
                    </a:lnTo>
                    <a:lnTo>
                      <a:pt x="886" y="59"/>
                    </a:lnTo>
                    <a:lnTo>
                      <a:pt x="922" y="52"/>
                    </a:lnTo>
                    <a:lnTo>
                      <a:pt x="961" y="46"/>
                    </a:lnTo>
                    <a:lnTo>
                      <a:pt x="1002" y="40"/>
                    </a:lnTo>
                    <a:lnTo>
                      <a:pt x="1044" y="35"/>
                    </a:lnTo>
                    <a:lnTo>
                      <a:pt x="1090" y="29"/>
                    </a:lnTo>
                    <a:lnTo>
                      <a:pt x="1138" y="23"/>
                    </a:lnTo>
                    <a:lnTo>
                      <a:pt x="1187" y="18"/>
                    </a:lnTo>
                    <a:lnTo>
                      <a:pt x="1240" y="14"/>
                    </a:lnTo>
                    <a:lnTo>
                      <a:pt x="1294" y="10"/>
                    </a:lnTo>
                    <a:lnTo>
                      <a:pt x="1350" y="7"/>
                    </a:lnTo>
                    <a:lnTo>
                      <a:pt x="1410" y="4"/>
                    </a:lnTo>
                    <a:lnTo>
                      <a:pt x="1470" y="1"/>
                    </a:lnTo>
                    <a:lnTo>
                      <a:pt x="1535" y="0"/>
                    </a:lnTo>
                    <a:lnTo>
                      <a:pt x="1601" y="0"/>
                    </a:lnTo>
                    <a:lnTo>
                      <a:pt x="1668" y="0"/>
                    </a:lnTo>
                    <a:lnTo>
                      <a:pt x="1739" y="1"/>
                    </a:lnTo>
                    <a:lnTo>
                      <a:pt x="1816" y="44"/>
                    </a:lnTo>
                    <a:lnTo>
                      <a:pt x="1799" y="248"/>
                    </a:lnTo>
                    <a:lnTo>
                      <a:pt x="1804" y="251"/>
                    </a:lnTo>
                    <a:lnTo>
                      <a:pt x="1820" y="259"/>
                    </a:lnTo>
                    <a:lnTo>
                      <a:pt x="1842" y="272"/>
                    </a:lnTo>
                    <a:lnTo>
                      <a:pt x="1868" y="292"/>
                    </a:lnTo>
                    <a:lnTo>
                      <a:pt x="1896" y="318"/>
                    </a:lnTo>
                    <a:lnTo>
                      <a:pt x="1920" y="351"/>
                    </a:lnTo>
                    <a:lnTo>
                      <a:pt x="1939" y="390"/>
                    </a:lnTo>
                    <a:lnTo>
                      <a:pt x="1951" y="436"/>
                    </a:lnTo>
                    <a:lnTo>
                      <a:pt x="2125" y="593"/>
                    </a:lnTo>
                    <a:lnTo>
                      <a:pt x="2078" y="1009"/>
                    </a:lnTo>
                    <a:lnTo>
                      <a:pt x="1799" y="1149"/>
                    </a:lnTo>
                    <a:lnTo>
                      <a:pt x="2129" y="1247"/>
                    </a:lnTo>
                    <a:lnTo>
                      <a:pt x="2131" y="1251"/>
                    </a:lnTo>
                    <a:lnTo>
                      <a:pt x="2137" y="1264"/>
                    </a:lnTo>
                    <a:lnTo>
                      <a:pt x="2143" y="1284"/>
                    </a:lnTo>
                    <a:lnTo>
                      <a:pt x="2149" y="1310"/>
                    </a:lnTo>
                    <a:lnTo>
                      <a:pt x="2150" y="1342"/>
                    </a:lnTo>
                    <a:lnTo>
                      <a:pt x="2147" y="1380"/>
                    </a:lnTo>
                    <a:lnTo>
                      <a:pt x="2136" y="1423"/>
                    </a:lnTo>
                    <a:lnTo>
                      <a:pt x="2117" y="1468"/>
                    </a:lnTo>
                    <a:lnTo>
                      <a:pt x="1244" y="1804"/>
                    </a:lnTo>
                    <a:lnTo>
                      <a:pt x="0" y="1413"/>
                    </a:lnTo>
                    <a:lnTo>
                      <a:pt x="22" y="1367"/>
                    </a:lnTo>
                    <a:lnTo>
                      <a:pt x="212" y="1302"/>
                    </a:lnTo>
                    <a:lnTo>
                      <a:pt x="212" y="248"/>
                    </a:lnTo>
                    <a:lnTo>
                      <a:pt x="213" y="247"/>
                    </a:lnTo>
                    <a:lnTo>
                      <a:pt x="217" y="244"/>
                    </a:lnTo>
                    <a:lnTo>
                      <a:pt x="223" y="240"/>
                    </a:lnTo>
                    <a:lnTo>
                      <a:pt x="232" y="234"/>
                    </a:lnTo>
                    <a:lnTo>
                      <a:pt x="245" y="228"/>
                    </a:lnTo>
                    <a:lnTo>
                      <a:pt x="258" y="221"/>
                    </a:lnTo>
                    <a:lnTo>
                      <a:pt x="276" y="214"/>
                    </a:lnTo>
                    <a:lnTo>
                      <a:pt x="294" y="207"/>
                    </a:lnTo>
                    <a:lnTo>
                      <a:pt x="316" y="201"/>
                    </a:lnTo>
                    <a:lnTo>
                      <a:pt x="340" y="197"/>
                    </a:lnTo>
                    <a:lnTo>
                      <a:pt x="366" y="194"/>
                    </a:lnTo>
                    <a:lnTo>
                      <a:pt x="393" y="192"/>
                    </a:lnTo>
                    <a:lnTo>
                      <a:pt x="424" y="193"/>
                    </a:lnTo>
                    <a:lnTo>
                      <a:pt x="457" y="197"/>
                    </a:lnTo>
                    <a:lnTo>
                      <a:pt x="493" y="203"/>
                    </a:lnTo>
                    <a:lnTo>
                      <a:pt x="529" y="214"/>
                    </a:lnTo>
                    <a:lnTo>
                      <a:pt x="582" y="239"/>
                    </a:ln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151" name="Freeform 172"/>
              <p:cNvSpPr>
                <a:spLocks/>
              </p:cNvSpPr>
              <p:nvPr/>
            </p:nvSpPr>
            <p:spPr bwMode="auto">
              <a:xfrm>
                <a:off x="4894" y="1857"/>
                <a:ext cx="98" cy="112"/>
              </a:xfrm>
              <a:custGeom>
                <a:avLst/>
                <a:gdLst>
                  <a:gd name="T0" fmla="*/ 0 w 690"/>
                  <a:gd name="T1" fmla="*/ 0 h 782"/>
                  <a:gd name="T2" fmla="*/ 0 w 690"/>
                  <a:gd name="T3" fmla="*/ 0 h 782"/>
                  <a:gd name="T4" fmla="*/ 0 w 690"/>
                  <a:gd name="T5" fmla="*/ 0 h 782"/>
                  <a:gd name="T6" fmla="*/ 0 w 690"/>
                  <a:gd name="T7" fmla="*/ 0 h 782"/>
                  <a:gd name="T8" fmla="*/ 0 w 690"/>
                  <a:gd name="T9" fmla="*/ 0 h 782"/>
                  <a:gd name="T10" fmla="*/ 0 w 690"/>
                  <a:gd name="T11" fmla="*/ 0 h 782"/>
                  <a:gd name="T12" fmla="*/ 0 w 690"/>
                  <a:gd name="T13" fmla="*/ 0 h 782"/>
                  <a:gd name="T14" fmla="*/ 0 w 690"/>
                  <a:gd name="T15" fmla="*/ 0 h 782"/>
                  <a:gd name="T16" fmla="*/ 0 w 690"/>
                  <a:gd name="T17" fmla="*/ 0 h 782"/>
                  <a:gd name="T18" fmla="*/ 0 w 690"/>
                  <a:gd name="T19" fmla="*/ 0 h 782"/>
                  <a:gd name="T20" fmla="*/ 0 w 690"/>
                  <a:gd name="T21" fmla="*/ 0 h 782"/>
                  <a:gd name="T22" fmla="*/ 0 w 690"/>
                  <a:gd name="T23" fmla="*/ 0 h 782"/>
                  <a:gd name="T24" fmla="*/ 0 w 690"/>
                  <a:gd name="T25" fmla="*/ 0 h 782"/>
                  <a:gd name="T26" fmla="*/ 0 w 690"/>
                  <a:gd name="T27" fmla="*/ 0 h 782"/>
                  <a:gd name="T28" fmla="*/ 0 w 690"/>
                  <a:gd name="T29" fmla="*/ 0 h 782"/>
                  <a:gd name="T30" fmla="*/ 0 w 690"/>
                  <a:gd name="T31" fmla="*/ 0 h 782"/>
                  <a:gd name="T32" fmla="*/ 0 w 690"/>
                  <a:gd name="T33" fmla="*/ 0 h 782"/>
                  <a:gd name="T34" fmla="*/ 0 w 690"/>
                  <a:gd name="T35" fmla="*/ 0 h 782"/>
                  <a:gd name="T36" fmla="*/ 0 w 690"/>
                  <a:gd name="T37" fmla="*/ 0 h 782"/>
                  <a:gd name="T38" fmla="*/ 0 w 690"/>
                  <a:gd name="T39" fmla="*/ 0 h 782"/>
                  <a:gd name="T40" fmla="*/ 0 w 690"/>
                  <a:gd name="T41" fmla="*/ 0 h 782"/>
                  <a:gd name="T42" fmla="*/ 0 w 690"/>
                  <a:gd name="T43" fmla="*/ 0 h 782"/>
                  <a:gd name="T44" fmla="*/ 0 w 690"/>
                  <a:gd name="T45" fmla="*/ 0 h 782"/>
                  <a:gd name="T46" fmla="*/ 0 w 690"/>
                  <a:gd name="T47" fmla="*/ 0 h 782"/>
                  <a:gd name="T48" fmla="*/ 0 w 690"/>
                  <a:gd name="T49" fmla="*/ 0 h 782"/>
                  <a:gd name="T50" fmla="*/ 0 w 690"/>
                  <a:gd name="T51" fmla="*/ 0 h 782"/>
                  <a:gd name="T52" fmla="*/ 0 w 690"/>
                  <a:gd name="T53" fmla="*/ 0 h 782"/>
                  <a:gd name="T54" fmla="*/ 0 w 690"/>
                  <a:gd name="T55" fmla="*/ 0 h 782"/>
                  <a:gd name="T56" fmla="*/ 0 w 690"/>
                  <a:gd name="T57" fmla="*/ 0 h 782"/>
                  <a:gd name="T58" fmla="*/ 0 w 690"/>
                  <a:gd name="T59" fmla="*/ 0 h 782"/>
                  <a:gd name="T60" fmla="*/ 0 w 690"/>
                  <a:gd name="T61" fmla="*/ 0 h 782"/>
                  <a:gd name="T62" fmla="*/ 0 w 690"/>
                  <a:gd name="T63" fmla="*/ 0 h 782"/>
                  <a:gd name="T64" fmla="*/ 0 w 690"/>
                  <a:gd name="T65" fmla="*/ 0 h 782"/>
                  <a:gd name="T66" fmla="*/ 0 w 690"/>
                  <a:gd name="T67" fmla="*/ 0 h 782"/>
                  <a:gd name="T68" fmla="*/ 0 w 690"/>
                  <a:gd name="T69" fmla="*/ 0 h 782"/>
                  <a:gd name="T70" fmla="*/ 0 w 690"/>
                  <a:gd name="T71" fmla="*/ 0 h 782"/>
                  <a:gd name="T72" fmla="*/ 0 w 690"/>
                  <a:gd name="T73" fmla="*/ 0 h 782"/>
                  <a:gd name="T74" fmla="*/ 0 w 690"/>
                  <a:gd name="T75" fmla="*/ 0 h 782"/>
                  <a:gd name="T76" fmla="*/ 0 w 690"/>
                  <a:gd name="T77" fmla="*/ 0 h 782"/>
                  <a:gd name="T78" fmla="*/ 0 w 690"/>
                  <a:gd name="T79" fmla="*/ 0 h 782"/>
                  <a:gd name="T80" fmla="*/ 0 w 690"/>
                  <a:gd name="T81" fmla="*/ 0 h 782"/>
                  <a:gd name="T82" fmla="*/ 0 w 690"/>
                  <a:gd name="T83" fmla="*/ 0 h 782"/>
                  <a:gd name="T84" fmla="*/ 0 w 690"/>
                  <a:gd name="T85" fmla="*/ 0 h 782"/>
                  <a:gd name="T86" fmla="*/ 0 w 690"/>
                  <a:gd name="T87" fmla="*/ 0 h 782"/>
                  <a:gd name="T88" fmla="*/ 0 w 690"/>
                  <a:gd name="T89" fmla="*/ 0 h 782"/>
                  <a:gd name="T90" fmla="*/ 0 w 690"/>
                  <a:gd name="T91" fmla="*/ 0 h 782"/>
                  <a:gd name="T92" fmla="*/ 0 w 690"/>
                  <a:gd name="T93" fmla="*/ 0 h 782"/>
                  <a:gd name="T94" fmla="*/ 0 w 690"/>
                  <a:gd name="T95" fmla="*/ 0 h 782"/>
                  <a:gd name="T96" fmla="*/ 0 w 690"/>
                  <a:gd name="T97" fmla="*/ 0 h 782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w 690"/>
                  <a:gd name="T148" fmla="*/ 0 h 782"/>
                  <a:gd name="T149" fmla="*/ 690 w 690"/>
                  <a:gd name="T150" fmla="*/ 782 h 782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T147" t="T148" r="T149" b="T150"/>
                <a:pathLst>
                  <a:path w="690" h="782">
                    <a:moveTo>
                      <a:pt x="684" y="29"/>
                    </a:moveTo>
                    <a:lnTo>
                      <a:pt x="681" y="28"/>
                    </a:lnTo>
                    <a:lnTo>
                      <a:pt x="670" y="25"/>
                    </a:lnTo>
                    <a:lnTo>
                      <a:pt x="652" y="21"/>
                    </a:lnTo>
                    <a:lnTo>
                      <a:pt x="628" y="16"/>
                    </a:lnTo>
                    <a:lnTo>
                      <a:pt x="600" y="11"/>
                    </a:lnTo>
                    <a:lnTo>
                      <a:pt x="566" y="7"/>
                    </a:lnTo>
                    <a:lnTo>
                      <a:pt x="527" y="3"/>
                    </a:lnTo>
                    <a:lnTo>
                      <a:pt x="483" y="1"/>
                    </a:lnTo>
                    <a:lnTo>
                      <a:pt x="436" y="0"/>
                    </a:lnTo>
                    <a:lnTo>
                      <a:pt x="386" y="2"/>
                    </a:lnTo>
                    <a:lnTo>
                      <a:pt x="333" y="7"/>
                    </a:lnTo>
                    <a:lnTo>
                      <a:pt x="277" y="16"/>
                    </a:lnTo>
                    <a:lnTo>
                      <a:pt x="221" y="28"/>
                    </a:lnTo>
                    <a:lnTo>
                      <a:pt x="163" y="45"/>
                    </a:lnTo>
                    <a:lnTo>
                      <a:pt x="104" y="65"/>
                    </a:lnTo>
                    <a:lnTo>
                      <a:pt x="44" y="93"/>
                    </a:lnTo>
                    <a:lnTo>
                      <a:pt x="40" y="108"/>
                    </a:lnTo>
                    <a:lnTo>
                      <a:pt x="29" y="150"/>
                    </a:lnTo>
                    <a:lnTo>
                      <a:pt x="17" y="216"/>
                    </a:lnTo>
                    <a:lnTo>
                      <a:pt x="5" y="301"/>
                    </a:lnTo>
                    <a:lnTo>
                      <a:pt x="0" y="402"/>
                    </a:lnTo>
                    <a:lnTo>
                      <a:pt x="4" y="516"/>
                    </a:lnTo>
                    <a:lnTo>
                      <a:pt x="21" y="638"/>
                    </a:lnTo>
                    <a:lnTo>
                      <a:pt x="57" y="763"/>
                    </a:lnTo>
                    <a:lnTo>
                      <a:pt x="60" y="763"/>
                    </a:lnTo>
                    <a:lnTo>
                      <a:pt x="69" y="762"/>
                    </a:lnTo>
                    <a:lnTo>
                      <a:pt x="84" y="759"/>
                    </a:lnTo>
                    <a:lnTo>
                      <a:pt x="105" y="758"/>
                    </a:lnTo>
                    <a:lnTo>
                      <a:pt x="131" y="756"/>
                    </a:lnTo>
                    <a:lnTo>
                      <a:pt x="162" y="754"/>
                    </a:lnTo>
                    <a:lnTo>
                      <a:pt x="198" y="753"/>
                    </a:lnTo>
                    <a:lnTo>
                      <a:pt x="239" y="751"/>
                    </a:lnTo>
                    <a:lnTo>
                      <a:pt x="283" y="750"/>
                    </a:lnTo>
                    <a:lnTo>
                      <a:pt x="331" y="751"/>
                    </a:lnTo>
                    <a:lnTo>
                      <a:pt x="384" y="753"/>
                    </a:lnTo>
                    <a:lnTo>
                      <a:pt x="440" y="755"/>
                    </a:lnTo>
                    <a:lnTo>
                      <a:pt x="498" y="759"/>
                    </a:lnTo>
                    <a:lnTo>
                      <a:pt x="560" y="765"/>
                    </a:lnTo>
                    <a:lnTo>
                      <a:pt x="624" y="773"/>
                    </a:lnTo>
                    <a:lnTo>
                      <a:pt x="690" y="782"/>
                    </a:lnTo>
                    <a:lnTo>
                      <a:pt x="687" y="759"/>
                    </a:lnTo>
                    <a:lnTo>
                      <a:pt x="680" y="697"/>
                    </a:lnTo>
                    <a:lnTo>
                      <a:pt x="670" y="604"/>
                    </a:lnTo>
                    <a:lnTo>
                      <a:pt x="662" y="492"/>
                    </a:lnTo>
                    <a:lnTo>
                      <a:pt x="656" y="368"/>
                    </a:lnTo>
                    <a:lnTo>
                      <a:pt x="656" y="244"/>
                    </a:lnTo>
                    <a:lnTo>
                      <a:pt x="665" y="128"/>
                    </a:lnTo>
                    <a:lnTo>
                      <a:pt x="684" y="29"/>
                    </a:ln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152" name="Freeform 173"/>
              <p:cNvSpPr>
                <a:spLocks/>
              </p:cNvSpPr>
              <p:nvPr/>
            </p:nvSpPr>
            <p:spPr bwMode="auto">
              <a:xfrm>
                <a:off x="4904" y="1888"/>
                <a:ext cx="163" cy="111"/>
              </a:xfrm>
              <a:custGeom>
                <a:avLst/>
                <a:gdLst>
                  <a:gd name="T0" fmla="*/ 0 w 1139"/>
                  <a:gd name="T1" fmla="*/ 0 h 778"/>
                  <a:gd name="T2" fmla="*/ 0 w 1139"/>
                  <a:gd name="T3" fmla="*/ 0 h 778"/>
                  <a:gd name="T4" fmla="*/ 0 w 1139"/>
                  <a:gd name="T5" fmla="*/ 0 h 778"/>
                  <a:gd name="T6" fmla="*/ 0 w 1139"/>
                  <a:gd name="T7" fmla="*/ 0 h 778"/>
                  <a:gd name="T8" fmla="*/ 0 w 1139"/>
                  <a:gd name="T9" fmla="*/ 0 h 778"/>
                  <a:gd name="T10" fmla="*/ 0 w 1139"/>
                  <a:gd name="T11" fmla="*/ 0 h 778"/>
                  <a:gd name="T12" fmla="*/ 0 w 1139"/>
                  <a:gd name="T13" fmla="*/ 0 h 778"/>
                  <a:gd name="T14" fmla="*/ 0 w 1139"/>
                  <a:gd name="T15" fmla="*/ 0 h 778"/>
                  <a:gd name="T16" fmla="*/ 0 w 1139"/>
                  <a:gd name="T17" fmla="*/ 0 h 778"/>
                  <a:gd name="T18" fmla="*/ 0 w 1139"/>
                  <a:gd name="T19" fmla="*/ 0 h 778"/>
                  <a:gd name="T20" fmla="*/ 0 w 1139"/>
                  <a:gd name="T21" fmla="*/ 0 h 778"/>
                  <a:gd name="T22" fmla="*/ 0 w 1139"/>
                  <a:gd name="T23" fmla="*/ 0 h 778"/>
                  <a:gd name="T24" fmla="*/ 0 w 1139"/>
                  <a:gd name="T25" fmla="*/ 0 h 778"/>
                  <a:gd name="T26" fmla="*/ 0 w 1139"/>
                  <a:gd name="T27" fmla="*/ 0 h 778"/>
                  <a:gd name="T28" fmla="*/ 0 w 1139"/>
                  <a:gd name="T29" fmla="*/ 0 h 778"/>
                  <a:gd name="T30" fmla="*/ 0 w 1139"/>
                  <a:gd name="T31" fmla="*/ 0 h 778"/>
                  <a:gd name="T32" fmla="*/ 0 w 1139"/>
                  <a:gd name="T33" fmla="*/ 0 h 778"/>
                  <a:gd name="T34" fmla="*/ 0 w 1139"/>
                  <a:gd name="T35" fmla="*/ 0 h 778"/>
                  <a:gd name="T36" fmla="*/ 0 w 1139"/>
                  <a:gd name="T37" fmla="*/ 0 h 778"/>
                  <a:gd name="T38" fmla="*/ 0 w 1139"/>
                  <a:gd name="T39" fmla="*/ 0 h 778"/>
                  <a:gd name="T40" fmla="*/ 0 w 1139"/>
                  <a:gd name="T41" fmla="*/ 0 h 778"/>
                  <a:gd name="T42" fmla="*/ 0 w 1139"/>
                  <a:gd name="T43" fmla="*/ 0 h 778"/>
                  <a:gd name="T44" fmla="*/ 0 w 1139"/>
                  <a:gd name="T45" fmla="*/ 0 h 778"/>
                  <a:gd name="T46" fmla="*/ 0 w 1139"/>
                  <a:gd name="T47" fmla="*/ 0 h 778"/>
                  <a:gd name="T48" fmla="*/ 0 w 1139"/>
                  <a:gd name="T49" fmla="*/ 0 h 778"/>
                  <a:gd name="T50" fmla="*/ 0 w 1139"/>
                  <a:gd name="T51" fmla="*/ 0 h 778"/>
                  <a:gd name="T52" fmla="*/ 0 w 1139"/>
                  <a:gd name="T53" fmla="*/ 0 h 778"/>
                  <a:gd name="T54" fmla="*/ 0 w 1139"/>
                  <a:gd name="T55" fmla="*/ 0 h 778"/>
                  <a:gd name="T56" fmla="*/ 0 w 1139"/>
                  <a:gd name="T57" fmla="*/ 0 h 778"/>
                  <a:gd name="T58" fmla="*/ 0 w 1139"/>
                  <a:gd name="T59" fmla="*/ 0 h 778"/>
                  <a:gd name="T60" fmla="*/ 0 w 1139"/>
                  <a:gd name="T61" fmla="*/ 0 h 778"/>
                  <a:gd name="T62" fmla="*/ 0 w 1139"/>
                  <a:gd name="T63" fmla="*/ 0 h 778"/>
                  <a:gd name="T64" fmla="*/ 0 w 1139"/>
                  <a:gd name="T65" fmla="*/ 0 h 778"/>
                  <a:gd name="T66" fmla="*/ 0 w 1139"/>
                  <a:gd name="T67" fmla="*/ 0 h 778"/>
                  <a:gd name="T68" fmla="*/ 0 w 1139"/>
                  <a:gd name="T69" fmla="*/ 0 h 778"/>
                  <a:gd name="T70" fmla="*/ 0 w 1139"/>
                  <a:gd name="T71" fmla="*/ 0 h 778"/>
                  <a:gd name="T72" fmla="*/ 0 w 1139"/>
                  <a:gd name="T73" fmla="*/ 0 h 778"/>
                  <a:gd name="T74" fmla="*/ 0 w 1139"/>
                  <a:gd name="T75" fmla="*/ 0 h 778"/>
                  <a:gd name="T76" fmla="*/ 0 w 1139"/>
                  <a:gd name="T77" fmla="*/ 0 h 778"/>
                  <a:gd name="T78" fmla="*/ 0 w 1139"/>
                  <a:gd name="T79" fmla="*/ 0 h 778"/>
                  <a:gd name="T80" fmla="*/ 0 w 1139"/>
                  <a:gd name="T81" fmla="*/ 0 h 778"/>
                  <a:gd name="T82" fmla="*/ 0 w 1139"/>
                  <a:gd name="T83" fmla="*/ 0 h 778"/>
                  <a:gd name="T84" fmla="*/ 0 w 1139"/>
                  <a:gd name="T85" fmla="*/ 0 h 778"/>
                  <a:gd name="T86" fmla="*/ 0 w 1139"/>
                  <a:gd name="T87" fmla="*/ 0 h 778"/>
                  <a:gd name="T88" fmla="*/ 0 w 1139"/>
                  <a:gd name="T89" fmla="*/ 0 h 778"/>
                  <a:gd name="T90" fmla="*/ 0 w 1139"/>
                  <a:gd name="T91" fmla="*/ 0 h 778"/>
                  <a:gd name="T92" fmla="*/ 0 w 1139"/>
                  <a:gd name="T93" fmla="*/ 0 h 778"/>
                  <a:gd name="T94" fmla="*/ 0 w 1139"/>
                  <a:gd name="T95" fmla="*/ 0 h 778"/>
                  <a:gd name="T96" fmla="*/ 0 w 1139"/>
                  <a:gd name="T97" fmla="*/ 0 h 778"/>
                  <a:gd name="T98" fmla="*/ 0 w 1139"/>
                  <a:gd name="T99" fmla="*/ 0 h 778"/>
                  <a:gd name="T100" fmla="*/ 0 w 1139"/>
                  <a:gd name="T101" fmla="*/ 0 h 778"/>
                  <a:gd name="T102" fmla="*/ 0 w 1139"/>
                  <a:gd name="T103" fmla="*/ 0 h 778"/>
                  <a:gd name="T104" fmla="*/ 0 w 1139"/>
                  <a:gd name="T105" fmla="*/ 0 h 778"/>
                  <a:gd name="T106" fmla="*/ 0 w 1139"/>
                  <a:gd name="T107" fmla="*/ 0 h 778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w 1139"/>
                  <a:gd name="T163" fmla="*/ 0 h 778"/>
                  <a:gd name="T164" fmla="*/ 1139 w 1139"/>
                  <a:gd name="T165" fmla="*/ 778 h 778"/>
                </a:gdLst>
                <a:ahLst/>
                <a:cxnLst>
                  <a:cxn ang="T108">
                    <a:pos x="T0" y="T1"/>
                  </a:cxn>
                  <a:cxn ang="T109">
                    <a:pos x="T2" y="T3"/>
                  </a:cxn>
                  <a:cxn ang="T110">
                    <a:pos x="T4" y="T5"/>
                  </a:cxn>
                  <a:cxn ang="T111">
                    <a:pos x="T6" y="T7"/>
                  </a:cxn>
                  <a:cxn ang="T112">
                    <a:pos x="T8" y="T9"/>
                  </a:cxn>
                  <a:cxn ang="T113">
                    <a:pos x="T10" y="T11"/>
                  </a:cxn>
                  <a:cxn ang="T114">
                    <a:pos x="T12" y="T13"/>
                  </a:cxn>
                  <a:cxn ang="T115">
                    <a:pos x="T14" y="T15"/>
                  </a:cxn>
                  <a:cxn ang="T116">
                    <a:pos x="T16" y="T17"/>
                  </a:cxn>
                  <a:cxn ang="T117">
                    <a:pos x="T18" y="T19"/>
                  </a:cxn>
                  <a:cxn ang="T118">
                    <a:pos x="T20" y="T21"/>
                  </a:cxn>
                  <a:cxn ang="T119">
                    <a:pos x="T22" y="T23"/>
                  </a:cxn>
                  <a:cxn ang="T120">
                    <a:pos x="T24" y="T25"/>
                  </a:cxn>
                  <a:cxn ang="T121">
                    <a:pos x="T26" y="T27"/>
                  </a:cxn>
                  <a:cxn ang="T122">
                    <a:pos x="T28" y="T29"/>
                  </a:cxn>
                  <a:cxn ang="T123">
                    <a:pos x="T30" y="T31"/>
                  </a:cxn>
                  <a:cxn ang="T124">
                    <a:pos x="T32" y="T33"/>
                  </a:cxn>
                  <a:cxn ang="T125">
                    <a:pos x="T34" y="T35"/>
                  </a:cxn>
                  <a:cxn ang="T126">
                    <a:pos x="T36" y="T37"/>
                  </a:cxn>
                  <a:cxn ang="T127">
                    <a:pos x="T38" y="T39"/>
                  </a:cxn>
                  <a:cxn ang="T128">
                    <a:pos x="T40" y="T41"/>
                  </a:cxn>
                  <a:cxn ang="T129">
                    <a:pos x="T42" y="T43"/>
                  </a:cxn>
                  <a:cxn ang="T130">
                    <a:pos x="T44" y="T45"/>
                  </a:cxn>
                  <a:cxn ang="T131">
                    <a:pos x="T46" y="T47"/>
                  </a:cxn>
                  <a:cxn ang="T132">
                    <a:pos x="T48" y="T49"/>
                  </a:cxn>
                  <a:cxn ang="T133">
                    <a:pos x="T50" y="T51"/>
                  </a:cxn>
                  <a:cxn ang="T134">
                    <a:pos x="T52" y="T53"/>
                  </a:cxn>
                  <a:cxn ang="T135">
                    <a:pos x="T54" y="T55"/>
                  </a:cxn>
                  <a:cxn ang="T136">
                    <a:pos x="T56" y="T57"/>
                  </a:cxn>
                  <a:cxn ang="T137">
                    <a:pos x="T58" y="T59"/>
                  </a:cxn>
                  <a:cxn ang="T138">
                    <a:pos x="T60" y="T61"/>
                  </a:cxn>
                  <a:cxn ang="T139">
                    <a:pos x="T62" y="T63"/>
                  </a:cxn>
                  <a:cxn ang="T140">
                    <a:pos x="T64" y="T65"/>
                  </a:cxn>
                  <a:cxn ang="T141">
                    <a:pos x="T66" y="T67"/>
                  </a:cxn>
                  <a:cxn ang="T142">
                    <a:pos x="T68" y="T69"/>
                  </a:cxn>
                  <a:cxn ang="T143">
                    <a:pos x="T70" y="T71"/>
                  </a:cxn>
                  <a:cxn ang="T144">
                    <a:pos x="T72" y="T73"/>
                  </a:cxn>
                  <a:cxn ang="T145">
                    <a:pos x="T74" y="T75"/>
                  </a:cxn>
                  <a:cxn ang="T146">
                    <a:pos x="T76" y="T77"/>
                  </a:cxn>
                  <a:cxn ang="T147">
                    <a:pos x="T78" y="T79"/>
                  </a:cxn>
                  <a:cxn ang="T148">
                    <a:pos x="T80" y="T81"/>
                  </a:cxn>
                  <a:cxn ang="T149">
                    <a:pos x="T82" y="T83"/>
                  </a:cxn>
                  <a:cxn ang="T150">
                    <a:pos x="T84" y="T85"/>
                  </a:cxn>
                  <a:cxn ang="T151">
                    <a:pos x="T86" y="T87"/>
                  </a:cxn>
                  <a:cxn ang="T152">
                    <a:pos x="T88" y="T89"/>
                  </a:cxn>
                  <a:cxn ang="T153">
                    <a:pos x="T90" y="T91"/>
                  </a:cxn>
                  <a:cxn ang="T154">
                    <a:pos x="T92" y="T93"/>
                  </a:cxn>
                  <a:cxn ang="T155">
                    <a:pos x="T94" y="T95"/>
                  </a:cxn>
                  <a:cxn ang="T156">
                    <a:pos x="T96" y="T97"/>
                  </a:cxn>
                  <a:cxn ang="T157">
                    <a:pos x="T98" y="T99"/>
                  </a:cxn>
                  <a:cxn ang="T158">
                    <a:pos x="T100" y="T101"/>
                  </a:cxn>
                  <a:cxn ang="T159">
                    <a:pos x="T102" y="T103"/>
                  </a:cxn>
                  <a:cxn ang="T160">
                    <a:pos x="T104" y="T105"/>
                  </a:cxn>
                  <a:cxn ang="T161">
                    <a:pos x="T106" y="T107"/>
                  </a:cxn>
                </a:cxnLst>
                <a:rect l="T162" t="T163" r="T164" b="T165"/>
                <a:pathLst>
                  <a:path w="1139" h="778">
                    <a:moveTo>
                      <a:pt x="7" y="587"/>
                    </a:moveTo>
                    <a:lnTo>
                      <a:pt x="0" y="682"/>
                    </a:lnTo>
                    <a:lnTo>
                      <a:pt x="742" y="778"/>
                    </a:lnTo>
                    <a:lnTo>
                      <a:pt x="748" y="775"/>
                    </a:lnTo>
                    <a:lnTo>
                      <a:pt x="763" y="767"/>
                    </a:lnTo>
                    <a:lnTo>
                      <a:pt x="787" y="755"/>
                    </a:lnTo>
                    <a:lnTo>
                      <a:pt x="816" y="737"/>
                    </a:lnTo>
                    <a:lnTo>
                      <a:pt x="852" y="714"/>
                    </a:lnTo>
                    <a:lnTo>
                      <a:pt x="891" y="686"/>
                    </a:lnTo>
                    <a:lnTo>
                      <a:pt x="932" y="652"/>
                    </a:lnTo>
                    <a:lnTo>
                      <a:pt x="973" y="613"/>
                    </a:lnTo>
                    <a:lnTo>
                      <a:pt x="1013" y="570"/>
                    </a:lnTo>
                    <a:lnTo>
                      <a:pt x="1051" y="521"/>
                    </a:lnTo>
                    <a:lnTo>
                      <a:pt x="1083" y="466"/>
                    </a:lnTo>
                    <a:lnTo>
                      <a:pt x="1109" y="406"/>
                    </a:lnTo>
                    <a:lnTo>
                      <a:pt x="1129" y="342"/>
                    </a:lnTo>
                    <a:lnTo>
                      <a:pt x="1139" y="271"/>
                    </a:lnTo>
                    <a:lnTo>
                      <a:pt x="1138" y="196"/>
                    </a:lnTo>
                    <a:lnTo>
                      <a:pt x="1124" y="115"/>
                    </a:lnTo>
                    <a:lnTo>
                      <a:pt x="1122" y="110"/>
                    </a:lnTo>
                    <a:lnTo>
                      <a:pt x="1115" y="97"/>
                    </a:lnTo>
                    <a:lnTo>
                      <a:pt x="1102" y="80"/>
                    </a:lnTo>
                    <a:lnTo>
                      <a:pt x="1086" y="59"/>
                    </a:lnTo>
                    <a:lnTo>
                      <a:pt x="1066" y="39"/>
                    </a:lnTo>
                    <a:lnTo>
                      <a:pt x="1041" y="20"/>
                    </a:lnTo>
                    <a:lnTo>
                      <a:pt x="1011" y="7"/>
                    </a:lnTo>
                    <a:lnTo>
                      <a:pt x="978" y="0"/>
                    </a:lnTo>
                    <a:lnTo>
                      <a:pt x="982" y="12"/>
                    </a:lnTo>
                    <a:lnTo>
                      <a:pt x="994" y="46"/>
                    </a:lnTo>
                    <a:lnTo>
                      <a:pt x="1007" y="100"/>
                    </a:lnTo>
                    <a:lnTo>
                      <a:pt x="1019" y="169"/>
                    </a:lnTo>
                    <a:lnTo>
                      <a:pt x="1022" y="252"/>
                    </a:lnTo>
                    <a:lnTo>
                      <a:pt x="1013" y="344"/>
                    </a:lnTo>
                    <a:lnTo>
                      <a:pt x="987" y="444"/>
                    </a:lnTo>
                    <a:lnTo>
                      <a:pt x="940" y="549"/>
                    </a:lnTo>
                    <a:lnTo>
                      <a:pt x="939" y="550"/>
                    </a:lnTo>
                    <a:lnTo>
                      <a:pt x="934" y="553"/>
                    </a:lnTo>
                    <a:lnTo>
                      <a:pt x="927" y="559"/>
                    </a:lnTo>
                    <a:lnTo>
                      <a:pt x="917" y="567"/>
                    </a:lnTo>
                    <a:lnTo>
                      <a:pt x="904" y="575"/>
                    </a:lnTo>
                    <a:lnTo>
                      <a:pt x="890" y="585"/>
                    </a:lnTo>
                    <a:lnTo>
                      <a:pt x="871" y="594"/>
                    </a:lnTo>
                    <a:lnTo>
                      <a:pt x="851" y="603"/>
                    </a:lnTo>
                    <a:lnTo>
                      <a:pt x="828" y="611"/>
                    </a:lnTo>
                    <a:lnTo>
                      <a:pt x="802" y="619"/>
                    </a:lnTo>
                    <a:lnTo>
                      <a:pt x="773" y="625"/>
                    </a:lnTo>
                    <a:lnTo>
                      <a:pt x="741" y="629"/>
                    </a:lnTo>
                    <a:lnTo>
                      <a:pt x="708" y="630"/>
                    </a:lnTo>
                    <a:lnTo>
                      <a:pt x="671" y="629"/>
                    </a:lnTo>
                    <a:lnTo>
                      <a:pt x="631" y="626"/>
                    </a:lnTo>
                    <a:lnTo>
                      <a:pt x="590" y="618"/>
                    </a:lnTo>
                    <a:lnTo>
                      <a:pt x="590" y="720"/>
                    </a:lnTo>
                    <a:lnTo>
                      <a:pt x="26" y="663"/>
                    </a:lnTo>
                    <a:lnTo>
                      <a:pt x="7" y="58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153" name="Freeform 174"/>
              <p:cNvSpPr>
                <a:spLocks/>
              </p:cNvSpPr>
              <p:nvPr/>
            </p:nvSpPr>
            <p:spPr bwMode="auto">
              <a:xfrm>
                <a:off x="4884" y="1997"/>
                <a:ext cx="119" cy="38"/>
              </a:xfrm>
              <a:custGeom>
                <a:avLst/>
                <a:gdLst>
                  <a:gd name="T0" fmla="*/ 0 w 837"/>
                  <a:gd name="T1" fmla="*/ 0 h 269"/>
                  <a:gd name="T2" fmla="*/ 0 w 837"/>
                  <a:gd name="T3" fmla="*/ 0 h 269"/>
                  <a:gd name="T4" fmla="*/ 0 w 837"/>
                  <a:gd name="T5" fmla="*/ 0 h 269"/>
                  <a:gd name="T6" fmla="*/ 0 w 837"/>
                  <a:gd name="T7" fmla="*/ 0 h 269"/>
                  <a:gd name="T8" fmla="*/ 0 w 837"/>
                  <a:gd name="T9" fmla="*/ 0 h 26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37"/>
                  <a:gd name="T16" fmla="*/ 0 h 269"/>
                  <a:gd name="T17" fmla="*/ 837 w 837"/>
                  <a:gd name="T18" fmla="*/ 269 h 26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37" h="269">
                    <a:moveTo>
                      <a:pt x="837" y="96"/>
                    </a:moveTo>
                    <a:lnTo>
                      <a:pt x="12" y="0"/>
                    </a:lnTo>
                    <a:lnTo>
                      <a:pt x="0" y="96"/>
                    </a:lnTo>
                    <a:lnTo>
                      <a:pt x="812" y="269"/>
                    </a:lnTo>
                    <a:lnTo>
                      <a:pt x="837" y="9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154" name="Freeform 175"/>
              <p:cNvSpPr>
                <a:spLocks/>
              </p:cNvSpPr>
              <p:nvPr/>
            </p:nvSpPr>
            <p:spPr bwMode="auto">
              <a:xfrm>
                <a:off x="4943" y="2009"/>
                <a:ext cx="51" cy="18"/>
              </a:xfrm>
              <a:custGeom>
                <a:avLst/>
                <a:gdLst>
                  <a:gd name="T0" fmla="*/ 0 w 358"/>
                  <a:gd name="T1" fmla="*/ 0 h 122"/>
                  <a:gd name="T2" fmla="*/ 0 w 358"/>
                  <a:gd name="T3" fmla="*/ 0 h 122"/>
                  <a:gd name="T4" fmla="*/ 0 w 358"/>
                  <a:gd name="T5" fmla="*/ 0 h 122"/>
                  <a:gd name="T6" fmla="*/ 0 w 358"/>
                  <a:gd name="T7" fmla="*/ 0 h 122"/>
                  <a:gd name="T8" fmla="*/ 0 w 358"/>
                  <a:gd name="T9" fmla="*/ 0 h 12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8"/>
                  <a:gd name="T16" fmla="*/ 0 h 122"/>
                  <a:gd name="T17" fmla="*/ 358 w 358"/>
                  <a:gd name="T18" fmla="*/ 122 h 12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8" h="122">
                    <a:moveTo>
                      <a:pt x="358" y="53"/>
                    </a:moveTo>
                    <a:lnTo>
                      <a:pt x="5" y="0"/>
                    </a:lnTo>
                    <a:lnTo>
                      <a:pt x="0" y="51"/>
                    </a:lnTo>
                    <a:lnTo>
                      <a:pt x="348" y="122"/>
                    </a:lnTo>
                    <a:lnTo>
                      <a:pt x="358" y="53"/>
                    </a:lnTo>
                    <a:close/>
                  </a:path>
                </a:pathLst>
              </a:custGeom>
              <a:solidFill>
                <a:srgbClr val="FF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155" name="Freeform 176"/>
              <p:cNvSpPr>
                <a:spLocks/>
              </p:cNvSpPr>
              <p:nvPr/>
            </p:nvSpPr>
            <p:spPr bwMode="auto">
              <a:xfrm>
                <a:off x="4891" y="2000"/>
                <a:ext cx="34" cy="13"/>
              </a:xfrm>
              <a:custGeom>
                <a:avLst/>
                <a:gdLst>
                  <a:gd name="T0" fmla="*/ 0 w 239"/>
                  <a:gd name="T1" fmla="*/ 0 h 91"/>
                  <a:gd name="T2" fmla="*/ 0 w 239"/>
                  <a:gd name="T3" fmla="*/ 0 h 91"/>
                  <a:gd name="T4" fmla="*/ 0 w 239"/>
                  <a:gd name="T5" fmla="*/ 0 h 91"/>
                  <a:gd name="T6" fmla="*/ 0 w 239"/>
                  <a:gd name="T7" fmla="*/ 0 h 91"/>
                  <a:gd name="T8" fmla="*/ 0 w 239"/>
                  <a:gd name="T9" fmla="*/ 0 h 9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9"/>
                  <a:gd name="T16" fmla="*/ 0 h 91"/>
                  <a:gd name="T17" fmla="*/ 239 w 239"/>
                  <a:gd name="T18" fmla="*/ 91 h 9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9" h="91">
                    <a:moveTo>
                      <a:pt x="239" y="42"/>
                    </a:moveTo>
                    <a:lnTo>
                      <a:pt x="0" y="0"/>
                    </a:lnTo>
                    <a:lnTo>
                      <a:pt x="2" y="44"/>
                    </a:lnTo>
                    <a:lnTo>
                      <a:pt x="231" y="91"/>
                    </a:lnTo>
                    <a:lnTo>
                      <a:pt x="239" y="42"/>
                    </a:lnTo>
                    <a:close/>
                  </a:path>
                </a:pathLst>
              </a:custGeom>
              <a:solidFill>
                <a:srgbClr val="FF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156" name="Freeform 177"/>
              <p:cNvSpPr>
                <a:spLocks/>
              </p:cNvSpPr>
              <p:nvPr/>
            </p:nvSpPr>
            <p:spPr bwMode="auto">
              <a:xfrm>
                <a:off x="4805" y="2013"/>
                <a:ext cx="202" cy="67"/>
              </a:xfrm>
              <a:custGeom>
                <a:avLst/>
                <a:gdLst>
                  <a:gd name="T0" fmla="*/ 0 w 1409"/>
                  <a:gd name="T1" fmla="*/ 0 h 466"/>
                  <a:gd name="T2" fmla="*/ 0 w 1409"/>
                  <a:gd name="T3" fmla="*/ 0 h 466"/>
                  <a:gd name="T4" fmla="*/ 0 w 1409"/>
                  <a:gd name="T5" fmla="*/ 0 h 466"/>
                  <a:gd name="T6" fmla="*/ 0 w 1409"/>
                  <a:gd name="T7" fmla="*/ 0 h 466"/>
                  <a:gd name="T8" fmla="*/ 0 w 1409"/>
                  <a:gd name="T9" fmla="*/ 0 h 466"/>
                  <a:gd name="T10" fmla="*/ 0 w 1409"/>
                  <a:gd name="T11" fmla="*/ 0 h 466"/>
                  <a:gd name="T12" fmla="*/ 0 w 1409"/>
                  <a:gd name="T13" fmla="*/ 0 h 466"/>
                  <a:gd name="T14" fmla="*/ 0 w 1409"/>
                  <a:gd name="T15" fmla="*/ 0 h 466"/>
                  <a:gd name="T16" fmla="*/ 0 w 1409"/>
                  <a:gd name="T17" fmla="*/ 0 h 466"/>
                  <a:gd name="T18" fmla="*/ 0 w 1409"/>
                  <a:gd name="T19" fmla="*/ 0 h 466"/>
                  <a:gd name="T20" fmla="*/ 0 w 1409"/>
                  <a:gd name="T21" fmla="*/ 0 h 466"/>
                  <a:gd name="T22" fmla="*/ 0 w 1409"/>
                  <a:gd name="T23" fmla="*/ 0 h 466"/>
                  <a:gd name="T24" fmla="*/ 0 w 1409"/>
                  <a:gd name="T25" fmla="*/ 0 h 466"/>
                  <a:gd name="T26" fmla="*/ 0 w 1409"/>
                  <a:gd name="T27" fmla="*/ 0 h 466"/>
                  <a:gd name="T28" fmla="*/ 0 w 1409"/>
                  <a:gd name="T29" fmla="*/ 0 h 466"/>
                  <a:gd name="T30" fmla="*/ 0 w 1409"/>
                  <a:gd name="T31" fmla="*/ 0 h 466"/>
                  <a:gd name="T32" fmla="*/ 0 w 1409"/>
                  <a:gd name="T33" fmla="*/ 0 h 466"/>
                  <a:gd name="T34" fmla="*/ 0 w 1409"/>
                  <a:gd name="T35" fmla="*/ 0 h 466"/>
                  <a:gd name="T36" fmla="*/ 0 w 1409"/>
                  <a:gd name="T37" fmla="*/ 0 h 466"/>
                  <a:gd name="T38" fmla="*/ 0 w 1409"/>
                  <a:gd name="T39" fmla="*/ 0 h 466"/>
                  <a:gd name="T40" fmla="*/ 0 w 1409"/>
                  <a:gd name="T41" fmla="*/ 0 h 466"/>
                  <a:gd name="T42" fmla="*/ 0 w 1409"/>
                  <a:gd name="T43" fmla="*/ 0 h 466"/>
                  <a:gd name="T44" fmla="*/ 0 w 1409"/>
                  <a:gd name="T45" fmla="*/ 0 h 466"/>
                  <a:gd name="T46" fmla="*/ 0 w 1409"/>
                  <a:gd name="T47" fmla="*/ 0 h 466"/>
                  <a:gd name="T48" fmla="*/ 0 w 1409"/>
                  <a:gd name="T49" fmla="*/ 0 h 466"/>
                  <a:gd name="T50" fmla="*/ 0 w 1409"/>
                  <a:gd name="T51" fmla="*/ 0 h 466"/>
                  <a:gd name="T52" fmla="*/ 0 w 1409"/>
                  <a:gd name="T53" fmla="*/ 0 h 466"/>
                  <a:gd name="T54" fmla="*/ 0 w 1409"/>
                  <a:gd name="T55" fmla="*/ 0 h 466"/>
                  <a:gd name="T56" fmla="*/ 0 w 1409"/>
                  <a:gd name="T57" fmla="*/ 0 h 466"/>
                  <a:gd name="T58" fmla="*/ 0 w 1409"/>
                  <a:gd name="T59" fmla="*/ 0 h 466"/>
                  <a:gd name="T60" fmla="*/ 0 w 1409"/>
                  <a:gd name="T61" fmla="*/ 0 h 466"/>
                  <a:gd name="T62" fmla="*/ 0 w 1409"/>
                  <a:gd name="T63" fmla="*/ 0 h 466"/>
                  <a:gd name="T64" fmla="*/ 0 w 1409"/>
                  <a:gd name="T65" fmla="*/ 0 h 466"/>
                  <a:gd name="T66" fmla="*/ 0 w 1409"/>
                  <a:gd name="T67" fmla="*/ 0 h 466"/>
                  <a:gd name="T68" fmla="*/ 0 w 1409"/>
                  <a:gd name="T69" fmla="*/ 0 h 46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1409"/>
                  <a:gd name="T106" fmla="*/ 0 h 466"/>
                  <a:gd name="T107" fmla="*/ 1409 w 1409"/>
                  <a:gd name="T108" fmla="*/ 466 h 466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1409" h="466">
                    <a:moveTo>
                      <a:pt x="0" y="140"/>
                    </a:moveTo>
                    <a:lnTo>
                      <a:pt x="4" y="140"/>
                    </a:lnTo>
                    <a:lnTo>
                      <a:pt x="12" y="138"/>
                    </a:lnTo>
                    <a:lnTo>
                      <a:pt x="27" y="135"/>
                    </a:lnTo>
                    <a:lnTo>
                      <a:pt x="45" y="132"/>
                    </a:lnTo>
                    <a:lnTo>
                      <a:pt x="67" y="128"/>
                    </a:lnTo>
                    <a:lnTo>
                      <a:pt x="92" y="123"/>
                    </a:lnTo>
                    <a:lnTo>
                      <a:pt x="120" y="116"/>
                    </a:lnTo>
                    <a:lnTo>
                      <a:pt x="150" y="108"/>
                    </a:lnTo>
                    <a:lnTo>
                      <a:pt x="181" y="100"/>
                    </a:lnTo>
                    <a:lnTo>
                      <a:pt x="212" y="89"/>
                    </a:lnTo>
                    <a:lnTo>
                      <a:pt x="243" y="78"/>
                    </a:lnTo>
                    <a:lnTo>
                      <a:pt x="273" y="65"/>
                    </a:lnTo>
                    <a:lnTo>
                      <a:pt x="303" y="50"/>
                    </a:lnTo>
                    <a:lnTo>
                      <a:pt x="330" y="35"/>
                    </a:lnTo>
                    <a:lnTo>
                      <a:pt x="355" y="18"/>
                    </a:lnTo>
                    <a:lnTo>
                      <a:pt x="375" y="0"/>
                    </a:lnTo>
                    <a:lnTo>
                      <a:pt x="1409" y="236"/>
                    </a:lnTo>
                    <a:lnTo>
                      <a:pt x="1407" y="239"/>
                    </a:lnTo>
                    <a:lnTo>
                      <a:pt x="1401" y="245"/>
                    </a:lnTo>
                    <a:lnTo>
                      <a:pt x="1392" y="254"/>
                    </a:lnTo>
                    <a:lnTo>
                      <a:pt x="1379" y="265"/>
                    </a:lnTo>
                    <a:lnTo>
                      <a:pt x="1363" y="279"/>
                    </a:lnTo>
                    <a:lnTo>
                      <a:pt x="1345" y="295"/>
                    </a:lnTo>
                    <a:lnTo>
                      <a:pt x="1325" y="313"/>
                    </a:lnTo>
                    <a:lnTo>
                      <a:pt x="1303" y="332"/>
                    </a:lnTo>
                    <a:lnTo>
                      <a:pt x="1279" y="351"/>
                    </a:lnTo>
                    <a:lnTo>
                      <a:pt x="1253" y="371"/>
                    </a:lnTo>
                    <a:lnTo>
                      <a:pt x="1227" y="390"/>
                    </a:lnTo>
                    <a:lnTo>
                      <a:pt x="1200" y="409"/>
                    </a:lnTo>
                    <a:lnTo>
                      <a:pt x="1172" y="426"/>
                    </a:lnTo>
                    <a:lnTo>
                      <a:pt x="1145" y="441"/>
                    </a:lnTo>
                    <a:lnTo>
                      <a:pt x="1117" y="455"/>
                    </a:lnTo>
                    <a:lnTo>
                      <a:pt x="1091" y="466"/>
                    </a:lnTo>
                    <a:lnTo>
                      <a:pt x="0" y="140"/>
                    </a:lnTo>
                    <a:close/>
                  </a:path>
                </a:pathLst>
              </a:custGeom>
              <a:solidFill>
                <a:srgbClr val="FF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157" name="Freeform 178"/>
              <p:cNvSpPr>
                <a:spLocks/>
              </p:cNvSpPr>
              <p:nvPr/>
            </p:nvSpPr>
            <p:spPr bwMode="auto">
              <a:xfrm>
                <a:off x="5006" y="2006"/>
                <a:ext cx="72" cy="32"/>
              </a:xfrm>
              <a:custGeom>
                <a:avLst/>
                <a:gdLst>
                  <a:gd name="T0" fmla="*/ 0 w 502"/>
                  <a:gd name="T1" fmla="*/ 0 h 223"/>
                  <a:gd name="T2" fmla="*/ 0 w 502"/>
                  <a:gd name="T3" fmla="*/ 0 h 223"/>
                  <a:gd name="T4" fmla="*/ 0 w 502"/>
                  <a:gd name="T5" fmla="*/ 0 h 223"/>
                  <a:gd name="T6" fmla="*/ 0 w 502"/>
                  <a:gd name="T7" fmla="*/ 0 h 223"/>
                  <a:gd name="T8" fmla="*/ 0 w 502"/>
                  <a:gd name="T9" fmla="*/ 0 h 223"/>
                  <a:gd name="T10" fmla="*/ 0 w 502"/>
                  <a:gd name="T11" fmla="*/ 0 h 2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02"/>
                  <a:gd name="T19" fmla="*/ 0 h 223"/>
                  <a:gd name="T20" fmla="*/ 502 w 502"/>
                  <a:gd name="T21" fmla="*/ 223 h 2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02" h="223">
                    <a:moveTo>
                      <a:pt x="51" y="223"/>
                    </a:moveTo>
                    <a:lnTo>
                      <a:pt x="502" y="90"/>
                    </a:lnTo>
                    <a:lnTo>
                      <a:pt x="229" y="0"/>
                    </a:lnTo>
                    <a:lnTo>
                      <a:pt x="6" y="26"/>
                    </a:lnTo>
                    <a:lnTo>
                      <a:pt x="0" y="211"/>
                    </a:lnTo>
                    <a:lnTo>
                      <a:pt x="51" y="223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158" name="Freeform 179"/>
              <p:cNvSpPr>
                <a:spLocks/>
              </p:cNvSpPr>
              <p:nvPr/>
            </p:nvSpPr>
            <p:spPr bwMode="auto">
              <a:xfrm>
                <a:off x="4821" y="1869"/>
                <a:ext cx="38" cy="152"/>
              </a:xfrm>
              <a:custGeom>
                <a:avLst/>
                <a:gdLst>
                  <a:gd name="T0" fmla="*/ 0 w 267"/>
                  <a:gd name="T1" fmla="*/ 0 h 1064"/>
                  <a:gd name="T2" fmla="*/ 0 w 267"/>
                  <a:gd name="T3" fmla="*/ 0 h 1064"/>
                  <a:gd name="T4" fmla="*/ 0 w 267"/>
                  <a:gd name="T5" fmla="*/ 0 h 1064"/>
                  <a:gd name="T6" fmla="*/ 0 w 267"/>
                  <a:gd name="T7" fmla="*/ 0 h 1064"/>
                  <a:gd name="T8" fmla="*/ 0 w 267"/>
                  <a:gd name="T9" fmla="*/ 0 h 1064"/>
                  <a:gd name="T10" fmla="*/ 0 w 267"/>
                  <a:gd name="T11" fmla="*/ 0 h 1064"/>
                  <a:gd name="T12" fmla="*/ 0 w 267"/>
                  <a:gd name="T13" fmla="*/ 0 h 1064"/>
                  <a:gd name="T14" fmla="*/ 0 w 267"/>
                  <a:gd name="T15" fmla="*/ 0 h 1064"/>
                  <a:gd name="T16" fmla="*/ 0 w 267"/>
                  <a:gd name="T17" fmla="*/ 0 h 1064"/>
                  <a:gd name="T18" fmla="*/ 0 w 267"/>
                  <a:gd name="T19" fmla="*/ 0 h 1064"/>
                  <a:gd name="T20" fmla="*/ 0 w 267"/>
                  <a:gd name="T21" fmla="*/ 0 h 1064"/>
                  <a:gd name="T22" fmla="*/ 0 w 267"/>
                  <a:gd name="T23" fmla="*/ 0 h 1064"/>
                  <a:gd name="T24" fmla="*/ 0 w 267"/>
                  <a:gd name="T25" fmla="*/ 0 h 1064"/>
                  <a:gd name="T26" fmla="*/ 0 w 267"/>
                  <a:gd name="T27" fmla="*/ 0 h 1064"/>
                  <a:gd name="T28" fmla="*/ 0 w 267"/>
                  <a:gd name="T29" fmla="*/ 0 h 1064"/>
                  <a:gd name="T30" fmla="*/ 0 w 267"/>
                  <a:gd name="T31" fmla="*/ 0 h 1064"/>
                  <a:gd name="T32" fmla="*/ 0 w 267"/>
                  <a:gd name="T33" fmla="*/ 0 h 1064"/>
                  <a:gd name="T34" fmla="*/ 0 w 267"/>
                  <a:gd name="T35" fmla="*/ 0 h 1064"/>
                  <a:gd name="T36" fmla="*/ 0 w 267"/>
                  <a:gd name="T37" fmla="*/ 0 h 1064"/>
                  <a:gd name="T38" fmla="*/ 0 w 267"/>
                  <a:gd name="T39" fmla="*/ 0 h 1064"/>
                  <a:gd name="T40" fmla="*/ 0 w 267"/>
                  <a:gd name="T41" fmla="*/ 0 h 1064"/>
                  <a:gd name="T42" fmla="*/ 0 w 267"/>
                  <a:gd name="T43" fmla="*/ 0 h 1064"/>
                  <a:gd name="T44" fmla="*/ 0 w 267"/>
                  <a:gd name="T45" fmla="*/ 0 h 1064"/>
                  <a:gd name="T46" fmla="*/ 0 w 267"/>
                  <a:gd name="T47" fmla="*/ 0 h 1064"/>
                  <a:gd name="T48" fmla="*/ 0 w 267"/>
                  <a:gd name="T49" fmla="*/ 0 h 1064"/>
                  <a:gd name="T50" fmla="*/ 0 w 267"/>
                  <a:gd name="T51" fmla="*/ 0 h 1064"/>
                  <a:gd name="T52" fmla="*/ 0 w 267"/>
                  <a:gd name="T53" fmla="*/ 0 h 1064"/>
                  <a:gd name="T54" fmla="*/ 0 w 267"/>
                  <a:gd name="T55" fmla="*/ 0 h 1064"/>
                  <a:gd name="T56" fmla="*/ 0 w 267"/>
                  <a:gd name="T57" fmla="*/ 0 h 1064"/>
                  <a:gd name="T58" fmla="*/ 0 w 267"/>
                  <a:gd name="T59" fmla="*/ 0 h 1064"/>
                  <a:gd name="T60" fmla="*/ 0 w 267"/>
                  <a:gd name="T61" fmla="*/ 0 h 1064"/>
                  <a:gd name="T62" fmla="*/ 0 w 267"/>
                  <a:gd name="T63" fmla="*/ 0 h 1064"/>
                  <a:gd name="T64" fmla="*/ 0 w 267"/>
                  <a:gd name="T65" fmla="*/ 0 h 1064"/>
                  <a:gd name="T66" fmla="*/ 0 w 267"/>
                  <a:gd name="T67" fmla="*/ 0 h 1064"/>
                  <a:gd name="T68" fmla="*/ 0 w 267"/>
                  <a:gd name="T69" fmla="*/ 0 h 1064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267"/>
                  <a:gd name="T106" fmla="*/ 0 h 1064"/>
                  <a:gd name="T107" fmla="*/ 267 w 267"/>
                  <a:gd name="T108" fmla="*/ 1064 h 1064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267" h="1064">
                    <a:moveTo>
                      <a:pt x="267" y="26"/>
                    </a:moveTo>
                    <a:lnTo>
                      <a:pt x="266" y="24"/>
                    </a:lnTo>
                    <a:lnTo>
                      <a:pt x="262" y="22"/>
                    </a:lnTo>
                    <a:lnTo>
                      <a:pt x="254" y="20"/>
                    </a:lnTo>
                    <a:lnTo>
                      <a:pt x="244" y="16"/>
                    </a:lnTo>
                    <a:lnTo>
                      <a:pt x="232" y="12"/>
                    </a:lnTo>
                    <a:lnTo>
                      <a:pt x="218" y="8"/>
                    </a:lnTo>
                    <a:lnTo>
                      <a:pt x="202" y="5"/>
                    </a:lnTo>
                    <a:lnTo>
                      <a:pt x="184" y="1"/>
                    </a:lnTo>
                    <a:lnTo>
                      <a:pt x="164" y="0"/>
                    </a:lnTo>
                    <a:lnTo>
                      <a:pt x="143" y="0"/>
                    </a:lnTo>
                    <a:lnTo>
                      <a:pt x="121" y="3"/>
                    </a:lnTo>
                    <a:lnTo>
                      <a:pt x="98" y="6"/>
                    </a:lnTo>
                    <a:lnTo>
                      <a:pt x="74" y="13"/>
                    </a:lnTo>
                    <a:lnTo>
                      <a:pt x="50" y="22"/>
                    </a:lnTo>
                    <a:lnTo>
                      <a:pt x="25" y="35"/>
                    </a:lnTo>
                    <a:lnTo>
                      <a:pt x="0" y="51"/>
                    </a:lnTo>
                    <a:lnTo>
                      <a:pt x="0" y="1064"/>
                    </a:lnTo>
                    <a:lnTo>
                      <a:pt x="1" y="1064"/>
                    </a:lnTo>
                    <a:lnTo>
                      <a:pt x="7" y="1064"/>
                    </a:lnTo>
                    <a:lnTo>
                      <a:pt x="15" y="1063"/>
                    </a:lnTo>
                    <a:lnTo>
                      <a:pt x="25" y="1062"/>
                    </a:lnTo>
                    <a:lnTo>
                      <a:pt x="37" y="1060"/>
                    </a:lnTo>
                    <a:lnTo>
                      <a:pt x="52" y="1057"/>
                    </a:lnTo>
                    <a:lnTo>
                      <a:pt x="69" y="1054"/>
                    </a:lnTo>
                    <a:lnTo>
                      <a:pt x="88" y="1049"/>
                    </a:lnTo>
                    <a:lnTo>
                      <a:pt x="108" y="1044"/>
                    </a:lnTo>
                    <a:lnTo>
                      <a:pt x="129" y="1037"/>
                    </a:lnTo>
                    <a:lnTo>
                      <a:pt x="152" y="1029"/>
                    </a:lnTo>
                    <a:lnTo>
                      <a:pt x="175" y="1018"/>
                    </a:lnTo>
                    <a:lnTo>
                      <a:pt x="198" y="1007"/>
                    </a:lnTo>
                    <a:lnTo>
                      <a:pt x="222" y="994"/>
                    </a:lnTo>
                    <a:lnTo>
                      <a:pt x="244" y="979"/>
                    </a:lnTo>
                    <a:lnTo>
                      <a:pt x="267" y="962"/>
                    </a:lnTo>
                    <a:lnTo>
                      <a:pt x="267" y="2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159" name="Freeform 180"/>
              <p:cNvSpPr>
                <a:spLocks/>
              </p:cNvSpPr>
              <p:nvPr/>
            </p:nvSpPr>
            <p:spPr bwMode="auto">
              <a:xfrm>
                <a:off x="4822" y="1871"/>
                <a:ext cx="33" cy="128"/>
              </a:xfrm>
              <a:custGeom>
                <a:avLst/>
                <a:gdLst>
                  <a:gd name="T0" fmla="*/ 0 w 228"/>
                  <a:gd name="T1" fmla="*/ 0 h 898"/>
                  <a:gd name="T2" fmla="*/ 0 w 228"/>
                  <a:gd name="T3" fmla="*/ 0 h 898"/>
                  <a:gd name="T4" fmla="*/ 0 w 228"/>
                  <a:gd name="T5" fmla="*/ 0 h 898"/>
                  <a:gd name="T6" fmla="*/ 0 w 228"/>
                  <a:gd name="T7" fmla="*/ 0 h 898"/>
                  <a:gd name="T8" fmla="*/ 0 w 228"/>
                  <a:gd name="T9" fmla="*/ 0 h 898"/>
                  <a:gd name="T10" fmla="*/ 0 w 228"/>
                  <a:gd name="T11" fmla="*/ 0 h 898"/>
                  <a:gd name="T12" fmla="*/ 0 w 228"/>
                  <a:gd name="T13" fmla="*/ 0 h 898"/>
                  <a:gd name="T14" fmla="*/ 0 w 228"/>
                  <a:gd name="T15" fmla="*/ 0 h 898"/>
                  <a:gd name="T16" fmla="*/ 0 w 228"/>
                  <a:gd name="T17" fmla="*/ 0 h 898"/>
                  <a:gd name="T18" fmla="*/ 0 w 228"/>
                  <a:gd name="T19" fmla="*/ 0 h 898"/>
                  <a:gd name="T20" fmla="*/ 0 w 228"/>
                  <a:gd name="T21" fmla="*/ 0 h 898"/>
                  <a:gd name="T22" fmla="*/ 0 w 228"/>
                  <a:gd name="T23" fmla="*/ 0 h 898"/>
                  <a:gd name="T24" fmla="*/ 0 w 228"/>
                  <a:gd name="T25" fmla="*/ 0 h 898"/>
                  <a:gd name="T26" fmla="*/ 0 w 228"/>
                  <a:gd name="T27" fmla="*/ 0 h 898"/>
                  <a:gd name="T28" fmla="*/ 0 w 228"/>
                  <a:gd name="T29" fmla="*/ 0 h 898"/>
                  <a:gd name="T30" fmla="*/ 0 w 228"/>
                  <a:gd name="T31" fmla="*/ 0 h 898"/>
                  <a:gd name="T32" fmla="*/ 0 w 228"/>
                  <a:gd name="T33" fmla="*/ 0 h 898"/>
                  <a:gd name="T34" fmla="*/ 0 w 228"/>
                  <a:gd name="T35" fmla="*/ 0 h 898"/>
                  <a:gd name="T36" fmla="*/ 0 w 228"/>
                  <a:gd name="T37" fmla="*/ 0 h 898"/>
                  <a:gd name="T38" fmla="*/ 0 w 228"/>
                  <a:gd name="T39" fmla="*/ 0 h 898"/>
                  <a:gd name="T40" fmla="*/ 0 w 228"/>
                  <a:gd name="T41" fmla="*/ 0 h 898"/>
                  <a:gd name="T42" fmla="*/ 0 w 228"/>
                  <a:gd name="T43" fmla="*/ 0 h 898"/>
                  <a:gd name="T44" fmla="*/ 0 w 228"/>
                  <a:gd name="T45" fmla="*/ 0 h 898"/>
                  <a:gd name="T46" fmla="*/ 0 w 228"/>
                  <a:gd name="T47" fmla="*/ 0 h 898"/>
                  <a:gd name="T48" fmla="*/ 0 w 228"/>
                  <a:gd name="T49" fmla="*/ 0 h 898"/>
                  <a:gd name="T50" fmla="*/ 0 w 228"/>
                  <a:gd name="T51" fmla="*/ 0 h 898"/>
                  <a:gd name="T52" fmla="*/ 0 w 228"/>
                  <a:gd name="T53" fmla="*/ 0 h 898"/>
                  <a:gd name="T54" fmla="*/ 0 w 228"/>
                  <a:gd name="T55" fmla="*/ 0 h 898"/>
                  <a:gd name="T56" fmla="*/ 0 w 228"/>
                  <a:gd name="T57" fmla="*/ 0 h 898"/>
                  <a:gd name="T58" fmla="*/ 0 w 228"/>
                  <a:gd name="T59" fmla="*/ 0 h 898"/>
                  <a:gd name="T60" fmla="*/ 0 w 228"/>
                  <a:gd name="T61" fmla="*/ 0 h 898"/>
                  <a:gd name="T62" fmla="*/ 0 w 228"/>
                  <a:gd name="T63" fmla="*/ 0 h 898"/>
                  <a:gd name="T64" fmla="*/ 0 w 228"/>
                  <a:gd name="T65" fmla="*/ 0 h 898"/>
                  <a:gd name="T66" fmla="*/ 0 w 228"/>
                  <a:gd name="T67" fmla="*/ 0 h 898"/>
                  <a:gd name="T68" fmla="*/ 0 w 228"/>
                  <a:gd name="T69" fmla="*/ 0 h 898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228"/>
                  <a:gd name="T106" fmla="*/ 0 h 898"/>
                  <a:gd name="T107" fmla="*/ 228 w 228"/>
                  <a:gd name="T108" fmla="*/ 898 h 898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228" h="898">
                    <a:moveTo>
                      <a:pt x="228" y="21"/>
                    </a:moveTo>
                    <a:lnTo>
                      <a:pt x="227" y="20"/>
                    </a:lnTo>
                    <a:lnTo>
                      <a:pt x="224" y="19"/>
                    </a:lnTo>
                    <a:lnTo>
                      <a:pt x="217" y="17"/>
                    </a:lnTo>
                    <a:lnTo>
                      <a:pt x="209" y="13"/>
                    </a:lnTo>
                    <a:lnTo>
                      <a:pt x="199" y="10"/>
                    </a:lnTo>
                    <a:lnTo>
                      <a:pt x="186" y="6"/>
                    </a:lnTo>
                    <a:lnTo>
                      <a:pt x="172" y="4"/>
                    </a:lnTo>
                    <a:lnTo>
                      <a:pt x="157" y="2"/>
                    </a:lnTo>
                    <a:lnTo>
                      <a:pt x="140" y="0"/>
                    </a:lnTo>
                    <a:lnTo>
                      <a:pt x="122" y="0"/>
                    </a:lnTo>
                    <a:lnTo>
                      <a:pt x="104" y="2"/>
                    </a:lnTo>
                    <a:lnTo>
                      <a:pt x="83" y="5"/>
                    </a:lnTo>
                    <a:lnTo>
                      <a:pt x="64" y="11"/>
                    </a:lnTo>
                    <a:lnTo>
                      <a:pt x="42" y="19"/>
                    </a:lnTo>
                    <a:lnTo>
                      <a:pt x="21" y="29"/>
                    </a:lnTo>
                    <a:lnTo>
                      <a:pt x="0" y="43"/>
                    </a:lnTo>
                    <a:lnTo>
                      <a:pt x="0" y="898"/>
                    </a:lnTo>
                    <a:lnTo>
                      <a:pt x="1" y="898"/>
                    </a:lnTo>
                    <a:lnTo>
                      <a:pt x="5" y="898"/>
                    </a:lnTo>
                    <a:lnTo>
                      <a:pt x="12" y="897"/>
                    </a:lnTo>
                    <a:lnTo>
                      <a:pt x="21" y="896"/>
                    </a:lnTo>
                    <a:lnTo>
                      <a:pt x="32" y="894"/>
                    </a:lnTo>
                    <a:lnTo>
                      <a:pt x="45" y="892"/>
                    </a:lnTo>
                    <a:lnTo>
                      <a:pt x="59" y="889"/>
                    </a:lnTo>
                    <a:lnTo>
                      <a:pt x="75" y="884"/>
                    </a:lnTo>
                    <a:lnTo>
                      <a:pt x="92" y="879"/>
                    </a:lnTo>
                    <a:lnTo>
                      <a:pt x="111" y="874"/>
                    </a:lnTo>
                    <a:lnTo>
                      <a:pt x="130" y="867"/>
                    </a:lnTo>
                    <a:lnTo>
                      <a:pt x="149" y="858"/>
                    </a:lnTo>
                    <a:lnTo>
                      <a:pt x="169" y="848"/>
                    </a:lnTo>
                    <a:lnTo>
                      <a:pt x="190" y="837"/>
                    </a:lnTo>
                    <a:lnTo>
                      <a:pt x="209" y="824"/>
                    </a:lnTo>
                    <a:lnTo>
                      <a:pt x="228" y="809"/>
                    </a:lnTo>
                    <a:lnTo>
                      <a:pt x="228" y="21"/>
                    </a:lnTo>
                    <a:close/>
                  </a:path>
                </a:pathLst>
              </a:custGeom>
              <a:solidFill>
                <a:srgbClr val="FF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160" name="Freeform 181"/>
              <p:cNvSpPr>
                <a:spLocks/>
              </p:cNvSpPr>
              <p:nvPr/>
            </p:nvSpPr>
            <p:spPr bwMode="auto">
              <a:xfrm>
                <a:off x="4823" y="1872"/>
                <a:ext cx="27" cy="104"/>
              </a:xfrm>
              <a:custGeom>
                <a:avLst/>
                <a:gdLst>
                  <a:gd name="T0" fmla="*/ 0 w 192"/>
                  <a:gd name="T1" fmla="*/ 0 h 729"/>
                  <a:gd name="T2" fmla="*/ 0 w 192"/>
                  <a:gd name="T3" fmla="*/ 0 h 729"/>
                  <a:gd name="T4" fmla="*/ 0 w 192"/>
                  <a:gd name="T5" fmla="*/ 0 h 729"/>
                  <a:gd name="T6" fmla="*/ 0 w 192"/>
                  <a:gd name="T7" fmla="*/ 0 h 729"/>
                  <a:gd name="T8" fmla="*/ 0 w 192"/>
                  <a:gd name="T9" fmla="*/ 0 h 729"/>
                  <a:gd name="T10" fmla="*/ 0 w 192"/>
                  <a:gd name="T11" fmla="*/ 0 h 729"/>
                  <a:gd name="T12" fmla="*/ 0 w 192"/>
                  <a:gd name="T13" fmla="*/ 0 h 729"/>
                  <a:gd name="T14" fmla="*/ 0 w 192"/>
                  <a:gd name="T15" fmla="*/ 0 h 729"/>
                  <a:gd name="T16" fmla="*/ 0 w 192"/>
                  <a:gd name="T17" fmla="*/ 0 h 729"/>
                  <a:gd name="T18" fmla="*/ 0 w 192"/>
                  <a:gd name="T19" fmla="*/ 0 h 729"/>
                  <a:gd name="T20" fmla="*/ 0 w 192"/>
                  <a:gd name="T21" fmla="*/ 0 h 729"/>
                  <a:gd name="T22" fmla="*/ 0 w 192"/>
                  <a:gd name="T23" fmla="*/ 0 h 729"/>
                  <a:gd name="T24" fmla="*/ 0 w 192"/>
                  <a:gd name="T25" fmla="*/ 0 h 729"/>
                  <a:gd name="T26" fmla="*/ 0 w 192"/>
                  <a:gd name="T27" fmla="*/ 0 h 729"/>
                  <a:gd name="T28" fmla="*/ 0 w 192"/>
                  <a:gd name="T29" fmla="*/ 0 h 729"/>
                  <a:gd name="T30" fmla="*/ 0 w 192"/>
                  <a:gd name="T31" fmla="*/ 0 h 729"/>
                  <a:gd name="T32" fmla="*/ 0 w 192"/>
                  <a:gd name="T33" fmla="*/ 0 h 729"/>
                  <a:gd name="T34" fmla="*/ 0 w 192"/>
                  <a:gd name="T35" fmla="*/ 0 h 729"/>
                  <a:gd name="T36" fmla="*/ 0 w 192"/>
                  <a:gd name="T37" fmla="*/ 0 h 729"/>
                  <a:gd name="T38" fmla="*/ 0 w 192"/>
                  <a:gd name="T39" fmla="*/ 0 h 729"/>
                  <a:gd name="T40" fmla="*/ 0 w 192"/>
                  <a:gd name="T41" fmla="*/ 0 h 729"/>
                  <a:gd name="T42" fmla="*/ 0 w 192"/>
                  <a:gd name="T43" fmla="*/ 0 h 729"/>
                  <a:gd name="T44" fmla="*/ 0 w 192"/>
                  <a:gd name="T45" fmla="*/ 0 h 729"/>
                  <a:gd name="T46" fmla="*/ 0 w 192"/>
                  <a:gd name="T47" fmla="*/ 0 h 729"/>
                  <a:gd name="T48" fmla="*/ 0 w 192"/>
                  <a:gd name="T49" fmla="*/ 0 h 729"/>
                  <a:gd name="T50" fmla="*/ 0 w 192"/>
                  <a:gd name="T51" fmla="*/ 0 h 729"/>
                  <a:gd name="T52" fmla="*/ 0 w 192"/>
                  <a:gd name="T53" fmla="*/ 0 h 729"/>
                  <a:gd name="T54" fmla="*/ 0 w 192"/>
                  <a:gd name="T55" fmla="*/ 0 h 729"/>
                  <a:gd name="T56" fmla="*/ 0 w 192"/>
                  <a:gd name="T57" fmla="*/ 0 h 729"/>
                  <a:gd name="T58" fmla="*/ 0 w 192"/>
                  <a:gd name="T59" fmla="*/ 0 h 729"/>
                  <a:gd name="T60" fmla="*/ 0 w 192"/>
                  <a:gd name="T61" fmla="*/ 0 h 729"/>
                  <a:gd name="T62" fmla="*/ 0 w 192"/>
                  <a:gd name="T63" fmla="*/ 0 h 729"/>
                  <a:gd name="T64" fmla="*/ 0 w 192"/>
                  <a:gd name="T65" fmla="*/ 0 h 729"/>
                  <a:gd name="T66" fmla="*/ 0 w 192"/>
                  <a:gd name="T67" fmla="*/ 0 h 729"/>
                  <a:gd name="T68" fmla="*/ 0 w 192"/>
                  <a:gd name="T69" fmla="*/ 0 h 729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192"/>
                  <a:gd name="T106" fmla="*/ 0 h 729"/>
                  <a:gd name="T107" fmla="*/ 192 w 192"/>
                  <a:gd name="T108" fmla="*/ 729 h 729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192" h="729">
                    <a:moveTo>
                      <a:pt x="192" y="17"/>
                    </a:moveTo>
                    <a:lnTo>
                      <a:pt x="191" y="17"/>
                    </a:lnTo>
                    <a:lnTo>
                      <a:pt x="187" y="15"/>
                    </a:lnTo>
                    <a:lnTo>
                      <a:pt x="183" y="12"/>
                    </a:lnTo>
                    <a:lnTo>
                      <a:pt x="176" y="10"/>
                    </a:lnTo>
                    <a:lnTo>
                      <a:pt x="167" y="8"/>
                    </a:lnTo>
                    <a:lnTo>
                      <a:pt x="156" y="4"/>
                    </a:lnTo>
                    <a:lnTo>
                      <a:pt x="145" y="2"/>
                    </a:lnTo>
                    <a:lnTo>
                      <a:pt x="132" y="0"/>
                    </a:lnTo>
                    <a:lnTo>
                      <a:pt x="117" y="0"/>
                    </a:lnTo>
                    <a:lnTo>
                      <a:pt x="102" y="0"/>
                    </a:lnTo>
                    <a:lnTo>
                      <a:pt x="86" y="1"/>
                    </a:lnTo>
                    <a:lnTo>
                      <a:pt x="70" y="3"/>
                    </a:lnTo>
                    <a:lnTo>
                      <a:pt x="53" y="8"/>
                    </a:lnTo>
                    <a:lnTo>
                      <a:pt x="35" y="15"/>
                    </a:lnTo>
                    <a:lnTo>
                      <a:pt x="18" y="24"/>
                    </a:lnTo>
                    <a:lnTo>
                      <a:pt x="0" y="35"/>
                    </a:lnTo>
                    <a:lnTo>
                      <a:pt x="0" y="729"/>
                    </a:lnTo>
                    <a:lnTo>
                      <a:pt x="1" y="729"/>
                    </a:lnTo>
                    <a:lnTo>
                      <a:pt x="4" y="729"/>
                    </a:lnTo>
                    <a:lnTo>
                      <a:pt x="10" y="728"/>
                    </a:lnTo>
                    <a:lnTo>
                      <a:pt x="18" y="727"/>
                    </a:lnTo>
                    <a:lnTo>
                      <a:pt x="27" y="726"/>
                    </a:lnTo>
                    <a:lnTo>
                      <a:pt x="37" y="725"/>
                    </a:lnTo>
                    <a:lnTo>
                      <a:pt x="50" y="721"/>
                    </a:lnTo>
                    <a:lnTo>
                      <a:pt x="64" y="719"/>
                    </a:lnTo>
                    <a:lnTo>
                      <a:pt x="77" y="714"/>
                    </a:lnTo>
                    <a:lnTo>
                      <a:pt x="92" y="710"/>
                    </a:lnTo>
                    <a:lnTo>
                      <a:pt x="108" y="704"/>
                    </a:lnTo>
                    <a:lnTo>
                      <a:pt x="125" y="697"/>
                    </a:lnTo>
                    <a:lnTo>
                      <a:pt x="141" y="689"/>
                    </a:lnTo>
                    <a:lnTo>
                      <a:pt x="159" y="680"/>
                    </a:lnTo>
                    <a:lnTo>
                      <a:pt x="176" y="668"/>
                    </a:lnTo>
                    <a:lnTo>
                      <a:pt x="192" y="657"/>
                    </a:lnTo>
                    <a:lnTo>
                      <a:pt x="192" y="1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161" name="Freeform 182"/>
              <p:cNvSpPr>
                <a:spLocks/>
              </p:cNvSpPr>
              <p:nvPr/>
            </p:nvSpPr>
            <p:spPr bwMode="auto">
              <a:xfrm>
                <a:off x="4824" y="1873"/>
                <a:ext cx="22" cy="81"/>
              </a:xfrm>
              <a:custGeom>
                <a:avLst/>
                <a:gdLst>
                  <a:gd name="T0" fmla="*/ 0 w 156"/>
                  <a:gd name="T1" fmla="*/ 0 h 564"/>
                  <a:gd name="T2" fmla="*/ 0 w 156"/>
                  <a:gd name="T3" fmla="*/ 0 h 564"/>
                  <a:gd name="T4" fmla="*/ 0 w 156"/>
                  <a:gd name="T5" fmla="*/ 0 h 564"/>
                  <a:gd name="T6" fmla="*/ 0 w 156"/>
                  <a:gd name="T7" fmla="*/ 0 h 564"/>
                  <a:gd name="T8" fmla="*/ 0 w 156"/>
                  <a:gd name="T9" fmla="*/ 0 h 564"/>
                  <a:gd name="T10" fmla="*/ 0 w 156"/>
                  <a:gd name="T11" fmla="*/ 0 h 564"/>
                  <a:gd name="T12" fmla="*/ 0 w 156"/>
                  <a:gd name="T13" fmla="*/ 0 h 564"/>
                  <a:gd name="T14" fmla="*/ 0 w 156"/>
                  <a:gd name="T15" fmla="*/ 0 h 564"/>
                  <a:gd name="T16" fmla="*/ 0 w 156"/>
                  <a:gd name="T17" fmla="*/ 0 h 564"/>
                  <a:gd name="T18" fmla="*/ 0 w 156"/>
                  <a:gd name="T19" fmla="*/ 0 h 564"/>
                  <a:gd name="T20" fmla="*/ 0 w 156"/>
                  <a:gd name="T21" fmla="*/ 0 h 564"/>
                  <a:gd name="T22" fmla="*/ 0 w 156"/>
                  <a:gd name="T23" fmla="*/ 0 h 564"/>
                  <a:gd name="T24" fmla="*/ 0 w 156"/>
                  <a:gd name="T25" fmla="*/ 0 h 564"/>
                  <a:gd name="T26" fmla="*/ 0 w 156"/>
                  <a:gd name="T27" fmla="*/ 0 h 564"/>
                  <a:gd name="T28" fmla="*/ 0 w 156"/>
                  <a:gd name="T29" fmla="*/ 0 h 564"/>
                  <a:gd name="T30" fmla="*/ 0 w 156"/>
                  <a:gd name="T31" fmla="*/ 0 h 564"/>
                  <a:gd name="T32" fmla="*/ 0 w 156"/>
                  <a:gd name="T33" fmla="*/ 0 h 564"/>
                  <a:gd name="T34" fmla="*/ 0 w 156"/>
                  <a:gd name="T35" fmla="*/ 0 h 564"/>
                  <a:gd name="T36" fmla="*/ 0 w 156"/>
                  <a:gd name="T37" fmla="*/ 0 h 564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56"/>
                  <a:gd name="T58" fmla="*/ 0 h 564"/>
                  <a:gd name="T59" fmla="*/ 156 w 156"/>
                  <a:gd name="T60" fmla="*/ 564 h 564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56" h="564">
                    <a:moveTo>
                      <a:pt x="156" y="15"/>
                    </a:moveTo>
                    <a:lnTo>
                      <a:pt x="153" y="14"/>
                    </a:lnTo>
                    <a:lnTo>
                      <a:pt x="142" y="9"/>
                    </a:lnTo>
                    <a:lnTo>
                      <a:pt x="127" y="4"/>
                    </a:lnTo>
                    <a:lnTo>
                      <a:pt x="108" y="1"/>
                    </a:lnTo>
                    <a:lnTo>
                      <a:pt x="84" y="0"/>
                    </a:lnTo>
                    <a:lnTo>
                      <a:pt x="58" y="3"/>
                    </a:lnTo>
                    <a:lnTo>
                      <a:pt x="29" y="12"/>
                    </a:lnTo>
                    <a:lnTo>
                      <a:pt x="0" y="28"/>
                    </a:lnTo>
                    <a:lnTo>
                      <a:pt x="0" y="564"/>
                    </a:lnTo>
                    <a:lnTo>
                      <a:pt x="4" y="564"/>
                    </a:lnTo>
                    <a:lnTo>
                      <a:pt x="15" y="563"/>
                    </a:lnTo>
                    <a:lnTo>
                      <a:pt x="31" y="560"/>
                    </a:lnTo>
                    <a:lnTo>
                      <a:pt x="52" y="555"/>
                    </a:lnTo>
                    <a:lnTo>
                      <a:pt x="76" y="548"/>
                    </a:lnTo>
                    <a:lnTo>
                      <a:pt x="102" y="537"/>
                    </a:lnTo>
                    <a:lnTo>
                      <a:pt x="128" y="524"/>
                    </a:lnTo>
                    <a:lnTo>
                      <a:pt x="156" y="505"/>
                    </a:lnTo>
                    <a:lnTo>
                      <a:pt x="156" y="15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162" name="Freeform 183"/>
              <p:cNvSpPr>
                <a:spLocks/>
              </p:cNvSpPr>
              <p:nvPr/>
            </p:nvSpPr>
            <p:spPr bwMode="auto">
              <a:xfrm>
                <a:off x="4825" y="1875"/>
                <a:ext cx="17" cy="56"/>
              </a:xfrm>
              <a:custGeom>
                <a:avLst/>
                <a:gdLst>
                  <a:gd name="T0" fmla="*/ 0 w 117"/>
                  <a:gd name="T1" fmla="*/ 0 h 396"/>
                  <a:gd name="T2" fmla="*/ 0 w 117"/>
                  <a:gd name="T3" fmla="*/ 0 h 396"/>
                  <a:gd name="T4" fmla="*/ 0 w 117"/>
                  <a:gd name="T5" fmla="*/ 0 h 396"/>
                  <a:gd name="T6" fmla="*/ 0 w 117"/>
                  <a:gd name="T7" fmla="*/ 0 h 396"/>
                  <a:gd name="T8" fmla="*/ 0 w 117"/>
                  <a:gd name="T9" fmla="*/ 0 h 396"/>
                  <a:gd name="T10" fmla="*/ 0 w 117"/>
                  <a:gd name="T11" fmla="*/ 0 h 396"/>
                  <a:gd name="T12" fmla="*/ 0 w 117"/>
                  <a:gd name="T13" fmla="*/ 0 h 396"/>
                  <a:gd name="T14" fmla="*/ 0 w 117"/>
                  <a:gd name="T15" fmla="*/ 0 h 396"/>
                  <a:gd name="T16" fmla="*/ 0 w 117"/>
                  <a:gd name="T17" fmla="*/ 0 h 396"/>
                  <a:gd name="T18" fmla="*/ 0 w 117"/>
                  <a:gd name="T19" fmla="*/ 0 h 396"/>
                  <a:gd name="T20" fmla="*/ 0 w 117"/>
                  <a:gd name="T21" fmla="*/ 0 h 396"/>
                  <a:gd name="T22" fmla="*/ 0 w 117"/>
                  <a:gd name="T23" fmla="*/ 0 h 396"/>
                  <a:gd name="T24" fmla="*/ 0 w 117"/>
                  <a:gd name="T25" fmla="*/ 0 h 396"/>
                  <a:gd name="T26" fmla="*/ 0 w 117"/>
                  <a:gd name="T27" fmla="*/ 0 h 396"/>
                  <a:gd name="T28" fmla="*/ 0 w 117"/>
                  <a:gd name="T29" fmla="*/ 0 h 396"/>
                  <a:gd name="T30" fmla="*/ 0 w 117"/>
                  <a:gd name="T31" fmla="*/ 0 h 396"/>
                  <a:gd name="T32" fmla="*/ 0 w 117"/>
                  <a:gd name="T33" fmla="*/ 0 h 396"/>
                  <a:gd name="T34" fmla="*/ 0 w 117"/>
                  <a:gd name="T35" fmla="*/ 0 h 396"/>
                  <a:gd name="T36" fmla="*/ 0 w 117"/>
                  <a:gd name="T37" fmla="*/ 0 h 39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17"/>
                  <a:gd name="T58" fmla="*/ 0 h 396"/>
                  <a:gd name="T59" fmla="*/ 117 w 117"/>
                  <a:gd name="T60" fmla="*/ 396 h 39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17" h="396">
                    <a:moveTo>
                      <a:pt x="117" y="10"/>
                    </a:moveTo>
                    <a:lnTo>
                      <a:pt x="115" y="9"/>
                    </a:lnTo>
                    <a:lnTo>
                      <a:pt x="107" y="6"/>
                    </a:lnTo>
                    <a:lnTo>
                      <a:pt x="95" y="2"/>
                    </a:lnTo>
                    <a:lnTo>
                      <a:pt x="80" y="0"/>
                    </a:lnTo>
                    <a:lnTo>
                      <a:pt x="63" y="0"/>
                    </a:lnTo>
                    <a:lnTo>
                      <a:pt x="43" y="2"/>
                    </a:lnTo>
                    <a:lnTo>
                      <a:pt x="22" y="9"/>
                    </a:lnTo>
                    <a:lnTo>
                      <a:pt x="0" y="22"/>
                    </a:lnTo>
                    <a:lnTo>
                      <a:pt x="0" y="396"/>
                    </a:lnTo>
                    <a:lnTo>
                      <a:pt x="3" y="396"/>
                    </a:lnTo>
                    <a:lnTo>
                      <a:pt x="11" y="395"/>
                    </a:lnTo>
                    <a:lnTo>
                      <a:pt x="23" y="393"/>
                    </a:lnTo>
                    <a:lnTo>
                      <a:pt x="39" y="389"/>
                    </a:lnTo>
                    <a:lnTo>
                      <a:pt x="58" y="385"/>
                    </a:lnTo>
                    <a:lnTo>
                      <a:pt x="77" y="377"/>
                    </a:lnTo>
                    <a:lnTo>
                      <a:pt x="96" y="365"/>
                    </a:lnTo>
                    <a:lnTo>
                      <a:pt x="117" y="351"/>
                    </a:lnTo>
                    <a:lnTo>
                      <a:pt x="117" y="10"/>
                    </a:lnTo>
                    <a:close/>
                  </a:path>
                </a:pathLst>
              </a:custGeom>
              <a:solidFill>
                <a:srgbClr val="FF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163" name="Freeform 184"/>
              <p:cNvSpPr>
                <a:spLocks/>
              </p:cNvSpPr>
              <p:nvPr/>
            </p:nvSpPr>
            <p:spPr bwMode="auto">
              <a:xfrm>
                <a:off x="4826" y="1876"/>
                <a:ext cx="11" cy="33"/>
              </a:xfrm>
              <a:custGeom>
                <a:avLst/>
                <a:gdLst>
                  <a:gd name="T0" fmla="*/ 0 w 80"/>
                  <a:gd name="T1" fmla="*/ 0 h 230"/>
                  <a:gd name="T2" fmla="*/ 0 w 80"/>
                  <a:gd name="T3" fmla="*/ 0 h 230"/>
                  <a:gd name="T4" fmla="*/ 0 w 80"/>
                  <a:gd name="T5" fmla="*/ 0 h 230"/>
                  <a:gd name="T6" fmla="*/ 0 w 80"/>
                  <a:gd name="T7" fmla="*/ 0 h 230"/>
                  <a:gd name="T8" fmla="*/ 0 w 80"/>
                  <a:gd name="T9" fmla="*/ 0 h 230"/>
                  <a:gd name="T10" fmla="*/ 0 w 80"/>
                  <a:gd name="T11" fmla="*/ 0 h 230"/>
                  <a:gd name="T12" fmla="*/ 0 w 80"/>
                  <a:gd name="T13" fmla="*/ 0 h 230"/>
                  <a:gd name="T14" fmla="*/ 0 w 80"/>
                  <a:gd name="T15" fmla="*/ 0 h 230"/>
                  <a:gd name="T16" fmla="*/ 0 w 80"/>
                  <a:gd name="T17" fmla="*/ 0 h 230"/>
                  <a:gd name="T18" fmla="*/ 0 w 80"/>
                  <a:gd name="T19" fmla="*/ 0 h 230"/>
                  <a:gd name="T20" fmla="*/ 0 w 80"/>
                  <a:gd name="T21" fmla="*/ 0 h 230"/>
                  <a:gd name="T22" fmla="*/ 0 w 80"/>
                  <a:gd name="T23" fmla="*/ 0 h 230"/>
                  <a:gd name="T24" fmla="*/ 0 w 80"/>
                  <a:gd name="T25" fmla="*/ 0 h 230"/>
                  <a:gd name="T26" fmla="*/ 0 w 80"/>
                  <a:gd name="T27" fmla="*/ 0 h 230"/>
                  <a:gd name="T28" fmla="*/ 0 w 80"/>
                  <a:gd name="T29" fmla="*/ 0 h 230"/>
                  <a:gd name="T30" fmla="*/ 0 w 80"/>
                  <a:gd name="T31" fmla="*/ 0 h 230"/>
                  <a:gd name="T32" fmla="*/ 0 w 80"/>
                  <a:gd name="T33" fmla="*/ 0 h 230"/>
                  <a:gd name="T34" fmla="*/ 0 w 80"/>
                  <a:gd name="T35" fmla="*/ 0 h 230"/>
                  <a:gd name="T36" fmla="*/ 0 w 80"/>
                  <a:gd name="T37" fmla="*/ 0 h 230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80"/>
                  <a:gd name="T58" fmla="*/ 0 h 230"/>
                  <a:gd name="T59" fmla="*/ 80 w 80"/>
                  <a:gd name="T60" fmla="*/ 230 h 230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80" h="230">
                    <a:moveTo>
                      <a:pt x="80" y="7"/>
                    </a:moveTo>
                    <a:lnTo>
                      <a:pt x="78" y="6"/>
                    </a:lnTo>
                    <a:lnTo>
                      <a:pt x="73" y="5"/>
                    </a:lnTo>
                    <a:lnTo>
                      <a:pt x="65" y="2"/>
                    </a:lnTo>
                    <a:lnTo>
                      <a:pt x="55" y="0"/>
                    </a:lnTo>
                    <a:lnTo>
                      <a:pt x="44" y="0"/>
                    </a:lnTo>
                    <a:lnTo>
                      <a:pt x="30" y="1"/>
                    </a:lnTo>
                    <a:lnTo>
                      <a:pt x="15" y="7"/>
                    </a:lnTo>
                    <a:lnTo>
                      <a:pt x="0" y="15"/>
                    </a:lnTo>
                    <a:lnTo>
                      <a:pt x="0" y="230"/>
                    </a:lnTo>
                    <a:lnTo>
                      <a:pt x="3" y="230"/>
                    </a:lnTo>
                    <a:lnTo>
                      <a:pt x="7" y="229"/>
                    </a:lnTo>
                    <a:lnTo>
                      <a:pt x="16" y="228"/>
                    </a:lnTo>
                    <a:lnTo>
                      <a:pt x="27" y="225"/>
                    </a:lnTo>
                    <a:lnTo>
                      <a:pt x="39" y="222"/>
                    </a:lnTo>
                    <a:lnTo>
                      <a:pt x="53" y="216"/>
                    </a:lnTo>
                    <a:lnTo>
                      <a:pt x="67" y="208"/>
                    </a:lnTo>
                    <a:lnTo>
                      <a:pt x="80" y="199"/>
                    </a:lnTo>
                    <a:lnTo>
                      <a:pt x="80" y="7"/>
                    </a:lnTo>
                    <a:close/>
                  </a:path>
                </a:pathLst>
              </a:custGeom>
              <a:solidFill>
                <a:srgbClr val="FF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164" name="Freeform 185"/>
              <p:cNvSpPr>
                <a:spLocks/>
              </p:cNvSpPr>
              <p:nvPr/>
            </p:nvSpPr>
            <p:spPr bwMode="auto">
              <a:xfrm>
                <a:off x="4964" y="1970"/>
                <a:ext cx="16" cy="17"/>
              </a:xfrm>
              <a:custGeom>
                <a:avLst/>
                <a:gdLst>
                  <a:gd name="T0" fmla="*/ 0 w 117"/>
                  <a:gd name="T1" fmla="*/ 0 h 117"/>
                  <a:gd name="T2" fmla="*/ 0 w 117"/>
                  <a:gd name="T3" fmla="*/ 0 h 117"/>
                  <a:gd name="T4" fmla="*/ 0 w 117"/>
                  <a:gd name="T5" fmla="*/ 0 h 117"/>
                  <a:gd name="T6" fmla="*/ 0 w 117"/>
                  <a:gd name="T7" fmla="*/ 0 h 117"/>
                  <a:gd name="T8" fmla="*/ 0 w 117"/>
                  <a:gd name="T9" fmla="*/ 0 h 117"/>
                  <a:gd name="T10" fmla="*/ 0 w 117"/>
                  <a:gd name="T11" fmla="*/ 0 h 117"/>
                  <a:gd name="T12" fmla="*/ 0 w 117"/>
                  <a:gd name="T13" fmla="*/ 0 h 117"/>
                  <a:gd name="T14" fmla="*/ 0 w 117"/>
                  <a:gd name="T15" fmla="*/ 0 h 117"/>
                  <a:gd name="T16" fmla="*/ 0 w 117"/>
                  <a:gd name="T17" fmla="*/ 0 h 117"/>
                  <a:gd name="T18" fmla="*/ 0 w 117"/>
                  <a:gd name="T19" fmla="*/ 0 h 117"/>
                  <a:gd name="T20" fmla="*/ 0 w 117"/>
                  <a:gd name="T21" fmla="*/ 0 h 117"/>
                  <a:gd name="T22" fmla="*/ 0 w 117"/>
                  <a:gd name="T23" fmla="*/ 0 h 117"/>
                  <a:gd name="T24" fmla="*/ 0 w 117"/>
                  <a:gd name="T25" fmla="*/ 0 h 117"/>
                  <a:gd name="T26" fmla="*/ 0 w 117"/>
                  <a:gd name="T27" fmla="*/ 0 h 117"/>
                  <a:gd name="T28" fmla="*/ 0 w 117"/>
                  <a:gd name="T29" fmla="*/ 0 h 117"/>
                  <a:gd name="T30" fmla="*/ 0 w 117"/>
                  <a:gd name="T31" fmla="*/ 0 h 117"/>
                  <a:gd name="T32" fmla="*/ 0 w 117"/>
                  <a:gd name="T33" fmla="*/ 0 h 117"/>
                  <a:gd name="T34" fmla="*/ 0 w 117"/>
                  <a:gd name="T35" fmla="*/ 0 h 117"/>
                  <a:gd name="T36" fmla="*/ 0 w 117"/>
                  <a:gd name="T37" fmla="*/ 0 h 117"/>
                  <a:gd name="T38" fmla="*/ 0 w 117"/>
                  <a:gd name="T39" fmla="*/ 0 h 117"/>
                  <a:gd name="T40" fmla="*/ 0 w 117"/>
                  <a:gd name="T41" fmla="*/ 0 h 117"/>
                  <a:gd name="T42" fmla="*/ 0 w 117"/>
                  <a:gd name="T43" fmla="*/ 0 h 117"/>
                  <a:gd name="T44" fmla="*/ 0 w 117"/>
                  <a:gd name="T45" fmla="*/ 0 h 117"/>
                  <a:gd name="T46" fmla="*/ 0 w 117"/>
                  <a:gd name="T47" fmla="*/ 0 h 117"/>
                  <a:gd name="T48" fmla="*/ 0 w 117"/>
                  <a:gd name="T49" fmla="*/ 0 h 117"/>
                  <a:gd name="T50" fmla="*/ 0 w 117"/>
                  <a:gd name="T51" fmla="*/ 0 h 117"/>
                  <a:gd name="T52" fmla="*/ 0 w 117"/>
                  <a:gd name="T53" fmla="*/ 0 h 117"/>
                  <a:gd name="T54" fmla="*/ 0 w 117"/>
                  <a:gd name="T55" fmla="*/ 0 h 117"/>
                  <a:gd name="T56" fmla="*/ 0 w 117"/>
                  <a:gd name="T57" fmla="*/ 0 h 117"/>
                  <a:gd name="T58" fmla="*/ 0 w 117"/>
                  <a:gd name="T59" fmla="*/ 0 h 117"/>
                  <a:gd name="T60" fmla="*/ 0 w 117"/>
                  <a:gd name="T61" fmla="*/ 0 h 117"/>
                  <a:gd name="T62" fmla="*/ 0 w 117"/>
                  <a:gd name="T63" fmla="*/ 0 h 117"/>
                  <a:gd name="T64" fmla="*/ 0 w 117"/>
                  <a:gd name="T65" fmla="*/ 0 h 117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117"/>
                  <a:gd name="T100" fmla="*/ 0 h 117"/>
                  <a:gd name="T101" fmla="*/ 117 w 117"/>
                  <a:gd name="T102" fmla="*/ 117 h 117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117" h="117">
                    <a:moveTo>
                      <a:pt x="58" y="117"/>
                    </a:moveTo>
                    <a:lnTo>
                      <a:pt x="70" y="116"/>
                    </a:lnTo>
                    <a:lnTo>
                      <a:pt x="81" y="112"/>
                    </a:lnTo>
                    <a:lnTo>
                      <a:pt x="90" y="106"/>
                    </a:lnTo>
                    <a:lnTo>
                      <a:pt x="100" y="100"/>
                    </a:lnTo>
                    <a:lnTo>
                      <a:pt x="106" y="90"/>
                    </a:lnTo>
                    <a:lnTo>
                      <a:pt x="112" y="81"/>
                    </a:lnTo>
                    <a:lnTo>
                      <a:pt x="116" y="70"/>
                    </a:lnTo>
                    <a:lnTo>
                      <a:pt x="117" y="58"/>
                    </a:lnTo>
                    <a:lnTo>
                      <a:pt x="116" y="46"/>
                    </a:lnTo>
                    <a:lnTo>
                      <a:pt x="112" y="35"/>
                    </a:lnTo>
                    <a:lnTo>
                      <a:pt x="106" y="25"/>
                    </a:lnTo>
                    <a:lnTo>
                      <a:pt x="100" y="17"/>
                    </a:lnTo>
                    <a:lnTo>
                      <a:pt x="90" y="9"/>
                    </a:lnTo>
                    <a:lnTo>
                      <a:pt x="81" y="4"/>
                    </a:lnTo>
                    <a:lnTo>
                      <a:pt x="70" y="1"/>
                    </a:lnTo>
                    <a:lnTo>
                      <a:pt x="58" y="0"/>
                    </a:lnTo>
                    <a:lnTo>
                      <a:pt x="47" y="1"/>
                    </a:lnTo>
                    <a:lnTo>
                      <a:pt x="36" y="4"/>
                    </a:lnTo>
                    <a:lnTo>
                      <a:pt x="26" y="9"/>
                    </a:lnTo>
                    <a:lnTo>
                      <a:pt x="17" y="17"/>
                    </a:lnTo>
                    <a:lnTo>
                      <a:pt x="10" y="25"/>
                    </a:lnTo>
                    <a:lnTo>
                      <a:pt x="5" y="35"/>
                    </a:lnTo>
                    <a:lnTo>
                      <a:pt x="1" y="46"/>
                    </a:lnTo>
                    <a:lnTo>
                      <a:pt x="0" y="58"/>
                    </a:lnTo>
                    <a:lnTo>
                      <a:pt x="1" y="70"/>
                    </a:lnTo>
                    <a:lnTo>
                      <a:pt x="5" y="81"/>
                    </a:lnTo>
                    <a:lnTo>
                      <a:pt x="10" y="90"/>
                    </a:lnTo>
                    <a:lnTo>
                      <a:pt x="17" y="100"/>
                    </a:lnTo>
                    <a:lnTo>
                      <a:pt x="26" y="106"/>
                    </a:lnTo>
                    <a:lnTo>
                      <a:pt x="36" y="112"/>
                    </a:lnTo>
                    <a:lnTo>
                      <a:pt x="47" y="116"/>
                    </a:lnTo>
                    <a:lnTo>
                      <a:pt x="58" y="11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165" name="Freeform 186"/>
              <p:cNvSpPr>
                <a:spLocks/>
              </p:cNvSpPr>
              <p:nvPr/>
            </p:nvSpPr>
            <p:spPr bwMode="auto">
              <a:xfrm>
                <a:off x="4912" y="1970"/>
                <a:ext cx="9" cy="9"/>
              </a:xfrm>
              <a:custGeom>
                <a:avLst/>
                <a:gdLst>
                  <a:gd name="T0" fmla="*/ 0 w 58"/>
                  <a:gd name="T1" fmla="*/ 0 h 59"/>
                  <a:gd name="T2" fmla="*/ 0 w 58"/>
                  <a:gd name="T3" fmla="*/ 0 h 59"/>
                  <a:gd name="T4" fmla="*/ 0 w 58"/>
                  <a:gd name="T5" fmla="*/ 0 h 59"/>
                  <a:gd name="T6" fmla="*/ 0 w 58"/>
                  <a:gd name="T7" fmla="*/ 0 h 59"/>
                  <a:gd name="T8" fmla="*/ 0 w 58"/>
                  <a:gd name="T9" fmla="*/ 0 h 59"/>
                  <a:gd name="T10" fmla="*/ 0 w 58"/>
                  <a:gd name="T11" fmla="*/ 0 h 59"/>
                  <a:gd name="T12" fmla="*/ 0 w 58"/>
                  <a:gd name="T13" fmla="*/ 0 h 59"/>
                  <a:gd name="T14" fmla="*/ 0 w 58"/>
                  <a:gd name="T15" fmla="*/ 0 h 59"/>
                  <a:gd name="T16" fmla="*/ 0 w 58"/>
                  <a:gd name="T17" fmla="*/ 0 h 59"/>
                  <a:gd name="T18" fmla="*/ 0 w 58"/>
                  <a:gd name="T19" fmla="*/ 0 h 59"/>
                  <a:gd name="T20" fmla="*/ 0 w 58"/>
                  <a:gd name="T21" fmla="*/ 0 h 59"/>
                  <a:gd name="T22" fmla="*/ 0 w 58"/>
                  <a:gd name="T23" fmla="*/ 0 h 59"/>
                  <a:gd name="T24" fmla="*/ 0 w 58"/>
                  <a:gd name="T25" fmla="*/ 0 h 59"/>
                  <a:gd name="T26" fmla="*/ 0 w 58"/>
                  <a:gd name="T27" fmla="*/ 0 h 59"/>
                  <a:gd name="T28" fmla="*/ 0 w 58"/>
                  <a:gd name="T29" fmla="*/ 0 h 59"/>
                  <a:gd name="T30" fmla="*/ 0 w 58"/>
                  <a:gd name="T31" fmla="*/ 0 h 59"/>
                  <a:gd name="T32" fmla="*/ 0 w 58"/>
                  <a:gd name="T33" fmla="*/ 0 h 59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58"/>
                  <a:gd name="T52" fmla="*/ 0 h 59"/>
                  <a:gd name="T53" fmla="*/ 58 w 58"/>
                  <a:gd name="T54" fmla="*/ 59 h 59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58" h="59">
                    <a:moveTo>
                      <a:pt x="29" y="59"/>
                    </a:moveTo>
                    <a:lnTo>
                      <a:pt x="40" y="56"/>
                    </a:lnTo>
                    <a:lnTo>
                      <a:pt x="50" y="49"/>
                    </a:lnTo>
                    <a:lnTo>
                      <a:pt x="56" y="40"/>
                    </a:lnTo>
                    <a:lnTo>
                      <a:pt x="58" y="29"/>
                    </a:lnTo>
                    <a:lnTo>
                      <a:pt x="56" y="17"/>
                    </a:lnTo>
                    <a:lnTo>
                      <a:pt x="50" y="8"/>
                    </a:lnTo>
                    <a:lnTo>
                      <a:pt x="40" y="2"/>
                    </a:lnTo>
                    <a:lnTo>
                      <a:pt x="29" y="0"/>
                    </a:lnTo>
                    <a:lnTo>
                      <a:pt x="17" y="2"/>
                    </a:lnTo>
                    <a:lnTo>
                      <a:pt x="8" y="8"/>
                    </a:lnTo>
                    <a:lnTo>
                      <a:pt x="2" y="17"/>
                    </a:lnTo>
                    <a:lnTo>
                      <a:pt x="0" y="29"/>
                    </a:lnTo>
                    <a:lnTo>
                      <a:pt x="2" y="40"/>
                    </a:lnTo>
                    <a:lnTo>
                      <a:pt x="8" y="49"/>
                    </a:lnTo>
                    <a:lnTo>
                      <a:pt x="17" y="56"/>
                    </a:lnTo>
                    <a:lnTo>
                      <a:pt x="29" y="5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166" name="Freeform 187"/>
              <p:cNvSpPr>
                <a:spLocks/>
              </p:cNvSpPr>
              <p:nvPr/>
            </p:nvSpPr>
            <p:spPr bwMode="auto">
              <a:xfrm>
                <a:off x="4927" y="1971"/>
                <a:ext cx="8" cy="8"/>
              </a:xfrm>
              <a:custGeom>
                <a:avLst/>
                <a:gdLst>
                  <a:gd name="T0" fmla="*/ 0 w 58"/>
                  <a:gd name="T1" fmla="*/ 0 h 59"/>
                  <a:gd name="T2" fmla="*/ 0 w 58"/>
                  <a:gd name="T3" fmla="*/ 0 h 59"/>
                  <a:gd name="T4" fmla="*/ 0 w 58"/>
                  <a:gd name="T5" fmla="*/ 0 h 59"/>
                  <a:gd name="T6" fmla="*/ 0 w 58"/>
                  <a:gd name="T7" fmla="*/ 0 h 59"/>
                  <a:gd name="T8" fmla="*/ 0 w 58"/>
                  <a:gd name="T9" fmla="*/ 0 h 59"/>
                  <a:gd name="T10" fmla="*/ 0 w 58"/>
                  <a:gd name="T11" fmla="*/ 0 h 59"/>
                  <a:gd name="T12" fmla="*/ 0 w 58"/>
                  <a:gd name="T13" fmla="*/ 0 h 59"/>
                  <a:gd name="T14" fmla="*/ 0 w 58"/>
                  <a:gd name="T15" fmla="*/ 0 h 59"/>
                  <a:gd name="T16" fmla="*/ 0 w 58"/>
                  <a:gd name="T17" fmla="*/ 0 h 59"/>
                  <a:gd name="T18" fmla="*/ 0 w 58"/>
                  <a:gd name="T19" fmla="*/ 0 h 59"/>
                  <a:gd name="T20" fmla="*/ 0 w 58"/>
                  <a:gd name="T21" fmla="*/ 0 h 59"/>
                  <a:gd name="T22" fmla="*/ 0 w 58"/>
                  <a:gd name="T23" fmla="*/ 0 h 59"/>
                  <a:gd name="T24" fmla="*/ 0 w 58"/>
                  <a:gd name="T25" fmla="*/ 0 h 59"/>
                  <a:gd name="T26" fmla="*/ 0 w 58"/>
                  <a:gd name="T27" fmla="*/ 0 h 59"/>
                  <a:gd name="T28" fmla="*/ 0 w 58"/>
                  <a:gd name="T29" fmla="*/ 0 h 59"/>
                  <a:gd name="T30" fmla="*/ 0 w 58"/>
                  <a:gd name="T31" fmla="*/ 0 h 59"/>
                  <a:gd name="T32" fmla="*/ 0 w 58"/>
                  <a:gd name="T33" fmla="*/ 0 h 59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58"/>
                  <a:gd name="T52" fmla="*/ 0 h 59"/>
                  <a:gd name="T53" fmla="*/ 58 w 58"/>
                  <a:gd name="T54" fmla="*/ 59 h 59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58" h="59">
                    <a:moveTo>
                      <a:pt x="29" y="59"/>
                    </a:moveTo>
                    <a:lnTo>
                      <a:pt x="41" y="57"/>
                    </a:lnTo>
                    <a:lnTo>
                      <a:pt x="50" y="51"/>
                    </a:lnTo>
                    <a:lnTo>
                      <a:pt x="56" y="42"/>
                    </a:lnTo>
                    <a:lnTo>
                      <a:pt x="58" y="30"/>
                    </a:lnTo>
                    <a:lnTo>
                      <a:pt x="56" y="19"/>
                    </a:lnTo>
                    <a:lnTo>
                      <a:pt x="50" y="9"/>
                    </a:lnTo>
                    <a:lnTo>
                      <a:pt x="41" y="3"/>
                    </a:lnTo>
                    <a:lnTo>
                      <a:pt x="29" y="0"/>
                    </a:lnTo>
                    <a:lnTo>
                      <a:pt x="18" y="3"/>
                    </a:lnTo>
                    <a:lnTo>
                      <a:pt x="9" y="9"/>
                    </a:lnTo>
                    <a:lnTo>
                      <a:pt x="2" y="19"/>
                    </a:lnTo>
                    <a:lnTo>
                      <a:pt x="0" y="30"/>
                    </a:lnTo>
                    <a:lnTo>
                      <a:pt x="2" y="42"/>
                    </a:lnTo>
                    <a:lnTo>
                      <a:pt x="9" y="51"/>
                    </a:lnTo>
                    <a:lnTo>
                      <a:pt x="18" y="57"/>
                    </a:lnTo>
                    <a:lnTo>
                      <a:pt x="29" y="5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167" name="Freeform 188"/>
              <p:cNvSpPr>
                <a:spLocks/>
              </p:cNvSpPr>
              <p:nvPr/>
            </p:nvSpPr>
            <p:spPr bwMode="auto">
              <a:xfrm>
                <a:off x="4871" y="1856"/>
                <a:ext cx="23" cy="114"/>
              </a:xfrm>
              <a:custGeom>
                <a:avLst/>
                <a:gdLst>
                  <a:gd name="T0" fmla="*/ 0 w 166"/>
                  <a:gd name="T1" fmla="*/ 0 h 800"/>
                  <a:gd name="T2" fmla="*/ 0 w 166"/>
                  <a:gd name="T3" fmla="*/ 0 h 800"/>
                  <a:gd name="T4" fmla="*/ 0 w 166"/>
                  <a:gd name="T5" fmla="*/ 0 h 800"/>
                  <a:gd name="T6" fmla="*/ 0 w 166"/>
                  <a:gd name="T7" fmla="*/ 0 h 800"/>
                  <a:gd name="T8" fmla="*/ 0 w 166"/>
                  <a:gd name="T9" fmla="*/ 0 h 800"/>
                  <a:gd name="T10" fmla="*/ 0 w 166"/>
                  <a:gd name="T11" fmla="*/ 0 h 800"/>
                  <a:gd name="T12" fmla="*/ 0 w 166"/>
                  <a:gd name="T13" fmla="*/ 0 h 800"/>
                  <a:gd name="T14" fmla="*/ 0 w 166"/>
                  <a:gd name="T15" fmla="*/ 0 h 800"/>
                  <a:gd name="T16" fmla="*/ 0 w 166"/>
                  <a:gd name="T17" fmla="*/ 0 h 800"/>
                  <a:gd name="T18" fmla="*/ 0 w 166"/>
                  <a:gd name="T19" fmla="*/ 0 h 800"/>
                  <a:gd name="T20" fmla="*/ 0 w 166"/>
                  <a:gd name="T21" fmla="*/ 0 h 800"/>
                  <a:gd name="T22" fmla="*/ 0 w 166"/>
                  <a:gd name="T23" fmla="*/ 0 h 800"/>
                  <a:gd name="T24" fmla="*/ 0 w 166"/>
                  <a:gd name="T25" fmla="*/ 0 h 800"/>
                  <a:gd name="T26" fmla="*/ 0 w 166"/>
                  <a:gd name="T27" fmla="*/ 0 h 800"/>
                  <a:gd name="T28" fmla="*/ 0 w 166"/>
                  <a:gd name="T29" fmla="*/ 0 h 800"/>
                  <a:gd name="T30" fmla="*/ 0 w 166"/>
                  <a:gd name="T31" fmla="*/ 0 h 800"/>
                  <a:gd name="T32" fmla="*/ 0 w 166"/>
                  <a:gd name="T33" fmla="*/ 0 h 800"/>
                  <a:gd name="T34" fmla="*/ 0 w 166"/>
                  <a:gd name="T35" fmla="*/ 0 h 800"/>
                  <a:gd name="T36" fmla="*/ 0 w 166"/>
                  <a:gd name="T37" fmla="*/ 0 h 800"/>
                  <a:gd name="T38" fmla="*/ 0 w 166"/>
                  <a:gd name="T39" fmla="*/ 0 h 800"/>
                  <a:gd name="T40" fmla="*/ 0 w 166"/>
                  <a:gd name="T41" fmla="*/ 0 h 800"/>
                  <a:gd name="T42" fmla="*/ 0 w 166"/>
                  <a:gd name="T43" fmla="*/ 0 h 800"/>
                  <a:gd name="T44" fmla="*/ 0 w 166"/>
                  <a:gd name="T45" fmla="*/ 0 h 800"/>
                  <a:gd name="T46" fmla="*/ 0 w 166"/>
                  <a:gd name="T47" fmla="*/ 0 h 800"/>
                  <a:gd name="T48" fmla="*/ 0 w 166"/>
                  <a:gd name="T49" fmla="*/ 0 h 800"/>
                  <a:gd name="T50" fmla="*/ 0 w 166"/>
                  <a:gd name="T51" fmla="*/ 0 h 800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166"/>
                  <a:gd name="T79" fmla="*/ 0 h 800"/>
                  <a:gd name="T80" fmla="*/ 166 w 166"/>
                  <a:gd name="T81" fmla="*/ 800 h 800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166" h="800">
                    <a:moveTo>
                      <a:pt x="52" y="16"/>
                    </a:moveTo>
                    <a:lnTo>
                      <a:pt x="47" y="32"/>
                    </a:lnTo>
                    <a:lnTo>
                      <a:pt x="36" y="77"/>
                    </a:lnTo>
                    <a:lnTo>
                      <a:pt x="21" y="148"/>
                    </a:lnTo>
                    <a:lnTo>
                      <a:pt x="8" y="244"/>
                    </a:lnTo>
                    <a:lnTo>
                      <a:pt x="0" y="359"/>
                    </a:lnTo>
                    <a:lnTo>
                      <a:pt x="2" y="492"/>
                    </a:lnTo>
                    <a:lnTo>
                      <a:pt x="15" y="640"/>
                    </a:lnTo>
                    <a:lnTo>
                      <a:pt x="46" y="800"/>
                    </a:lnTo>
                    <a:lnTo>
                      <a:pt x="161" y="794"/>
                    </a:lnTo>
                    <a:lnTo>
                      <a:pt x="156" y="770"/>
                    </a:lnTo>
                    <a:lnTo>
                      <a:pt x="145" y="706"/>
                    </a:lnTo>
                    <a:lnTo>
                      <a:pt x="131" y="610"/>
                    </a:lnTo>
                    <a:lnTo>
                      <a:pt x="118" y="493"/>
                    </a:lnTo>
                    <a:lnTo>
                      <a:pt x="111" y="364"/>
                    </a:lnTo>
                    <a:lnTo>
                      <a:pt x="115" y="235"/>
                    </a:lnTo>
                    <a:lnTo>
                      <a:pt x="132" y="113"/>
                    </a:lnTo>
                    <a:lnTo>
                      <a:pt x="166" y="9"/>
                    </a:lnTo>
                    <a:lnTo>
                      <a:pt x="166" y="8"/>
                    </a:lnTo>
                    <a:lnTo>
                      <a:pt x="166" y="6"/>
                    </a:lnTo>
                    <a:lnTo>
                      <a:pt x="164" y="4"/>
                    </a:lnTo>
                    <a:lnTo>
                      <a:pt x="157" y="0"/>
                    </a:lnTo>
                    <a:lnTo>
                      <a:pt x="143" y="0"/>
                    </a:lnTo>
                    <a:lnTo>
                      <a:pt x="123" y="1"/>
                    </a:lnTo>
                    <a:lnTo>
                      <a:pt x="93" y="7"/>
                    </a:lnTo>
                    <a:lnTo>
                      <a:pt x="52" y="1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168" name="Freeform 189"/>
              <p:cNvSpPr>
                <a:spLocks/>
              </p:cNvSpPr>
              <p:nvPr/>
            </p:nvSpPr>
            <p:spPr bwMode="auto">
              <a:xfrm>
                <a:off x="4993" y="1842"/>
                <a:ext cx="32" cy="128"/>
              </a:xfrm>
              <a:custGeom>
                <a:avLst/>
                <a:gdLst>
                  <a:gd name="T0" fmla="*/ 0 w 225"/>
                  <a:gd name="T1" fmla="*/ 0 h 893"/>
                  <a:gd name="T2" fmla="*/ 0 w 225"/>
                  <a:gd name="T3" fmla="*/ 0 h 893"/>
                  <a:gd name="T4" fmla="*/ 0 w 225"/>
                  <a:gd name="T5" fmla="*/ 0 h 893"/>
                  <a:gd name="T6" fmla="*/ 0 w 225"/>
                  <a:gd name="T7" fmla="*/ 0 h 893"/>
                  <a:gd name="T8" fmla="*/ 0 w 225"/>
                  <a:gd name="T9" fmla="*/ 0 h 893"/>
                  <a:gd name="T10" fmla="*/ 0 w 225"/>
                  <a:gd name="T11" fmla="*/ 0 h 893"/>
                  <a:gd name="T12" fmla="*/ 0 w 225"/>
                  <a:gd name="T13" fmla="*/ 0 h 893"/>
                  <a:gd name="T14" fmla="*/ 0 w 225"/>
                  <a:gd name="T15" fmla="*/ 0 h 893"/>
                  <a:gd name="T16" fmla="*/ 0 w 225"/>
                  <a:gd name="T17" fmla="*/ 0 h 893"/>
                  <a:gd name="T18" fmla="*/ 0 w 225"/>
                  <a:gd name="T19" fmla="*/ 0 h 893"/>
                  <a:gd name="T20" fmla="*/ 0 w 225"/>
                  <a:gd name="T21" fmla="*/ 0 h 893"/>
                  <a:gd name="T22" fmla="*/ 0 w 225"/>
                  <a:gd name="T23" fmla="*/ 0 h 893"/>
                  <a:gd name="T24" fmla="*/ 0 w 225"/>
                  <a:gd name="T25" fmla="*/ 0 h 893"/>
                  <a:gd name="T26" fmla="*/ 0 w 225"/>
                  <a:gd name="T27" fmla="*/ 0 h 893"/>
                  <a:gd name="T28" fmla="*/ 0 w 225"/>
                  <a:gd name="T29" fmla="*/ 0 h 893"/>
                  <a:gd name="T30" fmla="*/ 0 w 225"/>
                  <a:gd name="T31" fmla="*/ 0 h 893"/>
                  <a:gd name="T32" fmla="*/ 0 w 225"/>
                  <a:gd name="T33" fmla="*/ 0 h 893"/>
                  <a:gd name="T34" fmla="*/ 0 w 225"/>
                  <a:gd name="T35" fmla="*/ 0 h 893"/>
                  <a:gd name="T36" fmla="*/ 0 w 225"/>
                  <a:gd name="T37" fmla="*/ 0 h 893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225"/>
                  <a:gd name="T58" fmla="*/ 0 h 893"/>
                  <a:gd name="T59" fmla="*/ 225 w 225"/>
                  <a:gd name="T60" fmla="*/ 893 h 893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225" h="893">
                    <a:moveTo>
                      <a:pt x="225" y="6"/>
                    </a:moveTo>
                    <a:lnTo>
                      <a:pt x="219" y="12"/>
                    </a:lnTo>
                    <a:lnTo>
                      <a:pt x="204" y="35"/>
                    </a:lnTo>
                    <a:lnTo>
                      <a:pt x="185" y="82"/>
                    </a:lnTo>
                    <a:lnTo>
                      <a:pt x="165" y="158"/>
                    </a:lnTo>
                    <a:lnTo>
                      <a:pt x="149" y="270"/>
                    </a:lnTo>
                    <a:lnTo>
                      <a:pt x="141" y="427"/>
                    </a:lnTo>
                    <a:lnTo>
                      <a:pt x="146" y="631"/>
                    </a:lnTo>
                    <a:lnTo>
                      <a:pt x="168" y="893"/>
                    </a:lnTo>
                    <a:lnTo>
                      <a:pt x="41" y="893"/>
                    </a:lnTo>
                    <a:lnTo>
                      <a:pt x="36" y="867"/>
                    </a:lnTo>
                    <a:lnTo>
                      <a:pt x="26" y="794"/>
                    </a:lnTo>
                    <a:lnTo>
                      <a:pt x="13" y="686"/>
                    </a:lnTo>
                    <a:lnTo>
                      <a:pt x="3" y="554"/>
                    </a:lnTo>
                    <a:lnTo>
                      <a:pt x="0" y="408"/>
                    </a:lnTo>
                    <a:lnTo>
                      <a:pt x="6" y="260"/>
                    </a:lnTo>
                    <a:lnTo>
                      <a:pt x="30" y="121"/>
                    </a:lnTo>
                    <a:lnTo>
                      <a:pt x="73" y="0"/>
                    </a:lnTo>
                    <a:lnTo>
                      <a:pt x="225" y="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169" name="Freeform 190"/>
              <p:cNvSpPr>
                <a:spLocks/>
              </p:cNvSpPr>
              <p:nvPr/>
            </p:nvSpPr>
            <p:spPr bwMode="auto">
              <a:xfrm>
                <a:off x="4871" y="1863"/>
                <a:ext cx="21" cy="100"/>
              </a:xfrm>
              <a:custGeom>
                <a:avLst/>
                <a:gdLst>
                  <a:gd name="T0" fmla="*/ 0 w 145"/>
                  <a:gd name="T1" fmla="*/ 0 h 699"/>
                  <a:gd name="T2" fmla="*/ 0 w 145"/>
                  <a:gd name="T3" fmla="*/ 0 h 699"/>
                  <a:gd name="T4" fmla="*/ 0 w 145"/>
                  <a:gd name="T5" fmla="*/ 0 h 699"/>
                  <a:gd name="T6" fmla="*/ 0 w 145"/>
                  <a:gd name="T7" fmla="*/ 0 h 699"/>
                  <a:gd name="T8" fmla="*/ 0 w 145"/>
                  <a:gd name="T9" fmla="*/ 0 h 699"/>
                  <a:gd name="T10" fmla="*/ 0 w 145"/>
                  <a:gd name="T11" fmla="*/ 0 h 699"/>
                  <a:gd name="T12" fmla="*/ 0 w 145"/>
                  <a:gd name="T13" fmla="*/ 0 h 699"/>
                  <a:gd name="T14" fmla="*/ 0 w 145"/>
                  <a:gd name="T15" fmla="*/ 0 h 699"/>
                  <a:gd name="T16" fmla="*/ 0 w 145"/>
                  <a:gd name="T17" fmla="*/ 0 h 699"/>
                  <a:gd name="T18" fmla="*/ 0 w 145"/>
                  <a:gd name="T19" fmla="*/ 0 h 699"/>
                  <a:gd name="T20" fmla="*/ 0 w 145"/>
                  <a:gd name="T21" fmla="*/ 0 h 699"/>
                  <a:gd name="T22" fmla="*/ 0 w 145"/>
                  <a:gd name="T23" fmla="*/ 0 h 699"/>
                  <a:gd name="T24" fmla="*/ 0 w 145"/>
                  <a:gd name="T25" fmla="*/ 0 h 699"/>
                  <a:gd name="T26" fmla="*/ 0 w 145"/>
                  <a:gd name="T27" fmla="*/ 0 h 699"/>
                  <a:gd name="T28" fmla="*/ 0 w 145"/>
                  <a:gd name="T29" fmla="*/ 0 h 699"/>
                  <a:gd name="T30" fmla="*/ 0 w 145"/>
                  <a:gd name="T31" fmla="*/ 0 h 699"/>
                  <a:gd name="T32" fmla="*/ 0 w 145"/>
                  <a:gd name="T33" fmla="*/ 0 h 699"/>
                  <a:gd name="T34" fmla="*/ 0 w 145"/>
                  <a:gd name="T35" fmla="*/ 0 h 699"/>
                  <a:gd name="T36" fmla="*/ 0 w 145"/>
                  <a:gd name="T37" fmla="*/ 0 h 699"/>
                  <a:gd name="T38" fmla="*/ 0 w 145"/>
                  <a:gd name="T39" fmla="*/ 0 h 699"/>
                  <a:gd name="T40" fmla="*/ 0 w 145"/>
                  <a:gd name="T41" fmla="*/ 0 h 699"/>
                  <a:gd name="T42" fmla="*/ 0 w 145"/>
                  <a:gd name="T43" fmla="*/ 0 h 699"/>
                  <a:gd name="T44" fmla="*/ 0 w 145"/>
                  <a:gd name="T45" fmla="*/ 0 h 699"/>
                  <a:gd name="T46" fmla="*/ 0 w 145"/>
                  <a:gd name="T47" fmla="*/ 0 h 699"/>
                  <a:gd name="T48" fmla="*/ 0 w 145"/>
                  <a:gd name="T49" fmla="*/ 0 h 699"/>
                  <a:gd name="T50" fmla="*/ 0 w 145"/>
                  <a:gd name="T51" fmla="*/ 0 h 699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145"/>
                  <a:gd name="T79" fmla="*/ 0 h 699"/>
                  <a:gd name="T80" fmla="*/ 145 w 145"/>
                  <a:gd name="T81" fmla="*/ 699 h 699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145" h="699">
                    <a:moveTo>
                      <a:pt x="46" y="14"/>
                    </a:moveTo>
                    <a:lnTo>
                      <a:pt x="41" y="28"/>
                    </a:lnTo>
                    <a:lnTo>
                      <a:pt x="32" y="67"/>
                    </a:lnTo>
                    <a:lnTo>
                      <a:pt x="20" y="130"/>
                    </a:lnTo>
                    <a:lnTo>
                      <a:pt x="7" y="213"/>
                    </a:lnTo>
                    <a:lnTo>
                      <a:pt x="0" y="314"/>
                    </a:lnTo>
                    <a:lnTo>
                      <a:pt x="1" y="430"/>
                    </a:lnTo>
                    <a:lnTo>
                      <a:pt x="13" y="559"/>
                    </a:lnTo>
                    <a:lnTo>
                      <a:pt x="40" y="699"/>
                    </a:lnTo>
                    <a:lnTo>
                      <a:pt x="140" y="693"/>
                    </a:lnTo>
                    <a:lnTo>
                      <a:pt x="135" y="672"/>
                    </a:lnTo>
                    <a:lnTo>
                      <a:pt x="126" y="616"/>
                    </a:lnTo>
                    <a:lnTo>
                      <a:pt x="113" y="532"/>
                    </a:lnTo>
                    <a:lnTo>
                      <a:pt x="103" y="430"/>
                    </a:lnTo>
                    <a:lnTo>
                      <a:pt x="97" y="317"/>
                    </a:lnTo>
                    <a:lnTo>
                      <a:pt x="100" y="205"/>
                    </a:lnTo>
                    <a:lnTo>
                      <a:pt x="115" y="98"/>
                    </a:lnTo>
                    <a:lnTo>
                      <a:pt x="145" y="8"/>
                    </a:lnTo>
                    <a:lnTo>
                      <a:pt x="145" y="7"/>
                    </a:lnTo>
                    <a:lnTo>
                      <a:pt x="145" y="5"/>
                    </a:lnTo>
                    <a:lnTo>
                      <a:pt x="143" y="3"/>
                    </a:lnTo>
                    <a:lnTo>
                      <a:pt x="137" y="0"/>
                    </a:lnTo>
                    <a:lnTo>
                      <a:pt x="126" y="0"/>
                    </a:lnTo>
                    <a:lnTo>
                      <a:pt x="108" y="1"/>
                    </a:lnTo>
                    <a:lnTo>
                      <a:pt x="81" y="6"/>
                    </a:lnTo>
                    <a:lnTo>
                      <a:pt x="46" y="1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170" name="Freeform 191"/>
              <p:cNvSpPr>
                <a:spLocks/>
              </p:cNvSpPr>
              <p:nvPr/>
            </p:nvSpPr>
            <p:spPr bwMode="auto">
              <a:xfrm>
                <a:off x="4872" y="1870"/>
                <a:ext cx="18" cy="85"/>
              </a:xfrm>
              <a:custGeom>
                <a:avLst/>
                <a:gdLst>
                  <a:gd name="T0" fmla="*/ 0 w 123"/>
                  <a:gd name="T1" fmla="*/ 0 h 597"/>
                  <a:gd name="T2" fmla="*/ 0 w 123"/>
                  <a:gd name="T3" fmla="*/ 0 h 597"/>
                  <a:gd name="T4" fmla="*/ 0 w 123"/>
                  <a:gd name="T5" fmla="*/ 0 h 597"/>
                  <a:gd name="T6" fmla="*/ 0 w 123"/>
                  <a:gd name="T7" fmla="*/ 0 h 597"/>
                  <a:gd name="T8" fmla="*/ 0 w 123"/>
                  <a:gd name="T9" fmla="*/ 0 h 597"/>
                  <a:gd name="T10" fmla="*/ 0 w 123"/>
                  <a:gd name="T11" fmla="*/ 0 h 597"/>
                  <a:gd name="T12" fmla="*/ 0 w 123"/>
                  <a:gd name="T13" fmla="*/ 0 h 597"/>
                  <a:gd name="T14" fmla="*/ 0 w 123"/>
                  <a:gd name="T15" fmla="*/ 0 h 597"/>
                  <a:gd name="T16" fmla="*/ 0 w 123"/>
                  <a:gd name="T17" fmla="*/ 0 h 597"/>
                  <a:gd name="T18" fmla="*/ 0 w 123"/>
                  <a:gd name="T19" fmla="*/ 0 h 597"/>
                  <a:gd name="T20" fmla="*/ 0 w 123"/>
                  <a:gd name="T21" fmla="*/ 0 h 597"/>
                  <a:gd name="T22" fmla="*/ 0 w 123"/>
                  <a:gd name="T23" fmla="*/ 0 h 597"/>
                  <a:gd name="T24" fmla="*/ 0 w 123"/>
                  <a:gd name="T25" fmla="*/ 0 h 597"/>
                  <a:gd name="T26" fmla="*/ 0 w 123"/>
                  <a:gd name="T27" fmla="*/ 0 h 597"/>
                  <a:gd name="T28" fmla="*/ 0 w 123"/>
                  <a:gd name="T29" fmla="*/ 0 h 597"/>
                  <a:gd name="T30" fmla="*/ 0 w 123"/>
                  <a:gd name="T31" fmla="*/ 0 h 597"/>
                  <a:gd name="T32" fmla="*/ 0 w 123"/>
                  <a:gd name="T33" fmla="*/ 0 h 597"/>
                  <a:gd name="T34" fmla="*/ 0 w 123"/>
                  <a:gd name="T35" fmla="*/ 0 h 597"/>
                  <a:gd name="T36" fmla="*/ 0 w 123"/>
                  <a:gd name="T37" fmla="*/ 0 h 597"/>
                  <a:gd name="T38" fmla="*/ 0 w 123"/>
                  <a:gd name="T39" fmla="*/ 0 h 597"/>
                  <a:gd name="T40" fmla="*/ 0 w 123"/>
                  <a:gd name="T41" fmla="*/ 0 h 597"/>
                  <a:gd name="T42" fmla="*/ 0 w 123"/>
                  <a:gd name="T43" fmla="*/ 0 h 597"/>
                  <a:gd name="T44" fmla="*/ 0 w 123"/>
                  <a:gd name="T45" fmla="*/ 0 h 597"/>
                  <a:gd name="T46" fmla="*/ 0 w 123"/>
                  <a:gd name="T47" fmla="*/ 0 h 597"/>
                  <a:gd name="T48" fmla="*/ 0 w 123"/>
                  <a:gd name="T49" fmla="*/ 0 h 597"/>
                  <a:gd name="T50" fmla="*/ 0 w 123"/>
                  <a:gd name="T51" fmla="*/ 0 h 597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123"/>
                  <a:gd name="T79" fmla="*/ 0 h 597"/>
                  <a:gd name="T80" fmla="*/ 123 w 123"/>
                  <a:gd name="T81" fmla="*/ 597 h 597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123" h="597">
                    <a:moveTo>
                      <a:pt x="39" y="12"/>
                    </a:moveTo>
                    <a:lnTo>
                      <a:pt x="35" y="23"/>
                    </a:lnTo>
                    <a:lnTo>
                      <a:pt x="26" y="57"/>
                    </a:lnTo>
                    <a:lnTo>
                      <a:pt x="16" y="111"/>
                    </a:lnTo>
                    <a:lnTo>
                      <a:pt x="6" y="181"/>
                    </a:lnTo>
                    <a:lnTo>
                      <a:pt x="0" y="267"/>
                    </a:lnTo>
                    <a:lnTo>
                      <a:pt x="1" y="367"/>
                    </a:lnTo>
                    <a:lnTo>
                      <a:pt x="11" y="477"/>
                    </a:lnTo>
                    <a:lnTo>
                      <a:pt x="34" y="597"/>
                    </a:lnTo>
                    <a:lnTo>
                      <a:pt x="119" y="591"/>
                    </a:lnTo>
                    <a:lnTo>
                      <a:pt x="115" y="574"/>
                    </a:lnTo>
                    <a:lnTo>
                      <a:pt x="107" y="526"/>
                    </a:lnTo>
                    <a:lnTo>
                      <a:pt x="97" y="454"/>
                    </a:lnTo>
                    <a:lnTo>
                      <a:pt x="88" y="367"/>
                    </a:lnTo>
                    <a:lnTo>
                      <a:pt x="82" y="272"/>
                    </a:lnTo>
                    <a:lnTo>
                      <a:pt x="84" y="175"/>
                    </a:lnTo>
                    <a:lnTo>
                      <a:pt x="97" y="84"/>
                    </a:lnTo>
                    <a:lnTo>
                      <a:pt x="123" y="7"/>
                    </a:lnTo>
                    <a:lnTo>
                      <a:pt x="123" y="6"/>
                    </a:lnTo>
                    <a:lnTo>
                      <a:pt x="123" y="5"/>
                    </a:lnTo>
                    <a:lnTo>
                      <a:pt x="121" y="3"/>
                    </a:lnTo>
                    <a:lnTo>
                      <a:pt x="117" y="0"/>
                    </a:lnTo>
                    <a:lnTo>
                      <a:pt x="106" y="0"/>
                    </a:lnTo>
                    <a:lnTo>
                      <a:pt x="91" y="2"/>
                    </a:lnTo>
                    <a:lnTo>
                      <a:pt x="70" y="5"/>
                    </a:lnTo>
                    <a:lnTo>
                      <a:pt x="39" y="12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171" name="Freeform 192"/>
              <p:cNvSpPr>
                <a:spLocks/>
              </p:cNvSpPr>
              <p:nvPr/>
            </p:nvSpPr>
            <p:spPr bwMode="auto">
              <a:xfrm>
                <a:off x="4873" y="1876"/>
                <a:ext cx="15" cy="71"/>
              </a:xfrm>
              <a:custGeom>
                <a:avLst/>
                <a:gdLst>
                  <a:gd name="T0" fmla="*/ 0 w 103"/>
                  <a:gd name="T1" fmla="*/ 0 h 492"/>
                  <a:gd name="T2" fmla="*/ 0 w 103"/>
                  <a:gd name="T3" fmla="*/ 0 h 492"/>
                  <a:gd name="T4" fmla="*/ 0 w 103"/>
                  <a:gd name="T5" fmla="*/ 0 h 492"/>
                  <a:gd name="T6" fmla="*/ 0 w 103"/>
                  <a:gd name="T7" fmla="*/ 0 h 492"/>
                  <a:gd name="T8" fmla="*/ 0 w 103"/>
                  <a:gd name="T9" fmla="*/ 0 h 492"/>
                  <a:gd name="T10" fmla="*/ 0 w 103"/>
                  <a:gd name="T11" fmla="*/ 0 h 492"/>
                  <a:gd name="T12" fmla="*/ 0 w 103"/>
                  <a:gd name="T13" fmla="*/ 0 h 492"/>
                  <a:gd name="T14" fmla="*/ 0 w 103"/>
                  <a:gd name="T15" fmla="*/ 0 h 492"/>
                  <a:gd name="T16" fmla="*/ 0 w 103"/>
                  <a:gd name="T17" fmla="*/ 0 h 492"/>
                  <a:gd name="T18" fmla="*/ 0 w 103"/>
                  <a:gd name="T19" fmla="*/ 0 h 492"/>
                  <a:gd name="T20" fmla="*/ 0 w 103"/>
                  <a:gd name="T21" fmla="*/ 0 h 492"/>
                  <a:gd name="T22" fmla="*/ 0 w 103"/>
                  <a:gd name="T23" fmla="*/ 0 h 492"/>
                  <a:gd name="T24" fmla="*/ 0 w 103"/>
                  <a:gd name="T25" fmla="*/ 0 h 492"/>
                  <a:gd name="T26" fmla="*/ 0 w 103"/>
                  <a:gd name="T27" fmla="*/ 0 h 492"/>
                  <a:gd name="T28" fmla="*/ 0 w 103"/>
                  <a:gd name="T29" fmla="*/ 0 h 492"/>
                  <a:gd name="T30" fmla="*/ 0 w 103"/>
                  <a:gd name="T31" fmla="*/ 0 h 492"/>
                  <a:gd name="T32" fmla="*/ 0 w 103"/>
                  <a:gd name="T33" fmla="*/ 0 h 492"/>
                  <a:gd name="T34" fmla="*/ 0 w 103"/>
                  <a:gd name="T35" fmla="*/ 0 h 492"/>
                  <a:gd name="T36" fmla="*/ 0 w 103"/>
                  <a:gd name="T37" fmla="*/ 0 h 492"/>
                  <a:gd name="T38" fmla="*/ 0 w 103"/>
                  <a:gd name="T39" fmla="*/ 0 h 492"/>
                  <a:gd name="T40" fmla="*/ 0 w 103"/>
                  <a:gd name="T41" fmla="*/ 0 h 492"/>
                  <a:gd name="T42" fmla="*/ 0 w 103"/>
                  <a:gd name="T43" fmla="*/ 0 h 492"/>
                  <a:gd name="T44" fmla="*/ 0 w 103"/>
                  <a:gd name="T45" fmla="*/ 0 h 492"/>
                  <a:gd name="T46" fmla="*/ 0 w 103"/>
                  <a:gd name="T47" fmla="*/ 0 h 492"/>
                  <a:gd name="T48" fmla="*/ 0 w 103"/>
                  <a:gd name="T49" fmla="*/ 0 h 492"/>
                  <a:gd name="T50" fmla="*/ 0 w 103"/>
                  <a:gd name="T51" fmla="*/ 0 h 492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103"/>
                  <a:gd name="T79" fmla="*/ 0 h 492"/>
                  <a:gd name="T80" fmla="*/ 103 w 103"/>
                  <a:gd name="T81" fmla="*/ 492 h 492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103" h="492">
                    <a:moveTo>
                      <a:pt x="32" y="9"/>
                    </a:moveTo>
                    <a:lnTo>
                      <a:pt x="28" y="18"/>
                    </a:lnTo>
                    <a:lnTo>
                      <a:pt x="21" y="47"/>
                    </a:lnTo>
                    <a:lnTo>
                      <a:pt x="12" y="90"/>
                    </a:lnTo>
                    <a:lnTo>
                      <a:pt x="4" y="149"/>
                    </a:lnTo>
                    <a:lnTo>
                      <a:pt x="0" y="220"/>
                    </a:lnTo>
                    <a:lnTo>
                      <a:pt x="0" y="303"/>
                    </a:lnTo>
                    <a:lnTo>
                      <a:pt x="9" y="394"/>
                    </a:lnTo>
                    <a:lnTo>
                      <a:pt x="27" y="492"/>
                    </a:lnTo>
                    <a:lnTo>
                      <a:pt x="98" y="489"/>
                    </a:lnTo>
                    <a:lnTo>
                      <a:pt x="95" y="474"/>
                    </a:lnTo>
                    <a:lnTo>
                      <a:pt x="88" y="434"/>
                    </a:lnTo>
                    <a:lnTo>
                      <a:pt x="80" y="375"/>
                    </a:lnTo>
                    <a:lnTo>
                      <a:pt x="72" y="303"/>
                    </a:lnTo>
                    <a:lnTo>
                      <a:pt x="68" y="224"/>
                    </a:lnTo>
                    <a:lnTo>
                      <a:pt x="70" y="144"/>
                    </a:lnTo>
                    <a:lnTo>
                      <a:pt x="81" y="68"/>
                    </a:lnTo>
                    <a:lnTo>
                      <a:pt x="103" y="5"/>
                    </a:lnTo>
                    <a:lnTo>
                      <a:pt x="103" y="4"/>
                    </a:lnTo>
                    <a:lnTo>
                      <a:pt x="103" y="3"/>
                    </a:lnTo>
                    <a:lnTo>
                      <a:pt x="100" y="1"/>
                    </a:lnTo>
                    <a:lnTo>
                      <a:pt x="97" y="0"/>
                    </a:lnTo>
                    <a:lnTo>
                      <a:pt x="89" y="0"/>
                    </a:lnTo>
                    <a:lnTo>
                      <a:pt x="75" y="0"/>
                    </a:lnTo>
                    <a:lnTo>
                      <a:pt x="57" y="3"/>
                    </a:lnTo>
                    <a:lnTo>
                      <a:pt x="32" y="9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172" name="Freeform 193"/>
              <p:cNvSpPr>
                <a:spLocks/>
              </p:cNvSpPr>
              <p:nvPr/>
            </p:nvSpPr>
            <p:spPr bwMode="auto">
              <a:xfrm>
                <a:off x="4874" y="1883"/>
                <a:ext cx="12" cy="56"/>
              </a:xfrm>
              <a:custGeom>
                <a:avLst/>
                <a:gdLst>
                  <a:gd name="T0" fmla="*/ 0 w 82"/>
                  <a:gd name="T1" fmla="*/ 0 h 390"/>
                  <a:gd name="T2" fmla="*/ 0 w 82"/>
                  <a:gd name="T3" fmla="*/ 0 h 390"/>
                  <a:gd name="T4" fmla="*/ 0 w 82"/>
                  <a:gd name="T5" fmla="*/ 0 h 390"/>
                  <a:gd name="T6" fmla="*/ 0 w 82"/>
                  <a:gd name="T7" fmla="*/ 0 h 390"/>
                  <a:gd name="T8" fmla="*/ 0 w 82"/>
                  <a:gd name="T9" fmla="*/ 0 h 390"/>
                  <a:gd name="T10" fmla="*/ 0 w 82"/>
                  <a:gd name="T11" fmla="*/ 0 h 390"/>
                  <a:gd name="T12" fmla="*/ 0 w 82"/>
                  <a:gd name="T13" fmla="*/ 0 h 390"/>
                  <a:gd name="T14" fmla="*/ 0 w 82"/>
                  <a:gd name="T15" fmla="*/ 0 h 390"/>
                  <a:gd name="T16" fmla="*/ 0 w 82"/>
                  <a:gd name="T17" fmla="*/ 0 h 390"/>
                  <a:gd name="T18" fmla="*/ 0 w 82"/>
                  <a:gd name="T19" fmla="*/ 0 h 390"/>
                  <a:gd name="T20" fmla="*/ 0 w 82"/>
                  <a:gd name="T21" fmla="*/ 0 h 390"/>
                  <a:gd name="T22" fmla="*/ 0 w 82"/>
                  <a:gd name="T23" fmla="*/ 0 h 390"/>
                  <a:gd name="T24" fmla="*/ 0 w 82"/>
                  <a:gd name="T25" fmla="*/ 0 h 390"/>
                  <a:gd name="T26" fmla="*/ 0 w 82"/>
                  <a:gd name="T27" fmla="*/ 0 h 390"/>
                  <a:gd name="T28" fmla="*/ 0 w 82"/>
                  <a:gd name="T29" fmla="*/ 0 h 390"/>
                  <a:gd name="T30" fmla="*/ 0 w 82"/>
                  <a:gd name="T31" fmla="*/ 0 h 390"/>
                  <a:gd name="T32" fmla="*/ 0 w 82"/>
                  <a:gd name="T33" fmla="*/ 0 h 390"/>
                  <a:gd name="T34" fmla="*/ 0 w 82"/>
                  <a:gd name="T35" fmla="*/ 0 h 390"/>
                  <a:gd name="T36" fmla="*/ 0 w 82"/>
                  <a:gd name="T37" fmla="*/ 0 h 390"/>
                  <a:gd name="T38" fmla="*/ 0 w 82"/>
                  <a:gd name="T39" fmla="*/ 0 h 390"/>
                  <a:gd name="T40" fmla="*/ 0 w 82"/>
                  <a:gd name="T41" fmla="*/ 0 h 390"/>
                  <a:gd name="T42" fmla="*/ 0 w 82"/>
                  <a:gd name="T43" fmla="*/ 0 h 390"/>
                  <a:gd name="T44" fmla="*/ 0 w 82"/>
                  <a:gd name="T45" fmla="*/ 0 h 390"/>
                  <a:gd name="T46" fmla="*/ 0 w 82"/>
                  <a:gd name="T47" fmla="*/ 0 h 390"/>
                  <a:gd name="T48" fmla="*/ 0 w 82"/>
                  <a:gd name="T49" fmla="*/ 0 h 390"/>
                  <a:gd name="T50" fmla="*/ 0 w 82"/>
                  <a:gd name="T51" fmla="*/ 0 h 390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82"/>
                  <a:gd name="T79" fmla="*/ 0 h 390"/>
                  <a:gd name="T80" fmla="*/ 82 w 82"/>
                  <a:gd name="T81" fmla="*/ 390 h 390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82" h="390">
                    <a:moveTo>
                      <a:pt x="25" y="8"/>
                    </a:moveTo>
                    <a:lnTo>
                      <a:pt x="23" y="16"/>
                    </a:lnTo>
                    <a:lnTo>
                      <a:pt x="17" y="38"/>
                    </a:lnTo>
                    <a:lnTo>
                      <a:pt x="11" y="72"/>
                    </a:lnTo>
                    <a:lnTo>
                      <a:pt x="4" y="118"/>
                    </a:lnTo>
                    <a:lnTo>
                      <a:pt x="0" y="174"/>
                    </a:lnTo>
                    <a:lnTo>
                      <a:pt x="0" y="240"/>
                    </a:lnTo>
                    <a:lnTo>
                      <a:pt x="7" y="312"/>
                    </a:lnTo>
                    <a:lnTo>
                      <a:pt x="22" y="390"/>
                    </a:lnTo>
                    <a:lnTo>
                      <a:pt x="78" y="387"/>
                    </a:lnTo>
                    <a:lnTo>
                      <a:pt x="76" y="375"/>
                    </a:lnTo>
                    <a:lnTo>
                      <a:pt x="70" y="343"/>
                    </a:lnTo>
                    <a:lnTo>
                      <a:pt x="63" y="297"/>
                    </a:lnTo>
                    <a:lnTo>
                      <a:pt x="57" y="240"/>
                    </a:lnTo>
                    <a:lnTo>
                      <a:pt x="54" y="178"/>
                    </a:lnTo>
                    <a:lnTo>
                      <a:pt x="56" y="113"/>
                    </a:lnTo>
                    <a:lnTo>
                      <a:pt x="64" y="55"/>
                    </a:lnTo>
                    <a:lnTo>
                      <a:pt x="82" y="4"/>
                    </a:lnTo>
                    <a:lnTo>
                      <a:pt x="82" y="2"/>
                    </a:lnTo>
                    <a:lnTo>
                      <a:pt x="80" y="1"/>
                    </a:lnTo>
                    <a:lnTo>
                      <a:pt x="77" y="0"/>
                    </a:lnTo>
                    <a:lnTo>
                      <a:pt x="70" y="0"/>
                    </a:lnTo>
                    <a:lnTo>
                      <a:pt x="60" y="1"/>
                    </a:lnTo>
                    <a:lnTo>
                      <a:pt x="46" y="3"/>
                    </a:lnTo>
                    <a:lnTo>
                      <a:pt x="25" y="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173" name="Freeform 194"/>
              <p:cNvSpPr>
                <a:spLocks/>
              </p:cNvSpPr>
              <p:nvPr/>
            </p:nvSpPr>
            <p:spPr bwMode="auto">
              <a:xfrm>
                <a:off x="4875" y="1890"/>
                <a:ext cx="8" cy="41"/>
              </a:xfrm>
              <a:custGeom>
                <a:avLst/>
                <a:gdLst>
                  <a:gd name="T0" fmla="*/ 0 w 59"/>
                  <a:gd name="T1" fmla="*/ 0 h 288"/>
                  <a:gd name="T2" fmla="*/ 0 w 59"/>
                  <a:gd name="T3" fmla="*/ 0 h 288"/>
                  <a:gd name="T4" fmla="*/ 0 w 59"/>
                  <a:gd name="T5" fmla="*/ 0 h 288"/>
                  <a:gd name="T6" fmla="*/ 0 w 59"/>
                  <a:gd name="T7" fmla="*/ 0 h 288"/>
                  <a:gd name="T8" fmla="*/ 0 w 59"/>
                  <a:gd name="T9" fmla="*/ 0 h 288"/>
                  <a:gd name="T10" fmla="*/ 0 w 59"/>
                  <a:gd name="T11" fmla="*/ 0 h 288"/>
                  <a:gd name="T12" fmla="*/ 0 w 59"/>
                  <a:gd name="T13" fmla="*/ 0 h 288"/>
                  <a:gd name="T14" fmla="*/ 0 w 59"/>
                  <a:gd name="T15" fmla="*/ 0 h 288"/>
                  <a:gd name="T16" fmla="*/ 0 w 59"/>
                  <a:gd name="T17" fmla="*/ 0 h 288"/>
                  <a:gd name="T18" fmla="*/ 0 w 59"/>
                  <a:gd name="T19" fmla="*/ 0 h 288"/>
                  <a:gd name="T20" fmla="*/ 0 w 59"/>
                  <a:gd name="T21" fmla="*/ 0 h 288"/>
                  <a:gd name="T22" fmla="*/ 0 w 59"/>
                  <a:gd name="T23" fmla="*/ 0 h 288"/>
                  <a:gd name="T24" fmla="*/ 0 w 59"/>
                  <a:gd name="T25" fmla="*/ 0 h 288"/>
                  <a:gd name="T26" fmla="*/ 0 w 59"/>
                  <a:gd name="T27" fmla="*/ 0 h 288"/>
                  <a:gd name="T28" fmla="*/ 0 w 59"/>
                  <a:gd name="T29" fmla="*/ 0 h 288"/>
                  <a:gd name="T30" fmla="*/ 0 w 59"/>
                  <a:gd name="T31" fmla="*/ 0 h 288"/>
                  <a:gd name="T32" fmla="*/ 0 w 59"/>
                  <a:gd name="T33" fmla="*/ 0 h 288"/>
                  <a:gd name="T34" fmla="*/ 0 w 59"/>
                  <a:gd name="T35" fmla="*/ 0 h 288"/>
                  <a:gd name="T36" fmla="*/ 0 w 59"/>
                  <a:gd name="T37" fmla="*/ 0 h 288"/>
                  <a:gd name="T38" fmla="*/ 0 w 59"/>
                  <a:gd name="T39" fmla="*/ 0 h 288"/>
                  <a:gd name="T40" fmla="*/ 0 w 59"/>
                  <a:gd name="T41" fmla="*/ 0 h 288"/>
                  <a:gd name="T42" fmla="*/ 0 w 59"/>
                  <a:gd name="T43" fmla="*/ 0 h 288"/>
                  <a:gd name="T44" fmla="*/ 0 w 59"/>
                  <a:gd name="T45" fmla="*/ 0 h 288"/>
                  <a:gd name="T46" fmla="*/ 0 w 59"/>
                  <a:gd name="T47" fmla="*/ 0 h 288"/>
                  <a:gd name="T48" fmla="*/ 0 w 59"/>
                  <a:gd name="T49" fmla="*/ 0 h 288"/>
                  <a:gd name="T50" fmla="*/ 0 w 59"/>
                  <a:gd name="T51" fmla="*/ 0 h 288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59"/>
                  <a:gd name="T79" fmla="*/ 0 h 288"/>
                  <a:gd name="T80" fmla="*/ 59 w 59"/>
                  <a:gd name="T81" fmla="*/ 288 h 288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59" h="288">
                    <a:moveTo>
                      <a:pt x="18" y="6"/>
                    </a:moveTo>
                    <a:lnTo>
                      <a:pt x="17" y="11"/>
                    </a:lnTo>
                    <a:lnTo>
                      <a:pt x="13" y="27"/>
                    </a:lnTo>
                    <a:lnTo>
                      <a:pt x="7" y="53"/>
                    </a:lnTo>
                    <a:lnTo>
                      <a:pt x="2" y="87"/>
                    </a:lnTo>
                    <a:lnTo>
                      <a:pt x="0" y="130"/>
                    </a:lnTo>
                    <a:lnTo>
                      <a:pt x="0" y="177"/>
                    </a:lnTo>
                    <a:lnTo>
                      <a:pt x="5" y="231"/>
                    </a:lnTo>
                    <a:lnTo>
                      <a:pt x="16" y="288"/>
                    </a:lnTo>
                    <a:lnTo>
                      <a:pt x="57" y="286"/>
                    </a:lnTo>
                    <a:lnTo>
                      <a:pt x="56" y="278"/>
                    </a:lnTo>
                    <a:lnTo>
                      <a:pt x="51" y="254"/>
                    </a:lnTo>
                    <a:lnTo>
                      <a:pt x="47" y="219"/>
                    </a:lnTo>
                    <a:lnTo>
                      <a:pt x="42" y="177"/>
                    </a:lnTo>
                    <a:lnTo>
                      <a:pt x="40" y="131"/>
                    </a:lnTo>
                    <a:lnTo>
                      <a:pt x="41" y="84"/>
                    </a:lnTo>
                    <a:lnTo>
                      <a:pt x="47" y="40"/>
                    </a:lnTo>
                    <a:lnTo>
                      <a:pt x="59" y="3"/>
                    </a:lnTo>
                    <a:lnTo>
                      <a:pt x="59" y="2"/>
                    </a:lnTo>
                    <a:lnTo>
                      <a:pt x="58" y="1"/>
                    </a:lnTo>
                    <a:lnTo>
                      <a:pt x="56" y="0"/>
                    </a:lnTo>
                    <a:lnTo>
                      <a:pt x="51" y="0"/>
                    </a:lnTo>
                    <a:lnTo>
                      <a:pt x="45" y="0"/>
                    </a:lnTo>
                    <a:lnTo>
                      <a:pt x="33" y="2"/>
                    </a:lnTo>
                    <a:lnTo>
                      <a:pt x="18" y="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174" name="Freeform 195"/>
              <p:cNvSpPr>
                <a:spLocks/>
              </p:cNvSpPr>
              <p:nvPr/>
            </p:nvSpPr>
            <p:spPr bwMode="auto">
              <a:xfrm>
                <a:off x="4994" y="1850"/>
                <a:ext cx="28" cy="111"/>
              </a:xfrm>
              <a:custGeom>
                <a:avLst/>
                <a:gdLst>
                  <a:gd name="T0" fmla="*/ 0 w 198"/>
                  <a:gd name="T1" fmla="*/ 0 h 779"/>
                  <a:gd name="T2" fmla="*/ 0 w 198"/>
                  <a:gd name="T3" fmla="*/ 0 h 779"/>
                  <a:gd name="T4" fmla="*/ 0 w 198"/>
                  <a:gd name="T5" fmla="*/ 0 h 779"/>
                  <a:gd name="T6" fmla="*/ 0 w 198"/>
                  <a:gd name="T7" fmla="*/ 0 h 779"/>
                  <a:gd name="T8" fmla="*/ 0 w 198"/>
                  <a:gd name="T9" fmla="*/ 0 h 779"/>
                  <a:gd name="T10" fmla="*/ 0 w 198"/>
                  <a:gd name="T11" fmla="*/ 0 h 779"/>
                  <a:gd name="T12" fmla="*/ 0 w 198"/>
                  <a:gd name="T13" fmla="*/ 0 h 779"/>
                  <a:gd name="T14" fmla="*/ 0 w 198"/>
                  <a:gd name="T15" fmla="*/ 0 h 779"/>
                  <a:gd name="T16" fmla="*/ 0 w 198"/>
                  <a:gd name="T17" fmla="*/ 0 h 779"/>
                  <a:gd name="T18" fmla="*/ 0 w 198"/>
                  <a:gd name="T19" fmla="*/ 0 h 779"/>
                  <a:gd name="T20" fmla="*/ 0 w 198"/>
                  <a:gd name="T21" fmla="*/ 0 h 779"/>
                  <a:gd name="T22" fmla="*/ 0 w 198"/>
                  <a:gd name="T23" fmla="*/ 0 h 779"/>
                  <a:gd name="T24" fmla="*/ 0 w 198"/>
                  <a:gd name="T25" fmla="*/ 0 h 779"/>
                  <a:gd name="T26" fmla="*/ 0 w 198"/>
                  <a:gd name="T27" fmla="*/ 0 h 779"/>
                  <a:gd name="T28" fmla="*/ 0 w 198"/>
                  <a:gd name="T29" fmla="*/ 0 h 779"/>
                  <a:gd name="T30" fmla="*/ 0 w 198"/>
                  <a:gd name="T31" fmla="*/ 0 h 779"/>
                  <a:gd name="T32" fmla="*/ 0 w 198"/>
                  <a:gd name="T33" fmla="*/ 0 h 779"/>
                  <a:gd name="T34" fmla="*/ 0 w 198"/>
                  <a:gd name="T35" fmla="*/ 0 h 779"/>
                  <a:gd name="T36" fmla="*/ 0 w 198"/>
                  <a:gd name="T37" fmla="*/ 0 h 779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98"/>
                  <a:gd name="T58" fmla="*/ 0 h 779"/>
                  <a:gd name="T59" fmla="*/ 198 w 198"/>
                  <a:gd name="T60" fmla="*/ 779 h 779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98" h="779">
                    <a:moveTo>
                      <a:pt x="198" y="6"/>
                    </a:moveTo>
                    <a:lnTo>
                      <a:pt x="194" y="12"/>
                    </a:lnTo>
                    <a:lnTo>
                      <a:pt x="180" y="31"/>
                    </a:lnTo>
                    <a:lnTo>
                      <a:pt x="163" y="72"/>
                    </a:lnTo>
                    <a:lnTo>
                      <a:pt x="146" y="138"/>
                    </a:lnTo>
                    <a:lnTo>
                      <a:pt x="132" y="236"/>
                    </a:lnTo>
                    <a:lnTo>
                      <a:pt x="125" y="373"/>
                    </a:lnTo>
                    <a:lnTo>
                      <a:pt x="130" y="551"/>
                    </a:lnTo>
                    <a:lnTo>
                      <a:pt x="148" y="779"/>
                    </a:lnTo>
                    <a:lnTo>
                      <a:pt x="37" y="779"/>
                    </a:lnTo>
                    <a:lnTo>
                      <a:pt x="34" y="756"/>
                    </a:lnTo>
                    <a:lnTo>
                      <a:pt x="23" y="693"/>
                    </a:lnTo>
                    <a:lnTo>
                      <a:pt x="13" y="599"/>
                    </a:lnTo>
                    <a:lnTo>
                      <a:pt x="4" y="483"/>
                    </a:lnTo>
                    <a:lnTo>
                      <a:pt x="0" y="357"/>
                    </a:lnTo>
                    <a:lnTo>
                      <a:pt x="7" y="227"/>
                    </a:lnTo>
                    <a:lnTo>
                      <a:pt x="27" y="105"/>
                    </a:lnTo>
                    <a:lnTo>
                      <a:pt x="65" y="0"/>
                    </a:lnTo>
                    <a:lnTo>
                      <a:pt x="198" y="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175" name="Freeform 196"/>
              <p:cNvSpPr>
                <a:spLocks/>
              </p:cNvSpPr>
              <p:nvPr/>
            </p:nvSpPr>
            <p:spPr bwMode="auto">
              <a:xfrm>
                <a:off x="4995" y="1857"/>
                <a:ext cx="24" cy="96"/>
              </a:xfrm>
              <a:custGeom>
                <a:avLst/>
                <a:gdLst>
                  <a:gd name="T0" fmla="*/ 0 w 169"/>
                  <a:gd name="T1" fmla="*/ 0 h 666"/>
                  <a:gd name="T2" fmla="*/ 0 w 169"/>
                  <a:gd name="T3" fmla="*/ 0 h 666"/>
                  <a:gd name="T4" fmla="*/ 0 w 169"/>
                  <a:gd name="T5" fmla="*/ 0 h 666"/>
                  <a:gd name="T6" fmla="*/ 0 w 169"/>
                  <a:gd name="T7" fmla="*/ 0 h 666"/>
                  <a:gd name="T8" fmla="*/ 0 w 169"/>
                  <a:gd name="T9" fmla="*/ 0 h 666"/>
                  <a:gd name="T10" fmla="*/ 0 w 169"/>
                  <a:gd name="T11" fmla="*/ 0 h 666"/>
                  <a:gd name="T12" fmla="*/ 0 w 169"/>
                  <a:gd name="T13" fmla="*/ 0 h 666"/>
                  <a:gd name="T14" fmla="*/ 0 w 169"/>
                  <a:gd name="T15" fmla="*/ 0 h 666"/>
                  <a:gd name="T16" fmla="*/ 0 w 169"/>
                  <a:gd name="T17" fmla="*/ 0 h 666"/>
                  <a:gd name="T18" fmla="*/ 0 w 169"/>
                  <a:gd name="T19" fmla="*/ 0 h 666"/>
                  <a:gd name="T20" fmla="*/ 0 w 169"/>
                  <a:gd name="T21" fmla="*/ 0 h 666"/>
                  <a:gd name="T22" fmla="*/ 0 w 169"/>
                  <a:gd name="T23" fmla="*/ 0 h 666"/>
                  <a:gd name="T24" fmla="*/ 0 w 169"/>
                  <a:gd name="T25" fmla="*/ 0 h 666"/>
                  <a:gd name="T26" fmla="*/ 0 w 169"/>
                  <a:gd name="T27" fmla="*/ 0 h 666"/>
                  <a:gd name="T28" fmla="*/ 0 w 169"/>
                  <a:gd name="T29" fmla="*/ 0 h 666"/>
                  <a:gd name="T30" fmla="*/ 0 w 169"/>
                  <a:gd name="T31" fmla="*/ 0 h 666"/>
                  <a:gd name="T32" fmla="*/ 0 w 169"/>
                  <a:gd name="T33" fmla="*/ 0 h 666"/>
                  <a:gd name="T34" fmla="*/ 0 w 169"/>
                  <a:gd name="T35" fmla="*/ 0 h 666"/>
                  <a:gd name="T36" fmla="*/ 0 w 169"/>
                  <a:gd name="T37" fmla="*/ 0 h 66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69"/>
                  <a:gd name="T58" fmla="*/ 0 h 666"/>
                  <a:gd name="T59" fmla="*/ 169 w 169"/>
                  <a:gd name="T60" fmla="*/ 666 h 66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69" h="666">
                    <a:moveTo>
                      <a:pt x="169" y="5"/>
                    </a:moveTo>
                    <a:lnTo>
                      <a:pt x="164" y="10"/>
                    </a:lnTo>
                    <a:lnTo>
                      <a:pt x="154" y="27"/>
                    </a:lnTo>
                    <a:lnTo>
                      <a:pt x="139" y="61"/>
                    </a:lnTo>
                    <a:lnTo>
                      <a:pt x="124" y="118"/>
                    </a:lnTo>
                    <a:lnTo>
                      <a:pt x="113" y="201"/>
                    </a:lnTo>
                    <a:lnTo>
                      <a:pt x="107" y="318"/>
                    </a:lnTo>
                    <a:lnTo>
                      <a:pt x="110" y="470"/>
                    </a:lnTo>
                    <a:lnTo>
                      <a:pt x="126" y="666"/>
                    </a:lnTo>
                    <a:lnTo>
                      <a:pt x="31" y="666"/>
                    </a:lnTo>
                    <a:lnTo>
                      <a:pt x="28" y="646"/>
                    </a:lnTo>
                    <a:lnTo>
                      <a:pt x="20" y="592"/>
                    </a:lnTo>
                    <a:lnTo>
                      <a:pt x="11" y="512"/>
                    </a:lnTo>
                    <a:lnTo>
                      <a:pt x="3" y="413"/>
                    </a:lnTo>
                    <a:lnTo>
                      <a:pt x="0" y="305"/>
                    </a:lnTo>
                    <a:lnTo>
                      <a:pt x="6" y="195"/>
                    </a:lnTo>
                    <a:lnTo>
                      <a:pt x="23" y="90"/>
                    </a:lnTo>
                    <a:lnTo>
                      <a:pt x="55" y="0"/>
                    </a:lnTo>
                    <a:lnTo>
                      <a:pt x="169" y="5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176" name="Freeform 197"/>
              <p:cNvSpPr>
                <a:spLocks/>
              </p:cNvSpPr>
              <p:nvPr/>
            </p:nvSpPr>
            <p:spPr bwMode="auto">
              <a:xfrm>
                <a:off x="4996" y="1865"/>
                <a:ext cx="20" cy="79"/>
              </a:xfrm>
              <a:custGeom>
                <a:avLst/>
                <a:gdLst>
                  <a:gd name="T0" fmla="*/ 0 w 140"/>
                  <a:gd name="T1" fmla="*/ 0 h 551"/>
                  <a:gd name="T2" fmla="*/ 0 w 140"/>
                  <a:gd name="T3" fmla="*/ 0 h 551"/>
                  <a:gd name="T4" fmla="*/ 0 w 140"/>
                  <a:gd name="T5" fmla="*/ 0 h 551"/>
                  <a:gd name="T6" fmla="*/ 0 w 140"/>
                  <a:gd name="T7" fmla="*/ 0 h 551"/>
                  <a:gd name="T8" fmla="*/ 0 w 140"/>
                  <a:gd name="T9" fmla="*/ 0 h 551"/>
                  <a:gd name="T10" fmla="*/ 0 w 140"/>
                  <a:gd name="T11" fmla="*/ 0 h 551"/>
                  <a:gd name="T12" fmla="*/ 0 w 140"/>
                  <a:gd name="T13" fmla="*/ 0 h 551"/>
                  <a:gd name="T14" fmla="*/ 0 w 140"/>
                  <a:gd name="T15" fmla="*/ 0 h 551"/>
                  <a:gd name="T16" fmla="*/ 0 w 140"/>
                  <a:gd name="T17" fmla="*/ 0 h 551"/>
                  <a:gd name="T18" fmla="*/ 0 w 140"/>
                  <a:gd name="T19" fmla="*/ 0 h 551"/>
                  <a:gd name="T20" fmla="*/ 0 w 140"/>
                  <a:gd name="T21" fmla="*/ 0 h 551"/>
                  <a:gd name="T22" fmla="*/ 0 w 140"/>
                  <a:gd name="T23" fmla="*/ 0 h 551"/>
                  <a:gd name="T24" fmla="*/ 0 w 140"/>
                  <a:gd name="T25" fmla="*/ 0 h 551"/>
                  <a:gd name="T26" fmla="*/ 0 w 140"/>
                  <a:gd name="T27" fmla="*/ 0 h 551"/>
                  <a:gd name="T28" fmla="*/ 0 w 140"/>
                  <a:gd name="T29" fmla="*/ 0 h 551"/>
                  <a:gd name="T30" fmla="*/ 0 w 140"/>
                  <a:gd name="T31" fmla="*/ 0 h 551"/>
                  <a:gd name="T32" fmla="*/ 0 w 140"/>
                  <a:gd name="T33" fmla="*/ 0 h 551"/>
                  <a:gd name="T34" fmla="*/ 0 w 140"/>
                  <a:gd name="T35" fmla="*/ 0 h 551"/>
                  <a:gd name="T36" fmla="*/ 0 w 140"/>
                  <a:gd name="T37" fmla="*/ 0 h 551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40"/>
                  <a:gd name="T58" fmla="*/ 0 h 551"/>
                  <a:gd name="T59" fmla="*/ 140 w 140"/>
                  <a:gd name="T60" fmla="*/ 551 h 551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40" h="551">
                    <a:moveTo>
                      <a:pt x="140" y="5"/>
                    </a:moveTo>
                    <a:lnTo>
                      <a:pt x="136" y="8"/>
                    </a:lnTo>
                    <a:lnTo>
                      <a:pt x="127" y="23"/>
                    </a:lnTo>
                    <a:lnTo>
                      <a:pt x="116" y="51"/>
                    </a:lnTo>
                    <a:lnTo>
                      <a:pt x="103" y="98"/>
                    </a:lnTo>
                    <a:lnTo>
                      <a:pt x="94" y="167"/>
                    </a:lnTo>
                    <a:lnTo>
                      <a:pt x="90" y="264"/>
                    </a:lnTo>
                    <a:lnTo>
                      <a:pt x="92" y="390"/>
                    </a:lnTo>
                    <a:lnTo>
                      <a:pt x="106" y="551"/>
                    </a:lnTo>
                    <a:lnTo>
                      <a:pt x="27" y="551"/>
                    </a:lnTo>
                    <a:lnTo>
                      <a:pt x="24" y="535"/>
                    </a:lnTo>
                    <a:lnTo>
                      <a:pt x="17" y="490"/>
                    </a:lnTo>
                    <a:lnTo>
                      <a:pt x="9" y="423"/>
                    </a:lnTo>
                    <a:lnTo>
                      <a:pt x="3" y="342"/>
                    </a:lnTo>
                    <a:lnTo>
                      <a:pt x="0" y="252"/>
                    </a:lnTo>
                    <a:lnTo>
                      <a:pt x="5" y="161"/>
                    </a:lnTo>
                    <a:lnTo>
                      <a:pt x="20" y="75"/>
                    </a:lnTo>
                    <a:lnTo>
                      <a:pt x="46" y="0"/>
                    </a:lnTo>
                    <a:lnTo>
                      <a:pt x="140" y="5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177" name="Freeform 198"/>
              <p:cNvSpPr>
                <a:spLocks/>
              </p:cNvSpPr>
              <p:nvPr/>
            </p:nvSpPr>
            <p:spPr bwMode="auto">
              <a:xfrm>
                <a:off x="4997" y="1873"/>
                <a:ext cx="16" cy="62"/>
              </a:xfrm>
              <a:custGeom>
                <a:avLst/>
                <a:gdLst>
                  <a:gd name="T0" fmla="*/ 0 w 111"/>
                  <a:gd name="T1" fmla="*/ 0 h 437"/>
                  <a:gd name="T2" fmla="*/ 0 w 111"/>
                  <a:gd name="T3" fmla="*/ 0 h 437"/>
                  <a:gd name="T4" fmla="*/ 0 w 111"/>
                  <a:gd name="T5" fmla="*/ 0 h 437"/>
                  <a:gd name="T6" fmla="*/ 0 w 111"/>
                  <a:gd name="T7" fmla="*/ 0 h 437"/>
                  <a:gd name="T8" fmla="*/ 0 w 111"/>
                  <a:gd name="T9" fmla="*/ 0 h 437"/>
                  <a:gd name="T10" fmla="*/ 0 w 111"/>
                  <a:gd name="T11" fmla="*/ 0 h 437"/>
                  <a:gd name="T12" fmla="*/ 0 w 111"/>
                  <a:gd name="T13" fmla="*/ 0 h 437"/>
                  <a:gd name="T14" fmla="*/ 0 w 111"/>
                  <a:gd name="T15" fmla="*/ 0 h 437"/>
                  <a:gd name="T16" fmla="*/ 0 w 111"/>
                  <a:gd name="T17" fmla="*/ 0 h 437"/>
                  <a:gd name="T18" fmla="*/ 0 w 111"/>
                  <a:gd name="T19" fmla="*/ 0 h 437"/>
                  <a:gd name="T20" fmla="*/ 0 w 111"/>
                  <a:gd name="T21" fmla="*/ 0 h 437"/>
                  <a:gd name="T22" fmla="*/ 0 w 111"/>
                  <a:gd name="T23" fmla="*/ 0 h 437"/>
                  <a:gd name="T24" fmla="*/ 0 w 111"/>
                  <a:gd name="T25" fmla="*/ 0 h 437"/>
                  <a:gd name="T26" fmla="*/ 0 w 111"/>
                  <a:gd name="T27" fmla="*/ 0 h 437"/>
                  <a:gd name="T28" fmla="*/ 0 w 111"/>
                  <a:gd name="T29" fmla="*/ 0 h 437"/>
                  <a:gd name="T30" fmla="*/ 0 w 111"/>
                  <a:gd name="T31" fmla="*/ 0 h 437"/>
                  <a:gd name="T32" fmla="*/ 0 w 111"/>
                  <a:gd name="T33" fmla="*/ 0 h 437"/>
                  <a:gd name="T34" fmla="*/ 0 w 111"/>
                  <a:gd name="T35" fmla="*/ 0 h 437"/>
                  <a:gd name="T36" fmla="*/ 0 w 111"/>
                  <a:gd name="T37" fmla="*/ 0 h 437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11"/>
                  <a:gd name="T58" fmla="*/ 0 h 437"/>
                  <a:gd name="T59" fmla="*/ 111 w 111"/>
                  <a:gd name="T60" fmla="*/ 437 h 437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11" h="437">
                    <a:moveTo>
                      <a:pt x="111" y="4"/>
                    </a:moveTo>
                    <a:lnTo>
                      <a:pt x="108" y="7"/>
                    </a:lnTo>
                    <a:lnTo>
                      <a:pt x="101" y="18"/>
                    </a:lnTo>
                    <a:lnTo>
                      <a:pt x="92" y="41"/>
                    </a:lnTo>
                    <a:lnTo>
                      <a:pt x="82" y="77"/>
                    </a:lnTo>
                    <a:lnTo>
                      <a:pt x="75" y="133"/>
                    </a:lnTo>
                    <a:lnTo>
                      <a:pt x="70" y="208"/>
                    </a:lnTo>
                    <a:lnTo>
                      <a:pt x="72" y="309"/>
                    </a:lnTo>
                    <a:lnTo>
                      <a:pt x="83" y="437"/>
                    </a:lnTo>
                    <a:lnTo>
                      <a:pt x="21" y="437"/>
                    </a:lnTo>
                    <a:lnTo>
                      <a:pt x="19" y="424"/>
                    </a:lnTo>
                    <a:lnTo>
                      <a:pt x="13" y="389"/>
                    </a:lnTo>
                    <a:lnTo>
                      <a:pt x="7" y="336"/>
                    </a:lnTo>
                    <a:lnTo>
                      <a:pt x="3" y="272"/>
                    </a:lnTo>
                    <a:lnTo>
                      <a:pt x="0" y="200"/>
                    </a:lnTo>
                    <a:lnTo>
                      <a:pt x="5" y="128"/>
                    </a:lnTo>
                    <a:lnTo>
                      <a:pt x="16" y="59"/>
                    </a:lnTo>
                    <a:lnTo>
                      <a:pt x="37" y="0"/>
                    </a:lnTo>
                    <a:lnTo>
                      <a:pt x="111" y="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178" name="Freeform 199"/>
              <p:cNvSpPr>
                <a:spLocks/>
              </p:cNvSpPr>
              <p:nvPr/>
            </p:nvSpPr>
            <p:spPr bwMode="auto">
              <a:xfrm>
                <a:off x="4998" y="1881"/>
                <a:ext cx="12" cy="46"/>
              </a:xfrm>
              <a:custGeom>
                <a:avLst/>
                <a:gdLst>
                  <a:gd name="T0" fmla="*/ 0 w 82"/>
                  <a:gd name="T1" fmla="*/ 0 h 322"/>
                  <a:gd name="T2" fmla="*/ 0 w 82"/>
                  <a:gd name="T3" fmla="*/ 0 h 322"/>
                  <a:gd name="T4" fmla="*/ 0 w 82"/>
                  <a:gd name="T5" fmla="*/ 0 h 322"/>
                  <a:gd name="T6" fmla="*/ 0 w 82"/>
                  <a:gd name="T7" fmla="*/ 0 h 322"/>
                  <a:gd name="T8" fmla="*/ 0 w 82"/>
                  <a:gd name="T9" fmla="*/ 0 h 322"/>
                  <a:gd name="T10" fmla="*/ 0 w 82"/>
                  <a:gd name="T11" fmla="*/ 0 h 322"/>
                  <a:gd name="T12" fmla="*/ 0 w 82"/>
                  <a:gd name="T13" fmla="*/ 0 h 322"/>
                  <a:gd name="T14" fmla="*/ 0 w 82"/>
                  <a:gd name="T15" fmla="*/ 0 h 322"/>
                  <a:gd name="T16" fmla="*/ 0 w 82"/>
                  <a:gd name="T17" fmla="*/ 0 h 322"/>
                  <a:gd name="T18" fmla="*/ 0 w 82"/>
                  <a:gd name="T19" fmla="*/ 0 h 322"/>
                  <a:gd name="T20" fmla="*/ 0 w 82"/>
                  <a:gd name="T21" fmla="*/ 0 h 322"/>
                  <a:gd name="T22" fmla="*/ 0 w 82"/>
                  <a:gd name="T23" fmla="*/ 0 h 322"/>
                  <a:gd name="T24" fmla="*/ 0 w 82"/>
                  <a:gd name="T25" fmla="*/ 0 h 322"/>
                  <a:gd name="T26" fmla="*/ 0 w 82"/>
                  <a:gd name="T27" fmla="*/ 0 h 322"/>
                  <a:gd name="T28" fmla="*/ 0 w 82"/>
                  <a:gd name="T29" fmla="*/ 0 h 322"/>
                  <a:gd name="T30" fmla="*/ 0 w 82"/>
                  <a:gd name="T31" fmla="*/ 0 h 322"/>
                  <a:gd name="T32" fmla="*/ 0 w 82"/>
                  <a:gd name="T33" fmla="*/ 0 h 322"/>
                  <a:gd name="T34" fmla="*/ 0 w 82"/>
                  <a:gd name="T35" fmla="*/ 0 h 322"/>
                  <a:gd name="T36" fmla="*/ 0 w 82"/>
                  <a:gd name="T37" fmla="*/ 0 h 322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82"/>
                  <a:gd name="T58" fmla="*/ 0 h 322"/>
                  <a:gd name="T59" fmla="*/ 82 w 82"/>
                  <a:gd name="T60" fmla="*/ 322 h 322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82" h="322">
                    <a:moveTo>
                      <a:pt x="82" y="3"/>
                    </a:moveTo>
                    <a:lnTo>
                      <a:pt x="79" y="5"/>
                    </a:lnTo>
                    <a:lnTo>
                      <a:pt x="75" y="13"/>
                    </a:lnTo>
                    <a:lnTo>
                      <a:pt x="67" y="30"/>
                    </a:lnTo>
                    <a:lnTo>
                      <a:pt x="60" y="57"/>
                    </a:lnTo>
                    <a:lnTo>
                      <a:pt x="54" y="98"/>
                    </a:lnTo>
                    <a:lnTo>
                      <a:pt x="52" y="154"/>
                    </a:lnTo>
                    <a:lnTo>
                      <a:pt x="53" y="228"/>
                    </a:lnTo>
                    <a:lnTo>
                      <a:pt x="61" y="322"/>
                    </a:lnTo>
                    <a:lnTo>
                      <a:pt x="15" y="322"/>
                    </a:lnTo>
                    <a:lnTo>
                      <a:pt x="14" y="313"/>
                    </a:lnTo>
                    <a:lnTo>
                      <a:pt x="9" y="287"/>
                    </a:lnTo>
                    <a:lnTo>
                      <a:pt x="5" y="247"/>
                    </a:lnTo>
                    <a:lnTo>
                      <a:pt x="1" y="200"/>
                    </a:lnTo>
                    <a:lnTo>
                      <a:pt x="0" y="147"/>
                    </a:lnTo>
                    <a:lnTo>
                      <a:pt x="3" y="95"/>
                    </a:lnTo>
                    <a:lnTo>
                      <a:pt x="11" y="44"/>
                    </a:lnTo>
                    <a:lnTo>
                      <a:pt x="27" y="0"/>
                    </a:lnTo>
                    <a:lnTo>
                      <a:pt x="82" y="3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179" name="Rectangle 200"/>
              <p:cNvSpPr>
                <a:spLocks noChangeArrowheads="1"/>
              </p:cNvSpPr>
              <p:nvPr/>
            </p:nvSpPr>
            <p:spPr bwMode="auto">
              <a:xfrm>
                <a:off x="4846" y="1869"/>
                <a:ext cx="4" cy="146"/>
              </a:xfrm>
              <a:prstGeom prst="rect">
                <a:avLst/>
              </a:prstGeom>
              <a:solidFill>
                <a:srgbClr val="FF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charset="0"/>
                  <a:buChar char="r"/>
                  <a:defRPr sz="28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charset="0"/>
                  <a:buChar char="m"/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256180" name="Freeform 201"/>
              <p:cNvSpPr>
                <a:spLocks/>
              </p:cNvSpPr>
              <p:nvPr/>
            </p:nvSpPr>
            <p:spPr bwMode="auto">
              <a:xfrm>
                <a:off x="4898" y="1867"/>
                <a:ext cx="57" cy="67"/>
              </a:xfrm>
              <a:custGeom>
                <a:avLst/>
                <a:gdLst>
                  <a:gd name="T0" fmla="*/ 0 w 398"/>
                  <a:gd name="T1" fmla="*/ 0 h 469"/>
                  <a:gd name="T2" fmla="*/ 0 w 398"/>
                  <a:gd name="T3" fmla="*/ 0 h 469"/>
                  <a:gd name="T4" fmla="*/ 0 w 398"/>
                  <a:gd name="T5" fmla="*/ 0 h 469"/>
                  <a:gd name="T6" fmla="*/ 0 w 398"/>
                  <a:gd name="T7" fmla="*/ 0 h 469"/>
                  <a:gd name="T8" fmla="*/ 0 w 398"/>
                  <a:gd name="T9" fmla="*/ 0 h 469"/>
                  <a:gd name="T10" fmla="*/ 0 w 398"/>
                  <a:gd name="T11" fmla="*/ 0 h 469"/>
                  <a:gd name="T12" fmla="*/ 0 w 398"/>
                  <a:gd name="T13" fmla="*/ 0 h 469"/>
                  <a:gd name="T14" fmla="*/ 0 w 398"/>
                  <a:gd name="T15" fmla="*/ 0 h 469"/>
                  <a:gd name="T16" fmla="*/ 0 w 398"/>
                  <a:gd name="T17" fmla="*/ 0 h 469"/>
                  <a:gd name="T18" fmla="*/ 0 w 398"/>
                  <a:gd name="T19" fmla="*/ 0 h 469"/>
                  <a:gd name="T20" fmla="*/ 0 w 398"/>
                  <a:gd name="T21" fmla="*/ 0 h 469"/>
                  <a:gd name="T22" fmla="*/ 0 w 398"/>
                  <a:gd name="T23" fmla="*/ 0 h 469"/>
                  <a:gd name="T24" fmla="*/ 0 w 398"/>
                  <a:gd name="T25" fmla="*/ 0 h 469"/>
                  <a:gd name="T26" fmla="*/ 0 w 398"/>
                  <a:gd name="T27" fmla="*/ 0 h 469"/>
                  <a:gd name="T28" fmla="*/ 0 w 398"/>
                  <a:gd name="T29" fmla="*/ 0 h 469"/>
                  <a:gd name="T30" fmla="*/ 0 w 398"/>
                  <a:gd name="T31" fmla="*/ 0 h 469"/>
                  <a:gd name="T32" fmla="*/ 0 w 398"/>
                  <a:gd name="T33" fmla="*/ 0 h 469"/>
                  <a:gd name="T34" fmla="*/ 0 w 398"/>
                  <a:gd name="T35" fmla="*/ 0 h 469"/>
                  <a:gd name="T36" fmla="*/ 0 w 398"/>
                  <a:gd name="T37" fmla="*/ 0 h 469"/>
                  <a:gd name="T38" fmla="*/ 0 w 398"/>
                  <a:gd name="T39" fmla="*/ 0 h 469"/>
                  <a:gd name="T40" fmla="*/ 0 w 398"/>
                  <a:gd name="T41" fmla="*/ 0 h 469"/>
                  <a:gd name="T42" fmla="*/ 0 w 398"/>
                  <a:gd name="T43" fmla="*/ 0 h 469"/>
                  <a:gd name="T44" fmla="*/ 0 w 398"/>
                  <a:gd name="T45" fmla="*/ 0 h 469"/>
                  <a:gd name="T46" fmla="*/ 0 w 398"/>
                  <a:gd name="T47" fmla="*/ 0 h 469"/>
                  <a:gd name="T48" fmla="*/ 0 w 398"/>
                  <a:gd name="T49" fmla="*/ 0 h 469"/>
                  <a:gd name="T50" fmla="*/ 0 w 398"/>
                  <a:gd name="T51" fmla="*/ 0 h 469"/>
                  <a:gd name="T52" fmla="*/ 0 w 398"/>
                  <a:gd name="T53" fmla="*/ 0 h 469"/>
                  <a:gd name="T54" fmla="*/ 0 w 398"/>
                  <a:gd name="T55" fmla="*/ 0 h 469"/>
                  <a:gd name="T56" fmla="*/ 0 w 398"/>
                  <a:gd name="T57" fmla="*/ 0 h 469"/>
                  <a:gd name="T58" fmla="*/ 0 w 398"/>
                  <a:gd name="T59" fmla="*/ 0 h 469"/>
                  <a:gd name="T60" fmla="*/ 0 w 398"/>
                  <a:gd name="T61" fmla="*/ 0 h 469"/>
                  <a:gd name="T62" fmla="*/ 0 w 398"/>
                  <a:gd name="T63" fmla="*/ 0 h 469"/>
                  <a:gd name="T64" fmla="*/ 0 w 398"/>
                  <a:gd name="T65" fmla="*/ 0 h 469"/>
                  <a:gd name="T66" fmla="*/ 0 w 398"/>
                  <a:gd name="T67" fmla="*/ 0 h 469"/>
                  <a:gd name="T68" fmla="*/ 0 w 398"/>
                  <a:gd name="T69" fmla="*/ 0 h 469"/>
                  <a:gd name="T70" fmla="*/ 0 w 398"/>
                  <a:gd name="T71" fmla="*/ 0 h 469"/>
                  <a:gd name="T72" fmla="*/ 0 w 398"/>
                  <a:gd name="T73" fmla="*/ 0 h 469"/>
                  <a:gd name="T74" fmla="*/ 0 w 398"/>
                  <a:gd name="T75" fmla="*/ 0 h 469"/>
                  <a:gd name="T76" fmla="*/ 0 w 398"/>
                  <a:gd name="T77" fmla="*/ 0 h 469"/>
                  <a:gd name="T78" fmla="*/ 0 w 398"/>
                  <a:gd name="T79" fmla="*/ 0 h 469"/>
                  <a:gd name="T80" fmla="*/ 0 w 398"/>
                  <a:gd name="T81" fmla="*/ 0 h 469"/>
                  <a:gd name="T82" fmla="*/ 0 w 398"/>
                  <a:gd name="T83" fmla="*/ 0 h 469"/>
                  <a:gd name="T84" fmla="*/ 0 w 398"/>
                  <a:gd name="T85" fmla="*/ 0 h 469"/>
                  <a:gd name="T86" fmla="*/ 0 w 398"/>
                  <a:gd name="T87" fmla="*/ 0 h 469"/>
                  <a:gd name="T88" fmla="*/ 0 w 398"/>
                  <a:gd name="T89" fmla="*/ 0 h 469"/>
                  <a:gd name="T90" fmla="*/ 0 w 398"/>
                  <a:gd name="T91" fmla="*/ 0 h 469"/>
                  <a:gd name="T92" fmla="*/ 0 w 398"/>
                  <a:gd name="T93" fmla="*/ 0 h 469"/>
                  <a:gd name="T94" fmla="*/ 0 w 398"/>
                  <a:gd name="T95" fmla="*/ 0 h 469"/>
                  <a:gd name="T96" fmla="*/ 0 w 398"/>
                  <a:gd name="T97" fmla="*/ 0 h 469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w 398"/>
                  <a:gd name="T148" fmla="*/ 0 h 469"/>
                  <a:gd name="T149" fmla="*/ 398 w 398"/>
                  <a:gd name="T150" fmla="*/ 469 h 469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T147" t="T148" r="T149" b="T150"/>
                <a:pathLst>
                  <a:path w="398" h="469">
                    <a:moveTo>
                      <a:pt x="37" y="44"/>
                    </a:moveTo>
                    <a:lnTo>
                      <a:pt x="33" y="53"/>
                    </a:lnTo>
                    <a:lnTo>
                      <a:pt x="27" y="79"/>
                    </a:lnTo>
                    <a:lnTo>
                      <a:pt x="17" y="120"/>
                    </a:lnTo>
                    <a:lnTo>
                      <a:pt x="8" y="174"/>
                    </a:lnTo>
                    <a:lnTo>
                      <a:pt x="1" y="238"/>
                    </a:lnTo>
                    <a:lnTo>
                      <a:pt x="0" y="309"/>
                    </a:lnTo>
                    <a:lnTo>
                      <a:pt x="7" y="387"/>
                    </a:lnTo>
                    <a:lnTo>
                      <a:pt x="24" y="469"/>
                    </a:lnTo>
                    <a:lnTo>
                      <a:pt x="24" y="466"/>
                    </a:lnTo>
                    <a:lnTo>
                      <a:pt x="24" y="455"/>
                    </a:lnTo>
                    <a:lnTo>
                      <a:pt x="24" y="438"/>
                    </a:lnTo>
                    <a:lnTo>
                      <a:pt x="24" y="417"/>
                    </a:lnTo>
                    <a:lnTo>
                      <a:pt x="27" y="391"/>
                    </a:lnTo>
                    <a:lnTo>
                      <a:pt x="30" y="363"/>
                    </a:lnTo>
                    <a:lnTo>
                      <a:pt x="35" y="332"/>
                    </a:lnTo>
                    <a:lnTo>
                      <a:pt x="41" y="300"/>
                    </a:lnTo>
                    <a:lnTo>
                      <a:pt x="52" y="268"/>
                    </a:lnTo>
                    <a:lnTo>
                      <a:pt x="64" y="237"/>
                    </a:lnTo>
                    <a:lnTo>
                      <a:pt x="79" y="207"/>
                    </a:lnTo>
                    <a:lnTo>
                      <a:pt x="99" y="179"/>
                    </a:lnTo>
                    <a:lnTo>
                      <a:pt x="123" y="155"/>
                    </a:lnTo>
                    <a:lnTo>
                      <a:pt x="150" y="136"/>
                    </a:lnTo>
                    <a:lnTo>
                      <a:pt x="183" y="122"/>
                    </a:lnTo>
                    <a:lnTo>
                      <a:pt x="221" y="114"/>
                    </a:lnTo>
                    <a:lnTo>
                      <a:pt x="223" y="112"/>
                    </a:lnTo>
                    <a:lnTo>
                      <a:pt x="230" y="107"/>
                    </a:lnTo>
                    <a:lnTo>
                      <a:pt x="242" y="99"/>
                    </a:lnTo>
                    <a:lnTo>
                      <a:pt x="260" y="88"/>
                    </a:lnTo>
                    <a:lnTo>
                      <a:pt x="284" y="74"/>
                    </a:lnTo>
                    <a:lnTo>
                      <a:pt x="315" y="58"/>
                    </a:lnTo>
                    <a:lnTo>
                      <a:pt x="352" y="39"/>
                    </a:lnTo>
                    <a:lnTo>
                      <a:pt x="398" y="19"/>
                    </a:lnTo>
                    <a:lnTo>
                      <a:pt x="396" y="17"/>
                    </a:lnTo>
                    <a:lnTo>
                      <a:pt x="389" y="16"/>
                    </a:lnTo>
                    <a:lnTo>
                      <a:pt x="379" y="14"/>
                    </a:lnTo>
                    <a:lnTo>
                      <a:pt x="364" y="12"/>
                    </a:lnTo>
                    <a:lnTo>
                      <a:pt x="347" y="8"/>
                    </a:lnTo>
                    <a:lnTo>
                      <a:pt x="326" y="6"/>
                    </a:lnTo>
                    <a:lnTo>
                      <a:pt x="302" y="4"/>
                    </a:lnTo>
                    <a:lnTo>
                      <a:pt x="277" y="1"/>
                    </a:lnTo>
                    <a:lnTo>
                      <a:pt x="250" y="0"/>
                    </a:lnTo>
                    <a:lnTo>
                      <a:pt x="221" y="1"/>
                    </a:lnTo>
                    <a:lnTo>
                      <a:pt x="191" y="3"/>
                    </a:lnTo>
                    <a:lnTo>
                      <a:pt x="160" y="6"/>
                    </a:lnTo>
                    <a:lnTo>
                      <a:pt x="129" y="12"/>
                    </a:lnTo>
                    <a:lnTo>
                      <a:pt x="97" y="20"/>
                    </a:lnTo>
                    <a:lnTo>
                      <a:pt x="67" y="30"/>
                    </a:lnTo>
                    <a:lnTo>
                      <a:pt x="37" y="44"/>
                    </a:lnTo>
                    <a:close/>
                  </a:path>
                </a:pathLst>
              </a:custGeom>
              <a:solidFill>
                <a:srgbClr val="FF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181" name="Freeform 202"/>
              <p:cNvSpPr>
                <a:spLocks/>
              </p:cNvSpPr>
              <p:nvPr/>
            </p:nvSpPr>
            <p:spPr bwMode="auto">
              <a:xfrm>
                <a:off x="4819" y="1917"/>
                <a:ext cx="46" cy="13"/>
              </a:xfrm>
              <a:custGeom>
                <a:avLst/>
                <a:gdLst>
                  <a:gd name="T0" fmla="*/ 0 w 325"/>
                  <a:gd name="T1" fmla="*/ 0 h 89"/>
                  <a:gd name="T2" fmla="*/ 0 w 325"/>
                  <a:gd name="T3" fmla="*/ 0 h 89"/>
                  <a:gd name="T4" fmla="*/ 0 w 325"/>
                  <a:gd name="T5" fmla="*/ 0 h 89"/>
                  <a:gd name="T6" fmla="*/ 0 w 325"/>
                  <a:gd name="T7" fmla="*/ 0 h 89"/>
                  <a:gd name="T8" fmla="*/ 0 w 325"/>
                  <a:gd name="T9" fmla="*/ 0 h 89"/>
                  <a:gd name="T10" fmla="*/ 0 w 325"/>
                  <a:gd name="T11" fmla="*/ 0 h 89"/>
                  <a:gd name="T12" fmla="*/ 0 w 325"/>
                  <a:gd name="T13" fmla="*/ 0 h 89"/>
                  <a:gd name="T14" fmla="*/ 0 w 325"/>
                  <a:gd name="T15" fmla="*/ 0 h 89"/>
                  <a:gd name="T16" fmla="*/ 0 w 325"/>
                  <a:gd name="T17" fmla="*/ 0 h 89"/>
                  <a:gd name="T18" fmla="*/ 0 w 325"/>
                  <a:gd name="T19" fmla="*/ 0 h 89"/>
                  <a:gd name="T20" fmla="*/ 0 w 325"/>
                  <a:gd name="T21" fmla="*/ 0 h 89"/>
                  <a:gd name="T22" fmla="*/ 0 w 325"/>
                  <a:gd name="T23" fmla="*/ 0 h 89"/>
                  <a:gd name="T24" fmla="*/ 0 w 325"/>
                  <a:gd name="T25" fmla="*/ 0 h 89"/>
                  <a:gd name="T26" fmla="*/ 0 w 325"/>
                  <a:gd name="T27" fmla="*/ 0 h 89"/>
                  <a:gd name="T28" fmla="*/ 0 w 325"/>
                  <a:gd name="T29" fmla="*/ 0 h 89"/>
                  <a:gd name="T30" fmla="*/ 0 w 325"/>
                  <a:gd name="T31" fmla="*/ 0 h 89"/>
                  <a:gd name="T32" fmla="*/ 0 w 325"/>
                  <a:gd name="T33" fmla="*/ 0 h 89"/>
                  <a:gd name="T34" fmla="*/ 0 w 325"/>
                  <a:gd name="T35" fmla="*/ 0 h 89"/>
                  <a:gd name="T36" fmla="*/ 0 w 325"/>
                  <a:gd name="T37" fmla="*/ 0 h 89"/>
                  <a:gd name="T38" fmla="*/ 0 w 325"/>
                  <a:gd name="T39" fmla="*/ 0 h 89"/>
                  <a:gd name="T40" fmla="*/ 0 w 325"/>
                  <a:gd name="T41" fmla="*/ 0 h 89"/>
                  <a:gd name="T42" fmla="*/ 0 w 325"/>
                  <a:gd name="T43" fmla="*/ 0 h 89"/>
                  <a:gd name="T44" fmla="*/ 0 w 325"/>
                  <a:gd name="T45" fmla="*/ 0 h 89"/>
                  <a:gd name="T46" fmla="*/ 0 w 325"/>
                  <a:gd name="T47" fmla="*/ 0 h 89"/>
                  <a:gd name="T48" fmla="*/ 0 w 325"/>
                  <a:gd name="T49" fmla="*/ 0 h 89"/>
                  <a:gd name="T50" fmla="*/ 0 w 325"/>
                  <a:gd name="T51" fmla="*/ 0 h 89"/>
                  <a:gd name="T52" fmla="*/ 0 w 325"/>
                  <a:gd name="T53" fmla="*/ 0 h 89"/>
                  <a:gd name="T54" fmla="*/ 0 w 325"/>
                  <a:gd name="T55" fmla="*/ 0 h 89"/>
                  <a:gd name="T56" fmla="*/ 0 w 325"/>
                  <a:gd name="T57" fmla="*/ 0 h 89"/>
                  <a:gd name="T58" fmla="*/ 0 w 325"/>
                  <a:gd name="T59" fmla="*/ 0 h 89"/>
                  <a:gd name="T60" fmla="*/ 0 w 325"/>
                  <a:gd name="T61" fmla="*/ 0 h 89"/>
                  <a:gd name="T62" fmla="*/ 0 w 325"/>
                  <a:gd name="T63" fmla="*/ 0 h 89"/>
                  <a:gd name="T64" fmla="*/ 0 w 325"/>
                  <a:gd name="T65" fmla="*/ 0 h 89"/>
                  <a:gd name="T66" fmla="*/ 0 w 325"/>
                  <a:gd name="T67" fmla="*/ 0 h 89"/>
                  <a:gd name="T68" fmla="*/ 0 w 325"/>
                  <a:gd name="T69" fmla="*/ 0 h 89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325"/>
                  <a:gd name="T106" fmla="*/ 0 h 89"/>
                  <a:gd name="T107" fmla="*/ 325 w 325"/>
                  <a:gd name="T108" fmla="*/ 89 h 89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325" h="89">
                    <a:moveTo>
                      <a:pt x="0" y="57"/>
                    </a:moveTo>
                    <a:lnTo>
                      <a:pt x="0" y="55"/>
                    </a:lnTo>
                    <a:lnTo>
                      <a:pt x="2" y="52"/>
                    </a:lnTo>
                    <a:lnTo>
                      <a:pt x="6" y="47"/>
                    </a:lnTo>
                    <a:lnTo>
                      <a:pt x="12" y="41"/>
                    </a:lnTo>
                    <a:lnTo>
                      <a:pt x="20" y="34"/>
                    </a:lnTo>
                    <a:lnTo>
                      <a:pt x="29" y="27"/>
                    </a:lnTo>
                    <a:lnTo>
                      <a:pt x="41" y="20"/>
                    </a:lnTo>
                    <a:lnTo>
                      <a:pt x="57" y="13"/>
                    </a:lnTo>
                    <a:lnTo>
                      <a:pt x="77" y="7"/>
                    </a:lnTo>
                    <a:lnTo>
                      <a:pt x="98" y="3"/>
                    </a:lnTo>
                    <a:lnTo>
                      <a:pt x="126" y="0"/>
                    </a:lnTo>
                    <a:lnTo>
                      <a:pt x="156" y="0"/>
                    </a:lnTo>
                    <a:lnTo>
                      <a:pt x="191" y="3"/>
                    </a:lnTo>
                    <a:lnTo>
                      <a:pt x="230" y="8"/>
                    </a:lnTo>
                    <a:lnTo>
                      <a:pt x="275" y="18"/>
                    </a:lnTo>
                    <a:lnTo>
                      <a:pt x="325" y="31"/>
                    </a:lnTo>
                    <a:lnTo>
                      <a:pt x="318" y="51"/>
                    </a:lnTo>
                    <a:lnTo>
                      <a:pt x="316" y="50"/>
                    </a:lnTo>
                    <a:lnTo>
                      <a:pt x="308" y="47"/>
                    </a:lnTo>
                    <a:lnTo>
                      <a:pt x="295" y="44"/>
                    </a:lnTo>
                    <a:lnTo>
                      <a:pt x="279" y="39"/>
                    </a:lnTo>
                    <a:lnTo>
                      <a:pt x="260" y="35"/>
                    </a:lnTo>
                    <a:lnTo>
                      <a:pt x="238" y="30"/>
                    </a:lnTo>
                    <a:lnTo>
                      <a:pt x="214" y="27"/>
                    </a:lnTo>
                    <a:lnTo>
                      <a:pt x="188" y="24"/>
                    </a:lnTo>
                    <a:lnTo>
                      <a:pt x="161" y="23"/>
                    </a:lnTo>
                    <a:lnTo>
                      <a:pt x="134" y="23"/>
                    </a:lnTo>
                    <a:lnTo>
                      <a:pt x="108" y="26"/>
                    </a:lnTo>
                    <a:lnTo>
                      <a:pt x="82" y="31"/>
                    </a:lnTo>
                    <a:lnTo>
                      <a:pt x="58" y="41"/>
                    </a:lnTo>
                    <a:lnTo>
                      <a:pt x="36" y="52"/>
                    </a:lnTo>
                    <a:lnTo>
                      <a:pt x="16" y="68"/>
                    </a:lnTo>
                    <a:lnTo>
                      <a:pt x="0" y="89"/>
                    </a:lnTo>
                    <a:lnTo>
                      <a:pt x="0" y="5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182" name="Freeform 203"/>
              <p:cNvSpPr>
                <a:spLocks/>
              </p:cNvSpPr>
              <p:nvPr/>
            </p:nvSpPr>
            <p:spPr bwMode="auto">
              <a:xfrm>
                <a:off x="4819" y="1887"/>
                <a:ext cx="46" cy="13"/>
              </a:xfrm>
              <a:custGeom>
                <a:avLst/>
                <a:gdLst>
                  <a:gd name="T0" fmla="*/ 0 w 325"/>
                  <a:gd name="T1" fmla="*/ 0 h 89"/>
                  <a:gd name="T2" fmla="*/ 0 w 325"/>
                  <a:gd name="T3" fmla="*/ 0 h 89"/>
                  <a:gd name="T4" fmla="*/ 0 w 325"/>
                  <a:gd name="T5" fmla="*/ 0 h 89"/>
                  <a:gd name="T6" fmla="*/ 0 w 325"/>
                  <a:gd name="T7" fmla="*/ 0 h 89"/>
                  <a:gd name="T8" fmla="*/ 0 w 325"/>
                  <a:gd name="T9" fmla="*/ 0 h 89"/>
                  <a:gd name="T10" fmla="*/ 0 w 325"/>
                  <a:gd name="T11" fmla="*/ 0 h 89"/>
                  <a:gd name="T12" fmla="*/ 0 w 325"/>
                  <a:gd name="T13" fmla="*/ 0 h 89"/>
                  <a:gd name="T14" fmla="*/ 0 w 325"/>
                  <a:gd name="T15" fmla="*/ 0 h 89"/>
                  <a:gd name="T16" fmla="*/ 0 w 325"/>
                  <a:gd name="T17" fmla="*/ 0 h 89"/>
                  <a:gd name="T18" fmla="*/ 0 w 325"/>
                  <a:gd name="T19" fmla="*/ 0 h 89"/>
                  <a:gd name="T20" fmla="*/ 0 w 325"/>
                  <a:gd name="T21" fmla="*/ 0 h 89"/>
                  <a:gd name="T22" fmla="*/ 0 w 325"/>
                  <a:gd name="T23" fmla="*/ 0 h 89"/>
                  <a:gd name="T24" fmla="*/ 0 w 325"/>
                  <a:gd name="T25" fmla="*/ 0 h 89"/>
                  <a:gd name="T26" fmla="*/ 0 w 325"/>
                  <a:gd name="T27" fmla="*/ 0 h 89"/>
                  <a:gd name="T28" fmla="*/ 0 w 325"/>
                  <a:gd name="T29" fmla="*/ 0 h 89"/>
                  <a:gd name="T30" fmla="*/ 0 w 325"/>
                  <a:gd name="T31" fmla="*/ 0 h 89"/>
                  <a:gd name="T32" fmla="*/ 0 w 325"/>
                  <a:gd name="T33" fmla="*/ 0 h 89"/>
                  <a:gd name="T34" fmla="*/ 0 w 325"/>
                  <a:gd name="T35" fmla="*/ 0 h 89"/>
                  <a:gd name="T36" fmla="*/ 0 w 325"/>
                  <a:gd name="T37" fmla="*/ 0 h 89"/>
                  <a:gd name="T38" fmla="*/ 0 w 325"/>
                  <a:gd name="T39" fmla="*/ 0 h 89"/>
                  <a:gd name="T40" fmla="*/ 0 w 325"/>
                  <a:gd name="T41" fmla="*/ 0 h 89"/>
                  <a:gd name="T42" fmla="*/ 0 w 325"/>
                  <a:gd name="T43" fmla="*/ 0 h 89"/>
                  <a:gd name="T44" fmla="*/ 0 w 325"/>
                  <a:gd name="T45" fmla="*/ 0 h 89"/>
                  <a:gd name="T46" fmla="*/ 0 w 325"/>
                  <a:gd name="T47" fmla="*/ 0 h 89"/>
                  <a:gd name="T48" fmla="*/ 0 w 325"/>
                  <a:gd name="T49" fmla="*/ 0 h 89"/>
                  <a:gd name="T50" fmla="*/ 0 w 325"/>
                  <a:gd name="T51" fmla="*/ 0 h 89"/>
                  <a:gd name="T52" fmla="*/ 0 w 325"/>
                  <a:gd name="T53" fmla="*/ 0 h 89"/>
                  <a:gd name="T54" fmla="*/ 0 w 325"/>
                  <a:gd name="T55" fmla="*/ 0 h 89"/>
                  <a:gd name="T56" fmla="*/ 0 w 325"/>
                  <a:gd name="T57" fmla="*/ 0 h 89"/>
                  <a:gd name="T58" fmla="*/ 0 w 325"/>
                  <a:gd name="T59" fmla="*/ 0 h 89"/>
                  <a:gd name="T60" fmla="*/ 0 w 325"/>
                  <a:gd name="T61" fmla="*/ 0 h 89"/>
                  <a:gd name="T62" fmla="*/ 0 w 325"/>
                  <a:gd name="T63" fmla="*/ 0 h 89"/>
                  <a:gd name="T64" fmla="*/ 0 w 325"/>
                  <a:gd name="T65" fmla="*/ 0 h 89"/>
                  <a:gd name="T66" fmla="*/ 0 w 325"/>
                  <a:gd name="T67" fmla="*/ 0 h 89"/>
                  <a:gd name="T68" fmla="*/ 0 w 325"/>
                  <a:gd name="T69" fmla="*/ 0 h 89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325"/>
                  <a:gd name="T106" fmla="*/ 0 h 89"/>
                  <a:gd name="T107" fmla="*/ 325 w 325"/>
                  <a:gd name="T108" fmla="*/ 89 h 89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325" h="89">
                    <a:moveTo>
                      <a:pt x="0" y="56"/>
                    </a:moveTo>
                    <a:lnTo>
                      <a:pt x="0" y="55"/>
                    </a:lnTo>
                    <a:lnTo>
                      <a:pt x="2" y="52"/>
                    </a:lnTo>
                    <a:lnTo>
                      <a:pt x="6" y="47"/>
                    </a:lnTo>
                    <a:lnTo>
                      <a:pt x="12" y="40"/>
                    </a:lnTo>
                    <a:lnTo>
                      <a:pt x="20" y="33"/>
                    </a:lnTo>
                    <a:lnTo>
                      <a:pt x="29" y="27"/>
                    </a:lnTo>
                    <a:lnTo>
                      <a:pt x="41" y="18"/>
                    </a:lnTo>
                    <a:lnTo>
                      <a:pt x="57" y="13"/>
                    </a:lnTo>
                    <a:lnTo>
                      <a:pt x="77" y="7"/>
                    </a:lnTo>
                    <a:lnTo>
                      <a:pt x="98" y="2"/>
                    </a:lnTo>
                    <a:lnTo>
                      <a:pt x="126" y="0"/>
                    </a:lnTo>
                    <a:lnTo>
                      <a:pt x="156" y="0"/>
                    </a:lnTo>
                    <a:lnTo>
                      <a:pt x="191" y="2"/>
                    </a:lnTo>
                    <a:lnTo>
                      <a:pt x="230" y="8"/>
                    </a:lnTo>
                    <a:lnTo>
                      <a:pt x="275" y="17"/>
                    </a:lnTo>
                    <a:lnTo>
                      <a:pt x="325" y="31"/>
                    </a:lnTo>
                    <a:lnTo>
                      <a:pt x="318" y="49"/>
                    </a:lnTo>
                    <a:lnTo>
                      <a:pt x="316" y="48"/>
                    </a:lnTo>
                    <a:lnTo>
                      <a:pt x="308" y="46"/>
                    </a:lnTo>
                    <a:lnTo>
                      <a:pt x="295" y="43"/>
                    </a:lnTo>
                    <a:lnTo>
                      <a:pt x="279" y="38"/>
                    </a:lnTo>
                    <a:lnTo>
                      <a:pt x="260" y="35"/>
                    </a:lnTo>
                    <a:lnTo>
                      <a:pt x="238" y="30"/>
                    </a:lnTo>
                    <a:lnTo>
                      <a:pt x="214" y="27"/>
                    </a:lnTo>
                    <a:lnTo>
                      <a:pt x="188" y="23"/>
                    </a:lnTo>
                    <a:lnTo>
                      <a:pt x="161" y="22"/>
                    </a:lnTo>
                    <a:lnTo>
                      <a:pt x="134" y="23"/>
                    </a:lnTo>
                    <a:lnTo>
                      <a:pt x="108" y="25"/>
                    </a:lnTo>
                    <a:lnTo>
                      <a:pt x="82" y="31"/>
                    </a:lnTo>
                    <a:lnTo>
                      <a:pt x="58" y="40"/>
                    </a:lnTo>
                    <a:lnTo>
                      <a:pt x="36" y="52"/>
                    </a:lnTo>
                    <a:lnTo>
                      <a:pt x="16" y="68"/>
                    </a:lnTo>
                    <a:lnTo>
                      <a:pt x="0" y="89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183" name="Freeform 204"/>
              <p:cNvSpPr>
                <a:spLocks/>
              </p:cNvSpPr>
              <p:nvPr/>
            </p:nvSpPr>
            <p:spPr bwMode="auto">
              <a:xfrm>
                <a:off x="4863" y="1872"/>
                <a:ext cx="75" cy="139"/>
              </a:xfrm>
              <a:custGeom>
                <a:avLst/>
                <a:gdLst>
                  <a:gd name="T0" fmla="*/ 0 w 528"/>
                  <a:gd name="T1" fmla="*/ 0 h 975"/>
                  <a:gd name="T2" fmla="*/ 0 w 528"/>
                  <a:gd name="T3" fmla="*/ 0 h 975"/>
                  <a:gd name="T4" fmla="*/ 0 w 528"/>
                  <a:gd name="T5" fmla="*/ 0 h 975"/>
                  <a:gd name="T6" fmla="*/ 0 w 528"/>
                  <a:gd name="T7" fmla="*/ 0 h 975"/>
                  <a:gd name="T8" fmla="*/ 0 w 528"/>
                  <a:gd name="T9" fmla="*/ 0 h 975"/>
                  <a:gd name="T10" fmla="*/ 0 w 528"/>
                  <a:gd name="T11" fmla="*/ 0 h 975"/>
                  <a:gd name="T12" fmla="*/ 0 w 528"/>
                  <a:gd name="T13" fmla="*/ 0 h 975"/>
                  <a:gd name="T14" fmla="*/ 0 w 528"/>
                  <a:gd name="T15" fmla="*/ 0 h 975"/>
                  <a:gd name="T16" fmla="*/ 0 w 528"/>
                  <a:gd name="T17" fmla="*/ 0 h 975"/>
                  <a:gd name="T18" fmla="*/ 0 w 528"/>
                  <a:gd name="T19" fmla="*/ 0 h 975"/>
                  <a:gd name="T20" fmla="*/ 0 w 528"/>
                  <a:gd name="T21" fmla="*/ 0 h 975"/>
                  <a:gd name="T22" fmla="*/ 0 w 528"/>
                  <a:gd name="T23" fmla="*/ 0 h 975"/>
                  <a:gd name="T24" fmla="*/ 0 w 528"/>
                  <a:gd name="T25" fmla="*/ 0 h 975"/>
                  <a:gd name="T26" fmla="*/ 0 w 528"/>
                  <a:gd name="T27" fmla="*/ 0 h 975"/>
                  <a:gd name="T28" fmla="*/ 0 w 528"/>
                  <a:gd name="T29" fmla="*/ 0 h 975"/>
                  <a:gd name="T30" fmla="*/ 0 w 528"/>
                  <a:gd name="T31" fmla="*/ 0 h 975"/>
                  <a:gd name="T32" fmla="*/ 0 w 528"/>
                  <a:gd name="T33" fmla="*/ 0 h 975"/>
                  <a:gd name="T34" fmla="*/ 0 w 528"/>
                  <a:gd name="T35" fmla="*/ 0 h 9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528"/>
                  <a:gd name="T55" fmla="*/ 0 h 975"/>
                  <a:gd name="T56" fmla="*/ 528 w 528"/>
                  <a:gd name="T57" fmla="*/ 975 h 9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528" h="975">
                    <a:moveTo>
                      <a:pt x="0" y="0"/>
                    </a:moveTo>
                    <a:lnTo>
                      <a:pt x="0" y="943"/>
                    </a:lnTo>
                    <a:lnTo>
                      <a:pt x="159" y="975"/>
                    </a:lnTo>
                    <a:lnTo>
                      <a:pt x="152" y="848"/>
                    </a:lnTo>
                    <a:lnTo>
                      <a:pt x="528" y="905"/>
                    </a:lnTo>
                    <a:lnTo>
                      <a:pt x="521" y="855"/>
                    </a:lnTo>
                    <a:lnTo>
                      <a:pt x="261" y="822"/>
                    </a:lnTo>
                    <a:lnTo>
                      <a:pt x="254" y="713"/>
                    </a:lnTo>
                    <a:lnTo>
                      <a:pt x="77" y="713"/>
                    </a:lnTo>
                    <a:lnTo>
                      <a:pt x="72" y="699"/>
                    </a:lnTo>
                    <a:lnTo>
                      <a:pt x="60" y="659"/>
                    </a:lnTo>
                    <a:lnTo>
                      <a:pt x="44" y="595"/>
                    </a:lnTo>
                    <a:lnTo>
                      <a:pt x="28" y="511"/>
                    </a:lnTo>
                    <a:lnTo>
                      <a:pt x="16" y="410"/>
                    </a:lnTo>
                    <a:lnTo>
                      <a:pt x="12" y="294"/>
                    </a:lnTo>
                    <a:lnTo>
                      <a:pt x="21" y="167"/>
                    </a:lnTo>
                    <a:lnTo>
                      <a:pt x="45" y="3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184" name="Freeform 205"/>
              <p:cNvSpPr>
                <a:spLocks/>
              </p:cNvSpPr>
              <p:nvPr/>
            </p:nvSpPr>
            <p:spPr bwMode="auto">
              <a:xfrm>
                <a:off x="4900" y="1840"/>
                <a:ext cx="97" cy="19"/>
              </a:xfrm>
              <a:custGeom>
                <a:avLst/>
                <a:gdLst>
                  <a:gd name="T0" fmla="*/ 0 w 678"/>
                  <a:gd name="T1" fmla="*/ 0 h 133"/>
                  <a:gd name="T2" fmla="*/ 0 w 678"/>
                  <a:gd name="T3" fmla="*/ 0 h 133"/>
                  <a:gd name="T4" fmla="*/ 0 w 678"/>
                  <a:gd name="T5" fmla="*/ 0 h 133"/>
                  <a:gd name="T6" fmla="*/ 0 w 678"/>
                  <a:gd name="T7" fmla="*/ 0 h 133"/>
                  <a:gd name="T8" fmla="*/ 0 w 678"/>
                  <a:gd name="T9" fmla="*/ 0 h 133"/>
                  <a:gd name="T10" fmla="*/ 0 w 678"/>
                  <a:gd name="T11" fmla="*/ 0 h 133"/>
                  <a:gd name="T12" fmla="*/ 0 w 678"/>
                  <a:gd name="T13" fmla="*/ 0 h 133"/>
                  <a:gd name="T14" fmla="*/ 0 w 678"/>
                  <a:gd name="T15" fmla="*/ 0 h 133"/>
                  <a:gd name="T16" fmla="*/ 0 w 678"/>
                  <a:gd name="T17" fmla="*/ 0 h 133"/>
                  <a:gd name="T18" fmla="*/ 0 w 678"/>
                  <a:gd name="T19" fmla="*/ 0 h 133"/>
                  <a:gd name="T20" fmla="*/ 0 w 678"/>
                  <a:gd name="T21" fmla="*/ 0 h 133"/>
                  <a:gd name="T22" fmla="*/ 0 w 678"/>
                  <a:gd name="T23" fmla="*/ 0 h 133"/>
                  <a:gd name="T24" fmla="*/ 0 w 678"/>
                  <a:gd name="T25" fmla="*/ 0 h 133"/>
                  <a:gd name="T26" fmla="*/ 0 w 678"/>
                  <a:gd name="T27" fmla="*/ 0 h 133"/>
                  <a:gd name="T28" fmla="*/ 0 w 678"/>
                  <a:gd name="T29" fmla="*/ 0 h 133"/>
                  <a:gd name="T30" fmla="*/ 0 w 678"/>
                  <a:gd name="T31" fmla="*/ 0 h 133"/>
                  <a:gd name="T32" fmla="*/ 0 w 678"/>
                  <a:gd name="T33" fmla="*/ 0 h 133"/>
                  <a:gd name="T34" fmla="*/ 0 w 678"/>
                  <a:gd name="T35" fmla="*/ 0 h 133"/>
                  <a:gd name="T36" fmla="*/ 0 w 678"/>
                  <a:gd name="T37" fmla="*/ 0 h 133"/>
                  <a:gd name="T38" fmla="*/ 0 w 678"/>
                  <a:gd name="T39" fmla="*/ 0 h 133"/>
                  <a:gd name="T40" fmla="*/ 0 w 678"/>
                  <a:gd name="T41" fmla="*/ 0 h 133"/>
                  <a:gd name="T42" fmla="*/ 0 w 678"/>
                  <a:gd name="T43" fmla="*/ 0 h 133"/>
                  <a:gd name="T44" fmla="*/ 0 w 678"/>
                  <a:gd name="T45" fmla="*/ 0 h 133"/>
                  <a:gd name="T46" fmla="*/ 0 w 678"/>
                  <a:gd name="T47" fmla="*/ 0 h 133"/>
                  <a:gd name="T48" fmla="*/ 0 w 678"/>
                  <a:gd name="T49" fmla="*/ 0 h 133"/>
                  <a:gd name="T50" fmla="*/ 0 w 678"/>
                  <a:gd name="T51" fmla="*/ 0 h 133"/>
                  <a:gd name="T52" fmla="*/ 0 w 678"/>
                  <a:gd name="T53" fmla="*/ 0 h 133"/>
                  <a:gd name="T54" fmla="*/ 0 w 678"/>
                  <a:gd name="T55" fmla="*/ 0 h 133"/>
                  <a:gd name="T56" fmla="*/ 0 w 678"/>
                  <a:gd name="T57" fmla="*/ 0 h 133"/>
                  <a:gd name="T58" fmla="*/ 0 w 678"/>
                  <a:gd name="T59" fmla="*/ 0 h 133"/>
                  <a:gd name="T60" fmla="*/ 0 w 678"/>
                  <a:gd name="T61" fmla="*/ 0 h 133"/>
                  <a:gd name="T62" fmla="*/ 0 w 678"/>
                  <a:gd name="T63" fmla="*/ 0 h 133"/>
                  <a:gd name="T64" fmla="*/ 0 w 678"/>
                  <a:gd name="T65" fmla="*/ 0 h 133"/>
                  <a:gd name="T66" fmla="*/ 0 w 678"/>
                  <a:gd name="T67" fmla="*/ 0 h 133"/>
                  <a:gd name="T68" fmla="*/ 0 w 678"/>
                  <a:gd name="T69" fmla="*/ 0 h 133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678"/>
                  <a:gd name="T106" fmla="*/ 0 h 133"/>
                  <a:gd name="T107" fmla="*/ 678 w 678"/>
                  <a:gd name="T108" fmla="*/ 133 h 133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678" h="133">
                    <a:moveTo>
                      <a:pt x="0" y="133"/>
                    </a:moveTo>
                    <a:lnTo>
                      <a:pt x="4" y="132"/>
                    </a:lnTo>
                    <a:lnTo>
                      <a:pt x="15" y="127"/>
                    </a:lnTo>
                    <a:lnTo>
                      <a:pt x="32" y="122"/>
                    </a:lnTo>
                    <a:lnTo>
                      <a:pt x="56" y="114"/>
                    </a:lnTo>
                    <a:lnTo>
                      <a:pt x="86" y="104"/>
                    </a:lnTo>
                    <a:lnTo>
                      <a:pt x="120" y="95"/>
                    </a:lnTo>
                    <a:lnTo>
                      <a:pt x="160" y="86"/>
                    </a:lnTo>
                    <a:lnTo>
                      <a:pt x="204" y="78"/>
                    </a:lnTo>
                    <a:lnTo>
                      <a:pt x="252" y="70"/>
                    </a:lnTo>
                    <a:lnTo>
                      <a:pt x="303" y="64"/>
                    </a:lnTo>
                    <a:lnTo>
                      <a:pt x="358" y="60"/>
                    </a:lnTo>
                    <a:lnTo>
                      <a:pt x="414" y="58"/>
                    </a:lnTo>
                    <a:lnTo>
                      <a:pt x="474" y="60"/>
                    </a:lnTo>
                    <a:lnTo>
                      <a:pt x="534" y="65"/>
                    </a:lnTo>
                    <a:lnTo>
                      <a:pt x="596" y="74"/>
                    </a:lnTo>
                    <a:lnTo>
                      <a:pt x="659" y="88"/>
                    </a:lnTo>
                    <a:lnTo>
                      <a:pt x="678" y="0"/>
                    </a:lnTo>
                    <a:lnTo>
                      <a:pt x="674" y="0"/>
                    </a:lnTo>
                    <a:lnTo>
                      <a:pt x="659" y="0"/>
                    </a:lnTo>
                    <a:lnTo>
                      <a:pt x="636" y="0"/>
                    </a:lnTo>
                    <a:lnTo>
                      <a:pt x="606" y="1"/>
                    </a:lnTo>
                    <a:lnTo>
                      <a:pt x="570" y="2"/>
                    </a:lnTo>
                    <a:lnTo>
                      <a:pt x="527" y="3"/>
                    </a:lnTo>
                    <a:lnTo>
                      <a:pt x="480" y="7"/>
                    </a:lnTo>
                    <a:lnTo>
                      <a:pt x="430" y="9"/>
                    </a:lnTo>
                    <a:lnTo>
                      <a:pt x="376" y="14"/>
                    </a:lnTo>
                    <a:lnTo>
                      <a:pt x="320" y="18"/>
                    </a:lnTo>
                    <a:lnTo>
                      <a:pt x="264" y="24"/>
                    </a:lnTo>
                    <a:lnTo>
                      <a:pt x="208" y="32"/>
                    </a:lnTo>
                    <a:lnTo>
                      <a:pt x="152" y="40"/>
                    </a:lnTo>
                    <a:lnTo>
                      <a:pt x="98" y="50"/>
                    </a:lnTo>
                    <a:lnTo>
                      <a:pt x="47" y="62"/>
                    </a:lnTo>
                    <a:lnTo>
                      <a:pt x="0" y="76"/>
                    </a:lnTo>
                    <a:lnTo>
                      <a:pt x="0" y="133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185" name="Freeform 206"/>
              <p:cNvSpPr>
                <a:spLocks/>
              </p:cNvSpPr>
              <p:nvPr/>
            </p:nvSpPr>
            <p:spPr bwMode="auto">
              <a:xfrm>
                <a:off x="4843" y="2015"/>
                <a:ext cx="163" cy="54"/>
              </a:xfrm>
              <a:custGeom>
                <a:avLst/>
                <a:gdLst>
                  <a:gd name="T0" fmla="*/ 0 w 1142"/>
                  <a:gd name="T1" fmla="*/ 0 h 379"/>
                  <a:gd name="T2" fmla="*/ 0 w 1142"/>
                  <a:gd name="T3" fmla="*/ 0 h 379"/>
                  <a:gd name="T4" fmla="*/ 0 w 1142"/>
                  <a:gd name="T5" fmla="*/ 0 h 379"/>
                  <a:gd name="T6" fmla="*/ 0 w 1142"/>
                  <a:gd name="T7" fmla="*/ 0 h 379"/>
                  <a:gd name="T8" fmla="*/ 0 w 1142"/>
                  <a:gd name="T9" fmla="*/ 0 h 379"/>
                  <a:gd name="T10" fmla="*/ 0 w 1142"/>
                  <a:gd name="T11" fmla="*/ 0 h 379"/>
                  <a:gd name="T12" fmla="*/ 0 w 1142"/>
                  <a:gd name="T13" fmla="*/ 0 h 379"/>
                  <a:gd name="T14" fmla="*/ 0 w 1142"/>
                  <a:gd name="T15" fmla="*/ 0 h 379"/>
                  <a:gd name="T16" fmla="*/ 0 w 1142"/>
                  <a:gd name="T17" fmla="*/ 0 h 379"/>
                  <a:gd name="T18" fmla="*/ 0 w 1142"/>
                  <a:gd name="T19" fmla="*/ 0 h 379"/>
                  <a:gd name="T20" fmla="*/ 0 w 1142"/>
                  <a:gd name="T21" fmla="*/ 0 h 379"/>
                  <a:gd name="T22" fmla="*/ 0 w 1142"/>
                  <a:gd name="T23" fmla="*/ 0 h 379"/>
                  <a:gd name="T24" fmla="*/ 0 w 1142"/>
                  <a:gd name="T25" fmla="*/ 0 h 379"/>
                  <a:gd name="T26" fmla="*/ 0 w 1142"/>
                  <a:gd name="T27" fmla="*/ 0 h 379"/>
                  <a:gd name="T28" fmla="*/ 0 w 1142"/>
                  <a:gd name="T29" fmla="*/ 0 h 379"/>
                  <a:gd name="T30" fmla="*/ 0 w 1142"/>
                  <a:gd name="T31" fmla="*/ 0 h 379"/>
                  <a:gd name="T32" fmla="*/ 0 w 1142"/>
                  <a:gd name="T33" fmla="*/ 0 h 379"/>
                  <a:gd name="T34" fmla="*/ 0 w 1142"/>
                  <a:gd name="T35" fmla="*/ 0 h 379"/>
                  <a:gd name="T36" fmla="*/ 0 w 1142"/>
                  <a:gd name="T37" fmla="*/ 0 h 379"/>
                  <a:gd name="T38" fmla="*/ 0 w 1142"/>
                  <a:gd name="T39" fmla="*/ 0 h 379"/>
                  <a:gd name="T40" fmla="*/ 0 w 1142"/>
                  <a:gd name="T41" fmla="*/ 0 h 379"/>
                  <a:gd name="T42" fmla="*/ 0 w 1142"/>
                  <a:gd name="T43" fmla="*/ 0 h 379"/>
                  <a:gd name="T44" fmla="*/ 0 w 1142"/>
                  <a:gd name="T45" fmla="*/ 0 h 379"/>
                  <a:gd name="T46" fmla="*/ 0 w 1142"/>
                  <a:gd name="T47" fmla="*/ 0 h 379"/>
                  <a:gd name="T48" fmla="*/ 0 w 1142"/>
                  <a:gd name="T49" fmla="*/ 0 h 379"/>
                  <a:gd name="T50" fmla="*/ 0 w 1142"/>
                  <a:gd name="T51" fmla="*/ 0 h 379"/>
                  <a:gd name="T52" fmla="*/ 0 w 1142"/>
                  <a:gd name="T53" fmla="*/ 0 h 379"/>
                  <a:gd name="T54" fmla="*/ 0 w 1142"/>
                  <a:gd name="T55" fmla="*/ 0 h 379"/>
                  <a:gd name="T56" fmla="*/ 0 w 1142"/>
                  <a:gd name="T57" fmla="*/ 0 h 379"/>
                  <a:gd name="T58" fmla="*/ 0 w 1142"/>
                  <a:gd name="T59" fmla="*/ 0 h 379"/>
                  <a:gd name="T60" fmla="*/ 0 w 1142"/>
                  <a:gd name="T61" fmla="*/ 0 h 379"/>
                  <a:gd name="T62" fmla="*/ 0 w 1142"/>
                  <a:gd name="T63" fmla="*/ 0 h 379"/>
                  <a:gd name="T64" fmla="*/ 0 w 1142"/>
                  <a:gd name="T65" fmla="*/ 0 h 379"/>
                  <a:gd name="T66" fmla="*/ 0 w 1142"/>
                  <a:gd name="T67" fmla="*/ 0 h 379"/>
                  <a:gd name="T68" fmla="*/ 0 w 1142"/>
                  <a:gd name="T69" fmla="*/ 0 h 379"/>
                  <a:gd name="T70" fmla="*/ 0 w 1142"/>
                  <a:gd name="T71" fmla="*/ 0 h 379"/>
                  <a:gd name="T72" fmla="*/ 0 w 1142"/>
                  <a:gd name="T73" fmla="*/ 0 h 379"/>
                  <a:gd name="T74" fmla="*/ 0 w 1142"/>
                  <a:gd name="T75" fmla="*/ 0 h 379"/>
                  <a:gd name="T76" fmla="*/ 0 w 1142"/>
                  <a:gd name="T77" fmla="*/ 0 h 379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1142"/>
                  <a:gd name="T118" fmla="*/ 0 h 379"/>
                  <a:gd name="T119" fmla="*/ 1142 w 1142"/>
                  <a:gd name="T120" fmla="*/ 379 h 379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1142" h="379">
                    <a:moveTo>
                      <a:pt x="482" y="367"/>
                    </a:moveTo>
                    <a:lnTo>
                      <a:pt x="485" y="366"/>
                    </a:lnTo>
                    <a:lnTo>
                      <a:pt x="492" y="363"/>
                    </a:lnTo>
                    <a:lnTo>
                      <a:pt x="502" y="359"/>
                    </a:lnTo>
                    <a:lnTo>
                      <a:pt x="516" y="353"/>
                    </a:lnTo>
                    <a:lnTo>
                      <a:pt x="533" y="346"/>
                    </a:lnTo>
                    <a:lnTo>
                      <a:pt x="551" y="338"/>
                    </a:lnTo>
                    <a:lnTo>
                      <a:pt x="572" y="328"/>
                    </a:lnTo>
                    <a:lnTo>
                      <a:pt x="593" y="317"/>
                    </a:lnTo>
                    <a:lnTo>
                      <a:pt x="616" y="306"/>
                    </a:lnTo>
                    <a:lnTo>
                      <a:pt x="638" y="292"/>
                    </a:lnTo>
                    <a:lnTo>
                      <a:pt x="660" y="279"/>
                    </a:lnTo>
                    <a:lnTo>
                      <a:pt x="680" y="264"/>
                    </a:lnTo>
                    <a:lnTo>
                      <a:pt x="700" y="249"/>
                    </a:lnTo>
                    <a:lnTo>
                      <a:pt x="717" y="233"/>
                    </a:lnTo>
                    <a:lnTo>
                      <a:pt x="732" y="217"/>
                    </a:lnTo>
                    <a:lnTo>
                      <a:pt x="743" y="201"/>
                    </a:lnTo>
                    <a:lnTo>
                      <a:pt x="0" y="20"/>
                    </a:lnTo>
                    <a:lnTo>
                      <a:pt x="57" y="0"/>
                    </a:lnTo>
                    <a:lnTo>
                      <a:pt x="1142" y="267"/>
                    </a:lnTo>
                    <a:lnTo>
                      <a:pt x="1098" y="292"/>
                    </a:lnTo>
                    <a:lnTo>
                      <a:pt x="784" y="212"/>
                    </a:lnTo>
                    <a:lnTo>
                      <a:pt x="783" y="213"/>
                    </a:lnTo>
                    <a:lnTo>
                      <a:pt x="781" y="216"/>
                    </a:lnTo>
                    <a:lnTo>
                      <a:pt x="776" y="221"/>
                    </a:lnTo>
                    <a:lnTo>
                      <a:pt x="769" y="228"/>
                    </a:lnTo>
                    <a:lnTo>
                      <a:pt x="761" y="237"/>
                    </a:lnTo>
                    <a:lnTo>
                      <a:pt x="750" y="246"/>
                    </a:lnTo>
                    <a:lnTo>
                      <a:pt x="737" y="258"/>
                    </a:lnTo>
                    <a:lnTo>
                      <a:pt x="721" y="269"/>
                    </a:lnTo>
                    <a:lnTo>
                      <a:pt x="703" y="282"/>
                    </a:lnTo>
                    <a:lnTo>
                      <a:pt x="684" y="295"/>
                    </a:lnTo>
                    <a:lnTo>
                      <a:pt x="660" y="309"/>
                    </a:lnTo>
                    <a:lnTo>
                      <a:pt x="635" y="323"/>
                    </a:lnTo>
                    <a:lnTo>
                      <a:pt x="606" y="338"/>
                    </a:lnTo>
                    <a:lnTo>
                      <a:pt x="574" y="352"/>
                    </a:lnTo>
                    <a:lnTo>
                      <a:pt x="540" y="366"/>
                    </a:lnTo>
                    <a:lnTo>
                      <a:pt x="502" y="379"/>
                    </a:lnTo>
                    <a:lnTo>
                      <a:pt x="482" y="36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186" name="Freeform 207"/>
              <p:cNvSpPr>
                <a:spLocks/>
              </p:cNvSpPr>
              <p:nvPr/>
            </p:nvSpPr>
            <p:spPr bwMode="auto">
              <a:xfrm>
                <a:off x="4809" y="2029"/>
                <a:ext cx="167" cy="48"/>
              </a:xfrm>
              <a:custGeom>
                <a:avLst/>
                <a:gdLst>
                  <a:gd name="T0" fmla="*/ 0 w 1163"/>
                  <a:gd name="T1" fmla="*/ 0 h 340"/>
                  <a:gd name="T2" fmla="*/ 0 w 1163"/>
                  <a:gd name="T3" fmla="*/ 0 h 340"/>
                  <a:gd name="T4" fmla="*/ 0 w 1163"/>
                  <a:gd name="T5" fmla="*/ 0 h 340"/>
                  <a:gd name="T6" fmla="*/ 0 w 1163"/>
                  <a:gd name="T7" fmla="*/ 0 h 340"/>
                  <a:gd name="T8" fmla="*/ 0 w 1163"/>
                  <a:gd name="T9" fmla="*/ 0 h 3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63"/>
                  <a:gd name="T16" fmla="*/ 0 h 340"/>
                  <a:gd name="T17" fmla="*/ 1163 w 1163"/>
                  <a:gd name="T18" fmla="*/ 340 h 3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63" h="340">
                    <a:moveTo>
                      <a:pt x="0" y="0"/>
                    </a:moveTo>
                    <a:lnTo>
                      <a:pt x="1137" y="340"/>
                    </a:lnTo>
                    <a:lnTo>
                      <a:pt x="1163" y="340"/>
                    </a:lnTo>
                    <a:lnTo>
                      <a:pt x="3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187" name="Freeform 208"/>
              <p:cNvSpPr>
                <a:spLocks/>
              </p:cNvSpPr>
              <p:nvPr/>
            </p:nvSpPr>
            <p:spPr bwMode="auto">
              <a:xfrm>
                <a:off x="4837" y="2022"/>
                <a:ext cx="164" cy="44"/>
              </a:xfrm>
              <a:custGeom>
                <a:avLst/>
                <a:gdLst>
                  <a:gd name="T0" fmla="*/ 0 w 1149"/>
                  <a:gd name="T1" fmla="*/ 0 h 303"/>
                  <a:gd name="T2" fmla="*/ 0 w 1149"/>
                  <a:gd name="T3" fmla="*/ 0 h 303"/>
                  <a:gd name="T4" fmla="*/ 0 w 1149"/>
                  <a:gd name="T5" fmla="*/ 0 h 303"/>
                  <a:gd name="T6" fmla="*/ 0 w 1149"/>
                  <a:gd name="T7" fmla="*/ 0 h 303"/>
                  <a:gd name="T8" fmla="*/ 0 w 1149"/>
                  <a:gd name="T9" fmla="*/ 0 h 30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49"/>
                  <a:gd name="T16" fmla="*/ 0 h 303"/>
                  <a:gd name="T17" fmla="*/ 1149 w 1149"/>
                  <a:gd name="T18" fmla="*/ 303 h 30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49" h="303">
                    <a:moveTo>
                      <a:pt x="0" y="1"/>
                    </a:moveTo>
                    <a:lnTo>
                      <a:pt x="1124" y="303"/>
                    </a:lnTo>
                    <a:lnTo>
                      <a:pt x="1149" y="302"/>
                    </a:lnTo>
                    <a:lnTo>
                      <a:pt x="34" y="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188" name="Freeform 209"/>
              <p:cNvSpPr>
                <a:spLocks/>
              </p:cNvSpPr>
              <p:nvPr/>
            </p:nvSpPr>
            <p:spPr bwMode="auto">
              <a:xfrm>
                <a:off x="4824" y="2025"/>
                <a:ext cx="165" cy="48"/>
              </a:xfrm>
              <a:custGeom>
                <a:avLst/>
                <a:gdLst>
                  <a:gd name="T0" fmla="*/ 0 w 1155"/>
                  <a:gd name="T1" fmla="*/ 0 h 336"/>
                  <a:gd name="T2" fmla="*/ 0 w 1155"/>
                  <a:gd name="T3" fmla="*/ 0 h 336"/>
                  <a:gd name="T4" fmla="*/ 0 w 1155"/>
                  <a:gd name="T5" fmla="*/ 0 h 336"/>
                  <a:gd name="T6" fmla="*/ 0 w 1155"/>
                  <a:gd name="T7" fmla="*/ 0 h 336"/>
                  <a:gd name="T8" fmla="*/ 0 w 1155"/>
                  <a:gd name="T9" fmla="*/ 0 h 33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55"/>
                  <a:gd name="T16" fmla="*/ 0 h 336"/>
                  <a:gd name="T17" fmla="*/ 1155 w 1155"/>
                  <a:gd name="T18" fmla="*/ 336 h 3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55" h="336">
                    <a:moveTo>
                      <a:pt x="0" y="0"/>
                    </a:moveTo>
                    <a:lnTo>
                      <a:pt x="1134" y="336"/>
                    </a:lnTo>
                    <a:lnTo>
                      <a:pt x="1155" y="328"/>
                    </a:lnTo>
                    <a:lnTo>
                      <a:pt x="3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56013" name="Group 210"/>
            <p:cNvGrpSpPr>
              <a:grpSpLocks/>
            </p:cNvGrpSpPr>
            <p:nvPr/>
          </p:nvGrpSpPr>
          <p:grpSpPr bwMode="auto">
            <a:xfrm>
              <a:off x="2237" y="1035"/>
              <a:ext cx="312" cy="261"/>
              <a:chOff x="4765" y="1531"/>
              <a:chExt cx="312" cy="261"/>
            </a:xfrm>
          </p:grpSpPr>
          <p:sp>
            <p:nvSpPr>
              <p:cNvPr id="256110" name="AutoShape 211"/>
              <p:cNvSpPr>
                <a:spLocks noChangeAspect="1" noChangeArrowheads="1" noTextEdit="1"/>
              </p:cNvSpPr>
              <p:nvPr/>
            </p:nvSpPr>
            <p:spPr bwMode="auto">
              <a:xfrm>
                <a:off x="4765" y="1531"/>
                <a:ext cx="312" cy="2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111" name="Freeform 212"/>
              <p:cNvSpPr>
                <a:spLocks/>
              </p:cNvSpPr>
              <p:nvPr/>
            </p:nvSpPr>
            <p:spPr bwMode="auto">
              <a:xfrm>
                <a:off x="4765" y="1534"/>
                <a:ext cx="307" cy="258"/>
              </a:xfrm>
              <a:custGeom>
                <a:avLst/>
                <a:gdLst>
                  <a:gd name="T0" fmla="*/ 0 w 2150"/>
                  <a:gd name="T1" fmla="*/ 0 h 1804"/>
                  <a:gd name="T2" fmla="*/ 0 w 2150"/>
                  <a:gd name="T3" fmla="*/ 0 h 1804"/>
                  <a:gd name="T4" fmla="*/ 0 w 2150"/>
                  <a:gd name="T5" fmla="*/ 0 h 1804"/>
                  <a:gd name="T6" fmla="*/ 0 w 2150"/>
                  <a:gd name="T7" fmla="*/ 0 h 1804"/>
                  <a:gd name="T8" fmla="*/ 0 w 2150"/>
                  <a:gd name="T9" fmla="*/ 0 h 1804"/>
                  <a:gd name="T10" fmla="*/ 0 w 2150"/>
                  <a:gd name="T11" fmla="*/ 0 h 1804"/>
                  <a:gd name="T12" fmla="*/ 0 w 2150"/>
                  <a:gd name="T13" fmla="*/ 0 h 1804"/>
                  <a:gd name="T14" fmla="*/ 0 w 2150"/>
                  <a:gd name="T15" fmla="*/ 0 h 1804"/>
                  <a:gd name="T16" fmla="*/ 0 w 2150"/>
                  <a:gd name="T17" fmla="*/ 0 h 1804"/>
                  <a:gd name="T18" fmla="*/ 0 w 2150"/>
                  <a:gd name="T19" fmla="*/ 0 h 1804"/>
                  <a:gd name="T20" fmla="*/ 0 w 2150"/>
                  <a:gd name="T21" fmla="*/ 0 h 1804"/>
                  <a:gd name="T22" fmla="*/ 0 w 2150"/>
                  <a:gd name="T23" fmla="*/ 0 h 1804"/>
                  <a:gd name="T24" fmla="*/ 0 w 2150"/>
                  <a:gd name="T25" fmla="*/ 0 h 1804"/>
                  <a:gd name="T26" fmla="*/ 0 w 2150"/>
                  <a:gd name="T27" fmla="*/ 0 h 1804"/>
                  <a:gd name="T28" fmla="*/ 0 w 2150"/>
                  <a:gd name="T29" fmla="*/ 0 h 1804"/>
                  <a:gd name="T30" fmla="*/ 0 w 2150"/>
                  <a:gd name="T31" fmla="*/ 0 h 1804"/>
                  <a:gd name="T32" fmla="*/ 0 w 2150"/>
                  <a:gd name="T33" fmla="*/ 0 h 1804"/>
                  <a:gd name="T34" fmla="*/ 0 w 2150"/>
                  <a:gd name="T35" fmla="*/ 0 h 1804"/>
                  <a:gd name="T36" fmla="*/ 0 w 2150"/>
                  <a:gd name="T37" fmla="*/ 0 h 1804"/>
                  <a:gd name="T38" fmla="*/ 0 w 2150"/>
                  <a:gd name="T39" fmla="*/ 0 h 1804"/>
                  <a:gd name="T40" fmla="*/ 0 w 2150"/>
                  <a:gd name="T41" fmla="*/ 0 h 1804"/>
                  <a:gd name="T42" fmla="*/ 0 w 2150"/>
                  <a:gd name="T43" fmla="*/ 0 h 1804"/>
                  <a:gd name="T44" fmla="*/ 0 w 2150"/>
                  <a:gd name="T45" fmla="*/ 0 h 1804"/>
                  <a:gd name="T46" fmla="*/ 0 w 2150"/>
                  <a:gd name="T47" fmla="*/ 0 h 1804"/>
                  <a:gd name="T48" fmla="*/ 0 w 2150"/>
                  <a:gd name="T49" fmla="*/ 0 h 1804"/>
                  <a:gd name="T50" fmla="*/ 0 w 2150"/>
                  <a:gd name="T51" fmla="*/ 0 h 1804"/>
                  <a:gd name="T52" fmla="*/ 0 w 2150"/>
                  <a:gd name="T53" fmla="*/ 0 h 1804"/>
                  <a:gd name="T54" fmla="*/ 0 w 2150"/>
                  <a:gd name="T55" fmla="*/ 0 h 1804"/>
                  <a:gd name="T56" fmla="*/ 0 w 2150"/>
                  <a:gd name="T57" fmla="*/ 0 h 1804"/>
                  <a:gd name="T58" fmla="*/ 0 w 2150"/>
                  <a:gd name="T59" fmla="*/ 0 h 1804"/>
                  <a:gd name="T60" fmla="*/ 0 w 2150"/>
                  <a:gd name="T61" fmla="*/ 0 h 1804"/>
                  <a:gd name="T62" fmla="*/ 0 w 2150"/>
                  <a:gd name="T63" fmla="*/ 0 h 1804"/>
                  <a:gd name="T64" fmla="*/ 0 w 2150"/>
                  <a:gd name="T65" fmla="*/ 0 h 1804"/>
                  <a:gd name="T66" fmla="*/ 0 w 2150"/>
                  <a:gd name="T67" fmla="*/ 0 h 1804"/>
                  <a:gd name="T68" fmla="*/ 0 w 2150"/>
                  <a:gd name="T69" fmla="*/ 0 h 1804"/>
                  <a:gd name="T70" fmla="*/ 0 w 2150"/>
                  <a:gd name="T71" fmla="*/ 0 h 1804"/>
                  <a:gd name="T72" fmla="*/ 0 w 2150"/>
                  <a:gd name="T73" fmla="*/ 0 h 1804"/>
                  <a:gd name="T74" fmla="*/ 0 w 2150"/>
                  <a:gd name="T75" fmla="*/ 0 h 1804"/>
                  <a:gd name="T76" fmla="*/ 0 w 2150"/>
                  <a:gd name="T77" fmla="*/ 0 h 1804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2150"/>
                  <a:gd name="T118" fmla="*/ 0 h 1804"/>
                  <a:gd name="T119" fmla="*/ 2150 w 2150"/>
                  <a:gd name="T120" fmla="*/ 1804 h 1804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2150" h="1804">
                    <a:moveTo>
                      <a:pt x="582" y="239"/>
                    </a:moveTo>
                    <a:lnTo>
                      <a:pt x="606" y="129"/>
                    </a:lnTo>
                    <a:lnTo>
                      <a:pt x="607" y="129"/>
                    </a:lnTo>
                    <a:lnTo>
                      <a:pt x="611" y="128"/>
                    </a:lnTo>
                    <a:lnTo>
                      <a:pt x="616" y="125"/>
                    </a:lnTo>
                    <a:lnTo>
                      <a:pt x="623" y="123"/>
                    </a:lnTo>
                    <a:lnTo>
                      <a:pt x="633" y="120"/>
                    </a:lnTo>
                    <a:lnTo>
                      <a:pt x="645" y="115"/>
                    </a:lnTo>
                    <a:lnTo>
                      <a:pt x="659" y="112"/>
                    </a:lnTo>
                    <a:lnTo>
                      <a:pt x="676" y="107"/>
                    </a:lnTo>
                    <a:lnTo>
                      <a:pt x="694" y="101"/>
                    </a:lnTo>
                    <a:lnTo>
                      <a:pt x="715" y="95"/>
                    </a:lnTo>
                    <a:lnTo>
                      <a:pt x="738" y="90"/>
                    </a:lnTo>
                    <a:lnTo>
                      <a:pt x="763" y="84"/>
                    </a:lnTo>
                    <a:lnTo>
                      <a:pt x="790" y="78"/>
                    </a:lnTo>
                    <a:lnTo>
                      <a:pt x="820" y="71"/>
                    </a:lnTo>
                    <a:lnTo>
                      <a:pt x="852" y="64"/>
                    </a:lnTo>
                    <a:lnTo>
                      <a:pt x="886" y="59"/>
                    </a:lnTo>
                    <a:lnTo>
                      <a:pt x="922" y="52"/>
                    </a:lnTo>
                    <a:lnTo>
                      <a:pt x="961" y="46"/>
                    </a:lnTo>
                    <a:lnTo>
                      <a:pt x="1002" y="40"/>
                    </a:lnTo>
                    <a:lnTo>
                      <a:pt x="1044" y="35"/>
                    </a:lnTo>
                    <a:lnTo>
                      <a:pt x="1090" y="29"/>
                    </a:lnTo>
                    <a:lnTo>
                      <a:pt x="1138" y="23"/>
                    </a:lnTo>
                    <a:lnTo>
                      <a:pt x="1187" y="18"/>
                    </a:lnTo>
                    <a:lnTo>
                      <a:pt x="1240" y="14"/>
                    </a:lnTo>
                    <a:lnTo>
                      <a:pt x="1294" y="10"/>
                    </a:lnTo>
                    <a:lnTo>
                      <a:pt x="1350" y="7"/>
                    </a:lnTo>
                    <a:lnTo>
                      <a:pt x="1410" y="4"/>
                    </a:lnTo>
                    <a:lnTo>
                      <a:pt x="1470" y="1"/>
                    </a:lnTo>
                    <a:lnTo>
                      <a:pt x="1535" y="0"/>
                    </a:lnTo>
                    <a:lnTo>
                      <a:pt x="1601" y="0"/>
                    </a:lnTo>
                    <a:lnTo>
                      <a:pt x="1668" y="0"/>
                    </a:lnTo>
                    <a:lnTo>
                      <a:pt x="1739" y="1"/>
                    </a:lnTo>
                    <a:lnTo>
                      <a:pt x="1816" y="44"/>
                    </a:lnTo>
                    <a:lnTo>
                      <a:pt x="1799" y="248"/>
                    </a:lnTo>
                    <a:lnTo>
                      <a:pt x="1804" y="251"/>
                    </a:lnTo>
                    <a:lnTo>
                      <a:pt x="1820" y="259"/>
                    </a:lnTo>
                    <a:lnTo>
                      <a:pt x="1842" y="272"/>
                    </a:lnTo>
                    <a:lnTo>
                      <a:pt x="1868" y="292"/>
                    </a:lnTo>
                    <a:lnTo>
                      <a:pt x="1896" y="318"/>
                    </a:lnTo>
                    <a:lnTo>
                      <a:pt x="1920" y="351"/>
                    </a:lnTo>
                    <a:lnTo>
                      <a:pt x="1939" y="390"/>
                    </a:lnTo>
                    <a:lnTo>
                      <a:pt x="1951" y="436"/>
                    </a:lnTo>
                    <a:lnTo>
                      <a:pt x="2125" y="593"/>
                    </a:lnTo>
                    <a:lnTo>
                      <a:pt x="2078" y="1009"/>
                    </a:lnTo>
                    <a:lnTo>
                      <a:pt x="1799" y="1149"/>
                    </a:lnTo>
                    <a:lnTo>
                      <a:pt x="2129" y="1247"/>
                    </a:lnTo>
                    <a:lnTo>
                      <a:pt x="2131" y="1251"/>
                    </a:lnTo>
                    <a:lnTo>
                      <a:pt x="2137" y="1264"/>
                    </a:lnTo>
                    <a:lnTo>
                      <a:pt x="2143" y="1284"/>
                    </a:lnTo>
                    <a:lnTo>
                      <a:pt x="2149" y="1310"/>
                    </a:lnTo>
                    <a:lnTo>
                      <a:pt x="2150" y="1342"/>
                    </a:lnTo>
                    <a:lnTo>
                      <a:pt x="2147" y="1380"/>
                    </a:lnTo>
                    <a:lnTo>
                      <a:pt x="2136" y="1423"/>
                    </a:lnTo>
                    <a:lnTo>
                      <a:pt x="2117" y="1468"/>
                    </a:lnTo>
                    <a:lnTo>
                      <a:pt x="1244" y="1804"/>
                    </a:lnTo>
                    <a:lnTo>
                      <a:pt x="0" y="1413"/>
                    </a:lnTo>
                    <a:lnTo>
                      <a:pt x="22" y="1367"/>
                    </a:lnTo>
                    <a:lnTo>
                      <a:pt x="212" y="1302"/>
                    </a:lnTo>
                    <a:lnTo>
                      <a:pt x="212" y="248"/>
                    </a:lnTo>
                    <a:lnTo>
                      <a:pt x="213" y="247"/>
                    </a:lnTo>
                    <a:lnTo>
                      <a:pt x="217" y="244"/>
                    </a:lnTo>
                    <a:lnTo>
                      <a:pt x="223" y="240"/>
                    </a:lnTo>
                    <a:lnTo>
                      <a:pt x="232" y="234"/>
                    </a:lnTo>
                    <a:lnTo>
                      <a:pt x="245" y="228"/>
                    </a:lnTo>
                    <a:lnTo>
                      <a:pt x="258" y="221"/>
                    </a:lnTo>
                    <a:lnTo>
                      <a:pt x="276" y="214"/>
                    </a:lnTo>
                    <a:lnTo>
                      <a:pt x="294" y="207"/>
                    </a:lnTo>
                    <a:lnTo>
                      <a:pt x="316" y="201"/>
                    </a:lnTo>
                    <a:lnTo>
                      <a:pt x="340" y="197"/>
                    </a:lnTo>
                    <a:lnTo>
                      <a:pt x="366" y="194"/>
                    </a:lnTo>
                    <a:lnTo>
                      <a:pt x="393" y="192"/>
                    </a:lnTo>
                    <a:lnTo>
                      <a:pt x="424" y="193"/>
                    </a:lnTo>
                    <a:lnTo>
                      <a:pt x="457" y="197"/>
                    </a:lnTo>
                    <a:lnTo>
                      <a:pt x="493" y="203"/>
                    </a:lnTo>
                    <a:lnTo>
                      <a:pt x="529" y="214"/>
                    </a:lnTo>
                    <a:lnTo>
                      <a:pt x="582" y="239"/>
                    </a:lnTo>
                    <a:close/>
                  </a:path>
                </a:pathLst>
              </a:cu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112" name="Freeform 213"/>
              <p:cNvSpPr>
                <a:spLocks/>
              </p:cNvSpPr>
              <p:nvPr/>
            </p:nvSpPr>
            <p:spPr bwMode="auto">
              <a:xfrm>
                <a:off x="4882" y="1584"/>
                <a:ext cx="163" cy="111"/>
              </a:xfrm>
              <a:custGeom>
                <a:avLst/>
                <a:gdLst>
                  <a:gd name="T0" fmla="*/ 0 w 1139"/>
                  <a:gd name="T1" fmla="*/ 0 h 778"/>
                  <a:gd name="T2" fmla="*/ 0 w 1139"/>
                  <a:gd name="T3" fmla="*/ 0 h 778"/>
                  <a:gd name="T4" fmla="*/ 0 w 1139"/>
                  <a:gd name="T5" fmla="*/ 0 h 778"/>
                  <a:gd name="T6" fmla="*/ 0 w 1139"/>
                  <a:gd name="T7" fmla="*/ 0 h 778"/>
                  <a:gd name="T8" fmla="*/ 0 w 1139"/>
                  <a:gd name="T9" fmla="*/ 0 h 778"/>
                  <a:gd name="T10" fmla="*/ 0 w 1139"/>
                  <a:gd name="T11" fmla="*/ 0 h 778"/>
                  <a:gd name="T12" fmla="*/ 0 w 1139"/>
                  <a:gd name="T13" fmla="*/ 0 h 778"/>
                  <a:gd name="T14" fmla="*/ 0 w 1139"/>
                  <a:gd name="T15" fmla="*/ 0 h 778"/>
                  <a:gd name="T16" fmla="*/ 0 w 1139"/>
                  <a:gd name="T17" fmla="*/ 0 h 778"/>
                  <a:gd name="T18" fmla="*/ 0 w 1139"/>
                  <a:gd name="T19" fmla="*/ 0 h 778"/>
                  <a:gd name="T20" fmla="*/ 0 w 1139"/>
                  <a:gd name="T21" fmla="*/ 0 h 778"/>
                  <a:gd name="T22" fmla="*/ 0 w 1139"/>
                  <a:gd name="T23" fmla="*/ 0 h 778"/>
                  <a:gd name="T24" fmla="*/ 0 w 1139"/>
                  <a:gd name="T25" fmla="*/ 0 h 778"/>
                  <a:gd name="T26" fmla="*/ 0 w 1139"/>
                  <a:gd name="T27" fmla="*/ 0 h 778"/>
                  <a:gd name="T28" fmla="*/ 0 w 1139"/>
                  <a:gd name="T29" fmla="*/ 0 h 778"/>
                  <a:gd name="T30" fmla="*/ 0 w 1139"/>
                  <a:gd name="T31" fmla="*/ 0 h 778"/>
                  <a:gd name="T32" fmla="*/ 0 w 1139"/>
                  <a:gd name="T33" fmla="*/ 0 h 778"/>
                  <a:gd name="T34" fmla="*/ 0 w 1139"/>
                  <a:gd name="T35" fmla="*/ 0 h 778"/>
                  <a:gd name="T36" fmla="*/ 0 w 1139"/>
                  <a:gd name="T37" fmla="*/ 0 h 778"/>
                  <a:gd name="T38" fmla="*/ 0 w 1139"/>
                  <a:gd name="T39" fmla="*/ 0 h 778"/>
                  <a:gd name="T40" fmla="*/ 0 w 1139"/>
                  <a:gd name="T41" fmla="*/ 0 h 778"/>
                  <a:gd name="T42" fmla="*/ 0 w 1139"/>
                  <a:gd name="T43" fmla="*/ 0 h 778"/>
                  <a:gd name="T44" fmla="*/ 0 w 1139"/>
                  <a:gd name="T45" fmla="*/ 0 h 778"/>
                  <a:gd name="T46" fmla="*/ 0 w 1139"/>
                  <a:gd name="T47" fmla="*/ 0 h 778"/>
                  <a:gd name="T48" fmla="*/ 0 w 1139"/>
                  <a:gd name="T49" fmla="*/ 0 h 778"/>
                  <a:gd name="T50" fmla="*/ 0 w 1139"/>
                  <a:gd name="T51" fmla="*/ 0 h 778"/>
                  <a:gd name="T52" fmla="*/ 0 w 1139"/>
                  <a:gd name="T53" fmla="*/ 0 h 778"/>
                  <a:gd name="T54" fmla="*/ 0 w 1139"/>
                  <a:gd name="T55" fmla="*/ 0 h 778"/>
                  <a:gd name="T56" fmla="*/ 0 w 1139"/>
                  <a:gd name="T57" fmla="*/ 0 h 778"/>
                  <a:gd name="T58" fmla="*/ 0 w 1139"/>
                  <a:gd name="T59" fmla="*/ 0 h 778"/>
                  <a:gd name="T60" fmla="*/ 0 w 1139"/>
                  <a:gd name="T61" fmla="*/ 0 h 778"/>
                  <a:gd name="T62" fmla="*/ 0 w 1139"/>
                  <a:gd name="T63" fmla="*/ 0 h 778"/>
                  <a:gd name="T64" fmla="*/ 0 w 1139"/>
                  <a:gd name="T65" fmla="*/ 0 h 778"/>
                  <a:gd name="T66" fmla="*/ 0 w 1139"/>
                  <a:gd name="T67" fmla="*/ 0 h 778"/>
                  <a:gd name="T68" fmla="*/ 0 w 1139"/>
                  <a:gd name="T69" fmla="*/ 0 h 778"/>
                  <a:gd name="T70" fmla="*/ 0 w 1139"/>
                  <a:gd name="T71" fmla="*/ 0 h 778"/>
                  <a:gd name="T72" fmla="*/ 0 w 1139"/>
                  <a:gd name="T73" fmla="*/ 0 h 778"/>
                  <a:gd name="T74" fmla="*/ 0 w 1139"/>
                  <a:gd name="T75" fmla="*/ 0 h 778"/>
                  <a:gd name="T76" fmla="*/ 0 w 1139"/>
                  <a:gd name="T77" fmla="*/ 0 h 778"/>
                  <a:gd name="T78" fmla="*/ 0 w 1139"/>
                  <a:gd name="T79" fmla="*/ 0 h 778"/>
                  <a:gd name="T80" fmla="*/ 0 w 1139"/>
                  <a:gd name="T81" fmla="*/ 0 h 778"/>
                  <a:gd name="T82" fmla="*/ 0 w 1139"/>
                  <a:gd name="T83" fmla="*/ 0 h 778"/>
                  <a:gd name="T84" fmla="*/ 0 w 1139"/>
                  <a:gd name="T85" fmla="*/ 0 h 778"/>
                  <a:gd name="T86" fmla="*/ 0 w 1139"/>
                  <a:gd name="T87" fmla="*/ 0 h 778"/>
                  <a:gd name="T88" fmla="*/ 0 w 1139"/>
                  <a:gd name="T89" fmla="*/ 0 h 778"/>
                  <a:gd name="T90" fmla="*/ 0 w 1139"/>
                  <a:gd name="T91" fmla="*/ 0 h 778"/>
                  <a:gd name="T92" fmla="*/ 0 w 1139"/>
                  <a:gd name="T93" fmla="*/ 0 h 778"/>
                  <a:gd name="T94" fmla="*/ 0 w 1139"/>
                  <a:gd name="T95" fmla="*/ 0 h 778"/>
                  <a:gd name="T96" fmla="*/ 0 w 1139"/>
                  <a:gd name="T97" fmla="*/ 0 h 778"/>
                  <a:gd name="T98" fmla="*/ 0 w 1139"/>
                  <a:gd name="T99" fmla="*/ 0 h 778"/>
                  <a:gd name="T100" fmla="*/ 0 w 1139"/>
                  <a:gd name="T101" fmla="*/ 0 h 778"/>
                  <a:gd name="T102" fmla="*/ 0 w 1139"/>
                  <a:gd name="T103" fmla="*/ 0 h 778"/>
                  <a:gd name="T104" fmla="*/ 0 w 1139"/>
                  <a:gd name="T105" fmla="*/ 0 h 778"/>
                  <a:gd name="T106" fmla="*/ 0 w 1139"/>
                  <a:gd name="T107" fmla="*/ 0 h 778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w 1139"/>
                  <a:gd name="T163" fmla="*/ 0 h 778"/>
                  <a:gd name="T164" fmla="*/ 1139 w 1139"/>
                  <a:gd name="T165" fmla="*/ 778 h 778"/>
                </a:gdLst>
                <a:ahLst/>
                <a:cxnLst>
                  <a:cxn ang="T108">
                    <a:pos x="T0" y="T1"/>
                  </a:cxn>
                  <a:cxn ang="T109">
                    <a:pos x="T2" y="T3"/>
                  </a:cxn>
                  <a:cxn ang="T110">
                    <a:pos x="T4" y="T5"/>
                  </a:cxn>
                  <a:cxn ang="T111">
                    <a:pos x="T6" y="T7"/>
                  </a:cxn>
                  <a:cxn ang="T112">
                    <a:pos x="T8" y="T9"/>
                  </a:cxn>
                  <a:cxn ang="T113">
                    <a:pos x="T10" y="T11"/>
                  </a:cxn>
                  <a:cxn ang="T114">
                    <a:pos x="T12" y="T13"/>
                  </a:cxn>
                  <a:cxn ang="T115">
                    <a:pos x="T14" y="T15"/>
                  </a:cxn>
                  <a:cxn ang="T116">
                    <a:pos x="T16" y="T17"/>
                  </a:cxn>
                  <a:cxn ang="T117">
                    <a:pos x="T18" y="T19"/>
                  </a:cxn>
                  <a:cxn ang="T118">
                    <a:pos x="T20" y="T21"/>
                  </a:cxn>
                  <a:cxn ang="T119">
                    <a:pos x="T22" y="T23"/>
                  </a:cxn>
                  <a:cxn ang="T120">
                    <a:pos x="T24" y="T25"/>
                  </a:cxn>
                  <a:cxn ang="T121">
                    <a:pos x="T26" y="T27"/>
                  </a:cxn>
                  <a:cxn ang="T122">
                    <a:pos x="T28" y="T29"/>
                  </a:cxn>
                  <a:cxn ang="T123">
                    <a:pos x="T30" y="T31"/>
                  </a:cxn>
                  <a:cxn ang="T124">
                    <a:pos x="T32" y="T33"/>
                  </a:cxn>
                  <a:cxn ang="T125">
                    <a:pos x="T34" y="T35"/>
                  </a:cxn>
                  <a:cxn ang="T126">
                    <a:pos x="T36" y="T37"/>
                  </a:cxn>
                  <a:cxn ang="T127">
                    <a:pos x="T38" y="T39"/>
                  </a:cxn>
                  <a:cxn ang="T128">
                    <a:pos x="T40" y="T41"/>
                  </a:cxn>
                  <a:cxn ang="T129">
                    <a:pos x="T42" y="T43"/>
                  </a:cxn>
                  <a:cxn ang="T130">
                    <a:pos x="T44" y="T45"/>
                  </a:cxn>
                  <a:cxn ang="T131">
                    <a:pos x="T46" y="T47"/>
                  </a:cxn>
                  <a:cxn ang="T132">
                    <a:pos x="T48" y="T49"/>
                  </a:cxn>
                  <a:cxn ang="T133">
                    <a:pos x="T50" y="T51"/>
                  </a:cxn>
                  <a:cxn ang="T134">
                    <a:pos x="T52" y="T53"/>
                  </a:cxn>
                  <a:cxn ang="T135">
                    <a:pos x="T54" y="T55"/>
                  </a:cxn>
                  <a:cxn ang="T136">
                    <a:pos x="T56" y="T57"/>
                  </a:cxn>
                  <a:cxn ang="T137">
                    <a:pos x="T58" y="T59"/>
                  </a:cxn>
                  <a:cxn ang="T138">
                    <a:pos x="T60" y="T61"/>
                  </a:cxn>
                  <a:cxn ang="T139">
                    <a:pos x="T62" y="T63"/>
                  </a:cxn>
                  <a:cxn ang="T140">
                    <a:pos x="T64" y="T65"/>
                  </a:cxn>
                  <a:cxn ang="T141">
                    <a:pos x="T66" y="T67"/>
                  </a:cxn>
                  <a:cxn ang="T142">
                    <a:pos x="T68" y="T69"/>
                  </a:cxn>
                  <a:cxn ang="T143">
                    <a:pos x="T70" y="T71"/>
                  </a:cxn>
                  <a:cxn ang="T144">
                    <a:pos x="T72" y="T73"/>
                  </a:cxn>
                  <a:cxn ang="T145">
                    <a:pos x="T74" y="T75"/>
                  </a:cxn>
                  <a:cxn ang="T146">
                    <a:pos x="T76" y="T77"/>
                  </a:cxn>
                  <a:cxn ang="T147">
                    <a:pos x="T78" y="T79"/>
                  </a:cxn>
                  <a:cxn ang="T148">
                    <a:pos x="T80" y="T81"/>
                  </a:cxn>
                  <a:cxn ang="T149">
                    <a:pos x="T82" y="T83"/>
                  </a:cxn>
                  <a:cxn ang="T150">
                    <a:pos x="T84" y="T85"/>
                  </a:cxn>
                  <a:cxn ang="T151">
                    <a:pos x="T86" y="T87"/>
                  </a:cxn>
                  <a:cxn ang="T152">
                    <a:pos x="T88" y="T89"/>
                  </a:cxn>
                  <a:cxn ang="T153">
                    <a:pos x="T90" y="T91"/>
                  </a:cxn>
                  <a:cxn ang="T154">
                    <a:pos x="T92" y="T93"/>
                  </a:cxn>
                  <a:cxn ang="T155">
                    <a:pos x="T94" y="T95"/>
                  </a:cxn>
                  <a:cxn ang="T156">
                    <a:pos x="T96" y="T97"/>
                  </a:cxn>
                  <a:cxn ang="T157">
                    <a:pos x="T98" y="T99"/>
                  </a:cxn>
                  <a:cxn ang="T158">
                    <a:pos x="T100" y="T101"/>
                  </a:cxn>
                  <a:cxn ang="T159">
                    <a:pos x="T102" y="T103"/>
                  </a:cxn>
                  <a:cxn ang="T160">
                    <a:pos x="T104" y="T105"/>
                  </a:cxn>
                  <a:cxn ang="T161">
                    <a:pos x="T106" y="T107"/>
                  </a:cxn>
                </a:cxnLst>
                <a:rect l="T162" t="T163" r="T164" b="T165"/>
                <a:pathLst>
                  <a:path w="1139" h="778">
                    <a:moveTo>
                      <a:pt x="7" y="587"/>
                    </a:moveTo>
                    <a:lnTo>
                      <a:pt x="0" y="682"/>
                    </a:lnTo>
                    <a:lnTo>
                      <a:pt x="742" y="778"/>
                    </a:lnTo>
                    <a:lnTo>
                      <a:pt x="748" y="775"/>
                    </a:lnTo>
                    <a:lnTo>
                      <a:pt x="763" y="767"/>
                    </a:lnTo>
                    <a:lnTo>
                      <a:pt x="787" y="755"/>
                    </a:lnTo>
                    <a:lnTo>
                      <a:pt x="816" y="737"/>
                    </a:lnTo>
                    <a:lnTo>
                      <a:pt x="852" y="714"/>
                    </a:lnTo>
                    <a:lnTo>
                      <a:pt x="891" y="686"/>
                    </a:lnTo>
                    <a:lnTo>
                      <a:pt x="932" y="652"/>
                    </a:lnTo>
                    <a:lnTo>
                      <a:pt x="973" y="613"/>
                    </a:lnTo>
                    <a:lnTo>
                      <a:pt x="1013" y="570"/>
                    </a:lnTo>
                    <a:lnTo>
                      <a:pt x="1051" y="521"/>
                    </a:lnTo>
                    <a:lnTo>
                      <a:pt x="1083" y="466"/>
                    </a:lnTo>
                    <a:lnTo>
                      <a:pt x="1109" y="406"/>
                    </a:lnTo>
                    <a:lnTo>
                      <a:pt x="1129" y="342"/>
                    </a:lnTo>
                    <a:lnTo>
                      <a:pt x="1139" y="271"/>
                    </a:lnTo>
                    <a:lnTo>
                      <a:pt x="1138" y="196"/>
                    </a:lnTo>
                    <a:lnTo>
                      <a:pt x="1124" y="115"/>
                    </a:lnTo>
                    <a:lnTo>
                      <a:pt x="1122" y="110"/>
                    </a:lnTo>
                    <a:lnTo>
                      <a:pt x="1115" y="97"/>
                    </a:lnTo>
                    <a:lnTo>
                      <a:pt x="1102" y="80"/>
                    </a:lnTo>
                    <a:lnTo>
                      <a:pt x="1086" y="59"/>
                    </a:lnTo>
                    <a:lnTo>
                      <a:pt x="1066" y="39"/>
                    </a:lnTo>
                    <a:lnTo>
                      <a:pt x="1041" y="20"/>
                    </a:lnTo>
                    <a:lnTo>
                      <a:pt x="1011" y="7"/>
                    </a:lnTo>
                    <a:lnTo>
                      <a:pt x="978" y="0"/>
                    </a:lnTo>
                    <a:lnTo>
                      <a:pt x="982" y="12"/>
                    </a:lnTo>
                    <a:lnTo>
                      <a:pt x="994" y="46"/>
                    </a:lnTo>
                    <a:lnTo>
                      <a:pt x="1007" y="100"/>
                    </a:lnTo>
                    <a:lnTo>
                      <a:pt x="1019" y="169"/>
                    </a:lnTo>
                    <a:lnTo>
                      <a:pt x="1022" y="252"/>
                    </a:lnTo>
                    <a:lnTo>
                      <a:pt x="1013" y="344"/>
                    </a:lnTo>
                    <a:lnTo>
                      <a:pt x="987" y="444"/>
                    </a:lnTo>
                    <a:lnTo>
                      <a:pt x="940" y="549"/>
                    </a:lnTo>
                    <a:lnTo>
                      <a:pt x="939" y="550"/>
                    </a:lnTo>
                    <a:lnTo>
                      <a:pt x="934" y="553"/>
                    </a:lnTo>
                    <a:lnTo>
                      <a:pt x="927" y="559"/>
                    </a:lnTo>
                    <a:lnTo>
                      <a:pt x="917" y="567"/>
                    </a:lnTo>
                    <a:lnTo>
                      <a:pt x="904" y="575"/>
                    </a:lnTo>
                    <a:lnTo>
                      <a:pt x="890" y="585"/>
                    </a:lnTo>
                    <a:lnTo>
                      <a:pt x="871" y="594"/>
                    </a:lnTo>
                    <a:lnTo>
                      <a:pt x="851" y="603"/>
                    </a:lnTo>
                    <a:lnTo>
                      <a:pt x="828" y="611"/>
                    </a:lnTo>
                    <a:lnTo>
                      <a:pt x="802" y="619"/>
                    </a:lnTo>
                    <a:lnTo>
                      <a:pt x="773" y="625"/>
                    </a:lnTo>
                    <a:lnTo>
                      <a:pt x="741" y="629"/>
                    </a:lnTo>
                    <a:lnTo>
                      <a:pt x="708" y="630"/>
                    </a:lnTo>
                    <a:lnTo>
                      <a:pt x="671" y="629"/>
                    </a:lnTo>
                    <a:lnTo>
                      <a:pt x="631" y="626"/>
                    </a:lnTo>
                    <a:lnTo>
                      <a:pt x="590" y="618"/>
                    </a:lnTo>
                    <a:lnTo>
                      <a:pt x="590" y="720"/>
                    </a:lnTo>
                    <a:lnTo>
                      <a:pt x="26" y="663"/>
                    </a:lnTo>
                    <a:lnTo>
                      <a:pt x="7" y="587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113" name="Freeform 214"/>
              <p:cNvSpPr>
                <a:spLocks/>
              </p:cNvSpPr>
              <p:nvPr/>
            </p:nvSpPr>
            <p:spPr bwMode="auto">
              <a:xfrm>
                <a:off x="4862" y="1693"/>
                <a:ext cx="119" cy="38"/>
              </a:xfrm>
              <a:custGeom>
                <a:avLst/>
                <a:gdLst>
                  <a:gd name="T0" fmla="*/ 0 w 837"/>
                  <a:gd name="T1" fmla="*/ 0 h 269"/>
                  <a:gd name="T2" fmla="*/ 0 w 837"/>
                  <a:gd name="T3" fmla="*/ 0 h 269"/>
                  <a:gd name="T4" fmla="*/ 0 w 837"/>
                  <a:gd name="T5" fmla="*/ 0 h 269"/>
                  <a:gd name="T6" fmla="*/ 0 w 837"/>
                  <a:gd name="T7" fmla="*/ 0 h 269"/>
                  <a:gd name="T8" fmla="*/ 0 w 837"/>
                  <a:gd name="T9" fmla="*/ 0 h 26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37"/>
                  <a:gd name="T16" fmla="*/ 0 h 269"/>
                  <a:gd name="T17" fmla="*/ 837 w 837"/>
                  <a:gd name="T18" fmla="*/ 269 h 26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37" h="269">
                    <a:moveTo>
                      <a:pt x="837" y="96"/>
                    </a:moveTo>
                    <a:lnTo>
                      <a:pt x="12" y="0"/>
                    </a:lnTo>
                    <a:lnTo>
                      <a:pt x="0" y="96"/>
                    </a:lnTo>
                    <a:lnTo>
                      <a:pt x="812" y="269"/>
                    </a:lnTo>
                    <a:lnTo>
                      <a:pt x="837" y="96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114" name="Freeform 215"/>
              <p:cNvSpPr>
                <a:spLocks/>
              </p:cNvSpPr>
              <p:nvPr/>
            </p:nvSpPr>
            <p:spPr bwMode="auto">
              <a:xfrm>
                <a:off x="4921" y="1705"/>
                <a:ext cx="51" cy="18"/>
              </a:xfrm>
              <a:custGeom>
                <a:avLst/>
                <a:gdLst>
                  <a:gd name="T0" fmla="*/ 0 w 358"/>
                  <a:gd name="T1" fmla="*/ 0 h 122"/>
                  <a:gd name="T2" fmla="*/ 0 w 358"/>
                  <a:gd name="T3" fmla="*/ 0 h 122"/>
                  <a:gd name="T4" fmla="*/ 0 w 358"/>
                  <a:gd name="T5" fmla="*/ 0 h 122"/>
                  <a:gd name="T6" fmla="*/ 0 w 358"/>
                  <a:gd name="T7" fmla="*/ 0 h 122"/>
                  <a:gd name="T8" fmla="*/ 0 w 358"/>
                  <a:gd name="T9" fmla="*/ 0 h 12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8"/>
                  <a:gd name="T16" fmla="*/ 0 h 122"/>
                  <a:gd name="T17" fmla="*/ 358 w 358"/>
                  <a:gd name="T18" fmla="*/ 122 h 12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8" h="122">
                    <a:moveTo>
                      <a:pt x="358" y="53"/>
                    </a:moveTo>
                    <a:lnTo>
                      <a:pt x="5" y="0"/>
                    </a:lnTo>
                    <a:lnTo>
                      <a:pt x="0" y="51"/>
                    </a:lnTo>
                    <a:lnTo>
                      <a:pt x="348" y="122"/>
                    </a:lnTo>
                    <a:lnTo>
                      <a:pt x="358" y="53"/>
                    </a:lnTo>
                    <a:close/>
                  </a:path>
                </a:pathLst>
              </a:cu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115" name="Freeform 216"/>
              <p:cNvSpPr>
                <a:spLocks/>
              </p:cNvSpPr>
              <p:nvPr/>
            </p:nvSpPr>
            <p:spPr bwMode="auto">
              <a:xfrm>
                <a:off x="4869" y="1696"/>
                <a:ext cx="34" cy="13"/>
              </a:xfrm>
              <a:custGeom>
                <a:avLst/>
                <a:gdLst>
                  <a:gd name="T0" fmla="*/ 0 w 239"/>
                  <a:gd name="T1" fmla="*/ 0 h 91"/>
                  <a:gd name="T2" fmla="*/ 0 w 239"/>
                  <a:gd name="T3" fmla="*/ 0 h 91"/>
                  <a:gd name="T4" fmla="*/ 0 w 239"/>
                  <a:gd name="T5" fmla="*/ 0 h 91"/>
                  <a:gd name="T6" fmla="*/ 0 w 239"/>
                  <a:gd name="T7" fmla="*/ 0 h 91"/>
                  <a:gd name="T8" fmla="*/ 0 w 239"/>
                  <a:gd name="T9" fmla="*/ 0 h 9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9"/>
                  <a:gd name="T16" fmla="*/ 0 h 91"/>
                  <a:gd name="T17" fmla="*/ 239 w 239"/>
                  <a:gd name="T18" fmla="*/ 91 h 9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9" h="91">
                    <a:moveTo>
                      <a:pt x="239" y="42"/>
                    </a:moveTo>
                    <a:lnTo>
                      <a:pt x="0" y="0"/>
                    </a:lnTo>
                    <a:lnTo>
                      <a:pt x="2" y="44"/>
                    </a:lnTo>
                    <a:lnTo>
                      <a:pt x="231" y="91"/>
                    </a:lnTo>
                    <a:lnTo>
                      <a:pt x="239" y="42"/>
                    </a:lnTo>
                    <a:close/>
                  </a:path>
                </a:pathLst>
              </a:cu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116" name="Freeform 217"/>
              <p:cNvSpPr>
                <a:spLocks/>
              </p:cNvSpPr>
              <p:nvPr/>
            </p:nvSpPr>
            <p:spPr bwMode="auto">
              <a:xfrm>
                <a:off x="4783" y="1709"/>
                <a:ext cx="202" cy="67"/>
              </a:xfrm>
              <a:custGeom>
                <a:avLst/>
                <a:gdLst>
                  <a:gd name="T0" fmla="*/ 0 w 1409"/>
                  <a:gd name="T1" fmla="*/ 0 h 466"/>
                  <a:gd name="T2" fmla="*/ 0 w 1409"/>
                  <a:gd name="T3" fmla="*/ 0 h 466"/>
                  <a:gd name="T4" fmla="*/ 0 w 1409"/>
                  <a:gd name="T5" fmla="*/ 0 h 466"/>
                  <a:gd name="T6" fmla="*/ 0 w 1409"/>
                  <a:gd name="T7" fmla="*/ 0 h 466"/>
                  <a:gd name="T8" fmla="*/ 0 w 1409"/>
                  <a:gd name="T9" fmla="*/ 0 h 466"/>
                  <a:gd name="T10" fmla="*/ 0 w 1409"/>
                  <a:gd name="T11" fmla="*/ 0 h 466"/>
                  <a:gd name="T12" fmla="*/ 0 w 1409"/>
                  <a:gd name="T13" fmla="*/ 0 h 466"/>
                  <a:gd name="T14" fmla="*/ 0 w 1409"/>
                  <a:gd name="T15" fmla="*/ 0 h 466"/>
                  <a:gd name="T16" fmla="*/ 0 w 1409"/>
                  <a:gd name="T17" fmla="*/ 0 h 466"/>
                  <a:gd name="T18" fmla="*/ 0 w 1409"/>
                  <a:gd name="T19" fmla="*/ 0 h 466"/>
                  <a:gd name="T20" fmla="*/ 0 w 1409"/>
                  <a:gd name="T21" fmla="*/ 0 h 466"/>
                  <a:gd name="T22" fmla="*/ 0 w 1409"/>
                  <a:gd name="T23" fmla="*/ 0 h 466"/>
                  <a:gd name="T24" fmla="*/ 0 w 1409"/>
                  <a:gd name="T25" fmla="*/ 0 h 466"/>
                  <a:gd name="T26" fmla="*/ 0 w 1409"/>
                  <a:gd name="T27" fmla="*/ 0 h 466"/>
                  <a:gd name="T28" fmla="*/ 0 w 1409"/>
                  <a:gd name="T29" fmla="*/ 0 h 466"/>
                  <a:gd name="T30" fmla="*/ 0 w 1409"/>
                  <a:gd name="T31" fmla="*/ 0 h 466"/>
                  <a:gd name="T32" fmla="*/ 0 w 1409"/>
                  <a:gd name="T33" fmla="*/ 0 h 466"/>
                  <a:gd name="T34" fmla="*/ 0 w 1409"/>
                  <a:gd name="T35" fmla="*/ 0 h 466"/>
                  <a:gd name="T36" fmla="*/ 0 w 1409"/>
                  <a:gd name="T37" fmla="*/ 0 h 466"/>
                  <a:gd name="T38" fmla="*/ 0 w 1409"/>
                  <a:gd name="T39" fmla="*/ 0 h 466"/>
                  <a:gd name="T40" fmla="*/ 0 w 1409"/>
                  <a:gd name="T41" fmla="*/ 0 h 466"/>
                  <a:gd name="T42" fmla="*/ 0 w 1409"/>
                  <a:gd name="T43" fmla="*/ 0 h 466"/>
                  <a:gd name="T44" fmla="*/ 0 w 1409"/>
                  <a:gd name="T45" fmla="*/ 0 h 466"/>
                  <a:gd name="T46" fmla="*/ 0 w 1409"/>
                  <a:gd name="T47" fmla="*/ 0 h 466"/>
                  <a:gd name="T48" fmla="*/ 0 w 1409"/>
                  <a:gd name="T49" fmla="*/ 0 h 466"/>
                  <a:gd name="T50" fmla="*/ 0 w 1409"/>
                  <a:gd name="T51" fmla="*/ 0 h 466"/>
                  <a:gd name="T52" fmla="*/ 0 w 1409"/>
                  <a:gd name="T53" fmla="*/ 0 h 466"/>
                  <a:gd name="T54" fmla="*/ 0 w 1409"/>
                  <a:gd name="T55" fmla="*/ 0 h 466"/>
                  <a:gd name="T56" fmla="*/ 0 w 1409"/>
                  <a:gd name="T57" fmla="*/ 0 h 466"/>
                  <a:gd name="T58" fmla="*/ 0 w 1409"/>
                  <a:gd name="T59" fmla="*/ 0 h 466"/>
                  <a:gd name="T60" fmla="*/ 0 w 1409"/>
                  <a:gd name="T61" fmla="*/ 0 h 466"/>
                  <a:gd name="T62" fmla="*/ 0 w 1409"/>
                  <a:gd name="T63" fmla="*/ 0 h 466"/>
                  <a:gd name="T64" fmla="*/ 0 w 1409"/>
                  <a:gd name="T65" fmla="*/ 0 h 466"/>
                  <a:gd name="T66" fmla="*/ 0 w 1409"/>
                  <a:gd name="T67" fmla="*/ 0 h 466"/>
                  <a:gd name="T68" fmla="*/ 0 w 1409"/>
                  <a:gd name="T69" fmla="*/ 0 h 46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1409"/>
                  <a:gd name="T106" fmla="*/ 0 h 466"/>
                  <a:gd name="T107" fmla="*/ 1409 w 1409"/>
                  <a:gd name="T108" fmla="*/ 466 h 466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1409" h="466">
                    <a:moveTo>
                      <a:pt x="0" y="140"/>
                    </a:moveTo>
                    <a:lnTo>
                      <a:pt x="4" y="140"/>
                    </a:lnTo>
                    <a:lnTo>
                      <a:pt x="12" y="138"/>
                    </a:lnTo>
                    <a:lnTo>
                      <a:pt x="27" y="135"/>
                    </a:lnTo>
                    <a:lnTo>
                      <a:pt x="45" y="132"/>
                    </a:lnTo>
                    <a:lnTo>
                      <a:pt x="67" y="128"/>
                    </a:lnTo>
                    <a:lnTo>
                      <a:pt x="92" y="123"/>
                    </a:lnTo>
                    <a:lnTo>
                      <a:pt x="120" y="116"/>
                    </a:lnTo>
                    <a:lnTo>
                      <a:pt x="150" y="108"/>
                    </a:lnTo>
                    <a:lnTo>
                      <a:pt x="181" y="100"/>
                    </a:lnTo>
                    <a:lnTo>
                      <a:pt x="212" y="89"/>
                    </a:lnTo>
                    <a:lnTo>
                      <a:pt x="243" y="78"/>
                    </a:lnTo>
                    <a:lnTo>
                      <a:pt x="273" y="65"/>
                    </a:lnTo>
                    <a:lnTo>
                      <a:pt x="303" y="50"/>
                    </a:lnTo>
                    <a:lnTo>
                      <a:pt x="330" y="35"/>
                    </a:lnTo>
                    <a:lnTo>
                      <a:pt x="355" y="18"/>
                    </a:lnTo>
                    <a:lnTo>
                      <a:pt x="375" y="0"/>
                    </a:lnTo>
                    <a:lnTo>
                      <a:pt x="1409" y="236"/>
                    </a:lnTo>
                    <a:lnTo>
                      <a:pt x="1407" y="239"/>
                    </a:lnTo>
                    <a:lnTo>
                      <a:pt x="1401" y="245"/>
                    </a:lnTo>
                    <a:lnTo>
                      <a:pt x="1392" y="254"/>
                    </a:lnTo>
                    <a:lnTo>
                      <a:pt x="1379" y="265"/>
                    </a:lnTo>
                    <a:lnTo>
                      <a:pt x="1363" y="279"/>
                    </a:lnTo>
                    <a:lnTo>
                      <a:pt x="1345" y="295"/>
                    </a:lnTo>
                    <a:lnTo>
                      <a:pt x="1325" y="313"/>
                    </a:lnTo>
                    <a:lnTo>
                      <a:pt x="1303" y="332"/>
                    </a:lnTo>
                    <a:lnTo>
                      <a:pt x="1279" y="351"/>
                    </a:lnTo>
                    <a:lnTo>
                      <a:pt x="1253" y="371"/>
                    </a:lnTo>
                    <a:lnTo>
                      <a:pt x="1227" y="390"/>
                    </a:lnTo>
                    <a:lnTo>
                      <a:pt x="1200" y="409"/>
                    </a:lnTo>
                    <a:lnTo>
                      <a:pt x="1172" y="426"/>
                    </a:lnTo>
                    <a:lnTo>
                      <a:pt x="1145" y="441"/>
                    </a:lnTo>
                    <a:lnTo>
                      <a:pt x="1117" y="455"/>
                    </a:lnTo>
                    <a:lnTo>
                      <a:pt x="1091" y="466"/>
                    </a:lnTo>
                    <a:lnTo>
                      <a:pt x="0" y="140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117" name="Freeform 218"/>
              <p:cNvSpPr>
                <a:spLocks/>
              </p:cNvSpPr>
              <p:nvPr/>
            </p:nvSpPr>
            <p:spPr bwMode="auto">
              <a:xfrm>
                <a:off x="4984" y="1702"/>
                <a:ext cx="72" cy="32"/>
              </a:xfrm>
              <a:custGeom>
                <a:avLst/>
                <a:gdLst>
                  <a:gd name="T0" fmla="*/ 0 w 502"/>
                  <a:gd name="T1" fmla="*/ 0 h 223"/>
                  <a:gd name="T2" fmla="*/ 0 w 502"/>
                  <a:gd name="T3" fmla="*/ 0 h 223"/>
                  <a:gd name="T4" fmla="*/ 0 w 502"/>
                  <a:gd name="T5" fmla="*/ 0 h 223"/>
                  <a:gd name="T6" fmla="*/ 0 w 502"/>
                  <a:gd name="T7" fmla="*/ 0 h 223"/>
                  <a:gd name="T8" fmla="*/ 0 w 502"/>
                  <a:gd name="T9" fmla="*/ 0 h 223"/>
                  <a:gd name="T10" fmla="*/ 0 w 502"/>
                  <a:gd name="T11" fmla="*/ 0 h 2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02"/>
                  <a:gd name="T19" fmla="*/ 0 h 223"/>
                  <a:gd name="T20" fmla="*/ 502 w 502"/>
                  <a:gd name="T21" fmla="*/ 223 h 2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02" h="223">
                    <a:moveTo>
                      <a:pt x="51" y="223"/>
                    </a:moveTo>
                    <a:lnTo>
                      <a:pt x="502" y="90"/>
                    </a:lnTo>
                    <a:lnTo>
                      <a:pt x="229" y="0"/>
                    </a:lnTo>
                    <a:lnTo>
                      <a:pt x="6" y="26"/>
                    </a:lnTo>
                    <a:lnTo>
                      <a:pt x="0" y="211"/>
                    </a:lnTo>
                    <a:lnTo>
                      <a:pt x="51" y="223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118" name="Freeform 219"/>
              <p:cNvSpPr>
                <a:spLocks/>
              </p:cNvSpPr>
              <p:nvPr/>
            </p:nvSpPr>
            <p:spPr bwMode="auto">
              <a:xfrm>
                <a:off x="4799" y="1565"/>
                <a:ext cx="38" cy="152"/>
              </a:xfrm>
              <a:custGeom>
                <a:avLst/>
                <a:gdLst>
                  <a:gd name="T0" fmla="*/ 0 w 267"/>
                  <a:gd name="T1" fmla="*/ 0 h 1064"/>
                  <a:gd name="T2" fmla="*/ 0 w 267"/>
                  <a:gd name="T3" fmla="*/ 0 h 1064"/>
                  <a:gd name="T4" fmla="*/ 0 w 267"/>
                  <a:gd name="T5" fmla="*/ 0 h 1064"/>
                  <a:gd name="T6" fmla="*/ 0 w 267"/>
                  <a:gd name="T7" fmla="*/ 0 h 1064"/>
                  <a:gd name="T8" fmla="*/ 0 w 267"/>
                  <a:gd name="T9" fmla="*/ 0 h 1064"/>
                  <a:gd name="T10" fmla="*/ 0 w 267"/>
                  <a:gd name="T11" fmla="*/ 0 h 1064"/>
                  <a:gd name="T12" fmla="*/ 0 w 267"/>
                  <a:gd name="T13" fmla="*/ 0 h 1064"/>
                  <a:gd name="T14" fmla="*/ 0 w 267"/>
                  <a:gd name="T15" fmla="*/ 0 h 1064"/>
                  <a:gd name="T16" fmla="*/ 0 w 267"/>
                  <a:gd name="T17" fmla="*/ 0 h 1064"/>
                  <a:gd name="T18" fmla="*/ 0 w 267"/>
                  <a:gd name="T19" fmla="*/ 0 h 1064"/>
                  <a:gd name="T20" fmla="*/ 0 w 267"/>
                  <a:gd name="T21" fmla="*/ 0 h 1064"/>
                  <a:gd name="T22" fmla="*/ 0 w 267"/>
                  <a:gd name="T23" fmla="*/ 0 h 1064"/>
                  <a:gd name="T24" fmla="*/ 0 w 267"/>
                  <a:gd name="T25" fmla="*/ 0 h 1064"/>
                  <a:gd name="T26" fmla="*/ 0 w 267"/>
                  <a:gd name="T27" fmla="*/ 0 h 1064"/>
                  <a:gd name="T28" fmla="*/ 0 w 267"/>
                  <a:gd name="T29" fmla="*/ 0 h 1064"/>
                  <a:gd name="T30" fmla="*/ 0 w 267"/>
                  <a:gd name="T31" fmla="*/ 0 h 1064"/>
                  <a:gd name="T32" fmla="*/ 0 w 267"/>
                  <a:gd name="T33" fmla="*/ 0 h 1064"/>
                  <a:gd name="T34" fmla="*/ 0 w 267"/>
                  <a:gd name="T35" fmla="*/ 0 h 1064"/>
                  <a:gd name="T36" fmla="*/ 0 w 267"/>
                  <a:gd name="T37" fmla="*/ 0 h 1064"/>
                  <a:gd name="T38" fmla="*/ 0 w 267"/>
                  <a:gd name="T39" fmla="*/ 0 h 1064"/>
                  <a:gd name="T40" fmla="*/ 0 w 267"/>
                  <a:gd name="T41" fmla="*/ 0 h 1064"/>
                  <a:gd name="T42" fmla="*/ 0 w 267"/>
                  <a:gd name="T43" fmla="*/ 0 h 1064"/>
                  <a:gd name="T44" fmla="*/ 0 w 267"/>
                  <a:gd name="T45" fmla="*/ 0 h 1064"/>
                  <a:gd name="T46" fmla="*/ 0 w 267"/>
                  <a:gd name="T47" fmla="*/ 0 h 1064"/>
                  <a:gd name="T48" fmla="*/ 0 w 267"/>
                  <a:gd name="T49" fmla="*/ 0 h 1064"/>
                  <a:gd name="T50" fmla="*/ 0 w 267"/>
                  <a:gd name="T51" fmla="*/ 0 h 1064"/>
                  <a:gd name="T52" fmla="*/ 0 w 267"/>
                  <a:gd name="T53" fmla="*/ 0 h 1064"/>
                  <a:gd name="T54" fmla="*/ 0 w 267"/>
                  <a:gd name="T55" fmla="*/ 0 h 1064"/>
                  <a:gd name="T56" fmla="*/ 0 w 267"/>
                  <a:gd name="T57" fmla="*/ 0 h 1064"/>
                  <a:gd name="T58" fmla="*/ 0 w 267"/>
                  <a:gd name="T59" fmla="*/ 0 h 1064"/>
                  <a:gd name="T60" fmla="*/ 0 w 267"/>
                  <a:gd name="T61" fmla="*/ 0 h 1064"/>
                  <a:gd name="T62" fmla="*/ 0 w 267"/>
                  <a:gd name="T63" fmla="*/ 0 h 1064"/>
                  <a:gd name="T64" fmla="*/ 0 w 267"/>
                  <a:gd name="T65" fmla="*/ 0 h 1064"/>
                  <a:gd name="T66" fmla="*/ 0 w 267"/>
                  <a:gd name="T67" fmla="*/ 0 h 1064"/>
                  <a:gd name="T68" fmla="*/ 0 w 267"/>
                  <a:gd name="T69" fmla="*/ 0 h 1064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267"/>
                  <a:gd name="T106" fmla="*/ 0 h 1064"/>
                  <a:gd name="T107" fmla="*/ 267 w 267"/>
                  <a:gd name="T108" fmla="*/ 1064 h 1064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267" h="1064">
                    <a:moveTo>
                      <a:pt x="267" y="26"/>
                    </a:moveTo>
                    <a:lnTo>
                      <a:pt x="266" y="24"/>
                    </a:lnTo>
                    <a:lnTo>
                      <a:pt x="262" y="22"/>
                    </a:lnTo>
                    <a:lnTo>
                      <a:pt x="254" y="20"/>
                    </a:lnTo>
                    <a:lnTo>
                      <a:pt x="244" y="16"/>
                    </a:lnTo>
                    <a:lnTo>
                      <a:pt x="232" y="12"/>
                    </a:lnTo>
                    <a:lnTo>
                      <a:pt x="218" y="8"/>
                    </a:lnTo>
                    <a:lnTo>
                      <a:pt x="202" y="5"/>
                    </a:lnTo>
                    <a:lnTo>
                      <a:pt x="184" y="1"/>
                    </a:lnTo>
                    <a:lnTo>
                      <a:pt x="164" y="0"/>
                    </a:lnTo>
                    <a:lnTo>
                      <a:pt x="143" y="0"/>
                    </a:lnTo>
                    <a:lnTo>
                      <a:pt x="121" y="3"/>
                    </a:lnTo>
                    <a:lnTo>
                      <a:pt x="98" y="6"/>
                    </a:lnTo>
                    <a:lnTo>
                      <a:pt x="74" y="13"/>
                    </a:lnTo>
                    <a:lnTo>
                      <a:pt x="50" y="22"/>
                    </a:lnTo>
                    <a:lnTo>
                      <a:pt x="25" y="35"/>
                    </a:lnTo>
                    <a:lnTo>
                      <a:pt x="0" y="51"/>
                    </a:lnTo>
                    <a:lnTo>
                      <a:pt x="0" y="1064"/>
                    </a:lnTo>
                    <a:lnTo>
                      <a:pt x="1" y="1064"/>
                    </a:lnTo>
                    <a:lnTo>
                      <a:pt x="7" y="1064"/>
                    </a:lnTo>
                    <a:lnTo>
                      <a:pt x="15" y="1063"/>
                    </a:lnTo>
                    <a:lnTo>
                      <a:pt x="25" y="1062"/>
                    </a:lnTo>
                    <a:lnTo>
                      <a:pt x="37" y="1060"/>
                    </a:lnTo>
                    <a:lnTo>
                      <a:pt x="52" y="1057"/>
                    </a:lnTo>
                    <a:lnTo>
                      <a:pt x="69" y="1054"/>
                    </a:lnTo>
                    <a:lnTo>
                      <a:pt x="88" y="1049"/>
                    </a:lnTo>
                    <a:lnTo>
                      <a:pt x="108" y="1044"/>
                    </a:lnTo>
                    <a:lnTo>
                      <a:pt x="129" y="1037"/>
                    </a:lnTo>
                    <a:lnTo>
                      <a:pt x="152" y="1029"/>
                    </a:lnTo>
                    <a:lnTo>
                      <a:pt x="175" y="1018"/>
                    </a:lnTo>
                    <a:lnTo>
                      <a:pt x="198" y="1007"/>
                    </a:lnTo>
                    <a:lnTo>
                      <a:pt x="222" y="994"/>
                    </a:lnTo>
                    <a:lnTo>
                      <a:pt x="244" y="979"/>
                    </a:lnTo>
                    <a:lnTo>
                      <a:pt x="267" y="962"/>
                    </a:lnTo>
                    <a:lnTo>
                      <a:pt x="267" y="26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119" name="Freeform 220"/>
              <p:cNvSpPr>
                <a:spLocks/>
              </p:cNvSpPr>
              <p:nvPr/>
            </p:nvSpPr>
            <p:spPr bwMode="auto">
              <a:xfrm>
                <a:off x="4800" y="1567"/>
                <a:ext cx="33" cy="128"/>
              </a:xfrm>
              <a:custGeom>
                <a:avLst/>
                <a:gdLst>
                  <a:gd name="T0" fmla="*/ 0 w 228"/>
                  <a:gd name="T1" fmla="*/ 0 h 898"/>
                  <a:gd name="T2" fmla="*/ 0 w 228"/>
                  <a:gd name="T3" fmla="*/ 0 h 898"/>
                  <a:gd name="T4" fmla="*/ 0 w 228"/>
                  <a:gd name="T5" fmla="*/ 0 h 898"/>
                  <a:gd name="T6" fmla="*/ 0 w 228"/>
                  <a:gd name="T7" fmla="*/ 0 h 898"/>
                  <a:gd name="T8" fmla="*/ 0 w 228"/>
                  <a:gd name="T9" fmla="*/ 0 h 898"/>
                  <a:gd name="T10" fmla="*/ 0 w 228"/>
                  <a:gd name="T11" fmla="*/ 0 h 898"/>
                  <a:gd name="T12" fmla="*/ 0 w 228"/>
                  <a:gd name="T13" fmla="*/ 0 h 898"/>
                  <a:gd name="T14" fmla="*/ 0 w 228"/>
                  <a:gd name="T15" fmla="*/ 0 h 898"/>
                  <a:gd name="T16" fmla="*/ 0 w 228"/>
                  <a:gd name="T17" fmla="*/ 0 h 898"/>
                  <a:gd name="T18" fmla="*/ 0 w 228"/>
                  <a:gd name="T19" fmla="*/ 0 h 898"/>
                  <a:gd name="T20" fmla="*/ 0 w 228"/>
                  <a:gd name="T21" fmla="*/ 0 h 898"/>
                  <a:gd name="T22" fmla="*/ 0 w 228"/>
                  <a:gd name="T23" fmla="*/ 0 h 898"/>
                  <a:gd name="T24" fmla="*/ 0 w 228"/>
                  <a:gd name="T25" fmla="*/ 0 h 898"/>
                  <a:gd name="T26" fmla="*/ 0 w 228"/>
                  <a:gd name="T27" fmla="*/ 0 h 898"/>
                  <a:gd name="T28" fmla="*/ 0 w 228"/>
                  <a:gd name="T29" fmla="*/ 0 h 898"/>
                  <a:gd name="T30" fmla="*/ 0 w 228"/>
                  <a:gd name="T31" fmla="*/ 0 h 898"/>
                  <a:gd name="T32" fmla="*/ 0 w 228"/>
                  <a:gd name="T33" fmla="*/ 0 h 898"/>
                  <a:gd name="T34" fmla="*/ 0 w 228"/>
                  <a:gd name="T35" fmla="*/ 0 h 898"/>
                  <a:gd name="T36" fmla="*/ 0 w 228"/>
                  <a:gd name="T37" fmla="*/ 0 h 898"/>
                  <a:gd name="T38" fmla="*/ 0 w 228"/>
                  <a:gd name="T39" fmla="*/ 0 h 898"/>
                  <a:gd name="T40" fmla="*/ 0 w 228"/>
                  <a:gd name="T41" fmla="*/ 0 h 898"/>
                  <a:gd name="T42" fmla="*/ 0 w 228"/>
                  <a:gd name="T43" fmla="*/ 0 h 898"/>
                  <a:gd name="T44" fmla="*/ 0 w 228"/>
                  <a:gd name="T45" fmla="*/ 0 h 898"/>
                  <a:gd name="T46" fmla="*/ 0 w 228"/>
                  <a:gd name="T47" fmla="*/ 0 h 898"/>
                  <a:gd name="T48" fmla="*/ 0 w 228"/>
                  <a:gd name="T49" fmla="*/ 0 h 898"/>
                  <a:gd name="T50" fmla="*/ 0 w 228"/>
                  <a:gd name="T51" fmla="*/ 0 h 898"/>
                  <a:gd name="T52" fmla="*/ 0 w 228"/>
                  <a:gd name="T53" fmla="*/ 0 h 898"/>
                  <a:gd name="T54" fmla="*/ 0 w 228"/>
                  <a:gd name="T55" fmla="*/ 0 h 898"/>
                  <a:gd name="T56" fmla="*/ 0 w 228"/>
                  <a:gd name="T57" fmla="*/ 0 h 898"/>
                  <a:gd name="T58" fmla="*/ 0 w 228"/>
                  <a:gd name="T59" fmla="*/ 0 h 898"/>
                  <a:gd name="T60" fmla="*/ 0 w 228"/>
                  <a:gd name="T61" fmla="*/ 0 h 898"/>
                  <a:gd name="T62" fmla="*/ 0 w 228"/>
                  <a:gd name="T63" fmla="*/ 0 h 898"/>
                  <a:gd name="T64" fmla="*/ 0 w 228"/>
                  <a:gd name="T65" fmla="*/ 0 h 898"/>
                  <a:gd name="T66" fmla="*/ 0 w 228"/>
                  <a:gd name="T67" fmla="*/ 0 h 898"/>
                  <a:gd name="T68" fmla="*/ 0 w 228"/>
                  <a:gd name="T69" fmla="*/ 0 h 898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228"/>
                  <a:gd name="T106" fmla="*/ 0 h 898"/>
                  <a:gd name="T107" fmla="*/ 228 w 228"/>
                  <a:gd name="T108" fmla="*/ 898 h 898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228" h="898">
                    <a:moveTo>
                      <a:pt x="228" y="21"/>
                    </a:moveTo>
                    <a:lnTo>
                      <a:pt x="227" y="20"/>
                    </a:lnTo>
                    <a:lnTo>
                      <a:pt x="224" y="19"/>
                    </a:lnTo>
                    <a:lnTo>
                      <a:pt x="217" y="17"/>
                    </a:lnTo>
                    <a:lnTo>
                      <a:pt x="209" y="13"/>
                    </a:lnTo>
                    <a:lnTo>
                      <a:pt x="199" y="10"/>
                    </a:lnTo>
                    <a:lnTo>
                      <a:pt x="186" y="6"/>
                    </a:lnTo>
                    <a:lnTo>
                      <a:pt x="172" y="4"/>
                    </a:lnTo>
                    <a:lnTo>
                      <a:pt x="157" y="2"/>
                    </a:lnTo>
                    <a:lnTo>
                      <a:pt x="140" y="0"/>
                    </a:lnTo>
                    <a:lnTo>
                      <a:pt x="122" y="0"/>
                    </a:lnTo>
                    <a:lnTo>
                      <a:pt x="104" y="2"/>
                    </a:lnTo>
                    <a:lnTo>
                      <a:pt x="83" y="5"/>
                    </a:lnTo>
                    <a:lnTo>
                      <a:pt x="64" y="11"/>
                    </a:lnTo>
                    <a:lnTo>
                      <a:pt x="42" y="19"/>
                    </a:lnTo>
                    <a:lnTo>
                      <a:pt x="21" y="29"/>
                    </a:lnTo>
                    <a:lnTo>
                      <a:pt x="0" y="43"/>
                    </a:lnTo>
                    <a:lnTo>
                      <a:pt x="0" y="898"/>
                    </a:lnTo>
                    <a:lnTo>
                      <a:pt x="1" y="898"/>
                    </a:lnTo>
                    <a:lnTo>
                      <a:pt x="5" y="898"/>
                    </a:lnTo>
                    <a:lnTo>
                      <a:pt x="12" y="897"/>
                    </a:lnTo>
                    <a:lnTo>
                      <a:pt x="21" y="896"/>
                    </a:lnTo>
                    <a:lnTo>
                      <a:pt x="32" y="894"/>
                    </a:lnTo>
                    <a:lnTo>
                      <a:pt x="45" y="892"/>
                    </a:lnTo>
                    <a:lnTo>
                      <a:pt x="59" y="889"/>
                    </a:lnTo>
                    <a:lnTo>
                      <a:pt x="75" y="884"/>
                    </a:lnTo>
                    <a:lnTo>
                      <a:pt x="92" y="879"/>
                    </a:lnTo>
                    <a:lnTo>
                      <a:pt x="111" y="874"/>
                    </a:lnTo>
                    <a:lnTo>
                      <a:pt x="130" y="867"/>
                    </a:lnTo>
                    <a:lnTo>
                      <a:pt x="149" y="858"/>
                    </a:lnTo>
                    <a:lnTo>
                      <a:pt x="169" y="848"/>
                    </a:lnTo>
                    <a:lnTo>
                      <a:pt x="190" y="837"/>
                    </a:lnTo>
                    <a:lnTo>
                      <a:pt x="209" y="824"/>
                    </a:lnTo>
                    <a:lnTo>
                      <a:pt x="228" y="809"/>
                    </a:lnTo>
                    <a:lnTo>
                      <a:pt x="228" y="21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120" name="Freeform 221"/>
              <p:cNvSpPr>
                <a:spLocks/>
              </p:cNvSpPr>
              <p:nvPr/>
            </p:nvSpPr>
            <p:spPr bwMode="auto">
              <a:xfrm>
                <a:off x="4801" y="1568"/>
                <a:ext cx="27" cy="104"/>
              </a:xfrm>
              <a:custGeom>
                <a:avLst/>
                <a:gdLst>
                  <a:gd name="T0" fmla="*/ 0 w 192"/>
                  <a:gd name="T1" fmla="*/ 0 h 729"/>
                  <a:gd name="T2" fmla="*/ 0 w 192"/>
                  <a:gd name="T3" fmla="*/ 0 h 729"/>
                  <a:gd name="T4" fmla="*/ 0 w 192"/>
                  <a:gd name="T5" fmla="*/ 0 h 729"/>
                  <a:gd name="T6" fmla="*/ 0 w 192"/>
                  <a:gd name="T7" fmla="*/ 0 h 729"/>
                  <a:gd name="T8" fmla="*/ 0 w 192"/>
                  <a:gd name="T9" fmla="*/ 0 h 729"/>
                  <a:gd name="T10" fmla="*/ 0 w 192"/>
                  <a:gd name="T11" fmla="*/ 0 h 729"/>
                  <a:gd name="T12" fmla="*/ 0 w 192"/>
                  <a:gd name="T13" fmla="*/ 0 h 729"/>
                  <a:gd name="T14" fmla="*/ 0 w 192"/>
                  <a:gd name="T15" fmla="*/ 0 h 729"/>
                  <a:gd name="T16" fmla="*/ 0 w 192"/>
                  <a:gd name="T17" fmla="*/ 0 h 729"/>
                  <a:gd name="T18" fmla="*/ 0 w 192"/>
                  <a:gd name="T19" fmla="*/ 0 h 729"/>
                  <a:gd name="T20" fmla="*/ 0 w 192"/>
                  <a:gd name="T21" fmla="*/ 0 h 729"/>
                  <a:gd name="T22" fmla="*/ 0 w 192"/>
                  <a:gd name="T23" fmla="*/ 0 h 729"/>
                  <a:gd name="T24" fmla="*/ 0 w 192"/>
                  <a:gd name="T25" fmla="*/ 0 h 729"/>
                  <a:gd name="T26" fmla="*/ 0 w 192"/>
                  <a:gd name="T27" fmla="*/ 0 h 729"/>
                  <a:gd name="T28" fmla="*/ 0 w 192"/>
                  <a:gd name="T29" fmla="*/ 0 h 729"/>
                  <a:gd name="T30" fmla="*/ 0 w 192"/>
                  <a:gd name="T31" fmla="*/ 0 h 729"/>
                  <a:gd name="T32" fmla="*/ 0 w 192"/>
                  <a:gd name="T33" fmla="*/ 0 h 729"/>
                  <a:gd name="T34" fmla="*/ 0 w 192"/>
                  <a:gd name="T35" fmla="*/ 0 h 729"/>
                  <a:gd name="T36" fmla="*/ 0 w 192"/>
                  <a:gd name="T37" fmla="*/ 0 h 729"/>
                  <a:gd name="T38" fmla="*/ 0 w 192"/>
                  <a:gd name="T39" fmla="*/ 0 h 729"/>
                  <a:gd name="T40" fmla="*/ 0 w 192"/>
                  <a:gd name="T41" fmla="*/ 0 h 729"/>
                  <a:gd name="T42" fmla="*/ 0 w 192"/>
                  <a:gd name="T43" fmla="*/ 0 h 729"/>
                  <a:gd name="T44" fmla="*/ 0 w 192"/>
                  <a:gd name="T45" fmla="*/ 0 h 729"/>
                  <a:gd name="T46" fmla="*/ 0 w 192"/>
                  <a:gd name="T47" fmla="*/ 0 h 729"/>
                  <a:gd name="T48" fmla="*/ 0 w 192"/>
                  <a:gd name="T49" fmla="*/ 0 h 729"/>
                  <a:gd name="T50" fmla="*/ 0 w 192"/>
                  <a:gd name="T51" fmla="*/ 0 h 729"/>
                  <a:gd name="T52" fmla="*/ 0 w 192"/>
                  <a:gd name="T53" fmla="*/ 0 h 729"/>
                  <a:gd name="T54" fmla="*/ 0 w 192"/>
                  <a:gd name="T55" fmla="*/ 0 h 729"/>
                  <a:gd name="T56" fmla="*/ 0 w 192"/>
                  <a:gd name="T57" fmla="*/ 0 h 729"/>
                  <a:gd name="T58" fmla="*/ 0 w 192"/>
                  <a:gd name="T59" fmla="*/ 0 h 729"/>
                  <a:gd name="T60" fmla="*/ 0 w 192"/>
                  <a:gd name="T61" fmla="*/ 0 h 729"/>
                  <a:gd name="T62" fmla="*/ 0 w 192"/>
                  <a:gd name="T63" fmla="*/ 0 h 729"/>
                  <a:gd name="T64" fmla="*/ 0 w 192"/>
                  <a:gd name="T65" fmla="*/ 0 h 729"/>
                  <a:gd name="T66" fmla="*/ 0 w 192"/>
                  <a:gd name="T67" fmla="*/ 0 h 729"/>
                  <a:gd name="T68" fmla="*/ 0 w 192"/>
                  <a:gd name="T69" fmla="*/ 0 h 729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192"/>
                  <a:gd name="T106" fmla="*/ 0 h 729"/>
                  <a:gd name="T107" fmla="*/ 192 w 192"/>
                  <a:gd name="T108" fmla="*/ 729 h 729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192" h="729">
                    <a:moveTo>
                      <a:pt x="192" y="17"/>
                    </a:moveTo>
                    <a:lnTo>
                      <a:pt x="191" y="17"/>
                    </a:lnTo>
                    <a:lnTo>
                      <a:pt x="187" y="15"/>
                    </a:lnTo>
                    <a:lnTo>
                      <a:pt x="183" y="12"/>
                    </a:lnTo>
                    <a:lnTo>
                      <a:pt x="176" y="10"/>
                    </a:lnTo>
                    <a:lnTo>
                      <a:pt x="167" y="8"/>
                    </a:lnTo>
                    <a:lnTo>
                      <a:pt x="156" y="4"/>
                    </a:lnTo>
                    <a:lnTo>
                      <a:pt x="145" y="2"/>
                    </a:lnTo>
                    <a:lnTo>
                      <a:pt x="132" y="0"/>
                    </a:lnTo>
                    <a:lnTo>
                      <a:pt x="117" y="0"/>
                    </a:lnTo>
                    <a:lnTo>
                      <a:pt x="102" y="0"/>
                    </a:lnTo>
                    <a:lnTo>
                      <a:pt x="86" y="1"/>
                    </a:lnTo>
                    <a:lnTo>
                      <a:pt x="70" y="3"/>
                    </a:lnTo>
                    <a:lnTo>
                      <a:pt x="53" y="8"/>
                    </a:lnTo>
                    <a:lnTo>
                      <a:pt x="35" y="15"/>
                    </a:lnTo>
                    <a:lnTo>
                      <a:pt x="18" y="24"/>
                    </a:lnTo>
                    <a:lnTo>
                      <a:pt x="0" y="35"/>
                    </a:lnTo>
                    <a:lnTo>
                      <a:pt x="0" y="729"/>
                    </a:lnTo>
                    <a:lnTo>
                      <a:pt x="1" y="729"/>
                    </a:lnTo>
                    <a:lnTo>
                      <a:pt x="4" y="729"/>
                    </a:lnTo>
                    <a:lnTo>
                      <a:pt x="10" y="728"/>
                    </a:lnTo>
                    <a:lnTo>
                      <a:pt x="18" y="727"/>
                    </a:lnTo>
                    <a:lnTo>
                      <a:pt x="27" y="726"/>
                    </a:lnTo>
                    <a:lnTo>
                      <a:pt x="37" y="725"/>
                    </a:lnTo>
                    <a:lnTo>
                      <a:pt x="50" y="721"/>
                    </a:lnTo>
                    <a:lnTo>
                      <a:pt x="64" y="719"/>
                    </a:lnTo>
                    <a:lnTo>
                      <a:pt x="77" y="714"/>
                    </a:lnTo>
                    <a:lnTo>
                      <a:pt x="92" y="710"/>
                    </a:lnTo>
                    <a:lnTo>
                      <a:pt x="108" y="704"/>
                    </a:lnTo>
                    <a:lnTo>
                      <a:pt x="125" y="697"/>
                    </a:lnTo>
                    <a:lnTo>
                      <a:pt x="141" y="689"/>
                    </a:lnTo>
                    <a:lnTo>
                      <a:pt x="159" y="680"/>
                    </a:lnTo>
                    <a:lnTo>
                      <a:pt x="176" y="668"/>
                    </a:lnTo>
                    <a:lnTo>
                      <a:pt x="192" y="657"/>
                    </a:lnTo>
                    <a:lnTo>
                      <a:pt x="192" y="17"/>
                    </a:lnTo>
                    <a:close/>
                  </a:path>
                </a:pathLst>
              </a:cu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121" name="Freeform 222"/>
              <p:cNvSpPr>
                <a:spLocks/>
              </p:cNvSpPr>
              <p:nvPr/>
            </p:nvSpPr>
            <p:spPr bwMode="auto">
              <a:xfrm>
                <a:off x="4802" y="1569"/>
                <a:ext cx="22" cy="81"/>
              </a:xfrm>
              <a:custGeom>
                <a:avLst/>
                <a:gdLst>
                  <a:gd name="T0" fmla="*/ 0 w 156"/>
                  <a:gd name="T1" fmla="*/ 0 h 564"/>
                  <a:gd name="T2" fmla="*/ 0 w 156"/>
                  <a:gd name="T3" fmla="*/ 0 h 564"/>
                  <a:gd name="T4" fmla="*/ 0 w 156"/>
                  <a:gd name="T5" fmla="*/ 0 h 564"/>
                  <a:gd name="T6" fmla="*/ 0 w 156"/>
                  <a:gd name="T7" fmla="*/ 0 h 564"/>
                  <a:gd name="T8" fmla="*/ 0 w 156"/>
                  <a:gd name="T9" fmla="*/ 0 h 564"/>
                  <a:gd name="T10" fmla="*/ 0 w 156"/>
                  <a:gd name="T11" fmla="*/ 0 h 564"/>
                  <a:gd name="T12" fmla="*/ 0 w 156"/>
                  <a:gd name="T13" fmla="*/ 0 h 564"/>
                  <a:gd name="T14" fmla="*/ 0 w 156"/>
                  <a:gd name="T15" fmla="*/ 0 h 564"/>
                  <a:gd name="T16" fmla="*/ 0 w 156"/>
                  <a:gd name="T17" fmla="*/ 0 h 564"/>
                  <a:gd name="T18" fmla="*/ 0 w 156"/>
                  <a:gd name="T19" fmla="*/ 0 h 564"/>
                  <a:gd name="T20" fmla="*/ 0 w 156"/>
                  <a:gd name="T21" fmla="*/ 0 h 564"/>
                  <a:gd name="T22" fmla="*/ 0 w 156"/>
                  <a:gd name="T23" fmla="*/ 0 h 564"/>
                  <a:gd name="T24" fmla="*/ 0 w 156"/>
                  <a:gd name="T25" fmla="*/ 0 h 564"/>
                  <a:gd name="T26" fmla="*/ 0 w 156"/>
                  <a:gd name="T27" fmla="*/ 0 h 564"/>
                  <a:gd name="T28" fmla="*/ 0 w 156"/>
                  <a:gd name="T29" fmla="*/ 0 h 564"/>
                  <a:gd name="T30" fmla="*/ 0 w 156"/>
                  <a:gd name="T31" fmla="*/ 0 h 564"/>
                  <a:gd name="T32" fmla="*/ 0 w 156"/>
                  <a:gd name="T33" fmla="*/ 0 h 564"/>
                  <a:gd name="T34" fmla="*/ 0 w 156"/>
                  <a:gd name="T35" fmla="*/ 0 h 564"/>
                  <a:gd name="T36" fmla="*/ 0 w 156"/>
                  <a:gd name="T37" fmla="*/ 0 h 564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56"/>
                  <a:gd name="T58" fmla="*/ 0 h 564"/>
                  <a:gd name="T59" fmla="*/ 156 w 156"/>
                  <a:gd name="T60" fmla="*/ 564 h 564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56" h="564">
                    <a:moveTo>
                      <a:pt x="156" y="15"/>
                    </a:moveTo>
                    <a:lnTo>
                      <a:pt x="153" y="14"/>
                    </a:lnTo>
                    <a:lnTo>
                      <a:pt x="142" y="9"/>
                    </a:lnTo>
                    <a:lnTo>
                      <a:pt x="127" y="4"/>
                    </a:lnTo>
                    <a:lnTo>
                      <a:pt x="108" y="1"/>
                    </a:lnTo>
                    <a:lnTo>
                      <a:pt x="84" y="0"/>
                    </a:lnTo>
                    <a:lnTo>
                      <a:pt x="58" y="3"/>
                    </a:lnTo>
                    <a:lnTo>
                      <a:pt x="29" y="12"/>
                    </a:lnTo>
                    <a:lnTo>
                      <a:pt x="0" y="28"/>
                    </a:lnTo>
                    <a:lnTo>
                      <a:pt x="0" y="564"/>
                    </a:lnTo>
                    <a:lnTo>
                      <a:pt x="4" y="564"/>
                    </a:lnTo>
                    <a:lnTo>
                      <a:pt x="15" y="563"/>
                    </a:lnTo>
                    <a:lnTo>
                      <a:pt x="31" y="560"/>
                    </a:lnTo>
                    <a:lnTo>
                      <a:pt x="52" y="555"/>
                    </a:lnTo>
                    <a:lnTo>
                      <a:pt x="76" y="548"/>
                    </a:lnTo>
                    <a:lnTo>
                      <a:pt x="102" y="537"/>
                    </a:lnTo>
                    <a:lnTo>
                      <a:pt x="128" y="524"/>
                    </a:lnTo>
                    <a:lnTo>
                      <a:pt x="156" y="505"/>
                    </a:lnTo>
                    <a:lnTo>
                      <a:pt x="156" y="15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122" name="Freeform 223"/>
              <p:cNvSpPr>
                <a:spLocks/>
              </p:cNvSpPr>
              <p:nvPr/>
            </p:nvSpPr>
            <p:spPr bwMode="auto">
              <a:xfrm>
                <a:off x="4803" y="1571"/>
                <a:ext cx="17" cy="56"/>
              </a:xfrm>
              <a:custGeom>
                <a:avLst/>
                <a:gdLst>
                  <a:gd name="T0" fmla="*/ 0 w 117"/>
                  <a:gd name="T1" fmla="*/ 0 h 396"/>
                  <a:gd name="T2" fmla="*/ 0 w 117"/>
                  <a:gd name="T3" fmla="*/ 0 h 396"/>
                  <a:gd name="T4" fmla="*/ 0 w 117"/>
                  <a:gd name="T5" fmla="*/ 0 h 396"/>
                  <a:gd name="T6" fmla="*/ 0 w 117"/>
                  <a:gd name="T7" fmla="*/ 0 h 396"/>
                  <a:gd name="T8" fmla="*/ 0 w 117"/>
                  <a:gd name="T9" fmla="*/ 0 h 396"/>
                  <a:gd name="T10" fmla="*/ 0 w 117"/>
                  <a:gd name="T11" fmla="*/ 0 h 396"/>
                  <a:gd name="T12" fmla="*/ 0 w 117"/>
                  <a:gd name="T13" fmla="*/ 0 h 396"/>
                  <a:gd name="T14" fmla="*/ 0 w 117"/>
                  <a:gd name="T15" fmla="*/ 0 h 396"/>
                  <a:gd name="T16" fmla="*/ 0 w 117"/>
                  <a:gd name="T17" fmla="*/ 0 h 396"/>
                  <a:gd name="T18" fmla="*/ 0 w 117"/>
                  <a:gd name="T19" fmla="*/ 0 h 396"/>
                  <a:gd name="T20" fmla="*/ 0 w 117"/>
                  <a:gd name="T21" fmla="*/ 0 h 396"/>
                  <a:gd name="T22" fmla="*/ 0 w 117"/>
                  <a:gd name="T23" fmla="*/ 0 h 396"/>
                  <a:gd name="T24" fmla="*/ 0 w 117"/>
                  <a:gd name="T25" fmla="*/ 0 h 396"/>
                  <a:gd name="T26" fmla="*/ 0 w 117"/>
                  <a:gd name="T27" fmla="*/ 0 h 396"/>
                  <a:gd name="T28" fmla="*/ 0 w 117"/>
                  <a:gd name="T29" fmla="*/ 0 h 396"/>
                  <a:gd name="T30" fmla="*/ 0 w 117"/>
                  <a:gd name="T31" fmla="*/ 0 h 396"/>
                  <a:gd name="T32" fmla="*/ 0 w 117"/>
                  <a:gd name="T33" fmla="*/ 0 h 396"/>
                  <a:gd name="T34" fmla="*/ 0 w 117"/>
                  <a:gd name="T35" fmla="*/ 0 h 396"/>
                  <a:gd name="T36" fmla="*/ 0 w 117"/>
                  <a:gd name="T37" fmla="*/ 0 h 39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17"/>
                  <a:gd name="T58" fmla="*/ 0 h 396"/>
                  <a:gd name="T59" fmla="*/ 117 w 117"/>
                  <a:gd name="T60" fmla="*/ 396 h 39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17" h="396">
                    <a:moveTo>
                      <a:pt x="117" y="10"/>
                    </a:moveTo>
                    <a:lnTo>
                      <a:pt x="115" y="9"/>
                    </a:lnTo>
                    <a:lnTo>
                      <a:pt x="107" y="6"/>
                    </a:lnTo>
                    <a:lnTo>
                      <a:pt x="95" y="2"/>
                    </a:lnTo>
                    <a:lnTo>
                      <a:pt x="80" y="0"/>
                    </a:lnTo>
                    <a:lnTo>
                      <a:pt x="63" y="0"/>
                    </a:lnTo>
                    <a:lnTo>
                      <a:pt x="43" y="2"/>
                    </a:lnTo>
                    <a:lnTo>
                      <a:pt x="22" y="9"/>
                    </a:lnTo>
                    <a:lnTo>
                      <a:pt x="0" y="22"/>
                    </a:lnTo>
                    <a:lnTo>
                      <a:pt x="0" y="396"/>
                    </a:lnTo>
                    <a:lnTo>
                      <a:pt x="3" y="396"/>
                    </a:lnTo>
                    <a:lnTo>
                      <a:pt x="11" y="395"/>
                    </a:lnTo>
                    <a:lnTo>
                      <a:pt x="23" y="393"/>
                    </a:lnTo>
                    <a:lnTo>
                      <a:pt x="39" y="389"/>
                    </a:lnTo>
                    <a:lnTo>
                      <a:pt x="58" y="385"/>
                    </a:lnTo>
                    <a:lnTo>
                      <a:pt x="77" y="377"/>
                    </a:lnTo>
                    <a:lnTo>
                      <a:pt x="96" y="365"/>
                    </a:lnTo>
                    <a:lnTo>
                      <a:pt x="117" y="351"/>
                    </a:lnTo>
                    <a:lnTo>
                      <a:pt x="117" y="10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123" name="Freeform 224"/>
              <p:cNvSpPr>
                <a:spLocks/>
              </p:cNvSpPr>
              <p:nvPr/>
            </p:nvSpPr>
            <p:spPr bwMode="auto">
              <a:xfrm>
                <a:off x="4804" y="1572"/>
                <a:ext cx="11" cy="33"/>
              </a:xfrm>
              <a:custGeom>
                <a:avLst/>
                <a:gdLst>
                  <a:gd name="T0" fmla="*/ 0 w 80"/>
                  <a:gd name="T1" fmla="*/ 0 h 230"/>
                  <a:gd name="T2" fmla="*/ 0 w 80"/>
                  <a:gd name="T3" fmla="*/ 0 h 230"/>
                  <a:gd name="T4" fmla="*/ 0 w 80"/>
                  <a:gd name="T5" fmla="*/ 0 h 230"/>
                  <a:gd name="T6" fmla="*/ 0 w 80"/>
                  <a:gd name="T7" fmla="*/ 0 h 230"/>
                  <a:gd name="T8" fmla="*/ 0 w 80"/>
                  <a:gd name="T9" fmla="*/ 0 h 230"/>
                  <a:gd name="T10" fmla="*/ 0 w 80"/>
                  <a:gd name="T11" fmla="*/ 0 h 230"/>
                  <a:gd name="T12" fmla="*/ 0 w 80"/>
                  <a:gd name="T13" fmla="*/ 0 h 230"/>
                  <a:gd name="T14" fmla="*/ 0 w 80"/>
                  <a:gd name="T15" fmla="*/ 0 h 230"/>
                  <a:gd name="T16" fmla="*/ 0 w 80"/>
                  <a:gd name="T17" fmla="*/ 0 h 230"/>
                  <a:gd name="T18" fmla="*/ 0 w 80"/>
                  <a:gd name="T19" fmla="*/ 0 h 230"/>
                  <a:gd name="T20" fmla="*/ 0 w 80"/>
                  <a:gd name="T21" fmla="*/ 0 h 230"/>
                  <a:gd name="T22" fmla="*/ 0 w 80"/>
                  <a:gd name="T23" fmla="*/ 0 h 230"/>
                  <a:gd name="T24" fmla="*/ 0 w 80"/>
                  <a:gd name="T25" fmla="*/ 0 h 230"/>
                  <a:gd name="T26" fmla="*/ 0 w 80"/>
                  <a:gd name="T27" fmla="*/ 0 h 230"/>
                  <a:gd name="T28" fmla="*/ 0 w 80"/>
                  <a:gd name="T29" fmla="*/ 0 h 230"/>
                  <a:gd name="T30" fmla="*/ 0 w 80"/>
                  <a:gd name="T31" fmla="*/ 0 h 230"/>
                  <a:gd name="T32" fmla="*/ 0 w 80"/>
                  <a:gd name="T33" fmla="*/ 0 h 230"/>
                  <a:gd name="T34" fmla="*/ 0 w 80"/>
                  <a:gd name="T35" fmla="*/ 0 h 230"/>
                  <a:gd name="T36" fmla="*/ 0 w 80"/>
                  <a:gd name="T37" fmla="*/ 0 h 230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80"/>
                  <a:gd name="T58" fmla="*/ 0 h 230"/>
                  <a:gd name="T59" fmla="*/ 80 w 80"/>
                  <a:gd name="T60" fmla="*/ 230 h 230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80" h="230">
                    <a:moveTo>
                      <a:pt x="80" y="7"/>
                    </a:moveTo>
                    <a:lnTo>
                      <a:pt x="78" y="6"/>
                    </a:lnTo>
                    <a:lnTo>
                      <a:pt x="73" y="5"/>
                    </a:lnTo>
                    <a:lnTo>
                      <a:pt x="65" y="2"/>
                    </a:lnTo>
                    <a:lnTo>
                      <a:pt x="55" y="0"/>
                    </a:lnTo>
                    <a:lnTo>
                      <a:pt x="44" y="0"/>
                    </a:lnTo>
                    <a:lnTo>
                      <a:pt x="30" y="1"/>
                    </a:lnTo>
                    <a:lnTo>
                      <a:pt x="15" y="7"/>
                    </a:lnTo>
                    <a:lnTo>
                      <a:pt x="0" y="15"/>
                    </a:lnTo>
                    <a:lnTo>
                      <a:pt x="0" y="230"/>
                    </a:lnTo>
                    <a:lnTo>
                      <a:pt x="3" y="230"/>
                    </a:lnTo>
                    <a:lnTo>
                      <a:pt x="7" y="229"/>
                    </a:lnTo>
                    <a:lnTo>
                      <a:pt x="16" y="228"/>
                    </a:lnTo>
                    <a:lnTo>
                      <a:pt x="27" y="225"/>
                    </a:lnTo>
                    <a:lnTo>
                      <a:pt x="39" y="222"/>
                    </a:lnTo>
                    <a:lnTo>
                      <a:pt x="53" y="216"/>
                    </a:lnTo>
                    <a:lnTo>
                      <a:pt x="67" y="208"/>
                    </a:lnTo>
                    <a:lnTo>
                      <a:pt x="80" y="199"/>
                    </a:lnTo>
                    <a:lnTo>
                      <a:pt x="80" y="7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124" name="Freeform 225"/>
              <p:cNvSpPr>
                <a:spLocks/>
              </p:cNvSpPr>
              <p:nvPr/>
            </p:nvSpPr>
            <p:spPr bwMode="auto">
              <a:xfrm>
                <a:off x="4942" y="1666"/>
                <a:ext cx="16" cy="17"/>
              </a:xfrm>
              <a:custGeom>
                <a:avLst/>
                <a:gdLst>
                  <a:gd name="T0" fmla="*/ 0 w 117"/>
                  <a:gd name="T1" fmla="*/ 0 h 117"/>
                  <a:gd name="T2" fmla="*/ 0 w 117"/>
                  <a:gd name="T3" fmla="*/ 0 h 117"/>
                  <a:gd name="T4" fmla="*/ 0 w 117"/>
                  <a:gd name="T5" fmla="*/ 0 h 117"/>
                  <a:gd name="T6" fmla="*/ 0 w 117"/>
                  <a:gd name="T7" fmla="*/ 0 h 117"/>
                  <a:gd name="T8" fmla="*/ 0 w 117"/>
                  <a:gd name="T9" fmla="*/ 0 h 117"/>
                  <a:gd name="T10" fmla="*/ 0 w 117"/>
                  <a:gd name="T11" fmla="*/ 0 h 117"/>
                  <a:gd name="T12" fmla="*/ 0 w 117"/>
                  <a:gd name="T13" fmla="*/ 0 h 117"/>
                  <a:gd name="T14" fmla="*/ 0 w 117"/>
                  <a:gd name="T15" fmla="*/ 0 h 117"/>
                  <a:gd name="T16" fmla="*/ 0 w 117"/>
                  <a:gd name="T17" fmla="*/ 0 h 117"/>
                  <a:gd name="T18" fmla="*/ 0 w 117"/>
                  <a:gd name="T19" fmla="*/ 0 h 117"/>
                  <a:gd name="T20" fmla="*/ 0 w 117"/>
                  <a:gd name="T21" fmla="*/ 0 h 117"/>
                  <a:gd name="T22" fmla="*/ 0 w 117"/>
                  <a:gd name="T23" fmla="*/ 0 h 117"/>
                  <a:gd name="T24" fmla="*/ 0 w 117"/>
                  <a:gd name="T25" fmla="*/ 0 h 117"/>
                  <a:gd name="T26" fmla="*/ 0 w 117"/>
                  <a:gd name="T27" fmla="*/ 0 h 117"/>
                  <a:gd name="T28" fmla="*/ 0 w 117"/>
                  <a:gd name="T29" fmla="*/ 0 h 117"/>
                  <a:gd name="T30" fmla="*/ 0 w 117"/>
                  <a:gd name="T31" fmla="*/ 0 h 117"/>
                  <a:gd name="T32" fmla="*/ 0 w 117"/>
                  <a:gd name="T33" fmla="*/ 0 h 117"/>
                  <a:gd name="T34" fmla="*/ 0 w 117"/>
                  <a:gd name="T35" fmla="*/ 0 h 117"/>
                  <a:gd name="T36" fmla="*/ 0 w 117"/>
                  <a:gd name="T37" fmla="*/ 0 h 117"/>
                  <a:gd name="T38" fmla="*/ 0 w 117"/>
                  <a:gd name="T39" fmla="*/ 0 h 117"/>
                  <a:gd name="T40" fmla="*/ 0 w 117"/>
                  <a:gd name="T41" fmla="*/ 0 h 117"/>
                  <a:gd name="T42" fmla="*/ 0 w 117"/>
                  <a:gd name="T43" fmla="*/ 0 h 117"/>
                  <a:gd name="T44" fmla="*/ 0 w 117"/>
                  <a:gd name="T45" fmla="*/ 0 h 117"/>
                  <a:gd name="T46" fmla="*/ 0 w 117"/>
                  <a:gd name="T47" fmla="*/ 0 h 117"/>
                  <a:gd name="T48" fmla="*/ 0 w 117"/>
                  <a:gd name="T49" fmla="*/ 0 h 117"/>
                  <a:gd name="T50" fmla="*/ 0 w 117"/>
                  <a:gd name="T51" fmla="*/ 0 h 117"/>
                  <a:gd name="T52" fmla="*/ 0 w 117"/>
                  <a:gd name="T53" fmla="*/ 0 h 117"/>
                  <a:gd name="T54" fmla="*/ 0 w 117"/>
                  <a:gd name="T55" fmla="*/ 0 h 117"/>
                  <a:gd name="T56" fmla="*/ 0 w 117"/>
                  <a:gd name="T57" fmla="*/ 0 h 117"/>
                  <a:gd name="T58" fmla="*/ 0 w 117"/>
                  <a:gd name="T59" fmla="*/ 0 h 117"/>
                  <a:gd name="T60" fmla="*/ 0 w 117"/>
                  <a:gd name="T61" fmla="*/ 0 h 117"/>
                  <a:gd name="T62" fmla="*/ 0 w 117"/>
                  <a:gd name="T63" fmla="*/ 0 h 117"/>
                  <a:gd name="T64" fmla="*/ 0 w 117"/>
                  <a:gd name="T65" fmla="*/ 0 h 117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117"/>
                  <a:gd name="T100" fmla="*/ 0 h 117"/>
                  <a:gd name="T101" fmla="*/ 117 w 117"/>
                  <a:gd name="T102" fmla="*/ 117 h 117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117" h="117">
                    <a:moveTo>
                      <a:pt x="58" y="117"/>
                    </a:moveTo>
                    <a:lnTo>
                      <a:pt x="70" y="116"/>
                    </a:lnTo>
                    <a:lnTo>
                      <a:pt x="81" y="112"/>
                    </a:lnTo>
                    <a:lnTo>
                      <a:pt x="90" y="106"/>
                    </a:lnTo>
                    <a:lnTo>
                      <a:pt x="100" y="100"/>
                    </a:lnTo>
                    <a:lnTo>
                      <a:pt x="106" y="90"/>
                    </a:lnTo>
                    <a:lnTo>
                      <a:pt x="112" y="81"/>
                    </a:lnTo>
                    <a:lnTo>
                      <a:pt x="116" y="70"/>
                    </a:lnTo>
                    <a:lnTo>
                      <a:pt x="117" y="58"/>
                    </a:lnTo>
                    <a:lnTo>
                      <a:pt x="116" y="46"/>
                    </a:lnTo>
                    <a:lnTo>
                      <a:pt x="112" y="35"/>
                    </a:lnTo>
                    <a:lnTo>
                      <a:pt x="106" y="25"/>
                    </a:lnTo>
                    <a:lnTo>
                      <a:pt x="100" y="17"/>
                    </a:lnTo>
                    <a:lnTo>
                      <a:pt x="90" y="9"/>
                    </a:lnTo>
                    <a:lnTo>
                      <a:pt x="81" y="4"/>
                    </a:lnTo>
                    <a:lnTo>
                      <a:pt x="70" y="1"/>
                    </a:lnTo>
                    <a:lnTo>
                      <a:pt x="58" y="0"/>
                    </a:lnTo>
                    <a:lnTo>
                      <a:pt x="47" y="1"/>
                    </a:lnTo>
                    <a:lnTo>
                      <a:pt x="36" y="4"/>
                    </a:lnTo>
                    <a:lnTo>
                      <a:pt x="26" y="9"/>
                    </a:lnTo>
                    <a:lnTo>
                      <a:pt x="17" y="17"/>
                    </a:lnTo>
                    <a:lnTo>
                      <a:pt x="10" y="25"/>
                    </a:lnTo>
                    <a:lnTo>
                      <a:pt x="5" y="35"/>
                    </a:lnTo>
                    <a:lnTo>
                      <a:pt x="1" y="46"/>
                    </a:lnTo>
                    <a:lnTo>
                      <a:pt x="0" y="58"/>
                    </a:lnTo>
                    <a:lnTo>
                      <a:pt x="1" y="70"/>
                    </a:lnTo>
                    <a:lnTo>
                      <a:pt x="5" y="81"/>
                    </a:lnTo>
                    <a:lnTo>
                      <a:pt x="10" y="90"/>
                    </a:lnTo>
                    <a:lnTo>
                      <a:pt x="17" y="100"/>
                    </a:lnTo>
                    <a:lnTo>
                      <a:pt x="26" y="106"/>
                    </a:lnTo>
                    <a:lnTo>
                      <a:pt x="36" y="112"/>
                    </a:lnTo>
                    <a:lnTo>
                      <a:pt x="47" y="116"/>
                    </a:lnTo>
                    <a:lnTo>
                      <a:pt x="58" y="117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125" name="Freeform 226"/>
              <p:cNvSpPr>
                <a:spLocks/>
              </p:cNvSpPr>
              <p:nvPr/>
            </p:nvSpPr>
            <p:spPr bwMode="auto">
              <a:xfrm>
                <a:off x="4890" y="1666"/>
                <a:ext cx="9" cy="9"/>
              </a:xfrm>
              <a:custGeom>
                <a:avLst/>
                <a:gdLst>
                  <a:gd name="T0" fmla="*/ 0 w 58"/>
                  <a:gd name="T1" fmla="*/ 0 h 59"/>
                  <a:gd name="T2" fmla="*/ 0 w 58"/>
                  <a:gd name="T3" fmla="*/ 0 h 59"/>
                  <a:gd name="T4" fmla="*/ 0 w 58"/>
                  <a:gd name="T5" fmla="*/ 0 h 59"/>
                  <a:gd name="T6" fmla="*/ 0 w 58"/>
                  <a:gd name="T7" fmla="*/ 0 h 59"/>
                  <a:gd name="T8" fmla="*/ 0 w 58"/>
                  <a:gd name="T9" fmla="*/ 0 h 59"/>
                  <a:gd name="T10" fmla="*/ 0 w 58"/>
                  <a:gd name="T11" fmla="*/ 0 h 59"/>
                  <a:gd name="T12" fmla="*/ 0 w 58"/>
                  <a:gd name="T13" fmla="*/ 0 h 59"/>
                  <a:gd name="T14" fmla="*/ 0 w 58"/>
                  <a:gd name="T15" fmla="*/ 0 h 59"/>
                  <a:gd name="T16" fmla="*/ 0 w 58"/>
                  <a:gd name="T17" fmla="*/ 0 h 59"/>
                  <a:gd name="T18" fmla="*/ 0 w 58"/>
                  <a:gd name="T19" fmla="*/ 0 h 59"/>
                  <a:gd name="T20" fmla="*/ 0 w 58"/>
                  <a:gd name="T21" fmla="*/ 0 h 59"/>
                  <a:gd name="T22" fmla="*/ 0 w 58"/>
                  <a:gd name="T23" fmla="*/ 0 h 59"/>
                  <a:gd name="T24" fmla="*/ 0 w 58"/>
                  <a:gd name="T25" fmla="*/ 0 h 59"/>
                  <a:gd name="T26" fmla="*/ 0 w 58"/>
                  <a:gd name="T27" fmla="*/ 0 h 59"/>
                  <a:gd name="T28" fmla="*/ 0 w 58"/>
                  <a:gd name="T29" fmla="*/ 0 h 59"/>
                  <a:gd name="T30" fmla="*/ 0 w 58"/>
                  <a:gd name="T31" fmla="*/ 0 h 59"/>
                  <a:gd name="T32" fmla="*/ 0 w 58"/>
                  <a:gd name="T33" fmla="*/ 0 h 59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58"/>
                  <a:gd name="T52" fmla="*/ 0 h 59"/>
                  <a:gd name="T53" fmla="*/ 58 w 58"/>
                  <a:gd name="T54" fmla="*/ 59 h 59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58" h="59">
                    <a:moveTo>
                      <a:pt x="29" y="59"/>
                    </a:moveTo>
                    <a:lnTo>
                      <a:pt x="40" y="56"/>
                    </a:lnTo>
                    <a:lnTo>
                      <a:pt x="50" y="49"/>
                    </a:lnTo>
                    <a:lnTo>
                      <a:pt x="56" y="40"/>
                    </a:lnTo>
                    <a:lnTo>
                      <a:pt x="58" y="29"/>
                    </a:lnTo>
                    <a:lnTo>
                      <a:pt x="56" y="17"/>
                    </a:lnTo>
                    <a:lnTo>
                      <a:pt x="50" y="8"/>
                    </a:lnTo>
                    <a:lnTo>
                      <a:pt x="40" y="2"/>
                    </a:lnTo>
                    <a:lnTo>
                      <a:pt x="29" y="0"/>
                    </a:lnTo>
                    <a:lnTo>
                      <a:pt x="17" y="2"/>
                    </a:lnTo>
                    <a:lnTo>
                      <a:pt x="8" y="8"/>
                    </a:lnTo>
                    <a:lnTo>
                      <a:pt x="2" y="17"/>
                    </a:lnTo>
                    <a:lnTo>
                      <a:pt x="0" y="29"/>
                    </a:lnTo>
                    <a:lnTo>
                      <a:pt x="2" y="40"/>
                    </a:lnTo>
                    <a:lnTo>
                      <a:pt x="8" y="49"/>
                    </a:lnTo>
                    <a:lnTo>
                      <a:pt x="17" y="56"/>
                    </a:lnTo>
                    <a:lnTo>
                      <a:pt x="29" y="5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126" name="Freeform 227"/>
              <p:cNvSpPr>
                <a:spLocks/>
              </p:cNvSpPr>
              <p:nvPr/>
            </p:nvSpPr>
            <p:spPr bwMode="auto">
              <a:xfrm>
                <a:off x="4905" y="1667"/>
                <a:ext cx="8" cy="8"/>
              </a:xfrm>
              <a:custGeom>
                <a:avLst/>
                <a:gdLst>
                  <a:gd name="T0" fmla="*/ 0 w 58"/>
                  <a:gd name="T1" fmla="*/ 0 h 59"/>
                  <a:gd name="T2" fmla="*/ 0 w 58"/>
                  <a:gd name="T3" fmla="*/ 0 h 59"/>
                  <a:gd name="T4" fmla="*/ 0 w 58"/>
                  <a:gd name="T5" fmla="*/ 0 h 59"/>
                  <a:gd name="T6" fmla="*/ 0 w 58"/>
                  <a:gd name="T7" fmla="*/ 0 h 59"/>
                  <a:gd name="T8" fmla="*/ 0 w 58"/>
                  <a:gd name="T9" fmla="*/ 0 h 59"/>
                  <a:gd name="T10" fmla="*/ 0 w 58"/>
                  <a:gd name="T11" fmla="*/ 0 h 59"/>
                  <a:gd name="T12" fmla="*/ 0 w 58"/>
                  <a:gd name="T13" fmla="*/ 0 h 59"/>
                  <a:gd name="T14" fmla="*/ 0 w 58"/>
                  <a:gd name="T15" fmla="*/ 0 h 59"/>
                  <a:gd name="T16" fmla="*/ 0 w 58"/>
                  <a:gd name="T17" fmla="*/ 0 h 59"/>
                  <a:gd name="T18" fmla="*/ 0 w 58"/>
                  <a:gd name="T19" fmla="*/ 0 h 59"/>
                  <a:gd name="T20" fmla="*/ 0 w 58"/>
                  <a:gd name="T21" fmla="*/ 0 h 59"/>
                  <a:gd name="T22" fmla="*/ 0 w 58"/>
                  <a:gd name="T23" fmla="*/ 0 h 59"/>
                  <a:gd name="T24" fmla="*/ 0 w 58"/>
                  <a:gd name="T25" fmla="*/ 0 h 59"/>
                  <a:gd name="T26" fmla="*/ 0 w 58"/>
                  <a:gd name="T27" fmla="*/ 0 h 59"/>
                  <a:gd name="T28" fmla="*/ 0 w 58"/>
                  <a:gd name="T29" fmla="*/ 0 h 59"/>
                  <a:gd name="T30" fmla="*/ 0 w 58"/>
                  <a:gd name="T31" fmla="*/ 0 h 59"/>
                  <a:gd name="T32" fmla="*/ 0 w 58"/>
                  <a:gd name="T33" fmla="*/ 0 h 59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58"/>
                  <a:gd name="T52" fmla="*/ 0 h 59"/>
                  <a:gd name="T53" fmla="*/ 58 w 58"/>
                  <a:gd name="T54" fmla="*/ 59 h 59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58" h="59">
                    <a:moveTo>
                      <a:pt x="29" y="59"/>
                    </a:moveTo>
                    <a:lnTo>
                      <a:pt x="41" y="57"/>
                    </a:lnTo>
                    <a:lnTo>
                      <a:pt x="50" y="51"/>
                    </a:lnTo>
                    <a:lnTo>
                      <a:pt x="56" y="42"/>
                    </a:lnTo>
                    <a:lnTo>
                      <a:pt x="58" y="30"/>
                    </a:lnTo>
                    <a:lnTo>
                      <a:pt x="56" y="19"/>
                    </a:lnTo>
                    <a:lnTo>
                      <a:pt x="50" y="9"/>
                    </a:lnTo>
                    <a:lnTo>
                      <a:pt x="41" y="3"/>
                    </a:lnTo>
                    <a:lnTo>
                      <a:pt x="29" y="0"/>
                    </a:lnTo>
                    <a:lnTo>
                      <a:pt x="18" y="3"/>
                    </a:lnTo>
                    <a:lnTo>
                      <a:pt x="9" y="9"/>
                    </a:lnTo>
                    <a:lnTo>
                      <a:pt x="2" y="19"/>
                    </a:lnTo>
                    <a:lnTo>
                      <a:pt x="0" y="30"/>
                    </a:lnTo>
                    <a:lnTo>
                      <a:pt x="2" y="42"/>
                    </a:lnTo>
                    <a:lnTo>
                      <a:pt x="9" y="51"/>
                    </a:lnTo>
                    <a:lnTo>
                      <a:pt x="18" y="57"/>
                    </a:lnTo>
                    <a:lnTo>
                      <a:pt x="29" y="5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127" name="Freeform 228"/>
              <p:cNvSpPr>
                <a:spLocks/>
              </p:cNvSpPr>
              <p:nvPr/>
            </p:nvSpPr>
            <p:spPr bwMode="auto">
              <a:xfrm>
                <a:off x="4849" y="1552"/>
                <a:ext cx="23" cy="114"/>
              </a:xfrm>
              <a:custGeom>
                <a:avLst/>
                <a:gdLst>
                  <a:gd name="T0" fmla="*/ 0 w 166"/>
                  <a:gd name="T1" fmla="*/ 0 h 800"/>
                  <a:gd name="T2" fmla="*/ 0 w 166"/>
                  <a:gd name="T3" fmla="*/ 0 h 800"/>
                  <a:gd name="T4" fmla="*/ 0 w 166"/>
                  <a:gd name="T5" fmla="*/ 0 h 800"/>
                  <a:gd name="T6" fmla="*/ 0 w 166"/>
                  <a:gd name="T7" fmla="*/ 0 h 800"/>
                  <a:gd name="T8" fmla="*/ 0 w 166"/>
                  <a:gd name="T9" fmla="*/ 0 h 800"/>
                  <a:gd name="T10" fmla="*/ 0 w 166"/>
                  <a:gd name="T11" fmla="*/ 0 h 800"/>
                  <a:gd name="T12" fmla="*/ 0 w 166"/>
                  <a:gd name="T13" fmla="*/ 0 h 800"/>
                  <a:gd name="T14" fmla="*/ 0 w 166"/>
                  <a:gd name="T15" fmla="*/ 0 h 800"/>
                  <a:gd name="T16" fmla="*/ 0 w 166"/>
                  <a:gd name="T17" fmla="*/ 0 h 800"/>
                  <a:gd name="T18" fmla="*/ 0 w 166"/>
                  <a:gd name="T19" fmla="*/ 0 h 800"/>
                  <a:gd name="T20" fmla="*/ 0 w 166"/>
                  <a:gd name="T21" fmla="*/ 0 h 800"/>
                  <a:gd name="T22" fmla="*/ 0 w 166"/>
                  <a:gd name="T23" fmla="*/ 0 h 800"/>
                  <a:gd name="T24" fmla="*/ 0 w 166"/>
                  <a:gd name="T25" fmla="*/ 0 h 800"/>
                  <a:gd name="T26" fmla="*/ 0 w 166"/>
                  <a:gd name="T27" fmla="*/ 0 h 800"/>
                  <a:gd name="T28" fmla="*/ 0 w 166"/>
                  <a:gd name="T29" fmla="*/ 0 h 800"/>
                  <a:gd name="T30" fmla="*/ 0 w 166"/>
                  <a:gd name="T31" fmla="*/ 0 h 800"/>
                  <a:gd name="T32" fmla="*/ 0 w 166"/>
                  <a:gd name="T33" fmla="*/ 0 h 800"/>
                  <a:gd name="T34" fmla="*/ 0 w 166"/>
                  <a:gd name="T35" fmla="*/ 0 h 800"/>
                  <a:gd name="T36" fmla="*/ 0 w 166"/>
                  <a:gd name="T37" fmla="*/ 0 h 800"/>
                  <a:gd name="T38" fmla="*/ 0 w 166"/>
                  <a:gd name="T39" fmla="*/ 0 h 800"/>
                  <a:gd name="T40" fmla="*/ 0 w 166"/>
                  <a:gd name="T41" fmla="*/ 0 h 800"/>
                  <a:gd name="T42" fmla="*/ 0 w 166"/>
                  <a:gd name="T43" fmla="*/ 0 h 800"/>
                  <a:gd name="T44" fmla="*/ 0 w 166"/>
                  <a:gd name="T45" fmla="*/ 0 h 800"/>
                  <a:gd name="T46" fmla="*/ 0 w 166"/>
                  <a:gd name="T47" fmla="*/ 0 h 800"/>
                  <a:gd name="T48" fmla="*/ 0 w 166"/>
                  <a:gd name="T49" fmla="*/ 0 h 800"/>
                  <a:gd name="T50" fmla="*/ 0 w 166"/>
                  <a:gd name="T51" fmla="*/ 0 h 800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166"/>
                  <a:gd name="T79" fmla="*/ 0 h 800"/>
                  <a:gd name="T80" fmla="*/ 166 w 166"/>
                  <a:gd name="T81" fmla="*/ 800 h 800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166" h="800">
                    <a:moveTo>
                      <a:pt x="52" y="16"/>
                    </a:moveTo>
                    <a:lnTo>
                      <a:pt x="47" y="32"/>
                    </a:lnTo>
                    <a:lnTo>
                      <a:pt x="36" y="77"/>
                    </a:lnTo>
                    <a:lnTo>
                      <a:pt x="21" y="148"/>
                    </a:lnTo>
                    <a:lnTo>
                      <a:pt x="8" y="244"/>
                    </a:lnTo>
                    <a:lnTo>
                      <a:pt x="0" y="359"/>
                    </a:lnTo>
                    <a:lnTo>
                      <a:pt x="2" y="492"/>
                    </a:lnTo>
                    <a:lnTo>
                      <a:pt x="15" y="640"/>
                    </a:lnTo>
                    <a:lnTo>
                      <a:pt x="46" y="800"/>
                    </a:lnTo>
                    <a:lnTo>
                      <a:pt x="161" y="794"/>
                    </a:lnTo>
                    <a:lnTo>
                      <a:pt x="156" y="770"/>
                    </a:lnTo>
                    <a:lnTo>
                      <a:pt x="145" y="706"/>
                    </a:lnTo>
                    <a:lnTo>
                      <a:pt x="131" y="610"/>
                    </a:lnTo>
                    <a:lnTo>
                      <a:pt x="118" y="493"/>
                    </a:lnTo>
                    <a:lnTo>
                      <a:pt x="111" y="364"/>
                    </a:lnTo>
                    <a:lnTo>
                      <a:pt x="115" y="235"/>
                    </a:lnTo>
                    <a:lnTo>
                      <a:pt x="132" y="113"/>
                    </a:lnTo>
                    <a:lnTo>
                      <a:pt x="166" y="9"/>
                    </a:lnTo>
                    <a:lnTo>
                      <a:pt x="166" y="8"/>
                    </a:lnTo>
                    <a:lnTo>
                      <a:pt x="166" y="6"/>
                    </a:lnTo>
                    <a:lnTo>
                      <a:pt x="164" y="4"/>
                    </a:lnTo>
                    <a:lnTo>
                      <a:pt x="157" y="0"/>
                    </a:lnTo>
                    <a:lnTo>
                      <a:pt x="143" y="0"/>
                    </a:lnTo>
                    <a:lnTo>
                      <a:pt x="123" y="1"/>
                    </a:lnTo>
                    <a:lnTo>
                      <a:pt x="93" y="7"/>
                    </a:lnTo>
                    <a:lnTo>
                      <a:pt x="52" y="16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128" name="Freeform 229"/>
              <p:cNvSpPr>
                <a:spLocks/>
              </p:cNvSpPr>
              <p:nvPr/>
            </p:nvSpPr>
            <p:spPr bwMode="auto">
              <a:xfrm>
                <a:off x="4971" y="1538"/>
                <a:ext cx="32" cy="128"/>
              </a:xfrm>
              <a:custGeom>
                <a:avLst/>
                <a:gdLst>
                  <a:gd name="T0" fmla="*/ 0 w 225"/>
                  <a:gd name="T1" fmla="*/ 0 h 893"/>
                  <a:gd name="T2" fmla="*/ 0 w 225"/>
                  <a:gd name="T3" fmla="*/ 0 h 893"/>
                  <a:gd name="T4" fmla="*/ 0 w 225"/>
                  <a:gd name="T5" fmla="*/ 0 h 893"/>
                  <a:gd name="T6" fmla="*/ 0 w 225"/>
                  <a:gd name="T7" fmla="*/ 0 h 893"/>
                  <a:gd name="T8" fmla="*/ 0 w 225"/>
                  <a:gd name="T9" fmla="*/ 0 h 893"/>
                  <a:gd name="T10" fmla="*/ 0 w 225"/>
                  <a:gd name="T11" fmla="*/ 0 h 893"/>
                  <a:gd name="T12" fmla="*/ 0 w 225"/>
                  <a:gd name="T13" fmla="*/ 0 h 893"/>
                  <a:gd name="T14" fmla="*/ 0 w 225"/>
                  <a:gd name="T15" fmla="*/ 0 h 893"/>
                  <a:gd name="T16" fmla="*/ 0 w 225"/>
                  <a:gd name="T17" fmla="*/ 0 h 893"/>
                  <a:gd name="T18" fmla="*/ 0 w 225"/>
                  <a:gd name="T19" fmla="*/ 0 h 893"/>
                  <a:gd name="T20" fmla="*/ 0 w 225"/>
                  <a:gd name="T21" fmla="*/ 0 h 893"/>
                  <a:gd name="T22" fmla="*/ 0 w 225"/>
                  <a:gd name="T23" fmla="*/ 0 h 893"/>
                  <a:gd name="T24" fmla="*/ 0 w 225"/>
                  <a:gd name="T25" fmla="*/ 0 h 893"/>
                  <a:gd name="T26" fmla="*/ 0 w 225"/>
                  <a:gd name="T27" fmla="*/ 0 h 893"/>
                  <a:gd name="T28" fmla="*/ 0 w 225"/>
                  <a:gd name="T29" fmla="*/ 0 h 893"/>
                  <a:gd name="T30" fmla="*/ 0 w 225"/>
                  <a:gd name="T31" fmla="*/ 0 h 893"/>
                  <a:gd name="T32" fmla="*/ 0 w 225"/>
                  <a:gd name="T33" fmla="*/ 0 h 893"/>
                  <a:gd name="T34" fmla="*/ 0 w 225"/>
                  <a:gd name="T35" fmla="*/ 0 h 893"/>
                  <a:gd name="T36" fmla="*/ 0 w 225"/>
                  <a:gd name="T37" fmla="*/ 0 h 893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225"/>
                  <a:gd name="T58" fmla="*/ 0 h 893"/>
                  <a:gd name="T59" fmla="*/ 225 w 225"/>
                  <a:gd name="T60" fmla="*/ 893 h 893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225" h="893">
                    <a:moveTo>
                      <a:pt x="225" y="6"/>
                    </a:moveTo>
                    <a:lnTo>
                      <a:pt x="219" y="12"/>
                    </a:lnTo>
                    <a:lnTo>
                      <a:pt x="204" y="35"/>
                    </a:lnTo>
                    <a:lnTo>
                      <a:pt x="185" y="82"/>
                    </a:lnTo>
                    <a:lnTo>
                      <a:pt x="165" y="158"/>
                    </a:lnTo>
                    <a:lnTo>
                      <a:pt x="149" y="270"/>
                    </a:lnTo>
                    <a:lnTo>
                      <a:pt x="141" y="427"/>
                    </a:lnTo>
                    <a:lnTo>
                      <a:pt x="146" y="631"/>
                    </a:lnTo>
                    <a:lnTo>
                      <a:pt x="168" y="893"/>
                    </a:lnTo>
                    <a:lnTo>
                      <a:pt x="41" y="893"/>
                    </a:lnTo>
                    <a:lnTo>
                      <a:pt x="36" y="867"/>
                    </a:lnTo>
                    <a:lnTo>
                      <a:pt x="26" y="794"/>
                    </a:lnTo>
                    <a:lnTo>
                      <a:pt x="13" y="686"/>
                    </a:lnTo>
                    <a:lnTo>
                      <a:pt x="3" y="554"/>
                    </a:lnTo>
                    <a:lnTo>
                      <a:pt x="0" y="408"/>
                    </a:lnTo>
                    <a:lnTo>
                      <a:pt x="6" y="260"/>
                    </a:lnTo>
                    <a:lnTo>
                      <a:pt x="30" y="121"/>
                    </a:lnTo>
                    <a:lnTo>
                      <a:pt x="73" y="0"/>
                    </a:lnTo>
                    <a:lnTo>
                      <a:pt x="225" y="6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129" name="Freeform 230"/>
              <p:cNvSpPr>
                <a:spLocks/>
              </p:cNvSpPr>
              <p:nvPr/>
            </p:nvSpPr>
            <p:spPr bwMode="auto">
              <a:xfrm>
                <a:off x="4849" y="1559"/>
                <a:ext cx="21" cy="100"/>
              </a:xfrm>
              <a:custGeom>
                <a:avLst/>
                <a:gdLst>
                  <a:gd name="T0" fmla="*/ 0 w 145"/>
                  <a:gd name="T1" fmla="*/ 0 h 699"/>
                  <a:gd name="T2" fmla="*/ 0 w 145"/>
                  <a:gd name="T3" fmla="*/ 0 h 699"/>
                  <a:gd name="T4" fmla="*/ 0 w 145"/>
                  <a:gd name="T5" fmla="*/ 0 h 699"/>
                  <a:gd name="T6" fmla="*/ 0 w 145"/>
                  <a:gd name="T7" fmla="*/ 0 h 699"/>
                  <a:gd name="T8" fmla="*/ 0 w 145"/>
                  <a:gd name="T9" fmla="*/ 0 h 699"/>
                  <a:gd name="T10" fmla="*/ 0 w 145"/>
                  <a:gd name="T11" fmla="*/ 0 h 699"/>
                  <a:gd name="T12" fmla="*/ 0 w 145"/>
                  <a:gd name="T13" fmla="*/ 0 h 699"/>
                  <a:gd name="T14" fmla="*/ 0 w 145"/>
                  <a:gd name="T15" fmla="*/ 0 h 699"/>
                  <a:gd name="T16" fmla="*/ 0 w 145"/>
                  <a:gd name="T17" fmla="*/ 0 h 699"/>
                  <a:gd name="T18" fmla="*/ 0 w 145"/>
                  <a:gd name="T19" fmla="*/ 0 h 699"/>
                  <a:gd name="T20" fmla="*/ 0 w 145"/>
                  <a:gd name="T21" fmla="*/ 0 h 699"/>
                  <a:gd name="T22" fmla="*/ 0 w 145"/>
                  <a:gd name="T23" fmla="*/ 0 h 699"/>
                  <a:gd name="T24" fmla="*/ 0 w 145"/>
                  <a:gd name="T25" fmla="*/ 0 h 699"/>
                  <a:gd name="T26" fmla="*/ 0 w 145"/>
                  <a:gd name="T27" fmla="*/ 0 h 699"/>
                  <a:gd name="T28" fmla="*/ 0 w 145"/>
                  <a:gd name="T29" fmla="*/ 0 h 699"/>
                  <a:gd name="T30" fmla="*/ 0 w 145"/>
                  <a:gd name="T31" fmla="*/ 0 h 699"/>
                  <a:gd name="T32" fmla="*/ 0 w 145"/>
                  <a:gd name="T33" fmla="*/ 0 h 699"/>
                  <a:gd name="T34" fmla="*/ 0 w 145"/>
                  <a:gd name="T35" fmla="*/ 0 h 699"/>
                  <a:gd name="T36" fmla="*/ 0 w 145"/>
                  <a:gd name="T37" fmla="*/ 0 h 699"/>
                  <a:gd name="T38" fmla="*/ 0 w 145"/>
                  <a:gd name="T39" fmla="*/ 0 h 699"/>
                  <a:gd name="T40" fmla="*/ 0 w 145"/>
                  <a:gd name="T41" fmla="*/ 0 h 699"/>
                  <a:gd name="T42" fmla="*/ 0 w 145"/>
                  <a:gd name="T43" fmla="*/ 0 h 699"/>
                  <a:gd name="T44" fmla="*/ 0 w 145"/>
                  <a:gd name="T45" fmla="*/ 0 h 699"/>
                  <a:gd name="T46" fmla="*/ 0 w 145"/>
                  <a:gd name="T47" fmla="*/ 0 h 699"/>
                  <a:gd name="T48" fmla="*/ 0 w 145"/>
                  <a:gd name="T49" fmla="*/ 0 h 699"/>
                  <a:gd name="T50" fmla="*/ 0 w 145"/>
                  <a:gd name="T51" fmla="*/ 0 h 699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145"/>
                  <a:gd name="T79" fmla="*/ 0 h 699"/>
                  <a:gd name="T80" fmla="*/ 145 w 145"/>
                  <a:gd name="T81" fmla="*/ 699 h 699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145" h="699">
                    <a:moveTo>
                      <a:pt x="46" y="14"/>
                    </a:moveTo>
                    <a:lnTo>
                      <a:pt x="41" y="28"/>
                    </a:lnTo>
                    <a:lnTo>
                      <a:pt x="32" y="67"/>
                    </a:lnTo>
                    <a:lnTo>
                      <a:pt x="20" y="130"/>
                    </a:lnTo>
                    <a:lnTo>
                      <a:pt x="7" y="213"/>
                    </a:lnTo>
                    <a:lnTo>
                      <a:pt x="0" y="314"/>
                    </a:lnTo>
                    <a:lnTo>
                      <a:pt x="1" y="430"/>
                    </a:lnTo>
                    <a:lnTo>
                      <a:pt x="13" y="559"/>
                    </a:lnTo>
                    <a:lnTo>
                      <a:pt x="40" y="699"/>
                    </a:lnTo>
                    <a:lnTo>
                      <a:pt x="140" y="693"/>
                    </a:lnTo>
                    <a:lnTo>
                      <a:pt x="135" y="672"/>
                    </a:lnTo>
                    <a:lnTo>
                      <a:pt x="126" y="616"/>
                    </a:lnTo>
                    <a:lnTo>
                      <a:pt x="113" y="532"/>
                    </a:lnTo>
                    <a:lnTo>
                      <a:pt x="103" y="430"/>
                    </a:lnTo>
                    <a:lnTo>
                      <a:pt x="97" y="317"/>
                    </a:lnTo>
                    <a:lnTo>
                      <a:pt x="100" y="205"/>
                    </a:lnTo>
                    <a:lnTo>
                      <a:pt x="115" y="98"/>
                    </a:lnTo>
                    <a:lnTo>
                      <a:pt x="145" y="8"/>
                    </a:lnTo>
                    <a:lnTo>
                      <a:pt x="145" y="7"/>
                    </a:lnTo>
                    <a:lnTo>
                      <a:pt x="145" y="5"/>
                    </a:lnTo>
                    <a:lnTo>
                      <a:pt x="143" y="3"/>
                    </a:lnTo>
                    <a:lnTo>
                      <a:pt x="137" y="0"/>
                    </a:lnTo>
                    <a:lnTo>
                      <a:pt x="126" y="0"/>
                    </a:lnTo>
                    <a:lnTo>
                      <a:pt x="108" y="1"/>
                    </a:lnTo>
                    <a:lnTo>
                      <a:pt x="81" y="6"/>
                    </a:lnTo>
                    <a:lnTo>
                      <a:pt x="46" y="14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130" name="Freeform 231"/>
              <p:cNvSpPr>
                <a:spLocks/>
              </p:cNvSpPr>
              <p:nvPr/>
            </p:nvSpPr>
            <p:spPr bwMode="auto">
              <a:xfrm>
                <a:off x="4850" y="1566"/>
                <a:ext cx="18" cy="85"/>
              </a:xfrm>
              <a:custGeom>
                <a:avLst/>
                <a:gdLst>
                  <a:gd name="T0" fmla="*/ 0 w 123"/>
                  <a:gd name="T1" fmla="*/ 0 h 597"/>
                  <a:gd name="T2" fmla="*/ 0 w 123"/>
                  <a:gd name="T3" fmla="*/ 0 h 597"/>
                  <a:gd name="T4" fmla="*/ 0 w 123"/>
                  <a:gd name="T5" fmla="*/ 0 h 597"/>
                  <a:gd name="T6" fmla="*/ 0 w 123"/>
                  <a:gd name="T7" fmla="*/ 0 h 597"/>
                  <a:gd name="T8" fmla="*/ 0 w 123"/>
                  <a:gd name="T9" fmla="*/ 0 h 597"/>
                  <a:gd name="T10" fmla="*/ 0 w 123"/>
                  <a:gd name="T11" fmla="*/ 0 h 597"/>
                  <a:gd name="T12" fmla="*/ 0 w 123"/>
                  <a:gd name="T13" fmla="*/ 0 h 597"/>
                  <a:gd name="T14" fmla="*/ 0 w 123"/>
                  <a:gd name="T15" fmla="*/ 0 h 597"/>
                  <a:gd name="T16" fmla="*/ 0 w 123"/>
                  <a:gd name="T17" fmla="*/ 0 h 597"/>
                  <a:gd name="T18" fmla="*/ 0 w 123"/>
                  <a:gd name="T19" fmla="*/ 0 h 597"/>
                  <a:gd name="T20" fmla="*/ 0 w 123"/>
                  <a:gd name="T21" fmla="*/ 0 h 597"/>
                  <a:gd name="T22" fmla="*/ 0 w 123"/>
                  <a:gd name="T23" fmla="*/ 0 h 597"/>
                  <a:gd name="T24" fmla="*/ 0 w 123"/>
                  <a:gd name="T25" fmla="*/ 0 h 597"/>
                  <a:gd name="T26" fmla="*/ 0 w 123"/>
                  <a:gd name="T27" fmla="*/ 0 h 597"/>
                  <a:gd name="T28" fmla="*/ 0 w 123"/>
                  <a:gd name="T29" fmla="*/ 0 h 597"/>
                  <a:gd name="T30" fmla="*/ 0 w 123"/>
                  <a:gd name="T31" fmla="*/ 0 h 597"/>
                  <a:gd name="T32" fmla="*/ 0 w 123"/>
                  <a:gd name="T33" fmla="*/ 0 h 597"/>
                  <a:gd name="T34" fmla="*/ 0 w 123"/>
                  <a:gd name="T35" fmla="*/ 0 h 597"/>
                  <a:gd name="T36" fmla="*/ 0 w 123"/>
                  <a:gd name="T37" fmla="*/ 0 h 597"/>
                  <a:gd name="T38" fmla="*/ 0 w 123"/>
                  <a:gd name="T39" fmla="*/ 0 h 597"/>
                  <a:gd name="T40" fmla="*/ 0 w 123"/>
                  <a:gd name="T41" fmla="*/ 0 h 597"/>
                  <a:gd name="T42" fmla="*/ 0 w 123"/>
                  <a:gd name="T43" fmla="*/ 0 h 597"/>
                  <a:gd name="T44" fmla="*/ 0 w 123"/>
                  <a:gd name="T45" fmla="*/ 0 h 597"/>
                  <a:gd name="T46" fmla="*/ 0 w 123"/>
                  <a:gd name="T47" fmla="*/ 0 h 597"/>
                  <a:gd name="T48" fmla="*/ 0 w 123"/>
                  <a:gd name="T49" fmla="*/ 0 h 597"/>
                  <a:gd name="T50" fmla="*/ 0 w 123"/>
                  <a:gd name="T51" fmla="*/ 0 h 597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123"/>
                  <a:gd name="T79" fmla="*/ 0 h 597"/>
                  <a:gd name="T80" fmla="*/ 123 w 123"/>
                  <a:gd name="T81" fmla="*/ 597 h 597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123" h="597">
                    <a:moveTo>
                      <a:pt x="39" y="12"/>
                    </a:moveTo>
                    <a:lnTo>
                      <a:pt x="35" y="23"/>
                    </a:lnTo>
                    <a:lnTo>
                      <a:pt x="26" y="57"/>
                    </a:lnTo>
                    <a:lnTo>
                      <a:pt x="16" y="111"/>
                    </a:lnTo>
                    <a:lnTo>
                      <a:pt x="6" y="181"/>
                    </a:lnTo>
                    <a:lnTo>
                      <a:pt x="0" y="267"/>
                    </a:lnTo>
                    <a:lnTo>
                      <a:pt x="1" y="367"/>
                    </a:lnTo>
                    <a:lnTo>
                      <a:pt x="11" y="477"/>
                    </a:lnTo>
                    <a:lnTo>
                      <a:pt x="34" y="597"/>
                    </a:lnTo>
                    <a:lnTo>
                      <a:pt x="119" y="591"/>
                    </a:lnTo>
                    <a:lnTo>
                      <a:pt x="115" y="574"/>
                    </a:lnTo>
                    <a:lnTo>
                      <a:pt x="107" y="526"/>
                    </a:lnTo>
                    <a:lnTo>
                      <a:pt x="97" y="454"/>
                    </a:lnTo>
                    <a:lnTo>
                      <a:pt x="88" y="367"/>
                    </a:lnTo>
                    <a:lnTo>
                      <a:pt x="82" y="272"/>
                    </a:lnTo>
                    <a:lnTo>
                      <a:pt x="84" y="175"/>
                    </a:lnTo>
                    <a:lnTo>
                      <a:pt x="97" y="84"/>
                    </a:lnTo>
                    <a:lnTo>
                      <a:pt x="123" y="7"/>
                    </a:lnTo>
                    <a:lnTo>
                      <a:pt x="123" y="6"/>
                    </a:lnTo>
                    <a:lnTo>
                      <a:pt x="123" y="5"/>
                    </a:lnTo>
                    <a:lnTo>
                      <a:pt x="121" y="3"/>
                    </a:lnTo>
                    <a:lnTo>
                      <a:pt x="117" y="0"/>
                    </a:lnTo>
                    <a:lnTo>
                      <a:pt x="106" y="0"/>
                    </a:lnTo>
                    <a:lnTo>
                      <a:pt x="91" y="2"/>
                    </a:lnTo>
                    <a:lnTo>
                      <a:pt x="70" y="5"/>
                    </a:lnTo>
                    <a:lnTo>
                      <a:pt x="39" y="12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131" name="Freeform 232"/>
              <p:cNvSpPr>
                <a:spLocks/>
              </p:cNvSpPr>
              <p:nvPr/>
            </p:nvSpPr>
            <p:spPr bwMode="auto">
              <a:xfrm>
                <a:off x="4851" y="1572"/>
                <a:ext cx="15" cy="71"/>
              </a:xfrm>
              <a:custGeom>
                <a:avLst/>
                <a:gdLst>
                  <a:gd name="T0" fmla="*/ 0 w 103"/>
                  <a:gd name="T1" fmla="*/ 0 h 492"/>
                  <a:gd name="T2" fmla="*/ 0 w 103"/>
                  <a:gd name="T3" fmla="*/ 0 h 492"/>
                  <a:gd name="T4" fmla="*/ 0 w 103"/>
                  <a:gd name="T5" fmla="*/ 0 h 492"/>
                  <a:gd name="T6" fmla="*/ 0 w 103"/>
                  <a:gd name="T7" fmla="*/ 0 h 492"/>
                  <a:gd name="T8" fmla="*/ 0 w 103"/>
                  <a:gd name="T9" fmla="*/ 0 h 492"/>
                  <a:gd name="T10" fmla="*/ 0 w 103"/>
                  <a:gd name="T11" fmla="*/ 0 h 492"/>
                  <a:gd name="T12" fmla="*/ 0 w 103"/>
                  <a:gd name="T13" fmla="*/ 0 h 492"/>
                  <a:gd name="T14" fmla="*/ 0 w 103"/>
                  <a:gd name="T15" fmla="*/ 0 h 492"/>
                  <a:gd name="T16" fmla="*/ 0 w 103"/>
                  <a:gd name="T17" fmla="*/ 0 h 492"/>
                  <a:gd name="T18" fmla="*/ 0 w 103"/>
                  <a:gd name="T19" fmla="*/ 0 h 492"/>
                  <a:gd name="T20" fmla="*/ 0 w 103"/>
                  <a:gd name="T21" fmla="*/ 0 h 492"/>
                  <a:gd name="T22" fmla="*/ 0 w 103"/>
                  <a:gd name="T23" fmla="*/ 0 h 492"/>
                  <a:gd name="T24" fmla="*/ 0 w 103"/>
                  <a:gd name="T25" fmla="*/ 0 h 492"/>
                  <a:gd name="T26" fmla="*/ 0 w 103"/>
                  <a:gd name="T27" fmla="*/ 0 h 492"/>
                  <a:gd name="T28" fmla="*/ 0 w 103"/>
                  <a:gd name="T29" fmla="*/ 0 h 492"/>
                  <a:gd name="T30" fmla="*/ 0 w 103"/>
                  <a:gd name="T31" fmla="*/ 0 h 492"/>
                  <a:gd name="T32" fmla="*/ 0 w 103"/>
                  <a:gd name="T33" fmla="*/ 0 h 492"/>
                  <a:gd name="T34" fmla="*/ 0 w 103"/>
                  <a:gd name="T35" fmla="*/ 0 h 492"/>
                  <a:gd name="T36" fmla="*/ 0 w 103"/>
                  <a:gd name="T37" fmla="*/ 0 h 492"/>
                  <a:gd name="T38" fmla="*/ 0 w 103"/>
                  <a:gd name="T39" fmla="*/ 0 h 492"/>
                  <a:gd name="T40" fmla="*/ 0 w 103"/>
                  <a:gd name="T41" fmla="*/ 0 h 492"/>
                  <a:gd name="T42" fmla="*/ 0 w 103"/>
                  <a:gd name="T43" fmla="*/ 0 h 492"/>
                  <a:gd name="T44" fmla="*/ 0 w 103"/>
                  <a:gd name="T45" fmla="*/ 0 h 492"/>
                  <a:gd name="T46" fmla="*/ 0 w 103"/>
                  <a:gd name="T47" fmla="*/ 0 h 492"/>
                  <a:gd name="T48" fmla="*/ 0 w 103"/>
                  <a:gd name="T49" fmla="*/ 0 h 492"/>
                  <a:gd name="T50" fmla="*/ 0 w 103"/>
                  <a:gd name="T51" fmla="*/ 0 h 492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103"/>
                  <a:gd name="T79" fmla="*/ 0 h 492"/>
                  <a:gd name="T80" fmla="*/ 103 w 103"/>
                  <a:gd name="T81" fmla="*/ 492 h 492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103" h="492">
                    <a:moveTo>
                      <a:pt x="32" y="9"/>
                    </a:moveTo>
                    <a:lnTo>
                      <a:pt x="28" y="18"/>
                    </a:lnTo>
                    <a:lnTo>
                      <a:pt x="21" y="47"/>
                    </a:lnTo>
                    <a:lnTo>
                      <a:pt x="12" y="90"/>
                    </a:lnTo>
                    <a:lnTo>
                      <a:pt x="4" y="149"/>
                    </a:lnTo>
                    <a:lnTo>
                      <a:pt x="0" y="220"/>
                    </a:lnTo>
                    <a:lnTo>
                      <a:pt x="0" y="303"/>
                    </a:lnTo>
                    <a:lnTo>
                      <a:pt x="9" y="394"/>
                    </a:lnTo>
                    <a:lnTo>
                      <a:pt x="27" y="492"/>
                    </a:lnTo>
                    <a:lnTo>
                      <a:pt x="98" y="489"/>
                    </a:lnTo>
                    <a:lnTo>
                      <a:pt x="95" y="474"/>
                    </a:lnTo>
                    <a:lnTo>
                      <a:pt x="88" y="434"/>
                    </a:lnTo>
                    <a:lnTo>
                      <a:pt x="80" y="375"/>
                    </a:lnTo>
                    <a:lnTo>
                      <a:pt x="72" y="303"/>
                    </a:lnTo>
                    <a:lnTo>
                      <a:pt x="68" y="224"/>
                    </a:lnTo>
                    <a:lnTo>
                      <a:pt x="70" y="144"/>
                    </a:lnTo>
                    <a:lnTo>
                      <a:pt x="81" y="68"/>
                    </a:lnTo>
                    <a:lnTo>
                      <a:pt x="103" y="5"/>
                    </a:lnTo>
                    <a:lnTo>
                      <a:pt x="103" y="4"/>
                    </a:lnTo>
                    <a:lnTo>
                      <a:pt x="103" y="3"/>
                    </a:lnTo>
                    <a:lnTo>
                      <a:pt x="100" y="1"/>
                    </a:lnTo>
                    <a:lnTo>
                      <a:pt x="97" y="0"/>
                    </a:lnTo>
                    <a:lnTo>
                      <a:pt x="89" y="0"/>
                    </a:lnTo>
                    <a:lnTo>
                      <a:pt x="75" y="0"/>
                    </a:lnTo>
                    <a:lnTo>
                      <a:pt x="57" y="3"/>
                    </a:lnTo>
                    <a:lnTo>
                      <a:pt x="32" y="9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132" name="Freeform 233"/>
              <p:cNvSpPr>
                <a:spLocks/>
              </p:cNvSpPr>
              <p:nvPr/>
            </p:nvSpPr>
            <p:spPr bwMode="auto">
              <a:xfrm>
                <a:off x="4852" y="1579"/>
                <a:ext cx="12" cy="56"/>
              </a:xfrm>
              <a:custGeom>
                <a:avLst/>
                <a:gdLst>
                  <a:gd name="T0" fmla="*/ 0 w 82"/>
                  <a:gd name="T1" fmla="*/ 0 h 390"/>
                  <a:gd name="T2" fmla="*/ 0 w 82"/>
                  <a:gd name="T3" fmla="*/ 0 h 390"/>
                  <a:gd name="T4" fmla="*/ 0 w 82"/>
                  <a:gd name="T5" fmla="*/ 0 h 390"/>
                  <a:gd name="T6" fmla="*/ 0 w 82"/>
                  <a:gd name="T7" fmla="*/ 0 h 390"/>
                  <a:gd name="T8" fmla="*/ 0 w 82"/>
                  <a:gd name="T9" fmla="*/ 0 h 390"/>
                  <a:gd name="T10" fmla="*/ 0 w 82"/>
                  <a:gd name="T11" fmla="*/ 0 h 390"/>
                  <a:gd name="T12" fmla="*/ 0 w 82"/>
                  <a:gd name="T13" fmla="*/ 0 h 390"/>
                  <a:gd name="T14" fmla="*/ 0 w 82"/>
                  <a:gd name="T15" fmla="*/ 0 h 390"/>
                  <a:gd name="T16" fmla="*/ 0 w 82"/>
                  <a:gd name="T17" fmla="*/ 0 h 390"/>
                  <a:gd name="T18" fmla="*/ 0 w 82"/>
                  <a:gd name="T19" fmla="*/ 0 h 390"/>
                  <a:gd name="T20" fmla="*/ 0 w 82"/>
                  <a:gd name="T21" fmla="*/ 0 h 390"/>
                  <a:gd name="T22" fmla="*/ 0 w 82"/>
                  <a:gd name="T23" fmla="*/ 0 h 390"/>
                  <a:gd name="T24" fmla="*/ 0 w 82"/>
                  <a:gd name="T25" fmla="*/ 0 h 390"/>
                  <a:gd name="T26" fmla="*/ 0 w 82"/>
                  <a:gd name="T27" fmla="*/ 0 h 390"/>
                  <a:gd name="T28" fmla="*/ 0 w 82"/>
                  <a:gd name="T29" fmla="*/ 0 h 390"/>
                  <a:gd name="T30" fmla="*/ 0 w 82"/>
                  <a:gd name="T31" fmla="*/ 0 h 390"/>
                  <a:gd name="T32" fmla="*/ 0 w 82"/>
                  <a:gd name="T33" fmla="*/ 0 h 390"/>
                  <a:gd name="T34" fmla="*/ 0 w 82"/>
                  <a:gd name="T35" fmla="*/ 0 h 390"/>
                  <a:gd name="T36" fmla="*/ 0 w 82"/>
                  <a:gd name="T37" fmla="*/ 0 h 390"/>
                  <a:gd name="T38" fmla="*/ 0 w 82"/>
                  <a:gd name="T39" fmla="*/ 0 h 390"/>
                  <a:gd name="T40" fmla="*/ 0 w 82"/>
                  <a:gd name="T41" fmla="*/ 0 h 390"/>
                  <a:gd name="T42" fmla="*/ 0 w 82"/>
                  <a:gd name="T43" fmla="*/ 0 h 390"/>
                  <a:gd name="T44" fmla="*/ 0 w 82"/>
                  <a:gd name="T45" fmla="*/ 0 h 390"/>
                  <a:gd name="T46" fmla="*/ 0 w 82"/>
                  <a:gd name="T47" fmla="*/ 0 h 390"/>
                  <a:gd name="T48" fmla="*/ 0 w 82"/>
                  <a:gd name="T49" fmla="*/ 0 h 390"/>
                  <a:gd name="T50" fmla="*/ 0 w 82"/>
                  <a:gd name="T51" fmla="*/ 0 h 390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82"/>
                  <a:gd name="T79" fmla="*/ 0 h 390"/>
                  <a:gd name="T80" fmla="*/ 82 w 82"/>
                  <a:gd name="T81" fmla="*/ 390 h 390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82" h="390">
                    <a:moveTo>
                      <a:pt x="25" y="8"/>
                    </a:moveTo>
                    <a:lnTo>
                      <a:pt x="23" y="16"/>
                    </a:lnTo>
                    <a:lnTo>
                      <a:pt x="17" y="38"/>
                    </a:lnTo>
                    <a:lnTo>
                      <a:pt x="11" y="72"/>
                    </a:lnTo>
                    <a:lnTo>
                      <a:pt x="4" y="118"/>
                    </a:lnTo>
                    <a:lnTo>
                      <a:pt x="0" y="174"/>
                    </a:lnTo>
                    <a:lnTo>
                      <a:pt x="0" y="240"/>
                    </a:lnTo>
                    <a:lnTo>
                      <a:pt x="7" y="312"/>
                    </a:lnTo>
                    <a:lnTo>
                      <a:pt x="22" y="390"/>
                    </a:lnTo>
                    <a:lnTo>
                      <a:pt x="78" y="387"/>
                    </a:lnTo>
                    <a:lnTo>
                      <a:pt x="76" y="375"/>
                    </a:lnTo>
                    <a:lnTo>
                      <a:pt x="70" y="343"/>
                    </a:lnTo>
                    <a:lnTo>
                      <a:pt x="63" y="297"/>
                    </a:lnTo>
                    <a:lnTo>
                      <a:pt x="57" y="240"/>
                    </a:lnTo>
                    <a:lnTo>
                      <a:pt x="54" y="178"/>
                    </a:lnTo>
                    <a:lnTo>
                      <a:pt x="56" y="113"/>
                    </a:lnTo>
                    <a:lnTo>
                      <a:pt x="64" y="55"/>
                    </a:lnTo>
                    <a:lnTo>
                      <a:pt x="82" y="4"/>
                    </a:lnTo>
                    <a:lnTo>
                      <a:pt x="82" y="2"/>
                    </a:lnTo>
                    <a:lnTo>
                      <a:pt x="80" y="1"/>
                    </a:lnTo>
                    <a:lnTo>
                      <a:pt x="77" y="0"/>
                    </a:lnTo>
                    <a:lnTo>
                      <a:pt x="70" y="0"/>
                    </a:lnTo>
                    <a:lnTo>
                      <a:pt x="60" y="1"/>
                    </a:lnTo>
                    <a:lnTo>
                      <a:pt x="46" y="3"/>
                    </a:lnTo>
                    <a:lnTo>
                      <a:pt x="25" y="8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133" name="Freeform 234"/>
              <p:cNvSpPr>
                <a:spLocks/>
              </p:cNvSpPr>
              <p:nvPr/>
            </p:nvSpPr>
            <p:spPr bwMode="auto">
              <a:xfrm>
                <a:off x="4853" y="1586"/>
                <a:ext cx="8" cy="41"/>
              </a:xfrm>
              <a:custGeom>
                <a:avLst/>
                <a:gdLst>
                  <a:gd name="T0" fmla="*/ 0 w 59"/>
                  <a:gd name="T1" fmla="*/ 0 h 288"/>
                  <a:gd name="T2" fmla="*/ 0 w 59"/>
                  <a:gd name="T3" fmla="*/ 0 h 288"/>
                  <a:gd name="T4" fmla="*/ 0 w 59"/>
                  <a:gd name="T5" fmla="*/ 0 h 288"/>
                  <a:gd name="T6" fmla="*/ 0 w 59"/>
                  <a:gd name="T7" fmla="*/ 0 h 288"/>
                  <a:gd name="T8" fmla="*/ 0 w 59"/>
                  <a:gd name="T9" fmla="*/ 0 h 288"/>
                  <a:gd name="T10" fmla="*/ 0 w 59"/>
                  <a:gd name="T11" fmla="*/ 0 h 288"/>
                  <a:gd name="T12" fmla="*/ 0 w 59"/>
                  <a:gd name="T13" fmla="*/ 0 h 288"/>
                  <a:gd name="T14" fmla="*/ 0 w 59"/>
                  <a:gd name="T15" fmla="*/ 0 h 288"/>
                  <a:gd name="T16" fmla="*/ 0 w 59"/>
                  <a:gd name="T17" fmla="*/ 0 h 288"/>
                  <a:gd name="T18" fmla="*/ 0 w 59"/>
                  <a:gd name="T19" fmla="*/ 0 h 288"/>
                  <a:gd name="T20" fmla="*/ 0 w 59"/>
                  <a:gd name="T21" fmla="*/ 0 h 288"/>
                  <a:gd name="T22" fmla="*/ 0 w 59"/>
                  <a:gd name="T23" fmla="*/ 0 h 288"/>
                  <a:gd name="T24" fmla="*/ 0 w 59"/>
                  <a:gd name="T25" fmla="*/ 0 h 288"/>
                  <a:gd name="T26" fmla="*/ 0 w 59"/>
                  <a:gd name="T27" fmla="*/ 0 h 288"/>
                  <a:gd name="T28" fmla="*/ 0 w 59"/>
                  <a:gd name="T29" fmla="*/ 0 h 288"/>
                  <a:gd name="T30" fmla="*/ 0 w 59"/>
                  <a:gd name="T31" fmla="*/ 0 h 288"/>
                  <a:gd name="T32" fmla="*/ 0 w 59"/>
                  <a:gd name="T33" fmla="*/ 0 h 288"/>
                  <a:gd name="T34" fmla="*/ 0 w 59"/>
                  <a:gd name="T35" fmla="*/ 0 h 288"/>
                  <a:gd name="T36" fmla="*/ 0 w 59"/>
                  <a:gd name="T37" fmla="*/ 0 h 288"/>
                  <a:gd name="T38" fmla="*/ 0 w 59"/>
                  <a:gd name="T39" fmla="*/ 0 h 288"/>
                  <a:gd name="T40" fmla="*/ 0 w 59"/>
                  <a:gd name="T41" fmla="*/ 0 h 288"/>
                  <a:gd name="T42" fmla="*/ 0 w 59"/>
                  <a:gd name="T43" fmla="*/ 0 h 288"/>
                  <a:gd name="T44" fmla="*/ 0 w 59"/>
                  <a:gd name="T45" fmla="*/ 0 h 288"/>
                  <a:gd name="T46" fmla="*/ 0 w 59"/>
                  <a:gd name="T47" fmla="*/ 0 h 288"/>
                  <a:gd name="T48" fmla="*/ 0 w 59"/>
                  <a:gd name="T49" fmla="*/ 0 h 288"/>
                  <a:gd name="T50" fmla="*/ 0 w 59"/>
                  <a:gd name="T51" fmla="*/ 0 h 288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59"/>
                  <a:gd name="T79" fmla="*/ 0 h 288"/>
                  <a:gd name="T80" fmla="*/ 59 w 59"/>
                  <a:gd name="T81" fmla="*/ 288 h 288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59" h="288">
                    <a:moveTo>
                      <a:pt x="18" y="6"/>
                    </a:moveTo>
                    <a:lnTo>
                      <a:pt x="17" y="11"/>
                    </a:lnTo>
                    <a:lnTo>
                      <a:pt x="13" y="27"/>
                    </a:lnTo>
                    <a:lnTo>
                      <a:pt x="7" y="53"/>
                    </a:lnTo>
                    <a:lnTo>
                      <a:pt x="2" y="87"/>
                    </a:lnTo>
                    <a:lnTo>
                      <a:pt x="0" y="130"/>
                    </a:lnTo>
                    <a:lnTo>
                      <a:pt x="0" y="177"/>
                    </a:lnTo>
                    <a:lnTo>
                      <a:pt x="5" y="231"/>
                    </a:lnTo>
                    <a:lnTo>
                      <a:pt x="16" y="288"/>
                    </a:lnTo>
                    <a:lnTo>
                      <a:pt x="57" y="286"/>
                    </a:lnTo>
                    <a:lnTo>
                      <a:pt x="56" y="278"/>
                    </a:lnTo>
                    <a:lnTo>
                      <a:pt x="51" y="254"/>
                    </a:lnTo>
                    <a:lnTo>
                      <a:pt x="47" y="219"/>
                    </a:lnTo>
                    <a:lnTo>
                      <a:pt x="42" y="177"/>
                    </a:lnTo>
                    <a:lnTo>
                      <a:pt x="40" y="131"/>
                    </a:lnTo>
                    <a:lnTo>
                      <a:pt x="41" y="84"/>
                    </a:lnTo>
                    <a:lnTo>
                      <a:pt x="47" y="40"/>
                    </a:lnTo>
                    <a:lnTo>
                      <a:pt x="59" y="3"/>
                    </a:lnTo>
                    <a:lnTo>
                      <a:pt x="59" y="2"/>
                    </a:lnTo>
                    <a:lnTo>
                      <a:pt x="58" y="1"/>
                    </a:lnTo>
                    <a:lnTo>
                      <a:pt x="56" y="0"/>
                    </a:lnTo>
                    <a:lnTo>
                      <a:pt x="51" y="0"/>
                    </a:lnTo>
                    <a:lnTo>
                      <a:pt x="45" y="0"/>
                    </a:lnTo>
                    <a:lnTo>
                      <a:pt x="33" y="2"/>
                    </a:lnTo>
                    <a:lnTo>
                      <a:pt x="18" y="6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134" name="Freeform 235"/>
              <p:cNvSpPr>
                <a:spLocks/>
              </p:cNvSpPr>
              <p:nvPr/>
            </p:nvSpPr>
            <p:spPr bwMode="auto">
              <a:xfrm>
                <a:off x="4972" y="1546"/>
                <a:ext cx="28" cy="111"/>
              </a:xfrm>
              <a:custGeom>
                <a:avLst/>
                <a:gdLst>
                  <a:gd name="T0" fmla="*/ 0 w 198"/>
                  <a:gd name="T1" fmla="*/ 0 h 779"/>
                  <a:gd name="T2" fmla="*/ 0 w 198"/>
                  <a:gd name="T3" fmla="*/ 0 h 779"/>
                  <a:gd name="T4" fmla="*/ 0 w 198"/>
                  <a:gd name="T5" fmla="*/ 0 h 779"/>
                  <a:gd name="T6" fmla="*/ 0 w 198"/>
                  <a:gd name="T7" fmla="*/ 0 h 779"/>
                  <a:gd name="T8" fmla="*/ 0 w 198"/>
                  <a:gd name="T9" fmla="*/ 0 h 779"/>
                  <a:gd name="T10" fmla="*/ 0 w 198"/>
                  <a:gd name="T11" fmla="*/ 0 h 779"/>
                  <a:gd name="T12" fmla="*/ 0 w 198"/>
                  <a:gd name="T13" fmla="*/ 0 h 779"/>
                  <a:gd name="T14" fmla="*/ 0 w 198"/>
                  <a:gd name="T15" fmla="*/ 0 h 779"/>
                  <a:gd name="T16" fmla="*/ 0 w 198"/>
                  <a:gd name="T17" fmla="*/ 0 h 779"/>
                  <a:gd name="T18" fmla="*/ 0 w 198"/>
                  <a:gd name="T19" fmla="*/ 0 h 779"/>
                  <a:gd name="T20" fmla="*/ 0 w 198"/>
                  <a:gd name="T21" fmla="*/ 0 h 779"/>
                  <a:gd name="T22" fmla="*/ 0 w 198"/>
                  <a:gd name="T23" fmla="*/ 0 h 779"/>
                  <a:gd name="T24" fmla="*/ 0 w 198"/>
                  <a:gd name="T25" fmla="*/ 0 h 779"/>
                  <a:gd name="T26" fmla="*/ 0 w 198"/>
                  <a:gd name="T27" fmla="*/ 0 h 779"/>
                  <a:gd name="T28" fmla="*/ 0 w 198"/>
                  <a:gd name="T29" fmla="*/ 0 h 779"/>
                  <a:gd name="T30" fmla="*/ 0 w 198"/>
                  <a:gd name="T31" fmla="*/ 0 h 779"/>
                  <a:gd name="T32" fmla="*/ 0 w 198"/>
                  <a:gd name="T33" fmla="*/ 0 h 779"/>
                  <a:gd name="T34" fmla="*/ 0 w 198"/>
                  <a:gd name="T35" fmla="*/ 0 h 779"/>
                  <a:gd name="T36" fmla="*/ 0 w 198"/>
                  <a:gd name="T37" fmla="*/ 0 h 779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98"/>
                  <a:gd name="T58" fmla="*/ 0 h 779"/>
                  <a:gd name="T59" fmla="*/ 198 w 198"/>
                  <a:gd name="T60" fmla="*/ 779 h 779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98" h="779">
                    <a:moveTo>
                      <a:pt x="198" y="6"/>
                    </a:moveTo>
                    <a:lnTo>
                      <a:pt x="194" y="12"/>
                    </a:lnTo>
                    <a:lnTo>
                      <a:pt x="180" y="31"/>
                    </a:lnTo>
                    <a:lnTo>
                      <a:pt x="163" y="72"/>
                    </a:lnTo>
                    <a:lnTo>
                      <a:pt x="146" y="138"/>
                    </a:lnTo>
                    <a:lnTo>
                      <a:pt x="132" y="236"/>
                    </a:lnTo>
                    <a:lnTo>
                      <a:pt x="125" y="373"/>
                    </a:lnTo>
                    <a:lnTo>
                      <a:pt x="130" y="551"/>
                    </a:lnTo>
                    <a:lnTo>
                      <a:pt x="148" y="779"/>
                    </a:lnTo>
                    <a:lnTo>
                      <a:pt x="37" y="779"/>
                    </a:lnTo>
                    <a:lnTo>
                      <a:pt x="34" y="756"/>
                    </a:lnTo>
                    <a:lnTo>
                      <a:pt x="23" y="693"/>
                    </a:lnTo>
                    <a:lnTo>
                      <a:pt x="13" y="599"/>
                    </a:lnTo>
                    <a:lnTo>
                      <a:pt x="4" y="483"/>
                    </a:lnTo>
                    <a:lnTo>
                      <a:pt x="0" y="357"/>
                    </a:lnTo>
                    <a:lnTo>
                      <a:pt x="7" y="227"/>
                    </a:lnTo>
                    <a:lnTo>
                      <a:pt x="27" y="105"/>
                    </a:lnTo>
                    <a:lnTo>
                      <a:pt x="65" y="0"/>
                    </a:lnTo>
                    <a:lnTo>
                      <a:pt x="198" y="6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135" name="Freeform 236"/>
              <p:cNvSpPr>
                <a:spLocks/>
              </p:cNvSpPr>
              <p:nvPr/>
            </p:nvSpPr>
            <p:spPr bwMode="auto">
              <a:xfrm>
                <a:off x="4973" y="1553"/>
                <a:ext cx="24" cy="96"/>
              </a:xfrm>
              <a:custGeom>
                <a:avLst/>
                <a:gdLst>
                  <a:gd name="T0" fmla="*/ 0 w 169"/>
                  <a:gd name="T1" fmla="*/ 0 h 666"/>
                  <a:gd name="T2" fmla="*/ 0 w 169"/>
                  <a:gd name="T3" fmla="*/ 0 h 666"/>
                  <a:gd name="T4" fmla="*/ 0 w 169"/>
                  <a:gd name="T5" fmla="*/ 0 h 666"/>
                  <a:gd name="T6" fmla="*/ 0 w 169"/>
                  <a:gd name="T7" fmla="*/ 0 h 666"/>
                  <a:gd name="T8" fmla="*/ 0 w 169"/>
                  <a:gd name="T9" fmla="*/ 0 h 666"/>
                  <a:gd name="T10" fmla="*/ 0 w 169"/>
                  <a:gd name="T11" fmla="*/ 0 h 666"/>
                  <a:gd name="T12" fmla="*/ 0 w 169"/>
                  <a:gd name="T13" fmla="*/ 0 h 666"/>
                  <a:gd name="T14" fmla="*/ 0 w 169"/>
                  <a:gd name="T15" fmla="*/ 0 h 666"/>
                  <a:gd name="T16" fmla="*/ 0 w 169"/>
                  <a:gd name="T17" fmla="*/ 0 h 666"/>
                  <a:gd name="T18" fmla="*/ 0 w 169"/>
                  <a:gd name="T19" fmla="*/ 0 h 666"/>
                  <a:gd name="T20" fmla="*/ 0 w 169"/>
                  <a:gd name="T21" fmla="*/ 0 h 666"/>
                  <a:gd name="T22" fmla="*/ 0 w 169"/>
                  <a:gd name="T23" fmla="*/ 0 h 666"/>
                  <a:gd name="T24" fmla="*/ 0 w 169"/>
                  <a:gd name="T25" fmla="*/ 0 h 666"/>
                  <a:gd name="T26" fmla="*/ 0 w 169"/>
                  <a:gd name="T27" fmla="*/ 0 h 666"/>
                  <a:gd name="T28" fmla="*/ 0 w 169"/>
                  <a:gd name="T29" fmla="*/ 0 h 666"/>
                  <a:gd name="T30" fmla="*/ 0 w 169"/>
                  <a:gd name="T31" fmla="*/ 0 h 666"/>
                  <a:gd name="T32" fmla="*/ 0 w 169"/>
                  <a:gd name="T33" fmla="*/ 0 h 666"/>
                  <a:gd name="T34" fmla="*/ 0 w 169"/>
                  <a:gd name="T35" fmla="*/ 0 h 666"/>
                  <a:gd name="T36" fmla="*/ 0 w 169"/>
                  <a:gd name="T37" fmla="*/ 0 h 66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69"/>
                  <a:gd name="T58" fmla="*/ 0 h 666"/>
                  <a:gd name="T59" fmla="*/ 169 w 169"/>
                  <a:gd name="T60" fmla="*/ 666 h 66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69" h="666">
                    <a:moveTo>
                      <a:pt x="169" y="5"/>
                    </a:moveTo>
                    <a:lnTo>
                      <a:pt x="164" y="10"/>
                    </a:lnTo>
                    <a:lnTo>
                      <a:pt x="154" y="27"/>
                    </a:lnTo>
                    <a:lnTo>
                      <a:pt x="139" y="61"/>
                    </a:lnTo>
                    <a:lnTo>
                      <a:pt x="124" y="118"/>
                    </a:lnTo>
                    <a:lnTo>
                      <a:pt x="113" y="201"/>
                    </a:lnTo>
                    <a:lnTo>
                      <a:pt x="107" y="318"/>
                    </a:lnTo>
                    <a:lnTo>
                      <a:pt x="110" y="470"/>
                    </a:lnTo>
                    <a:lnTo>
                      <a:pt x="126" y="666"/>
                    </a:lnTo>
                    <a:lnTo>
                      <a:pt x="31" y="666"/>
                    </a:lnTo>
                    <a:lnTo>
                      <a:pt x="28" y="646"/>
                    </a:lnTo>
                    <a:lnTo>
                      <a:pt x="20" y="592"/>
                    </a:lnTo>
                    <a:lnTo>
                      <a:pt x="11" y="512"/>
                    </a:lnTo>
                    <a:lnTo>
                      <a:pt x="3" y="413"/>
                    </a:lnTo>
                    <a:lnTo>
                      <a:pt x="0" y="305"/>
                    </a:lnTo>
                    <a:lnTo>
                      <a:pt x="6" y="195"/>
                    </a:lnTo>
                    <a:lnTo>
                      <a:pt x="23" y="90"/>
                    </a:lnTo>
                    <a:lnTo>
                      <a:pt x="55" y="0"/>
                    </a:lnTo>
                    <a:lnTo>
                      <a:pt x="169" y="5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136" name="Freeform 237"/>
              <p:cNvSpPr>
                <a:spLocks/>
              </p:cNvSpPr>
              <p:nvPr/>
            </p:nvSpPr>
            <p:spPr bwMode="auto">
              <a:xfrm>
                <a:off x="4974" y="1561"/>
                <a:ext cx="20" cy="79"/>
              </a:xfrm>
              <a:custGeom>
                <a:avLst/>
                <a:gdLst>
                  <a:gd name="T0" fmla="*/ 0 w 140"/>
                  <a:gd name="T1" fmla="*/ 0 h 551"/>
                  <a:gd name="T2" fmla="*/ 0 w 140"/>
                  <a:gd name="T3" fmla="*/ 0 h 551"/>
                  <a:gd name="T4" fmla="*/ 0 w 140"/>
                  <a:gd name="T5" fmla="*/ 0 h 551"/>
                  <a:gd name="T6" fmla="*/ 0 w 140"/>
                  <a:gd name="T7" fmla="*/ 0 h 551"/>
                  <a:gd name="T8" fmla="*/ 0 w 140"/>
                  <a:gd name="T9" fmla="*/ 0 h 551"/>
                  <a:gd name="T10" fmla="*/ 0 w 140"/>
                  <a:gd name="T11" fmla="*/ 0 h 551"/>
                  <a:gd name="T12" fmla="*/ 0 w 140"/>
                  <a:gd name="T13" fmla="*/ 0 h 551"/>
                  <a:gd name="T14" fmla="*/ 0 w 140"/>
                  <a:gd name="T15" fmla="*/ 0 h 551"/>
                  <a:gd name="T16" fmla="*/ 0 w 140"/>
                  <a:gd name="T17" fmla="*/ 0 h 551"/>
                  <a:gd name="T18" fmla="*/ 0 w 140"/>
                  <a:gd name="T19" fmla="*/ 0 h 551"/>
                  <a:gd name="T20" fmla="*/ 0 w 140"/>
                  <a:gd name="T21" fmla="*/ 0 h 551"/>
                  <a:gd name="T22" fmla="*/ 0 w 140"/>
                  <a:gd name="T23" fmla="*/ 0 h 551"/>
                  <a:gd name="T24" fmla="*/ 0 w 140"/>
                  <a:gd name="T25" fmla="*/ 0 h 551"/>
                  <a:gd name="T26" fmla="*/ 0 w 140"/>
                  <a:gd name="T27" fmla="*/ 0 h 551"/>
                  <a:gd name="T28" fmla="*/ 0 w 140"/>
                  <a:gd name="T29" fmla="*/ 0 h 551"/>
                  <a:gd name="T30" fmla="*/ 0 w 140"/>
                  <a:gd name="T31" fmla="*/ 0 h 551"/>
                  <a:gd name="T32" fmla="*/ 0 w 140"/>
                  <a:gd name="T33" fmla="*/ 0 h 551"/>
                  <a:gd name="T34" fmla="*/ 0 w 140"/>
                  <a:gd name="T35" fmla="*/ 0 h 551"/>
                  <a:gd name="T36" fmla="*/ 0 w 140"/>
                  <a:gd name="T37" fmla="*/ 0 h 551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40"/>
                  <a:gd name="T58" fmla="*/ 0 h 551"/>
                  <a:gd name="T59" fmla="*/ 140 w 140"/>
                  <a:gd name="T60" fmla="*/ 551 h 551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40" h="551">
                    <a:moveTo>
                      <a:pt x="140" y="5"/>
                    </a:moveTo>
                    <a:lnTo>
                      <a:pt x="136" y="8"/>
                    </a:lnTo>
                    <a:lnTo>
                      <a:pt x="127" y="23"/>
                    </a:lnTo>
                    <a:lnTo>
                      <a:pt x="116" y="51"/>
                    </a:lnTo>
                    <a:lnTo>
                      <a:pt x="103" y="98"/>
                    </a:lnTo>
                    <a:lnTo>
                      <a:pt x="94" y="167"/>
                    </a:lnTo>
                    <a:lnTo>
                      <a:pt x="90" y="264"/>
                    </a:lnTo>
                    <a:lnTo>
                      <a:pt x="92" y="390"/>
                    </a:lnTo>
                    <a:lnTo>
                      <a:pt x="106" y="551"/>
                    </a:lnTo>
                    <a:lnTo>
                      <a:pt x="27" y="551"/>
                    </a:lnTo>
                    <a:lnTo>
                      <a:pt x="24" y="535"/>
                    </a:lnTo>
                    <a:lnTo>
                      <a:pt x="17" y="490"/>
                    </a:lnTo>
                    <a:lnTo>
                      <a:pt x="9" y="423"/>
                    </a:lnTo>
                    <a:lnTo>
                      <a:pt x="3" y="342"/>
                    </a:lnTo>
                    <a:lnTo>
                      <a:pt x="0" y="252"/>
                    </a:lnTo>
                    <a:lnTo>
                      <a:pt x="5" y="161"/>
                    </a:lnTo>
                    <a:lnTo>
                      <a:pt x="20" y="75"/>
                    </a:lnTo>
                    <a:lnTo>
                      <a:pt x="46" y="0"/>
                    </a:lnTo>
                    <a:lnTo>
                      <a:pt x="140" y="5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137" name="Freeform 238"/>
              <p:cNvSpPr>
                <a:spLocks/>
              </p:cNvSpPr>
              <p:nvPr/>
            </p:nvSpPr>
            <p:spPr bwMode="auto">
              <a:xfrm>
                <a:off x="4975" y="1569"/>
                <a:ext cx="16" cy="62"/>
              </a:xfrm>
              <a:custGeom>
                <a:avLst/>
                <a:gdLst>
                  <a:gd name="T0" fmla="*/ 0 w 111"/>
                  <a:gd name="T1" fmla="*/ 0 h 437"/>
                  <a:gd name="T2" fmla="*/ 0 w 111"/>
                  <a:gd name="T3" fmla="*/ 0 h 437"/>
                  <a:gd name="T4" fmla="*/ 0 w 111"/>
                  <a:gd name="T5" fmla="*/ 0 h 437"/>
                  <a:gd name="T6" fmla="*/ 0 w 111"/>
                  <a:gd name="T7" fmla="*/ 0 h 437"/>
                  <a:gd name="T8" fmla="*/ 0 w 111"/>
                  <a:gd name="T9" fmla="*/ 0 h 437"/>
                  <a:gd name="T10" fmla="*/ 0 w 111"/>
                  <a:gd name="T11" fmla="*/ 0 h 437"/>
                  <a:gd name="T12" fmla="*/ 0 w 111"/>
                  <a:gd name="T13" fmla="*/ 0 h 437"/>
                  <a:gd name="T14" fmla="*/ 0 w 111"/>
                  <a:gd name="T15" fmla="*/ 0 h 437"/>
                  <a:gd name="T16" fmla="*/ 0 w 111"/>
                  <a:gd name="T17" fmla="*/ 0 h 437"/>
                  <a:gd name="T18" fmla="*/ 0 w 111"/>
                  <a:gd name="T19" fmla="*/ 0 h 437"/>
                  <a:gd name="T20" fmla="*/ 0 w 111"/>
                  <a:gd name="T21" fmla="*/ 0 h 437"/>
                  <a:gd name="T22" fmla="*/ 0 w 111"/>
                  <a:gd name="T23" fmla="*/ 0 h 437"/>
                  <a:gd name="T24" fmla="*/ 0 w 111"/>
                  <a:gd name="T25" fmla="*/ 0 h 437"/>
                  <a:gd name="T26" fmla="*/ 0 w 111"/>
                  <a:gd name="T27" fmla="*/ 0 h 437"/>
                  <a:gd name="T28" fmla="*/ 0 w 111"/>
                  <a:gd name="T29" fmla="*/ 0 h 437"/>
                  <a:gd name="T30" fmla="*/ 0 w 111"/>
                  <a:gd name="T31" fmla="*/ 0 h 437"/>
                  <a:gd name="T32" fmla="*/ 0 w 111"/>
                  <a:gd name="T33" fmla="*/ 0 h 437"/>
                  <a:gd name="T34" fmla="*/ 0 w 111"/>
                  <a:gd name="T35" fmla="*/ 0 h 437"/>
                  <a:gd name="T36" fmla="*/ 0 w 111"/>
                  <a:gd name="T37" fmla="*/ 0 h 437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11"/>
                  <a:gd name="T58" fmla="*/ 0 h 437"/>
                  <a:gd name="T59" fmla="*/ 111 w 111"/>
                  <a:gd name="T60" fmla="*/ 437 h 437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11" h="437">
                    <a:moveTo>
                      <a:pt x="111" y="4"/>
                    </a:moveTo>
                    <a:lnTo>
                      <a:pt x="108" y="7"/>
                    </a:lnTo>
                    <a:lnTo>
                      <a:pt x="101" y="18"/>
                    </a:lnTo>
                    <a:lnTo>
                      <a:pt x="92" y="41"/>
                    </a:lnTo>
                    <a:lnTo>
                      <a:pt x="82" y="77"/>
                    </a:lnTo>
                    <a:lnTo>
                      <a:pt x="75" y="133"/>
                    </a:lnTo>
                    <a:lnTo>
                      <a:pt x="70" y="208"/>
                    </a:lnTo>
                    <a:lnTo>
                      <a:pt x="72" y="309"/>
                    </a:lnTo>
                    <a:lnTo>
                      <a:pt x="83" y="437"/>
                    </a:lnTo>
                    <a:lnTo>
                      <a:pt x="21" y="437"/>
                    </a:lnTo>
                    <a:lnTo>
                      <a:pt x="19" y="424"/>
                    </a:lnTo>
                    <a:lnTo>
                      <a:pt x="13" y="389"/>
                    </a:lnTo>
                    <a:lnTo>
                      <a:pt x="7" y="336"/>
                    </a:lnTo>
                    <a:lnTo>
                      <a:pt x="3" y="272"/>
                    </a:lnTo>
                    <a:lnTo>
                      <a:pt x="0" y="200"/>
                    </a:lnTo>
                    <a:lnTo>
                      <a:pt x="5" y="128"/>
                    </a:lnTo>
                    <a:lnTo>
                      <a:pt x="16" y="59"/>
                    </a:lnTo>
                    <a:lnTo>
                      <a:pt x="37" y="0"/>
                    </a:lnTo>
                    <a:lnTo>
                      <a:pt x="111" y="4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138" name="Freeform 239"/>
              <p:cNvSpPr>
                <a:spLocks/>
              </p:cNvSpPr>
              <p:nvPr/>
            </p:nvSpPr>
            <p:spPr bwMode="auto">
              <a:xfrm>
                <a:off x="4976" y="1577"/>
                <a:ext cx="12" cy="46"/>
              </a:xfrm>
              <a:custGeom>
                <a:avLst/>
                <a:gdLst>
                  <a:gd name="T0" fmla="*/ 0 w 82"/>
                  <a:gd name="T1" fmla="*/ 0 h 322"/>
                  <a:gd name="T2" fmla="*/ 0 w 82"/>
                  <a:gd name="T3" fmla="*/ 0 h 322"/>
                  <a:gd name="T4" fmla="*/ 0 w 82"/>
                  <a:gd name="T5" fmla="*/ 0 h 322"/>
                  <a:gd name="T6" fmla="*/ 0 w 82"/>
                  <a:gd name="T7" fmla="*/ 0 h 322"/>
                  <a:gd name="T8" fmla="*/ 0 w 82"/>
                  <a:gd name="T9" fmla="*/ 0 h 322"/>
                  <a:gd name="T10" fmla="*/ 0 w 82"/>
                  <a:gd name="T11" fmla="*/ 0 h 322"/>
                  <a:gd name="T12" fmla="*/ 0 w 82"/>
                  <a:gd name="T13" fmla="*/ 0 h 322"/>
                  <a:gd name="T14" fmla="*/ 0 w 82"/>
                  <a:gd name="T15" fmla="*/ 0 h 322"/>
                  <a:gd name="T16" fmla="*/ 0 w 82"/>
                  <a:gd name="T17" fmla="*/ 0 h 322"/>
                  <a:gd name="T18" fmla="*/ 0 w 82"/>
                  <a:gd name="T19" fmla="*/ 0 h 322"/>
                  <a:gd name="T20" fmla="*/ 0 w 82"/>
                  <a:gd name="T21" fmla="*/ 0 h 322"/>
                  <a:gd name="T22" fmla="*/ 0 w 82"/>
                  <a:gd name="T23" fmla="*/ 0 h 322"/>
                  <a:gd name="T24" fmla="*/ 0 w 82"/>
                  <a:gd name="T25" fmla="*/ 0 h 322"/>
                  <a:gd name="T26" fmla="*/ 0 w 82"/>
                  <a:gd name="T27" fmla="*/ 0 h 322"/>
                  <a:gd name="T28" fmla="*/ 0 w 82"/>
                  <a:gd name="T29" fmla="*/ 0 h 322"/>
                  <a:gd name="T30" fmla="*/ 0 w 82"/>
                  <a:gd name="T31" fmla="*/ 0 h 322"/>
                  <a:gd name="T32" fmla="*/ 0 w 82"/>
                  <a:gd name="T33" fmla="*/ 0 h 322"/>
                  <a:gd name="T34" fmla="*/ 0 w 82"/>
                  <a:gd name="T35" fmla="*/ 0 h 322"/>
                  <a:gd name="T36" fmla="*/ 0 w 82"/>
                  <a:gd name="T37" fmla="*/ 0 h 322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82"/>
                  <a:gd name="T58" fmla="*/ 0 h 322"/>
                  <a:gd name="T59" fmla="*/ 82 w 82"/>
                  <a:gd name="T60" fmla="*/ 322 h 322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82" h="322">
                    <a:moveTo>
                      <a:pt x="82" y="3"/>
                    </a:moveTo>
                    <a:lnTo>
                      <a:pt x="79" y="5"/>
                    </a:lnTo>
                    <a:lnTo>
                      <a:pt x="75" y="13"/>
                    </a:lnTo>
                    <a:lnTo>
                      <a:pt x="67" y="30"/>
                    </a:lnTo>
                    <a:lnTo>
                      <a:pt x="60" y="57"/>
                    </a:lnTo>
                    <a:lnTo>
                      <a:pt x="54" y="98"/>
                    </a:lnTo>
                    <a:lnTo>
                      <a:pt x="52" y="154"/>
                    </a:lnTo>
                    <a:lnTo>
                      <a:pt x="53" y="228"/>
                    </a:lnTo>
                    <a:lnTo>
                      <a:pt x="61" y="322"/>
                    </a:lnTo>
                    <a:lnTo>
                      <a:pt x="15" y="322"/>
                    </a:lnTo>
                    <a:lnTo>
                      <a:pt x="14" y="313"/>
                    </a:lnTo>
                    <a:lnTo>
                      <a:pt x="9" y="287"/>
                    </a:lnTo>
                    <a:lnTo>
                      <a:pt x="5" y="247"/>
                    </a:lnTo>
                    <a:lnTo>
                      <a:pt x="1" y="200"/>
                    </a:lnTo>
                    <a:lnTo>
                      <a:pt x="0" y="147"/>
                    </a:lnTo>
                    <a:lnTo>
                      <a:pt x="3" y="95"/>
                    </a:lnTo>
                    <a:lnTo>
                      <a:pt x="11" y="44"/>
                    </a:lnTo>
                    <a:lnTo>
                      <a:pt x="27" y="0"/>
                    </a:lnTo>
                    <a:lnTo>
                      <a:pt x="82" y="3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139" name="Rectangle 240"/>
              <p:cNvSpPr>
                <a:spLocks noChangeArrowheads="1"/>
              </p:cNvSpPr>
              <p:nvPr/>
            </p:nvSpPr>
            <p:spPr bwMode="auto">
              <a:xfrm>
                <a:off x="4824" y="1565"/>
                <a:ext cx="4" cy="146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charset="0"/>
                  <a:buChar char="r"/>
                  <a:defRPr sz="28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charset="0"/>
                  <a:buChar char="m"/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256140" name="Freeform 241"/>
              <p:cNvSpPr>
                <a:spLocks/>
              </p:cNvSpPr>
              <p:nvPr/>
            </p:nvSpPr>
            <p:spPr bwMode="auto">
              <a:xfrm>
                <a:off x="4876" y="1563"/>
                <a:ext cx="57" cy="67"/>
              </a:xfrm>
              <a:custGeom>
                <a:avLst/>
                <a:gdLst>
                  <a:gd name="T0" fmla="*/ 0 w 398"/>
                  <a:gd name="T1" fmla="*/ 0 h 469"/>
                  <a:gd name="T2" fmla="*/ 0 w 398"/>
                  <a:gd name="T3" fmla="*/ 0 h 469"/>
                  <a:gd name="T4" fmla="*/ 0 w 398"/>
                  <a:gd name="T5" fmla="*/ 0 h 469"/>
                  <a:gd name="T6" fmla="*/ 0 w 398"/>
                  <a:gd name="T7" fmla="*/ 0 h 469"/>
                  <a:gd name="T8" fmla="*/ 0 w 398"/>
                  <a:gd name="T9" fmla="*/ 0 h 469"/>
                  <a:gd name="T10" fmla="*/ 0 w 398"/>
                  <a:gd name="T11" fmla="*/ 0 h 469"/>
                  <a:gd name="T12" fmla="*/ 0 w 398"/>
                  <a:gd name="T13" fmla="*/ 0 h 469"/>
                  <a:gd name="T14" fmla="*/ 0 w 398"/>
                  <a:gd name="T15" fmla="*/ 0 h 469"/>
                  <a:gd name="T16" fmla="*/ 0 w 398"/>
                  <a:gd name="T17" fmla="*/ 0 h 469"/>
                  <a:gd name="T18" fmla="*/ 0 w 398"/>
                  <a:gd name="T19" fmla="*/ 0 h 469"/>
                  <a:gd name="T20" fmla="*/ 0 w 398"/>
                  <a:gd name="T21" fmla="*/ 0 h 469"/>
                  <a:gd name="T22" fmla="*/ 0 w 398"/>
                  <a:gd name="T23" fmla="*/ 0 h 469"/>
                  <a:gd name="T24" fmla="*/ 0 w 398"/>
                  <a:gd name="T25" fmla="*/ 0 h 469"/>
                  <a:gd name="T26" fmla="*/ 0 w 398"/>
                  <a:gd name="T27" fmla="*/ 0 h 469"/>
                  <a:gd name="T28" fmla="*/ 0 w 398"/>
                  <a:gd name="T29" fmla="*/ 0 h 469"/>
                  <a:gd name="T30" fmla="*/ 0 w 398"/>
                  <a:gd name="T31" fmla="*/ 0 h 469"/>
                  <a:gd name="T32" fmla="*/ 0 w 398"/>
                  <a:gd name="T33" fmla="*/ 0 h 469"/>
                  <a:gd name="T34" fmla="*/ 0 w 398"/>
                  <a:gd name="T35" fmla="*/ 0 h 469"/>
                  <a:gd name="T36" fmla="*/ 0 w 398"/>
                  <a:gd name="T37" fmla="*/ 0 h 469"/>
                  <a:gd name="T38" fmla="*/ 0 w 398"/>
                  <a:gd name="T39" fmla="*/ 0 h 469"/>
                  <a:gd name="T40" fmla="*/ 0 w 398"/>
                  <a:gd name="T41" fmla="*/ 0 h 469"/>
                  <a:gd name="T42" fmla="*/ 0 w 398"/>
                  <a:gd name="T43" fmla="*/ 0 h 469"/>
                  <a:gd name="T44" fmla="*/ 0 w 398"/>
                  <a:gd name="T45" fmla="*/ 0 h 469"/>
                  <a:gd name="T46" fmla="*/ 0 w 398"/>
                  <a:gd name="T47" fmla="*/ 0 h 469"/>
                  <a:gd name="T48" fmla="*/ 0 w 398"/>
                  <a:gd name="T49" fmla="*/ 0 h 469"/>
                  <a:gd name="T50" fmla="*/ 0 w 398"/>
                  <a:gd name="T51" fmla="*/ 0 h 469"/>
                  <a:gd name="T52" fmla="*/ 0 w 398"/>
                  <a:gd name="T53" fmla="*/ 0 h 469"/>
                  <a:gd name="T54" fmla="*/ 0 w 398"/>
                  <a:gd name="T55" fmla="*/ 0 h 469"/>
                  <a:gd name="T56" fmla="*/ 0 w 398"/>
                  <a:gd name="T57" fmla="*/ 0 h 469"/>
                  <a:gd name="T58" fmla="*/ 0 w 398"/>
                  <a:gd name="T59" fmla="*/ 0 h 469"/>
                  <a:gd name="T60" fmla="*/ 0 w 398"/>
                  <a:gd name="T61" fmla="*/ 0 h 469"/>
                  <a:gd name="T62" fmla="*/ 0 w 398"/>
                  <a:gd name="T63" fmla="*/ 0 h 469"/>
                  <a:gd name="T64" fmla="*/ 0 w 398"/>
                  <a:gd name="T65" fmla="*/ 0 h 469"/>
                  <a:gd name="T66" fmla="*/ 0 w 398"/>
                  <a:gd name="T67" fmla="*/ 0 h 469"/>
                  <a:gd name="T68" fmla="*/ 0 w 398"/>
                  <a:gd name="T69" fmla="*/ 0 h 469"/>
                  <a:gd name="T70" fmla="*/ 0 w 398"/>
                  <a:gd name="T71" fmla="*/ 0 h 469"/>
                  <a:gd name="T72" fmla="*/ 0 w 398"/>
                  <a:gd name="T73" fmla="*/ 0 h 469"/>
                  <a:gd name="T74" fmla="*/ 0 w 398"/>
                  <a:gd name="T75" fmla="*/ 0 h 469"/>
                  <a:gd name="T76" fmla="*/ 0 w 398"/>
                  <a:gd name="T77" fmla="*/ 0 h 469"/>
                  <a:gd name="T78" fmla="*/ 0 w 398"/>
                  <a:gd name="T79" fmla="*/ 0 h 469"/>
                  <a:gd name="T80" fmla="*/ 0 w 398"/>
                  <a:gd name="T81" fmla="*/ 0 h 469"/>
                  <a:gd name="T82" fmla="*/ 0 w 398"/>
                  <a:gd name="T83" fmla="*/ 0 h 469"/>
                  <a:gd name="T84" fmla="*/ 0 w 398"/>
                  <a:gd name="T85" fmla="*/ 0 h 469"/>
                  <a:gd name="T86" fmla="*/ 0 w 398"/>
                  <a:gd name="T87" fmla="*/ 0 h 469"/>
                  <a:gd name="T88" fmla="*/ 0 w 398"/>
                  <a:gd name="T89" fmla="*/ 0 h 469"/>
                  <a:gd name="T90" fmla="*/ 0 w 398"/>
                  <a:gd name="T91" fmla="*/ 0 h 469"/>
                  <a:gd name="T92" fmla="*/ 0 w 398"/>
                  <a:gd name="T93" fmla="*/ 0 h 469"/>
                  <a:gd name="T94" fmla="*/ 0 w 398"/>
                  <a:gd name="T95" fmla="*/ 0 h 469"/>
                  <a:gd name="T96" fmla="*/ 0 w 398"/>
                  <a:gd name="T97" fmla="*/ 0 h 469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w 398"/>
                  <a:gd name="T148" fmla="*/ 0 h 469"/>
                  <a:gd name="T149" fmla="*/ 398 w 398"/>
                  <a:gd name="T150" fmla="*/ 469 h 469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T147" t="T148" r="T149" b="T150"/>
                <a:pathLst>
                  <a:path w="398" h="469">
                    <a:moveTo>
                      <a:pt x="37" y="44"/>
                    </a:moveTo>
                    <a:lnTo>
                      <a:pt x="33" y="53"/>
                    </a:lnTo>
                    <a:lnTo>
                      <a:pt x="27" y="79"/>
                    </a:lnTo>
                    <a:lnTo>
                      <a:pt x="17" y="120"/>
                    </a:lnTo>
                    <a:lnTo>
                      <a:pt x="8" y="174"/>
                    </a:lnTo>
                    <a:lnTo>
                      <a:pt x="1" y="238"/>
                    </a:lnTo>
                    <a:lnTo>
                      <a:pt x="0" y="309"/>
                    </a:lnTo>
                    <a:lnTo>
                      <a:pt x="7" y="387"/>
                    </a:lnTo>
                    <a:lnTo>
                      <a:pt x="24" y="469"/>
                    </a:lnTo>
                    <a:lnTo>
                      <a:pt x="24" y="466"/>
                    </a:lnTo>
                    <a:lnTo>
                      <a:pt x="24" y="455"/>
                    </a:lnTo>
                    <a:lnTo>
                      <a:pt x="24" y="438"/>
                    </a:lnTo>
                    <a:lnTo>
                      <a:pt x="24" y="417"/>
                    </a:lnTo>
                    <a:lnTo>
                      <a:pt x="27" y="391"/>
                    </a:lnTo>
                    <a:lnTo>
                      <a:pt x="30" y="363"/>
                    </a:lnTo>
                    <a:lnTo>
                      <a:pt x="35" y="332"/>
                    </a:lnTo>
                    <a:lnTo>
                      <a:pt x="41" y="300"/>
                    </a:lnTo>
                    <a:lnTo>
                      <a:pt x="52" y="268"/>
                    </a:lnTo>
                    <a:lnTo>
                      <a:pt x="64" y="237"/>
                    </a:lnTo>
                    <a:lnTo>
                      <a:pt x="79" y="207"/>
                    </a:lnTo>
                    <a:lnTo>
                      <a:pt x="99" y="179"/>
                    </a:lnTo>
                    <a:lnTo>
                      <a:pt x="123" y="155"/>
                    </a:lnTo>
                    <a:lnTo>
                      <a:pt x="150" y="136"/>
                    </a:lnTo>
                    <a:lnTo>
                      <a:pt x="183" y="122"/>
                    </a:lnTo>
                    <a:lnTo>
                      <a:pt x="221" y="114"/>
                    </a:lnTo>
                    <a:lnTo>
                      <a:pt x="223" y="112"/>
                    </a:lnTo>
                    <a:lnTo>
                      <a:pt x="230" y="107"/>
                    </a:lnTo>
                    <a:lnTo>
                      <a:pt x="242" y="99"/>
                    </a:lnTo>
                    <a:lnTo>
                      <a:pt x="260" y="88"/>
                    </a:lnTo>
                    <a:lnTo>
                      <a:pt x="284" y="74"/>
                    </a:lnTo>
                    <a:lnTo>
                      <a:pt x="315" y="58"/>
                    </a:lnTo>
                    <a:lnTo>
                      <a:pt x="352" y="39"/>
                    </a:lnTo>
                    <a:lnTo>
                      <a:pt x="398" y="19"/>
                    </a:lnTo>
                    <a:lnTo>
                      <a:pt x="396" y="17"/>
                    </a:lnTo>
                    <a:lnTo>
                      <a:pt x="389" y="16"/>
                    </a:lnTo>
                    <a:lnTo>
                      <a:pt x="379" y="14"/>
                    </a:lnTo>
                    <a:lnTo>
                      <a:pt x="364" y="12"/>
                    </a:lnTo>
                    <a:lnTo>
                      <a:pt x="347" y="8"/>
                    </a:lnTo>
                    <a:lnTo>
                      <a:pt x="326" y="6"/>
                    </a:lnTo>
                    <a:lnTo>
                      <a:pt x="302" y="4"/>
                    </a:lnTo>
                    <a:lnTo>
                      <a:pt x="277" y="1"/>
                    </a:lnTo>
                    <a:lnTo>
                      <a:pt x="250" y="0"/>
                    </a:lnTo>
                    <a:lnTo>
                      <a:pt x="221" y="1"/>
                    </a:lnTo>
                    <a:lnTo>
                      <a:pt x="191" y="3"/>
                    </a:lnTo>
                    <a:lnTo>
                      <a:pt x="160" y="6"/>
                    </a:lnTo>
                    <a:lnTo>
                      <a:pt x="129" y="12"/>
                    </a:lnTo>
                    <a:lnTo>
                      <a:pt x="97" y="20"/>
                    </a:lnTo>
                    <a:lnTo>
                      <a:pt x="67" y="30"/>
                    </a:lnTo>
                    <a:lnTo>
                      <a:pt x="37" y="44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141" name="Freeform 242"/>
              <p:cNvSpPr>
                <a:spLocks/>
              </p:cNvSpPr>
              <p:nvPr/>
            </p:nvSpPr>
            <p:spPr bwMode="auto">
              <a:xfrm>
                <a:off x="4797" y="1613"/>
                <a:ext cx="46" cy="13"/>
              </a:xfrm>
              <a:custGeom>
                <a:avLst/>
                <a:gdLst>
                  <a:gd name="T0" fmla="*/ 0 w 325"/>
                  <a:gd name="T1" fmla="*/ 0 h 89"/>
                  <a:gd name="T2" fmla="*/ 0 w 325"/>
                  <a:gd name="T3" fmla="*/ 0 h 89"/>
                  <a:gd name="T4" fmla="*/ 0 w 325"/>
                  <a:gd name="T5" fmla="*/ 0 h 89"/>
                  <a:gd name="T6" fmla="*/ 0 w 325"/>
                  <a:gd name="T7" fmla="*/ 0 h 89"/>
                  <a:gd name="T8" fmla="*/ 0 w 325"/>
                  <a:gd name="T9" fmla="*/ 0 h 89"/>
                  <a:gd name="T10" fmla="*/ 0 w 325"/>
                  <a:gd name="T11" fmla="*/ 0 h 89"/>
                  <a:gd name="T12" fmla="*/ 0 w 325"/>
                  <a:gd name="T13" fmla="*/ 0 h 89"/>
                  <a:gd name="T14" fmla="*/ 0 w 325"/>
                  <a:gd name="T15" fmla="*/ 0 h 89"/>
                  <a:gd name="T16" fmla="*/ 0 w 325"/>
                  <a:gd name="T17" fmla="*/ 0 h 89"/>
                  <a:gd name="T18" fmla="*/ 0 w 325"/>
                  <a:gd name="T19" fmla="*/ 0 h 89"/>
                  <a:gd name="T20" fmla="*/ 0 w 325"/>
                  <a:gd name="T21" fmla="*/ 0 h 89"/>
                  <a:gd name="T22" fmla="*/ 0 w 325"/>
                  <a:gd name="T23" fmla="*/ 0 h 89"/>
                  <a:gd name="T24" fmla="*/ 0 w 325"/>
                  <a:gd name="T25" fmla="*/ 0 h 89"/>
                  <a:gd name="T26" fmla="*/ 0 w 325"/>
                  <a:gd name="T27" fmla="*/ 0 h 89"/>
                  <a:gd name="T28" fmla="*/ 0 w 325"/>
                  <a:gd name="T29" fmla="*/ 0 h 89"/>
                  <a:gd name="T30" fmla="*/ 0 w 325"/>
                  <a:gd name="T31" fmla="*/ 0 h 89"/>
                  <a:gd name="T32" fmla="*/ 0 w 325"/>
                  <a:gd name="T33" fmla="*/ 0 h 89"/>
                  <a:gd name="T34" fmla="*/ 0 w 325"/>
                  <a:gd name="T35" fmla="*/ 0 h 89"/>
                  <a:gd name="T36" fmla="*/ 0 w 325"/>
                  <a:gd name="T37" fmla="*/ 0 h 89"/>
                  <a:gd name="T38" fmla="*/ 0 w 325"/>
                  <a:gd name="T39" fmla="*/ 0 h 89"/>
                  <a:gd name="T40" fmla="*/ 0 w 325"/>
                  <a:gd name="T41" fmla="*/ 0 h 89"/>
                  <a:gd name="T42" fmla="*/ 0 w 325"/>
                  <a:gd name="T43" fmla="*/ 0 h 89"/>
                  <a:gd name="T44" fmla="*/ 0 w 325"/>
                  <a:gd name="T45" fmla="*/ 0 h 89"/>
                  <a:gd name="T46" fmla="*/ 0 w 325"/>
                  <a:gd name="T47" fmla="*/ 0 h 89"/>
                  <a:gd name="T48" fmla="*/ 0 w 325"/>
                  <a:gd name="T49" fmla="*/ 0 h 89"/>
                  <a:gd name="T50" fmla="*/ 0 w 325"/>
                  <a:gd name="T51" fmla="*/ 0 h 89"/>
                  <a:gd name="T52" fmla="*/ 0 w 325"/>
                  <a:gd name="T53" fmla="*/ 0 h 89"/>
                  <a:gd name="T54" fmla="*/ 0 w 325"/>
                  <a:gd name="T55" fmla="*/ 0 h 89"/>
                  <a:gd name="T56" fmla="*/ 0 w 325"/>
                  <a:gd name="T57" fmla="*/ 0 h 89"/>
                  <a:gd name="T58" fmla="*/ 0 w 325"/>
                  <a:gd name="T59" fmla="*/ 0 h 89"/>
                  <a:gd name="T60" fmla="*/ 0 w 325"/>
                  <a:gd name="T61" fmla="*/ 0 h 89"/>
                  <a:gd name="T62" fmla="*/ 0 w 325"/>
                  <a:gd name="T63" fmla="*/ 0 h 89"/>
                  <a:gd name="T64" fmla="*/ 0 w 325"/>
                  <a:gd name="T65" fmla="*/ 0 h 89"/>
                  <a:gd name="T66" fmla="*/ 0 w 325"/>
                  <a:gd name="T67" fmla="*/ 0 h 89"/>
                  <a:gd name="T68" fmla="*/ 0 w 325"/>
                  <a:gd name="T69" fmla="*/ 0 h 89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325"/>
                  <a:gd name="T106" fmla="*/ 0 h 89"/>
                  <a:gd name="T107" fmla="*/ 325 w 325"/>
                  <a:gd name="T108" fmla="*/ 89 h 89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325" h="89">
                    <a:moveTo>
                      <a:pt x="0" y="57"/>
                    </a:moveTo>
                    <a:lnTo>
                      <a:pt x="0" y="55"/>
                    </a:lnTo>
                    <a:lnTo>
                      <a:pt x="2" y="52"/>
                    </a:lnTo>
                    <a:lnTo>
                      <a:pt x="6" y="47"/>
                    </a:lnTo>
                    <a:lnTo>
                      <a:pt x="12" y="41"/>
                    </a:lnTo>
                    <a:lnTo>
                      <a:pt x="20" y="34"/>
                    </a:lnTo>
                    <a:lnTo>
                      <a:pt x="29" y="27"/>
                    </a:lnTo>
                    <a:lnTo>
                      <a:pt x="41" y="20"/>
                    </a:lnTo>
                    <a:lnTo>
                      <a:pt x="57" y="13"/>
                    </a:lnTo>
                    <a:lnTo>
                      <a:pt x="77" y="7"/>
                    </a:lnTo>
                    <a:lnTo>
                      <a:pt x="98" y="3"/>
                    </a:lnTo>
                    <a:lnTo>
                      <a:pt x="126" y="0"/>
                    </a:lnTo>
                    <a:lnTo>
                      <a:pt x="156" y="0"/>
                    </a:lnTo>
                    <a:lnTo>
                      <a:pt x="191" y="3"/>
                    </a:lnTo>
                    <a:lnTo>
                      <a:pt x="230" y="8"/>
                    </a:lnTo>
                    <a:lnTo>
                      <a:pt x="275" y="18"/>
                    </a:lnTo>
                    <a:lnTo>
                      <a:pt x="325" y="31"/>
                    </a:lnTo>
                    <a:lnTo>
                      <a:pt x="318" y="51"/>
                    </a:lnTo>
                    <a:lnTo>
                      <a:pt x="316" y="50"/>
                    </a:lnTo>
                    <a:lnTo>
                      <a:pt x="308" y="47"/>
                    </a:lnTo>
                    <a:lnTo>
                      <a:pt x="295" y="44"/>
                    </a:lnTo>
                    <a:lnTo>
                      <a:pt x="279" y="39"/>
                    </a:lnTo>
                    <a:lnTo>
                      <a:pt x="260" y="35"/>
                    </a:lnTo>
                    <a:lnTo>
                      <a:pt x="238" y="30"/>
                    </a:lnTo>
                    <a:lnTo>
                      <a:pt x="214" y="27"/>
                    </a:lnTo>
                    <a:lnTo>
                      <a:pt x="188" y="24"/>
                    </a:lnTo>
                    <a:lnTo>
                      <a:pt x="161" y="23"/>
                    </a:lnTo>
                    <a:lnTo>
                      <a:pt x="134" y="23"/>
                    </a:lnTo>
                    <a:lnTo>
                      <a:pt x="108" y="26"/>
                    </a:lnTo>
                    <a:lnTo>
                      <a:pt x="82" y="31"/>
                    </a:lnTo>
                    <a:lnTo>
                      <a:pt x="58" y="41"/>
                    </a:lnTo>
                    <a:lnTo>
                      <a:pt x="36" y="52"/>
                    </a:lnTo>
                    <a:lnTo>
                      <a:pt x="16" y="68"/>
                    </a:lnTo>
                    <a:lnTo>
                      <a:pt x="0" y="89"/>
                    </a:lnTo>
                    <a:lnTo>
                      <a:pt x="0" y="5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142" name="Freeform 243"/>
              <p:cNvSpPr>
                <a:spLocks/>
              </p:cNvSpPr>
              <p:nvPr/>
            </p:nvSpPr>
            <p:spPr bwMode="auto">
              <a:xfrm>
                <a:off x="4797" y="1583"/>
                <a:ext cx="46" cy="13"/>
              </a:xfrm>
              <a:custGeom>
                <a:avLst/>
                <a:gdLst>
                  <a:gd name="T0" fmla="*/ 0 w 325"/>
                  <a:gd name="T1" fmla="*/ 0 h 89"/>
                  <a:gd name="T2" fmla="*/ 0 w 325"/>
                  <a:gd name="T3" fmla="*/ 0 h 89"/>
                  <a:gd name="T4" fmla="*/ 0 w 325"/>
                  <a:gd name="T5" fmla="*/ 0 h 89"/>
                  <a:gd name="T6" fmla="*/ 0 w 325"/>
                  <a:gd name="T7" fmla="*/ 0 h 89"/>
                  <a:gd name="T8" fmla="*/ 0 w 325"/>
                  <a:gd name="T9" fmla="*/ 0 h 89"/>
                  <a:gd name="T10" fmla="*/ 0 w 325"/>
                  <a:gd name="T11" fmla="*/ 0 h 89"/>
                  <a:gd name="T12" fmla="*/ 0 w 325"/>
                  <a:gd name="T13" fmla="*/ 0 h 89"/>
                  <a:gd name="T14" fmla="*/ 0 w 325"/>
                  <a:gd name="T15" fmla="*/ 0 h 89"/>
                  <a:gd name="T16" fmla="*/ 0 w 325"/>
                  <a:gd name="T17" fmla="*/ 0 h 89"/>
                  <a:gd name="T18" fmla="*/ 0 w 325"/>
                  <a:gd name="T19" fmla="*/ 0 h 89"/>
                  <a:gd name="T20" fmla="*/ 0 w 325"/>
                  <a:gd name="T21" fmla="*/ 0 h 89"/>
                  <a:gd name="T22" fmla="*/ 0 w 325"/>
                  <a:gd name="T23" fmla="*/ 0 h 89"/>
                  <a:gd name="T24" fmla="*/ 0 w 325"/>
                  <a:gd name="T25" fmla="*/ 0 h 89"/>
                  <a:gd name="T26" fmla="*/ 0 w 325"/>
                  <a:gd name="T27" fmla="*/ 0 h 89"/>
                  <a:gd name="T28" fmla="*/ 0 w 325"/>
                  <a:gd name="T29" fmla="*/ 0 h 89"/>
                  <a:gd name="T30" fmla="*/ 0 w 325"/>
                  <a:gd name="T31" fmla="*/ 0 h 89"/>
                  <a:gd name="T32" fmla="*/ 0 w 325"/>
                  <a:gd name="T33" fmla="*/ 0 h 89"/>
                  <a:gd name="T34" fmla="*/ 0 w 325"/>
                  <a:gd name="T35" fmla="*/ 0 h 89"/>
                  <a:gd name="T36" fmla="*/ 0 w 325"/>
                  <a:gd name="T37" fmla="*/ 0 h 89"/>
                  <a:gd name="T38" fmla="*/ 0 w 325"/>
                  <a:gd name="T39" fmla="*/ 0 h 89"/>
                  <a:gd name="T40" fmla="*/ 0 w 325"/>
                  <a:gd name="T41" fmla="*/ 0 h 89"/>
                  <a:gd name="T42" fmla="*/ 0 w 325"/>
                  <a:gd name="T43" fmla="*/ 0 h 89"/>
                  <a:gd name="T44" fmla="*/ 0 w 325"/>
                  <a:gd name="T45" fmla="*/ 0 h 89"/>
                  <a:gd name="T46" fmla="*/ 0 w 325"/>
                  <a:gd name="T47" fmla="*/ 0 h 89"/>
                  <a:gd name="T48" fmla="*/ 0 w 325"/>
                  <a:gd name="T49" fmla="*/ 0 h 89"/>
                  <a:gd name="T50" fmla="*/ 0 w 325"/>
                  <a:gd name="T51" fmla="*/ 0 h 89"/>
                  <a:gd name="T52" fmla="*/ 0 w 325"/>
                  <a:gd name="T53" fmla="*/ 0 h 89"/>
                  <a:gd name="T54" fmla="*/ 0 w 325"/>
                  <a:gd name="T55" fmla="*/ 0 h 89"/>
                  <a:gd name="T56" fmla="*/ 0 w 325"/>
                  <a:gd name="T57" fmla="*/ 0 h 89"/>
                  <a:gd name="T58" fmla="*/ 0 w 325"/>
                  <a:gd name="T59" fmla="*/ 0 h 89"/>
                  <a:gd name="T60" fmla="*/ 0 w 325"/>
                  <a:gd name="T61" fmla="*/ 0 h 89"/>
                  <a:gd name="T62" fmla="*/ 0 w 325"/>
                  <a:gd name="T63" fmla="*/ 0 h 89"/>
                  <a:gd name="T64" fmla="*/ 0 w 325"/>
                  <a:gd name="T65" fmla="*/ 0 h 89"/>
                  <a:gd name="T66" fmla="*/ 0 w 325"/>
                  <a:gd name="T67" fmla="*/ 0 h 89"/>
                  <a:gd name="T68" fmla="*/ 0 w 325"/>
                  <a:gd name="T69" fmla="*/ 0 h 89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325"/>
                  <a:gd name="T106" fmla="*/ 0 h 89"/>
                  <a:gd name="T107" fmla="*/ 325 w 325"/>
                  <a:gd name="T108" fmla="*/ 89 h 89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325" h="89">
                    <a:moveTo>
                      <a:pt x="0" y="56"/>
                    </a:moveTo>
                    <a:lnTo>
                      <a:pt x="0" y="55"/>
                    </a:lnTo>
                    <a:lnTo>
                      <a:pt x="2" y="52"/>
                    </a:lnTo>
                    <a:lnTo>
                      <a:pt x="6" y="47"/>
                    </a:lnTo>
                    <a:lnTo>
                      <a:pt x="12" y="40"/>
                    </a:lnTo>
                    <a:lnTo>
                      <a:pt x="20" y="33"/>
                    </a:lnTo>
                    <a:lnTo>
                      <a:pt x="29" y="27"/>
                    </a:lnTo>
                    <a:lnTo>
                      <a:pt x="41" y="18"/>
                    </a:lnTo>
                    <a:lnTo>
                      <a:pt x="57" y="13"/>
                    </a:lnTo>
                    <a:lnTo>
                      <a:pt x="77" y="7"/>
                    </a:lnTo>
                    <a:lnTo>
                      <a:pt x="98" y="2"/>
                    </a:lnTo>
                    <a:lnTo>
                      <a:pt x="126" y="0"/>
                    </a:lnTo>
                    <a:lnTo>
                      <a:pt x="156" y="0"/>
                    </a:lnTo>
                    <a:lnTo>
                      <a:pt x="191" y="2"/>
                    </a:lnTo>
                    <a:lnTo>
                      <a:pt x="230" y="8"/>
                    </a:lnTo>
                    <a:lnTo>
                      <a:pt x="275" y="17"/>
                    </a:lnTo>
                    <a:lnTo>
                      <a:pt x="325" y="31"/>
                    </a:lnTo>
                    <a:lnTo>
                      <a:pt x="318" y="49"/>
                    </a:lnTo>
                    <a:lnTo>
                      <a:pt x="316" y="48"/>
                    </a:lnTo>
                    <a:lnTo>
                      <a:pt x="308" y="46"/>
                    </a:lnTo>
                    <a:lnTo>
                      <a:pt x="295" y="43"/>
                    </a:lnTo>
                    <a:lnTo>
                      <a:pt x="279" y="38"/>
                    </a:lnTo>
                    <a:lnTo>
                      <a:pt x="260" y="35"/>
                    </a:lnTo>
                    <a:lnTo>
                      <a:pt x="238" y="30"/>
                    </a:lnTo>
                    <a:lnTo>
                      <a:pt x="214" y="27"/>
                    </a:lnTo>
                    <a:lnTo>
                      <a:pt x="188" y="23"/>
                    </a:lnTo>
                    <a:lnTo>
                      <a:pt x="161" y="22"/>
                    </a:lnTo>
                    <a:lnTo>
                      <a:pt x="134" y="23"/>
                    </a:lnTo>
                    <a:lnTo>
                      <a:pt x="108" y="25"/>
                    </a:lnTo>
                    <a:lnTo>
                      <a:pt x="82" y="31"/>
                    </a:lnTo>
                    <a:lnTo>
                      <a:pt x="58" y="40"/>
                    </a:lnTo>
                    <a:lnTo>
                      <a:pt x="36" y="52"/>
                    </a:lnTo>
                    <a:lnTo>
                      <a:pt x="16" y="68"/>
                    </a:lnTo>
                    <a:lnTo>
                      <a:pt x="0" y="89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143" name="Freeform 244"/>
              <p:cNvSpPr>
                <a:spLocks/>
              </p:cNvSpPr>
              <p:nvPr/>
            </p:nvSpPr>
            <p:spPr bwMode="auto">
              <a:xfrm>
                <a:off x="4841" y="1568"/>
                <a:ext cx="75" cy="139"/>
              </a:xfrm>
              <a:custGeom>
                <a:avLst/>
                <a:gdLst>
                  <a:gd name="T0" fmla="*/ 0 w 528"/>
                  <a:gd name="T1" fmla="*/ 0 h 975"/>
                  <a:gd name="T2" fmla="*/ 0 w 528"/>
                  <a:gd name="T3" fmla="*/ 0 h 975"/>
                  <a:gd name="T4" fmla="*/ 0 w 528"/>
                  <a:gd name="T5" fmla="*/ 0 h 975"/>
                  <a:gd name="T6" fmla="*/ 0 w 528"/>
                  <a:gd name="T7" fmla="*/ 0 h 975"/>
                  <a:gd name="T8" fmla="*/ 0 w 528"/>
                  <a:gd name="T9" fmla="*/ 0 h 975"/>
                  <a:gd name="T10" fmla="*/ 0 w 528"/>
                  <a:gd name="T11" fmla="*/ 0 h 975"/>
                  <a:gd name="T12" fmla="*/ 0 w 528"/>
                  <a:gd name="T13" fmla="*/ 0 h 975"/>
                  <a:gd name="T14" fmla="*/ 0 w 528"/>
                  <a:gd name="T15" fmla="*/ 0 h 975"/>
                  <a:gd name="T16" fmla="*/ 0 w 528"/>
                  <a:gd name="T17" fmla="*/ 0 h 975"/>
                  <a:gd name="T18" fmla="*/ 0 w 528"/>
                  <a:gd name="T19" fmla="*/ 0 h 975"/>
                  <a:gd name="T20" fmla="*/ 0 w 528"/>
                  <a:gd name="T21" fmla="*/ 0 h 975"/>
                  <a:gd name="T22" fmla="*/ 0 w 528"/>
                  <a:gd name="T23" fmla="*/ 0 h 975"/>
                  <a:gd name="T24" fmla="*/ 0 w 528"/>
                  <a:gd name="T25" fmla="*/ 0 h 975"/>
                  <a:gd name="T26" fmla="*/ 0 w 528"/>
                  <a:gd name="T27" fmla="*/ 0 h 975"/>
                  <a:gd name="T28" fmla="*/ 0 w 528"/>
                  <a:gd name="T29" fmla="*/ 0 h 975"/>
                  <a:gd name="T30" fmla="*/ 0 w 528"/>
                  <a:gd name="T31" fmla="*/ 0 h 975"/>
                  <a:gd name="T32" fmla="*/ 0 w 528"/>
                  <a:gd name="T33" fmla="*/ 0 h 975"/>
                  <a:gd name="T34" fmla="*/ 0 w 528"/>
                  <a:gd name="T35" fmla="*/ 0 h 9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528"/>
                  <a:gd name="T55" fmla="*/ 0 h 975"/>
                  <a:gd name="T56" fmla="*/ 528 w 528"/>
                  <a:gd name="T57" fmla="*/ 975 h 9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528" h="975">
                    <a:moveTo>
                      <a:pt x="0" y="0"/>
                    </a:moveTo>
                    <a:lnTo>
                      <a:pt x="0" y="943"/>
                    </a:lnTo>
                    <a:lnTo>
                      <a:pt x="159" y="975"/>
                    </a:lnTo>
                    <a:lnTo>
                      <a:pt x="152" y="848"/>
                    </a:lnTo>
                    <a:lnTo>
                      <a:pt x="528" y="905"/>
                    </a:lnTo>
                    <a:lnTo>
                      <a:pt x="521" y="855"/>
                    </a:lnTo>
                    <a:lnTo>
                      <a:pt x="261" y="822"/>
                    </a:lnTo>
                    <a:lnTo>
                      <a:pt x="254" y="713"/>
                    </a:lnTo>
                    <a:lnTo>
                      <a:pt x="77" y="713"/>
                    </a:lnTo>
                    <a:lnTo>
                      <a:pt x="72" y="699"/>
                    </a:lnTo>
                    <a:lnTo>
                      <a:pt x="60" y="659"/>
                    </a:lnTo>
                    <a:lnTo>
                      <a:pt x="44" y="595"/>
                    </a:lnTo>
                    <a:lnTo>
                      <a:pt x="28" y="511"/>
                    </a:lnTo>
                    <a:lnTo>
                      <a:pt x="16" y="410"/>
                    </a:lnTo>
                    <a:lnTo>
                      <a:pt x="12" y="294"/>
                    </a:lnTo>
                    <a:lnTo>
                      <a:pt x="21" y="167"/>
                    </a:lnTo>
                    <a:lnTo>
                      <a:pt x="45" y="3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144" name="Freeform 245"/>
              <p:cNvSpPr>
                <a:spLocks/>
              </p:cNvSpPr>
              <p:nvPr/>
            </p:nvSpPr>
            <p:spPr bwMode="auto">
              <a:xfrm>
                <a:off x="4878" y="1536"/>
                <a:ext cx="97" cy="19"/>
              </a:xfrm>
              <a:custGeom>
                <a:avLst/>
                <a:gdLst>
                  <a:gd name="T0" fmla="*/ 0 w 678"/>
                  <a:gd name="T1" fmla="*/ 0 h 133"/>
                  <a:gd name="T2" fmla="*/ 0 w 678"/>
                  <a:gd name="T3" fmla="*/ 0 h 133"/>
                  <a:gd name="T4" fmla="*/ 0 w 678"/>
                  <a:gd name="T5" fmla="*/ 0 h 133"/>
                  <a:gd name="T6" fmla="*/ 0 w 678"/>
                  <a:gd name="T7" fmla="*/ 0 h 133"/>
                  <a:gd name="T8" fmla="*/ 0 w 678"/>
                  <a:gd name="T9" fmla="*/ 0 h 133"/>
                  <a:gd name="T10" fmla="*/ 0 w 678"/>
                  <a:gd name="T11" fmla="*/ 0 h 133"/>
                  <a:gd name="T12" fmla="*/ 0 w 678"/>
                  <a:gd name="T13" fmla="*/ 0 h 133"/>
                  <a:gd name="T14" fmla="*/ 0 w 678"/>
                  <a:gd name="T15" fmla="*/ 0 h 133"/>
                  <a:gd name="T16" fmla="*/ 0 w 678"/>
                  <a:gd name="T17" fmla="*/ 0 h 133"/>
                  <a:gd name="T18" fmla="*/ 0 w 678"/>
                  <a:gd name="T19" fmla="*/ 0 h 133"/>
                  <a:gd name="T20" fmla="*/ 0 w 678"/>
                  <a:gd name="T21" fmla="*/ 0 h 133"/>
                  <a:gd name="T22" fmla="*/ 0 w 678"/>
                  <a:gd name="T23" fmla="*/ 0 h 133"/>
                  <a:gd name="T24" fmla="*/ 0 w 678"/>
                  <a:gd name="T25" fmla="*/ 0 h 133"/>
                  <a:gd name="T26" fmla="*/ 0 w 678"/>
                  <a:gd name="T27" fmla="*/ 0 h 133"/>
                  <a:gd name="T28" fmla="*/ 0 w 678"/>
                  <a:gd name="T29" fmla="*/ 0 h 133"/>
                  <a:gd name="T30" fmla="*/ 0 w 678"/>
                  <a:gd name="T31" fmla="*/ 0 h 133"/>
                  <a:gd name="T32" fmla="*/ 0 w 678"/>
                  <a:gd name="T33" fmla="*/ 0 h 133"/>
                  <a:gd name="T34" fmla="*/ 0 w 678"/>
                  <a:gd name="T35" fmla="*/ 0 h 133"/>
                  <a:gd name="T36" fmla="*/ 0 w 678"/>
                  <a:gd name="T37" fmla="*/ 0 h 133"/>
                  <a:gd name="T38" fmla="*/ 0 w 678"/>
                  <a:gd name="T39" fmla="*/ 0 h 133"/>
                  <a:gd name="T40" fmla="*/ 0 w 678"/>
                  <a:gd name="T41" fmla="*/ 0 h 133"/>
                  <a:gd name="T42" fmla="*/ 0 w 678"/>
                  <a:gd name="T43" fmla="*/ 0 h 133"/>
                  <a:gd name="T44" fmla="*/ 0 w 678"/>
                  <a:gd name="T45" fmla="*/ 0 h 133"/>
                  <a:gd name="T46" fmla="*/ 0 w 678"/>
                  <a:gd name="T47" fmla="*/ 0 h 133"/>
                  <a:gd name="T48" fmla="*/ 0 w 678"/>
                  <a:gd name="T49" fmla="*/ 0 h 133"/>
                  <a:gd name="T50" fmla="*/ 0 w 678"/>
                  <a:gd name="T51" fmla="*/ 0 h 133"/>
                  <a:gd name="T52" fmla="*/ 0 w 678"/>
                  <a:gd name="T53" fmla="*/ 0 h 133"/>
                  <a:gd name="T54" fmla="*/ 0 w 678"/>
                  <a:gd name="T55" fmla="*/ 0 h 133"/>
                  <a:gd name="T56" fmla="*/ 0 w 678"/>
                  <a:gd name="T57" fmla="*/ 0 h 133"/>
                  <a:gd name="T58" fmla="*/ 0 w 678"/>
                  <a:gd name="T59" fmla="*/ 0 h 133"/>
                  <a:gd name="T60" fmla="*/ 0 w 678"/>
                  <a:gd name="T61" fmla="*/ 0 h 133"/>
                  <a:gd name="T62" fmla="*/ 0 w 678"/>
                  <a:gd name="T63" fmla="*/ 0 h 133"/>
                  <a:gd name="T64" fmla="*/ 0 w 678"/>
                  <a:gd name="T65" fmla="*/ 0 h 133"/>
                  <a:gd name="T66" fmla="*/ 0 w 678"/>
                  <a:gd name="T67" fmla="*/ 0 h 133"/>
                  <a:gd name="T68" fmla="*/ 0 w 678"/>
                  <a:gd name="T69" fmla="*/ 0 h 133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678"/>
                  <a:gd name="T106" fmla="*/ 0 h 133"/>
                  <a:gd name="T107" fmla="*/ 678 w 678"/>
                  <a:gd name="T108" fmla="*/ 133 h 133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678" h="133">
                    <a:moveTo>
                      <a:pt x="0" y="133"/>
                    </a:moveTo>
                    <a:lnTo>
                      <a:pt x="4" y="132"/>
                    </a:lnTo>
                    <a:lnTo>
                      <a:pt x="15" y="127"/>
                    </a:lnTo>
                    <a:lnTo>
                      <a:pt x="32" y="122"/>
                    </a:lnTo>
                    <a:lnTo>
                      <a:pt x="56" y="114"/>
                    </a:lnTo>
                    <a:lnTo>
                      <a:pt x="86" y="104"/>
                    </a:lnTo>
                    <a:lnTo>
                      <a:pt x="120" y="95"/>
                    </a:lnTo>
                    <a:lnTo>
                      <a:pt x="160" y="86"/>
                    </a:lnTo>
                    <a:lnTo>
                      <a:pt x="204" y="78"/>
                    </a:lnTo>
                    <a:lnTo>
                      <a:pt x="252" y="70"/>
                    </a:lnTo>
                    <a:lnTo>
                      <a:pt x="303" y="64"/>
                    </a:lnTo>
                    <a:lnTo>
                      <a:pt x="358" y="60"/>
                    </a:lnTo>
                    <a:lnTo>
                      <a:pt x="414" y="58"/>
                    </a:lnTo>
                    <a:lnTo>
                      <a:pt x="474" y="60"/>
                    </a:lnTo>
                    <a:lnTo>
                      <a:pt x="534" y="65"/>
                    </a:lnTo>
                    <a:lnTo>
                      <a:pt x="596" y="74"/>
                    </a:lnTo>
                    <a:lnTo>
                      <a:pt x="659" y="88"/>
                    </a:lnTo>
                    <a:lnTo>
                      <a:pt x="678" y="0"/>
                    </a:lnTo>
                    <a:lnTo>
                      <a:pt x="674" y="0"/>
                    </a:lnTo>
                    <a:lnTo>
                      <a:pt x="659" y="0"/>
                    </a:lnTo>
                    <a:lnTo>
                      <a:pt x="636" y="0"/>
                    </a:lnTo>
                    <a:lnTo>
                      <a:pt x="606" y="1"/>
                    </a:lnTo>
                    <a:lnTo>
                      <a:pt x="570" y="2"/>
                    </a:lnTo>
                    <a:lnTo>
                      <a:pt x="527" y="3"/>
                    </a:lnTo>
                    <a:lnTo>
                      <a:pt x="480" y="7"/>
                    </a:lnTo>
                    <a:lnTo>
                      <a:pt x="430" y="9"/>
                    </a:lnTo>
                    <a:lnTo>
                      <a:pt x="376" y="14"/>
                    </a:lnTo>
                    <a:lnTo>
                      <a:pt x="320" y="18"/>
                    </a:lnTo>
                    <a:lnTo>
                      <a:pt x="264" y="24"/>
                    </a:lnTo>
                    <a:lnTo>
                      <a:pt x="208" y="32"/>
                    </a:lnTo>
                    <a:lnTo>
                      <a:pt x="152" y="40"/>
                    </a:lnTo>
                    <a:lnTo>
                      <a:pt x="98" y="50"/>
                    </a:lnTo>
                    <a:lnTo>
                      <a:pt x="47" y="62"/>
                    </a:lnTo>
                    <a:lnTo>
                      <a:pt x="0" y="76"/>
                    </a:lnTo>
                    <a:lnTo>
                      <a:pt x="0" y="133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145" name="Freeform 246"/>
              <p:cNvSpPr>
                <a:spLocks/>
              </p:cNvSpPr>
              <p:nvPr/>
            </p:nvSpPr>
            <p:spPr bwMode="auto">
              <a:xfrm>
                <a:off x="4821" y="1711"/>
                <a:ext cx="163" cy="54"/>
              </a:xfrm>
              <a:custGeom>
                <a:avLst/>
                <a:gdLst>
                  <a:gd name="T0" fmla="*/ 0 w 1142"/>
                  <a:gd name="T1" fmla="*/ 0 h 379"/>
                  <a:gd name="T2" fmla="*/ 0 w 1142"/>
                  <a:gd name="T3" fmla="*/ 0 h 379"/>
                  <a:gd name="T4" fmla="*/ 0 w 1142"/>
                  <a:gd name="T5" fmla="*/ 0 h 379"/>
                  <a:gd name="T6" fmla="*/ 0 w 1142"/>
                  <a:gd name="T7" fmla="*/ 0 h 379"/>
                  <a:gd name="T8" fmla="*/ 0 w 1142"/>
                  <a:gd name="T9" fmla="*/ 0 h 379"/>
                  <a:gd name="T10" fmla="*/ 0 w 1142"/>
                  <a:gd name="T11" fmla="*/ 0 h 379"/>
                  <a:gd name="T12" fmla="*/ 0 w 1142"/>
                  <a:gd name="T13" fmla="*/ 0 h 379"/>
                  <a:gd name="T14" fmla="*/ 0 w 1142"/>
                  <a:gd name="T15" fmla="*/ 0 h 379"/>
                  <a:gd name="T16" fmla="*/ 0 w 1142"/>
                  <a:gd name="T17" fmla="*/ 0 h 379"/>
                  <a:gd name="T18" fmla="*/ 0 w 1142"/>
                  <a:gd name="T19" fmla="*/ 0 h 379"/>
                  <a:gd name="T20" fmla="*/ 0 w 1142"/>
                  <a:gd name="T21" fmla="*/ 0 h 379"/>
                  <a:gd name="T22" fmla="*/ 0 w 1142"/>
                  <a:gd name="T23" fmla="*/ 0 h 379"/>
                  <a:gd name="T24" fmla="*/ 0 w 1142"/>
                  <a:gd name="T25" fmla="*/ 0 h 379"/>
                  <a:gd name="T26" fmla="*/ 0 w 1142"/>
                  <a:gd name="T27" fmla="*/ 0 h 379"/>
                  <a:gd name="T28" fmla="*/ 0 w 1142"/>
                  <a:gd name="T29" fmla="*/ 0 h 379"/>
                  <a:gd name="T30" fmla="*/ 0 w 1142"/>
                  <a:gd name="T31" fmla="*/ 0 h 379"/>
                  <a:gd name="T32" fmla="*/ 0 w 1142"/>
                  <a:gd name="T33" fmla="*/ 0 h 379"/>
                  <a:gd name="T34" fmla="*/ 0 w 1142"/>
                  <a:gd name="T35" fmla="*/ 0 h 379"/>
                  <a:gd name="T36" fmla="*/ 0 w 1142"/>
                  <a:gd name="T37" fmla="*/ 0 h 379"/>
                  <a:gd name="T38" fmla="*/ 0 w 1142"/>
                  <a:gd name="T39" fmla="*/ 0 h 379"/>
                  <a:gd name="T40" fmla="*/ 0 w 1142"/>
                  <a:gd name="T41" fmla="*/ 0 h 379"/>
                  <a:gd name="T42" fmla="*/ 0 w 1142"/>
                  <a:gd name="T43" fmla="*/ 0 h 379"/>
                  <a:gd name="T44" fmla="*/ 0 w 1142"/>
                  <a:gd name="T45" fmla="*/ 0 h 379"/>
                  <a:gd name="T46" fmla="*/ 0 w 1142"/>
                  <a:gd name="T47" fmla="*/ 0 h 379"/>
                  <a:gd name="T48" fmla="*/ 0 w 1142"/>
                  <a:gd name="T49" fmla="*/ 0 h 379"/>
                  <a:gd name="T50" fmla="*/ 0 w 1142"/>
                  <a:gd name="T51" fmla="*/ 0 h 379"/>
                  <a:gd name="T52" fmla="*/ 0 w 1142"/>
                  <a:gd name="T53" fmla="*/ 0 h 379"/>
                  <a:gd name="T54" fmla="*/ 0 w 1142"/>
                  <a:gd name="T55" fmla="*/ 0 h 379"/>
                  <a:gd name="T56" fmla="*/ 0 w 1142"/>
                  <a:gd name="T57" fmla="*/ 0 h 379"/>
                  <a:gd name="T58" fmla="*/ 0 w 1142"/>
                  <a:gd name="T59" fmla="*/ 0 h 379"/>
                  <a:gd name="T60" fmla="*/ 0 w 1142"/>
                  <a:gd name="T61" fmla="*/ 0 h 379"/>
                  <a:gd name="T62" fmla="*/ 0 w 1142"/>
                  <a:gd name="T63" fmla="*/ 0 h 379"/>
                  <a:gd name="T64" fmla="*/ 0 w 1142"/>
                  <a:gd name="T65" fmla="*/ 0 h 379"/>
                  <a:gd name="T66" fmla="*/ 0 w 1142"/>
                  <a:gd name="T67" fmla="*/ 0 h 379"/>
                  <a:gd name="T68" fmla="*/ 0 w 1142"/>
                  <a:gd name="T69" fmla="*/ 0 h 379"/>
                  <a:gd name="T70" fmla="*/ 0 w 1142"/>
                  <a:gd name="T71" fmla="*/ 0 h 379"/>
                  <a:gd name="T72" fmla="*/ 0 w 1142"/>
                  <a:gd name="T73" fmla="*/ 0 h 379"/>
                  <a:gd name="T74" fmla="*/ 0 w 1142"/>
                  <a:gd name="T75" fmla="*/ 0 h 379"/>
                  <a:gd name="T76" fmla="*/ 0 w 1142"/>
                  <a:gd name="T77" fmla="*/ 0 h 379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1142"/>
                  <a:gd name="T118" fmla="*/ 0 h 379"/>
                  <a:gd name="T119" fmla="*/ 1142 w 1142"/>
                  <a:gd name="T120" fmla="*/ 379 h 379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1142" h="379">
                    <a:moveTo>
                      <a:pt x="482" y="367"/>
                    </a:moveTo>
                    <a:lnTo>
                      <a:pt x="485" y="366"/>
                    </a:lnTo>
                    <a:lnTo>
                      <a:pt x="492" y="363"/>
                    </a:lnTo>
                    <a:lnTo>
                      <a:pt x="502" y="359"/>
                    </a:lnTo>
                    <a:lnTo>
                      <a:pt x="516" y="353"/>
                    </a:lnTo>
                    <a:lnTo>
                      <a:pt x="533" y="346"/>
                    </a:lnTo>
                    <a:lnTo>
                      <a:pt x="551" y="338"/>
                    </a:lnTo>
                    <a:lnTo>
                      <a:pt x="572" y="328"/>
                    </a:lnTo>
                    <a:lnTo>
                      <a:pt x="593" y="317"/>
                    </a:lnTo>
                    <a:lnTo>
                      <a:pt x="616" y="306"/>
                    </a:lnTo>
                    <a:lnTo>
                      <a:pt x="638" y="292"/>
                    </a:lnTo>
                    <a:lnTo>
                      <a:pt x="660" y="279"/>
                    </a:lnTo>
                    <a:lnTo>
                      <a:pt x="680" y="264"/>
                    </a:lnTo>
                    <a:lnTo>
                      <a:pt x="700" y="249"/>
                    </a:lnTo>
                    <a:lnTo>
                      <a:pt x="717" y="233"/>
                    </a:lnTo>
                    <a:lnTo>
                      <a:pt x="732" y="217"/>
                    </a:lnTo>
                    <a:lnTo>
                      <a:pt x="743" y="201"/>
                    </a:lnTo>
                    <a:lnTo>
                      <a:pt x="0" y="20"/>
                    </a:lnTo>
                    <a:lnTo>
                      <a:pt x="57" y="0"/>
                    </a:lnTo>
                    <a:lnTo>
                      <a:pt x="1142" y="267"/>
                    </a:lnTo>
                    <a:lnTo>
                      <a:pt x="1098" y="292"/>
                    </a:lnTo>
                    <a:lnTo>
                      <a:pt x="784" y="212"/>
                    </a:lnTo>
                    <a:lnTo>
                      <a:pt x="783" y="213"/>
                    </a:lnTo>
                    <a:lnTo>
                      <a:pt x="781" y="216"/>
                    </a:lnTo>
                    <a:lnTo>
                      <a:pt x="776" y="221"/>
                    </a:lnTo>
                    <a:lnTo>
                      <a:pt x="769" y="228"/>
                    </a:lnTo>
                    <a:lnTo>
                      <a:pt x="761" y="237"/>
                    </a:lnTo>
                    <a:lnTo>
                      <a:pt x="750" y="246"/>
                    </a:lnTo>
                    <a:lnTo>
                      <a:pt x="737" y="258"/>
                    </a:lnTo>
                    <a:lnTo>
                      <a:pt x="721" y="269"/>
                    </a:lnTo>
                    <a:lnTo>
                      <a:pt x="703" y="282"/>
                    </a:lnTo>
                    <a:lnTo>
                      <a:pt x="684" y="295"/>
                    </a:lnTo>
                    <a:lnTo>
                      <a:pt x="660" y="309"/>
                    </a:lnTo>
                    <a:lnTo>
                      <a:pt x="635" y="323"/>
                    </a:lnTo>
                    <a:lnTo>
                      <a:pt x="606" y="338"/>
                    </a:lnTo>
                    <a:lnTo>
                      <a:pt x="574" y="352"/>
                    </a:lnTo>
                    <a:lnTo>
                      <a:pt x="540" y="366"/>
                    </a:lnTo>
                    <a:lnTo>
                      <a:pt x="502" y="379"/>
                    </a:lnTo>
                    <a:lnTo>
                      <a:pt x="482" y="36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146" name="Freeform 247"/>
              <p:cNvSpPr>
                <a:spLocks/>
              </p:cNvSpPr>
              <p:nvPr/>
            </p:nvSpPr>
            <p:spPr bwMode="auto">
              <a:xfrm>
                <a:off x="4787" y="1725"/>
                <a:ext cx="167" cy="48"/>
              </a:xfrm>
              <a:custGeom>
                <a:avLst/>
                <a:gdLst>
                  <a:gd name="T0" fmla="*/ 0 w 1163"/>
                  <a:gd name="T1" fmla="*/ 0 h 340"/>
                  <a:gd name="T2" fmla="*/ 0 w 1163"/>
                  <a:gd name="T3" fmla="*/ 0 h 340"/>
                  <a:gd name="T4" fmla="*/ 0 w 1163"/>
                  <a:gd name="T5" fmla="*/ 0 h 340"/>
                  <a:gd name="T6" fmla="*/ 0 w 1163"/>
                  <a:gd name="T7" fmla="*/ 0 h 340"/>
                  <a:gd name="T8" fmla="*/ 0 w 1163"/>
                  <a:gd name="T9" fmla="*/ 0 h 3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63"/>
                  <a:gd name="T16" fmla="*/ 0 h 340"/>
                  <a:gd name="T17" fmla="*/ 1163 w 1163"/>
                  <a:gd name="T18" fmla="*/ 340 h 3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63" h="340">
                    <a:moveTo>
                      <a:pt x="0" y="0"/>
                    </a:moveTo>
                    <a:lnTo>
                      <a:pt x="1137" y="340"/>
                    </a:lnTo>
                    <a:lnTo>
                      <a:pt x="1163" y="340"/>
                    </a:lnTo>
                    <a:lnTo>
                      <a:pt x="3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147" name="Freeform 248"/>
              <p:cNvSpPr>
                <a:spLocks/>
              </p:cNvSpPr>
              <p:nvPr/>
            </p:nvSpPr>
            <p:spPr bwMode="auto">
              <a:xfrm>
                <a:off x="4815" y="1718"/>
                <a:ext cx="164" cy="44"/>
              </a:xfrm>
              <a:custGeom>
                <a:avLst/>
                <a:gdLst>
                  <a:gd name="T0" fmla="*/ 0 w 1149"/>
                  <a:gd name="T1" fmla="*/ 0 h 303"/>
                  <a:gd name="T2" fmla="*/ 0 w 1149"/>
                  <a:gd name="T3" fmla="*/ 0 h 303"/>
                  <a:gd name="T4" fmla="*/ 0 w 1149"/>
                  <a:gd name="T5" fmla="*/ 0 h 303"/>
                  <a:gd name="T6" fmla="*/ 0 w 1149"/>
                  <a:gd name="T7" fmla="*/ 0 h 303"/>
                  <a:gd name="T8" fmla="*/ 0 w 1149"/>
                  <a:gd name="T9" fmla="*/ 0 h 30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49"/>
                  <a:gd name="T16" fmla="*/ 0 h 303"/>
                  <a:gd name="T17" fmla="*/ 1149 w 1149"/>
                  <a:gd name="T18" fmla="*/ 303 h 30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49" h="303">
                    <a:moveTo>
                      <a:pt x="0" y="1"/>
                    </a:moveTo>
                    <a:lnTo>
                      <a:pt x="1124" y="303"/>
                    </a:lnTo>
                    <a:lnTo>
                      <a:pt x="1149" y="302"/>
                    </a:lnTo>
                    <a:lnTo>
                      <a:pt x="34" y="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148" name="Freeform 249"/>
              <p:cNvSpPr>
                <a:spLocks/>
              </p:cNvSpPr>
              <p:nvPr/>
            </p:nvSpPr>
            <p:spPr bwMode="auto">
              <a:xfrm>
                <a:off x="4802" y="1721"/>
                <a:ext cx="165" cy="48"/>
              </a:xfrm>
              <a:custGeom>
                <a:avLst/>
                <a:gdLst>
                  <a:gd name="T0" fmla="*/ 0 w 1155"/>
                  <a:gd name="T1" fmla="*/ 0 h 336"/>
                  <a:gd name="T2" fmla="*/ 0 w 1155"/>
                  <a:gd name="T3" fmla="*/ 0 h 336"/>
                  <a:gd name="T4" fmla="*/ 0 w 1155"/>
                  <a:gd name="T5" fmla="*/ 0 h 336"/>
                  <a:gd name="T6" fmla="*/ 0 w 1155"/>
                  <a:gd name="T7" fmla="*/ 0 h 336"/>
                  <a:gd name="T8" fmla="*/ 0 w 1155"/>
                  <a:gd name="T9" fmla="*/ 0 h 33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55"/>
                  <a:gd name="T16" fmla="*/ 0 h 336"/>
                  <a:gd name="T17" fmla="*/ 1155 w 1155"/>
                  <a:gd name="T18" fmla="*/ 336 h 3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55" h="336">
                    <a:moveTo>
                      <a:pt x="0" y="0"/>
                    </a:moveTo>
                    <a:lnTo>
                      <a:pt x="1134" y="336"/>
                    </a:lnTo>
                    <a:lnTo>
                      <a:pt x="1155" y="328"/>
                    </a:lnTo>
                    <a:lnTo>
                      <a:pt x="3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56014" name="Group 250"/>
            <p:cNvGrpSpPr>
              <a:grpSpLocks/>
            </p:cNvGrpSpPr>
            <p:nvPr/>
          </p:nvGrpSpPr>
          <p:grpSpPr bwMode="auto">
            <a:xfrm>
              <a:off x="2629" y="2397"/>
              <a:ext cx="312" cy="261"/>
              <a:chOff x="4765" y="1531"/>
              <a:chExt cx="312" cy="261"/>
            </a:xfrm>
          </p:grpSpPr>
          <p:sp>
            <p:nvSpPr>
              <p:cNvPr id="256071" name="AutoShape 251"/>
              <p:cNvSpPr>
                <a:spLocks noChangeAspect="1" noChangeArrowheads="1" noTextEdit="1"/>
              </p:cNvSpPr>
              <p:nvPr/>
            </p:nvSpPr>
            <p:spPr bwMode="auto">
              <a:xfrm>
                <a:off x="4765" y="1531"/>
                <a:ext cx="312" cy="2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072" name="Freeform 252"/>
              <p:cNvSpPr>
                <a:spLocks/>
              </p:cNvSpPr>
              <p:nvPr/>
            </p:nvSpPr>
            <p:spPr bwMode="auto">
              <a:xfrm>
                <a:off x="4765" y="1534"/>
                <a:ext cx="307" cy="258"/>
              </a:xfrm>
              <a:custGeom>
                <a:avLst/>
                <a:gdLst>
                  <a:gd name="T0" fmla="*/ 0 w 2150"/>
                  <a:gd name="T1" fmla="*/ 0 h 1804"/>
                  <a:gd name="T2" fmla="*/ 0 w 2150"/>
                  <a:gd name="T3" fmla="*/ 0 h 1804"/>
                  <a:gd name="T4" fmla="*/ 0 w 2150"/>
                  <a:gd name="T5" fmla="*/ 0 h 1804"/>
                  <a:gd name="T6" fmla="*/ 0 w 2150"/>
                  <a:gd name="T7" fmla="*/ 0 h 1804"/>
                  <a:gd name="T8" fmla="*/ 0 w 2150"/>
                  <a:gd name="T9" fmla="*/ 0 h 1804"/>
                  <a:gd name="T10" fmla="*/ 0 w 2150"/>
                  <a:gd name="T11" fmla="*/ 0 h 1804"/>
                  <a:gd name="T12" fmla="*/ 0 w 2150"/>
                  <a:gd name="T13" fmla="*/ 0 h 1804"/>
                  <a:gd name="T14" fmla="*/ 0 w 2150"/>
                  <a:gd name="T15" fmla="*/ 0 h 1804"/>
                  <a:gd name="T16" fmla="*/ 0 w 2150"/>
                  <a:gd name="T17" fmla="*/ 0 h 1804"/>
                  <a:gd name="T18" fmla="*/ 0 w 2150"/>
                  <a:gd name="T19" fmla="*/ 0 h 1804"/>
                  <a:gd name="T20" fmla="*/ 0 w 2150"/>
                  <a:gd name="T21" fmla="*/ 0 h 1804"/>
                  <a:gd name="T22" fmla="*/ 0 w 2150"/>
                  <a:gd name="T23" fmla="*/ 0 h 1804"/>
                  <a:gd name="T24" fmla="*/ 0 w 2150"/>
                  <a:gd name="T25" fmla="*/ 0 h 1804"/>
                  <a:gd name="T26" fmla="*/ 0 w 2150"/>
                  <a:gd name="T27" fmla="*/ 0 h 1804"/>
                  <a:gd name="T28" fmla="*/ 0 w 2150"/>
                  <a:gd name="T29" fmla="*/ 0 h 1804"/>
                  <a:gd name="T30" fmla="*/ 0 w 2150"/>
                  <a:gd name="T31" fmla="*/ 0 h 1804"/>
                  <a:gd name="T32" fmla="*/ 0 w 2150"/>
                  <a:gd name="T33" fmla="*/ 0 h 1804"/>
                  <a:gd name="T34" fmla="*/ 0 w 2150"/>
                  <a:gd name="T35" fmla="*/ 0 h 1804"/>
                  <a:gd name="T36" fmla="*/ 0 w 2150"/>
                  <a:gd name="T37" fmla="*/ 0 h 1804"/>
                  <a:gd name="T38" fmla="*/ 0 w 2150"/>
                  <a:gd name="T39" fmla="*/ 0 h 1804"/>
                  <a:gd name="T40" fmla="*/ 0 w 2150"/>
                  <a:gd name="T41" fmla="*/ 0 h 1804"/>
                  <a:gd name="T42" fmla="*/ 0 w 2150"/>
                  <a:gd name="T43" fmla="*/ 0 h 1804"/>
                  <a:gd name="T44" fmla="*/ 0 w 2150"/>
                  <a:gd name="T45" fmla="*/ 0 h 1804"/>
                  <a:gd name="T46" fmla="*/ 0 w 2150"/>
                  <a:gd name="T47" fmla="*/ 0 h 1804"/>
                  <a:gd name="T48" fmla="*/ 0 w 2150"/>
                  <a:gd name="T49" fmla="*/ 0 h 1804"/>
                  <a:gd name="T50" fmla="*/ 0 w 2150"/>
                  <a:gd name="T51" fmla="*/ 0 h 1804"/>
                  <a:gd name="T52" fmla="*/ 0 w 2150"/>
                  <a:gd name="T53" fmla="*/ 0 h 1804"/>
                  <a:gd name="T54" fmla="*/ 0 w 2150"/>
                  <a:gd name="T55" fmla="*/ 0 h 1804"/>
                  <a:gd name="T56" fmla="*/ 0 w 2150"/>
                  <a:gd name="T57" fmla="*/ 0 h 1804"/>
                  <a:gd name="T58" fmla="*/ 0 w 2150"/>
                  <a:gd name="T59" fmla="*/ 0 h 1804"/>
                  <a:gd name="T60" fmla="*/ 0 w 2150"/>
                  <a:gd name="T61" fmla="*/ 0 h 1804"/>
                  <a:gd name="T62" fmla="*/ 0 w 2150"/>
                  <a:gd name="T63" fmla="*/ 0 h 1804"/>
                  <a:gd name="T64" fmla="*/ 0 w 2150"/>
                  <a:gd name="T65" fmla="*/ 0 h 1804"/>
                  <a:gd name="T66" fmla="*/ 0 w 2150"/>
                  <a:gd name="T67" fmla="*/ 0 h 1804"/>
                  <a:gd name="T68" fmla="*/ 0 w 2150"/>
                  <a:gd name="T69" fmla="*/ 0 h 1804"/>
                  <a:gd name="T70" fmla="*/ 0 w 2150"/>
                  <a:gd name="T71" fmla="*/ 0 h 1804"/>
                  <a:gd name="T72" fmla="*/ 0 w 2150"/>
                  <a:gd name="T73" fmla="*/ 0 h 1804"/>
                  <a:gd name="T74" fmla="*/ 0 w 2150"/>
                  <a:gd name="T75" fmla="*/ 0 h 1804"/>
                  <a:gd name="T76" fmla="*/ 0 w 2150"/>
                  <a:gd name="T77" fmla="*/ 0 h 1804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2150"/>
                  <a:gd name="T118" fmla="*/ 0 h 1804"/>
                  <a:gd name="T119" fmla="*/ 2150 w 2150"/>
                  <a:gd name="T120" fmla="*/ 1804 h 1804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2150" h="1804">
                    <a:moveTo>
                      <a:pt x="582" y="239"/>
                    </a:moveTo>
                    <a:lnTo>
                      <a:pt x="606" y="129"/>
                    </a:lnTo>
                    <a:lnTo>
                      <a:pt x="607" y="129"/>
                    </a:lnTo>
                    <a:lnTo>
                      <a:pt x="611" y="128"/>
                    </a:lnTo>
                    <a:lnTo>
                      <a:pt x="616" y="125"/>
                    </a:lnTo>
                    <a:lnTo>
                      <a:pt x="623" y="123"/>
                    </a:lnTo>
                    <a:lnTo>
                      <a:pt x="633" y="120"/>
                    </a:lnTo>
                    <a:lnTo>
                      <a:pt x="645" y="115"/>
                    </a:lnTo>
                    <a:lnTo>
                      <a:pt x="659" y="112"/>
                    </a:lnTo>
                    <a:lnTo>
                      <a:pt x="676" y="107"/>
                    </a:lnTo>
                    <a:lnTo>
                      <a:pt x="694" y="101"/>
                    </a:lnTo>
                    <a:lnTo>
                      <a:pt x="715" y="95"/>
                    </a:lnTo>
                    <a:lnTo>
                      <a:pt x="738" y="90"/>
                    </a:lnTo>
                    <a:lnTo>
                      <a:pt x="763" y="84"/>
                    </a:lnTo>
                    <a:lnTo>
                      <a:pt x="790" y="78"/>
                    </a:lnTo>
                    <a:lnTo>
                      <a:pt x="820" y="71"/>
                    </a:lnTo>
                    <a:lnTo>
                      <a:pt x="852" y="64"/>
                    </a:lnTo>
                    <a:lnTo>
                      <a:pt x="886" y="59"/>
                    </a:lnTo>
                    <a:lnTo>
                      <a:pt x="922" y="52"/>
                    </a:lnTo>
                    <a:lnTo>
                      <a:pt x="961" y="46"/>
                    </a:lnTo>
                    <a:lnTo>
                      <a:pt x="1002" y="40"/>
                    </a:lnTo>
                    <a:lnTo>
                      <a:pt x="1044" y="35"/>
                    </a:lnTo>
                    <a:lnTo>
                      <a:pt x="1090" y="29"/>
                    </a:lnTo>
                    <a:lnTo>
                      <a:pt x="1138" y="23"/>
                    </a:lnTo>
                    <a:lnTo>
                      <a:pt x="1187" y="18"/>
                    </a:lnTo>
                    <a:lnTo>
                      <a:pt x="1240" y="14"/>
                    </a:lnTo>
                    <a:lnTo>
                      <a:pt x="1294" y="10"/>
                    </a:lnTo>
                    <a:lnTo>
                      <a:pt x="1350" y="7"/>
                    </a:lnTo>
                    <a:lnTo>
                      <a:pt x="1410" y="4"/>
                    </a:lnTo>
                    <a:lnTo>
                      <a:pt x="1470" y="1"/>
                    </a:lnTo>
                    <a:lnTo>
                      <a:pt x="1535" y="0"/>
                    </a:lnTo>
                    <a:lnTo>
                      <a:pt x="1601" y="0"/>
                    </a:lnTo>
                    <a:lnTo>
                      <a:pt x="1668" y="0"/>
                    </a:lnTo>
                    <a:lnTo>
                      <a:pt x="1739" y="1"/>
                    </a:lnTo>
                    <a:lnTo>
                      <a:pt x="1816" y="44"/>
                    </a:lnTo>
                    <a:lnTo>
                      <a:pt x="1799" y="248"/>
                    </a:lnTo>
                    <a:lnTo>
                      <a:pt x="1804" y="251"/>
                    </a:lnTo>
                    <a:lnTo>
                      <a:pt x="1820" y="259"/>
                    </a:lnTo>
                    <a:lnTo>
                      <a:pt x="1842" y="272"/>
                    </a:lnTo>
                    <a:lnTo>
                      <a:pt x="1868" y="292"/>
                    </a:lnTo>
                    <a:lnTo>
                      <a:pt x="1896" y="318"/>
                    </a:lnTo>
                    <a:lnTo>
                      <a:pt x="1920" y="351"/>
                    </a:lnTo>
                    <a:lnTo>
                      <a:pt x="1939" y="390"/>
                    </a:lnTo>
                    <a:lnTo>
                      <a:pt x="1951" y="436"/>
                    </a:lnTo>
                    <a:lnTo>
                      <a:pt x="2125" y="593"/>
                    </a:lnTo>
                    <a:lnTo>
                      <a:pt x="2078" y="1009"/>
                    </a:lnTo>
                    <a:lnTo>
                      <a:pt x="1799" y="1149"/>
                    </a:lnTo>
                    <a:lnTo>
                      <a:pt x="2129" y="1247"/>
                    </a:lnTo>
                    <a:lnTo>
                      <a:pt x="2131" y="1251"/>
                    </a:lnTo>
                    <a:lnTo>
                      <a:pt x="2137" y="1264"/>
                    </a:lnTo>
                    <a:lnTo>
                      <a:pt x="2143" y="1284"/>
                    </a:lnTo>
                    <a:lnTo>
                      <a:pt x="2149" y="1310"/>
                    </a:lnTo>
                    <a:lnTo>
                      <a:pt x="2150" y="1342"/>
                    </a:lnTo>
                    <a:lnTo>
                      <a:pt x="2147" y="1380"/>
                    </a:lnTo>
                    <a:lnTo>
                      <a:pt x="2136" y="1423"/>
                    </a:lnTo>
                    <a:lnTo>
                      <a:pt x="2117" y="1468"/>
                    </a:lnTo>
                    <a:lnTo>
                      <a:pt x="1244" y="1804"/>
                    </a:lnTo>
                    <a:lnTo>
                      <a:pt x="0" y="1413"/>
                    </a:lnTo>
                    <a:lnTo>
                      <a:pt x="22" y="1367"/>
                    </a:lnTo>
                    <a:lnTo>
                      <a:pt x="212" y="1302"/>
                    </a:lnTo>
                    <a:lnTo>
                      <a:pt x="212" y="248"/>
                    </a:lnTo>
                    <a:lnTo>
                      <a:pt x="213" y="247"/>
                    </a:lnTo>
                    <a:lnTo>
                      <a:pt x="217" y="244"/>
                    </a:lnTo>
                    <a:lnTo>
                      <a:pt x="223" y="240"/>
                    </a:lnTo>
                    <a:lnTo>
                      <a:pt x="232" y="234"/>
                    </a:lnTo>
                    <a:lnTo>
                      <a:pt x="245" y="228"/>
                    </a:lnTo>
                    <a:lnTo>
                      <a:pt x="258" y="221"/>
                    </a:lnTo>
                    <a:lnTo>
                      <a:pt x="276" y="214"/>
                    </a:lnTo>
                    <a:lnTo>
                      <a:pt x="294" y="207"/>
                    </a:lnTo>
                    <a:lnTo>
                      <a:pt x="316" y="201"/>
                    </a:lnTo>
                    <a:lnTo>
                      <a:pt x="340" y="197"/>
                    </a:lnTo>
                    <a:lnTo>
                      <a:pt x="366" y="194"/>
                    </a:lnTo>
                    <a:lnTo>
                      <a:pt x="393" y="192"/>
                    </a:lnTo>
                    <a:lnTo>
                      <a:pt x="424" y="193"/>
                    </a:lnTo>
                    <a:lnTo>
                      <a:pt x="457" y="197"/>
                    </a:lnTo>
                    <a:lnTo>
                      <a:pt x="493" y="203"/>
                    </a:lnTo>
                    <a:lnTo>
                      <a:pt x="529" y="214"/>
                    </a:lnTo>
                    <a:lnTo>
                      <a:pt x="582" y="239"/>
                    </a:lnTo>
                    <a:close/>
                  </a:path>
                </a:pathLst>
              </a:cu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073" name="Freeform 253"/>
              <p:cNvSpPr>
                <a:spLocks/>
              </p:cNvSpPr>
              <p:nvPr/>
            </p:nvSpPr>
            <p:spPr bwMode="auto">
              <a:xfrm>
                <a:off x="4882" y="1584"/>
                <a:ext cx="163" cy="111"/>
              </a:xfrm>
              <a:custGeom>
                <a:avLst/>
                <a:gdLst>
                  <a:gd name="T0" fmla="*/ 0 w 1139"/>
                  <a:gd name="T1" fmla="*/ 0 h 778"/>
                  <a:gd name="T2" fmla="*/ 0 w 1139"/>
                  <a:gd name="T3" fmla="*/ 0 h 778"/>
                  <a:gd name="T4" fmla="*/ 0 w 1139"/>
                  <a:gd name="T5" fmla="*/ 0 h 778"/>
                  <a:gd name="T6" fmla="*/ 0 w 1139"/>
                  <a:gd name="T7" fmla="*/ 0 h 778"/>
                  <a:gd name="T8" fmla="*/ 0 w 1139"/>
                  <a:gd name="T9" fmla="*/ 0 h 778"/>
                  <a:gd name="T10" fmla="*/ 0 w 1139"/>
                  <a:gd name="T11" fmla="*/ 0 h 778"/>
                  <a:gd name="T12" fmla="*/ 0 w 1139"/>
                  <a:gd name="T13" fmla="*/ 0 h 778"/>
                  <a:gd name="T14" fmla="*/ 0 w 1139"/>
                  <a:gd name="T15" fmla="*/ 0 h 778"/>
                  <a:gd name="T16" fmla="*/ 0 w 1139"/>
                  <a:gd name="T17" fmla="*/ 0 h 778"/>
                  <a:gd name="T18" fmla="*/ 0 w 1139"/>
                  <a:gd name="T19" fmla="*/ 0 h 778"/>
                  <a:gd name="T20" fmla="*/ 0 w 1139"/>
                  <a:gd name="T21" fmla="*/ 0 h 778"/>
                  <a:gd name="T22" fmla="*/ 0 w 1139"/>
                  <a:gd name="T23" fmla="*/ 0 h 778"/>
                  <a:gd name="T24" fmla="*/ 0 w 1139"/>
                  <a:gd name="T25" fmla="*/ 0 h 778"/>
                  <a:gd name="T26" fmla="*/ 0 w 1139"/>
                  <a:gd name="T27" fmla="*/ 0 h 778"/>
                  <a:gd name="T28" fmla="*/ 0 w 1139"/>
                  <a:gd name="T29" fmla="*/ 0 h 778"/>
                  <a:gd name="T30" fmla="*/ 0 w 1139"/>
                  <a:gd name="T31" fmla="*/ 0 h 778"/>
                  <a:gd name="T32" fmla="*/ 0 w 1139"/>
                  <a:gd name="T33" fmla="*/ 0 h 778"/>
                  <a:gd name="T34" fmla="*/ 0 w 1139"/>
                  <a:gd name="T35" fmla="*/ 0 h 778"/>
                  <a:gd name="T36" fmla="*/ 0 w 1139"/>
                  <a:gd name="T37" fmla="*/ 0 h 778"/>
                  <a:gd name="T38" fmla="*/ 0 w 1139"/>
                  <a:gd name="T39" fmla="*/ 0 h 778"/>
                  <a:gd name="T40" fmla="*/ 0 w 1139"/>
                  <a:gd name="T41" fmla="*/ 0 h 778"/>
                  <a:gd name="T42" fmla="*/ 0 w 1139"/>
                  <a:gd name="T43" fmla="*/ 0 h 778"/>
                  <a:gd name="T44" fmla="*/ 0 w 1139"/>
                  <a:gd name="T45" fmla="*/ 0 h 778"/>
                  <a:gd name="T46" fmla="*/ 0 w 1139"/>
                  <a:gd name="T47" fmla="*/ 0 h 778"/>
                  <a:gd name="T48" fmla="*/ 0 w 1139"/>
                  <a:gd name="T49" fmla="*/ 0 h 778"/>
                  <a:gd name="T50" fmla="*/ 0 w 1139"/>
                  <a:gd name="T51" fmla="*/ 0 h 778"/>
                  <a:gd name="T52" fmla="*/ 0 w 1139"/>
                  <a:gd name="T53" fmla="*/ 0 h 778"/>
                  <a:gd name="T54" fmla="*/ 0 w 1139"/>
                  <a:gd name="T55" fmla="*/ 0 h 778"/>
                  <a:gd name="T56" fmla="*/ 0 w 1139"/>
                  <a:gd name="T57" fmla="*/ 0 h 778"/>
                  <a:gd name="T58" fmla="*/ 0 w 1139"/>
                  <a:gd name="T59" fmla="*/ 0 h 778"/>
                  <a:gd name="T60" fmla="*/ 0 w 1139"/>
                  <a:gd name="T61" fmla="*/ 0 h 778"/>
                  <a:gd name="T62" fmla="*/ 0 w 1139"/>
                  <a:gd name="T63" fmla="*/ 0 h 778"/>
                  <a:gd name="T64" fmla="*/ 0 w 1139"/>
                  <a:gd name="T65" fmla="*/ 0 h 778"/>
                  <a:gd name="T66" fmla="*/ 0 w 1139"/>
                  <a:gd name="T67" fmla="*/ 0 h 778"/>
                  <a:gd name="T68" fmla="*/ 0 w 1139"/>
                  <a:gd name="T69" fmla="*/ 0 h 778"/>
                  <a:gd name="T70" fmla="*/ 0 w 1139"/>
                  <a:gd name="T71" fmla="*/ 0 h 778"/>
                  <a:gd name="T72" fmla="*/ 0 w 1139"/>
                  <a:gd name="T73" fmla="*/ 0 h 778"/>
                  <a:gd name="T74" fmla="*/ 0 w 1139"/>
                  <a:gd name="T75" fmla="*/ 0 h 778"/>
                  <a:gd name="T76" fmla="*/ 0 w 1139"/>
                  <a:gd name="T77" fmla="*/ 0 h 778"/>
                  <a:gd name="T78" fmla="*/ 0 w 1139"/>
                  <a:gd name="T79" fmla="*/ 0 h 778"/>
                  <a:gd name="T80" fmla="*/ 0 w 1139"/>
                  <a:gd name="T81" fmla="*/ 0 h 778"/>
                  <a:gd name="T82" fmla="*/ 0 w 1139"/>
                  <a:gd name="T83" fmla="*/ 0 h 778"/>
                  <a:gd name="T84" fmla="*/ 0 w 1139"/>
                  <a:gd name="T85" fmla="*/ 0 h 778"/>
                  <a:gd name="T86" fmla="*/ 0 w 1139"/>
                  <a:gd name="T87" fmla="*/ 0 h 778"/>
                  <a:gd name="T88" fmla="*/ 0 w 1139"/>
                  <a:gd name="T89" fmla="*/ 0 h 778"/>
                  <a:gd name="T90" fmla="*/ 0 w 1139"/>
                  <a:gd name="T91" fmla="*/ 0 h 778"/>
                  <a:gd name="T92" fmla="*/ 0 w 1139"/>
                  <a:gd name="T93" fmla="*/ 0 h 778"/>
                  <a:gd name="T94" fmla="*/ 0 w 1139"/>
                  <a:gd name="T95" fmla="*/ 0 h 778"/>
                  <a:gd name="T96" fmla="*/ 0 w 1139"/>
                  <a:gd name="T97" fmla="*/ 0 h 778"/>
                  <a:gd name="T98" fmla="*/ 0 w 1139"/>
                  <a:gd name="T99" fmla="*/ 0 h 778"/>
                  <a:gd name="T100" fmla="*/ 0 w 1139"/>
                  <a:gd name="T101" fmla="*/ 0 h 778"/>
                  <a:gd name="T102" fmla="*/ 0 w 1139"/>
                  <a:gd name="T103" fmla="*/ 0 h 778"/>
                  <a:gd name="T104" fmla="*/ 0 w 1139"/>
                  <a:gd name="T105" fmla="*/ 0 h 778"/>
                  <a:gd name="T106" fmla="*/ 0 w 1139"/>
                  <a:gd name="T107" fmla="*/ 0 h 778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w 1139"/>
                  <a:gd name="T163" fmla="*/ 0 h 778"/>
                  <a:gd name="T164" fmla="*/ 1139 w 1139"/>
                  <a:gd name="T165" fmla="*/ 778 h 778"/>
                </a:gdLst>
                <a:ahLst/>
                <a:cxnLst>
                  <a:cxn ang="T108">
                    <a:pos x="T0" y="T1"/>
                  </a:cxn>
                  <a:cxn ang="T109">
                    <a:pos x="T2" y="T3"/>
                  </a:cxn>
                  <a:cxn ang="T110">
                    <a:pos x="T4" y="T5"/>
                  </a:cxn>
                  <a:cxn ang="T111">
                    <a:pos x="T6" y="T7"/>
                  </a:cxn>
                  <a:cxn ang="T112">
                    <a:pos x="T8" y="T9"/>
                  </a:cxn>
                  <a:cxn ang="T113">
                    <a:pos x="T10" y="T11"/>
                  </a:cxn>
                  <a:cxn ang="T114">
                    <a:pos x="T12" y="T13"/>
                  </a:cxn>
                  <a:cxn ang="T115">
                    <a:pos x="T14" y="T15"/>
                  </a:cxn>
                  <a:cxn ang="T116">
                    <a:pos x="T16" y="T17"/>
                  </a:cxn>
                  <a:cxn ang="T117">
                    <a:pos x="T18" y="T19"/>
                  </a:cxn>
                  <a:cxn ang="T118">
                    <a:pos x="T20" y="T21"/>
                  </a:cxn>
                  <a:cxn ang="T119">
                    <a:pos x="T22" y="T23"/>
                  </a:cxn>
                  <a:cxn ang="T120">
                    <a:pos x="T24" y="T25"/>
                  </a:cxn>
                  <a:cxn ang="T121">
                    <a:pos x="T26" y="T27"/>
                  </a:cxn>
                  <a:cxn ang="T122">
                    <a:pos x="T28" y="T29"/>
                  </a:cxn>
                  <a:cxn ang="T123">
                    <a:pos x="T30" y="T31"/>
                  </a:cxn>
                  <a:cxn ang="T124">
                    <a:pos x="T32" y="T33"/>
                  </a:cxn>
                  <a:cxn ang="T125">
                    <a:pos x="T34" y="T35"/>
                  </a:cxn>
                  <a:cxn ang="T126">
                    <a:pos x="T36" y="T37"/>
                  </a:cxn>
                  <a:cxn ang="T127">
                    <a:pos x="T38" y="T39"/>
                  </a:cxn>
                  <a:cxn ang="T128">
                    <a:pos x="T40" y="T41"/>
                  </a:cxn>
                  <a:cxn ang="T129">
                    <a:pos x="T42" y="T43"/>
                  </a:cxn>
                  <a:cxn ang="T130">
                    <a:pos x="T44" y="T45"/>
                  </a:cxn>
                  <a:cxn ang="T131">
                    <a:pos x="T46" y="T47"/>
                  </a:cxn>
                  <a:cxn ang="T132">
                    <a:pos x="T48" y="T49"/>
                  </a:cxn>
                  <a:cxn ang="T133">
                    <a:pos x="T50" y="T51"/>
                  </a:cxn>
                  <a:cxn ang="T134">
                    <a:pos x="T52" y="T53"/>
                  </a:cxn>
                  <a:cxn ang="T135">
                    <a:pos x="T54" y="T55"/>
                  </a:cxn>
                  <a:cxn ang="T136">
                    <a:pos x="T56" y="T57"/>
                  </a:cxn>
                  <a:cxn ang="T137">
                    <a:pos x="T58" y="T59"/>
                  </a:cxn>
                  <a:cxn ang="T138">
                    <a:pos x="T60" y="T61"/>
                  </a:cxn>
                  <a:cxn ang="T139">
                    <a:pos x="T62" y="T63"/>
                  </a:cxn>
                  <a:cxn ang="T140">
                    <a:pos x="T64" y="T65"/>
                  </a:cxn>
                  <a:cxn ang="T141">
                    <a:pos x="T66" y="T67"/>
                  </a:cxn>
                  <a:cxn ang="T142">
                    <a:pos x="T68" y="T69"/>
                  </a:cxn>
                  <a:cxn ang="T143">
                    <a:pos x="T70" y="T71"/>
                  </a:cxn>
                  <a:cxn ang="T144">
                    <a:pos x="T72" y="T73"/>
                  </a:cxn>
                  <a:cxn ang="T145">
                    <a:pos x="T74" y="T75"/>
                  </a:cxn>
                  <a:cxn ang="T146">
                    <a:pos x="T76" y="T77"/>
                  </a:cxn>
                  <a:cxn ang="T147">
                    <a:pos x="T78" y="T79"/>
                  </a:cxn>
                  <a:cxn ang="T148">
                    <a:pos x="T80" y="T81"/>
                  </a:cxn>
                  <a:cxn ang="T149">
                    <a:pos x="T82" y="T83"/>
                  </a:cxn>
                  <a:cxn ang="T150">
                    <a:pos x="T84" y="T85"/>
                  </a:cxn>
                  <a:cxn ang="T151">
                    <a:pos x="T86" y="T87"/>
                  </a:cxn>
                  <a:cxn ang="T152">
                    <a:pos x="T88" y="T89"/>
                  </a:cxn>
                  <a:cxn ang="T153">
                    <a:pos x="T90" y="T91"/>
                  </a:cxn>
                  <a:cxn ang="T154">
                    <a:pos x="T92" y="T93"/>
                  </a:cxn>
                  <a:cxn ang="T155">
                    <a:pos x="T94" y="T95"/>
                  </a:cxn>
                  <a:cxn ang="T156">
                    <a:pos x="T96" y="T97"/>
                  </a:cxn>
                  <a:cxn ang="T157">
                    <a:pos x="T98" y="T99"/>
                  </a:cxn>
                  <a:cxn ang="T158">
                    <a:pos x="T100" y="T101"/>
                  </a:cxn>
                  <a:cxn ang="T159">
                    <a:pos x="T102" y="T103"/>
                  </a:cxn>
                  <a:cxn ang="T160">
                    <a:pos x="T104" y="T105"/>
                  </a:cxn>
                  <a:cxn ang="T161">
                    <a:pos x="T106" y="T107"/>
                  </a:cxn>
                </a:cxnLst>
                <a:rect l="T162" t="T163" r="T164" b="T165"/>
                <a:pathLst>
                  <a:path w="1139" h="778">
                    <a:moveTo>
                      <a:pt x="7" y="587"/>
                    </a:moveTo>
                    <a:lnTo>
                      <a:pt x="0" y="682"/>
                    </a:lnTo>
                    <a:lnTo>
                      <a:pt x="742" y="778"/>
                    </a:lnTo>
                    <a:lnTo>
                      <a:pt x="748" y="775"/>
                    </a:lnTo>
                    <a:lnTo>
                      <a:pt x="763" y="767"/>
                    </a:lnTo>
                    <a:lnTo>
                      <a:pt x="787" y="755"/>
                    </a:lnTo>
                    <a:lnTo>
                      <a:pt x="816" y="737"/>
                    </a:lnTo>
                    <a:lnTo>
                      <a:pt x="852" y="714"/>
                    </a:lnTo>
                    <a:lnTo>
                      <a:pt x="891" y="686"/>
                    </a:lnTo>
                    <a:lnTo>
                      <a:pt x="932" y="652"/>
                    </a:lnTo>
                    <a:lnTo>
                      <a:pt x="973" y="613"/>
                    </a:lnTo>
                    <a:lnTo>
                      <a:pt x="1013" y="570"/>
                    </a:lnTo>
                    <a:lnTo>
                      <a:pt x="1051" y="521"/>
                    </a:lnTo>
                    <a:lnTo>
                      <a:pt x="1083" y="466"/>
                    </a:lnTo>
                    <a:lnTo>
                      <a:pt x="1109" y="406"/>
                    </a:lnTo>
                    <a:lnTo>
                      <a:pt x="1129" y="342"/>
                    </a:lnTo>
                    <a:lnTo>
                      <a:pt x="1139" y="271"/>
                    </a:lnTo>
                    <a:lnTo>
                      <a:pt x="1138" y="196"/>
                    </a:lnTo>
                    <a:lnTo>
                      <a:pt x="1124" y="115"/>
                    </a:lnTo>
                    <a:lnTo>
                      <a:pt x="1122" y="110"/>
                    </a:lnTo>
                    <a:lnTo>
                      <a:pt x="1115" y="97"/>
                    </a:lnTo>
                    <a:lnTo>
                      <a:pt x="1102" y="80"/>
                    </a:lnTo>
                    <a:lnTo>
                      <a:pt x="1086" y="59"/>
                    </a:lnTo>
                    <a:lnTo>
                      <a:pt x="1066" y="39"/>
                    </a:lnTo>
                    <a:lnTo>
                      <a:pt x="1041" y="20"/>
                    </a:lnTo>
                    <a:lnTo>
                      <a:pt x="1011" y="7"/>
                    </a:lnTo>
                    <a:lnTo>
                      <a:pt x="978" y="0"/>
                    </a:lnTo>
                    <a:lnTo>
                      <a:pt x="982" y="12"/>
                    </a:lnTo>
                    <a:lnTo>
                      <a:pt x="994" y="46"/>
                    </a:lnTo>
                    <a:lnTo>
                      <a:pt x="1007" y="100"/>
                    </a:lnTo>
                    <a:lnTo>
                      <a:pt x="1019" y="169"/>
                    </a:lnTo>
                    <a:lnTo>
                      <a:pt x="1022" y="252"/>
                    </a:lnTo>
                    <a:lnTo>
                      <a:pt x="1013" y="344"/>
                    </a:lnTo>
                    <a:lnTo>
                      <a:pt x="987" y="444"/>
                    </a:lnTo>
                    <a:lnTo>
                      <a:pt x="940" y="549"/>
                    </a:lnTo>
                    <a:lnTo>
                      <a:pt x="939" y="550"/>
                    </a:lnTo>
                    <a:lnTo>
                      <a:pt x="934" y="553"/>
                    </a:lnTo>
                    <a:lnTo>
                      <a:pt x="927" y="559"/>
                    </a:lnTo>
                    <a:lnTo>
                      <a:pt x="917" y="567"/>
                    </a:lnTo>
                    <a:lnTo>
                      <a:pt x="904" y="575"/>
                    </a:lnTo>
                    <a:lnTo>
                      <a:pt x="890" y="585"/>
                    </a:lnTo>
                    <a:lnTo>
                      <a:pt x="871" y="594"/>
                    </a:lnTo>
                    <a:lnTo>
                      <a:pt x="851" y="603"/>
                    </a:lnTo>
                    <a:lnTo>
                      <a:pt x="828" y="611"/>
                    </a:lnTo>
                    <a:lnTo>
                      <a:pt x="802" y="619"/>
                    </a:lnTo>
                    <a:lnTo>
                      <a:pt x="773" y="625"/>
                    </a:lnTo>
                    <a:lnTo>
                      <a:pt x="741" y="629"/>
                    </a:lnTo>
                    <a:lnTo>
                      <a:pt x="708" y="630"/>
                    </a:lnTo>
                    <a:lnTo>
                      <a:pt x="671" y="629"/>
                    </a:lnTo>
                    <a:lnTo>
                      <a:pt x="631" y="626"/>
                    </a:lnTo>
                    <a:lnTo>
                      <a:pt x="590" y="618"/>
                    </a:lnTo>
                    <a:lnTo>
                      <a:pt x="590" y="720"/>
                    </a:lnTo>
                    <a:lnTo>
                      <a:pt x="26" y="663"/>
                    </a:lnTo>
                    <a:lnTo>
                      <a:pt x="7" y="587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074" name="Freeform 254"/>
              <p:cNvSpPr>
                <a:spLocks/>
              </p:cNvSpPr>
              <p:nvPr/>
            </p:nvSpPr>
            <p:spPr bwMode="auto">
              <a:xfrm>
                <a:off x="4862" y="1693"/>
                <a:ext cx="119" cy="38"/>
              </a:xfrm>
              <a:custGeom>
                <a:avLst/>
                <a:gdLst>
                  <a:gd name="T0" fmla="*/ 0 w 837"/>
                  <a:gd name="T1" fmla="*/ 0 h 269"/>
                  <a:gd name="T2" fmla="*/ 0 w 837"/>
                  <a:gd name="T3" fmla="*/ 0 h 269"/>
                  <a:gd name="T4" fmla="*/ 0 w 837"/>
                  <a:gd name="T5" fmla="*/ 0 h 269"/>
                  <a:gd name="T6" fmla="*/ 0 w 837"/>
                  <a:gd name="T7" fmla="*/ 0 h 269"/>
                  <a:gd name="T8" fmla="*/ 0 w 837"/>
                  <a:gd name="T9" fmla="*/ 0 h 26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37"/>
                  <a:gd name="T16" fmla="*/ 0 h 269"/>
                  <a:gd name="T17" fmla="*/ 837 w 837"/>
                  <a:gd name="T18" fmla="*/ 269 h 26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37" h="269">
                    <a:moveTo>
                      <a:pt x="837" y="96"/>
                    </a:moveTo>
                    <a:lnTo>
                      <a:pt x="12" y="0"/>
                    </a:lnTo>
                    <a:lnTo>
                      <a:pt x="0" y="96"/>
                    </a:lnTo>
                    <a:lnTo>
                      <a:pt x="812" y="269"/>
                    </a:lnTo>
                    <a:lnTo>
                      <a:pt x="837" y="96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075" name="Freeform 255"/>
              <p:cNvSpPr>
                <a:spLocks/>
              </p:cNvSpPr>
              <p:nvPr/>
            </p:nvSpPr>
            <p:spPr bwMode="auto">
              <a:xfrm>
                <a:off x="4921" y="1705"/>
                <a:ext cx="51" cy="18"/>
              </a:xfrm>
              <a:custGeom>
                <a:avLst/>
                <a:gdLst>
                  <a:gd name="T0" fmla="*/ 0 w 358"/>
                  <a:gd name="T1" fmla="*/ 0 h 122"/>
                  <a:gd name="T2" fmla="*/ 0 w 358"/>
                  <a:gd name="T3" fmla="*/ 0 h 122"/>
                  <a:gd name="T4" fmla="*/ 0 w 358"/>
                  <a:gd name="T5" fmla="*/ 0 h 122"/>
                  <a:gd name="T6" fmla="*/ 0 w 358"/>
                  <a:gd name="T7" fmla="*/ 0 h 122"/>
                  <a:gd name="T8" fmla="*/ 0 w 358"/>
                  <a:gd name="T9" fmla="*/ 0 h 12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8"/>
                  <a:gd name="T16" fmla="*/ 0 h 122"/>
                  <a:gd name="T17" fmla="*/ 358 w 358"/>
                  <a:gd name="T18" fmla="*/ 122 h 12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8" h="122">
                    <a:moveTo>
                      <a:pt x="358" y="53"/>
                    </a:moveTo>
                    <a:lnTo>
                      <a:pt x="5" y="0"/>
                    </a:lnTo>
                    <a:lnTo>
                      <a:pt x="0" y="51"/>
                    </a:lnTo>
                    <a:lnTo>
                      <a:pt x="348" y="122"/>
                    </a:lnTo>
                    <a:lnTo>
                      <a:pt x="358" y="53"/>
                    </a:lnTo>
                    <a:close/>
                  </a:path>
                </a:pathLst>
              </a:cu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076" name="Freeform 256"/>
              <p:cNvSpPr>
                <a:spLocks/>
              </p:cNvSpPr>
              <p:nvPr/>
            </p:nvSpPr>
            <p:spPr bwMode="auto">
              <a:xfrm>
                <a:off x="4869" y="1696"/>
                <a:ext cx="34" cy="13"/>
              </a:xfrm>
              <a:custGeom>
                <a:avLst/>
                <a:gdLst>
                  <a:gd name="T0" fmla="*/ 0 w 239"/>
                  <a:gd name="T1" fmla="*/ 0 h 91"/>
                  <a:gd name="T2" fmla="*/ 0 w 239"/>
                  <a:gd name="T3" fmla="*/ 0 h 91"/>
                  <a:gd name="T4" fmla="*/ 0 w 239"/>
                  <a:gd name="T5" fmla="*/ 0 h 91"/>
                  <a:gd name="T6" fmla="*/ 0 w 239"/>
                  <a:gd name="T7" fmla="*/ 0 h 91"/>
                  <a:gd name="T8" fmla="*/ 0 w 239"/>
                  <a:gd name="T9" fmla="*/ 0 h 9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9"/>
                  <a:gd name="T16" fmla="*/ 0 h 91"/>
                  <a:gd name="T17" fmla="*/ 239 w 239"/>
                  <a:gd name="T18" fmla="*/ 91 h 9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9" h="91">
                    <a:moveTo>
                      <a:pt x="239" y="42"/>
                    </a:moveTo>
                    <a:lnTo>
                      <a:pt x="0" y="0"/>
                    </a:lnTo>
                    <a:lnTo>
                      <a:pt x="2" y="44"/>
                    </a:lnTo>
                    <a:lnTo>
                      <a:pt x="231" y="91"/>
                    </a:lnTo>
                    <a:lnTo>
                      <a:pt x="239" y="42"/>
                    </a:lnTo>
                    <a:close/>
                  </a:path>
                </a:pathLst>
              </a:cu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077" name="Freeform 257"/>
              <p:cNvSpPr>
                <a:spLocks/>
              </p:cNvSpPr>
              <p:nvPr/>
            </p:nvSpPr>
            <p:spPr bwMode="auto">
              <a:xfrm>
                <a:off x="4783" y="1709"/>
                <a:ext cx="202" cy="67"/>
              </a:xfrm>
              <a:custGeom>
                <a:avLst/>
                <a:gdLst>
                  <a:gd name="T0" fmla="*/ 0 w 1409"/>
                  <a:gd name="T1" fmla="*/ 0 h 466"/>
                  <a:gd name="T2" fmla="*/ 0 w 1409"/>
                  <a:gd name="T3" fmla="*/ 0 h 466"/>
                  <a:gd name="T4" fmla="*/ 0 w 1409"/>
                  <a:gd name="T5" fmla="*/ 0 h 466"/>
                  <a:gd name="T6" fmla="*/ 0 w 1409"/>
                  <a:gd name="T7" fmla="*/ 0 h 466"/>
                  <a:gd name="T8" fmla="*/ 0 w 1409"/>
                  <a:gd name="T9" fmla="*/ 0 h 466"/>
                  <a:gd name="T10" fmla="*/ 0 w 1409"/>
                  <a:gd name="T11" fmla="*/ 0 h 466"/>
                  <a:gd name="T12" fmla="*/ 0 w 1409"/>
                  <a:gd name="T13" fmla="*/ 0 h 466"/>
                  <a:gd name="T14" fmla="*/ 0 w 1409"/>
                  <a:gd name="T15" fmla="*/ 0 h 466"/>
                  <a:gd name="T16" fmla="*/ 0 w 1409"/>
                  <a:gd name="T17" fmla="*/ 0 h 466"/>
                  <a:gd name="T18" fmla="*/ 0 w 1409"/>
                  <a:gd name="T19" fmla="*/ 0 h 466"/>
                  <a:gd name="T20" fmla="*/ 0 w 1409"/>
                  <a:gd name="T21" fmla="*/ 0 h 466"/>
                  <a:gd name="T22" fmla="*/ 0 w 1409"/>
                  <a:gd name="T23" fmla="*/ 0 h 466"/>
                  <a:gd name="T24" fmla="*/ 0 w 1409"/>
                  <a:gd name="T25" fmla="*/ 0 h 466"/>
                  <a:gd name="T26" fmla="*/ 0 w 1409"/>
                  <a:gd name="T27" fmla="*/ 0 h 466"/>
                  <a:gd name="T28" fmla="*/ 0 w 1409"/>
                  <a:gd name="T29" fmla="*/ 0 h 466"/>
                  <a:gd name="T30" fmla="*/ 0 w 1409"/>
                  <a:gd name="T31" fmla="*/ 0 h 466"/>
                  <a:gd name="T32" fmla="*/ 0 w 1409"/>
                  <a:gd name="T33" fmla="*/ 0 h 466"/>
                  <a:gd name="T34" fmla="*/ 0 w 1409"/>
                  <a:gd name="T35" fmla="*/ 0 h 466"/>
                  <a:gd name="T36" fmla="*/ 0 w 1409"/>
                  <a:gd name="T37" fmla="*/ 0 h 466"/>
                  <a:gd name="T38" fmla="*/ 0 w 1409"/>
                  <a:gd name="T39" fmla="*/ 0 h 466"/>
                  <a:gd name="T40" fmla="*/ 0 w 1409"/>
                  <a:gd name="T41" fmla="*/ 0 h 466"/>
                  <a:gd name="T42" fmla="*/ 0 w 1409"/>
                  <a:gd name="T43" fmla="*/ 0 h 466"/>
                  <a:gd name="T44" fmla="*/ 0 w 1409"/>
                  <a:gd name="T45" fmla="*/ 0 h 466"/>
                  <a:gd name="T46" fmla="*/ 0 w 1409"/>
                  <a:gd name="T47" fmla="*/ 0 h 466"/>
                  <a:gd name="T48" fmla="*/ 0 w 1409"/>
                  <a:gd name="T49" fmla="*/ 0 h 466"/>
                  <a:gd name="T50" fmla="*/ 0 w 1409"/>
                  <a:gd name="T51" fmla="*/ 0 h 466"/>
                  <a:gd name="T52" fmla="*/ 0 w 1409"/>
                  <a:gd name="T53" fmla="*/ 0 h 466"/>
                  <a:gd name="T54" fmla="*/ 0 w 1409"/>
                  <a:gd name="T55" fmla="*/ 0 h 466"/>
                  <a:gd name="T56" fmla="*/ 0 w 1409"/>
                  <a:gd name="T57" fmla="*/ 0 h 466"/>
                  <a:gd name="T58" fmla="*/ 0 w 1409"/>
                  <a:gd name="T59" fmla="*/ 0 h 466"/>
                  <a:gd name="T60" fmla="*/ 0 w 1409"/>
                  <a:gd name="T61" fmla="*/ 0 h 466"/>
                  <a:gd name="T62" fmla="*/ 0 w 1409"/>
                  <a:gd name="T63" fmla="*/ 0 h 466"/>
                  <a:gd name="T64" fmla="*/ 0 w 1409"/>
                  <a:gd name="T65" fmla="*/ 0 h 466"/>
                  <a:gd name="T66" fmla="*/ 0 w 1409"/>
                  <a:gd name="T67" fmla="*/ 0 h 466"/>
                  <a:gd name="T68" fmla="*/ 0 w 1409"/>
                  <a:gd name="T69" fmla="*/ 0 h 46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1409"/>
                  <a:gd name="T106" fmla="*/ 0 h 466"/>
                  <a:gd name="T107" fmla="*/ 1409 w 1409"/>
                  <a:gd name="T108" fmla="*/ 466 h 466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1409" h="466">
                    <a:moveTo>
                      <a:pt x="0" y="140"/>
                    </a:moveTo>
                    <a:lnTo>
                      <a:pt x="4" y="140"/>
                    </a:lnTo>
                    <a:lnTo>
                      <a:pt x="12" y="138"/>
                    </a:lnTo>
                    <a:lnTo>
                      <a:pt x="27" y="135"/>
                    </a:lnTo>
                    <a:lnTo>
                      <a:pt x="45" y="132"/>
                    </a:lnTo>
                    <a:lnTo>
                      <a:pt x="67" y="128"/>
                    </a:lnTo>
                    <a:lnTo>
                      <a:pt x="92" y="123"/>
                    </a:lnTo>
                    <a:lnTo>
                      <a:pt x="120" y="116"/>
                    </a:lnTo>
                    <a:lnTo>
                      <a:pt x="150" y="108"/>
                    </a:lnTo>
                    <a:lnTo>
                      <a:pt x="181" y="100"/>
                    </a:lnTo>
                    <a:lnTo>
                      <a:pt x="212" y="89"/>
                    </a:lnTo>
                    <a:lnTo>
                      <a:pt x="243" y="78"/>
                    </a:lnTo>
                    <a:lnTo>
                      <a:pt x="273" y="65"/>
                    </a:lnTo>
                    <a:lnTo>
                      <a:pt x="303" y="50"/>
                    </a:lnTo>
                    <a:lnTo>
                      <a:pt x="330" y="35"/>
                    </a:lnTo>
                    <a:lnTo>
                      <a:pt x="355" y="18"/>
                    </a:lnTo>
                    <a:lnTo>
                      <a:pt x="375" y="0"/>
                    </a:lnTo>
                    <a:lnTo>
                      <a:pt x="1409" y="236"/>
                    </a:lnTo>
                    <a:lnTo>
                      <a:pt x="1407" y="239"/>
                    </a:lnTo>
                    <a:lnTo>
                      <a:pt x="1401" y="245"/>
                    </a:lnTo>
                    <a:lnTo>
                      <a:pt x="1392" y="254"/>
                    </a:lnTo>
                    <a:lnTo>
                      <a:pt x="1379" y="265"/>
                    </a:lnTo>
                    <a:lnTo>
                      <a:pt x="1363" y="279"/>
                    </a:lnTo>
                    <a:lnTo>
                      <a:pt x="1345" y="295"/>
                    </a:lnTo>
                    <a:lnTo>
                      <a:pt x="1325" y="313"/>
                    </a:lnTo>
                    <a:lnTo>
                      <a:pt x="1303" y="332"/>
                    </a:lnTo>
                    <a:lnTo>
                      <a:pt x="1279" y="351"/>
                    </a:lnTo>
                    <a:lnTo>
                      <a:pt x="1253" y="371"/>
                    </a:lnTo>
                    <a:lnTo>
                      <a:pt x="1227" y="390"/>
                    </a:lnTo>
                    <a:lnTo>
                      <a:pt x="1200" y="409"/>
                    </a:lnTo>
                    <a:lnTo>
                      <a:pt x="1172" y="426"/>
                    </a:lnTo>
                    <a:lnTo>
                      <a:pt x="1145" y="441"/>
                    </a:lnTo>
                    <a:lnTo>
                      <a:pt x="1117" y="455"/>
                    </a:lnTo>
                    <a:lnTo>
                      <a:pt x="1091" y="466"/>
                    </a:lnTo>
                    <a:lnTo>
                      <a:pt x="0" y="140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078" name="Freeform 258"/>
              <p:cNvSpPr>
                <a:spLocks/>
              </p:cNvSpPr>
              <p:nvPr/>
            </p:nvSpPr>
            <p:spPr bwMode="auto">
              <a:xfrm>
                <a:off x="4984" y="1702"/>
                <a:ext cx="72" cy="32"/>
              </a:xfrm>
              <a:custGeom>
                <a:avLst/>
                <a:gdLst>
                  <a:gd name="T0" fmla="*/ 0 w 502"/>
                  <a:gd name="T1" fmla="*/ 0 h 223"/>
                  <a:gd name="T2" fmla="*/ 0 w 502"/>
                  <a:gd name="T3" fmla="*/ 0 h 223"/>
                  <a:gd name="T4" fmla="*/ 0 w 502"/>
                  <a:gd name="T5" fmla="*/ 0 h 223"/>
                  <a:gd name="T6" fmla="*/ 0 w 502"/>
                  <a:gd name="T7" fmla="*/ 0 h 223"/>
                  <a:gd name="T8" fmla="*/ 0 w 502"/>
                  <a:gd name="T9" fmla="*/ 0 h 223"/>
                  <a:gd name="T10" fmla="*/ 0 w 502"/>
                  <a:gd name="T11" fmla="*/ 0 h 2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02"/>
                  <a:gd name="T19" fmla="*/ 0 h 223"/>
                  <a:gd name="T20" fmla="*/ 502 w 502"/>
                  <a:gd name="T21" fmla="*/ 223 h 2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02" h="223">
                    <a:moveTo>
                      <a:pt x="51" y="223"/>
                    </a:moveTo>
                    <a:lnTo>
                      <a:pt x="502" y="90"/>
                    </a:lnTo>
                    <a:lnTo>
                      <a:pt x="229" y="0"/>
                    </a:lnTo>
                    <a:lnTo>
                      <a:pt x="6" y="26"/>
                    </a:lnTo>
                    <a:lnTo>
                      <a:pt x="0" y="211"/>
                    </a:lnTo>
                    <a:lnTo>
                      <a:pt x="51" y="223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079" name="Freeform 259"/>
              <p:cNvSpPr>
                <a:spLocks/>
              </p:cNvSpPr>
              <p:nvPr/>
            </p:nvSpPr>
            <p:spPr bwMode="auto">
              <a:xfrm>
                <a:off x="4799" y="1565"/>
                <a:ext cx="38" cy="152"/>
              </a:xfrm>
              <a:custGeom>
                <a:avLst/>
                <a:gdLst>
                  <a:gd name="T0" fmla="*/ 0 w 267"/>
                  <a:gd name="T1" fmla="*/ 0 h 1064"/>
                  <a:gd name="T2" fmla="*/ 0 w 267"/>
                  <a:gd name="T3" fmla="*/ 0 h 1064"/>
                  <a:gd name="T4" fmla="*/ 0 w 267"/>
                  <a:gd name="T5" fmla="*/ 0 h 1064"/>
                  <a:gd name="T6" fmla="*/ 0 w 267"/>
                  <a:gd name="T7" fmla="*/ 0 h 1064"/>
                  <a:gd name="T8" fmla="*/ 0 w 267"/>
                  <a:gd name="T9" fmla="*/ 0 h 1064"/>
                  <a:gd name="T10" fmla="*/ 0 w 267"/>
                  <a:gd name="T11" fmla="*/ 0 h 1064"/>
                  <a:gd name="T12" fmla="*/ 0 w 267"/>
                  <a:gd name="T13" fmla="*/ 0 h 1064"/>
                  <a:gd name="T14" fmla="*/ 0 w 267"/>
                  <a:gd name="T15" fmla="*/ 0 h 1064"/>
                  <a:gd name="T16" fmla="*/ 0 w 267"/>
                  <a:gd name="T17" fmla="*/ 0 h 1064"/>
                  <a:gd name="T18" fmla="*/ 0 w 267"/>
                  <a:gd name="T19" fmla="*/ 0 h 1064"/>
                  <a:gd name="T20" fmla="*/ 0 w 267"/>
                  <a:gd name="T21" fmla="*/ 0 h 1064"/>
                  <a:gd name="T22" fmla="*/ 0 w 267"/>
                  <a:gd name="T23" fmla="*/ 0 h 1064"/>
                  <a:gd name="T24" fmla="*/ 0 w 267"/>
                  <a:gd name="T25" fmla="*/ 0 h 1064"/>
                  <a:gd name="T26" fmla="*/ 0 w 267"/>
                  <a:gd name="T27" fmla="*/ 0 h 1064"/>
                  <a:gd name="T28" fmla="*/ 0 w 267"/>
                  <a:gd name="T29" fmla="*/ 0 h 1064"/>
                  <a:gd name="T30" fmla="*/ 0 w 267"/>
                  <a:gd name="T31" fmla="*/ 0 h 1064"/>
                  <a:gd name="T32" fmla="*/ 0 w 267"/>
                  <a:gd name="T33" fmla="*/ 0 h 1064"/>
                  <a:gd name="T34" fmla="*/ 0 w 267"/>
                  <a:gd name="T35" fmla="*/ 0 h 1064"/>
                  <a:gd name="T36" fmla="*/ 0 w 267"/>
                  <a:gd name="T37" fmla="*/ 0 h 1064"/>
                  <a:gd name="T38" fmla="*/ 0 w 267"/>
                  <a:gd name="T39" fmla="*/ 0 h 1064"/>
                  <a:gd name="T40" fmla="*/ 0 w 267"/>
                  <a:gd name="T41" fmla="*/ 0 h 1064"/>
                  <a:gd name="T42" fmla="*/ 0 w 267"/>
                  <a:gd name="T43" fmla="*/ 0 h 1064"/>
                  <a:gd name="T44" fmla="*/ 0 w 267"/>
                  <a:gd name="T45" fmla="*/ 0 h 1064"/>
                  <a:gd name="T46" fmla="*/ 0 w 267"/>
                  <a:gd name="T47" fmla="*/ 0 h 1064"/>
                  <a:gd name="T48" fmla="*/ 0 w 267"/>
                  <a:gd name="T49" fmla="*/ 0 h 1064"/>
                  <a:gd name="T50" fmla="*/ 0 w 267"/>
                  <a:gd name="T51" fmla="*/ 0 h 1064"/>
                  <a:gd name="T52" fmla="*/ 0 w 267"/>
                  <a:gd name="T53" fmla="*/ 0 h 1064"/>
                  <a:gd name="T54" fmla="*/ 0 w 267"/>
                  <a:gd name="T55" fmla="*/ 0 h 1064"/>
                  <a:gd name="T56" fmla="*/ 0 w 267"/>
                  <a:gd name="T57" fmla="*/ 0 h 1064"/>
                  <a:gd name="T58" fmla="*/ 0 w 267"/>
                  <a:gd name="T59" fmla="*/ 0 h 1064"/>
                  <a:gd name="T60" fmla="*/ 0 w 267"/>
                  <a:gd name="T61" fmla="*/ 0 h 1064"/>
                  <a:gd name="T62" fmla="*/ 0 w 267"/>
                  <a:gd name="T63" fmla="*/ 0 h 1064"/>
                  <a:gd name="T64" fmla="*/ 0 w 267"/>
                  <a:gd name="T65" fmla="*/ 0 h 1064"/>
                  <a:gd name="T66" fmla="*/ 0 w 267"/>
                  <a:gd name="T67" fmla="*/ 0 h 1064"/>
                  <a:gd name="T68" fmla="*/ 0 w 267"/>
                  <a:gd name="T69" fmla="*/ 0 h 1064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267"/>
                  <a:gd name="T106" fmla="*/ 0 h 1064"/>
                  <a:gd name="T107" fmla="*/ 267 w 267"/>
                  <a:gd name="T108" fmla="*/ 1064 h 1064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267" h="1064">
                    <a:moveTo>
                      <a:pt x="267" y="26"/>
                    </a:moveTo>
                    <a:lnTo>
                      <a:pt x="266" y="24"/>
                    </a:lnTo>
                    <a:lnTo>
                      <a:pt x="262" y="22"/>
                    </a:lnTo>
                    <a:lnTo>
                      <a:pt x="254" y="20"/>
                    </a:lnTo>
                    <a:lnTo>
                      <a:pt x="244" y="16"/>
                    </a:lnTo>
                    <a:lnTo>
                      <a:pt x="232" y="12"/>
                    </a:lnTo>
                    <a:lnTo>
                      <a:pt x="218" y="8"/>
                    </a:lnTo>
                    <a:lnTo>
                      <a:pt x="202" y="5"/>
                    </a:lnTo>
                    <a:lnTo>
                      <a:pt x="184" y="1"/>
                    </a:lnTo>
                    <a:lnTo>
                      <a:pt x="164" y="0"/>
                    </a:lnTo>
                    <a:lnTo>
                      <a:pt x="143" y="0"/>
                    </a:lnTo>
                    <a:lnTo>
                      <a:pt x="121" y="3"/>
                    </a:lnTo>
                    <a:lnTo>
                      <a:pt x="98" y="6"/>
                    </a:lnTo>
                    <a:lnTo>
                      <a:pt x="74" y="13"/>
                    </a:lnTo>
                    <a:lnTo>
                      <a:pt x="50" y="22"/>
                    </a:lnTo>
                    <a:lnTo>
                      <a:pt x="25" y="35"/>
                    </a:lnTo>
                    <a:lnTo>
                      <a:pt x="0" y="51"/>
                    </a:lnTo>
                    <a:lnTo>
                      <a:pt x="0" y="1064"/>
                    </a:lnTo>
                    <a:lnTo>
                      <a:pt x="1" y="1064"/>
                    </a:lnTo>
                    <a:lnTo>
                      <a:pt x="7" y="1064"/>
                    </a:lnTo>
                    <a:lnTo>
                      <a:pt x="15" y="1063"/>
                    </a:lnTo>
                    <a:lnTo>
                      <a:pt x="25" y="1062"/>
                    </a:lnTo>
                    <a:lnTo>
                      <a:pt x="37" y="1060"/>
                    </a:lnTo>
                    <a:lnTo>
                      <a:pt x="52" y="1057"/>
                    </a:lnTo>
                    <a:lnTo>
                      <a:pt x="69" y="1054"/>
                    </a:lnTo>
                    <a:lnTo>
                      <a:pt x="88" y="1049"/>
                    </a:lnTo>
                    <a:lnTo>
                      <a:pt x="108" y="1044"/>
                    </a:lnTo>
                    <a:lnTo>
                      <a:pt x="129" y="1037"/>
                    </a:lnTo>
                    <a:lnTo>
                      <a:pt x="152" y="1029"/>
                    </a:lnTo>
                    <a:lnTo>
                      <a:pt x="175" y="1018"/>
                    </a:lnTo>
                    <a:lnTo>
                      <a:pt x="198" y="1007"/>
                    </a:lnTo>
                    <a:lnTo>
                      <a:pt x="222" y="994"/>
                    </a:lnTo>
                    <a:lnTo>
                      <a:pt x="244" y="979"/>
                    </a:lnTo>
                    <a:lnTo>
                      <a:pt x="267" y="962"/>
                    </a:lnTo>
                    <a:lnTo>
                      <a:pt x="267" y="26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080" name="Freeform 260"/>
              <p:cNvSpPr>
                <a:spLocks/>
              </p:cNvSpPr>
              <p:nvPr/>
            </p:nvSpPr>
            <p:spPr bwMode="auto">
              <a:xfrm>
                <a:off x="4800" y="1567"/>
                <a:ext cx="33" cy="128"/>
              </a:xfrm>
              <a:custGeom>
                <a:avLst/>
                <a:gdLst>
                  <a:gd name="T0" fmla="*/ 0 w 228"/>
                  <a:gd name="T1" fmla="*/ 0 h 898"/>
                  <a:gd name="T2" fmla="*/ 0 w 228"/>
                  <a:gd name="T3" fmla="*/ 0 h 898"/>
                  <a:gd name="T4" fmla="*/ 0 w 228"/>
                  <a:gd name="T5" fmla="*/ 0 h 898"/>
                  <a:gd name="T6" fmla="*/ 0 w 228"/>
                  <a:gd name="T7" fmla="*/ 0 h 898"/>
                  <a:gd name="T8" fmla="*/ 0 w 228"/>
                  <a:gd name="T9" fmla="*/ 0 h 898"/>
                  <a:gd name="T10" fmla="*/ 0 w 228"/>
                  <a:gd name="T11" fmla="*/ 0 h 898"/>
                  <a:gd name="T12" fmla="*/ 0 w 228"/>
                  <a:gd name="T13" fmla="*/ 0 h 898"/>
                  <a:gd name="T14" fmla="*/ 0 w 228"/>
                  <a:gd name="T15" fmla="*/ 0 h 898"/>
                  <a:gd name="T16" fmla="*/ 0 w 228"/>
                  <a:gd name="T17" fmla="*/ 0 h 898"/>
                  <a:gd name="T18" fmla="*/ 0 w 228"/>
                  <a:gd name="T19" fmla="*/ 0 h 898"/>
                  <a:gd name="T20" fmla="*/ 0 w 228"/>
                  <a:gd name="T21" fmla="*/ 0 h 898"/>
                  <a:gd name="T22" fmla="*/ 0 w 228"/>
                  <a:gd name="T23" fmla="*/ 0 h 898"/>
                  <a:gd name="T24" fmla="*/ 0 w 228"/>
                  <a:gd name="T25" fmla="*/ 0 h 898"/>
                  <a:gd name="T26" fmla="*/ 0 w 228"/>
                  <a:gd name="T27" fmla="*/ 0 h 898"/>
                  <a:gd name="T28" fmla="*/ 0 w 228"/>
                  <a:gd name="T29" fmla="*/ 0 h 898"/>
                  <a:gd name="T30" fmla="*/ 0 w 228"/>
                  <a:gd name="T31" fmla="*/ 0 h 898"/>
                  <a:gd name="T32" fmla="*/ 0 w 228"/>
                  <a:gd name="T33" fmla="*/ 0 h 898"/>
                  <a:gd name="T34" fmla="*/ 0 w 228"/>
                  <a:gd name="T35" fmla="*/ 0 h 898"/>
                  <a:gd name="T36" fmla="*/ 0 w 228"/>
                  <a:gd name="T37" fmla="*/ 0 h 898"/>
                  <a:gd name="T38" fmla="*/ 0 w 228"/>
                  <a:gd name="T39" fmla="*/ 0 h 898"/>
                  <a:gd name="T40" fmla="*/ 0 w 228"/>
                  <a:gd name="T41" fmla="*/ 0 h 898"/>
                  <a:gd name="T42" fmla="*/ 0 w 228"/>
                  <a:gd name="T43" fmla="*/ 0 h 898"/>
                  <a:gd name="T44" fmla="*/ 0 w 228"/>
                  <a:gd name="T45" fmla="*/ 0 h 898"/>
                  <a:gd name="T46" fmla="*/ 0 w 228"/>
                  <a:gd name="T47" fmla="*/ 0 h 898"/>
                  <a:gd name="T48" fmla="*/ 0 w 228"/>
                  <a:gd name="T49" fmla="*/ 0 h 898"/>
                  <a:gd name="T50" fmla="*/ 0 w 228"/>
                  <a:gd name="T51" fmla="*/ 0 h 898"/>
                  <a:gd name="T52" fmla="*/ 0 w 228"/>
                  <a:gd name="T53" fmla="*/ 0 h 898"/>
                  <a:gd name="T54" fmla="*/ 0 w 228"/>
                  <a:gd name="T55" fmla="*/ 0 h 898"/>
                  <a:gd name="T56" fmla="*/ 0 w 228"/>
                  <a:gd name="T57" fmla="*/ 0 h 898"/>
                  <a:gd name="T58" fmla="*/ 0 w 228"/>
                  <a:gd name="T59" fmla="*/ 0 h 898"/>
                  <a:gd name="T60" fmla="*/ 0 w 228"/>
                  <a:gd name="T61" fmla="*/ 0 h 898"/>
                  <a:gd name="T62" fmla="*/ 0 w 228"/>
                  <a:gd name="T63" fmla="*/ 0 h 898"/>
                  <a:gd name="T64" fmla="*/ 0 w 228"/>
                  <a:gd name="T65" fmla="*/ 0 h 898"/>
                  <a:gd name="T66" fmla="*/ 0 w 228"/>
                  <a:gd name="T67" fmla="*/ 0 h 898"/>
                  <a:gd name="T68" fmla="*/ 0 w 228"/>
                  <a:gd name="T69" fmla="*/ 0 h 898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228"/>
                  <a:gd name="T106" fmla="*/ 0 h 898"/>
                  <a:gd name="T107" fmla="*/ 228 w 228"/>
                  <a:gd name="T108" fmla="*/ 898 h 898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228" h="898">
                    <a:moveTo>
                      <a:pt x="228" y="21"/>
                    </a:moveTo>
                    <a:lnTo>
                      <a:pt x="227" y="20"/>
                    </a:lnTo>
                    <a:lnTo>
                      <a:pt x="224" y="19"/>
                    </a:lnTo>
                    <a:lnTo>
                      <a:pt x="217" y="17"/>
                    </a:lnTo>
                    <a:lnTo>
                      <a:pt x="209" y="13"/>
                    </a:lnTo>
                    <a:lnTo>
                      <a:pt x="199" y="10"/>
                    </a:lnTo>
                    <a:lnTo>
                      <a:pt x="186" y="6"/>
                    </a:lnTo>
                    <a:lnTo>
                      <a:pt x="172" y="4"/>
                    </a:lnTo>
                    <a:lnTo>
                      <a:pt x="157" y="2"/>
                    </a:lnTo>
                    <a:lnTo>
                      <a:pt x="140" y="0"/>
                    </a:lnTo>
                    <a:lnTo>
                      <a:pt x="122" y="0"/>
                    </a:lnTo>
                    <a:lnTo>
                      <a:pt x="104" y="2"/>
                    </a:lnTo>
                    <a:lnTo>
                      <a:pt x="83" y="5"/>
                    </a:lnTo>
                    <a:lnTo>
                      <a:pt x="64" y="11"/>
                    </a:lnTo>
                    <a:lnTo>
                      <a:pt x="42" y="19"/>
                    </a:lnTo>
                    <a:lnTo>
                      <a:pt x="21" y="29"/>
                    </a:lnTo>
                    <a:lnTo>
                      <a:pt x="0" y="43"/>
                    </a:lnTo>
                    <a:lnTo>
                      <a:pt x="0" y="898"/>
                    </a:lnTo>
                    <a:lnTo>
                      <a:pt x="1" y="898"/>
                    </a:lnTo>
                    <a:lnTo>
                      <a:pt x="5" y="898"/>
                    </a:lnTo>
                    <a:lnTo>
                      <a:pt x="12" y="897"/>
                    </a:lnTo>
                    <a:lnTo>
                      <a:pt x="21" y="896"/>
                    </a:lnTo>
                    <a:lnTo>
                      <a:pt x="32" y="894"/>
                    </a:lnTo>
                    <a:lnTo>
                      <a:pt x="45" y="892"/>
                    </a:lnTo>
                    <a:lnTo>
                      <a:pt x="59" y="889"/>
                    </a:lnTo>
                    <a:lnTo>
                      <a:pt x="75" y="884"/>
                    </a:lnTo>
                    <a:lnTo>
                      <a:pt x="92" y="879"/>
                    </a:lnTo>
                    <a:lnTo>
                      <a:pt x="111" y="874"/>
                    </a:lnTo>
                    <a:lnTo>
                      <a:pt x="130" y="867"/>
                    </a:lnTo>
                    <a:lnTo>
                      <a:pt x="149" y="858"/>
                    </a:lnTo>
                    <a:lnTo>
                      <a:pt x="169" y="848"/>
                    </a:lnTo>
                    <a:lnTo>
                      <a:pt x="190" y="837"/>
                    </a:lnTo>
                    <a:lnTo>
                      <a:pt x="209" y="824"/>
                    </a:lnTo>
                    <a:lnTo>
                      <a:pt x="228" y="809"/>
                    </a:lnTo>
                    <a:lnTo>
                      <a:pt x="228" y="21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081" name="Freeform 261"/>
              <p:cNvSpPr>
                <a:spLocks/>
              </p:cNvSpPr>
              <p:nvPr/>
            </p:nvSpPr>
            <p:spPr bwMode="auto">
              <a:xfrm>
                <a:off x="4801" y="1568"/>
                <a:ext cx="27" cy="104"/>
              </a:xfrm>
              <a:custGeom>
                <a:avLst/>
                <a:gdLst>
                  <a:gd name="T0" fmla="*/ 0 w 192"/>
                  <a:gd name="T1" fmla="*/ 0 h 729"/>
                  <a:gd name="T2" fmla="*/ 0 w 192"/>
                  <a:gd name="T3" fmla="*/ 0 h 729"/>
                  <a:gd name="T4" fmla="*/ 0 w 192"/>
                  <a:gd name="T5" fmla="*/ 0 h 729"/>
                  <a:gd name="T6" fmla="*/ 0 w 192"/>
                  <a:gd name="T7" fmla="*/ 0 h 729"/>
                  <a:gd name="T8" fmla="*/ 0 w 192"/>
                  <a:gd name="T9" fmla="*/ 0 h 729"/>
                  <a:gd name="T10" fmla="*/ 0 w 192"/>
                  <a:gd name="T11" fmla="*/ 0 h 729"/>
                  <a:gd name="T12" fmla="*/ 0 w 192"/>
                  <a:gd name="T13" fmla="*/ 0 h 729"/>
                  <a:gd name="T14" fmla="*/ 0 w 192"/>
                  <a:gd name="T15" fmla="*/ 0 h 729"/>
                  <a:gd name="T16" fmla="*/ 0 w 192"/>
                  <a:gd name="T17" fmla="*/ 0 h 729"/>
                  <a:gd name="T18" fmla="*/ 0 w 192"/>
                  <a:gd name="T19" fmla="*/ 0 h 729"/>
                  <a:gd name="T20" fmla="*/ 0 w 192"/>
                  <a:gd name="T21" fmla="*/ 0 h 729"/>
                  <a:gd name="T22" fmla="*/ 0 w 192"/>
                  <a:gd name="T23" fmla="*/ 0 h 729"/>
                  <a:gd name="T24" fmla="*/ 0 w 192"/>
                  <a:gd name="T25" fmla="*/ 0 h 729"/>
                  <a:gd name="T26" fmla="*/ 0 w 192"/>
                  <a:gd name="T27" fmla="*/ 0 h 729"/>
                  <a:gd name="T28" fmla="*/ 0 w 192"/>
                  <a:gd name="T29" fmla="*/ 0 h 729"/>
                  <a:gd name="T30" fmla="*/ 0 w 192"/>
                  <a:gd name="T31" fmla="*/ 0 h 729"/>
                  <a:gd name="T32" fmla="*/ 0 w 192"/>
                  <a:gd name="T33" fmla="*/ 0 h 729"/>
                  <a:gd name="T34" fmla="*/ 0 w 192"/>
                  <a:gd name="T35" fmla="*/ 0 h 729"/>
                  <a:gd name="T36" fmla="*/ 0 w 192"/>
                  <a:gd name="T37" fmla="*/ 0 h 729"/>
                  <a:gd name="T38" fmla="*/ 0 w 192"/>
                  <a:gd name="T39" fmla="*/ 0 h 729"/>
                  <a:gd name="T40" fmla="*/ 0 w 192"/>
                  <a:gd name="T41" fmla="*/ 0 h 729"/>
                  <a:gd name="T42" fmla="*/ 0 w 192"/>
                  <a:gd name="T43" fmla="*/ 0 h 729"/>
                  <a:gd name="T44" fmla="*/ 0 w 192"/>
                  <a:gd name="T45" fmla="*/ 0 h 729"/>
                  <a:gd name="T46" fmla="*/ 0 w 192"/>
                  <a:gd name="T47" fmla="*/ 0 h 729"/>
                  <a:gd name="T48" fmla="*/ 0 w 192"/>
                  <a:gd name="T49" fmla="*/ 0 h 729"/>
                  <a:gd name="T50" fmla="*/ 0 w 192"/>
                  <a:gd name="T51" fmla="*/ 0 h 729"/>
                  <a:gd name="T52" fmla="*/ 0 w 192"/>
                  <a:gd name="T53" fmla="*/ 0 h 729"/>
                  <a:gd name="T54" fmla="*/ 0 w 192"/>
                  <a:gd name="T55" fmla="*/ 0 h 729"/>
                  <a:gd name="T56" fmla="*/ 0 w 192"/>
                  <a:gd name="T57" fmla="*/ 0 h 729"/>
                  <a:gd name="T58" fmla="*/ 0 w 192"/>
                  <a:gd name="T59" fmla="*/ 0 h 729"/>
                  <a:gd name="T60" fmla="*/ 0 w 192"/>
                  <a:gd name="T61" fmla="*/ 0 h 729"/>
                  <a:gd name="T62" fmla="*/ 0 w 192"/>
                  <a:gd name="T63" fmla="*/ 0 h 729"/>
                  <a:gd name="T64" fmla="*/ 0 w 192"/>
                  <a:gd name="T65" fmla="*/ 0 h 729"/>
                  <a:gd name="T66" fmla="*/ 0 w 192"/>
                  <a:gd name="T67" fmla="*/ 0 h 729"/>
                  <a:gd name="T68" fmla="*/ 0 w 192"/>
                  <a:gd name="T69" fmla="*/ 0 h 729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192"/>
                  <a:gd name="T106" fmla="*/ 0 h 729"/>
                  <a:gd name="T107" fmla="*/ 192 w 192"/>
                  <a:gd name="T108" fmla="*/ 729 h 729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192" h="729">
                    <a:moveTo>
                      <a:pt x="192" y="17"/>
                    </a:moveTo>
                    <a:lnTo>
                      <a:pt x="191" y="17"/>
                    </a:lnTo>
                    <a:lnTo>
                      <a:pt x="187" y="15"/>
                    </a:lnTo>
                    <a:lnTo>
                      <a:pt x="183" y="12"/>
                    </a:lnTo>
                    <a:lnTo>
                      <a:pt x="176" y="10"/>
                    </a:lnTo>
                    <a:lnTo>
                      <a:pt x="167" y="8"/>
                    </a:lnTo>
                    <a:lnTo>
                      <a:pt x="156" y="4"/>
                    </a:lnTo>
                    <a:lnTo>
                      <a:pt x="145" y="2"/>
                    </a:lnTo>
                    <a:lnTo>
                      <a:pt x="132" y="0"/>
                    </a:lnTo>
                    <a:lnTo>
                      <a:pt x="117" y="0"/>
                    </a:lnTo>
                    <a:lnTo>
                      <a:pt x="102" y="0"/>
                    </a:lnTo>
                    <a:lnTo>
                      <a:pt x="86" y="1"/>
                    </a:lnTo>
                    <a:lnTo>
                      <a:pt x="70" y="3"/>
                    </a:lnTo>
                    <a:lnTo>
                      <a:pt x="53" y="8"/>
                    </a:lnTo>
                    <a:lnTo>
                      <a:pt x="35" y="15"/>
                    </a:lnTo>
                    <a:lnTo>
                      <a:pt x="18" y="24"/>
                    </a:lnTo>
                    <a:lnTo>
                      <a:pt x="0" y="35"/>
                    </a:lnTo>
                    <a:lnTo>
                      <a:pt x="0" y="729"/>
                    </a:lnTo>
                    <a:lnTo>
                      <a:pt x="1" y="729"/>
                    </a:lnTo>
                    <a:lnTo>
                      <a:pt x="4" y="729"/>
                    </a:lnTo>
                    <a:lnTo>
                      <a:pt x="10" y="728"/>
                    </a:lnTo>
                    <a:lnTo>
                      <a:pt x="18" y="727"/>
                    </a:lnTo>
                    <a:lnTo>
                      <a:pt x="27" y="726"/>
                    </a:lnTo>
                    <a:lnTo>
                      <a:pt x="37" y="725"/>
                    </a:lnTo>
                    <a:lnTo>
                      <a:pt x="50" y="721"/>
                    </a:lnTo>
                    <a:lnTo>
                      <a:pt x="64" y="719"/>
                    </a:lnTo>
                    <a:lnTo>
                      <a:pt x="77" y="714"/>
                    </a:lnTo>
                    <a:lnTo>
                      <a:pt x="92" y="710"/>
                    </a:lnTo>
                    <a:lnTo>
                      <a:pt x="108" y="704"/>
                    </a:lnTo>
                    <a:lnTo>
                      <a:pt x="125" y="697"/>
                    </a:lnTo>
                    <a:lnTo>
                      <a:pt x="141" y="689"/>
                    </a:lnTo>
                    <a:lnTo>
                      <a:pt x="159" y="680"/>
                    </a:lnTo>
                    <a:lnTo>
                      <a:pt x="176" y="668"/>
                    </a:lnTo>
                    <a:lnTo>
                      <a:pt x="192" y="657"/>
                    </a:lnTo>
                    <a:lnTo>
                      <a:pt x="192" y="17"/>
                    </a:lnTo>
                    <a:close/>
                  </a:path>
                </a:pathLst>
              </a:cu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082" name="Freeform 262"/>
              <p:cNvSpPr>
                <a:spLocks/>
              </p:cNvSpPr>
              <p:nvPr/>
            </p:nvSpPr>
            <p:spPr bwMode="auto">
              <a:xfrm>
                <a:off x="4802" y="1569"/>
                <a:ext cx="22" cy="81"/>
              </a:xfrm>
              <a:custGeom>
                <a:avLst/>
                <a:gdLst>
                  <a:gd name="T0" fmla="*/ 0 w 156"/>
                  <a:gd name="T1" fmla="*/ 0 h 564"/>
                  <a:gd name="T2" fmla="*/ 0 w 156"/>
                  <a:gd name="T3" fmla="*/ 0 h 564"/>
                  <a:gd name="T4" fmla="*/ 0 w 156"/>
                  <a:gd name="T5" fmla="*/ 0 h 564"/>
                  <a:gd name="T6" fmla="*/ 0 w 156"/>
                  <a:gd name="T7" fmla="*/ 0 h 564"/>
                  <a:gd name="T8" fmla="*/ 0 w 156"/>
                  <a:gd name="T9" fmla="*/ 0 h 564"/>
                  <a:gd name="T10" fmla="*/ 0 w 156"/>
                  <a:gd name="T11" fmla="*/ 0 h 564"/>
                  <a:gd name="T12" fmla="*/ 0 w 156"/>
                  <a:gd name="T13" fmla="*/ 0 h 564"/>
                  <a:gd name="T14" fmla="*/ 0 w 156"/>
                  <a:gd name="T15" fmla="*/ 0 h 564"/>
                  <a:gd name="T16" fmla="*/ 0 w 156"/>
                  <a:gd name="T17" fmla="*/ 0 h 564"/>
                  <a:gd name="T18" fmla="*/ 0 w 156"/>
                  <a:gd name="T19" fmla="*/ 0 h 564"/>
                  <a:gd name="T20" fmla="*/ 0 w 156"/>
                  <a:gd name="T21" fmla="*/ 0 h 564"/>
                  <a:gd name="T22" fmla="*/ 0 w 156"/>
                  <a:gd name="T23" fmla="*/ 0 h 564"/>
                  <a:gd name="T24" fmla="*/ 0 w 156"/>
                  <a:gd name="T25" fmla="*/ 0 h 564"/>
                  <a:gd name="T26" fmla="*/ 0 w 156"/>
                  <a:gd name="T27" fmla="*/ 0 h 564"/>
                  <a:gd name="T28" fmla="*/ 0 w 156"/>
                  <a:gd name="T29" fmla="*/ 0 h 564"/>
                  <a:gd name="T30" fmla="*/ 0 w 156"/>
                  <a:gd name="T31" fmla="*/ 0 h 564"/>
                  <a:gd name="T32" fmla="*/ 0 w 156"/>
                  <a:gd name="T33" fmla="*/ 0 h 564"/>
                  <a:gd name="T34" fmla="*/ 0 w 156"/>
                  <a:gd name="T35" fmla="*/ 0 h 564"/>
                  <a:gd name="T36" fmla="*/ 0 w 156"/>
                  <a:gd name="T37" fmla="*/ 0 h 564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56"/>
                  <a:gd name="T58" fmla="*/ 0 h 564"/>
                  <a:gd name="T59" fmla="*/ 156 w 156"/>
                  <a:gd name="T60" fmla="*/ 564 h 564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56" h="564">
                    <a:moveTo>
                      <a:pt x="156" y="15"/>
                    </a:moveTo>
                    <a:lnTo>
                      <a:pt x="153" y="14"/>
                    </a:lnTo>
                    <a:lnTo>
                      <a:pt x="142" y="9"/>
                    </a:lnTo>
                    <a:lnTo>
                      <a:pt x="127" y="4"/>
                    </a:lnTo>
                    <a:lnTo>
                      <a:pt x="108" y="1"/>
                    </a:lnTo>
                    <a:lnTo>
                      <a:pt x="84" y="0"/>
                    </a:lnTo>
                    <a:lnTo>
                      <a:pt x="58" y="3"/>
                    </a:lnTo>
                    <a:lnTo>
                      <a:pt x="29" y="12"/>
                    </a:lnTo>
                    <a:lnTo>
                      <a:pt x="0" y="28"/>
                    </a:lnTo>
                    <a:lnTo>
                      <a:pt x="0" y="564"/>
                    </a:lnTo>
                    <a:lnTo>
                      <a:pt x="4" y="564"/>
                    </a:lnTo>
                    <a:lnTo>
                      <a:pt x="15" y="563"/>
                    </a:lnTo>
                    <a:lnTo>
                      <a:pt x="31" y="560"/>
                    </a:lnTo>
                    <a:lnTo>
                      <a:pt x="52" y="555"/>
                    </a:lnTo>
                    <a:lnTo>
                      <a:pt x="76" y="548"/>
                    </a:lnTo>
                    <a:lnTo>
                      <a:pt x="102" y="537"/>
                    </a:lnTo>
                    <a:lnTo>
                      <a:pt x="128" y="524"/>
                    </a:lnTo>
                    <a:lnTo>
                      <a:pt x="156" y="505"/>
                    </a:lnTo>
                    <a:lnTo>
                      <a:pt x="156" y="15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083" name="Freeform 263"/>
              <p:cNvSpPr>
                <a:spLocks/>
              </p:cNvSpPr>
              <p:nvPr/>
            </p:nvSpPr>
            <p:spPr bwMode="auto">
              <a:xfrm>
                <a:off x="4803" y="1571"/>
                <a:ext cx="17" cy="56"/>
              </a:xfrm>
              <a:custGeom>
                <a:avLst/>
                <a:gdLst>
                  <a:gd name="T0" fmla="*/ 0 w 117"/>
                  <a:gd name="T1" fmla="*/ 0 h 396"/>
                  <a:gd name="T2" fmla="*/ 0 w 117"/>
                  <a:gd name="T3" fmla="*/ 0 h 396"/>
                  <a:gd name="T4" fmla="*/ 0 w 117"/>
                  <a:gd name="T5" fmla="*/ 0 h 396"/>
                  <a:gd name="T6" fmla="*/ 0 w 117"/>
                  <a:gd name="T7" fmla="*/ 0 h 396"/>
                  <a:gd name="T8" fmla="*/ 0 w 117"/>
                  <a:gd name="T9" fmla="*/ 0 h 396"/>
                  <a:gd name="T10" fmla="*/ 0 w 117"/>
                  <a:gd name="T11" fmla="*/ 0 h 396"/>
                  <a:gd name="T12" fmla="*/ 0 w 117"/>
                  <a:gd name="T13" fmla="*/ 0 h 396"/>
                  <a:gd name="T14" fmla="*/ 0 w 117"/>
                  <a:gd name="T15" fmla="*/ 0 h 396"/>
                  <a:gd name="T16" fmla="*/ 0 w 117"/>
                  <a:gd name="T17" fmla="*/ 0 h 396"/>
                  <a:gd name="T18" fmla="*/ 0 w 117"/>
                  <a:gd name="T19" fmla="*/ 0 h 396"/>
                  <a:gd name="T20" fmla="*/ 0 w 117"/>
                  <a:gd name="T21" fmla="*/ 0 h 396"/>
                  <a:gd name="T22" fmla="*/ 0 w 117"/>
                  <a:gd name="T23" fmla="*/ 0 h 396"/>
                  <a:gd name="T24" fmla="*/ 0 w 117"/>
                  <a:gd name="T25" fmla="*/ 0 h 396"/>
                  <a:gd name="T26" fmla="*/ 0 w 117"/>
                  <a:gd name="T27" fmla="*/ 0 h 396"/>
                  <a:gd name="T28" fmla="*/ 0 w 117"/>
                  <a:gd name="T29" fmla="*/ 0 h 396"/>
                  <a:gd name="T30" fmla="*/ 0 w 117"/>
                  <a:gd name="T31" fmla="*/ 0 h 396"/>
                  <a:gd name="T32" fmla="*/ 0 w 117"/>
                  <a:gd name="T33" fmla="*/ 0 h 396"/>
                  <a:gd name="T34" fmla="*/ 0 w 117"/>
                  <a:gd name="T35" fmla="*/ 0 h 396"/>
                  <a:gd name="T36" fmla="*/ 0 w 117"/>
                  <a:gd name="T37" fmla="*/ 0 h 39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17"/>
                  <a:gd name="T58" fmla="*/ 0 h 396"/>
                  <a:gd name="T59" fmla="*/ 117 w 117"/>
                  <a:gd name="T60" fmla="*/ 396 h 39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17" h="396">
                    <a:moveTo>
                      <a:pt x="117" y="10"/>
                    </a:moveTo>
                    <a:lnTo>
                      <a:pt x="115" y="9"/>
                    </a:lnTo>
                    <a:lnTo>
                      <a:pt x="107" y="6"/>
                    </a:lnTo>
                    <a:lnTo>
                      <a:pt x="95" y="2"/>
                    </a:lnTo>
                    <a:lnTo>
                      <a:pt x="80" y="0"/>
                    </a:lnTo>
                    <a:lnTo>
                      <a:pt x="63" y="0"/>
                    </a:lnTo>
                    <a:lnTo>
                      <a:pt x="43" y="2"/>
                    </a:lnTo>
                    <a:lnTo>
                      <a:pt x="22" y="9"/>
                    </a:lnTo>
                    <a:lnTo>
                      <a:pt x="0" y="22"/>
                    </a:lnTo>
                    <a:lnTo>
                      <a:pt x="0" y="396"/>
                    </a:lnTo>
                    <a:lnTo>
                      <a:pt x="3" y="396"/>
                    </a:lnTo>
                    <a:lnTo>
                      <a:pt x="11" y="395"/>
                    </a:lnTo>
                    <a:lnTo>
                      <a:pt x="23" y="393"/>
                    </a:lnTo>
                    <a:lnTo>
                      <a:pt x="39" y="389"/>
                    </a:lnTo>
                    <a:lnTo>
                      <a:pt x="58" y="385"/>
                    </a:lnTo>
                    <a:lnTo>
                      <a:pt x="77" y="377"/>
                    </a:lnTo>
                    <a:lnTo>
                      <a:pt x="96" y="365"/>
                    </a:lnTo>
                    <a:lnTo>
                      <a:pt x="117" y="351"/>
                    </a:lnTo>
                    <a:lnTo>
                      <a:pt x="117" y="10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084" name="Freeform 264"/>
              <p:cNvSpPr>
                <a:spLocks/>
              </p:cNvSpPr>
              <p:nvPr/>
            </p:nvSpPr>
            <p:spPr bwMode="auto">
              <a:xfrm>
                <a:off x="4804" y="1572"/>
                <a:ext cx="11" cy="33"/>
              </a:xfrm>
              <a:custGeom>
                <a:avLst/>
                <a:gdLst>
                  <a:gd name="T0" fmla="*/ 0 w 80"/>
                  <a:gd name="T1" fmla="*/ 0 h 230"/>
                  <a:gd name="T2" fmla="*/ 0 w 80"/>
                  <a:gd name="T3" fmla="*/ 0 h 230"/>
                  <a:gd name="T4" fmla="*/ 0 w 80"/>
                  <a:gd name="T5" fmla="*/ 0 h 230"/>
                  <a:gd name="T6" fmla="*/ 0 w 80"/>
                  <a:gd name="T7" fmla="*/ 0 h 230"/>
                  <a:gd name="T8" fmla="*/ 0 w 80"/>
                  <a:gd name="T9" fmla="*/ 0 h 230"/>
                  <a:gd name="T10" fmla="*/ 0 w 80"/>
                  <a:gd name="T11" fmla="*/ 0 h 230"/>
                  <a:gd name="T12" fmla="*/ 0 w 80"/>
                  <a:gd name="T13" fmla="*/ 0 h 230"/>
                  <a:gd name="T14" fmla="*/ 0 w 80"/>
                  <a:gd name="T15" fmla="*/ 0 h 230"/>
                  <a:gd name="T16" fmla="*/ 0 w 80"/>
                  <a:gd name="T17" fmla="*/ 0 h 230"/>
                  <a:gd name="T18" fmla="*/ 0 w 80"/>
                  <a:gd name="T19" fmla="*/ 0 h 230"/>
                  <a:gd name="T20" fmla="*/ 0 w 80"/>
                  <a:gd name="T21" fmla="*/ 0 h 230"/>
                  <a:gd name="T22" fmla="*/ 0 w 80"/>
                  <a:gd name="T23" fmla="*/ 0 h 230"/>
                  <a:gd name="T24" fmla="*/ 0 w 80"/>
                  <a:gd name="T25" fmla="*/ 0 h 230"/>
                  <a:gd name="T26" fmla="*/ 0 w 80"/>
                  <a:gd name="T27" fmla="*/ 0 h 230"/>
                  <a:gd name="T28" fmla="*/ 0 w 80"/>
                  <a:gd name="T29" fmla="*/ 0 h 230"/>
                  <a:gd name="T30" fmla="*/ 0 w 80"/>
                  <a:gd name="T31" fmla="*/ 0 h 230"/>
                  <a:gd name="T32" fmla="*/ 0 w 80"/>
                  <a:gd name="T33" fmla="*/ 0 h 230"/>
                  <a:gd name="T34" fmla="*/ 0 w 80"/>
                  <a:gd name="T35" fmla="*/ 0 h 230"/>
                  <a:gd name="T36" fmla="*/ 0 w 80"/>
                  <a:gd name="T37" fmla="*/ 0 h 230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80"/>
                  <a:gd name="T58" fmla="*/ 0 h 230"/>
                  <a:gd name="T59" fmla="*/ 80 w 80"/>
                  <a:gd name="T60" fmla="*/ 230 h 230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80" h="230">
                    <a:moveTo>
                      <a:pt x="80" y="7"/>
                    </a:moveTo>
                    <a:lnTo>
                      <a:pt x="78" y="6"/>
                    </a:lnTo>
                    <a:lnTo>
                      <a:pt x="73" y="5"/>
                    </a:lnTo>
                    <a:lnTo>
                      <a:pt x="65" y="2"/>
                    </a:lnTo>
                    <a:lnTo>
                      <a:pt x="55" y="0"/>
                    </a:lnTo>
                    <a:lnTo>
                      <a:pt x="44" y="0"/>
                    </a:lnTo>
                    <a:lnTo>
                      <a:pt x="30" y="1"/>
                    </a:lnTo>
                    <a:lnTo>
                      <a:pt x="15" y="7"/>
                    </a:lnTo>
                    <a:lnTo>
                      <a:pt x="0" y="15"/>
                    </a:lnTo>
                    <a:lnTo>
                      <a:pt x="0" y="230"/>
                    </a:lnTo>
                    <a:lnTo>
                      <a:pt x="3" y="230"/>
                    </a:lnTo>
                    <a:lnTo>
                      <a:pt x="7" y="229"/>
                    </a:lnTo>
                    <a:lnTo>
                      <a:pt x="16" y="228"/>
                    </a:lnTo>
                    <a:lnTo>
                      <a:pt x="27" y="225"/>
                    </a:lnTo>
                    <a:lnTo>
                      <a:pt x="39" y="222"/>
                    </a:lnTo>
                    <a:lnTo>
                      <a:pt x="53" y="216"/>
                    </a:lnTo>
                    <a:lnTo>
                      <a:pt x="67" y="208"/>
                    </a:lnTo>
                    <a:lnTo>
                      <a:pt x="80" y="199"/>
                    </a:lnTo>
                    <a:lnTo>
                      <a:pt x="80" y="7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085" name="Freeform 265"/>
              <p:cNvSpPr>
                <a:spLocks/>
              </p:cNvSpPr>
              <p:nvPr/>
            </p:nvSpPr>
            <p:spPr bwMode="auto">
              <a:xfrm>
                <a:off x="4942" y="1666"/>
                <a:ext cx="16" cy="17"/>
              </a:xfrm>
              <a:custGeom>
                <a:avLst/>
                <a:gdLst>
                  <a:gd name="T0" fmla="*/ 0 w 117"/>
                  <a:gd name="T1" fmla="*/ 0 h 117"/>
                  <a:gd name="T2" fmla="*/ 0 w 117"/>
                  <a:gd name="T3" fmla="*/ 0 h 117"/>
                  <a:gd name="T4" fmla="*/ 0 w 117"/>
                  <a:gd name="T5" fmla="*/ 0 h 117"/>
                  <a:gd name="T6" fmla="*/ 0 w 117"/>
                  <a:gd name="T7" fmla="*/ 0 h 117"/>
                  <a:gd name="T8" fmla="*/ 0 w 117"/>
                  <a:gd name="T9" fmla="*/ 0 h 117"/>
                  <a:gd name="T10" fmla="*/ 0 w 117"/>
                  <a:gd name="T11" fmla="*/ 0 h 117"/>
                  <a:gd name="T12" fmla="*/ 0 w 117"/>
                  <a:gd name="T13" fmla="*/ 0 h 117"/>
                  <a:gd name="T14" fmla="*/ 0 w 117"/>
                  <a:gd name="T15" fmla="*/ 0 h 117"/>
                  <a:gd name="T16" fmla="*/ 0 w 117"/>
                  <a:gd name="T17" fmla="*/ 0 h 117"/>
                  <a:gd name="T18" fmla="*/ 0 w 117"/>
                  <a:gd name="T19" fmla="*/ 0 h 117"/>
                  <a:gd name="T20" fmla="*/ 0 w 117"/>
                  <a:gd name="T21" fmla="*/ 0 h 117"/>
                  <a:gd name="T22" fmla="*/ 0 w 117"/>
                  <a:gd name="T23" fmla="*/ 0 h 117"/>
                  <a:gd name="T24" fmla="*/ 0 w 117"/>
                  <a:gd name="T25" fmla="*/ 0 h 117"/>
                  <a:gd name="T26" fmla="*/ 0 w 117"/>
                  <a:gd name="T27" fmla="*/ 0 h 117"/>
                  <a:gd name="T28" fmla="*/ 0 w 117"/>
                  <a:gd name="T29" fmla="*/ 0 h 117"/>
                  <a:gd name="T30" fmla="*/ 0 w 117"/>
                  <a:gd name="T31" fmla="*/ 0 h 117"/>
                  <a:gd name="T32" fmla="*/ 0 w 117"/>
                  <a:gd name="T33" fmla="*/ 0 h 117"/>
                  <a:gd name="T34" fmla="*/ 0 w 117"/>
                  <a:gd name="T35" fmla="*/ 0 h 117"/>
                  <a:gd name="T36" fmla="*/ 0 w 117"/>
                  <a:gd name="T37" fmla="*/ 0 h 117"/>
                  <a:gd name="T38" fmla="*/ 0 w 117"/>
                  <a:gd name="T39" fmla="*/ 0 h 117"/>
                  <a:gd name="T40" fmla="*/ 0 w 117"/>
                  <a:gd name="T41" fmla="*/ 0 h 117"/>
                  <a:gd name="T42" fmla="*/ 0 w 117"/>
                  <a:gd name="T43" fmla="*/ 0 h 117"/>
                  <a:gd name="T44" fmla="*/ 0 w 117"/>
                  <a:gd name="T45" fmla="*/ 0 h 117"/>
                  <a:gd name="T46" fmla="*/ 0 w 117"/>
                  <a:gd name="T47" fmla="*/ 0 h 117"/>
                  <a:gd name="T48" fmla="*/ 0 w 117"/>
                  <a:gd name="T49" fmla="*/ 0 h 117"/>
                  <a:gd name="T50" fmla="*/ 0 w 117"/>
                  <a:gd name="T51" fmla="*/ 0 h 117"/>
                  <a:gd name="T52" fmla="*/ 0 w 117"/>
                  <a:gd name="T53" fmla="*/ 0 h 117"/>
                  <a:gd name="T54" fmla="*/ 0 w 117"/>
                  <a:gd name="T55" fmla="*/ 0 h 117"/>
                  <a:gd name="T56" fmla="*/ 0 w 117"/>
                  <a:gd name="T57" fmla="*/ 0 h 117"/>
                  <a:gd name="T58" fmla="*/ 0 w 117"/>
                  <a:gd name="T59" fmla="*/ 0 h 117"/>
                  <a:gd name="T60" fmla="*/ 0 w 117"/>
                  <a:gd name="T61" fmla="*/ 0 h 117"/>
                  <a:gd name="T62" fmla="*/ 0 w 117"/>
                  <a:gd name="T63" fmla="*/ 0 h 117"/>
                  <a:gd name="T64" fmla="*/ 0 w 117"/>
                  <a:gd name="T65" fmla="*/ 0 h 117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117"/>
                  <a:gd name="T100" fmla="*/ 0 h 117"/>
                  <a:gd name="T101" fmla="*/ 117 w 117"/>
                  <a:gd name="T102" fmla="*/ 117 h 117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117" h="117">
                    <a:moveTo>
                      <a:pt x="58" y="117"/>
                    </a:moveTo>
                    <a:lnTo>
                      <a:pt x="70" y="116"/>
                    </a:lnTo>
                    <a:lnTo>
                      <a:pt x="81" y="112"/>
                    </a:lnTo>
                    <a:lnTo>
                      <a:pt x="90" y="106"/>
                    </a:lnTo>
                    <a:lnTo>
                      <a:pt x="100" y="100"/>
                    </a:lnTo>
                    <a:lnTo>
                      <a:pt x="106" y="90"/>
                    </a:lnTo>
                    <a:lnTo>
                      <a:pt x="112" y="81"/>
                    </a:lnTo>
                    <a:lnTo>
                      <a:pt x="116" y="70"/>
                    </a:lnTo>
                    <a:lnTo>
                      <a:pt x="117" y="58"/>
                    </a:lnTo>
                    <a:lnTo>
                      <a:pt x="116" y="46"/>
                    </a:lnTo>
                    <a:lnTo>
                      <a:pt x="112" y="35"/>
                    </a:lnTo>
                    <a:lnTo>
                      <a:pt x="106" y="25"/>
                    </a:lnTo>
                    <a:lnTo>
                      <a:pt x="100" y="17"/>
                    </a:lnTo>
                    <a:lnTo>
                      <a:pt x="90" y="9"/>
                    </a:lnTo>
                    <a:lnTo>
                      <a:pt x="81" y="4"/>
                    </a:lnTo>
                    <a:lnTo>
                      <a:pt x="70" y="1"/>
                    </a:lnTo>
                    <a:lnTo>
                      <a:pt x="58" y="0"/>
                    </a:lnTo>
                    <a:lnTo>
                      <a:pt x="47" y="1"/>
                    </a:lnTo>
                    <a:lnTo>
                      <a:pt x="36" y="4"/>
                    </a:lnTo>
                    <a:lnTo>
                      <a:pt x="26" y="9"/>
                    </a:lnTo>
                    <a:lnTo>
                      <a:pt x="17" y="17"/>
                    </a:lnTo>
                    <a:lnTo>
                      <a:pt x="10" y="25"/>
                    </a:lnTo>
                    <a:lnTo>
                      <a:pt x="5" y="35"/>
                    </a:lnTo>
                    <a:lnTo>
                      <a:pt x="1" y="46"/>
                    </a:lnTo>
                    <a:lnTo>
                      <a:pt x="0" y="58"/>
                    </a:lnTo>
                    <a:lnTo>
                      <a:pt x="1" y="70"/>
                    </a:lnTo>
                    <a:lnTo>
                      <a:pt x="5" y="81"/>
                    </a:lnTo>
                    <a:lnTo>
                      <a:pt x="10" y="90"/>
                    </a:lnTo>
                    <a:lnTo>
                      <a:pt x="17" y="100"/>
                    </a:lnTo>
                    <a:lnTo>
                      <a:pt x="26" y="106"/>
                    </a:lnTo>
                    <a:lnTo>
                      <a:pt x="36" y="112"/>
                    </a:lnTo>
                    <a:lnTo>
                      <a:pt x="47" y="116"/>
                    </a:lnTo>
                    <a:lnTo>
                      <a:pt x="58" y="117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086" name="Freeform 266"/>
              <p:cNvSpPr>
                <a:spLocks/>
              </p:cNvSpPr>
              <p:nvPr/>
            </p:nvSpPr>
            <p:spPr bwMode="auto">
              <a:xfrm>
                <a:off x="4890" y="1666"/>
                <a:ext cx="9" cy="9"/>
              </a:xfrm>
              <a:custGeom>
                <a:avLst/>
                <a:gdLst>
                  <a:gd name="T0" fmla="*/ 0 w 58"/>
                  <a:gd name="T1" fmla="*/ 0 h 59"/>
                  <a:gd name="T2" fmla="*/ 0 w 58"/>
                  <a:gd name="T3" fmla="*/ 0 h 59"/>
                  <a:gd name="T4" fmla="*/ 0 w 58"/>
                  <a:gd name="T5" fmla="*/ 0 h 59"/>
                  <a:gd name="T6" fmla="*/ 0 w 58"/>
                  <a:gd name="T7" fmla="*/ 0 h 59"/>
                  <a:gd name="T8" fmla="*/ 0 w 58"/>
                  <a:gd name="T9" fmla="*/ 0 h 59"/>
                  <a:gd name="T10" fmla="*/ 0 w 58"/>
                  <a:gd name="T11" fmla="*/ 0 h 59"/>
                  <a:gd name="T12" fmla="*/ 0 w 58"/>
                  <a:gd name="T13" fmla="*/ 0 h 59"/>
                  <a:gd name="T14" fmla="*/ 0 w 58"/>
                  <a:gd name="T15" fmla="*/ 0 h 59"/>
                  <a:gd name="T16" fmla="*/ 0 w 58"/>
                  <a:gd name="T17" fmla="*/ 0 h 59"/>
                  <a:gd name="T18" fmla="*/ 0 w 58"/>
                  <a:gd name="T19" fmla="*/ 0 h 59"/>
                  <a:gd name="T20" fmla="*/ 0 w 58"/>
                  <a:gd name="T21" fmla="*/ 0 h 59"/>
                  <a:gd name="T22" fmla="*/ 0 w 58"/>
                  <a:gd name="T23" fmla="*/ 0 h 59"/>
                  <a:gd name="T24" fmla="*/ 0 w 58"/>
                  <a:gd name="T25" fmla="*/ 0 h 59"/>
                  <a:gd name="T26" fmla="*/ 0 w 58"/>
                  <a:gd name="T27" fmla="*/ 0 h 59"/>
                  <a:gd name="T28" fmla="*/ 0 w 58"/>
                  <a:gd name="T29" fmla="*/ 0 h 59"/>
                  <a:gd name="T30" fmla="*/ 0 w 58"/>
                  <a:gd name="T31" fmla="*/ 0 h 59"/>
                  <a:gd name="T32" fmla="*/ 0 w 58"/>
                  <a:gd name="T33" fmla="*/ 0 h 59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58"/>
                  <a:gd name="T52" fmla="*/ 0 h 59"/>
                  <a:gd name="T53" fmla="*/ 58 w 58"/>
                  <a:gd name="T54" fmla="*/ 59 h 59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58" h="59">
                    <a:moveTo>
                      <a:pt x="29" y="59"/>
                    </a:moveTo>
                    <a:lnTo>
                      <a:pt x="40" y="56"/>
                    </a:lnTo>
                    <a:lnTo>
                      <a:pt x="50" y="49"/>
                    </a:lnTo>
                    <a:lnTo>
                      <a:pt x="56" y="40"/>
                    </a:lnTo>
                    <a:lnTo>
                      <a:pt x="58" y="29"/>
                    </a:lnTo>
                    <a:lnTo>
                      <a:pt x="56" y="17"/>
                    </a:lnTo>
                    <a:lnTo>
                      <a:pt x="50" y="8"/>
                    </a:lnTo>
                    <a:lnTo>
                      <a:pt x="40" y="2"/>
                    </a:lnTo>
                    <a:lnTo>
                      <a:pt x="29" y="0"/>
                    </a:lnTo>
                    <a:lnTo>
                      <a:pt x="17" y="2"/>
                    </a:lnTo>
                    <a:lnTo>
                      <a:pt x="8" y="8"/>
                    </a:lnTo>
                    <a:lnTo>
                      <a:pt x="2" y="17"/>
                    </a:lnTo>
                    <a:lnTo>
                      <a:pt x="0" y="29"/>
                    </a:lnTo>
                    <a:lnTo>
                      <a:pt x="2" y="40"/>
                    </a:lnTo>
                    <a:lnTo>
                      <a:pt x="8" y="49"/>
                    </a:lnTo>
                    <a:lnTo>
                      <a:pt x="17" y="56"/>
                    </a:lnTo>
                    <a:lnTo>
                      <a:pt x="29" y="5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087" name="Freeform 267"/>
              <p:cNvSpPr>
                <a:spLocks/>
              </p:cNvSpPr>
              <p:nvPr/>
            </p:nvSpPr>
            <p:spPr bwMode="auto">
              <a:xfrm>
                <a:off x="4905" y="1667"/>
                <a:ext cx="8" cy="8"/>
              </a:xfrm>
              <a:custGeom>
                <a:avLst/>
                <a:gdLst>
                  <a:gd name="T0" fmla="*/ 0 w 58"/>
                  <a:gd name="T1" fmla="*/ 0 h 59"/>
                  <a:gd name="T2" fmla="*/ 0 w 58"/>
                  <a:gd name="T3" fmla="*/ 0 h 59"/>
                  <a:gd name="T4" fmla="*/ 0 w 58"/>
                  <a:gd name="T5" fmla="*/ 0 h 59"/>
                  <a:gd name="T6" fmla="*/ 0 w 58"/>
                  <a:gd name="T7" fmla="*/ 0 h 59"/>
                  <a:gd name="T8" fmla="*/ 0 w 58"/>
                  <a:gd name="T9" fmla="*/ 0 h 59"/>
                  <a:gd name="T10" fmla="*/ 0 w 58"/>
                  <a:gd name="T11" fmla="*/ 0 h 59"/>
                  <a:gd name="T12" fmla="*/ 0 w 58"/>
                  <a:gd name="T13" fmla="*/ 0 h 59"/>
                  <a:gd name="T14" fmla="*/ 0 w 58"/>
                  <a:gd name="T15" fmla="*/ 0 h 59"/>
                  <a:gd name="T16" fmla="*/ 0 w 58"/>
                  <a:gd name="T17" fmla="*/ 0 h 59"/>
                  <a:gd name="T18" fmla="*/ 0 w 58"/>
                  <a:gd name="T19" fmla="*/ 0 h 59"/>
                  <a:gd name="T20" fmla="*/ 0 w 58"/>
                  <a:gd name="T21" fmla="*/ 0 h 59"/>
                  <a:gd name="T22" fmla="*/ 0 w 58"/>
                  <a:gd name="T23" fmla="*/ 0 h 59"/>
                  <a:gd name="T24" fmla="*/ 0 w 58"/>
                  <a:gd name="T25" fmla="*/ 0 h 59"/>
                  <a:gd name="T26" fmla="*/ 0 w 58"/>
                  <a:gd name="T27" fmla="*/ 0 h 59"/>
                  <a:gd name="T28" fmla="*/ 0 w 58"/>
                  <a:gd name="T29" fmla="*/ 0 h 59"/>
                  <a:gd name="T30" fmla="*/ 0 w 58"/>
                  <a:gd name="T31" fmla="*/ 0 h 59"/>
                  <a:gd name="T32" fmla="*/ 0 w 58"/>
                  <a:gd name="T33" fmla="*/ 0 h 59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58"/>
                  <a:gd name="T52" fmla="*/ 0 h 59"/>
                  <a:gd name="T53" fmla="*/ 58 w 58"/>
                  <a:gd name="T54" fmla="*/ 59 h 59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58" h="59">
                    <a:moveTo>
                      <a:pt x="29" y="59"/>
                    </a:moveTo>
                    <a:lnTo>
                      <a:pt x="41" y="57"/>
                    </a:lnTo>
                    <a:lnTo>
                      <a:pt x="50" y="51"/>
                    </a:lnTo>
                    <a:lnTo>
                      <a:pt x="56" y="42"/>
                    </a:lnTo>
                    <a:lnTo>
                      <a:pt x="58" y="30"/>
                    </a:lnTo>
                    <a:lnTo>
                      <a:pt x="56" y="19"/>
                    </a:lnTo>
                    <a:lnTo>
                      <a:pt x="50" y="9"/>
                    </a:lnTo>
                    <a:lnTo>
                      <a:pt x="41" y="3"/>
                    </a:lnTo>
                    <a:lnTo>
                      <a:pt x="29" y="0"/>
                    </a:lnTo>
                    <a:lnTo>
                      <a:pt x="18" y="3"/>
                    </a:lnTo>
                    <a:lnTo>
                      <a:pt x="9" y="9"/>
                    </a:lnTo>
                    <a:lnTo>
                      <a:pt x="2" y="19"/>
                    </a:lnTo>
                    <a:lnTo>
                      <a:pt x="0" y="30"/>
                    </a:lnTo>
                    <a:lnTo>
                      <a:pt x="2" y="42"/>
                    </a:lnTo>
                    <a:lnTo>
                      <a:pt x="9" y="51"/>
                    </a:lnTo>
                    <a:lnTo>
                      <a:pt x="18" y="57"/>
                    </a:lnTo>
                    <a:lnTo>
                      <a:pt x="29" y="5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088" name="Freeform 268"/>
              <p:cNvSpPr>
                <a:spLocks/>
              </p:cNvSpPr>
              <p:nvPr/>
            </p:nvSpPr>
            <p:spPr bwMode="auto">
              <a:xfrm>
                <a:off x="4849" y="1552"/>
                <a:ext cx="23" cy="114"/>
              </a:xfrm>
              <a:custGeom>
                <a:avLst/>
                <a:gdLst>
                  <a:gd name="T0" fmla="*/ 0 w 166"/>
                  <a:gd name="T1" fmla="*/ 0 h 800"/>
                  <a:gd name="T2" fmla="*/ 0 w 166"/>
                  <a:gd name="T3" fmla="*/ 0 h 800"/>
                  <a:gd name="T4" fmla="*/ 0 w 166"/>
                  <a:gd name="T5" fmla="*/ 0 h 800"/>
                  <a:gd name="T6" fmla="*/ 0 w 166"/>
                  <a:gd name="T7" fmla="*/ 0 h 800"/>
                  <a:gd name="T8" fmla="*/ 0 w 166"/>
                  <a:gd name="T9" fmla="*/ 0 h 800"/>
                  <a:gd name="T10" fmla="*/ 0 w 166"/>
                  <a:gd name="T11" fmla="*/ 0 h 800"/>
                  <a:gd name="T12" fmla="*/ 0 w 166"/>
                  <a:gd name="T13" fmla="*/ 0 h 800"/>
                  <a:gd name="T14" fmla="*/ 0 w 166"/>
                  <a:gd name="T15" fmla="*/ 0 h 800"/>
                  <a:gd name="T16" fmla="*/ 0 w 166"/>
                  <a:gd name="T17" fmla="*/ 0 h 800"/>
                  <a:gd name="T18" fmla="*/ 0 w 166"/>
                  <a:gd name="T19" fmla="*/ 0 h 800"/>
                  <a:gd name="T20" fmla="*/ 0 w 166"/>
                  <a:gd name="T21" fmla="*/ 0 h 800"/>
                  <a:gd name="T22" fmla="*/ 0 w 166"/>
                  <a:gd name="T23" fmla="*/ 0 h 800"/>
                  <a:gd name="T24" fmla="*/ 0 w 166"/>
                  <a:gd name="T25" fmla="*/ 0 h 800"/>
                  <a:gd name="T26" fmla="*/ 0 w 166"/>
                  <a:gd name="T27" fmla="*/ 0 h 800"/>
                  <a:gd name="T28" fmla="*/ 0 w 166"/>
                  <a:gd name="T29" fmla="*/ 0 h 800"/>
                  <a:gd name="T30" fmla="*/ 0 w 166"/>
                  <a:gd name="T31" fmla="*/ 0 h 800"/>
                  <a:gd name="T32" fmla="*/ 0 w 166"/>
                  <a:gd name="T33" fmla="*/ 0 h 800"/>
                  <a:gd name="T34" fmla="*/ 0 w 166"/>
                  <a:gd name="T35" fmla="*/ 0 h 800"/>
                  <a:gd name="T36" fmla="*/ 0 w 166"/>
                  <a:gd name="T37" fmla="*/ 0 h 800"/>
                  <a:gd name="T38" fmla="*/ 0 w 166"/>
                  <a:gd name="T39" fmla="*/ 0 h 800"/>
                  <a:gd name="T40" fmla="*/ 0 w 166"/>
                  <a:gd name="T41" fmla="*/ 0 h 800"/>
                  <a:gd name="T42" fmla="*/ 0 w 166"/>
                  <a:gd name="T43" fmla="*/ 0 h 800"/>
                  <a:gd name="T44" fmla="*/ 0 w 166"/>
                  <a:gd name="T45" fmla="*/ 0 h 800"/>
                  <a:gd name="T46" fmla="*/ 0 w 166"/>
                  <a:gd name="T47" fmla="*/ 0 h 800"/>
                  <a:gd name="T48" fmla="*/ 0 w 166"/>
                  <a:gd name="T49" fmla="*/ 0 h 800"/>
                  <a:gd name="T50" fmla="*/ 0 w 166"/>
                  <a:gd name="T51" fmla="*/ 0 h 800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166"/>
                  <a:gd name="T79" fmla="*/ 0 h 800"/>
                  <a:gd name="T80" fmla="*/ 166 w 166"/>
                  <a:gd name="T81" fmla="*/ 800 h 800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166" h="800">
                    <a:moveTo>
                      <a:pt x="52" y="16"/>
                    </a:moveTo>
                    <a:lnTo>
                      <a:pt x="47" y="32"/>
                    </a:lnTo>
                    <a:lnTo>
                      <a:pt x="36" y="77"/>
                    </a:lnTo>
                    <a:lnTo>
                      <a:pt x="21" y="148"/>
                    </a:lnTo>
                    <a:lnTo>
                      <a:pt x="8" y="244"/>
                    </a:lnTo>
                    <a:lnTo>
                      <a:pt x="0" y="359"/>
                    </a:lnTo>
                    <a:lnTo>
                      <a:pt x="2" y="492"/>
                    </a:lnTo>
                    <a:lnTo>
                      <a:pt x="15" y="640"/>
                    </a:lnTo>
                    <a:lnTo>
                      <a:pt x="46" y="800"/>
                    </a:lnTo>
                    <a:lnTo>
                      <a:pt x="161" y="794"/>
                    </a:lnTo>
                    <a:lnTo>
                      <a:pt x="156" y="770"/>
                    </a:lnTo>
                    <a:lnTo>
                      <a:pt x="145" y="706"/>
                    </a:lnTo>
                    <a:lnTo>
                      <a:pt x="131" y="610"/>
                    </a:lnTo>
                    <a:lnTo>
                      <a:pt x="118" y="493"/>
                    </a:lnTo>
                    <a:lnTo>
                      <a:pt x="111" y="364"/>
                    </a:lnTo>
                    <a:lnTo>
                      <a:pt x="115" y="235"/>
                    </a:lnTo>
                    <a:lnTo>
                      <a:pt x="132" y="113"/>
                    </a:lnTo>
                    <a:lnTo>
                      <a:pt x="166" y="9"/>
                    </a:lnTo>
                    <a:lnTo>
                      <a:pt x="166" y="8"/>
                    </a:lnTo>
                    <a:lnTo>
                      <a:pt x="166" y="6"/>
                    </a:lnTo>
                    <a:lnTo>
                      <a:pt x="164" y="4"/>
                    </a:lnTo>
                    <a:lnTo>
                      <a:pt x="157" y="0"/>
                    </a:lnTo>
                    <a:lnTo>
                      <a:pt x="143" y="0"/>
                    </a:lnTo>
                    <a:lnTo>
                      <a:pt x="123" y="1"/>
                    </a:lnTo>
                    <a:lnTo>
                      <a:pt x="93" y="7"/>
                    </a:lnTo>
                    <a:lnTo>
                      <a:pt x="52" y="16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089" name="Freeform 269"/>
              <p:cNvSpPr>
                <a:spLocks/>
              </p:cNvSpPr>
              <p:nvPr/>
            </p:nvSpPr>
            <p:spPr bwMode="auto">
              <a:xfrm>
                <a:off x="4971" y="1538"/>
                <a:ext cx="32" cy="128"/>
              </a:xfrm>
              <a:custGeom>
                <a:avLst/>
                <a:gdLst>
                  <a:gd name="T0" fmla="*/ 0 w 225"/>
                  <a:gd name="T1" fmla="*/ 0 h 893"/>
                  <a:gd name="T2" fmla="*/ 0 w 225"/>
                  <a:gd name="T3" fmla="*/ 0 h 893"/>
                  <a:gd name="T4" fmla="*/ 0 w 225"/>
                  <a:gd name="T5" fmla="*/ 0 h 893"/>
                  <a:gd name="T6" fmla="*/ 0 w 225"/>
                  <a:gd name="T7" fmla="*/ 0 h 893"/>
                  <a:gd name="T8" fmla="*/ 0 w 225"/>
                  <a:gd name="T9" fmla="*/ 0 h 893"/>
                  <a:gd name="T10" fmla="*/ 0 w 225"/>
                  <a:gd name="T11" fmla="*/ 0 h 893"/>
                  <a:gd name="T12" fmla="*/ 0 w 225"/>
                  <a:gd name="T13" fmla="*/ 0 h 893"/>
                  <a:gd name="T14" fmla="*/ 0 w 225"/>
                  <a:gd name="T15" fmla="*/ 0 h 893"/>
                  <a:gd name="T16" fmla="*/ 0 w 225"/>
                  <a:gd name="T17" fmla="*/ 0 h 893"/>
                  <a:gd name="T18" fmla="*/ 0 w 225"/>
                  <a:gd name="T19" fmla="*/ 0 h 893"/>
                  <a:gd name="T20" fmla="*/ 0 w 225"/>
                  <a:gd name="T21" fmla="*/ 0 h 893"/>
                  <a:gd name="T22" fmla="*/ 0 w 225"/>
                  <a:gd name="T23" fmla="*/ 0 h 893"/>
                  <a:gd name="T24" fmla="*/ 0 w 225"/>
                  <a:gd name="T25" fmla="*/ 0 h 893"/>
                  <a:gd name="T26" fmla="*/ 0 w 225"/>
                  <a:gd name="T27" fmla="*/ 0 h 893"/>
                  <a:gd name="T28" fmla="*/ 0 w 225"/>
                  <a:gd name="T29" fmla="*/ 0 h 893"/>
                  <a:gd name="T30" fmla="*/ 0 w 225"/>
                  <a:gd name="T31" fmla="*/ 0 h 893"/>
                  <a:gd name="T32" fmla="*/ 0 w 225"/>
                  <a:gd name="T33" fmla="*/ 0 h 893"/>
                  <a:gd name="T34" fmla="*/ 0 w 225"/>
                  <a:gd name="T35" fmla="*/ 0 h 893"/>
                  <a:gd name="T36" fmla="*/ 0 w 225"/>
                  <a:gd name="T37" fmla="*/ 0 h 893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225"/>
                  <a:gd name="T58" fmla="*/ 0 h 893"/>
                  <a:gd name="T59" fmla="*/ 225 w 225"/>
                  <a:gd name="T60" fmla="*/ 893 h 893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225" h="893">
                    <a:moveTo>
                      <a:pt x="225" y="6"/>
                    </a:moveTo>
                    <a:lnTo>
                      <a:pt x="219" y="12"/>
                    </a:lnTo>
                    <a:lnTo>
                      <a:pt x="204" y="35"/>
                    </a:lnTo>
                    <a:lnTo>
                      <a:pt x="185" y="82"/>
                    </a:lnTo>
                    <a:lnTo>
                      <a:pt x="165" y="158"/>
                    </a:lnTo>
                    <a:lnTo>
                      <a:pt x="149" y="270"/>
                    </a:lnTo>
                    <a:lnTo>
                      <a:pt x="141" y="427"/>
                    </a:lnTo>
                    <a:lnTo>
                      <a:pt x="146" y="631"/>
                    </a:lnTo>
                    <a:lnTo>
                      <a:pt x="168" y="893"/>
                    </a:lnTo>
                    <a:lnTo>
                      <a:pt x="41" y="893"/>
                    </a:lnTo>
                    <a:lnTo>
                      <a:pt x="36" y="867"/>
                    </a:lnTo>
                    <a:lnTo>
                      <a:pt x="26" y="794"/>
                    </a:lnTo>
                    <a:lnTo>
                      <a:pt x="13" y="686"/>
                    </a:lnTo>
                    <a:lnTo>
                      <a:pt x="3" y="554"/>
                    </a:lnTo>
                    <a:lnTo>
                      <a:pt x="0" y="408"/>
                    </a:lnTo>
                    <a:lnTo>
                      <a:pt x="6" y="260"/>
                    </a:lnTo>
                    <a:lnTo>
                      <a:pt x="30" y="121"/>
                    </a:lnTo>
                    <a:lnTo>
                      <a:pt x="73" y="0"/>
                    </a:lnTo>
                    <a:lnTo>
                      <a:pt x="225" y="6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090" name="Freeform 270"/>
              <p:cNvSpPr>
                <a:spLocks/>
              </p:cNvSpPr>
              <p:nvPr/>
            </p:nvSpPr>
            <p:spPr bwMode="auto">
              <a:xfrm>
                <a:off x="4849" y="1559"/>
                <a:ext cx="21" cy="100"/>
              </a:xfrm>
              <a:custGeom>
                <a:avLst/>
                <a:gdLst>
                  <a:gd name="T0" fmla="*/ 0 w 145"/>
                  <a:gd name="T1" fmla="*/ 0 h 699"/>
                  <a:gd name="T2" fmla="*/ 0 w 145"/>
                  <a:gd name="T3" fmla="*/ 0 h 699"/>
                  <a:gd name="T4" fmla="*/ 0 w 145"/>
                  <a:gd name="T5" fmla="*/ 0 h 699"/>
                  <a:gd name="T6" fmla="*/ 0 w 145"/>
                  <a:gd name="T7" fmla="*/ 0 h 699"/>
                  <a:gd name="T8" fmla="*/ 0 w 145"/>
                  <a:gd name="T9" fmla="*/ 0 h 699"/>
                  <a:gd name="T10" fmla="*/ 0 w 145"/>
                  <a:gd name="T11" fmla="*/ 0 h 699"/>
                  <a:gd name="T12" fmla="*/ 0 w 145"/>
                  <a:gd name="T13" fmla="*/ 0 h 699"/>
                  <a:gd name="T14" fmla="*/ 0 w 145"/>
                  <a:gd name="T15" fmla="*/ 0 h 699"/>
                  <a:gd name="T16" fmla="*/ 0 w 145"/>
                  <a:gd name="T17" fmla="*/ 0 h 699"/>
                  <a:gd name="T18" fmla="*/ 0 w 145"/>
                  <a:gd name="T19" fmla="*/ 0 h 699"/>
                  <a:gd name="T20" fmla="*/ 0 w 145"/>
                  <a:gd name="T21" fmla="*/ 0 h 699"/>
                  <a:gd name="T22" fmla="*/ 0 w 145"/>
                  <a:gd name="T23" fmla="*/ 0 h 699"/>
                  <a:gd name="T24" fmla="*/ 0 w 145"/>
                  <a:gd name="T25" fmla="*/ 0 h 699"/>
                  <a:gd name="T26" fmla="*/ 0 w 145"/>
                  <a:gd name="T27" fmla="*/ 0 h 699"/>
                  <a:gd name="T28" fmla="*/ 0 w 145"/>
                  <a:gd name="T29" fmla="*/ 0 h 699"/>
                  <a:gd name="T30" fmla="*/ 0 w 145"/>
                  <a:gd name="T31" fmla="*/ 0 h 699"/>
                  <a:gd name="T32" fmla="*/ 0 w 145"/>
                  <a:gd name="T33" fmla="*/ 0 h 699"/>
                  <a:gd name="T34" fmla="*/ 0 w 145"/>
                  <a:gd name="T35" fmla="*/ 0 h 699"/>
                  <a:gd name="T36" fmla="*/ 0 w 145"/>
                  <a:gd name="T37" fmla="*/ 0 h 699"/>
                  <a:gd name="T38" fmla="*/ 0 w 145"/>
                  <a:gd name="T39" fmla="*/ 0 h 699"/>
                  <a:gd name="T40" fmla="*/ 0 w 145"/>
                  <a:gd name="T41" fmla="*/ 0 h 699"/>
                  <a:gd name="T42" fmla="*/ 0 w 145"/>
                  <a:gd name="T43" fmla="*/ 0 h 699"/>
                  <a:gd name="T44" fmla="*/ 0 w 145"/>
                  <a:gd name="T45" fmla="*/ 0 h 699"/>
                  <a:gd name="T46" fmla="*/ 0 w 145"/>
                  <a:gd name="T47" fmla="*/ 0 h 699"/>
                  <a:gd name="T48" fmla="*/ 0 w 145"/>
                  <a:gd name="T49" fmla="*/ 0 h 699"/>
                  <a:gd name="T50" fmla="*/ 0 w 145"/>
                  <a:gd name="T51" fmla="*/ 0 h 699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145"/>
                  <a:gd name="T79" fmla="*/ 0 h 699"/>
                  <a:gd name="T80" fmla="*/ 145 w 145"/>
                  <a:gd name="T81" fmla="*/ 699 h 699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145" h="699">
                    <a:moveTo>
                      <a:pt x="46" y="14"/>
                    </a:moveTo>
                    <a:lnTo>
                      <a:pt x="41" y="28"/>
                    </a:lnTo>
                    <a:lnTo>
                      <a:pt x="32" y="67"/>
                    </a:lnTo>
                    <a:lnTo>
                      <a:pt x="20" y="130"/>
                    </a:lnTo>
                    <a:lnTo>
                      <a:pt x="7" y="213"/>
                    </a:lnTo>
                    <a:lnTo>
                      <a:pt x="0" y="314"/>
                    </a:lnTo>
                    <a:lnTo>
                      <a:pt x="1" y="430"/>
                    </a:lnTo>
                    <a:lnTo>
                      <a:pt x="13" y="559"/>
                    </a:lnTo>
                    <a:lnTo>
                      <a:pt x="40" y="699"/>
                    </a:lnTo>
                    <a:lnTo>
                      <a:pt x="140" y="693"/>
                    </a:lnTo>
                    <a:lnTo>
                      <a:pt x="135" y="672"/>
                    </a:lnTo>
                    <a:lnTo>
                      <a:pt x="126" y="616"/>
                    </a:lnTo>
                    <a:lnTo>
                      <a:pt x="113" y="532"/>
                    </a:lnTo>
                    <a:lnTo>
                      <a:pt x="103" y="430"/>
                    </a:lnTo>
                    <a:lnTo>
                      <a:pt x="97" y="317"/>
                    </a:lnTo>
                    <a:lnTo>
                      <a:pt x="100" y="205"/>
                    </a:lnTo>
                    <a:lnTo>
                      <a:pt x="115" y="98"/>
                    </a:lnTo>
                    <a:lnTo>
                      <a:pt x="145" y="8"/>
                    </a:lnTo>
                    <a:lnTo>
                      <a:pt x="145" y="7"/>
                    </a:lnTo>
                    <a:lnTo>
                      <a:pt x="145" y="5"/>
                    </a:lnTo>
                    <a:lnTo>
                      <a:pt x="143" y="3"/>
                    </a:lnTo>
                    <a:lnTo>
                      <a:pt x="137" y="0"/>
                    </a:lnTo>
                    <a:lnTo>
                      <a:pt x="126" y="0"/>
                    </a:lnTo>
                    <a:lnTo>
                      <a:pt x="108" y="1"/>
                    </a:lnTo>
                    <a:lnTo>
                      <a:pt x="81" y="6"/>
                    </a:lnTo>
                    <a:lnTo>
                      <a:pt x="46" y="14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091" name="Freeform 271"/>
              <p:cNvSpPr>
                <a:spLocks/>
              </p:cNvSpPr>
              <p:nvPr/>
            </p:nvSpPr>
            <p:spPr bwMode="auto">
              <a:xfrm>
                <a:off x="4850" y="1566"/>
                <a:ext cx="18" cy="85"/>
              </a:xfrm>
              <a:custGeom>
                <a:avLst/>
                <a:gdLst>
                  <a:gd name="T0" fmla="*/ 0 w 123"/>
                  <a:gd name="T1" fmla="*/ 0 h 597"/>
                  <a:gd name="T2" fmla="*/ 0 w 123"/>
                  <a:gd name="T3" fmla="*/ 0 h 597"/>
                  <a:gd name="T4" fmla="*/ 0 w 123"/>
                  <a:gd name="T5" fmla="*/ 0 h 597"/>
                  <a:gd name="T6" fmla="*/ 0 w 123"/>
                  <a:gd name="T7" fmla="*/ 0 h 597"/>
                  <a:gd name="T8" fmla="*/ 0 w 123"/>
                  <a:gd name="T9" fmla="*/ 0 h 597"/>
                  <a:gd name="T10" fmla="*/ 0 w 123"/>
                  <a:gd name="T11" fmla="*/ 0 h 597"/>
                  <a:gd name="T12" fmla="*/ 0 w 123"/>
                  <a:gd name="T13" fmla="*/ 0 h 597"/>
                  <a:gd name="T14" fmla="*/ 0 w 123"/>
                  <a:gd name="T15" fmla="*/ 0 h 597"/>
                  <a:gd name="T16" fmla="*/ 0 w 123"/>
                  <a:gd name="T17" fmla="*/ 0 h 597"/>
                  <a:gd name="T18" fmla="*/ 0 w 123"/>
                  <a:gd name="T19" fmla="*/ 0 h 597"/>
                  <a:gd name="T20" fmla="*/ 0 w 123"/>
                  <a:gd name="T21" fmla="*/ 0 h 597"/>
                  <a:gd name="T22" fmla="*/ 0 w 123"/>
                  <a:gd name="T23" fmla="*/ 0 h 597"/>
                  <a:gd name="T24" fmla="*/ 0 w 123"/>
                  <a:gd name="T25" fmla="*/ 0 h 597"/>
                  <a:gd name="T26" fmla="*/ 0 w 123"/>
                  <a:gd name="T27" fmla="*/ 0 h 597"/>
                  <a:gd name="T28" fmla="*/ 0 w 123"/>
                  <a:gd name="T29" fmla="*/ 0 h 597"/>
                  <a:gd name="T30" fmla="*/ 0 w 123"/>
                  <a:gd name="T31" fmla="*/ 0 h 597"/>
                  <a:gd name="T32" fmla="*/ 0 w 123"/>
                  <a:gd name="T33" fmla="*/ 0 h 597"/>
                  <a:gd name="T34" fmla="*/ 0 w 123"/>
                  <a:gd name="T35" fmla="*/ 0 h 597"/>
                  <a:gd name="T36" fmla="*/ 0 w 123"/>
                  <a:gd name="T37" fmla="*/ 0 h 597"/>
                  <a:gd name="T38" fmla="*/ 0 w 123"/>
                  <a:gd name="T39" fmla="*/ 0 h 597"/>
                  <a:gd name="T40" fmla="*/ 0 w 123"/>
                  <a:gd name="T41" fmla="*/ 0 h 597"/>
                  <a:gd name="T42" fmla="*/ 0 w 123"/>
                  <a:gd name="T43" fmla="*/ 0 h 597"/>
                  <a:gd name="T44" fmla="*/ 0 w 123"/>
                  <a:gd name="T45" fmla="*/ 0 h 597"/>
                  <a:gd name="T46" fmla="*/ 0 w 123"/>
                  <a:gd name="T47" fmla="*/ 0 h 597"/>
                  <a:gd name="T48" fmla="*/ 0 w 123"/>
                  <a:gd name="T49" fmla="*/ 0 h 597"/>
                  <a:gd name="T50" fmla="*/ 0 w 123"/>
                  <a:gd name="T51" fmla="*/ 0 h 597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123"/>
                  <a:gd name="T79" fmla="*/ 0 h 597"/>
                  <a:gd name="T80" fmla="*/ 123 w 123"/>
                  <a:gd name="T81" fmla="*/ 597 h 597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123" h="597">
                    <a:moveTo>
                      <a:pt x="39" y="12"/>
                    </a:moveTo>
                    <a:lnTo>
                      <a:pt x="35" y="23"/>
                    </a:lnTo>
                    <a:lnTo>
                      <a:pt x="26" y="57"/>
                    </a:lnTo>
                    <a:lnTo>
                      <a:pt x="16" y="111"/>
                    </a:lnTo>
                    <a:lnTo>
                      <a:pt x="6" y="181"/>
                    </a:lnTo>
                    <a:lnTo>
                      <a:pt x="0" y="267"/>
                    </a:lnTo>
                    <a:lnTo>
                      <a:pt x="1" y="367"/>
                    </a:lnTo>
                    <a:lnTo>
                      <a:pt x="11" y="477"/>
                    </a:lnTo>
                    <a:lnTo>
                      <a:pt x="34" y="597"/>
                    </a:lnTo>
                    <a:lnTo>
                      <a:pt x="119" y="591"/>
                    </a:lnTo>
                    <a:lnTo>
                      <a:pt x="115" y="574"/>
                    </a:lnTo>
                    <a:lnTo>
                      <a:pt x="107" y="526"/>
                    </a:lnTo>
                    <a:lnTo>
                      <a:pt x="97" y="454"/>
                    </a:lnTo>
                    <a:lnTo>
                      <a:pt x="88" y="367"/>
                    </a:lnTo>
                    <a:lnTo>
                      <a:pt x="82" y="272"/>
                    </a:lnTo>
                    <a:lnTo>
                      <a:pt x="84" y="175"/>
                    </a:lnTo>
                    <a:lnTo>
                      <a:pt x="97" y="84"/>
                    </a:lnTo>
                    <a:lnTo>
                      <a:pt x="123" y="7"/>
                    </a:lnTo>
                    <a:lnTo>
                      <a:pt x="123" y="6"/>
                    </a:lnTo>
                    <a:lnTo>
                      <a:pt x="123" y="5"/>
                    </a:lnTo>
                    <a:lnTo>
                      <a:pt x="121" y="3"/>
                    </a:lnTo>
                    <a:lnTo>
                      <a:pt x="117" y="0"/>
                    </a:lnTo>
                    <a:lnTo>
                      <a:pt x="106" y="0"/>
                    </a:lnTo>
                    <a:lnTo>
                      <a:pt x="91" y="2"/>
                    </a:lnTo>
                    <a:lnTo>
                      <a:pt x="70" y="5"/>
                    </a:lnTo>
                    <a:lnTo>
                      <a:pt x="39" y="12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092" name="Freeform 272"/>
              <p:cNvSpPr>
                <a:spLocks/>
              </p:cNvSpPr>
              <p:nvPr/>
            </p:nvSpPr>
            <p:spPr bwMode="auto">
              <a:xfrm>
                <a:off x="4851" y="1572"/>
                <a:ext cx="15" cy="71"/>
              </a:xfrm>
              <a:custGeom>
                <a:avLst/>
                <a:gdLst>
                  <a:gd name="T0" fmla="*/ 0 w 103"/>
                  <a:gd name="T1" fmla="*/ 0 h 492"/>
                  <a:gd name="T2" fmla="*/ 0 w 103"/>
                  <a:gd name="T3" fmla="*/ 0 h 492"/>
                  <a:gd name="T4" fmla="*/ 0 w 103"/>
                  <a:gd name="T5" fmla="*/ 0 h 492"/>
                  <a:gd name="T6" fmla="*/ 0 w 103"/>
                  <a:gd name="T7" fmla="*/ 0 h 492"/>
                  <a:gd name="T8" fmla="*/ 0 w 103"/>
                  <a:gd name="T9" fmla="*/ 0 h 492"/>
                  <a:gd name="T10" fmla="*/ 0 w 103"/>
                  <a:gd name="T11" fmla="*/ 0 h 492"/>
                  <a:gd name="T12" fmla="*/ 0 w 103"/>
                  <a:gd name="T13" fmla="*/ 0 h 492"/>
                  <a:gd name="T14" fmla="*/ 0 w 103"/>
                  <a:gd name="T15" fmla="*/ 0 h 492"/>
                  <a:gd name="T16" fmla="*/ 0 w 103"/>
                  <a:gd name="T17" fmla="*/ 0 h 492"/>
                  <a:gd name="T18" fmla="*/ 0 w 103"/>
                  <a:gd name="T19" fmla="*/ 0 h 492"/>
                  <a:gd name="T20" fmla="*/ 0 w 103"/>
                  <a:gd name="T21" fmla="*/ 0 h 492"/>
                  <a:gd name="T22" fmla="*/ 0 w 103"/>
                  <a:gd name="T23" fmla="*/ 0 h 492"/>
                  <a:gd name="T24" fmla="*/ 0 w 103"/>
                  <a:gd name="T25" fmla="*/ 0 h 492"/>
                  <a:gd name="T26" fmla="*/ 0 w 103"/>
                  <a:gd name="T27" fmla="*/ 0 h 492"/>
                  <a:gd name="T28" fmla="*/ 0 w 103"/>
                  <a:gd name="T29" fmla="*/ 0 h 492"/>
                  <a:gd name="T30" fmla="*/ 0 w 103"/>
                  <a:gd name="T31" fmla="*/ 0 h 492"/>
                  <a:gd name="T32" fmla="*/ 0 w 103"/>
                  <a:gd name="T33" fmla="*/ 0 h 492"/>
                  <a:gd name="T34" fmla="*/ 0 w 103"/>
                  <a:gd name="T35" fmla="*/ 0 h 492"/>
                  <a:gd name="T36" fmla="*/ 0 w 103"/>
                  <a:gd name="T37" fmla="*/ 0 h 492"/>
                  <a:gd name="T38" fmla="*/ 0 w 103"/>
                  <a:gd name="T39" fmla="*/ 0 h 492"/>
                  <a:gd name="T40" fmla="*/ 0 w 103"/>
                  <a:gd name="T41" fmla="*/ 0 h 492"/>
                  <a:gd name="T42" fmla="*/ 0 w 103"/>
                  <a:gd name="T43" fmla="*/ 0 h 492"/>
                  <a:gd name="T44" fmla="*/ 0 w 103"/>
                  <a:gd name="T45" fmla="*/ 0 h 492"/>
                  <a:gd name="T46" fmla="*/ 0 w 103"/>
                  <a:gd name="T47" fmla="*/ 0 h 492"/>
                  <a:gd name="T48" fmla="*/ 0 w 103"/>
                  <a:gd name="T49" fmla="*/ 0 h 492"/>
                  <a:gd name="T50" fmla="*/ 0 w 103"/>
                  <a:gd name="T51" fmla="*/ 0 h 492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103"/>
                  <a:gd name="T79" fmla="*/ 0 h 492"/>
                  <a:gd name="T80" fmla="*/ 103 w 103"/>
                  <a:gd name="T81" fmla="*/ 492 h 492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103" h="492">
                    <a:moveTo>
                      <a:pt x="32" y="9"/>
                    </a:moveTo>
                    <a:lnTo>
                      <a:pt x="28" y="18"/>
                    </a:lnTo>
                    <a:lnTo>
                      <a:pt x="21" y="47"/>
                    </a:lnTo>
                    <a:lnTo>
                      <a:pt x="12" y="90"/>
                    </a:lnTo>
                    <a:lnTo>
                      <a:pt x="4" y="149"/>
                    </a:lnTo>
                    <a:lnTo>
                      <a:pt x="0" y="220"/>
                    </a:lnTo>
                    <a:lnTo>
                      <a:pt x="0" y="303"/>
                    </a:lnTo>
                    <a:lnTo>
                      <a:pt x="9" y="394"/>
                    </a:lnTo>
                    <a:lnTo>
                      <a:pt x="27" y="492"/>
                    </a:lnTo>
                    <a:lnTo>
                      <a:pt x="98" y="489"/>
                    </a:lnTo>
                    <a:lnTo>
                      <a:pt x="95" y="474"/>
                    </a:lnTo>
                    <a:lnTo>
                      <a:pt x="88" y="434"/>
                    </a:lnTo>
                    <a:lnTo>
                      <a:pt x="80" y="375"/>
                    </a:lnTo>
                    <a:lnTo>
                      <a:pt x="72" y="303"/>
                    </a:lnTo>
                    <a:lnTo>
                      <a:pt x="68" y="224"/>
                    </a:lnTo>
                    <a:lnTo>
                      <a:pt x="70" y="144"/>
                    </a:lnTo>
                    <a:lnTo>
                      <a:pt x="81" y="68"/>
                    </a:lnTo>
                    <a:lnTo>
                      <a:pt x="103" y="5"/>
                    </a:lnTo>
                    <a:lnTo>
                      <a:pt x="103" y="4"/>
                    </a:lnTo>
                    <a:lnTo>
                      <a:pt x="103" y="3"/>
                    </a:lnTo>
                    <a:lnTo>
                      <a:pt x="100" y="1"/>
                    </a:lnTo>
                    <a:lnTo>
                      <a:pt x="97" y="0"/>
                    </a:lnTo>
                    <a:lnTo>
                      <a:pt x="89" y="0"/>
                    </a:lnTo>
                    <a:lnTo>
                      <a:pt x="75" y="0"/>
                    </a:lnTo>
                    <a:lnTo>
                      <a:pt x="57" y="3"/>
                    </a:lnTo>
                    <a:lnTo>
                      <a:pt x="32" y="9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093" name="Freeform 273"/>
              <p:cNvSpPr>
                <a:spLocks/>
              </p:cNvSpPr>
              <p:nvPr/>
            </p:nvSpPr>
            <p:spPr bwMode="auto">
              <a:xfrm>
                <a:off x="4852" y="1579"/>
                <a:ext cx="12" cy="56"/>
              </a:xfrm>
              <a:custGeom>
                <a:avLst/>
                <a:gdLst>
                  <a:gd name="T0" fmla="*/ 0 w 82"/>
                  <a:gd name="T1" fmla="*/ 0 h 390"/>
                  <a:gd name="T2" fmla="*/ 0 w 82"/>
                  <a:gd name="T3" fmla="*/ 0 h 390"/>
                  <a:gd name="T4" fmla="*/ 0 w 82"/>
                  <a:gd name="T5" fmla="*/ 0 h 390"/>
                  <a:gd name="T6" fmla="*/ 0 w 82"/>
                  <a:gd name="T7" fmla="*/ 0 h 390"/>
                  <a:gd name="T8" fmla="*/ 0 w 82"/>
                  <a:gd name="T9" fmla="*/ 0 h 390"/>
                  <a:gd name="T10" fmla="*/ 0 w 82"/>
                  <a:gd name="T11" fmla="*/ 0 h 390"/>
                  <a:gd name="T12" fmla="*/ 0 w 82"/>
                  <a:gd name="T13" fmla="*/ 0 h 390"/>
                  <a:gd name="T14" fmla="*/ 0 w 82"/>
                  <a:gd name="T15" fmla="*/ 0 h 390"/>
                  <a:gd name="T16" fmla="*/ 0 w 82"/>
                  <a:gd name="T17" fmla="*/ 0 h 390"/>
                  <a:gd name="T18" fmla="*/ 0 w 82"/>
                  <a:gd name="T19" fmla="*/ 0 h 390"/>
                  <a:gd name="T20" fmla="*/ 0 w 82"/>
                  <a:gd name="T21" fmla="*/ 0 h 390"/>
                  <a:gd name="T22" fmla="*/ 0 w 82"/>
                  <a:gd name="T23" fmla="*/ 0 h 390"/>
                  <a:gd name="T24" fmla="*/ 0 w 82"/>
                  <a:gd name="T25" fmla="*/ 0 h 390"/>
                  <a:gd name="T26" fmla="*/ 0 w 82"/>
                  <a:gd name="T27" fmla="*/ 0 h 390"/>
                  <a:gd name="T28" fmla="*/ 0 w 82"/>
                  <a:gd name="T29" fmla="*/ 0 h 390"/>
                  <a:gd name="T30" fmla="*/ 0 w 82"/>
                  <a:gd name="T31" fmla="*/ 0 h 390"/>
                  <a:gd name="T32" fmla="*/ 0 w 82"/>
                  <a:gd name="T33" fmla="*/ 0 h 390"/>
                  <a:gd name="T34" fmla="*/ 0 w 82"/>
                  <a:gd name="T35" fmla="*/ 0 h 390"/>
                  <a:gd name="T36" fmla="*/ 0 w 82"/>
                  <a:gd name="T37" fmla="*/ 0 h 390"/>
                  <a:gd name="T38" fmla="*/ 0 w 82"/>
                  <a:gd name="T39" fmla="*/ 0 h 390"/>
                  <a:gd name="T40" fmla="*/ 0 w 82"/>
                  <a:gd name="T41" fmla="*/ 0 h 390"/>
                  <a:gd name="T42" fmla="*/ 0 w 82"/>
                  <a:gd name="T43" fmla="*/ 0 h 390"/>
                  <a:gd name="T44" fmla="*/ 0 w 82"/>
                  <a:gd name="T45" fmla="*/ 0 h 390"/>
                  <a:gd name="T46" fmla="*/ 0 w 82"/>
                  <a:gd name="T47" fmla="*/ 0 h 390"/>
                  <a:gd name="T48" fmla="*/ 0 w 82"/>
                  <a:gd name="T49" fmla="*/ 0 h 390"/>
                  <a:gd name="T50" fmla="*/ 0 w 82"/>
                  <a:gd name="T51" fmla="*/ 0 h 390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82"/>
                  <a:gd name="T79" fmla="*/ 0 h 390"/>
                  <a:gd name="T80" fmla="*/ 82 w 82"/>
                  <a:gd name="T81" fmla="*/ 390 h 390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82" h="390">
                    <a:moveTo>
                      <a:pt x="25" y="8"/>
                    </a:moveTo>
                    <a:lnTo>
                      <a:pt x="23" y="16"/>
                    </a:lnTo>
                    <a:lnTo>
                      <a:pt x="17" y="38"/>
                    </a:lnTo>
                    <a:lnTo>
                      <a:pt x="11" y="72"/>
                    </a:lnTo>
                    <a:lnTo>
                      <a:pt x="4" y="118"/>
                    </a:lnTo>
                    <a:lnTo>
                      <a:pt x="0" y="174"/>
                    </a:lnTo>
                    <a:lnTo>
                      <a:pt x="0" y="240"/>
                    </a:lnTo>
                    <a:lnTo>
                      <a:pt x="7" y="312"/>
                    </a:lnTo>
                    <a:lnTo>
                      <a:pt x="22" y="390"/>
                    </a:lnTo>
                    <a:lnTo>
                      <a:pt x="78" y="387"/>
                    </a:lnTo>
                    <a:lnTo>
                      <a:pt x="76" y="375"/>
                    </a:lnTo>
                    <a:lnTo>
                      <a:pt x="70" y="343"/>
                    </a:lnTo>
                    <a:lnTo>
                      <a:pt x="63" y="297"/>
                    </a:lnTo>
                    <a:lnTo>
                      <a:pt x="57" y="240"/>
                    </a:lnTo>
                    <a:lnTo>
                      <a:pt x="54" y="178"/>
                    </a:lnTo>
                    <a:lnTo>
                      <a:pt x="56" y="113"/>
                    </a:lnTo>
                    <a:lnTo>
                      <a:pt x="64" y="55"/>
                    </a:lnTo>
                    <a:lnTo>
                      <a:pt x="82" y="4"/>
                    </a:lnTo>
                    <a:lnTo>
                      <a:pt x="82" y="2"/>
                    </a:lnTo>
                    <a:lnTo>
                      <a:pt x="80" y="1"/>
                    </a:lnTo>
                    <a:lnTo>
                      <a:pt x="77" y="0"/>
                    </a:lnTo>
                    <a:lnTo>
                      <a:pt x="70" y="0"/>
                    </a:lnTo>
                    <a:lnTo>
                      <a:pt x="60" y="1"/>
                    </a:lnTo>
                    <a:lnTo>
                      <a:pt x="46" y="3"/>
                    </a:lnTo>
                    <a:lnTo>
                      <a:pt x="25" y="8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094" name="Freeform 274"/>
              <p:cNvSpPr>
                <a:spLocks/>
              </p:cNvSpPr>
              <p:nvPr/>
            </p:nvSpPr>
            <p:spPr bwMode="auto">
              <a:xfrm>
                <a:off x="4853" y="1586"/>
                <a:ext cx="8" cy="41"/>
              </a:xfrm>
              <a:custGeom>
                <a:avLst/>
                <a:gdLst>
                  <a:gd name="T0" fmla="*/ 0 w 59"/>
                  <a:gd name="T1" fmla="*/ 0 h 288"/>
                  <a:gd name="T2" fmla="*/ 0 w 59"/>
                  <a:gd name="T3" fmla="*/ 0 h 288"/>
                  <a:gd name="T4" fmla="*/ 0 w 59"/>
                  <a:gd name="T5" fmla="*/ 0 h 288"/>
                  <a:gd name="T6" fmla="*/ 0 w 59"/>
                  <a:gd name="T7" fmla="*/ 0 h 288"/>
                  <a:gd name="T8" fmla="*/ 0 w 59"/>
                  <a:gd name="T9" fmla="*/ 0 h 288"/>
                  <a:gd name="T10" fmla="*/ 0 w 59"/>
                  <a:gd name="T11" fmla="*/ 0 h 288"/>
                  <a:gd name="T12" fmla="*/ 0 w 59"/>
                  <a:gd name="T13" fmla="*/ 0 h 288"/>
                  <a:gd name="T14" fmla="*/ 0 w 59"/>
                  <a:gd name="T15" fmla="*/ 0 h 288"/>
                  <a:gd name="T16" fmla="*/ 0 w 59"/>
                  <a:gd name="T17" fmla="*/ 0 h 288"/>
                  <a:gd name="T18" fmla="*/ 0 w 59"/>
                  <a:gd name="T19" fmla="*/ 0 h 288"/>
                  <a:gd name="T20" fmla="*/ 0 w 59"/>
                  <a:gd name="T21" fmla="*/ 0 h 288"/>
                  <a:gd name="T22" fmla="*/ 0 w 59"/>
                  <a:gd name="T23" fmla="*/ 0 h 288"/>
                  <a:gd name="T24" fmla="*/ 0 w 59"/>
                  <a:gd name="T25" fmla="*/ 0 h 288"/>
                  <a:gd name="T26" fmla="*/ 0 w 59"/>
                  <a:gd name="T27" fmla="*/ 0 h 288"/>
                  <a:gd name="T28" fmla="*/ 0 w 59"/>
                  <a:gd name="T29" fmla="*/ 0 h 288"/>
                  <a:gd name="T30" fmla="*/ 0 w 59"/>
                  <a:gd name="T31" fmla="*/ 0 h 288"/>
                  <a:gd name="T32" fmla="*/ 0 w 59"/>
                  <a:gd name="T33" fmla="*/ 0 h 288"/>
                  <a:gd name="T34" fmla="*/ 0 w 59"/>
                  <a:gd name="T35" fmla="*/ 0 h 288"/>
                  <a:gd name="T36" fmla="*/ 0 w 59"/>
                  <a:gd name="T37" fmla="*/ 0 h 288"/>
                  <a:gd name="T38" fmla="*/ 0 w 59"/>
                  <a:gd name="T39" fmla="*/ 0 h 288"/>
                  <a:gd name="T40" fmla="*/ 0 w 59"/>
                  <a:gd name="T41" fmla="*/ 0 h 288"/>
                  <a:gd name="T42" fmla="*/ 0 w 59"/>
                  <a:gd name="T43" fmla="*/ 0 h 288"/>
                  <a:gd name="T44" fmla="*/ 0 w 59"/>
                  <a:gd name="T45" fmla="*/ 0 h 288"/>
                  <a:gd name="T46" fmla="*/ 0 w 59"/>
                  <a:gd name="T47" fmla="*/ 0 h 288"/>
                  <a:gd name="T48" fmla="*/ 0 w 59"/>
                  <a:gd name="T49" fmla="*/ 0 h 288"/>
                  <a:gd name="T50" fmla="*/ 0 w 59"/>
                  <a:gd name="T51" fmla="*/ 0 h 288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59"/>
                  <a:gd name="T79" fmla="*/ 0 h 288"/>
                  <a:gd name="T80" fmla="*/ 59 w 59"/>
                  <a:gd name="T81" fmla="*/ 288 h 288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59" h="288">
                    <a:moveTo>
                      <a:pt x="18" y="6"/>
                    </a:moveTo>
                    <a:lnTo>
                      <a:pt x="17" y="11"/>
                    </a:lnTo>
                    <a:lnTo>
                      <a:pt x="13" y="27"/>
                    </a:lnTo>
                    <a:lnTo>
                      <a:pt x="7" y="53"/>
                    </a:lnTo>
                    <a:lnTo>
                      <a:pt x="2" y="87"/>
                    </a:lnTo>
                    <a:lnTo>
                      <a:pt x="0" y="130"/>
                    </a:lnTo>
                    <a:lnTo>
                      <a:pt x="0" y="177"/>
                    </a:lnTo>
                    <a:lnTo>
                      <a:pt x="5" y="231"/>
                    </a:lnTo>
                    <a:lnTo>
                      <a:pt x="16" y="288"/>
                    </a:lnTo>
                    <a:lnTo>
                      <a:pt x="57" y="286"/>
                    </a:lnTo>
                    <a:lnTo>
                      <a:pt x="56" y="278"/>
                    </a:lnTo>
                    <a:lnTo>
                      <a:pt x="51" y="254"/>
                    </a:lnTo>
                    <a:lnTo>
                      <a:pt x="47" y="219"/>
                    </a:lnTo>
                    <a:lnTo>
                      <a:pt x="42" y="177"/>
                    </a:lnTo>
                    <a:lnTo>
                      <a:pt x="40" y="131"/>
                    </a:lnTo>
                    <a:lnTo>
                      <a:pt x="41" y="84"/>
                    </a:lnTo>
                    <a:lnTo>
                      <a:pt x="47" y="40"/>
                    </a:lnTo>
                    <a:lnTo>
                      <a:pt x="59" y="3"/>
                    </a:lnTo>
                    <a:lnTo>
                      <a:pt x="59" y="2"/>
                    </a:lnTo>
                    <a:lnTo>
                      <a:pt x="58" y="1"/>
                    </a:lnTo>
                    <a:lnTo>
                      <a:pt x="56" y="0"/>
                    </a:lnTo>
                    <a:lnTo>
                      <a:pt x="51" y="0"/>
                    </a:lnTo>
                    <a:lnTo>
                      <a:pt x="45" y="0"/>
                    </a:lnTo>
                    <a:lnTo>
                      <a:pt x="33" y="2"/>
                    </a:lnTo>
                    <a:lnTo>
                      <a:pt x="18" y="6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095" name="Freeform 275"/>
              <p:cNvSpPr>
                <a:spLocks/>
              </p:cNvSpPr>
              <p:nvPr/>
            </p:nvSpPr>
            <p:spPr bwMode="auto">
              <a:xfrm>
                <a:off x="4972" y="1546"/>
                <a:ext cx="28" cy="111"/>
              </a:xfrm>
              <a:custGeom>
                <a:avLst/>
                <a:gdLst>
                  <a:gd name="T0" fmla="*/ 0 w 198"/>
                  <a:gd name="T1" fmla="*/ 0 h 779"/>
                  <a:gd name="T2" fmla="*/ 0 w 198"/>
                  <a:gd name="T3" fmla="*/ 0 h 779"/>
                  <a:gd name="T4" fmla="*/ 0 w 198"/>
                  <a:gd name="T5" fmla="*/ 0 h 779"/>
                  <a:gd name="T6" fmla="*/ 0 w 198"/>
                  <a:gd name="T7" fmla="*/ 0 h 779"/>
                  <a:gd name="T8" fmla="*/ 0 w 198"/>
                  <a:gd name="T9" fmla="*/ 0 h 779"/>
                  <a:gd name="T10" fmla="*/ 0 w 198"/>
                  <a:gd name="T11" fmla="*/ 0 h 779"/>
                  <a:gd name="T12" fmla="*/ 0 w 198"/>
                  <a:gd name="T13" fmla="*/ 0 h 779"/>
                  <a:gd name="T14" fmla="*/ 0 w 198"/>
                  <a:gd name="T15" fmla="*/ 0 h 779"/>
                  <a:gd name="T16" fmla="*/ 0 w 198"/>
                  <a:gd name="T17" fmla="*/ 0 h 779"/>
                  <a:gd name="T18" fmla="*/ 0 w 198"/>
                  <a:gd name="T19" fmla="*/ 0 h 779"/>
                  <a:gd name="T20" fmla="*/ 0 w 198"/>
                  <a:gd name="T21" fmla="*/ 0 h 779"/>
                  <a:gd name="T22" fmla="*/ 0 w 198"/>
                  <a:gd name="T23" fmla="*/ 0 h 779"/>
                  <a:gd name="T24" fmla="*/ 0 w 198"/>
                  <a:gd name="T25" fmla="*/ 0 h 779"/>
                  <a:gd name="T26" fmla="*/ 0 w 198"/>
                  <a:gd name="T27" fmla="*/ 0 h 779"/>
                  <a:gd name="T28" fmla="*/ 0 w 198"/>
                  <a:gd name="T29" fmla="*/ 0 h 779"/>
                  <a:gd name="T30" fmla="*/ 0 w 198"/>
                  <a:gd name="T31" fmla="*/ 0 h 779"/>
                  <a:gd name="T32" fmla="*/ 0 w 198"/>
                  <a:gd name="T33" fmla="*/ 0 h 779"/>
                  <a:gd name="T34" fmla="*/ 0 w 198"/>
                  <a:gd name="T35" fmla="*/ 0 h 779"/>
                  <a:gd name="T36" fmla="*/ 0 w 198"/>
                  <a:gd name="T37" fmla="*/ 0 h 779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98"/>
                  <a:gd name="T58" fmla="*/ 0 h 779"/>
                  <a:gd name="T59" fmla="*/ 198 w 198"/>
                  <a:gd name="T60" fmla="*/ 779 h 779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98" h="779">
                    <a:moveTo>
                      <a:pt x="198" y="6"/>
                    </a:moveTo>
                    <a:lnTo>
                      <a:pt x="194" y="12"/>
                    </a:lnTo>
                    <a:lnTo>
                      <a:pt x="180" y="31"/>
                    </a:lnTo>
                    <a:lnTo>
                      <a:pt x="163" y="72"/>
                    </a:lnTo>
                    <a:lnTo>
                      <a:pt x="146" y="138"/>
                    </a:lnTo>
                    <a:lnTo>
                      <a:pt x="132" y="236"/>
                    </a:lnTo>
                    <a:lnTo>
                      <a:pt x="125" y="373"/>
                    </a:lnTo>
                    <a:lnTo>
                      <a:pt x="130" y="551"/>
                    </a:lnTo>
                    <a:lnTo>
                      <a:pt x="148" y="779"/>
                    </a:lnTo>
                    <a:lnTo>
                      <a:pt x="37" y="779"/>
                    </a:lnTo>
                    <a:lnTo>
                      <a:pt x="34" y="756"/>
                    </a:lnTo>
                    <a:lnTo>
                      <a:pt x="23" y="693"/>
                    </a:lnTo>
                    <a:lnTo>
                      <a:pt x="13" y="599"/>
                    </a:lnTo>
                    <a:lnTo>
                      <a:pt x="4" y="483"/>
                    </a:lnTo>
                    <a:lnTo>
                      <a:pt x="0" y="357"/>
                    </a:lnTo>
                    <a:lnTo>
                      <a:pt x="7" y="227"/>
                    </a:lnTo>
                    <a:lnTo>
                      <a:pt x="27" y="105"/>
                    </a:lnTo>
                    <a:lnTo>
                      <a:pt x="65" y="0"/>
                    </a:lnTo>
                    <a:lnTo>
                      <a:pt x="198" y="6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096" name="Freeform 276"/>
              <p:cNvSpPr>
                <a:spLocks/>
              </p:cNvSpPr>
              <p:nvPr/>
            </p:nvSpPr>
            <p:spPr bwMode="auto">
              <a:xfrm>
                <a:off x="4973" y="1553"/>
                <a:ext cx="24" cy="96"/>
              </a:xfrm>
              <a:custGeom>
                <a:avLst/>
                <a:gdLst>
                  <a:gd name="T0" fmla="*/ 0 w 169"/>
                  <a:gd name="T1" fmla="*/ 0 h 666"/>
                  <a:gd name="T2" fmla="*/ 0 w 169"/>
                  <a:gd name="T3" fmla="*/ 0 h 666"/>
                  <a:gd name="T4" fmla="*/ 0 w 169"/>
                  <a:gd name="T5" fmla="*/ 0 h 666"/>
                  <a:gd name="T6" fmla="*/ 0 w 169"/>
                  <a:gd name="T7" fmla="*/ 0 h 666"/>
                  <a:gd name="T8" fmla="*/ 0 w 169"/>
                  <a:gd name="T9" fmla="*/ 0 h 666"/>
                  <a:gd name="T10" fmla="*/ 0 w 169"/>
                  <a:gd name="T11" fmla="*/ 0 h 666"/>
                  <a:gd name="T12" fmla="*/ 0 w 169"/>
                  <a:gd name="T13" fmla="*/ 0 h 666"/>
                  <a:gd name="T14" fmla="*/ 0 w 169"/>
                  <a:gd name="T15" fmla="*/ 0 h 666"/>
                  <a:gd name="T16" fmla="*/ 0 w 169"/>
                  <a:gd name="T17" fmla="*/ 0 h 666"/>
                  <a:gd name="T18" fmla="*/ 0 w 169"/>
                  <a:gd name="T19" fmla="*/ 0 h 666"/>
                  <a:gd name="T20" fmla="*/ 0 w 169"/>
                  <a:gd name="T21" fmla="*/ 0 h 666"/>
                  <a:gd name="T22" fmla="*/ 0 w 169"/>
                  <a:gd name="T23" fmla="*/ 0 h 666"/>
                  <a:gd name="T24" fmla="*/ 0 w 169"/>
                  <a:gd name="T25" fmla="*/ 0 h 666"/>
                  <a:gd name="T26" fmla="*/ 0 w 169"/>
                  <a:gd name="T27" fmla="*/ 0 h 666"/>
                  <a:gd name="T28" fmla="*/ 0 w 169"/>
                  <a:gd name="T29" fmla="*/ 0 h 666"/>
                  <a:gd name="T30" fmla="*/ 0 w 169"/>
                  <a:gd name="T31" fmla="*/ 0 h 666"/>
                  <a:gd name="T32" fmla="*/ 0 w 169"/>
                  <a:gd name="T33" fmla="*/ 0 h 666"/>
                  <a:gd name="T34" fmla="*/ 0 w 169"/>
                  <a:gd name="T35" fmla="*/ 0 h 666"/>
                  <a:gd name="T36" fmla="*/ 0 w 169"/>
                  <a:gd name="T37" fmla="*/ 0 h 66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69"/>
                  <a:gd name="T58" fmla="*/ 0 h 666"/>
                  <a:gd name="T59" fmla="*/ 169 w 169"/>
                  <a:gd name="T60" fmla="*/ 666 h 66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69" h="666">
                    <a:moveTo>
                      <a:pt x="169" y="5"/>
                    </a:moveTo>
                    <a:lnTo>
                      <a:pt x="164" y="10"/>
                    </a:lnTo>
                    <a:lnTo>
                      <a:pt x="154" y="27"/>
                    </a:lnTo>
                    <a:lnTo>
                      <a:pt x="139" y="61"/>
                    </a:lnTo>
                    <a:lnTo>
                      <a:pt x="124" y="118"/>
                    </a:lnTo>
                    <a:lnTo>
                      <a:pt x="113" y="201"/>
                    </a:lnTo>
                    <a:lnTo>
                      <a:pt x="107" y="318"/>
                    </a:lnTo>
                    <a:lnTo>
                      <a:pt x="110" y="470"/>
                    </a:lnTo>
                    <a:lnTo>
                      <a:pt x="126" y="666"/>
                    </a:lnTo>
                    <a:lnTo>
                      <a:pt x="31" y="666"/>
                    </a:lnTo>
                    <a:lnTo>
                      <a:pt x="28" y="646"/>
                    </a:lnTo>
                    <a:lnTo>
                      <a:pt x="20" y="592"/>
                    </a:lnTo>
                    <a:lnTo>
                      <a:pt x="11" y="512"/>
                    </a:lnTo>
                    <a:lnTo>
                      <a:pt x="3" y="413"/>
                    </a:lnTo>
                    <a:lnTo>
                      <a:pt x="0" y="305"/>
                    </a:lnTo>
                    <a:lnTo>
                      <a:pt x="6" y="195"/>
                    </a:lnTo>
                    <a:lnTo>
                      <a:pt x="23" y="90"/>
                    </a:lnTo>
                    <a:lnTo>
                      <a:pt x="55" y="0"/>
                    </a:lnTo>
                    <a:lnTo>
                      <a:pt x="169" y="5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097" name="Freeform 277"/>
              <p:cNvSpPr>
                <a:spLocks/>
              </p:cNvSpPr>
              <p:nvPr/>
            </p:nvSpPr>
            <p:spPr bwMode="auto">
              <a:xfrm>
                <a:off x="4974" y="1561"/>
                <a:ext cx="20" cy="79"/>
              </a:xfrm>
              <a:custGeom>
                <a:avLst/>
                <a:gdLst>
                  <a:gd name="T0" fmla="*/ 0 w 140"/>
                  <a:gd name="T1" fmla="*/ 0 h 551"/>
                  <a:gd name="T2" fmla="*/ 0 w 140"/>
                  <a:gd name="T3" fmla="*/ 0 h 551"/>
                  <a:gd name="T4" fmla="*/ 0 w 140"/>
                  <a:gd name="T5" fmla="*/ 0 h 551"/>
                  <a:gd name="T6" fmla="*/ 0 w 140"/>
                  <a:gd name="T7" fmla="*/ 0 h 551"/>
                  <a:gd name="T8" fmla="*/ 0 w 140"/>
                  <a:gd name="T9" fmla="*/ 0 h 551"/>
                  <a:gd name="T10" fmla="*/ 0 w 140"/>
                  <a:gd name="T11" fmla="*/ 0 h 551"/>
                  <a:gd name="T12" fmla="*/ 0 w 140"/>
                  <a:gd name="T13" fmla="*/ 0 h 551"/>
                  <a:gd name="T14" fmla="*/ 0 w 140"/>
                  <a:gd name="T15" fmla="*/ 0 h 551"/>
                  <a:gd name="T16" fmla="*/ 0 w 140"/>
                  <a:gd name="T17" fmla="*/ 0 h 551"/>
                  <a:gd name="T18" fmla="*/ 0 w 140"/>
                  <a:gd name="T19" fmla="*/ 0 h 551"/>
                  <a:gd name="T20" fmla="*/ 0 w 140"/>
                  <a:gd name="T21" fmla="*/ 0 h 551"/>
                  <a:gd name="T22" fmla="*/ 0 w 140"/>
                  <a:gd name="T23" fmla="*/ 0 h 551"/>
                  <a:gd name="T24" fmla="*/ 0 w 140"/>
                  <a:gd name="T25" fmla="*/ 0 h 551"/>
                  <a:gd name="T26" fmla="*/ 0 w 140"/>
                  <a:gd name="T27" fmla="*/ 0 h 551"/>
                  <a:gd name="T28" fmla="*/ 0 w 140"/>
                  <a:gd name="T29" fmla="*/ 0 h 551"/>
                  <a:gd name="T30" fmla="*/ 0 w 140"/>
                  <a:gd name="T31" fmla="*/ 0 h 551"/>
                  <a:gd name="T32" fmla="*/ 0 w 140"/>
                  <a:gd name="T33" fmla="*/ 0 h 551"/>
                  <a:gd name="T34" fmla="*/ 0 w 140"/>
                  <a:gd name="T35" fmla="*/ 0 h 551"/>
                  <a:gd name="T36" fmla="*/ 0 w 140"/>
                  <a:gd name="T37" fmla="*/ 0 h 551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40"/>
                  <a:gd name="T58" fmla="*/ 0 h 551"/>
                  <a:gd name="T59" fmla="*/ 140 w 140"/>
                  <a:gd name="T60" fmla="*/ 551 h 551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40" h="551">
                    <a:moveTo>
                      <a:pt x="140" y="5"/>
                    </a:moveTo>
                    <a:lnTo>
                      <a:pt x="136" y="8"/>
                    </a:lnTo>
                    <a:lnTo>
                      <a:pt x="127" y="23"/>
                    </a:lnTo>
                    <a:lnTo>
                      <a:pt x="116" y="51"/>
                    </a:lnTo>
                    <a:lnTo>
                      <a:pt x="103" y="98"/>
                    </a:lnTo>
                    <a:lnTo>
                      <a:pt x="94" y="167"/>
                    </a:lnTo>
                    <a:lnTo>
                      <a:pt x="90" y="264"/>
                    </a:lnTo>
                    <a:lnTo>
                      <a:pt x="92" y="390"/>
                    </a:lnTo>
                    <a:lnTo>
                      <a:pt x="106" y="551"/>
                    </a:lnTo>
                    <a:lnTo>
                      <a:pt x="27" y="551"/>
                    </a:lnTo>
                    <a:lnTo>
                      <a:pt x="24" y="535"/>
                    </a:lnTo>
                    <a:lnTo>
                      <a:pt x="17" y="490"/>
                    </a:lnTo>
                    <a:lnTo>
                      <a:pt x="9" y="423"/>
                    </a:lnTo>
                    <a:lnTo>
                      <a:pt x="3" y="342"/>
                    </a:lnTo>
                    <a:lnTo>
                      <a:pt x="0" y="252"/>
                    </a:lnTo>
                    <a:lnTo>
                      <a:pt x="5" y="161"/>
                    </a:lnTo>
                    <a:lnTo>
                      <a:pt x="20" y="75"/>
                    </a:lnTo>
                    <a:lnTo>
                      <a:pt x="46" y="0"/>
                    </a:lnTo>
                    <a:lnTo>
                      <a:pt x="140" y="5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098" name="Freeform 278"/>
              <p:cNvSpPr>
                <a:spLocks/>
              </p:cNvSpPr>
              <p:nvPr/>
            </p:nvSpPr>
            <p:spPr bwMode="auto">
              <a:xfrm>
                <a:off x="4975" y="1569"/>
                <a:ext cx="16" cy="62"/>
              </a:xfrm>
              <a:custGeom>
                <a:avLst/>
                <a:gdLst>
                  <a:gd name="T0" fmla="*/ 0 w 111"/>
                  <a:gd name="T1" fmla="*/ 0 h 437"/>
                  <a:gd name="T2" fmla="*/ 0 w 111"/>
                  <a:gd name="T3" fmla="*/ 0 h 437"/>
                  <a:gd name="T4" fmla="*/ 0 w 111"/>
                  <a:gd name="T5" fmla="*/ 0 h 437"/>
                  <a:gd name="T6" fmla="*/ 0 w 111"/>
                  <a:gd name="T7" fmla="*/ 0 h 437"/>
                  <a:gd name="T8" fmla="*/ 0 w 111"/>
                  <a:gd name="T9" fmla="*/ 0 h 437"/>
                  <a:gd name="T10" fmla="*/ 0 w 111"/>
                  <a:gd name="T11" fmla="*/ 0 h 437"/>
                  <a:gd name="T12" fmla="*/ 0 w 111"/>
                  <a:gd name="T13" fmla="*/ 0 h 437"/>
                  <a:gd name="T14" fmla="*/ 0 w 111"/>
                  <a:gd name="T15" fmla="*/ 0 h 437"/>
                  <a:gd name="T16" fmla="*/ 0 w 111"/>
                  <a:gd name="T17" fmla="*/ 0 h 437"/>
                  <a:gd name="T18" fmla="*/ 0 w 111"/>
                  <a:gd name="T19" fmla="*/ 0 h 437"/>
                  <a:gd name="T20" fmla="*/ 0 w 111"/>
                  <a:gd name="T21" fmla="*/ 0 h 437"/>
                  <a:gd name="T22" fmla="*/ 0 w 111"/>
                  <a:gd name="T23" fmla="*/ 0 h 437"/>
                  <a:gd name="T24" fmla="*/ 0 w 111"/>
                  <a:gd name="T25" fmla="*/ 0 h 437"/>
                  <a:gd name="T26" fmla="*/ 0 w 111"/>
                  <a:gd name="T27" fmla="*/ 0 h 437"/>
                  <a:gd name="T28" fmla="*/ 0 w 111"/>
                  <a:gd name="T29" fmla="*/ 0 h 437"/>
                  <a:gd name="T30" fmla="*/ 0 w 111"/>
                  <a:gd name="T31" fmla="*/ 0 h 437"/>
                  <a:gd name="T32" fmla="*/ 0 w 111"/>
                  <a:gd name="T33" fmla="*/ 0 h 437"/>
                  <a:gd name="T34" fmla="*/ 0 w 111"/>
                  <a:gd name="T35" fmla="*/ 0 h 437"/>
                  <a:gd name="T36" fmla="*/ 0 w 111"/>
                  <a:gd name="T37" fmla="*/ 0 h 437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11"/>
                  <a:gd name="T58" fmla="*/ 0 h 437"/>
                  <a:gd name="T59" fmla="*/ 111 w 111"/>
                  <a:gd name="T60" fmla="*/ 437 h 437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11" h="437">
                    <a:moveTo>
                      <a:pt x="111" y="4"/>
                    </a:moveTo>
                    <a:lnTo>
                      <a:pt x="108" y="7"/>
                    </a:lnTo>
                    <a:lnTo>
                      <a:pt x="101" y="18"/>
                    </a:lnTo>
                    <a:lnTo>
                      <a:pt x="92" y="41"/>
                    </a:lnTo>
                    <a:lnTo>
                      <a:pt x="82" y="77"/>
                    </a:lnTo>
                    <a:lnTo>
                      <a:pt x="75" y="133"/>
                    </a:lnTo>
                    <a:lnTo>
                      <a:pt x="70" y="208"/>
                    </a:lnTo>
                    <a:lnTo>
                      <a:pt x="72" y="309"/>
                    </a:lnTo>
                    <a:lnTo>
                      <a:pt x="83" y="437"/>
                    </a:lnTo>
                    <a:lnTo>
                      <a:pt x="21" y="437"/>
                    </a:lnTo>
                    <a:lnTo>
                      <a:pt x="19" y="424"/>
                    </a:lnTo>
                    <a:lnTo>
                      <a:pt x="13" y="389"/>
                    </a:lnTo>
                    <a:lnTo>
                      <a:pt x="7" y="336"/>
                    </a:lnTo>
                    <a:lnTo>
                      <a:pt x="3" y="272"/>
                    </a:lnTo>
                    <a:lnTo>
                      <a:pt x="0" y="200"/>
                    </a:lnTo>
                    <a:lnTo>
                      <a:pt x="5" y="128"/>
                    </a:lnTo>
                    <a:lnTo>
                      <a:pt x="16" y="59"/>
                    </a:lnTo>
                    <a:lnTo>
                      <a:pt x="37" y="0"/>
                    </a:lnTo>
                    <a:lnTo>
                      <a:pt x="111" y="4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099" name="Freeform 279"/>
              <p:cNvSpPr>
                <a:spLocks/>
              </p:cNvSpPr>
              <p:nvPr/>
            </p:nvSpPr>
            <p:spPr bwMode="auto">
              <a:xfrm>
                <a:off x="4976" y="1577"/>
                <a:ext cx="12" cy="46"/>
              </a:xfrm>
              <a:custGeom>
                <a:avLst/>
                <a:gdLst>
                  <a:gd name="T0" fmla="*/ 0 w 82"/>
                  <a:gd name="T1" fmla="*/ 0 h 322"/>
                  <a:gd name="T2" fmla="*/ 0 w 82"/>
                  <a:gd name="T3" fmla="*/ 0 h 322"/>
                  <a:gd name="T4" fmla="*/ 0 w 82"/>
                  <a:gd name="T5" fmla="*/ 0 h 322"/>
                  <a:gd name="T6" fmla="*/ 0 w 82"/>
                  <a:gd name="T7" fmla="*/ 0 h 322"/>
                  <a:gd name="T8" fmla="*/ 0 w 82"/>
                  <a:gd name="T9" fmla="*/ 0 h 322"/>
                  <a:gd name="T10" fmla="*/ 0 w 82"/>
                  <a:gd name="T11" fmla="*/ 0 h 322"/>
                  <a:gd name="T12" fmla="*/ 0 w 82"/>
                  <a:gd name="T13" fmla="*/ 0 h 322"/>
                  <a:gd name="T14" fmla="*/ 0 w 82"/>
                  <a:gd name="T15" fmla="*/ 0 h 322"/>
                  <a:gd name="T16" fmla="*/ 0 w 82"/>
                  <a:gd name="T17" fmla="*/ 0 h 322"/>
                  <a:gd name="T18" fmla="*/ 0 w 82"/>
                  <a:gd name="T19" fmla="*/ 0 h 322"/>
                  <a:gd name="T20" fmla="*/ 0 w 82"/>
                  <a:gd name="T21" fmla="*/ 0 h 322"/>
                  <a:gd name="T22" fmla="*/ 0 w 82"/>
                  <a:gd name="T23" fmla="*/ 0 h 322"/>
                  <a:gd name="T24" fmla="*/ 0 w 82"/>
                  <a:gd name="T25" fmla="*/ 0 h 322"/>
                  <a:gd name="T26" fmla="*/ 0 w 82"/>
                  <a:gd name="T27" fmla="*/ 0 h 322"/>
                  <a:gd name="T28" fmla="*/ 0 w 82"/>
                  <a:gd name="T29" fmla="*/ 0 h 322"/>
                  <a:gd name="T30" fmla="*/ 0 w 82"/>
                  <a:gd name="T31" fmla="*/ 0 h 322"/>
                  <a:gd name="T32" fmla="*/ 0 w 82"/>
                  <a:gd name="T33" fmla="*/ 0 h 322"/>
                  <a:gd name="T34" fmla="*/ 0 w 82"/>
                  <a:gd name="T35" fmla="*/ 0 h 322"/>
                  <a:gd name="T36" fmla="*/ 0 w 82"/>
                  <a:gd name="T37" fmla="*/ 0 h 322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82"/>
                  <a:gd name="T58" fmla="*/ 0 h 322"/>
                  <a:gd name="T59" fmla="*/ 82 w 82"/>
                  <a:gd name="T60" fmla="*/ 322 h 322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82" h="322">
                    <a:moveTo>
                      <a:pt x="82" y="3"/>
                    </a:moveTo>
                    <a:lnTo>
                      <a:pt x="79" y="5"/>
                    </a:lnTo>
                    <a:lnTo>
                      <a:pt x="75" y="13"/>
                    </a:lnTo>
                    <a:lnTo>
                      <a:pt x="67" y="30"/>
                    </a:lnTo>
                    <a:lnTo>
                      <a:pt x="60" y="57"/>
                    </a:lnTo>
                    <a:lnTo>
                      <a:pt x="54" y="98"/>
                    </a:lnTo>
                    <a:lnTo>
                      <a:pt x="52" y="154"/>
                    </a:lnTo>
                    <a:lnTo>
                      <a:pt x="53" y="228"/>
                    </a:lnTo>
                    <a:lnTo>
                      <a:pt x="61" y="322"/>
                    </a:lnTo>
                    <a:lnTo>
                      <a:pt x="15" y="322"/>
                    </a:lnTo>
                    <a:lnTo>
                      <a:pt x="14" y="313"/>
                    </a:lnTo>
                    <a:lnTo>
                      <a:pt x="9" y="287"/>
                    </a:lnTo>
                    <a:lnTo>
                      <a:pt x="5" y="247"/>
                    </a:lnTo>
                    <a:lnTo>
                      <a:pt x="1" y="200"/>
                    </a:lnTo>
                    <a:lnTo>
                      <a:pt x="0" y="147"/>
                    </a:lnTo>
                    <a:lnTo>
                      <a:pt x="3" y="95"/>
                    </a:lnTo>
                    <a:lnTo>
                      <a:pt x="11" y="44"/>
                    </a:lnTo>
                    <a:lnTo>
                      <a:pt x="27" y="0"/>
                    </a:lnTo>
                    <a:lnTo>
                      <a:pt x="82" y="3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100" name="Rectangle 280"/>
              <p:cNvSpPr>
                <a:spLocks noChangeArrowheads="1"/>
              </p:cNvSpPr>
              <p:nvPr/>
            </p:nvSpPr>
            <p:spPr bwMode="auto">
              <a:xfrm>
                <a:off x="4824" y="1565"/>
                <a:ext cx="4" cy="146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charset="0"/>
                  <a:buChar char="r"/>
                  <a:defRPr sz="28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charset="0"/>
                  <a:buChar char="m"/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256101" name="Freeform 281"/>
              <p:cNvSpPr>
                <a:spLocks/>
              </p:cNvSpPr>
              <p:nvPr/>
            </p:nvSpPr>
            <p:spPr bwMode="auto">
              <a:xfrm>
                <a:off x="4876" y="1563"/>
                <a:ext cx="57" cy="67"/>
              </a:xfrm>
              <a:custGeom>
                <a:avLst/>
                <a:gdLst>
                  <a:gd name="T0" fmla="*/ 0 w 398"/>
                  <a:gd name="T1" fmla="*/ 0 h 469"/>
                  <a:gd name="T2" fmla="*/ 0 w 398"/>
                  <a:gd name="T3" fmla="*/ 0 h 469"/>
                  <a:gd name="T4" fmla="*/ 0 w 398"/>
                  <a:gd name="T5" fmla="*/ 0 h 469"/>
                  <a:gd name="T6" fmla="*/ 0 w 398"/>
                  <a:gd name="T7" fmla="*/ 0 h 469"/>
                  <a:gd name="T8" fmla="*/ 0 w 398"/>
                  <a:gd name="T9" fmla="*/ 0 h 469"/>
                  <a:gd name="T10" fmla="*/ 0 w 398"/>
                  <a:gd name="T11" fmla="*/ 0 h 469"/>
                  <a:gd name="T12" fmla="*/ 0 w 398"/>
                  <a:gd name="T13" fmla="*/ 0 h 469"/>
                  <a:gd name="T14" fmla="*/ 0 w 398"/>
                  <a:gd name="T15" fmla="*/ 0 h 469"/>
                  <a:gd name="T16" fmla="*/ 0 w 398"/>
                  <a:gd name="T17" fmla="*/ 0 h 469"/>
                  <a:gd name="T18" fmla="*/ 0 w 398"/>
                  <a:gd name="T19" fmla="*/ 0 h 469"/>
                  <a:gd name="T20" fmla="*/ 0 w 398"/>
                  <a:gd name="T21" fmla="*/ 0 h 469"/>
                  <a:gd name="T22" fmla="*/ 0 w 398"/>
                  <a:gd name="T23" fmla="*/ 0 h 469"/>
                  <a:gd name="T24" fmla="*/ 0 w 398"/>
                  <a:gd name="T25" fmla="*/ 0 h 469"/>
                  <a:gd name="T26" fmla="*/ 0 w 398"/>
                  <a:gd name="T27" fmla="*/ 0 h 469"/>
                  <a:gd name="T28" fmla="*/ 0 w 398"/>
                  <a:gd name="T29" fmla="*/ 0 h 469"/>
                  <a:gd name="T30" fmla="*/ 0 w 398"/>
                  <a:gd name="T31" fmla="*/ 0 h 469"/>
                  <a:gd name="T32" fmla="*/ 0 w 398"/>
                  <a:gd name="T33" fmla="*/ 0 h 469"/>
                  <a:gd name="T34" fmla="*/ 0 w 398"/>
                  <a:gd name="T35" fmla="*/ 0 h 469"/>
                  <a:gd name="T36" fmla="*/ 0 w 398"/>
                  <a:gd name="T37" fmla="*/ 0 h 469"/>
                  <a:gd name="T38" fmla="*/ 0 w 398"/>
                  <a:gd name="T39" fmla="*/ 0 h 469"/>
                  <a:gd name="T40" fmla="*/ 0 w 398"/>
                  <a:gd name="T41" fmla="*/ 0 h 469"/>
                  <a:gd name="T42" fmla="*/ 0 w 398"/>
                  <a:gd name="T43" fmla="*/ 0 h 469"/>
                  <a:gd name="T44" fmla="*/ 0 w 398"/>
                  <a:gd name="T45" fmla="*/ 0 h 469"/>
                  <a:gd name="T46" fmla="*/ 0 w 398"/>
                  <a:gd name="T47" fmla="*/ 0 h 469"/>
                  <a:gd name="T48" fmla="*/ 0 w 398"/>
                  <a:gd name="T49" fmla="*/ 0 h 469"/>
                  <a:gd name="T50" fmla="*/ 0 w 398"/>
                  <a:gd name="T51" fmla="*/ 0 h 469"/>
                  <a:gd name="T52" fmla="*/ 0 w 398"/>
                  <a:gd name="T53" fmla="*/ 0 h 469"/>
                  <a:gd name="T54" fmla="*/ 0 w 398"/>
                  <a:gd name="T55" fmla="*/ 0 h 469"/>
                  <a:gd name="T56" fmla="*/ 0 w 398"/>
                  <a:gd name="T57" fmla="*/ 0 h 469"/>
                  <a:gd name="T58" fmla="*/ 0 w 398"/>
                  <a:gd name="T59" fmla="*/ 0 h 469"/>
                  <a:gd name="T60" fmla="*/ 0 w 398"/>
                  <a:gd name="T61" fmla="*/ 0 h 469"/>
                  <a:gd name="T62" fmla="*/ 0 w 398"/>
                  <a:gd name="T63" fmla="*/ 0 h 469"/>
                  <a:gd name="T64" fmla="*/ 0 w 398"/>
                  <a:gd name="T65" fmla="*/ 0 h 469"/>
                  <a:gd name="T66" fmla="*/ 0 w 398"/>
                  <a:gd name="T67" fmla="*/ 0 h 469"/>
                  <a:gd name="T68" fmla="*/ 0 w 398"/>
                  <a:gd name="T69" fmla="*/ 0 h 469"/>
                  <a:gd name="T70" fmla="*/ 0 w 398"/>
                  <a:gd name="T71" fmla="*/ 0 h 469"/>
                  <a:gd name="T72" fmla="*/ 0 w 398"/>
                  <a:gd name="T73" fmla="*/ 0 h 469"/>
                  <a:gd name="T74" fmla="*/ 0 w 398"/>
                  <a:gd name="T75" fmla="*/ 0 h 469"/>
                  <a:gd name="T76" fmla="*/ 0 w 398"/>
                  <a:gd name="T77" fmla="*/ 0 h 469"/>
                  <a:gd name="T78" fmla="*/ 0 w 398"/>
                  <a:gd name="T79" fmla="*/ 0 h 469"/>
                  <a:gd name="T80" fmla="*/ 0 w 398"/>
                  <a:gd name="T81" fmla="*/ 0 h 469"/>
                  <a:gd name="T82" fmla="*/ 0 w 398"/>
                  <a:gd name="T83" fmla="*/ 0 h 469"/>
                  <a:gd name="T84" fmla="*/ 0 w 398"/>
                  <a:gd name="T85" fmla="*/ 0 h 469"/>
                  <a:gd name="T86" fmla="*/ 0 w 398"/>
                  <a:gd name="T87" fmla="*/ 0 h 469"/>
                  <a:gd name="T88" fmla="*/ 0 w 398"/>
                  <a:gd name="T89" fmla="*/ 0 h 469"/>
                  <a:gd name="T90" fmla="*/ 0 w 398"/>
                  <a:gd name="T91" fmla="*/ 0 h 469"/>
                  <a:gd name="T92" fmla="*/ 0 w 398"/>
                  <a:gd name="T93" fmla="*/ 0 h 469"/>
                  <a:gd name="T94" fmla="*/ 0 w 398"/>
                  <a:gd name="T95" fmla="*/ 0 h 469"/>
                  <a:gd name="T96" fmla="*/ 0 w 398"/>
                  <a:gd name="T97" fmla="*/ 0 h 469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w 398"/>
                  <a:gd name="T148" fmla="*/ 0 h 469"/>
                  <a:gd name="T149" fmla="*/ 398 w 398"/>
                  <a:gd name="T150" fmla="*/ 469 h 469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T147" t="T148" r="T149" b="T150"/>
                <a:pathLst>
                  <a:path w="398" h="469">
                    <a:moveTo>
                      <a:pt x="37" y="44"/>
                    </a:moveTo>
                    <a:lnTo>
                      <a:pt x="33" y="53"/>
                    </a:lnTo>
                    <a:lnTo>
                      <a:pt x="27" y="79"/>
                    </a:lnTo>
                    <a:lnTo>
                      <a:pt x="17" y="120"/>
                    </a:lnTo>
                    <a:lnTo>
                      <a:pt x="8" y="174"/>
                    </a:lnTo>
                    <a:lnTo>
                      <a:pt x="1" y="238"/>
                    </a:lnTo>
                    <a:lnTo>
                      <a:pt x="0" y="309"/>
                    </a:lnTo>
                    <a:lnTo>
                      <a:pt x="7" y="387"/>
                    </a:lnTo>
                    <a:lnTo>
                      <a:pt x="24" y="469"/>
                    </a:lnTo>
                    <a:lnTo>
                      <a:pt x="24" y="466"/>
                    </a:lnTo>
                    <a:lnTo>
                      <a:pt x="24" y="455"/>
                    </a:lnTo>
                    <a:lnTo>
                      <a:pt x="24" y="438"/>
                    </a:lnTo>
                    <a:lnTo>
                      <a:pt x="24" y="417"/>
                    </a:lnTo>
                    <a:lnTo>
                      <a:pt x="27" y="391"/>
                    </a:lnTo>
                    <a:lnTo>
                      <a:pt x="30" y="363"/>
                    </a:lnTo>
                    <a:lnTo>
                      <a:pt x="35" y="332"/>
                    </a:lnTo>
                    <a:lnTo>
                      <a:pt x="41" y="300"/>
                    </a:lnTo>
                    <a:lnTo>
                      <a:pt x="52" y="268"/>
                    </a:lnTo>
                    <a:lnTo>
                      <a:pt x="64" y="237"/>
                    </a:lnTo>
                    <a:lnTo>
                      <a:pt x="79" y="207"/>
                    </a:lnTo>
                    <a:lnTo>
                      <a:pt x="99" y="179"/>
                    </a:lnTo>
                    <a:lnTo>
                      <a:pt x="123" y="155"/>
                    </a:lnTo>
                    <a:lnTo>
                      <a:pt x="150" y="136"/>
                    </a:lnTo>
                    <a:lnTo>
                      <a:pt x="183" y="122"/>
                    </a:lnTo>
                    <a:lnTo>
                      <a:pt x="221" y="114"/>
                    </a:lnTo>
                    <a:lnTo>
                      <a:pt x="223" y="112"/>
                    </a:lnTo>
                    <a:lnTo>
                      <a:pt x="230" y="107"/>
                    </a:lnTo>
                    <a:lnTo>
                      <a:pt x="242" y="99"/>
                    </a:lnTo>
                    <a:lnTo>
                      <a:pt x="260" y="88"/>
                    </a:lnTo>
                    <a:lnTo>
                      <a:pt x="284" y="74"/>
                    </a:lnTo>
                    <a:lnTo>
                      <a:pt x="315" y="58"/>
                    </a:lnTo>
                    <a:lnTo>
                      <a:pt x="352" y="39"/>
                    </a:lnTo>
                    <a:lnTo>
                      <a:pt x="398" y="19"/>
                    </a:lnTo>
                    <a:lnTo>
                      <a:pt x="396" y="17"/>
                    </a:lnTo>
                    <a:lnTo>
                      <a:pt x="389" y="16"/>
                    </a:lnTo>
                    <a:lnTo>
                      <a:pt x="379" y="14"/>
                    </a:lnTo>
                    <a:lnTo>
                      <a:pt x="364" y="12"/>
                    </a:lnTo>
                    <a:lnTo>
                      <a:pt x="347" y="8"/>
                    </a:lnTo>
                    <a:lnTo>
                      <a:pt x="326" y="6"/>
                    </a:lnTo>
                    <a:lnTo>
                      <a:pt x="302" y="4"/>
                    </a:lnTo>
                    <a:lnTo>
                      <a:pt x="277" y="1"/>
                    </a:lnTo>
                    <a:lnTo>
                      <a:pt x="250" y="0"/>
                    </a:lnTo>
                    <a:lnTo>
                      <a:pt x="221" y="1"/>
                    </a:lnTo>
                    <a:lnTo>
                      <a:pt x="191" y="3"/>
                    </a:lnTo>
                    <a:lnTo>
                      <a:pt x="160" y="6"/>
                    </a:lnTo>
                    <a:lnTo>
                      <a:pt x="129" y="12"/>
                    </a:lnTo>
                    <a:lnTo>
                      <a:pt x="97" y="20"/>
                    </a:lnTo>
                    <a:lnTo>
                      <a:pt x="67" y="30"/>
                    </a:lnTo>
                    <a:lnTo>
                      <a:pt x="37" y="44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102" name="Freeform 282"/>
              <p:cNvSpPr>
                <a:spLocks/>
              </p:cNvSpPr>
              <p:nvPr/>
            </p:nvSpPr>
            <p:spPr bwMode="auto">
              <a:xfrm>
                <a:off x="4797" y="1613"/>
                <a:ext cx="46" cy="13"/>
              </a:xfrm>
              <a:custGeom>
                <a:avLst/>
                <a:gdLst>
                  <a:gd name="T0" fmla="*/ 0 w 325"/>
                  <a:gd name="T1" fmla="*/ 0 h 89"/>
                  <a:gd name="T2" fmla="*/ 0 w 325"/>
                  <a:gd name="T3" fmla="*/ 0 h 89"/>
                  <a:gd name="T4" fmla="*/ 0 w 325"/>
                  <a:gd name="T5" fmla="*/ 0 h 89"/>
                  <a:gd name="T6" fmla="*/ 0 w 325"/>
                  <a:gd name="T7" fmla="*/ 0 h 89"/>
                  <a:gd name="T8" fmla="*/ 0 w 325"/>
                  <a:gd name="T9" fmla="*/ 0 h 89"/>
                  <a:gd name="T10" fmla="*/ 0 w 325"/>
                  <a:gd name="T11" fmla="*/ 0 h 89"/>
                  <a:gd name="T12" fmla="*/ 0 w 325"/>
                  <a:gd name="T13" fmla="*/ 0 h 89"/>
                  <a:gd name="T14" fmla="*/ 0 w 325"/>
                  <a:gd name="T15" fmla="*/ 0 h 89"/>
                  <a:gd name="T16" fmla="*/ 0 w 325"/>
                  <a:gd name="T17" fmla="*/ 0 h 89"/>
                  <a:gd name="T18" fmla="*/ 0 w 325"/>
                  <a:gd name="T19" fmla="*/ 0 h 89"/>
                  <a:gd name="T20" fmla="*/ 0 w 325"/>
                  <a:gd name="T21" fmla="*/ 0 h 89"/>
                  <a:gd name="T22" fmla="*/ 0 w 325"/>
                  <a:gd name="T23" fmla="*/ 0 h 89"/>
                  <a:gd name="T24" fmla="*/ 0 w 325"/>
                  <a:gd name="T25" fmla="*/ 0 h 89"/>
                  <a:gd name="T26" fmla="*/ 0 w 325"/>
                  <a:gd name="T27" fmla="*/ 0 h 89"/>
                  <a:gd name="T28" fmla="*/ 0 w 325"/>
                  <a:gd name="T29" fmla="*/ 0 h 89"/>
                  <a:gd name="T30" fmla="*/ 0 w 325"/>
                  <a:gd name="T31" fmla="*/ 0 h 89"/>
                  <a:gd name="T32" fmla="*/ 0 w 325"/>
                  <a:gd name="T33" fmla="*/ 0 h 89"/>
                  <a:gd name="T34" fmla="*/ 0 w 325"/>
                  <a:gd name="T35" fmla="*/ 0 h 89"/>
                  <a:gd name="T36" fmla="*/ 0 w 325"/>
                  <a:gd name="T37" fmla="*/ 0 h 89"/>
                  <a:gd name="T38" fmla="*/ 0 w 325"/>
                  <a:gd name="T39" fmla="*/ 0 h 89"/>
                  <a:gd name="T40" fmla="*/ 0 w 325"/>
                  <a:gd name="T41" fmla="*/ 0 h 89"/>
                  <a:gd name="T42" fmla="*/ 0 w 325"/>
                  <a:gd name="T43" fmla="*/ 0 h 89"/>
                  <a:gd name="T44" fmla="*/ 0 w 325"/>
                  <a:gd name="T45" fmla="*/ 0 h 89"/>
                  <a:gd name="T46" fmla="*/ 0 w 325"/>
                  <a:gd name="T47" fmla="*/ 0 h 89"/>
                  <a:gd name="T48" fmla="*/ 0 w 325"/>
                  <a:gd name="T49" fmla="*/ 0 h 89"/>
                  <a:gd name="T50" fmla="*/ 0 w 325"/>
                  <a:gd name="T51" fmla="*/ 0 h 89"/>
                  <a:gd name="T52" fmla="*/ 0 w 325"/>
                  <a:gd name="T53" fmla="*/ 0 h 89"/>
                  <a:gd name="T54" fmla="*/ 0 w 325"/>
                  <a:gd name="T55" fmla="*/ 0 h 89"/>
                  <a:gd name="T56" fmla="*/ 0 w 325"/>
                  <a:gd name="T57" fmla="*/ 0 h 89"/>
                  <a:gd name="T58" fmla="*/ 0 w 325"/>
                  <a:gd name="T59" fmla="*/ 0 h 89"/>
                  <a:gd name="T60" fmla="*/ 0 w 325"/>
                  <a:gd name="T61" fmla="*/ 0 h 89"/>
                  <a:gd name="T62" fmla="*/ 0 w 325"/>
                  <a:gd name="T63" fmla="*/ 0 h 89"/>
                  <a:gd name="T64" fmla="*/ 0 w 325"/>
                  <a:gd name="T65" fmla="*/ 0 h 89"/>
                  <a:gd name="T66" fmla="*/ 0 w 325"/>
                  <a:gd name="T67" fmla="*/ 0 h 89"/>
                  <a:gd name="T68" fmla="*/ 0 w 325"/>
                  <a:gd name="T69" fmla="*/ 0 h 89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325"/>
                  <a:gd name="T106" fmla="*/ 0 h 89"/>
                  <a:gd name="T107" fmla="*/ 325 w 325"/>
                  <a:gd name="T108" fmla="*/ 89 h 89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325" h="89">
                    <a:moveTo>
                      <a:pt x="0" y="57"/>
                    </a:moveTo>
                    <a:lnTo>
                      <a:pt x="0" y="55"/>
                    </a:lnTo>
                    <a:lnTo>
                      <a:pt x="2" y="52"/>
                    </a:lnTo>
                    <a:lnTo>
                      <a:pt x="6" y="47"/>
                    </a:lnTo>
                    <a:lnTo>
                      <a:pt x="12" y="41"/>
                    </a:lnTo>
                    <a:lnTo>
                      <a:pt x="20" y="34"/>
                    </a:lnTo>
                    <a:lnTo>
                      <a:pt x="29" y="27"/>
                    </a:lnTo>
                    <a:lnTo>
                      <a:pt x="41" y="20"/>
                    </a:lnTo>
                    <a:lnTo>
                      <a:pt x="57" y="13"/>
                    </a:lnTo>
                    <a:lnTo>
                      <a:pt x="77" y="7"/>
                    </a:lnTo>
                    <a:lnTo>
                      <a:pt x="98" y="3"/>
                    </a:lnTo>
                    <a:lnTo>
                      <a:pt x="126" y="0"/>
                    </a:lnTo>
                    <a:lnTo>
                      <a:pt x="156" y="0"/>
                    </a:lnTo>
                    <a:lnTo>
                      <a:pt x="191" y="3"/>
                    </a:lnTo>
                    <a:lnTo>
                      <a:pt x="230" y="8"/>
                    </a:lnTo>
                    <a:lnTo>
                      <a:pt x="275" y="18"/>
                    </a:lnTo>
                    <a:lnTo>
                      <a:pt x="325" y="31"/>
                    </a:lnTo>
                    <a:lnTo>
                      <a:pt x="318" y="51"/>
                    </a:lnTo>
                    <a:lnTo>
                      <a:pt x="316" y="50"/>
                    </a:lnTo>
                    <a:lnTo>
                      <a:pt x="308" y="47"/>
                    </a:lnTo>
                    <a:lnTo>
                      <a:pt x="295" y="44"/>
                    </a:lnTo>
                    <a:lnTo>
                      <a:pt x="279" y="39"/>
                    </a:lnTo>
                    <a:lnTo>
                      <a:pt x="260" y="35"/>
                    </a:lnTo>
                    <a:lnTo>
                      <a:pt x="238" y="30"/>
                    </a:lnTo>
                    <a:lnTo>
                      <a:pt x="214" y="27"/>
                    </a:lnTo>
                    <a:lnTo>
                      <a:pt x="188" y="24"/>
                    </a:lnTo>
                    <a:lnTo>
                      <a:pt x="161" y="23"/>
                    </a:lnTo>
                    <a:lnTo>
                      <a:pt x="134" y="23"/>
                    </a:lnTo>
                    <a:lnTo>
                      <a:pt x="108" y="26"/>
                    </a:lnTo>
                    <a:lnTo>
                      <a:pt x="82" y="31"/>
                    </a:lnTo>
                    <a:lnTo>
                      <a:pt x="58" y="41"/>
                    </a:lnTo>
                    <a:lnTo>
                      <a:pt x="36" y="52"/>
                    </a:lnTo>
                    <a:lnTo>
                      <a:pt x="16" y="68"/>
                    </a:lnTo>
                    <a:lnTo>
                      <a:pt x="0" y="89"/>
                    </a:lnTo>
                    <a:lnTo>
                      <a:pt x="0" y="5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103" name="Freeform 283"/>
              <p:cNvSpPr>
                <a:spLocks/>
              </p:cNvSpPr>
              <p:nvPr/>
            </p:nvSpPr>
            <p:spPr bwMode="auto">
              <a:xfrm>
                <a:off x="4797" y="1583"/>
                <a:ext cx="46" cy="13"/>
              </a:xfrm>
              <a:custGeom>
                <a:avLst/>
                <a:gdLst>
                  <a:gd name="T0" fmla="*/ 0 w 325"/>
                  <a:gd name="T1" fmla="*/ 0 h 89"/>
                  <a:gd name="T2" fmla="*/ 0 w 325"/>
                  <a:gd name="T3" fmla="*/ 0 h 89"/>
                  <a:gd name="T4" fmla="*/ 0 w 325"/>
                  <a:gd name="T5" fmla="*/ 0 h 89"/>
                  <a:gd name="T6" fmla="*/ 0 w 325"/>
                  <a:gd name="T7" fmla="*/ 0 h 89"/>
                  <a:gd name="T8" fmla="*/ 0 w 325"/>
                  <a:gd name="T9" fmla="*/ 0 h 89"/>
                  <a:gd name="T10" fmla="*/ 0 w 325"/>
                  <a:gd name="T11" fmla="*/ 0 h 89"/>
                  <a:gd name="T12" fmla="*/ 0 w 325"/>
                  <a:gd name="T13" fmla="*/ 0 h 89"/>
                  <a:gd name="T14" fmla="*/ 0 w 325"/>
                  <a:gd name="T15" fmla="*/ 0 h 89"/>
                  <a:gd name="T16" fmla="*/ 0 w 325"/>
                  <a:gd name="T17" fmla="*/ 0 h 89"/>
                  <a:gd name="T18" fmla="*/ 0 w 325"/>
                  <a:gd name="T19" fmla="*/ 0 h 89"/>
                  <a:gd name="T20" fmla="*/ 0 w 325"/>
                  <a:gd name="T21" fmla="*/ 0 h 89"/>
                  <a:gd name="T22" fmla="*/ 0 w 325"/>
                  <a:gd name="T23" fmla="*/ 0 h 89"/>
                  <a:gd name="T24" fmla="*/ 0 w 325"/>
                  <a:gd name="T25" fmla="*/ 0 h 89"/>
                  <a:gd name="T26" fmla="*/ 0 w 325"/>
                  <a:gd name="T27" fmla="*/ 0 h 89"/>
                  <a:gd name="T28" fmla="*/ 0 w 325"/>
                  <a:gd name="T29" fmla="*/ 0 h 89"/>
                  <a:gd name="T30" fmla="*/ 0 w 325"/>
                  <a:gd name="T31" fmla="*/ 0 h 89"/>
                  <a:gd name="T32" fmla="*/ 0 w 325"/>
                  <a:gd name="T33" fmla="*/ 0 h 89"/>
                  <a:gd name="T34" fmla="*/ 0 w 325"/>
                  <a:gd name="T35" fmla="*/ 0 h 89"/>
                  <a:gd name="T36" fmla="*/ 0 w 325"/>
                  <a:gd name="T37" fmla="*/ 0 h 89"/>
                  <a:gd name="T38" fmla="*/ 0 w 325"/>
                  <a:gd name="T39" fmla="*/ 0 h 89"/>
                  <a:gd name="T40" fmla="*/ 0 w 325"/>
                  <a:gd name="T41" fmla="*/ 0 h 89"/>
                  <a:gd name="T42" fmla="*/ 0 w 325"/>
                  <a:gd name="T43" fmla="*/ 0 h 89"/>
                  <a:gd name="T44" fmla="*/ 0 w 325"/>
                  <a:gd name="T45" fmla="*/ 0 h 89"/>
                  <a:gd name="T46" fmla="*/ 0 w 325"/>
                  <a:gd name="T47" fmla="*/ 0 h 89"/>
                  <a:gd name="T48" fmla="*/ 0 w 325"/>
                  <a:gd name="T49" fmla="*/ 0 h 89"/>
                  <a:gd name="T50" fmla="*/ 0 w 325"/>
                  <a:gd name="T51" fmla="*/ 0 h 89"/>
                  <a:gd name="T52" fmla="*/ 0 w 325"/>
                  <a:gd name="T53" fmla="*/ 0 h 89"/>
                  <a:gd name="T54" fmla="*/ 0 w 325"/>
                  <a:gd name="T55" fmla="*/ 0 h 89"/>
                  <a:gd name="T56" fmla="*/ 0 w 325"/>
                  <a:gd name="T57" fmla="*/ 0 h 89"/>
                  <a:gd name="T58" fmla="*/ 0 w 325"/>
                  <a:gd name="T59" fmla="*/ 0 h 89"/>
                  <a:gd name="T60" fmla="*/ 0 w 325"/>
                  <a:gd name="T61" fmla="*/ 0 h 89"/>
                  <a:gd name="T62" fmla="*/ 0 w 325"/>
                  <a:gd name="T63" fmla="*/ 0 h 89"/>
                  <a:gd name="T64" fmla="*/ 0 w 325"/>
                  <a:gd name="T65" fmla="*/ 0 h 89"/>
                  <a:gd name="T66" fmla="*/ 0 w 325"/>
                  <a:gd name="T67" fmla="*/ 0 h 89"/>
                  <a:gd name="T68" fmla="*/ 0 w 325"/>
                  <a:gd name="T69" fmla="*/ 0 h 89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325"/>
                  <a:gd name="T106" fmla="*/ 0 h 89"/>
                  <a:gd name="T107" fmla="*/ 325 w 325"/>
                  <a:gd name="T108" fmla="*/ 89 h 89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325" h="89">
                    <a:moveTo>
                      <a:pt x="0" y="56"/>
                    </a:moveTo>
                    <a:lnTo>
                      <a:pt x="0" y="55"/>
                    </a:lnTo>
                    <a:lnTo>
                      <a:pt x="2" y="52"/>
                    </a:lnTo>
                    <a:lnTo>
                      <a:pt x="6" y="47"/>
                    </a:lnTo>
                    <a:lnTo>
                      <a:pt x="12" y="40"/>
                    </a:lnTo>
                    <a:lnTo>
                      <a:pt x="20" y="33"/>
                    </a:lnTo>
                    <a:lnTo>
                      <a:pt x="29" y="27"/>
                    </a:lnTo>
                    <a:lnTo>
                      <a:pt x="41" y="18"/>
                    </a:lnTo>
                    <a:lnTo>
                      <a:pt x="57" y="13"/>
                    </a:lnTo>
                    <a:lnTo>
                      <a:pt x="77" y="7"/>
                    </a:lnTo>
                    <a:lnTo>
                      <a:pt x="98" y="2"/>
                    </a:lnTo>
                    <a:lnTo>
                      <a:pt x="126" y="0"/>
                    </a:lnTo>
                    <a:lnTo>
                      <a:pt x="156" y="0"/>
                    </a:lnTo>
                    <a:lnTo>
                      <a:pt x="191" y="2"/>
                    </a:lnTo>
                    <a:lnTo>
                      <a:pt x="230" y="8"/>
                    </a:lnTo>
                    <a:lnTo>
                      <a:pt x="275" y="17"/>
                    </a:lnTo>
                    <a:lnTo>
                      <a:pt x="325" y="31"/>
                    </a:lnTo>
                    <a:lnTo>
                      <a:pt x="318" y="49"/>
                    </a:lnTo>
                    <a:lnTo>
                      <a:pt x="316" y="48"/>
                    </a:lnTo>
                    <a:lnTo>
                      <a:pt x="308" y="46"/>
                    </a:lnTo>
                    <a:lnTo>
                      <a:pt x="295" y="43"/>
                    </a:lnTo>
                    <a:lnTo>
                      <a:pt x="279" y="38"/>
                    </a:lnTo>
                    <a:lnTo>
                      <a:pt x="260" y="35"/>
                    </a:lnTo>
                    <a:lnTo>
                      <a:pt x="238" y="30"/>
                    </a:lnTo>
                    <a:lnTo>
                      <a:pt x="214" y="27"/>
                    </a:lnTo>
                    <a:lnTo>
                      <a:pt x="188" y="23"/>
                    </a:lnTo>
                    <a:lnTo>
                      <a:pt x="161" y="22"/>
                    </a:lnTo>
                    <a:lnTo>
                      <a:pt x="134" y="23"/>
                    </a:lnTo>
                    <a:lnTo>
                      <a:pt x="108" y="25"/>
                    </a:lnTo>
                    <a:lnTo>
                      <a:pt x="82" y="31"/>
                    </a:lnTo>
                    <a:lnTo>
                      <a:pt x="58" y="40"/>
                    </a:lnTo>
                    <a:lnTo>
                      <a:pt x="36" y="52"/>
                    </a:lnTo>
                    <a:lnTo>
                      <a:pt x="16" y="68"/>
                    </a:lnTo>
                    <a:lnTo>
                      <a:pt x="0" y="89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104" name="Freeform 284"/>
              <p:cNvSpPr>
                <a:spLocks/>
              </p:cNvSpPr>
              <p:nvPr/>
            </p:nvSpPr>
            <p:spPr bwMode="auto">
              <a:xfrm>
                <a:off x="4841" y="1568"/>
                <a:ext cx="75" cy="139"/>
              </a:xfrm>
              <a:custGeom>
                <a:avLst/>
                <a:gdLst>
                  <a:gd name="T0" fmla="*/ 0 w 528"/>
                  <a:gd name="T1" fmla="*/ 0 h 975"/>
                  <a:gd name="T2" fmla="*/ 0 w 528"/>
                  <a:gd name="T3" fmla="*/ 0 h 975"/>
                  <a:gd name="T4" fmla="*/ 0 w 528"/>
                  <a:gd name="T5" fmla="*/ 0 h 975"/>
                  <a:gd name="T6" fmla="*/ 0 w 528"/>
                  <a:gd name="T7" fmla="*/ 0 h 975"/>
                  <a:gd name="T8" fmla="*/ 0 w 528"/>
                  <a:gd name="T9" fmla="*/ 0 h 975"/>
                  <a:gd name="T10" fmla="*/ 0 w 528"/>
                  <a:gd name="T11" fmla="*/ 0 h 975"/>
                  <a:gd name="T12" fmla="*/ 0 w 528"/>
                  <a:gd name="T13" fmla="*/ 0 h 975"/>
                  <a:gd name="T14" fmla="*/ 0 w 528"/>
                  <a:gd name="T15" fmla="*/ 0 h 975"/>
                  <a:gd name="T16" fmla="*/ 0 w 528"/>
                  <a:gd name="T17" fmla="*/ 0 h 975"/>
                  <a:gd name="T18" fmla="*/ 0 w 528"/>
                  <a:gd name="T19" fmla="*/ 0 h 975"/>
                  <a:gd name="T20" fmla="*/ 0 w 528"/>
                  <a:gd name="T21" fmla="*/ 0 h 975"/>
                  <a:gd name="T22" fmla="*/ 0 w 528"/>
                  <a:gd name="T23" fmla="*/ 0 h 975"/>
                  <a:gd name="T24" fmla="*/ 0 w 528"/>
                  <a:gd name="T25" fmla="*/ 0 h 975"/>
                  <a:gd name="T26" fmla="*/ 0 w 528"/>
                  <a:gd name="T27" fmla="*/ 0 h 975"/>
                  <a:gd name="T28" fmla="*/ 0 w 528"/>
                  <a:gd name="T29" fmla="*/ 0 h 975"/>
                  <a:gd name="T30" fmla="*/ 0 w 528"/>
                  <a:gd name="T31" fmla="*/ 0 h 975"/>
                  <a:gd name="T32" fmla="*/ 0 w 528"/>
                  <a:gd name="T33" fmla="*/ 0 h 975"/>
                  <a:gd name="T34" fmla="*/ 0 w 528"/>
                  <a:gd name="T35" fmla="*/ 0 h 9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528"/>
                  <a:gd name="T55" fmla="*/ 0 h 975"/>
                  <a:gd name="T56" fmla="*/ 528 w 528"/>
                  <a:gd name="T57" fmla="*/ 975 h 9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528" h="975">
                    <a:moveTo>
                      <a:pt x="0" y="0"/>
                    </a:moveTo>
                    <a:lnTo>
                      <a:pt x="0" y="943"/>
                    </a:lnTo>
                    <a:lnTo>
                      <a:pt x="159" y="975"/>
                    </a:lnTo>
                    <a:lnTo>
                      <a:pt x="152" y="848"/>
                    </a:lnTo>
                    <a:lnTo>
                      <a:pt x="528" y="905"/>
                    </a:lnTo>
                    <a:lnTo>
                      <a:pt x="521" y="855"/>
                    </a:lnTo>
                    <a:lnTo>
                      <a:pt x="261" y="822"/>
                    </a:lnTo>
                    <a:lnTo>
                      <a:pt x="254" y="713"/>
                    </a:lnTo>
                    <a:lnTo>
                      <a:pt x="77" y="713"/>
                    </a:lnTo>
                    <a:lnTo>
                      <a:pt x="72" y="699"/>
                    </a:lnTo>
                    <a:lnTo>
                      <a:pt x="60" y="659"/>
                    </a:lnTo>
                    <a:lnTo>
                      <a:pt x="44" y="595"/>
                    </a:lnTo>
                    <a:lnTo>
                      <a:pt x="28" y="511"/>
                    </a:lnTo>
                    <a:lnTo>
                      <a:pt x="16" y="410"/>
                    </a:lnTo>
                    <a:lnTo>
                      <a:pt x="12" y="294"/>
                    </a:lnTo>
                    <a:lnTo>
                      <a:pt x="21" y="167"/>
                    </a:lnTo>
                    <a:lnTo>
                      <a:pt x="45" y="3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105" name="Freeform 285"/>
              <p:cNvSpPr>
                <a:spLocks/>
              </p:cNvSpPr>
              <p:nvPr/>
            </p:nvSpPr>
            <p:spPr bwMode="auto">
              <a:xfrm>
                <a:off x="4878" y="1536"/>
                <a:ext cx="97" cy="19"/>
              </a:xfrm>
              <a:custGeom>
                <a:avLst/>
                <a:gdLst>
                  <a:gd name="T0" fmla="*/ 0 w 678"/>
                  <a:gd name="T1" fmla="*/ 0 h 133"/>
                  <a:gd name="T2" fmla="*/ 0 w 678"/>
                  <a:gd name="T3" fmla="*/ 0 h 133"/>
                  <a:gd name="T4" fmla="*/ 0 w 678"/>
                  <a:gd name="T5" fmla="*/ 0 h 133"/>
                  <a:gd name="T6" fmla="*/ 0 w 678"/>
                  <a:gd name="T7" fmla="*/ 0 h 133"/>
                  <a:gd name="T8" fmla="*/ 0 w 678"/>
                  <a:gd name="T9" fmla="*/ 0 h 133"/>
                  <a:gd name="T10" fmla="*/ 0 w 678"/>
                  <a:gd name="T11" fmla="*/ 0 h 133"/>
                  <a:gd name="T12" fmla="*/ 0 w 678"/>
                  <a:gd name="T13" fmla="*/ 0 h 133"/>
                  <a:gd name="T14" fmla="*/ 0 w 678"/>
                  <a:gd name="T15" fmla="*/ 0 h 133"/>
                  <a:gd name="T16" fmla="*/ 0 w 678"/>
                  <a:gd name="T17" fmla="*/ 0 h 133"/>
                  <a:gd name="T18" fmla="*/ 0 w 678"/>
                  <a:gd name="T19" fmla="*/ 0 h 133"/>
                  <a:gd name="T20" fmla="*/ 0 w 678"/>
                  <a:gd name="T21" fmla="*/ 0 h 133"/>
                  <a:gd name="T22" fmla="*/ 0 w 678"/>
                  <a:gd name="T23" fmla="*/ 0 h 133"/>
                  <a:gd name="T24" fmla="*/ 0 w 678"/>
                  <a:gd name="T25" fmla="*/ 0 h 133"/>
                  <a:gd name="T26" fmla="*/ 0 w 678"/>
                  <a:gd name="T27" fmla="*/ 0 h 133"/>
                  <a:gd name="T28" fmla="*/ 0 w 678"/>
                  <a:gd name="T29" fmla="*/ 0 h 133"/>
                  <a:gd name="T30" fmla="*/ 0 w 678"/>
                  <a:gd name="T31" fmla="*/ 0 h 133"/>
                  <a:gd name="T32" fmla="*/ 0 w 678"/>
                  <a:gd name="T33" fmla="*/ 0 h 133"/>
                  <a:gd name="T34" fmla="*/ 0 w 678"/>
                  <a:gd name="T35" fmla="*/ 0 h 133"/>
                  <a:gd name="T36" fmla="*/ 0 w 678"/>
                  <a:gd name="T37" fmla="*/ 0 h 133"/>
                  <a:gd name="T38" fmla="*/ 0 w 678"/>
                  <a:gd name="T39" fmla="*/ 0 h 133"/>
                  <a:gd name="T40" fmla="*/ 0 w 678"/>
                  <a:gd name="T41" fmla="*/ 0 h 133"/>
                  <a:gd name="T42" fmla="*/ 0 w 678"/>
                  <a:gd name="T43" fmla="*/ 0 h 133"/>
                  <a:gd name="T44" fmla="*/ 0 w 678"/>
                  <a:gd name="T45" fmla="*/ 0 h 133"/>
                  <a:gd name="T46" fmla="*/ 0 w 678"/>
                  <a:gd name="T47" fmla="*/ 0 h 133"/>
                  <a:gd name="T48" fmla="*/ 0 w 678"/>
                  <a:gd name="T49" fmla="*/ 0 h 133"/>
                  <a:gd name="T50" fmla="*/ 0 w 678"/>
                  <a:gd name="T51" fmla="*/ 0 h 133"/>
                  <a:gd name="T52" fmla="*/ 0 w 678"/>
                  <a:gd name="T53" fmla="*/ 0 h 133"/>
                  <a:gd name="T54" fmla="*/ 0 w 678"/>
                  <a:gd name="T55" fmla="*/ 0 h 133"/>
                  <a:gd name="T56" fmla="*/ 0 w 678"/>
                  <a:gd name="T57" fmla="*/ 0 h 133"/>
                  <a:gd name="T58" fmla="*/ 0 w 678"/>
                  <a:gd name="T59" fmla="*/ 0 h 133"/>
                  <a:gd name="T60" fmla="*/ 0 w 678"/>
                  <a:gd name="T61" fmla="*/ 0 h 133"/>
                  <a:gd name="T62" fmla="*/ 0 w 678"/>
                  <a:gd name="T63" fmla="*/ 0 h 133"/>
                  <a:gd name="T64" fmla="*/ 0 w 678"/>
                  <a:gd name="T65" fmla="*/ 0 h 133"/>
                  <a:gd name="T66" fmla="*/ 0 w 678"/>
                  <a:gd name="T67" fmla="*/ 0 h 133"/>
                  <a:gd name="T68" fmla="*/ 0 w 678"/>
                  <a:gd name="T69" fmla="*/ 0 h 133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678"/>
                  <a:gd name="T106" fmla="*/ 0 h 133"/>
                  <a:gd name="T107" fmla="*/ 678 w 678"/>
                  <a:gd name="T108" fmla="*/ 133 h 133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678" h="133">
                    <a:moveTo>
                      <a:pt x="0" y="133"/>
                    </a:moveTo>
                    <a:lnTo>
                      <a:pt x="4" y="132"/>
                    </a:lnTo>
                    <a:lnTo>
                      <a:pt x="15" y="127"/>
                    </a:lnTo>
                    <a:lnTo>
                      <a:pt x="32" y="122"/>
                    </a:lnTo>
                    <a:lnTo>
                      <a:pt x="56" y="114"/>
                    </a:lnTo>
                    <a:lnTo>
                      <a:pt x="86" y="104"/>
                    </a:lnTo>
                    <a:lnTo>
                      <a:pt x="120" y="95"/>
                    </a:lnTo>
                    <a:lnTo>
                      <a:pt x="160" y="86"/>
                    </a:lnTo>
                    <a:lnTo>
                      <a:pt x="204" y="78"/>
                    </a:lnTo>
                    <a:lnTo>
                      <a:pt x="252" y="70"/>
                    </a:lnTo>
                    <a:lnTo>
                      <a:pt x="303" y="64"/>
                    </a:lnTo>
                    <a:lnTo>
                      <a:pt x="358" y="60"/>
                    </a:lnTo>
                    <a:lnTo>
                      <a:pt x="414" y="58"/>
                    </a:lnTo>
                    <a:lnTo>
                      <a:pt x="474" y="60"/>
                    </a:lnTo>
                    <a:lnTo>
                      <a:pt x="534" y="65"/>
                    </a:lnTo>
                    <a:lnTo>
                      <a:pt x="596" y="74"/>
                    </a:lnTo>
                    <a:lnTo>
                      <a:pt x="659" y="88"/>
                    </a:lnTo>
                    <a:lnTo>
                      <a:pt x="678" y="0"/>
                    </a:lnTo>
                    <a:lnTo>
                      <a:pt x="674" y="0"/>
                    </a:lnTo>
                    <a:lnTo>
                      <a:pt x="659" y="0"/>
                    </a:lnTo>
                    <a:lnTo>
                      <a:pt x="636" y="0"/>
                    </a:lnTo>
                    <a:lnTo>
                      <a:pt x="606" y="1"/>
                    </a:lnTo>
                    <a:lnTo>
                      <a:pt x="570" y="2"/>
                    </a:lnTo>
                    <a:lnTo>
                      <a:pt x="527" y="3"/>
                    </a:lnTo>
                    <a:lnTo>
                      <a:pt x="480" y="7"/>
                    </a:lnTo>
                    <a:lnTo>
                      <a:pt x="430" y="9"/>
                    </a:lnTo>
                    <a:lnTo>
                      <a:pt x="376" y="14"/>
                    </a:lnTo>
                    <a:lnTo>
                      <a:pt x="320" y="18"/>
                    </a:lnTo>
                    <a:lnTo>
                      <a:pt x="264" y="24"/>
                    </a:lnTo>
                    <a:lnTo>
                      <a:pt x="208" y="32"/>
                    </a:lnTo>
                    <a:lnTo>
                      <a:pt x="152" y="40"/>
                    </a:lnTo>
                    <a:lnTo>
                      <a:pt x="98" y="50"/>
                    </a:lnTo>
                    <a:lnTo>
                      <a:pt x="47" y="62"/>
                    </a:lnTo>
                    <a:lnTo>
                      <a:pt x="0" y="76"/>
                    </a:lnTo>
                    <a:lnTo>
                      <a:pt x="0" y="133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106" name="Freeform 286"/>
              <p:cNvSpPr>
                <a:spLocks/>
              </p:cNvSpPr>
              <p:nvPr/>
            </p:nvSpPr>
            <p:spPr bwMode="auto">
              <a:xfrm>
                <a:off x="4821" y="1711"/>
                <a:ext cx="163" cy="54"/>
              </a:xfrm>
              <a:custGeom>
                <a:avLst/>
                <a:gdLst>
                  <a:gd name="T0" fmla="*/ 0 w 1142"/>
                  <a:gd name="T1" fmla="*/ 0 h 379"/>
                  <a:gd name="T2" fmla="*/ 0 w 1142"/>
                  <a:gd name="T3" fmla="*/ 0 h 379"/>
                  <a:gd name="T4" fmla="*/ 0 w 1142"/>
                  <a:gd name="T5" fmla="*/ 0 h 379"/>
                  <a:gd name="T6" fmla="*/ 0 w 1142"/>
                  <a:gd name="T7" fmla="*/ 0 h 379"/>
                  <a:gd name="T8" fmla="*/ 0 w 1142"/>
                  <a:gd name="T9" fmla="*/ 0 h 379"/>
                  <a:gd name="T10" fmla="*/ 0 w 1142"/>
                  <a:gd name="T11" fmla="*/ 0 h 379"/>
                  <a:gd name="T12" fmla="*/ 0 w 1142"/>
                  <a:gd name="T13" fmla="*/ 0 h 379"/>
                  <a:gd name="T14" fmla="*/ 0 w 1142"/>
                  <a:gd name="T15" fmla="*/ 0 h 379"/>
                  <a:gd name="T16" fmla="*/ 0 w 1142"/>
                  <a:gd name="T17" fmla="*/ 0 h 379"/>
                  <a:gd name="T18" fmla="*/ 0 w 1142"/>
                  <a:gd name="T19" fmla="*/ 0 h 379"/>
                  <a:gd name="T20" fmla="*/ 0 w 1142"/>
                  <a:gd name="T21" fmla="*/ 0 h 379"/>
                  <a:gd name="T22" fmla="*/ 0 w 1142"/>
                  <a:gd name="T23" fmla="*/ 0 h 379"/>
                  <a:gd name="T24" fmla="*/ 0 w 1142"/>
                  <a:gd name="T25" fmla="*/ 0 h 379"/>
                  <a:gd name="T26" fmla="*/ 0 w 1142"/>
                  <a:gd name="T27" fmla="*/ 0 h 379"/>
                  <a:gd name="T28" fmla="*/ 0 w 1142"/>
                  <a:gd name="T29" fmla="*/ 0 h 379"/>
                  <a:gd name="T30" fmla="*/ 0 w 1142"/>
                  <a:gd name="T31" fmla="*/ 0 h 379"/>
                  <a:gd name="T32" fmla="*/ 0 w 1142"/>
                  <a:gd name="T33" fmla="*/ 0 h 379"/>
                  <a:gd name="T34" fmla="*/ 0 w 1142"/>
                  <a:gd name="T35" fmla="*/ 0 h 379"/>
                  <a:gd name="T36" fmla="*/ 0 w 1142"/>
                  <a:gd name="T37" fmla="*/ 0 h 379"/>
                  <a:gd name="T38" fmla="*/ 0 w 1142"/>
                  <a:gd name="T39" fmla="*/ 0 h 379"/>
                  <a:gd name="T40" fmla="*/ 0 w 1142"/>
                  <a:gd name="T41" fmla="*/ 0 h 379"/>
                  <a:gd name="T42" fmla="*/ 0 w 1142"/>
                  <a:gd name="T43" fmla="*/ 0 h 379"/>
                  <a:gd name="T44" fmla="*/ 0 w 1142"/>
                  <a:gd name="T45" fmla="*/ 0 h 379"/>
                  <a:gd name="T46" fmla="*/ 0 w 1142"/>
                  <a:gd name="T47" fmla="*/ 0 h 379"/>
                  <a:gd name="T48" fmla="*/ 0 w 1142"/>
                  <a:gd name="T49" fmla="*/ 0 h 379"/>
                  <a:gd name="T50" fmla="*/ 0 w 1142"/>
                  <a:gd name="T51" fmla="*/ 0 h 379"/>
                  <a:gd name="T52" fmla="*/ 0 w 1142"/>
                  <a:gd name="T53" fmla="*/ 0 h 379"/>
                  <a:gd name="T54" fmla="*/ 0 w 1142"/>
                  <a:gd name="T55" fmla="*/ 0 h 379"/>
                  <a:gd name="T56" fmla="*/ 0 w 1142"/>
                  <a:gd name="T57" fmla="*/ 0 h 379"/>
                  <a:gd name="T58" fmla="*/ 0 w 1142"/>
                  <a:gd name="T59" fmla="*/ 0 h 379"/>
                  <a:gd name="T60" fmla="*/ 0 w 1142"/>
                  <a:gd name="T61" fmla="*/ 0 h 379"/>
                  <a:gd name="T62" fmla="*/ 0 w 1142"/>
                  <a:gd name="T63" fmla="*/ 0 h 379"/>
                  <a:gd name="T64" fmla="*/ 0 w 1142"/>
                  <a:gd name="T65" fmla="*/ 0 h 379"/>
                  <a:gd name="T66" fmla="*/ 0 w 1142"/>
                  <a:gd name="T67" fmla="*/ 0 h 379"/>
                  <a:gd name="T68" fmla="*/ 0 w 1142"/>
                  <a:gd name="T69" fmla="*/ 0 h 379"/>
                  <a:gd name="T70" fmla="*/ 0 w 1142"/>
                  <a:gd name="T71" fmla="*/ 0 h 379"/>
                  <a:gd name="T72" fmla="*/ 0 w 1142"/>
                  <a:gd name="T73" fmla="*/ 0 h 379"/>
                  <a:gd name="T74" fmla="*/ 0 w 1142"/>
                  <a:gd name="T75" fmla="*/ 0 h 379"/>
                  <a:gd name="T76" fmla="*/ 0 w 1142"/>
                  <a:gd name="T77" fmla="*/ 0 h 379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1142"/>
                  <a:gd name="T118" fmla="*/ 0 h 379"/>
                  <a:gd name="T119" fmla="*/ 1142 w 1142"/>
                  <a:gd name="T120" fmla="*/ 379 h 379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1142" h="379">
                    <a:moveTo>
                      <a:pt x="482" y="367"/>
                    </a:moveTo>
                    <a:lnTo>
                      <a:pt x="485" y="366"/>
                    </a:lnTo>
                    <a:lnTo>
                      <a:pt x="492" y="363"/>
                    </a:lnTo>
                    <a:lnTo>
                      <a:pt x="502" y="359"/>
                    </a:lnTo>
                    <a:lnTo>
                      <a:pt x="516" y="353"/>
                    </a:lnTo>
                    <a:lnTo>
                      <a:pt x="533" y="346"/>
                    </a:lnTo>
                    <a:lnTo>
                      <a:pt x="551" y="338"/>
                    </a:lnTo>
                    <a:lnTo>
                      <a:pt x="572" y="328"/>
                    </a:lnTo>
                    <a:lnTo>
                      <a:pt x="593" y="317"/>
                    </a:lnTo>
                    <a:lnTo>
                      <a:pt x="616" y="306"/>
                    </a:lnTo>
                    <a:lnTo>
                      <a:pt x="638" y="292"/>
                    </a:lnTo>
                    <a:lnTo>
                      <a:pt x="660" y="279"/>
                    </a:lnTo>
                    <a:lnTo>
                      <a:pt x="680" y="264"/>
                    </a:lnTo>
                    <a:lnTo>
                      <a:pt x="700" y="249"/>
                    </a:lnTo>
                    <a:lnTo>
                      <a:pt x="717" y="233"/>
                    </a:lnTo>
                    <a:lnTo>
                      <a:pt x="732" y="217"/>
                    </a:lnTo>
                    <a:lnTo>
                      <a:pt x="743" y="201"/>
                    </a:lnTo>
                    <a:lnTo>
                      <a:pt x="0" y="20"/>
                    </a:lnTo>
                    <a:lnTo>
                      <a:pt x="57" y="0"/>
                    </a:lnTo>
                    <a:lnTo>
                      <a:pt x="1142" y="267"/>
                    </a:lnTo>
                    <a:lnTo>
                      <a:pt x="1098" y="292"/>
                    </a:lnTo>
                    <a:lnTo>
                      <a:pt x="784" y="212"/>
                    </a:lnTo>
                    <a:lnTo>
                      <a:pt x="783" y="213"/>
                    </a:lnTo>
                    <a:lnTo>
                      <a:pt x="781" y="216"/>
                    </a:lnTo>
                    <a:lnTo>
                      <a:pt x="776" y="221"/>
                    </a:lnTo>
                    <a:lnTo>
                      <a:pt x="769" y="228"/>
                    </a:lnTo>
                    <a:lnTo>
                      <a:pt x="761" y="237"/>
                    </a:lnTo>
                    <a:lnTo>
                      <a:pt x="750" y="246"/>
                    </a:lnTo>
                    <a:lnTo>
                      <a:pt x="737" y="258"/>
                    </a:lnTo>
                    <a:lnTo>
                      <a:pt x="721" y="269"/>
                    </a:lnTo>
                    <a:lnTo>
                      <a:pt x="703" y="282"/>
                    </a:lnTo>
                    <a:lnTo>
                      <a:pt x="684" y="295"/>
                    </a:lnTo>
                    <a:lnTo>
                      <a:pt x="660" y="309"/>
                    </a:lnTo>
                    <a:lnTo>
                      <a:pt x="635" y="323"/>
                    </a:lnTo>
                    <a:lnTo>
                      <a:pt x="606" y="338"/>
                    </a:lnTo>
                    <a:lnTo>
                      <a:pt x="574" y="352"/>
                    </a:lnTo>
                    <a:lnTo>
                      <a:pt x="540" y="366"/>
                    </a:lnTo>
                    <a:lnTo>
                      <a:pt x="502" y="379"/>
                    </a:lnTo>
                    <a:lnTo>
                      <a:pt x="482" y="36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107" name="Freeform 287"/>
              <p:cNvSpPr>
                <a:spLocks/>
              </p:cNvSpPr>
              <p:nvPr/>
            </p:nvSpPr>
            <p:spPr bwMode="auto">
              <a:xfrm>
                <a:off x="4787" y="1725"/>
                <a:ext cx="167" cy="48"/>
              </a:xfrm>
              <a:custGeom>
                <a:avLst/>
                <a:gdLst>
                  <a:gd name="T0" fmla="*/ 0 w 1163"/>
                  <a:gd name="T1" fmla="*/ 0 h 340"/>
                  <a:gd name="T2" fmla="*/ 0 w 1163"/>
                  <a:gd name="T3" fmla="*/ 0 h 340"/>
                  <a:gd name="T4" fmla="*/ 0 w 1163"/>
                  <a:gd name="T5" fmla="*/ 0 h 340"/>
                  <a:gd name="T6" fmla="*/ 0 w 1163"/>
                  <a:gd name="T7" fmla="*/ 0 h 340"/>
                  <a:gd name="T8" fmla="*/ 0 w 1163"/>
                  <a:gd name="T9" fmla="*/ 0 h 3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63"/>
                  <a:gd name="T16" fmla="*/ 0 h 340"/>
                  <a:gd name="T17" fmla="*/ 1163 w 1163"/>
                  <a:gd name="T18" fmla="*/ 340 h 3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63" h="340">
                    <a:moveTo>
                      <a:pt x="0" y="0"/>
                    </a:moveTo>
                    <a:lnTo>
                      <a:pt x="1137" y="340"/>
                    </a:lnTo>
                    <a:lnTo>
                      <a:pt x="1163" y="340"/>
                    </a:lnTo>
                    <a:lnTo>
                      <a:pt x="3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108" name="Freeform 288"/>
              <p:cNvSpPr>
                <a:spLocks/>
              </p:cNvSpPr>
              <p:nvPr/>
            </p:nvSpPr>
            <p:spPr bwMode="auto">
              <a:xfrm>
                <a:off x="4815" y="1718"/>
                <a:ext cx="164" cy="44"/>
              </a:xfrm>
              <a:custGeom>
                <a:avLst/>
                <a:gdLst>
                  <a:gd name="T0" fmla="*/ 0 w 1149"/>
                  <a:gd name="T1" fmla="*/ 0 h 303"/>
                  <a:gd name="T2" fmla="*/ 0 w 1149"/>
                  <a:gd name="T3" fmla="*/ 0 h 303"/>
                  <a:gd name="T4" fmla="*/ 0 w 1149"/>
                  <a:gd name="T5" fmla="*/ 0 h 303"/>
                  <a:gd name="T6" fmla="*/ 0 w 1149"/>
                  <a:gd name="T7" fmla="*/ 0 h 303"/>
                  <a:gd name="T8" fmla="*/ 0 w 1149"/>
                  <a:gd name="T9" fmla="*/ 0 h 30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49"/>
                  <a:gd name="T16" fmla="*/ 0 h 303"/>
                  <a:gd name="T17" fmla="*/ 1149 w 1149"/>
                  <a:gd name="T18" fmla="*/ 303 h 30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49" h="303">
                    <a:moveTo>
                      <a:pt x="0" y="1"/>
                    </a:moveTo>
                    <a:lnTo>
                      <a:pt x="1124" y="303"/>
                    </a:lnTo>
                    <a:lnTo>
                      <a:pt x="1149" y="302"/>
                    </a:lnTo>
                    <a:lnTo>
                      <a:pt x="34" y="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109" name="Freeform 289"/>
              <p:cNvSpPr>
                <a:spLocks/>
              </p:cNvSpPr>
              <p:nvPr/>
            </p:nvSpPr>
            <p:spPr bwMode="auto">
              <a:xfrm>
                <a:off x="4802" y="1721"/>
                <a:ext cx="165" cy="48"/>
              </a:xfrm>
              <a:custGeom>
                <a:avLst/>
                <a:gdLst>
                  <a:gd name="T0" fmla="*/ 0 w 1155"/>
                  <a:gd name="T1" fmla="*/ 0 h 336"/>
                  <a:gd name="T2" fmla="*/ 0 w 1155"/>
                  <a:gd name="T3" fmla="*/ 0 h 336"/>
                  <a:gd name="T4" fmla="*/ 0 w 1155"/>
                  <a:gd name="T5" fmla="*/ 0 h 336"/>
                  <a:gd name="T6" fmla="*/ 0 w 1155"/>
                  <a:gd name="T7" fmla="*/ 0 h 336"/>
                  <a:gd name="T8" fmla="*/ 0 w 1155"/>
                  <a:gd name="T9" fmla="*/ 0 h 33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55"/>
                  <a:gd name="T16" fmla="*/ 0 h 336"/>
                  <a:gd name="T17" fmla="*/ 1155 w 1155"/>
                  <a:gd name="T18" fmla="*/ 336 h 3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55" h="336">
                    <a:moveTo>
                      <a:pt x="0" y="0"/>
                    </a:moveTo>
                    <a:lnTo>
                      <a:pt x="1134" y="336"/>
                    </a:lnTo>
                    <a:lnTo>
                      <a:pt x="1155" y="328"/>
                    </a:lnTo>
                    <a:lnTo>
                      <a:pt x="3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56015" name="Group 290"/>
            <p:cNvGrpSpPr>
              <a:grpSpLocks/>
            </p:cNvGrpSpPr>
            <p:nvPr/>
          </p:nvGrpSpPr>
          <p:grpSpPr bwMode="auto">
            <a:xfrm>
              <a:off x="1942" y="2406"/>
              <a:ext cx="312" cy="261"/>
              <a:chOff x="4765" y="1531"/>
              <a:chExt cx="312" cy="261"/>
            </a:xfrm>
          </p:grpSpPr>
          <p:sp>
            <p:nvSpPr>
              <p:cNvPr id="256032" name="AutoShape 291"/>
              <p:cNvSpPr>
                <a:spLocks noChangeAspect="1" noChangeArrowheads="1" noTextEdit="1"/>
              </p:cNvSpPr>
              <p:nvPr/>
            </p:nvSpPr>
            <p:spPr bwMode="auto">
              <a:xfrm>
                <a:off x="4765" y="1531"/>
                <a:ext cx="312" cy="2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033" name="Freeform 292"/>
              <p:cNvSpPr>
                <a:spLocks/>
              </p:cNvSpPr>
              <p:nvPr/>
            </p:nvSpPr>
            <p:spPr bwMode="auto">
              <a:xfrm>
                <a:off x="4765" y="1534"/>
                <a:ext cx="307" cy="258"/>
              </a:xfrm>
              <a:custGeom>
                <a:avLst/>
                <a:gdLst>
                  <a:gd name="T0" fmla="*/ 0 w 2150"/>
                  <a:gd name="T1" fmla="*/ 0 h 1804"/>
                  <a:gd name="T2" fmla="*/ 0 w 2150"/>
                  <a:gd name="T3" fmla="*/ 0 h 1804"/>
                  <a:gd name="T4" fmla="*/ 0 w 2150"/>
                  <a:gd name="T5" fmla="*/ 0 h 1804"/>
                  <a:gd name="T6" fmla="*/ 0 w 2150"/>
                  <a:gd name="T7" fmla="*/ 0 h 1804"/>
                  <a:gd name="T8" fmla="*/ 0 w 2150"/>
                  <a:gd name="T9" fmla="*/ 0 h 1804"/>
                  <a:gd name="T10" fmla="*/ 0 w 2150"/>
                  <a:gd name="T11" fmla="*/ 0 h 1804"/>
                  <a:gd name="T12" fmla="*/ 0 w 2150"/>
                  <a:gd name="T13" fmla="*/ 0 h 1804"/>
                  <a:gd name="T14" fmla="*/ 0 w 2150"/>
                  <a:gd name="T15" fmla="*/ 0 h 1804"/>
                  <a:gd name="T16" fmla="*/ 0 w 2150"/>
                  <a:gd name="T17" fmla="*/ 0 h 1804"/>
                  <a:gd name="T18" fmla="*/ 0 w 2150"/>
                  <a:gd name="T19" fmla="*/ 0 h 1804"/>
                  <a:gd name="T20" fmla="*/ 0 w 2150"/>
                  <a:gd name="T21" fmla="*/ 0 h 1804"/>
                  <a:gd name="T22" fmla="*/ 0 w 2150"/>
                  <a:gd name="T23" fmla="*/ 0 h 1804"/>
                  <a:gd name="T24" fmla="*/ 0 w 2150"/>
                  <a:gd name="T25" fmla="*/ 0 h 1804"/>
                  <a:gd name="T26" fmla="*/ 0 w 2150"/>
                  <a:gd name="T27" fmla="*/ 0 h 1804"/>
                  <a:gd name="T28" fmla="*/ 0 w 2150"/>
                  <a:gd name="T29" fmla="*/ 0 h 1804"/>
                  <a:gd name="T30" fmla="*/ 0 w 2150"/>
                  <a:gd name="T31" fmla="*/ 0 h 1804"/>
                  <a:gd name="T32" fmla="*/ 0 w 2150"/>
                  <a:gd name="T33" fmla="*/ 0 h 1804"/>
                  <a:gd name="T34" fmla="*/ 0 w 2150"/>
                  <a:gd name="T35" fmla="*/ 0 h 1804"/>
                  <a:gd name="T36" fmla="*/ 0 w 2150"/>
                  <a:gd name="T37" fmla="*/ 0 h 1804"/>
                  <a:gd name="T38" fmla="*/ 0 w 2150"/>
                  <a:gd name="T39" fmla="*/ 0 h 1804"/>
                  <a:gd name="T40" fmla="*/ 0 w 2150"/>
                  <a:gd name="T41" fmla="*/ 0 h 1804"/>
                  <a:gd name="T42" fmla="*/ 0 w 2150"/>
                  <a:gd name="T43" fmla="*/ 0 h 1804"/>
                  <a:gd name="T44" fmla="*/ 0 w 2150"/>
                  <a:gd name="T45" fmla="*/ 0 h 1804"/>
                  <a:gd name="T46" fmla="*/ 0 w 2150"/>
                  <a:gd name="T47" fmla="*/ 0 h 1804"/>
                  <a:gd name="T48" fmla="*/ 0 w 2150"/>
                  <a:gd name="T49" fmla="*/ 0 h 1804"/>
                  <a:gd name="T50" fmla="*/ 0 w 2150"/>
                  <a:gd name="T51" fmla="*/ 0 h 1804"/>
                  <a:gd name="T52" fmla="*/ 0 w 2150"/>
                  <a:gd name="T53" fmla="*/ 0 h 1804"/>
                  <a:gd name="T54" fmla="*/ 0 w 2150"/>
                  <a:gd name="T55" fmla="*/ 0 h 1804"/>
                  <a:gd name="T56" fmla="*/ 0 w 2150"/>
                  <a:gd name="T57" fmla="*/ 0 h 1804"/>
                  <a:gd name="T58" fmla="*/ 0 w 2150"/>
                  <a:gd name="T59" fmla="*/ 0 h 1804"/>
                  <a:gd name="T60" fmla="*/ 0 w 2150"/>
                  <a:gd name="T61" fmla="*/ 0 h 1804"/>
                  <a:gd name="T62" fmla="*/ 0 w 2150"/>
                  <a:gd name="T63" fmla="*/ 0 h 1804"/>
                  <a:gd name="T64" fmla="*/ 0 w 2150"/>
                  <a:gd name="T65" fmla="*/ 0 h 1804"/>
                  <a:gd name="T66" fmla="*/ 0 w 2150"/>
                  <a:gd name="T67" fmla="*/ 0 h 1804"/>
                  <a:gd name="T68" fmla="*/ 0 w 2150"/>
                  <a:gd name="T69" fmla="*/ 0 h 1804"/>
                  <a:gd name="T70" fmla="*/ 0 w 2150"/>
                  <a:gd name="T71" fmla="*/ 0 h 1804"/>
                  <a:gd name="T72" fmla="*/ 0 w 2150"/>
                  <a:gd name="T73" fmla="*/ 0 h 1804"/>
                  <a:gd name="T74" fmla="*/ 0 w 2150"/>
                  <a:gd name="T75" fmla="*/ 0 h 1804"/>
                  <a:gd name="T76" fmla="*/ 0 w 2150"/>
                  <a:gd name="T77" fmla="*/ 0 h 1804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2150"/>
                  <a:gd name="T118" fmla="*/ 0 h 1804"/>
                  <a:gd name="T119" fmla="*/ 2150 w 2150"/>
                  <a:gd name="T120" fmla="*/ 1804 h 1804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2150" h="1804">
                    <a:moveTo>
                      <a:pt x="582" y="239"/>
                    </a:moveTo>
                    <a:lnTo>
                      <a:pt x="606" y="129"/>
                    </a:lnTo>
                    <a:lnTo>
                      <a:pt x="607" y="129"/>
                    </a:lnTo>
                    <a:lnTo>
                      <a:pt x="611" y="128"/>
                    </a:lnTo>
                    <a:lnTo>
                      <a:pt x="616" y="125"/>
                    </a:lnTo>
                    <a:lnTo>
                      <a:pt x="623" y="123"/>
                    </a:lnTo>
                    <a:lnTo>
                      <a:pt x="633" y="120"/>
                    </a:lnTo>
                    <a:lnTo>
                      <a:pt x="645" y="115"/>
                    </a:lnTo>
                    <a:lnTo>
                      <a:pt x="659" y="112"/>
                    </a:lnTo>
                    <a:lnTo>
                      <a:pt x="676" y="107"/>
                    </a:lnTo>
                    <a:lnTo>
                      <a:pt x="694" y="101"/>
                    </a:lnTo>
                    <a:lnTo>
                      <a:pt x="715" y="95"/>
                    </a:lnTo>
                    <a:lnTo>
                      <a:pt x="738" y="90"/>
                    </a:lnTo>
                    <a:lnTo>
                      <a:pt x="763" y="84"/>
                    </a:lnTo>
                    <a:lnTo>
                      <a:pt x="790" y="78"/>
                    </a:lnTo>
                    <a:lnTo>
                      <a:pt x="820" y="71"/>
                    </a:lnTo>
                    <a:lnTo>
                      <a:pt x="852" y="64"/>
                    </a:lnTo>
                    <a:lnTo>
                      <a:pt x="886" y="59"/>
                    </a:lnTo>
                    <a:lnTo>
                      <a:pt x="922" y="52"/>
                    </a:lnTo>
                    <a:lnTo>
                      <a:pt x="961" y="46"/>
                    </a:lnTo>
                    <a:lnTo>
                      <a:pt x="1002" y="40"/>
                    </a:lnTo>
                    <a:lnTo>
                      <a:pt x="1044" y="35"/>
                    </a:lnTo>
                    <a:lnTo>
                      <a:pt x="1090" y="29"/>
                    </a:lnTo>
                    <a:lnTo>
                      <a:pt x="1138" y="23"/>
                    </a:lnTo>
                    <a:lnTo>
                      <a:pt x="1187" y="18"/>
                    </a:lnTo>
                    <a:lnTo>
                      <a:pt x="1240" y="14"/>
                    </a:lnTo>
                    <a:lnTo>
                      <a:pt x="1294" y="10"/>
                    </a:lnTo>
                    <a:lnTo>
                      <a:pt x="1350" y="7"/>
                    </a:lnTo>
                    <a:lnTo>
                      <a:pt x="1410" y="4"/>
                    </a:lnTo>
                    <a:lnTo>
                      <a:pt x="1470" y="1"/>
                    </a:lnTo>
                    <a:lnTo>
                      <a:pt x="1535" y="0"/>
                    </a:lnTo>
                    <a:lnTo>
                      <a:pt x="1601" y="0"/>
                    </a:lnTo>
                    <a:lnTo>
                      <a:pt x="1668" y="0"/>
                    </a:lnTo>
                    <a:lnTo>
                      <a:pt x="1739" y="1"/>
                    </a:lnTo>
                    <a:lnTo>
                      <a:pt x="1816" y="44"/>
                    </a:lnTo>
                    <a:lnTo>
                      <a:pt x="1799" y="248"/>
                    </a:lnTo>
                    <a:lnTo>
                      <a:pt x="1804" y="251"/>
                    </a:lnTo>
                    <a:lnTo>
                      <a:pt x="1820" y="259"/>
                    </a:lnTo>
                    <a:lnTo>
                      <a:pt x="1842" y="272"/>
                    </a:lnTo>
                    <a:lnTo>
                      <a:pt x="1868" y="292"/>
                    </a:lnTo>
                    <a:lnTo>
                      <a:pt x="1896" y="318"/>
                    </a:lnTo>
                    <a:lnTo>
                      <a:pt x="1920" y="351"/>
                    </a:lnTo>
                    <a:lnTo>
                      <a:pt x="1939" y="390"/>
                    </a:lnTo>
                    <a:lnTo>
                      <a:pt x="1951" y="436"/>
                    </a:lnTo>
                    <a:lnTo>
                      <a:pt x="2125" y="593"/>
                    </a:lnTo>
                    <a:lnTo>
                      <a:pt x="2078" y="1009"/>
                    </a:lnTo>
                    <a:lnTo>
                      <a:pt x="1799" y="1149"/>
                    </a:lnTo>
                    <a:lnTo>
                      <a:pt x="2129" y="1247"/>
                    </a:lnTo>
                    <a:lnTo>
                      <a:pt x="2131" y="1251"/>
                    </a:lnTo>
                    <a:lnTo>
                      <a:pt x="2137" y="1264"/>
                    </a:lnTo>
                    <a:lnTo>
                      <a:pt x="2143" y="1284"/>
                    </a:lnTo>
                    <a:lnTo>
                      <a:pt x="2149" y="1310"/>
                    </a:lnTo>
                    <a:lnTo>
                      <a:pt x="2150" y="1342"/>
                    </a:lnTo>
                    <a:lnTo>
                      <a:pt x="2147" y="1380"/>
                    </a:lnTo>
                    <a:lnTo>
                      <a:pt x="2136" y="1423"/>
                    </a:lnTo>
                    <a:lnTo>
                      <a:pt x="2117" y="1468"/>
                    </a:lnTo>
                    <a:lnTo>
                      <a:pt x="1244" y="1804"/>
                    </a:lnTo>
                    <a:lnTo>
                      <a:pt x="0" y="1413"/>
                    </a:lnTo>
                    <a:lnTo>
                      <a:pt x="22" y="1367"/>
                    </a:lnTo>
                    <a:lnTo>
                      <a:pt x="212" y="1302"/>
                    </a:lnTo>
                    <a:lnTo>
                      <a:pt x="212" y="248"/>
                    </a:lnTo>
                    <a:lnTo>
                      <a:pt x="213" y="247"/>
                    </a:lnTo>
                    <a:lnTo>
                      <a:pt x="217" y="244"/>
                    </a:lnTo>
                    <a:lnTo>
                      <a:pt x="223" y="240"/>
                    </a:lnTo>
                    <a:lnTo>
                      <a:pt x="232" y="234"/>
                    </a:lnTo>
                    <a:lnTo>
                      <a:pt x="245" y="228"/>
                    </a:lnTo>
                    <a:lnTo>
                      <a:pt x="258" y="221"/>
                    </a:lnTo>
                    <a:lnTo>
                      <a:pt x="276" y="214"/>
                    </a:lnTo>
                    <a:lnTo>
                      <a:pt x="294" y="207"/>
                    </a:lnTo>
                    <a:lnTo>
                      <a:pt x="316" y="201"/>
                    </a:lnTo>
                    <a:lnTo>
                      <a:pt x="340" y="197"/>
                    </a:lnTo>
                    <a:lnTo>
                      <a:pt x="366" y="194"/>
                    </a:lnTo>
                    <a:lnTo>
                      <a:pt x="393" y="192"/>
                    </a:lnTo>
                    <a:lnTo>
                      <a:pt x="424" y="193"/>
                    </a:lnTo>
                    <a:lnTo>
                      <a:pt x="457" y="197"/>
                    </a:lnTo>
                    <a:lnTo>
                      <a:pt x="493" y="203"/>
                    </a:lnTo>
                    <a:lnTo>
                      <a:pt x="529" y="214"/>
                    </a:lnTo>
                    <a:lnTo>
                      <a:pt x="582" y="239"/>
                    </a:lnTo>
                    <a:close/>
                  </a:path>
                </a:pathLst>
              </a:cu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034" name="Freeform 293"/>
              <p:cNvSpPr>
                <a:spLocks/>
              </p:cNvSpPr>
              <p:nvPr/>
            </p:nvSpPr>
            <p:spPr bwMode="auto">
              <a:xfrm>
                <a:off x="4882" y="1584"/>
                <a:ext cx="163" cy="111"/>
              </a:xfrm>
              <a:custGeom>
                <a:avLst/>
                <a:gdLst>
                  <a:gd name="T0" fmla="*/ 0 w 1139"/>
                  <a:gd name="T1" fmla="*/ 0 h 778"/>
                  <a:gd name="T2" fmla="*/ 0 w 1139"/>
                  <a:gd name="T3" fmla="*/ 0 h 778"/>
                  <a:gd name="T4" fmla="*/ 0 w 1139"/>
                  <a:gd name="T5" fmla="*/ 0 h 778"/>
                  <a:gd name="T6" fmla="*/ 0 w 1139"/>
                  <a:gd name="T7" fmla="*/ 0 h 778"/>
                  <a:gd name="T8" fmla="*/ 0 w 1139"/>
                  <a:gd name="T9" fmla="*/ 0 h 778"/>
                  <a:gd name="T10" fmla="*/ 0 w 1139"/>
                  <a:gd name="T11" fmla="*/ 0 h 778"/>
                  <a:gd name="T12" fmla="*/ 0 w 1139"/>
                  <a:gd name="T13" fmla="*/ 0 h 778"/>
                  <a:gd name="T14" fmla="*/ 0 w 1139"/>
                  <a:gd name="T15" fmla="*/ 0 h 778"/>
                  <a:gd name="T16" fmla="*/ 0 w 1139"/>
                  <a:gd name="T17" fmla="*/ 0 h 778"/>
                  <a:gd name="T18" fmla="*/ 0 w 1139"/>
                  <a:gd name="T19" fmla="*/ 0 h 778"/>
                  <a:gd name="T20" fmla="*/ 0 w 1139"/>
                  <a:gd name="T21" fmla="*/ 0 h 778"/>
                  <a:gd name="T22" fmla="*/ 0 w 1139"/>
                  <a:gd name="T23" fmla="*/ 0 h 778"/>
                  <a:gd name="T24" fmla="*/ 0 w 1139"/>
                  <a:gd name="T25" fmla="*/ 0 h 778"/>
                  <a:gd name="T26" fmla="*/ 0 w 1139"/>
                  <a:gd name="T27" fmla="*/ 0 h 778"/>
                  <a:gd name="T28" fmla="*/ 0 w 1139"/>
                  <a:gd name="T29" fmla="*/ 0 h 778"/>
                  <a:gd name="T30" fmla="*/ 0 w 1139"/>
                  <a:gd name="T31" fmla="*/ 0 h 778"/>
                  <a:gd name="T32" fmla="*/ 0 w 1139"/>
                  <a:gd name="T33" fmla="*/ 0 h 778"/>
                  <a:gd name="T34" fmla="*/ 0 w 1139"/>
                  <a:gd name="T35" fmla="*/ 0 h 778"/>
                  <a:gd name="T36" fmla="*/ 0 w 1139"/>
                  <a:gd name="T37" fmla="*/ 0 h 778"/>
                  <a:gd name="T38" fmla="*/ 0 w 1139"/>
                  <a:gd name="T39" fmla="*/ 0 h 778"/>
                  <a:gd name="T40" fmla="*/ 0 w 1139"/>
                  <a:gd name="T41" fmla="*/ 0 h 778"/>
                  <a:gd name="T42" fmla="*/ 0 w 1139"/>
                  <a:gd name="T43" fmla="*/ 0 h 778"/>
                  <a:gd name="T44" fmla="*/ 0 w 1139"/>
                  <a:gd name="T45" fmla="*/ 0 h 778"/>
                  <a:gd name="T46" fmla="*/ 0 w 1139"/>
                  <a:gd name="T47" fmla="*/ 0 h 778"/>
                  <a:gd name="T48" fmla="*/ 0 w 1139"/>
                  <a:gd name="T49" fmla="*/ 0 h 778"/>
                  <a:gd name="T50" fmla="*/ 0 w 1139"/>
                  <a:gd name="T51" fmla="*/ 0 h 778"/>
                  <a:gd name="T52" fmla="*/ 0 w 1139"/>
                  <a:gd name="T53" fmla="*/ 0 h 778"/>
                  <a:gd name="T54" fmla="*/ 0 w 1139"/>
                  <a:gd name="T55" fmla="*/ 0 h 778"/>
                  <a:gd name="T56" fmla="*/ 0 w 1139"/>
                  <a:gd name="T57" fmla="*/ 0 h 778"/>
                  <a:gd name="T58" fmla="*/ 0 w 1139"/>
                  <a:gd name="T59" fmla="*/ 0 h 778"/>
                  <a:gd name="T60" fmla="*/ 0 w 1139"/>
                  <a:gd name="T61" fmla="*/ 0 h 778"/>
                  <a:gd name="T62" fmla="*/ 0 w 1139"/>
                  <a:gd name="T63" fmla="*/ 0 h 778"/>
                  <a:gd name="T64" fmla="*/ 0 w 1139"/>
                  <a:gd name="T65" fmla="*/ 0 h 778"/>
                  <a:gd name="T66" fmla="*/ 0 w 1139"/>
                  <a:gd name="T67" fmla="*/ 0 h 778"/>
                  <a:gd name="T68" fmla="*/ 0 w 1139"/>
                  <a:gd name="T69" fmla="*/ 0 h 778"/>
                  <a:gd name="T70" fmla="*/ 0 w 1139"/>
                  <a:gd name="T71" fmla="*/ 0 h 778"/>
                  <a:gd name="T72" fmla="*/ 0 w 1139"/>
                  <a:gd name="T73" fmla="*/ 0 h 778"/>
                  <a:gd name="T74" fmla="*/ 0 w 1139"/>
                  <a:gd name="T75" fmla="*/ 0 h 778"/>
                  <a:gd name="T76" fmla="*/ 0 w 1139"/>
                  <a:gd name="T77" fmla="*/ 0 h 778"/>
                  <a:gd name="T78" fmla="*/ 0 w 1139"/>
                  <a:gd name="T79" fmla="*/ 0 h 778"/>
                  <a:gd name="T80" fmla="*/ 0 w 1139"/>
                  <a:gd name="T81" fmla="*/ 0 h 778"/>
                  <a:gd name="T82" fmla="*/ 0 w 1139"/>
                  <a:gd name="T83" fmla="*/ 0 h 778"/>
                  <a:gd name="T84" fmla="*/ 0 w 1139"/>
                  <a:gd name="T85" fmla="*/ 0 h 778"/>
                  <a:gd name="T86" fmla="*/ 0 w 1139"/>
                  <a:gd name="T87" fmla="*/ 0 h 778"/>
                  <a:gd name="T88" fmla="*/ 0 w 1139"/>
                  <a:gd name="T89" fmla="*/ 0 h 778"/>
                  <a:gd name="T90" fmla="*/ 0 w 1139"/>
                  <a:gd name="T91" fmla="*/ 0 h 778"/>
                  <a:gd name="T92" fmla="*/ 0 w 1139"/>
                  <a:gd name="T93" fmla="*/ 0 h 778"/>
                  <a:gd name="T94" fmla="*/ 0 w 1139"/>
                  <a:gd name="T95" fmla="*/ 0 h 778"/>
                  <a:gd name="T96" fmla="*/ 0 w 1139"/>
                  <a:gd name="T97" fmla="*/ 0 h 778"/>
                  <a:gd name="T98" fmla="*/ 0 w 1139"/>
                  <a:gd name="T99" fmla="*/ 0 h 778"/>
                  <a:gd name="T100" fmla="*/ 0 w 1139"/>
                  <a:gd name="T101" fmla="*/ 0 h 778"/>
                  <a:gd name="T102" fmla="*/ 0 w 1139"/>
                  <a:gd name="T103" fmla="*/ 0 h 778"/>
                  <a:gd name="T104" fmla="*/ 0 w 1139"/>
                  <a:gd name="T105" fmla="*/ 0 h 778"/>
                  <a:gd name="T106" fmla="*/ 0 w 1139"/>
                  <a:gd name="T107" fmla="*/ 0 h 778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w 1139"/>
                  <a:gd name="T163" fmla="*/ 0 h 778"/>
                  <a:gd name="T164" fmla="*/ 1139 w 1139"/>
                  <a:gd name="T165" fmla="*/ 778 h 778"/>
                </a:gdLst>
                <a:ahLst/>
                <a:cxnLst>
                  <a:cxn ang="T108">
                    <a:pos x="T0" y="T1"/>
                  </a:cxn>
                  <a:cxn ang="T109">
                    <a:pos x="T2" y="T3"/>
                  </a:cxn>
                  <a:cxn ang="T110">
                    <a:pos x="T4" y="T5"/>
                  </a:cxn>
                  <a:cxn ang="T111">
                    <a:pos x="T6" y="T7"/>
                  </a:cxn>
                  <a:cxn ang="T112">
                    <a:pos x="T8" y="T9"/>
                  </a:cxn>
                  <a:cxn ang="T113">
                    <a:pos x="T10" y="T11"/>
                  </a:cxn>
                  <a:cxn ang="T114">
                    <a:pos x="T12" y="T13"/>
                  </a:cxn>
                  <a:cxn ang="T115">
                    <a:pos x="T14" y="T15"/>
                  </a:cxn>
                  <a:cxn ang="T116">
                    <a:pos x="T16" y="T17"/>
                  </a:cxn>
                  <a:cxn ang="T117">
                    <a:pos x="T18" y="T19"/>
                  </a:cxn>
                  <a:cxn ang="T118">
                    <a:pos x="T20" y="T21"/>
                  </a:cxn>
                  <a:cxn ang="T119">
                    <a:pos x="T22" y="T23"/>
                  </a:cxn>
                  <a:cxn ang="T120">
                    <a:pos x="T24" y="T25"/>
                  </a:cxn>
                  <a:cxn ang="T121">
                    <a:pos x="T26" y="T27"/>
                  </a:cxn>
                  <a:cxn ang="T122">
                    <a:pos x="T28" y="T29"/>
                  </a:cxn>
                  <a:cxn ang="T123">
                    <a:pos x="T30" y="T31"/>
                  </a:cxn>
                  <a:cxn ang="T124">
                    <a:pos x="T32" y="T33"/>
                  </a:cxn>
                  <a:cxn ang="T125">
                    <a:pos x="T34" y="T35"/>
                  </a:cxn>
                  <a:cxn ang="T126">
                    <a:pos x="T36" y="T37"/>
                  </a:cxn>
                  <a:cxn ang="T127">
                    <a:pos x="T38" y="T39"/>
                  </a:cxn>
                  <a:cxn ang="T128">
                    <a:pos x="T40" y="T41"/>
                  </a:cxn>
                  <a:cxn ang="T129">
                    <a:pos x="T42" y="T43"/>
                  </a:cxn>
                  <a:cxn ang="T130">
                    <a:pos x="T44" y="T45"/>
                  </a:cxn>
                  <a:cxn ang="T131">
                    <a:pos x="T46" y="T47"/>
                  </a:cxn>
                  <a:cxn ang="T132">
                    <a:pos x="T48" y="T49"/>
                  </a:cxn>
                  <a:cxn ang="T133">
                    <a:pos x="T50" y="T51"/>
                  </a:cxn>
                  <a:cxn ang="T134">
                    <a:pos x="T52" y="T53"/>
                  </a:cxn>
                  <a:cxn ang="T135">
                    <a:pos x="T54" y="T55"/>
                  </a:cxn>
                  <a:cxn ang="T136">
                    <a:pos x="T56" y="T57"/>
                  </a:cxn>
                  <a:cxn ang="T137">
                    <a:pos x="T58" y="T59"/>
                  </a:cxn>
                  <a:cxn ang="T138">
                    <a:pos x="T60" y="T61"/>
                  </a:cxn>
                  <a:cxn ang="T139">
                    <a:pos x="T62" y="T63"/>
                  </a:cxn>
                  <a:cxn ang="T140">
                    <a:pos x="T64" y="T65"/>
                  </a:cxn>
                  <a:cxn ang="T141">
                    <a:pos x="T66" y="T67"/>
                  </a:cxn>
                  <a:cxn ang="T142">
                    <a:pos x="T68" y="T69"/>
                  </a:cxn>
                  <a:cxn ang="T143">
                    <a:pos x="T70" y="T71"/>
                  </a:cxn>
                  <a:cxn ang="T144">
                    <a:pos x="T72" y="T73"/>
                  </a:cxn>
                  <a:cxn ang="T145">
                    <a:pos x="T74" y="T75"/>
                  </a:cxn>
                  <a:cxn ang="T146">
                    <a:pos x="T76" y="T77"/>
                  </a:cxn>
                  <a:cxn ang="T147">
                    <a:pos x="T78" y="T79"/>
                  </a:cxn>
                  <a:cxn ang="T148">
                    <a:pos x="T80" y="T81"/>
                  </a:cxn>
                  <a:cxn ang="T149">
                    <a:pos x="T82" y="T83"/>
                  </a:cxn>
                  <a:cxn ang="T150">
                    <a:pos x="T84" y="T85"/>
                  </a:cxn>
                  <a:cxn ang="T151">
                    <a:pos x="T86" y="T87"/>
                  </a:cxn>
                  <a:cxn ang="T152">
                    <a:pos x="T88" y="T89"/>
                  </a:cxn>
                  <a:cxn ang="T153">
                    <a:pos x="T90" y="T91"/>
                  </a:cxn>
                  <a:cxn ang="T154">
                    <a:pos x="T92" y="T93"/>
                  </a:cxn>
                  <a:cxn ang="T155">
                    <a:pos x="T94" y="T95"/>
                  </a:cxn>
                  <a:cxn ang="T156">
                    <a:pos x="T96" y="T97"/>
                  </a:cxn>
                  <a:cxn ang="T157">
                    <a:pos x="T98" y="T99"/>
                  </a:cxn>
                  <a:cxn ang="T158">
                    <a:pos x="T100" y="T101"/>
                  </a:cxn>
                  <a:cxn ang="T159">
                    <a:pos x="T102" y="T103"/>
                  </a:cxn>
                  <a:cxn ang="T160">
                    <a:pos x="T104" y="T105"/>
                  </a:cxn>
                  <a:cxn ang="T161">
                    <a:pos x="T106" y="T107"/>
                  </a:cxn>
                </a:cxnLst>
                <a:rect l="T162" t="T163" r="T164" b="T165"/>
                <a:pathLst>
                  <a:path w="1139" h="778">
                    <a:moveTo>
                      <a:pt x="7" y="587"/>
                    </a:moveTo>
                    <a:lnTo>
                      <a:pt x="0" y="682"/>
                    </a:lnTo>
                    <a:lnTo>
                      <a:pt x="742" y="778"/>
                    </a:lnTo>
                    <a:lnTo>
                      <a:pt x="748" y="775"/>
                    </a:lnTo>
                    <a:lnTo>
                      <a:pt x="763" y="767"/>
                    </a:lnTo>
                    <a:lnTo>
                      <a:pt x="787" y="755"/>
                    </a:lnTo>
                    <a:lnTo>
                      <a:pt x="816" y="737"/>
                    </a:lnTo>
                    <a:lnTo>
                      <a:pt x="852" y="714"/>
                    </a:lnTo>
                    <a:lnTo>
                      <a:pt x="891" y="686"/>
                    </a:lnTo>
                    <a:lnTo>
                      <a:pt x="932" y="652"/>
                    </a:lnTo>
                    <a:lnTo>
                      <a:pt x="973" y="613"/>
                    </a:lnTo>
                    <a:lnTo>
                      <a:pt x="1013" y="570"/>
                    </a:lnTo>
                    <a:lnTo>
                      <a:pt x="1051" y="521"/>
                    </a:lnTo>
                    <a:lnTo>
                      <a:pt x="1083" y="466"/>
                    </a:lnTo>
                    <a:lnTo>
                      <a:pt x="1109" y="406"/>
                    </a:lnTo>
                    <a:lnTo>
                      <a:pt x="1129" y="342"/>
                    </a:lnTo>
                    <a:lnTo>
                      <a:pt x="1139" y="271"/>
                    </a:lnTo>
                    <a:lnTo>
                      <a:pt x="1138" y="196"/>
                    </a:lnTo>
                    <a:lnTo>
                      <a:pt x="1124" y="115"/>
                    </a:lnTo>
                    <a:lnTo>
                      <a:pt x="1122" y="110"/>
                    </a:lnTo>
                    <a:lnTo>
                      <a:pt x="1115" y="97"/>
                    </a:lnTo>
                    <a:lnTo>
                      <a:pt x="1102" y="80"/>
                    </a:lnTo>
                    <a:lnTo>
                      <a:pt x="1086" y="59"/>
                    </a:lnTo>
                    <a:lnTo>
                      <a:pt x="1066" y="39"/>
                    </a:lnTo>
                    <a:lnTo>
                      <a:pt x="1041" y="20"/>
                    </a:lnTo>
                    <a:lnTo>
                      <a:pt x="1011" y="7"/>
                    </a:lnTo>
                    <a:lnTo>
                      <a:pt x="978" y="0"/>
                    </a:lnTo>
                    <a:lnTo>
                      <a:pt x="982" y="12"/>
                    </a:lnTo>
                    <a:lnTo>
                      <a:pt x="994" y="46"/>
                    </a:lnTo>
                    <a:lnTo>
                      <a:pt x="1007" y="100"/>
                    </a:lnTo>
                    <a:lnTo>
                      <a:pt x="1019" y="169"/>
                    </a:lnTo>
                    <a:lnTo>
                      <a:pt x="1022" y="252"/>
                    </a:lnTo>
                    <a:lnTo>
                      <a:pt x="1013" y="344"/>
                    </a:lnTo>
                    <a:lnTo>
                      <a:pt x="987" y="444"/>
                    </a:lnTo>
                    <a:lnTo>
                      <a:pt x="940" y="549"/>
                    </a:lnTo>
                    <a:lnTo>
                      <a:pt x="939" y="550"/>
                    </a:lnTo>
                    <a:lnTo>
                      <a:pt x="934" y="553"/>
                    </a:lnTo>
                    <a:lnTo>
                      <a:pt x="927" y="559"/>
                    </a:lnTo>
                    <a:lnTo>
                      <a:pt x="917" y="567"/>
                    </a:lnTo>
                    <a:lnTo>
                      <a:pt x="904" y="575"/>
                    </a:lnTo>
                    <a:lnTo>
                      <a:pt x="890" y="585"/>
                    </a:lnTo>
                    <a:lnTo>
                      <a:pt x="871" y="594"/>
                    </a:lnTo>
                    <a:lnTo>
                      <a:pt x="851" y="603"/>
                    </a:lnTo>
                    <a:lnTo>
                      <a:pt x="828" y="611"/>
                    </a:lnTo>
                    <a:lnTo>
                      <a:pt x="802" y="619"/>
                    </a:lnTo>
                    <a:lnTo>
                      <a:pt x="773" y="625"/>
                    </a:lnTo>
                    <a:lnTo>
                      <a:pt x="741" y="629"/>
                    </a:lnTo>
                    <a:lnTo>
                      <a:pt x="708" y="630"/>
                    </a:lnTo>
                    <a:lnTo>
                      <a:pt x="671" y="629"/>
                    </a:lnTo>
                    <a:lnTo>
                      <a:pt x="631" y="626"/>
                    </a:lnTo>
                    <a:lnTo>
                      <a:pt x="590" y="618"/>
                    </a:lnTo>
                    <a:lnTo>
                      <a:pt x="590" y="720"/>
                    </a:lnTo>
                    <a:lnTo>
                      <a:pt x="26" y="663"/>
                    </a:lnTo>
                    <a:lnTo>
                      <a:pt x="7" y="587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035" name="Freeform 294"/>
              <p:cNvSpPr>
                <a:spLocks/>
              </p:cNvSpPr>
              <p:nvPr/>
            </p:nvSpPr>
            <p:spPr bwMode="auto">
              <a:xfrm>
                <a:off x="4862" y="1693"/>
                <a:ext cx="119" cy="38"/>
              </a:xfrm>
              <a:custGeom>
                <a:avLst/>
                <a:gdLst>
                  <a:gd name="T0" fmla="*/ 0 w 837"/>
                  <a:gd name="T1" fmla="*/ 0 h 269"/>
                  <a:gd name="T2" fmla="*/ 0 w 837"/>
                  <a:gd name="T3" fmla="*/ 0 h 269"/>
                  <a:gd name="T4" fmla="*/ 0 w 837"/>
                  <a:gd name="T5" fmla="*/ 0 h 269"/>
                  <a:gd name="T6" fmla="*/ 0 w 837"/>
                  <a:gd name="T7" fmla="*/ 0 h 269"/>
                  <a:gd name="T8" fmla="*/ 0 w 837"/>
                  <a:gd name="T9" fmla="*/ 0 h 26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37"/>
                  <a:gd name="T16" fmla="*/ 0 h 269"/>
                  <a:gd name="T17" fmla="*/ 837 w 837"/>
                  <a:gd name="T18" fmla="*/ 269 h 26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37" h="269">
                    <a:moveTo>
                      <a:pt x="837" y="96"/>
                    </a:moveTo>
                    <a:lnTo>
                      <a:pt x="12" y="0"/>
                    </a:lnTo>
                    <a:lnTo>
                      <a:pt x="0" y="96"/>
                    </a:lnTo>
                    <a:lnTo>
                      <a:pt x="812" y="269"/>
                    </a:lnTo>
                    <a:lnTo>
                      <a:pt x="837" y="96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036" name="Freeform 295"/>
              <p:cNvSpPr>
                <a:spLocks/>
              </p:cNvSpPr>
              <p:nvPr/>
            </p:nvSpPr>
            <p:spPr bwMode="auto">
              <a:xfrm>
                <a:off x="4921" y="1705"/>
                <a:ext cx="51" cy="18"/>
              </a:xfrm>
              <a:custGeom>
                <a:avLst/>
                <a:gdLst>
                  <a:gd name="T0" fmla="*/ 0 w 358"/>
                  <a:gd name="T1" fmla="*/ 0 h 122"/>
                  <a:gd name="T2" fmla="*/ 0 w 358"/>
                  <a:gd name="T3" fmla="*/ 0 h 122"/>
                  <a:gd name="T4" fmla="*/ 0 w 358"/>
                  <a:gd name="T5" fmla="*/ 0 h 122"/>
                  <a:gd name="T6" fmla="*/ 0 w 358"/>
                  <a:gd name="T7" fmla="*/ 0 h 122"/>
                  <a:gd name="T8" fmla="*/ 0 w 358"/>
                  <a:gd name="T9" fmla="*/ 0 h 12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8"/>
                  <a:gd name="T16" fmla="*/ 0 h 122"/>
                  <a:gd name="T17" fmla="*/ 358 w 358"/>
                  <a:gd name="T18" fmla="*/ 122 h 12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8" h="122">
                    <a:moveTo>
                      <a:pt x="358" y="53"/>
                    </a:moveTo>
                    <a:lnTo>
                      <a:pt x="5" y="0"/>
                    </a:lnTo>
                    <a:lnTo>
                      <a:pt x="0" y="51"/>
                    </a:lnTo>
                    <a:lnTo>
                      <a:pt x="348" y="122"/>
                    </a:lnTo>
                    <a:lnTo>
                      <a:pt x="358" y="53"/>
                    </a:lnTo>
                    <a:close/>
                  </a:path>
                </a:pathLst>
              </a:cu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037" name="Freeform 296"/>
              <p:cNvSpPr>
                <a:spLocks/>
              </p:cNvSpPr>
              <p:nvPr/>
            </p:nvSpPr>
            <p:spPr bwMode="auto">
              <a:xfrm>
                <a:off x="4869" y="1696"/>
                <a:ext cx="34" cy="13"/>
              </a:xfrm>
              <a:custGeom>
                <a:avLst/>
                <a:gdLst>
                  <a:gd name="T0" fmla="*/ 0 w 239"/>
                  <a:gd name="T1" fmla="*/ 0 h 91"/>
                  <a:gd name="T2" fmla="*/ 0 w 239"/>
                  <a:gd name="T3" fmla="*/ 0 h 91"/>
                  <a:gd name="T4" fmla="*/ 0 w 239"/>
                  <a:gd name="T5" fmla="*/ 0 h 91"/>
                  <a:gd name="T6" fmla="*/ 0 w 239"/>
                  <a:gd name="T7" fmla="*/ 0 h 91"/>
                  <a:gd name="T8" fmla="*/ 0 w 239"/>
                  <a:gd name="T9" fmla="*/ 0 h 9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9"/>
                  <a:gd name="T16" fmla="*/ 0 h 91"/>
                  <a:gd name="T17" fmla="*/ 239 w 239"/>
                  <a:gd name="T18" fmla="*/ 91 h 9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9" h="91">
                    <a:moveTo>
                      <a:pt x="239" y="42"/>
                    </a:moveTo>
                    <a:lnTo>
                      <a:pt x="0" y="0"/>
                    </a:lnTo>
                    <a:lnTo>
                      <a:pt x="2" y="44"/>
                    </a:lnTo>
                    <a:lnTo>
                      <a:pt x="231" y="91"/>
                    </a:lnTo>
                    <a:lnTo>
                      <a:pt x="239" y="42"/>
                    </a:lnTo>
                    <a:close/>
                  </a:path>
                </a:pathLst>
              </a:cu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038" name="Freeform 297"/>
              <p:cNvSpPr>
                <a:spLocks/>
              </p:cNvSpPr>
              <p:nvPr/>
            </p:nvSpPr>
            <p:spPr bwMode="auto">
              <a:xfrm>
                <a:off x="4783" y="1709"/>
                <a:ext cx="202" cy="67"/>
              </a:xfrm>
              <a:custGeom>
                <a:avLst/>
                <a:gdLst>
                  <a:gd name="T0" fmla="*/ 0 w 1409"/>
                  <a:gd name="T1" fmla="*/ 0 h 466"/>
                  <a:gd name="T2" fmla="*/ 0 w 1409"/>
                  <a:gd name="T3" fmla="*/ 0 h 466"/>
                  <a:gd name="T4" fmla="*/ 0 w 1409"/>
                  <a:gd name="T5" fmla="*/ 0 h 466"/>
                  <a:gd name="T6" fmla="*/ 0 w 1409"/>
                  <a:gd name="T7" fmla="*/ 0 h 466"/>
                  <a:gd name="T8" fmla="*/ 0 w 1409"/>
                  <a:gd name="T9" fmla="*/ 0 h 466"/>
                  <a:gd name="T10" fmla="*/ 0 w 1409"/>
                  <a:gd name="T11" fmla="*/ 0 h 466"/>
                  <a:gd name="T12" fmla="*/ 0 w 1409"/>
                  <a:gd name="T13" fmla="*/ 0 h 466"/>
                  <a:gd name="T14" fmla="*/ 0 w 1409"/>
                  <a:gd name="T15" fmla="*/ 0 h 466"/>
                  <a:gd name="T16" fmla="*/ 0 w 1409"/>
                  <a:gd name="T17" fmla="*/ 0 h 466"/>
                  <a:gd name="T18" fmla="*/ 0 w 1409"/>
                  <a:gd name="T19" fmla="*/ 0 h 466"/>
                  <a:gd name="T20" fmla="*/ 0 w 1409"/>
                  <a:gd name="T21" fmla="*/ 0 h 466"/>
                  <a:gd name="T22" fmla="*/ 0 w 1409"/>
                  <a:gd name="T23" fmla="*/ 0 h 466"/>
                  <a:gd name="T24" fmla="*/ 0 w 1409"/>
                  <a:gd name="T25" fmla="*/ 0 h 466"/>
                  <a:gd name="T26" fmla="*/ 0 w 1409"/>
                  <a:gd name="T27" fmla="*/ 0 h 466"/>
                  <a:gd name="T28" fmla="*/ 0 w 1409"/>
                  <a:gd name="T29" fmla="*/ 0 h 466"/>
                  <a:gd name="T30" fmla="*/ 0 w 1409"/>
                  <a:gd name="T31" fmla="*/ 0 h 466"/>
                  <a:gd name="T32" fmla="*/ 0 w 1409"/>
                  <a:gd name="T33" fmla="*/ 0 h 466"/>
                  <a:gd name="T34" fmla="*/ 0 w 1409"/>
                  <a:gd name="T35" fmla="*/ 0 h 466"/>
                  <a:gd name="T36" fmla="*/ 0 w 1409"/>
                  <a:gd name="T37" fmla="*/ 0 h 466"/>
                  <a:gd name="T38" fmla="*/ 0 w 1409"/>
                  <a:gd name="T39" fmla="*/ 0 h 466"/>
                  <a:gd name="T40" fmla="*/ 0 w 1409"/>
                  <a:gd name="T41" fmla="*/ 0 h 466"/>
                  <a:gd name="T42" fmla="*/ 0 w 1409"/>
                  <a:gd name="T43" fmla="*/ 0 h 466"/>
                  <a:gd name="T44" fmla="*/ 0 w 1409"/>
                  <a:gd name="T45" fmla="*/ 0 h 466"/>
                  <a:gd name="T46" fmla="*/ 0 w 1409"/>
                  <a:gd name="T47" fmla="*/ 0 h 466"/>
                  <a:gd name="T48" fmla="*/ 0 w 1409"/>
                  <a:gd name="T49" fmla="*/ 0 h 466"/>
                  <a:gd name="T50" fmla="*/ 0 w 1409"/>
                  <a:gd name="T51" fmla="*/ 0 h 466"/>
                  <a:gd name="T52" fmla="*/ 0 w 1409"/>
                  <a:gd name="T53" fmla="*/ 0 h 466"/>
                  <a:gd name="T54" fmla="*/ 0 w 1409"/>
                  <a:gd name="T55" fmla="*/ 0 h 466"/>
                  <a:gd name="T56" fmla="*/ 0 w 1409"/>
                  <a:gd name="T57" fmla="*/ 0 h 466"/>
                  <a:gd name="T58" fmla="*/ 0 w 1409"/>
                  <a:gd name="T59" fmla="*/ 0 h 466"/>
                  <a:gd name="T60" fmla="*/ 0 w 1409"/>
                  <a:gd name="T61" fmla="*/ 0 h 466"/>
                  <a:gd name="T62" fmla="*/ 0 w 1409"/>
                  <a:gd name="T63" fmla="*/ 0 h 466"/>
                  <a:gd name="T64" fmla="*/ 0 w 1409"/>
                  <a:gd name="T65" fmla="*/ 0 h 466"/>
                  <a:gd name="T66" fmla="*/ 0 w 1409"/>
                  <a:gd name="T67" fmla="*/ 0 h 466"/>
                  <a:gd name="T68" fmla="*/ 0 w 1409"/>
                  <a:gd name="T69" fmla="*/ 0 h 46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1409"/>
                  <a:gd name="T106" fmla="*/ 0 h 466"/>
                  <a:gd name="T107" fmla="*/ 1409 w 1409"/>
                  <a:gd name="T108" fmla="*/ 466 h 466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1409" h="466">
                    <a:moveTo>
                      <a:pt x="0" y="140"/>
                    </a:moveTo>
                    <a:lnTo>
                      <a:pt x="4" y="140"/>
                    </a:lnTo>
                    <a:lnTo>
                      <a:pt x="12" y="138"/>
                    </a:lnTo>
                    <a:lnTo>
                      <a:pt x="27" y="135"/>
                    </a:lnTo>
                    <a:lnTo>
                      <a:pt x="45" y="132"/>
                    </a:lnTo>
                    <a:lnTo>
                      <a:pt x="67" y="128"/>
                    </a:lnTo>
                    <a:lnTo>
                      <a:pt x="92" y="123"/>
                    </a:lnTo>
                    <a:lnTo>
                      <a:pt x="120" y="116"/>
                    </a:lnTo>
                    <a:lnTo>
                      <a:pt x="150" y="108"/>
                    </a:lnTo>
                    <a:lnTo>
                      <a:pt x="181" y="100"/>
                    </a:lnTo>
                    <a:lnTo>
                      <a:pt x="212" y="89"/>
                    </a:lnTo>
                    <a:lnTo>
                      <a:pt x="243" y="78"/>
                    </a:lnTo>
                    <a:lnTo>
                      <a:pt x="273" y="65"/>
                    </a:lnTo>
                    <a:lnTo>
                      <a:pt x="303" y="50"/>
                    </a:lnTo>
                    <a:lnTo>
                      <a:pt x="330" y="35"/>
                    </a:lnTo>
                    <a:lnTo>
                      <a:pt x="355" y="18"/>
                    </a:lnTo>
                    <a:lnTo>
                      <a:pt x="375" y="0"/>
                    </a:lnTo>
                    <a:lnTo>
                      <a:pt x="1409" y="236"/>
                    </a:lnTo>
                    <a:lnTo>
                      <a:pt x="1407" y="239"/>
                    </a:lnTo>
                    <a:lnTo>
                      <a:pt x="1401" y="245"/>
                    </a:lnTo>
                    <a:lnTo>
                      <a:pt x="1392" y="254"/>
                    </a:lnTo>
                    <a:lnTo>
                      <a:pt x="1379" y="265"/>
                    </a:lnTo>
                    <a:lnTo>
                      <a:pt x="1363" y="279"/>
                    </a:lnTo>
                    <a:lnTo>
                      <a:pt x="1345" y="295"/>
                    </a:lnTo>
                    <a:lnTo>
                      <a:pt x="1325" y="313"/>
                    </a:lnTo>
                    <a:lnTo>
                      <a:pt x="1303" y="332"/>
                    </a:lnTo>
                    <a:lnTo>
                      <a:pt x="1279" y="351"/>
                    </a:lnTo>
                    <a:lnTo>
                      <a:pt x="1253" y="371"/>
                    </a:lnTo>
                    <a:lnTo>
                      <a:pt x="1227" y="390"/>
                    </a:lnTo>
                    <a:lnTo>
                      <a:pt x="1200" y="409"/>
                    </a:lnTo>
                    <a:lnTo>
                      <a:pt x="1172" y="426"/>
                    </a:lnTo>
                    <a:lnTo>
                      <a:pt x="1145" y="441"/>
                    </a:lnTo>
                    <a:lnTo>
                      <a:pt x="1117" y="455"/>
                    </a:lnTo>
                    <a:lnTo>
                      <a:pt x="1091" y="466"/>
                    </a:lnTo>
                    <a:lnTo>
                      <a:pt x="0" y="140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039" name="Freeform 298"/>
              <p:cNvSpPr>
                <a:spLocks/>
              </p:cNvSpPr>
              <p:nvPr/>
            </p:nvSpPr>
            <p:spPr bwMode="auto">
              <a:xfrm>
                <a:off x="4984" y="1702"/>
                <a:ext cx="72" cy="32"/>
              </a:xfrm>
              <a:custGeom>
                <a:avLst/>
                <a:gdLst>
                  <a:gd name="T0" fmla="*/ 0 w 502"/>
                  <a:gd name="T1" fmla="*/ 0 h 223"/>
                  <a:gd name="T2" fmla="*/ 0 w 502"/>
                  <a:gd name="T3" fmla="*/ 0 h 223"/>
                  <a:gd name="T4" fmla="*/ 0 w 502"/>
                  <a:gd name="T5" fmla="*/ 0 h 223"/>
                  <a:gd name="T6" fmla="*/ 0 w 502"/>
                  <a:gd name="T7" fmla="*/ 0 h 223"/>
                  <a:gd name="T8" fmla="*/ 0 w 502"/>
                  <a:gd name="T9" fmla="*/ 0 h 223"/>
                  <a:gd name="T10" fmla="*/ 0 w 502"/>
                  <a:gd name="T11" fmla="*/ 0 h 2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02"/>
                  <a:gd name="T19" fmla="*/ 0 h 223"/>
                  <a:gd name="T20" fmla="*/ 502 w 502"/>
                  <a:gd name="T21" fmla="*/ 223 h 2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02" h="223">
                    <a:moveTo>
                      <a:pt x="51" y="223"/>
                    </a:moveTo>
                    <a:lnTo>
                      <a:pt x="502" y="90"/>
                    </a:lnTo>
                    <a:lnTo>
                      <a:pt x="229" y="0"/>
                    </a:lnTo>
                    <a:lnTo>
                      <a:pt x="6" y="26"/>
                    </a:lnTo>
                    <a:lnTo>
                      <a:pt x="0" y="211"/>
                    </a:lnTo>
                    <a:lnTo>
                      <a:pt x="51" y="223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040" name="Freeform 299"/>
              <p:cNvSpPr>
                <a:spLocks/>
              </p:cNvSpPr>
              <p:nvPr/>
            </p:nvSpPr>
            <p:spPr bwMode="auto">
              <a:xfrm>
                <a:off x="4799" y="1565"/>
                <a:ext cx="38" cy="152"/>
              </a:xfrm>
              <a:custGeom>
                <a:avLst/>
                <a:gdLst>
                  <a:gd name="T0" fmla="*/ 0 w 267"/>
                  <a:gd name="T1" fmla="*/ 0 h 1064"/>
                  <a:gd name="T2" fmla="*/ 0 w 267"/>
                  <a:gd name="T3" fmla="*/ 0 h 1064"/>
                  <a:gd name="T4" fmla="*/ 0 w 267"/>
                  <a:gd name="T5" fmla="*/ 0 h 1064"/>
                  <a:gd name="T6" fmla="*/ 0 w 267"/>
                  <a:gd name="T7" fmla="*/ 0 h 1064"/>
                  <a:gd name="T8" fmla="*/ 0 w 267"/>
                  <a:gd name="T9" fmla="*/ 0 h 1064"/>
                  <a:gd name="T10" fmla="*/ 0 w 267"/>
                  <a:gd name="T11" fmla="*/ 0 h 1064"/>
                  <a:gd name="T12" fmla="*/ 0 w 267"/>
                  <a:gd name="T13" fmla="*/ 0 h 1064"/>
                  <a:gd name="T14" fmla="*/ 0 w 267"/>
                  <a:gd name="T15" fmla="*/ 0 h 1064"/>
                  <a:gd name="T16" fmla="*/ 0 w 267"/>
                  <a:gd name="T17" fmla="*/ 0 h 1064"/>
                  <a:gd name="T18" fmla="*/ 0 w 267"/>
                  <a:gd name="T19" fmla="*/ 0 h 1064"/>
                  <a:gd name="T20" fmla="*/ 0 w 267"/>
                  <a:gd name="T21" fmla="*/ 0 h 1064"/>
                  <a:gd name="T22" fmla="*/ 0 w 267"/>
                  <a:gd name="T23" fmla="*/ 0 h 1064"/>
                  <a:gd name="T24" fmla="*/ 0 w 267"/>
                  <a:gd name="T25" fmla="*/ 0 h 1064"/>
                  <a:gd name="T26" fmla="*/ 0 w 267"/>
                  <a:gd name="T27" fmla="*/ 0 h 1064"/>
                  <a:gd name="T28" fmla="*/ 0 w 267"/>
                  <a:gd name="T29" fmla="*/ 0 h 1064"/>
                  <a:gd name="T30" fmla="*/ 0 w 267"/>
                  <a:gd name="T31" fmla="*/ 0 h 1064"/>
                  <a:gd name="T32" fmla="*/ 0 w 267"/>
                  <a:gd name="T33" fmla="*/ 0 h 1064"/>
                  <a:gd name="T34" fmla="*/ 0 w 267"/>
                  <a:gd name="T35" fmla="*/ 0 h 1064"/>
                  <a:gd name="T36" fmla="*/ 0 w 267"/>
                  <a:gd name="T37" fmla="*/ 0 h 1064"/>
                  <a:gd name="T38" fmla="*/ 0 w 267"/>
                  <a:gd name="T39" fmla="*/ 0 h 1064"/>
                  <a:gd name="T40" fmla="*/ 0 w 267"/>
                  <a:gd name="T41" fmla="*/ 0 h 1064"/>
                  <a:gd name="T42" fmla="*/ 0 w 267"/>
                  <a:gd name="T43" fmla="*/ 0 h 1064"/>
                  <a:gd name="T44" fmla="*/ 0 w 267"/>
                  <a:gd name="T45" fmla="*/ 0 h 1064"/>
                  <a:gd name="T46" fmla="*/ 0 w 267"/>
                  <a:gd name="T47" fmla="*/ 0 h 1064"/>
                  <a:gd name="T48" fmla="*/ 0 w 267"/>
                  <a:gd name="T49" fmla="*/ 0 h 1064"/>
                  <a:gd name="T50" fmla="*/ 0 w 267"/>
                  <a:gd name="T51" fmla="*/ 0 h 1064"/>
                  <a:gd name="T52" fmla="*/ 0 w 267"/>
                  <a:gd name="T53" fmla="*/ 0 h 1064"/>
                  <a:gd name="T54" fmla="*/ 0 w 267"/>
                  <a:gd name="T55" fmla="*/ 0 h 1064"/>
                  <a:gd name="T56" fmla="*/ 0 w 267"/>
                  <a:gd name="T57" fmla="*/ 0 h 1064"/>
                  <a:gd name="T58" fmla="*/ 0 w 267"/>
                  <a:gd name="T59" fmla="*/ 0 h 1064"/>
                  <a:gd name="T60" fmla="*/ 0 w 267"/>
                  <a:gd name="T61" fmla="*/ 0 h 1064"/>
                  <a:gd name="T62" fmla="*/ 0 w 267"/>
                  <a:gd name="T63" fmla="*/ 0 h 1064"/>
                  <a:gd name="T64" fmla="*/ 0 w 267"/>
                  <a:gd name="T65" fmla="*/ 0 h 1064"/>
                  <a:gd name="T66" fmla="*/ 0 w 267"/>
                  <a:gd name="T67" fmla="*/ 0 h 1064"/>
                  <a:gd name="T68" fmla="*/ 0 w 267"/>
                  <a:gd name="T69" fmla="*/ 0 h 1064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267"/>
                  <a:gd name="T106" fmla="*/ 0 h 1064"/>
                  <a:gd name="T107" fmla="*/ 267 w 267"/>
                  <a:gd name="T108" fmla="*/ 1064 h 1064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267" h="1064">
                    <a:moveTo>
                      <a:pt x="267" y="26"/>
                    </a:moveTo>
                    <a:lnTo>
                      <a:pt x="266" y="24"/>
                    </a:lnTo>
                    <a:lnTo>
                      <a:pt x="262" y="22"/>
                    </a:lnTo>
                    <a:lnTo>
                      <a:pt x="254" y="20"/>
                    </a:lnTo>
                    <a:lnTo>
                      <a:pt x="244" y="16"/>
                    </a:lnTo>
                    <a:lnTo>
                      <a:pt x="232" y="12"/>
                    </a:lnTo>
                    <a:lnTo>
                      <a:pt x="218" y="8"/>
                    </a:lnTo>
                    <a:lnTo>
                      <a:pt x="202" y="5"/>
                    </a:lnTo>
                    <a:lnTo>
                      <a:pt x="184" y="1"/>
                    </a:lnTo>
                    <a:lnTo>
                      <a:pt x="164" y="0"/>
                    </a:lnTo>
                    <a:lnTo>
                      <a:pt x="143" y="0"/>
                    </a:lnTo>
                    <a:lnTo>
                      <a:pt x="121" y="3"/>
                    </a:lnTo>
                    <a:lnTo>
                      <a:pt x="98" y="6"/>
                    </a:lnTo>
                    <a:lnTo>
                      <a:pt x="74" y="13"/>
                    </a:lnTo>
                    <a:lnTo>
                      <a:pt x="50" y="22"/>
                    </a:lnTo>
                    <a:lnTo>
                      <a:pt x="25" y="35"/>
                    </a:lnTo>
                    <a:lnTo>
                      <a:pt x="0" y="51"/>
                    </a:lnTo>
                    <a:lnTo>
                      <a:pt x="0" y="1064"/>
                    </a:lnTo>
                    <a:lnTo>
                      <a:pt x="1" y="1064"/>
                    </a:lnTo>
                    <a:lnTo>
                      <a:pt x="7" y="1064"/>
                    </a:lnTo>
                    <a:lnTo>
                      <a:pt x="15" y="1063"/>
                    </a:lnTo>
                    <a:lnTo>
                      <a:pt x="25" y="1062"/>
                    </a:lnTo>
                    <a:lnTo>
                      <a:pt x="37" y="1060"/>
                    </a:lnTo>
                    <a:lnTo>
                      <a:pt x="52" y="1057"/>
                    </a:lnTo>
                    <a:lnTo>
                      <a:pt x="69" y="1054"/>
                    </a:lnTo>
                    <a:lnTo>
                      <a:pt x="88" y="1049"/>
                    </a:lnTo>
                    <a:lnTo>
                      <a:pt x="108" y="1044"/>
                    </a:lnTo>
                    <a:lnTo>
                      <a:pt x="129" y="1037"/>
                    </a:lnTo>
                    <a:lnTo>
                      <a:pt x="152" y="1029"/>
                    </a:lnTo>
                    <a:lnTo>
                      <a:pt x="175" y="1018"/>
                    </a:lnTo>
                    <a:lnTo>
                      <a:pt x="198" y="1007"/>
                    </a:lnTo>
                    <a:lnTo>
                      <a:pt x="222" y="994"/>
                    </a:lnTo>
                    <a:lnTo>
                      <a:pt x="244" y="979"/>
                    </a:lnTo>
                    <a:lnTo>
                      <a:pt x="267" y="962"/>
                    </a:lnTo>
                    <a:lnTo>
                      <a:pt x="267" y="26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041" name="Freeform 300"/>
              <p:cNvSpPr>
                <a:spLocks/>
              </p:cNvSpPr>
              <p:nvPr/>
            </p:nvSpPr>
            <p:spPr bwMode="auto">
              <a:xfrm>
                <a:off x="4800" y="1567"/>
                <a:ext cx="33" cy="128"/>
              </a:xfrm>
              <a:custGeom>
                <a:avLst/>
                <a:gdLst>
                  <a:gd name="T0" fmla="*/ 0 w 228"/>
                  <a:gd name="T1" fmla="*/ 0 h 898"/>
                  <a:gd name="T2" fmla="*/ 0 w 228"/>
                  <a:gd name="T3" fmla="*/ 0 h 898"/>
                  <a:gd name="T4" fmla="*/ 0 w 228"/>
                  <a:gd name="T5" fmla="*/ 0 h 898"/>
                  <a:gd name="T6" fmla="*/ 0 w 228"/>
                  <a:gd name="T7" fmla="*/ 0 h 898"/>
                  <a:gd name="T8" fmla="*/ 0 w 228"/>
                  <a:gd name="T9" fmla="*/ 0 h 898"/>
                  <a:gd name="T10" fmla="*/ 0 w 228"/>
                  <a:gd name="T11" fmla="*/ 0 h 898"/>
                  <a:gd name="T12" fmla="*/ 0 w 228"/>
                  <a:gd name="T13" fmla="*/ 0 h 898"/>
                  <a:gd name="T14" fmla="*/ 0 w 228"/>
                  <a:gd name="T15" fmla="*/ 0 h 898"/>
                  <a:gd name="T16" fmla="*/ 0 w 228"/>
                  <a:gd name="T17" fmla="*/ 0 h 898"/>
                  <a:gd name="T18" fmla="*/ 0 w 228"/>
                  <a:gd name="T19" fmla="*/ 0 h 898"/>
                  <a:gd name="T20" fmla="*/ 0 w 228"/>
                  <a:gd name="T21" fmla="*/ 0 h 898"/>
                  <a:gd name="T22" fmla="*/ 0 w 228"/>
                  <a:gd name="T23" fmla="*/ 0 h 898"/>
                  <a:gd name="T24" fmla="*/ 0 w 228"/>
                  <a:gd name="T25" fmla="*/ 0 h 898"/>
                  <a:gd name="T26" fmla="*/ 0 w 228"/>
                  <a:gd name="T27" fmla="*/ 0 h 898"/>
                  <a:gd name="T28" fmla="*/ 0 w 228"/>
                  <a:gd name="T29" fmla="*/ 0 h 898"/>
                  <a:gd name="T30" fmla="*/ 0 w 228"/>
                  <a:gd name="T31" fmla="*/ 0 h 898"/>
                  <a:gd name="T32" fmla="*/ 0 w 228"/>
                  <a:gd name="T33" fmla="*/ 0 h 898"/>
                  <a:gd name="T34" fmla="*/ 0 w 228"/>
                  <a:gd name="T35" fmla="*/ 0 h 898"/>
                  <a:gd name="T36" fmla="*/ 0 w 228"/>
                  <a:gd name="T37" fmla="*/ 0 h 898"/>
                  <a:gd name="T38" fmla="*/ 0 w 228"/>
                  <a:gd name="T39" fmla="*/ 0 h 898"/>
                  <a:gd name="T40" fmla="*/ 0 w 228"/>
                  <a:gd name="T41" fmla="*/ 0 h 898"/>
                  <a:gd name="T42" fmla="*/ 0 w 228"/>
                  <a:gd name="T43" fmla="*/ 0 h 898"/>
                  <a:gd name="T44" fmla="*/ 0 w 228"/>
                  <a:gd name="T45" fmla="*/ 0 h 898"/>
                  <a:gd name="T46" fmla="*/ 0 w 228"/>
                  <a:gd name="T47" fmla="*/ 0 h 898"/>
                  <a:gd name="T48" fmla="*/ 0 w 228"/>
                  <a:gd name="T49" fmla="*/ 0 h 898"/>
                  <a:gd name="T50" fmla="*/ 0 w 228"/>
                  <a:gd name="T51" fmla="*/ 0 h 898"/>
                  <a:gd name="T52" fmla="*/ 0 w 228"/>
                  <a:gd name="T53" fmla="*/ 0 h 898"/>
                  <a:gd name="T54" fmla="*/ 0 w 228"/>
                  <a:gd name="T55" fmla="*/ 0 h 898"/>
                  <a:gd name="T56" fmla="*/ 0 w 228"/>
                  <a:gd name="T57" fmla="*/ 0 h 898"/>
                  <a:gd name="T58" fmla="*/ 0 w 228"/>
                  <a:gd name="T59" fmla="*/ 0 h 898"/>
                  <a:gd name="T60" fmla="*/ 0 w 228"/>
                  <a:gd name="T61" fmla="*/ 0 h 898"/>
                  <a:gd name="T62" fmla="*/ 0 w 228"/>
                  <a:gd name="T63" fmla="*/ 0 h 898"/>
                  <a:gd name="T64" fmla="*/ 0 w 228"/>
                  <a:gd name="T65" fmla="*/ 0 h 898"/>
                  <a:gd name="T66" fmla="*/ 0 w 228"/>
                  <a:gd name="T67" fmla="*/ 0 h 898"/>
                  <a:gd name="T68" fmla="*/ 0 w 228"/>
                  <a:gd name="T69" fmla="*/ 0 h 898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228"/>
                  <a:gd name="T106" fmla="*/ 0 h 898"/>
                  <a:gd name="T107" fmla="*/ 228 w 228"/>
                  <a:gd name="T108" fmla="*/ 898 h 898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228" h="898">
                    <a:moveTo>
                      <a:pt x="228" y="21"/>
                    </a:moveTo>
                    <a:lnTo>
                      <a:pt x="227" y="20"/>
                    </a:lnTo>
                    <a:lnTo>
                      <a:pt x="224" y="19"/>
                    </a:lnTo>
                    <a:lnTo>
                      <a:pt x="217" y="17"/>
                    </a:lnTo>
                    <a:lnTo>
                      <a:pt x="209" y="13"/>
                    </a:lnTo>
                    <a:lnTo>
                      <a:pt x="199" y="10"/>
                    </a:lnTo>
                    <a:lnTo>
                      <a:pt x="186" y="6"/>
                    </a:lnTo>
                    <a:lnTo>
                      <a:pt x="172" y="4"/>
                    </a:lnTo>
                    <a:lnTo>
                      <a:pt x="157" y="2"/>
                    </a:lnTo>
                    <a:lnTo>
                      <a:pt x="140" y="0"/>
                    </a:lnTo>
                    <a:lnTo>
                      <a:pt x="122" y="0"/>
                    </a:lnTo>
                    <a:lnTo>
                      <a:pt x="104" y="2"/>
                    </a:lnTo>
                    <a:lnTo>
                      <a:pt x="83" y="5"/>
                    </a:lnTo>
                    <a:lnTo>
                      <a:pt x="64" y="11"/>
                    </a:lnTo>
                    <a:lnTo>
                      <a:pt x="42" y="19"/>
                    </a:lnTo>
                    <a:lnTo>
                      <a:pt x="21" y="29"/>
                    </a:lnTo>
                    <a:lnTo>
                      <a:pt x="0" y="43"/>
                    </a:lnTo>
                    <a:lnTo>
                      <a:pt x="0" y="898"/>
                    </a:lnTo>
                    <a:lnTo>
                      <a:pt x="1" y="898"/>
                    </a:lnTo>
                    <a:lnTo>
                      <a:pt x="5" y="898"/>
                    </a:lnTo>
                    <a:lnTo>
                      <a:pt x="12" y="897"/>
                    </a:lnTo>
                    <a:lnTo>
                      <a:pt x="21" y="896"/>
                    </a:lnTo>
                    <a:lnTo>
                      <a:pt x="32" y="894"/>
                    </a:lnTo>
                    <a:lnTo>
                      <a:pt x="45" y="892"/>
                    </a:lnTo>
                    <a:lnTo>
                      <a:pt x="59" y="889"/>
                    </a:lnTo>
                    <a:lnTo>
                      <a:pt x="75" y="884"/>
                    </a:lnTo>
                    <a:lnTo>
                      <a:pt x="92" y="879"/>
                    </a:lnTo>
                    <a:lnTo>
                      <a:pt x="111" y="874"/>
                    </a:lnTo>
                    <a:lnTo>
                      <a:pt x="130" y="867"/>
                    </a:lnTo>
                    <a:lnTo>
                      <a:pt x="149" y="858"/>
                    </a:lnTo>
                    <a:lnTo>
                      <a:pt x="169" y="848"/>
                    </a:lnTo>
                    <a:lnTo>
                      <a:pt x="190" y="837"/>
                    </a:lnTo>
                    <a:lnTo>
                      <a:pt x="209" y="824"/>
                    </a:lnTo>
                    <a:lnTo>
                      <a:pt x="228" y="809"/>
                    </a:lnTo>
                    <a:lnTo>
                      <a:pt x="228" y="21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042" name="Freeform 301"/>
              <p:cNvSpPr>
                <a:spLocks/>
              </p:cNvSpPr>
              <p:nvPr/>
            </p:nvSpPr>
            <p:spPr bwMode="auto">
              <a:xfrm>
                <a:off x="4801" y="1568"/>
                <a:ext cx="27" cy="104"/>
              </a:xfrm>
              <a:custGeom>
                <a:avLst/>
                <a:gdLst>
                  <a:gd name="T0" fmla="*/ 0 w 192"/>
                  <a:gd name="T1" fmla="*/ 0 h 729"/>
                  <a:gd name="T2" fmla="*/ 0 w 192"/>
                  <a:gd name="T3" fmla="*/ 0 h 729"/>
                  <a:gd name="T4" fmla="*/ 0 w 192"/>
                  <a:gd name="T5" fmla="*/ 0 h 729"/>
                  <a:gd name="T6" fmla="*/ 0 w 192"/>
                  <a:gd name="T7" fmla="*/ 0 h 729"/>
                  <a:gd name="T8" fmla="*/ 0 w 192"/>
                  <a:gd name="T9" fmla="*/ 0 h 729"/>
                  <a:gd name="T10" fmla="*/ 0 w 192"/>
                  <a:gd name="T11" fmla="*/ 0 h 729"/>
                  <a:gd name="T12" fmla="*/ 0 w 192"/>
                  <a:gd name="T13" fmla="*/ 0 h 729"/>
                  <a:gd name="T14" fmla="*/ 0 w 192"/>
                  <a:gd name="T15" fmla="*/ 0 h 729"/>
                  <a:gd name="T16" fmla="*/ 0 w 192"/>
                  <a:gd name="T17" fmla="*/ 0 h 729"/>
                  <a:gd name="T18" fmla="*/ 0 w 192"/>
                  <a:gd name="T19" fmla="*/ 0 h 729"/>
                  <a:gd name="T20" fmla="*/ 0 w 192"/>
                  <a:gd name="T21" fmla="*/ 0 h 729"/>
                  <a:gd name="T22" fmla="*/ 0 w 192"/>
                  <a:gd name="T23" fmla="*/ 0 h 729"/>
                  <a:gd name="T24" fmla="*/ 0 w 192"/>
                  <a:gd name="T25" fmla="*/ 0 h 729"/>
                  <a:gd name="T26" fmla="*/ 0 w 192"/>
                  <a:gd name="T27" fmla="*/ 0 h 729"/>
                  <a:gd name="T28" fmla="*/ 0 w 192"/>
                  <a:gd name="T29" fmla="*/ 0 h 729"/>
                  <a:gd name="T30" fmla="*/ 0 w 192"/>
                  <a:gd name="T31" fmla="*/ 0 h 729"/>
                  <a:gd name="T32" fmla="*/ 0 w 192"/>
                  <a:gd name="T33" fmla="*/ 0 h 729"/>
                  <a:gd name="T34" fmla="*/ 0 w 192"/>
                  <a:gd name="T35" fmla="*/ 0 h 729"/>
                  <a:gd name="T36" fmla="*/ 0 w 192"/>
                  <a:gd name="T37" fmla="*/ 0 h 729"/>
                  <a:gd name="T38" fmla="*/ 0 w 192"/>
                  <a:gd name="T39" fmla="*/ 0 h 729"/>
                  <a:gd name="T40" fmla="*/ 0 w 192"/>
                  <a:gd name="T41" fmla="*/ 0 h 729"/>
                  <a:gd name="T42" fmla="*/ 0 w 192"/>
                  <a:gd name="T43" fmla="*/ 0 h 729"/>
                  <a:gd name="T44" fmla="*/ 0 w 192"/>
                  <a:gd name="T45" fmla="*/ 0 h 729"/>
                  <a:gd name="T46" fmla="*/ 0 w 192"/>
                  <a:gd name="T47" fmla="*/ 0 h 729"/>
                  <a:gd name="T48" fmla="*/ 0 w 192"/>
                  <a:gd name="T49" fmla="*/ 0 h 729"/>
                  <a:gd name="T50" fmla="*/ 0 w 192"/>
                  <a:gd name="T51" fmla="*/ 0 h 729"/>
                  <a:gd name="T52" fmla="*/ 0 w 192"/>
                  <a:gd name="T53" fmla="*/ 0 h 729"/>
                  <a:gd name="T54" fmla="*/ 0 w 192"/>
                  <a:gd name="T55" fmla="*/ 0 h 729"/>
                  <a:gd name="T56" fmla="*/ 0 w 192"/>
                  <a:gd name="T57" fmla="*/ 0 h 729"/>
                  <a:gd name="T58" fmla="*/ 0 w 192"/>
                  <a:gd name="T59" fmla="*/ 0 h 729"/>
                  <a:gd name="T60" fmla="*/ 0 w 192"/>
                  <a:gd name="T61" fmla="*/ 0 h 729"/>
                  <a:gd name="T62" fmla="*/ 0 w 192"/>
                  <a:gd name="T63" fmla="*/ 0 h 729"/>
                  <a:gd name="T64" fmla="*/ 0 w 192"/>
                  <a:gd name="T65" fmla="*/ 0 h 729"/>
                  <a:gd name="T66" fmla="*/ 0 w 192"/>
                  <a:gd name="T67" fmla="*/ 0 h 729"/>
                  <a:gd name="T68" fmla="*/ 0 w 192"/>
                  <a:gd name="T69" fmla="*/ 0 h 729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192"/>
                  <a:gd name="T106" fmla="*/ 0 h 729"/>
                  <a:gd name="T107" fmla="*/ 192 w 192"/>
                  <a:gd name="T108" fmla="*/ 729 h 729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192" h="729">
                    <a:moveTo>
                      <a:pt x="192" y="17"/>
                    </a:moveTo>
                    <a:lnTo>
                      <a:pt x="191" y="17"/>
                    </a:lnTo>
                    <a:lnTo>
                      <a:pt x="187" y="15"/>
                    </a:lnTo>
                    <a:lnTo>
                      <a:pt x="183" y="12"/>
                    </a:lnTo>
                    <a:lnTo>
                      <a:pt x="176" y="10"/>
                    </a:lnTo>
                    <a:lnTo>
                      <a:pt x="167" y="8"/>
                    </a:lnTo>
                    <a:lnTo>
                      <a:pt x="156" y="4"/>
                    </a:lnTo>
                    <a:lnTo>
                      <a:pt x="145" y="2"/>
                    </a:lnTo>
                    <a:lnTo>
                      <a:pt x="132" y="0"/>
                    </a:lnTo>
                    <a:lnTo>
                      <a:pt x="117" y="0"/>
                    </a:lnTo>
                    <a:lnTo>
                      <a:pt x="102" y="0"/>
                    </a:lnTo>
                    <a:lnTo>
                      <a:pt x="86" y="1"/>
                    </a:lnTo>
                    <a:lnTo>
                      <a:pt x="70" y="3"/>
                    </a:lnTo>
                    <a:lnTo>
                      <a:pt x="53" y="8"/>
                    </a:lnTo>
                    <a:lnTo>
                      <a:pt x="35" y="15"/>
                    </a:lnTo>
                    <a:lnTo>
                      <a:pt x="18" y="24"/>
                    </a:lnTo>
                    <a:lnTo>
                      <a:pt x="0" y="35"/>
                    </a:lnTo>
                    <a:lnTo>
                      <a:pt x="0" y="729"/>
                    </a:lnTo>
                    <a:lnTo>
                      <a:pt x="1" y="729"/>
                    </a:lnTo>
                    <a:lnTo>
                      <a:pt x="4" y="729"/>
                    </a:lnTo>
                    <a:lnTo>
                      <a:pt x="10" y="728"/>
                    </a:lnTo>
                    <a:lnTo>
                      <a:pt x="18" y="727"/>
                    </a:lnTo>
                    <a:lnTo>
                      <a:pt x="27" y="726"/>
                    </a:lnTo>
                    <a:lnTo>
                      <a:pt x="37" y="725"/>
                    </a:lnTo>
                    <a:lnTo>
                      <a:pt x="50" y="721"/>
                    </a:lnTo>
                    <a:lnTo>
                      <a:pt x="64" y="719"/>
                    </a:lnTo>
                    <a:lnTo>
                      <a:pt x="77" y="714"/>
                    </a:lnTo>
                    <a:lnTo>
                      <a:pt x="92" y="710"/>
                    </a:lnTo>
                    <a:lnTo>
                      <a:pt x="108" y="704"/>
                    </a:lnTo>
                    <a:lnTo>
                      <a:pt x="125" y="697"/>
                    </a:lnTo>
                    <a:lnTo>
                      <a:pt x="141" y="689"/>
                    </a:lnTo>
                    <a:lnTo>
                      <a:pt x="159" y="680"/>
                    </a:lnTo>
                    <a:lnTo>
                      <a:pt x="176" y="668"/>
                    </a:lnTo>
                    <a:lnTo>
                      <a:pt x="192" y="657"/>
                    </a:lnTo>
                    <a:lnTo>
                      <a:pt x="192" y="17"/>
                    </a:lnTo>
                    <a:close/>
                  </a:path>
                </a:pathLst>
              </a:cu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043" name="Freeform 302"/>
              <p:cNvSpPr>
                <a:spLocks/>
              </p:cNvSpPr>
              <p:nvPr/>
            </p:nvSpPr>
            <p:spPr bwMode="auto">
              <a:xfrm>
                <a:off x="4802" y="1569"/>
                <a:ext cx="22" cy="81"/>
              </a:xfrm>
              <a:custGeom>
                <a:avLst/>
                <a:gdLst>
                  <a:gd name="T0" fmla="*/ 0 w 156"/>
                  <a:gd name="T1" fmla="*/ 0 h 564"/>
                  <a:gd name="T2" fmla="*/ 0 w 156"/>
                  <a:gd name="T3" fmla="*/ 0 h 564"/>
                  <a:gd name="T4" fmla="*/ 0 w 156"/>
                  <a:gd name="T5" fmla="*/ 0 h 564"/>
                  <a:gd name="T6" fmla="*/ 0 w 156"/>
                  <a:gd name="T7" fmla="*/ 0 h 564"/>
                  <a:gd name="T8" fmla="*/ 0 w 156"/>
                  <a:gd name="T9" fmla="*/ 0 h 564"/>
                  <a:gd name="T10" fmla="*/ 0 w 156"/>
                  <a:gd name="T11" fmla="*/ 0 h 564"/>
                  <a:gd name="T12" fmla="*/ 0 w 156"/>
                  <a:gd name="T13" fmla="*/ 0 h 564"/>
                  <a:gd name="T14" fmla="*/ 0 w 156"/>
                  <a:gd name="T15" fmla="*/ 0 h 564"/>
                  <a:gd name="T16" fmla="*/ 0 w 156"/>
                  <a:gd name="T17" fmla="*/ 0 h 564"/>
                  <a:gd name="T18" fmla="*/ 0 w 156"/>
                  <a:gd name="T19" fmla="*/ 0 h 564"/>
                  <a:gd name="T20" fmla="*/ 0 w 156"/>
                  <a:gd name="T21" fmla="*/ 0 h 564"/>
                  <a:gd name="T22" fmla="*/ 0 w 156"/>
                  <a:gd name="T23" fmla="*/ 0 h 564"/>
                  <a:gd name="T24" fmla="*/ 0 w 156"/>
                  <a:gd name="T25" fmla="*/ 0 h 564"/>
                  <a:gd name="T26" fmla="*/ 0 w 156"/>
                  <a:gd name="T27" fmla="*/ 0 h 564"/>
                  <a:gd name="T28" fmla="*/ 0 w 156"/>
                  <a:gd name="T29" fmla="*/ 0 h 564"/>
                  <a:gd name="T30" fmla="*/ 0 w 156"/>
                  <a:gd name="T31" fmla="*/ 0 h 564"/>
                  <a:gd name="T32" fmla="*/ 0 w 156"/>
                  <a:gd name="T33" fmla="*/ 0 h 564"/>
                  <a:gd name="T34" fmla="*/ 0 w 156"/>
                  <a:gd name="T35" fmla="*/ 0 h 564"/>
                  <a:gd name="T36" fmla="*/ 0 w 156"/>
                  <a:gd name="T37" fmla="*/ 0 h 564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56"/>
                  <a:gd name="T58" fmla="*/ 0 h 564"/>
                  <a:gd name="T59" fmla="*/ 156 w 156"/>
                  <a:gd name="T60" fmla="*/ 564 h 564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56" h="564">
                    <a:moveTo>
                      <a:pt x="156" y="15"/>
                    </a:moveTo>
                    <a:lnTo>
                      <a:pt x="153" y="14"/>
                    </a:lnTo>
                    <a:lnTo>
                      <a:pt x="142" y="9"/>
                    </a:lnTo>
                    <a:lnTo>
                      <a:pt x="127" y="4"/>
                    </a:lnTo>
                    <a:lnTo>
                      <a:pt x="108" y="1"/>
                    </a:lnTo>
                    <a:lnTo>
                      <a:pt x="84" y="0"/>
                    </a:lnTo>
                    <a:lnTo>
                      <a:pt x="58" y="3"/>
                    </a:lnTo>
                    <a:lnTo>
                      <a:pt x="29" y="12"/>
                    </a:lnTo>
                    <a:lnTo>
                      <a:pt x="0" y="28"/>
                    </a:lnTo>
                    <a:lnTo>
                      <a:pt x="0" y="564"/>
                    </a:lnTo>
                    <a:lnTo>
                      <a:pt x="4" y="564"/>
                    </a:lnTo>
                    <a:lnTo>
                      <a:pt x="15" y="563"/>
                    </a:lnTo>
                    <a:lnTo>
                      <a:pt x="31" y="560"/>
                    </a:lnTo>
                    <a:lnTo>
                      <a:pt x="52" y="555"/>
                    </a:lnTo>
                    <a:lnTo>
                      <a:pt x="76" y="548"/>
                    </a:lnTo>
                    <a:lnTo>
                      <a:pt x="102" y="537"/>
                    </a:lnTo>
                    <a:lnTo>
                      <a:pt x="128" y="524"/>
                    </a:lnTo>
                    <a:lnTo>
                      <a:pt x="156" y="505"/>
                    </a:lnTo>
                    <a:lnTo>
                      <a:pt x="156" y="15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044" name="Freeform 303"/>
              <p:cNvSpPr>
                <a:spLocks/>
              </p:cNvSpPr>
              <p:nvPr/>
            </p:nvSpPr>
            <p:spPr bwMode="auto">
              <a:xfrm>
                <a:off x="4803" y="1571"/>
                <a:ext cx="17" cy="56"/>
              </a:xfrm>
              <a:custGeom>
                <a:avLst/>
                <a:gdLst>
                  <a:gd name="T0" fmla="*/ 0 w 117"/>
                  <a:gd name="T1" fmla="*/ 0 h 396"/>
                  <a:gd name="T2" fmla="*/ 0 w 117"/>
                  <a:gd name="T3" fmla="*/ 0 h 396"/>
                  <a:gd name="T4" fmla="*/ 0 w 117"/>
                  <a:gd name="T5" fmla="*/ 0 h 396"/>
                  <a:gd name="T6" fmla="*/ 0 w 117"/>
                  <a:gd name="T7" fmla="*/ 0 h 396"/>
                  <a:gd name="T8" fmla="*/ 0 w 117"/>
                  <a:gd name="T9" fmla="*/ 0 h 396"/>
                  <a:gd name="T10" fmla="*/ 0 w 117"/>
                  <a:gd name="T11" fmla="*/ 0 h 396"/>
                  <a:gd name="T12" fmla="*/ 0 w 117"/>
                  <a:gd name="T13" fmla="*/ 0 h 396"/>
                  <a:gd name="T14" fmla="*/ 0 w 117"/>
                  <a:gd name="T15" fmla="*/ 0 h 396"/>
                  <a:gd name="T16" fmla="*/ 0 w 117"/>
                  <a:gd name="T17" fmla="*/ 0 h 396"/>
                  <a:gd name="T18" fmla="*/ 0 w 117"/>
                  <a:gd name="T19" fmla="*/ 0 h 396"/>
                  <a:gd name="T20" fmla="*/ 0 w 117"/>
                  <a:gd name="T21" fmla="*/ 0 h 396"/>
                  <a:gd name="T22" fmla="*/ 0 w 117"/>
                  <a:gd name="T23" fmla="*/ 0 h 396"/>
                  <a:gd name="T24" fmla="*/ 0 w 117"/>
                  <a:gd name="T25" fmla="*/ 0 h 396"/>
                  <a:gd name="T26" fmla="*/ 0 w 117"/>
                  <a:gd name="T27" fmla="*/ 0 h 396"/>
                  <a:gd name="T28" fmla="*/ 0 w 117"/>
                  <a:gd name="T29" fmla="*/ 0 h 396"/>
                  <a:gd name="T30" fmla="*/ 0 w 117"/>
                  <a:gd name="T31" fmla="*/ 0 h 396"/>
                  <a:gd name="T32" fmla="*/ 0 w 117"/>
                  <a:gd name="T33" fmla="*/ 0 h 396"/>
                  <a:gd name="T34" fmla="*/ 0 w 117"/>
                  <a:gd name="T35" fmla="*/ 0 h 396"/>
                  <a:gd name="T36" fmla="*/ 0 w 117"/>
                  <a:gd name="T37" fmla="*/ 0 h 39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17"/>
                  <a:gd name="T58" fmla="*/ 0 h 396"/>
                  <a:gd name="T59" fmla="*/ 117 w 117"/>
                  <a:gd name="T60" fmla="*/ 396 h 39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17" h="396">
                    <a:moveTo>
                      <a:pt x="117" y="10"/>
                    </a:moveTo>
                    <a:lnTo>
                      <a:pt x="115" y="9"/>
                    </a:lnTo>
                    <a:lnTo>
                      <a:pt x="107" y="6"/>
                    </a:lnTo>
                    <a:lnTo>
                      <a:pt x="95" y="2"/>
                    </a:lnTo>
                    <a:lnTo>
                      <a:pt x="80" y="0"/>
                    </a:lnTo>
                    <a:lnTo>
                      <a:pt x="63" y="0"/>
                    </a:lnTo>
                    <a:lnTo>
                      <a:pt x="43" y="2"/>
                    </a:lnTo>
                    <a:lnTo>
                      <a:pt x="22" y="9"/>
                    </a:lnTo>
                    <a:lnTo>
                      <a:pt x="0" y="22"/>
                    </a:lnTo>
                    <a:lnTo>
                      <a:pt x="0" y="396"/>
                    </a:lnTo>
                    <a:lnTo>
                      <a:pt x="3" y="396"/>
                    </a:lnTo>
                    <a:lnTo>
                      <a:pt x="11" y="395"/>
                    </a:lnTo>
                    <a:lnTo>
                      <a:pt x="23" y="393"/>
                    </a:lnTo>
                    <a:lnTo>
                      <a:pt x="39" y="389"/>
                    </a:lnTo>
                    <a:lnTo>
                      <a:pt x="58" y="385"/>
                    </a:lnTo>
                    <a:lnTo>
                      <a:pt x="77" y="377"/>
                    </a:lnTo>
                    <a:lnTo>
                      <a:pt x="96" y="365"/>
                    </a:lnTo>
                    <a:lnTo>
                      <a:pt x="117" y="351"/>
                    </a:lnTo>
                    <a:lnTo>
                      <a:pt x="117" y="10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045" name="Freeform 304"/>
              <p:cNvSpPr>
                <a:spLocks/>
              </p:cNvSpPr>
              <p:nvPr/>
            </p:nvSpPr>
            <p:spPr bwMode="auto">
              <a:xfrm>
                <a:off x="4804" y="1572"/>
                <a:ext cx="11" cy="33"/>
              </a:xfrm>
              <a:custGeom>
                <a:avLst/>
                <a:gdLst>
                  <a:gd name="T0" fmla="*/ 0 w 80"/>
                  <a:gd name="T1" fmla="*/ 0 h 230"/>
                  <a:gd name="T2" fmla="*/ 0 w 80"/>
                  <a:gd name="T3" fmla="*/ 0 h 230"/>
                  <a:gd name="T4" fmla="*/ 0 w 80"/>
                  <a:gd name="T5" fmla="*/ 0 h 230"/>
                  <a:gd name="T6" fmla="*/ 0 w 80"/>
                  <a:gd name="T7" fmla="*/ 0 h 230"/>
                  <a:gd name="T8" fmla="*/ 0 w 80"/>
                  <a:gd name="T9" fmla="*/ 0 h 230"/>
                  <a:gd name="T10" fmla="*/ 0 w 80"/>
                  <a:gd name="T11" fmla="*/ 0 h 230"/>
                  <a:gd name="T12" fmla="*/ 0 w 80"/>
                  <a:gd name="T13" fmla="*/ 0 h 230"/>
                  <a:gd name="T14" fmla="*/ 0 w 80"/>
                  <a:gd name="T15" fmla="*/ 0 h 230"/>
                  <a:gd name="T16" fmla="*/ 0 w 80"/>
                  <a:gd name="T17" fmla="*/ 0 h 230"/>
                  <a:gd name="T18" fmla="*/ 0 w 80"/>
                  <a:gd name="T19" fmla="*/ 0 h 230"/>
                  <a:gd name="T20" fmla="*/ 0 w 80"/>
                  <a:gd name="T21" fmla="*/ 0 h 230"/>
                  <a:gd name="T22" fmla="*/ 0 w 80"/>
                  <a:gd name="T23" fmla="*/ 0 h 230"/>
                  <a:gd name="T24" fmla="*/ 0 w 80"/>
                  <a:gd name="T25" fmla="*/ 0 h 230"/>
                  <a:gd name="T26" fmla="*/ 0 w 80"/>
                  <a:gd name="T27" fmla="*/ 0 h 230"/>
                  <a:gd name="T28" fmla="*/ 0 w 80"/>
                  <a:gd name="T29" fmla="*/ 0 h 230"/>
                  <a:gd name="T30" fmla="*/ 0 w 80"/>
                  <a:gd name="T31" fmla="*/ 0 h 230"/>
                  <a:gd name="T32" fmla="*/ 0 w 80"/>
                  <a:gd name="T33" fmla="*/ 0 h 230"/>
                  <a:gd name="T34" fmla="*/ 0 w 80"/>
                  <a:gd name="T35" fmla="*/ 0 h 230"/>
                  <a:gd name="T36" fmla="*/ 0 w 80"/>
                  <a:gd name="T37" fmla="*/ 0 h 230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80"/>
                  <a:gd name="T58" fmla="*/ 0 h 230"/>
                  <a:gd name="T59" fmla="*/ 80 w 80"/>
                  <a:gd name="T60" fmla="*/ 230 h 230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80" h="230">
                    <a:moveTo>
                      <a:pt x="80" y="7"/>
                    </a:moveTo>
                    <a:lnTo>
                      <a:pt x="78" y="6"/>
                    </a:lnTo>
                    <a:lnTo>
                      <a:pt x="73" y="5"/>
                    </a:lnTo>
                    <a:lnTo>
                      <a:pt x="65" y="2"/>
                    </a:lnTo>
                    <a:lnTo>
                      <a:pt x="55" y="0"/>
                    </a:lnTo>
                    <a:lnTo>
                      <a:pt x="44" y="0"/>
                    </a:lnTo>
                    <a:lnTo>
                      <a:pt x="30" y="1"/>
                    </a:lnTo>
                    <a:lnTo>
                      <a:pt x="15" y="7"/>
                    </a:lnTo>
                    <a:lnTo>
                      <a:pt x="0" y="15"/>
                    </a:lnTo>
                    <a:lnTo>
                      <a:pt x="0" y="230"/>
                    </a:lnTo>
                    <a:lnTo>
                      <a:pt x="3" y="230"/>
                    </a:lnTo>
                    <a:lnTo>
                      <a:pt x="7" y="229"/>
                    </a:lnTo>
                    <a:lnTo>
                      <a:pt x="16" y="228"/>
                    </a:lnTo>
                    <a:lnTo>
                      <a:pt x="27" y="225"/>
                    </a:lnTo>
                    <a:lnTo>
                      <a:pt x="39" y="222"/>
                    </a:lnTo>
                    <a:lnTo>
                      <a:pt x="53" y="216"/>
                    </a:lnTo>
                    <a:lnTo>
                      <a:pt x="67" y="208"/>
                    </a:lnTo>
                    <a:lnTo>
                      <a:pt x="80" y="199"/>
                    </a:lnTo>
                    <a:lnTo>
                      <a:pt x="80" y="7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046" name="Freeform 305"/>
              <p:cNvSpPr>
                <a:spLocks/>
              </p:cNvSpPr>
              <p:nvPr/>
            </p:nvSpPr>
            <p:spPr bwMode="auto">
              <a:xfrm>
                <a:off x="4942" y="1666"/>
                <a:ext cx="16" cy="17"/>
              </a:xfrm>
              <a:custGeom>
                <a:avLst/>
                <a:gdLst>
                  <a:gd name="T0" fmla="*/ 0 w 117"/>
                  <a:gd name="T1" fmla="*/ 0 h 117"/>
                  <a:gd name="T2" fmla="*/ 0 w 117"/>
                  <a:gd name="T3" fmla="*/ 0 h 117"/>
                  <a:gd name="T4" fmla="*/ 0 w 117"/>
                  <a:gd name="T5" fmla="*/ 0 h 117"/>
                  <a:gd name="T6" fmla="*/ 0 w 117"/>
                  <a:gd name="T7" fmla="*/ 0 h 117"/>
                  <a:gd name="T8" fmla="*/ 0 w 117"/>
                  <a:gd name="T9" fmla="*/ 0 h 117"/>
                  <a:gd name="T10" fmla="*/ 0 w 117"/>
                  <a:gd name="T11" fmla="*/ 0 h 117"/>
                  <a:gd name="T12" fmla="*/ 0 w 117"/>
                  <a:gd name="T13" fmla="*/ 0 h 117"/>
                  <a:gd name="T14" fmla="*/ 0 w 117"/>
                  <a:gd name="T15" fmla="*/ 0 h 117"/>
                  <a:gd name="T16" fmla="*/ 0 w 117"/>
                  <a:gd name="T17" fmla="*/ 0 h 117"/>
                  <a:gd name="T18" fmla="*/ 0 w 117"/>
                  <a:gd name="T19" fmla="*/ 0 h 117"/>
                  <a:gd name="T20" fmla="*/ 0 w 117"/>
                  <a:gd name="T21" fmla="*/ 0 h 117"/>
                  <a:gd name="T22" fmla="*/ 0 w 117"/>
                  <a:gd name="T23" fmla="*/ 0 h 117"/>
                  <a:gd name="T24" fmla="*/ 0 w 117"/>
                  <a:gd name="T25" fmla="*/ 0 h 117"/>
                  <a:gd name="T26" fmla="*/ 0 w 117"/>
                  <a:gd name="T27" fmla="*/ 0 h 117"/>
                  <a:gd name="T28" fmla="*/ 0 w 117"/>
                  <a:gd name="T29" fmla="*/ 0 h 117"/>
                  <a:gd name="T30" fmla="*/ 0 w 117"/>
                  <a:gd name="T31" fmla="*/ 0 h 117"/>
                  <a:gd name="T32" fmla="*/ 0 w 117"/>
                  <a:gd name="T33" fmla="*/ 0 h 117"/>
                  <a:gd name="T34" fmla="*/ 0 w 117"/>
                  <a:gd name="T35" fmla="*/ 0 h 117"/>
                  <a:gd name="T36" fmla="*/ 0 w 117"/>
                  <a:gd name="T37" fmla="*/ 0 h 117"/>
                  <a:gd name="T38" fmla="*/ 0 w 117"/>
                  <a:gd name="T39" fmla="*/ 0 h 117"/>
                  <a:gd name="T40" fmla="*/ 0 w 117"/>
                  <a:gd name="T41" fmla="*/ 0 h 117"/>
                  <a:gd name="T42" fmla="*/ 0 w 117"/>
                  <a:gd name="T43" fmla="*/ 0 h 117"/>
                  <a:gd name="T44" fmla="*/ 0 w 117"/>
                  <a:gd name="T45" fmla="*/ 0 h 117"/>
                  <a:gd name="T46" fmla="*/ 0 w 117"/>
                  <a:gd name="T47" fmla="*/ 0 h 117"/>
                  <a:gd name="T48" fmla="*/ 0 w 117"/>
                  <a:gd name="T49" fmla="*/ 0 h 117"/>
                  <a:gd name="T50" fmla="*/ 0 w 117"/>
                  <a:gd name="T51" fmla="*/ 0 h 117"/>
                  <a:gd name="T52" fmla="*/ 0 w 117"/>
                  <a:gd name="T53" fmla="*/ 0 h 117"/>
                  <a:gd name="T54" fmla="*/ 0 w 117"/>
                  <a:gd name="T55" fmla="*/ 0 h 117"/>
                  <a:gd name="T56" fmla="*/ 0 w 117"/>
                  <a:gd name="T57" fmla="*/ 0 h 117"/>
                  <a:gd name="T58" fmla="*/ 0 w 117"/>
                  <a:gd name="T59" fmla="*/ 0 h 117"/>
                  <a:gd name="T60" fmla="*/ 0 w 117"/>
                  <a:gd name="T61" fmla="*/ 0 h 117"/>
                  <a:gd name="T62" fmla="*/ 0 w 117"/>
                  <a:gd name="T63" fmla="*/ 0 h 117"/>
                  <a:gd name="T64" fmla="*/ 0 w 117"/>
                  <a:gd name="T65" fmla="*/ 0 h 117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117"/>
                  <a:gd name="T100" fmla="*/ 0 h 117"/>
                  <a:gd name="T101" fmla="*/ 117 w 117"/>
                  <a:gd name="T102" fmla="*/ 117 h 117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117" h="117">
                    <a:moveTo>
                      <a:pt x="58" y="117"/>
                    </a:moveTo>
                    <a:lnTo>
                      <a:pt x="70" y="116"/>
                    </a:lnTo>
                    <a:lnTo>
                      <a:pt x="81" y="112"/>
                    </a:lnTo>
                    <a:lnTo>
                      <a:pt x="90" y="106"/>
                    </a:lnTo>
                    <a:lnTo>
                      <a:pt x="100" y="100"/>
                    </a:lnTo>
                    <a:lnTo>
                      <a:pt x="106" y="90"/>
                    </a:lnTo>
                    <a:lnTo>
                      <a:pt x="112" y="81"/>
                    </a:lnTo>
                    <a:lnTo>
                      <a:pt x="116" y="70"/>
                    </a:lnTo>
                    <a:lnTo>
                      <a:pt x="117" y="58"/>
                    </a:lnTo>
                    <a:lnTo>
                      <a:pt x="116" y="46"/>
                    </a:lnTo>
                    <a:lnTo>
                      <a:pt x="112" y="35"/>
                    </a:lnTo>
                    <a:lnTo>
                      <a:pt x="106" y="25"/>
                    </a:lnTo>
                    <a:lnTo>
                      <a:pt x="100" y="17"/>
                    </a:lnTo>
                    <a:lnTo>
                      <a:pt x="90" y="9"/>
                    </a:lnTo>
                    <a:lnTo>
                      <a:pt x="81" y="4"/>
                    </a:lnTo>
                    <a:lnTo>
                      <a:pt x="70" y="1"/>
                    </a:lnTo>
                    <a:lnTo>
                      <a:pt x="58" y="0"/>
                    </a:lnTo>
                    <a:lnTo>
                      <a:pt x="47" y="1"/>
                    </a:lnTo>
                    <a:lnTo>
                      <a:pt x="36" y="4"/>
                    </a:lnTo>
                    <a:lnTo>
                      <a:pt x="26" y="9"/>
                    </a:lnTo>
                    <a:lnTo>
                      <a:pt x="17" y="17"/>
                    </a:lnTo>
                    <a:lnTo>
                      <a:pt x="10" y="25"/>
                    </a:lnTo>
                    <a:lnTo>
                      <a:pt x="5" y="35"/>
                    </a:lnTo>
                    <a:lnTo>
                      <a:pt x="1" y="46"/>
                    </a:lnTo>
                    <a:lnTo>
                      <a:pt x="0" y="58"/>
                    </a:lnTo>
                    <a:lnTo>
                      <a:pt x="1" y="70"/>
                    </a:lnTo>
                    <a:lnTo>
                      <a:pt x="5" y="81"/>
                    </a:lnTo>
                    <a:lnTo>
                      <a:pt x="10" y="90"/>
                    </a:lnTo>
                    <a:lnTo>
                      <a:pt x="17" y="100"/>
                    </a:lnTo>
                    <a:lnTo>
                      <a:pt x="26" y="106"/>
                    </a:lnTo>
                    <a:lnTo>
                      <a:pt x="36" y="112"/>
                    </a:lnTo>
                    <a:lnTo>
                      <a:pt x="47" y="116"/>
                    </a:lnTo>
                    <a:lnTo>
                      <a:pt x="58" y="117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047" name="Freeform 306"/>
              <p:cNvSpPr>
                <a:spLocks/>
              </p:cNvSpPr>
              <p:nvPr/>
            </p:nvSpPr>
            <p:spPr bwMode="auto">
              <a:xfrm>
                <a:off x="4890" y="1666"/>
                <a:ext cx="9" cy="9"/>
              </a:xfrm>
              <a:custGeom>
                <a:avLst/>
                <a:gdLst>
                  <a:gd name="T0" fmla="*/ 0 w 58"/>
                  <a:gd name="T1" fmla="*/ 0 h 59"/>
                  <a:gd name="T2" fmla="*/ 0 w 58"/>
                  <a:gd name="T3" fmla="*/ 0 h 59"/>
                  <a:gd name="T4" fmla="*/ 0 w 58"/>
                  <a:gd name="T5" fmla="*/ 0 h 59"/>
                  <a:gd name="T6" fmla="*/ 0 w 58"/>
                  <a:gd name="T7" fmla="*/ 0 h 59"/>
                  <a:gd name="T8" fmla="*/ 0 w 58"/>
                  <a:gd name="T9" fmla="*/ 0 h 59"/>
                  <a:gd name="T10" fmla="*/ 0 w 58"/>
                  <a:gd name="T11" fmla="*/ 0 h 59"/>
                  <a:gd name="T12" fmla="*/ 0 w 58"/>
                  <a:gd name="T13" fmla="*/ 0 h 59"/>
                  <a:gd name="T14" fmla="*/ 0 w 58"/>
                  <a:gd name="T15" fmla="*/ 0 h 59"/>
                  <a:gd name="T16" fmla="*/ 0 w 58"/>
                  <a:gd name="T17" fmla="*/ 0 h 59"/>
                  <a:gd name="T18" fmla="*/ 0 w 58"/>
                  <a:gd name="T19" fmla="*/ 0 h 59"/>
                  <a:gd name="T20" fmla="*/ 0 w 58"/>
                  <a:gd name="T21" fmla="*/ 0 h 59"/>
                  <a:gd name="T22" fmla="*/ 0 w 58"/>
                  <a:gd name="T23" fmla="*/ 0 h 59"/>
                  <a:gd name="T24" fmla="*/ 0 w 58"/>
                  <a:gd name="T25" fmla="*/ 0 h 59"/>
                  <a:gd name="T26" fmla="*/ 0 w 58"/>
                  <a:gd name="T27" fmla="*/ 0 h 59"/>
                  <a:gd name="T28" fmla="*/ 0 w 58"/>
                  <a:gd name="T29" fmla="*/ 0 h 59"/>
                  <a:gd name="T30" fmla="*/ 0 w 58"/>
                  <a:gd name="T31" fmla="*/ 0 h 59"/>
                  <a:gd name="T32" fmla="*/ 0 w 58"/>
                  <a:gd name="T33" fmla="*/ 0 h 59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58"/>
                  <a:gd name="T52" fmla="*/ 0 h 59"/>
                  <a:gd name="T53" fmla="*/ 58 w 58"/>
                  <a:gd name="T54" fmla="*/ 59 h 59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58" h="59">
                    <a:moveTo>
                      <a:pt x="29" y="59"/>
                    </a:moveTo>
                    <a:lnTo>
                      <a:pt x="40" y="56"/>
                    </a:lnTo>
                    <a:lnTo>
                      <a:pt x="50" y="49"/>
                    </a:lnTo>
                    <a:lnTo>
                      <a:pt x="56" y="40"/>
                    </a:lnTo>
                    <a:lnTo>
                      <a:pt x="58" y="29"/>
                    </a:lnTo>
                    <a:lnTo>
                      <a:pt x="56" y="17"/>
                    </a:lnTo>
                    <a:lnTo>
                      <a:pt x="50" y="8"/>
                    </a:lnTo>
                    <a:lnTo>
                      <a:pt x="40" y="2"/>
                    </a:lnTo>
                    <a:lnTo>
                      <a:pt x="29" y="0"/>
                    </a:lnTo>
                    <a:lnTo>
                      <a:pt x="17" y="2"/>
                    </a:lnTo>
                    <a:lnTo>
                      <a:pt x="8" y="8"/>
                    </a:lnTo>
                    <a:lnTo>
                      <a:pt x="2" y="17"/>
                    </a:lnTo>
                    <a:lnTo>
                      <a:pt x="0" y="29"/>
                    </a:lnTo>
                    <a:lnTo>
                      <a:pt x="2" y="40"/>
                    </a:lnTo>
                    <a:lnTo>
                      <a:pt x="8" y="49"/>
                    </a:lnTo>
                    <a:lnTo>
                      <a:pt x="17" y="56"/>
                    </a:lnTo>
                    <a:lnTo>
                      <a:pt x="29" y="5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048" name="Freeform 307"/>
              <p:cNvSpPr>
                <a:spLocks/>
              </p:cNvSpPr>
              <p:nvPr/>
            </p:nvSpPr>
            <p:spPr bwMode="auto">
              <a:xfrm>
                <a:off x="4905" y="1667"/>
                <a:ext cx="8" cy="8"/>
              </a:xfrm>
              <a:custGeom>
                <a:avLst/>
                <a:gdLst>
                  <a:gd name="T0" fmla="*/ 0 w 58"/>
                  <a:gd name="T1" fmla="*/ 0 h 59"/>
                  <a:gd name="T2" fmla="*/ 0 w 58"/>
                  <a:gd name="T3" fmla="*/ 0 h 59"/>
                  <a:gd name="T4" fmla="*/ 0 w 58"/>
                  <a:gd name="T5" fmla="*/ 0 h 59"/>
                  <a:gd name="T6" fmla="*/ 0 w 58"/>
                  <a:gd name="T7" fmla="*/ 0 h 59"/>
                  <a:gd name="T8" fmla="*/ 0 w 58"/>
                  <a:gd name="T9" fmla="*/ 0 h 59"/>
                  <a:gd name="T10" fmla="*/ 0 w 58"/>
                  <a:gd name="T11" fmla="*/ 0 h 59"/>
                  <a:gd name="T12" fmla="*/ 0 w 58"/>
                  <a:gd name="T13" fmla="*/ 0 h 59"/>
                  <a:gd name="T14" fmla="*/ 0 w 58"/>
                  <a:gd name="T15" fmla="*/ 0 h 59"/>
                  <a:gd name="T16" fmla="*/ 0 w 58"/>
                  <a:gd name="T17" fmla="*/ 0 h 59"/>
                  <a:gd name="T18" fmla="*/ 0 w 58"/>
                  <a:gd name="T19" fmla="*/ 0 h 59"/>
                  <a:gd name="T20" fmla="*/ 0 w 58"/>
                  <a:gd name="T21" fmla="*/ 0 h 59"/>
                  <a:gd name="T22" fmla="*/ 0 w 58"/>
                  <a:gd name="T23" fmla="*/ 0 h 59"/>
                  <a:gd name="T24" fmla="*/ 0 w 58"/>
                  <a:gd name="T25" fmla="*/ 0 h 59"/>
                  <a:gd name="T26" fmla="*/ 0 w 58"/>
                  <a:gd name="T27" fmla="*/ 0 h 59"/>
                  <a:gd name="T28" fmla="*/ 0 w 58"/>
                  <a:gd name="T29" fmla="*/ 0 h 59"/>
                  <a:gd name="T30" fmla="*/ 0 w 58"/>
                  <a:gd name="T31" fmla="*/ 0 h 59"/>
                  <a:gd name="T32" fmla="*/ 0 w 58"/>
                  <a:gd name="T33" fmla="*/ 0 h 59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58"/>
                  <a:gd name="T52" fmla="*/ 0 h 59"/>
                  <a:gd name="T53" fmla="*/ 58 w 58"/>
                  <a:gd name="T54" fmla="*/ 59 h 59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58" h="59">
                    <a:moveTo>
                      <a:pt x="29" y="59"/>
                    </a:moveTo>
                    <a:lnTo>
                      <a:pt x="41" y="57"/>
                    </a:lnTo>
                    <a:lnTo>
                      <a:pt x="50" y="51"/>
                    </a:lnTo>
                    <a:lnTo>
                      <a:pt x="56" y="42"/>
                    </a:lnTo>
                    <a:lnTo>
                      <a:pt x="58" y="30"/>
                    </a:lnTo>
                    <a:lnTo>
                      <a:pt x="56" y="19"/>
                    </a:lnTo>
                    <a:lnTo>
                      <a:pt x="50" y="9"/>
                    </a:lnTo>
                    <a:lnTo>
                      <a:pt x="41" y="3"/>
                    </a:lnTo>
                    <a:lnTo>
                      <a:pt x="29" y="0"/>
                    </a:lnTo>
                    <a:lnTo>
                      <a:pt x="18" y="3"/>
                    </a:lnTo>
                    <a:lnTo>
                      <a:pt x="9" y="9"/>
                    </a:lnTo>
                    <a:lnTo>
                      <a:pt x="2" y="19"/>
                    </a:lnTo>
                    <a:lnTo>
                      <a:pt x="0" y="30"/>
                    </a:lnTo>
                    <a:lnTo>
                      <a:pt x="2" y="42"/>
                    </a:lnTo>
                    <a:lnTo>
                      <a:pt x="9" y="51"/>
                    </a:lnTo>
                    <a:lnTo>
                      <a:pt x="18" y="57"/>
                    </a:lnTo>
                    <a:lnTo>
                      <a:pt x="29" y="5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049" name="Freeform 308"/>
              <p:cNvSpPr>
                <a:spLocks/>
              </p:cNvSpPr>
              <p:nvPr/>
            </p:nvSpPr>
            <p:spPr bwMode="auto">
              <a:xfrm>
                <a:off x="4849" y="1552"/>
                <a:ext cx="23" cy="114"/>
              </a:xfrm>
              <a:custGeom>
                <a:avLst/>
                <a:gdLst>
                  <a:gd name="T0" fmla="*/ 0 w 166"/>
                  <a:gd name="T1" fmla="*/ 0 h 800"/>
                  <a:gd name="T2" fmla="*/ 0 w 166"/>
                  <a:gd name="T3" fmla="*/ 0 h 800"/>
                  <a:gd name="T4" fmla="*/ 0 w 166"/>
                  <a:gd name="T5" fmla="*/ 0 h 800"/>
                  <a:gd name="T6" fmla="*/ 0 w 166"/>
                  <a:gd name="T7" fmla="*/ 0 h 800"/>
                  <a:gd name="T8" fmla="*/ 0 w 166"/>
                  <a:gd name="T9" fmla="*/ 0 h 800"/>
                  <a:gd name="T10" fmla="*/ 0 w 166"/>
                  <a:gd name="T11" fmla="*/ 0 h 800"/>
                  <a:gd name="T12" fmla="*/ 0 w 166"/>
                  <a:gd name="T13" fmla="*/ 0 h 800"/>
                  <a:gd name="T14" fmla="*/ 0 w 166"/>
                  <a:gd name="T15" fmla="*/ 0 h 800"/>
                  <a:gd name="T16" fmla="*/ 0 w 166"/>
                  <a:gd name="T17" fmla="*/ 0 h 800"/>
                  <a:gd name="T18" fmla="*/ 0 w 166"/>
                  <a:gd name="T19" fmla="*/ 0 h 800"/>
                  <a:gd name="T20" fmla="*/ 0 w 166"/>
                  <a:gd name="T21" fmla="*/ 0 h 800"/>
                  <a:gd name="T22" fmla="*/ 0 w 166"/>
                  <a:gd name="T23" fmla="*/ 0 h 800"/>
                  <a:gd name="T24" fmla="*/ 0 w 166"/>
                  <a:gd name="T25" fmla="*/ 0 h 800"/>
                  <a:gd name="T26" fmla="*/ 0 w 166"/>
                  <a:gd name="T27" fmla="*/ 0 h 800"/>
                  <a:gd name="T28" fmla="*/ 0 w 166"/>
                  <a:gd name="T29" fmla="*/ 0 h 800"/>
                  <a:gd name="T30" fmla="*/ 0 w 166"/>
                  <a:gd name="T31" fmla="*/ 0 h 800"/>
                  <a:gd name="T32" fmla="*/ 0 w 166"/>
                  <a:gd name="T33" fmla="*/ 0 h 800"/>
                  <a:gd name="T34" fmla="*/ 0 w 166"/>
                  <a:gd name="T35" fmla="*/ 0 h 800"/>
                  <a:gd name="T36" fmla="*/ 0 w 166"/>
                  <a:gd name="T37" fmla="*/ 0 h 800"/>
                  <a:gd name="T38" fmla="*/ 0 w 166"/>
                  <a:gd name="T39" fmla="*/ 0 h 800"/>
                  <a:gd name="T40" fmla="*/ 0 w 166"/>
                  <a:gd name="T41" fmla="*/ 0 h 800"/>
                  <a:gd name="T42" fmla="*/ 0 w 166"/>
                  <a:gd name="T43" fmla="*/ 0 h 800"/>
                  <a:gd name="T44" fmla="*/ 0 w 166"/>
                  <a:gd name="T45" fmla="*/ 0 h 800"/>
                  <a:gd name="T46" fmla="*/ 0 w 166"/>
                  <a:gd name="T47" fmla="*/ 0 h 800"/>
                  <a:gd name="T48" fmla="*/ 0 w 166"/>
                  <a:gd name="T49" fmla="*/ 0 h 800"/>
                  <a:gd name="T50" fmla="*/ 0 w 166"/>
                  <a:gd name="T51" fmla="*/ 0 h 800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166"/>
                  <a:gd name="T79" fmla="*/ 0 h 800"/>
                  <a:gd name="T80" fmla="*/ 166 w 166"/>
                  <a:gd name="T81" fmla="*/ 800 h 800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166" h="800">
                    <a:moveTo>
                      <a:pt x="52" y="16"/>
                    </a:moveTo>
                    <a:lnTo>
                      <a:pt x="47" y="32"/>
                    </a:lnTo>
                    <a:lnTo>
                      <a:pt x="36" y="77"/>
                    </a:lnTo>
                    <a:lnTo>
                      <a:pt x="21" y="148"/>
                    </a:lnTo>
                    <a:lnTo>
                      <a:pt x="8" y="244"/>
                    </a:lnTo>
                    <a:lnTo>
                      <a:pt x="0" y="359"/>
                    </a:lnTo>
                    <a:lnTo>
                      <a:pt x="2" y="492"/>
                    </a:lnTo>
                    <a:lnTo>
                      <a:pt x="15" y="640"/>
                    </a:lnTo>
                    <a:lnTo>
                      <a:pt x="46" y="800"/>
                    </a:lnTo>
                    <a:lnTo>
                      <a:pt x="161" y="794"/>
                    </a:lnTo>
                    <a:lnTo>
                      <a:pt x="156" y="770"/>
                    </a:lnTo>
                    <a:lnTo>
                      <a:pt x="145" y="706"/>
                    </a:lnTo>
                    <a:lnTo>
                      <a:pt x="131" y="610"/>
                    </a:lnTo>
                    <a:lnTo>
                      <a:pt x="118" y="493"/>
                    </a:lnTo>
                    <a:lnTo>
                      <a:pt x="111" y="364"/>
                    </a:lnTo>
                    <a:lnTo>
                      <a:pt x="115" y="235"/>
                    </a:lnTo>
                    <a:lnTo>
                      <a:pt x="132" y="113"/>
                    </a:lnTo>
                    <a:lnTo>
                      <a:pt x="166" y="9"/>
                    </a:lnTo>
                    <a:lnTo>
                      <a:pt x="166" y="8"/>
                    </a:lnTo>
                    <a:lnTo>
                      <a:pt x="166" y="6"/>
                    </a:lnTo>
                    <a:lnTo>
                      <a:pt x="164" y="4"/>
                    </a:lnTo>
                    <a:lnTo>
                      <a:pt x="157" y="0"/>
                    </a:lnTo>
                    <a:lnTo>
                      <a:pt x="143" y="0"/>
                    </a:lnTo>
                    <a:lnTo>
                      <a:pt x="123" y="1"/>
                    </a:lnTo>
                    <a:lnTo>
                      <a:pt x="93" y="7"/>
                    </a:lnTo>
                    <a:lnTo>
                      <a:pt x="52" y="16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050" name="Freeform 309"/>
              <p:cNvSpPr>
                <a:spLocks/>
              </p:cNvSpPr>
              <p:nvPr/>
            </p:nvSpPr>
            <p:spPr bwMode="auto">
              <a:xfrm>
                <a:off x="4971" y="1538"/>
                <a:ext cx="32" cy="128"/>
              </a:xfrm>
              <a:custGeom>
                <a:avLst/>
                <a:gdLst>
                  <a:gd name="T0" fmla="*/ 0 w 225"/>
                  <a:gd name="T1" fmla="*/ 0 h 893"/>
                  <a:gd name="T2" fmla="*/ 0 w 225"/>
                  <a:gd name="T3" fmla="*/ 0 h 893"/>
                  <a:gd name="T4" fmla="*/ 0 w 225"/>
                  <a:gd name="T5" fmla="*/ 0 h 893"/>
                  <a:gd name="T6" fmla="*/ 0 w 225"/>
                  <a:gd name="T7" fmla="*/ 0 h 893"/>
                  <a:gd name="T8" fmla="*/ 0 w 225"/>
                  <a:gd name="T9" fmla="*/ 0 h 893"/>
                  <a:gd name="T10" fmla="*/ 0 w 225"/>
                  <a:gd name="T11" fmla="*/ 0 h 893"/>
                  <a:gd name="T12" fmla="*/ 0 w 225"/>
                  <a:gd name="T13" fmla="*/ 0 h 893"/>
                  <a:gd name="T14" fmla="*/ 0 w 225"/>
                  <a:gd name="T15" fmla="*/ 0 h 893"/>
                  <a:gd name="T16" fmla="*/ 0 w 225"/>
                  <a:gd name="T17" fmla="*/ 0 h 893"/>
                  <a:gd name="T18" fmla="*/ 0 w 225"/>
                  <a:gd name="T19" fmla="*/ 0 h 893"/>
                  <a:gd name="T20" fmla="*/ 0 w 225"/>
                  <a:gd name="T21" fmla="*/ 0 h 893"/>
                  <a:gd name="T22" fmla="*/ 0 w 225"/>
                  <a:gd name="T23" fmla="*/ 0 h 893"/>
                  <a:gd name="T24" fmla="*/ 0 w 225"/>
                  <a:gd name="T25" fmla="*/ 0 h 893"/>
                  <a:gd name="T26" fmla="*/ 0 w 225"/>
                  <a:gd name="T27" fmla="*/ 0 h 893"/>
                  <a:gd name="T28" fmla="*/ 0 w 225"/>
                  <a:gd name="T29" fmla="*/ 0 h 893"/>
                  <a:gd name="T30" fmla="*/ 0 w 225"/>
                  <a:gd name="T31" fmla="*/ 0 h 893"/>
                  <a:gd name="T32" fmla="*/ 0 w 225"/>
                  <a:gd name="T33" fmla="*/ 0 h 893"/>
                  <a:gd name="T34" fmla="*/ 0 w 225"/>
                  <a:gd name="T35" fmla="*/ 0 h 893"/>
                  <a:gd name="T36" fmla="*/ 0 w 225"/>
                  <a:gd name="T37" fmla="*/ 0 h 893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225"/>
                  <a:gd name="T58" fmla="*/ 0 h 893"/>
                  <a:gd name="T59" fmla="*/ 225 w 225"/>
                  <a:gd name="T60" fmla="*/ 893 h 893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225" h="893">
                    <a:moveTo>
                      <a:pt x="225" y="6"/>
                    </a:moveTo>
                    <a:lnTo>
                      <a:pt x="219" y="12"/>
                    </a:lnTo>
                    <a:lnTo>
                      <a:pt x="204" y="35"/>
                    </a:lnTo>
                    <a:lnTo>
                      <a:pt x="185" y="82"/>
                    </a:lnTo>
                    <a:lnTo>
                      <a:pt x="165" y="158"/>
                    </a:lnTo>
                    <a:lnTo>
                      <a:pt x="149" y="270"/>
                    </a:lnTo>
                    <a:lnTo>
                      <a:pt x="141" y="427"/>
                    </a:lnTo>
                    <a:lnTo>
                      <a:pt x="146" y="631"/>
                    </a:lnTo>
                    <a:lnTo>
                      <a:pt x="168" y="893"/>
                    </a:lnTo>
                    <a:lnTo>
                      <a:pt x="41" y="893"/>
                    </a:lnTo>
                    <a:lnTo>
                      <a:pt x="36" y="867"/>
                    </a:lnTo>
                    <a:lnTo>
                      <a:pt x="26" y="794"/>
                    </a:lnTo>
                    <a:lnTo>
                      <a:pt x="13" y="686"/>
                    </a:lnTo>
                    <a:lnTo>
                      <a:pt x="3" y="554"/>
                    </a:lnTo>
                    <a:lnTo>
                      <a:pt x="0" y="408"/>
                    </a:lnTo>
                    <a:lnTo>
                      <a:pt x="6" y="260"/>
                    </a:lnTo>
                    <a:lnTo>
                      <a:pt x="30" y="121"/>
                    </a:lnTo>
                    <a:lnTo>
                      <a:pt x="73" y="0"/>
                    </a:lnTo>
                    <a:lnTo>
                      <a:pt x="225" y="6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051" name="Freeform 310"/>
              <p:cNvSpPr>
                <a:spLocks/>
              </p:cNvSpPr>
              <p:nvPr/>
            </p:nvSpPr>
            <p:spPr bwMode="auto">
              <a:xfrm>
                <a:off x="4849" y="1559"/>
                <a:ext cx="21" cy="100"/>
              </a:xfrm>
              <a:custGeom>
                <a:avLst/>
                <a:gdLst>
                  <a:gd name="T0" fmla="*/ 0 w 145"/>
                  <a:gd name="T1" fmla="*/ 0 h 699"/>
                  <a:gd name="T2" fmla="*/ 0 w 145"/>
                  <a:gd name="T3" fmla="*/ 0 h 699"/>
                  <a:gd name="T4" fmla="*/ 0 w 145"/>
                  <a:gd name="T5" fmla="*/ 0 h 699"/>
                  <a:gd name="T6" fmla="*/ 0 w 145"/>
                  <a:gd name="T7" fmla="*/ 0 h 699"/>
                  <a:gd name="T8" fmla="*/ 0 w 145"/>
                  <a:gd name="T9" fmla="*/ 0 h 699"/>
                  <a:gd name="T10" fmla="*/ 0 w 145"/>
                  <a:gd name="T11" fmla="*/ 0 h 699"/>
                  <a:gd name="T12" fmla="*/ 0 w 145"/>
                  <a:gd name="T13" fmla="*/ 0 h 699"/>
                  <a:gd name="T14" fmla="*/ 0 w 145"/>
                  <a:gd name="T15" fmla="*/ 0 h 699"/>
                  <a:gd name="T16" fmla="*/ 0 w 145"/>
                  <a:gd name="T17" fmla="*/ 0 h 699"/>
                  <a:gd name="T18" fmla="*/ 0 w 145"/>
                  <a:gd name="T19" fmla="*/ 0 h 699"/>
                  <a:gd name="T20" fmla="*/ 0 w 145"/>
                  <a:gd name="T21" fmla="*/ 0 h 699"/>
                  <a:gd name="T22" fmla="*/ 0 w 145"/>
                  <a:gd name="T23" fmla="*/ 0 h 699"/>
                  <a:gd name="T24" fmla="*/ 0 w 145"/>
                  <a:gd name="T25" fmla="*/ 0 h 699"/>
                  <a:gd name="T26" fmla="*/ 0 w 145"/>
                  <a:gd name="T27" fmla="*/ 0 h 699"/>
                  <a:gd name="T28" fmla="*/ 0 w 145"/>
                  <a:gd name="T29" fmla="*/ 0 h 699"/>
                  <a:gd name="T30" fmla="*/ 0 w 145"/>
                  <a:gd name="T31" fmla="*/ 0 h 699"/>
                  <a:gd name="T32" fmla="*/ 0 w 145"/>
                  <a:gd name="T33" fmla="*/ 0 h 699"/>
                  <a:gd name="T34" fmla="*/ 0 w 145"/>
                  <a:gd name="T35" fmla="*/ 0 h 699"/>
                  <a:gd name="T36" fmla="*/ 0 w 145"/>
                  <a:gd name="T37" fmla="*/ 0 h 699"/>
                  <a:gd name="T38" fmla="*/ 0 w 145"/>
                  <a:gd name="T39" fmla="*/ 0 h 699"/>
                  <a:gd name="T40" fmla="*/ 0 w 145"/>
                  <a:gd name="T41" fmla="*/ 0 h 699"/>
                  <a:gd name="T42" fmla="*/ 0 w 145"/>
                  <a:gd name="T43" fmla="*/ 0 h 699"/>
                  <a:gd name="T44" fmla="*/ 0 w 145"/>
                  <a:gd name="T45" fmla="*/ 0 h 699"/>
                  <a:gd name="T46" fmla="*/ 0 w 145"/>
                  <a:gd name="T47" fmla="*/ 0 h 699"/>
                  <a:gd name="T48" fmla="*/ 0 w 145"/>
                  <a:gd name="T49" fmla="*/ 0 h 699"/>
                  <a:gd name="T50" fmla="*/ 0 w 145"/>
                  <a:gd name="T51" fmla="*/ 0 h 699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145"/>
                  <a:gd name="T79" fmla="*/ 0 h 699"/>
                  <a:gd name="T80" fmla="*/ 145 w 145"/>
                  <a:gd name="T81" fmla="*/ 699 h 699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145" h="699">
                    <a:moveTo>
                      <a:pt x="46" y="14"/>
                    </a:moveTo>
                    <a:lnTo>
                      <a:pt x="41" y="28"/>
                    </a:lnTo>
                    <a:lnTo>
                      <a:pt x="32" y="67"/>
                    </a:lnTo>
                    <a:lnTo>
                      <a:pt x="20" y="130"/>
                    </a:lnTo>
                    <a:lnTo>
                      <a:pt x="7" y="213"/>
                    </a:lnTo>
                    <a:lnTo>
                      <a:pt x="0" y="314"/>
                    </a:lnTo>
                    <a:lnTo>
                      <a:pt x="1" y="430"/>
                    </a:lnTo>
                    <a:lnTo>
                      <a:pt x="13" y="559"/>
                    </a:lnTo>
                    <a:lnTo>
                      <a:pt x="40" y="699"/>
                    </a:lnTo>
                    <a:lnTo>
                      <a:pt x="140" y="693"/>
                    </a:lnTo>
                    <a:lnTo>
                      <a:pt x="135" y="672"/>
                    </a:lnTo>
                    <a:lnTo>
                      <a:pt x="126" y="616"/>
                    </a:lnTo>
                    <a:lnTo>
                      <a:pt x="113" y="532"/>
                    </a:lnTo>
                    <a:lnTo>
                      <a:pt x="103" y="430"/>
                    </a:lnTo>
                    <a:lnTo>
                      <a:pt x="97" y="317"/>
                    </a:lnTo>
                    <a:lnTo>
                      <a:pt x="100" y="205"/>
                    </a:lnTo>
                    <a:lnTo>
                      <a:pt x="115" y="98"/>
                    </a:lnTo>
                    <a:lnTo>
                      <a:pt x="145" y="8"/>
                    </a:lnTo>
                    <a:lnTo>
                      <a:pt x="145" y="7"/>
                    </a:lnTo>
                    <a:lnTo>
                      <a:pt x="145" y="5"/>
                    </a:lnTo>
                    <a:lnTo>
                      <a:pt x="143" y="3"/>
                    </a:lnTo>
                    <a:lnTo>
                      <a:pt x="137" y="0"/>
                    </a:lnTo>
                    <a:lnTo>
                      <a:pt x="126" y="0"/>
                    </a:lnTo>
                    <a:lnTo>
                      <a:pt x="108" y="1"/>
                    </a:lnTo>
                    <a:lnTo>
                      <a:pt x="81" y="6"/>
                    </a:lnTo>
                    <a:lnTo>
                      <a:pt x="46" y="14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052" name="Freeform 311"/>
              <p:cNvSpPr>
                <a:spLocks/>
              </p:cNvSpPr>
              <p:nvPr/>
            </p:nvSpPr>
            <p:spPr bwMode="auto">
              <a:xfrm>
                <a:off x="4850" y="1566"/>
                <a:ext cx="18" cy="85"/>
              </a:xfrm>
              <a:custGeom>
                <a:avLst/>
                <a:gdLst>
                  <a:gd name="T0" fmla="*/ 0 w 123"/>
                  <a:gd name="T1" fmla="*/ 0 h 597"/>
                  <a:gd name="T2" fmla="*/ 0 w 123"/>
                  <a:gd name="T3" fmla="*/ 0 h 597"/>
                  <a:gd name="T4" fmla="*/ 0 w 123"/>
                  <a:gd name="T5" fmla="*/ 0 h 597"/>
                  <a:gd name="T6" fmla="*/ 0 w 123"/>
                  <a:gd name="T7" fmla="*/ 0 h 597"/>
                  <a:gd name="T8" fmla="*/ 0 w 123"/>
                  <a:gd name="T9" fmla="*/ 0 h 597"/>
                  <a:gd name="T10" fmla="*/ 0 w 123"/>
                  <a:gd name="T11" fmla="*/ 0 h 597"/>
                  <a:gd name="T12" fmla="*/ 0 w 123"/>
                  <a:gd name="T13" fmla="*/ 0 h 597"/>
                  <a:gd name="T14" fmla="*/ 0 w 123"/>
                  <a:gd name="T15" fmla="*/ 0 h 597"/>
                  <a:gd name="T16" fmla="*/ 0 w 123"/>
                  <a:gd name="T17" fmla="*/ 0 h 597"/>
                  <a:gd name="T18" fmla="*/ 0 w 123"/>
                  <a:gd name="T19" fmla="*/ 0 h 597"/>
                  <a:gd name="T20" fmla="*/ 0 w 123"/>
                  <a:gd name="T21" fmla="*/ 0 h 597"/>
                  <a:gd name="T22" fmla="*/ 0 w 123"/>
                  <a:gd name="T23" fmla="*/ 0 h 597"/>
                  <a:gd name="T24" fmla="*/ 0 w 123"/>
                  <a:gd name="T25" fmla="*/ 0 h 597"/>
                  <a:gd name="T26" fmla="*/ 0 w 123"/>
                  <a:gd name="T27" fmla="*/ 0 h 597"/>
                  <a:gd name="T28" fmla="*/ 0 w 123"/>
                  <a:gd name="T29" fmla="*/ 0 h 597"/>
                  <a:gd name="T30" fmla="*/ 0 w 123"/>
                  <a:gd name="T31" fmla="*/ 0 h 597"/>
                  <a:gd name="T32" fmla="*/ 0 w 123"/>
                  <a:gd name="T33" fmla="*/ 0 h 597"/>
                  <a:gd name="T34" fmla="*/ 0 w 123"/>
                  <a:gd name="T35" fmla="*/ 0 h 597"/>
                  <a:gd name="T36" fmla="*/ 0 w 123"/>
                  <a:gd name="T37" fmla="*/ 0 h 597"/>
                  <a:gd name="T38" fmla="*/ 0 w 123"/>
                  <a:gd name="T39" fmla="*/ 0 h 597"/>
                  <a:gd name="T40" fmla="*/ 0 w 123"/>
                  <a:gd name="T41" fmla="*/ 0 h 597"/>
                  <a:gd name="T42" fmla="*/ 0 w 123"/>
                  <a:gd name="T43" fmla="*/ 0 h 597"/>
                  <a:gd name="T44" fmla="*/ 0 w 123"/>
                  <a:gd name="T45" fmla="*/ 0 h 597"/>
                  <a:gd name="T46" fmla="*/ 0 w 123"/>
                  <a:gd name="T47" fmla="*/ 0 h 597"/>
                  <a:gd name="T48" fmla="*/ 0 w 123"/>
                  <a:gd name="T49" fmla="*/ 0 h 597"/>
                  <a:gd name="T50" fmla="*/ 0 w 123"/>
                  <a:gd name="T51" fmla="*/ 0 h 597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123"/>
                  <a:gd name="T79" fmla="*/ 0 h 597"/>
                  <a:gd name="T80" fmla="*/ 123 w 123"/>
                  <a:gd name="T81" fmla="*/ 597 h 597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123" h="597">
                    <a:moveTo>
                      <a:pt x="39" y="12"/>
                    </a:moveTo>
                    <a:lnTo>
                      <a:pt x="35" y="23"/>
                    </a:lnTo>
                    <a:lnTo>
                      <a:pt x="26" y="57"/>
                    </a:lnTo>
                    <a:lnTo>
                      <a:pt x="16" y="111"/>
                    </a:lnTo>
                    <a:lnTo>
                      <a:pt x="6" y="181"/>
                    </a:lnTo>
                    <a:lnTo>
                      <a:pt x="0" y="267"/>
                    </a:lnTo>
                    <a:lnTo>
                      <a:pt x="1" y="367"/>
                    </a:lnTo>
                    <a:lnTo>
                      <a:pt x="11" y="477"/>
                    </a:lnTo>
                    <a:lnTo>
                      <a:pt x="34" y="597"/>
                    </a:lnTo>
                    <a:lnTo>
                      <a:pt x="119" y="591"/>
                    </a:lnTo>
                    <a:lnTo>
                      <a:pt x="115" y="574"/>
                    </a:lnTo>
                    <a:lnTo>
                      <a:pt x="107" y="526"/>
                    </a:lnTo>
                    <a:lnTo>
                      <a:pt x="97" y="454"/>
                    </a:lnTo>
                    <a:lnTo>
                      <a:pt x="88" y="367"/>
                    </a:lnTo>
                    <a:lnTo>
                      <a:pt x="82" y="272"/>
                    </a:lnTo>
                    <a:lnTo>
                      <a:pt x="84" y="175"/>
                    </a:lnTo>
                    <a:lnTo>
                      <a:pt x="97" y="84"/>
                    </a:lnTo>
                    <a:lnTo>
                      <a:pt x="123" y="7"/>
                    </a:lnTo>
                    <a:lnTo>
                      <a:pt x="123" y="6"/>
                    </a:lnTo>
                    <a:lnTo>
                      <a:pt x="123" y="5"/>
                    </a:lnTo>
                    <a:lnTo>
                      <a:pt x="121" y="3"/>
                    </a:lnTo>
                    <a:lnTo>
                      <a:pt x="117" y="0"/>
                    </a:lnTo>
                    <a:lnTo>
                      <a:pt x="106" y="0"/>
                    </a:lnTo>
                    <a:lnTo>
                      <a:pt x="91" y="2"/>
                    </a:lnTo>
                    <a:lnTo>
                      <a:pt x="70" y="5"/>
                    </a:lnTo>
                    <a:lnTo>
                      <a:pt x="39" y="12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053" name="Freeform 312"/>
              <p:cNvSpPr>
                <a:spLocks/>
              </p:cNvSpPr>
              <p:nvPr/>
            </p:nvSpPr>
            <p:spPr bwMode="auto">
              <a:xfrm>
                <a:off x="4851" y="1572"/>
                <a:ext cx="15" cy="71"/>
              </a:xfrm>
              <a:custGeom>
                <a:avLst/>
                <a:gdLst>
                  <a:gd name="T0" fmla="*/ 0 w 103"/>
                  <a:gd name="T1" fmla="*/ 0 h 492"/>
                  <a:gd name="T2" fmla="*/ 0 w 103"/>
                  <a:gd name="T3" fmla="*/ 0 h 492"/>
                  <a:gd name="T4" fmla="*/ 0 w 103"/>
                  <a:gd name="T5" fmla="*/ 0 h 492"/>
                  <a:gd name="T6" fmla="*/ 0 w 103"/>
                  <a:gd name="T7" fmla="*/ 0 h 492"/>
                  <a:gd name="T8" fmla="*/ 0 w 103"/>
                  <a:gd name="T9" fmla="*/ 0 h 492"/>
                  <a:gd name="T10" fmla="*/ 0 w 103"/>
                  <a:gd name="T11" fmla="*/ 0 h 492"/>
                  <a:gd name="T12" fmla="*/ 0 w 103"/>
                  <a:gd name="T13" fmla="*/ 0 h 492"/>
                  <a:gd name="T14" fmla="*/ 0 w 103"/>
                  <a:gd name="T15" fmla="*/ 0 h 492"/>
                  <a:gd name="T16" fmla="*/ 0 w 103"/>
                  <a:gd name="T17" fmla="*/ 0 h 492"/>
                  <a:gd name="T18" fmla="*/ 0 w 103"/>
                  <a:gd name="T19" fmla="*/ 0 h 492"/>
                  <a:gd name="T20" fmla="*/ 0 w 103"/>
                  <a:gd name="T21" fmla="*/ 0 h 492"/>
                  <a:gd name="T22" fmla="*/ 0 w 103"/>
                  <a:gd name="T23" fmla="*/ 0 h 492"/>
                  <a:gd name="T24" fmla="*/ 0 w 103"/>
                  <a:gd name="T25" fmla="*/ 0 h 492"/>
                  <a:gd name="T26" fmla="*/ 0 w 103"/>
                  <a:gd name="T27" fmla="*/ 0 h 492"/>
                  <a:gd name="T28" fmla="*/ 0 w 103"/>
                  <a:gd name="T29" fmla="*/ 0 h 492"/>
                  <a:gd name="T30" fmla="*/ 0 w 103"/>
                  <a:gd name="T31" fmla="*/ 0 h 492"/>
                  <a:gd name="T32" fmla="*/ 0 w 103"/>
                  <a:gd name="T33" fmla="*/ 0 h 492"/>
                  <a:gd name="T34" fmla="*/ 0 w 103"/>
                  <a:gd name="T35" fmla="*/ 0 h 492"/>
                  <a:gd name="T36" fmla="*/ 0 w 103"/>
                  <a:gd name="T37" fmla="*/ 0 h 492"/>
                  <a:gd name="T38" fmla="*/ 0 w 103"/>
                  <a:gd name="T39" fmla="*/ 0 h 492"/>
                  <a:gd name="T40" fmla="*/ 0 w 103"/>
                  <a:gd name="T41" fmla="*/ 0 h 492"/>
                  <a:gd name="T42" fmla="*/ 0 w 103"/>
                  <a:gd name="T43" fmla="*/ 0 h 492"/>
                  <a:gd name="T44" fmla="*/ 0 w 103"/>
                  <a:gd name="T45" fmla="*/ 0 h 492"/>
                  <a:gd name="T46" fmla="*/ 0 w 103"/>
                  <a:gd name="T47" fmla="*/ 0 h 492"/>
                  <a:gd name="T48" fmla="*/ 0 w 103"/>
                  <a:gd name="T49" fmla="*/ 0 h 492"/>
                  <a:gd name="T50" fmla="*/ 0 w 103"/>
                  <a:gd name="T51" fmla="*/ 0 h 492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103"/>
                  <a:gd name="T79" fmla="*/ 0 h 492"/>
                  <a:gd name="T80" fmla="*/ 103 w 103"/>
                  <a:gd name="T81" fmla="*/ 492 h 492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103" h="492">
                    <a:moveTo>
                      <a:pt x="32" y="9"/>
                    </a:moveTo>
                    <a:lnTo>
                      <a:pt x="28" y="18"/>
                    </a:lnTo>
                    <a:lnTo>
                      <a:pt x="21" y="47"/>
                    </a:lnTo>
                    <a:lnTo>
                      <a:pt x="12" y="90"/>
                    </a:lnTo>
                    <a:lnTo>
                      <a:pt x="4" y="149"/>
                    </a:lnTo>
                    <a:lnTo>
                      <a:pt x="0" y="220"/>
                    </a:lnTo>
                    <a:lnTo>
                      <a:pt x="0" y="303"/>
                    </a:lnTo>
                    <a:lnTo>
                      <a:pt x="9" y="394"/>
                    </a:lnTo>
                    <a:lnTo>
                      <a:pt x="27" y="492"/>
                    </a:lnTo>
                    <a:lnTo>
                      <a:pt x="98" y="489"/>
                    </a:lnTo>
                    <a:lnTo>
                      <a:pt x="95" y="474"/>
                    </a:lnTo>
                    <a:lnTo>
                      <a:pt x="88" y="434"/>
                    </a:lnTo>
                    <a:lnTo>
                      <a:pt x="80" y="375"/>
                    </a:lnTo>
                    <a:lnTo>
                      <a:pt x="72" y="303"/>
                    </a:lnTo>
                    <a:lnTo>
                      <a:pt x="68" y="224"/>
                    </a:lnTo>
                    <a:lnTo>
                      <a:pt x="70" y="144"/>
                    </a:lnTo>
                    <a:lnTo>
                      <a:pt x="81" y="68"/>
                    </a:lnTo>
                    <a:lnTo>
                      <a:pt x="103" y="5"/>
                    </a:lnTo>
                    <a:lnTo>
                      <a:pt x="103" y="4"/>
                    </a:lnTo>
                    <a:lnTo>
                      <a:pt x="103" y="3"/>
                    </a:lnTo>
                    <a:lnTo>
                      <a:pt x="100" y="1"/>
                    </a:lnTo>
                    <a:lnTo>
                      <a:pt x="97" y="0"/>
                    </a:lnTo>
                    <a:lnTo>
                      <a:pt x="89" y="0"/>
                    </a:lnTo>
                    <a:lnTo>
                      <a:pt x="75" y="0"/>
                    </a:lnTo>
                    <a:lnTo>
                      <a:pt x="57" y="3"/>
                    </a:lnTo>
                    <a:lnTo>
                      <a:pt x="32" y="9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054" name="Freeform 313"/>
              <p:cNvSpPr>
                <a:spLocks/>
              </p:cNvSpPr>
              <p:nvPr/>
            </p:nvSpPr>
            <p:spPr bwMode="auto">
              <a:xfrm>
                <a:off x="4852" y="1579"/>
                <a:ext cx="12" cy="56"/>
              </a:xfrm>
              <a:custGeom>
                <a:avLst/>
                <a:gdLst>
                  <a:gd name="T0" fmla="*/ 0 w 82"/>
                  <a:gd name="T1" fmla="*/ 0 h 390"/>
                  <a:gd name="T2" fmla="*/ 0 w 82"/>
                  <a:gd name="T3" fmla="*/ 0 h 390"/>
                  <a:gd name="T4" fmla="*/ 0 w 82"/>
                  <a:gd name="T5" fmla="*/ 0 h 390"/>
                  <a:gd name="T6" fmla="*/ 0 w 82"/>
                  <a:gd name="T7" fmla="*/ 0 h 390"/>
                  <a:gd name="T8" fmla="*/ 0 w 82"/>
                  <a:gd name="T9" fmla="*/ 0 h 390"/>
                  <a:gd name="T10" fmla="*/ 0 w 82"/>
                  <a:gd name="T11" fmla="*/ 0 h 390"/>
                  <a:gd name="T12" fmla="*/ 0 w 82"/>
                  <a:gd name="T13" fmla="*/ 0 h 390"/>
                  <a:gd name="T14" fmla="*/ 0 w 82"/>
                  <a:gd name="T15" fmla="*/ 0 h 390"/>
                  <a:gd name="T16" fmla="*/ 0 w 82"/>
                  <a:gd name="T17" fmla="*/ 0 h 390"/>
                  <a:gd name="T18" fmla="*/ 0 w 82"/>
                  <a:gd name="T19" fmla="*/ 0 h 390"/>
                  <a:gd name="T20" fmla="*/ 0 w 82"/>
                  <a:gd name="T21" fmla="*/ 0 h 390"/>
                  <a:gd name="T22" fmla="*/ 0 w 82"/>
                  <a:gd name="T23" fmla="*/ 0 h 390"/>
                  <a:gd name="T24" fmla="*/ 0 w 82"/>
                  <a:gd name="T25" fmla="*/ 0 h 390"/>
                  <a:gd name="T26" fmla="*/ 0 w 82"/>
                  <a:gd name="T27" fmla="*/ 0 h 390"/>
                  <a:gd name="T28" fmla="*/ 0 w 82"/>
                  <a:gd name="T29" fmla="*/ 0 h 390"/>
                  <a:gd name="T30" fmla="*/ 0 w 82"/>
                  <a:gd name="T31" fmla="*/ 0 h 390"/>
                  <a:gd name="T32" fmla="*/ 0 w 82"/>
                  <a:gd name="T33" fmla="*/ 0 h 390"/>
                  <a:gd name="T34" fmla="*/ 0 w 82"/>
                  <a:gd name="T35" fmla="*/ 0 h 390"/>
                  <a:gd name="T36" fmla="*/ 0 w 82"/>
                  <a:gd name="T37" fmla="*/ 0 h 390"/>
                  <a:gd name="T38" fmla="*/ 0 w 82"/>
                  <a:gd name="T39" fmla="*/ 0 h 390"/>
                  <a:gd name="T40" fmla="*/ 0 w 82"/>
                  <a:gd name="T41" fmla="*/ 0 h 390"/>
                  <a:gd name="T42" fmla="*/ 0 w 82"/>
                  <a:gd name="T43" fmla="*/ 0 h 390"/>
                  <a:gd name="T44" fmla="*/ 0 w 82"/>
                  <a:gd name="T45" fmla="*/ 0 h 390"/>
                  <a:gd name="T46" fmla="*/ 0 w 82"/>
                  <a:gd name="T47" fmla="*/ 0 h 390"/>
                  <a:gd name="T48" fmla="*/ 0 w 82"/>
                  <a:gd name="T49" fmla="*/ 0 h 390"/>
                  <a:gd name="T50" fmla="*/ 0 w 82"/>
                  <a:gd name="T51" fmla="*/ 0 h 390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82"/>
                  <a:gd name="T79" fmla="*/ 0 h 390"/>
                  <a:gd name="T80" fmla="*/ 82 w 82"/>
                  <a:gd name="T81" fmla="*/ 390 h 390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82" h="390">
                    <a:moveTo>
                      <a:pt x="25" y="8"/>
                    </a:moveTo>
                    <a:lnTo>
                      <a:pt x="23" y="16"/>
                    </a:lnTo>
                    <a:lnTo>
                      <a:pt x="17" y="38"/>
                    </a:lnTo>
                    <a:lnTo>
                      <a:pt x="11" y="72"/>
                    </a:lnTo>
                    <a:lnTo>
                      <a:pt x="4" y="118"/>
                    </a:lnTo>
                    <a:lnTo>
                      <a:pt x="0" y="174"/>
                    </a:lnTo>
                    <a:lnTo>
                      <a:pt x="0" y="240"/>
                    </a:lnTo>
                    <a:lnTo>
                      <a:pt x="7" y="312"/>
                    </a:lnTo>
                    <a:lnTo>
                      <a:pt x="22" y="390"/>
                    </a:lnTo>
                    <a:lnTo>
                      <a:pt x="78" y="387"/>
                    </a:lnTo>
                    <a:lnTo>
                      <a:pt x="76" y="375"/>
                    </a:lnTo>
                    <a:lnTo>
                      <a:pt x="70" y="343"/>
                    </a:lnTo>
                    <a:lnTo>
                      <a:pt x="63" y="297"/>
                    </a:lnTo>
                    <a:lnTo>
                      <a:pt x="57" y="240"/>
                    </a:lnTo>
                    <a:lnTo>
                      <a:pt x="54" y="178"/>
                    </a:lnTo>
                    <a:lnTo>
                      <a:pt x="56" y="113"/>
                    </a:lnTo>
                    <a:lnTo>
                      <a:pt x="64" y="55"/>
                    </a:lnTo>
                    <a:lnTo>
                      <a:pt x="82" y="4"/>
                    </a:lnTo>
                    <a:lnTo>
                      <a:pt x="82" y="2"/>
                    </a:lnTo>
                    <a:lnTo>
                      <a:pt x="80" y="1"/>
                    </a:lnTo>
                    <a:lnTo>
                      <a:pt x="77" y="0"/>
                    </a:lnTo>
                    <a:lnTo>
                      <a:pt x="70" y="0"/>
                    </a:lnTo>
                    <a:lnTo>
                      <a:pt x="60" y="1"/>
                    </a:lnTo>
                    <a:lnTo>
                      <a:pt x="46" y="3"/>
                    </a:lnTo>
                    <a:lnTo>
                      <a:pt x="25" y="8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055" name="Freeform 314"/>
              <p:cNvSpPr>
                <a:spLocks/>
              </p:cNvSpPr>
              <p:nvPr/>
            </p:nvSpPr>
            <p:spPr bwMode="auto">
              <a:xfrm>
                <a:off x="4853" y="1586"/>
                <a:ext cx="8" cy="41"/>
              </a:xfrm>
              <a:custGeom>
                <a:avLst/>
                <a:gdLst>
                  <a:gd name="T0" fmla="*/ 0 w 59"/>
                  <a:gd name="T1" fmla="*/ 0 h 288"/>
                  <a:gd name="T2" fmla="*/ 0 w 59"/>
                  <a:gd name="T3" fmla="*/ 0 h 288"/>
                  <a:gd name="T4" fmla="*/ 0 w 59"/>
                  <a:gd name="T5" fmla="*/ 0 h 288"/>
                  <a:gd name="T6" fmla="*/ 0 w 59"/>
                  <a:gd name="T7" fmla="*/ 0 h 288"/>
                  <a:gd name="T8" fmla="*/ 0 w 59"/>
                  <a:gd name="T9" fmla="*/ 0 h 288"/>
                  <a:gd name="T10" fmla="*/ 0 w 59"/>
                  <a:gd name="T11" fmla="*/ 0 h 288"/>
                  <a:gd name="T12" fmla="*/ 0 w 59"/>
                  <a:gd name="T13" fmla="*/ 0 h 288"/>
                  <a:gd name="T14" fmla="*/ 0 w 59"/>
                  <a:gd name="T15" fmla="*/ 0 h 288"/>
                  <a:gd name="T16" fmla="*/ 0 w 59"/>
                  <a:gd name="T17" fmla="*/ 0 h 288"/>
                  <a:gd name="T18" fmla="*/ 0 w 59"/>
                  <a:gd name="T19" fmla="*/ 0 h 288"/>
                  <a:gd name="T20" fmla="*/ 0 w 59"/>
                  <a:gd name="T21" fmla="*/ 0 h 288"/>
                  <a:gd name="T22" fmla="*/ 0 w 59"/>
                  <a:gd name="T23" fmla="*/ 0 h 288"/>
                  <a:gd name="T24" fmla="*/ 0 w 59"/>
                  <a:gd name="T25" fmla="*/ 0 h 288"/>
                  <a:gd name="T26" fmla="*/ 0 w 59"/>
                  <a:gd name="T27" fmla="*/ 0 h 288"/>
                  <a:gd name="T28" fmla="*/ 0 w 59"/>
                  <a:gd name="T29" fmla="*/ 0 h 288"/>
                  <a:gd name="T30" fmla="*/ 0 w 59"/>
                  <a:gd name="T31" fmla="*/ 0 h 288"/>
                  <a:gd name="T32" fmla="*/ 0 w 59"/>
                  <a:gd name="T33" fmla="*/ 0 h 288"/>
                  <a:gd name="T34" fmla="*/ 0 w 59"/>
                  <a:gd name="T35" fmla="*/ 0 h 288"/>
                  <a:gd name="T36" fmla="*/ 0 w 59"/>
                  <a:gd name="T37" fmla="*/ 0 h 288"/>
                  <a:gd name="T38" fmla="*/ 0 w 59"/>
                  <a:gd name="T39" fmla="*/ 0 h 288"/>
                  <a:gd name="T40" fmla="*/ 0 w 59"/>
                  <a:gd name="T41" fmla="*/ 0 h 288"/>
                  <a:gd name="T42" fmla="*/ 0 w 59"/>
                  <a:gd name="T43" fmla="*/ 0 h 288"/>
                  <a:gd name="T44" fmla="*/ 0 w 59"/>
                  <a:gd name="T45" fmla="*/ 0 h 288"/>
                  <a:gd name="T46" fmla="*/ 0 w 59"/>
                  <a:gd name="T47" fmla="*/ 0 h 288"/>
                  <a:gd name="T48" fmla="*/ 0 w 59"/>
                  <a:gd name="T49" fmla="*/ 0 h 288"/>
                  <a:gd name="T50" fmla="*/ 0 w 59"/>
                  <a:gd name="T51" fmla="*/ 0 h 288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59"/>
                  <a:gd name="T79" fmla="*/ 0 h 288"/>
                  <a:gd name="T80" fmla="*/ 59 w 59"/>
                  <a:gd name="T81" fmla="*/ 288 h 288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59" h="288">
                    <a:moveTo>
                      <a:pt x="18" y="6"/>
                    </a:moveTo>
                    <a:lnTo>
                      <a:pt x="17" y="11"/>
                    </a:lnTo>
                    <a:lnTo>
                      <a:pt x="13" y="27"/>
                    </a:lnTo>
                    <a:lnTo>
                      <a:pt x="7" y="53"/>
                    </a:lnTo>
                    <a:lnTo>
                      <a:pt x="2" y="87"/>
                    </a:lnTo>
                    <a:lnTo>
                      <a:pt x="0" y="130"/>
                    </a:lnTo>
                    <a:lnTo>
                      <a:pt x="0" y="177"/>
                    </a:lnTo>
                    <a:lnTo>
                      <a:pt x="5" y="231"/>
                    </a:lnTo>
                    <a:lnTo>
                      <a:pt x="16" y="288"/>
                    </a:lnTo>
                    <a:lnTo>
                      <a:pt x="57" y="286"/>
                    </a:lnTo>
                    <a:lnTo>
                      <a:pt x="56" y="278"/>
                    </a:lnTo>
                    <a:lnTo>
                      <a:pt x="51" y="254"/>
                    </a:lnTo>
                    <a:lnTo>
                      <a:pt x="47" y="219"/>
                    </a:lnTo>
                    <a:lnTo>
                      <a:pt x="42" y="177"/>
                    </a:lnTo>
                    <a:lnTo>
                      <a:pt x="40" y="131"/>
                    </a:lnTo>
                    <a:lnTo>
                      <a:pt x="41" y="84"/>
                    </a:lnTo>
                    <a:lnTo>
                      <a:pt x="47" y="40"/>
                    </a:lnTo>
                    <a:lnTo>
                      <a:pt x="59" y="3"/>
                    </a:lnTo>
                    <a:lnTo>
                      <a:pt x="59" y="2"/>
                    </a:lnTo>
                    <a:lnTo>
                      <a:pt x="58" y="1"/>
                    </a:lnTo>
                    <a:lnTo>
                      <a:pt x="56" y="0"/>
                    </a:lnTo>
                    <a:lnTo>
                      <a:pt x="51" y="0"/>
                    </a:lnTo>
                    <a:lnTo>
                      <a:pt x="45" y="0"/>
                    </a:lnTo>
                    <a:lnTo>
                      <a:pt x="33" y="2"/>
                    </a:lnTo>
                    <a:lnTo>
                      <a:pt x="18" y="6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056" name="Freeform 315"/>
              <p:cNvSpPr>
                <a:spLocks/>
              </p:cNvSpPr>
              <p:nvPr/>
            </p:nvSpPr>
            <p:spPr bwMode="auto">
              <a:xfrm>
                <a:off x="4972" y="1546"/>
                <a:ext cx="28" cy="111"/>
              </a:xfrm>
              <a:custGeom>
                <a:avLst/>
                <a:gdLst>
                  <a:gd name="T0" fmla="*/ 0 w 198"/>
                  <a:gd name="T1" fmla="*/ 0 h 779"/>
                  <a:gd name="T2" fmla="*/ 0 w 198"/>
                  <a:gd name="T3" fmla="*/ 0 h 779"/>
                  <a:gd name="T4" fmla="*/ 0 w 198"/>
                  <a:gd name="T5" fmla="*/ 0 h 779"/>
                  <a:gd name="T6" fmla="*/ 0 w 198"/>
                  <a:gd name="T7" fmla="*/ 0 h 779"/>
                  <a:gd name="T8" fmla="*/ 0 w 198"/>
                  <a:gd name="T9" fmla="*/ 0 h 779"/>
                  <a:gd name="T10" fmla="*/ 0 w 198"/>
                  <a:gd name="T11" fmla="*/ 0 h 779"/>
                  <a:gd name="T12" fmla="*/ 0 w 198"/>
                  <a:gd name="T13" fmla="*/ 0 h 779"/>
                  <a:gd name="T14" fmla="*/ 0 w 198"/>
                  <a:gd name="T15" fmla="*/ 0 h 779"/>
                  <a:gd name="T16" fmla="*/ 0 w 198"/>
                  <a:gd name="T17" fmla="*/ 0 h 779"/>
                  <a:gd name="T18" fmla="*/ 0 w 198"/>
                  <a:gd name="T19" fmla="*/ 0 h 779"/>
                  <a:gd name="T20" fmla="*/ 0 w 198"/>
                  <a:gd name="T21" fmla="*/ 0 h 779"/>
                  <a:gd name="T22" fmla="*/ 0 w 198"/>
                  <a:gd name="T23" fmla="*/ 0 h 779"/>
                  <a:gd name="T24" fmla="*/ 0 w 198"/>
                  <a:gd name="T25" fmla="*/ 0 h 779"/>
                  <a:gd name="T26" fmla="*/ 0 w 198"/>
                  <a:gd name="T27" fmla="*/ 0 h 779"/>
                  <a:gd name="T28" fmla="*/ 0 w 198"/>
                  <a:gd name="T29" fmla="*/ 0 h 779"/>
                  <a:gd name="T30" fmla="*/ 0 w 198"/>
                  <a:gd name="T31" fmla="*/ 0 h 779"/>
                  <a:gd name="T32" fmla="*/ 0 w 198"/>
                  <a:gd name="T33" fmla="*/ 0 h 779"/>
                  <a:gd name="T34" fmla="*/ 0 w 198"/>
                  <a:gd name="T35" fmla="*/ 0 h 779"/>
                  <a:gd name="T36" fmla="*/ 0 w 198"/>
                  <a:gd name="T37" fmla="*/ 0 h 779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98"/>
                  <a:gd name="T58" fmla="*/ 0 h 779"/>
                  <a:gd name="T59" fmla="*/ 198 w 198"/>
                  <a:gd name="T60" fmla="*/ 779 h 779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98" h="779">
                    <a:moveTo>
                      <a:pt x="198" y="6"/>
                    </a:moveTo>
                    <a:lnTo>
                      <a:pt x="194" y="12"/>
                    </a:lnTo>
                    <a:lnTo>
                      <a:pt x="180" y="31"/>
                    </a:lnTo>
                    <a:lnTo>
                      <a:pt x="163" y="72"/>
                    </a:lnTo>
                    <a:lnTo>
                      <a:pt x="146" y="138"/>
                    </a:lnTo>
                    <a:lnTo>
                      <a:pt x="132" y="236"/>
                    </a:lnTo>
                    <a:lnTo>
                      <a:pt x="125" y="373"/>
                    </a:lnTo>
                    <a:lnTo>
                      <a:pt x="130" y="551"/>
                    </a:lnTo>
                    <a:lnTo>
                      <a:pt x="148" y="779"/>
                    </a:lnTo>
                    <a:lnTo>
                      <a:pt x="37" y="779"/>
                    </a:lnTo>
                    <a:lnTo>
                      <a:pt x="34" y="756"/>
                    </a:lnTo>
                    <a:lnTo>
                      <a:pt x="23" y="693"/>
                    </a:lnTo>
                    <a:lnTo>
                      <a:pt x="13" y="599"/>
                    </a:lnTo>
                    <a:lnTo>
                      <a:pt x="4" y="483"/>
                    </a:lnTo>
                    <a:lnTo>
                      <a:pt x="0" y="357"/>
                    </a:lnTo>
                    <a:lnTo>
                      <a:pt x="7" y="227"/>
                    </a:lnTo>
                    <a:lnTo>
                      <a:pt x="27" y="105"/>
                    </a:lnTo>
                    <a:lnTo>
                      <a:pt x="65" y="0"/>
                    </a:lnTo>
                    <a:lnTo>
                      <a:pt x="198" y="6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057" name="Freeform 316"/>
              <p:cNvSpPr>
                <a:spLocks/>
              </p:cNvSpPr>
              <p:nvPr/>
            </p:nvSpPr>
            <p:spPr bwMode="auto">
              <a:xfrm>
                <a:off x="4973" y="1553"/>
                <a:ext cx="24" cy="96"/>
              </a:xfrm>
              <a:custGeom>
                <a:avLst/>
                <a:gdLst>
                  <a:gd name="T0" fmla="*/ 0 w 169"/>
                  <a:gd name="T1" fmla="*/ 0 h 666"/>
                  <a:gd name="T2" fmla="*/ 0 w 169"/>
                  <a:gd name="T3" fmla="*/ 0 h 666"/>
                  <a:gd name="T4" fmla="*/ 0 w 169"/>
                  <a:gd name="T5" fmla="*/ 0 h 666"/>
                  <a:gd name="T6" fmla="*/ 0 w 169"/>
                  <a:gd name="T7" fmla="*/ 0 h 666"/>
                  <a:gd name="T8" fmla="*/ 0 w 169"/>
                  <a:gd name="T9" fmla="*/ 0 h 666"/>
                  <a:gd name="T10" fmla="*/ 0 w 169"/>
                  <a:gd name="T11" fmla="*/ 0 h 666"/>
                  <a:gd name="T12" fmla="*/ 0 w 169"/>
                  <a:gd name="T13" fmla="*/ 0 h 666"/>
                  <a:gd name="T14" fmla="*/ 0 w 169"/>
                  <a:gd name="T15" fmla="*/ 0 h 666"/>
                  <a:gd name="T16" fmla="*/ 0 w 169"/>
                  <a:gd name="T17" fmla="*/ 0 h 666"/>
                  <a:gd name="T18" fmla="*/ 0 w 169"/>
                  <a:gd name="T19" fmla="*/ 0 h 666"/>
                  <a:gd name="T20" fmla="*/ 0 w 169"/>
                  <a:gd name="T21" fmla="*/ 0 h 666"/>
                  <a:gd name="T22" fmla="*/ 0 w 169"/>
                  <a:gd name="T23" fmla="*/ 0 h 666"/>
                  <a:gd name="T24" fmla="*/ 0 w 169"/>
                  <a:gd name="T25" fmla="*/ 0 h 666"/>
                  <a:gd name="T26" fmla="*/ 0 w 169"/>
                  <a:gd name="T27" fmla="*/ 0 h 666"/>
                  <a:gd name="T28" fmla="*/ 0 w 169"/>
                  <a:gd name="T29" fmla="*/ 0 h 666"/>
                  <a:gd name="T30" fmla="*/ 0 w 169"/>
                  <a:gd name="T31" fmla="*/ 0 h 666"/>
                  <a:gd name="T32" fmla="*/ 0 w 169"/>
                  <a:gd name="T33" fmla="*/ 0 h 666"/>
                  <a:gd name="T34" fmla="*/ 0 w 169"/>
                  <a:gd name="T35" fmla="*/ 0 h 666"/>
                  <a:gd name="T36" fmla="*/ 0 w 169"/>
                  <a:gd name="T37" fmla="*/ 0 h 66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69"/>
                  <a:gd name="T58" fmla="*/ 0 h 666"/>
                  <a:gd name="T59" fmla="*/ 169 w 169"/>
                  <a:gd name="T60" fmla="*/ 666 h 66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69" h="666">
                    <a:moveTo>
                      <a:pt x="169" y="5"/>
                    </a:moveTo>
                    <a:lnTo>
                      <a:pt x="164" y="10"/>
                    </a:lnTo>
                    <a:lnTo>
                      <a:pt x="154" y="27"/>
                    </a:lnTo>
                    <a:lnTo>
                      <a:pt x="139" y="61"/>
                    </a:lnTo>
                    <a:lnTo>
                      <a:pt x="124" y="118"/>
                    </a:lnTo>
                    <a:lnTo>
                      <a:pt x="113" y="201"/>
                    </a:lnTo>
                    <a:lnTo>
                      <a:pt x="107" y="318"/>
                    </a:lnTo>
                    <a:lnTo>
                      <a:pt x="110" y="470"/>
                    </a:lnTo>
                    <a:lnTo>
                      <a:pt x="126" y="666"/>
                    </a:lnTo>
                    <a:lnTo>
                      <a:pt x="31" y="666"/>
                    </a:lnTo>
                    <a:lnTo>
                      <a:pt x="28" y="646"/>
                    </a:lnTo>
                    <a:lnTo>
                      <a:pt x="20" y="592"/>
                    </a:lnTo>
                    <a:lnTo>
                      <a:pt x="11" y="512"/>
                    </a:lnTo>
                    <a:lnTo>
                      <a:pt x="3" y="413"/>
                    </a:lnTo>
                    <a:lnTo>
                      <a:pt x="0" y="305"/>
                    </a:lnTo>
                    <a:lnTo>
                      <a:pt x="6" y="195"/>
                    </a:lnTo>
                    <a:lnTo>
                      <a:pt x="23" y="90"/>
                    </a:lnTo>
                    <a:lnTo>
                      <a:pt x="55" y="0"/>
                    </a:lnTo>
                    <a:lnTo>
                      <a:pt x="169" y="5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058" name="Freeform 317"/>
              <p:cNvSpPr>
                <a:spLocks/>
              </p:cNvSpPr>
              <p:nvPr/>
            </p:nvSpPr>
            <p:spPr bwMode="auto">
              <a:xfrm>
                <a:off x="4974" y="1561"/>
                <a:ext cx="20" cy="79"/>
              </a:xfrm>
              <a:custGeom>
                <a:avLst/>
                <a:gdLst>
                  <a:gd name="T0" fmla="*/ 0 w 140"/>
                  <a:gd name="T1" fmla="*/ 0 h 551"/>
                  <a:gd name="T2" fmla="*/ 0 w 140"/>
                  <a:gd name="T3" fmla="*/ 0 h 551"/>
                  <a:gd name="T4" fmla="*/ 0 w 140"/>
                  <a:gd name="T5" fmla="*/ 0 h 551"/>
                  <a:gd name="T6" fmla="*/ 0 w 140"/>
                  <a:gd name="T7" fmla="*/ 0 h 551"/>
                  <a:gd name="T8" fmla="*/ 0 w 140"/>
                  <a:gd name="T9" fmla="*/ 0 h 551"/>
                  <a:gd name="T10" fmla="*/ 0 w 140"/>
                  <a:gd name="T11" fmla="*/ 0 h 551"/>
                  <a:gd name="T12" fmla="*/ 0 w 140"/>
                  <a:gd name="T13" fmla="*/ 0 h 551"/>
                  <a:gd name="T14" fmla="*/ 0 w 140"/>
                  <a:gd name="T15" fmla="*/ 0 h 551"/>
                  <a:gd name="T16" fmla="*/ 0 w 140"/>
                  <a:gd name="T17" fmla="*/ 0 h 551"/>
                  <a:gd name="T18" fmla="*/ 0 w 140"/>
                  <a:gd name="T19" fmla="*/ 0 h 551"/>
                  <a:gd name="T20" fmla="*/ 0 w 140"/>
                  <a:gd name="T21" fmla="*/ 0 h 551"/>
                  <a:gd name="T22" fmla="*/ 0 w 140"/>
                  <a:gd name="T23" fmla="*/ 0 h 551"/>
                  <a:gd name="T24" fmla="*/ 0 w 140"/>
                  <a:gd name="T25" fmla="*/ 0 h 551"/>
                  <a:gd name="T26" fmla="*/ 0 w 140"/>
                  <a:gd name="T27" fmla="*/ 0 h 551"/>
                  <a:gd name="T28" fmla="*/ 0 w 140"/>
                  <a:gd name="T29" fmla="*/ 0 h 551"/>
                  <a:gd name="T30" fmla="*/ 0 w 140"/>
                  <a:gd name="T31" fmla="*/ 0 h 551"/>
                  <a:gd name="T32" fmla="*/ 0 w 140"/>
                  <a:gd name="T33" fmla="*/ 0 h 551"/>
                  <a:gd name="T34" fmla="*/ 0 w 140"/>
                  <a:gd name="T35" fmla="*/ 0 h 551"/>
                  <a:gd name="T36" fmla="*/ 0 w 140"/>
                  <a:gd name="T37" fmla="*/ 0 h 551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40"/>
                  <a:gd name="T58" fmla="*/ 0 h 551"/>
                  <a:gd name="T59" fmla="*/ 140 w 140"/>
                  <a:gd name="T60" fmla="*/ 551 h 551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40" h="551">
                    <a:moveTo>
                      <a:pt x="140" y="5"/>
                    </a:moveTo>
                    <a:lnTo>
                      <a:pt x="136" y="8"/>
                    </a:lnTo>
                    <a:lnTo>
                      <a:pt x="127" y="23"/>
                    </a:lnTo>
                    <a:lnTo>
                      <a:pt x="116" y="51"/>
                    </a:lnTo>
                    <a:lnTo>
                      <a:pt x="103" y="98"/>
                    </a:lnTo>
                    <a:lnTo>
                      <a:pt x="94" y="167"/>
                    </a:lnTo>
                    <a:lnTo>
                      <a:pt x="90" y="264"/>
                    </a:lnTo>
                    <a:lnTo>
                      <a:pt x="92" y="390"/>
                    </a:lnTo>
                    <a:lnTo>
                      <a:pt x="106" y="551"/>
                    </a:lnTo>
                    <a:lnTo>
                      <a:pt x="27" y="551"/>
                    </a:lnTo>
                    <a:lnTo>
                      <a:pt x="24" y="535"/>
                    </a:lnTo>
                    <a:lnTo>
                      <a:pt x="17" y="490"/>
                    </a:lnTo>
                    <a:lnTo>
                      <a:pt x="9" y="423"/>
                    </a:lnTo>
                    <a:lnTo>
                      <a:pt x="3" y="342"/>
                    </a:lnTo>
                    <a:lnTo>
                      <a:pt x="0" y="252"/>
                    </a:lnTo>
                    <a:lnTo>
                      <a:pt x="5" y="161"/>
                    </a:lnTo>
                    <a:lnTo>
                      <a:pt x="20" y="75"/>
                    </a:lnTo>
                    <a:lnTo>
                      <a:pt x="46" y="0"/>
                    </a:lnTo>
                    <a:lnTo>
                      <a:pt x="140" y="5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059" name="Freeform 318"/>
              <p:cNvSpPr>
                <a:spLocks/>
              </p:cNvSpPr>
              <p:nvPr/>
            </p:nvSpPr>
            <p:spPr bwMode="auto">
              <a:xfrm>
                <a:off x="4975" y="1569"/>
                <a:ext cx="16" cy="62"/>
              </a:xfrm>
              <a:custGeom>
                <a:avLst/>
                <a:gdLst>
                  <a:gd name="T0" fmla="*/ 0 w 111"/>
                  <a:gd name="T1" fmla="*/ 0 h 437"/>
                  <a:gd name="T2" fmla="*/ 0 w 111"/>
                  <a:gd name="T3" fmla="*/ 0 h 437"/>
                  <a:gd name="T4" fmla="*/ 0 w 111"/>
                  <a:gd name="T5" fmla="*/ 0 h 437"/>
                  <a:gd name="T6" fmla="*/ 0 w 111"/>
                  <a:gd name="T7" fmla="*/ 0 h 437"/>
                  <a:gd name="T8" fmla="*/ 0 w 111"/>
                  <a:gd name="T9" fmla="*/ 0 h 437"/>
                  <a:gd name="T10" fmla="*/ 0 w 111"/>
                  <a:gd name="T11" fmla="*/ 0 h 437"/>
                  <a:gd name="T12" fmla="*/ 0 w 111"/>
                  <a:gd name="T13" fmla="*/ 0 h 437"/>
                  <a:gd name="T14" fmla="*/ 0 w 111"/>
                  <a:gd name="T15" fmla="*/ 0 h 437"/>
                  <a:gd name="T16" fmla="*/ 0 w 111"/>
                  <a:gd name="T17" fmla="*/ 0 h 437"/>
                  <a:gd name="T18" fmla="*/ 0 w 111"/>
                  <a:gd name="T19" fmla="*/ 0 h 437"/>
                  <a:gd name="T20" fmla="*/ 0 w 111"/>
                  <a:gd name="T21" fmla="*/ 0 h 437"/>
                  <a:gd name="T22" fmla="*/ 0 w 111"/>
                  <a:gd name="T23" fmla="*/ 0 h 437"/>
                  <a:gd name="T24" fmla="*/ 0 w 111"/>
                  <a:gd name="T25" fmla="*/ 0 h 437"/>
                  <a:gd name="T26" fmla="*/ 0 w 111"/>
                  <a:gd name="T27" fmla="*/ 0 h 437"/>
                  <a:gd name="T28" fmla="*/ 0 w 111"/>
                  <a:gd name="T29" fmla="*/ 0 h 437"/>
                  <a:gd name="T30" fmla="*/ 0 w 111"/>
                  <a:gd name="T31" fmla="*/ 0 h 437"/>
                  <a:gd name="T32" fmla="*/ 0 w 111"/>
                  <a:gd name="T33" fmla="*/ 0 h 437"/>
                  <a:gd name="T34" fmla="*/ 0 w 111"/>
                  <a:gd name="T35" fmla="*/ 0 h 437"/>
                  <a:gd name="T36" fmla="*/ 0 w 111"/>
                  <a:gd name="T37" fmla="*/ 0 h 437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11"/>
                  <a:gd name="T58" fmla="*/ 0 h 437"/>
                  <a:gd name="T59" fmla="*/ 111 w 111"/>
                  <a:gd name="T60" fmla="*/ 437 h 437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11" h="437">
                    <a:moveTo>
                      <a:pt x="111" y="4"/>
                    </a:moveTo>
                    <a:lnTo>
                      <a:pt x="108" y="7"/>
                    </a:lnTo>
                    <a:lnTo>
                      <a:pt x="101" y="18"/>
                    </a:lnTo>
                    <a:lnTo>
                      <a:pt x="92" y="41"/>
                    </a:lnTo>
                    <a:lnTo>
                      <a:pt x="82" y="77"/>
                    </a:lnTo>
                    <a:lnTo>
                      <a:pt x="75" y="133"/>
                    </a:lnTo>
                    <a:lnTo>
                      <a:pt x="70" y="208"/>
                    </a:lnTo>
                    <a:lnTo>
                      <a:pt x="72" y="309"/>
                    </a:lnTo>
                    <a:lnTo>
                      <a:pt x="83" y="437"/>
                    </a:lnTo>
                    <a:lnTo>
                      <a:pt x="21" y="437"/>
                    </a:lnTo>
                    <a:lnTo>
                      <a:pt x="19" y="424"/>
                    </a:lnTo>
                    <a:lnTo>
                      <a:pt x="13" y="389"/>
                    </a:lnTo>
                    <a:lnTo>
                      <a:pt x="7" y="336"/>
                    </a:lnTo>
                    <a:lnTo>
                      <a:pt x="3" y="272"/>
                    </a:lnTo>
                    <a:lnTo>
                      <a:pt x="0" y="200"/>
                    </a:lnTo>
                    <a:lnTo>
                      <a:pt x="5" y="128"/>
                    </a:lnTo>
                    <a:lnTo>
                      <a:pt x="16" y="59"/>
                    </a:lnTo>
                    <a:lnTo>
                      <a:pt x="37" y="0"/>
                    </a:lnTo>
                    <a:lnTo>
                      <a:pt x="111" y="4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060" name="Freeform 319"/>
              <p:cNvSpPr>
                <a:spLocks/>
              </p:cNvSpPr>
              <p:nvPr/>
            </p:nvSpPr>
            <p:spPr bwMode="auto">
              <a:xfrm>
                <a:off x="4976" y="1577"/>
                <a:ext cx="12" cy="46"/>
              </a:xfrm>
              <a:custGeom>
                <a:avLst/>
                <a:gdLst>
                  <a:gd name="T0" fmla="*/ 0 w 82"/>
                  <a:gd name="T1" fmla="*/ 0 h 322"/>
                  <a:gd name="T2" fmla="*/ 0 w 82"/>
                  <a:gd name="T3" fmla="*/ 0 h 322"/>
                  <a:gd name="T4" fmla="*/ 0 w 82"/>
                  <a:gd name="T5" fmla="*/ 0 h 322"/>
                  <a:gd name="T6" fmla="*/ 0 w 82"/>
                  <a:gd name="T7" fmla="*/ 0 h 322"/>
                  <a:gd name="T8" fmla="*/ 0 w 82"/>
                  <a:gd name="T9" fmla="*/ 0 h 322"/>
                  <a:gd name="T10" fmla="*/ 0 w 82"/>
                  <a:gd name="T11" fmla="*/ 0 h 322"/>
                  <a:gd name="T12" fmla="*/ 0 w 82"/>
                  <a:gd name="T13" fmla="*/ 0 h 322"/>
                  <a:gd name="T14" fmla="*/ 0 w 82"/>
                  <a:gd name="T15" fmla="*/ 0 h 322"/>
                  <a:gd name="T16" fmla="*/ 0 w 82"/>
                  <a:gd name="T17" fmla="*/ 0 h 322"/>
                  <a:gd name="T18" fmla="*/ 0 w 82"/>
                  <a:gd name="T19" fmla="*/ 0 h 322"/>
                  <a:gd name="T20" fmla="*/ 0 w 82"/>
                  <a:gd name="T21" fmla="*/ 0 h 322"/>
                  <a:gd name="T22" fmla="*/ 0 w 82"/>
                  <a:gd name="T23" fmla="*/ 0 h 322"/>
                  <a:gd name="T24" fmla="*/ 0 w 82"/>
                  <a:gd name="T25" fmla="*/ 0 h 322"/>
                  <a:gd name="T26" fmla="*/ 0 w 82"/>
                  <a:gd name="T27" fmla="*/ 0 h 322"/>
                  <a:gd name="T28" fmla="*/ 0 w 82"/>
                  <a:gd name="T29" fmla="*/ 0 h 322"/>
                  <a:gd name="T30" fmla="*/ 0 w 82"/>
                  <a:gd name="T31" fmla="*/ 0 h 322"/>
                  <a:gd name="T32" fmla="*/ 0 w 82"/>
                  <a:gd name="T33" fmla="*/ 0 h 322"/>
                  <a:gd name="T34" fmla="*/ 0 w 82"/>
                  <a:gd name="T35" fmla="*/ 0 h 322"/>
                  <a:gd name="T36" fmla="*/ 0 w 82"/>
                  <a:gd name="T37" fmla="*/ 0 h 322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82"/>
                  <a:gd name="T58" fmla="*/ 0 h 322"/>
                  <a:gd name="T59" fmla="*/ 82 w 82"/>
                  <a:gd name="T60" fmla="*/ 322 h 322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82" h="322">
                    <a:moveTo>
                      <a:pt x="82" y="3"/>
                    </a:moveTo>
                    <a:lnTo>
                      <a:pt x="79" y="5"/>
                    </a:lnTo>
                    <a:lnTo>
                      <a:pt x="75" y="13"/>
                    </a:lnTo>
                    <a:lnTo>
                      <a:pt x="67" y="30"/>
                    </a:lnTo>
                    <a:lnTo>
                      <a:pt x="60" y="57"/>
                    </a:lnTo>
                    <a:lnTo>
                      <a:pt x="54" y="98"/>
                    </a:lnTo>
                    <a:lnTo>
                      <a:pt x="52" y="154"/>
                    </a:lnTo>
                    <a:lnTo>
                      <a:pt x="53" y="228"/>
                    </a:lnTo>
                    <a:lnTo>
                      <a:pt x="61" y="322"/>
                    </a:lnTo>
                    <a:lnTo>
                      <a:pt x="15" y="322"/>
                    </a:lnTo>
                    <a:lnTo>
                      <a:pt x="14" y="313"/>
                    </a:lnTo>
                    <a:lnTo>
                      <a:pt x="9" y="287"/>
                    </a:lnTo>
                    <a:lnTo>
                      <a:pt x="5" y="247"/>
                    </a:lnTo>
                    <a:lnTo>
                      <a:pt x="1" y="200"/>
                    </a:lnTo>
                    <a:lnTo>
                      <a:pt x="0" y="147"/>
                    </a:lnTo>
                    <a:lnTo>
                      <a:pt x="3" y="95"/>
                    </a:lnTo>
                    <a:lnTo>
                      <a:pt x="11" y="44"/>
                    </a:lnTo>
                    <a:lnTo>
                      <a:pt x="27" y="0"/>
                    </a:lnTo>
                    <a:lnTo>
                      <a:pt x="82" y="3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061" name="Rectangle 320"/>
              <p:cNvSpPr>
                <a:spLocks noChangeArrowheads="1"/>
              </p:cNvSpPr>
              <p:nvPr/>
            </p:nvSpPr>
            <p:spPr bwMode="auto">
              <a:xfrm>
                <a:off x="4824" y="1565"/>
                <a:ext cx="4" cy="146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charset="0"/>
                  <a:buChar char="r"/>
                  <a:defRPr sz="28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charset="0"/>
                  <a:buChar char="m"/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256062" name="Freeform 321"/>
              <p:cNvSpPr>
                <a:spLocks/>
              </p:cNvSpPr>
              <p:nvPr/>
            </p:nvSpPr>
            <p:spPr bwMode="auto">
              <a:xfrm>
                <a:off x="4876" y="1563"/>
                <a:ext cx="57" cy="67"/>
              </a:xfrm>
              <a:custGeom>
                <a:avLst/>
                <a:gdLst>
                  <a:gd name="T0" fmla="*/ 0 w 398"/>
                  <a:gd name="T1" fmla="*/ 0 h 469"/>
                  <a:gd name="T2" fmla="*/ 0 w 398"/>
                  <a:gd name="T3" fmla="*/ 0 h 469"/>
                  <a:gd name="T4" fmla="*/ 0 w 398"/>
                  <a:gd name="T5" fmla="*/ 0 h 469"/>
                  <a:gd name="T6" fmla="*/ 0 w 398"/>
                  <a:gd name="T7" fmla="*/ 0 h 469"/>
                  <a:gd name="T8" fmla="*/ 0 w 398"/>
                  <a:gd name="T9" fmla="*/ 0 h 469"/>
                  <a:gd name="T10" fmla="*/ 0 w 398"/>
                  <a:gd name="T11" fmla="*/ 0 h 469"/>
                  <a:gd name="T12" fmla="*/ 0 w 398"/>
                  <a:gd name="T13" fmla="*/ 0 h 469"/>
                  <a:gd name="T14" fmla="*/ 0 w 398"/>
                  <a:gd name="T15" fmla="*/ 0 h 469"/>
                  <a:gd name="T16" fmla="*/ 0 w 398"/>
                  <a:gd name="T17" fmla="*/ 0 h 469"/>
                  <a:gd name="T18" fmla="*/ 0 w 398"/>
                  <a:gd name="T19" fmla="*/ 0 h 469"/>
                  <a:gd name="T20" fmla="*/ 0 w 398"/>
                  <a:gd name="T21" fmla="*/ 0 h 469"/>
                  <a:gd name="T22" fmla="*/ 0 w 398"/>
                  <a:gd name="T23" fmla="*/ 0 h 469"/>
                  <a:gd name="T24" fmla="*/ 0 w 398"/>
                  <a:gd name="T25" fmla="*/ 0 h 469"/>
                  <a:gd name="T26" fmla="*/ 0 w 398"/>
                  <a:gd name="T27" fmla="*/ 0 h 469"/>
                  <a:gd name="T28" fmla="*/ 0 w 398"/>
                  <a:gd name="T29" fmla="*/ 0 h 469"/>
                  <a:gd name="T30" fmla="*/ 0 w 398"/>
                  <a:gd name="T31" fmla="*/ 0 h 469"/>
                  <a:gd name="T32" fmla="*/ 0 w 398"/>
                  <a:gd name="T33" fmla="*/ 0 h 469"/>
                  <a:gd name="T34" fmla="*/ 0 w 398"/>
                  <a:gd name="T35" fmla="*/ 0 h 469"/>
                  <a:gd name="T36" fmla="*/ 0 w 398"/>
                  <a:gd name="T37" fmla="*/ 0 h 469"/>
                  <a:gd name="T38" fmla="*/ 0 w 398"/>
                  <a:gd name="T39" fmla="*/ 0 h 469"/>
                  <a:gd name="T40" fmla="*/ 0 w 398"/>
                  <a:gd name="T41" fmla="*/ 0 h 469"/>
                  <a:gd name="T42" fmla="*/ 0 w 398"/>
                  <a:gd name="T43" fmla="*/ 0 h 469"/>
                  <a:gd name="T44" fmla="*/ 0 w 398"/>
                  <a:gd name="T45" fmla="*/ 0 h 469"/>
                  <a:gd name="T46" fmla="*/ 0 w 398"/>
                  <a:gd name="T47" fmla="*/ 0 h 469"/>
                  <a:gd name="T48" fmla="*/ 0 w 398"/>
                  <a:gd name="T49" fmla="*/ 0 h 469"/>
                  <a:gd name="T50" fmla="*/ 0 w 398"/>
                  <a:gd name="T51" fmla="*/ 0 h 469"/>
                  <a:gd name="T52" fmla="*/ 0 w 398"/>
                  <a:gd name="T53" fmla="*/ 0 h 469"/>
                  <a:gd name="T54" fmla="*/ 0 w 398"/>
                  <a:gd name="T55" fmla="*/ 0 h 469"/>
                  <a:gd name="T56" fmla="*/ 0 w 398"/>
                  <a:gd name="T57" fmla="*/ 0 h 469"/>
                  <a:gd name="T58" fmla="*/ 0 w 398"/>
                  <a:gd name="T59" fmla="*/ 0 h 469"/>
                  <a:gd name="T60" fmla="*/ 0 w 398"/>
                  <a:gd name="T61" fmla="*/ 0 h 469"/>
                  <a:gd name="T62" fmla="*/ 0 w 398"/>
                  <a:gd name="T63" fmla="*/ 0 h 469"/>
                  <a:gd name="T64" fmla="*/ 0 w 398"/>
                  <a:gd name="T65" fmla="*/ 0 h 469"/>
                  <a:gd name="T66" fmla="*/ 0 w 398"/>
                  <a:gd name="T67" fmla="*/ 0 h 469"/>
                  <a:gd name="T68" fmla="*/ 0 w 398"/>
                  <a:gd name="T69" fmla="*/ 0 h 469"/>
                  <a:gd name="T70" fmla="*/ 0 w 398"/>
                  <a:gd name="T71" fmla="*/ 0 h 469"/>
                  <a:gd name="T72" fmla="*/ 0 w 398"/>
                  <a:gd name="T73" fmla="*/ 0 h 469"/>
                  <a:gd name="T74" fmla="*/ 0 w 398"/>
                  <a:gd name="T75" fmla="*/ 0 h 469"/>
                  <a:gd name="T76" fmla="*/ 0 w 398"/>
                  <a:gd name="T77" fmla="*/ 0 h 469"/>
                  <a:gd name="T78" fmla="*/ 0 w 398"/>
                  <a:gd name="T79" fmla="*/ 0 h 469"/>
                  <a:gd name="T80" fmla="*/ 0 w 398"/>
                  <a:gd name="T81" fmla="*/ 0 h 469"/>
                  <a:gd name="T82" fmla="*/ 0 w 398"/>
                  <a:gd name="T83" fmla="*/ 0 h 469"/>
                  <a:gd name="T84" fmla="*/ 0 w 398"/>
                  <a:gd name="T85" fmla="*/ 0 h 469"/>
                  <a:gd name="T86" fmla="*/ 0 w 398"/>
                  <a:gd name="T87" fmla="*/ 0 h 469"/>
                  <a:gd name="T88" fmla="*/ 0 w 398"/>
                  <a:gd name="T89" fmla="*/ 0 h 469"/>
                  <a:gd name="T90" fmla="*/ 0 w 398"/>
                  <a:gd name="T91" fmla="*/ 0 h 469"/>
                  <a:gd name="T92" fmla="*/ 0 w 398"/>
                  <a:gd name="T93" fmla="*/ 0 h 469"/>
                  <a:gd name="T94" fmla="*/ 0 w 398"/>
                  <a:gd name="T95" fmla="*/ 0 h 469"/>
                  <a:gd name="T96" fmla="*/ 0 w 398"/>
                  <a:gd name="T97" fmla="*/ 0 h 469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w 398"/>
                  <a:gd name="T148" fmla="*/ 0 h 469"/>
                  <a:gd name="T149" fmla="*/ 398 w 398"/>
                  <a:gd name="T150" fmla="*/ 469 h 469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T147" t="T148" r="T149" b="T150"/>
                <a:pathLst>
                  <a:path w="398" h="469">
                    <a:moveTo>
                      <a:pt x="37" y="44"/>
                    </a:moveTo>
                    <a:lnTo>
                      <a:pt x="33" y="53"/>
                    </a:lnTo>
                    <a:lnTo>
                      <a:pt x="27" y="79"/>
                    </a:lnTo>
                    <a:lnTo>
                      <a:pt x="17" y="120"/>
                    </a:lnTo>
                    <a:lnTo>
                      <a:pt x="8" y="174"/>
                    </a:lnTo>
                    <a:lnTo>
                      <a:pt x="1" y="238"/>
                    </a:lnTo>
                    <a:lnTo>
                      <a:pt x="0" y="309"/>
                    </a:lnTo>
                    <a:lnTo>
                      <a:pt x="7" y="387"/>
                    </a:lnTo>
                    <a:lnTo>
                      <a:pt x="24" y="469"/>
                    </a:lnTo>
                    <a:lnTo>
                      <a:pt x="24" y="466"/>
                    </a:lnTo>
                    <a:lnTo>
                      <a:pt x="24" y="455"/>
                    </a:lnTo>
                    <a:lnTo>
                      <a:pt x="24" y="438"/>
                    </a:lnTo>
                    <a:lnTo>
                      <a:pt x="24" y="417"/>
                    </a:lnTo>
                    <a:lnTo>
                      <a:pt x="27" y="391"/>
                    </a:lnTo>
                    <a:lnTo>
                      <a:pt x="30" y="363"/>
                    </a:lnTo>
                    <a:lnTo>
                      <a:pt x="35" y="332"/>
                    </a:lnTo>
                    <a:lnTo>
                      <a:pt x="41" y="300"/>
                    </a:lnTo>
                    <a:lnTo>
                      <a:pt x="52" y="268"/>
                    </a:lnTo>
                    <a:lnTo>
                      <a:pt x="64" y="237"/>
                    </a:lnTo>
                    <a:lnTo>
                      <a:pt x="79" y="207"/>
                    </a:lnTo>
                    <a:lnTo>
                      <a:pt x="99" y="179"/>
                    </a:lnTo>
                    <a:lnTo>
                      <a:pt x="123" y="155"/>
                    </a:lnTo>
                    <a:lnTo>
                      <a:pt x="150" y="136"/>
                    </a:lnTo>
                    <a:lnTo>
                      <a:pt x="183" y="122"/>
                    </a:lnTo>
                    <a:lnTo>
                      <a:pt x="221" y="114"/>
                    </a:lnTo>
                    <a:lnTo>
                      <a:pt x="223" y="112"/>
                    </a:lnTo>
                    <a:lnTo>
                      <a:pt x="230" y="107"/>
                    </a:lnTo>
                    <a:lnTo>
                      <a:pt x="242" y="99"/>
                    </a:lnTo>
                    <a:lnTo>
                      <a:pt x="260" y="88"/>
                    </a:lnTo>
                    <a:lnTo>
                      <a:pt x="284" y="74"/>
                    </a:lnTo>
                    <a:lnTo>
                      <a:pt x="315" y="58"/>
                    </a:lnTo>
                    <a:lnTo>
                      <a:pt x="352" y="39"/>
                    </a:lnTo>
                    <a:lnTo>
                      <a:pt x="398" y="19"/>
                    </a:lnTo>
                    <a:lnTo>
                      <a:pt x="396" y="17"/>
                    </a:lnTo>
                    <a:lnTo>
                      <a:pt x="389" y="16"/>
                    </a:lnTo>
                    <a:lnTo>
                      <a:pt x="379" y="14"/>
                    </a:lnTo>
                    <a:lnTo>
                      <a:pt x="364" y="12"/>
                    </a:lnTo>
                    <a:lnTo>
                      <a:pt x="347" y="8"/>
                    </a:lnTo>
                    <a:lnTo>
                      <a:pt x="326" y="6"/>
                    </a:lnTo>
                    <a:lnTo>
                      <a:pt x="302" y="4"/>
                    </a:lnTo>
                    <a:lnTo>
                      <a:pt x="277" y="1"/>
                    </a:lnTo>
                    <a:lnTo>
                      <a:pt x="250" y="0"/>
                    </a:lnTo>
                    <a:lnTo>
                      <a:pt x="221" y="1"/>
                    </a:lnTo>
                    <a:lnTo>
                      <a:pt x="191" y="3"/>
                    </a:lnTo>
                    <a:lnTo>
                      <a:pt x="160" y="6"/>
                    </a:lnTo>
                    <a:lnTo>
                      <a:pt x="129" y="12"/>
                    </a:lnTo>
                    <a:lnTo>
                      <a:pt x="97" y="20"/>
                    </a:lnTo>
                    <a:lnTo>
                      <a:pt x="67" y="30"/>
                    </a:lnTo>
                    <a:lnTo>
                      <a:pt x="37" y="44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063" name="Freeform 322"/>
              <p:cNvSpPr>
                <a:spLocks/>
              </p:cNvSpPr>
              <p:nvPr/>
            </p:nvSpPr>
            <p:spPr bwMode="auto">
              <a:xfrm>
                <a:off x="4797" y="1613"/>
                <a:ext cx="46" cy="13"/>
              </a:xfrm>
              <a:custGeom>
                <a:avLst/>
                <a:gdLst>
                  <a:gd name="T0" fmla="*/ 0 w 325"/>
                  <a:gd name="T1" fmla="*/ 0 h 89"/>
                  <a:gd name="T2" fmla="*/ 0 w 325"/>
                  <a:gd name="T3" fmla="*/ 0 h 89"/>
                  <a:gd name="T4" fmla="*/ 0 w 325"/>
                  <a:gd name="T5" fmla="*/ 0 h 89"/>
                  <a:gd name="T6" fmla="*/ 0 w 325"/>
                  <a:gd name="T7" fmla="*/ 0 h 89"/>
                  <a:gd name="T8" fmla="*/ 0 w 325"/>
                  <a:gd name="T9" fmla="*/ 0 h 89"/>
                  <a:gd name="T10" fmla="*/ 0 w 325"/>
                  <a:gd name="T11" fmla="*/ 0 h 89"/>
                  <a:gd name="T12" fmla="*/ 0 w 325"/>
                  <a:gd name="T13" fmla="*/ 0 h 89"/>
                  <a:gd name="T14" fmla="*/ 0 w 325"/>
                  <a:gd name="T15" fmla="*/ 0 h 89"/>
                  <a:gd name="T16" fmla="*/ 0 w 325"/>
                  <a:gd name="T17" fmla="*/ 0 h 89"/>
                  <a:gd name="T18" fmla="*/ 0 w 325"/>
                  <a:gd name="T19" fmla="*/ 0 h 89"/>
                  <a:gd name="T20" fmla="*/ 0 w 325"/>
                  <a:gd name="T21" fmla="*/ 0 h 89"/>
                  <a:gd name="T22" fmla="*/ 0 w 325"/>
                  <a:gd name="T23" fmla="*/ 0 h 89"/>
                  <a:gd name="T24" fmla="*/ 0 w 325"/>
                  <a:gd name="T25" fmla="*/ 0 h 89"/>
                  <a:gd name="T26" fmla="*/ 0 w 325"/>
                  <a:gd name="T27" fmla="*/ 0 h 89"/>
                  <a:gd name="T28" fmla="*/ 0 w 325"/>
                  <a:gd name="T29" fmla="*/ 0 h 89"/>
                  <a:gd name="T30" fmla="*/ 0 w 325"/>
                  <a:gd name="T31" fmla="*/ 0 h 89"/>
                  <a:gd name="T32" fmla="*/ 0 w 325"/>
                  <a:gd name="T33" fmla="*/ 0 h 89"/>
                  <a:gd name="T34" fmla="*/ 0 w 325"/>
                  <a:gd name="T35" fmla="*/ 0 h 89"/>
                  <a:gd name="T36" fmla="*/ 0 w 325"/>
                  <a:gd name="T37" fmla="*/ 0 h 89"/>
                  <a:gd name="T38" fmla="*/ 0 w 325"/>
                  <a:gd name="T39" fmla="*/ 0 h 89"/>
                  <a:gd name="T40" fmla="*/ 0 w 325"/>
                  <a:gd name="T41" fmla="*/ 0 h 89"/>
                  <a:gd name="T42" fmla="*/ 0 w 325"/>
                  <a:gd name="T43" fmla="*/ 0 h 89"/>
                  <a:gd name="T44" fmla="*/ 0 w 325"/>
                  <a:gd name="T45" fmla="*/ 0 h 89"/>
                  <a:gd name="T46" fmla="*/ 0 w 325"/>
                  <a:gd name="T47" fmla="*/ 0 h 89"/>
                  <a:gd name="T48" fmla="*/ 0 w 325"/>
                  <a:gd name="T49" fmla="*/ 0 h 89"/>
                  <a:gd name="T50" fmla="*/ 0 w 325"/>
                  <a:gd name="T51" fmla="*/ 0 h 89"/>
                  <a:gd name="T52" fmla="*/ 0 w 325"/>
                  <a:gd name="T53" fmla="*/ 0 h 89"/>
                  <a:gd name="T54" fmla="*/ 0 w 325"/>
                  <a:gd name="T55" fmla="*/ 0 h 89"/>
                  <a:gd name="T56" fmla="*/ 0 w 325"/>
                  <a:gd name="T57" fmla="*/ 0 h 89"/>
                  <a:gd name="T58" fmla="*/ 0 w 325"/>
                  <a:gd name="T59" fmla="*/ 0 h 89"/>
                  <a:gd name="T60" fmla="*/ 0 w 325"/>
                  <a:gd name="T61" fmla="*/ 0 h 89"/>
                  <a:gd name="T62" fmla="*/ 0 w 325"/>
                  <a:gd name="T63" fmla="*/ 0 h 89"/>
                  <a:gd name="T64" fmla="*/ 0 w 325"/>
                  <a:gd name="T65" fmla="*/ 0 h 89"/>
                  <a:gd name="T66" fmla="*/ 0 w 325"/>
                  <a:gd name="T67" fmla="*/ 0 h 89"/>
                  <a:gd name="T68" fmla="*/ 0 w 325"/>
                  <a:gd name="T69" fmla="*/ 0 h 89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325"/>
                  <a:gd name="T106" fmla="*/ 0 h 89"/>
                  <a:gd name="T107" fmla="*/ 325 w 325"/>
                  <a:gd name="T108" fmla="*/ 89 h 89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325" h="89">
                    <a:moveTo>
                      <a:pt x="0" y="57"/>
                    </a:moveTo>
                    <a:lnTo>
                      <a:pt x="0" y="55"/>
                    </a:lnTo>
                    <a:lnTo>
                      <a:pt x="2" y="52"/>
                    </a:lnTo>
                    <a:lnTo>
                      <a:pt x="6" y="47"/>
                    </a:lnTo>
                    <a:lnTo>
                      <a:pt x="12" y="41"/>
                    </a:lnTo>
                    <a:lnTo>
                      <a:pt x="20" y="34"/>
                    </a:lnTo>
                    <a:lnTo>
                      <a:pt x="29" y="27"/>
                    </a:lnTo>
                    <a:lnTo>
                      <a:pt x="41" y="20"/>
                    </a:lnTo>
                    <a:lnTo>
                      <a:pt x="57" y="13"/>
                    </a:lnTo>
                    <a:lnTo>
                      <a:pt x="77" y="7"/>
                    </a:lnTo>
                    <a:lnTo>
                      <a:pt x="98" y="3"/>
                    </a:lnTo>
                    <a:lnTo>
                      <a:pt x="126" y="0"/>
                    </a:lnTo>
                    <a:lnTo>
                      <a:pt x="156" y="0"/>
                    </a:lnTo>
                    <a:lnTo>
                      <a:pt x="191" y="3"/>
                    </a:lnTo>
                    <a:lnTo>
                      <a:pt x="230" y="8"/>
                    </a:lnTo>
                    <a:lnTo>
                      <a:pt x="275" y="18"/>
                    </a:lnTo>
                    <a:lnTo>
                      <a:pt x="325" y="31"/>
                    </a:lnTo>
                    <a:lnTo>
                      <a:pt x="318" y="51"/>
                    </a:lnTo>
                    <a:lnTo>
                      <a:pt x="316" y="50"/>
                    </a:lnTo>
                    <a:lnTo>
                      <a:pt x="308" y="47"/>
                    </a:lnTo>
                    <a:lnTo>
                      <a:pt x="295" y="44"/>
                    </a:lnTo>
                    <a:lnTo>
                      <a:pt x="279" y="39"/>
                    </a:lnTo>
                    <a:lnTo>
                      <a:pt x="260" y="35"/>
                    </a:lnTo>
                    <a:lnTo>
                      <a:pt x="238" y="30"/>
                    </a:lnTo>
                    <a:lnTo>
                      <a:pt x="214" y="27"/>
                    </a:lnTo>
                    <a:lnTo>
                      <a:pt x="188" y="24"/>
                    </a:lnTo>
                    <a:lnTo>
                      <a:pt x="161" y="23"/>
                    </a:lnTo>
                    <a:lnTo>
                      <a:pt x="134" y="23"/>
                    </a:lnTo>
                    <a:lnTo>
                      <a:pt x="108" y="26"/>
                    </a:lnTo>
                    <a:lnTo>
                      <a:pt x="82" y="31"/>
                    </a:lnTo>
                    <a:lnTo>
                      <a:pt x="58" y="41"/>
                    </a:lnTo>
                    <a:lnTo>
                      <a:pt x="36" y="52"/>
                    </a:lnTo>
                    <a:lnTo>
                      <a:pt x="16" y="68"/>
                    </a:lnTo>
                    <a:lnTo>
                      <a:pt x="0" y="89"/>
                    </a:lnTo>
                    <a:lnTo>
                      <a:pt x="0" y="5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064" name="Freeform 323"/>
              <p:cNvSpPr>
                <a:spLocks/>
              </p:cNvSpPr>
              <p:nvPr/>
            </p:nvSpPr>
            <p:spPr bwMode="auto">
              <a:xfrm>
                <a:off x="4797" y="1583"/>
                <a:ext cx="46" cy="13"/>
              </a:xfrm>
              <a:custGeom>
                <a:avLst/>
                <a:gdLst>
                  <a:gd name="T0" fmla="*/ 0 w 325"/>
                  <a:gd name="T1" fmla="*/ 0 h 89"/>
                  <a:gd name="T2" fmla="*/ 0 w 325"/>
                  <a:gd name="T3" fmla="*/ 0 h 89"/>
                  <a:gd name="T4" fmla="*/ 0 w 325"/>
                  <a:gd name="T5" fmla="*/ 0 h 89"/>
                  <a:gd name="T6" fmla="*/ 0 w 325"/>
                  <a:gd name="T7" fmla="*/ 0 h 89"/>
                  <a:gd name="T8" fmla="*/ 0 w 325"/>
                  <a:gd name="T9" fmla="*/ 0 h 89"/>
                  <a:gd name="T10" fmla="*/ 0 w 325"/>
                  <a:gd name="T11" fmla="*/ 0 h 89"/>
                  <a:gd name="T12" fmla="*/ 0 w 325"/>
                  <a:gd name="T13" fmla="*/ 0 h 89"/>
                  <a:gd name="T14" fmla="*/ 0 w 325"/>
                  <a:gd name="T15" fmla="*/ 0 h 89"/>
                  <a:gd name="T16" fmla="*/ 0 w 325"/>
                  <a:gd name="T17" fmla="*/ 0 h 89"/>
                  <a:gd name="T18" fmla="*/ 0 w 325"/>
                  <a:gd name="T19" fmla="*/ 0 h 89"/>
                  <a:gd name="T20" fmla="*/ 0 w 325"/>
                  <a:gd name="T21" fmla="*/ 0 h 89"/>
                  <a:gd name="T22" fmla="*/ 0 w 325"/>
                  <a:gd name="T23" fmla="*/ 0 h 89"/>
                  <a:gd name="T24" fmla="*/ 0 w 325"/>
                  <a:gd name="T25" fmla="*/ 0 h 89"/>
                  <a:gd name="T26" fmla="*/ 0 w 325"/>
                  <a:gd name="T27" fmla="*/ 0 h 89"/>
                  <a:gd name="T28" fmla="*/ 0 w 325"/>
                  <a:gd name="T29" fmla="*/ 0 h 89"/>
                  <a:gd name="T30" fmla="*/ 0 w 325"/>
                  <a:gd name="T31" fmla="*/ 0 h 89"/>
                  <a:gd name="T32" fmla="*/ 0 w 325"/>
                  <a:gd name="T33" fmla="*/ 0 h 89"/>
                  <a:gd name="T34" fmla="*/ 0 w 325"/>
                  <a:gd name="T35" fmla="*/ 0 h 89"/>
                  <a:gd name="T36" fmla="*/ 0 w 325"/>
                  <a:gd name="T37" fmla="*/ 0 h 89"/>
                  <a:gd name="T38" fmla="*/ 0 w 325"/>
                  <a:gd name="T39" fmla="*/ 0 h 89"/>
                  <a:gd name="T40" fmla="*/ 0 w 325"/>
                  <a:gd name="T41" fmla="*/ 0 h 89"/>
                  <a:gd name="T42" fmla="*/ 0 w 325"/>
                  <a:gd name="T43" fmla="*/ 0 h 89"/>
                  <a:gd name="T44" fmla="*/ 0 w 325"/>
                  <a:gd name="T45" fmla="*/ 0 h 89"/>
                  <a:gd name="T46" fmla="*/ 0 w 325"/>
                  <a:gd name="T47" fmla="*/ 0 h 89"/>
                  <a:gd name="T48" fmla="*/ 0 w 325"/>
                  <a:gd name="T49" fmla="*/ 0 h 89"/>
                  <a:gd name="T50" fmla="*/ 0 w 325"/>
                  <a:gd name="T51" fmla="*/ 0 h 89"/>
                  <a:gd name="T52" fmla="*/ 0 w 325"/>
                  <a:gd name="T53" fmla="*/ 0 h 89"/>
                  <a:gd name="T54" fmla="*/ 0 w 325"/>
                  <a:gd name="T55" fmla="*/ 0 h 89"/>
                  <a:gd name="T56" fmla="*/ 0 w 325"/>
                  <a:gd name="T57" fmla="*/ 0 h 89"/>
                  <a:gd name="T58" fmla="*/ 0 w 325"/>
                  <a:gd name="T59" fmla="*/ 0 h 89"/>
                  <a:gd name="T60" fmla="*/ 0 w 325"/>
                  <a:gd name="T61" fmla="*/ 0 h 89"/>
                  <a:gd name="T62" fmla="*/ 0 w 325"/>
                  <a:gd name="T63" fmla="*/ 0 h 89"/>
                  <a:gd name="T64" fmla="*/ 0 w 325"/>
                  <a:gd name="T65" fmla="*/ 0 h 89"/>
                  <a:gd name="T66" fmla="*/ 0 w 325"/>
                  <a:gd name="T67" fmla="*/ 0 h 89"/>
                  <a:gd name="T68" fmla="*/ 0 w 325"/>
                  <a:gd name="T69" fmla="*/ 0 h 89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325"/>
                  <a:gd name="T106" fmla="*/ 0 h 89"/>
                  <a:gd name="T107" fmla="*/ 325 w 325"/>
                  <a:gd name="T108" fmla="*/ 89 h 89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325" h="89">
                    <a:moveTo>
                      <a:pt x="0" y="56"/>
                    </a:moveTo>
                    <a:lnTo>
                      <a:pt x="0" y="55"/>
                    </a:lnTo>
                    <a:lnTo>
                      <a:pt x="2" y="52"/>
                    </a:lnTo>
                    <a:lnTo>
                      <a:pt x="6" y="47"/>
                    </a:lnTo>
                    <a:lnTo>
                      <a:pt x="12" y="40"/>
                    </a:lnTo>
                    <a:lnTo>
                      <a:pt x="20" y="33"/>
                    </a:lnTo>
                    <a:lnTo>
                      <a:pt x="29" y="27"/>
                    </a:lnTo>
                    <a:lnTo>
                      <a:pt x="41" y="18"/>
                    </a:lnTo>
                    <a:lnTo>
                      <a:pt x="57" y="13"/>
                    </a:lnTo>
                    <a:lnTo>
                      <a:pt x="77" y="7"/>
                    </a:lnTo>
                    <a:lnTo>
                      <a:pt x="98" y="2"/>
                    </a:lnTo>
                    <a:lnTo>
                      <a:pt x="126" y="0"/>
                    </a:lnTo>
                    <a:lnTo>
                      <a:pt x="156" y="0"/>
                    </a:lnTo>
                    <a:lnTo>
                      <a:pt x="191" y="2"/>
                    </a:lnTo>
                    <a:lnTo>
                      <a:pt x="230" y="8"/>
                    </a:lnTo>
                    <a:lnTo>
                      <a:pt x="275" y="17"/>
                    </a:lnTo>
                    <a:lnTo>
                      <a:pt x="325" y="31"/>
                    </a:lnTo>
                    <a:lnTo>
                      <a:pt x="318" y="49"/>
                    </a:lnTo>
                    <a:lnTo>
                      <a:pt x="316" y="48"/>
                    </a:lnTo>
                    <a:lnTo>
                      <a:pt x="308" y="46"/>
                    </a:lnTo>
                    <a:lnTo>
                      <a:pt x="295" y="43"/>
                    </a:lnTo>
                    <a:lnTo>
                      <a:pt x="279" y="38"/>
                    </a:lnTo>
                    <a:lnTo>
                      <a:pt x="260" y="35"/>
                    </a:lnTo>
                    <a:lnTo>
                      <a:pt x="238" y="30"/>
                    </a:lnTo>
                    <a:lnTo>
                      <a:pt x="214" y="27"/>
                    </a:lnTo>
                    <a:lnTo>
                      <a:pt x="188" y="23"/>
                    </a:lnTo>
                    <a:lnTo>
                      <a:pt x="161" y="22"/>
                    </a:lnTo>
                    <a:lnTo>
                      <a:pt x="134" y="23"/>
                    </a:lnTo>
                    <a:lnTo>
                      <a:pt x="108" y="25"/>
                    </a:lnTo>
                    <a:lnTo>
                      <a:pt x="82" y="31"/>
                    </a:lnTo>
                    <a:lnTo>
                      <a:pt x="58" y="40"/>
                    </a:lnTo>
                    <a:lnTo>
                      <a:pt x="36" y="52"/>
                    </a:lnTo>
                    <a:lnTo>
                      <a:pt x="16" y="68"/>
                    </a:lnTo>
                    <a:lnTo>
                      <a:pt x="0" y="89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065" name="Freeform 324"/>
              <p:cNvSpPr>
                <a:spLocks/>
              </p:cNvSpPr>
              <p:nvPr/>
            </p:nvSpPr>
            <p:spPr bwMode="auto">
              <a:xfrm>
                <a:off x="4841" y="1568"/>
                <a:ext cx="75" cy="139"/>
              </a:xfrm>
              <a:custGeom>
                <a:avLst/>
                <a:gdLst>
                  <a:gd name="T0" fmla="*/ 0 w 528"/>
                  <a:gd name="T1" fmla="*/ 0 h 975"/>
                  <a:gd name="T2" fmla="*/ 0 w 528"/>
                  <a:gd name="T3" fmla="*/ 0 h 975"/>
                  <a:gd name="T4" fmla="*/ 0 w 528"/>
                  <a:gd name="T5" fmla="*/ 0 h 975"/>
                  <a:gd name="T6" fmla="*/ 0 w 528"/>
                  <a:gd name="T7" fmla="*/ 0 h 975"/>
                  <a:gd name="T8" fmla="*/ 0 w 528"/>
                  <a:gd name="T9" fmla="*/ 0 h 975"/>
                  <a:gd name="T10" fmla="*/ 0 w 528"/>
                  <a:gd name="T11" fmla="*/ 0 h 975"/>
                  <a:gd name="T12" fmla="*/ 0 w 528"/>
                  <a:gd name="T13" fmla="*/ 0 h 975"/>
                  <a:gd name="T14" fmla="*/ 0 w 528"/>
                  <a:gd name="T15" fmla="*/ 0 h 975"/>
                  <a:gd name="T16" fmla="*/ 0 w 528"/>
                  <a:gd name="T17" fmla="*/ 0 h 975"/>
                  <a:gd name="T18" fmla="*/ 0 w 528"/>
                  <a:gd name="T19" fmla="*/ 0 h 975"/>
                  <a:gd name="T20" fmla="*/ 0 w 528"/>
                  <a:gd name="T21" fmla="*/ 0 h 975"/>
                  <a:gd name="T22" fmla="*/ 0 w 528"/>
                  <a:gd name="T23" fmla="*/ 0 h 975"/>
                  <a:gd name="T24" fmla="*/ 0 w 528"/>
                  <a:gd name="T25" fmla="*/ 0 h 975"/>
                  <a:gd name="T26" fmla="*/ 0 w 528"/>
                  <a:gd name="T27" fmla="*/ 0 h 975"/>
                  <a:gd name="T28" fmla="*/ 0 w 528"/>
                  <a:gd name="T29" fmla="*/ 0 h 975"/>
                  <a:gd name="T30" fmla="*/ 0 w 528"/>
                  <a:gd name="T31" fmla="*/ 0 h 975"/>
                  <a:gd name="T32" fmla="*/ 0 w 528"/>
                  <a:gd name="T33" fmla="*/ 0 h 975"/>
                  <a:gd name="T34" fmla="*/ 0 w 528"/>
                  <a:gd name="T35" fmla="*/ 0 h 9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528"/>
                  <a:gd name="T55" fmla="*/ 0 h 975"/>
                  <a:gd name="T56" fmla="*/ 528 w 528"/>
                  <a:gd name="T57" fmla="*/ 975 h 9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528" h="975">
                    <a:moveTo>
                      <a:pt x="0" y="0"/>
                    </a:moveTo>
                    <a:lnTo>
                      <a:pt x="0" y="943"/>
                    </a:lnTo>
                    <a:lnTo>
                      <a:pt x="159" y="975"/>
                    </a:lnTo>
                    <a:lnTo>
                      <a:pt x="152" y="848"/>
                    </a:lnTo>
                    <a:lnTo>
                      <a:pt x="528" y="905"/>
                    </a:lnTo>
                    <a:lnTo>
                      <a:pt x="521" y="855"/>
                    </a:lnTo>
                    <a:lnTo>
                      <a:pt x="261" y="822"/>
                    </a:lnTo>
                    <a:lnTo>
                      <a:pt x="254" y="713"/>
                    </a:lnTo>
                    <a:lnTo>
                      <a:pt x="77" y="713"/>
                    </a:lnTo>
                    <a:lnTo>
                      <a:pt x="72" y="699"/>
                    </a:lnTo>
                    <a:lnTo>
                      <a:pt x="60" y="659"/>
                    </a:lnTo>
                    <a:lnTo>
                      <a:pt x="44" y="595"/>
                    </a:lnTo>
                    <a:lnTo>
                      <a:pt x="28" y="511"/>
                    </a:lnTo>
                    <a:lnTo>
                      <a:pt x="16" y="410"/>
                    </a:lnTo>
                    <a:lnTo>
                      <a:pt x="12" y="294"/>
                    </a:lnTo>
                    <a:lnTo>
                      <a:pt x="21" y="167"/>
                    </a:lnTo>
                    <a:lnTo>
                      <a:pt x="45" y="3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066" name="Freeform 325"/>
              <p:cNvSpPr>
                <a:spLocks/>
              </p:cNvSpPr>
              <p:nvPr/>
            </p:nvSpPr>
            <p:spPr bwMode="auto">
              <a:xfrm>
                <a:off x="4878" y="1536"/>
                <a:ext cx="97" cy="19"/>
              </a:xfrm>
              <a:custGeom>
                <a:avLst/>
                <a:gdLst>
                  <a:gd name="T0" fmla="*/ 0 w 678"/>
                  <a:gd name="T1" fmla="*/ 0 h 133"/>
                  <a:gd name="T2" fmla="*/ 0 w 678"/>
                  <a:gd name="T3" fmla="*/ 0 h 133"/>
                  <a:gd name="T4" fmla="*/ 0 w 678"/>
                  <a:gd name="T5" fmla="*/ 0 h 133"/>
                  <a:gd name="T6" fmla="*/ 0 w 678"/>
                  <a:gd name="T7" fmla="*/ 0 h 133"/>
                  <a:gd name="T8" fmla="*/ 0 w 678"/>
                  <a:gd name="T9" fmla="*/ 0 h 133"/>
                  <a:gd name="T10" fmla="*/ 0 w 678"/>
                  <a:gd name="T11" fmla="*/ 0 h 133"/>
                  <a:gd name="T12" fmla="*/ 0 w 678"/>
                  <a:gd name="T13" fmla="*/ 0 h 133"/>
                  <a:gd name="T14" fmla="*/ 0 w 678"/>
                  <a:gd name="T15" fmla="*/ 0 h 133"/>
                  <a:gd name="T16" fmla="*/ 0 w 678"/>
                  <a:gd name="T17" fmla="*/ 0 h 133"/>
                  <a:gd name="T18" fmla="*/ 0 w 678"/>
                  <a:gd name="T19" fmla="*/ 0 h 133"/>
                  <a:gd name="T20" fmla="*/ 0 w 678"/>
                  <a:gd name="T21" fmla="*/ 0 h 133"/>
                  <a:gd name="T22" fmla="*/ 0 w 678"/>
                  <a:gd name="T23" fmla="*/ 0 h 133"/>
                  <a:gd name="T24" fmla="*/ 0 w 678"/>
                  <a:gd name="T25" fmla="*/ 0 h 133"/>
                  <a:gd name="T26" fmla="*/ 0 w 678"/>
                  <a:gd name="T27" fmla="*/ 0 h 133"/>
                  <a:gd name="T28" fmla="*/ 0 w 678"/>
                  <a:gd name="T29" fmla="*/ 0 h 133"/>
                  <a:gd name="T30" fmla="*/ 0 w 678"/>
                  <a:gd name="T31" fmla="*/ 0 h 133"/>
                  <a:gd name="T32" fmla="*/ 0 w 678"/>
                  <a:gd name="T33" fmla="*/ 0 h 133"/>
                  <a:gd name="T34" fmla="*/ 0 w 678"/>
                  <a:gd name="T35" fmla="*/ 0 h 133"/>
                  <a:gd name="T36" fmla="*/ 0 w 678"/>
                  <a:gd name="T37" fmla="*/ 0 h 133"/>
                  <a:gd name="T38" fmla="*/ 0 w 678"/>
                  <a:gd name="T39" fmla="*/ 0 h 133"/>
                  <a:gd name="T40" fmla="*/ 0 w 678"/>
                  <a:gd name="T41" fmla="*/ 0 h 133"/>
                  <a:gd name="T42" fmla="*/ 0 w 678"/>
                  <a:gd name="T43" fmla="*/ 0 h 133"/>
                  <a:gd name="T44" fmla="*/ 0 w 678"/>
                  <a:gd name="T45" fmla="*/ 0 h 133"/>
                  <a:gd name="T46" fmla="*/ 0 w 678"/>
                  <a:gd name="T47" fmla="*/ 0 h 133"/>
                  <a:gd name="T48" fmla="*/ 0 w 678"/>
                  <a:gd name="T49" fmla="*/ 0 h 133"/>
                  <a:gd name="T50" fmla="*/ 0 w 678"/>
                  <a:gd name="T51" fmla="*/ 0 h 133"/>
                  <a:gd name="T52" fmla="*/ 0 w 678"/>
                  <a:gd name="T53" fmla="*/ 0 h 133"/>
                  <a:gd name="T54" fmla="*/ 0 w 678"/>
                  <a:gd name="T55" fmla="*/ 0 h 133"/>
                  <a:gd name="T56" fmla="*/ 0 w 678"/>
                  <a:gd name="T57" fmla="*/ 0 h 133"/>
                  <a:gd name="T58" fmla="*/ 0 w 678"/>
                  <a:gd name="T59" fmla="*/ 0 h 133"/>
                  <a:gd name="T60" fmla="*/ 0 w 678"/>
                  <a:gd name="T61" fmla="*/ 0 h 133"/>
                  <a:gd name="T62" fmla="*/ 0 w 678"/>
                  <a:gd name="T63" fmla="*/ 0 h 133"/>
                  <a:gd name="T64" fmla="*/ 0 w 678"/>
                  <a:gd name="T65" fmla="*/ 0 h 133"/>
                  <a:gd name="T66" fmla="*/ 0 w 678"/>
                  <a:gd name="T67" fmla="*/ 0 h 133"/>
                  <a:gd name="T68" fmla="*/ 0 w 678"/>
                  <a:gd name="T69" fmla="*/ 0 h 133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678"/>
                  <a:gd name="T106" fmla="*/ 0 h 133"/>
                  <a:gd name="T107" fmla="*/ 678 w 678"/>
                  <a:gd name="T108" fmla="*/ 133 h 133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678" h="133">
                    <a:moveTo>
                      <a:pt x="0" y="133"/>
                    </a:moveTo>
                    <a:lnTo>
                      <a:pt x="4" y="132"/>
                    </a:lnTo>
                    <a:lnTo>
                      <a:pt x="15" y="127"/>
                    </a:lnTo>
                    <a:lnTo>
                      <a:pt x="32" y="122"/>
                    </a:lnTo>
                    <a:lnTo>
                      <a:pt x="56" y="114"/>
                    </a:lnTo>
                    <a:lnTo>
                      <a:pt x="86" y="104"/>
                    </a:lnTo>
                    <a:lnTo>
                      <a:pt x="120" y="95"/>
                    </a:lnTo>
                    <a:lnTo>
                      <a:pt x="160" y="86"/>
                    </a:lnTo>
                    <a:lnTo>
                      <a:pt x="204" y="78"/>
                    </a:lnTo>
                    <a:lnTo>
                      <a:pt x="252" y="70"/>
                    </a:lnTo>
                    <a:lnTo>
                      <a:pt x="303" y="64"/>
                    </a:lnTo>
                    <a:lnTo>
                      <a:pt x="358" y="60"/>
                    </a:lnTo>
                    <a:lnTo>
                      <a:pt x="414" y="58"/>
                    </a:lnTo>
                    <a:lnTo>
                      <a:pt x="474" y="60"/>
                    </a:lnTo>
                    <a:lnTo>
                      <a:pt x="534" y="65"/>
                    </a:lnTo>
                    <a:lnTo>
                      <a:pt x="596" y="74"/>
                    </a:lnTo>
                    <a:lnTo>
                      <a:pt x="659" y="88"/>
                    </a:lnTo>
                    <a:lnTo>
                      <a:pt x="678" y="0"/>
                    </a:lnTo>
                    <a:lnTo>
                      <a:pt x="674" y="0"/>
                    </a:lnTo>
                    <a:lnTo>
                      <a:pt x="659" y="0"/>
                    </a:lnTo>
                    <a:lnTo>
                      <a:pt x="636" y="0"/>
                    </a:lnTo>
                    <a:lnTo>
                      <a:pt x="606" y="1"/>
                    </a:lnTo>
                    <a:lnTo>
                      <a:pt x="570" y="2"/>
                    </a:lnTo>
                    <a:lnTo>
                      <a:pt x="527" y="3"/>
                    </a:lnTo>
                    <a:lnTo>
                      <a:pt x="480" y="7"/>
                    </a:lnTo>
                    <a:lnTo>
                      <a:pt x="430" y="9"/>
                    </a:lnTo>
                    <a:lnTo>
                      <a:pt x="376" y="14"/>
                    </a:lnTo>
                    <a:lnTo>
                      <a:pt x="320" y="18"/>
                    </a:lnTo>
                    <a:lnTo>
                      <a:pt x="264" y="24"/>
                    </a:lnTo>
                    <a:lnTo>
                      <a:pt x="208" y="32"/>
                    </a:lnTo>
                    <a:lnTo>
                      <a:pt x="152" y="40"/>
                    </a:lnTo>
                    <a:lnTo>
                      <a:pt x="98" y="50"/>
                    </a:lnTo>
                    <a:lnTo>
                      <a:pt x="47" y="62"/>
                    </a:lnTo>
                    <a:lnTo>
                      <a:pt x="0" y="76"/>
                    </a:lnTo>
                    <a:lnTo>
                      <a:pt x="0" y="133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067" name="Freeform 326"/>
              <p:cNvSpPr>
                <a:spLocks/>
              </p:cNvSpPr>
              <p:nvPr/>
            </p:nvSpPr>
            <p:spPr bwMode="auto">
              <a:xfrm>
                <a:off x="4821" y="1711"/>
                <a:ext cx="163" cy="54"/>
              </a:xfrm>
              <a:custGeom>
                <a:avLst/>
                <a:gdLst>
                  <a:gd name="T0" fmla="*/ 0 w 1142"/>
                  <a:gd name="T1" fmla="*/ 0 h 379"/>
                  <a:gd name="T2" fmla="*/ 0 w 1142"/>
                  <a:gd name="T3" fmla="*/ 0 h 379"/>
                  <a:gd name="T4" fmla="*/ 0 w 1142"/>
                  <a:gd name="T5" fmla="*/ 0 h 379"/>
                  <a:gd name="T6" fmla="*/ 0 w 1142"/>
                  <a:gd name="T7" fmla="*/ 0 h 379"/>
                  <a:gd name="T8" fmla="*/ 0 w 1142"/>
                  <a:gd name="T9" fmla="*/ 0 h 379"/>
                  <a:gd name="T10" fmla="*/ 0 w 1142"/>
                  <a:gd name="T11" fmla="*/ 0 h 379"/>
                  <a:gd name="T12" fmla="*/ 0 w 1142"/>
                  <a:gd name="T13" fmla="*/ 0 h 379"/>
                  <a:gd name="T14" fmla="*/ 0 w 1142"/>
                  <a:gd name="T15" fmla="*/ 0 h 379"/>
                  <a:gd name="T16" fmla="*/ 0 w 1142"/>
                  <a:gd name="T17" fmla="*/ 0 h 379"/>
                  <a:gd name="T18" fmla="*/ 0 w 1142"/>
                  <a:gd name="T19" fmla="*/ 0 h 379"/>
                  <a:gd name="T20" fmla="*/ 0 w 1142"/>
                  <a:gd name="T21" fmla="*/ 0 h 379"/>
                  <a:gd name="T22" fmla="*/ 0 w 1142"/>
                  <a:gd name="T23" fmla="*/ 0 h 379"/>
                  <a:gd name="T24" fmla="*/ 0 w 1142"/>
                  <a:gd name="T25" fmla="*/ 0 h 379"/>
                  <a:gd name="T26" fmla="*/ 0 w 1142"/>
                  <a:gd name="T27" fmla="*/ 0 h 379"/>
                  <a:gd name="T28" fmla="*/ 0 w 1142"/>
                  <a:gd name="T29" fmla="*/ 0 h 379"/>
                  <a:gd name="T30" fmla="*/ 0 w 1142"/>
                  <a:gd name="T31" fmla="*/ 0 h 379"/>
                  <a:gd name="T32" fmla="*/ 0 w 1142"/>
                  <a:gd name="T33" fmla="*/ 0 h 379"/>
                  <a:gd name="T34" fmla="*/ 0 w 1142"/>
                  <a:gd name="T35" fmla="*/ 0 h 379"/>
                  <a:gd name="T36" fmla="*/ 0 w 1142"/>
                  <a:gd name="T37" fmla="*/ 0 h 379"/>
                  <a:gd name="T38" fmla="*/ 0 w 1142"/>
                  <a:gd name="T39" fmla="*/ 0 h 379"/>
                  <a:gd name="T40" fmla="*/ 0 w 1142"/>
                  <a:gd name="T41" fmla="*/ 0 h 379"/>
                  <a:gd name="T42" fmla="*/ 0 w 1142"/>
                  <a:gd name="T43" fmla="*/ 0 h 379"/>
                  <a:gd name="T44" fmla="*/ 0 w 1142"/>
                  <a:gd name="T45" fmla="*/ 0 h 379"/>
                  <a:gd name="T46" fmla="*/ 0 w 1142"/>
                  <a:gd name="T47" fmla="*/ 0 h 379"/>
                  <a:gd name="T48" fmla="*/ 0 w 1142"/>
                  <a:gd name="T49" fmla="*/ 0 h 379"/>
                  <a:gd name="T50" fmla="*/ 0 w 1142"/>
                  <a:gd name="T51" fmla="*/ 0 h 379"/>
                  <a:gd name="T52" fmla="*/ 0 w 1142"/>
                  <a:gd name="T53" fmla="*/ 0 h 379"/>
                  <a:gd name="T54" fmla="*/ 0 w 1142"/>
                  <a:gd name="T55" fmla="*/ 0 h 379"/>
                  <a:gd name="T56" fmla="*/ 0 w 1142"/>
                  <a:gd name="T57" fmla="*/ 0 h 379"/>
                  <a:gd name="T58" fmla="*/ 0 w 1142"/>
                  <a:gd name="T59" fmla="*/ 0 h 379"/>
                  <a:gd name="T60" fmla="*/ 0 w 1142"/>
                  <a:gd name="T61" fmla="*/ 0 h 379"/>
                  <a:gd name="T62" fmla="*/ 0 w 1142"/>
                  <a:gd name="T63" fmla="*/ 0 h 379"/>
                  <a:gd name="T64" fmla="*/ 0 w 1142"/>
                  <a:gd name="T65" fmla="*/ 0 h 379"/>
                  <a:gd name="T66" fmla="*/ 0 w 1142"/>
                  <a:gd name="T67" fmla="*/ 0 h 379"/>
                  <a:gd name="T68" fmla="*/ 0 w 1142"/>
                  <a:gd name="T69" fmla="*/ 0 h 379"/>
                  <a:gd name="T70" fmla="*/ 0 w 1142"/>
                  <a:gd name="T71" fmla="*/ 0 h 379"/>
                  <a:gd name="T72" fmla="*/ 0 w 1142"/>
                  <a:gd name="T73" fmla="*/ 0 h 379"/>
                  <a:gd name="T74" fmla="*/ 0 w 1142"/>
                  <a:gd name="T75" fmla="*/ 0 h 379"/>
                  <a:gd name="T76" fmla="*/ 0 w 1142"/>
                  <a:gd name="T77" fmla="*/ 0 h 379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1142"/>
                  <a:gd name="T118" fmla="*/ 0 h 379"/>
                  <a:gd name="T119" fmla="*/ 1142 w 1142"/>
                  <a:gd name="T120" fmla="*/ 379 h 379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1142" h="379">
                    <a:moveTo>
                      <a:pt x="482" y="367"/>
                    </a:moveTo>
                    <a:lnTo>
                      <a:pt x="485" y="366"/>
                    </a:lnTo>
                    <a:lnTo>
                      <a:pt x="492" y="363"/>
                    </a:lnTo>
                    <a:lnTo>
                      <a:pt x="502" y="359"/>
                    </a:lnTo>
                    <a:lnTo>
                      <a:pt x="516" y="353"/>
                    </a:lnTo>
                    <a:lnTo>
                      <a:pt x="533" y="346"/>
                    </a:lnTo>
                    <a:lnTo>
                      <a:pt x="551" y="338"/>
                    </a:lnTo>
                    <a:lnTo>
                      <a:pt x="572" y="328"/>
                    </a:lnTo>
                    <a:lnTo>
                      <a:pt x="593" y="317"/>
                    </a:lnTo>
                    <a:lnTo>
                      <a:pt x="616" y="306"/>
                    </a:lnTo>
                    <a:lnTo>
                      <a:pt x="638" y="292"/>
                    </a:lnTo>
                    <a:lnTo>
                      <a:pt x="660" y="279"/>
                    </a:lnTo>
                    <a:lnTo>
                      <a:pt x="680" y="264"/>
                    </a:lnTo>
                    <a:lnTo>
                      <a:pt x="700" y="249"/>
                    </a:lnTo>
                    <a:lnTo>
                      <a:pt x="717" y="233"/>
                    </a:lnTo>
                    <a:lnTo>
                      <a:pt x="732" y="217"/>
                    </a:lnTo>
                    <a:lnTo>
                      <a:pt x="743" y="201"/>
                    </a:lnTo>
                    <a:lnTo>
                      <a:pt x="0" y="20"/>
                    </a:lnTo>
                    <a:lnTo>
                      <a:pt x="57" y="0"/>
                    </a:lnTo>
                    <a:lnTo>
                      <a:pt x="1142" y="267"/>
                    </a:lnTo>
                    <a:lnTo>
                      <a:pt x="1098" y="292"/>
                    </a:lnTo>
                    <a:lnTo>
                      <a:pt x="784" y="212"/>
                    </a:lnTo>
                    <a:lnTo>
                      <a:pt x="783" y="213"/>
                    </a:lnTo>
                    <a:lnTo>
                      <a:pt x="781" y="216"/>
                    </a:lnTo>
                    <a:lnTo>
                      <a:pt x="776" y="221"/>
                    </a:lnTo>
                    <a:lnTo>
                      <a:pt x="769" y="228"/>
                    </a:lnTo>
                    <a:lnTo>
                      <a:pt x="761" y="237"/>
                    </a:lnTo>
                    <a:lnTo>
                      <a:pt x="750" y="246"/>
                    </a:lnTo>
                    <a:lnTo>
                      <a:pt x="737" y="258"/>
                    </a:lnTo>
                    <a:lnTo>
                      <a:pt x="721" y="269"/>
                    </a:lnTo>
                    <a:lnTo>
                      <a:pt x="703" y="282"/>
                    </a:lnTo>
                    <a:lnTo>
                      <a:pt x="684" y="295"/>
                    </a:lnTo>
                    <a:lnTo>
                      <a:pt x="660" y="309"/>
                    </a:lnTo>
                    <a:lnTo>
                      <a:pt x="635" y="323"/>
                    </a:lnTo>
                    <a:lnTo>
                      <a:pt x="606" y="338"/>
                    </a:lnTo>
                    <a:lnTo>
                      <a:pt x="574" y="352"/>
                    </a:lnTo>
                    <a:lnTo>
                      <a:pt x="540" y="366"/>
                    </a:lnTo>
                    <a:lnTo>
                      <a:pt x="502" y="379"/>
                    </a:lnTo>
                    <a:lnTo>
                      <a:pt x="482" y="36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068" name="Freeform 327"/>
              <p:cNvSpPr>
                <a:spLocks/>
              </p:cNvSpPr>
              <p:nvPr/>
            </p:nvSpPr>
            <p:spPr bwMode="auto">
              <a:xfrm>
                <a:off x="4787" y="1725"/>
                <a:ext cx="167" cy="48"/>
              </a:xfrm>
              <a:custGeom>
                <a:avLst/>
                <a:gdLst>
                  <a:gd name="T0" fmla="*/ 0 w 1163"/>
                  <a:gd name="T1" fmla="*/ 0 h 340"/>
                  <a:gd name="T2" fmla="*/ 0 w 1163"/>
                  <a:gd name="T3" fmla="*/ 0 h 340"/>
                  <a:gd name="T4" fmla="*/ 0 w 1163"/>
                  <a:gd name="T5" fmla="*/ 0 h 340"/>
                  <a:gd name="T6" fmla="*/ 0 w 1163"/>
                  <a:gd name="T7" fmla="*/ 0 h 340"/>
                  <a:gd name="T8" fmla="*/ 0 w 1163"/>
                  <a:gd name="T9" fmla="*/ 0 h 3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63"/>
                  <a:gd name="T16" fmla="*/ 0 h 340"/>
                  <a:gd name="T17" fmla="*/ 1163 w 1163"/>
                  <a:gd name="T18" fmla="*/ 340 h 3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63" h="340">
                    <a:moveTo>
                      <a:pt x="0" y="0"/>
                    </a:moveTo>
                    <a:lnTo>
                      <a:pt x="1137" y="340"/>
                    </a:lnTo>
                    <a:lnTo>
                      <a:pt x="1163" y="340"/>
                    </a:lnTo>
                    <a:lnTo>
                      <a:pt x="3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069" name="Freeform 328"/>
              <p:cNvSpPr>
                <a:spLocks/>
              </p:cNvSpPr>
              <p:nvPr/>
            </p:nvSpPr>
            <p:spPr bwMode="auto">
              <a:xfrm>
                <a:off x="4815" y="1718"/>
                <a:ext cx="164" cy="44"/>
              </a:xfrm>
              <a:custGeom>
                <a:avLst/>
                <a:gdLst>
                  <a:gd name="T0" fmla="*/ 0 w 1149"/>
                  <a:gd name="T1" fmla="*/ 0 h 303"/>
                  <a:gd name="T2" fmla="*/ 0 w 1149"/>
                  <a:gd name="T3" fmla="*/ 0 h 303"/>
                  <a:gd name="T4" fmla="*/ 0 w 1149"/>
                  <a:gd name="T5" fmla="*/ 0 h 303"/>
                  <a:gd name="T6" fmla="*/ 0 w 1149"/>
                  <a:gd name="T7" fmla="*/ 0 h 303"/>
                  <a:gd name="T8" fmla="*/ 0 w 1149"/>
                  <a:gd name="T9" fmla="*/ 0 h 30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49"/>
                  <a:gd name="T16" fmla="*/ 0 h 303"/>
                  <a:gd name="T17" fmla="*/ 1149 w 1149"/>
                  <a:gd name="T18" fmla="*/ 303 h 30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49" h="303">
                    <a:moveTo>
                      <a:pt x="0" y="1"/>
                    </a:moveTo>
                    <a:lnTo>
                      <a:pt x="1124" y="303"/>
                    </a:lnTo>
                    <a:lnTo>
                      <a:pt x="1149" y="302"/>
                    </a:lnTo>
                    <a:lnTo>
                      <a:pt x="34" y="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070" name="Freeform 329"/>
              <p:cNvSpPr>
                <a:spLocks/>
              </p:cNvSpPr>
              <p:nvPr/>
            </p:nvSpPr>
            <p:spPr bwMode="auto">
              <a:xfrm>
                <a:off x="4802" y="1721"/>
                <a:ext cx="165" cy="48"/>
              </a:xfrm>
              <a:custGeom>
                <a:avLst/>
                <a:gdLst>
                  <a:gd name="T0" fmla="*/ 0 w 1155"/>
                  <a:gd name="T1" fmla="*/ 0 h 336"/>
                  <a:gd name="T2" fmla="*/ 0 w 1155"/>
                  <a:gd name="T3" fmla="*/ 0 h 336"/>
                  <a:gd name="T4" fmla="*/ 0 w 1155"/>
                  <a:gd name="T5" fmla="*/ 0 h 336"/>
                  <a:gd name="T6" fmla="*/ 0 w 1155"/>
                  <a:gd name="T7" fmla="*/ 0 h 336"/>
                  <a:gd name="T8" fmla="*/ 0 w 1155"/>
                  <a:gd name="T9" fmla="*/ 0 h 33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55"/>
                  <a:gd name="T16" fmla="*/ 0 h 336"/>
                  <a:gd name="T17" fmla="*/ 1155 w 1155"/>
                  <a:gd name="T18" fmla="*/ 336 h 3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55" h="336">
                    <a:moveTo>
                      <a:pt x="0" y="0"/>
                    </a:moveTo>
                    <a:lnTo>
                      <a:pt x="1134" y="336"/>
                    </a:lnTo>
                    <a:lnTo>
                      <a:pt x="1155" y="328"/>
                    </a:lnTo>
                    <a:lnTo>
                      <a:pt x="3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56016" name="Freeform 330"/>
            <p:cNvSpPr>
              <a:spLocks/>
            </p:cNvSpPr>
            <p:nvPr/>
          </p:nvSpPr>
          <p:spPr bwMode="auto">
            <a:xfrm>
              <a:off x="2414" y="1299"/>
              <a:ext cx="720" cy="56"/>
            </a:xfrm>
            <a:custGeom>
              <a:avLst/>
              <a:gdLst>
                <a:gd name="T0" fmla="*/ 0 w 720"/>
                <a:gd name="T1" fmla="*/ 0 h 56"/>
                <a:gd name="T2" fmla="*/ 0 w 720"/>
                <a:gd name="T3" fmla="*/ 56 h 56"/>
                <a:gd name="T4" fmla="*/ 720 w 720"/>
                <a:gd name="T5" fmla="*/ 56 h 56"/>
                <a:gd name="T6" fmla="*/ 720 w 720"/>
                <a:gd name="T7" fmla="*/ 8 h 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20"/>
                <a:gd name="T13" fmla="*/ 0 h 56"/>
                <a:gd name="T14" fmla="*/ 720 w 720"/>
                <a:gd name="T15" fmla="*/ 56 h 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20" h="56">
                  <a:moveTo>
                    <a:pt x="0" y="0"/>
                  </a:moveTo>
                  <a:lnTo>
                    <a:pt x="0" y="56"/>
                  </a:lnTo>
                  <a:lnTo>
                    <a:pt x="720" y="56"/>
                  </a:lnTo>
                  <a:lnTo>
                    <a:pt x="720" y="8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56017" name="Freeform 331"/>
            <p:cNvSpPr>
              <a:spLocks/>
            </p:cNvSpPr>
            <p:nvPr/>
          </p:nvSpPr>
          <p:spPr bwMode="auto">
            <a:xfrm flipV="1">
              <a:off x="2146" y="2347"/>
              <a:ext cx="720" cy="56"/>
            </a:xfrm>
            <a:custGeom>
              <a:avLst/>
              <a:gdLst>
                <a:gd name="T0" fmla="*/ 0 w 720"/>
                <a:gd name="T1" fmla="*/ 0 h 56"/>
                <a:gd name="T2" fmla="*/ 0 w 720"/>
                <a:gd name="T3" fmla="*/ 56 h 56"/>
                <a:gd name="T4" fmla="*/ 720 w 720"/>
                <a:gd name="T5" fmla="*/ 56 h 56"/>
                <a:gd name="T6" fmla="*/ 720 w 720"/>
                <a:gd name="T7" fmla="*/ 8 h 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20"/>
                <a:gd name="T13" fmla="*/ 0 h 56"/>
                <a:gd name="T14" fmla="*/ 720 w 720"/>
                <a:gd name="T15" fmla="*/ 56 h 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20" h="56">
                  <a:moveTo>
                    <a:pt x="0" y="0"/>
                  </a:moveTo>
                  <a:lnTo>
                    <a:pt x="0" y="56"/>
                  </a:lnTo>
                  <a:lnTo>
                    <a:pt x="720" y="56"/>
                  </a:lnTo>
                  <a:lnTo>
                    <a:pt x="720" y="8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56018" name="Line 332"/>
            <p:cNvSpPr>
              <a:spLocks noChangeShapeType="1"/>
            </p:cNvSpPr>
            <p:nvPr/>
          </p:nvSpPr>
          <p:spPr bwMode="auto">
            <a:xfrm>
              <a:off x="2526" y="2283"/>
              <a:ext cx="0" cy="6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56019" name="Line 333"/>
            <p:cNvSpPr>
              <a:spLocks noChangeShapeType="1"/>
            </p:cNvSpPr>
            <p:nvPr/>
          </p:nvSpPr>
          <p:spPr bwMode="auto">
            <a:xfrm>
              <a:off x="2774" y="1355"/>
              <a:ext cx="0" cy="6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56020" name="Freeform 334"/>
            <p:cNvSpPr>
              <a:spLocks/>
            </p:cNvSpPr>
            <p:nvPr/>
          </p:nvSpPr>
          <p:spPr bwMode="auto">
            <a:xfrm rot="5400000">
              <a:off x="3094" y="2007"/>
              <a:ext cx="720" cy="56"/>
            </a:xfrm>
            <a:custGeom>
              <a:avLst/>
              <a:gdLst>
                <a:gd name="T0" fmla="*/ 0 w 720"/>
                <a:gd name="T1" fmla="*/ 0 h 56"/>
                <a:gd name="T2" fmla="*/ 0 w 720"/>
                <a:gd name="T3" fmla="*/ 56 h 56"/>
                <a:gd name="T4" fmla="*/ 720 w 720"/>
                <a:gd name="T5" fmla="*/ 56 h 56"/>
                <a:gd name="T6" fmla="*/ 720 w 720"/>
                <a:gd name="T7" fmla="*/ 0 h 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20"/>
                <a:gd name="T13" fmla="*/ 0 h 56"/>
                <a:gd name="T14" fmla="*/ 720 w 720"/>
                <a:gd name="T15" fmla="*/ 56 h 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20" h="56">
                  <a:moveTo>
                    <a:pt x="0" y="0"/>
                  </a:moveTo>
                  <a:lnTo>
                    <a:pt x="0" y="56"/>
                  </a:lnTo>
                  <a:lnTo>
                    <a:pt x="720" y="56"/>
                  </a:lnTo>
                  <a:lnTo>
                    <a:pt x="720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56021" name="Line 335"/>
            <p:cNvSpPr>
              <a:spLocks noChangeShapeType="1"/>
            </p:cNvSpPr>
            <p:nvPr/>
          </p:nvSpPr>
          <p:spPr bwMode="auto">
            <a:xfrm rot="5400000">
              <a:off x="3394" y="1971"/>
              <a:ext cx="1" cy="6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56022" name="Freeform 336"/>
            <p:cNvSpPr>
              <a:spLocks/>
            </p:cNvSpPr>
            <p:nvPr/>
          </p:nvSpPr>
          <p:spPr bwMode="auto">
            <a:xfrm rot="16200000" flipH="1">
              <a:off x="1514" y="1731"/>
              <a:ext cx="720" cy="56"/>
            </a:xfrm>
            <a:custGeom>
              <a:avLst/>
              <a:gdLst>
                <a:gd name="T0" fmla="*/ 0 w 720"/>
                <a:gd name="T1" fmla="*/ 0 h 56"/>
                <a:gd name="T2" fmla="*/ 0 w 720"/>
                <a:gd name="T3" fmla="*/ 56 h 56"/>
                <a:gd name="T4" fmla="*/ 720 w 720"/>
                <a:gd name="T5" fmla="*/ 56 h 56"/>
                <a:gd name="T6" fmla="*/ 720 w 720"/>
                <a:gd name="T7" fmla="*/ 0 h 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20"/>
                <a:gd name="T13" fmla="*/ 0 h 56"/>
                <a:gd name="T14" fmla="*/ 720 w 720"/>
                <a:gd name="T15" fmla="*/ 56 h 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20" h="56">
                  <a:moveTo>
                    <a:pt x="0" y="0"/>
                  </a:moveTo>
                  <a:lnTo>
                    <a:pt x="0" y="56"/>
                  </a:lnTo>
                  <a:lnTo>
                    <a:pt x="720" y="56"/>
                  </a:lnTo>
                  <a:lnTo>
                    <a:pt x="720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56023" name="Line 337"/>
            <p:cNvSpPr>
              <a:spLocks noChangeShapeType="1"/>
            </p:cNvSpPr>
            <p:nvPr/>
          </p:nvSpPr>
          <p:spPr bwMode="auto">
            <a:xfrm rot="5400000">
              <a:off x="1930" y="1715"/>
              <a:ext cx="1" cy="6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56024" name="Freeform 338"/>
            <p:cNvSpPr>
              <a:spLocks/>
            </p:cNvSpPr>
            <p:nvPr/>
          </p:nvSpPr>
          <p:spPr bwMode="auto">
            <a:xfrm>
              <a:off x="2713" y="1266"/>
              <a:ext cx="552" cy="489"/>
            </a:xfrm>
            <a:custGeom>
              <a:avLst/>
              <a:gdLst>
                <a:gd name="T0" fmla="*/ 9 w 552"/>
                <a:gd name="T1" fmla="*/ 489 h 489"/>
                <a:gd name="T2" fmla="*/ 79 w 552"/>
                <a:gd name="T3" fmla="*/ 166 h 489"/>
                <a:gd name="T4" fmla="*/ 481 w 552"/>
                <a:gd name="T5" fmla="*/ 157 h 489"/>
                <a:gd name="T6" fmla="*/ 507 w 552"/>
                <a:gd name="T7" fmla="*/ 0 h 48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52"/>
                <a:gd name="T13" fmla="*/ 0 h 489"/>
                <a:gd name="T14" fmla="*/ 552 w 552"/>
                <a:gd name="T15" fmla="*/ 489 h 48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52" h="489">
                  <a:moveTo>
                    <a:pt x="9" y="489"/>
                  </a:moveTo>
                  <a:cubicBezTo>
                    <a:pt x="21" y="435"/>
                    <a:pt x="0" y="221"/>
                    <a:pt x="79" y="166"/>
                  </a:cubicBezTo>
                  <a:cubicBezTo>
                    <a:pt x="158" y="111"/>
                    <a:pt x="410" y="185"/>
                    <a:pt x="481" y="157"/>
                  </a:cubicBezTo>
                  <a:cubicBezTo>
                    <a:pt x="552" y="129"/>
                    <a:pt x="502" y="33"/>
                    <a:pt x="507" y="0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56025" name="Freeform 339"/>
            <p:cNvSpPr>
              <a:spLocks/>
            </p:cNvSpPr>
            <p:nvPr/>
          </p:nvSpPr>
          <p:spPr bwMode="auto">
            <a:xfrm>
              <a:off x="1849" y="1389"/>
              <a:ext cx="1659" cy="590"/>
            </a:xfrm>
            <a:custGeom>
              <a:avLst/>
              <a:gdLst>
                <a:gd name="T0" fmla="*/ 0 w 1659"/>
                <a:gd name="T1" fmla="*/ 34 h 590"/>
                <a:gd name="T2" fmla="*/ 105 w 1659"/>
                <a:gd name="T3" fmla="*/ 51 h 590"/>
                <a:gd name="T4" fmla="*/ 227 w 1659"/>
                <a:gd name="T5" fmla="*/ 339 h 590"/>
                <a:gd name="T6" fmla="*/ 891 w 1659"/>
                <a:gd name="T7" fmla="*/ 435 h 590"/>
                <a:gd name="T8" fmla="*/ 1318 w 1659"/>
                <a:gd name="T9" fmla="*/ 575 h 590"/>
                <a:gd name="T10" fmla="*/ 1528 w 1659"/>
                <a:gd name="T11" fmla="*/ 523 h 590"/>
                <a:gd name="T12" fmla="*/ 1528 w 1659"/>
                <a:gd name="T13" fmla="*/ 261 h 590"/>
                <a:gd name="T14" fmla="*/ 1659 w 1659"/>
                <a:gd name="T15" fmla="*/ 235 h 59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659"/>
                <a:gd name="T25" fmla="*/ 0 h 590"/>
                <a:gd name="T26" fmla="*/ 1659 w 1659"/>
                <a:gd name="T27" fmla="*/ 590 h 59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659" h="590">
                  <a:moveTo>
                    <a:pt x="0" y="34"/>
                  </a:moveTo>
                  <a:cubicBezTo>
                    <a:pt x="17" y="37"/>
                    <a:pt x="67" y="0"/>
                    <a:pt x="105" y="51"/>
                  </a:cubicBezTo>
                  <a:cubicBezTo>
                    <a:pt x="143" y="102"/>
                    <a:pt x="96" y="275"/>
                    <a:pt x="227" y="339"/>
                  </a:cubicBezTo>
                  <a:cubicBezTo>
                    <a:pt x="358" y="403"/>
                    <a:pt x="709" y="396"/>
                    <a:pt x="891" y="435"/>
                  </a:cubicBezTo>
                  <a:cubicBezTo>
                    <a:pt x="1073" y="474"/>
                    <a:pt x="1212" y="560"/>
                    <a:pt x="1318" y="575"/>
                  </a:cubicBezTo>
                  <a:cubicBezTo>
                    <a:pt x="1424" y="590"/>
                    <a:pt x="1493" y="575"/>
                    <a:pt x="1528" y="523"/>
                  </a:cubicBezTo>
                  <a:cubicBezTo>
                    <a:pt x="1563" y="471"/>
                    <a:pt x="1506" y="309"/>
                    <a:pt x="1528" y="261"/>
                  </a:cubicBezTo>
                  <a:cubicBezTo>
                    <a:pt x="1550" y="213"/>
                    <a:pt x="1632" y="240"/>
                    <a:pt x="1659" y="235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56026" name="Freeform 340"/>
            <p:cNvSpPr>
              <a:spLocks/>
            </p:cNvSpPr>
            <p:nvPr/>
          </p:nvSpPr>
          <p:spPr bwMode="auto">
            <a:xfrm>
              <a:off x="3124" y="1995"/>
              <a:ext cx="401" cy="465"/>
            </a:xfrm>
            <a:custGeom>
              <a:avLst/>
              <a:gdLst>
                <a:gd name="T0" fmla="*/ 0 w 401"/>
                <a:gd name="T1" fmla="*/ 13 h 465"/>
                <a:gd name="T2" fmla="*/ 253 w 401"/>
                <a:gd name="T3" fmla="*/ 65 h 465"/>
                <a:gd name="T4" fmla="*/ 244 w 401"/>
                <a:gd name="T5" fmla="*/ 405 h 465"/>
                <a:gd name="T6" fmla="*/ 401 w 401"/>
                <a:gd name="T7" fmla="*/ 423 h 46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01"/>
                <a:gd name="T13" fmla="*/ 0 h 465"/>
                <a:gd name="T14" fmla="*/ 401 w 401"/>
                <a:gd name="T15" fmla="*/ 465 h 46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01" h="465">
                  <a:moveTo>
                    <a:pt x="0" y="13"/>
                  </a:moveTo>
                  <a:cubicBezTo>
                    <a:pt x="42" y="22"/>
                    <a:pt x="212" y="0"/>
                    <a:pt x="253" y="65"/>
                  </a:cubicBezTo>
                  <a:cubicBezTo>
                    <a:pt x="294" y="130"/>
                    <a:pt x="219" y="345"/>
                    <a:pt x="244" y="405"/>
                  </a:cubicBezTo>
                  <a:cubicBezTo>
                    <a:pt x="269" y="465"/>
                    <a:pt x="368" y="419"/>
                    <a:pt x="401" y="423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56027" name="Text Box 341"/>
            <p:cNvSpPr txBox="1">
              <a:spLocks noChangeArrowheads="1"/>
            </p:cNvSpPr>
            <p:nvPr/>
          </p:nvSpPr>
          <p:spPr bwMode="auto">
            <a:xfrm>
              <a:off x="536" y="1315"/>
              <a:ext cx="99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solidFill>
                    <a:srgbClr val="000000"/>
                  </a:solidFill>
                </a:rPr>
                <a:t>128.119.40.186</a:t>
              </a:r>
            </a:p>
          </p:txBody>
        </p:sp>
        <p:sp>
          <p:nvSpPr>
            <p:cNvPr id="256028" name="Text Box 342"/>
            <p:cNvSpPr txBox="1">
              <a:spLocks noChangeArrowheads="1"/>
            </p:cNvSpPr>
            <p:nvPr/>
          </p:nvSpPr>
          <p:spPr bwMode="auto">
            <a:xfrm>
              <a:off x="2718" y="809"/>
              <a:ext cx="854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solidFill>
                    <a:srgbClr val="000000"/>
                  </a:solidFill>
                </a:rPr>
                <a:t>128.59.16.12</a:t>
              </a:r>
            </a:p>
          </p:txBody>
        </p:sp>
        <p:sp>
          <p:nvSpPr>
            <p:cNvPr id="256029" name="Text Box 343"/>
            <p:cNvSpPr txBox="1">
              <a:spLocks noChangeArrowheads="1"/>
            </p:cNvSpPr>
            <p:nvPr/>
          </p:nvSpPr>
          <p:spPr bwMode="auto">
            <a:xfrm>
              <a:off x="3765" y="1586"/>
              <a:ext cx="95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solidFill>
                    <a:srgbClr val="000000"/>
                  </a:solidFill>
                </a:rPr>
                <a:t>128.34.108.63</a:t>
              </a:r>
            </a:p>
          </p:txBody>
        </p:sp>
        <p:sp>
          <p:nvSpPr>
            <p:cNvPr id="256030" name="Text Box 344"/>
            <p:cNvSpPr txBox="1">
              <a:spLocks noChangeArrowheads="1"/>
            </p:cNvSpPr>
            <p:nvPr/>
          </p:nvSpPr>
          <p:spPr bwMode="auto">
            <a:xfrm>
              <a:off x="3809" y="2223"/>
              <a:ext cx="95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solidFill>
                    <a:srgbClr val="000000"/>
                  </a:solidFill>
                </a:rPr>
                <a:t>128.34.108.60</a:t>
              </a:r>
            </a:p>
          </p:txBody>
        </p:sp>
        <p:sp>
          <p:nvSpPr>
            <p:cNvPr id="256031" name="Text Box 345"/>
            <p:cNvSpPr txBox="1">
              <a:spLocks noChangeArrowheads="1"/>
            </p:cNvSpPr>
            <p:nvPr/>
          </p:nvSpPr>
          <p:spPr bwMode="auto">
            <a:xfrm>
              <a:off x="2098" y="1556"/>
              <a:ext cx="1164" cy="6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>
                  <a:solidFill>
                    <a:srgbClr val="FFFFFF"/>
                  </a:solidFill>
                </a:rPr>
                <a:t>multicast </a:t>
              </a: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>
                  <a:solidFill>
                    <a:srgbClr val="FFFFFF"/>
                  </a:solidFill>
                </a:rPr>
                <a:t>group</a:t>
              </a: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>
                  <a:solidFill>
                    <a:srgbClr val="FFFFFF"/>
                  </a:solidFill>
                </a:rPr>
                <a:t>226.17.30.197</a:t>
              </a:r>
            </a:p>
          </p:txBody>
        </p:sp>
      </p:grpSp>
      <p:pic>
        <p:nvPicPr>
          <p:cNvPr id="256005" name="Picture 346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2575" y="4281488"/>
            <a:ext cx="3605213" cy="785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06" name="Rectangle 347"/>
          <p:cNvSpPr>
            <a:spLocks noChangeArrowheads="1"/>
          </p:cNvSpPr>
          <p:nvPr/>
        </p:nvSpPr>
        <p:spPr bwMode="auto">
          <a:xfrm>
            <a:off x="676275" y="6078538"/>
            <a:ext cx="7246938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buClr>
                <a:srgbClr val="3333CC"/>
              </a:buClr>
              <a:buSzTx/>
              <a:buFont typeface="Wingdings" charset="2"/>
              <a:buNone/>
            </a:pPr>
            <a:r>
              <a:rPr lang="en-US" altLang="en-US" sz="1800" i="1" u="sng">
                <a:solidFill>
                  <a:srgbClr val="FF0000"/>
                </a:solidFill>
              </a:rPr>
              <a:t>Needed:</a:t>
            </a:r>
            <a:r>
              <a:rPr lang="en-US" altLang="en-US" sz="1800">
                <a:solidFill>
                  <a:srgbClr val="000000"/>
                </a:solidFill>
              </a:rPr>
              <a:t> infrastructure to deliver mcast-addressed datagrams to </a:t>
            </a:r>
            <a:br>
              <a:rPr lang="en-US" altLang="en-US" sz="1800">
                <a:solidFill>
                  <a:srgbClr val="000000"/>
                </a:solidFill>
              </a:rPr>
            </a:br>
            <a:r>
              <a:rPr lang="en-US" altLang="en-US" sz="1800">
                <a:solidFill>
                  <a:srgbClr val="000000"/>
                </a:solidFill>
              </a:rPr>
              <a:t>all hosts that have joined that multicast group</a:t>
            </a:r>
          </a:p>
        </p:txBody>
      </p:sp>
    </p:spTree>
    <p:extLst>
      <p:ext uri="{BB962C8B-B14F-4D97-AF65-F5344CB8AC3E}">
        <p14:creationId xmlns:p14="http://schemas.microsoft.com/office/powerpoint/2010/main" val="21332403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Rectangle 2"/>
          <p:cNvSpPr>
            <a:spLocks noChangeArrowheads="1"/>
          </p:cNvSpPr>
          <p:nvPr/>
        </p:nvSpPr>
        <p:spPr bwMode="auto">
          <a:xfrm>
            <a:off x="427037" y="255205"/>
            <a:ext cx="8245475" cy="8163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ctr"/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r>
              <a:rPr lang="en-US" altLang="zh-CN" sz="3200" u="sng" dirty="0">
                <a:solidFill>
                  <a:srgbClr val="3333CC"/>
                </a:solidFill>
                <a:ea typeface="宋体" charset="-122"/>
              </a:rPr>
              <a:t>Recap: </a:t>
            </a:r>
            <a:r>
              <a:rPr lang="en-US" altLang="zh-CN" sz="3200" u="sng" dirty="0">
                <a:solidFill>
                  <a:schemeClr val="accent2"/>
                </a:solidFill>
                <a:ea typeface="宋体" charset="-122"/>
              </a:rPr>
              <a:t>Policy Routing as a Preference Aggregation System</a:t>
            </a:r>
          </a:p>
        </p:txBody>
      </p:sp>
      <p:grpSp>
        <p:nvGrpSpPr>
          <p:cNvPr id="113666" name="Group 3"/>
          <p:cNvGrpSpPr>
            <a:grpSpLocks/>
          </p:cNvGrpSpPr>
          <p:nvPr/>
        </p:nvGrpSpPr>
        <p:grpSpPr bwMode="auto">
          <a:xfrm>
            <a:off x="937417" y="2915854"/>
            <a:ext cx="7224713" cy="3186113"/>
            <a:chOff x="480" y="1056"/>
            <a:chExt cx="4551" cy="2007"/>
          </a:xfrm>
        </p:grpSpPr>
        <p:sp>
          <p:nvSpPr>
            <p:cNvPr id="113675" name="Line 4"/>
            <p:cNvSpPr>
              <a:spLocks noChangeShapeType="1"/>
            </p:cNvSpPr>
            <p:nvPr/>
          </p:nvSpPr>
          <p:spPr bwMode="auto">
            <a:xfrm flipH="1" flipV="1">
              <a:off x="2832" y="1392"/>
              <a:ext cx="1104" cy="1296"/>
            </a:xfrm>
            <a:prstGeom prst="line">
              <a:avLst/>
            </a:prstGeom>
            <a:noFill/>
            <a:ln w="76200">
              <a:solidFill>
                <a:srgbClr val="FF0033"/>
              </a:solidFill>
              <a:round/>
              <a:headEnd type="none" w="sm" len="sm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3676" name="Line 5"/>
            <p:cNvSpPr>
              <a:spLocks noChangeShapeType="1"/>
            </p:cNvSpPr>
            <p:nvPr/>
          </p:nvSpPr>
          <p:spPr bwMode="auto">
            <a:xfrm flipH="1">
              <a:off x="1440" y="1392"/>
              <a:ext cx="1152" cy="1392"/>
            </a:xfrm>
            <a:prstGeom prst="line">
              <a:avLst/>
            </a:prstGeom>
            <a:noFill/>
            <a:ln w="76200">
              <a:solidFill>
                <a:srgbClr val="FF0033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3677" name="Line 6"/>
            <p:cNvSpPr>
              <a:spLocks noChangeShapeType="1"/>
            </p:cNvSpPr>
            <p:nvPr/>
          </p:nvSpPr>
          <p:spPr bwMode="auto">
            <a:xfrm>
              <a:off x="2688" y="1248"/>
              <a:ext cx="0" cy="720"/>
            </a:xfrm>
            <a:prstGeom prst="line">
              <a:avLst/>
            </a:prstGeom>
            <a:noFill/>
            <a:ln w="76200">
              <a:solidFill>
                <a:srgbClr val="FF0033"/>
              </a:solidFill>
              <a:round/>
              <a:headEnd type="none" w="sm" len="sm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3678" name="Oval 7"/>
            <p:cNvSpPr>
              <a:spLocks noChangeArrowheads="1"/>
            </p:cNvSpPr>
            <p:nvPr/>
          </p:nvSpPr>
          <p:spPr bwMode="auto">
            <a:xfrm>
              <a:off x="2256" y="1152"/>
              <a:ext cx="856" cy="520"/>
            </a:xfrm>
            <a:prstGeom prst="ellipse">
              <a:avLst/>
            </a:prstGeom>
            <a:solidFill>
              <a:schemeClr val="accent2"/>
            </a:solidFill>
            <a:ln w="12700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9pPr>
            </a:lstStyle>
            <a:p>
              <a:endParaRPr lang="en-US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113679" name="Rectangle 8"/>
            <p:cNvSpPr>
              <a:spLocks noChangeArrowheads="1"/>
            </p:cNvSpPr>
            <p:nvPr/>
          </p:nvSpPr>
          <p:spPr bwMode="auto">
            <a:xfrm>
              <a:off x="2592" y="1296"/>
              <a:ext cx="241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9pPr>
            </a:lstStyle>
            <a:p>
              <a:r>
                <a:rPr lang="en-US" altLang="zh-CN" sz="2800" b="1" dirty="0">
                  <a:solidFill>
                    <a:srgbClr val="FFFFFF"/>
                  </a:solidFill>
                  <a:latin typeface="Arial" charset="0"/>
                  <a:ea typeface="宋体" charset="-122"/>
                </a:rPr>
                <a:t>2</a:t>
              </a:r>
            </a:p>
          </p:txBody>
        </p:sp>
        <p:sp>
          <p:nvSpPr>
            <p:cNvPr id="113680" name="Line 9"/>
            <p:cNvSpPr>
              <a:spLocks noChangeShapeType="1"/>
            </p:cNvSpPr>
            <p:nvPr/>
          </p:nvSpPr>
          <p:spPr bwMode="auto">
            <a:xfrm flipH="1">
              <a:off x="1872" y="2256"/>
              <a:ext cx="768" cy="384"/>
            </a:xfrm>
            <a:prstGeom prst="line">
              <a:avLst/>
            </a:prstGeom>
            <a:noFill/>
            <a:ln w="76200">
              <a:solidFill>
                <a:srgbClr val="FF0033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3681" name="Line 10"/>
            <p:cNvSpPr>
              <a:spLocks noChangeShapeType="1"/>
            </p:cNvSpPr>
            <p:nvPr/>
          </p:nvSpPr>
          <p:spPr bwMode="auto">
            <a:xfrm flipH="1" flipV="1">
              <a:off x="3024" y="2352"/>
              <a:ext cx="576" cy="288"/>
            </a:xfrm>
            <a:prstGeom prst="line">
              <a:avLst/>
            </a:prstGeom>
            <a:noFill/>
            <a:ln w="76200">
              <a:solidFill>
                <a:srgbClr val="FF0033"/>
              </a:solidFill>
              <a:round/>
              <a:headEnd type="none" w="sm" len="sm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3682" name="Line 11"/>
            <p:cNvSpPr>
              <a:spLocks noChangeShapeType="1"/>
            </p:cNvSpPr>
            <p:nvPr/>
          </p:nvSpPr>
          <p:spPr bwMode="auto">
            <a:xfrm flipH="1">
              <a:off x="1440" y="2736"/>
              <a:ext cx="2592" cy="0"/>
            </a:xfrm>
            <a:prstGeom prst="line">
              <a:avLst/>
            </a:prstGeom>
            <a:noFill/>
            <a:ln w="76200">
              <a:solidFill>
                <a:srgbClr val="FF003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3683" name="Oval 12"/>
            <p:cNvSpPr>
              <a:spLocks noChangeArrowheads="1"/>
            </p:cNvSpPr>
            <p:nvPr/>
          </p:nvSpPr>
          <p:spPr bwMode="auto">
            <a:xfrm>
              <a:off x="2308" y="1972"/>
              <a:ext cx="856" cy="520"/>
            </a:xfrm>
            <a:prstGeom prst="ellipse">
              <a:avLst/>
            </a:prstGeom>
            <a:solidFill>
              <a:schemeClr val="accent2"/>
            </a:solidFill>
            <a:ln w="12700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9pPr>
            </a:lstStyle>
            <a:p>
              <a:endParaRPr lang="en-US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113684" name="Rectangle 13"/>
            <p:cNvSpPr>
              <a:spLocks noChangeArrowheads="1"/>
            </p:cNvSpPr>
            <p:nvPr/>
          </p:nvSpPr>
          <p:spPr bwMode="auto">
            <a:xfrm>
              <a:off x="2592" y="2064"/>
              <a:ext cx="241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9pPr>
            </a:lstStyle>
            <a:p>
              <a:r>
                <a:rPr lang="en-US" altLang="zh-CN" sz="2800" b="1">
                  <a:solidFill>
                    <a:srgbClr val="FFFFFF"/>
                  </a:solidFill>
                  <a:latin typeface="Arial" charset="0"/>
                  <a:ea typeface="宋体" charset="-122"/>
                </a:rPr>
                <a:t>0</a:t>
              </a:r>
            </a:p>
          </p:txBody>
        </p:sp>
        <p:sp>
          <p:nvSpPr>
            <p:cNvPr id="113685" name="Oval 14"/>
            <p:cNvSpPr>
              <a:spLocks noChangeArrowheads="1"/>
            </p:cNvSpPr>
            <p:nvPr/>
          </p:nvSpPr>
          <p:spPr bwMode="auto">
            <a:xfrm>
              <a:off x="3360" y="2400"/>
              <a:ext cx="856" cy="520"/>
            </a:xfrm>
            <a:prstGeom prst="ellipse">
              <a:avLst/>
            </a:prstGeom>
            <a:solidFill>
              <a:schemeClr val="accent2"/>
            </a:solidFill>
            <a:ln w="12700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9pPr>
            </a:lstStyle>
            <a:p>
              <a:endParaRPr lang="en-US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113686" name="Rectangle 15"/>
            <p:cNvSpPr>
              <a:spLocks noChangeArrowheads="1"/>
            </p:cNvSpPr>
            <p:nvPr/>
          </p:nvSpPr>
          <p:spPr bwMode="auto">
            <a:xfrm>
              <a:off x="4272" y="2736"/>
              <a:ext cx="241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9pPr>
            </a:lstStyle>
            <a:p>
              <a:r>
                <a:rPr lang="en-US" altLang="zh-CN" sz="2800" b="1">
                  <a:solidFill>
                    <a:srgbClr val="FFFFFF"/>
                  </a:solidFill>
                  <a:latin typeface="Arial" charset="0"/>
                  <a:ea typeface="宋体" charset="-122"/>
                </a:rPr>
                <a:t>3</a:t>
              </a:r>
            </a:p>
          </p:txBody>
        </p:sp>
        <p:grpSp>
          <p:nvGrpSpPr>
            <p:cNvPr id="113687" name="Group 16"/>
            <p:cNvGrpSpPr>
              <a:grpSpLocks/>
            </p:cNvGrpSpPr>
            <p:nvPr/>
          </p:nvGrpSpPr>
          <p:grpSpPr bwMode="auto">
            <a:xfrm>
              <a:off x="1104" y="2448"/>
              <a:ext cx="856" cy="520"/>
              <a:chOff x="724" y="2692"/>
              <a:chExt cx="856" cy="520"/>
            </a:xfrm>
          </p:grpSpPr>
          <p:sp>
            <p:nvSpPr>
              <p:cNvPr id="113693" name="Oval 17"/>
              <p:cNvSpPr>
                <a:spLocks noChangeArrowheads="1"/>
              </p:cNvSpPr>
              <p:nvPr/>
            </p:nvSpPr>
            <p:spPr bwMode="auto">
              <a:xfrm>
                <a:off x="724" y="2692"/>
                <a:ext cx="856" cy="520"/>
              </a:xfrm>
              <a:prstGeom prst="ellipse">
                <a:avLst/>
              </a:prstGeom>
              <a:solidFill>
                <a:schemeClr val="accent2"/>
              </a:solidFill>
              <a:ln w="1270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9pPr>
              </a:lstStyle>
              <a:p>
                <a:endParaRPr lang="en-US" alt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113694" name="Rectangle 18"/>
              <p:cNvSpPr>
                <a:spLocks noChangeArrowheads="1"/>
              </p:cNvSpPr>
              <p:nvPr/>
            </p:nvSpPr>
            <p:spPr bwMode="auto">
              <a:xfrm>
                <a:off x="1056" y="2784"/>
                <a:ext cx="241" cy="3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2075" tIns="46038" rIns="92075" bIns="46038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9pPr>
              </a:lstStyle>
              <a:p>
                <a:r>
                  <a:rPr lang="en-US" altLang="zh-CN" sz="2800" b="1">
                    <a:solidFill>
                      <a:srgbClr val="FFFFFF"/>
                    </a:solidFill>
                    <a:latin typeface="Arial" charset="0"/>
                    <a:ea typeface="宋体" charset="-122"/>
                  </a:rPr>
                  <a:t>1</a:t>
                </a:r>
              </a:p>
            </p:txBody>
          </p:sp>
        </p:grpSp>
        <p:sp>
          <p:nvSpPr>
            <p:cNvPr id="113688" name="Rectangle 19"/>
            <p:cNvSpPr>
              <a:spLocks noChangeArrowheads="1"/>
            </p:cNvSpPr>
            <p:nvPr/>
          </p:nvSpPr>
          <p:spPr bwMode="auto">
            <a:xfrm>
              <a:off x="3216" y="1056"/>
              <a:ext cx="615" cy="596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9pPr>
            </a:lstStyle>
            <a:p>
              <a:r>
                <a:rPr lang="en-US" altLang="zh-CN" sz="2800" b="1">
                  <a:solidFill>
                    <a:srgbClr val="000000"/>
                  </a:solidFill>
                  <a:latin typeface="Arial" charset="0"/>
                  <a:ea typeface="宋体" charset="-122"/>
                </a:rPr>
                <a:t>2 1 0</a:t>
              </a:r>
            </a:p>
            <a:p>
              <a:r>
                <a:rPr lang="en-US" altLang="zh-CN" sz="2800" b="1">
                  <a:solidFill>
                    <a:srgbClr val="000000"/>
                  </a:solidFill>
                  <a:latin typeface="Arial" charset="0"/>
                  <a:ea typeface="宋体" charset="-122"/>
                </a:rPr>
                <a:t>2 0</a:t>
              </a:r>
            </a:p>
          </p:txBody>
        </p:sp>
        <p:sp>
          <p:nvSpPr>
            <p:cNvPr id="113689" name="Rectangle 20"/>
            <p:cNvSpPr>
              <a:spLocks noChangeArrowheads="1"/>
            </p:cNvSpPr>
            <p:nvPr/>
          </p:nvSpPr>
          <p:spPr bwMode="auto">
            <a:xfrm>
              <a:off x="480" y="2400"/>
              <a:ext cx="615" cy="596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9pPr>
            </a:lstStyle>
            <a:p>
              <a:r>
                <a:rPr lang="en-US" altLang="zh-CN" sz="2800" b="1">
                  <a:solidFill>
                    <a:srgbClr val="000000"/>
                  </a:solidFill>
                  <a:latin typeface="Arial" charset="0"/>
                  <a:ea typeface="宋体" charset="-122"/>
                </a:rPr>
                <a:t>1 3 0</a:t>
              </a:r>
            </a:p>
            <a:p>
              <a:r>
                <a:rPr lang="en-US" altLang="zh-CN" sz="2800" b="1" dirty="0">
                  <a:solidFill>
                    <a:srgbClr val="000000"/>
                  </a:solidFill>
                  <a:latin typeface="Arial" charset="0"/>
                  <a:ea typeface="宋体" charset="-122"/>
                </a:rPr>
                <a:t>1 0</a:t>
              </a:r>
            </a:p>
          </p:txBody>
        </p:sp>
        <p:sp>
          <p:nvSpPr>
            <p:cNvPr id="113690" name="Rectangle 21"/>
            <p:cNvSpPr>
              <a:spLocks noChangeArrowheads="1"/>
            </p:cNvSpPr>
            <p:nvPr/>
          </p:nvSpPr>
          <p:spPr bwMode="auto">
            <a:xfrm>
              <a:off x="4416" y="2304"/>
              <a:ext cx="615" cy="596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9pPr>
            </a:lstStyle>
            <a:p>
              <a:r>
                <a:rPr lang="en-US" altLang="zh-CN" sz="2800" b="1">
                  <a:solidFill>
                    <a:srgbClr val="000000"/>
                  </a:solidFill>
                  <a:latin typeface="Arial" charset="0"/>
                  <a:ea typeface="宋体" charset="-122"/>
                </a:rPr>
                <a:t>3 2 0</a:t>
              </a:r>
            </a:p>
            <a:p>
              <a:r>
                <a:rPr lang="en-US" altLang="zh-CN" sz="2800" b="1">
                  <a:solidFill>
                    <a:srgbClr val="000000"/>
                  </a:solidFill>
                  <a:latin typeface="Arial" charset="0"/>
                  <a:ea typeface="宋体" charset="-122"/>
                </a:rPr>
                <a:t>3 0</a:t>
              </a:r>
            </a:p>
          </p:txBody>
        </p:sp>
        <p:sp>
          <p:nvSpPr>
            <p:cNvPr id="113691" name="Rectangle 22"/>
            <p:cNvSpPr>
              <a:spLocks noChangeArrowheads="1"/>
            </p:cNvSpPr>
            <p:nvPr/>
          </p:nvSpPr>
          <p:spPr bwMode="auto">
            <a:xfrm>
              <a:off x="4368" y="1536"/>
              <a:ext cx="241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9pPr>
            </a:lstStyle>
            <a:p>
              <a:r>
                <a:rPr lang="en-US" altLang="zh-CN" sz="2800" b="1">
                  <a:solidFill>
                    <a:srgbClr val="FFFFFF"/>
                  </a:solidFill>
                  <a:latin typeface="Arial" charset="0"/>
                  <a:ea typeface="宋体" charset="-122"/>
                </a:rPr>
                <a:t>4</a:t>
              </a:r>
            </a:p>
          </p:txBody>
        </p:sp>
        <p:sp>
          <p:nvSpPr>
            <p:cNvPr id="113692" name="Rectangle 23"/>
            <p:cNvSpPr>
              <a:spLocks noChangeArrowheads="1"/>
            </p:cNvSpPr>
            <p:nvPr/>
          </p:nvSpPr>
          <p:spPr bwMode="auto">
            <a:xfrm>
              <a:off x="3648" y="2496"/>
              <a:ext cx="241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9pPr>
            </a:lstStyle>
            <a:p>
              <a:r>
                <a:rPr lang="en-US" altLang="zh-CN" sz="2800" b="1">
                  <a:solidFill>
                    <a:srgbClr val="FFFFFF"/>
                  </a:solidFill>
                  <a:latin typeface="Arial" charset="0"/>
                  <a:ea typeface="宋体" charset="-122"/>
                </a:rPr>
                <a:t>3</a:t>
              </a:r>
            </a:p>
          </p:txBody>
        </p:sp>
      </p:grpSp>
      <p:grpSp>
        <p:nvGrpSpPr>
          <p:cNvPr id="113667" name="Group 25"/>
          <p:cNvGrpSpPr>
            <a:grpSpLocks/>
          </p:cNvGrpSpPr>
          <p:nvPr/>
        </p:nvGrpSpPr>
        <p:grpSpPr bwMode="auto">
          <a:xfrm>
            <a:off x="6146005" y="2674554"/>
            <a:ext cx="1522412" cy="517525"/>
            <a:chOff x="5031" y="2214"/>
            <a:chExt cx="959" cy="326"/>
          </a:xfrm>
        </p:grpSpPr>
        <p:sp>
          <p:nvSpPr>
            <p:cNvPr id="113673" name="Line 26"/>
            <p:cNvSpPr>
              <a:spLocks noChangeShapeType="1"/>
            </p:cNvSpPr>
            <p:nvPr/>
          </p:nvSpPr>
          <p:spPr bwMode="auto">
            <a:xfrm flipH="1">
              <a:off x="5031" y="2443"/>
              <a:ext cx="181" cy="9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13674" name="Text Box 27"/>
            <p:cNvSpPr txBox="1">
              <a:spLocks noChangeArrowheads="1"/>
            </p:cNvSpPr>
            <p:nvPr/>
          </p:nvSpPr>
          <p:spPr bwMode="auto">
            <a:xfrm>
              <a:off x="5195" y="2214"/>
              <a:ext cx="795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9pPr>
            </a:lstStyle>
            <a:p>
              <a:r>
                <a:rPr lang="en-US" altLang="zh-CN" sz="1800">
                  <a:solidFill>
                    <a:srgbClr val="000000"/>
                  </a:solidFill>
                  <a:ea typeface="宋体" charset="-122"/>
                </a:rPr>
                <a:t>preferred</a:t>
              </a:r>
            </a:p>
          </p:txBody>
        </p:sp>
      </p:grpSp>
      <p:grpSp>
        <p:nvGrpSpPr>
          <p:cNvPr id="113668" name="Group 28"/>
          <p:cNvGrpSpPr>
            <a:grpSpLocks/>
          </p:cNvGrpSpPr>
          <p:nvPr/>
        </p:nvGrpSpPr>
        <p:grpSpPr bwMode="auto">
          <a:xfrm>
            <a:off x="6203155" y="3644517"/>
            <a:ext cx="1462087" cy="701675"/>
            <a:chOff x="4948" y="2956"/>
            <a:chExt cx="921" cy="442"/>
          </a:xfrm>
        </p:grpSpPr>
        <p:sp>
          <p:nvSpPr>
            <p:cNvPr id="113671" name="Text Box 29"/>
            <p:cNvSpPr txBox="1">
              <a:spLocks noChangeArrowheads="1"/>
            </p:cNvSpPr>
            <p:nvPr/>
          </p:nvSpPr>
          <p:spPr bwMode="auto">
            <a:xfrm>
              <a:off x="5149" y="3032"/>
              <a:ext cx="720" cy="3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9pPr>
            </a:lstStyle>
            <a:p>
              <a:r>
                <a:rPr lang="en-US" altLang="zh-CN" sz="1600">
                  <a:solidFill>
                    <a:srgbClr val="000000"/>
                  </a:solidFill>
                  <a:ea typeface="宋体" charset="-122"/>
                </a:rPr>
                <a:t>less</a:t>
              </a:r>
            </a:p>
            <a:p>
              <a:r>
                <a:rPr lang="en-US" altLang="zh-CN" sz="1600">
                  <a:solidFill>
                    <a:srgbClr val="000000"/>
                  </a:solidFill>
                  <a:ea typeface="宋体" charset="-122"/>
                </a:rPr>
                <a:t>preferred</a:t>
              </a:r>
            </a:p>
          </p:txBody>
        </p:sp>
        <p:sp>
          <p:nvSpPr>
            <p:cNvPr id="113672" name="Line 30"/>
            <p:cNvSpPr>
              <a:spLocks noChangeShapeType="1"/>
            </p:cNvSpPr>
            <p:nvPr/>
          </p:nvSpPr>
          <p:spPr bwMode="auto">
            <a:xfrm flipH="1" flipV="1">
              <a:off x="4948" y="2956"/>
              <a:ext cx="243" cy="13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113669" name="Text Box 31"/>
          <p:cNvSpPr txBox="1">
            <a:spLocks noChangeArrowheads="1"/>
          </p:cNvSpPr>
          <p:nvPr/>
        </p:nvSpPr>
        <p:spPr bwMode="auto">
          <a:xfrm>
            <a:off x="88568" y="2674554"/>
            <a:ext cx="3530600" cy="161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pPr>
              <a:buClr>
                <a:srgbClr val="3333CC"/>
              </a:buClr>
              <a:buFont typeface="Wingdings" charset="2"/>
              <a:buNone/>
            </a:pPr>
            <a:r>
              <a:rPr lang="en-US" altLang="zh-CN" sz="2000">
                <a:solidFill>
                  <a:srgbClr val="000000"/>
                </a:solidFill>
                <a:ea typeface="宋体" charset="-122"/>
              </a:rPr>
              <a:t>The </a:t>
            </a:r>
            <a:r>
              <a:rPr lang="en-US" altLang="zh-CN" sz="2000">
                <a:solidFill>
                  <a:srgbClr val="FF0000"/>
                </a:solidFill>
                <a:ea typeface="宋体" charset="-122"/>
              </a:rPr>
              <a:t>BAD GADGET</a:t>
            </a:r>
            <a:r>
              <a:rPr lang="en-US" altLang="zh-CN" sz="2000">
                <a:solidFill>
                  <a:srgbClr val="000000"/>
                </a:solidFill>
                <a:ea typeface="宋体" charset="-122"/>
              </a:rPr>
              <a:t> example:</a:t>
            </a:r>
          </a:p>
          <a:p>
            <a:pPr>
              <a:buClr>
                <a:srgbClr val="3333CC"/>
              </a:buClr>
              <a:buFont typeface="Wingdings" charset="2"/>
              <a:buNone/>
            </a:pPr>
            <a:r>
              <a:rPr lang="en-US" altLang="zh-CN" sz="2000" dirty="0">
                <a:solidFill>
                  <a:srgbClr val="000000"/>
                </a:solidFill>
                <a:ea typeface="宋体" charset="-122"/>
              </a:rPr>
              <a:t>- 0 is the destination </a:t>
            </a:r>
          </a:p>
          <a:p>
            <a:r>
              <a:rPr lang="en-US" altLang="zh-CN" sz="2000" dirty="0">
                <a:solidFill>
                  <a:srgbClr val="000000"/>
                </a:solidFill>
                <a:ea typeface="宋体" charset="-122"/>
              </a:rPr>
              <a:t>- the route selection policy of each AS is to prefer its counter clock-wise neighbor</a:t>
            </a:r>
          </a:p>
        </p:txBody>
      </p:sp>
      <p:sp>
        <p:nvSpPr>
          <p:cNvPr id="107526" name="Text Box 32"/>
          <p:cNvSpPr txBox="1">
            <a:spLocks noChangeArrowheads="1"/>
          </p:cNvSpPr>
          <p:nvPr/>
        </p:nvSpPr>
        <p:spPr bwMode="auto">
          <a:xfrm>
            <a:off x="427037" y="6221971"/>
            <a:ext cx="847539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r>
              <a:rPr lang="en-US" altLang="zh-CN" dirty="0">
                <a:solidFill>
                  <a:srgbClr val="FF0000"/>
                </a:solidFill>
                <a:ea typeface="宋体" charset="-122"/>
              </a:rPr>
              <a:t>Policy (preferences) aggregation fails: routing instability 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9580" y="1298985"/>
            <a:ext cx="8051800" cy="4856163"/>
          </a:xfrm>
        </p:spPr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sz="2400" dirty="0"/>
              <a:t>A policy routing system can be considered as a system to aggregate individual preferences, but aggregation may not be always successful.</a:t>
            </a:r>
          </a:p>
        </p:txBody>
      </p:sp>
      <p:sp>
        <p:nvSpPr>
          <p:cNvPr id="33" name="Slide Number Placeholder 1">
            <a:extLst>
              <a:ext uri="{FF2B5EF4-FFF2-40B4-BE49-F238E27FC236}">
                <a16:creationId xmlns:a16="http://schemas.microsoft.com/office/drawing/2014/main" id="{DE36E6EC-7248-8848-99A2-87A6FF0378D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461375" y="6565900"/>
            <a:ext cx="425450" cy="292100"/>
          </a:xfrm>
        </p:spPr>
        <p:txBody>
          <a:bodyPr/>
          <a:lstStyle/>
          <a:p>
            <a:fld id="{908C2F51-A38B-A44D-9E69-2739398A7D19}" type="slidenum">
              <a:rPr lang="en-US" altLang="en-US" smtClean="0"/>
              <a:pPr/>
              <a:t>5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70499141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049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A36BC1E7-5395-E344-B94C-3E4AB0DA6326}" type="slidenum">
              <a:rPr lang="en-US" altLang="en-US" sz="1400">
                <a:solidFill>
                  <a:srgbClr val="000000"/>
                </a:solidFill>
                <a:latin typeface="Times New Roman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50</a:t>
            </a:fld>
            <a:endParaRPr lang="en-US" altLang="en-US" sz="140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258050" name="Rectangle 2"/>
          <p:cNvSpPr>
            <a:spLocks noChangeArrowheads="1"/>
          </p:cNvSpPr>
          <p:nvPr/>
        </p:nvSpPr>
        <p:spPr bwMode="auto">
          <a:xfrm>
            <a:off x="512763" y="357188"/>
            <a:ext cx="5673725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4000" u="sng">
                <a:solidFill>
                  <a:srgbClr val="3333CC"/>
                </a:solidFill>
              </a:rPr>
              <a:t>Multicast Across LANs</a:t>
            </a:r>
          </a:p>
        </p:txBody>
      </p:sp>
      <p:grpSp>
        <p:nvGrpSpPr>
          <p:cNvPr id="258051" name="Group 3"/>
          <p:cNvGrpSpPr>
            <a:grpSpLocks/>
          </p:cNvGrpSpPr>
          <p:nvPr/>
        </p:nvGrpSpPr>
        <p:grpSpPr bwMode="auto">
          <a:xfrm>
            <a:off x="1298575" y="3816350"/>
            <a:ext cx="2787650" cy="2327275"/>
            <a:chOff x="818" y="2404"/>
            <a:chExt cx="1756" cy="1466"/>
          </a:xfrm>
        </p:grpSpPr>
        <p:sp>
          <p:nvSpPr>
            <p:cNvPr id="258663" name="Line 4"/>
            <p:cNvSpPr>
              <a:spLocks noChangeShapeType="1"/>
            </p:cNvSpPr>
            <p:nvPr/>
          </p:nvSpPr>
          <p:spPr bwMode="auto">
            <a:xfrm flipV="1">
              <a:off x="1457" y="2909"/>
              <a:ext cx="660" cy="18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58664" name="Line 5"/>
            <p:cNvSpPr>
              <a:spLocks noChangeShapeType="1"/>
            </p:cNvSpPr>
            <p:nvPr/>
          </p:nvSpPr>
          <p:spPr bwMode="auto">
            <a:xfrm>
              <a:off x="1329" y="3077"/>
              <a:ext cx="412" cy="516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58665" name="Line 6"/>
            <p:cNvSpPr>
              <a:spLocks noChangeShapeType="1"/>
            </p:cNvSpPr>
            <p:nvPr/>
          </p:nvSpPr>
          <p:spPr bwMode="auto">
            <a:xfrm>
              <a:off x="1613" y="2677"/>
              <a:ext cx="480" cy="236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58666" name="Line 7"/>
            <p:cNvSpPr>
              <a:spLocks noChangeShapeType="1"/>
            </p:cNvSpPr>
            <p:nvPr/>
          </p:nvSpPr>
          <p:spPr bwMode="auto">
            <a:xfrm flipV="1">
              <a:off x="1869" y="3377"/>
              <a:ext cx="260" cy="24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58667" name="Line 8"/>
            <p:cNvSpPr>
              <a:spLocks noChangeShapeType="1"/>
            </p:cNvSpPr>
            <p:nvPr/>
          </p:nvSpPr>
          <p:spPr bwMode="auto">
            <a:xfrm>
              <a:off x="2121" y="2965"/>
              <a:ext cx="0" cy="38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58668" name="Line 9"/>
            <p:cNvSpPr>
              <a:spLocks noChangeShapeType="1"/>
            </p:cNvSpPr>
            <p:nvPr/>
          </p:nvSpPr>
          <p:spPr bwMode="auto">
            <a:xfrm>
              <a:off x="1173" y="3621"/>
              <a:ext cx="49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58669" name="Line 10"/>
            <p:cNvSpPr>
              <a:spLocks noChangeShapeType="1"/>
            </p:cNvSpPr>
            <p:nvPr/>
          </p:nvSpPr>
          <p:spPr bwMode="auto">
            <a:xfrm flipH="1">
              <a:off x="1109" y="3133"/>
              <a:ext cx="180" cy="448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58670" name="Line 11"/>
            <p:cNvSpPr>
              <a:spLocks noChangeShapeType="1"/>
            </p:cNvSpPr>
            <p:nvPr/>
          </p:nvSpPr>
          <p:spPr bwMode="auto">
            <a:xfrm flipH="1">
              <a:off x="1325" y="2685"/>
              <a:ext cx="168" cy="396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grpSp>
          <p:nvGrpSpPr>
            <p:cNvPr id="258671" name="Group 12"/>
            <p:cNvGrpSpPr>
              <a:grpSpLocks/>
            </p:cNvGrpSpPr>
            <p:nvPr/>
          </p:nvGrpSpPr>
          <p:grpSpPr bwMode="auto">
            <a:xfrm>
              <a:off x="1470" y="3555"/>
              <a:ext cx="544" cy="315"/>
              <a:chOff x="1659" y="3364"/>
              <a:chExt cx="544" cy="315"/>
            </a:xfrm>
          </p:grpSpPr>
          <p:grpSp>
            <p:nvGrpSpPr>
              <p:cNvPr id="327772" name="Group 13"/>
              <p:cNvGrpSpPr>
                <a:grpSpLocks/>
              </p:cNvGrpSpPr>
              <p:nvPr/>
            </p:nvGrpSpPr>
            <p:grpSpPr bwMode="auto">
              <a:xfrm>
                <a:off x="2044" y="3533"/>
                <a:ext cx="159" cy="146"/>
                <a:chOff x="4781" y="1833"/>
                <a:chExt cx="318" cy="262"/>
              </a:xfrm>
            </p:grpSpPr>
            <p:sp>
              <p:nvSpPr>
                <p:cNvPr id="327829" name="AutoShape 14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4787" y="1835"/>
                  <a:ext cx="312" cy="26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830" name="Freeform 15"/>
                <p:cNvSpPr>
                  <a:spLocks/>
                </p:cNvSpPr>
                <p:nvPr/>
              </p:nvSpPr>
              <p:spPr bwMode="auto">
                <a:xfrm>
                  <a:off x="4781" y="1833"/>
                  <a:ext cx="307" cy="258"/>
                </a:xfrm>
                <a:custGeom>
                  <a:avLst/>
                  <a:gdLst>
                    <a:gd name="T0" fmla="*/ 0 w 2150"/>
                    <a:gd name="T1" fmla="*/ 0 h 1804"/>
                    <a:gd name="T2" fmla="*/ 0 w 2150"/>
                    <a:gd name="T3" fmla="*/ 0 h 1804"/>
                    <a:gd name="T4" fmla="*/ 0 w 2150"/>
                    <a:gd name="T5" fmla="*/ 0 h 1804"/>
                    <a:gd name="T6" fmla="*/ 0 w 2150"/>
                    <a:gd name="T7" fmla="*/ 0 h 1804"/>
                    <a:gd name="T8" fmla="*/ 0 w 2150"/>
                    <a:gd name="T9" fmla="*/ 0 h 1804"/>
                    <a:gd name="T10" fmla="*/ 0 w 2150"/>
                    <a:gd name="T11" fmla="*/ 0 h 1804"/>
                    <a:gd name="T12" fmla="*/ 0 w 2150"/>
                    <a:gd name="T13" fmla="*/ 0 h 1804"/>
                    <a:gd name="T14" fmla="*/ 0 w 2150"/>
                    <a:gd name="T15" fmla="*/ 0 h 1804"/>
                    <a:gd name="T16" fmla="*/ 0 w 2150"/>
                    <a:gd name="T17" fmla="*/ 0 h 1804"/>
                    <a:gd name="T18" fmla="*/ 0 w 2150"/>
                    <a:gd name="T19" fmla="*/ 0 h 1804"/>
                    <a:gd name="T20" fmla="*/ 0 w 2150"/>
                    <a:gd name="T21" fmla="*/ 0 h 1804"/>
                    <a:gd name="T22" fmla="*/ 0 w 2150"/>
                    <a:gd name="T23" fmla="*/ 0 h 1804"/>
                    <a:gd name="T24" fmla="*/ 0 w 2150"/>
                    <a:gd name="T25" fmla="*/ 0 h 1804"/>
                    <a:gd name="T26" fmla="*/ 0 w 2150"/>
                    <a:gd name="T27" fmla="*/ 0 h 1804"/>
                    <a:gd name="T28" fmla="*/ 0 w 2150"/>
                    <a:gd name="T29" fmla="*/ 0 h 1804"/>
                    <a:gd name="T30" fmla="*/ 0 w 2150"/>
                    <a:gd name="T31" fmla="*/ 0 h 1804"/>
                    <a:gd name="T32" fmla="*/ 0 w 2150"/>
                    <a:gd name="T33" fmla="*/ 0 h 1804"/>
                    <a:gd name="T34" fmla="*/ 0 w 2150"/>
                    <a:gd name="T35" fmla="*/ 0 h 1804"/>
                    <a:gd name="T36" fmla="*/ 0 w 2150"/>
                    <a:gd name="T37" fmla="*/ 0 h 1804"/>
                    <a:gd name="T38" fmla="*/ 0 w 2150"/>
                    <a:gd name="T39" fmla="*/ 0 h 1804"/>
                    <a:gd name="T40" fmla="*/ 0 w 2150"/>
                    <a:gd name="T41" fmla="*/ 0 h 1804"/>
                    <a:gd name="T42" fmla="*/ 0 w 2150"/>
                    <a:gd name="T43" fmla="*/ 0 h 1804"/>
                    <a:gd name="T44" fmla="*/ 0 w 2150"/>
                    <a:gd name="T45" fmla="*/ 0 h 1804"/>
                    <a:gd name="T46" fmla="*/ 0 w 2150"/>
                    <a:gd name="T47" fmla="*/ 0 h 1804"/>
                    <a:gd name="T48" fmla="*/ 0 w 2150"/>
                    <a:gd name="T49" fmla="*/ 0 h 1804"/>
                    <a:gd name="T50" fmla="*/ 0 w 2150"/>
                    <a:gd name="T51" fmla="*/ 0 h 1804"/>
                    <a:gd name="T52" fmla="*/ 0 w 2150"/>
                    <a:gd name="T53" fmla="*/ 0 h 1804"/>
                    <a:gd name="T54" fmla="*/ 0 w 2150"/>
                    <a:gd name="T55" fmla="*/ 0 h 1804"/>
                    <a:gd name="T56" fmla="*/ 0 w 2150"/>
                    <a:gd name="T57" fmla="*/ 0 h 1804"/>
                    <a:gd name="T58" fmla="*/ 0 w 2150"/>
                    <a:gd name="T59" fmla="*/ 0 h 1804"/>
                    <a:gd name="T60" fmla="*/ 0 w 2150"/>
                    <a:gd name="T61" fmla="*/ 0 h 1804"/>
                    <a:gd name="T62" fmla="*/ 0 w 2150"/>
                    <a:gd name="T63" fmla="*/ 0 h 1804"/>
                    <a:gd name="T64" fmla="*/ 0 w 2150"/>
                    <a:gd name="T65" fmla="*/ 0 h 1804"/>
                    <a:gd name="T66" fmla="*/ 0 w 2150"/>
                    <a:gd name="T67" fmla="*/ 0 h 1804"/>
                    <a:gd name="T68" fmla="*/ 0 w 2150"/>
                    <a:gd name="T69" fmla="*/ 0 h 1804"/>
                    <a:gd name="T70" fmla="*/ 0 w 2150"/>
                    <a:gd name="T71" fmla="*/ 0 h 1804"/>
                    <a:gd name="T72" fmla="*/ 0 w 2150"/>
                    <a:gd name="T73" fmla="*/ 0 h 1804"/>
                    <a:gd name="T74" fmla="*/ 0 w 2150"/>
                    <a:gd name="T75" fmla="*/ 0 h 1804"/>
                    <a:gd name="T76" fmla="*/ 0 w 2150"/>
                    <a:gd name="T77" fmla="*/ 0 h 1804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w 2150"/>
                    <a:gd name="T118" fmla="*/ 0 h 1804"/>
                    <a:gd name="T119" fmla="*/ 2150 w 2150"/>
                    <a:gd name="T120" fmla="*/ 1804 h 1804"/>
                  </a:gdLst>
                  <a:ahLst/>
                  <a:cxnLst>
                    <a:cxn ang="T78">
                      <a:pos x="T0" y="T1"/>
                    </a:cxn>
                    <a:cxn ang="T79">
                      <a:pos x="T2" y="T3"/>
                    </a:cxn>
                    <a:cxn ang="T80">
                      <a:pos x="T4" y="T5"/>
                    </a:cxn>
                    <a:cxn ang="T81">
                      <a:pos x="T6" y="T7"/>
                    </a:cxn>
                    <a:cxn ang="T82">
                      <a:pos x="T8" y="T9"/>
                    </a:cxn>
                    <a:cxn ang="T83">
                      <a:pos x="T10" y="T11"/>
                    </a:cxn>
                    <a:cxn ang="T84">
                      <a:pos x="T12" y="T13"/>
                    </a:cxn>
                    <a:cxn ang="T85">
                      <a:pos x="T14" y="T15"/>
                    </a:cxn>
                    <a:cxn ang="T86">
                      <a:pos x="T16" y="T17"/>
                    </a:cxn>
                    <a:cxn ang="T87">
                      <a:pos x="T18" y="T19"/>
                    </a:cxn>
                    <a:cxn ang="T88">
                      <a:pos x="T20" y="T21"/>
                    </a:cxn>
                    <a:cxn ang="T89">
                      <a:pos x="T22" y="T23"/>
                    </a:cxn>
                    <a:cxn ang="T90">
                      <a:pos x="T24" y="T25"/>
                    </a:cxn>
                    <a:cxn ang="T91">
                      <a:pos x="T26" y="T27"/>
                    </a:cxn>
                    <a:cxn ang="T92">
                      <a:pos x="T28" y="T29"/>
                    </a:cxn>
                    <a:cxn ang="T93">
                      <a:pos x="T30" y="T31"/>
                    </a:cxn>
                    <a:cxn ang="T94">
                      <a:pos x="T32" y="T33"/>
                    </a:cxn>
                    <a:cxn ang="T95">
                      <a:pos x="T34" y="T35"/>
                    </a:cxn>
                    <a:cxn ang="T96">
                      <a:pos x="T36" y="T37"/>
                    </a:cxn>
                    <a:cxn ang="T97">
                      <a:pos x="T38" y="T39"/>
                    </a:cxn>
                    <a:cxn ang="T98">
                      <a:pos x="T40" y="T41"/>
                    </a:cxn>
                    <a:cxn ang="T99">
                      <a:pos x="T42" y="T43"/>
                    </a:cxn>
                    <a:cxn ang="T100">
                      <a:pos x="T44" y="T45"/>
                    </a:cxn>
                    <a:cxn ang="T101">
                      <a:pos x="T46" y="T47"/>
                    </a:cxn>
                    <a:cxn ang="T102">
                      <a:pos x="T48" y="T49"/>
                    </a:cxn>
                    <a:cxn ang="T103">
                      <a:pos x="T50" y="T51"/>
                    </a:cxn>
                    <a:cxn ang="T104">
                      <a:pos x="T52" y="T53"/>
                    </a:cxn>
                    <a:cxn ang="T105">
                      <a:pos x="T54" y="T55"/>
                    </a:cxn>
                    <a:cxn ang="T106">
                      <a:pos x="T56" y="T57"/>
                    </a:cxn>
                    <a:cxn ang="T107">
                      <a:pos x="T58" y="T59"/>
                    </a:cxn>
                    <a:cxn ang="T108">
                      <a:pos x="T60" y="T61"/>
                    </a:cxn>
                    <a:cxn ang="T109">
                      <a:pos x="T62" y="T63"/>
                    </a:cxn>
                    <a:cxn ang="T110">
                      <a:pos x="T64" y="T65"/>
                    </a:cxn>
                    <a:cxn ang="T111">
                      <a:pos x="T66" y="T67"/>
                    </a:cxn>
                    <a:cxn ang="T112">
                      <a:pos x="T68" y="T69"/>
                    </a:cxn>
                    <a:cxn ang="T113">
                      <a:pos x="T70" y="T71"/>
                    </a:cxn>
                    <a:cxn ang="T114">
                      <a:pos x="T72" y="T73"/>
                    </a:cxn>
                    <a:cxn ang="T115">
                      <a:pos x="T74" y="T75"/>
                    </a:cxn>
                    <a:cxn ang="T116">
                      <a:pos x="T76" y="T77"/>
                    </a:cxn>
                  </a:cxnLst>
                  <a:rect l="T117" t="T118" r="T119" b="T120"/>
                  <a:pathLst>
                    <a:path w="2150" h="1804">
                      <a:moveTo>
                        <a:pt x="582" y="239"/>
                      </a:moveTo>
                      <a:lnTo>
                        <a:pt x="606" y="129"/>
                      </a:lnTo>
                      <a:lnTo>
                        <a:pt x="607" y="129"/>
                      </a:lnTo>
                      <a:lnTo>
                        <a:pt x="611" y="128"/>
                      </a:lnTo>
                      <a:lnTo>
                        <a:pt x="616" y="125"/>
                      </a:lnTo>
                      <a:lnTo>
                        <a:pt x="623" y="123"/>
                      </a:lnTo>
                      <a:lnTo>
                        <a:pt x="633" y="120"/>
                      </a:lnTo>
                      <a:lnTo>
                        <a:pt x="645" y="115"/>
                      </a:lnTo>
                      <a:lnTo>
                        <a:pt x="659" y="112"/>
                      </a:lnTo>
                      <a:lnTo>
                        <a:pt x="676" y="107"/>
                      </a:lnTo>
                      <a:lnTo>
                        <a:pt x="694" y="101"/>
                      </a:lnTo>
                      <a:lnTo>
                        <a:pt x="715" y="95"/>
                      </a:lnTo>
                      <a:lnTo>
                        <a:pt x="738" y="90"/>
                      </a:lnTo>
                      <a:lnTo>
                        <a:pt x="763" y="84"/>
                      </a:lnTo>
                      <a:lnTo>
                        <a:pt x="790" y="78"/>
                      </a:lnTo>
                      <a:lnTo>
                        <a:pt x="820" y="71"/>
                      </a:lnTo>
                      <a:lnTo>
                        <a:pt x="852" y="64"/>
                      </a:lnTo>
                      <a:lnTo>
                        <a:pt x="886" y="59"/>
                      </a:lnTo>
                      <a:lnTo>
                        <a:pt x="922" y="52"/>
                      </a:lnTo>
                      <a:lnTo>
                        <a:pt x="961" y="46"/>
                      </a:lnTo>
                      <a:lnTo>
                        <a:pt x="1002" y="40"/>
                      </a:lnTo>
                      <a:lnTo>
                        <a:pt x="1044" y="35"/>
                      </a:lnTo>
                      <a:lnTo>
                        <a:pt x="1090" y="29"/>
                      </a:lnTo>
                      <a:lnTo>
                        <a:pt x="1138" y="23"/>
                      </a:lnTo>
                      <a:lnTo>
                        <a:pt x="1187" y="18"/>
                      </a:lnTo>
                      <a:lnTo>
                        <a:pt x="1240" y="14"/>
                      </a:lnTo>
                      <a:lnTo>
                        <a:pt x="1294" y="10"/>
                      </a:lnTo>
                      <a:lnTo>
                        <a:pt x="1350" y="7"/>
                      </a:lnTo>
                      <a:lnTo>
                        <a:pt x="1410" y="4"/>
                      </a:lnTo>
                      <a:lnTo>
                        <a:pt x="1470" y="1"/>
                      </a:lnTo>
                      <a:lnTo>
                        <a:pt x="1535" y="0"/>
                      </a:lnTo>
                      <a:lnTo>
                        <a:pt x="1601" y="0"/>
                      </a:lnTo>
                      <a:lnTo>
                        <a:pt x="1668" y="0"/>
                      </a:lnTo>
                      <a:lnTo>
                        <a:pt x="1739" y="1"/>
                      </a:lnTo>
                      <a:lnTo>
                        <a:pt x="1816" y="44"/>
                      </a:lnTo>
                      <a:lnTo>
                        <a:pt x="1799" y="248"/>
                      </a:lnTo>
                      <a:lnTo>
                        <a:pt x="1804" y="251"/>
                      </a:lnTo>
                      <a:lnTo>
                        <a:pt x="1820" y="259"/>
                      </a:lnTo>
                      <a:lnTo>
                        <a:pt x="1842" y="272"/>
                      </a:lnTo>
                      <a:lnTo>
                        <a:pt x="1868" y="292"/>
                      </a:lnTo>
                      <a:lnTo>
                        <a:pt x="1896" y="318"/>
                      </a:lnTo>
                      <a:lnTo>
                        <a:pt x="1920" y="351"/>
                      </a:lnTo>
                      <a:lnTo>
                        <a:pt x="1939" y="390"/>
                      </a:lnTo>
                      <a:lnTo>
                        <a:pt x="1951" y="436"/>
                      </a:lnTo>
                      <a:lnTo>
                        <a:pt x="2125" y="593"/>
                      </a:lnTo>
                      <a:lnTo>
                        <a:pt x="2078" y="1009"/>
                      </a:lnTo>
                      <a:lnTo>
                        <a:pt x="1799" y="1149"/>
                      </a:lnTo>
                      <a:lnTo>
                        <a:pt x="2129" y="1247"/>
                      </a:lnTo>
                      <a:lnTo>
                        <a:pt x="2131" y="1251"/>
                      </a:lnTo>
                      <a:lnTo>
                        <a:pt x="2137" y="1264"/>
                      </a:lnTo>
                      <a:lnTo>
                        <a:pt x="2143" y="1284"/>
                      </a:lnTo>
                      <a:lnTo>
                        <a:pt x="2149" y="1310"/>
                      </a:lnTo>
                      <a:lnTo>
                        <a:pt x="2150" y="1342"/>
                      </a:lnTo>
                      <a:lnTo>
                        <a:pt x="2147" y="1380"/>
                      </a:lnTo>
                      <a:lnTo>
                        <a:pt x="2136" y="1423"/>
                      </a:lnTo>
                      <a:lnTo>
                        <a:pt x="2117" y="1468"/>
                      </a:lnTo>
                      <a:lnTo>
                        <a:pt x="1244" y="1804"/>
                      </a:lnTo>
                      <a:lnTo>
                        <a:pt x="0" y="1413"/>
                      </a:lnTo>
                      <a:lnTo>
                        <a:pt x="22" y="1367"/>
                      </a:lnTo>
                      <a:lnTo>
                        <a:pt x="212" y="1302"/>
                      </a:lnTo>
                      <a:lnTo>
                        <a:pt x="212" y="248"/>
                      </a:lnTo>
                      <a:lnTo>
                        <a:pt x="213" y="247"/>
                      </a:lnTo>
                      <a:lnTo>
                        <a:pt x="217" y="244"/>
                      </a:lnTo>
                      <a:lnTo>
                        <a:pt x="223" y="240"/>
                      </a:lnTo>
                      <a:lnTo>
                        <a:pt x="232" y="234"/>
                      </a:lnTo>
                      <a:lnTo>
                        <a:pt x="245" y="228"/>
                      </a:lnTo>
                      <a:lnTo>
                        <a:pt x="258" y="221"/>
                      </a:lnTo>
                      <a:lnTo>
                        <a:pt x="276" y="214"/>
                      </a:lnTo>
                      <a:lnTo>
                        <a:pt x="294" y="207"/>
                      </a:lnTo>
                      <a:lnTo>
                        <a:pt x="316" y="201"/>
                      </a:lnTo>
                      <a:lnTo>
                        <a:pt x="340" y="197"/>
                      </a:lnTo>
                      <a:lnTo>
                        <a:pt x="366" y="194"/>
                      </a:lnTo>
                      <a:lnTo>
                        <a:pt x="393" y="192"/>
                      </a:lnTo>
                      <a:lnTo>
                        <a:pt x="424" y="193"/>
                      </a:lnTo>
                      <a:lnTo>
                        <a:pt x="457" y="197"/>
                      </a:lnTo>
                      <a:lnTo>
                        <a:pt x="493" y="203"/>
                      </a:lnTo>
                      <a:lnTo>
                        <a:pt x="529" y="214"/>
                      </a:lnTo>
                      <a:lnTo>
                        <a:pt x="582" y="239"/>
                      </a:lnTo>
                      <a:close/>
                    </a:path>
                  </a:pathLst>
                </a:cu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831" name="Freeform 16"/>
                <p:cNvSpPr>
                  <a:spLocks/>
                </p:cNvSpPr>
                <p:nvPr/>
              </p:nvSpPr>
              <p:spPr bwMode="auto">
                <a:xfrm>
                  <a:off x="4894" y="1857"/>
                  <a:ext cx="98" cy="112"/>
                </a:xfrm>
                <a:custGeom>
                  <a:avLst/>
                  <a:gdLst>
                    <a:gd name="T0" fmla="*/ 0 w 690"/>
                    <a:gd name="T1" fmla="*/ 0 h 782"/>
                    <a:gd name="T2" fmla="*/ 0 w 690"/>
                    <a:gd name="T3" fmla="*/ 0 h 782"/>
                    <a:gd name="T4" fmla="*/ 0 w 690"/>
                    <a:gd name="T5" fmla="*/ 0 h 782"/>
                    <a:gd name="T6" fmla="*/ 0 w 690"/>
                    <a:gd name="T7" fmla="*/ 0 h 782"/>
                    <a:gd name="T8" fmla="*/ 0 w 690"/>
                    <a:gd name="T9" fmla="*/ 0 h 782"/>
                    <a:gd name="T10" fmla="*/ 0 w 690"/>
                    <a:gd name="T11" fmla="*/ 0 h 782"/>
                    <a:gd name="T12" fmla="*/ 0 w 690"/>
                    <a:gd name="T13" fmla="*/ 0 h 782"/>
                    <a:gd name="T14" fmla="*/ 0 w 690"/>
                    <a:gd name="T15" fmla="*/ 0 h 782"/>
                    <a:gd name="T16" fmla="*/ 0 w 690"/>
                    <a:gd name="T17" fmla="*/ 0 h 782"/>
                    <a:gd name="T18" fmla="*/ 0 w 690"/>
                    <a:gd name="T19" fmla="*/ 0 h 782"/>
                    <a:gd name="T20" fmla="*/ 0 w 690"/>
                    <a:gd name="T21" fmla="*/ 0 h 782"/>
                    <a:gd name="T22" fmla="*/ 0 w 690"/>
                    <a:gd name="T23" fmla="*/ 0 h 782"/>
                    <a:gd name="T24" fmla="*/ 0 w 690"/>
                    <a:gd name="T25" fmla="*/ 0 h 782"/>
                    <a:gd name="T26" fmla="*/ 0 w 690"/>
                    <a:gd name="T27" fmla="*/ 0 h 782"/>
                    <a:gd name="T28" fmla="*/ 0 w 690"/>
                    <a:gd name="T29" fmla="*/ 0 h 782"/>
                    <a:gd name="T30" fmla="*/ 0 w 690"/>
                    <a:gd name="T31" fmla="*/ 0 h 782"/>
                    <a:gd name="T32" fmla="*/ 0 w 690"/>
                    <a:gd name="T33" fmla="*/ 0 h 782"/>
                    <a:gd name="T34" fmla="*/ 0 w 690"/>
                    <a:gd name="T35" fmla="*/ 0 h 782"/>
                    <a:gd name="T36" fmla="*/ 0 w 690"/>
                    <a:gd name="T37" fmla="*/ 0 h 782"/>
                    <a:gd name="T38" fmla="*/ 0 w 690"/>
                    <a:gd name="T39" fmla="*/ 0 h 782"/>
                    <a:gd name="T40" fmla="*/ 0 w 690"/>
                    <a:gd name="T41" fmla="*/ 0 h 782"/>
                    <a:gd name="T42" fmla="*/ 0 w 690"/>
                    <a:gd name="T43" fmla="*/ 0 h 782"/>
                    <a:gd name="T44" fmla="*/ 0 w 690"/>
                    <a:gd name="T45" fmla="*/ 0 h 782"/>
                    <a:gd name="T46" fmla="*/ 0 w 690"/>
                    <a:gd name="T47" fmla="*/ 0 h 782"/>
                    <a:gd name="T48" fmla="*/ 0 w 690"/>
                    <a:gd name="T49" fmla="*/ 0 h 782"/>
                    <a:gd name="T50" fmla="*/ 0 w 690"/>
                    <a:gd name="T51" fmla="*/ 0 h 782"/>
                    <a:gd name="T52" fmla="*/ 0 w 690"/>
                    <a:gd name="T53" fmla="*/ 0 h 782"/>
                    <a:gd name="T54" fmla="*/ 0 w 690"/>
                    <a:gd name="T55" fmla="*/ 0 h 782"/>
                    <a:gd name="T56" fmla="*/ 0 w 690"/>
                    <a:gd name="T57" fmla="*/ 0 h 782"/>
                    <a:gd name="T58" fmla="*/ 0 w 690"/>
                    <a:gd name="T59" fmla="*/ 0 h 782"/>
                    <a:gd name="T60" fmla="*/ 0 w 690"/>
                    <a:gd name="T61" fmla="*/ 0 h 782"/>
                    <a:gd name="T62" fmla="*/ 0 w 690"/>
                    <a:gd name="T63" fmla="*/ 0 h 782"/>
                    <a:gd name="T64" fmla="*/ 0 w 690"/>
                    <a:gd name="T65" fmla="*/ 0 h 782"/>
                    <a:gd name="T66" fmla="*/ 0 w 690"/>
                    <a:gd name="T67" fmla="*/ 0 h 782"/>
                    <a:gd name="T68" fmla="*/ 0 w 690"/>
                    <a:gd name="T69" fmla="*/ 0 h 782"/>
                    <a:gd name="T70" fmla="*/ 0 w 690"/>
                    <a:gd name="T71" fmla="*/ 0 h 782"/>
                    <a:gd name="T72" fmla="*/ 0 w 690"/>
                    <a:gd name="T73" fmla="*/ 0 h 782"/>
                    <a:gd name="T74" fmla="*/ 0 w 690"/>
                    <a:gd name="T75" fmla="*/ 0 h 782"/>
                    <a:gd name="T76" fmla="*/ 0 w 690"/>
                    <a:gd name="T77" fmla="*/ 0 h 782"/>
                    <a:gd name="T78" fmla="*/ 0 w 690"/>
                    <a:gd name="T79" fmla="*/ 0 h 782"/>
                    <a:gd name="T80" fmla="*/ 0 w 690"/>
                    <a:gd name="T81" fmla="*/ 0 h 782"/>
                    <a:gd name="T82" fmla="*/ 0 w 690"/>
                    <a:gd name="T83" fmla="*/ 0 h 782"/>
                    <a:gd name="T84" fmla="*/ 0 w 690"/>
                    <a:gd name="T85" fmla="*/ 0 h 782"/>
                    <a:gd name="T86" fmla="*/ 0 w 690"/>
                    <a:gd name="T87" fmla="*/ 0 h 782"/>
                    <a:gd name="T88" fmla="*/ 0 w 690"/>
                    <a:gd name="T89" fmla="*/ 0 h 782"/>
                    <a:gd name="T90" fmla="*/ 0 w 690"/>
                    <a:gd name="T91" fmla="*/ 0 h 782"/>
                    <a:gd name="T92" fmla="*/ 0 w 690"/>
                    <a:gd name="T93" fmla="*/ 0 h 782"/>
                    <a:gd name="T94" fmla="*/ 0 w 690"/>
                    <a:gd name="T95" fmla="*/ 0 h 782"/>
                    <a:gd name="T96" fmla="*/ 0 w 690"/>
                    <a:gd name="T97" fmla="*/ 0 h 782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w 690"/>
                    <a:gd name="T148" fmla="*/ 0 h 782"/>
                    <a:gd name="T149" fmla="*/ 690 w 690"/>
                    <a:gd name="T150" fmla="*/ 782 h 782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T147" t="T148" r="T149" b="T150"/>
                  <a:pathLst>
                    <a:path w="690" h="782">
                      <a:moveTo>
                        <a:pt x="684" y="29"/>
                      </a:moveTo>
                      <a:lnTo>
                        <a:pt x="681" y="28"/>
                      </a:lnTo>
                      <a:lnTo>
                        <a:pt x="670" y="25"/>
                      </a:lnTo>
                      <a:lnTo>
                        <a:pt x="652" y="21"/>
                      </a:lnTo>
                      <a:lnTo>
                        <a:pt x="628" y="16"/>
                      </a:lnTo>
                      <a:lnTo>
                        <a:pt x="600" y="11"/>
                      </a:lnTo>
                      <a:lnTo>
                        <a:pt x="566" y="7"/>
                      </a:lnTo>
                      <a:lnTo>
                        <a:pt x="527" y="3"/>
                      </a:lnTo>
                      <a:lnTo>
                        <a:pt x="483" y="1"/>
                      </a:lnTo>
                      <a:lnTo>
                        <a:pt x="436" y="0"/>
                      </a:lnTo>
                      <a:lnTo>
                        <a:pt x="386" y="2"/>
                      </a:lnTo>
                      <a:lnTo>
                        <a:pt x="333" y="7"/>
                      </a:lnTo>
                      <a:lnTo>
                        <a:pt x="277" y="16"/>
                      </a:lnTo>
                      <a:lnTo>
                        <a:pt x="221" y="28"/>
                      </a:lnTo>
                      <a:lnTo>
                        <a:pt x="163" y="45"/>
                      </a:lnTo>
                      <a:lnTo>
                        <a:pt x="104" y="65"/>
                      </a:lnTo>
                      <a:lnTo>
                        <a:pt x="44" y="93"/>
                      </a:lnTo>
                      <a:lnTo>
                        <a:pt x="40" y="108"/>
                      </a:lnTo>
                      <a:lnTo>
                        <a:pt x="29" y="150"/>
                      </a:lnTo>
                      <a:lnTo>
                        <a:pt x="17" y="216"/>
                      </a:lnTo>
                      <a:lnTo>
                        <a:pt x="5" y="301"/>
                      </a:lnTo>
                      <a:lnTo>
                        <a:pt x="0" y="402"/>
                      </a:lnTo>
                      <a:lnTo>
                        <a:pt x="4" y="516"/>
                      </a:lnTo>
                      <a:lnTo>
                        <a:pt x="21" y="638"/>
                      </a:lnTo>
                      <a:lnTo>
                        <a:pt x="57" y="763"/>
                      </a:lnTo>
                      <a:lnTo>
                        <a:pt x="60" y="763"/>
                      </a:lnTo>
                      <a:lnTo>
                        <a:pt x="69" y="762"/>
                      </a:lnTo>
                      <a:lnTo>
                        <a:pt x="84" y="759"/>
                      </a:lnTo>
                      <a:lnTo>
                        <a:pt x="105" y="758"/>
                      </a:lnTo>
                      <a:lnTo>
                        <a:pt x="131" y="756"/>
                      </a:lnTo>
                      <a:lnTo>
                        <a:pt x="162" y="754"/>
                      </a:lnTo>
                      <a:lnTo>
                        <a:pt x="198" y="753"/>
                      </a:lnTo>
                      <a:lnTo>
                        <a:pt x="239" y="751"/>
                      </a:lnTo>
                      <a:lnTo>
                        <a:pt x="283" y="750"/>
                      </a:lnTo>
                      <a:lnTo>
                        <a:pt x="331" y="751"/>
                      </a:lnTo>
                      <a:lnTo>
                        <a:pt x="384" y="753"/>
                      </a:lnTo>
                      <a:lnTo>
                        <a:pt x="440" y="755"/>
                      </a:lnTo>
                      <a:lnTo>
                        <a:pt x="498" y="759"/>
                      </a:lnTo>
                      <a:lnTo>
                        <a:pt x="560" y="765"/>
                      </a:lnTo>
                      <a:lnTo>
                        <a:pt x="624" y="773"/>
                      </a:lnTo>
                      <a:lnTo>
                        <a:pt x="690" y="782"/>
                      </a:lnTo>
                      <a:lnTo>
                        <a:pt x="687" y="759"/>
                      </a:lnTo>
                      <a:lnTo>
                        <a:pt x="680" y="697"/>
                      </a:lnTo>
                      <a:lnTo>
                        <a:pt x="670" y="604"/>
                      </a:lnTo>
                      <a:lnTo>
                        <a:pt x="662" y="492"/>
                      </a:lnTo>
                      <a:lnTo>
                        <a:pt x="656" y="368"/>
                      </a:lnTo>
                      <a:lnTo>
                        <a:pt x="656" y="244"/>
                      </a:lnTo>
                      <a:lnTo>
                        <a:pt x="665" y="128"/>
                      </a:lnTo>
                      <a:lnTo>
                        <a:pt x="684" y="29"/>
                      </a:lnTo>
                      <a:close/>
                    </a:path>
                  </a:pathLst>
                </a:cu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832" name="Freeform 17"/>
                <p:cNvSpPr>
                  <a:spLocks/>
                </p:cNvSpPr>
                <p:nvPr/>
              </p:nvSpPr>
              <p:spPr bwMode="auto">
                <a:xfrm>
                  <a:off x="4904" y="1888"/>
                  <a:ext cx="163" cy="111"/>
                </a:xfrm>
                <a:custGeom>
                  <a:avLst/>
                  <a:gdLst>
                    <a:gd name="T0" fmla="*/ 0 w 1139"/>
                    <a:gd name="T1" fmla="*/ 0 h 778"/>
                    <a:gd name="T2" fmla="*/ 0 w 1139"/>
                    <a:gd name="T3" fmla="*/ 0 h 778"/>
                    <a:gd name="T4" fmla="*/ 0 w 1139"/>
                    <a:gd name="T5" fmla="*/ 0 h 778"/>
                    <a:gd name="T6" fmla="*/ 0 w 1139"/>
                    <a:gd name="T7" fmla="*/ 0 h 778"/>
                    <a:gd name="T8" fmla="*/ 0 w 1139"/>
                    <a:gd name="T9" fmla="*/ 0 h 778"/>
                    <a:gd name="T10" fmla="*/ 0 w 1139"/>
                    <a:gd name="T11" fmla="*/ 0 h 778"/>
                    <a:gd name="T12" fmla="*/ 0 w 1139"/>
                    <a:gd name="T13" fmla="*/ 0 h 778"/>
                    <a:gd name="T14" fmla="*/ 0 w 1139"/>
                    <a:gd name="T15" fmla="*/ 0 h 778"/>
                    <a:gd name="T16" fmla="*/ 0 w 1139"/>
                    <a:gd name="T17" fmla="*/ 0 h 778"/>
                    <a:gd name="T18" fmla="*/ 0 w 1139"/>
                    <a:gd name="T19" fmla="*/ 0 h 778"/>
                    <a:gd name="T20" fmla="*/ 0 w 1139"/>
                    <a:gd name="T21" fmla="*/ 0 h 778"/>
                    <a:gd name="T22" fmla="*/ 0 w 1139"/>
                    <a:gd name="T23" fmla="*/ 0 h 778"/>
                    <a:gd name="T24" fmla="*/ 0 w 1139"/>
                    <a:gd name="T25" fmla="*/ 0 h 778"/>
                    <a:gd name="T26" fmla="*/ 0 w 1139"/>
                    <a:gd name="T27" fmla="*/ 0 h 778"/>
                    <a:gd name="T28" fmla="*/ 0 w 1139"/>
                    <a:gd name="T29" fmla="*/ 0 h 778"/>
                    <a:gd name="T30" fmla="*/ 0 w 1139"/>
                    <a:gd name="T31" fmla="*/ 0 h 778"/>
                    <a:gd name="T32" fmla="*/ 0 w 1139"/>
                    <a:gd name="T33" fmla="*/ 0 h 778"/>
                    <a:gd name="T34" fmla="*/ 0 w 1139"/>
                    <a:gd name="T35" fmla="*/ 0 h 778"/>
                    <a:gd name="T36" fmla="*/ 0 w 1139"/>
                    <a:gd name="T37" fmla="*/ 0 h 778"/>
                    <a:gd name="T38" fmla="*/ 0 w 1139"/>
                    <a:gd name="T39" fmla="*/ 0 h 778"/>
                    <a:gd name="T40" fmla="*/ 0 w 1139"/>
                    <a:gd name="T41" fmla="*/ 0 h 778"/>
                    <a:gd name="T42" fmla="*/ 0 w 1139"/>
                    <a:gd name="T43" fmla="*/ 0 h 778"/>
                    <a:gd name="T44" fmla="*/ 0 w 1139"/>
                    <a:gd name="T45" fmla="*/ 0 h 778"/>
                    <a:gd name="T46" fmla="*/ 0 w 1139"/>
                    <a:gd name="T47" fmla="*/ 0 h 778"/>
                    <a:gd name="T48" fmla="*/ 0 w 1139"/>
                    <a:gd name="T49" fmla="*/ 0 h 778"/>
                    <a:gd name="T50" fmla="*/ 0 w 1139"/>
                    <a:gd name="T51" fmla="*/ 0 h 778"/>
                    <a:gd name="T52" fmla="*/ 0 w 1139"/>
                    <a:gd name="T53" fmla="*/ 0 h 778"/>
                    <a:gd name="T54" fmla="*/ 0 w 1139"/>
                    <a:gd name="T55" fmla="*/ 0 h 778"/>
                    <a:gd name="T56" fmla="*/ 0 w 1139"/>
                    <a:gd name="T57" fmla="*/ 0 h 778"/>
                    <a:gd name="T58" fmla="*/ 0 w 1139"/>
                    <a:gd name="T59" fmla="*/ 0 h 778"/>
                    <a:gd name="T60" fmla="*/ 0 w 1139"/>
                    <a:gd name="T61" fmla="*/ 0 h 778"/>
                    <a:gd name="T62" fmla="*/ 0 w 1139"/>
                    <a:gd name="T63" fmla="*/ 0 h 778"/>
                    <a:gd name="T64" fmla="*/ 0 w 1139"/>
                    <a:gd name="T65" fmla="*/ 0 h 778"/>
                    <a:gd name="T66" fmla="*/ 0 w 1139"/>
                    <a:gd name="T67" fmla="*/ 0 h 778"/>
                    <a:gd name="T68" fmla="*/ 0 w 1139"/>
                    <a:gd name="T69" fmla="*/ 0 h 778"/>
                    <a:gd name="T70" fmla="*/ 0 w 1139"/>
                    <a:gd name="T71" fmla="*/ 0 h 778"/>
                    <a:gd name="T72" fmla="*/ 0 w 1139"/>
                    <a:gd name="T73" fmla="*/ 0 h 778"/>
                    <a:gd name="T74" fmla="*/ 0 w 1139"/>
                    <a:gd name="T75" fmla="*/ 0 h 778"/>
                    <a:gd name="T76" fmla="*/ 0 w 1139"/>
                    <a:gd name="T77" fmla="*/ 0 h 778"/>
                    <a:gd name="T78" fmla="*/ 0 w 1139"/>
                    <a:gd name="T79" fmla="*/ 0 h 778"/>
                    <a:gd name="T80" fmla="*/ 0 w 1139"/>
                    <a:gd name="T81" fmla="*/ 0 h 778"/>
                    <a:gd name="T82" fmla="*/ 0 w 1139"/>
                    <a:gd name="T83" fmla="*/ 0 h 778"/>
                    <a:gd name="T84" fmla="*/ 0 w 1139"/>
                    <a:gd name="T85" fmla="*/ 0 h 778"/>
                    <a:gd name="T86" fmla="*/ 0 w 1139"/>
                    <a:gd name="T87" fmla="*/ 0 h 778"/>
                    <a:gd name="T88" fmla="*/ 0 w 1139"/>
                    <a:gd name="T89" fmla="*/ 0 h 778"/>
                    <a:gd name="T90" fmla="*/ 0 w 1139"/>
                    <a:gd name="T91" fmla="*/ 0 h 778"/>
                    <a:gd name="T92" fmla="*/ 0 w 1139"/>
                    <a:gd name="T93" fmla="*/ 0 h 778"/>
                    <a:gd name="T94" fmla="*/ 0 w 1139"/>
                    <a:gd name="T95" fmla="*/ 0 h 778"/>
                    <a:gd name="T96" fmla="*/ 0 w 1139"/>
                    <a:gd name="T97" fmla="*/ 0 h 778"/>
                    <a:gd name="T98" fmla="*/ 0 w 1139"/>
                    <a:gd name="T99" fmla="*/ 0 h 778"/>
                    <a:gd name="T100" fmla="*/ 0 w 1139"/>
                    <a:gd name="T101" fmla="*/ 0 h 778"/>
                    <a:gd name="T102" fmla="*/ 0 w 1139"/>
                    <a:gd name="T103" fmla="*/ 0 h 778"/>
                    <a:gd name="T104" fmla="*/ 0 w 1139"/>
                    <a:gd name="T105" fmla="*/ 0 h 778"/>
                    <a:gd name="T106" fmla="*/ 0 w 1139"/>
                    <a:gd name="T107" fmla="*/ 0 h 778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w 1139"/>
                    <a:gd name="T163" fmla="*/ 0 h 778"/>
                    <a:gd name="T164" fmla="*/ 1139 w 1139"/>
                    <a:gd name="T165" fmla="*/ 778 h 778"/>
                  </a:gdLst>
                  <a:ahLst/>
                  <a:cxnLst>
                    <a:cxn ang="T108">
                      <a:pos x="T0" y="T1"/>
                    </a:cxn>
                    <a:cxn ang="T109">
                      <a:pos x="T2" y="T3"/>
                    </a:cxn>
                    <a:cxn ang="T110">
                      <a:pos x="T4" y="T5"/>
                    </a:cxn>
                    <a:cxn ang="T111">
                      <a:pos x="T6" y="T7"/>
                    </a:cxn>
                    <a:cxn ang="T112">
                      <a:pos x="T8" y="T9"/>
                    </a:cxn>
                    <a:cxn ang="T113">
                      <a:pos x="T10" y="T11"/>
                    </a:cxn>
                    <a:cxn ang="T114">
                      <a:pos x="T12" y="T13"/>
                    </a:cxn>
                    <a:cxn ang="T115">
                      <a:pos x="T14" y="T15"/>
                    </a:cxn>
                    <a:cxn ang="T116">
                      <a:pos x="T16" y="T17"/>
                    </a:cxn>
                    <a:cxn ang="T117">
                      <a:pos x="T18" y="T19"/>
                    </a:cxn>
                    <a:cxn ang="T118">
                      <a:pos x="T20" y="T21"/>
                    </a:cxn>
                    <a:cxn ang="T119">
                      <a:pos x="T22" y="T23"/>
                    </a:cxn>
                    <a:cxn ang="T120">
                      <a:pos x="T24" y="T25"/>
                    </a:cxn>
                    <a:cxn ang="T121">
                      <a:pos x="T26" y="T27"/>
                    </a:cxn>
                    <a:cxn ang="T122">
                      <a:pos x="T28" y="T29"/>
                    </a:cxn>
                    <a:cxn ang="T123">
                      <a:pos x="T30" y="T31"/>
                    </a:cxn>
                    <a:cxn ang="T124">
                      <a:pos x="T32" y="T33"/>
                    </a:cxn>
                    <a:cxn ang="T125">
                      <a:pos x="T34" y="T35"/>
                    </a:cxn>
                    <a:cxn ang="T126">
                      <a:pos x="T36" y="T37"/>
                    </a:cxn>
                    <a:cxn ang="T127">
                      <a:pos x="T38" y="T39"/>
                    </a:cxn>
                    <a:cxn ang="T128">
                      <a:pos x="T40" y="T41"/>
                    </a:cxn>
                    <a:cxn ang="T129">
                      <a:pos x="T42" y="T43"/>
                    </a:cxn>
                    <a:cxn ang="T130">
                      <a:pos x="T44" y="T45"/>
                    </a:cxn>
                    <a:cxn ang="T131">
                      <a:pos x="T46" y="T47"/>
                    </a:cxn>
                    <a:cxn ang="T132">
                      <a:pos x="T48" y="T49"/>
                    </a:cxn>
                    <a:cxn ang="T133">
                      <a:pos x="T50" y="T51"/>
                    </a:cxn>
                    <a:cxn ang="T134">
                      <a:pos x="T52" y="T53"/>
                    </a:cxn>
                    <a:cxn ang="T135">
                      <a:pos x="T54" y="T55"/>
                    </a:cxn>
                    <a:cxn ang="T136">
                      <a:pos x="T56" y="T57"/>
                    </a:cxn>
                    <a:cxn ang="T137">
                      <a:pos x="T58" y="T59"/>
                    </a:cxn>
                    <a:cxn ang="T138">
                      <a:pos x="T60" y="T61"/>
                    </a:cxn>
                    <a:cxn ang="T139">
                      <a:pos x="T62" y="T63"/>
                    </a:cxn>
                    <a:cxn ang="T140">
                      <a:pos x="T64" y="T65"/>
                    </a:cxn>
                    <a:cxn ang="T141">
                      <a:pos x="T66" y="T67"/>
                    </a:cxn>
                    <a:cxn ang="T142">
                      <a:pos x="T68" y="T69"/>
                    </a:cxn>
                    <a:cxn ang="T143">
                      <a:pos x="T70" y="T71"/>
                    </a:cxn>
                    <a:cxn ang="T144">
                      <a:pos x="T72" y="T73"/>
                    </a:cxn>
                    <a:cxn ang="T145">
                      <a:pos x="T74" y="T75"/>
                    </a:cxn>
                    <a:cxn ang="T146">
                      <a:pos x="T76" y="T77"/>
                    </a:cxn>
                    <a:cxn ang="T147">
                      <a:pos x="T78" y="T79"/>
                    </a:cxn>
                    <a:cxn ang="T148">
                      <a:pos x="T80" y="T81"/>
                    </a:cxn>
                    <a:cxn ang="T149">
                      <a:pos x="T82" y="T83"/>
                    </a:cxn>
                    <a:cxn ang="T150">
                      <a:pos x="T84" y="T85"/>
                    </a:cxn>
                    <a:cxn ang="T151">
                      <a:pos x="T86" y="T87"/>
                    </a:cxn>
                    <a:cxn ang="T152">
                      <a:pos x="T88" y="T89"/>
                    </a:cxn>
                    <a:cxn ang="T153">
                      <a:pos x="T90" y="T91"/>
                    </a:cxn>
                    <a:cxn ang="T154">
                      <a:pos x="T92" y="T93"/>
                    </a:cxn>
                    <a:cxn ang="T155">
                      <a:pos x="T94" y="T95"/>
                    </a:cxn>
                    <a:cxn ang="T156">
                      <a:pos x="T96" y="T97"/>
                    </a:cxn>
                    <a:cxn ang="T157">
                      <a:pos x="T98" y="T99"/>
                    </a:cxn>
                    <a:cxn ang="T158">
                      <a:pos x="T100" y="T101"/>
                    </a:cxn>
                    <a:cxn ang="T159">
                      <a:pos x="T102" y="T103"/>
                    </a:cxn>
                    <a:cxn ang="T160">
                      <a:pos x="T104" y="T105"/>
                    </a:cxn>
                    <a:cxn ang="T161">
                      <a:pos x="T106" y="T107"/>
                    </a:cxn>
                  </a:cxnLst>
                  <a:rect l="T162" t="T163" r="T164" b="T165"/>
                  <a:pathLst>
                    <a:path w="1139" h="778">
                      <a:moveTo>
                        <a:pt x="7" y="587"/>
                      </a:moveTo>
                      <a:lnTo>
                        <a:pt x="0" y="682"/>
                      </a:lnTo>
                      <a:lnTo>
                        <a:pt x="742" y="778"/>
                      </a:lnTo>
                      <a:lnTo>
                        <a:pt x="748" y="775"/>
                      </a:lnTo>
                      <a:lnTo>
                        <a:pt x="763" y="767"/>
                      </a:lnTo>
                      <a:lnTo>
                        <a:pt x="787" y="755"/>
                      </a:lnTo>
                      <a:lnTo>
                        <a:pt x="816" y="737"/>
                      </a:lnTo>
                      <a:lnTo>
                        <a:pt x="852" y="714"/>
                      </a:lnTo>
                      <a:lnTo>
                        <a:pt x="891" y="686"/>
                      </a:lnTo>
                      <a:lnTo>
                        <a:pt x="932" y="652"/>
                      </a:lnTo>
                      <a:lnTo>
                        <a:pt x="973" y="613"/>
                      </a:lnTo>
                      <a:lnTo>
                        <a:pt x="1013" y="570"/>
                      </a:lnTo>
                      <a:lnTo>
                        <a:pt x="1051" y="521"/>
                      </a:lnTo>
                      <a:lnTo>
                        <a:pt x="1083" y="466"/>
                      </a:lnTo>
                      <a:lnTo>
                        <a:pt x="1109" y="406"/>
                      </a:lnTo>
                      <a:lnTo>
                        <a:pt x="1129" y="342"/>
                      </a:lnTo>
                      <a:lnTo>
                        <a:pt x="1139" y="271"/>
                      </a:lnTo>
                      <a:lnTo>
                        <a:pt x="1138" y="196"/>
                      </a:lnTo>
                      <a:lnTo>
                        <a:pt x="1124" y="115"/>
                      </a:lnTo>
                      <a:lnTo>
                        <a:pt x="1122" y="110"/>
                      </a:lnTo>
                      <a:lnTo>
                        <a:pt x="1115" y="97"/>
                      </a:lnTo>
                      <a:lnTo>
                        <a:pt x="1102" y="80"/>
                      </a:lnTo>
                      <a:lnTo>
                        <a:pt x="1086" y="59"/>
                      </a:lnTo>
                      <a:lnTo>
                        <a:pt x="1066" y="39"/>
                      </a:lnTo>
                      <a:lnTo>
                        <a:pt x="1041" y="20"/>
                      </a:lnTo>
                      <a:lnTo>
                        <a:pt x="1011" y="7"/>
                      </a:lnTo>
                      <a:lnTo>
                        <a:pt x="978" y="0"/>
                      </a:lnTo>
                      <a:lnTo>
                        <a:pt x="982" y="12"/>
                      </a:lnTo>
                      <a:lnTo>
                        <a:pt x="994" y="46"/>
                      </a:lnTo>
                      <a:lnTo>
                        <a:pt x="1007" y="100"/>
                      </a:lnTo>
                      <a:lnTo>
                        <a:pt x="1019" y="169"/>
                      </a:lnTo>
                      <a:lnTo>
                        <a:pt x="1022" y="252"/>
                      </a:lnTo>
                      <a:lnTo>
                        <a:pt x="1013" y="344"/>
                      </a:lnTo>
                      <a:lnTo>
                        <a:pt x="987" y="444"/>
                      </a:lnTo>
                      <a:lnTo>
                        <a:pt x="940" y="549"/>
                      </a:lnTo>
                      <a:lnTo>
                        <a:pt x="939" y="550"/>
                      </a:lnTo>
                      <a:lnTo>
                        <a:pt x="934" y="553"/>
                      </a:lnTo>
                      <a:lnTo>
                        <a:pt x="927" y="559"/>
                      </a:lnTo>
                      <a:lnTo>
                        <a:pt x="917" y="567"/>
                      </a:lnTo>
                      <a:lnTo>
                        <a:pt x="904" y="575"/>
                      </a:lnTo>
                      <a:lnTo>
                        <a:pt x="890" y="585"/>
                      </a:lnTo>
                      <a:lnTo>
                        <a:pt x="871" y="594"/>
                      </a:lnTo>
                      <a:lnTo>
                        <a:pt x="851" y="603"/>
                      </a:lnTo>
                      <a:lnTo>
                        <a:pt x="828" y="611"/>
                      </a:lnTo>
                      <a:lnTo>
                        <a:pt x="802" y="619"/>
                      </a:lnTo>
                      <a:lnTo>
                        <a:pt x="773" y="625"/>
                      </a:lnTo>
                      <a:lnTo>
                        <a:pt x="741" y="629"/>
                      </a:lnTo>
                      <a:lnTo>
                        <a:pt x="708" y="630"/>
                      </a:lnTo>
                      <a:lnTo>
                        <a:pt x="671" y="629"/>
                      </a:lnTo>
                      <a:lnTo>
                        <a:pt x="631" y="626"/>
                      </a:lnTo>
                      <a:lnTo>
                        <a:pt x="590" y="618"/>
                      </a:lnTo>
                      <a:lnTo>
                        <a:pt x="590" y="720"/>
                      </a:lnTo>
                      <a:lnTo>
                        <a:pt x="26" y="663"/>
                      </a:lnTo>
                      <a:lnTo>
                        <a:pt x="7" y="587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833" name="Freeform 18"/>
                <p:cNvSpPr>
                  <a:spLocks/>
                </p:cNvSpPr>
                <p:nvPr/>
              </p:nvSpPr>
              <p:spPr bwMode="auto">
                <a:xfrm>
                  <a:off x="4884" y="1997"/>
                  <a:ext cx="119" cy="38"/>
                </a:xfrm>
                <a:custGeom>
                  <a:avLst/>
                  <a:gdLst>
                    <a:gd name="T0" fmla="*/ 0 w 837"/>
                    <a:gd name="T1" fmla="*/ 0 h 269"/>
                    <a:gd name="T2" fmla="*/ 0 w 837"/>
                    <a:gd name="T3" fmla="*/ 0 h 269"/>
                    <a:gd name="T4" fmla="*/ 0 w 837"/>
                    <a:gd name="T5" fmla="*/ 0 h 269"/>
                    <a:gd name="T6" fmla="*/ 0 w 837"/>
                    <a:gd name="T7" fmla="*/ 0 h 269"/>
                    <a:gd name="T8" fmla="*/ 0 w 837"/>
                    <a:gd name="T9" fmla="*/ 0 h 26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837"/>
                    <a:gd name="T16" fmla="*/ 0 h 269"/>
                    <a:gd name="T17" fmla="*/ 837 w 837"/>
                    <a:gd name="T18" fmla="*/ 269 h 26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837" h="269">
                      <a:moveTo>
                        <a:pt x="837" y="96"/>
                      </a:moveTo>
                      <a:lnTo>
                        <a:pt x="12" y="0"/>
                      </a:lnTo>
                      <a:lnTo>
                        <a:pt x="0" y="96"/>
                      </a:lnTo>
                      <a:lnTo>
                        <a:pt x="812" y="269"/>
                      </a:lnTo>
                      <a:lnTo>
                        <a:pt x="837" y="9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834" name="Freeform 19"/>
                <p:cNvSpPr>
                  <a:spLocks/>
                </p:cNvSpPr>
                <p:nvPr/>
              </p:nvSpPr>
              <p:spPr bwMode="auto">
                <a:xfrm>
                  <a:off x="4943" y="2009"/>
                  <a:ext cx="51" cy="18"/>
                </a:xfrm>
                <a:custGeom>
                  <a:avLst/>
                  <a:gdLst>
                    <a:gd name="T0" fmla="*/ 0 w 358"/>
                    <a:gd name="T1" fmla="*/ 0 h 122"/>
                    <a:gd name="T2" fmla="*/ 0 w 358"/>
                    <a:gd name="T3" fmla="*/ 0 h 122"/>
                    <a:gd name="T4" fmla="*/ 0 w 358"/>
                    <a:gd name="T5" fmla="*/ 0 h 122"/>
                    <a:gd name="T6" fmla="*/ 0 w 358"/>
                    <a:gd name="T7" fmla="*/ 0 h 122"/>
                    <a:gd name="T8" fmla="*/ 0 w 358"/>
                    <a:gd name="T9" fmla="*/ 0 h 12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58"/>
                    <a:gd name="T16" fmla="*/ 0 h 122"/>
                    <a:gd name="T17" fmla="*/ 358 w 358"/>
                    <a:gd name="T18" fmla="*/ 122 h 12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58" h="122">
                      <a:moveTo>
                        <a:pt x="358" y="53"/>
                      </a:moveTo>
                      <a:lnTo>
                        <a:pt x="5" y="0"/>
                      </a:lnTo>
                      <a:lnTo>
                        <a:pt x="0" y="51"/>
                      </a:lnTo>
                      <a:lnTo>
                        <a:pt x="348" y="122"/>
                      </a:lnTo>
                      <a:lnTo>
                        <a:pt x="358" y="53"/>
                      </a:lnTo>
                      <a:close/>
                    </a:path>
                  </a:pathLst>
                </a:custGeom>
                <a:solidFill>
                  <a:srgbClr val="FF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835" name="Freeform 20"/>
                <p:cNvSpPr>
                  <a:spLocks/>
                </p:cNvSpPr>
                <p:nvPr/>
              </p:nvSpPr>
              <p:spPr bwMode="auto">
                <a:xfrm>
                  <a:off x="4891" y="2000"/>
                  <a:ext cx="34" cy="13"/>
                </a:xfrm>
                <a:custGeom>
                  <a:avLst/>
                  <a:gdLst>
                    <a:gd name="T0" fmla="*/ 0 w 239"/>
                    <a:gd name="T1" fmla="*/ 0 h 91"/>
                    <a:gd name="T2" fmla="*/ 0 w 239"/>
                    <a:gd name="T3" fmla="*/ 0 h 91"/>
                    <a:gd name="T4" fmla="*/ 0 w 239"/>
                    <a:gd name="T5" fmla="*/ 0 h 91"/>
                    <a:gd name="T6" fmla="*/ 0 w 239"/>
                    <a:gd name="T7" fmla="*/ 0 h 91"/>
                    <a:gd name="T8" fmla="*/ 0 w 239"/>
                    <a:gd name="T9" fmla="*/ 0 h 9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39"/>
                    <a:gd name="T16" fmla="*/ 0 h 91"/>
                    <a:gd name="T17" fmla="*/ 239 w 239"/>
                    <a:gd name="T18" fmla="*/ 91 h 9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39" h="91">
                      <a:moveTo>
                        <a:pt x="239" y="42"/>
                      </a:moveTo>
                      <a:lnTo>
                        <a:pt x="0" y="0"/>
                      </a:lnTo>
                      <a:lnTo>
                        <a:pt x="2" y="44"/>
                      </a:lnTo>
                      <a:lnTo>
                        <a:pt x="231" y="91"/>
                      </a:lnTo>
                      <a:lnTo>
                        <a:pt x="239" y="42"/>
                      </a:lnTo>
                      <a:close/>
                    </a:path>
                  </a:pathLst>
                </a:custGeom>
                <a:solidFill>
                  <a:srgbClr val="FF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836" name="Freeform 21"/>
                <p:cNvSpPr>
                  <a:spLocks/>
                </p:cNvSpPr>
                <p:nvPr/>
              </p:nvSpPr>
              <p:spPr bwMode="auto">
                <a:xfrm>
                  <a:off x="4805" y="2013"/>
                  <a:ext cx="202" cy="67"/>
                </a:xfrm>
                <a:custGeom>
                  <a:avLst/>
                  <a:gdLst>
                    <a:gd name="T0" fmla="*/ 0 w 1409"/>
                    <a:gd name="T1" fmla="*/ 0 h 466"/>
                    <a:gd name="T2" fmla="*/ 0 w 1409"/>
                    <a:gd name="T3" fmla="*/ 0 h 466"/>
                    <a:gd name="T4" fmla="*/ 0 w 1409"/>
                    <a:gd name="T5" fmla="*/ 0 h 466"/>
                    <a:gd name="T6" fmla="*/ 0 w 1409"/>
                    <a:gd name="T7" fmla="*/ 0 h 466"/>
                    <a:gd name="T8" fmla="*/ 0 w 1409"/>
                    <a:gd name="T9" fmla="*/ 0 h 466"/>
                    <a:gd name="T10" fmla="*/ 0 w 1409"/>
                    <a:gd name="T11" fmla="*/ 0 h 466"/>
                    <a:gd name="T12" fmla="*/ 0 w 1409"/>
                    <a:gd name="T13" fmla="*/ 0 h 466"/>
                    <a:gd name="T14" fmla="*/ 0 w 1409"/>
                    <a:gd name="T15" fmla="*/ 0 h 466"/>
                    <a:gd name="T16" fmla="*/ 0 w 1409"/>
                    <a:gd name="T17" fmla="*/ 0 h 466"/>
                    <a:gd name="T18" fmla="*/ 0 w 1409"/>
                    <a:gd name="T19" fmla="*/ 0 h 466"/>
                    <a:gd name="T20" fmla="*/ 0 w 1409"/>
                    <a:gd name="T21" fmla="*/ 0 h 466"/>
                    <a:gd name="T22" fmla="*/ 0 w 1409"/>
                    <a:gd name="T23" fmla="*/ 0 h 466"/>
                    <a:gd name="T24" fmla="*/ 0 w 1409"/>
                    <a:gd name="T25" fmla="*/ 0 h 466"/>
                    <a:gd name="T26" fmla="*/ 0 w 1409"/>
                    <a:gd name="T27" fmla="*/ 0 h 466"/>
                    <a:gd name="T28" fmla="*/ 0 w 1409"/>
                    <a:gd name="T29" fmla="*/ 0 h 466"/>
                    <a:gd name="T30" fmla="*/ 0 w 1409"/>
                    <a:gd name="T31" fmla="*/ 0 h 466"/>
                    <a:gd name="T32" fmla="*/ 0 w 1409"/>
                    <a:gd name="T33" fmla="*/ 0 h 466"/>
                    <a:gd name="T34" fmla="*/ 0 w 1409"/>
                    <a:gd name="T35" fmla="*/ 0 h 466"/>
                    <a:gd name="T36" fmla="*/ 0 w 1409"/>
                    <a:gd name="T37" fmla="*/ 0 h 466"/>
                    <a:gd name="T38" fmla="*/ 0 w 1409"/>
                    <a:gd name="T39" fmla="*/ 0 h 466"/>
                    <a:gd name="T40" fmla="*/ 0 w 1409"/>
                    <a:gd name="T41" fmla="*/ 0 h 466"/>
                    <a:gd name="T42" fmla="*/ 0 w 1409"/>
                    <a:gd name="T43" fmla="*/ 0 h 466"/>
                    <a:gd name="T44" fmla="*/ 0 w 1409"/>
                    <a:gd name="T45" fmla="*/ 0 h 466"/>
                    <a:gd name="T46" fmla="*/ 0 w 1409"/>
                    <a:gd name="T47" fmla="*/ 0 h 466"/>
                    <a:gd name="T48" fmla="*/ 0 w 1409"/>
                    <a:gd name="T49" fmla="*/ 0 h 466"/>
                    <a:gd name="T50" fmla="*/ 0 w 1409"/>
                    <a:gd name="T51" fmla="*/ 0 h 466"/>
                    <a:gd name="T52" fmla="*/ 0 w 1409"/>
                    <a:gd name="T53" fmla="*/ 0 h 466"/>
                    <a:gd name="T54" fmla="*/ 0 w 1409"/>
                    <a:gd name="T55" fmla="*/ 0 h 466"/>
                    <a:gd name="T56" fmla="*/ 0 w 1409"/>
                    <a:gd name="T57" fmla="*/ 0 h 466"/>
                    <a:gd name="T58" fmla="*/ 0 w 1409"/>
                    <a:gd name="T59" fmla="*/ 0 h 466"/>
                    <a:gd name="T60" fmla="*/ 0 w 1409"/>
                    <a:gd name="T61" fmla="*/ 0 h 466"/>
                    <a:gd name="T62" fmla="*/ 0 w 1409"/>
                    <a:gd name="T63" fmla="*/ 0 h 466"/>
                    <a:gd name="T64" fmla="*/ 0 w 1409"/>
                    <a:gd name="T65" fmla="*/ 0 h 466"/>
                    <a:gd name="T66" fmla="*/ 0 w 1409"/>
                    <a:gd name="T67" fmla="*/ 0 h 466"/>
                    <a:gd name="T68" fmla="*/ 0 w 1409"/>
                    <a:gd name="T69" fmla="*/ 0 h 46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1409"/>
                    <a:gd name="T106" fmla="*/ 0 h 466"/>
                    <a:gd name="T107" fmla="*/ 1409 w 1409"/>
                    <a:gd name="T108" fmla="*/ 466 h 466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1409" h="466">
                      <a:moveTo>
                        <a:pt x="0" y="140"/>
                      </a:moveTo>
                      <a:lnTo>
                        <a:pt x="4" y="140"/>
                      </a:lnTo>
                      <a:lnTo>
                        <a:pt x="12" y="138"/>
                      </a:lnTo>
                      <a:lnTo>
                        <a:pt x="27" y="135"/>
                      </a:lnTo>
                      <a:lnTo>
                        <a:pt x="45" y="132"/>
                      </a:lnTo>
                      <a:lnTo>
                        <a:pt x="67" y="128"/>
                      </a:lnTo>
                      <a:lnTo>
                        <a:pt x="92" y="123"/>
                      </a:lnTo>
                      <a:lnTo>
                        <a:pt x="120" y="116"/>
                      </a:lnTo>
                      <a:lnTo>
                        <a:pt x="150" y="108"/>
                      </a:lnTo>
                      <a:lnTo>
                        <a:pt x="181" y="100"/>
                      </a:lnTo>
                      <a:lnTo>
                        <a:pt x="212" y="89"/>
                      </a:lnTo>
                      <a:lnTo>
                        <a:pt x="243" y="78"/>
                      </a:lnTo>
                      <a:lnTo>
                        <a:pt x="273" y="65"/>
                      </a:lnTo>
                      <a:lnTo>
                        <a:pt x="303" y="50"/>
                      </a:lnTo>
                      <a:lnTo>
                        <a:pt x="330" y="35"/>
                      </a:lnTo>
                      <a:lnTo>
                        <a:pt x="355" y="18"/>
                      </a:lnTo>
                      <a:lnTo>
                        <a:pt x="375" y="0"/>
                      </a:lnTo>
                      <a:lnTo>
                        <a:pt x="1409" y="236"/>
                      </a:lnTo>
                      <a:lnTo>
                        <a:pt x="1407" y="239"/>
                      </a:lnTo>
                      <a:lnTo>
                        <a:pt x="1401" y="245"/>
                      </a:lnTo>
                      <a:lnTo>
                        <a:pt x="1392" y="254"/>
                      </a:lnTo>
                      <a:lnTo>
                        <a:pt x="1379" y="265"/>
                      </a:lnTo>
                      <a:lnTo>
                        <a:pt x="1363" y="279"/>
                      </a:lnTo>
                      <a:lnTo>
                        <a:pt x="1345" y="295"/>
                      </a:lnTo>
                      <a:lnTo>
                        <a:pt x="1325" y="313"/>
                      </a:lnTo>
                      <a:lnTo>
                        <a:pt x="1303" y="332"/>
                      </a:lnTo>
                      <a:lnTo>
                        <a:pt x="1279" y="351"/>
                      </a:lnTo>
                      <a:lnTo>
                        <a:pt x="1253" y="371"/>
                      </a:lnTo>
                      <a:lnTo>
                        <a:pt x="1227" y="390"/>
                      </a:lnTo>
                      <a:lnTo>
                        <a:pt x="1200" y="409"/>
                      </a:lnTo>
                      <a:lnTo>
                        <a:pt x="1172" y="426"/>
                      </a:lnTo>
                      <a:lnTo>
                        <a:pt x="1145" y="441"/>
                      </a:lnTo>
                      <a:lnTo>
                        <a:pt x="1117" y="455"/>
                      </a:lnTo>
                      <a:lnTo>
                        <a:pt x="1091" y="466"/>
                      </a:lnTo>
                      <a:lnTo>
                        <a:pt x="0" y="140"/>
                      </a:lnTo>
                      <a:close/>
                    </a:path>
                  </a:pathLst>
                </a:custGeom>
                <a:solidFill>
                  <a:srgbClr val="FF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837" name="Freeform 22"/>
                <p:cNvSpPr>
                  <a:spLocks/>
                </p:cNvSpPr>
                <p:nvPr/>
              </p:nvSpPr>
              <p:spPr bwMode="auto">
                <a:xfrm>
                  <a:off x="5006" y="2006"/>
                  <a:ext cx="72" cy="32"/>
                </a:xfrm>
                <a:custGeom>
                  <a:avLst/>
                  <a:gdLst>
                    <a:gd name="T0" fmla="*/ 0 w 502"/>
                    <a:gd name="T1" fmla="*/ 0 h 223"/>
                    <a:gd name="T2" fmla="*/ 0 w 502"/>
                    <a:gd name="T3" fmla="*/ 0 h 223"/>
                    <a:gd name="T4" fmla="*/ 0 w 502"/>
                    <a:gd name="T5" fmla="*/ 0 h 223"/>
                    <a:gd name="T6" fmla="*/ 0 w 502"/>
                    <a:gd name="T7" fmla="*/ 0 h 223"/>
                    <a:gd name="T8" fmla="*/ 0 w 502"/>
                    <a:gd name="T9" fmla="*/ 0 h 223"/>
                    <a:gd name="T10" fmla="*/ 0 w 502"/>
                    <a:gd name="T11" fmla="*/ 0 h 2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502"/>
                    <a:gd name="T19" fmla="*/ 0 h 223"/>
                    <a:gd name="T20" fmla="*/ 502 w 502"/>
                    <a:gd name="T21" fmla="*/ 223 h 2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502" h="223">
                      <a:moveTo>
                        <a:pt x="51" y="223"/>
                      </a:moveTo>
                      <a:lnTo>
                        <a:pt x="502" y="90"/>
                      </a:lnTo>
                      <a:lnTo>
                        <a:pt x="229" y="0"/>
                      </a:lnTo>
                      <a:lnTo>
                        <a:pt x="6" y="26"/>
                      </a:lnTo>
                      <a:lnTo>
                        <a:pt x="0" y="211"/>
                      </a:lnTo>
                      <a:lnTo>
                        <a:pt x="51" y="223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838" name="Freeform 23"/>
                <p:cNvSpPr>
                  <a:spLocks/>
                </p:cNvSpPr>
                <p:nvPr/>
              </p:nvSpPr>
              <p:spPr bwMode="auto">
                <a:xfrm>
                  <a:off x="4821" y="1869"/>
                  <a:ext cx="38" cy="152"/>
                </a:xfrm>
                <a:custGeom>
                  <a:avLst/>
                  <a:gdLst>
                    <a:gd name="T0" fmla="*/ 0 w 267"/>
                    <a:gd name="T1" fmla="*/ 0 h 1064"/>
                    <a:gd name="T2" fmla="*/ 0 w 267"/>
                    <a:gd name="T3" fmla="*/ 0 h 1064"/>
                    <a:gd name="T4" fmla="*/ 0 w 267"/>
                    <a:gd name="T5" fmla="*/ 0 h 1064"/>
                    <a:gd name="T6" fmla="*/ 0 w 267"/>
                    <a:gd name="T7" fmla="*/ 0 h 1064"/>
                    <a:gd name="T8" fmla="*/ 0 w 267"/>
                    <a:gd name="T9" fmla="*/ 0 h 1064"/>
                    <a:gd name="T10" fmla="*/ 0 w 267"/>
                    <a:gd name="T11" fmla="*/ 0 h 1064"/>
                    <a:gd name="T12" fmla="*/ 0 w 267"/>
                    <a:gd name="T13" fmla="*/ 0 h 1064"/>
                    <a:gd name="T14" fmla="*/ 0 w 267"/>
                    <a:gd name="T15" fmla="*/ 0 h 1064"/>
                    <a:gd name="T16" fmla="*/ 0 w 267"/>
                    <a:gd name="T17" fmla="*/ 0 h 1064"/>
                    <a:gd name="T18" fmla="*/ 0 w 267"/>
                    <a:gd name="T19" fmla="*/ 0 h 1064"/>
                    <a:gd name="T20" fmla="*/ 0 w 267"/>
                    <a:gd name="T21" fmla="*/ 0 h 1064"/>
                    <a:gd name="T22" fmla="*/ 0 w 267"/>
                    <a:gd name="T23" fmla="*/ 0 h 1064"/>
                    <a:gd name="T24" fmla="*/ 0 w 267"/>
                    <a:gd name="T25" fmla="*/ 0 h 1064"/>
                    <a:gd name="T26" fmla="*/ 0 w 267"/>
                    <a:gd name="T27" fmla="*/ 0 h 1064"/>
                    <a:gd name="T28" fmla="*/ 0 w 267"/>
                    <a:gd name="T29" fmla="*/ 0 h 1064"/>
                    <a:gd name="T30" fmla="*/ 0 w 267"/>
                    <a:gd name="T31" fmla="*/ 0 h 1064"/>
                    <a:gd name="T32" fmla="*/ 0 w 267"/>
                    <a:gd name="T33" fmla="*/ 0 h 1064"/>
                    <a:gd name="T34" fmla="*/ 0 w 267"/>
                    <a:gd name="T35" fmla="*/ 0 h 1064"/>
                    <a:gd name="T36" fmla="*/ 0 w 267"/>
                    <a:gd name="T37" fmla="*/ 0 h 1064"/>
                    <a:gd name="T38" fmla="*/ 0 w 267"/>
                    <a:gd name="T39" fmla="*/ 0 h 1064"/>
                    <a:gd name="T40" fmla="*/ 0 w 267"/>
                    <a:gd name="T41" fmla="*/ 0 h 1064"/>
                    <a:gd name="T42" fmla="*/ 0 w 267"/>
                    <a:gd name="T43" fmla="*/ 0 h 1064"/>
                    <a:gd name="T44" fmla="*/ 0 w 267"/>
                    <a:gd name="T45" fmla="*/ 0 h 1064"/>
                    <a:gd name="T46" fmla="*/ 0 w 267"/>
                    <a:gd name="T47" fmla="*/ 0 h 1064"/>
                    <a:gd name="T48" fmla="*/ 0 w 267"/>
                    <a:gd name="T49" fmla="*/ 0 h 1064"/>
                    <a:gd name="T50" fmla="*/ 0 w 267"/>
                    <a:gd name="T51" fmla="*/ 0 h 1064"/>
                    <a:gd name="T52" fmla="*/ 0 w 267"/>
                    <a:gd name="T53" fmla="*/ 0 h 1064"/>
                    <a:gd name="T54" fmla="*/ 0 w 267"/>
                    <a:gd name="T55" fmla="*/ 0 h 1064"/>
                    <a:gd name="T56" fmla="*/ 0 w 267"/>
                    <a:gd name="T57" fmla="*/ 0 h 1064"/>
                    <a:gd name="T58" fmla="*/ 0 w 267"/>
                    <a:gd name="T59" fmla="*/ 0 h 1064"/>
                    <a:gd name="T60" fmla="*/ 0 w 267"/>
                    <a:gd name="T61" fmla="*/ 0 h 1064"/>
                    <a:gd name="T62" fmla="*/ 0 w 267"/>
                    <a:gd name="T63" fmla="*/ 0 h 1064"/>
                    <a:gd name="T64" fmla="*/ 0 w 267"/>
                    <a:gd name="T65" fmla="*/ 0 h 1064"/>
                    <a:gd name="T66" fmla="*/ 0 w 267"/>
                    <a:gd name="T67" fmla="*/ 0 h 1064"/>
                    <a:gd name="T68" fmla="*/ 0 w 267"/>
                    <a:gd name="T69" fmla="*/ 0 h 1064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267"/>
                    <a:gd name="T106" fmla="*/ 0 h 1064"/>
                    <a:gd name="T107" fmla="*/ 267 w 267"/>
                    <a:gd name="T108" fmla="*/ 1064 h 1064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267" h="1064">
                      <a:moveTo>
                        <a:pt x="267" y="26"/>
                      </a:moveTo>
                      <a:lnTo>
                        <a:pt x="266" y="24"/>
                      </a:lnTo>
                      <a:lnTo>
                        <a:pt x="262" y="22"/>
                      </a:lnTo>
                      <a:lnTo>
                        <a:pt x="254" y="20"/>
                      </a:lnTo>
                      <a:lnTo>
                        <a:pt x="244" y="16"/>
                      </a:lnTo>
                      <a:lnTo>
                        <a:pt x="232" y="12"/>
                      </a:lnTo>
                      <a:lnTo>
                        <a:pt x="218" y="8"/>
                      </a:lnTo>
                      <a:lnTo>
                        <a:pt x="202" y="5"/>
                      </a:lnTo>
                      <a:lnTo>
                        <a:pt x="184" y="1"/>
                      </a:lnTo>
                      <a:lnTo>
                        <a:pt x="164" y="0"/>
                      </a:lnTo>
                      <a:lnTo>
                        <a:pt x="143" y="0"/>
                      </a:lnTo>
                      <a:lnTo>
                        <a:pt x="121" y="3"/>
                      </a:lnTo>
                      <a:lnTo>
                        <a:pt x="98" y="6"/>
                      </a:lnTo>
                      <a:lnTo>
                        <a:pt x="74" y="13"/>
                      </a:lnTo>
                      <a:lnTo>
                        <a:pt x="50" y="22"/>
                      </a:lnTo>
                      <a:lnTo>
                        <a:pt x="25" y="35"/>
                      </a:lnTo>
                      <a:lnTo>
                        <a:pt x="0" y="51"/>
                      </a:lnTo>
                      <a:lnTo>
                        <a:pt x="0" y="1064"/>
                      </a:lnTo>
                      <a:lnTo>
                        <a:pt x="1" y="1064"/>
                      </a:lnTo>
                      <a:lnTo>
                        <a:pt x="7" y="1064"/>
                      </a:lnTo>
                      <a:lnTo>
                        <a:pt x="15" y="1063"/>
                      </a:lnTo>
                      <a:lnTo>
                        <a:pt x="25" y="1062"/>
                      </a:lnTo>
                      <a:lnTo>
                        <a:pt x="37" y="1060"/>
                      </a:lnTo>
                      <a:lnTo>
                        <a:pt x="52" y="1057"/>
                      </a:lnTo>
                      <a:lnTo>
                        <a:pt x="69" y="1054"/>
                      </a:lnTo>
                      <a:lnTo>
                        <a:pt x="88" y="1049"/>
                      </a:lnTo>
                      <a:lnTo>
                        <a:pt x="108" y="1044"/>
                      </a:lnTo>
                      <a:lnTo>
                        <a:pt x="129" y="1037"/>
                      </a:lnTo>
                      <a:lnTo>
                        <a:pt x="152" y="1029"/>
                      </a:lnTo>
                      <a:lnTo>
                        <a:pt x="175" y="1018"/>
                      </a:lnTo>
                      <a:lnTo>
                        <a:pt x="198" y="1007"/>
                      </a:lnTo>
                      <a:lnTo>
                        <a:pt x="222" y="994"/>
                      </a:lnTo>
                      <a:lnTo>
                        <a:pt x="244" y="979"/>
                      </a:lnTo>
                      <a:lnTo>
                        <a:pt x="267" y="962"/>
                      </a:lnTo>
                      <a:lnTo>
                        <a:pt x="267" y="2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839" name="Freeform 24"/>
                <p:cNvSpPr>
                  <a:spLocks/>
                </p:cNvSpPr>
                <p:nvPr/>
              </p:nvSpPr>
              <p:spPr bwMode="auto">
                <a:xfrm>
                  <a:off x="4822" y="1871"/>
                  <a:ext cx="33" cy="128"/>
                </a:xfrm>
                <a:custGeom>
                  <a:avLst/>
                  <a:gdLst>
                    <a:gd name="T0" fmla="*/ 0 w 228"/>
                    <a:gd name="T1" fmla="*/ 0 h 898"/>
                    <a:gd name="T2" fmla="*/ 0 w 228"/>
                    <a:gd name="T3" fmla="*/ 0 h 898"/>
                    <a:gd name="T4" fmla="*/ 0 w 228"/>
                    <a:gd name="T5" fmla="*/ 0 h 898"/>
                    <a:gd name="T6" fmla="*/ 0 w 228"/>
                    <a:gd name="T7" fmla="*/ 0 h 898"/>
                    <a:gd name="T8" fmla="*/ 0 w 228"/>
                    <a:gd name="T9" fmla="*/ 0 h 898"/>
                    <a:gd name="T10" fmla="*/ 0 w 228"/>
                    <a:gd name="T11" fmla="*/ 0 h 898"/>
                    <a:gd name="T12" fmla="*/ 0 w 228"/>
                    <a:gd name="T13" fmla="*/ 0 h 898"/>
                    <a:gd name="T14" fmla="*/ 0 w 228"/>
                    <a:gd name="T15" fmla="*/ 0 h 898"/>
                    <a:gd name="T16" fmla="*/ 0 w 228"/>
                    <a:gd name="T17" fmla="*/ 0 h 898"/>
                    <a:gd name="T18" fmla="*/ 0 w 228"/>
                    <a:gd name="T19" fmla="*/ 0 h 898"/>
                    <a:gd name="T20" fmla="*/ 0 w 228"/>
                    <a:gd name="T21" fmla="*/ 0 h 898"/>
                    <a:gd name="T22" fmla="*/ 0 w 228"/>
                    <a:gd name="T23" fmla="*/ 0 h 898"/>
                    <a:gd name="T24" fmla="*/ 0 w 228"/>
                    <a:gd name="T25" fmla="*/ 0 h 898"/>
                    <a:gd name="T26" fmla="*/ 0 w 228"/>
                    <a:gd name="T27" fmla="*/ 0 h 898"/>
                    <a:gd name="T28" fmla="*/ 0 w 228"/>
                    <a:gd name="T29" fmla="*/ 0 h 898"/>
                    <a:gd name="T30" fmla="*/ 0 w 228"/>
                    <a:gd name="T31" fmla="*/ 0 h 898"/>
                    <a:gd name="T32" fmla="*/ 0 w 228"/>
                    <a:gd name="T33" fmla="*/ 0 h 898"/>
                    <a:gd name="T34" fmla="*/ 0 w 228"/>
                    <a:gd name="T35" fmla="*/ 0 h 898"/>
                    <a:gd name="T36" fmla="*/ 0 w 228"/>
                    <a:gd name="T37" fmla="*/ 0 h 898"/>
                    <a:gd name="T38" fmla="*/ 0 w 228"/>
                    <a:gd name="T39" fmla="*/ 0 h 898"/>
                    <a:gd name="T40" fmla="*/ 0 w 228"/>
                    <a:gd name="T41" fmla="*/ 0 h 898"/>
                    <a:gd name="T42" fmla="*/ 0 w 228"/>
                    <a:gd name="T43" fmla="*/ 0 h 898"/>
                    <a:gd name="T44" fmla="*/ 0 w 228"/>
                    <a:gd name="T45" fmla="*/ 0 h 898"/>
                    <a:gd name="T46" fmla="*/ 0 w 228"/>
                    <a:gd name="T47" fmla="*/ 0 h 898"/>
                    <a:gd name="T48" fmla="*/ 0 w 228"/>
                    <a:gd name="T49" fmla="*/ 0 h 898"/>
                    <a:gd name="T50" fmla="*/ 0 w 228"/>
                    <a:gd name="T51" fmla="*/ 0 h 898"/>
                    <a:gd name="T52" fmla="*/ 0 w 228"/>
                    <a:gd name="T53" fmla="*/ 0 h 898"/>
                    <a:gd name="T54" fmla="*/ 0 w 228"/>
                    <a:gd name="T55" fmla="*/ 0 h 898"/>
                    <a:gd name="T56" fmla="*/ 0 w 228"/>
                    <a:gd name="T57" fmla="*/ 0 h 898"/>
                    <a:gd name="T58" fmla="*/ 0 w 228"/>
                    <a:gd name="T59" fmla="*/ 0 h 898"/>
                    <a:gd name="T60" fmla="*/ 0 w 228"/>
                    <a:gd name="T61" fmla="*/ 0 h 898"/>
                    <a:gd name="T62" fmla="*/ 0 w 228"/>
                    <a:gd name="T63" fmla="*/ 0 h 898"/>
                    <a:gd name="T64" fmla="*/ 0 w 228"/>
                    <a:gd name="T65" fmla="*/ 0 h 898"/>
                    <a:gd name="T66" fmla="*/ 0 w 228"/>
                    <a:gd name="T67" fmla="*/ 0 h 898"/>
                    <a:gd name="T68" fmla="*/ 0 w 228"/>
                    <a:gd name="T69" fmla="*/ 0 h 898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228"/>
                    <a:gd name="T106" fmla="*/ 0 h 898"/>
                    <a:gd name="T107" fmla="*/ 228 w 228"/>
                    <a:gd name="T108" fmla="*/ 898 h 898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228" h="898">
                      <a:moveTo>
                        <a:pt x="228" y="21"/>
                      </a:moveTo>
                      <a:lnTo>
                        <a:pt x="227" y="20"/>
                      </a:lnTo>
                      <a:lnTo>
                        <a:pt x="224" y="19"/>
                      </a:lnTo>
                      <a:lnTo>
                        <a:pt x="217" y="17"/>
                      </a:lnTo>
                      <a:lnTo>
                        <a:pt x="209" y="13"/>
                      </a:lnTo>
                      <a:lnTo>
                        <a:pt x="199" y="10"/>
                      </a:lnTo>
                      <a:lnTo>
                        <a:pt x="186" y="6"/>
                      </a:lnTo>
                      <a:lnTo>
                        <a:pt x="172" y="4"/>
                      </a:lnTo>
                      <a:lnTo>
                        <a:pt x="157" y="2"/>
                      </a:lnTo>
                      <a:lnTo>
                        <a:pt x="140" y="0"/>
                      </a:lnTo>
                      <a:lnTo>
                        <a:pt x="122" y="0"/>
                      </a:lnTo>
                      <a:lnTo>
                        <a:pt x="104" y="2"/>
                      </a:lnTo>
                      <a:lnTo>
                        <a:pt x="83" y="5"/>
                      </a:lnTo>
                      <a:lnTo>
                        <a:pt x="64" y="11"/>
                      </a:lnTo>
                      <a:lnTo>
                        <a:pt x="42" y="19"/>
                      </a:lnTo>
                      <a:lnTo>
                        <a:pt x="21" y="29"/>
                      </a:lnTo>
                      <a:lnTo>
                        <a:pt x="0" y="43"/>
                      </a:lnTo>
                      <a:lnTo>
                        <a:pt x="0" y="898"/>
                      </a:lnTo>
                      <a:lnTo>
                        <a:pt x="1" y="898"/>
                      </a:lnTo>
                      <a:lnTo>
                        <a:pt x="5" y="898"/>
                      </a:lnTo>
                      <a:lnTo>
                        <a:pt x="12" y="897"/>
                      </a:lnTo>
                      <a:lnTo>
                        <a:pt x="21" y="896"/>
                      </a:lnTo>
                      <a:lnTo>
                        <a:pt x="32" y="894"/>
                      </a:lnTo>
                      <a:lnTo>
                        <a:pt x="45" y="892"/>
                      </a:lnTo>
                      <a:lnTo>
                        <a:pt x="59" y="889"/>
                      </a:lnTo>
                      <a:lnTo>
                        <a:pt x="75" y="884"/>
                      </a:lnTo>
                      <a:lnTo>
                        <a:pt x="92" y="879"/>
                      </a:lnTo>
                      <a:lnTo>
                        <a:pt x="111" y="874"/>
                      </a:lnTo>
                      <a:lnTo>
                        <a:pt x="130" y="867"/>
                      </a:lnTo>
                      <a:lnTo>
                        <a:pt x="149" y="858"/>
                      </a:lnTo>
                      <a:lnTo>
                        <a:pt x="169" y="848"/>
                      </a:lnTo>
                      <a:lnTo>
                        <a:pt x="190" y="837"/>
                      </a:lnTo>
                      <a:lnTo>
                        <a:pt x="209" y="824"/>
                      </a:lnTo>
                      <a:lnTo>
                        <a:pt x="228" y="809"/>
                      </a:lnTo>
                      <a:lnTo>
                        <a:pt x="228" y="21"/>
                      </a:lnTo>
                      <a:close/>
                    </a:path>
                  </a:pathLst>
                </a:custGeom>
                <a:solidFill>
                  <a:srgbClr val="FF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840" name="Freeform 25"/>
                <p:cNvSpPr>
                  <a:spLocks/>
                </p:cNvSpPr>
                <p:nvPr/>
              </p:nvSpPr>
              <p:spPr bwMode="auto">
                <a:xfrm>
                  <a:off x="4823" y="1872"/>
                  <a:ext cx="27" cy="104"/>
                </a:xfrm>
                <a:custGeom>
                  <a:avLst/>
                  <a:gdLst>
                    <a:gd name="T0" fmla="*/ 0 w 192"/>
                    <a:gd name="T1" fmla="*/ 0 h 729"/>
                    <a:gd name="T2" fmla="*/ 0 w 192"/>
                    <a:gd name="T3" fmla="*/ 0 h 729"/>
                    <a:gd name="T4" fmla="*/ 0 w 192"/>
                    <a:gd name="T5" fmla="*/ 0 h 729"/>
                    <a:gd name="T6" fmla="*/ 0 w 192"/>
                    <a:gd name="T7" fmla="*/ 0 h 729"/>
                    <a:gd name="T8" fmla="*/ 0 w 192"/>
                    <a:gd name="T9" fmla="*/ 0 h 729"/>
                    <a:gd name="T10" fmla="*/ 0 w 192"/>
                    <a:gd name="T11" fmla="*/ 0 h 729"/>
                    <a:gd name="T12" fmla="*/ 0 w 192"/>
                    <a:gd name="T13" fmla="*/ 0 h 729"/>
                    <a:gd name="T14" fmla="*/ 0 w 192"/>
                    <a:gd name="T15" fmla="*/ 0 h 729"/>
                    <a:gd name="T16" fmla="*/ 0 w 192"/>
                    <a:gd name="T17" fmla="*/ 0 h 729"/>
                    <a:gd name="T18" fmla="*/ 0 w 192"/>
                    <a:gd name="T19" fmla="*/ 0 h 729"/>
                    <a:gd name="T20" fmla="*/ 0 w 192"/>
                    <a:gd name="T21" fmla="*/ 0 h 729"/>
                    <a:gd name="T22" fmla="*/ 0 w 192"/>
                    <a:gd name="T23" fmla="*/ 0 h 729"/>
                    <a:gd name="T24" fmla="*/ 0 w 192"/>
                    <a:gd name="T25" fmla="*/ 0 h 729"/>
                    <a:gd name="T26" fmla="*/ 0 w 192"/>
                    <a:gd name="T27" fmla="*/ 0 h 729"/>
                    <a:gd name="T28" fmla="*/ 0 w 192"/>
                    <a:gd name="T29" fmla="*/ 0 h 729"/>
                    <a:gd name="T30" fmla="*/ 0 w 192"/>
                    <a:gd name="T31" fmla="*/ 0 h 729"/>
                    <a:gd name="T32" fmla="*/ 0 w 192"/>
                    <a:gd name="T33" fmla="*/ 0 h 729"/>
                    <a:gd name="T34" fmla="*/ 0 w 192"/>
                    <a:gd name="T35" fmla="*/ 0 h 729"/>
                    <a:gd name="T36" fmla="*/ 0 w 192"/>
                    <a:gd name="T37" fmla="*/ 0 h 729"/>
                    <a:gd name="T38" fmla="*/ 0 w 192"/>
                    <a:gd name="T39" fmla="*/ 0 h 729"/>
                    <a:gd name="T40" fmla="*/ 0 w 192"/>
                    <a:gd name="T41" fmla="*/ 0 h 729"/>
                    <a:gd name="T42" fmla="*/ 0 w 192"/>
                    <a:gd name="T43" fmla="*/ 0 h 729"/>
                    <a:gd name="T44" fmla="*/ 0 w 192"/>
                    <a:gd name="T45" fmla="*/ 0 h 729"/>
                    <a:gd name="T46" fmla="*/ 0 w 192"/>
                    <a:gd name="T47" fmla="*/ 0 h 729"/>
                    <a:gd name="T48" fmla="*/ 0 w 192"/>
                    <a:gd name="T49" fmla="*/ 0 h 729"/>
                    <a:gd name="T50" fmla="*/ 0 w 192"/>
                    <a:gd name="T51" fmla="*/ 0 h 729"/>
                    <a:gd name="T52" fmla="*/ 0 w 192"/>
                    <a:gd name="T53" fmla="*/ 0 h 729"/>
                    <a:gd name="T54" fmla="*/ 0 w 192"/>
                    <a:gd name="T55" fmla="*/ 0 h 729"/>
                    <a:gd name="T56" fmla="*/ 0 w 192"/>
                    <a:gd name="T57" fmla="*/ 0 h 729"/>
                    <a:gd name="T58" fmla="*/ 0 w 192"/>
                    <a:gd name="T59" fmla="*/ 0 h 729"/>
                    <a:gd name="T60" fmla="*/ 0 w 192"/>
                    <a:gd name="T61" fmla="*/ 0 h 729"/>
                    <a:gd name="T62" fmla="*/ 0 w 192"/>
                    <a:gd name="T63" fmla="*/ 0 h 729"/>
                    <a:gd name="T64" fmla="*/ 0 w 192"/>
                    <a:gd name="T65" fmla="*/ 0 h 729"/>
                    <a:gd name="T66" fmla="*/ 0 w 192"/>
                    <a:gd name="T67" fmla="*/ 0 h 729"/>
                    <a:gd name="T68" fmla="*/ 0 w 192"/>
                    <a:gd name="T69" fmla="*/ 0 h 729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192"/>
                    <a:gd name="T106" fmla="*/ 0 h 729"/>
                    <a:gd name="T107" fmla="*/ 192 w 192"/>
                    <a:gd name="T108" fmla="*/ 729 h 729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192" h="729">
                      <a:moveTo>
                        <a:pt x="192" y="17"/>
                      </a:moveTo>
                      <a:lnTo>
                        <a:pt x="191" y="17"/>
                      </a:lnTo>
                      <a:lnTo>
                        <a:pt x="187" y="15"/>
                      </a:lnTo>
                      <a:lnTo>
                        <a:pt x="183" y="12"/>
                      </a:lnTo>
                      <a:lnTo>
                        <a:pt x="176" y="10"/>
                      </a:lnTo>
                      <a:lnTo>
                        <a:pt x="167" y="8"/>
                      </a:lnTo>
                      <a:lnTo>
                        <a:pt x="156" y="4"/>
                      </a:lnTo>
                      <a:lnTo>
                        <a:pt x="145" y="2"/>
                      </a:lnTo>
                      <a:lnTo>
                        <a:pt x="132" y="0"/>
                      </a:lnTo>
                      <a:lnTo>
                        <a:pt x="117" y="0"/>
                      </a:lnTo>
                      <a:lnTo>
                        <a:pt x="102" y="0"/>
                      </a:lnTo>
                      <a:lnTo>
                        <a:pt x="86" y="1"/>
                      </a:lnTo>
                      <a:lnTo>
                        <a:pt x="70" y="3"/>
                      </a:lnTo>
                      <a:lnTo>
                        <a:pt x="53" y="8"/>
                      </a:lnTo>
                      <a:lnTo>
                        <a:pt x="35" y="15"/>
                      </a:lnTo>
                      <a:lnTo>
                        <a:pt x="18" y="24"/>
                      </a:lnTo>
                      <a:lnTo>
                        <a:pt x="0" y="35"/>
                      </a:lnTo>
                      <a:lnTo>
                        <a:pt x="0" y="729"/>
                      </a:lnTo>
                      <a:lnTo>
                        <a:pt x="1" y="729"/>
                      </a:lnTo>
                      <a:lnTo>
                        <a:pt x="4" y="729"/>
                      </a:lnTo>
                      <a:lnTo>
                        <a:pt x="10" y="728"/>
                      </a:lnTo>
                      <a:lnTo>
                        <a:pt x="18" y="727"/>
                      </a:lnTo>
                      <a:lnTo>
                        <a:pt x="27" y="726"/>
                      </a:lnTo>
                      <a:lnTo>
                        <a:pt x="37" y="725"/>
                      </a:lnTo>
                      <a:lnTo>
                        <a:pt x="50" y="721"/>
                      </a:lnTo>
                      <a:lnTo>
                        <a:pt x="64" y="719"/>
                      </a:lnTo>
                      <a:lnTo>
                        <a:pt x="77" y="714"/>
                      </a:lnTo>
                      <a:lnTo>
                        <a:pt x="92" y="710"/>
                      </a:lnTo>
                      <a:lnTo>
                        <a:pt x="108" y="704"/>
                      </a:lnTo>
                      <a:lnTo>
                        <a:pt x="125" y="697"/>
                      </a:lnTo>
                      <a:lnTo>
                        <a:pt x="141" y="689"/>
                      </a:lnTo>
                      <a:lnTo>
                        <a:pt x="159" y="680"/>
                      </a:lnTo>
                      <a:lnTo>
                        <a:pt x="176" y="668"/>
                      </a:lnTo>
                      <a:lnTo>
                        <a:pt x="192" y="657"/>
                      </a:lnTo>
                      <a:lnTo>
                        <a:pt x="192" y="17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841" name="Freeform 26"/>
                <p:cNvSpPr>
                  <a:spLocks/>
                </p:cNvSpPr>
                <p:nvPr/>
              </p:nvSpPr>
              <p:spPr bwMode="auto">
                <a:xfrm>
                  <a:off x="4824" y="1873"/>
                  <a:ext cx="22" cy="81"/>
                </a:xfrm>
                <a:custGeom>
                  <a:avLst/>
                  <a:gdLst>
                    <a:gd name="T0" fmla="*/ 0 w 156"/>
                    <a:gd name="T1" fmla="*/ 0 h 564"/>
                    <a:gd name="T2" fmla="*/ 0 w 156"/>
                    <a:gd name="T3" fmla="*/ 0 h 564"/>
                    <a:gd name="T4" fmla="*/ 0 w 156"/>
                    <a:gd name="T5" fmla="*/ 0 h 564"/>
                    <a:gd name="T6" fmla="*/ 0 w 156"/>
                    <a:gd name="T7" fmla="*/ 0 h 564"/>
                    <a:gd name="T8" fmla="*/ 0 w 156"/>
                    <a:gd name="T9" fmla="*/ 0 h 564"/>
                    <a:gd name="T10" fmla="*/ 0 w 156"/>
                    <a:gd name="T11" fmla="*/ 0 h 564"/>
                    <a:gd name="T12" fmla="*/ 0 w 156"/>
                    <a:gd name="T13" fmla="*/ 0 h 564"/>
                    <a:gd name="T14" fmla="*/ 0 w 156"/>
                    <a:gd name="T15" fmla="*/ 0 h 564"/>
                    <a:gd name="T16" fmla="*/ 0 w 156"/>
                    <a:gd name="T17" fmla="*/ 0 h 564"/>
                    <a:gd name="T18" fmla="*/ 0 w 156"/>
                    <a:gd name="T19" fmla="*/ 0 h 564"/>
                    <a:gd name="T20" fmla="*/ 0 w 156"/>
                    <a:gd name="T21" fmla="*/ 0 h 564"/>
                    <a:gd name="T22" fmla="*/ 0 w 156"/>
                    <a:gd name="T23" fmla="*/ 0 h 564"/>
                    <a:gd name="T24" fmla="*/ 0 w 156"/>
                    <a:gd name="T25" fmla="*/ 0 h 564"/>
                    <a:gd name="T26" fmla="*/ 0 w 156"/>
                    <a:gd name="T27" fmla="*/ 0 h 564"/>
                    <a:gd name="T28" fmla="*/ 0 w 156"/>
                    <a:gd name="T29" fmla="*/ 0 h 564"/>
                    <a:gd name="T30" fmla="*/ 0 w 156"/>
                    <a:gd name="T31" fmla="*/ 0 h 564"/>
                    <a:gd name="T32" fmla="*/ 0 w 156"/>
                    <a:gd name="T33" fmla="*/ 0 h 564"/>
                    <a:gd name="T34" fmla="*/ 0 w 156"/>
                    <a:gd name="T35" fmla="*/ 0 h 564"/>
                    <a:gd name="T36" fmla="*/ 0 w 156"/>
                    <a:gd name="T37" fmla="*/ 0 h 564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56"/>
                    <a:gd name="T58" fmla="*/ 0 h 564"/>
                    <a:gd name="T59" fmla="*/ 156 w 156"/>
                    <a:gd name="T60" fmla="*/ 564 h 564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56" h="564">
                      <a:moveTo>
                        <a:pt x="156" y="15"/>
                      </a:moveTo>
                      <a:lnTo>
                        <a:pt x="153" y="14"/>
                      </a:lnTo>
                      <a:lnTo>
                        <a:pt x="142" y="9"/>
                      </a:lnTo>
                      <a:lnTo>
                        <a:pt x="127" y="4"/>
                      </a:lnTo>
                      <a:lnTo>
                        <a:pt x="108" y="1"/>
                      </a:lnTo>
                      <a:lnTo>
                        <a:pt x="84" y="0"/>
                      </a:lnTo>
                      <a:lnTo>
                        <a:pt x="58" y="3"/>
                      </a:lnTo>
                      <a:lnTo>
                        <a:pt x="29" y="12"/>
                      </a:lnTo>
                      <a:lnTo>
                        <a:pt x="0" y="28"/>
                      </a:lnTo>
                      <a:lnTo>
                        <a:pt x="0" y="564"/>
                      </a:lnTo>
                      <a:lnTo>
                        <a:pt x="4" y="564"/>
                      </a:lnTo>
                      <a:lnTo>
                        <a:pt x="15" y="563"/>
                      </a:lnTo>
                      <a:lnTo>
                        <a:pt x="31" y="560"/>
                      </a:lnTo>
                      <a:lnTo>
                        <a:pt x="52" y="555"/>
                      </a:lnTo>
                      <a:lnTo>
                        <a:pt x="76" y="548"/>
                      </a:lnTo>
                      <a:lnTo>
                        <a:pt x="102" y="537"/>
                      </a:lnTo>
                      <a:lnTo>
                        <a:pt x="128" y="524"/>
                      </a:lnTo>
                      <a:lnTo>
                        <a:pt x="156" y="505"/>
                      </a:lnTo>
                      <a:lnTo>
                        <a:pt x="156" y="1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842" name="Freeform 27"/>
                <p:cNvSpPr>
                  <a:spLocks/>
                </p:cNvSpPr>
                <p:nvPr/>
              </p:nvSpPr>
              <p:spPr bwMode="auto">
                <a:xfrm>
                  <a:off x="4825" y="1875"/>
                  <a:ext cx="17" cy="56"/>
                </a:xfrm>
                <a:custGeom>
                  <a:avLst/>
                  <a:gdLst>
                    <a:gd name="T0" fmla="*/ 0 w 117"/>
                    <a:gd name="T1" fmla="*/ 0 h 396"/>
                    <a:gd name="T2" fmla="*/ 0 w 117"/>
                    <a:gd name="T3" fmla="*/ 0 h 396"/>
                    <a:gd name="T4" fmla="*/ 0 w 117"/>
                    <a:gd name="T5" fmla="*/ 0 h 396"/>
                    <a:gd name="T6" fmla="*/ 0 w 117"/>
                    <a:gd name="T7" fmla="*/ 0 h 396"/>
                    <a:gd name="T8" fmla="*/ 0 w 117"/>
                    <a:gd name="T9" fmla="*/ 0 h 396"/>
                    <a:gd name="T10" fmla="*/ 0 w 117"/>
                    <a:gd name="T11" fmla="*/ 0 h 396"/>
                    <a:gd name="T12" fmla="*/ 0 w 117"/>
                    <a:gd name="T13" fmla="*/ 0 h 396"/>
                    <a:gd name="T14" fmla="*/ 0 w 117"/>
                    <a:gd name="T15" fmla="*/ 0 h 396"/>
                    <a:gd name="T16" fmla="*/ 0 w 117"/>
                    <a:gd name="T17" fmla="*/ 0 h 396"/>
                    <a:gd name="T18" fmla="*/ 0 w 117"/>
                    <a:gd name="T19" fmla="*/ 0 h 396"/>
                    <a:gd name="T20" fmla="*/ 0 w 117"/>
                    <a:gd name="T21" fmla="*/ 0 h 396"/>
                    <a:gd name="T22" fmla="*/ 0 w 117"/>
                    <a:gd name="T23" fmla="*/ 0 h 396"/>
                    <a:gd name="T24" fmla="*/ 0 w 117"/>
                    <a:gd name="T25" fmla="*/ 0 h 396"/>
                    <a:gd name="T26" fmla="*/ 0 w 117"/>
                    <a:gd name="T27" fmla="*/ 0 h 396"/>
                    <a:gd name="T28" fmla="*/ 0 w 117"/>
                    <a:gd name="T29" fmla="*/ 0 h 396"/>
                    <a:gd name="T30" fmla="*/ 0 w 117"/>
                    <a:gd name="T31" fmla="*/ 0 h 396"/>
                    <a:gd name="T32" fmla="*/ 0 w 117"/>
                    <a:gd name="T33" fmla="*/ 0 h 396"/>
                    <a:gd name="T34" fmla="*/ 0 w 117"/>
                    <a:gd name="T35" fmla="*/ 0 h 396"/>
                    <a:gd name="T36" fmla="*/ 0 w 117"/>
                    <a:gd name="T37" fmla="*/ 0 h 39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17"/>
                    <a:gd name="T58" fmla="*/ 0 h 396"/>
                    <a:gd name="T59" fmla="*/ 117 w 117"/>
                    <a:gd name="T60" fmla="*/ 396 h 396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17" h="396">
                      <a:moveTo>
                        <a:pt x="117" y="10"/>
                      </a:moveTo>
                      <a:lnTo>
                        <a:pt x="115" y="9"/>
                      </a:lnTo>
                      <a:lnTo>
                        <a:pt x="107" y="6"/>
                      </a:lnTo>
                      <a:lnTo>
                        <a:pt x="95" y="2"/>
                      </a:lnTo>
                      <a:lnTo>
                        <a:pt x="80" y="0"/>
                      </a:lnTo>
                      <a:lnTo>
                        <a:pt x="63" y="0"/>
                      </a:lnTo>
                      <a:lnTo>
                        <a:pt x="43" y="2"/>
                      </a:lnTo>
                      <a:lnTo>
                        <a:pt x="22" y="9"/>
                      </a:lnTo>
                      <a:lnTo>
                        <a:pt x="0" y="22"/>
                      </a:lnTo>
                      <a:lnTo>
                        <a:pt x="0" y="396"/>
                      </a:lnTo>
                      <a:lnTo>
                        <a:pt x="3" y="396"/>
                      </a:lnTo>
                      <a:lnTo>
                        <a:pt x="11" y="395"/>
                      </a:lnTo>
                      <a:lnTo>
                        <a:pt x="23" y="393"/>
                      </a:lnTo>
                      <a:lnTo>
                        <a:pt x="39" y="389"/>
                      </a:lnTo>
                      <a:lnTo>
                        <a:pt x="58" y="385"/>
                      </a:lnTo>
                      <a:lnTo>
                        <a:pt x="77" y="377"/>
                      </a:lnTo>
                      <a:lnTo>
                        <a:pt x="96" y="365"/>
                      </a:lnTo>
                      <a:lnTo>
                        <a:pt x="117" y="351"/>
                      </a:lnTo>
                      <a:lnTo>
                        <a:pt x="117" y="10"/>
                      </a:lnTo>
                      <a:close/>
                    </a:path>
                  </a:pathLst>
                </a:custGeom>
                <a:solidFill>
                  <a:srgbClr val="FF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843" name="Freeform 28"/>
                <p:cNvSpPr>
                  <a:spLocks/>
                </p:cNvSpPr>
                <p:nvPr/>
              </p:nvSpPr>
              <p:spPr bwMode="auto">
                <a:xfrm>
                  <a:off x="4826" y="1876"/>
                  <a:ext cx="11" cy="33"/>
                </a:xfrm>
                <a:custGeom>
                  <a:avLst/>
                  <a:gdLst>
                    <a:gd name="T0" fmla="*/ 0 w 80"/>
                    <a:gd name="T1" fmla="*/ 0 h 230"/>
                    <a:gd name="T2" fmla="*/ 0 w 80"/>
                    <a:gd name="T3" fmla="*/ 0 h 230"/>
                    <a:gd name="T4" fmla="*/ 0 w 80"/>
                    <a:gd name="T5" fmla="*/ 0 h 230"/>
                    <a:gd name="T6" fmla="*/ 0 w 80"/>
                    <a:gd name="T7" fmla="*/ 0 h 230"/>
                    <a:gd name="T8" fmla="*/ 0 w 80"/>
                    <a:gd name="T9" fmla="*/ 0 h 230"/>
                    <a:gd name="T10" fmla="*/ 0 w 80"/>
                    <a:gd name="T11" fmla="*/ 0 h 230"/>
                    <a:gd name="T12" fmla="*/ 0 w 80"/>
                    <a:gd name="T13" fmla="*/ 0 h 230"/>
                    <a:gd name="T14" fmla="*/ 0 w 80"/>
                    <a:gd name="T15" fmla="*/ 0 h 230"/>
                    <a:gd name="T16" fmla="*/ 0 w 80"/>
                    <a:gd name="T17" fmla="*/ 0 h 230"/>
                    <a:gd name="T18" fmla="*/ 0 w 80"/>
                    <a:gd name="T19" fmla="*/ 0 h 230"/>
                    <a:gd name="T20" fmla="*/ 0 w 80"/>
                    <a:gd name="T21" fmla="*/ 0 h 230"/>
                    <a:gd name="T22" fmla="*/ 0 w 80"/>
                    <a:gd name="T23" fmla="*/ 0 h 230"/>
                    <a:gd name="T24" fmla="*/ 0 w 80"/>
                    <a:gd name="T25" fmla="*/ 0 h 230"/>
                    <a:gd name="T26" fmla="*/ 0 w 80"/>
                    <a:gd name="T27" fmla="*/ 0 h 230"/>
                    <a:gd name="T28" fmla="*/ 0 w 80"/>
                    <a:gd name="T29" fmla="*/ 0 h 230"/>
                    <a:gd name="T30" fmla="*/ 0 w 80"/>
                    <a:gd name="T31" fmla="*/ 0 h 230"/>
                    <a:gd name="T32" fmla="*/ 0 w 80"/>
                    <a:gd name="T33" fmla="*/ 0 h 230"/>
                    <a:gd name="T34" fmla="*/ 0 w 80"/>
                    <a:gd name="T35" fmla="*/ 0 h 230"/>
                    <a:gd name="T36" fmla="*/ 0 w 80"/>
                    <a:gd name="T37" fmla="*/ 0 h 230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80"/>
                    <a:gd name="T58" fmla="*/ 0 h 230"/>
                    <a:gd name="T59" fmla="*/ 80 w 80"/>
                    <a:gd name="T60" fmla="*/ 230 h 230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80" h="230">
                      <a:moveTo>
                        <a:pt x="80" y="7"/>
                      </a:moveTo>
                      <a:lnTo>
                        <a:pt x="78" y="6"/>
                      </a:lnTo>
                      <a:lnTo>
                        <a:pt x="73" y="5"/>
                      </a:lnTo>
                      <a:lnTo>
                        <a:pt x="65" y="2"/>
                      </a:lnTo>
                      <a:lnTo>
                        <a:pt x="55" y="0"/>
                      </a:lnTo>
                      <a:lnTo>
                        <a:pt x="44" y="0"/>
                      </a:lnTo>
                      <a:lnTo>
                        <a:pt x="30" y="1"/>
                      </a:lnTo>
                      <a:lnTo>
                        <a:pt x="15" y="7"/>
                      </a:lnTo>
                      <a:lnTo>
                        <a:pt x="0" y="15"/>
                      </a:lnTo>
                      <a:lnTo>
                        <a:pt x="0" y="230"/>
                      </a:lnTo>
                      <a:lnTo>
                        <a:pt x="3" y="230"/>
                      </a:lnTo>
                      <a:lnTo>
                        <a:pt x="7" y="229"/>
                      </a:lnTo>
                      <a:lnTo>
                        <a:pt x="16" y="228"/>
                      </a:lnTo>
                      <a:lnTo>
                        <a:pt x="27" y="225"/>
                      </a:lnTo>
                      <a:lnTo>
                        <a:pt x="39" y="222"/>
                      </a:lnTo>
                      <a:lnTo>
                        <a:pt x="53" y="216"/>
                      </a:lnTo>
                      <a:lnTo>
                        <a:pt x="67" y="208"/>
                      </a:lnTo>
                      <a:lnTo>
                        <a:pt x="80" y="199"/>
                      </a:lnTo>
                      <a:lnTo>
                        <a:pt x="80" y="7"/>
                      </a:lnTo>
                      <a:close/>
                    </a:path>
                  </a:pathLst>
                </a:custGeom>
                <a:solidFill>
                  <a:srgbClr val="FF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844" name="Freeform 29"/>
                <p:cNvSpPr>
                  <a:spLocks/>
                </p:cNvSpPr>
                <p:nvPr/>
              </p:nvSpPr>
              <p:spPr bwMode="auto">
                <a:xfrm>
                  <a:off x="4964" y="1970"/>
                  <a:ext cx="16" cy="17"/>
                </a:xfrm>
                <a:custGeom>
                  <a:avLst/>
                  <a:gdLst>
                    <a:gd name="T0" fmla="*/ 0 w 117"/>
                    <a:gd name="T1" fmla="*/ 0 h 117"/>
                    <a:gd name="T2" fmla="*/ 0 w 117"/>
                    <a:gd name="T3" fmla="*/ 0 h 117"/>
                    <a:gd name="T4" fmla="*/ 0 w 117"/>
                    <a:gd name="T5" fmla="*/ 0 h 117"/>
                    <a:gd name="T6" fmla="*/ 0 w 117"/>
                    <a:gd name="T7" fmla="*/ 0 h 117"/>
                    <a:gd name="T8" fmla="*/ 0 w 117"/>
                    <a:gd name="T9" fmla="*/ 0 h 117"/>
                    <a:gd name="T10" fmla="*/ 0 w 117"/>
                    <a:gd name="T11" fmla="*/ 0 h 117"/>
                    <a:gd name="T12" fmla="*/ 0 w 117"/>
                    <a:gd name="T13" fmla="*/ 0 h 117"/>
                    <a:gd name="T14" fmla="*/ 0 w 117"/>
                    <a:gd name="T15" fmla="*/ 0 h 117"/>
                    <a:gd name="T16" fmla="*/ 0 w 117"/>
                    <a:gd name="T17" fmla="*/ 0 h 117"/>
                    <a:gd name="T18" fmla="*/ 0 w 117"/>
                    <a:gd name="T19" fmla="*/ 0 h 117"/>
                    <a:gd name="T20" fmla="*/ 0 w 117"/>
                    <a:gd name="T21" fmla="*/ 0 h 117"/>
                    <a:gd name="T22" fmla="*/ 0 w 117"/>
                    <a:gd name="T23" fmla="*/ 0 h 117"/>
                    <a:gd name="T24" fmla="*/ 0 w 117"/>
                    <a:gd name="T25" fmla="*/ 0 h 117"/>
                    <a:gd name="T26" fmla="*/ 0 w 117"/>
                    <a:gd name="T27" fmla="*/ 0 h 117"/>
                    <a:gd name="T28" fmla="*/ 0 w 117"/>
                    <a:gd name="T29" fmla="*/ 0 h 117"/>
                    <a:gd name="T30" fmla="*/ 0 w 117"/>
                    <a:gd name="T31" fmla="*/ 0 h 117"/>
                    <a:gd name="T32" fmla="*/ 0 w 117"/>
                    <a:gd name="T33" fmla="*/ 0 h 117"/>
                    <a:gd name="T34" fmla="*/ 0 w 117"/>
                    <a:gd name="T35" fmla="*/ 0 h 117"/>
                    <a:gd name="T36" fmla="*/ 0 w 117"/>
                    <a:gd name="T37" fmla="*/ 0 h 117"/>
                    <a:gd name="T38" fmla="*/ 0 w 117"/>
                    <a:gd name="T39" fmla="*/ 0 h 117"/>
                    <a:gd name="T40" fmla="*/ 0 w 117"/>
                    <a:gd name="T41" fmla="*/ 0 h 117"/>
                    <a:gd name="T42" fmla="*/ 0 w 117"/>
                    <a:gd name="T43" fmla="*/ 0 h 117"/>
                    <a:gd name="T44" fmla="*/ 0 w 117"/>
                    <a:gd name="T45" fmla="*/ 0 h 117"/>
                    <a:gd name="T46" fmla="*/ 0 w 117"/>
                    <a:gd name="T47" fmla="*/ 0 h 117"/>
                    <a:gd name="T48" fmla="*/ 0 w 117"/>
                    <a:gd name="T49" fmla="*/ 0 h 117"/>
                    <a:gd name="T50" fmla="*/ 0 w 117"/>
                    <a:gd name="T51" fmla="*/ 0 h 117"/>
                    <a:gd name="T52" fmla="*/ 0 w 117"/>
                    <a:gd name="T53" fmla="*/ 0 h 117"/>
                    <a:gd name="T54" fmla="*/ 0 w 117"/>
                    <a:gd name="T55" fmla="*/ 0 h 117"/>
                    <a:gd name="T56" fmla="*/ 0 w 117"/>
                    <a:gd name="T57" fmla="*/ 0 h 117"/>
                    <a:gd name="T58" fmla="*/ 0 w 117"/>
                    <a:gd name="T59" fmla="*/ 0 h 117"/>
                    <a:gd name="T60" fmla="*/ 0 w 117"/>
                    <a:gd name="T61" fmla="*/ 0 h 117"/>
                    <a:gd name="T62" fmla="*/ 0 w 117"/>
                    <a:gd name="T63" fmla="*/ 0 h 117"/>
                    <a:gd name="T64" fmla="*/ 0 w 117"/>
                    <a:gd name="T65" fmla="*/ 0 h 117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w 117"/>
                    <a:gd name="T100" fmla="*/ 0 h 117"/>
                    <a:gd name="T101" fmla="*/ 117 w 117"/>
                    <a:gd name="T102" fmla="*/ 117 h 117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T99" t="T100" r="T101" b="T102"/>
                  <a:pathLst>
                    <a:path w="117" h="117">
                      <a:moveTo>
                        <a:pt x="58" y="117"/>
                      </a:moveTo>
                      <a:lnTo>
                        <a:pt x="70" y="116"/>
                      </a:lnTo>
                      <a:lnTo>
                        <a:pt x="81" y="112"/>
                      </a:lnTo>
                      <a:lnTo>
                        <a:pt x="90" y="106"/>
                      </a:lnTo>
                      <a:lnTo>
                        <a:pt x="100" y="100"/>
                      </a:lnTo>
                      <a:lnTo>
                        <a:pt x="106" y="90"/>
                      </a:lnTo>
                      <a:lnTo>
                        <a:pt x="112" y="81"/>
                      </a:lnTo>
                      <a:lnTo>
                        <a:pt x="116" y="70"/>
                      </a:lnTo>
                      <a:lnTo>
                        <a:pt x="117" y="58"/>
                      </a:lnTo>
                      <a:lnTo>
                        <a:pt x="116" y="46"/>
                      </a:lnTo>
                      <a:lnTo>
                        <a:pt x="112" y="35"/>
                      </a:lnTo>
                      <a:lnTo>
                        <a:pt x="106" y="25"/>
                      </a:lnTo>
                      <a:lnTo>
                        <a:pt x="100" y="17"/>
                      </a:lnTo>
                      <a:lnTo>
                        <a:pt x="90" y="9"/>
                      </a:lnTo>
                      <a:lnTo>
                        <a:pt x="81" y="4"/>
                      </a:lnTo>
                      <a:lnTo>
                        <a:pt x="70" y="1"/>
                      </a:lnTo>
                      <a:lnTo>
                        <a:pt x="58" y="0"/>
                      </a:lnTo>
                      <a:lnTo>
                        <a:pt x="47" y="1"/>
                      </a:lnTo>
                      <a:lnTo>
                        <a:pt x="36" y="4"/>
                      </a:lnTo>
                      <a:lnTo>
                        <a:pt x="26" y="9"/>
                      </a:lnTo>
                      <a:lnTo>
                        <a:pt x="17" y="17"/>
                      </a:lnTo>
                      <a:lnTo>
                        <a:pt x="10" y="25"/>
                      </a:lnTo>
                      <a:lnTo>
                        <a:pt x="5" y="35"/>
                      </a:lnTo>
                      <a:lnTo>
                        <a:pt x="1" y="46"/>
                      </a:lnTo>
                      <a:lnTo>
                        <a:pt x="0" y="58"/>
                      </a:lnTo>
                      <a:lnTo>
                        <a:pt x="1" y="70"/>
                      </a:lnTo>
                      <a:lnTo>
                        <a:pt x="5" y="81"/>
                      </a:lnTo>
                      <a:lnTo>
                        <a:pt x="10" y="90"/>
                      </a:lnTo>
                      <a:lnTo>
                        <a:pt x="17" y="100"/>
                      </a:lnTo>
                      <a:lnTo>
                        <a:pt x="26" y="106"/>
                      </a:lnTo>
                      <a:lnTo>
                        <a:pt x="36" y="112"/>
                      </a:lnTo>
                      <a:lnTo>
                        <a:pt x="47" y="116"/>
                      </a:lnTo>
                      <a:lnTo>
                        <a:pt x="58" y="11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845" name="Freeform 30"/>
                <p:cNvSpPr>
                  <a:spLocks/>
                </p:cNvSpPr>
                <p:nvPr/>
              </p:nvSpPr>
              <p:spPr bwMode="auto">
                <a:xfrm>
                  <a:off x="4912" y="1970"/>
                  <a:ext cx="9" cy="9"/>
                </a:xfrm>
                <a:custGeom>
                  <a:avLst/>
                  <a:gdLst>
                    <a:gd name="T0" fmla="*/ 0 w 58"/>
                    <a:gd name="T1" fmla="*/ 0 h 59"/>
                    <a:gd name="T2" fmla="*/ 0 w 58"/>
                    <a:gd name="T3" fmla="*/ 0 h 59"/>
                    <a:gd name="T4" fmla="*/ 0 w 58"/>
                    <a:gd name="T5" fmla="*/ 0 h 59"/>
                    <a:gd name="T6" fmla="*/ 0 w 58"/>
                    <a:gd name="T7" fmla="*/ 0 h 59"/>
                    <a:gd name="T8" fmla="*/ 0 w 58"/>
                    <a:gd name="T9" fmla="*/ 0 h 59"/>
                    <a:gd name="T10" fmla="*/ 0 w 58"/>
                    <a:gd name="T11" fmla="*/ 0 h 59"/>
                    <a:gd name="T12" fmla="*/ 0 w 58"/>
                    <a:gd name="T13" fmla="*/ 0 h 59"/>
                    <a:gd name="T14" fmla="*/ 0 w 58"/>
                    <a:gd name="T15" fmla="*/ 0 h 59"/>
                    <a:gd name="T16" fmla="*/ 0 w 58"/>
                    <a:gd name="T17" fmla="*/ 0 h 59"/>
                    <a:gd name="T18" fmla="*/ 0 w 58"/>
                    <a:gd name="T19" fmla="*/ 0 h 59"/>
                    <a:gd name="T20" fmla="*/ 0 w 58"/>
                    <a:gd name="T21" fmla="*/ 0 h 59"/>
                    <a:gd name="T22" fmla="*/ 0 w 58"/>
                    <a:gd name="T23" fmla="*/ 0 h 59"/>
                    <a:gd name="T24" fmla="*/ 0 w 58"/>
                    <a:gd name="T25" fmla="*/ 0 h 59"/>
                    <a:gd name="T26" fmla="*/ 0 w 58"/>
                    <a:gd name="T27" fmla="*/ 0 h 59"/>
                    <a:gd name="T28" fmla="*/ 0 w 58"/>
                    <a:gd name="T29" fmla="*/ 0 h 59"/>
                    <a:gd name="T30" fmla="*/ 0 w 58"/>
                    <a:gd name="T31" fmla="*/ 0 h 59"/>
                    <a:gd name="T32" fmla="*/ 0 w 58"/>
                    <a:gd name="T33" fmla="*/ 0 h 59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58"/>
                    <a:gd name="T52" fmla="*/ 0 h 59"/>
                    <a:gd name="T53" fmla="*/ 58 w 58"/>
                    <a:gd name="T54" fmla="*/ 59 h 59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58" h="59">
                      <a:moveTo>
                        <a:pt x="29" y="59"/>
                      </a:moveTo>
                      <a:lnTo>
                        <a:pt x="40" y="56"/>
                      </a:lnTo>
                      <a:lnTo>
                        <a:pt x="50" y="49"/>
                      </a:lnTo>
                      <a:lnTo>
                        <a:pt x="56" y="40"/>
                      </a:lnTo>
                      <a:lnTo>
                        <a:pt x="58" y="29"/>
                      </a:lnTo>
                      <a:lnTo>
                        <a:pt x="56" y="17"/>
                      </a:lnTo>
                      <a:lnTo>
                        <a:pt x="50" y="8"/>
                      </a:lnTo>
                      <a:lnTo>
                        <a:pt x="40" y="2"/>
                      </a:lnTo>
                      <a:lnTo>
                        <a:pt x="29" y="0"/>
                      </a:lnTo>
                      <a:lnTo>
                        <a:pt x="17" y="2"/>
                      </a:lnTo>
                      <a:lnTo>
                        <a:pt x="8" y="8"/>
                      </a:lnTo>
                      <a:lnTo>
                        <a:pt x="2" y="17"/>
                      </a:lnTo>
                      <a:lnTo>
                        <a:pt x="0" y="29"/>
                      </a:lnTo>
                      <a:lnTo>
                        <a:pt x="2" y="40"/>
                      </a:lnTo>
                      <a:lnTo>
                        <a:pt x="8" y="49"/>
                      </a:lnTo>
                      <a:lnTo>
                        <a:pt x="17" y="56"/>
                      </a:lnTo>
                      <a:lnTo>
                        <a:pt x="29" y="5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846" name="Freeform 31"/>
                <p:cNvSpPr>
                  <a:spLocks/>
                </p:cNvSpPr>
                <p:nvPr/>
              </p:nvSpPr>
              <p:spPr bwMode="auto">
                <a:xfrm>
                  <a:off x="4927" y="1971"/>
                  <a:ext cx="8" cy="8"/>
                </a:xfrm>
                <a:custGeom>
                  <a:avLst/>
                  <a:gdLst>
                    <a:gd name="T0" fmla="*/ 0 w 58"/>
                    <a:gd name="T1" fmla="*/ 0 h 59"/>
                    <a:gd name="T2" fmla="*/ 0 w 58"/>
                    <a:gd name="T3" fmla="*/ 0 h 59"/>
                    <a:gd name="T4" fmla="*/ 0 w 58"/>
                    <a:gd name="T5" fmla="*/ 0 h 59"/>
                    <a:gd name="T6" fmla="*/ 0 w 58"/>
                    <a:gd name="T7" fmla="*/ 0 h 59"/>
                    <a:gd name="T8" fmla="*/ 0 w 58"/>
                    <a:gd name="T9" fmla="*/ 0 h 59"/>
                    <a:gd name="T10" fmla="*/ 0 w 58"/>
                    <a:gd name="T11" fmla="*/ 0 h 59"/>
                    <a:gd name="T12" fmla="*/ 0 w 58"/>
                    <a:gd name="T13" fmla="*/ 0 h 59"/>
                    <a:gd name="T14" fmla="*/ 0 w 58"/>
                    <a:gd name="T15" fmla="*/ 0 h 59"/>
                    <a:gd name="T16" fmla="*/ 0 w 58"/>
                    <a:gd name="T17" fmla="*/ 0 h 59"/>
                    <a:gd name="T18" fmla="*/ 0 w 58"/>
                    <a:gd name="T19" fmla="*/ 0 h 59"/>
                    <a:gd name="T20" fmla="*/ 0 w 58"/>
                    <a:gd name="T21" fmla="*/ 0 h 59"/>
                    <a:gd name="T22" fmla="*/ 0 w 58"/>
                    <a:gd name="T23" fmla="*/ 0 h 59"/>
                    <a:gd name="T24" fmla="*/ 0 w 58"/>
                    <a:gd name="T25" fmla="*/ 0 h 59"/>
                    <a:gd name="T26" fmla="*/ 0 w 58"/>
                    <a:gd name="T27" fmla="*/ 0 h 59"/>
                    <a:gd name="T28" fmla="*/ 0 w 58"/>
                    <a:gd name="T29" fmla="*/ 0 h 59"/>
                    <a:gd name="T30" fmla="*/ 0 w 58"/>
                    <a:gd name="T31" fmla="*/ 0 h 59"/>
                    <a:gd name="T32" fmla="*/ 0 w 58"/>
                    <a:gd name="T33" fmla="*/ 0 h 59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58"/>
                    <a:gd name="T52" fmla="*/ 0 h 59"/>
                    <a:gd name="T53" fmla="*/ 58 w 58"/>
                    <a:gd name="T54" fmla="*/ 59 h 59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58" h="59">
                      <a:moveTo>
                        <a:pt x="29" y="59"/>
                      </a:moveTo>
                      <a:lnTo>
                        <a:pt x="41" y="57"/>
                      </a:lnTo>
                      <a:lnTo>
                        <a:pt x="50" y="51"/>
                      </a:lnTo>
                      <a:lnTo>
                        <a:pt x="56" y="42"/>
                      </a:lnTo>
                      <a:lnTo>
                        <a:pt x="58" y="30"/>
                      </a:lnTo>
                      <a:lnTo>
                        <a:pt x="56" y="19"/>
                      </a:lnTo>
                      <a:lnTo>
                        <a:pt x="50" y="9"/>
                      </a:lnTo>
                      <a:lnTo>
                        <a:pt x="41" y="3"/>
                      </a:lnTo>
                      <a:lnTo>
                        <a:pt x="29" y="0"/>
                      </a:lnTo>
                      <a:lnTo>
                        <a:pt x="18" y="3"/>
                      </a:lnTo>
                      <a:lnTo>
                        <a:pt x="9" y="9"/>
                      </a:lnTo>
                      <a:lnTo>
                        <a:pt x="2" y="19"/>
                      </a:lnTo>
                      <a:lnTo>
                        <a:pt x="0" y="30"/>
                      </a:lnTo>
                      <a:lnTo>
                        <a:pt x="2" y="42"/>
                      </a:lnTo>
                      <a:lnTo>
                        <a:pt x="9" y="51"/>
                      </a:lnTo>
                      <a:lnTo>
                        <a:pt x="18" y="57"/>
                      </a:lnTo>
                      <a:lnTo>
                        <a:pt x="29" y="5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847" name="Freeform 32"/>
                <p:cNvSpPr>
                  <a:spLocks/>
                </p:cNvSpPr>
                <p:nvPr/>
              </p:nvSpPr>
              <p:spPr bwMode="auto">
                <a:xfrm>
                  <a:off x="4871" y="1856"/>
                  <a:ext cx="23" cy="114"/>
                </a:xfrm>
                <a:custGeom>
                  <a:avLst/>
                  <a:gdLst>
                    <a:gd name="T0" fmla="*/ 0 w 166"/>
                    <a:gd name="T1" fmla="*/ 0 h 800"/>
                    <a:gd name="T2" fmla="*/ 0 w 166"/>
                    <a:gd name="T3" fmla="*/ 0 h 800"/>
                    <a:gd name="T4" fmla="*/ 0 w 166"/>
                    <a:gd name="T5" fmla="*/ 0 h 800"/>
                    <a:gd name="T6" fmla="*/ 0 w 166"/>
                    <a:gd name="T7" fmla="*/ 0 h 800"/>
                    <a:gd name="T8" fmla="*/ 0 w 166"/>
                    <a:gd name="T9" fmla="*/ 0 h 800"/>
                    <a:gd name="T10" fmla="*/ 0 w 166"/>
                    <a:gd name="T11" fmla="*/ 0 h 800"/>
                    <a:gd name="T12" fmla="*/ 0 w 166"/>
                    <a:gd name="T13" fmla="*/ 0 h 800"/>
                    <a:gd name="T14" fmla="*/ 0 w 166"/>
                    <a:gd name="T15" fmla="*/ 0 h 800"/>
                    <a:gd name="T16" fmla="*/ 0 w 166"/>
                    <a:gd name="T17" fmla="*/ 0 h 800"/>
                    <a:gd name="T18" fmla="*/ 0 w 166"/>
                    <a:gd name="T19" fmla="*/ 0 h 800"/>
                    <a:gd name="T20" fmla="*/ 0 w 166"/>
                    <a:gd name="T21" fmla="*/ 0 h 800"/>
                    <a:gd name="T22" fmla="*/ 0 w 166"/>
                    <a:gd name="T23" fmla="*/ 0 h 800"/>
                    <a:gd name="T24" fmla="*/ 0 w 166"/>
                    <a:gd name="T25" fmla="*/ 0 h 800"/>
                    <a:gd name="T26" fmla="*/ 0 w 166"/>
                    <a:gd name="T27" fmla="*/ 0 h 800"/>
                    <a:gd name="T28" fmla="*/ 0 w 166"/>
                    <a:gd name="T29" fmla="*/ 0 h 800"/>
                    <a:gd name="T30" fmla="*/ 0 w 166"/>
                    <a:gd name="T31" fmla="*/ 0 h 800"/>
                    <a:gd name="T32" fmla="*/ 0 w 166"/>
                    <a:gd name="T33" fmla="*/ 0 h 800"/>
                    <a:gd name="T34" fmla="*/ 0 w 166"/>
                    <a:gd name="T35" fmla="*/ 0 h 800"/>
                    <a:gd name="T36" fmla="*/ 0 w 166"/>
                    <a:gd name="T37" fmla="*/ 0 h 800"/>
                    <a:gd name="T38" fmla="*/ 0 w 166"/>
                    <a:gd name="T39" fmla="*/ 0 h 800"/>
                    <a:gd name="T40" fmla="*/ 0 w 166"/>
                    <a:gd name="T41" fmla="*/ 0 h 800"/>
                    <a:gd name="T42" fmla="*/ 0 w 166"/>
                    <a:gd name="T43" fmla="*/ 0 h 800"/>
                    <a:gd name="T44" fmla="*/ 0 w 166"/>
                    <a:gd name="T45" fmla="*/ 0 h 800"/>
                    <a:gd name="T46" fmla="*/ 0 w 166"/>
                    <a:gd name="T47" fmla="*/ 0 h 800"/>
                    <a:gd name="T48" fmla="*/ 0 w 166"/>
                    <a:gd name="T49" fmla="*/ 0 h 800"/>
                    <a:gd name="T50" fmla="*/ 0 w 166"/>
                    <a:gd name="T51" fmla="*/ 0 h 800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66"/>
                    <a:gd name="T79" fmla="*/ 0 h 800"/>
                    <a:gd name="T80" fmla="*/ 166 w 166"/>
                    <a:gd name="T81" fmla="*/ 800 h 800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66" h="800">
                      <a:moveTo>
                        <a:pt x="52" y="16"/>
                      </a:moveTo>
                      <a:lnTo>
                        <a:pt x="47" y="32"/>
                      </a:lnTo>
                      <a:lnTo>
                        <a:pt x="36" y="77"/>
                      </a:lnTo>
                      <a:lnTo>
                        <a:pt x="21" y="148"/>
                      </a:lnTo>
                      <a:lnTo>
                        <a:pt x="8" y="244"/>
                      </a:lnTo>
                      <a:lnTo>
                        <a:pt x="0" y="359"/>
                      </a:lnTo>
                      <a:lnTo>
                        <a:pt x="2" y="492"/>
                      </a:lnTo>
                      <a:lnTo>
                        <a:pt x="15" y="640"/>
                      </a:lnTo>
                      <a:lnTo>
                        <a:pt x="46" y="800"/>
                      </a:lnTo>
                      <a:lnTo>
                        <a:pt x="161" y="794"/>
                      </a:lnTo>
                      <a:lnTo>
                        <a:pt x="156" y="770"/>
                      </a:lnTo>
                      <a:lnTo>
                        <a:pt x="145" y="706"/>
                      </a:lnTo>
                      <a:lnTo>
                        <a:pt x="131" y="610"/>
                      </a:lnTo>
                      <a:lnTo>
                        <a:pt x="118" y="493"/>
                      </a:lnTo>
                      <a:lnTo>
                        <a:pt x="111" y="364"/>
                      </a:lnTo>
                      <a:lnTo>
                        <a:pt x="115" y="235"/>
                      </a:lnTo>
                      <a:lnTo>
                        <a:pt x="132" y="113"/>
                      </a:lnTo>
                      <a:lnTo>
                        <a:pt x="166" y="9"/>
                      </a:lnTo>
                      <a:lnTo>
                        <a:pt x="166" y="8"/>
                      </a:lnTo>
                      <a:lnTo>
                        <a:pt x="166" y="6"/>
                      </a:lnTo>
                      <a:lnTo>
                        <a:pt x="164" y="4"/>
                      </a:lnTo>
                      <a:lnTo>
                        <a:pt x="157" y="0"/>
                      </a:lnTo>
                      <a:lnTo>
                        <a:pt x="143" y="0"/>
                      </a:lnTo>
                      <a:lnTo>
                        <a:pt x="123" y="1"/>
                      </a:lnTo>
                      <a:lnTo>
                        <a:pt x="93" y="7"/>
                      </a:lnTo>
                      <a:lnTo>
                        <a:pt x="52" y="1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848" name="Freeform 33"/>
                <p:cNvSpPr>
                  <a:spLocks/>
                </p:cNvSpPr>
                <p:nvPr/>
              </p:nvSpPr>
              <p:spPr bwMode="auto">
                <a:xfrm>
                  <a:off x="4993" y="1842"/>
                  <a:ext cx="32" cy="128"/>
                </a:xfrm>
                <a:custGeom>
                  <a:avLst/>
                  <a:gdLst>
                    <a:gd name="T0" fmla="*/ 0 w 225"/>
                    <a:gd name="T1" fmla="*/ 0 h 893"/>
                    <a:gd name="T2" fmla="*/ 0 w 225"/>
                    <a:gd name="T3" fmla="*/ 0 h 893"/>
                    <a:gd name="T4" fmla="*/ 0 w 225"/>
                    <a:gd name="T5" fmla="*/ 0 h 893"/>
                    <a:gd name="T6" fmla="*/ 0 w 225"/>
                    <a:gd name="T7" fmla="*/ 0 h 893"/>
                    <a:gd name="T8" fmla="*/ 0 w 225"/>
                    <a:gd name="T9" fmla="*/ 0 h 893"/>
                    <a:gd name="T10" fmla="*/ 0 w 225"/>
                    <a:gd name="T11" fmla="*/ 0 h 893"/>
                    <a:gd name="T12" fmla="*/ 0 w 225"/>
                    <a:gd name="T13" fmla="*/ 0 h 893"/>
                    <a:gd name="T14" fmla="*/ 0 w 225"/>
                    <a:gd name="T15" fmla="*/ 0 h 893"/>
                    <a:gd name="T16" fmla="*/ 0 w 225"/>
                    <a:gd name="T17" fmla="*/ 0 h 893"/>
                    <a:gd name="T18" fmla="*/ 0 w 225"/>
                    <a:gd name="T19" fmla="*/ 0 h 893"/>
                    <a:gd name="T20" fmla="*/ 0 w 225"/>
                    <a:gd name="T21" fmla="*/ 0 h 893"/>
                    <a:gd name="T22" fmla="*/ 0 w 225"/>
                    <a:gd name="T23" fmla="*/ 0 h 893"/>
                    <a:gd name="T24" fmla="*/ 0 w 225"/>
                    <a:gd name="T25" fmla="*/ 0 h 893"/>
                    <a:gd name="T26" fmla="*/ 0 w 225"/>
                    <a:gd name="T27" fmla="*/ 0 h 893"/>
                    <a:gd name="T28" fmla="*/ 0 w 225"/>
                    <a:gd name="T29" fmla="*/ 0 h 893"/>
                    <a:gd name="T30" fmla="*/ 0 w 225"/>
                    <a:gd name="T31" fmla="*/ 0 h 893"/>
                    <a:gd name="T32" fmla="*/ 0 w 225"/>
                    <a:gd name="T33" fmla="*/ 0 h 893"/>
                    <a:gd name="T34" fmla="*/ 0 w 225"/>
                    <a:gd name="T35" fmla="*/ 0 h 893"/>
                    <a:gd name="T36" fmla="*/ 0 w 225"/>
                    <a:gd name="T37" fmla="*/ 0 h 893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225"/>
                    <a:gd name="T58" fmla="*/ 0 h 893"/>
                    <a:gd name="T59" fmla="*/ 225 w 225"/>
                    <a:gd name="T60" fmla="*/ 893 h 893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225" h="893">
                      <a:moveTo>
                        <a:pt x="225" y="6"/>
                      </a:moveTo>
                      <a:lnTo>
                        <a:pt x="219" y="12"/>
                      </a:lnTo>
                      <a:lnTo>
                        <a:pt x="204" y="35"/>
                      </a:lnTo>
                      <a:lnTo>
                        <a:pt x="185" y="82"/>
                      </a:lnTo>
                      <a:lnTo>
                        <a:pt x="165" y="158"/>
                      </a:lnTo>
                      <a:lnTo>
                        <a:pt x="149" y="270"/>
                      </a:lnTo>
                      <a:lnTo>
                        <a:pt x="141" y="427"/>
                      </a:lnTo>
                      <a:lnTo>
                        <a:pt x="146" y="631"/>
                      </a:lnTo>
                      <a:lnTo>
                        <a:pt x="168" y="893"/>
                      </a:lnTo>
                      <a:lnTo>
                        <a:pt x="41" y="893"/>
                      </a:lnTo>
                      <a:lnTo>
                        <a:pt x="36" y="867"/>
                      </a:lnTo>
                      <a:lnTo>
                        <a:pt x="26" y="794"/>
                      </a:lnTo>
                      <a:lnTo>
                        <a:pt x="13" y="686"/>
                      </a:lnTo>
                      <a:lnTo>
                        <a:pt x="3" y="554"/>
                      </a:lnTo>
                      <a:lnTo>
                        <a:pt x="0" y="408"/>
                      </a:lnTo>
                      <a:lnTo>
                        <a:pt x="6" y="260"/>
                      </a:lnTo>
                      <a:lnTo>
                        <a:pt x="30" y="121"/>
                      </a:lnTo>
                      <a:lnTo>
                        <a:pt x="73" y="0"/>
                      </a:lnTo>
                      <a:lnTo>
                        <a:pt x="225" y="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849" name="Freeform 34"/>
                <p:cNvSpPr>
                  <a:spLocks/>
                </p:cNvSpPr>
                <p:nvPr/>
              </p:nvSpPr>
              <p:spPr bwMode="auto">
                <a:xfrm>
                  <a:off x="4871" y="1863"/>
                  <a:ext cx="21" cy="100"/>
                </a:xfrm>
                <a:custGeom>
                  <a:avLst/>
                  <a:gdLst>
                    <a:gd name="T0" fmla="*/ 0 w 145"/>
                    <a:gd name="T1" fmla="*/ 0 h 699"/>
                    <a:gd name="T2" fmla="*/ 0 w 145"/>
                    <a:gd name="T3" fmla="*/ 0 h 699"/>
                    <a:gd name="T4" fmla="*/ 0 w 145"/>
                    <a:gd name="T5" fmla="*/ 0 h 699"/>
                    <a:gd name="T6" fmla="*/ 0 w 145"/>
                    <a:gd name="T7" fmla="*/ 0 h 699"/>
                    <a:gd name="T8" fmla="*/ 0 w 145"/>
                    <a:gd name="T9" fmla="*/ 0 h 699"/>
                    <a:gd name="T10" fmla="*/ 0 w 145"/>
                    <a:gd name="T11" fmla="*/ 0 h 699"/>
                    <a:gd name="T12" fmla="*/ 0 w 145"/>
                    <a:gd name="T13" fmla="*/ 0 h 699"/>
                    <a:gd name="T14" fmla="*/ 0 w 145"/>
                    <a:gd name="T15" fmla="*/ 0 h 699"/>
                    <a:gd name="T16" fmla="*/ 0 w 145"/>
                    <a:gd name="T17" fmla="*/ 0 h 699"/>
                    <a:gd name="T18" fmla="*/ 0 w 145"/>
                    <a:gd name="T19" fmla="*/ 0 h 699"/>
                    <a:gd name="T20" fmla="*/ 0 w 145"/>
                    <a:gd name="T21" fmla="*/ 0 h 699"/>
                    <a:gd name="T22" fmla="*/ 0 w 145"/>
                    <a:gd name="T23" fmla="*/ 0 h 699"/>
                    <a:gd name="T24" fmla="*/ 0 w 145"/>
                    <a:gd name="T25" fmla="*/ 0 h 699"/>
                    <a:gd name="T26" fmla="*/ 0 w 145"/>
                    <a:gd name="T27" fmla="*/ 0 h 699"/>
                    <a:gd name="T28" fmla="*/ 0 w 145"/>
                    <a:gd name="T29" fmla="*/ 0 h 699"/>
                    <a:gd name="T30" fmla="*/ 0 w 145"/>
                    <a:gd name="T31" fmla="*/ 0 h 699"/>
                    <a:gd name="T32" fmla="*/ 0 w 145"/>
                    <a:gd name="T33" fmla="*/ 0 h 699"/>
                    <a:gd name="T34" fmla="*/ 0 w 145"/>
                    <a:gd name="T35" fmla="*/ 0 h 699"/>
                    <a:gd name="T36" fmla="*/ 0 w 145"/>
                    <a:gd name="T37" fmla="*/ 0 h 699"/>
                    <a:gd name="T38" fmla="*/ 0 w 145"/>
                    <a:gd name="T39" fmla="*/ 0 h 699"/>
                    <a:gd name="T40" fmla="*/ 0 w 145"/>
                    <a:gd name="T41" fmla="*/ 0 h 699"/>
                    <a:gd name="T42" fmla="*/ 0 w 145"/>
                    <a:gd name="T43" fmla="*/ 0 h 699"/>
                    <a:gd name="T44" fmla="*/ 0 w 145"/>
                    <a:gd name="T45" fmla="*/ 0 h 699"/>
                    <a:gd name="T46" fmla="*/ 0 w 145"/>
                    <a:gd name="T47" fmla="*/ 0 h 699"/>
                    <a:gd name="T48" fmla="*/ 0 w 145"/>
                    <a:gd name="T49" fmla="*/ 0 h 699"/>
                    <a:gd name="T50" fmla="*/ 0 w 145"/>
                    <a:gd name="T51" fmla="*/ 0 h 699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45"/>
                    <a:gd name="T79" fmla="*/ 0 h 699"/>
                    <a:gd name="T80" fmla="*/ 145 w 145"/>
                    <a:gd name="T81" fmla="*/ 699 h 699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45" h="699">
                      <a:moveTo>
                        <a:pt x="46" y="14"/>
                      </a:moveTo>
                      <a:lnTo>
                        <a:pt x="41" y="28"/>
                      </a:lnTo>
                      <a:lnTo>
                        <a:pt x="32" y="67"/>
                      </a:lnTo>
                      <a:lnTo>
                        <a:pt x="20" y="130"/>
                      </a:lnTo>
                      <a:lnTo>
                        <a:pt x="7" y="213"/>
                      </a:lnTo>
                      <a:lnTo>
                        <a:pt x="0" y="314"/>
                      </a:lnTo>
                      <a:lnTo>
                        <a:pt x="1" y="430"/>
                      </a:lnTo>
                      <a:lnTo>
                        <a:pt x="13" y="559"/>
                      </a:lnTo>
                      <a:lnTo>
                        <a:pt x="40" y="699"/>
                      </a:lnTo>
                      <a:lnTo>
                        <a:pt x="140" y="693"/>
                      </a:lnTo>
                      <a:lnTo>
                        <a:pt x="135" y="672"/>
                      </a:lnTo>
                      <a:lnTo>
                        <a:pt x="126" y="616"/>
                      </a:lnTo>
                      <a:lnTo>
                        <a:pt x="113" y="532"/>
                      </a:lnTo>
                      <a:lnTo>
                        <a:pt x="103" y="430"/>
                      </a:lnTo>
                      <a:lnTo>
                        <a:pt x="97" y="317"/>
                      </a:lnTo>
                      <a:lnTo>
                        <a:pt x="100" y="205"/>
                      </a:lnTo>
                      <a:lnTo>
                        <a:pt x="115" y="98"/>
                      </a:lnTo>
                      <a:lnTo>
                        <a:pt x="145" y="8"/>
                      </a:lnTo>
                      <a:lnTo>
                        <a:pt x="145" y="7"/>
                      </a:lnTo>
                      <a:lnTo>
                        <a:pt x="145" y="5"/>
                      </a:lnTo>
                      <a:lnTo>
                        <a:pt x="143" y="3"/>
                      </a:lnTo>
                      <a:lnTo>
                        <a:pt x="137" y="0"/>
                      </a:lnTo>
                      <a:lnTo>
                        <a:pt x="126" y="0"/>
                      </a:lnTo>
                      <a:lnTo>
                        <a:pt x="108" y="1"/>
                      </a:lnTo>
                      <a:lnTo>
                        <a:pt x="81" y="6"/>
                      </a:lnTo>
                      <a:lnTo>
                        <a:pt x="46" y="14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850" name="Freeform 35"/>
                <p:cNvSpPr>
                  <a:spLocks/>
                </p:cNvSpPr>
                <p:nvPr/>
              </p:nvSpPr>
              <p:spPr bwMode="auto">
                <a:xfrm>
                  <a:off x="4872" y="1870"/>
                  <a:ext cx="18" cy="85"/>
                </a:xfrm>
                <a:custGeom>
                  <a:avLst/>
                  <a:gdLst>
                    <a:gd name="T0" fmla="*/ 0 w 123"/>
                    <a:gd name="T1" fmla="*/ 0 h 597"/>
                    <a:gd name="T2" fmla="*/ 0 w 123"/>
                    <a:gd name="T3" fmla="*/ 0 h 597"/>
                    <a:gd name="T4" fmla="*/ 0 w 123"/>
                    <a:gd name="T5" fmla="*/ 0 h 597"/>
                    <a:gd name="T6" fmla="*/ 0 w 123"/>
                    <a:gd name="T7" fmla="*/ 0 h 597"/>
                    <a:gd name="T8" fmla="*/ 0 w 123"/>
                    <a:gd name="T9" fmla="*/ 0 h 597"/>
                    <a:gd name="T10" fmla="*/ 0 w 123"/>
                    <a:gd name="T11" fmla="*/ 0 h 597"/>
                    <a:gd name="T12" fmla="*/ 0 w 123"/>
                    <a:gd name="T13" fmla="*/ 0 h 597"/>
                    <a:gd name="T14" fmla="*/ 0 w 123"/>
                    <a:gd name="T15" fmla="*/ 0 h 597"/>
                    <a:gd name="T16" fmla="*/ 0 w 123"/>
                    <a:gd name="T17" fmla="*/ 0 h 597"/>
                    <a:gd name="T18" fmla="*/ 0 w 123"/>
                    <a:gd name="T19" fmla="*/ 0 h 597"/>
                    <a:gd name="T20" fmla="*/ 0 w 123"/>
                    <a:gd name="T21" fmla="*/ 0 h 597"/>
                    <a:gd name="T22" fmla="*/ 0 w 123"/>
                    <a:gd name="T23" fmla="*/ 0 h 597"/>
                    <a:gd name="T24" fmla="*/ 0 w 123"/>
                    <a:gd name="T25" fmla="*/ 0 h 597"/>
                    <a:gd name="T26" fmla="*/ 0 w 123"/>
                    <a:gd name="T27" fmla="*/ 0 h 597"/>
                    <a:gd name="T28" fmla="*/ 0 w 123"/>
                    <a:gd name="T29" fmla="*/ 0 h 597"/>
                    <a:gd name="T30" fmla="*/ 0 w 123"/>
                    <a:gd name="T31" fmla="*/ 0 h 597"/>
                    <a:gd name="T32" fmla="*/ 0 w 123"/>
                    <a:gd name="T33" fmla="*/ 0 h 597"/>
                    <a:gd name="T34" fmla="*/ 0 w 123"/>
                    <a:gd name="T35" fmla="*/ 0 h 597"/>
                    <a:gd name="T36" fmla="*/ 0 w 123"/>
                    <a:gd name="T37" fmla="*/ 0 h 597"/>
                    <a:gd name="T38" fmla="*/ 0 w 123"/>
                    <a:gd name="T39" fmla="*/ 0 h 597"/>
                    <a:gd name="T40" fmla="*/ 0 w 123"/>
                    <a:gd name="T41" fmla="*/ 0 h 597"/>
                    <a:gd name="T42" fmla="*/ 0 w 123"/>
                    <a:gd name="T43" fmla="*/ 0 h 597"/>
                    <a:gd name="T44" fmla="*/ 0 w 123"/>
                    <a:gd name="T45" fmla="*/ 0 h 597"/>
                    <a:gd name="T46" fmla="*/ 0 w 123"/>
                    <a:gd name="T47" fmla="*/ 0 h 597"/>
                    <a:gd name="T48" fmla="*/ 0 w 123"/>
                    <a:gd name="T49" fmla="*/ 0 h 597"/>
                    <a:gd name="T50" fmla="*/ 0 w 123"/>
                    <a:gd name="T51" fmla="*/ 0 h 597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23"/>
                    <a:gd name="T79" fmla="*/ 0 h 597"/>
                    <a:gd name="T80" fmla="*/ 123 w 123"/>
                    <a:gd name="T81" fmla="*/ 597 h 597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23" h="597">
                      <a:moveTo>
                        <a:pt x="39" y="12"/>
                      </a:moveTo>
                      <a:lnTo>
                        <a:pt x="35" y="23"/>
                      </a:lnTo>
                      <a:lnTo>
                        <a:pt x="26" y="57"/>
                      </a:lnTo>
                      <a:lnTo>
                        <a:pt x="16" y="111"/>
                      </a:lnTo>
                      <a:lnTo>
                        <a:pt x="6" y="181"/>
                      </a:lnTo>
                      <a:lnTo>
                        <a:pt x="0" y="267"/>
                      </a:lnTo>
                      <a:lnTo>
                        <a:pt x="1" y="367"/>
                      </a:lnTo>
                      <a:lnTo>
                        <a:pt x="11" y="477"/>
                      </a:lnTo>
                      <a:lnTo>
                        <a:pt x="34" y="597"/>
                      </a:lnTo>
                      <a:lnTo>
                        <a:pt x="119" y="591"/>
                      </a:lnTo>
                      <a:lnTo>
                        <a:pt x="115" y="574"/>
                      </a:lnTo>
                      <a:lnTo>
                        <a:pt x="107" y="526"/>
                      </a:lnTo>
                      <a:lnTo>
                        <a:pt x="97" y="454"/>
                      </a:lnTo>
                      <a:lnTo>
                        <a:pt x="88" y="367"/>
                      </a:lnTo>
                      <a:lnTo>
                        <a:pt x="82" y="272"/>
                      </a:lnTo>
                      <a:lnTo>
                        <a:pt x="84" y="175"/>
                      </a:lnTo>
                      <a:lnTo>
                        <a:pt x="97" y="84"/>
                      </a:lnTo>
                      <a:lnTo>
                        <a:pt x="123" y="7"/>
                      </a:lnTo>
                      <a:lnTo>
                        <a:pt x="123" y="6"/>
                      </a:lnTo>
                      <a:lnTo>
                        <a:pt x="123" y="5"/>
                      </a:lnTo>
                      <a:lnTo>
                        <a:pt x="121" y="3"/>
                      </a:lnTo>
                      <a:lnTo>
                        <a:pt x="117" y="0"/>
                      </a:lnTo>
                      <a:lnTo>
                        <a:pt x="106" y="0"/>
                      </a:lnTo>
                      <a:lnTo>
                        <a:pt x="91" y="2"/>
                      </a:lnTo>
                      <a:lnTo>
                        <a:pt x="70" y="5"/>
                      </a:lnTo>
                      <a:lnTo>
                        <a:pt x="39" y="12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851" name="Freeform 36"/>
                <p:cNvSpPr>
                  <a:spLocks/>
                </p:cNvSpPr>
                <p:nvPr/>
              </p:nvSpPr>
              <p:spPr bwMode="auto">
                <a:xfrm>
                  <a:off x="4873" y="1876"/>
                  <a:ext cx="15" cy="71"/>
                </a:xfrm>
                <a:custGeom>
                  <a:avLst/>
                  <a:gdLst>
                    <a:gd name="T0" fmla="*/ 0 w 103"/>
                    <a:gd name="T1" fmla="*/ 0 h 492"/>
                    <a:gd name="T2" fmla="*/ 0 w 103"/>
                    <a:gd name="T3" fmla="*/ 0 h 492"/>
                    <a:gd name="T4" fmla="*/ 0 w 103"/>
                    <a:gd name="T5" fmla="*/ 0 h 492"/>
                    <a:gd name="T6" fmla="*/ 0 w 103"/>
                    <a:gd name="T7" fmla="*/ 0 h 492"/>
                    <a:gd name="T8" fmla="*/ 0 w 103"/>
                    <a:gd name="T9" fmla="*/ 0 h 492"/>
                    <a:gd name="T10" fmla="*/ 0 w 103"/>
                    <a:gd name="T11" fmla="*/ 0 h 492"/>
                    <a:gd name="T12" fmla="*/ 0 w 103"/>
                    <a:gd name="T13" fmla="*/ 0 h 492"/>
                    <a:gd name="T14" fmla="*/ 0 w 103"/>
                    <a:gd name="T15" fmla="*/ 0 h 492"/>
                    <a:gd name="T16" fmla="*/ 0 w 103"/>
                    <a:gd name="T17" fmla="*/ 0 h 492"/>
                    <a:gd name="T18" fmla="*/ 0 w 103"/>
                    <a:gd name="T19" fmla="*/ 0 h 492"/>
                    <a:gd name="T20" fmla="*/ 0 w 103"/>
                    <a:gd name="T21" fmla="*/ 0 h 492"/>
                    <a:gd name="T22" fmla="*/ 0 w 103"/>
                    <a:gd name="T23" fmla="*/ 0 h 492"/>
                    <a:gd name="T24" fmla="*/ 0 w 103"/>
                    <a:gd name="T25" fmla="*/ 0 h 492"/>
                    <a:gd name="T26" fmla="*/ 0 w 103"/>
                    <a:gd name="T27" fmla="*/ 0 h 492"/>
                    <a:gd name="T28" fmla="*/ 0 w 103"/>
                    <a:gd name="T29" fmla="*/ 0 h 492"/>
                    <a:gd name="T30" fmla="*/ 0 w 103"/>
                    <a:gd name="T31" fmla="*/ 0 h 492"/>
                    <a:gd name="T32" fmla="*/ 0 w 103"/>
                    <a:gd name="T33" fmla="*/ 0 h 492"/>
                    <a:gd name="T34" fmla="*/ 0 w 103"/>
                    <a:gd name="T35" fmla="*/ 0 h 492"/>
                    <a:gd name="T36" fmla="*/ 0 w 103"/>
                    <a:gd name="T37" fmla="*/ 0 h 492"/>
                    <a:gd name="T38" fmla="*/ 0 w 103"/>
                    <a:gd name="T39" fmla="*/ 0 h 492"/>
                    <a:gd name="T40" fmla="*/ 0 w 103"/>
                    <a:gd name="T41" fmla="*/ 0 h 492"/>
                    <a:gd name="T42" fmla="*/ 0 w 103"/>
                    <a:gd name="T43" fmla="*/ 0 h 492"/>
                    <a:gd name="T44" fmla="*/ 0 w 103"/>
                    <a:gd name="T45" fmla="*/ 0 h 492"/>
                    <a:gd name="T46" fmla="*/ 0 w 103"/>
                    <a:gd name="T47" fmla="*/ 0 h 492"/>
                    <a:gd name="T48" fmla="*/ 0 w 103"/>
                    <a:gd name="T49" fmla="*/ 0 h 492"/>
                    <a:gd name="T50" fmla="*/ 0 w 103"/>
                    <a:gd name="T51" fmla="*/ 0 h 492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03"/>
                    <a:gd name="T79" fmla="*/ 0 h 492"/>
                    <a:gd name="T80" fmla="*/ 103 w 103"/>
                    <a:gd name="T81" fmla="*/ 492 h 492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03" h="492">
                      <a:moveTo>
                        <a:pt x="32" y="9"/>
                      </a:moveTo>
                      <a:lnTo>
                        <a:pt x="28" y="18"/>
                      </a:lnTo>
                      <a:lnTo>
                        <a:pt x="21" y="47"/>
                      </a:lnTo>
                      <a:lnTo>
                        <a:pt x="12" y="90"/>
                      </a:lnTo>
                      <a:lnTo>
                        <a:pt x="4" y="149"/>
                      </a:lnTo>
                      <a:lnTo>
                        <a:pt x="0" y="220"/>
                      </a:lnTo>
                      <a:lnTo>
                        <a:pt x="0" y="303"/>
                      </a:lnTo>
                      <a:lnTo>
                        <a:pt x="9" y="394"/>
                      </a:lnTo>
                      <a:lnTo>
                        <a:pt x="27" y="492"/>
                      </a:lnTo>
                      <a:lnTo>
                        <a:pt x="98" y="489"/>
                      </a:lnTo>
                      <a:lnTo>
                        <a:pt x="95" y="474"/>
                      </a:lnTo>
                      <a:lnTo>
                        <a:pt x="88" y="434"/>
                      </a:lnTo>
                      <a:lnTo>
                        <a:pt x="80" y="375"/>
                      </a:lnTo>
                      <a:lnTo>
                        <a:pt x="72" y="303"/>
                      </a:lnTo>
                      <a:lnTo>
                        <a:pt x="68" y="224"/>
                      </a:lnTo>
                      <a:lnTo>
                        <a:pt x="70" y="144"/>
                      </a:lnTo>
                      <a:lnTo>
                        <a:pt x="81" y="68"/>
                      </a:lnTo>
                      <a:lnTo>
                        <a:pt x="103" y="5"/>
                      </a:lnTo>
                      <a:lnTo>
                        <a:pt x="103" y="4"/>
                      </a:lnTo>
                      <a:lnTo>
                        <a:pt x="103" y="3"/>
                      </a:lnTo>
                      <a:lnTo>
                        <a:pt x="100" y="1"/>
                      </a:lnTo>
                      <a:lnTo>
                        <a:pt x="97" y="0"/>
                      </a:lnTo>
                      <a:lnTo>
                        <a:pt x="89" y="0"/>
                      </a:lnTo>
                      <a:lnTo>
                        <a:pt x="75" y="0"/>
                      </a:lnTo>
                      <a:lnTo>
                        <a:pt x="57" y="3"/>
                      </a:lnTo>
                      <a:lnTo>
                        <a:pt x="32" y="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852" name="Freeform 37"/>
                <p:cNvSpPr>
                  <a:spLocks/>
                </p:cNvSpPr>
                <p:nvPr/>
              </p:nvSpPr>
              <p:spPr bwMode="auto">
                <a:xfrm>
                  <a:off x="4874" y="1883"/>
                  <a:ext cx="12" cy="56"/>
                </a:xfrm>
                <a:custGeom>
                  <a:avLst/>
                  <a:gdLst>
                    <a:gd name="T0" fmla="*/ 0 w 82"/>
                    <a:gd name="T1" fmla="*/ 0 h 390"/>
                    <a:gd name="T2" fmla="*/ 0 w 82"/>
                    <a:gd name="T3" fmla="*/ 0 h 390"/>
                    <a:gd name="T4" fmla="*/ 0 w 82"/>
                    <a:gd name="T5" fmla="*/ 0 h 390"/>
                    <a:gd name="T6" fmla="*/ 0 w 82"/>
                    <a:gd name="T7" fmla="*/ 0 h 390"/>
                    <a:gd name="T8" fmla="*/ 0 w 82"/>
                    <a:gd name="T9" fmla="*/ 0 h 390"/>
                    <a:gd name="T10" fmla="*/ 0 w 82"/>
                    <a:gd name="T11" fmla="*/ 0 h 390"/>
                    <a:gd name="T12" fmla="*/ 0 w 82"/>
                    <a:gd name="T13" fmla="*/ 0 h 390"/>
                    <a:gd name="T14" fmla="*/ 0 w 82"/>
                    <a:gd name="T15" fmla="*/ 0 h 390"/>
                    <a:gd name="T16" fmla="*/ 0 w 82"/>
                    <a:gd name="T17" fmla="*/ 0 h 390"/>
                    <a:gd name="T18" fmla="*/ 0 w 82"/>
                    <a:gd name="T19" fmla="*/ 0 h 390"/>
                    <a:gd name="T20" fmla="*/ 0 w 82"/>
                    <a:gd name="T21" fmla="*/ 0 h 390"/>
                    <a:gd name="T22" fmla="*/ 0 w 82"/>
                    <a:gd name="T23" fmla="*/ 0 h 390"/>
                    <a:gd name="T24" fmla="*/ 0 w 82"/>
                    <a:gd name="T25" fmla="*/ 0 h 390"/>
                    <a:gd name="T26" fmla="*/ 0 w 82"/>
                    <a:gd name="T27" fmla="*/ 0 h 390"/>
                    <a:gd name="T28" fmla="*/ 0 w 82"/>
                    <a:gd name="T29" fmla="*/ 0 h 390"/>
                    <a:gd name="T30" fmla="*/ 0 w 82"/>
                    <a:gd name="T31" fmla="*/ 0 h 390"/>
                    <a:gd name="T32" fmla="*/ 0 w 82"/>
                    <a:gd name="T33" fmla="*/ 0 h 390"/>
                    <a:gd name="T34" fmla="*/ 0 w 82"/>
                    <a:gd name="T35" fmla="*/ 0 h 390"/>
                    <a:gd name="T36" fmla="*/ 0 w 82"/>
                    <a:gd name="T37" fmla="*/ 0 h 390"/>
                    <a:gd name="T38" fmla="*/ 0 w 82"/>
                    <a:gd name="T39" fmla="*/ 0 h 390"/>
                    <a:gd name="T40" fmla="*/ 0 w 82"/>
                    <a:gd name="T41" fmla="*/ 0 h 390"/>
                    <a:gd name="T42" fmla="*/ 0 w 82"/>
                    <a:gd name="T43" fmla="*/ 0 h 390"/>
                    <a:gd name="T44" fmla="*/ 0 w 82"/>
                    <a:gd name="T45" fmla="*/ 0 h 390"/>
                    <a:gd name="T46" fmla="*/ 0 w 82"/>
                    <a:gd name="T47" fmla="*/ 0 h 390"/>
                    <a:gd name="T48" fmla="*/ 0 w 82"/>
                    <a:gd name="T49" fmla="*/ 0 h 390"/>
                    <a:gd name="T50" fmla="*/ 0 w 82"/>
                    <a:gd name="T51" fmla="*/ 0 h 390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82"/>
                    <a:gd name="T79" fmla="*/ 0 h 390"/>
                    <a:gd name="T80" fmla="*/ 82 w 82"/>
                    <a:gd name="T81" fmla="*/ 390 h 390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82" h="390">
                      <a:moveTo>
                        <a:pt x="25" y="8"/>
                      </a:moveTo>
                      <a:lnTo>
                        <a:pt x="23" y="16"/>
                      </a:lnTo>
                      <a:lnTo>
                        <a:pt x="17" y="38"/>
                      </a:lnTo>
                      <a:lnTo>
                        <a:pt x="11" y="72"/>
                      </a:lnTo>
                      <a:lnTo>
                        <a:pt x="4" y="118"/>
                      </a:lnTo>
                      <a:lnTo>
                        <a:pt x="0" y="174"/>
                      </a:lnTo>
                      <a:lnTo>
                        <a:pt x="0" y="240"/>
                      </a:lnTo>
                      <a:lnTo>
                        <a:pt x="7" y="312"/>
                      </a:lnTo>
                      <a:lnTo>
                        <a:pt x="22" y="390"/>
                      </a:lnTo>
                      <a:lnTo>
                        <a:pt x="78" y="387"/>
                      </a:lnTo>
                      <a:lnTo>
                        <a:pt x="76" y="375"/>
                      </a:lnTo>
                      <a:lnTo>
                        <a:pt x="70" y="343"/>
                      </a:lnTo>
                      <a:lnTo>
                        <a:pt x="63" y="297"/>
                      </a:lnTo>
                      <a:lnTo>
                        <a:pt x="57" y="240"/>
                      </a:lnTo>
                      <a:lnTo>
                        <a:pt x="54" y="178"/>
                      </a:lnTo>
                      <a:lnTo>
                        <a:pt x="56" y="113"/>
                      </a:lnTo>
                      <a:lnTo>
                        <a:pt x="64" y="55"/>
                      </a:lnTo>
                      <a:lnTo>
                        <a:pt x="82" y="4"/>
                      </a:lnTo>
                      <a:lnTo>
                        <a:pt x="82" y="2"/>
                      </a:lnTo>
                      <a:lnTo>
                        <a:pt x="80" y="1"/>
                      </a:lnTo>
                      <a:lnTo>
                        <a:pt x="77" y="0"/>
                      </a:lnTo>
                      <a:lnTo>
                        <a:pt x="70" y="0"/>
                      </a:lnTo>
                      <a:lnTo>
                        <a:pt x="60" y="1"/>
                      </a:lnTo>
                      <a:lnTo>
                        <a:pt x="46" y="3"/>
                      </a:lnTo>
                      <a:lnTo>
                        <a:pt x="25" y="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853" name="Freeform 38"/>
                <p:cNvSpPr>
                  <a:spLocks/>
                </p:cNvSpPr>
                <p:nvPr/>
              </p:nvSpPr>
              <p:spPr bwMode="auto">
                <a:xfrm>
                  <a:off x="4875" y="1890"/>
                  <a:ext cx="8" cy="41"/>
                </a:xfrm>
                <a:custGeom>
                  <a:avLst/>
                  <a:gdLst>
                    <a:gd name="T0" fmla="*/ 0 w 59"/>
                    <a:gd name="T1" fmla="*/ 0 h 288"/>
                    <a:gd name="T2" fmla="*/ 0 w 59"/>
                    <a:gd name="T3" fmla="*/ 0 h 288"/>
                    <a:gd name="T4" fmla="*/ 0 w 59"/>
                    <a:gd name="T5" fmla="*/ 0 h 288"/>
                    <a:gd name="T6" fmla="*/ 0 w 59"/>
                    <a:gd name="T7" fmla="*/ 0 h 288"/>
                    <a:gd name="T8" fmla="*/ 0 w 59"/>
                    <a:gd name="T9" fmla="*/ 0 h 288"/>
                    <a:gd name="T10" fmla="*/ 0 w 59"/>
                    <a:gd name="T11" fmla="*/ 0 h 288"/>
                    <a:gd name="T12" fmla="*/ 0 w 59"/>
                    <a:gd name="T13" fmla="*/ 0 h 288"/>
                    <a:gd name="T14" fmla="*/ 0 w 59"/>
                    <a:gd name="T15" fmla="*/ 0 h 288"/>
                    <a:gd name="T16" fmla="*/ 0 w 59"/>
                    <a:gd name="T17" fmla="*/ 0 h 288"/>
                    <a:gd name="T18" fmla="*/ 0 w 59"/>
                    <a:gd name="T19" fmla="*/ 0 h 288"/>
                    <a:gd name="T20" fmla="*/ 0 w 59"/>
                    <a:gd name="T21" fmla="*/ 0 h 288"/>
                    <a:gd name="T22" fmla="*/ 0 w 59"/>
                    <a:gd name="T23" fmla="*/ 0 h 288"/>
                    <a:gd name="T24" fmla="*/ 0 w 59"/>
                    <a:gd name="T25" fmla="*/ 0 h 288"/>
                    <a:gd name="T26" fmla="*/ 0 w 59"/>
                    <a:gd name="T27" fmla="*/ 0 h 288"/>
                    <a:gd name="T28" fmla="*/ 0 w 59"/>
                    <a:gd name="T29" fmla="*/ 0 h 288"/>
                    <a:gd name="T30" fmla="*/ 0 w 59"/>
                    <a:gd name="T31" fmla="*/ 0 h 288"/>
                    <a:gd name="T32" fmla="*/ 0 w 59"/>
                    <a:gd name="T33" fmla="*/ 0 h 288"/>
                    <a:gd name="T34" fmla="*/ 0 w 59"/>
                    <a:gd name="T35" fmla="*/ 0 h 288"/>
                    <a:gd name="T36" fmla="*/ 0 w 59"/>
                    <a:gd name="T37" fmla="*/ 0 h 288"/>
                    <a:gd name="T38" fmla="*/ 0 w 59"/>
                    <a:gd name="T39" fmla="*/ 0 h 288"/>
                    <a:gd name="T40" fmla="*/ 0 w 59"/>
                    <a:gd name="T41" fmla="*/ 0 h 288"/>
                    <a:gd name="T42" fmla="*/ 0 w 59"/>
                    <a:gd name="T43" fmla="*/ 0 h 288"/>
                    <a:gd name="T44" fmla="*/ 0 w 59"/>
                    <a:gd name="T45" fmla="*/ 0 h 288"/>
                    <a:gd name="T46" fmla="*/ 0 w 59"/>
                    <a:gd name="T47" fmla="*/ 0 h 288"/>
                    <a:gd name="T48" fmla="*/ 0 w 59"/>
                    <a:gd name="T49" fmla="*/ 0 h 288"/>
                    <a:gd name="T50" fmla="*/ 0 w 59"/>
                    <a:gd name="T51" fmla="*/ 0 h 288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59"/>
                    <a:gd name="T79" fmla="*/ 0 h 288"/>
                    <a:gd name="T80" fmla="*/ 59 w 59"/>
                    <a:gd name="T81" fmla="*/ 288 h 288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59" h="288">
                      <a:moveTo>
                        <a:pt x="18" y="6"/>
                      </a:moveTo>
                      <a:lnTo>
                        <a:pt x="17" y="11"/>
                      </a:lnTo>
                      <a:lnTo>
                        <a:pt x="13" y="27"/>
                      </a:lnTo>
                      <a:lnTo>
                        <a:pt x="7" y="53"/>
                      </a:lnTo>
                      <a:lnTo>
                        <a:pt x="2" y="87"/>
                      </a:lnTo>
                      <a:lnTo>
                        <a:pt x="0" y="130"/>
                      </a:lnTo>
                      <a:lnTo>
                        <a:pt x="0" y="177"/>
                      </a:lnTo>
                      <a:lnTo>
                        <a:pt x="5" y="231"/>
                      </a:lnTo>
                      <a:lnTo>
                        <a:pt x="16" y="288"/>
                      </a:lnTo>
                      <a:lnTo>
                        <a:pt x="57" y="286"/>
                      </a:lnTo>
                      <a:lnTo>
                        <a:pt x="56" y="278"/>
                      </a:lnTo>
                      <a:lnTo>
                        <a:pt x="51" y="254"/>
                      </a:lnTo>
                      <a:lnTo>
                        <a:pt x="47" y="219"/>
                      </a:lnTo>
                      <a:lnTo>
                        <a:pt x="42" y="177"/>
                      </a:lnTo>
                      <a:lnTo>
                        <a:pt x="40" y="131"/>
                      </a:lnTo>
                      <a:lnTo>
                        <a:pt x="41" y="84"/>
                      </a:lnTo>
                      <a:lnTo>
                        <a:pt x="47" y="40"/>
                      </a:lnTo>
                      <a:lnTo>
                        <a:pt x="59" y="3"/>
                      </a:lnTo>
                      <a:lnTo>
                        <a:pt x="59" y="2"/>
                      </a:lnTo>
                      <a:lnTo>
                        <a:pt x="58" y="1"/>
                      </a:lnTo>
                      <a:lnTo>
                        <a:pt x="56" y="0"/>
                      </a:lnTo>
                      <a:lnTo>
                        <a:pt x="51" y="0"/>
                      </a:lnTo>
                      <a:lnTo>
                        <a:pt x="45" y="0"/>
                      </a:lnTo>
                      <a:lnTo>
                        <a:pt x="33" y="2"/>
                      </a:lnTo>
                      <a:lnTo>
                        <a:pt x="18" y="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854" name="Freeform 39"/>
                <p:cNvSpPr>
                  <a:spLocks/>
                </p:cNvSpPr>
                <p:nvPr/>
              </p:nvSpPr>
              <p:spPr bwMode="auto">
                <a:xfrm>
                  <a:off x="4994" y="1850"/>
                  <a:ext cx="28" cy="111"/>
                </a:xfrm>
                <a:custGeom>
                  <a:avLst/>
                  <a:gdLst>
                    <a:gd name="T0" fmla="*/ 0 w 198"/>
                    <a:gd name="T1" fmla="*/ 0 h 779"/>
                    <a:gd name="T2" fmla="*/ 0 w 198"/>
                    <a:gd name="T3" fmla="*/ 0 h 779"/>
                    <a:gd name="T4" fmla="*/ 0 w 198"/>
                    <a:gd name="T5" fmla="*/ 0 h 779"/>
                    <a:gd name="T6" fmla="*/ 0 w 198"/>
                    <a:gd name="T7" fmla="*/ 0 h 779"/>
                    <a:gd name="T8" fmla="*/ 0 w 198"/>
                    <a:gd name="T9" fmla="*/ 0 h 779"/>
                    <a:gd name="T10" fmla="*/ 0 w 198"/>
                    <a:gd name="T11" fmla="*/ 0 h 779"/>
                    <a:gd name="T12" fmla="*/ 0 w 198"/>
                    <a:gd name="T13" fmla="*/ 0 h 779"/>
                    <a:gd name="T14" fmla="*/ 0 w 198"/>
                    <a:gd name="T15" fmla="*/ 0 h 779"/>
                    <a:gd name="T16" fmla="*/ 0 w 198"/>
                    <a:gd name="T17" fmla="*/ 0 h 779"/>
                    <a:gd name="T18" fmla="*/ 0 w 198"/>
                    <a:gd name="T19" fmla="*/ 0 h 779"/>
                    <a:gd name="T20" fmla="*/ 0 w 198"/>
                    <a:gd name="T21" fmla="*/ 0 h 779"/>
                    <a:gd name="T22" fmla="*/ 0 w 198"/>
                    <a:gd name="T23" fmla="*/ 0 h 779"/>
                    <a:gd name="T24" fmla="*/ 0 w 198"/>
                    <a:gd name="T25" fmla="*/ 0 h 779"/>
                    <a:gd name="T26" fmla="*/ 0 w 198"/>
                    <a:gd name="T27" fmla="*/ 0 h 779"/>
                    <a:gd name="T28" fmla="*/ 0 w 198"/>
                    <a:gd name="T29" fmla="*/ 0 h 779"/>
                    <a:gd name="T30" fmla="*/ 0 w 198"/>
                    <a:gd name="T31" fmla="*/ 0 h 779"/>
                    <a:gd name="T32" fmla="*/ 0 w 198"/>
                    <a:gd name="T33" fmla="*/ 0 h 779"/>
                    <a:gd name="T34" fmla="*/ 0 w 198"/>
                    <a:gd name="T35" fmla="*/ 0 h 779"/>
                    <a:gd name="T36" fmla="*/ 0 w 198"/>
                    <a:gd name="T37" fmla="*/ 0 h 779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98"/>
                    <a:gd name="T58" fmla="*/ 0 h 779"/>
                    <a:gd name="T59" fmla="*/ 198 w 198"/>
                    <a:gd name="T60" fmla="*/ 779 h 779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98" h="779">
                      <a:moveTo>
                        <a:pt x="198" y="6"/>
                      </a:moveTo>
                      <a:lnTo>
                        <a:pt x="194" y="12"/>
                      </a:lnTo>
                      <a:lnTo>
                        <a:pt x="180" y="31"/>
                      </a:lnTo>
                      <a:lnTo>
                        <a:pt x="163" y="72"/>
                      </a:lnTo>
                      <a:lnTo>
                        <a:pt x="146" y="138"/>
                      </a:lnTo>
                      <a:lnTo>
                        <a:pt x="132" y="236"/>
                      </a:lnTo>
                      <a:lnTo>
                        <a:pt x="125" y="373"/>
                      </a:lnTo>
                      <a:lnTo>
                        <a:pt x="130" y="551"/>
                      </a:lnTo>
                      <a:lnTo>
                        <a:pt x="148" y="779"/>
                      </a:lnTo>
                      <a:lnTo>
                        <a:pt x="37" y="779"/>
                      </a:lnTo>
                      <a:lnTo>
                        <a:pt x="34" y="756"/>
                      </a:lnTo>
                      <a:lnTo>
                        <a:pt x="23" y="693"/>
                      </a:lnTo>
                      <a:lnTo>
                        <a:pt x="13" y="599"/>
                      </a:lnTo>
                      <a:lnTo>
                        <a:pt x="4" y="483"/>
                      </a:lnTo>
                      <a:lnTo>
                        <a:pt x="0" y="357"/>
                      </a:lnTo>
                      <a:lnTo>
                        <a:pt x="7" y="227"/>
                      </a:lnTo>
                      <a:lnTo>
                        <a:pt x="27" y="105"/>
                      </a:lnTo>
                      <a:lnTo>
                        <a:pt x="65" y="0"/>
                      </a:lnTo>
                      <a:lnTo>
                        <a:pt x="198" y="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855" name="Freeform 40"/>
                <p:cNvSpPr>
                  <a:spLocks/>
                </p:cNvSpPr>
                <p:nvPr/>
              </p:nvSpPr>
              <p:spPr bwMode="auto">
                <a:xfrm>
                  <a:off x="4995" y="1857"/>
                  <a:ext cx="24" cy="96"/>
                </a:xfrm>
                <a:custGeom>
                  <a:avLst/>
                  <a:gdLst>
                    <a:gd name="T0" fmla="*/ 0 w 169"/>
                    <a:gd name="T1" fmla="*/ 0 h 666"/>
                    <a:gd name="T2" fmla="*/ 0 w 169"/>
                    <a:gd name="T3" fmla="*/ 0 h 666"/>
                    <a:gd name="T4" fmla="*/ 0 w 169"/>
                    <a:gd name="T5" fmla="*/ 0 h 666"/>
                    <a:gd name="T6" fmla="*/ 0 w 169"/>
                    <a:gd name="T7" fmla="*/ 0 h 666"/>
                    <a:gd name="T8" fmla="*/ 0 w 169"/>
                    <a:gd name="T9" fmla="*/ 0 h 666"/>
                    <a:gd name="T10" fmla="*/ 0 w 169"/>
                    <a:gd name="T11" fmla="*/ 0 h 666"/>
                    <a:gd name="T12" fmla="*/ 0 w 169"/>
                    <a:gd name="T13" fmla="*/ 0 h 666"/>
                    <a:gd name="T14" fmla="*/ 0 w 169"/>
                    <a:gd name="T15" fmla="*/ 0 h 666"/>
                    <a:gd name="T16" fmla="*/ 0 w 169"/>
                    <a:gd name="T17" fmla="*/ 0 h 666"/>
                    <a:gd name="T18" fmla="*/ 0 w 169"/>
                    <a:gd name="T19" fmla="*/ 0 h 666"/>
                    <a:gd name="T20" fmla="*/ 0 w 169"/>
                    <a:gd name="T21" fmla="*/ 0 h 666"/>
                    <a:gd name="T22" fmla="*/ 0 w 169"/>
                    <a:gd name="T23" fmla="*/ 0 h 666"/>
                    <a:gd name="T24" fmla="*/ 0 w 169"/>
                    <a:gd name="T25" fmla="*/ 0 h 666"/>
                    <a:gd name="T26" fmla="*/ 0 w 169"/>
                    <a:gd name="T27" fmla="*/ 0 h 666"/>
                    <a:gd name="T28" fmla="*/ 0 w 169"/>
                    <a:gd name="T29" fmla="*/ 0 h 666"/>
                    <a:gd name="T30" fmla="*/ 0 w 169"/>
                    <a:gd name="T31" fmla="*/ 0 h 666"/>
                    <a:gd name="T32" fmla="*/ 0 w 169"/>
                    <a:gd name="T33" fmla="*/ 0 h 666"/>
                    <a:gd name="T34" fmla="*/ 0 w 169"/>
                    <a:gd name="T35" fmla="*/ 0 h 666"/>
                    <a:gd name="T36" fmla="*/ 0 w 169"/>
                    <a:gd name="T37" fmla="*/ 0 h 66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69"/>
                    <a:gd name="T58" fmla="*/ 0 h 666"/>
                    <a:gd name="T59" fmla="*/ 169 w 169"/>
                    <a:gd name="T60" fmla="*/ 666 h 666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69" h="666">
                      <a:moveTo>
                        <a:pt x="169" y="5"/>
                      </a:moveTo>
                      <a:lnTo>
                        <a:pt x="164" y="10"/>
                      </a:lnTo>
                      <a:lnTo>
                        <a:pt x="154" y="27"/>
                      </a:lnTo>
                      <a:lnTo>
                        <a:pt x="139" y="61"/>
                      </a:lnTo>
                      <a:lnTo>
                        <a:pt x="124" y="118"/>
                      </a:lnTo>
                      <a:lnTo>
                        <a:pt x="113" y="201"/>
                      </a:lnTo>
                      <a:lnTo>
                        <a:pt x="107" y="318"/>
                      </a:lnTo>
                      <a:lnTo>
                        <a:pt x="110" y="470"/>
                      </a:lnTo>
                      <a:lnTo>
                        <a:pt x="126" y="666"/>
                      </a:lnTo>
                      <a:lnTo>
                        <a:pt x="31" y="666"/>
                      </a:lnTo>
                      <a:lnTo>
                        <a:pt x="28" y="646"/>
                      </a:lnTo>
                      <a:lnTo>
                        <a:pt x="20" y="592"/>
                      </a:lnTo>
                      <a:lnTo>
                        <a:pt x="11" y="512"/>
                      </a:lnTo>
                      <a:lnTo>
                        <a:pt x="3" y="413"/>
                      </a:lnTo>
                      <a:lnTo>
                        <a:pt x="0" y="305"/>
                      </a:lnTo>
                      <a:lnTo>
                        <a:pt x="6" y="195"/>
                      </a:lnTo>
                      <a:lnTo>
                        <a:pt x="23" y="90"/>
                      </a:lnTo>
                      <a:lnTo>
                        <a:pt x="55" y="0"/>
                      </a:lnTo>
                      <a:lnTo>
                        <a:pt x="169" y="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856" name="Freeform 41"/>
                <p:cNvSpPr>
                  <a:spLocks/>
                </p:cNvSpPr>
                <p:nvPr/>
              </p:nvSpPr>
              <p:spPr bwMode="auto">
                <a:xfrm>
                  <a:off x="4996" y="1865"/>
                  <a:ext cx="20" cy="79"/>
                </a:xfrm>
                <a:custGeom>
                  <a:avLst/>
                  <a:gdLst>
                    <a:gd name="T0" fmla="*/ 0 w 140"/>
                    <a:gd name="T1" fmla="*/ 0 h 551"/>
                    <a:gd name="T2" fmla="*/ 0 w 140"/>
                    <a:gd name="T3" fmla="*/ 0 h 551"/>
                    <a:gd name="T4" fmla="*/ 0 w 140"/>
                    <a:gd name="T5" fmla="*/ 0 h 551"/>
                    <a:gd name="T6" fmla="*/ 0 w 140"/>
                    <a:gd name="T7" fmla="*/ 0 h 551"/>
                    <a:gd name="T8" fmla="*/ 0 w 140"/>
                    <a:gd name="T9" fmla="*/ 0 h 551"/>
                    <a:gd name="T10" fmla="*/ 0 w 140"/>
                    <a:gd name="T11" fmla="*/ 0 h 551"/>
                    <a:gd name="T12" fmla="*/ 0 w 140"/>
                    <a:gd name="T13" fmla="*/ 0 h 551"/>
                    <a:gd name="T14" fmla="*/ 0 w 140"/>
                    <a:gd name="T15" fmla="*/ 0 h 551"/>
                    <a:gd name="T16" fmla="*/ 0 w 140"/>
                    <a:gd name="T17" fmla="*/ 0 h 551"/>
                    <a:gd name="T18" fmla="*/ 0 w 140"/>
                    <a:gd name="T19" fmla="*/ 0 h 551"/>
                    <a:gd name="T20" fmla="*/ 0 w 140"/>
                    <a:gd name="T21" fmla="*/ 0 h 551"/>
                    <a:gd name="T22" fmla="*/ 0 w 140"/>
                    <a:gd name="T23" fmla="*/ 0 h 551"/>
                    <a:gd name="T24" fmla="*/ 0 w 140"/>
                    <a:gd name="T25" fmla="*/ 0 h 551"/>
                    <a:gd name="T26" fmla="*/ 0 w 140"/>
                    <a:gd name="T27" fmla="*/ 0 h 551"/>
                    <a:gd name="T28" fmla="*/ 0 w 140"/>
                    <a:gd name="T29" fmla="*/ 0 h 551"/>
                    <a:gd name="T30" fmla="*/ 0 w 140"/>
                    <a:gd name="T31" fmla="*/ 0 h 551"/>
                    <a:gd name="T32" fmla="*/ 0 w 140"/>
                    <a:gd name="T33" fmla="*/ 0 h 551"/>
                    <a:gd name="T34" fmla="*/ 0 w 140"/>
                    <a:gd name="T35" fmla="*/ 0 h 551"/>
                    <a:gd name="T36" fmla="*/ 0 w 140"/>
                    <a:gd name="T37" fmla="*/ 0 h 551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40"/>
                    <a:gd name="T58" fmla="*/ 0 h 551"/>
                    <a:gd name="T59" fmla="*/ 140 w 140"/>
                    <a:gd name="T60" fmla="*/ 551 h 551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40" h="551">
                      <a:moveTo>
                        <a:pt x="140" y="5"/>
                      </a:moveTo>
                      <a:lnTo>
                        <a:pt x="136" y="8"/>
                      </a:lnTo>
                      <a:lnTo>
                        <a:pt x="127" y="23"/>
                      </a:lnTo>
                      <a:lnTo>
                        <a:pt x="116" y="51"/>
                      </a:lnTo>
                      <a:lnTo>
                        <a:pt x="103" y="98"/>
                      </a:lnTo>
                      <a:lnTo>
                        <a:pt x="94" y="167"/>
                      </a:lnTo>
                      <a:lnTo>
                        <a:pt x="90" y="264"/>
                      </a:lnTo>
                      <a:lnTo>
                        <a:pt x="92" y="390"/>
                      </a:lnTo>
                      <a:lnTo>
                        <a:pt x="106" y="551"/>
                      </a:lnTo>
                      <a:lnTo>
                        <a:pt x="27" y="551"/>
                      </a:lnTo>
                      <a:lnTo>
                        <a:pt x="24" y="535"/>
                      </a:lnTo>
                      <a:lnTo>
                        <a:pt x="17" y="490"/>
                      </a:lnTo>
                      <a:lnTo>
                        <a:pt x="9" y="423"/>
                      </a:lnTo>
                      <a:lnTo>
                        <a:pt x="3" y="342"/>
                      </a:lnTo>
                      <a:lnTo>
                        <a:pt x="0" y="252"/>
                      </a:lnTo>
                      <a:lnTo>
                        <a:pt x="5" y="161"/>
                      </a:lnTo>
                      <a:lnTo>
                        <a:pt x="20" y="75"/>
                      </a:lnTo>
                      <a:lnTo>
                        <a:pt x="46" y="0"/>
                      </a:lnTo>
                      <a:lnTo>
                        <a:pt x="140" y="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857" name="Freeform 42"/>
                <p:cNvSpPr>
                  <a:spLocks/>
                </p:cNvSpPr>
                <p:nvPr/>
              </p:nvSpPr>
              <p:spPr bwMode="auto">
                <a:xfrm>
                  <a:off x="4997" y="1873"/>
                  <a:ext cx="16" cy="62"/>
                </a:xfrm>
                <a:custGeom>
                  <a:avLst/>
                  <a:gdLst>
                    <a:gd name="T0" fmla="*/ 0 w 111"/>
                    <a:gd name="T1" fmla="*/ 0 h 437"/>
                    <a:gd name="T2" fmla="*/ 0 w 111"/>
                    <a:gd name="T3" fmla="*/ 0 h 437"/>
                    <a:gd name="T4" fmla="*/ 0 w 111"/>
                    <a:gd name="T5" fmla="*/ 0 h 437"/>
                    <a:gd name="T6" fmla="*/ 0 w 111"/>
                    <a:gd name="T7" fmla="*/ 0 h 437"/>
                    <a:gd name="T8" fmla="*/ 0 w 111"/>
                    <a:gd name="T9" fmla="*/ 0 h 437"/>
                    <a:gd name="T10" fmla="*/ 0 w 111"/>
                    <a:gd name="T11" fmla="*/ 0 h 437"/>
                    <a:gd name="T12" fmla="*/ 0 w 111"/>
                    <a:gd name="T13" fmla="*/ 0 h 437"/>
                    <a:gd name="T14" fmla="*/ 0 w 111"/>
                    <a:gd name="T15" fmla="*/ 0 h 437"/>
                    <a:gd name="T16" fmla="*/ 0 w 111"/>
                    <a:gd name="T17" fmla="*/ 0 h 437"/>
                    <a:gd name="T18" fmla="*/ 0 w 111"/>
                    <a:gd name="T19" fmla="*/ 0 h 437"/>
                    <a:gd name="T20" fmla="*/ 0 w 111"/>
                    <a:gd name="T21" fmla="*/ 0 h 437"/>
                    <a:gd name="T22" fmla="*/ 0 w 111"/>
                    <a:gd name="T23" fmla="*/ 0 h 437"/>
                    <a:gd name="T24" fmla="*/ 0 w 111"/>
                    <a:gd name="T25" fmla="*/ 0 h 437"/>
                    <a:gd name="T26" fmla="*/ 0 w 111"/>
                    <a:gd name="T27" fmla="*/ 0 h 437"/>
                    <a:gd name="T28" fmla="*/ 0 w 111"/>
                    <a:gd name="T29" fmla="*/ 0 h 437"/>
                    <a:gd name="T30" fmla="*/ 0 w 111"/>
                    <a:gd name="T31" fmla="*/ 0 h 437"/>
                    <a:gd name="T32" fmla="*/ 0 w 111"/>
                    <a:gd name="T33" fmla="*/ 0 h 437"/>
                    <a:gd name="T34" fmla="*/ 0 w 111"/>
                    <a:gd name="T35" fmla="*/ 0 h 437"/>
                    <a:gd name="T36" fmla="*/ 0 w 111"/>
                    <a:gd name="T37" fmla="*/ 0 h 437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11"/>
                    <a:gd name="T58" fmla="*/ 0 h 437"/>
                    <a:gd name="T59" fmla="*/ 111 w 111"/>
                    <a:gd name="T60" fmla="*/ 437 h 437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11" h="437">
                      <a:moveTo>
                        <a:pt x="111" y="4"/>
                      </a:moveTo>
                      <a:lnTo>
                        <a:pt x="108" y="7"/>
                      </a:lnTo>
                      <a:lnTo>
                        <a:pt x="101" y="18"/>
                      </a:lnTo>
                      <a:lnTo>
                        <a:pt x="92" y="41"/>
                      </a:lnTo>
                      <a:lnTo>
                        <a:pt x="82" y="77"/>
                      </a:lnTo>
                      <a:lnTo>
                        <a:pt x="75" y="133"/>
                      </a:lnTo>
                      <a:lnTo>
                        <a:pt x="70" y="208"/>
                      </a:lnTo>
                      <a:lnTo>
                        <a:pt x="72" y="309"/>
                      </a:lnTo>
                      <a:lnTo>
                        <a:pt x="83" y="437"/>
                      </a:lnTo>
                      <a:lnTo>
                        <a:pt x="21" y="437"/>
                      </a:lnTo>
                      <a:lnTo>
                        <a:pt x="19" y="424"/>
                      </a:lnTo>
                      <a:lnTo>
                        <a:pt x="13" y="389"/>
                      </a:lnTo>
                      <a:lnTo>
                        <a:pt x="7" y="336"/>
                      </a:lnTo>
                      <a:lnTo>
                        <a:pt x="3" y="272"/>
                      </a:lnTo>
                      <a:lnTo>
                        <a:pt x="0" y="200"/>
                      </a:lnTo>
                      <a:lnTo>
                        <a:pt x="5" y="128"/>
                      </a:lnTo>
                      <a:lnTo>
                        <a:pt x="16" y="59"/>
                      </a:lnTo>
                      <a:lnTo>
                        <a:pt x="37" y="0"/>
                      </a:lnTo>
                      <a:lnTo>
                        <a:pt x="111" y="4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858" name="Freeform 43"/>
                <p:cNvSpPr>
                  <a:spLocks/>
                </p:cNvSpPr>
                <p:nvPr/>
              </p:nvSpPr>
              <p:spPr bwMode="auto">
                <a:xfrm>
                  <a:off x="4998" y="1881"/>
                  <a:ext cx="12" cy="46"/>
                </a:xfrm>
                <a:custGeom>
                  <a:avLst/>
                  <a:gdLst>
                    <a:gd name="T0" fmla="*/ 0 w 82"/>
                    <a:gd name="T1" fmla="*/ 0 h 322"/>
                    <a:gd name="T2" fmla="*/ 0 w 82"/>
                    <a:gd name="T3" fmla="*/ 0 h 322"/>
                    <a:gd name="T4" fmla="*/ 0 w 82"/>
                    <a:gd name="T5" fmla="*/ 0 h 322"/>
                    <a:gd name="T6" fmla="*/ 0 w 82"/>
                    <a:gd name="T7" fmla="*/ 0 h 322"/>
                    <a:gd name="T8" fmla="*/ 0 w 82"/>
                    <a:gd name="T9" fmla="*/ 0 h 322"/>
                    <a:gd name="T10" fmla="*/ 0 w 82"/>
                    <a:gd name="T11" fmla="*/ 0 h 322"/>
                    <a:gd name="T12" fmla="*/ 0 w 82"/>
                    <a:gd name="T13" fmla="*/ 0 h 322"/>
                    <a:gd name="T14" fmla="*/ 0 w 82"/>
                    <a:gd name="T15" fmla="*/ 0 h 322"/>
                    <a:gd name="T16" fmla="*/ 0 w 82"/>
                    <a:gd name="T17" fmla="*/ 0 h 322"/>
                    <a:gd name="T18" fmla="*/ 0 w 82"/>
                    <a:gd name="T19" fmla="*/ 0 h 322"/>
                    <a:gd name="T20" fmla="*/ 0 w 82"/>
                    <a:gd name="T21" fmla="*/ 0 h 322"/>
                    <a:gd name="T22" fmla="*/ 0 w 82"/>
                    <a:gd name="T23" fmla="*/ 0 h 322"/>
                    <a:gd name="T24" fmla="*/ 0 w 82"/>
                    <a:gd name="T25" fmla="*/ 0 h 322"/>
                    <a:gd name="T26" fmla="*/ 0 w 82"/>
                    <a:gd name="T27" fmla="*/ 0 h 322"/>
                    <a:gd name="T28" fmla="*/ 0 w 82"/>
                    <a:gd name="T29" fmla="*/ 0 h 322"/>
                    <a:gd name="T30" fmla="*/ 0 w 82"/>
                    <a:gd name="T31" fmla="*/ 0 h 322"/>
                    <a:gd name="T32" fmla="*/ 0 w 82"/>
                    <a:gd name="T33" fmla="*/ 0 h 322"/>
                    <a:gd name="T34" fmla="*/ 0 w 82"/>
                    <a:gd name="T35" fmla="*/ 0 h 322"/>
                    <a:gd name="T36" fmla="*/ 0 w 82"/>
                    <a:gd name="T37" fmla="*/ 0 h 322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82"/>
                    <a:gd name="T58" fmla="*/ 0 h 322"/>
                    <a:gd name="T59" fmla="*/ 82 w 82"/>
                    <a:gd name="T60" fmla="*/ 322 h 322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82" h="322">
                      <a:moveTo>
                        <a:pt x="82" y="3"/>
                      </a:moveTo>
                      <a:lnTo>
                        <a:pt x="79" y="5"/>
                      </a:lnTo>
                      <a:lnTo>
                        <a:pt x="75" y="13"/>
                      </a:lnTo>
                      <a:lnTo>
                        <a:pt x="67" y="30"/>
                      </a:lnTo>
                      <a:lnTo>
                        <a:pt x="60" y="57"/>
                      </a:lnTo>
                      <a:lnTo>
                        <a:pt x="54" y="98"/>
                      </a:lnTo>
                      <a:lnTo>
                        <a:pt x="52" y="154"/>
                      </a:lnTo>
                      <a:lnTo>
                        <a:pt x="53" y="228"/>
                      </a:lnTo>
                      <a:lnTo>
                        <a:pt x="61" y="322"/>
                      </a:lnTo>
                      <a:lnTo>
                        <a:pt x="15" y="322"/>
                      </a:lnTo>
                      <a:lnTo>
                        <a:pt x="14" y="313"/>
                      </a:lnTo>
                      <a:lnTo>
                        <a:pt x="9" y="287"/>
                      </a:lnTo>
                      <a:lnTo>
                        <a:pt x="5" y="247"/>
                      </a:lnTo>
                      <a:lnTo>
                        <a:pt x="1" y="200"/>
                      </a:lnTo>
                      <a:lnTo>
                        <a:pt x="0" y="147"/>
                      </a:lnTo>
                      <a:lnTo>
                        <a:pt x="3" y="95"/>
                      </a:lnTo>
                      <a:lnTo>
                        <a:pt x="11" y="44"/>
                      </a:lnTo>
                      <a:lnTo>
                        <a:pt x="27" y="0"/>
                      </a:lnTo>
                      <a:lnTo>
                        <a:pt x="82" y="3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859" name="Rectangle 44"/>
                <p:cNvSpPr>
                  <a:spLocks noChangeArrowheads="1"/>
                </p:cNvSpPr>
                <p:nvPr/>
              </p:nvSpPr>
              <p:spPr bwMode="auto">
                <a:xfrm>
                  <a:off x="4846" y="1869"/>
                  <a:ext cx="4" cy="146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charset="0"/>
                    <a:buChar char="r"/>
                    <a:defRPr sz="28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75000"/>
                    <a:buFont typeface="ZapfDingbats" charset="0"/>
                    <a:buChar char="m"/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27860" name="Freeform 45"/>
                <p:cNvSpPr>
                  <a:spLocks/>
                </p:cNvSpPr>
                <p:nvPr/>
              </p:nvSpPr>
              <p:spPr bwMode="auto">
                <a:xfrm>
                  <a:off x="4898" y="1867"/>
                  <a:ext cx="57" cy="67"/>
                </a:xfrm>
                <a:custGeom>
                  <a:avLst/>
                  <a:gdLst>
                    <a:gd name="T0" fmla="*/ 0 w 398"/>
                    <a:gd name="T1" fmla="*/ 0 h 469"/>
                    <a:gd name="T2" fmla="*/ 0 w 398"/>
                    <a:gd name="T3" fmla="*/ 0 h 469"/>
                    <a:gd name="T4" fmla="*/ 0 w 398"/>
                    <a:gd name="T5" fmla="*/ 0 h 469"/>
                    <a:gd name="T6" fmla="*/ 0 w 398"/>
                    <a:gd name="T7" fmla="*/ 0 h 469"/>
                    <a:gd name="T8" fmla="*/ 0 w 398"/>
                    <a:gd name="T9" fmla="*/ 0 h 469"/>
                    <a:gd name="T10" fmla="*/ 0 w 398"/>
                    <a:gd name="T11" fmla="*/ 0 h 469"/>
                    <a:gd name="T12" fmla="*/ 0 w 398"/>
                    <a:gd name="T13" fmla="*/ 0 h 469"/>
                    <a:gd name="T14" fmla="*/ 0 w 398"/>
                    <a:gd name="T15" fmla="*/ 0 h 469"/>
                    <a:gd name="T16" fmla="*/ 0 w 398"/>
                    <a:gd name="T17" fmla="*/ 0 h 469"/>
                    <a:gd name="T18" fmla="*/ 0 w 398"/>
                    <a:gd name="T19" fmla="*/ 0 h 469"/>
                    <a:gd name="T20" fmla="*/ 0 w 398"/>
                    <a:gd name="T21" fmla="*/ 0 h 469"/>
                    <a:gd name="T22" fmla="*/ 0 w 398"/>
                    <a:gd name="T23" fmla="*/ 0 h 469"/>
                    <a:gd name="T24" fmla="*/ 0 w 398"/>
                    <a:gd name="T25" fmla="*/ 0 h 469"/>
                    <a:gd name="T26" fmla="*/ 0 w 398"/>
                    <a:gd name="T27" fmla="*/ 0 h 469"/>
                    <a:gd name="T28" fmla="*/ 0 w 398"/>
                    <a:gd name="T29" fmla="*/ 0 h 469"/>
                    <a:gd name="T30" fmla="*/ 0 w 398"/>
                    <a:gd name="T31" fmla="*/ 0 h 469"/>
                    <a:gd name="T32" fmla="*/ 0 w 398"/>
                    <a:gd name="T33" fmla="*/ 0 h 469"/>
                    <a:gd name="T34" fmla="*/ 0 w 398"/>
                    <a:gd name="T35" fmla="*/ 0 h 469"/>
                    <a:gd name="T36" fmla="*/ 0 w 398"/>
                    <a:gd name="T37" fmla="*/ 0 h 469"/>
                    <a:gd name="T38" fmla="*/ 0 w 398"/>
                    <a:gd name="T39" fmla="*/ 0 h 469"/>
                    <a:gd name="T40" fmla="*/ 0 w 398"/>
                    <a:gd name="T41" fmla="*/ 0 h 469"/>
                    <a:gd name="T42" fmla="*/ 0 w 398"/>
                    <a:gd name="T43" fmla="*/ 0 h 469"/>
                    <a:gd name="T44" fmla="*/ 0 w 398"/>
                    <a:gd name="T45" fmla="*/ 0 h 469"/>
                    <a:gd name="T46" fmla="*/ 0 w 398"/>
                    <a:gd name="T47" fmla="*/ 0 h 469"/>
                    <a:gd name="T48" fmla="*/ 0 w 398"/>
                    <a:gd name="T49" fmla="*/ 0 h 469"/>
                    <a:gd name="T50" fmla="*/ 0 w 398"/>
                    <a:gd name="T51" fmla="*/ 0 h 469"/>
                    <a:gd name="T52" fmla="*/ 0 w 398"/>
                    <a:gd name="T53" fmla="*/ 0 h 469"/>
                    <a:gd name="T54" fmla="*/ 0 w 398"/>
                    <a:gd name="T55" fmla="*/ 0 h 469"/>
                    <a:gd name="T56" fmla="*/ 0 w 398"/>
                    <a:gd name="T57" fmla="*/ 0 h 469"/>
                    <a:gd name="T58" fmla="*/ 0 w 398"/>
                    <a:gd name="T59" fmla="*/ 0 h 469"/>
                    <a:gd name="T60" fmla="*/ 0 w 398"/>
                    <a:gd name="T61" fmla="*/ 0 h 469"/>
                    <a:gd name="T62" fmla="*/ 0 w 398"/>
                    <a:gd name="T63" fmla="*/ 0 h 469"/>
                    <a:gd name="T64" fmla="*/ 0 w 398"/>
                    <a:gd name="T65" fmla="*/ 0 h 469"/>
                    <a:gd name="T66" fmla="*/ 0 w 398"/>
                    <a:gd name="T67" fmla="*/ 0 h 469"/>
                    <a:gd name="T68" fmla="*/ 0 w 398"/>
                    <a:gd name="T69" fmla="*/ 0 h 469"/>
                    <a:gd name="T70" fmla="*/ 0 w 398"/>
                    <a:gd name="T71" fmla="*/ 0 h 469"/>
                    <a:gd name="T72" fmla="*/ 0 w 398"/>
                    <a:gd name="T73" fmla="*/ 0 h 469"/>
                    <a:gd name="T74" fmla="*/ 0 w 398"/>
                    <a:gd name="T75" fmla="*/ 0 h 469"/>
                    <a:gd name="T76" fmla="*/ 0 w 398"/>
                    <a:gd name="T77" fmla="*/ 0 h 469"/>
                    <a:gd name="T78" fmla="*/ 0 w 398"/>
                    <a:gd name="T79" fmla="*/ 0 h 469"/>
                    <a:gd name="T80" fmla="*/ 0 w 398"/>
                    <a:gd name="T81" fmla="*/ 0 h 469"/>
                    <a:gd name="T82" fmla="*/ 0 w 398"/>
                    <a:gd name="T83" fmla="*/ 0 h 469"/>
                    <a:gd name="T84" fmla="*/ 0 w 398"/>
                    <a:gd name="T85" fmla="*/ 0 h 469"/>
                    <a:gd name="T86" fmla="*/ 0 w 398"/>
                    <a:gd name="T87" fmla="*/ 0 h 469"/>
                    <a:gd name="T88" fmla="*/ 0 w 398"/>
                    <a:gd name="T89" fmla="*/ 0 h 469"/>
                    <a:gd name="T90" fmla="*/ 0 w 398"/>
                    <a:gd name="T91" fmla="*/ 0 h 469"/>
                    <a:gd name="T92" fmla="*/ 0 w 398"/>
                    <a:gd name="T93" fmla="*/ 0 h 469"/>
                    <a:gd name="T94" fmla="*/ 0 w 398"/>
                    <a:gd name="T95" fmla="*/ 0 h 469"/>
                    <a:gd name="T96" fmla="*/ 0 w 398"/>
                    <a:gd name="T97" fmla="*/ 0 h 469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w 398"/>
                    <a:gd name="T148" fmla="*/ 0 h 469"/>
                    <a:gd name="T149" fmla="*/ 398 w 398"/>
                    <a:gd name="T150" fmla="*/ 469 h 469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T147" t="T148" r="T149" b="T150"/>
                  <a:pathLst>
                    <a:path w="398" h="469">
                      <a:moveTo>
                        <a:pt x="37" y="44"/>
                      </a:moveTo>
                      <a:lnTo>
                        <a:pt x="33" y="53"/>
                      </a:lnTo>
                      <a:lnTo>
                        <a:pt x="27" y="79"/>
                      </a:lnTo>
                      <a:lnTo>
                        <a:pt x="17" y="120"/>
                      </a:lnTo>
                      <a:lnTo>
                        <a:pt x="8" y="174"/>
                      </a:lnTo>
                      <a:lnTo>
                        <a:pt x="1" y="238"/>
                      </a:lnTo>
                      <a:lnTo>
                        <a:pt x="0" y="309"/>
                      </a:lnTo>
                      <a:lnTo>
                        <a:pt x="7" y="387"/>
                      </a:lnTo>
                      <a:lnTo>
                        <a:pt x="24" y="469"/>
                      </a:lnTo>
                      <a:lnTo>
                        <a:pt x="24" y="466"/>
                      </a:lnTo>
                      <a:lnTo>
                        <a:pt x="24" y="455"/>
                      </a:lnTo>
                      <a:lnTo>
                        <a:pt x="24" y="438"/>
                      </a:lnTo>
                      <a:lnTo>
                        <a:pt x="24" y="417"/>
                      </a:lnTo>
                      <a:lnTo>
                        <a:pt x="27" y="391"/>
                      </a:lnTo>
                      <a:lnTo>
                        <a:pt x="30" y="363"/>
                      </a:lnTo>
                      <a:lnTo>
                        <a:pt x="35" y="332"/>
                      </a:lnTo>
                      <a:lnTo>
                        <a:pt x="41" y="300"/>
                      </a:lnTo>
                      <a:lnTo>
                        <a:pt x="52" y="268"/>
                      </a:lnTo>
                      <a:lnTo>
                        <a:pt x="64" y="237"/>
                      </a:lnTo>
                      <a:lnTo>
                        <a:pt x="79" y="207"/>
                      </a:lnTo>
                      <a:lnTo>
                        <a:pt x="99" y="179"/>
                      </a:lnTo>
                      <a:lnTo>
                        <a:pt x="123" y="155"/>
                      </a:lnTo>
                      <a:lnTo>
                        <a:pt x="150" y="136"/>
                      </a:lnTo>
                      <a:lnTo>
                        <a:pt x="183" y="122"/>
                      </a:lnTo>
                      <a:lnTo>
                        <a:pt x="221" y="114"/>
                      </a:lnTo>
                      <a:lnTo>
                        <a:pt x="223" y="112"/>
                      </a:lnTo>
                      <a:lnTo>
                        <a:pt x="230" y="107"/>
                      </a:lnTo>
                      <a:lnTo>
                        <a:pt x="242" y="99"/>
                      </a:lnTo>
                      <a:lnTo>
                        <a:pt x="260" y="88"/>
                      </a:lnTo>
                      <a:lnTo>
                        <a:pt x="284" y="74"/>
                      </a:lnTo>
                      <a:lnTo>
                        <a:pt x="315" y="58"/>
                      </a:lnTo>
                      <a:lnTo>
                        <a:pt x="352" y="39"/>
                      </a:lnTo>
                      <a:lnTo>
                        <a:pt x="398" y="19"/>
                      </a:lnTo>
                      <a:lnTo>
                        <a:pt x="396" y="17"/>
                      </a:lnTo>
                      <a:lnTo>
                        <a:pt x="389" y="16"/>
                      </a:lnTo>
                      <a:lnTo>
                        <a:pt x="379" y="14"/>
                      </a:lnTo>
                      <a:lnTo>
                        <a:pt x="364" y="12"/>
                      </a:lnTo>
                      <a:lnTo>
                        <a:pt x="347" y="8"/>
                      </a:lnTo>
                      <a:lnTo>
                        <a:pt x="326" y="6"/>
                      </a:lnTo>
                      <a:lnTo>
                        <a:pt x="302" y="4"/>
                      </a:lnTo>
                      <a:lnTo>
                        <a:pt x="277" y="1"/>
                      </a:lnTo>
                      <a:lnTo>
                        <a:pt x="250" y="0"/>
                      </a:lnTo>
                      <a:lnTo>
                        <a:pt x="221" y="1"/>
                      </a:lnTo>
                      <a:lnTo>
                        <a:pt x="191" y="3"/>
                      </a:lnTo>
                      <a:lnTo>
                        <a:pt x="160" y="6"/>
                      </a:lnTo>
                      <a:lnTo>
                        <a:pt x="129" y="12"/>
                      </a:lnTo>
                      <a:lnTo>
                        <a:pt x="97" y="20"/>
                      </a:lnTo>
                      <a:lnTo>
                        <a:pt x="67" y="30"/>
                      </a:lnTo>
                      <a:lnTo>
                        <a:pt x="37" y="44"/>
                      </a:lnTo>
                      <a:close/>
                    </a:path>
                  </a:pathLst>
                </a:custGeom>
                <a:solidFill>
                  <a:srgbClr val="FF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861" name="Freeform 46"/>
                <p:cNvSpPr>
                  <a:spLocks/>
                </p:cNvSpPr>
                <p:nvPr/>
              </p:nvSpPr>
              <p:spPr bwMode="auto">
                <a:xfrm>
                  <a:off x="4819" y="1917"/>
                  <a:ext cx="46" cy="13"/>
                </a:xfrm>
                <a:custGeom>
                  <a:avLst/>
                  <a:gdLst>
                    <a:gd name="T0" fmla="*/ 0 w 325"/>
                    <a:gd name="T1" fmla="*/ 0 h 89"/>
                    <a:gd name="T2" fmla="*/ 0 w 325"/>
                    <a:gd name="T3" fmla="*/ 0 h 89"/>
                    <a:gd name="T4" fmla="*/ 0 w 325"/>
                    <a:gd name="T5" fmla="*/ 0 h 89"/>
                    <a:gd name="T6" fmla="*/ 0 w 325"/>
                    <a:gd name="T7" fmla="*/ 0 h 89"/>
                    <a:gd name="T8" fmla="*/ 0 w 325"/>
                    <a:gd name="T9" fmla="*/ 0 h 89"/>
                    <a:gd name="T10" fmla="*/ 0 w 325"/>
                    <a:gd name="T11" fmla="*/ 0 h 89"/>
                    <a:gd name="T12" fmla="*/ 0 w 325"/>
                    <a:gd name="T13" fmla="*/ 0 h 89"/>
                    <a:gd name="T14" fmla="*/ 0 w 325"/>
                    <a:gd name="T15" fmla="*/ 0 h 89"/>
                    <a:gd name="T16" fmla="*/ 0 w 325"/>
                    <a:gd name="T17" fmla="*/ 0 h 89"/>
                    <a:gd name="T18" fmla="*/ 0 w 325"/>
                    <a:gd name="T19" fmla="*/ 0 h 89"/>
                    <a:gd name="T20" fmla="*/ 0 w 325"/>
                    <a:gd name="T21" fmla="*/ 0 h 89"/>
                    <a:gd name="T22" fmla="*/ 0 w 325"/>
                    <a:gd name="T23" fmla="*/ 0 h 89"/>
                    <a:gd name="T24" fmla="*/ 0 w 325"/>
                    <a:gd name="T25" fmla="*/ 0 h 89"/>
                    <a:gd name="T26" fmla="*/ 0 w 325"/>
                    <a:gd name="T27" fmla="*/ 0 h 89"/>
                    <a:gd name="T28" fmla="*/ 0 w 325"/>
                    <a:gd name="T29" fmla="*/ 0 h 89"/>
                    <a:gd name="T30" fmla="*/ 0 w 325"/>
                    <a:gd name="T31" fmla="*/ 0 h 89"/>
                    <a:gd name="T32" fmla="*/ 0 w 325"/>
                    <a:gd name="T33" fmla="*/ 0 h 89"/>
                    <a:gd name="T34" fmla="*/ 0 w 325"/>
                    <a:gd name="T35" fmla="*/ 0 h 89"/>
                    <a:gd name="T36" fmla="*/ 0 w 325"/>
                    <a:gd name="T37" fmla="*/ 0 h 89"/>
                    <a:gd name="T38" fmla="*/ 0 w 325"/>
                    <a:gd name="T39" fmla="*/ 0 h 89"/>
                    <a:gd name="T40" fmla="*/ 0 w 325"/>
                    <a:gd name="T41" fmla="*/ 0 h 89"/>
                    <a:gd name="T42" fmla="*/ 0 w 325"/>
                    <a:gd name="T43" fmla="*/ 0 h 89"/>
                    <a:gd name="T44" fmla="*/ 0 w 325"/>
                    <a:gd name="T45" fmla="*/ 0 h 89"/>
                    <a:gd name="T46" fmla="*/ 0 w 325"/>
                    <a:gd name="T47" fmla="*/ 0 h 89"/>
                    <a:gd name="T48" fmla="*/ 0 w 325"/>
                    <a:gd name="T49" fmla="*/ 0 h 89"/>
                    <a:gd name="T50" fmla="*/ 0 w 325"/>
                    <a:gd name="T51" fmla="*/ 0 h 89"/>
                    <a:gd name="T52" fmla="*/ 0 w 325"/>
                    <a:gd name="T53" fmla="*/ 0 h 89"/>
                    <a:gd name="T54" fmla="*/ 0 w 325"/>
                    <a:gd name="T55" fmla="*/ 0 h 89"/>
                    <a:gd name="T56" fmla="*/ 0 w 325"/>
                    <a:gd name="T57" fmla="*/ 0 h 89"/>
                    <a:gd name="T58" fmla="*/ 0 w 325"/>
                    <a:gd name="T59" fmla="*/ 0 h 89"/>
                    <a:gd name="T60" fmla="*/ 0 w 325"/>
                    <a:gd name="T61" fmla="*/ 0 h 89"/>
                    <a:gd name="T62" fmla="*/ 0 w 325"/>
                    <a:gd name="T63" fmla="*/ 0 h 89"/>
                    <a:gd name="T64" fmla="*/ 0 w 325"/>
                    <a:gd name="T65" fmla="*/ 0 h 89"/>
                    <a:gd name="T66" fmla="*/ 0 w 325"/>
                    <a:gd name="T67" fmla="*/ 0 h 89"/>
                    <a:gd name="T68" fmla="*/ 0 w 325"/>
                    <a:gd name="T69" fmla="*/ 0 h 89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325"/>
                    <a:gd name="T106" fmla="*/ 0 h 89"/>
                    <a:gd name="T107" fmla="*/ 325 w 325"/>
                    <a:gd name="T108" fmla="*/ 89 h 89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325" h="89">
                      <a:moveTo>
                        <a:pt x="0" y="57"/>
                      </a:moveTo>
                      <a:lnTo>
                        <a:pt x="0" y="55"/>
                      </a:lnTo>
                      <a:lnTo>
                        <a:pt x="2" y="52"/>
                      </a:lnTo>
                      <a:lnTo>
                        <a:pt x="6" y="47"/>
                      </a:lnTo>
                      <a:lnTo>
                        <a:pt x="12" y="41"/>
                      </a:lnTo>
                      <a:lnTo>
                        <a:pt x="20" y="34"/>
                      </a:lnTo>
                      <a:lnTo>
                        <a:pt x="29" y="27"/>
                      </a:lnTo>
                      <a:lnTo>
                        <a:pt x="41" y="20"/>
                      </a:lnTo>
                      <a:lnTo>
                        <a:pt x="57" y="13"/>
                      </a:lnTo>
                      <a:lnTo>
                        <a:pt x="77" y="7"/>
                      </a:lnTo>
                      <a:lnTo>
                        <a:pt x="98" y="3"/>
                      </a:lnTo>
                      <a:lnTo>
                        <a:pt x="126" y="0"/>
                      </a:lnTo>
                      <a:lnTo>
                        <a:pt x="156" y="0"/>
                      </a:lnTo>
                      <a:lnTo>
                        <a:pt x="191" y="3"/>
                      </a:lnTo>
                      <a:lnTo>
                        <a:pt x="230" y="8"/>
                      </a:lnTo>
                      <a:lnTo>
                        <a:pt x="275" y="18"/>
                      </a:lnTo>
                      <a:lnTo>
                        <a:pt x="325" y="31"/>
                      </a:lnTo>
                      <a:lnTo>
                        <a:pt x="318" y="51"/>
                      </a:lnTo>
                      <a:lnTo>
                        <a:pt x="316" y="50"/>
                      </a:lnTo>
                      <a:lnTo>
                        <a:pt x="308" y="47"/>
                      </a:lnTo>
                      <a:lnTo>
                        <a:pt x="295" y="44"/>
                      </a:lnTo>
                      <a:lnTo>
                        <a:pt x="279" y="39"/>
                      </a:lnTo>
                      <a:lnTo>
                        <a:pt x="260" y="35"/>
                      </a:lnTo>
                      <a:lnTo>
                        <a:pt x="238" y="30"/>
                      </a:lnTo>
                      <a:lnTo>
                        <a:pt x="214" y="27"/>
                      </a:lnTo>
                      <a:lnTo>
                        <a:pt x="188" y="24"/>
                      </a:lnTo>
                      <a:lnTo>
                        <a:pt x="161" y="23"/>
                      </a:lnTo>
                      <a:lnTo>
                        <a:pt x="134" y="23"/>
                      </a:lnTo>
                      <a:lnTo>
                        <a:pt x="108" y="26"/>
                      </a:lnTo>
                      <a:lnTo>
                        <a:pt x="82" y="31"/>
                      </a:lnTo>
                      <a:lnTo>
                        <a:pt x="58" y="41"/>
                      </a:lnTo>
                      <a:lnTo>
                        <a:pt x="36" y="52"/>
                      </a:lnTo>
                      <a:lnTo>
                        <a:pt x="16" y="68"/>
                      </a:lnTo>
                      <a:lnTo>
                        <a:pt x="0" y="89"/>
                      </a:lnTo>
                      <a:lnTo>
                        <a:pt x="0" y="5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862" name="Freeform 47"/>
                <p:cNvSpPr>
                  <a:spLocks/>
                </p:cNvSpPr>
                <p:nvPr/>
              </p:nvSpPr>
              <p:spPr bwMode="auto">
                <a:xfrm>
                  <a:off x="4819" y="1887"/>
                  <a:ext cx="46" cy="13"/>
                </a:xfrm>
                <a:custGeom>
                  <a:avLst/>
                  <a:gdLst>
                    <a:gd name="T0" fmla="*/ 0 w 325"/>
                    <a:gd name="T1" fmla="*/ 0 h 89"/>
                    <a:gd name="T2" fmla="*/ 0 w 325"/>
                    <a:gd name="T3" fmla="*/ 0 h 89"/>
                    <a:gd name="T4" fmla="*/ 0 w 325"/>
                    <a:gd name="T5" fmla="*/ 0 h 89"/>
                    <a:gd name="T6" fmla="*/ 0 w 325"/>
                    <a:gd name="T7" fmla="*/ 0 h 89"/>
                    <a:gd name="T8" fmla="*/ 0 w 325"/>
                    <a:gd name="T9" fmla="*/ 0 h 89"/>
                    <a:gd name="T10" fmla="*/ 0 w 325"/>
                    <a:gd name="T11" fmla="*/ 0 h 89"/>
                    <a:gd name="T12" fmla="*/ 0 w 325"/>
                    <a:gd name="T13" fmla="*/ 0 h 89"/>
                    <a:gd name="T14" fmla="*/ 0 w 325"/>
                    <a:gd name="T15" fmla="*/ 0 h 89"/>
                    <a:gd name="T16" fmla="*/ 0 w 325"/>
                    <a:gd name="T17" fmla="*/ 0 h 89"/>
                    <a:gd name="T18" fmla="*/ 0 w 325"/>
                    <a:gd name="T19" fmla="*/ 0 h 89"/>
                    <a:gd name="T20" fmla="*/ 0 w 325"/>
                    <a:gd name="T21" fmla="*/ 0 h 89"/>
                    <a:gd name="T22" fmla="*/ 0 w 325"/>
                    <a:gd name="T23" fmla="*/ 0 h 89"/>
                    <a:gd name="T24" fmla="*/ 0 w 325"/>
                    <a:gd name="T25" fmla="*/ 0 h 89"/>
                    <a:gd name="T26" fmla="*/ 0 w 325"/>
                    <a:gd name="T27" fmla="*/ 0 h 89"/>
                    <a:gd name="T28" fmla="*/ 0 w 325"/>
                    <a:gd name="T29" fmla="*/ 0 h 89"/>
                    <a:gd name="T30" fmla="*/ 0 w 325"/>
                    <a:gd name="T31" fmla="*/ 0 h 89"/>
                    <a:gd name="T32" fmla="*/ 0 w 325"/>
                    <a:gd name="T33" fmla="*/ 0 h 89"/>
                    <a:gd name="T34" fmla="*/ 0 w 325"/>
                    <a:gd name="T35" fmla="*/ 0 h 89"/>
                    <a:gd name="T36" fmla="*/ 0 w 325"/>
                    <a:gd name="T37" fmla="*/ 0 h 89"/>
                    <a:gd name="T38" fmla="*/ 0 w 325"/>
                    <a:gd name="T39" fmla="*/ 0 h 89"/>
                    <a:gd name="T40" fmla="*/ 0 w 325"/>
                    <a:gd name="T41" fmla="*/ 0 h 89"/>
                    <a:gd name="T42" fmla="*/ 0 w 325"/>
                    <a:gd name="T43" fmla="*/ 0 h 89"/>
                    <a:gd name="T44" fmla="*/ 0 w 325"/>
                    <a:gd name="T45" fmla="*/ 0 h 89"/>
                    <a:gd name="T46" fmla="*/ 0 w 325"/>
                    <a:gd name="T47" fmla="*/ 0 h 89"/>
                    <a:gd name="T48" fmla="*/ 0 w 325"/>
                    <a:gd name="T49" fmla="*/ 0 h 89"/>
                    <a:gd name="T50" fmla="*/ 0 w 325"/>
                    <a:gd name="T51" fmla="*/ 0 h 89"/>
                    <a:gd name="T52" fmla="*/ 0 w 325"/>
                    <a:gd name="T53" fmla="*/ 0 h 89"/>
                    <a:gd name="T54" fmla="*/ 0 w 325"/>
                    <a:gd name="T55" fmla="*/ 0 h 89"/>
                    <a:gd name="T56" fmla="*/ 0 w 325"/>
                    <a:gd name="T57" fmla="*/ 0 h 89"/>
                    <a:gd name="T58" fmla="*/ 0 w 325"/>
                    <a:gd name="T59" fmla="*/ 0 h 89"/>
                    <a:gd name="T60" fmla="*/ 0 w 325"/>
                    <a:gd name="T61" fmla="*/ 0 h 89"/>
                    <a:gd name="T62" fmla="*/ 0 w 325"/>
                    <a:gd name="T63" fmla="*/ 0 h 89"/>
                    <a:gd name="T64" fmla="*/ 0 w 325"/>
                    <a:gd name="T65" fmla="*/ 0 h 89"/>
                    <a:gd name="T66" fmla="*/ 0 w 325"/>
                    <a:gd name="T67" fmla="*/ 0 h 89"/>
                    <a:gd name="T68" fmla="*/ 0 w 325"/>
                    <a:gd name="T69" fmla="*/ 0 h 89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325"/>
                    <a:gd name="T106" fmla="*/ 0 h 89"/>
                    <a:gd name="T107" fmla="*/ 325 w 325"/>
                    <a:gd name="T108" fmla="*/ 89 h 89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325" h="89">
                      <a:moveTo>
                        <a:pt x="0" y="56"/>
                      </a:moveTo>
                      <a:lnTo>
                        <a:pt x="0" y="55"/>
                      </a:lnTo>
                      <a:lnTo>
                        <a:pt x="2" y="52"/>
                      </a:lnTo>
                      <a:lnTo>
                        <a:pt x="6" y="47"/>
                      </a:lnTo>
                      <a:lnTo>
                        <a:pt x="12" y="40"/>
                      </a:lnTo>
                      <a:lnTo>
                        <a:pt x="20" y="33"/>
                      </a:lnTo>
                      <a:lnTo>
                        <a:pt x="29" y="27"/>
                      </a:lnTo>
                      <a:lnTo>
                        <a:pt x="41" y="18"/>
                      </a:lnTo>
                      <a:lnTo>
                        <a:pt x="57" y="13"/>
                      </a:lnTo>
                      <a:lnTo>
                        <a:pt x="77" y="7"/>
                      </a:lnTo>
                      <a:lnTo>
                        <a:pt x="98" y="2"/>
                      </a:lnTo>
                      <a:lnTo>
                        <a:pt x="126" y="0"/>
                      </a:lnTo>
                      <a:lnTo>
                        <a:pt x="156" y="0"/>
                      </a:lnTo>
                      <a:lnTo>
                        <a:pt x="191" y="2"/>
                      </a:lnTo>
                      <a:lnTo>
                        <a:pt x="230" y="8"/>
                      </a:lnTo>
                      <a:lnTo>
                        <a:pt x="275" y="17"/>
                      </a:lnTo>
                      <a:lnTo>
                        <a:pt x="325" y="31"/>
                      </a:lnTo>
                      <a:lnTo>
                        <a:pt x="318" y="49"/>
                      </a:lnTo>
                      <a:lnTo>
                        <a:pt x="316" y="48"/>
                      </a:lnTo>
                      <a:lnTo>
                        <a:pt x="308" y="46"/>
                      </a:lnTo>
                      <a:lnTo>
                        <a:pt x="295" y="43"/>
                      </a:lnTo>
                      <a:lnTo>
                        <a:pt x="279" y="38"/>
                      </a:lnTo>
                      <a:lnTo>
                        <a:pt x="260" y="35"/>
                      </a:lnTo>
                      <a:lnTo>
                        <a:pt x="238" y="30"/>
                      </a:lnTo>
                      <a:lnTo>
                        <a:pt x="214" y="27"/>
                      </a:lnTo>
                      <a:lnTo>
                        <a:pt x="188" y="23"/>
                      </a:lnTo>
                      <a:lnTo>
                        <a:pt x="161" y="22"/>
                      </a:lnTo>
                      <a:lnTo>
                        <a:pt x="134" y="23"/>
                      </a:lnTo>
                      <a:lnTo>
                        <a:pt x="108" y="25"/>
                      </a:lnTo>
                      <a:lnTo>
                        <a:pt x="82" y="31"/>
                      </a:lnTo>
                      <a:lnTo>
                        <a:pt x="58" y="40"/>
                      </a:lnTo>
                      <a:lnTo>
                        <a:pt x="36" y="52"/>
                      </a:lnTo>
                      <a:lnTo>
                        <a:pt x="16" y="68"/>
                      </a:lnTo>
                      <a:lnTo>
                        <a:pt x="0" y="89"/>
                      </a:lnTo>
                      <a:lnTo>
                        <a:pt x="0" y="5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863" name="Freeform 48"/>
                <p:cNvSpPr>
                  <a:spLocks/>
                </p:cNvSpPr>
                <p:nvPr/>
              </p:nvSpPr>
              <p:spPr bwMode="auto">
                <a:xfrm>
                  <a:off x="4863" y="1872"/>
                  <a:ext cx="75" cy="139"/>
                </a:xfrm>
                <a:custGeom>
                  <a:avLst/>
                  <a:gdLst>
                    <a:gd name="T0" fmla="*/ 0 w 528"/>
                    <a:gd name="T1" fmla="*/ 0 h 975"/>
                    <a:gd name="T2" fmla="*/ 0 w 528"/>
                    <a:gd name="T3" fmla="*/ 0 h 975"/>
                    <a:gd name="T4" fmla="*/ 0 w 528"/>
                    <a:gd name="T5" fmla="*/ 0 h 975"/>
                    <a:gd name="T6" fmla="*/ 0 w 528"/>
                    <a:gd name="T7" fmla="*/ 0 h 975"/>
                    <a:gd name="T8" fmla="*/ 0 w 528"/>
                    <a:gd name="T9" fmla="*/ 0 h 975"/>
                    <a:gd name="T10" fmla="*/ 0 w 528"/>
                    <a:gd name="T11" fmla="*/ 0 h 975"/>
                    <a:gd name="T12" fmla="*/ 0 w 528"/>
                    <a:gd name="T13" fmla="*/ 0 h 975"/>
                    <a:gd name="T14" fmla="*/ 0 w 528"/>
                    <a:gd name="T15" fmla="*/ 0 h 975"/>
                    <a:gd name="T16" fmla="*/ 0 w 528"/>
                    <a:gd name="T17" fmla="*/ 0 h 975"/>
                    <a:gd name="T18" fmla="*/ 0 w 528"/>
                    <a:gd name="T19" fmla="*/ 0 h 975"/>
                    <a:gd name="T20" fmla="*/ 0 w 528"/>
                    <a:gd name="T21" fmla="*/ 0 h 975"/>
                    <a:gd name="T22" fmla="*/ 0 w 528"/>
                    <a:gd name="T23" fmla="*/ 0 h 975"/>
                    <a:gd name="T24" fmla="*/ 0 w 528"/>
                    <a:gd name="T25" fmla="*/ 0 h 975"/>
                    <a:gd name="T26" fmla="*/ 0 w 528"/>
                    <a:gd name="T27" fmla="*/ 0 h 975"/>
                    <a:gd name="T28" fmla="*/ 0 w 528"/>
                    <a:gd name="T29" fmla="*/ 0 h 975"/>
                    <a:gd name="T30" fmla="*/ 0 w 528"/>
                    <a:gd name="T31" fmla="*/ 0 h 975"/>
                    <a:gd name="T32" fmla="*/ 0 w 528"/>
                    <a:gd name="T33" fmla="*/ 0 h 975"/>
                    <a:gd name="T34" fmla="*/ 0 w 528"/>
                    <a:gd name="T35" fmla="*/ 0 h 975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528"/>
                    <a:gd name="T55" fmla="*/ 0 h 975"/>
                    <a:gd name="T56" fmla="*/ 528 w 528"/>
                    <a:gd name="T57" fmla="*/ 975 h 975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528" h="975">
                      <a:moveTo>
                        <a:pt x="0" y="0"/>
                      </a:moveTo>
                      <a:lnTo>
                        <a:pt x="0" y="943"/>
                      </a:lnTo>
                      <a:lnTo>
                        <a:pt x="159" y="975"/>
                      </a:lnTo>
                      <a:lnTo>
                        <a:pt x="152" y="848"/>
                      </a:lnTo>
                      <a:lnTo>
                        <a:pt x="528" y="905"/>
                      </a:lnTo>
                      <a:lnTo>
                        <a:pt x="521" y="855"/>
                      </a:lnTo>
                      <a:lnTo>
                        <a:pt x="261" y="822"/>
                      </a:lnTo>
                      <a:lnTo>
                        <a:pt x="254" y="713"/>
                      </a:lnTo>
                      <a:lnTo>
                        <a:pt x="77" y="713"/>
                      </a:lnTo>
                      <a:lnTo>
                        <a:pt x="72" y="699"/>
                      </a:lnTo>
                      <a:lnTo>
                        <a:pt x="60" y="659"/>
                      </a:lnTo>
                      <a:lnTo>
                        <a:pt x="44" y="595"/>
                      </a:lnTo>
                      <a:lnTo>
                        <a:pt x="28" y="511"/>
                      </a:lnTo>
                      <a:lnTo>
                        <a:pt x="16" y="410"/>
                      </a:lnTo>
                      <a:lnTo>
                        <a:pt x="12" y="294"/>
                      </a:lnTo>
                      <a:lnTo>
                        <a:pt x="21" y="167"/>
                      </a:lnTo>
                      <a:lnTo>
                        <a:pt x="45" y="3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864" name="Freeform 49"/>
                <p:cNvSpPr>
                  <a:spLocks/>
                </p:cNvSpPr>
                <p:nvPr/>
              </p:nvSpPr>
              <p:spPr bwMode="auto">
                <a:xfrm>
                  <a:off x="4900" y="1840"/>
                  <a:ext cx="97" cy="19"/>
                </a:xfrm>
                <a:custGeom>
                  <a:avLst/>
                  <a:gdLst>
                    <a:gd name="T0" fmla="*/ 0 w 678"/>
                    <a:gd name="T1" fmla="*/ 0 h 133"/>
                    <a:gd name="T2" fmla="*/ 0 w 678"/>
                    <a:gd name="T3" fmla="*/ 0 h 133"/>
                    <a:gd name="T4" fmla="*/ 0 w 678"/>
                    <a:gd name="T5" fmla="*/ 0 h 133"/>
                    <a:gd name="T6" fmla="*/ 0 w 678"/>
                    <a:gd name="T7" fmla="*/ 0 h 133"/>
                    <a:gd name="T8" fmla="*/ 0 w 678"/>
                    <a:gd name="T9" fmla="*/ 0 h 133"/>
                    <a:gd name="T10" fmla="*/ 0 w 678"/>
                    <a:gd name="T11" fmla="*/ 0 h 133"/>
                    <a:gd name="T12" fmla="*/ 0 w 678"/>
                    <a:gd name="T13" fmla="*/ 0 h 133"/>
                    <a:gd name="T14" fmla="*/ 0 w 678"/>
                    <a:gd name="T15" fmla="*/ 0 h 133"/>
                    <a:gd name="T16" fmla="*/ 0 w 678"/>
                    <a:gd name="T17" fmla="*/ 0 h 133"/>
                    <a:gd name="T18" fmla="*/ 0 w 678"/>
                    <a:gd name="T19" fmla="*/ 0 h 133"/>
                    <a:gd name="T20" fmla="*/ 0 w 678"/>
                    <a:gd name="T21" fmla="*/ 0 h 133"/>
                    <a:gd name="T22" fmla="*/ 0 w 678"/>
                    <a:gd name="T23" fmla="*/ 0 h 133"/>
                    <a:gd name="T24" fmla="*/ 0 w 678"/>
                    <a:gd name="T25" fmla="*/ 0 h 133"/>
                    <a:gd name="T26" fmla="*/ 0 w 678"/>
                    <a:gd name="T27" fmla="*/ 0 h 133"/>
                    <a:gd name="T28" fmla="*/ 0 w 678"/>
                    <a:gd name="T29" fmla="*/ 0 h 133"/>
                    <a:gd name="T30" fmla="*/ 0 w 678"/>
                    <a:gd name="T31" fmla="*/ 0 h 133"/>
                    <a:gd name="T32" fmla="*/ 0 w 678"/>
                    <a:gd name="T33" fmla="*/ 0 h 133"/>
                    <a:gd name="T34" fmla="*/ 0 w 678"/>
                    <a:gd name="T35" fmla="*/ 0 h 133"/>
                    <a:gd name="T36" fmla="*/ 0 w 678"/>
                    <a:gd name="T37" fmla="*/ 0 h 133"/>
                    <a:gd name="T38" fmla="*/ 0 w 678"/>
                    <a:gd name="T39" fmla="*/ 0 h 133"/>
                    <a:gd name="T40" fmla="*/ 0 w 678"/>
                    <a:gd name="T41" fmla="*/ 0 h 133"/>
                    <a:gd name="T42" fmla="*/ 0 w 678"/>
                    <a:gd name="T43" fmla="*/ 0 h 133"/>
                    <a:gd name="T44" fmla="*/ 0 w 678"/>
                    <a:gd name="T45" fmla="*/ 0 h 133"/>
                    <a:gd name="T46" fmla="*/ 0 w 678"/>
                    <a:gd name="T47" fmla="*/ 0 h 133"/>
                    <a:gd name="T48" fmla="*/ 0 w 678"/>
                    <a:gd name="T49" fmla="*/ 0 h 133"/>
                    <a:gd name="T50" fmla="*/ 0 w 678"/>
                    <a:gd name="T51" fmla="*/ 0 h 133"/>
                    <a:gd name="T52" fmla="*/ 0 w 678"/>
                    <a:gd name="T53" fmla="*/ 0 h 133"/>
                    <a:gd name="T54" fmla="*/ 0 w 678"/>
                    <a:gd name="T55" fmla="*/ 0 h 133"/>
                    <a:gd name="T56" fmla="*/ 0 w 678"/>
                    <a:gd name="T57" fmla="*/ 0 h 133"/>
                    <a:gd name="T58" fmla="*/ 0 w 678"/>
                    <a:gd name="T59" fmla="*/ 0 h 133"/>
                    <a:gd name="T60" fmla="*/ 0 w 678"/>
                    <a:gd name="T61" fmla="*/ 0 h 133"/>
                    <a:gd name="T62" fmla="*/ 0 w 678"/>
                    <a:gd name="T63" fmla="*/ 0 h 133"/>
                    <a:gd name="T64" fmla="*/ 0 w 678"/>
                    <a:gd name="T65" fmla="*/ 0 h 133"/>
                    <a:gd name="T66" fmla="*/ 0 w 678"/>
                    <a:gd name="T67" fmla="*/ 0 h 133"/>
                    <a:gd name="T68" fmla="*/ 0 w 678"/>
                    <a:gd name="T69" fmla="*/ 0 h 133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678"/>
                    <a:gd name="T106" fmla="*/ 0 h 133"/>
                    <a:gd name="T107" fmla="*/ 678 w 678"/>
                    <a:gd name="T108" fmla="*/ 133 h 133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678" h="133">
                      <a:moveTo>
                        <a:pt x="0" y="133"/>
                      </a:moveTo>
                      <a:lnTo>
                        <a:pt x="4" y="132"/>
                      </a:lnTo>
                      <a:lnTo>
                        <a:pt x="15" y="127"/>
                      </a:lnTo>
                      <a:lnTo>
                        <a:pt x="32" y="122"/>
                      </a:lnTo>
                      <a:lnTo>
                        <a:pt x="56" y="114"/>
                      </a:lnTo>
                      <a:lnTo>
                        <a:pt x="86" y="104"/>
                      </a:lnTo>
                      <a:lnTo>
                        <a:pt x="120" y="95"/>
                      </a:lnTo>
                      <a:lnTo>
                        <a:pt x="160" y="86"/>
                      </a:lnTo>
                      <a:lnTo>
                        <a:pt x="204" y="78"/>
                      </a:lnTo>
                      <a:lnTo>
                        <a:pt x="252" y="70"/>
                      </a:lnTo>
                      <a:lnTo>
                        <a:pt x="303" y="64"/>
                      </a:lnTo>
                      <a:lnTo>
                        <a:pt x="358" y="60"/>
                      </a:lnTo>
                      <a:lnTo>
                        <a:pt x="414" y="58"/>
                      </a:lnTo>
                      <a:lnTo>
                        <a:pt x="474" y="60"/>
                      </a:lnTo>
                      <a:lnTo>
                        <a:pt x="534" y="65"/>
                      </a:lnTo>
                      <a:lnTo>
                        <a:pt x="596" y="74"/>
                      </a:lnTo>
                      <a:lnTo>
                        <a:pt x="659" y="88"/>
                      </a:lnTo>
                      <a:lnTo>
                        <a:pt x="678" y="0"/>
                      </a:lnTo>
                      <a:lnTo>
                        <a:pt x="674" y="0"/>
                      </a:lnTo>
                      <a:lnTo>
                        <a:pt x="659" y="0"/>
                      </a:lnTo>
                      <a:lnTo>
                        <a:pt x="636" y="0"/>
                      </a:lnTo>
                      <a:lnTo>
                        <a:pt x="606" y="1"/>
                      </a:lnTo>
                      <a:lnTo>
                        <a:pt x="570" y="2"/>
                      </a:lnTo>
                      <a:lnTo>
                        <a:pt x="527" y="3"/>
                      </a:lnTo>
                      <a:lnTo>
                        <a:pt x="480" y="7"/>
                      </a:lnTo>
                      <a:lnTo>
                        <a:pt x="430" y="9"/>
                      </a:lnTo>
                      <a:lnTo>
                        <a:pt x="376" y="14"/>
                      </a:lnTo>
                      <a:lnTo>
                        <a:pt x="320" y="18"/>
                      </a:lnTo>
                      <a:lnTo>
                        <a:pt x="264" y="24"/>
                      </a:lnTo>
                      <a:lnTo>
                        <a:pt x="208" y="32"/>
                      </a:lnTo>
                      <a:lnTo>
                        <a:pt x="152" y="40"/>
                      </a:lnTo>
                      <a:lnTo>
                        <a:pt x="98" y="50"/>
                      </a:lnTo>
                      <a:lnTo>
                        <a:pt x="47" y="62"/>
                      </a:lnTo>
                      <a:lnTo>
                        <a:pt x="0" y="76"/>
                      </a:lnTo>
                      <a:lnTo>
                        <a:pt x="0" y="133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865" name="Freeform 50"/>
                <p:cNvSpPr>
                  <a:spLocks/>
                </p:cNvSpPr>
                <p:nvPr/>
              </p:nvSpPr>
              <p:spPr bwMode="auto">
                <a:xfrm>
                  <a:off x="4843" y="2015"/>
                  <a:ext cx="163" cy="54"/>
                </a:xfrm>
                <a:custGeom>
                  <a:avLst/>
                  <a:gdLst>
                    <a:gd name="T0" fmla="*/ 0 w 1142"/>
                    <a:gd name="T1" fmla="*/ 0 h 379"/>
                    <a:gd name="T2" fmla="*/ 0 w 1142"/>
                    <a:gd name="T3" fmla="*/ 0 h 379"/>
                    <a:gd name="T4" fmla="*/ 0 w 1142"/>
                    <a:gd name="T5" fmla="*/ 0 h 379"/>
                    <a:gd name="T6" fmla="*/ 0 w 1142"/>
                    <a:gd name="T7" fmla="*/ 0 h 379"/>
                    <a:gd name="T8" fmla="*/ 0 w 1142"/>
                    <a:gd name="T9" fmla="*/ 0 h 379"/>
                    <a:gd name="T10" fmla="*/ 0 w 1142"/>
                    <a:gd name="T11" fmla="*/ 0 h 379"/>
                    <a:gd name="T12" fmla="*/ 0 w 1142"/>
                    <a:gd name="T13" fmla="*/ 0 h 379"/>
                    <a:gd name="T14" fmla="*/ 0 w 1142"/>
                    <a:gd name="T15" fmla="*/ 0 h 379"/>
                    <a:gd name="T16" fmla="*/ 0 w 1142"/>
                    <a:gd name="T17" fmla="*/ 0 h 379"/>
                    <a:gd name="T18" fmla="*/ 0 w 1142"/>
                    <a:gd name="T19" fmla="*/ 0 h 379"/>
                    <a:gd name="T20" fmla="*/ 0 w 1142"/>
                    <a:gd name="T21" fmla="*/ 0 h 379"/>
                    <a:gd name="T22" fmla="*/ 0 w 1142"/>
                    <a:gd name="T23" fmla="*/ 0 h 379"/>
                    <a:gd name="T24" fmla="*/ 0 w 1142"/>
                    <a:gd name="T25" fmla="*/ 0 h 379"/>
                    <a:gd name="T26" fmla="*/ 0 w 1142"/>
                    <a:gd name="T27" fmla="*/ 0 h 379"/>
                    <a:gd name="T28" fmla="*/ 0 w 1142"/>
                    <a:gd name="T29" fmla="*/ 0 h 379"/>
                    <a:gd name="T30" fmla="*/ 0 w 1142"/>
                    <a:gd name="T31" fmla="*/ 0 h 379"/>
                    <a:gd name="T32" fmla="*/ 0 w 1142"/>
                    <a:gd name="T33" fmla="*/ 0 h 379"/>
                    <a:gd name="T34" fmla="*/ 0 w 1142"/>
                    <a:gd name="T35" fmla="*/ 0 h 379"/>
                    <a:gd name="T36" fmla="*/ 0 w 1142"/>
                    <a:gd name="T37" fmla="*/ 0 h 379"/>
                    <a:gd name="T38" fmla="*/ 0 w 1142"/>
                    <a:gd name="T39" fmla="*/ 0 h 379"/>
                    <a:gd name="T40" fmla="*/ 0 w 1142"/>
                    <a:gd name="T41" fmla="*/ 0 h 379"/>
                    <a:gd name="T42" fmla="*/ 0 w 1142"/>
                    <a:gd name="T43" fmla="*/ 0 h 379"/>
                    <a:gd name="T44" fmla="*/ 0 w 1142"/>
                    <a:gd name="T45" fmla="*/ 0 h 379"/>
                    <a:gd name="T46" fmla="*/ 0 w 1142"/>
                    <a:gd name="T47" fmla="*/ 0 h 379"/>
                    <a:gd name="T48" fmla="*/ 0 w 1142"/>
                    <a:gd name="T49" fmla="*/ 0 h 379"/>
                    <a:gd name="T50" fmla="*/ 0 w 1142"/>
                    <a:gd name="T51" fmla="*/ 0 h 379"/>
                    <a:gd name="T52" fmla="*/ 0 w 1142"/>
                    <a:gd name="T53" fmla="*/ 0 h 379"/>
                    <a:gd name="T54" fmla="*/ 0 w 1142"/>
                    <a:gd name="T55" fmla="*/ 0 h 379"/>
                    <a:gd name="T56" fmla="*/ 0 w 1142"/>
                    <a:gd name="T57" fmla="*/ 0 h 379"/>
                    <a:gd name="T58" fmla="*/ 0 w 1142"/>
                    <a:gd name="T59" fmla="*/ 0 h 379"/>
                    <a:gd name="T60" fmla="*/ 0 w 1142"/>
                    <a:gd name="T61" fmla="*/ 0 h 379"/>
                    <a:gd name="T62" fmla="*/ 0 w 1142"/>
                    <a:gd name="T63" fmla="*/ 0 h 379"/>
                    <a:gd name="T64" fmla="*/ 0 w 1142"/>
                    <a:gd name="T65" fmla="*/ 0 h 379"/>
                    <a:gd name="T66" fmla="*/ 0 w 1142"/>
                    <a:gd name="T67" fmla="*/ 0 h 379"/>
                    <a:gd name="T68" fmla="*/ 0 w 1142"/>
                    <a:gd name="T69" fmla="*/ 0 h 379"/>
                    <a:gd name="T70" fmla="*/ 0 w 1142"/>
                    <a:gd name="T71" fmla="*/ 0 h 379"/>
                    <a:gd name="T72" fmla="*/ 0 w 1142"/>
                    <a:gd name="T73" fmla="*/ 0 h 379"/>
                    <a:gd name="T74" fmla="*/ 0 w 1142"/>
                    <a:gd name="T75" fmla="*/ 0 h 379"/>
                    <a:gd name="T76" fmla="*/ 0 w 1142"/>
                    <a:gd name="T77" fmla="*/ 0 h 379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w 1142"/>
                    <a:gd name="T118" fmla="*/ 0 h 379"/>
                    <a:gd name="T119" fmla="*/ 1142 w 1142"/>
                    <a:gd name="T120" fmla="*/ 379 h 379"/>
                  </a:gdLst>
                  <a:ahLst/>
                  <a:cxnLst>
                    <a:cxn ang="T78">
                      <a:pos x="T0" y="T1"/>
                    </a:cxn>
                    <a:cxn ang="T79">
                      <a:pos x="T2" y="T3"/>
                    </a:cxn>
                    <a:cxn ang="T80">
                      <a:pos x="T4" y="T5"/>
                    </a:cxn>
                    <a:cxn ang="T81">
                      <a:pos x="T6" y="T7"/>
                    </a:cxn>
                    <a:cxn ang="T82">
                      <a:pos x="T8" y="T9"/>
                    </a:cxn>
                    <a:cxn ang="T83">
                      <a:pos x="T10" y="T11"/>
                    </a:cxn>
                    <a:cxn ang="T84">
                      <a:pos x="T12" y="T13"/>
                    </a:cxn>
                    <a:cxn ang="T85">
                      <a:pos x="T14" y="T15"/>
                    </a:cxn>
                    <a:cxn ang="T86">
                      <a:pos x="T16" y="T17"/>
                    </a:cxn>
                    <a:cxn ang="T87">
                      <a:pos x="T18" y="T19"/>
                    </a:cxn>
                    <a:cxn ang="T88">
                      <a:pos x="T20" y="T21"/>
                    </a:cxn>
                    <a:cxn ang="T89">
                      <a:pos x="T22" y="T23"/>
                    </a:cxn>
                    <a:cxn ang="T90">
                      <a:pos x="T24" y="T25"/>
                    </a:cxn>
                    <a:cxn ang="T91">
                      <a:pos x="T26" y="T27"/>
                    </a:cxn>
                    <a:cxn ang="T92">
                      <a:pos x="T28" y="T29"/>
                    </a:cxn>
                    <a:cxn ang="T93">
                      <a:pos x="T30" y="T31"/>
                    </a:cxn>
                    <a:cxn ang="T94">
                      <a:pos x="T32" y="T33"/>
                    </a:cxn>
                    <a:cxn ang="T95">
                      <a:pos x="T34" y="T35"/>
                    </a:cxn>
                    <a:cxn ang="T96">
                      <a:pos x="T36" y="T37"/>
                    </a:cxn>
                    <a:cxn ang="T97">
                      <a:pos x="T38" y="T39"/>
                    </a:cxn>
                    <a:cxn ang="T98">
                      <a:pos x="T40" y="T41"/>
                    </a:cxn>
                    <a:cxn ang="T99">
                      <a:pos x="T42" y="T43"/>
                    </a:cxn>
                    <a:cxn ang="T100">
                      <a:pos x="T44" y="T45"/>
                    </a:cxn>
                    <a:cxn ang="T101">
                      <a:pos x="T46" y="T47"/>
                    </a:cxn>
                    <a:cxn ang="T102">
                      <a:pos x="T48" y="T49"/>
                    </a:cxn>
                    <a:cxn ang="T103">
                      <a:pos x="T50" y="T51"/>
                    </a:cxn>
                    <a:cxn ang="T104">
                      <a:pos x="T52" y="T53"/>
                    </a:cxn>
                    <a:cxn ang="T105">
                      <a:pos x="T54" y="T55"/>
                    </a:cxn>
                    <a:cxn ang="T106">
                      <a:pos x="T56" y="T57"/>
                    </a:cxn>
                    <a:cxn ang="T107">
                      <a:pos x="T58" y="T59"/>
                    </a:cxn>
                    <a:cxn ang="T108">
                      <a:pos x="T60" y="T61"/>
                    </a:cxn>
                    <a:cxn ang="T109">
                      <a:pos x="T62" y="T63"/>
                    </a:cxn>
                    <a:cxn ang="T110">
                      <a:pos x="T64" y="T65"/>
                    </a:cxn>
                    <a:cxn ang="T111">
                      <a:pos x="T66" y="T67"/>
                    </a:cxn>
                    <a:cxn ang="T112">
                      <a:pos x="T68" y="T69"/>
                    </a:cxn>
                    <a:cxn ang="T113">
                      <a:pos x="T70" y="T71"/>
                    </a:cxn>
                    <a:cxn ang="T114">
                      <a:pos x="T72" y="T73"/>
                    </a:cxn>
                    <a:cxn ang="T115">
                      <a:pos x="T74" y="T75"/>
                    </a:cxn>
                    <a:cxn ang="T116">
                      <a:pos x="T76" y="T77"/>
                    </a:cxn>
                  </a:cxnLst>
                  <a:rect l="T117" t="T118" r="T119" b="T120"/>
                  <a:pathLst>
                    <a:path w="1142" h="379">
                      <a:moveTo>
                        <a:pt x="482" y="367"/>
                      </a:moveTo>
                      <a:lnTo>
                        <a:pt x="485" y="366"/>
                      </a:lnTo>
                      <a:lnTo>
                        <a:pt x="492" y="363"/>
                      </a:lnTo>
                      <a:lnTo>
                        <a:pt x="502" y="359"/>
                      </a:lnTo>
                      <a:lnTo>
                        <a:pt x="516" y="353"/>
                      </a:lnTo>
                      <a:lnTo>
                        <a:pt x="533" y="346"/>
                      </a:lnTo>
                      <a:lnTo>
                        <a:pt x="551" y="338"/>
                      </a:lnTo>
                      <a:lnTo>
                        <a:pt x="572" y="328"/>
                      </a:lnTo>
                      <a:lnTo>
                        <a:pt x="593" y="317"/>
                      </a:lnTo>
                      <a:lnTo>
                        <a:pt x="616" y="306"/>
                      </a:lnTo>
                      <a:lnTo>
                        <a:pt x="638" y="292"/>
                      </a:lnTo>
                      <a:lnTo>
                        <a:pt x="660" y="279"/>
                      </a:lnTo>
                      <a:lnTo>
                        <a:pt x="680" y="264"/>
                      </a:lnTo>
                      <a:lnTo>
                        <a:pt x="700" y="249"/>
                      </a:lnTo>
                      <a:lnTo>
                        <a:pt x="717" y="233"/>
                      </a:lnTo>
                      <a:lnTo>
                        <a:pt x="732" y="217"/>
                      </a:lnTo>
                      <a:lnTo>
                        <a:pt x="743" y="201"/>
                      </a:lnTo>
                      <a:lnTo>
                        <a:pt x="0" y="20"/>
                      </a:lnTo>
                      <a:lnTo>
                        <a:pt x="57" y="0"/>
                      </a:lnTo>
                      <a:lnTo>
                        <a:pt x="1142" y="267"/>
                      </a:lnTo>
                      <a:lnTo>
                        <a:pt x="1098" y="292"/>
                      </a:lnTo>
                      <a:lnTo>
                        <a:pt x="784" y="212"/>
                      </a:lnTo>
                      <a:lnTo>
                        <a:pt x="783" y="213"/>
                      </a:lnTo>
                      <a:lnTo>
                        <a:pt x="781" y="216"/>
                      </a:lnTo>
                      <a:lnTo>
                        <a:pt x="776" y="221"/>
                      </a:lnTo>
                      <a:lnTo>
                        <a:pt x="769" y="228"/>
                      </a:lnTo>
                      <a:lnTo>
                        <a:pt x="761" y="237"/>
                      </a:lnTo>
                      <a:lnTo>
                        <a:pt x="750" y="246"/>
                      </a:lnTo>
                      <a:lnTo>
                        <a:pt x="737" y="258"/>
                      </a:lnTo>
                      <a:lnTo>
                        <a:pt x="721" y="269"/>
                      </a:lnTo>
                      <a:lnTo>
                        <a:pt x="703" y="282"/>
                      </a:lnTo>
                      <a:lnTo>
                        <a:pt x="684" y="295"/>
                      </a:lnTo>
                      <a:lnTo>
                        <a:pt x="660" y="309"/>
                      </a:lnTo>
                      <a:lnTo>
                        <a:pt x="635" y="323"/>
                      </a:lnTo>
                      <a:lnTo>
                        <a:pt x="606" y="338"/>
                      </a:lnTo>
                      <a:lnTo>
                        <a:pt x="574" y="352"/>
                      </a:lnTo>
                      <a:lnTo>
                        <a:pt x="540" y="366"/>
                      </a:lnTo>
                      <a:lnTo>
                        <a:pt x="502" y="379"/>
                      </a:lnTo>
                      <a:lnTo>
                        <a:pt x="482" y="367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866" name="Freeform 51"/>
                <p:cNvSpPr>
                  <a:spLocks/>
                </p:cNvSpPr>
                <p:nvPr/>
              </p:nvSpPr>
              <p:spPr bwMode="auto">
                <a:xfrm>
                  <a:off x="4809" y="2029"/>
                  <a:ext cx="167" cy="48"/>
                </a:xfrm>
                <a:custGeom>
                  <a:avLst/>
                  <a:gdLst>
                    <a:gd name="T0" fmla="*/ 0 w 1163"/>
                    <a:gd name="T1" fmla="*/ 0 h 340"/>
                    <a:gd name="T2" fmla="*/ 0 w 1163"/>
                    <a:gd name="T3" fmla="*/ 0 h 340"/>
                    <a:gd name="T4" fmla="*/ 0 w 1163"/>
                    <a:gd name="T5" fmla="*/ 0 h 340"/>
                    <a:gd name="T6" fmla="*/ 0 w 1163"/>
                    <a:gd name="T7" fmla="*/ 0 h 340"/>
                    <a:gd name="T8" fmla="*/ 0 w 1163"/>
                    <a:gd name="T9" fmla="*/ 0 h 34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63"/>
                    <a:gd name="T16" fmla="*/ 0 h 340"/>
                    <a:gd name="T17" fmla="*/ 1163 w 1163"/>
                    <a:gd name="T18" fmla="*/ 340 h 34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63" h="340">
                      <a:moveTo>
                        <a:pt x="0" y="0"/>
                      </a:moveTo>
                      <a:lnTo>
                        <a:pt x="1137" y="340"/>
                      </a:lnTo>
                      <a:lnTo>
                        <a:pt x="1163" y="340"/>
                      </a:lnTo>
                      <a:lnTo>
                        <a:pt x="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867" name="Freeform 52"/>
                <p:cNvSpPr>
                  <a:spLocks/>
                </p:cNvSpPr>
                <p:nvPr/>
              </p:nvSpPr>
              <p:spPr bwMode="auto">
                <a:xfrm>
                  <a:off x="4837" y="2022"/>
                  <a:ext cx="164" cy="44"/>
                </a:xfrm>
                <a:custGeom>
                  <a:avLst/>
                  <a:gdLst>
                    <a:gd name="T0" fmla="*/ 0 w 1149"/>
                    <a:gd name="T1" fmla="*/ 0 h 303"/>
                    <a:gd name="T2" fmla="*/ 0 w 1149"/>
                    <a:gd name="T3" fmla="*/ 0 h 303"/>
                    <a:gd name="T4" fmla="*/ 0 w 1149"/>
                    <a:gd name="T5" fmla="*/ 0 h 303"/>
                    <a:gd name="T6" fmla="*/ 0 w 1149"/>
                    <a:gd name="T7" fmla="*/ 0 h 303"/>
                    <a:gd name="T8" fmla="*/ 0 w 1149"/>
                    <a:gd name="T9" fmla="*/ 0 h 30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49"/>
                    <a:gd name="T16" fmla="*/ 0 h 303"/>
                    <a:gd name="T17" fmla="*/ 1149 w 1149"/>
                    <a:gd name="T18" fmla="*/ 303 h 30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49" h="303">
                      <a:moveTo>
                        <a:pt x="0" y="1"/>
                      </a:moveTo>
                      <a:lnTo>
                        <a:pt x="1124" y="303"/>
                      </a:lnTo>
                      <a:lnTo>
                        <a:pt x="1149" y="302"/>
                      </a:lnTo>
                      <a:lnTo>
                        <a:pt x="34" y="0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868" name="Freeform 53"/>
                <p:cNvSpPr>
                  <a:spLocks/>
                </p:cNvSpPr>
                <p:nvPr/>
              </p:nvSpPr>
              <p:spPr bwMode="auto">
                <a:xfrm>
                  <a:off x="4824" y="2025"/>
                  <a:ext cx="165" cy="48"/>
                </a:xfrm>
                <a:custGeom>
                  <a:avLst/>
                  <a:gdLst>
                    <a:gd name="T0" fmla="*/ 0 w 1155"/>
                    <a:gd name="T1" fmla="*/ 0 h 336"/>
                    <a:gd name="T2" fmla="*/ 0 w 1155"/>
                    <a:gd name="T3" fmla="*/ 0 h 336"/>
                    <a:gd name="T4" fmla="*/ 0 w 1155"/>
                    <a:gd name="T5" fmla="*/ 0 h 336"/>
                    <a:gd name="T6" fmla="*/ 0 w 1155"/>
                    <a:gd name="T7" fmla="*/ 0 h 336"/>
                    <a:gd name="T8" fmla="*/ 0 w 1155"/>
                    <a:gd name="T9" fmla="*/ 0 h 33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55"/>
                    <a:gd name="T16" fmla="*/ 0 h 336"/>
                    <a:gd name="T17" fmla="*/ 1155 w 1155"/>
                    <a:gd name="T18" fmla="*/ 336 h 3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55" h="336">
                      <a:moveTo>
                        <a:pt x="0" y="0"/>
                      </a:moveTo>
                      <a:lnTo>
                        <a:pt x="1134" y="336"/>
                      </a:lnTo>
                      <a:lnTo>
                        <a:pt x="1155" y="328"/>
                      </a:lnTo>
                      <a:lnTo>
                        <a:pt x="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327773" name="Group 54"/>
              <p:cNvGrpSpPr>
                <a:grpSpLocks/>
              </p:cNvGrpSpPr>
              <p:nvPr/>
            </p:nvGrpSpPr>
            <p:grpSpPr bwMode="auto">
              <a:xfrm>
                <a:off x="1659" y="3525"/>
                <a:ext cx="176" cy="150"/>
                <a:chOff x="4765" y="1531"/>
                <a:chExt cx="312" cy="261"/>
              </a:xfrm>
            </p:grpSpPr>
            <p:sp>
              <p:nvSpPr>
                <p:cNvPr id="327790" name="AutoShape 55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4765" y="1531"/>
                  <a:ext cx="312" cy="26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791" name="Freeform 56"/>
                <p:cNvSpPr>
                  <a:spLocks/>
                </p:cNvSpPr>
                <p:nvPr/>
              </p:nvSpPr>
              <p:spPr bwMode="auto">
                <a:xfrm>
                  <a:off x="4765" y="1534"/>
                  <a:ext cx="307" cy="258"/>
                </a:xfrm>
                <a:custGeom>
                  <a:avLst/>
                  <a:gdLst>
                    <a:gd name="T0" fmla="*/ 0 w 2150"/>
                    <a:gd name="T1" fmla="*/ 0 h 1804"/>
                    <a:gd name="T2" fmla="*/ 0 w 2150"/>
                    <a:gd name="T3" fmla="*/ 0 h 1804"/>
                    <a:gd name="T4" fmla="*/ 0 w 2150"/>
                    <a:gd name="T5" fmla="*/ 0 h 1804"/>
                    <a:gd name="T6" fmla="*/ 0 w 2150"/>
                    <a:gd name="T7" fmla="*/ 0 h 1804"/>
                    <a:gd name="T8" fmla="*/ 0 w 2150"/>
                    <a:gd name="T9" fmla="*/ 0 h 1804"/>
                    <a:gd name="T10" fmla="*/ 0 w 2150"/>
                    <a:gd name="T11" fmla="*/ 0 h 1804"/>
                    <a:gd name="T12" fmla="*/ 0 w 2150"/>
                    <a:gd name="T13" fmla="*/ 0 h 1804"/>
                    <a:gd name="T14" fmla="*/ 0 w 2150"/>
                    <a:gd name="T15" fmla="*/ 0 h 1804"/>
                    <a:gd name="T16" fmla="*/ 0 w 2150"/>
                    <a:gd name="T17" fmla="*/ 0 h 1804"/>
                    <a:gd name="T18" fmla="*/ 0 w 2150"/>
                    <a:gd name="T19" fmla="*/ 0 h 1804"/>
                    <a:gd name="T20" fmla="*/ 0 w 2150"/>
                    <a:gd name="T21" fmla="*/ 0 h 1804"/>
                    <a:gd name="T22" fmla="*/ 0 w 2150"/>
                    <a:gd name="T23" fmla="*/ 0 h 1804"/>
                    <a:gd name="T24" fmla="*/ 0 w 2150"/>
                    <a:gd name="T25" fmla="*/ 0 h 1804"/>
                    <a:gd name="T26" fmla="*/ 0 w 2150"/>
                    <a:gd name="T27" fmla="*/ 0 h 1804"/>
                    <a:gd name="T28" fmla="*/ 0 w 2150"/>
                    <a:gd name="T29" fmla="*/ 0 h 1804"/>
                    <a:gd name="T30" fmla="*/ 0 w 2150"/>
                    <a:gd name="T31" fmla="*/ 0 h 1804"/>
                    <a:gd name="T32" fmla="*/ 0 w 2150"/>
                    <a:gd name="T33" fmla="*/ 0 h 1804"/>
                    <a:gd name="T34" fmla="*/ 0 w 2150"/>
                    <a:gd name="T35" fmla="*/ 0 h 1804"/>
                    <a:gd name="T36" fmla="*/ 0 w 2150"/>
                    <a:gd name="T37" fmla="*/ 0 h 1804"/>
                    <a:gd name="T38" fmla="*/ 0 w 2150"/>
                    <a:gd name="T39" fmla="*/ 0 h 1804"/>
                    <a:gd name="T40" fmla="*/ 0 w 2150"/>
                    <a:gd name="T41" fmla="*/ 0 h 1804"/>
                    <a:gd name="T42" fmla="*/ 0 w 2150"/>
                    <a:gd name="T43" fmla="*/ 0 h 1804"/>
                    <a:gd name="T44" fmla="*/ 0 w 2150"/>
                    <a:gd name="T45" fmla="*/ 0 h 1804"/>
                    <a:gd name="T46" fmla="*/ 0 w 2150"/>
                    <a:gd name="T47" fmla="*/ 0 h 1804"/>
                    <a:gd name="T48" fmla="*/ 0 w 2150"/>
                    <a:gd name="T49" fmla="*/ 0 h 1804"/>
                    <a:gd name="T50" fmla="*/ 0 w 2150"/>
                    <a:gd name="T51" fmla="*/ 0 h 1804"/>
                    <a:gd name="T52" fmla="*/ 0 w 2150"/>
                    <a:gd name="T53" fmla="*/ 0 h 1804"/>
                    <a:gd name="T54" fmla="*/ 0 w 2150"/>
                    <a:gd name="T55" fmla="*/ 0 h 1804"/>
                    <a:gd name="T56" fmla="*/ 0 w 2150"/>
                    <a:gd name="T57" fmla="*/ 0 h 1804"/>
                    <a:gd name="T58" fmla="*/ 0 w 2150"/>
                    <a:gd name="T59" fmla="*/ 0 h 1804"/>
                    <a:gd name="T60" fmla="*/ 0 w 2150"/>
                    <a:gd name="T61" fmla="*/ 0 h 1804"/>
                    <a:gd name="T62" fmla="*/ 0 w 2150"/>
                    <a:gd name="T63" fmla="*/ 0 h 1804"/>
                    <a:gd name="T64" fmla="*/ 0 w 2150"/>
                    <a:gd name="T65" fmla="*/ 0 h 1804"/>
                    <a:gd name="T66" fmla="*/ 0 w 2150"/>
                    <a:gd name="T67" fmla="*/ 0 h 1804"/>
                    <a:gd name="T68" fmla="*/ 0 w 2150"/>
                    <a:gd name="T69" fmla="*/ 0 h 1804"/>
                    <a:gd name="T70" fmla="*/ 0 w 2150"/>
                    <a:gd name="T71" fmla="*/ 0 h 1804"/>
                    <a:gd name="T72" fmla="*/ 0 w 2150"/>
                    <a:gd name="T73" fmla="*/ 0 h 1804"/>
                    <a:gd name="T74" fmla="*/ 0 w 2150"/>
                    <a:gd name="T75" fmla="*/ 0 h 1804"/>
                    <a:gd name="T76" fmla="*/ 0 w 2150"/>
                    <a:gd name="T77" fmla="*/ 0 h 1804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w 2150"/>
                    <a:gd name="T118" fmla="*/ 0 h 1804"/>
                    <a:gd name="T119" fmla="*/ 2150 w 2150"/>
                    <a:gd name="T120" fmla="*/ 1804 h 1804"/>
                  </a:gdLst>
                  <a:ahLst/>
                  <a:cxnLst>
                    <a:cxn ang="T78">
                      <a:pos x="T0" y="T1"/>
                    </a:cxn>
                    <a:cxn ang="T79">
                      <a:pos x="T2" y="T3"/>
                    </a:cxn>
                    <a:cxn ang="T80">
                      <a:pos x="T4" y="T5"/>
                    </a:cxn>
                    <a:cxn ang="T81">
                      <a:pos x="T6" y="T7"/>
                    </a:cxn>
                    <a:cxn ang="T82">
                      <a:pos x="T8" y="T9"/>
                    </a:cxn>
                    <a:cxn ang="T83">
                      <a:pos x="T10" y="T11"/>
                    </a:cxn>
                    <a:cxn ang="T84">
                      <a:pos x="T12" y="T13"/>
                    </a:cxn>
                    <a:cxn ang="T85">
                      <a:pos x="T14" y="T15"/>
                    </a:cxn>
                    <a:cxn ang="T86">
                      <a:pos x="T16" y="T17"/>
                    </a:cxn>
                    <a:cxn ang="T87">
                      <a:pos x="T18" y="T19"/>
                    </a:cxn>
                    <a:cxn ang="T88">
                      <a:pos x="T20" y="T21"/>
                    </a:cxn>
                    <a:cxn ang="T89">
                      <a:pos x="T22" y="T23"/>
                    </a:cxn>
                    <a:cxn ang="T90">
                      <a:pos x="T24" y="T25"/>
                    </a:cxn>
                    <a:cxn ang="T91">
                      <a:pos x="T26" y="T27"/>
                    </a:cxn>
                    <a:cxn ang="T92">
                      <a:pos x="T28" y="T29"/>
                    </a:cxn>
                    <a:cxn ang="T93">
                      <a:pos x="T30" y="T31"/>
                    </a:cxn>
                    <a:cxn ang="T94">
                      <a:pos x="T32" y="T33"/>
                    </a:cxn>
                    <a:cxn ang="T95">
                      <a:pos x="T34" y="T35"/>
                    </a:cxn>
                    <a:cxn ang="T96">
                      <a:pos x="T36" y="T37"/>
                    </a:cxn>
                    <a:cxn ang="T97">
                      <a:pos x="T38" y="T39"/>
                    </a:cxn>
                    <a:cxn ang="T98">
                      <a:pos x="T40" y="T41"/>
                    </a:cxn>
                    <a:cxn ang="T99">
                      <a:pos x="T42" y="T43"/>
                    </a:cxn>
                    <a:cxn ang="T100">
                      <a:pos x="T44" y="T45"/>
                    </a:cxn>
                    <a:cxn ang="T101">
                      <a:pos x="T46" y="T47"/>
                    </a:cxn>
                    <a:cxn ang="T102">
                      <a:pos x="T48" y="T49"/>
                    </a:cxn>
                    <a:cxn ang="T103">
                      <a:pos x="T50" y="T51"/>
                    </a:cxn>
                    <a:cxn ang="T104">
                      <a:pos x="T52" y="T53"/>
                    </a:cxn>
                    <a:cxn ang="T105">
                      <a:pos x="T54" y="T55"/>
                    </a:cxn>
                    <a:cxn ang="T106">
                      <a:pos x="T56" y="T57"/>
                    </a:cxn>
                    <a:cxn ang="T107">
                      <a:pos x="T58" y="T59"/>
                    </a:cxn>
                    <a:cxn ang="T108">
                      <a:pos x="T60" y="T61"/>
                    </a:cxn>
                    <a:cxn ang="T109">
                      <a:pos x="T62" y="T63"/>
                    </a:cxn>
                    <a:cxn ang="T110">
                      <a:pos x="T64" y="T65"/>
                    </a:cxn>
                    <a:cxn ang="T111">
                      <a:pos x="T66" y="T67"/>
                    </a:cxn>
                    <a:cxn ang="T112">
                      <a:pos x="T68" y="T69"/>
                    </a:cxn>
                    <a:cxn ang="T113">
                      <a:pos x="T70" y="T71"/>
                    </a:cxn>
                    <a:cxn ang="T114">
                      <a:pos x="T72" y="T73"/>
                    </a:cxn>
                    <a:cxn ang="T115">
                      <a:pos x="T74" y="T75"/>
                    </a:cxn>
                    <a:cxn ang="T116">
                      <a:pos x="T76" y="T77"/>
                    </a:cxn>
                  </a:cxnLst>
                  <a:rect l="T117" t="T118" r="T119" b="T120"/>
                  <a:pathLst>
                    <a:path w="2150" h="1804">
                      <a:moveTo>
                        <a:pt x="582" y="239"/>
                      </a:moveTo>
                      <a:lnTo>
                        <a:pt x="606" y="129"/>
                      </a:lnTo>
                      <a:lnTo>
                        <a:pt x="607" y="129"/>
                      </a:lnTo>
                      <a:lnTo>
                        <a:pt x="611" y="128"/>
                      </a:lnTo>
                      <a:lnTo>
                        <a:pt x="616" y="125"/>
                      </a:lnTo>
                      <a:lnTo>
                        <a:pt x="623" y="123"/>
                      </a:lnTo>
                      <a:lnTo>
                        <a:pt x="633" y="120"/>
                      </a:lnTo>
                      <a:lnTo>
                        <a:pt x="645" y="115"/>
                      </a:lnTo>
                      <a:lnTo>
                        <a:pt x="659" y="112"/>
                      </a:lnTo>
                      <a:lnTo>
                        <a:pt x="676" y="107"/>
                      </a:lnTo>
                      <a:lnTo>
                        <a:pt x="694" y="101"/>
                      </a:lnTo>
                      <a:lnTo>
                        <a:pt x="715" y="95"/>
                      </a:lnTo>
                      <a:lnTo>
                        <a:pt x="738" y="90"/>
                      </a:lnTo>
                      <a:lnTo>
                        <a:pt x="763" y="84"/>
                      </a:lnTo>
                      <a:lnTo>
                        <a:pt x="790" y="78"/>
                      </a:lnTo>
                      <a:lnTo>
                        <a:pt x="820" y="71"/>
                      </a:lnTo>
                      <a:lnTo>
                        <a:pt x="852" y="64"/>
                      </a:lnTo>
                      <a:lnTo>
                        <a:pt x="886" y="59"/>
                      </a:lnTo>
                      <a:lnTo>
                        <a:pt x="922" y="52"/>
                      </a:lnTo>
                      <a:lnTo>
                        <a:pt x="961" y="46"/>
                      </a:lnTo>
                      <a:lnTo>
                        <a:pt x="1002" y="40"/>
                      </a:lnTo>
                      <a:lnTo>
                        <a:pt x="1044" y="35"/>
                      </a:lnTo>
                      <a:lnTo>
                        <a:pt x="1090" y="29"/>
                      </a:lnTo>
                      <a:lnTo>
                        <a:pt x="1138" y="23"/>
                      </a:lnTo>
                      <a:lnTo>
                        <a:pt x="1187" y="18"/>
                      </a:lnTo>
                      <a:lnTo>
                        <a:pt x="1240" y="14"/>
                      </a:lnTo>
                      <a:lnTo>
                        <a:pt x="1294" y="10"/>
                      </a:lnTo>
                      <a:lnTo>
                        <a:pt x="1350" y="7"/>
                      </a:lnTo>
                      <a:lnTo>
                        <a:pt x="1410" y="4"/>
                      </a:lnTo>
                      <a:lnTo>
                        <a:pt x="1470" y="1"/>
                      </a:lnTo>
                      <a:lnTo>
                        <a:pt x="1535" y="0"/>
                      </a:lnTo>
                      <a:lnTo>
                        <a:pt x="1601" y="0"/>
                      </a:lnTo>
                      <a:lnTo>
                        <a:pt x="1668" y="0"/>
                      </a:lnTo>
                      <a:lnTo>
                        <a:pt x="1739" y="1"/>
                      </a:lnTo>
                      <a:lnTo>
                        <a:pt x="1816" y="44"/>
                      </a:lnTo>
                      <a:lnTo>
                        <a:pt x="1799" y="248"/>
                      </a:lnTo>
                      <a:lnTo>
                        <a:pt x="1804" y="251"/>
                      </a:lnTo>
                      <a:lnTo>
                        <a:pt x="1820" y="259"/>
                      </a:lnTo>
                      <a:lnTo>
                        <a:pt x="1842" y="272"/>
                      </a:lnTo>
                      <a:lnTo>
                        <a:pt x="1868" y="292"/>
                      </a:lnTo>
                      <a:lnTo>
                        <a:pt x="1896" y="318"/>
                      </a:lnTo>
                      <a:lnTo>
                        <a:pt x="1920" y="351"/>
                      </a:lnTo>
                      <a:lnTo>
                        <a:pt x="1939" y="390"/>
                      </a:lnTo>
                      <a:lnTo>
                        <a:pt x="1951" y="436"/>
                      </a:lnTo>
                      <a:lnTo>
                        <a:pt x="2125" y="593"/>
                      </a:lnTo>
                      <a:lnTo>
                        <a:pt x="2078" y="1009"/>
                      </a:lnTo>
                      <a:lnTo>
                        <a:pt x="1799" y="1149"/>
                      </a:lnTo>
                      <a:lnTo>
                        <a:pt x="2129" y="1247"/>
                      </a:lnTo>
                      <a:lnTo>
                        <a:pt x="2131" y="1251"/>
                      </a:lnTo>
                      <a:lnTo>
                        <a:pt x="2137" y="1264"/>
                      </a:lnTo>
                      <a:lnTo>
                        <a:pt x="2143" y="1284"/>
                      </a:lnTo>
                      <a:lnTo>
                        <a:pt x="2149" y="1310"/>
                      </a:lnTo>
                      <a:lnTo>
                        <a:pt x="2150" y="1342"/>
                      </a:lnTo>
                      <a:lnTo>
                        <a:pt x="2147" y="1380"/>
                      </a:lnTo>
                      <a:lnTo>
                        <a:pt x="2136" y="1423"/>
                      </a:lnTo>
                      <a:lnTo>
                        <a:pt x="2117" y="1468"/>
                      </a:lnTo>
                      <a:lnTo>
                        <a:pt x="1244" y="1804"/>
                      </a:lnTo>
                      <a:lnTo>
                        <a:pt x="0" y="1413"/>
                      </a:lnTo>
                      <a:lnTo>
                        <a:pt x="22" y="1367"/>
                      </a:lnTo>
                      <a:lnTo>
                        <a:pt x="212" y="1302"/>
                      </a:lnTo>
                      <a:lnTo>
                        <a:pt x="212" y="248"/>
                      </a:lnTo>
                      <a:lnTo>
                        <a:pt x="213" y="247"/>
                      </a:lnTo>
                      <a:lnTo>
                        <a:pt x="217" y="244"/>
                      </a:lnTo>
                      <a:lnTo>
                        <a:pt x="223" y="240"/>
                      </a:lnTo>
                      <a:lnTo>
                        <a:pt x="232" y="234"/>
                      </a:lnTo>
                      <a:lnTo>
                        <a:pt x="245" y="228"/>
                      </a:lnTo>
                      <a:lnTo>
                        <a:pt x="258" y="221"/>
                      </a:lnTo>
                      <a:lnTo>
                        <a:pt x="276" y="214"/>
                      </a:lnTo>
                      <a:lnTo>
                        <a:pt x="294" y="207"/>
                      </a:lnTo>
                      <a:lnTo>
                        <a:pt x="316" y="201"/>
                      </a:lnTo>
                      <a:lnTo>
                        <a:pt x="340" y="197"/>
                      </a:lnTo>
                      <a:lnTo>
                        <a:pt x="366" y="194"/>
                      </a:lnTo>
                      <a:lnTo>
                        <a:pt x="393" y="192"/>
                      </a:lnTo>
                      <a:lnTo>
                        <a:pt x="424" y="193"/>
                      </a:lnTo>
                      <a:lnTo>
                        <a:pt x="457" y="197"/>
                      </a:lnTo>
                      <a:lnTo>
                        <a:pt x="493" y="203"/>
                      </a:lnTo>
                      <a:lnTo>
                        <a:pt x="529" y="214"/>
                      </a:lnTo>
                      <a:lnTo>
                        <a:pt x="582" y="239"/>
                      </a:lnTo>
                      <a:close/>
                    </a:path>
                  </a:pathLst>
                </a:custGeom>
                <a:solidFill>
                  <a:srgbClr val="DDDD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792" name="Freeform 57"/>
                <p:cNvSpPr>
                  <a:spLocks/>
                </p:cNvSpPr>
                <p:nvPr/>
              </p:nvSpPr>
              <p:spPr bwMode="auto">
                <a:xfrm>
                  <a:off x="4882" y="1584"/>
                  <a:ext cx="163" cy="111"/>
                </a:xfrm>
                <a:custGeom>
                  <a:avLst/>
                  <a:gdLst>
                    <a:gd name="T0" fmla="*/ 0 w 1139"/>
                    <a:gd name="T1" fmla="*/ 0 h 778"/>
                    <a:gd name="T2" fmla="*/ 0 w 1139"/>
                    <a:gd name="T3" fmla="*/ 0 h 778"/>
                    <a:gd name="T4" fmla="*/ 0 w 1139"/>
                    <a:gd name="T5" fmla="*/ 0 h 778"/>
                    <a:gd name="T6" fmla="*/ 0 w 1139"/>
                    <a:gd name="T7" fmla="*/ 0 h 778"/>
                    <a:gd name="T8" fmla="*/ 0 w 1139"/>
                    <a:gd name="T9" fmla="*/ 0 h 778"/>
                    <a:gd name="T10" fmla="*/ 0 w 1139"/>
                    <a:gd name="T11" fmla="*/ 0 h 778"/>
                    <a:gd name="T12" fmla="*/ 0 w 1139"/>
                    <a:gd name="T13" fmla="*/ 0 h 778"/>
                    <a:gd name="T14" fmla="*/ 0 w 1139"/>
                    <a:gd name="T15" fmla="*/ 0 h 778"/>
                    <a:gd name="T16" fmla="*/ 0 w 1139"/>
                    <a:gd name="T17" fmla="*/ 0 h 778"/>
                    <a:gd name="T18" fmla="*/ 0 w 1139"/>
                    <a:gd name="T19" fmla="*/ 0 h 778"/>
                    <a:gd name="T20" fmla="*/ 0 w 1139"/>
                    <a:gd name="T21" fmla="*/ 0 h 778"/>
                    <a:gd name="T22" fmla="*/ 0 w 1139"/>
                    <a:gd name="T23" fmla="*/ 0 h 778"/>
                    <a:gd name="T24" fmla="*/ 0 w 1139"/>
                    <a:gd name="T25" fmla="*/ 0 h 778"/>
                    <a:gd name="T26" fmla="*/ 0 w 1139"/>
                    <a:gd name="T27" fmla="*/ 0 h 778"/>
                    <a:gd name="T28" fmla="*/ 0 w 1139"/>
                    <a:gd name="T29" fmla="*/ 0 h 778"/>
                    <a:gd name="T30" fmla="*/ 0 w 1139"/>
                    <a:gd name="T31" fmla="*/ 0 h 778"/>
                    <a:gd name="T32" fmla="*/ 0 w 1139"/>
                    <a:gd name="T33" fmla="*/ 0 h 778"/>
                    <a:gd name="T34" fmla="*/ 0 w 1139"/>
                    <a:gd name="T35" fmla="*/ 0 h 778"/>
                    <a:gd name="T36" fmla="*/ 0 w 1139"/>
                    <a:gd name="T37" fmla="*/ 0 h 778"/>
                    <a:gd name="T38" fmla="*/ 0 w 1139"/>
                    <a:gd name="T39" fmla="*/ 0 h 778"/>
                    <a:gd name="T40" fmla="*/ 0 w 1139"/>
                    <a:gd name="T41" fmla="*/ 0 h 778"/>
                    <a:gd name="T42" fmla="*/ 0 w 1139"/>
                    <a:gd name="T43" fmla="*/ 0 h 778"/>
                    <a:gd name="T44" fmla="*/ 0 w 1139"/>
                    <a:gd name="T45" fmla="*/ 0 h 778"/>
                    <a:gd name="T46" fmla="*/ 0 w 1139"/>
                    <a:gd name="T47" fmla="*/ 0 h 778"/>
                    <a:gd name="T48" fmla="*/ 0 w 1139"/>
                    <a:gd name="T49" fmla="*/ 0 h 778"/>
                    <a:gd name="T50" fmla="*/ 0 w 1139"/>
                    <a:gd name="T51" fmla="*/ 0 h 778"/>
                    <a:gd name="T52" fmla="*/ 0 w 1139"/>
                    <a:gd name="T53" fmla="*/ 0 h 778"/>
                    <a:gd name="T54" fmla="*/ 0 w 1139"/>
                    <a:gd name="T55" fmla="*/ 0 h 778"/>
                    <a:gd name="T56" fmla="*/ 0 w 1139"/>
                    <a:gd name="T57" fmla="*/ 0 h 778"/>
                    <a:gd name="T58" fmla="*/ 0 w 1139"/>
                    <a:gd name="T59" fmla="*/ 0 h 778"/>
                    <a:gd name="T60" fmla="*/ 0 w 1139"/>
                    <a:gd name="T61" fmla="*/ 0 h 778"/>
                    <a:gd name="T62" fmla="*/ 0 w 1139"/>
                    <a:gd name="T63" fmla="*/ 0 h 778"/>
                    <a:gd name="T64" fmla="*/ 0 w 1139"/>
                    <a:gd name="T65" fmla="*/ 0 h 778"/>
                    <a:gd name="T66" fmla="*/ 0 w 1139"/>
                    <a:gd name="T67" fmla="*/ 0 h 778"/>
                    <a:gd name="T68" fmla="*/ 0 w 1139"/>
                    <a:gd name="T69" fmla="*/ 0 h 778"/>
                    <a:gd name="T70" fmla="*/ 0 w 1139"/>
                    <a:gd name="T71" fmla="*/ 0 h 778"/>
                    <a:gd name="T72" fmla="*/ 0 w 1139"/>
                    <a:gd name="T73" fmla="*/ 0 h 778"/>
                    <a:gd name="T74" fmla="*/ 0 w 1139"/>
                    <a:gd name="T75" fmla="*/ 0 h 778"/>
                    <a:gd name="T76" fmla="*/ 0 w 1139"/>
                    <a:gd name="T77" fmla="*/ 0 h 778"/>
                    <a:gd name="T78" fmla="*/ 0 w 1139"/>
                    <a:gd name="T79" fmla="*/ 0 h 778"/>
                    <a:gd name="T80" fmla="*/ 0 w 1139"/>
                    <a:gd name="T81" fmla="*/ 0 h 778"/>
                    <a:gd name="T82" fmla="*/ 0 w 1139"/>
                    <a:gd name="T83" fmla="*/ 0 h 778"/>
                    <a:gd name="T84" fmla="*/ 0 w 1139"/>
                    <a:gd name="T85" fmla="*/ 0 h 778"/>
                    <a:gd name="T86" fmla="*/ 0 w 1139"/>
                    <a:gd name="T87" fmla="*/ 0 h 778"/>
                    <a:gd name="T88" fmla="*/ 0 w 1139"/>
                    <a:gd name="T89" fmla="*/ 0 h 778"/>
                    <a:gd name="T90" fmla="*/ 0 w 1139"/>
                    <a:gd name="T91" fmla="*/ 0 h 778"/>
                    <a:gd name="T92" fmla="*/ 0 w 1139"/>
                    <a:gd name="T93" fmla="*/ 0 h 778"/>
                    <a:gd name="T94" fmla="*/ 0 w 1139"/>
                    <a:gd name="T95" fmla="*/ 0 h 778"/>
                    <a:gd name="T96" fmla="*/ 0 w 1139"/>
                    <a:gd name="T97" fmla="*/ 0 h 778"/>
                    <a:gd name="T98" fmla="*/ 0 w 1139"/>
                    <a:gd name="T99" fmla="*/ 0 h 778"/>
                    <a:gd name="T100" fmla="*/ 0 w 1139"/>
                    <a:gd name="T101" fmla="*/ 0 h 778"/>
                    <a:gd name="T102" fmla="*/ 0 w 1139"/>
                    <a:gd name="T103" fmla="*/ 0 h 778"/>
                    <a:gd name="T104" fmla="*/ 0 w 1139"/>
                    <a:gd name="T105" fmla="*/ 0 h 778"/>
                    <a:gd name="T106" fmla="*/ 0 w 1139"/>
                    <a:gd name="T107" fmla="*/ 0 h 778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w 1139"/>
                    <a:gd name="T163" fmla="*/ 0 h 778"/>
                    <a:gd name="T164" fmla="*/ 1139 w 1139"/>
                    <a:gd name="T165" fmla="*/ 778 h 778"/>
                  </a:gdLst>
                  <a:ahLst/>
                  <a:cxnLst>
                    <a:cxn ang="T108">
                      <a:pos x="T0" y="T1"/>
                    </a:cxn>
                    <a:cxn ang="T109">
                      <a:pos x="T2" y="T3"/>
                    </a:cxn>
                    <a:cxn ang="T110">
                      <a:pos x="T4" y="T5"/>
                    </a:cxn>
                    <a:cxn ang="T111">
                      <a:pos x="T6" y="T7"/>
                    </a:cxn>
                    <a:cxn ang="T112">
                      <a:pos x="T8" y="T9"/>
                    </a:cxn>
                    <a:cxn ang="T113">
                      <a:pos x="T10" y="T11"/>
                    </a:cxn>
                    <a:cxn ang="T114">
                      <a:pos x="T12" y="T13"/>
                    </a:cxn>
                    <a:cxn ang="T115">
                      <a:pos x="T14" y="T15"/>
                    </a:cxn>
                    <a:cxn ang="T116">
                      <a:pos x="T16" y="T17"/>
                    </a:cxn>
                    <a:cxn ang="T117">
                      <a:pos x="T18" y="T19"/>
                    </a:cxn>
                    <a:cxn ang="T118">
                      <a:pos x="T20" y="T21"/>
                    </a:cxn>
                    <a:cxn ang="T119">
                      <a:pos x="T22" y="T23"/>
                    </a:cxn>
                    <a:cxn ang="T120">
                      <a:pos x="T24" y="T25"/>
                    </a:cxn>
                    <a:cxn ang="T121">
                      <a:pos x="T26" y="T27"/>
                    </a:cxn>
                    <a:cxn ang="T122">
                      <a:pos x="T28" y="T29"/>
                    </a:cxn>
                    <a:cxn ang="T123">
                      <a:pos x="T30" y="T31"/>
                    </a:cxn>
                    <a:cxn ang="T124">
                      <a:pos x="T32" y="T33"/>
                    </a:cxn>
                    <a:cxn ang="T125">
                      <a:pos x="T34" y="T35"/>
                    </a:cxn>
                    <a:cxn ang="T126">
                      <a:pos x="T36" y="T37"/>
                    </a:cxn>
                    <a:cxn ang="T127">
                      <a:pos x="T38" y="T39"/>
                    </a:cxn>
                    <a:cxn ang="T128">
                      <a:pos x="T40" y="T41"/>
                    </a:cxn>
                    <a:cxn ang="T129">
                      <a:pos x="T42" y="T43"/>
                    </a:cxn>
                    <a:cxn ang="T130">
                      <a:pos x="T44" y="T45"/>
                    </a:cxn>
                    <a:cxn ang="T131">
                      <a:pos x="T46" y="T47"/>
                    </a:cxn>
                    <a:cxn ang="T132">
                      <a:pos x="T48" y="T49"/>
                    </a:cxn>
                    <a:cxn ang="T133">
                      <a:pos x="T50" y="T51"/>
                    </a:cxn>
                    <a:cxn ang="T134">
                      <a:pos x="T52" y="T53"/>
                    </a:cxn>
                    <a:cxn ang="T135">
                      <a:pos x="T54" y="T55"/>
                    </a:cxn>
                    <a:cxn ang="T136">
                      <a:pos x="T56" y="T57"/>
                    </a:cxn>
                    <a:cxn ang="T137">
                      <a:pos x="T58" y="T59"/>
                    </a:cxn>
                    <a:cxn ang="T138">
                      <a:pos x="T60" y="T61"/>
                    </a:cxn>
                    <a:cxn ang="T139">
                      <a:pos x="T62" y="T63"/>
                    </a:cxn>
                    <a:cxn ang="T140">
                      <a:pos x="T64" y="T65"/>
                    </a:cxn>
                    <a:cxn ang="T141">
                      <a:pos x="T66" y="T67"/>
                    </a:cxn>
                    <a:cxn ang="T142">
                      <a:pos x="T68" y="T69"/>
                    </a:cxn>
                    <a:cxn ang="T143">
                      <a:pos x="T70" y="T71"/>
                    </a:cxn>
                    <a:cxn ang="T144">
                      <a:pos x="T72" y="T73"/>
                    </a:cxn>
                    <a:cxn ang="T145">
                      <a:pos x="T74" y="T75"/>
                    </a:cxn>
                    <a:cxn ang="T146">
                      <a:pos x="T76" y="T77"/>
                    </a:cxn>
                    <a:cxn ang="T147">
                      <a:pos x="T78" y="T79"/>
                    </a:cxn>
                    <a:cxn ang="T148">
                      <a:pos x="T80" y="T81"/>
                    </a:cxn>
                    <a:cxn ang="T149">
                      <a:pos x="T82" y="T83"/>
                    </a:cxn>
                    <a:cxn ang="T150">
                      <a:pos x="T84" y="T85"/>
                    </a:cxn>
                    <a:cxn ang="T151">
                      <a:pos x="T86" y="T87"/>
                    </a:cxn>
                    <a:cxn ang="T152">
                      <a:pos x="T88" y="T89"/>
                    </a:cxn>
                    <a:cxn ang="T153">
                      <a:pos x="T90" y="T91"/>
                    </a:cxn>
                    <a:cxn ang="T154">
                      <a:pos x="T92" y="T93"/>
                    </a:cxn>
                    <a:cxn ang="T155">
                      <a:pos x="T94" y="T95"/>
                    </a:cxn>
                    <a:cxn ang="T156">
                      <a:pos x="T96" y="T97"/>
                    </a:cxn>
                    <a:cxn ang="T157">
                      <a:pos x="T98" y="T99"/>
                    </a:cxn>
                    <a:cxn ang="T158">
                      <a:pos x="T100" y="T101"/>
                    </a:cxn>
                    <a:cxn ang="T159">
                      <a:pos x="T102" y="T103"/>
                    </a:cxn>
                    <a:cxn ang="T160">
                      <a:pos x="T104" y="T105"/>
                    </a:cxn>
                    <a:cxn ang="T161">
                      <a:pos x="T106" y="T107"/>
                    </a:cxn>
                  </a:cxnLst>
                  <a:rect l="T162" t="T163" r="T164" b="T165"/>
                  <a:pathLst>
                    <a:path w="1139" h="778">
                      <a:moveTo>
                        <a:pt x="7" y="587"/>
                      </a:moveTo>
                      <a:lnTo>
                        <a:pt x="0" y="682"/>
                      </a:lnTo>
                      <a:lnTo>
                        <a:pt x="742" y="778"/>
                      </a:lnTo>
                      <a:lnTo>
                        <a:pt x="748" y="775"/>
                      </a:lnTo>
                      <a:lnTo>
                        <a:pt x="763" y="767"/>
                      </a:lnTo>
                      <a:lnTo>
                        <a:pt x="787" y="755"/>
                      </a:lnTo>
                      <a:lnTo>
                        <a:pt x="816" y="737"/>
                      </a:lnTo>
                      <a:lnTo>
                        <a:pt x="852" y="714"/>
                      </a:lnTo>
                      <a:lnTo>
                        <a:pt x="891" y="686"/>
                      </a:lnTo>
                      <a:lnTo>
                        <a:pt x="932" y="652"/>
                      </a:lnTo>
                      <a:lnTo>
                        <a:pt x="973" y="613"/>
                      </a:lnTo>
                      <a:lnTo>
                        <a:pt x="1013" y="570"/>
                      </a:lnTo>
                      <a:lnTo>
                        <a:pt x="1051" y="521"/>
                      </a:lnTo>
                      <a:lnTo>
                        <a:pt x="1083" y="466"/>
                      </a:lnTo>
                      <a:lnTo>
                        <a:pt x="1109" y="406"/>
                      </a:lnTo>
                      <a:lnTo>
                        <a:pt x="1129" y="342"/>
                      </a:lnTo>
                      <a:lnTo>
                        <a:pt x="1139" y="271"/>
                      </a:lnTo>
                      <a:lnTo>
                        <a:pt x="1138" y="196"/>
                      </a:lnTo>
                      <a:lnTo>
                        <a:pt x="1124" y="115"/>
                      </a:lnTo>
                      <a:lnTo>
                        <a:pt x="1122" y="110"/>
                      </a:lnTo>
                      <a:lnTo>
                        <a:pt x="1115" y="97"/>
                      </a:lnTo>
                      <a:lnTo>
                        <a:pt x="1102" y="80"/>
                      </a:lnTo>
                      <a:lnTo>
                        <a:pt x="1086" y="59"/>
                      </a:lnTo>
                      <a:lnTo>
                        <a:pt x="1066" y="39"/>
                      </a:lnTo>
                      <a:lnTo>
                        <a:pt x="1041" y="20"/>
                      </a:lnTo>
                      <a:lnTo>
                        <a:pt x="1011" y="7"/>
                      </a:lnTo>
                      <a:lnTo>
                        <a:pt x="978" y="0"/>
                      </a:lnTo>
                      <a:lnTo>
                        <a:pt x="982" y="12"/>
                      </a:lnTo>
                      <a:lnTo>
                        <a:pt x="994" y="46"/>
                      </a:lnTo>
                      <a:lnTo>
                        <a:pt x="1007" y="100"/>
                      </a:lnTo>
                      <a:lnTo>
                        <a:pt x="1019" y="169"/>
                      </a:lnTo>
                      <a:lnTo>
                        <a:pt x="1022" y="252"/>
                      </a:lnTo>
                      <a:lnTo>
                        <a:pt x="1013" y="344"/>
                      </a:lnTo>
                      <a:lnTo>
                        <a:pt x="987" y="444"/>
                      </a:lnTo>
                      <a:lnTo>
                        <a:pt x="940" y="549"/>
                      </a:lnTo>
                      <a:lnTo>
                        <a:pt x="939" y="550"/>
                      </a:lnTo>
                      <a:lnTo>
                        <a:pt x="934" y="553"/>
                      </a:lnTo>
                      <a:lnTo>
                        <a:pt x="927" y="559"/>
                      </a:lnTo>
                      <a:lnTo>
                        <a:pt x="917" y="567"/>
                      </a:lnTo>
                      <a:lnTo>
                        <a:pt x="904" y="575"/>
                      </a:lnTo>
                      <a:lnTo>
                        <a:pt x="890" y="585"/>
                      </a:lnTo>
                      <a:lnTo>
                        <a:pt x="871" y="594"/>
                      </a:lnTo>
                      <a:lnTo>
                        <a:pt x="851" y="603"/>
                      </a:lnTo>
                      <a:lnTo>
                        <a:pt x="828" y="611"/>
                      </a:lnTo>
                      <a:lnTo>
                        <a:pt x="802" y="619"/>
                      </a:lnTo>
                      <a:lnTo>
                        <a:pt x="773" y="625"/>
                      </a:lnTo>
                      <a:lnTo>
                        <a:pt x="741" y="629"/>
                      </a:lnTo>
                      <a:lnTo>
                        <a:pt x="708" y="630"/>
                      </a:lnTo>
                      <a:lnTo>
                        <a:pt x="671" y="629"/>
                      </a:lnTo>
                      <a:lnTo>
                        <a:pt x="631" y="626"/>
                      </a:lnTo>
                      <a:lnTo>
                        <a:pt x="590" y="618"/>
                      </a:lnTo>
                      <a:lnTo>
                        <a:pt x="590" y="720"/>
                      </a:lnTo>
                      <a:lnTo>
                        <a:pt x="26" y="663"/>
                      </a:lnTo>
                      <a:lnTo>
                        <a:pt x="7" y="587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793" name="Freeform 58"/>
                <p:cNvSpPr>
                  <a:spLocks/>
                </p:cNvSpPr>
                <p:nvPr/>
              </p:nvSpPr>
              <p:spPr bwMode="auto">
                <a:xfrm>
                  <a:off x="4862" y="1693"/>
                  <a:ext cx="119" cy="38"/>
                </a:xfrm>
                <a:custGeom>
                  <a:avLst/>
                  <a:gdLst>
                    <a:gd name="T0" fmla="*/ 0 w 837"/>
                    <a:gd name="T1" fmla="*/ 0 h 269"/>
                    <a:gd name="T2" fmla="*/ 0 w 837"/>
                    <a:gd name="T3" fmla="*/ 0 h 269"/>
                    <a:gd name="T4" fmla="*/ 0 w 837"/>
                    <a:gd name="T5" fmla="*/ 0 h 269"/>
                    <a:gd name="T6" fmla="*/ 0 w 837"/>
                    <a:gd name="T7" fmla="*/ 0 h 269"/>
                    <a:gd name="T8" fmla="*/ 0 w 837"/>
                    <a:gd name="T9" fmla="*/ 0 h 26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837"/>
                    <a:gd name="T16" fmla="*/ 0 h 269"/>
                    <a:gd name="T17" fmla="*/ 837 w 837"/>
                    <a:gd name="T18" fmla="*/ 269 h 26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837" h="269">
                      <a:moveTo>
                        <a:pt x="837" y="96"/>
                      </a:moveTo>
                      <a:lnTo>
                        <a:pt x="12" y="0"/>
                      </a:lnTo>
                      <a:lnTo>
                        <a:pt x="0" y="96"/>
                      </a:lnTo>
                      <a:lnTo>
                        <a:pt x="812" y="269"/>
                      </a:lnTo>
                      <a:lnTo>
                        <a:pt x="837" y="9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794" name="Freeform 59"/>
                <p:cNvSpPr>
                  <a:spLocks/>
                </p:cNvSpPr>
                <p:nvPr/>
              </p:nvSpPr>
              <p:spPr bwMode="auto">
                <a:xfrm>
                  <a:off x="4921" y="1705"/>
                  <a:ext cx="51" cy="18"/>
                </a:xfrm>
                <a:custGeom>
                  <a:avLst/>
                  <a:gdLst>
                    <a:gd name="T0" fmla="*/ 0 w 358"/>
                    <a:gd name="T1" fmla="*/ 0 h 122"/>
                    <a:gd name="T2" fmla="*/ 0 w 358"/>
                    <a:gd name="T3" fmla="*/ 0 h 122"/>
                    <a:gd name="T4" fmla="*/ 0 w 358"/>
                    <a:gd name="T5" fmla="*/ 0 h 122"/>
                    <a:gd name="T6" fmla="*/ 0 w 358"/>
                    <a:gd name="T7" fmla="*/ 0 h 122"/>
                    <a:gd name="T8" fmla="*/ 0 w 358"/>
                    <a:gd name="T9" fmla="*/ 0 h 12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58"/>
                    <a:gd name="T16" fmla="*/ 0 h 122"/>
                    <a:gd name="T17" fmla="*/ 358 w 358"/>
                    <a:gd name="T18" fmla="*/ 122 h 12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58" h="122">
                      <a:moveTo>
                        <a:pt x="358" y="53"/>
                      </a:moveTo>
                      <a:lnTo>
                        <a:pt x="5" y="0"/>
                      </a:lnTo>
                      <a:lnTo>
                        <a:pt x="0" y="51"/>
                      </a:lnTo>
                      <a:lnTo>
                        <a:pt x="348" y="122"/>
                      </a:lnTo>
                      <a:lnTo>
                        <a:pt x="358" y="53"/>
                      </a:lnTo>
                      <a:close/>
                    </a:path>
                  </a:pathLst>
                </a:custGeom>
                <a:solidFill>
                  <a:schemeClr val="folHlink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795" name="Freeform 60"/>
                <p:cNvSpPr>
                  <a:spLocks/>
                </p:cNvSpPr>
                <p:nvPr/>
              </p:nvSpPr>
              <p:spPr bwMode="auto">
                <a:xfrm>
                  <a:off x="4869" y="1696"/>
                  <a:ext cx="34" cy="13"/>
                </a:xfrm>
                <a:custGeom>
                  <a:avLst/>
                  <a:gdLst>
                    <a:gd name="T0" fmla="*/ 0 w 239"/>
                    <a:gd name="T1" fmla="*/ 0 h 91"/>
                    <a:gd name="T2" fmla="*/ 0 w 239"/>
                    <a:gd name="T3" fmla="*/ 0 h 91"/>
                    <a:gd name="T4" fmla="*/ 0 w 239"/>
                    <a:gd name="T5" fmla="*/ 0 h 91"/>
                    <a:gd name="T6" fmla="*/ 0 w 239"/>
                    <a:gd name="T7" fmla="*/ 0 h 91"/>
                    <a:gd name="T8" fmla="*/ 0 w 239"/>
                    <a:gd name="T9" fmla="*/ 0 h 9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39"/>
                    <a:gd name="T16" fmla="*/ 0 h 91"/>
                    <a:gd name="T17" fmla="*/ 239 w 239"/>
                    <a:gd name="T18" fmla="*/ 91 h 9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39" h="91">
                      <a:moveTo>
                        <a:pt x="239" y="42"/>
                      </a:moveTo>
                      <a:lnTo>
                        <a:pt x="0" y="0"/>
                      </a:lnTo>
                      <a:lnTo>
                        <a:pt x="2" y="44"/>
                      </a:lnTo>
                      <a:lnTo>
                        <a:pt x="231" y="91"/>
                      </a:lnTo>
                      <a:lnTo>
                        <a:pt x="239" y="42"/>
                      </a:lnTo>
                      <a:close/>
                    </a:path>
                  </a:pathLst>
                </a:custGeom>
                <a:solidFill>
                  <a:schemeClr val="folHlink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796" name="Freeform 61"/>
                <p:cNvSpPr>
                  <a:spLocks/>
                </p:cNvSpPr>
                <p:nvPr/>
              </p:nvSpPr>
              <p:spPr bwMode="auto">
                <a:xfrm>
                  <a:off x="4783" y="1709"/>
                  <a:ext cx="202" cy="67"/>
                </a:xfrm>
                <a:custGeom>
                  <a:avLst/>
                  <a:gdLst>
                    <a:gd name="T0" fmla="*/ 0 w 1409"/>
                    <a:gd name="T1" fmla="*/ 0 h 466"/>
                    <a:gd name="T2" fmla="*/ 0 w 1409"/>
                    <a:gd name="T3" fmla="*/ 0 h 466"/>
                    <a:gd name="T4" fmla="*/ 0 w 1409"/>
                    <a:gd name="T5" fmla="*/ 0 h 466"/>
                    <a:gd name="T6" fmla="*/ 0 w 1409"/>
                    <a:gd name="T7" fmla="*/ 0 h 466"/>
                    <a:gd name="T8" fmla="*/ 0 w 1409"/>
                    <a:gd name="T9" fmla="*/ 0 h 466"/>
                    <a:gd name="T10" fmla="*/ 0 w 1409"/>
                    <a:gd name="T11" fmla="*/ 0 h 466"/>
                    <a:gd name="T12" fmla="*/ 0 w 1409"/>
                    <a:gd name="T13" fmla="*/ 0 h 466"/>
                    <a:gd name="T14" fmla="*/ 0 w 1409"/>
                    <a:gd name="T15" fmla="*/ 0 h 466"/>
                    <a:gd name="T16" fmla="*/ 0 w 1409"/>
                    <a:gd name="T17" fmla="*/ 0 h 466"/>
                    <a:gd name="T18" fmla="*/ 0 w 1409"/>
                    <a:gd name="T19" fmla="*/ 0 h 466"/>
                    <a:gd name="T20" fmla="*/ 0 w 1409"/>
                    <a:gd name="T21" fmla="*/ 0 h 466"/>
                    <a:gd name="T22" fmla="*/ 0 w 1409"/>
                    <a:gd name="T23" fmla="*/ 0 h 466"/>
                    <a:gd name="T24" fmla="*/ 0 w 1409"/>
                    <a:gd name="T25" fmla="*/ 0 h 466"/>
                    <a:gd name="T26" fmla="*/ 0 w 1409"/>
                    <a:gd name="T27" fmla="*/ 0 h 466"/>
                    <a:gd name="T28" fmla="*/ 0 w 1409"/>
                    <a:gd name="T29" fmla="*/ 0 h 466"/>
                    <a:gd name="T30" fmla="*/ 0 w 1409"/>
                    <a:gd name="T31" fmla="*/ 0 h 466"/>
                    <a:gd name="T32" fmla="*/ 0 w 1409"/>
                    <a:gd name="T33" fmla="*/ 0 h 466"/>
                    <a:gd name="T34" fmla="*/ 0 w 1409"/>
                    <a:gd name="T35" fmla="*/ 0 h 466"/>
                    <a:gd name="T36" fmla="*/ 0 w 1409"/>
                    <a:gd name="T37" fmla="*/ 0 h 466"/>
                    <a:gd name="T38" fmla="*/ 0 w 1409"/>
                    <a:gd name="T39" fmla="*/ 0 h 466"/>
                    <a:gd name="T40" fmla="*/ 0 w 1409"/>
                    <a:gd name="T41" fmla="*/ 0 h 466"/>
                    <a:gd name="T42" fmla="*/ 0 w 1409"/>
                    <a:gd name="T43" fmla="*/ 0 h 466"/>
                    <a:gd name="T44" fmla="*/ 0 w 1409"/>
                    <a:gd name="T45" fmla="*/ 0 h 466"/>
                    <a:gd name="T46" fmla="*/ 0 w 1409"/>
                    <a:gd name="T47" fmla="*/ 0 h 466"/>
                    <a:gd name="T48" fmla="*/ 0 w 1409"/>
                    <a:gd name="T49" fmla="*/ 0 h 466"/>
                    <a:gd name="T50" fmla="*/ 0 w 1409"/>
                    <a:gd name="T51" fmla="*/ 0 h 466"/>
                    <a:gd name="T52" fmla="*/ 0 w 1409"/>
                    <a:gd name="T53" fmla="*/ 0 h 466"/>
                    <a:gd name="T54" fmla="*/ 0 w 1409"/>
                    <a:gd name="T55" fmla="*/ 0 h 466"/>
                    <a:gd name="T56" fmla="*/ 0 w 1409"/>
                    <a:gd name="T57" fmla="*/ 0 h 466"/>
                    <a:gd name="T58" fmla="*/ 0 w 1409"/>
                    <a:gd name="T59" fmla="*/ 0 h 466"/>
                    <a:gd name="T60" fmla="*/ 0 w 1409"/>
                    <a:gd name="T61" fmla="*/ 0 h 466"/>
                    <a:gd name="T62" fmla="*/ 0 w 1409"/>
                    <a:gd name="T63" fmla="*/ 0 h 466"/>
                    <a:gd name="T64" fmla="*/ 0 w 1409"/>
                    <a:gd name="T65" fmla="*/ 0 h 466"/>
                    <a:gd name="T66" fmla="*/ 0 w 1409"/>
                    <a:gd name="T67" fmla="*/ 0 h 466"/>
                    <a:gd name="T68" fmla="*/ 0 w 1409"/>
                    <a:gd name="T69" fmla="*/ 0 h 46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1409"/>
                    <a:gd name="T106" fmla="*/ 0 h 466"/>
                    <a:gd name="T107" fmla="*/ 1409 w 1409"/>
                    <a:gd name="T108" fmla="*/ 466 h 466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1409" h="466">
                      <a:moveTo>
                        <a:pt x="0" y="140"/>
                      </a:moveTo>
                      <a:lnTo>
                        <a:pt x="4" y="140"/>
                      </a:lnTo>
                      <a:lnTo>
                        <a:pt x="12" y="138"/>
                      </a:lnTo>
                      <a:lnTo>
                        <a:pt x="27" y="135"/>
                      </a:lnTo>
                      <a:lnTo>
                        <a:pt x="45" y="132"/>
                      </a:lnTo>
                      <a:lnTo>
                        <a:pt x="67" y="128"/>
                      </a:lnTo>
                      <a:lnTo>
                        <a:pt x="92" y="123"/>
                      </a:lnTo>
                      <a:lnTo>
                        <a:pt x="120" y="116"/>
                      </a:lnTo>
                      <a:lnTo>
                        <a:pt x="150" y="108"/>
                      </a:lnTo>
                      <a:lnTo>
                        <a:pt x="181" y="100"/>
                      </a:lnTo>
                      <a:lnTo>
                        <a:pt x="212" y="89"/>
                      </a:lnTo>
                      <a:lnTo>
                        <a:pt x="243" y="78"/>
                      </a:lnTo>
                      <a:lnTo>
                        <a:pt x="273" y="65"/>
                      </a:lnTo>
                      <a:lnTo>
                        <a:pt x="303" y="50"/>
                      </a:lnTo>
                      <a:lnTo>
                        <a:pt x="330" y="35"/>
                      </a:lnTo>
                      <a:lnTo>
                        <a:pt x="355" y="18"/>
                      </a:lnTo>
                      <a:lnTo>
                        <a:pt x="375" y="0"/>
                      </a:lnTo>
                      <a:lnTo>
                        <a:pt x="1409" y="236"/>
                      </a:lnTo>
                      <a:lnTo>
                        <a:pt x="1407" y="239"/>
                      </a:lnTo>
                      <a:lnTo>
                        <a:pt x="1401" y="245"/>
                      </a:lnTo>
                      <a:lnTo>
                        <a:pt x="1392" y="254"/>
                      </a:lnTo>
                      <a:lnTo>
                        <a:pt x="1379" y="265"/>
                      </a:lnTo>
                      <a:lnTo>
                        <a:pt x="1363" y="279"/>
                      </a:lnTo>
                      <a:lnTo>
                        <a:pt x="1345" y="295"/>
                      </a:lnTo>
                      <a:lnTo>
                        <a:pt x="1325" y="313"/>
                      </a:lnTo>
                      <a:lnTo>
                        <a:pt x="1303" y="332"/>
                      </a:lnTo>
                      <a:lnTo>
                        <a:pt x="1279" y="351"/>
                      </a:lnTo>
                      <a:lnTo>
                        <a:pt x="1253" y="371"/>
                      </a:lnTo>
                      <a:lnTo>
                        <a:pt x="1227" y="390"/>
                      </a:lnTo>
                      <a:lnTo>
                        <a:pt x="1200" y="409"/>
                      </a:lnTo>
                      <a:lnTo>
                        <a:pt x="1172" y="426"/>
                      </a:lnTo>
                      <a:lnTo>
                        <a:pt x="1145" y="441"/>
                      </a:lnTo>
                      <a:lnTo>
                        <a:pt x="1117" y="455"/>
                      </a:lnTo>
                      <a:lnTo>
                        <a:pt x="1091" y="466"/>
                      </a:lnTo>
                      <a:lnTo>
                        <a:pt x="0" y="140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797" name="Freeform 62"/>
                <p:cNvSpPr>
                  <a:spLocks/>
                </p:cNvSpPr>
                <p:nvPr/>
              </p:nvSpPr>
              <p:spPr bwMode="auto">
                <a:xfrm>
                  <a:off x="4984" y="1702"/>
                  <a:ext cx="72" cy="32"/>
                </a:xfrm>
                <a:custGeom>
                  <a:avLst/>
                  <a:gdLst>
                    <a:gd name="T0" fmla="*/ 0 w 502"/>
                    <a:gd name="T1" fmla="*/ 0 h 223"/>
                    <a:gd name="T2" fmla="*/ 0 w 502"/>
                    <a:gd name="T3" fmla="*/ 0 h 223"/>
                    <a:gd name="T4" fmla="*/ 0 w 502"/>
                    <a:gd name="T5" fmla="*/ 0 h 223"/>
                    <a:gd name="T6" fmla="*/ 0 w 502"/>
                    <a:gd name="T7" fmla="*/ 0 h 223"/>
                    <a:gd name="T8" fmla="*/ 0 w 502"/>
                    <a:gd name="T9" fmla="*/ 0 h 223"/>
                    <a:gd name="T10" fmla="*/ 0 w 502"/>
                    <a:gd name="T11" fmla="*/ 0 h 2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502"/>
                    <a:gd name="T19" fmla="*/ 0 h 223"/>
                    <a:gd name="T20" fmla="*/ 502 w 502"/>
                    <a:gd name="T21" fmla="*/ 223 h 2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502" h="223">
                      <a:moveTo>
                        <a:pt x="51" y="223"/>
                      </a:moveTo>
                      <a:lnTo>
                        <a:pt x="502" y="90"/>
                      </a:lnTo>
                      <a:lnTo>
                        <a:pt x="229" y="0"/>
                      </a:lnTo>
                      <a:lnTo>
                        <a:pt x="6" y="26"/>
                      </a:lnTo>
                      <a:lnTo>
                        <a:pt x="0" y="211"/>
                      </a:lnTo>
                      <a:lnTo>
                        <a:pt x="51" y="223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798" name="Freeform 63"/>
                <p:cNvSpPr>
                  <a:spLocks/>
                </p:cNvSpPr>
                <p:nvPr/>
              </p:nvSpPr>
              <p:spPr bwMode="auto">
                <a:xfrm>
                  <a:off x="4799" y="1565"/>
                  <a:ext cx="38" cy="152"/>
                </a:xfrm>
                <a:custGeom>
                  <a:avLst/>
                  <a:gdLst>
                    <a:gd name="T0" fmla="*/ 0 w 267"/>
                    <a:gd name="T1" fmla="*/ 0 h 1064"/>
                    <a:gd name="T2" fmla="*/ 0 w 267"/>
                    <a:gd name="T3" fmla="*/ 0 h 1064"/>
                    <a:gd name="T4" fmla="*/ 0 w 267"/>
                    <a:gd name="T5" fmla="*/ 0 h 1064"/>
                    <a:gd name="T6" fmla="*/ 0 w 267"/>
                    <a:gd name="T7" fmla="*/ 0 h 1064"/>
                    <a:gd name="T8" fmla="*/ 0 w 267"/>
                    <a:gd name="T9" fmla="*/ 0 h 1064"/>
                    <a:gd name="T10" fmla="*/ 0 w 267"/>
                    <a:gd name="T11" fmla="*/ 0 h 1064"/>
                    <a:gd name="T12" fmla="*/ 0 w 267"/>
                    <a:gd name="T13" fmla="*/ 0 h 1064"/>
                    <a:gd name="T14" fmla="*/ 0 w 267"/>
                    <a:gd name="T15" fmla="*/ 0 h 1064"/>
                    <a:gd name="T16" fmla="*/ 0 w 267"/>
                    <a:gd name="T17" fmla="*/ 0 h 1064"/>
                    <a:gd name="T18" fmla="*/ 0 w 267"/>
                    <a:gd name="T19" fmla="*/ 0 h 1064"/>
                    <a:gd name="T20" fmla="*/ 0 w 267"/>
                    <a:gd name="T21" fmla="*/ 0 h 1064"/>
                    <a:gd name="T22" fmla="*/ 0 w 267"/>
                    <a:gd name="T23" fmla="*/ 0 h 1064"/>
                    <a:gd name="T24" fmla="*/ 0 w 267"/>
                    <a:gd name="T25" fmla="*/ 0 h 1064"/>
                    <a:gd name="T26" fmla="*/ 0 w 267"/>
                    <a:gd name="T27" fmla="*/ 0 h 1064"/>
                    <a:gd name="T28" fmla="*/ 0 w 267"/>
                    <a:gd name="T29" fmla="*/ 0 h 1064"/>
                    <a:gd name="T30" fmla="*/ 0 w 267"/>
                    <a:gd name="T31" fmla="*/ 0 h 1064"/>
                    <a:gd name="T32" fmla="*/ 0 w 267"/>
                    <a:gd name="T33" fmla="*/ 0 h 1064"/>
                    <a:gd name="T34" fmla="*/ 0 w 267"/>
                    <a:gd name="T35" fmla="*/ 0 h 1064"/>
                    <a:gd name="T36" fmla="*/ 0 w 267"/>
                    <a:gd name="T37" fmla="*/ 0 h 1064"/>
                    <a:gd name="T38" fmla="*/ 0 w 267"/>
                    <a:gd name="T39" fmla="*/ 0 h 1064"/>
                    <a:gd name="T40" fmla="*/ 0 w 267"/>
                    <a:gd name="T41" fmla="*/ 0 h 1064"/>
                    <a:gd name="T42" fmla="*/ 0 w 267"/>
                    <a:gd name="T43" fmla="*/ 0 h 1064"/>
                    <a:gd name="T44" fmla="*/ 0 w 267"/>
                    <a:gd name="T45" fmla="*/ 0 h 1064"/>
                    <a:gd name="T46" fmla="*/ 0 w 267"/>
                    <a:gd name="T47" fmla="*/ 0 h 1064"/>
                    <a:gd name="T48" fmla="*/ 0 w 267"/>
                    <a:gd name="T49" fmla="*/ 0 h 1064"/>
                    <a:gd name="T50" fmla="*/ 0 w 267"/>
                    <a:gd name="T51" fmla="*/ 0 h 1064"/>
                    <a:gd name="T52" fmla="*/ 0 w 267"/>
                    <a:gd name="T53" fmla="*/ 0 h 1064"/>
                    <a:gd name="T54" fmla="*/ 0 w 267"/>
                    <a:gd name="T55" fmla="*/ 0 h 1064"/>
                    <a:gd name="T56" fmla="*/ 0 w 267"/>
                    <a:gd name="T57" fmla="*/ 0 h 1064"/>
                    <a:gd name="T58" fmla="*/ 0 w 267"/>
                    <a:gd name="T59" fmla="*/ 0 h 1064"/>
                    <a:gd name="T60" fmla="*/ 0 w 267"/>
                    <a:gd name="T61" fmla="*/ 0 h 1064"/>
                    <a:gd name="T62" fmla="*/ 0 w 267"/>
                    <a:gd name="T63" fmla="*/ 0 h 1064"/>
                    <a:gd name="T64" fmla="*/ 0 w 267"/>
                    <a:gd name="T65" fmla="*/ 0 h 1064"/>
                    <a:gd name="T66" fmla="*/ 0 w 267"/>
                    <a:gd name="T67" fmla="*/ 0 h 1064"/>
                    <a:gd name="T68" fmla="*/ 0 w 267"/>
                    <a:gd name="T69" fmla="*/ 0 h 1064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267"/>
                    <a:gd name="T106" fmla="*/ 0 h 1064"/>
                    <a:gd name="T107" fmla="*/ 267 w 267"/>
                    <a:gd name="T108" fmla="*/ 1064 h 1064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267" h="1064">
                      <a:moveTo>
                        <a:pt x="267" y="26"/>
                      </a:moveTo>
                      <a:lnTo>
                        <a:pt x="266" y="24"/>
                      </a:lnTo>
                      <a:lnTo>
                        <a:pt x="262" y="22"/>
                      </a:lnTo>
                      <a:lnTo>
                        <a:pt x="254" y="20"/>
                      </a:lnTo>
                      <a:lnTo>
                        <a:pt x="244" y="16"/>
                      </a:lnTo>
                      <a:lnTo>
                        <a:pt x="232" y="12"/>
                      </a:lnTo>
                      <a:lnTo>
                        <a:pt x="218" y="8"/>
                      </a:lnTo>
                      <a:lnTo>
                        <a:pt x="202" y="5"/>
                      </a:lnTo>
                      <a:lnTo>
                        <a:pt x="184" y="1"/>
                      </a:lnTo>
                      <a:lnTo>
                        <a:pt x="164" y="0"/>
                      </a:lnTo>
                      <a:lnTo>
                        <a:pt x="143" y="0"/>
                      </a:lnTo>
                      <a:lnTo>
                        <a:pt x="121" y="3"/>
                      </a:lnTo>
                      <a:lnTo>
                        <a:pt x="98" y="6"/>
                      </a:lnTo>
                      <a:lnTo>
                        <a:pt x="74" y="13"/>
                      </a:lnTo>
                      <a:lnTo>
                        <a:pt x="50" y="22"/>
                      </a:lnTo>
                      <a:lnTo>
                        <a:pt x="25" y="35"/>
                      </a:lnTo>
                      <a:lnTo>
                        <a:pt x="0" y="51"/>
                      </a:lnTo>
                      <a:lnTo>
                        <a:pt x="0" y="1064"/>
                      </a:lnTo>
                      <a:lnTo>
                        <a:pt x="1" y="1064"/>
                      </a:lnTo>
                      <a:lnTo>
                        <a:pt x="7" y="1064"/>
                      </a:lnTo>
                      <a:lnTo>
                        <a:pt x="15" y="1063"/>
                      </a:lnTo>
                      <a:lnTo>
                        <a:pt x="25" y="1062"/>
                      </a:lnTo>
                      <a:lnTo>
                        <a:pt x="37" y="1060"/>
                      </a:lnTo>
                      <a:lnTo>
                        <a:pt x="52" y="1057"/>
                      </a:lnTo>
                      <a:lnTo>
                        <a:pt x="69" y="1054"/>
                      </a:lnTo>
                      <a:lnTo>
                        <a:pt x="88" y="1049"/>
                      </a:lnTo>
                      <a:lnTo>
                        <a:pt x="108" y="1044"/>
                      </a:lnTo>
                      <a:lnTo>
                        <a:pt x="129" y="1037"/>
                      </a:lnTo>
                      <a:lnTo>
                        <a:pt x="152" y="1029"/>
                      </a:lnTo>
                      <a:lnTo>
                        <a:pt x="175" y="1018"/>
                      </a:lnTo>
                      <a:lnTo>
                        <a:pt x="198" y="1007"/>
                      </a:lnTo>
                      <a:lnTo>
                        <a:pt x="222" y="994"/>
                      </a:lnTo>
                      <a:lnTo>
                        <a:pt x="244" y="979"/>
                      </a:lnTo>
                      <a:lnTo>
                        <a:pt x="267" y="962"/>
                      </a:lnTo>
                      <a:lnTo>
                        <a:pt x="267" y="2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799" name="Freeform 64"/>
                <p:cNvSpPr>
                  <a:spLocks/>
                </p:cNvSpPr>
                <p:nvPr/>
              </p:nvSpPr>
              <p:spPr bwMode="auto">
                <a:xfrm>
                  <a:off x="4800" y="1567"/>
                  <a:ext cx="33" cy="128"/>
                </a:xfrm>
                <a:custGeom>
                  <a:avLst/>
                  <a:gdLst>
                    <a:gd name="T0" fmla="*/ 0 w 228"/>
                    <a:gd name="T1" fmla="*/ 0 h 898"/>
                    <a:gd name="T2" fmla="*/ 0 w 228"/>
                    <a:gd name="T3" fmla="*/ 0 h 898"/>
                    <a:gd name="T4" fmla="*/ 0 w 228"/>
                    <a:gd name="T5" fmla="*/ 0 h 898"/>
                    <a:gd name="T6" fmla="*/ 0 w 228"/>
                    <a:gd name="T7" fmla="*/ 0 h 898"/>
                    <a:gd name="T8" fmla="*/ 0 w 228"/>
                    <a:gd name="T9" fmla="*/ 0 h 898"/>
                    <a:gd name="T10" fmla="*/ 0 w 228"/>
                    <a:gd name="T11" fmla="*/ 0 h 898"/>
                    <a:gd name="T12" fmla="*/ 0 w 228"/>
                    <a:gd name="T13" fmla="*/ 0 h 898"/>
                    <a:gd name="T14" fmla="*/ 0 w 228"/>
                    <a:gd name="T15" fmla="*/ 0 h 898"/>
                    <a:gd name="T16" fmla="*/ 0 w 228"/>
                    <a:gd name="T17" fmla="*/ 0 h 898"/>
                    <a:gd name="T18" fmla="*/ 0 w 228"/>
                    <a:gd name="T19" fmla="*/ 0 h 898"/>
                    <a:gd name="T20" fmla="*/ 0 w 228"/>
                    <a:gd name="T21" fmla="*/ 0 h 898"/>
                    <a:gd name="T22" fmla="*/ 0 w 228"/>
                    <a:gd name="T23" fmla="*/ 0 h 898"/>
                    <a:gd name="T24" fmla="*/ 0 w 228"/>
                    <a:gd name="T25" fmla="*/ 0 h 898"/>
                    <a:gd name="T26" fmla="*/ 0 w 228"/>
                    <a:gd name="T27" fmla="*/ 0 h 898"/>
                    <a:gd name="T28" fmla="*/ 0 w 228"/>
                    <a:gd name="T29" fmla="*/ 0 h 898"/>
                    <a:gd name="T30" fmla="*/ 0 w 228"/>
                    <a:gd name="T31" fmla="*/ 0 h 898"/>
                    <a:gd name="T32" fmla="*/ 0 w 228"/>
                    <a:gd name="T33" fmla="*/ 0 h 898"/>
                    <a:gd name="T34" fmla="*/ 0 w 228"/>
                    <a:gd name="T35" fmla="*/ 0 h 898"/>
                    <a:gd name="T36" fmla="*/ 0 w 228"/>
                    <a:gd name="T37" fmla="*/ 0 h 898"/>
                    <a:gd name="T38" fmla="*/ 0 w 228"/>
                    <a:gd name="T39" fmla="*/ 0 h 898"/>
                    <a:gd name="T40" fmla="*/ 0 w 228"/>
                    <a:gd name="T41" fmla="*/ 0 h 898"/>
                    <a:gd name="T42" fmla="*/ 0 w 228"/>
                    <a:gd name="T43" fmla="*/ 0 h 898"/>
                    <a:gd name="T44" fmla="*/ 0 w 228"/>
                    <a:gd name="T45" fmla="*/ 0 h 898"/>
                    <a:gd name="T46" fmla="*/ 0 w 228"/>
                    <a:gd name="T47" fmla="*/ 0 h 898"/>
                    <a:gd name="T48" fmla="*/ 0 w 228"/>
                    <a:gd name="T49" fmla="*/ 0 h 898"/>
                    <a:gd name="T50" fmla="*/ 0 w 228"/>
                    <a:gd name="T51" fmla="*/ 0 h 898"/>
                    <a:gd name="T52" fmla="*/ 0 w 228"/>
                    <a:gd name="T53" fmla="*/ 0 h 898"/>
                    <a:gd name="T54" fmla="*/ 0 w 228"/>
                    <a:gd name="T55" fmla="*/ 0 h 898"/>
                    <a:gd name="T56" fmla="*/ 0 w 228"/>
                    <a:gd name="T57" fmla="*/ 0 h 898"/>
                    <a:gd name="T58" fmla="*/ 0 w 228"/>
                    <a:gd name="T59" fmla="*/ 0 h 898"/>
                    <a:gd name="T60" fmla="*/ 0 w 228"/>
                    <a:gd name="T61" fmla="*/ 0 h 898"/>
                    <a:gd name="T62" fmla="*/ 0 w 228"/>
                    <a:gd name="T63" fmla="*/ 0 h 898"/>
                    <a:gd name="T64" fmla="*/ 0 w 228"/>
                    <a:gd name="T65" fmla="*/ 0 h 898"/>
                    <a:gd name="T66" fmla="*/ 0 w 228"/>
                    <a:gd name="T67" fmla="*/ 0 h 898"/>
                    <a:gd name="T68" fmla="*/ 0 w 228"/>
                    <a:gd name="T69" fmla="*/ 0 h 898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228"/>
                    <a:gd name="T106" fmla="*/ 0 h 898"/>
                    <a:gd name="T107" fmla="*/ 228 w 228"/>
                    <a:gd name="T108" fmla="*/ 898 h 898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228" h="898">
                      <a:moveTo>
                        <a:pt x="228" y="21"/>
                      </a:moveTo>
                      <a:lnTo>
                        <a:pt x="227" y="20"/>
                      </a:lnTo>
                      <a:lnTo>
                        <a:pt x="224" y="19"/>
                      </a:lnTo>
                      <a:lnTo>
                        <a:pt x="217" y="17"/>
                      </a:lnTo>
                      <a:lnTo>
                        <a:pt x="209" y="13"/>
                      </a:lnTo>
                      <a:lnTo>
                        <a:pt x="199" y="10"/>
                      </a:lnTo>
                      <a:lnTo>
                        <a:pt x="186" y="6"/>
                      </a:lnTo>
                      <a:lnTo>
                        <a:pt x="172" y="4"/>
                      </a:lnTo>
                      <a:lnTo>
                        <a:pt x="157" y="2"/>
                      </a:lnTo>
                      <a:lnTo>
                        <a:pt x="140" y="0"/>
                      </a:lnTo>
                      <a:lnTo>
                        <a:pt x="122" y="0"/>
                      </a:lnTo>
                      <a:lnTo>
                        <a:pt x="104" y="2"/>
                      </a:lnTo>
                      <a:lnTo>
                        <a:pt x="83" y="5"/>
                      </a:lnTo>
                      <a:lnTo>
                        <a:pt x="64" y="11"/>
                      </a:lnTo>
                      <a:lnTo>
                        <a:pt x="42" y="19"/>
                      </a:lnTo>
                      <a:lnTo>
                        <a:pt x="21" y="29"/>
                      </a:lnTo>
                      <a:lnTo>
                        <a:pt x="0" y="43"/>
                      </a:lnTo>
                      <a:lnTo>
                        <a:pt x="0" y="898"/>
                      </a:lnTo>
                      <a:lnTo>
                        <a:pt x="1" y="898"/>
                      </a:lnTo>
                      <a:lnTo>
                        <a:pt x="5" y="898"/>
                      </a:lnTo>
                      <a:lnTo>
                        <a:pt x="12" y="897"/>
                      </a:lnTo>
                      <a:lnTo>
                        <a:pt x="21" y="896"/>
                      </a:lnTo>
                      <a:lnTo>
                        <a:pt x="32" y="894"/>
                      </a:lnTo>
                      <a:lnTo>
                        <a:pt x="45" y="892"/>
                      </a:lnTo>
                      <a:lnTo>
                        <a:pt x="59" y="889"/>
                      </a:lnTo>
                      <a:lnTo>
                        <a:pt x="75" y="884"/>
                      </a:lnTo>
                      <a:lnTo>
                        <a:pt x="92" y="879"/>
                      </a:lnTo>
                      <a:lnTo>
                        <a:pt x="111" y="874"/>
                      </a:lnTo>
                      <a:lnTo>
                        <a:pt x="130" y="867"/>
                      </a:lnTo>
                      <a:lnTo>
                        <a:pt x="149" y="858"/>
                      </a:lnTo>
                      <a:lnTo>
                        <a:pt x="169" y="848"/>
                      </a:lnTo>
                      <a:lnTo>
                        <a:pt x="190" y="837"/>
                      </a:lnTo>
                      <a:lnTo>
                        <a:pt x="209" y="824"/>
                      </a:lnTo>
                      <a:lnTo>
                        <a:pt x="228" y="809"/>
                      </a:lnTo>
                      <a:lnTo>
                        <a:pt x="228" y="21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800" name="Freeform 65"/>
                <p:cNvSpPr>
                  <a:spLocks/>
                </p:cNvSpPr>
                <p:nvPr/>
              </p:nvSpPr>
              <p:spPr bwMode="auto">
                <a:xfrm>
                  <a:off x="4801" y="1568"/>
                  <a:ext cx="27" cy="104"/>
                </a:xfrm>
                <a:custGeom>
                  <a:avLst/>
                  <a:gdLst>
                    <a:gd name="T0" fmla="*/ 0 w 192"/>
                    <a:gd name="T1" fmla="*/ 0 h 729"/>
                    <a:gd name="T2" fmla="*/ 0 w 192"/>
                    <a:gd name="T3" fmla="*/ 0 h 729"/>
                    <a:gd name="T4" fmla="*/ 0 w 192"/>
                    <a:gd name="T5" fmla="*/ 0 h 729"/>
                    <a:gd name="T6" fmla="*/ 0 w 192"/>
                    <a:gd name="T7" fmla="*/ 0 h 729"/>
                    <a:gd name="T8" fmla="*/ 0 w 192"/>
                    <a:gd name="T9" fmla="*/ 0 h 729"/>
                    <a:gd name="T10" fmla="*/ 0 w 192"/>
                    <a:gd name="T11" fmla="*/ 0 h 729"/>
                    <a:gd name="T12" fmla="*/ 0 w 192"/>
                    <a:gd name="T13" fmla="*/ 0 h 729"/>
                    <a:gd name="T14" fmla="*/ 0 w 192"/>
                    <a:gd name="T15" fmla="*/ 0 h 729"/>
                    <a:gd name="T16" fmla="*/ 0 w 192"/>
                    <a:gd name="T17" fmla="*/ 0 h 729"/>
                    <a:gd name="T18" fmla="*/ 0 w 192"/>
                    <a:gd name="T19" fmla="*/ 0 h 729"/>
                    <a:gd name="T20" fmla="*/ 0 w 192"/>
                    <a:gd name="T21" fmla="*/ 0 h 729"/>
                    <a:gd name="T22" fmla="*/ 0 w 192"/>
                    <a:gd name="T23" fmla="*/ 0 h 729"/>
                    <a:gd name="T24" fmla="*/ 0 w 192"/>
                    <a:gd name="T25" fmla="*/ 0 h 729"/>
                    <a:gd name="T26" fmla="*/ 0 w 192"/>
                    <a:gd name="T27" fmla="*/ 0 h 729"/>
                    <a:gd name="T28" fmla="*/ 0 w 192"/>
                    <a:gd name="T29" fmla="*/ 0 h 729"/>
                    <a:gd name="T30" fmla="*/ 0 w 192"/>
                    <a:gd name="T31" fmla="*/ 0 h 729"/>
                    <a:gd name="T32" fmla="*/ 0 w 192"/>
                    <a:gd name="T33" fmla="*/ 0 h 729"/>
                    <a:gd name="T34" fmla="*/ 0 w 192"/>
                    <a:gd name="T35" fmla="*/ 0 h 729"/>
                    <a:gd name="T36" fmla="*/ 0 w 192"/>
                    <a:gd name="T37" fmla="*/ 0 h 729"/>
                    <a:gd name="T38" fmla="*/ 0 w 192"/>
                    <a:gd name="T39" fmla="*/ 0 h 729"/>
                    <a:gd name="T40" fmla="*/ 0 w 192"/>
                    <a:gd name="T41" fmla="*/ 0 h 729"/>
                    <a:gd name="T42" fmla="*/ 0 w 192"/>
                    <a:gd name="T43" fmla="*/ 0 h 729"/>
                    <a:gd name="T44" fmla="*/ 0 w 192"/>
                    <a:gd name="T45" fmla="*/ 0 h 729"/>
                    <a:gd name="T46" fmla="*/ 0 w 192"/>
                    <a:gd name="T47" fmla="*/ 0 h 729"/>
                    <a:gd name="T48" fmla="*/ 0 w 192"/>
                    <a:gd name="T49" fmla="*/ 0 h 729"/>
                    <a:gd name="T50" fmla="*/ 0 w 192"/>
                    <a:gd name="T51" fmla="*/ 0 h 729"/>
                    <a:gd name="T52" fmla="*/ 0 w 192"/>
                    <a:gd name="T53" fmla="*/ 0 h 729"/>
                    <a:gd name="T54" fmla="*/ 0 w 192"/>
                    <a:gd name="T55" fmla="*/ 0 h 729"/>
                    <a:gd name="T56" fmla="*/ 0 w 192"/>
                    <a:gd name="T57" fmla="*/ 0 h 729"/>
                    <a:gd name="T58" fmla="*/ 0 w 192"/>
                    <a:gd name="T59" fmla="*/ 0 h 729"/>
                    <a:gd name="T60" fmla="*/ 0 w 192"/>
                    <a:gd name="T61" fmla="*/ 0 h 729"/>
                    <a:gd name="T62" fmla="*/ 0 w 192"/>
                    <a:gd name="T63" fmla="*/ 0 h 729"/>
                    <a:gd name="T64" fmla="*/ 0 w 192"/>
                    <a:gd name="T65" fmla="*/ 0 h 729"/>
                    <a:gd name="T66" fmla="*/ 0 w 192"/>
                    <a:gd name="T67" fmla="*/ 0 h 729"/>
                    <a:gd name="T68" fmla="*/ 0 w 192"/>
                    <a:gd name="T69" fmla="*/ 0 h 729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192"/>
                    <a:gd name="T106" fmla="*/ 0 h 729"/>
                    <a:gd name="T107" fmla="*/ 192 w 192"/>
                    <a:gd name="T108" fmla="*/ 729 h 729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192" h="729">
                      <a:moveTo>
                        <a:pt x="192" y="17"/>
                      </a:moveTo>
                      <a:lnTo>
                        <a:pt x="191" y="17"/>
                      </a:lnTo>
                      <a:lnTo>
                        <a:pt x="187" y="15"/>
                      </a:lnTo>
                      <a:lnTo>
                        <a:pt x="183" y="12"/>
                      </a:lnTo>
                      <a:lnTo>
                        <a:pt x="176" y="10"/>
                      </a:lnTo>
                      <a:lnTo>
                        <a:pt x="167" y="8"/>
                      </a:lnTo>
                      <a:lnTo>
                        <a:pt x="156" y="4"/>
                      </a:lnTo>
                      <a:lnTo>
                        <a:pt x="145" y="2"/>
                      </a:lnTo>
                      <a:lnTo>
                        <a:pt x="132" y="0"/>
                      </a:lnTo>
                      <a:lnTo>
                        <a:pt x="117" y="0"/>
                      </a:lnTo>
                      <a:lnTo>
                        <a:pt x="102" y="0"/>
                      </a:lnTo>
                      <a:lnTo>
                        <a:pt x="86" y="1"/>
                      </a:lnTo>
                      <a:lnTo>
                        <a:pt x="70" y="3"/>
                      </a:lnTo>
                      <a:lnTo>
                        <a:pt x="53" y="8"/>
                      </a:lnTo>
                      <a:lnTo>
                        <a:pt x="35" y="15"/>
                      </a:lnTo>
                      <a:lnTo>
                        <a:pt x="18" y="24"/>
                      </a:lnTo>
                      <a:lnTo>
                        <a:pt x="0" y="35"/>
                      </a:lnTo>
                      <a:lnTo>
                        <a:pt x="0" y="729"/>
                      </a:lnTo>
                      <a:lnTo>
                        <a:pt x="1" y="729"/>
                      </a:lnTo>
                      <a:lnTo>
                        <a:pt x="4" y="729"/>
                      </a:lnTo>
                      <a:lnTo>
                        <a:pt x="10" y="728"/>
                      </a:lnTo>
                      <a:lnTo>
                        <a:pt x="18" y="727"/>
                      </a:lnTo>
                      <a:lnTo>
                        <a:pt x="27" y="726"/>
                      </a:lnTo>
                      <a:lnTo>
                        <a:pt x="37" y="725"/>
                      </a:lnTo>
                      <a:lnTo>
                        <a:pt x="50" y="721"/>
                      </a:lnTo>
                      <a:lnTo>
                        <a:pt x="64" y="719"/>
                      </a:lnTo>
                      <a:lnTo>
                        <a:pt x="77" y="714"/>
                      </a:lnTo>
                      <a:lnTo>
                        <a:pt x="92" y="710"/>
                      </a:lnTo>
                      <a:lnTo>
                        <a:pt x="108" y="704"/>
                      </a:lnTo>
                      <a:lnTo>
                        <a:pt x="125" y="697"/>
                      </a:lnTo>
                      <a:lnTo>
                        <a:pt x="141" y="689"/>
                      </a:lnTo>
                      <a:lnTo>
                        <a:pt x="159" y="680"/>
                      </a:lnTo>
                      <a:lnTo>
                        <a:pt x="176" y="668"/>
                      </a:lnTo>
                      <a:lnTo>
                        <a:pt x="192" y="657"/>
                      </a:lnTo>
                      <a:lnTo>
                        <a:pt x="192" y="17"/>
                      </a:lnTo>
                      <a:close/>
                    </a:path>
                  </a:pathLst>
                </a:custGeom>
                <a:solidFill>
                  <a:srgbClr val="DDDD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801" name="Freeform 66"/>
                <p:cNvSpPr>
                  <a:spLocks/>
                </p:cNvSpPr>
                <p:nvPr/>
              </p:nvSpPr>
              <p:spPr bwMode="auto">
                <a:xfrm>
                  <a:off x="4802" y="1569"/>
                  <a:ext cx="22" cy="81"/>
                </a:xfrm>
                <a:custGeom>
                  <a:avLst/>
                  <a:gdLst>
                    <a:gd name="T0" fmla="*/ 0 w 156"/>
                    <a:gd name="T1" fmla="*/ 0 h 564"/>
                    <a:gd name="T2" fmla="*/ 0 w 156"/>
                    <a:gd name="T3" fmla="*/ 0 h 564"/>
                    <a:gd name="T4" fmla="*/ 0 w 156"/>
                    <a:gd name="T5" fmla="*/ 0 h 564"/>
                    <a:gd name="T6" fmla="*/ 0 w 156"/>
                    <a:gd name="T7" fmla="*/ 0 h 564"/>
                    <a:gd name="T8" fmla="*/ 0 w 156"/>
                    <a:gd name="T9" fmla="*/ 0 h 564"/>
                    <a:gd name="T10" fmla="*/ 0 w 156"/>
                    <a:gd name="T11" fmla="*/ 0 h 564"/>
                    <a:gd name="T12" fmla="*/ 0 w 156"/>
                    <a:gd name="T13" fmla="*/ 0 h 564"/>
                    <a:gd name="T14" fmla="*/ 0 w 156"/>
                    <a:gd name="T15" fmla="*/ 0 h 564"/>
                    <a:gd name="T16" fmla="*/ 0 w 156"/>
                    <a:gd name="T17" fmla="*/ 0 h 564"/>
                    <a:gd name="T18" fmla="*/ 0 w 156"/>
                    <a:gd name="T19" fmla="*/ 0 h 564"/>
                    <a:gd name="T20" fmla="*/ 0 w 156"/>
                    <a:gd name="T21" fmla="*/ 0 h 564"/>
                    <a:gd name="T22" fmla="*/ 0 w 156"/>
                    <a:gd name="T23" fmla="*/ 0 h 564"/>
                    <a:gd name="T24" fmla="*/ 0 w 156"/>
                    <a:gd name="T25" fmla="*/ 0 h 564"/>
                    <a:gd name="T26" fmla="*/ 0 w 156"/>
                    <a:gd name="T27" fmla="*/ 0 h 564"/>
                    <a:gd name="T28" fmla="*/ 0 w 156"/>
                    <a:gd name="T29" fmla="*/ 0 h 564"/>
                    <a:gd name="T30" fmla="*/ 0 w 156"/>
                    <a:gd name="T31" fmla="*/ 0 h 564"/>
                    <a:gd name="T32" fmla="*/ 0 w 156"/>
                    <a:gd name="T33" fmla="*/ 0 h 564"/>
                    <a:gd name="T34" fmla="*/ 0 w 156"/>
                    <a:gd name="T35" fmla="*/ 0 h 564"/>
                    <a:gd name="T36" fmla="*/ 0 w 156"/>
                    <a:gd name="T37" fmla="*/ 0 h 564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56"/>
                    <a:gd name="T58" fmla="*/ 0 h 564"/>
                    <a:gd name="T59" fmla="*/ 156 w 156"/>
                    <a:gd name="T60" fmla="*/ 564 h 564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56" h="564">
                      <a:moveTo>
                        <a:pt x="156" y="15"/>
                      </a:moveTo>
                      <a:lnTo>
                        <a:pt x="153" y="14"/>
                      </a:lnTo>
                      <a:lnTo>
                        <a:pt x="142" y="9"/>
                      </a:lnTo>
                      <a:lnTo>
                        <a:pt x="127" y="4"/>
                      </a:lnTo>
                      <a:lnTo>
                        <a:pt x="108" y="1"/>
                      </a:lnTo>
                      <a:lnTo>
                        <a:pt x="84" y="0"/>
                      </a:lnTo>
                      <a:lnTo>
                        <a:pt x="58" y="3"/>
                      </a:lnTo>
                      <a:lnTo>
                        <a:pt x="29" y="12"/>
                      </a:lnTo>
                      <a:lnTo>
                        <a:pt x="0" y="28"/>
                      </a:lnTo>
                      <a:lnTo>
                        <a:pt x="0" y="564"/>
                      </a:lnTo>
                      <a:lnTo>
                        <a:pt x="4" y="564"/>
                      </a:lnTo>
                      <a:lnTo>
                        <a:pt x="15" y="563"/>
                      </a:lnTo>
                      <a:lnTo>
                        <a:pt x="31" y="560"/>
                      </a:lnTo>
                      <a:lnTo>
                        <a:pt x="52" y="555"/>
                      </a:lnTo>
                      <a:lnTo>
                        <a:pt x="76" y="548"/>
                      </a:lnTo>
                      <a:lnTo>
                        <a:pt x="102" y="537"/>
                      </a:lnTo>
                      <a:lnTo>
                        <a:pt x="128" y="524"/>
                      </a:lnTo>
                      <a:lnTo>
                        <a:pt x="156" y="505"/>
                      </a:lnTo>
                      <a:lnTo>
                        <a:pt x="156" y="15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802" name="Freeform 67"/>
                <p:cNvSpPr>
                  <a:spLocks/>
                </p:cNvSpPr>
                <p:nvPr/>
              </p:nvSpPr>
              <p:spPr bwMode="auto">
                <a:xfrm>
                  <a:off x="4803" y="1571"/>
                  <a:ext cx="17" cy="56"/>
                </a:xfrm>
                <a:custGeom>
                  <a:avLst/>
                  <a:gdLst>
                    <a:gd name="T0" fmla="*/ 0 w 117"/>
                    <a:gd name="T1" fmla="*/ 0 h 396"/>
                    <a:gd name="T2" fmla="*/ 0 w 117"/>
                    <a:gd name="T3" fmla="*/ 0 h 396"/>
                    <a:gd name="T4" fmla="*/ 0 w 117"/>
                    <a:gd name="T5" fmla="*/ 0 h 396"/>
                    <a:gd name="T6" fmla="*/ 0 w 117"/>
                    <a:gd name="T7" fmla="*/ 0 h 396"/>
                    <a:gd name="T8" fmla="*/ 0 w 117"/>
                    <a:gd name="T9" fmla="*/ 0 h 396"/>
                    <a:gd name="T10" fmla="*/ 0 w 117"/>
                    <a:gd name="T11" fmla="*/ 0 h 396"/>
                    <a:gd name="T12" fmla="*/ 0 w 117"/>
                    <a:gd name="T13" fmla="*/ 0 h 396"/>
                    <a:gd name="T14" fmla="*/ 0 w 117"/>
                    <a:gd name="T15" fmla="*/ 0 h 396"/>
                    <a:gd name="T16" fmla="*/ 0 w 117"/>
                    <a:gd name="T17" fmla="*/ 0 h 396"/>
                    <a:gd name="T18" fmla="*/ 0 w 117"/>
                    <a:gd name="T19" fmla="*/ 0 h 396"/>
                    <a:gd name="T20" fmla="*/ 0 w 117"/>
                    <a:gd name="T21" fmla="*/ 0 h 396"/>
                    <a:gd name="T22" fmla="*/ 0 w 117"/>
                    <a:gd name="T23" fmla="*/ 0 h 396"/>
                    <a:gd name="T24" fmla="*/ 0 w 117"/>
                    <a:gd name="T25" fmla="*/ 0 h 396"/>
                    <a:gd name="T26" fmla="*/ 0 w 117"/>
                    <a:gd name="T27" fmla="*/ 0 h 396"/>
                    <a:gd name="T28" fmla="*/ 0 w 117"/>
                    <a:gd name="T29" fmla="*/ 0 h 396"/>
                    <a:gd name="T30" fmla="*/ 0 w 117"/>
                    <a:gd name="T31" fmla="*/ 0 h 396"/>
                    <a:gd name="T32" fmla="*/ 0 w 117"/>
                    <a:gd name="T33" fmla="*/ 0 h 396"/>
                    <a:gd name="T34" fmla="*/ 0 w 117"/>
                    <a:gd name="T35" fmla="*/ 0 h 396"/>
                    <a:gd name="T36" fmla="*/ 0 w 117"/>
                    <a:gd name="T37" fmla="*/ 0 h 39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17"/>
                    <a:gd name="T58" fmla="*/ 0 h 396"/>
                    <a:gd name="T59" fmla="*/ 117 w 117"/>
                    <a:gd name="T60" fmla="*/ 396 h 396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17" h="396">
                      <a:moveTo>
                        <a:pt x="117" y="10"/>
                      </a:moveTo>
                      <a:lnTo>
                        <a:pt x="115" y="9"/>
                      </a:lnTo>
                      <a:lnTo>
                        <a:pt x="107" y="6"/>
                      </a:lnTo>
                      <a:lnTo>
                        <a:pt x="95" y="2"/>
                      </a:lnTo>
                      <a:lnTo>
                        <a:pt x="80" y="0"/>
                      </a:lnTo>
                      <a:lnTo>
                        <a:pt x="63" y="0"/>
                      </a:lnTo>
                      <a:lnTo>
                        <a:pt x="43" y="2"/>
                      </a:lnTo>
                      <a:lnTo>
                        <a:pt x="22" y="9"/>
                      </a:lnTo>
                      <a:lnTo>
                        <a:pt x="0" y="22"/>
                      </a:lnTo>
                      <a:lnTo>
                        <a:pt x="0" y="396"/>
                      </a:lnTo>
                      <a:lnTo>
                        <a:pt x="3" y="396"/>
                      </a:lnTo>
                      <a:lnTo>
                        <a:pt x="11" y="395"/>
                      </a:lnTo>
                      <a:lnTo>
                        <a:pt x="23" y="393"/>
                      </a:lnTo>
                      <a:lnTo>
                        <a:pt x="39" y="389"/>
                      </a:lnTo>
                      <a:lnTo>
                        <a:pt x="58" y="385"/>
                      </a:lnTo>
                      <a:lnTo>
                        <a:pt x="77" y="377"/>
                      </a:lnTo>
                      <a:lnTo>
                        <a:pt x="96" y="365"/>
                      </a:lnTo>
                      <a:lnTo>
                        <a:pt x="117" y="351"/>
                      </a:lnTo>
                      <a:lnTo>
                        <a:pt x="117" y="10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803" name="Freeform 68"/>
                <p:cNvSpPr>
                  <a:spLocks/>
                </p:cNvSpPr>
                <p:nvPr/>
              </p:nvSpPr>
              <p:spPr bwMode="auto">
                <a:xfrm>
                  <a:off x="4804" y="1572"/>
                  <a:ext cx="11" cy="33"/>
                </a:xfrm>
                <a:custGeom>
                  <a:avLst/>
                  <a:gdLst>
                    <a:gd name="T0" fmla="*/ 0 w 80"/>
                    <a:gd name="T1" fmla="*/ 0 h 230"/>
                    <a:gd name="T2" fmla="*/ 0 w 80"/>
                    <a:gd name="T3" fmla="*/ 0 h 230"/>
                    <a:gd name="T4" fmla="*/ 0 w 80"/>
                    <a:gd name="T5" fmla="*/ 0 h 230"/>
                    <a:gd name="T6" fmla="*/ 0 w 80"/>
                    <a:gd name="T7" fmla="*/ 0 h 230"/>
                    <a:gd name="T8" fmla="*/ 0 w 80"/>
                    <a:gd name="T9" fmla="*/ 0 h 230"/>
                    <a:gd name="T10" fmla="*/ 0 w 80"/>
                    <a:gd name="T11" fmla="*/ 0 h 230"/>
                    <a:gd name="T12" fmla="*/ 0 w 80"/>
                    <a:gd name="T13" fmla="*/ 0 h 230"/>
                    <a:gd name="T14" fmla="*/ 0 w 80"/>
                    <a:gd name="T15" fmla="*/ 0 h 230"/>
                    <a:gd name="T16" fmla="*/ 0 w 80"/>
                    <a:gd name="T17" fmla="*/ 0 h 230"/>
                    <a:gd name="T18" fmla="*/ 0 w 80"/>
                    <a:gd name="T19" fmla="*/ 0 h 230"/>
                    <a:gd name="T20" fmla="*/ 0 w 80"/>
                    <a:gd name="T21" fmla="*/ 0 h 230"/>
                    <a:gd name="T22" fmla="*/ 0 w 80"/>
                    <a:gd name="T23" fmla="*/ 0 h 230"/>
                    <a:gd name="T24" fmla="*/ 0 w 80"/>
                    <a:gd name="T25" fmla="*/ 0 h 230"/>
                    <a:gd name="T26" fmla="*/ 0 w 80"/>
                    <a:gd name="T27" fmla="*/ 0 h 230"/>
                    <a:gd name="T28" fmla="*/ 0 w 80"/>
                    <a:gd name="T29" fmla="*/ 0 h 230"/>
                    <a:gd name="T30" fmla="*/ 0 w 80"/>
                    <a:gd name="T31" fmla="*/ 0 h 230"/>
                    <a:gd name="T32" fmla="*/ 0 w 80"/>
                    <a:gd name="T33" fmla="*/ 0 h 230"/>
                    <a:gd name="T34" fmla="*/ 0 w 80"/>
                    <a:gd name="T35" fmla="*/ 0 h 230"/>
                    <a:gd name="T36" fmla="*/ 0 w 80"/>
                    <a:gd name="T37" fmla="*/ 0 h 230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80"/>
                    <a:gd name="T58" fmla="*/ 0 h 230"/>
                    <a:gd name="T59" fmla="*/ 80 w 80"/>
                    <a:gd name="T60" fmla="*/ 230 h 230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80" h="230">
                      <a:moveTo>
                        <a:pt x="80" y="7"/>
                      </a:moveTo>
                      <a:lnTo>
                        <a:pt x="78" y="6"/>
                      </a:lnTo>
                      <a:lnTo>
                        <a:pt x="73" y="5"/>
                      </a:lnTo>
                      <a:lnTo>
                        <a:pt x="65" y="2"/>
                      </a:lnTo>
                      <a:lnTo>
                        <a:pt x="55" y="0"/>
                      </a:lnTo>
                      <a:lnTo>
                        <a:pt x="44" y="0"/>
                      </a:lnTo>
                      <a:lnTo>
                        <a:pt x="30" y="1"/>
                      </a:lnTo>
                      <a:lnTo>
                        <a:pt x="15" y="7"/>
                      </a:lnTo>
                      <a:lnTo>
                        <a:pt x="0" y="15"/>
                      </a:lnTo>
                      <a:lnTo>
                        <a:pt x="0" y="230"/>
                      </a:lnTo>
                      <a:lnTo>
                        <a:pt x="3" y="230"/>
                      </a:lnTo>
                      <a:lnTo>
                        <a:pt x="7" y="229"/>
                      </a:lnTo>
                      <a:lnTo>
                        <a:pt x="16" y="228"/>
                      </a:lnTo>
                      <a:lnTo>
                        <a:pt x="27" y="225"/>
                      </a:lnTo>
                      <a:lnTo>
                        <a:pt x="39" y="222"/>
                      </a:lnTo>
                      <a:lnTo>
                        <a:pt x="53" y="216"/>
                      </a:lnTo>
                      <a:lnTo>
                        <a:pt x="67" y="208"/>
                      </a:lnTo>
                      <a:lnTo>
                        <a:pt x="80" y="199"/>
                      </a:lnTo>
                      <a:lnTo>
                        <a:pt x="80" y="7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804" name="Freeform 69"/>
                <p:cNvSpPr>
                  <a:spLocks/>
                </p:cNvSpPr>
                <p:nvPr/>
              </p:nvSpPr>
              <p:spPr bwMode="auto">
                <a:xfrm>
                  <a:off x="4942" y="1666"/>
                  <a:ext cx="16" cy="17"/>
                </a:xfrm>
                <a:custGeom>
                  <a:avLst/>
                  <a:gdLst>
                    <a:gd name="T0" fmla="*/ 0 w 117"/>
                    <a:gd name="T1" fmla="*/ 0 h 117"/>
                    <a:gd name="T2" fmla="*/ 0 w 117"/>
                    <a:gd name="T3" fmla="*/ 0 h 117"/>
                    <a:gd name="T4" fmla="*/ 0 w 117"/>
                    <a:gd name="T5" fmla="*/ 0 h 117"/>
                    <a:gd name="T6" fmla="*/ 0 w 117"/>
                    <a:gd name="T7" fmla="*/ 0 h 117"/>
                    <a:gd name="T8" fmla="*/ 0 w 117"/>
                    <a:gd name="T9" fmla="*/ 0 h 117"/>
                    <a:gd name="T10" fmla="*/ 0 w 117"/>
                    <a:gd name="T11" fmla="*/ 0 h 117"/>
                    <a:gd name="T12" fmla="*/ 0 w 117"/>
                    <a:gd name="T13" fmla="*/ 0 h 117"/>
                    <a:gd name="T14" fmla="*/ 0 w 117"/>
                    <a:gd name="T15" fmla="*/ 0 h 117"/>
                    <a:gd name="T16" fmla="*/ 0 w 117"/>
                    <a:gd name="T17" fmla="*/ 0 h 117"/>
                    <a:gd name="T18" fmla="*/ 0 w 117"/>
                    <a:gd name="T19" fmla="*/ 0 h 117"/>
                    <a:gd name="T20" fmla="*/ 0 w 117"/>
                    <a:gd name="T21" fmla="*/ 0 h 117"/>
                    <a:gd name="T22" fmla="*/ 0 w 117"/>
                    <a:gd name="T23" fmla="*/ 0 h 117"/>
                    <a:gd name="T24" fmla="*/ 0 w 117"/>
                    <a:gd name="T25" fmla="*/ 0 h 117"/>
                    <a:gd name="T26" fmla="*/ 0 w 117"/>
                    <a:gd name="T27" fmla="*/ 0 h 117"/>
                    <a:gd name="T28" fmla="*/ 0 w 117"/>
                    <a:gd name="T29" fmla="*/ 0 h 117"/>
                    <a:gd name="T30" fmla="*/ 0 w 117"/>
                    <a:gd name="T31" fmla="*/ 0 h 117"/>
                    <a:gd name="T32" fmla="*/ 0 w 117"/>
                    <a:gd name="T33" fmla="*/ 0 h 117"/>
                    <a:gd name="T34" fmla="*/ 0 w 117"/>
                    <a:gd name="T35" fmla="*/ 0 h 117"/>
                    <a:gd name="T36" fmla="*/ 0 w 117"/>
                    <a:gd name="T37" fmla="*/ 0 h 117"/>
                    <a:gd name="T38" fmla="*/ 0 w 117"/>
                    <a:gd name="T39" fmla="*/ 0 h 117"/>
                    <a:gd name="T40" fmla="*/ 0 w 117"/>
                    <a:gd name="T41" fmla="*/ 0 h 117"/>
                    <a:gd name="T42" fmla="*/ 0 w 117"/>
                    <a:gd name="T43" fmla="*/ 0 h 117"/>
                    <a:gd name="T44" fmla="*/ 0 w 117"/>
                    <a:gd name="T45" fmla="*/ 0 h 117"/>
                    <a:gd name="T46" fmla="*/ 0 w 117"/>
                    <a:gd name="T47" fmla="*/ 0 h 117"/>
                    <a:gd name="T48" fmla="*/ 0 w 117"/>
                    <a:gd name="T49" fmla="*/ 0 h 117"/>
                    <a:gd name="T50" fmla="*/ 0 w 117"/>
                    <a:gd name="T51" fmla="*/ 0 h 117"/>
                    <a:gd name="T52" fmla="*/ 0 w 117"/>
                    <a:gd name="T53" fmla="*/ 0 h 117"/>
                    <a:gd name="T54" fmla="*/ 0 w 117"/>
                    <a:gd name="T55" fmla="*/ 0 h 117"/>
                    <a:gd name="T56" fmla="*/ 0 w 117"/>
                    <a:gd name="T57" fmla="*/ 0 h 117"/>
                    <a:gd name="T58" fmla="*/ 0 w 117"/>
                    <a:gd name="T59" fmla="*/ 0 h 117"/>
                    <a:gd name="T60" fmla="*/ 0 w 117"/>
                    <a:gd name="T61" fmla="*/ 0 h 117"/>
                    <a:gd name="T62" fmla="*/ 0 w 117"/>
                    <a:gd name="T63" fmla="*/ 0 h 117"/>
                    <a:gd name="T64" fmla="*/ 0 w 117"/>
                    <a:gd name="T65" fmla="*/ 0 h 117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w 117"/>
                    <a:gd name="T100" fmla="*/ 0 h 117"/>
                    <a:gd name="T101" fmla="*/ 117 w 117"/>
                    <a:gd name="T102" fmla="*/ 117 h 117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T99" t="T100" r="T101" b="T102"/>
                  <a:pathLst>
                    <a:path w="117" h="117">
                      <a:moveTo>
                        <a:pt x="58" y="117"/>
                      </a:moveTo>
                      <a:lnTo>
                        <a:pt x="70" y="116"/>
                      </a:lnTo>
                      <a:lnTo>
                        <a:pt x="81" y="112"/>
                      </a:lnTo>
                      <a:lnTo>
                        <a:pt x="90" y="106"/>
                      </a:lnTo>
                      <a:lnTo>
                        <a:pt x="100" y="100"/>
                      </a:lnTo>
                      <a:lnTo>
                        <a:pt x="106" y="90"/>
                      </a:lnTo>
                      <a:lnTo>
                        <a:pt x="112" y="81"/>
                      </a:lnTo>
                      <a:lnTo>
                        <a:pt x="116" y="70"/>
                      </a:lnTo>
                      <a:lnTo>
                        <a:pt x="117" y="58"/>
                      </a:lnTo>
                      <a:lnTo>
                        <a:pt x="116" y="46"/>
                      </a:lnTo>
                      <a:lnTo>
                        <a:pt x="112" y="35"/>
                      </a:lnTo>
                      <a:lnTo>
                        <a:pt x="106" y="25"/>
                      </a:lnTo>
                      <a:lnTo>
                        <a:pt x="100" y="17"/>
                      </a:lnTo>
                      <a:lnTo>
                        <a:pt x="90" y="9"/>
                      </a:lnTo>
                      <a:lnTo>
                        <a:pt x="81" y="4"/>
                      </a:lnTo>
                      <a:lnTo>
                        <a:pt x="70" y="1"/>
                      </a:lnTo>
                      <a:lnTo>
                        <a:pt x="58" y="0"/>
                      </a:lnTo>
                      <a:lnTo>
                        <a:pt x="47" y="1"/>
                      </a:lnTo>
                      <a:lnTo>
                        <a:pt x="36" y="4"/>
                      </a:lnTo>
                      <a:lnTo>
                        <a:pt x="26" y="9"/>
                      </a:lnTo>
                      <a:lnTo>
                        <a:pt x="17" y="17"/>
                      </a:lnTo>
                      <a:lnTo>
                        <a:pt x="10" y="25"/>
                      </a:lnTo>
                      <a:lnTo>
                        <a:pt x="5" y="35"/>
                      </a:lnTo>
                      <a:lnTo>
                        <a:pt x="1" y="46"/>
                      </a:lnTo>
                      <a:lnTo>
                        <a:pt x="0" y="58"/>
                      </a:lnTo>
                      <a:lnTo>
                        <a:pt x="1" y="70"/>
                      </a:lnTo>
                      <a:lnTo>
                        <a:pt x="5" y="81"/>
                      </a:lnTo>
                      <a:lnTo>
                        <a:pt x="10" y="90"/>
                      </a:lnTo>
                      <a:lnTo>
                        <a:pt x="17" y="100"/>
                      </a:lnTo>
                      <a:lnTo>
                        <a:pt x="26" y="106"/>
                      </a:lnTo>
                      <a:lnTo>
                        <a:pt x="36" y="112"/>
                      </a:lnTo>
                      <a:lnTo>
                        <a:pt x="47" y="116"/>
                      </a:lnTo>
                      <a:lnTo>
                        <a:pt x="58" y="117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805" name="Freeform 70"/>
                <p:cNvSpPr>
                  <a:spLocks/>
                </p:cNvSpPr>
                <p:nvPr/>
              </p:nvSpPr>
              <p:spPr bwMode="auto">
                <a:xfrm>
                  <a:off x="4890" y="1666"/>
                  <a:ext cx="9" cy="9"/>
                </a:xfrm>
                <a:custGeom>
                  <a:avLst/>
                  <a:gdLst>
                    <a:gd name="T0" fmla="*/ 0 w 58"/>
                    <a:gd name="T1" fmla="*/ 0 h 59"/>
                    <a:gd name="T2" fmla="*/ 0 w 58"/>
                    <a:gd name="T3" fmla="*/ 0 h 59"/>
                    <a:gd name="T4" fmla="*/ 0 w 58"/>
                    <a:gd name="T5" fmla="*/ 0 h 59"/>
                    <a:gd name="T6" fmla="*/ 0 w 58"/>
                    <a:gd name="T7" fmla="*/ 0 h 59"/>
                    <a:gd name="T8" fmla="*/ 0 w 58"/>
                    <a:gd name="T9" fmla="*/ 0 h 59"/>
                    <a:gd name="T10" fmla="*/ 0 w 58"/>
                    <a:gd name="T11" fmla="*/ 0 h 59"/>
                    <a:gd name="T12" fmla="*/ 0 w 58"/>
                    <a:gd name="T13" fmla="*/ 0 h 59"/>
                    <a:gd name="T14" fmla="*/ 0 w 58"/>
                    <a:gd name="T15" fmla="*/ 0 h 59"/>
                    <a:gd name="T16" fmla="*/ 0 w 58"/>
                    <a:gd name="T17" fmla="*/ 0 h 59"/>
                    <a:gd name="T18" fmla="*/ 0 w 58"/>
                    <a:gd name="T19" fmla="*/ 0 h 59"/>
                    <a:gd name="T20" fmla="*/ 0 w 58"/>
                    <a:gd name="T21" fmla="*/ 0 h 59"/>
                    <a:gd name="T22" fmla="*/ 0 w 58"/>
                    <a:gd name="T23" fmla="*/ 0 h 59"/>
                    <a:gd name="T24" fmla="*/ 0 w 58"/>
                    <a:gd name="T25" fmla="*/ 0 h 59"/>
                    <a:gd name="T26" fmla="*/ 0 w 58"/>
                    <a:gd name="T27" fmla="*/ 0 h 59"/>
                    <a:gd name="T28" fmla="*/ 0 w 58"/>
                    <a:gd name="T29" fmla="*/ 0 h 59"/>
                    <a:gd name="T30" fmla="*/ 0 w 58"/>
                    <a:gd name="T31" fmla="*/ 0 h 59"/>
                    <a:gd name="T32" fmla="*/ 0 w 58"/>
                    <a:gd name="T33" fmla="*/ 0 h 59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58"/>
                    <a:gd name="T52" fmla="*/ 0 h 59"/>
                    <a:gd name="T53" fmla="*/ 58 w 58"/>
                    <a:gd name="T54" fmla="*/ 59 h 59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58" h="59">
                      <a:moveTo>
                        <a:pt x="29" y="59"/>
                      </a:moveTo>
                      <a:lnTo>
                        <a:pt x="40" y="56"/>
                      </a:lnTo>
                      <a:lnTo>
                        <a:pt x="50" y="49"/>
                      </a:lnTo>
                      <a:lnTo>
                        <a:pt x="56" y="40"/>
                      </a:lnTo>
                      <a:lnTo>
                        <a:pt x="58" y="29"/>
                      </a:lnTo>
                      <a:lnTo>
                        <a:pt x="56" y="17"/>
                      </a:lnTo>
                      <a:lnTo>
                        <a:pt x="50" y="8"/>
                      </a:lnTo>
                      <a:lnTo>
                        <a:pt x="40" y="2"/>
                      </a:lnTo>
                      <a:lnTo>
                        <a:pt x="29" y="0"/>
                      </a:lnTo>
                      <a:lnTo>
                        <a:pt x="17" y="2"/>
                      </a:lnTo>
                      <a:lnTo>
                        <a:pt x="8" y="8"/>
                      </a:lnTo>
                      <a:lnTo>
                        <a:pt x="2" y="17"/>
                      </a:lnTo>
                      <a:lnTo>
                        <a:pt x="0" y="29"/>
                      </a:lnTo>
                      <a:lnTo>
                        <a:pt x="2" y="40"/>
                      </a:lnTo>
                      <a:lnTo>
                        <a:pt x="8" y="49"/>
                      </a:lnTo>
                      <a:lnTo>
                        <a:pt x="17" y="56"/>
                      </a:lnTo>
                      <a:lnTo>
                        <a:pt x="29" y="5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806" name="Freeform 71"/>
                <p:cNvSpPr>
                  <a:spLocks/>
                </p:cNvSpPr>
                <p:nvPr/>
              </p:nvSpPr>
              <p:spPr bwMode="auto">
                <a:xfrm>
                  <a:off x="4905" y="1667"/>
                  <a:ext cx="8" cy="8"/>
                </a:xfrm>
                <a:custGeom>
                  <a:avLst/>
                  <a:gdLst>
                    <a:gd name="T0" fmla="*/ 0 w 58"/>
                    <a:gd name="T1" fmla="*/ 0 h 59"/>
                    <a:gd name="T2" fmla="*/ 0 w 58"/>
                    <a:gd name="T3" fmla="*/ 0 h 59"/>
                    <a:gd name="T4" fmla="*/ 0 w 58"/>
                    <a:gd name="T5" fmla="*/ 0 h 59"/>
                    <a:gd name="T6" fmla="*/ 0 w 58"/>
                    <a:gd name="T7" fmla="*/ 0 h 59"/>
                    <a:gd name="T8" fmla="*/ 0 w 58"/>
                    <a:gd name="T9" fmla="*/ 0 h 59"/>
                    <a:gd name="T10" fmla="*/ 0 w 58"/>
                    <a:gd name="T11" fmla="*/ 0 h 59"/>
                    <a:gd name="T12" fmla="*/ 0 w 58"/>
                    <a:gd name="T13" fmla="*/ 0 h 59"/>
                    <a:gd name="T14" fmla="*/ 0 w 58"/>
                    <a:gd name="T15" fmla="*/ 0 h 59"/>
                    <a:gd name="T16" fmla="*/ 0 w 58"/>
                    <a:gd name="T17" fmla="*/ 0 h 59"/>
                    <a:gd name="T18" fmla="*/ 0 w 58"/>
                    <a:gd name="T19" fmla="*/ 0 h 59"/>
                    <a:gd name="T20" fmla="*/ 0 w 58"/>
                    <a:gd name="T21" fmla="*/ 0 h 59"/>
                    <a:gd name="T22" fmla="*/ 0 w 58"/>
                    <a:gd name="T23" fmla="*/ 0 h 59"/>
                    <a:gd name="T24" fmla="*/ 0 w 58"/>
                    <a:gd name="T25" fmla="*/ 0 h 59"/>
                    <a:gd name="T26" fmla="*/ 0 w 58"/>
                    <a:gd name="T27" fmla="*/ 0 h 59"/>
                    <a:gd name="T28" fmla="*/ 0 w 58"/>
                    <a:gd name="T29" fmla="*/ 0 h 59"/>
                    <a:gd name="T30" fmla="*/ 0 w 58"/>
                    <a:gd name="T31" fmla="*/ 0 h 59"/>
                    <a:gd name="T32" fmla="*/ 0 w 58"/>
                    <a:gd name="T33" fmla="*/ 0 h 59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58"/>
                    <a:gd name="T52" fmla="*/ 0 h 59"/>
                    <a:gd name="T53" fmla="*/ 58 w 58"/>
                    <a:gd name="T54" fmla="*/ 59 h 59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58" h="59">
                      <a:moveTo>
                        <a:pt x="29" y="59"/>
                      </a:moveTo>
                      <a:lnTo>
                        <a:pt x="41" y="57"/>
                      </a:lnTo>
                      <a:lnTo>
                        <a:pt x="50" y="51"/>
                      </a:lnTo>
                      <a:lnTo>
                        <a:pt x="56" y="42"/>
                      </a:lnTo>
                      <a:lnTo>
                        <a:pt x="58" y="30"/>
                      </a:lnTo>
                      <a:lnTo>
                        <a:pt x="56" y="19"/>
                      </a:lnTo>
                      <a:lnTo>
                        <a:pt x="50" y="9"/>
                      </a:lnTo>
                      <a:lnTo>
                        <a:pt x="41" y="3"/>
                      </a:lnTo>
                      <a:lnTo>
                        <a:pt x="29" y="0"/>
                      </a:lnTo>
                      <a:lnTo>
                        <a:pt x="18" y="3"/>
                      </a:lnTo>
                      <a:lnTo>
                        <a:pt x="9" y="9"/>
                      </a:lnTo>
                      <a:lnTo>
                        <a:pt x="2" y="19"/>
                      </a:lnTo>
                      <a:lnTo>
                        <a:pt x="0" y="30"/>
                      </a:lnTo>
                      <a:lnTo>
                        <a:pt x="2" y="42"/>
                      </a:lnTo>
                      <a:lnTo>
                        <a:pt x="9" y="51"/>
                      </a:lnTo>
                      <a:lnTo>
                        <a:pt x="18" y="57"/>
                      </a:lnTo>
                      <a:lnTo>
                        <a:pt x="29" y="5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807" name="Freeform 72"/>
                <p:cNvSpPr>
                  <a:spLocks/>
                </p:cNvSpPr>
                <p:nvPr/>
              </p:nvSpPr>
              <p:spPr bwMode="auto">
                <a:xfrm>
                  <a:off x="4849" y="1552"/>
                  <a:ext cx="23" cy="114"/>
                </a:xfrm>
                <a:custGeom>
                  <a:avLst/>
                  <a:gdLst>
                    <a:gd name="T0" fmla="*/ 0 w 166"/>
                    <a:gd name="T1" fmla="*/ 0 h 800"/>
                    <a:gd name="T2" fmla="*/ 0 w 166"/>
                    <a:gd name="T3" fmla="*/ 0 h 800"/>
                    <a:gd name="T4" fmla="*/ 0 w 166"/>
                    <a:gd name="T5" fmla="*/ 0 h 800"/>
                    <a:gd name="T6" fmla="*/ 0 w 166"/>
                    <a:gd name="T7" fmla="*/ 0 h 800"/>
                    <a:gd name="T8" fmla="*/ 0 w 166"/>
                    <a:gd name="T9" fmla="*/ 0 h 800"/>
                    <a:gd name="T10" fmla="*/ 0 w 166"/>
                    <a:gd name="T11" fmla="*/ 0 h 800"/>
                    <a:gd name="T12" fmla="*/ 0 w 166"/>
                    <a:gd name="T13" fmla="*/ 0 h 800"/>
                    <a:gd name="T14" fmla="*/ 0 w 166"/>
                    <a:gd name="T15" fmla="*/ 0 h 800"/>
                    <a:gd name="T16" fmla="*/ 0 w 166"/>
                    <a:gd name="T17" fmla="*/ 0 h 800"/>
                    <a:gd name="T18" fmla="*/ 0 w 166"/>
                    <a:gd name="T19" fmla="*/ 0 h 800"/>
                    <a:gd name="T20" fmla="*/ 0 w 166"/>
                    <a:gd name="T21" fmla="*/ 0 h 800"/>
                    <a:gd name="T22" fmla="*/ 0 w 166"/>
                    <a:gd name="T23" fmla="*/ 0 h 800"/>
                    <a:gd name="T24" fmla="*/ 0 w 166"/>
                    <a:gd name="T25" fmla="*/ 0 h 800"/>
                    <a:gd name="T26" fmla="*/ 0 w 166"/>
                    <a:gd name="T27" fmla="*/ 0 h 800"/>
                    <a:gd name="T28" fmla="*/ 0 w 166"/>
                    <a:gd name="T29" fmla="*/ 0 h 800"/>
                    <a:gd name="T30" fmla="*/ 0 w 166"/>
                    <a:gd name="T31" fmla="*/ 0 h 800"/>
                    <a:gd name="T32" fmla="*/ 0 w 166"/>
                    <a:gd name="T33" fmla="*/ 0 h 800"/>
                    <a:gd name="T34" fmla="*/ 0 w 166"/>
                    <a:gd name="T35" fmla="*/ 0 h 800"/>
                    <a:gd name="T36" fmla="*/ 0 w 166"/>
                    <a:gd name="T37" fmla="*/ 0 h 800"/>
                    <a:gd name="T38" fmla="*/ 0 w 166"/>
                    <a:gd name="T39" fmla="*/ 0 h 800"/>
                    <a:gd name="T40" fmla="*/ 0 w 166"/>
                    <a:gd name="T41" fmla="*/ 0 h 800"/>
                    <a:gd name="T42" fmla="*/ 0 w 166"/>
                    <a:gd name="T43" fmla="*/ 0 h 800"/>
                    <a:gd name="T44" fmla="*/ 0 w 166"/>
                    <a:gd name="T45" fmla="*/ 0 h 800"/>
                    <a:gd name="T46" fmla="*/ 0 w 166"/>
                    <a:gd name="T47" fmla="*/ 0 h 800"/>
                    <a:gd name="T48" fmla="*/ 0 w 166"/>
                    <a:gd name="T49" fmla="*/ 0 h 800"/>
                    <a:gd name="T50" fmla="*/ 0 w 166"/>
                    <a:gd name="T51" fmla="*/ 0 h 800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66"/>
                    <a:gd name="T79" fmla="*/ 0 h 800"/>
                    <a:gd name="T80" fmla="*/ 166 w 166"/>
                    <a:gd name="T81" fmla="*/ 800 h 800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66" h="800">
                      <a:moveTo>
                        <a:pt x="52" y="16"/>
                      </a:moveTo>
                      <a:lnTo>
                        <a:pt x="47" y="32"/>
                      </a:lnTo>
                      <a:lnTo>
                        <a:pt x="36" y="77"/>
                      </a:lnTo>
                      <a:lnTo>
                        <a:pt x="21" y="148"/>
                      </a:lnTo>
                      <a:lnTo>
                        <a:pt x="8" y="244"/>
                      </a:lnTo>
                      <a:lnTo>
                        <a:pt x="0" y="359"/>
                      </a:lnTo>
                      <a:lnTo>
                        <a:pt x="2" y="492"/>
                      </a:lnTo>
                      <a:lnTo>
                        <a:pt x="15" y="640"/>
                      </a:lnTo>
                      <a:lnTo>
                        <a:pt x="46" y="800"/>
                      </a:lnTo>
                      <a:lnTo>
                        <a:pt x="161" y="794"/>
                      </a:lnTo>
                      <a:lnTo>
                        <a:pt x="156" y="770"/>
                      </a:lnTo>
                      <a:lnTo>
                        <a:pt x="145" y="706"/>
                      </a:lnTo>
                      <a:lnTo>
                        <a:pt x="131" y="610"/>
                      </a:lnTo>
                      <a:lnTo>
                        <a:pt x="118" y="493"/>
                      </a:lnTo>
                      <a:lnTo>
                        <a:pt x="111" y="364"/>
                      </a:lnTo>
                      <a:lnTo>
                        <a:pt x="115" y="235"/>
                      </a:lnTo>
                      <a:lnTo>
                        <a:pt x="132" y="113"/>
                      </a:lnTo>
                      <a:lnTo>
                        <a:pt x="166" y="9"/>
                      </a:lnTo>
                      <a:lnTo>
                        <a:pt x="166" y="8"/>
                      </a:lnTo>
                      <a:lnTo>
                        <a:pt x="166" y="6"/>
                      </a:lnTo>
                      <a:lnTo>
                        <a:pt x="164" y="4"/>
                      </a:lnTo>
                      <a:lnTo>
                        <a:pt x="157" y="0"/>
                      </a:lnTo>
                      <a:lnTo>
                        <a:pt x="143" y="0"/>
                      </a:lnTo>
                      <a:lnTo>
                        <a:pt x="123" y="1"/>
                      </a:lnTo>
                      <a:lnTo>
                        <a:pt x="93" y="7"/>
                      </a:lnTo>
                      <a:lnTo>
                        <a:pt x="52" y="1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808" name="Freeform 73"/>
                <p:cNvSpPr>
                  <a:spLocks/>
                </p:cNvSpPr>
                <p:nvPr/>
              </p:nvSpPr>
              <p:spPr bwMode="auto">
                <a:xfrm>
                  <a:off x="4971" y="1538"/>
                  <a:ext cx="32" cy="128"/>
                </a:xfrm>
                <a:custGeom>
                  <a:avLst/>
                  <a:gdLst>
                    <a:gd name="T0" fmla="*/ 0 w 225"/>
                    <a:gd name="T1" fmla="*/ 0 h 893"/>
                    <a:gd name="T2" fmla="*/ 0 w 225"/>
                    <a:gd name="T3" fmla="*/ 0 h 893"/>
                    <a:gd name="T4" fmla="*/ 0 w 225"/>
                    <a:gd name="T5" fmla="*/ 0 h 893"/>
                    <a:gd name="T6" fmla="*/ 0 w 225"/>
                    <a:gd name="T7" fmla="*/ 0 h 893"/>
                    <a:gd name="T8" fmla="*/ 0 w 225"/>
                    <a:gd name="T9" fmla="*/ 0 h 893"/>
                    <a:gd name="T10" fmla="*/ 0 w 225"/>
                    <a:gd name="T11" fmla="*/ 0 h 893"/>
                    <a:gd name="T12" fmla="*/ 0 w 225"/>
                    <a:gd name="T13" fmla="*/ 0 h 893"/>
                    <a:gd name="T14" fmla="*/ 0 w 225"/>
                    <a:gd name="T15" fmla="*/ 0 h 893"/>
                    <a:gd name="T16" fmla="*/ 0 w 225"/>
                    <a:gd name="T17" fmla="*/ 0 h 893"/>
                    <a:gd name="T18" fmla="*/ 0 w 225"/>
                    <a:gd name="T19" fmla="*/ 0 h 893"/>
                    <a:gd name="T20" fmla="*/ 0 w 225"/>
                    <a:gd name="T21" fmla="*/ 0 h 893"/>
                    <a:gd name="T22" fmla="*/ 0 w 225"/>
                    <a:gd name="T23" fmla="*/ 0 h 893"/>
                    <a:gd name="T24" fmla="*/ 0 w 225"/>
                    <a:gd name="T25" fmla="*/ 0 h 893"/>
                    <a:gd name="T26" fmla="*/ 0 w 225"/>
                    <a:gd name="T27" fmla="*/ 0 h 893"/>
                    <a:gd name="T28" fmla="*/ 0 w 225"/>
                    <a:gd name="T29" fmla="*/ 0 h 893"/>
                    <a:gd name="T30" fmla="*/ 0 w 225"/>
                    <a:gd name="T31" fmla="*/ 0 h 893"/>
                    <a:gd name="T32" fmla="*/ 0 w 225"/>
                    <a:gd name="T33" fmla="*/ 0 h 893"/>
                    <a:gd name="T34" fmla="*/ 0 w 225"/>
                    <a:gd name="T35" fmla="*/ 0 h 893"/>
                    <a:gd name="T36" fmla="*/ 0 w 225"/>
                    <a:gd name="T37" fmla="*/ 0 h 893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225"/>
                    <a:gd name="T58" fmla="*/ 0 h 893"/>
                    <a:gd name="T59" fmla="*/ 225 w 225"/>
                    <a:gd name="T60" fmla="*/ 893 h 893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225" h="893">
                      <a:moveTo>
                        <a:pt x="225" y="6"/>
                      </a:moveTo>
                      <a:lnTo>
                        <a:pt x="219" y="12"/>
                      </a:lnTo>
                      <a:lnTo>
                        <a:pt x="204" y="35"/>
                      </a:lnTo>
                      <a:lnTo>
                        <a:pt x="185" y="82"/>
                      </a:lnTo>
                      <a:lnTo>
                        <a:pt x="165" y="158"/>
                      </a:lnTo>
                      <a:lnTo>
                        <a:pt x="149" y="270"/>
                      </a:lnTo>
                      <a:lnTo>
                        <a:pt x="141" y="427"/>
                      </a:lnTo>
                      <a:lnTo>
                        <a:pt x="146" y="631"/>
                      </a:lnTo>
                      <a:lnTo>
                        <a:pt x="168" y="893"/>
                      </a:lnTo>
                      <a:lnTo>
                        <a:pt x="41" y="893"/>
                      </a:lnTo>
                      <a:lnTo>
                        <a:pt x="36" y="867"/>
                      </a:lnTo>
                      <a:lnTo>
                        <a:pt x="26" y="794"/>
                      </a:lnTo>
                      <a:lnTo>
                        <a:pt x="13" y="686"/>
                      </a:lnTo>
                      <a:lnTo>
                        <a:pt x="3" y="554"/>
                      </a:lnTo>
                      <a:lnTo>
                        <a:pt x="0" y="408"/>
                      </a:lnTo>
                      <a:lnTo>
                        <a:pt x="6" y="260"/>
                      </a:lnTo>
                      <a:lnTo>
                        <a:pt x="30" y="121"/>
                      </a:lnTo>
                      <a:lnTo>
                        <a:pt x="73" y="0"/>
                      </a:lnTo>
                      <a:lnTo>
                        <a:pt x="225" y="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809" name="Freeform 74"/>
                <p:cNvSpPr>
                  <a:spLocks/>
                </p:cNvSpPr>
                <p:nvPr/>
              </p:nvSpPr>
              <p:spPr bwMode="auto">
                <a:xfrm>
                  <a:off x="4849" y="1559"/>
                  <a:ext cx="21" cy="100"/>
                </a:xfrm>
                <a:custGeom>
                  <a:avLst/>
                  <a:gdLst>
                    <a:gd name="T0" fmla="*/ 0 w 145"/>
                    <a:gd name="T1" fmla="*/ 0 h 699"/>
                    <a:gd name="T2" fmla="*/ 0 w 145"/>
                    <a:gd name="T3" fmla="*/ 0 h 699"/>
                    <a:gd name="T4" fmla="*/ 0 w 145"/>
                    <a:gd name="T5" fmla="*/ 0 h 699"/>
                    <a:gd name="T6" fmla="*/ 0 w 145"/>
                    <a:gd name="T7" fmla="*/ 0 h 699"/>
                    <a:gd name="T8" fmla="*/ 0 w 145"/>
                    <a:gd name="T9" fmla="*/ 0 h 699"/>
                    <a:gd name="T10" fmla="*/ 0 w 145"/>
                    <a:gd name="T11" fmla="*/ 0 h 699"/>
                    <a:gd name="T12" fmla="*/ 0 w 145"/>
                    <a:gd name="T13" fmla="*/ 0 h 699"/>
                    <a:gd name="T14" fmla="*/ 0 w 145"/>
                    <a:gd name="T15" fmla="*/ 0 h 699"/>
                    <a:gd name="T16" fmla="*/ 0 w 145"/>
                    <a:gd name="T17" fmla="*/ 0 h 699"/>
                    <a:gd name="T18" fmla="*/ 0 w 145"/>
                    <a:gd name="T19" fmla="*/ 0 h 699"/>
                    <a:gd name="T20" fmla="*/ 0 w 145"/>
                    <a:gd name="T21" fmla="*/ 0 h 699"/>
                    <a:gd name="T22" fmla="*/ 0 w 145"/>
                    <a:gd name="T23" fmla="*/ 0 h 699"/>
                    <a:gd name="T24" fmla="*/ 0 w 145"/>
                    <a:gd name="T25" fmla="*/ 0 h 699"/>
                    <a:gd name="T26" fmla="*/ 0 w 145"/>
                    <a:gd name="T27" fmla="*/ 0 h 699"/>
                    <a:gd name="T28" fmla="*/ 0 w 145"/>
                    <a:gd name="T29" fmla="*/ 0 h 699"/>
                    <a:gd name="T30" fmla="*/ 0 w 145"/>
                    <a:gd name="T31" fmla="*/ 0 h 699"/>
                    <a:gd name="T32" fmla="*/ 0 w 145"/>
                    <a:gd name="T33" fmla="*/ 0 h 699"/>
                    <a:gd name="T34" fmla="*/ 0 w 145"/>
                    <a:gd name="T35" fmla="*/ 0 h 699"/>
                    <a:gd name="T36" fmla="*/ 0 w 145"/>
                    <a:gd name="T37" fmla="*/ 0 h 699"/>
                    <a:gd name="T38" fmla="*/ 0 w 145"/>
                    <a:gd name="T39" fmla="*/ 0 h 699"/>
                    <a:gd name="T40" fmla="*/ 0 w 145"/>
                    <a:gd name="T41" fmla="*/ 0 h 699"/>
                    <a:gd name="T42" fmla="*/ 0 w 145"/>
                    <a:gd name="T43" fmla="*/ 0 h 699"/>
                    <a:gd name="T44" fmla="*/ 0 w 145"/>
                    <a:gd name="T45" fmla="*/ 0 h 699"/>
                    <a:gd name="T46" fmla="*/ 0 w 145"/>
                    <a:gd name="T47" fmla="*/ 0 h 699"/>
                    <a:gd name="T48" fmla="*/ 0 w 145"/>
                    <a:gd name="T49" fmla="*/ 0 h 699"/>
                    <a:gd name="T50" fmla="*/ 0 w 145"/>
                    <a:gd name="T51" fmla="*/ 0 h 699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45"/>
                    <a:gd name="T79" fmla="*/ 0 h 699"/>
                    <a:gd name="T80" fmla="*/ 145 w 145"/>
                    <a:gd name="T81" fmla="*/ 699 h 699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45" h="699">
                      <a:moveTo>
                        <a:pt x="46" y="14"/>
                      </a:moveTo>
                      <a:lnTo>
                        <a:pt x="41" y="28"/>
                      </a:lnTo>
                      <a:lnTo>
                        <a:pt x="32" y="67"/>
                      </a:lnTo>
                      <a:lnTo>
                        <a:pt x="20" y="130"/>
                      </a:lnTo>
                      <a:lnTo>
                        <a:pt x="7" y="213"/>
                      </a:lnTo>
                      <a:lnTo>
                        <a:pt x="0" y="314"/>
                      </a:lnTo>
                      <a:lnTo>
                        <a:pt x="1" y="430"/>
                      </a:lnTo>
                      <a:lnTo>
                        <a:pt x="13" y="559"/>
                      </a:lnTo>
                      <a:lnTo>
                        <a:pt x="40" y="699"/>
                      </a:lnTo>
                      <a:lnTo>
                        <a:pt x="140" y="693"/>
                      </a:lnTo>
                      <a:lnTo>
                        <a:pt x="135" y="672"/>
                      </a:lnTo>
                      <a:lnTo>
                        <a:pt x="126" y="616"/>
                      </a:lnTo>
                      <a:lnTo>
                        <a:pt x="113" y="532"/>
                      </a:lnTo>
                      <a:lnTo>
                        <a:pt x="103" y="430"/>
                      </a:lnTo>
                      <a:lnTo>
                        <a:pt x="97" y="317"/>
                      </a:lnTo>
                      <a:lnTo>
                        <a:pt x="100" y="205"/>
                      </a:lnTo>
                      <a:lnTo>
                        <a:pt x="115" y="98"/>
                      </a:lnTo>
                      <a:lnTo>
                        <a:pt x="145" y="8"/>
                      </a:lnTo>
                      <a:lnTo>
                        <a:pt x="145" y="7"/>
                      </a:lnTo>
                      <a:lnTo>
                        <a:pt x="145" y="5"/>
                      </a:lnTo>
                      <a:lnTo>
                        <a:pt x="143" y="3"/>
                      </a:lnTo>
                      <a:lnTo>
                        <a:pt x="137" y="0"/>
                      </a:lnTo>
                      <a:lnTo>
                        <a:pt x="126" y="0"/>
                      </a:lnTo>
                      <a:lnTo>
                        <a:pt x="108" y="1"/>
                      </a:lnTo>
                      <a:lnTo>
                        <a:pt x="81" y="6"/>
                      </a:lnTo>
                      <a:lnTo>
                        <a:pt x="46" y="14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810" name="Freeform 75"/>
                <p:cNvSpPr>
                  <a:spLocks/>
                </p:cNvSpPr>
                <p:nvPr/>
              </p:nvSpPr>
              <p:spPr bwMode="auto">
                <a:xfrm>
                  <a:off x="4850" y="1566"/>
                  <a:ext cx="18" cy="85"/>
                </a:xfrm>
                <a:custGeom>
                  <a:avLst/>
                  <a:gdLst>
                    <a:gd name="T0" fmla="*/ 0 w 123"/>
                    <a:gd name="T1" fmla="*/ 0 h 597"/>
                    <a:gd name="T2" fmla="*/ 0 w 123"/>
                    <a:gd name="T3" fmla="*/ 0 h 597"/>
                    <a:gd name="T4" fmla="*/ 0 w 123"/>
                    <a:gd name="T5" fmla="*/ 0 h 597"/>
                    <a:gd name="T6" fmla="*/ 0 w 123"/>
                    <a:gd name="T7" fmla="*/ 0 h 597"/>
                    <a:gd name="T8" fmla="*/ 0 w 123"/>
                    <a:gd name="T9" fmla="*/ 0 h 597"/>
                    <a:gd name="T10" fmla="*/ 0 w 123"/>
                    <a:gd name="T11" fmla="*/ 0 h 597"/>
                    <a:gd name="T12" fmla="*/ 0 w 123"/>
                    <a:gd name="T13" fmla="*/ 0 h 597"/>
                    <a:gd name="T14" fmla="*/ 0 w 123"/>
                    <a:gd name="T15" fmla="*/ 0 h 597"/>
                    <a:gd name="T16" fmla="*/ 0 w 123"/>
                    <a:gd name="T17" fmla="*/ 0 h 597"/>
                    <a:gd name="T18" fmla="*/ 0 w 123"/>
                    <a:gd name="T19" fmla="*/ 0 h 597"/>
                    <a:gd name="T20" fmla="*/ 0 w 123"/>
                    <a:gd name="T21" fmla="*/ 0 h 597"/>
                    <a:gd name="T22" fmla="*/ 0 w 123"/>
                    <a:gd name="T23" fmla="*/ 0 h 597"/>
                    <a:gd name="T24" fmla="*/ 0 w 123"/>
                    <a:gd name="T25" fmla="*/ 0 h 597"/>
                    <a:gd name="T26" fmla="*/ 0 w 123"/>
                    <a:gd name="T27" fmla="*/ 0 h 597"/>
                    <a:gd name="T28" fmla="*/ 0 w 123"/>
                    <a:gd name="T29" fmla="*/ 0 h 597"/>
                    <a:gd name="T30" fmla="*/ 0 w 123"/>
                    <a:gd name="T31" fmla="*/ 0 h 597"/>
                    <a:gd name="T32" fmla="*/ 0 w 123"/>
                    <a:gd name="T33" fmla="*/ 0 h 597"/>
                    <a:gd name="T34" fmla="*/ 0 w 123"/>
                    <a:gd name="T35" fmla="*/ 0 h 597"/>
                    <a:gd name="T36" fmla="*/ 0 w 123"/>
                    <a:gd name="T37" fmla="*/ 0 h 597"/>
                    <a:gd name="T38" fmla="*/ 0 w 123"/>
                    <a:gd name="T39" fmla="*/ 0 h 597"/>
                    <a:gd name="T40" fmla="*/ 0 w 123"/>
                    <a:gd name="T41" fmla="*/ 0 h 597"/>
                    <a:gd name="T42" fmla="*/ 0 w 123"/>
                    <a:gd name="T43" fmla="*/ 0 h 597"/>
                    <a:gd name="T44" fmla="*/ 0 w 123"/>
                    <a:gd name="T45" fmla="*/ 0 h 597"/>
                    <a:gd name="T46" fmla="*/ 0 w 123"/>
                    <a:gd name="T47" fmla="*/ 0 h 597"/>
                    <a:gd name="T48" fmla="*/ 0 w 123"/>
                    <a:gd name="T49" fmla="*/ 0 h 597"/>
                    <a:gd name="T50" fmla="*/ 0 w 123"/>
                    <a:gd name="T51" fmla="*/ 0 h 597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23"/>
                    <a:gd name="T79" fmla="*/ 0 h 597"/>
                    <a:gd name="T80" fmla="*/ 123 w 123"/>
                    <a:gd name="T81" fmla="*/ 597 h 597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23" h="597">
                      <a:moveTo>
                        <a:pt x="39" y="12"/>
                      </a:moveTo>
                      <a:lnTo>
                        <a:pt x="35" y="23"/>
                      </a:lnTo>
                      <a:lnTo>
                        <a:pt x="26" y="57"/>
                      </a:lnTo>
                      <a:lnTo>
                        <a:pt x="16" y="111"/>
                      </a:lnTo>
                      <a:lnTo>
                        <a:pt x="6" y="181"/>
                      </a:lnTo>
                      <a:lnTo>
                        <a:pt x="0" y="267"/>
                      </a:lnTo>
                      <a:lnTo>
                        <a:pt x="1" y="367"/>
                      </a:lnTo>
                      <a:lnTo>
                        <a:pt x="11" y="477"/>
                      </a:lnTo>
                      <a:lnTo>
                        <a:pt x="34" y="597"/>
                      </a:lnTo>
                      <a:lnTo>
                        <a:pt x="119" y="591"/>
                      </a:lnTo>
                      <a:lnTo>
                        <a:pt x="115" y="574"/>
                      </a:lnTo>
                      <a:lnTo>
                        <a:pt x="107" y="526"/>
                      </a:lnTo>
                      <a:lnTo>
                        <a:pt x="97" y="454"/>
                      </a:lnTo>
                      <a:lnTo>
                        <a:pt x="88" y="367"/>
                      </a:lnTo>
                      <a:lnTo>
                        <a:pt x="82" y="272"/>
                      </a:lnTo>
                      <a:lnTo>
                        <a:pt x="84" y="175"/>
                      </a:lnTo>
                      <a:lnTo>
                        <a:pt x="97" y="84"/>
                      </a:lnTo>
                      <a:lnTo>
                        <a:pt x="123" y="7"/>
                      </a:lnTo>
                      <a:lnTo>
                        <a:pt x="123" y="6"/>
                      </a:lnTo>
                      <a:lnTo>
                        <a:pt x="123" y="5"/>
                      </a:lnTo>
                      <a:lnTo>
                        <a:pt x="121" y="3"/>
                      </a:lnTo>
                      <a:lnTo>
                        <a:pt x="117" y="0"/>
                      </a:lnTo>
                      <a:lnTo>
                        <a:pt x="106" y="0"/>
                      </a:lnTo>
                      <a:lnTo>
                        <a:pt x="91" y="2"/>
                      </a:lnTo>
                      <a:lnTo>
                        <a:pt x="70" y="5"/>
                      </a:lnTo>
                      <a:lnTo>
                        <a:pt x="39" y="12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811" name="Freeform 76"/>
                <p:cNvSpPr>
                  <a:spLocks/>
                </p:cNvSpPr>
                <p:nvPr/>
              </p:nvSpPr>
              <p:spPr bwMode="auto">
                <a:xfrm>
                  <a:off x="4851" y="1572"/>
                  <a:ext cx="15" cy="71"/>
                </a:xfrm>
                <a:custGeom>
                  <a:avLst/>
                  <a:gdLst>
                    <a:gd name="T0" fmla="*/ 0 w 103"/>
                    <a:gd name="T1" fmla="*/ 0 h 492"/>
                    <a:gd name="T2" fmla="*/ 0 w 103"/>
                    <a:gd name="T3" fmla="*/ 0 h 492"/>
                    <a:gd name="T4" fmla="*/ 0 w 103"/>
                    <a:gd name="T5" fmla="*/ 0 h 492"/>
                    <a:gd name="T6" fmla="*/ 0 w 103"/>
                    <a:gd name="T7" fmla="*/ 0 h 492"/>
                    <a:gd name="T8" fmla="*/ 0 w 103"/>
                    <a:gd name="T9" fmla="*/ 0 h 492"/>
                    <a:gd name="T10" fmla="*/ 0 w 103"/>
                    <a:gd name="T11" fmla="*/ 0 h 492"/>
                    <a:gd name="T12" fmla="*/ 0 w 103"/>
                    <a:gd name="T13" fmla="*/ 0 h 492"/>
                    <a:gd name="T14" fmla="*/ 0 w 103"/>
                    <a:gd name="T15" fmla="*/ 0 h 492"/>
                    <a:gd name="T16" fmla="*/ 0 w 103"/>
                    <a:gd name="T17" fmla="*/ 0 h 492"/>
                    <a:gd name="T18" fmla="*/ 0 w 103"/>
                    <a:gd name="T19" fmla="*/ 0 h 492"/>
                    <a:gd name="T20" fmla="*/ 0 w 103"/>
                    <a:gd name="T21" fmla="*/ 0 h 492"/>
                    <a:gd name="T22" fmla="*/ 0 w 103"/>
                    <a:gd name="T23" fmla="*/ 0 h 492"/>
                    <a:gd name="T24" fmla="*/ 0 w 103"/>
                    <a:gd name="T25" fmla="*/ 0 h 492"/>
                    <a:gd name="T26" fmla="*/ 0 w 103"/>
                    <a:gd name="T27" fmla="*/ 0 h 492"/>
                    <a:gd name="T28" fmla="*/ 0 w 103"/>
                    <a:gd name="T29" fmla="*/ 0 h 492"/>
                    <a:gd name="T30" fmla="*/ 0 w 103"/>
                    <a:gd name="T31" fmla="*/ 0 h 492"/>
                    <a:gd name="T32" fmla="*/ 0 w 103"/>
                    <a:gd name="T33" fmla="*/ 0 h 492"/>
                    <a:gd name="T34" fmla="*/ 0 w 103"/>
                    <a:gd name="T35" fmla="*/ 0 h 492"/>
                    <a:gd name="T36" fmla="*/ 0 w 103"/>
                    <a:gd name="T37" fmla="*/ 0 h 492"/>
                    <a:gd name="T38" fmla="*/ 0 w 103"/>
                    <a:gd name="T39" fmla="*/ 0 h 492"/>
                    <a:gd name="T40" fmla="*/ 0 w 103"/>
                    <a:gd name="T41" fmla="*/ 0 h 492"/>
                    <a:gd name="T42" fmla="*/ 0 w 103"/>
                    <a:gd name="T43" fmla="*/ 0 h 492"/>
                    <a:gd name="T44" fmla="*/ 0 w 103"/>
                    <a:gd name="T45" fmla="*/ 0 h 492"/>
                    <a:gd name="T46" fmla="*/ 0 w 103"/>
                    <a:gd name="T47" fmla="*/ 0 h 492"/>
                    <a:gd name="T48" fmla="*/ 0 w 103"/>
                    <a:gd name="T49" fmla="*/ 0 h 492"/>
                    <a:gd name="T50" fmla="*/ 0 w 103"/>
                    <a:gd name="T51" fmla="*/ 0 h 492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03"/>
                    <a:gd name="T79" fmla="*/ 0 h 492"/>
                    <a:gd name="T80" fmla="*/ 103 w 103"/>
                    <a:gd name="T81" fmla="*/ 492 h 492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03" h="492">
                      <a:moveTo>
                        <a:pt x="32" y="9"/>
                      </a:moveTo>
                      <a:lnTo>
                        <a:pt x="28" y="18"/>
                      </a:lnTo>
                      <a:lnTo>
                        <a:pt x="21" y="47"/>
                      </a:lnTo>
                      <a:lnTo>
                        <a:pt x="12" y="90"/>
                      </a:lnTo>
                      <a:lnTo>
                        <a:pt x="4" y="149"/>
                      </a:lnTo>
                      <a:lnTo>
                        <a:pt x="0" y="220"/>
                      </a:lnTo>
                      <a:lnTo>
                        <a:pt x="0" y="303"/>
                      </a:lnTo>
                      <a:lnTo>
                        <a:pt x="9" y="394"/>
                      </a:lnTo>
                      <a:lnTo>
                        <a:pt x="27" y="492"/>
                      </a:lnTo>
                      <a:lnTo>
                        <a:pt x="98" y="489"/>
                      </a:lnTo>
                      <a:lnTo>
                        <a:pt x="95" y="474"/>
                      </a:lnTo>
                      <a:lnTo>
                        <a:pt x="88" y="434"/>
                      </a:lnTo>
                      <a:lnTo>
                        <a:pt x="80" y="375"/>
                      </a:lnTo>
                      <a:lnTo>
                        <a:pt x="72" y="303"/>
                      </a:lnTo>
                      <a:lnTo>
                        <a:pt x="68" y="224"/>
                      </a:lnTo>
                      <a:lnTo>
                        <a:pt x="70" y="144"/>
                      </a:lnTo>
                      <a:lnTo>
                        <a:pt x="81" y="68"/>
                      </a:lnTo>
                      <a:lnTo>
                        <a:pt x="103" y="5"/>
                      </a:lnTo>
                      <a:lnTo>
                        <a:pt x="103" y="4"/>
                      </a:lnTo>
                      <a:lnTo>
                        <a:pt x="103" y="3"/>
                      </a:lnTo>
                      <a:lnTo>
                        <a:pt x="100" y="1"/>
                      </a:lnTo>
                      <a:lnTo>
                        <a:pt x="97" y="0"/>
                      </a:lnTo>
                      <a:lnTo>
                        <a:pt x="89" y="0"/>
                      </a:lnTo>
                      <a:lnTo>
                        <a:pt x="75" y="0"/>
                      </a:lnTo>
                      <a:lnTo>
                        <a:pt x="57" y="3"/>
                      </a:lnTo>
                      <a:lnTo>
                        <a:pt x="32" y="9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812" name="Freeform 77"/>
                <p:cNvSpPr>
                  <a:spLocks/>
                </p:cNvSpPr>
                <p:nvPr/>
              </p:nvSpPr>
              <p:spPr bwMode="auto">
                <a:xfrm>
                  <a:off x="4852" y="1579"/>
                  <a:ext cx="12" cy="56"/>
                </a:xfrm>
                <a:custGeom>
                  <a:avLst/>
                  <a:gdLst>
                    <a:gd name="T0" fmla="*/ 0 w 82"/>
                    <a:gd name="T1" fmla="*/ 0 h 390"/>
                    <a:gd name="T2" fmla="*/ 0 w 82"/>
                    <a:gd name="T3" fmla="*/ 0 h 390"/>
                    <a:gd name="T4" fmla="*/ 0 w 82"/>
                    <a:gd name="T5" fmla="*/ 0 h 390"/>
                    <a:gd name="T6" fmla="*/ 0 w 82"/>
                    <a:gd name="T7" fmla="*/ 0 h 390"/>
                    <a:gd name="T8" fmla="*/ 0 w 82"/>
                    <a:gd name="T9" fmla="*/ 0 h 390"/>
                    <a:gd name="T10" fmla="*/ 0 w 82"/>
                    <a:gd name="T11" fmla="*/ 0 h 390"/>
                    <a:gd name="T12" fmla="*/ 0 w 82"/>
                    <a:gd name="T13" fmla="*/ 0 h 390"/>
                    <a:gd name="T14" fmla="*/ 0 w 82"/>
                    <a:gd name="T15" fmla="*/ 0 h 390"/>
                    <a:gd name="T16" fmla="*/ 0 w 82"/>
                    <a:gd name="T17" fmla="*/ 0 h 390"/>
                    <a:gd name="T18" fmla="*/ 0 w 82"/>
                    <a:gd name="T19" fmla="*/ 0 h 390"/>
                    <a:gd name="T20" fmla="*/ 0 w 82"/>
                    <a:gd name="T21" fmla="*/ 0 h 390"/>
                    <a:gd name="T22" fmla="*/ 0 w 82"/>
                    <a:gd name="T23" fmla="*/ 0 h 390"/>
                    <a:gd name="T24" fmla="*/ 0 w 82"/>
                    <a:gd name="T25" fmla="*/ 0 h 390"/>
                    <a:gd name="T26" fmla="*/ 0 w 82"/>
                    <a:gd name="T27" fmla="*/ 0 h 390"/>
                    <a:gd name="T28" fmla="*/ 0 w 82"/>
                    <a:gd name="T29" fmla="*/ 0 h 390"/>
                    <a:gd name="T30" fmla="*/ 0 w 82"/>
                    <a:gd name="T31" fmla="*/ 0 h 390"/>
                    <a:gd name="T32" fmla="*/ 0 w 82"/>
                    <a:gd name="T33" fmla="*/ 0 h 390"/>
                    <a:gd name="T34" fmla="*/ 0 w 82"/>
                    <a:gd name="T35" fmla="*/ 0 h 390"/>
                    <a:gd name="T36" fmla="*/ 0 w 82"/>
                    <a:gd name="T37" fmla="*/ 0 h 390"/>
                    <a:gd name="T38" fmla="*/ 0 w 82"/>
                    <a:gd name="T39" fmla="*/ 0 h 390"/>
                    <a:gd name="T40" fmla="*/ 0 w 82"/>
                    <a:gd name="T41" fmla="*/ 0 h 390"/>
                    <a:gd name="T42" fmla="*/ 0 w 82"/>
                    <a:gd name="T43" fmla="*/ 0 h 390"/>
                    <a:gd name="T44" fmla="*/ 0 w 82"/>
                    <a:gd name="T45" fmla="*/ 0 h 390"/>
                    <a:gd name="T46" fmla="*/ 0 w 82"/>
                    <a:gd name="T47" fmla="*/ 0 h 390"/>
                    <a:gd name="T48" fmla="*/ 0 w 82"/>
                    <a:gd name="T49" fmla="*/ 0 h 390"/>
                    <a:gd name="T50" fmla="*/ 0 w 82"/>
                    <a:gd name="T51" fmla="*/ 0 h 390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82"/>
                    <a:gd name="T79" fmla="*/ 0 h 390"/>
                    <a:gd name="T80" fmla="*/ 82 w 82"/>
                    <a:gd name="T81" fmla="*/ 390 h 390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82" h="390">
                      <a:moveTo>
                        <a:pt x="25" y="8"/>
                      </a:moveTo>
                      <a:lnTo>
                        <a:pt x="23" y="16"/>
                      </a:lnTo>
                      <a:lnTo>
                        <a:pt x="17" y="38"/>
                      </a:lnTo>
                      <a:lnTo>
                        <a:pt x="11" y="72"/>
                      </a:lnTo>
                      <a:lnTo>
                        <a:pt x="4" y="118"/>
                      </a:lnTo>
                      <a:lnTo>
                        <a:pt x="0" y="174"/>
                      </a:lnTo>
                      <a:lnTo>
                        <a:pt x="0" y="240"/>
                      </a:lnTo>
                      <a:lnTo>
                        <a:pt x="7" y="312"/>
                      </a:lnTo>
                      <a:lnTo>
                        <a:pt x="22" y="390"/>
                      </a:lnTo>
                      <a:lnTo>
                        <a:pt x="78" y="387"/>
                      </a:lnTo>
                      <a:lnTo>
                        <a:pt x="76" y="375"/>
                      </a:lnTo>
                      <a:lnTo>
                        <a:pt x="70" y="343"/>
                      </a:lnTo>
                      <a:lnTo>
                        <a:pt x="63" y="297"/>
                      </a:lnTo>
                      <a:lnTo>
                        <a:pt x="57" y="240"/>
                      </a:lnTo>
                      <a:lnTo>
                        <a:pt x="54" y="178"/>
                      </a:lnTo>
                      <a:lnTo>
                        <a:pt x="56" y="113"/>
                      </a:lnTo>
                      <a:lnTo>
                        <a:pt x="64" y="55"/>
                      </a:lnTo>
                      <a:lnTo>
                        <a:pt x="82" y="4"/>
                      </a:lnTo>
                      <a:lnTo>
                        <a:pt x="82" y="2"/>
                      </a:lnTo>
                      <a:lnTo>
                        <a:pt x="80" y="1"/>
                      </a:lnTo>
                      <a:lnTo>
                        <a:pt x="77" y="0"/>
                      </a:lnTo>
                      <a:lnTo>
                        <a:pt x="70" y="0"/>
                      </a:lnTo>
                      <a:lnTo>
                        <a:pt x="60" y="1"/>
                      </a:lnTo>
                      <a:lnTo>
                        <a:pt x="46" y="3"/>
                      </a:lnTo>
                      <a:lnTo>
                        <a:pt x="25" y="8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813" name="Freeform 78"/>
                <p:cNvSpPr>
                  <a:spLocks/>
                </p:cNvSpPr>
                <p:nvPr/>
              </p:nvSpPr>
              <p:spPr bwMode="auto">
                <a:xfrm>
                  <a:off x="4853" y="1586"/>
                  <a:ext cx="8" cy="41"/>
                </a:xfrm>
                <a:custGeom>
                  <a:avLst/>
                  <a:gdLst>
                    <a:gd name="T0" fmla="*/ 0 w 59"/>
                    <a:gd name="T1" fmla="*/ 0 h 288"/>
                    <a:gd name="T2" fmla="*/ 0 w 59"/>
                    <a:gd name="T3" fmla="*/ 0 h 288"/>
                    <a:gd name="T4" fmla="*/ 0 w 59"/>
                    <a:gd name="T5" fmla="*/ 0 h 288"/>
                    <a:gd name="T6" fmla="*/ 0 w 59"/>
                    <a:gd name="T7" fmla="*/ 0 h 288"/>
                    <a:gd name="T8" fmla="*/ 0 w 59"/>
                    <a:gd name="T9" fmla="*/ 0 h 288"/>
                    <a:gd name="T10" fmla="*/ 0 w 59"/>
                    <a:gd name="T11" fmla="*/ 0 h 288"/>
                    <a:gd name="T12" fmla="*/ 0 w 59"/>
                    <a:gd name="T13" fmla="*/ 0 h 288"/>
                    <a:gd name="T14" fmla="*/ 0 w 59"/>
                    <a:gd name="T15" fmla="*/ 0 h 288"/>
                    <a:gd name="T16" fmla="*/ 0 w 59"/>
                    <a:gd name="T17" fmla="*/ 0 h 288"/>
                    <a:gd name="T18" fmla="*/ 0 w 59"/>
                    <a:gd name="T19" fmla="*/ 0 h 288"/>
                    <a:gd name="T20" fmla="*/ 0 w 59"/>
                    <a:gd name="T21" fmla="*/ 0 h 288"/>
                    <a:gd name="T22" fmla="*/ 0 w 59"/>
                    <a:gd name="T23" fmla="*/ 0 h 288"/>
                    <a:gd name="T24" fmla="*/ 0 w 59"/>
                    <a:gd name="T25" fmla="*/ 0 h 288"/>
                    <a:gd name="T26" fmla="*/ 0 w 59"/>
                    <a:gd name="T27" fmla="*/ 0 h 288"/>
                    <a:gd name="T28" fmla="*/ 0 w 59"/>
                    <a:gd name="T29" fmla="*/ 0 h 288"/>
                    <a:gd name="T30" fmla="*/ 0 w 59"/>
                    <a:gd name="T31" fmla="*/ 0 h 288"/>
                    <a:gd name="T32" fmla="*/ 0 w 59"/>
                    <a:gd name="T33" fmla="*/ 0 h 288"/>
                    <a:gd name="T34" fmla="*/ 0 w 59"/>
                    <a:gd name="T35" fmla="*/ 0 h 288"/>
                    <a:gd name="T36" fmla="*/ 0 w 59"/>
                    <a:gd name="T37" fmla="*/ 0 h 288"/>
                    <a:gd name="T38" fmla="*/ 0 w 59"/>
                    <a:gd name="T39" fmla="*/ 0 h 288"/>
                    <a:gd name="T40" fmla="*/ 0 w 59"/>
                    <a:gd name="T41" fmla="*/ 0 h 288"/>
                    <a:gd name="T42" fmla="*/ 0 w 59"/>
                    <a:gd name="T43" fmla="*/ 0 h 288"/>
                    <a:gd name="T44" fmla="*/ 0 w 59"/>
                    <a:gd name="T45" fmla="*/ 0 h 288"/>
                    <a:gd name="T46" fmla="*/ 0 w 59"/>
                    <a:gd name="T47" fmla="*/ 0 h 288"/>
                    <a:gd name="T48" fmla="*/ 0 w 59"/>
                    <a:gd name="T49" fmla="*/ 0 h 288"/>
                    <a:gd name="T50" fmla="*/ 0 w 59"/>
                    <a:gd name="T51" fmla="*/ 0 h 288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59"/>
                    <a:gd name="T79" fmla="*/ 0 h 288"/>
                    <a:gd name="T80" fmla="*/ 59 w 59"/>
                    <a:gd name="T81" fmla="*/ 288 h 288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59" h="288">
                      <a:moveTo>
                        <a:pt x="18" y="6"/>
                      </a:moveTo>
                      <a:lnTo>
                        <a:pt x="17" y="11"/>
                      </a:lnTo>
                      <a:lnTo>
                        <a:pt x="13" y="27"/>
                      </a:lnTo>
                      <a:lnTo>
                        <a:pt x="7" y="53"/>
                      </a:lnTo>
                      <a:lnTo>
                        <a:pt x="2" y="87"/>
                      </a:lnTo>
                      <a:lnTo>
                        <a:pt x="0" y="130"/>
                      </a:lnTo>
                      <a:lnTo>
                        <a:pt x="0" y="177"/>
                      </a:lnTo>
                      <a:lnTo>
                        <a:pt x="5" y="231"/>
                      </a:lnTo>
                      <a:lnTo>
                        <a:pt x="16" y="288"/>
                      </a:lnTo>
                      <a:lnTo>
                        <a:pt x="57" y="286"/>
                      </a:lnTo>
                      <a:lnTo>
                        <a:pt x="56" y="278"/>
                      </a:lnTo>
                      <a:lnTo>
                        <a:pt x="51" y="254"/>
                      </a:lnTo>
                      <a:lnTo>
                        <a:pt x="47" y="219"/>
                      </a:lnTo>
                      <a:lnTo>
                        <a:pt x="42" y="177"/>
                      </a:lnTo>
                      <a:lnTo>
                        <a:pt x="40" y="131"/>
                      </a:lnTo>
                      <a:lnTo>
                        <a:pt x="41" y="84"/>
                      </a:lnTo>
                      <a:lnTo>
                        <a:pt x="47" y="40"/>
                      </a:lnTo>
                      <a:lnTo>
                        <a:pt x="59" y="3"/>
                      </a:lnTo>
                      <a:lnTo>
                        <a:pt x="59" y="2"/>
                      </a:lnTo>
                      <a:lnTo>
                        <a:pt x="58" y="1"/>
                      </a:lnTo>
                      <a:lnTo>
                        <a:pt x="56" y="0"/>
                      </a:lnTo>
                      <a:lnTo>
                        <a:pt x="51" y="0"/>
                      </a:lnTo>
                      <a:lnTo>
                        <a:pt x="45" y="0"/>
                      </a:lnTo>
                      <a:lnTo>
                        <a:pt x="33" y="2"/>
                      </a:lnTo>
                      <a:lnTo>
                        <a:pt x="18" y="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814" name="Freeform 79"/>
                <p:cNvSpPr>
                  <a:spLocks/>
                </p:cNvSpPr>
                <p:nvPr/>
              </p:nvSpPr>
              <p:spPr bwMode="auto">
                <a:xfrm>
                  <a:off x="4972" y="1546"/>
                  <a:ext cx="28" cy="111"/>
                </a:xfrm>
                <a:custGeom>
                  <a:avLst/>
                  <a:gdLst>
                    <a:gd name="T0" fmla="*/ 0 w 198"/>
                    <a:gd name="T1" fmla="*/ 0 h 779"/>
                    <a:gd name="T2" fmla="*/ 0 w 198"/>
                    <a:gd name="T3" fmla="*/ 0 h 779"/>
                    <a:gd name="T4" fmla="*/ 0 w 198"/>
                    <a:gd name="T5" fmla="*/ 0 h 779"/>
                    <a:gd name="T6" fmla="*/ 0 w 198"/>
                    <a:gd name="T7" fmla="*/ 0 h 779"/>
                    <a:gd name="T8" fmla="*/ 0 w 198"/>
                    <a:gd name="T9" fmla="*/ 0 h 779"/>
                    <a:gd name="T10" fmla="*/ 0 w 198"/>
                    <a:gd name="T11" fmla="*/ 0 h 779"/>
                    <a:gd name="T12" fmla="*/ 0 w 198"/>
                    <a:gd name="T13" fmla="*/ 0 h 779"/>
                    <a:gd name="T14" fmla="*/ 0 w 198"/>
                    <a:gd name="T15" fmla="*/ 0 h 779"/>
                    <a:gd name="T16" fmla="*/ 0 w 198"/>
                    <a:gd name="T17" fmla="*/ 0 h 779"/>
                    <a:gd name="T18" fmla="*/ 0 w 198"/>
                    <a:gd name="T19" fmla="*/ 0 h 779"/>
                    <a:gd name="T20" fmla="*/ 0 w 198"/>
                    <a:gd name="T21" fmla="*/ 0 h 779"/>
                    <a:gd name="T22" fmla="*/ 0 w 198"/>
                    <a:gd name="T23" fmla="*/ 0 h 779"/>
                    <a:gd name="T24" fmla="*/ 0 w 198"/>
                    <a:gd name="T25" fmla="*/ 0 h 779"/>
                    <a:gd name="T26" fmla="*/ 0 w 198"/>
                    <a:gd name="T27" fmla="*/ 0 h 779"/>
                    <a:gd name="T28" fmla="*/ 0 w 198"/>
                    <a:gd name="T29" fmla="*/ 0 h 779"/>
                    <a:gd name="T30" fmla="*/ 0 w 198"/>
                    <a:gd name="T31" fmla="*/ 0 h 779"/>
                    <a:gd name="T32" fmla="*/ 0 w 198"/>
                    <a:gd name="T33" fmla="*/ 0 h 779"/>
                    <a:gd name="T34" fmla="*/ 0 w 198"/>
                    <a:gd name="T35" fmla="*/ 0 h 779"/>
                    <a:gd name="T36" fmla="*/ 0 w 198"/>
                    <a:gd name="T37" fmla="*/ 0 h 779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98"/>
                    <a:gd name="T58" fmla="*/ 0 h 779"/>
                    <a:gd name="T59" fmla="*/ 198 w 198"/>
                    <a:gd name="T60" fmla="*/ 779 h 779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98" h="779">
                      <a:moveTo>
                        <a:pt x="198" y="6"/>
                      </a:moveTo>
                      <a:lnTo>
                        <a:pt x="194" y="12"/>
                      </a:lnTo>
                      <a:lnTo>
                        <a:pt x="180" y="31"/>
                      </a:lnTo>
                      <a:lnTo>
                        <a:pt x="163" y="72"/>
                      </a:lnTo>
                      <a:lnTo>
                        <a:pt x="146" y="138"/>
                      </a:lnTo>
                      <a:lnTo>
                        <a:pt x="132" y="236"/>
                      </a:lnTo>
                      <a:lnTo>
                        <a:pt x="125" y="373"/>
                      </a:lnTo>
                      <a:lnTo>
                        <a:pt x="130" y="551"/>
                      </a:lnTo>
                      <a:lnTo>
                        <a:pt x="148" y="779"/>
                      </a:lnTo>
                      <a:lnTo>
                        <a:pt x="37" y="779"/>
                      </a:lnTo>
                      <a:lnTo>
                        <a:pt x="34" y="756"/>
                      </a:lnTo>
                      <a:lnTo>
                        <a:pt x="23" y="693"/>
                      </a:lnTo>
                      <a:lnTo>
                        <a:pt x="13" y="599"/>
                      </a:lnTo>
                      <a:lnTo>
                        <a:pt x="4" y="483"/>
                      </a:lnTo>
                      <a:lnTo>
                        <a:pt x="0" y="357"/>
                      </a:lnTo>
                      <a:lnTo>
                        <a:pt x="7" y="227"/>
                      </a:lnTo>
                      <a:lnTo>
                        <a:pt x="27" y="105"/>
                      </a:lnTo>
                      <a:lnTo>
                        <a:pt x="65" y="0"/>
                      </a:lnTo>
                      <a:lnTo>
                        <a:pt x="198" y="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815" name="Freeform 80"/>
                <p:cNvSpPr>
                  <a:spLocks/>
                </p:cNvSpPr>
                <p:nvPr/>
              </p:nvSpPr>
              <p:spPr bwMode="auto">
                <a:xfrm>
                  <a:off x="4973" y="1553"/>
                  <a:ext cx="24" cy="96"/>
                </a:xfrm>
                <a:custGeom>
                  <a:avLst/>
                  <a:gdLst>
                    <a:gd name="T0" fmla="*/ 0 w 169"/>
                    <a:gd name="T1" fmla="*/ 0 h 666"/>
                    <a:gd name="T2" fmla="*/ 0 w 169"/>
                    <a:gd name="T3" fmla="*/ 0 h 666"/>
                    <a:gd name="T4" fmla="*/ 0 w 169"/>
                    <a:gd name="T5" fmla="*/ 0 h 666"/>
                    <a:gd name="T6" fmla="*/ 0 w 169"/>
                    <a:gd name="T7" fmla="*/ 0 h 666"/>
                    <a:gd name="T8" fmla="*/ 0 w 169"/>
                    <a:gd name="T9" fmla="*/ 0 h 666"/>
                    <a:gd name="T10" fmla="*/ 0 w 169"/>
                    <a:gd name="T11" fmla="*/ 0 h 666"/>
                    <a:gd name="T12" fmla="*/ 0 w 169"/>
                    <a:gd name="T13" fmla="*/ 0 h 666"/>
                    <a:gd name="T14" fmla="*/ 0 w 169"/>
                    <a:gd name="T15" fmla="*/ 0 h 666"/>
                    <a:gd name="T16" fmla="*/ 0 w 169"/>
                    <a:gd name="T17" fmla="*/ 0 h 666"/>
                    <a:gd name="T18" fmla="*/ 0 w 169"/>
                    <a:gd name="T19" fmla="*/ 0 h 666"/>
                    <a:gd name="T20" fmla="*/ 0 w 169"/>
                    <a:gd name="T21" fmla="*/ 0 h 666"/>
                    <a:gd name="T22" fmla="*/ 0 w 169"/>
                    <a:gd name="T23" fmla="*/ 0 h 666"/>
                    <a:gd name="T24" fmla="*/ 0 w 169"/>
                    <a:gd name="T25" fmla="*/ 0 h 666"/>
                    <a:gd name="T26" fmla="*/ 0 w 169"/>
                    <a:gd name="T27" fmla="*/ 0 h 666"/>
                    <a:gd name="T28" fmla="*/ 0 w 169"/>
                    <a:gd name="T29" fmla="*/ 0 h 666"/>
                    <a:gd name="T30" fmla="*/ 0 w 169"/>
                    <a:gd name="T31" fmla="*/ 0 h 666"/>
                    <a:gd name="T32" fmla="*/ 0 w 169"/>
                    <a:gd name="T33" fmla="*/ 0 h 666"/>
                    <a:gd name="T34" fmla="*/ 0 w 169"/>
                    <a:gd name="T35" fmla="*/ 0 h 666"/>
                    <a:gd name="T36" fmla="*/ 0 w 169"/>
                    <a:gd name="T37" fmla="*/ 0 h 66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69"/>
                    <a:gd name="T58" fmla="*/ 0 h 666"/>
                    <a:gd name="T59" fmla="*/ 169 w 169"/>
                    <a:gd name="T60" fmla="*/ 666 h 666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69" h="666">
                      <a:moveTo>
                        <a:pt x="169" y="5"/>
                      </a:moveTo>
                      <a:lnTo>
                        <a:pt x="164" y="10"/>
                      </a:lnTo>
                      <a:lnTo>
                        <a:pt x="154" y="27"/>
                      </a:lnTo>
                      <a:lnTo>
                        <a:pt x="139" y="61"/>
                      </a:lnTo>
                      <a:lnTo>
                        <a:pt x="124" y="118"/>
                      </a:lnTo>
                      <a:lnTo>
                        <a:pt x="113" y="201"/>
                      </a:lnTo>
                      <a:lnTo>
                        <a:pt x="107" y="318"/>
                      </a:lnTo>
                      <a:lnTo>
                        <a:pt x="110" y="470"/>
                      </a:lnTo>
                      <a:lnTo>
                        <a:pt x="126" y="666"/>
                      </a:lnTo>
                      <a:lnTo>
                        <a:pt x="31" y="666"/>
                      </a:lnTo>
                      <a:lnTo>
                        <a:pt x="28" y="646"/>
                      </a:lnTo>
                      <a:lnTo>
                        <a:pt x="20" y="592"/>
                      </a:lnTo>
                      <a:lnTo>
                        <a:pt x="11" y="512"/>
                      </a:lnTo>
                      <a:lnTo>
                        <a:pt x="3" y="413"/>
                      </a:lnTo>
                      <a:lnTo>
                        <a:pt x="0" y="305"/>
                      </a:lnTo>
                      <a:lnTo>
                        <a:pt x="6" y="195"/>
                      </a:lnTo>
                      <a:lnTo>
                        <a:pt x="23" y="90"/>
                      </a:lnTo>
                      <a:lnTo>
                        <a:pt x="55" y="0"/>
                      </a:lnTo>
                      <a:lnTo>
                        <a:pt x="169" y="5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816" name="Freeform 81"/>
                <p:cNvSpPr>
                  <a:spLocks/>
                </p:cNvSpPr>
                <p:nvPr/>
              </p:nvSpPr>
              <p:spPr bwMode="auto">
                <a:xfrm>
                  <a:off x="4974" y="1561"/>
                  <a:ext cx="20" cy="79"/>
                </a:xfrm>
                <a:custGeom>
                  <a:avLst/>
                  <a:gdLst>
                    <a:gd name="T0" fmla="*/ 0 w 140"/>
                    <a:gd name="T1" fmla="*/ 0 h 551"/>
                    <a:gd name="T2" fmla="*/ 0 w 140"/>
                    <a:gd name="T3" fmla="*/ 0 h 551"/>
                    <a:gd name="T4" fmla="*/ 0 w 140"/>
                    <a:gd name="T5" fmla="*/ 0 h 551"/>
                    <a:gd name="T6" fmla="*/ 0 w 140"/>
                    <a:gd name="T7" fmla="*/ 0 h 551"/>
                    <a:gd name="T8" fmla="*/ 0 w 140"/>
                    <a:gd name="T9" fmla="*/ 0 h 551"/>
                    <a:gd name="T10" fmla="*/ 0 w 140"/>
                    <a:gd name="T11" fmla="*/ 0 h 551"/>
                    <a:gd name="T12" fmla="*/ 0 w 140"/>
                    <a:gd name="T13" fmla="*/ 0 h 551"/>
                    <a:gd name="T14" fmla="*/ 0 w 140"/>
                    <a:gd name="T15" fmla="*/ 0 h 551"/>
                    <a:gd name="T16" fmla="*/ 0 w 140"/>
                    <a:gd name="T17" fmla="*/ 0 h 551"/>
                    <a:gd name="T18" fmla="*/ 0 w 140"/>
                    <a:gd name="T19" fmla="*/ 0 h 551"/>
                    <a:gd name="T20" fmla="*/ 0 w 140"/>
                    <a:gd name="T21" fmla="*/ 0 h 551"/>
                    <a:gd name="T22" fmla="*/ 0 w 140"/>
                    <a:gd name="T23" fmla="*/ 0 h 551"/>
                    <a:gd name="T24" fmla="*/ 0 w 140"/>
                    <a:gd name="T25" fmla="*/ 0 h 551"/>
                    <a:gd name="T26" fmla="*/ 0 w 140"/>
                    <a:gd name="T27" fmla="*/ 0 h 551"/>
                    <a:gd name="T28" fmla="*/ 0 w 140"/>
                    <a:gd name="T29" fmla="*/ 0 h 551"/>
                    <a:gd name="T30" fmla="*/ 0 w 140"/>
                    <a:gd name="T31" fmla="*/ 0 h 551"/>
                    <a:gd name="T32" fmla="*/ 0 w 140"/>
                    <a:gd name="T33" fmla="*/ 0 h 551"/>
                    <a:gd name="T34" fmla="*/ 0 w 140"/>
                    <a:gd name="T35" fmla="*/ 0 h 551"/>
                    <a:gd name="T36" fmla="*/ 0 w 140"/>
                    <a:gd name="T37" fmla="*/ 0 h 551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40"/>
                    <a:gd name="T58" fmla="*/ 0 h 551"/>
                    <a:gd name="T59" fmla="*/ 140 w 140"/>
                    <a:gd name="T60" fmla="*/ 551 h 551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40" h="551">
                      <a:moveTo>
                        <a:pt x="140" y="5"/>
                      </a:moveTo>
                      <a:lnTo>
                        <a:pt x="136" y="8"/>
                      </a:lnTo>
                      <a:lnTo>
                        <a:pt x="127" y="23"/>
                      </a:lnTo>
                      <a:lnTo>
                        <a:pt x="116" y="51"/>
                      </a:lnTo>
                      <a:lnTo>
                        <a:pt x="103" y="98"/>
                      </a:lnTo>
                      <a:lnTo>
                        <a:pt x="94" y="167"/>
                      </a:lnTo>
                      <a:lnTo>
                        <a:pt x="90" y="264"/>
                      </a:lnTo>
                      <a:lnTo>
                        <a:pt x="92" y="390"/>
                      </a:lnTo>
                      <a:lnTo>
                        <a:pt x="106" y="551"/>
                      </a:lnTo>
                      <a:lnTo>
                        <a:pt x="27" y="551"/>
                      </a:lnTo>
                      <a:lnTo>
                        <a:pt x="24" y="535"/>
                      </a:lnTo>
                      <a:lnTo>
                        <a:pt x="17" y="490"/>
                      </a:lnTo>
                      <a:lnTo>
                        <a:pt x="9" y="423"/>
                      </a:lnTo>
                      <a:lnTo>
                        <a:pt x="3" y="342"/>
                      </a:lnTo>
                      <a:lnTo>
                        <a:pt x="0" y="252"/>
                      </a:lnTo>
                      <a:lnTo>
                        <a:pt x="5" y="161"/>
                      </a:lnTo>
                      <a:lnTo>
                        <a:pt x="20" y="75"/>
                      </a:lnTo>
                      <a:lnTo>
                        <a:pt x="46" y="0"/>
                      </a:lnTo>
                      <a:lnTo>
                        <a:pt x="140" y="5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817" name="Freeform 82"/>
                <p:cNvSpPr>
                  <a:spLocks/>
                </p:cNvSpPr>
                <p:nvPr/>
              </p:nvSpPr>
              <p:spPr bwMode="auto">
                <a:xfrm>
                  <a:off x="4975" y="1569"/>
                  <a:ext cx="16" cy="62"/>
                </a:xfrm>
                <a:custGeom>
                  <a:avLst/>
                  <a:gdLst>
                    <a:gd name="T0" fmla="*/ 0 w 111"/>
                    <a:gd name="T1" fmla="*/ 0 h 437"/>
                    <a:gd name="T2" fmla="*/ 0 w 111"/>
                    <a:gd name="T3" fmla="*/ 0 h 437"/>
                    <a:gd name="T4" fmla="*/ 0 w 111"/>
                    <a:gd name="T5" fmla="*/ 0 h 437"/>
                    <a:gd name="T6" fmla="*/ 0 w 111"/>
                    <a:gd name="T7" fmla="*/ 0 h 437"/>
                    <a:gd name="T8" fmla="*/ 0 w 111"/>
                    <a:gd name="T9" fmla="*/ 0 h 437"/>
                    <a:gd name="T10" fmla="*/ 0 w 111"/>
                    <a:gd name="T11" fmla="*/ 0 h 437"/>
                    <a:gd name="T12" fmla="*/ 0 w 111"/>
                    <a:gd name="T13" fmla="*/ 0 h 437"/>
                    <a:gd name="T14" fmla="*/ 0 w 111"/>
                    <a:gd name="T15" fmla="*/ 0 h 437"/>
                    <a:gd name="T16" fmla="*/ 0 w 111"/>
                    <a:gd name="T17" fmla="*/ 0 h 437"/>
                    <a:gd name="T18" fmla="*/ 0 w 111"/>
                    <a:gd name="T19" fmla="*/ 0 h 437"/>
                    <a:gd name="T20" fmla="*/ 0 w 111"/>
                    <a:gd name="T21" fmla="*/ 0 h 437"/>
                    <a:gd name="T22" fmla="*/ 0 w 111"/>
                    <a:gd name="T23" fmla="*/ 0 h 437"/>
                    <a:gd name="T24" fmla="*/ 0 w 111"/>
                    <a:gd name="T25" fmla="*/ 0 h 437"/>
                    <a:gd name="T26" fmla="*/ 0 w 111"/>
                    <a:gd name="T27" fmla="*/ 0 h 437"/>
                    <a:gd name="T28" fmla="*/ 0 w 111"/>
                    <a:gd name="T29" fmla="*/ 0 h 437"/>
                    <a:gd name="T30" fmla="*/ 0 w 111"/>
                    <a:gd name="T31" fmla="*/ 0 h 437"/>
                    <a:gd name="T32" fmla="*/ 0 w 111"/>
                    <a:gd name="T33" fmla="*/ 0 h 437"/>
                    <a:gd name="T34" fmla="*/ 0 w 111"/>
                    <a:gd name="T35" fmla="*/ 0 h 437"/>
                    <a:gd name="T36" fmla="*/ 0 w 111"/>
                    <a:gd name="T37" fmla="*/ 0 h 437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11"/>
                    <a:gd name="T58" fmla="*/ 0 h 437"/>
                    <a:gd name="T59" fmla="*/ 111 w 111"/>
                    <a:gd name="T60" fmla="*/ 437 h 437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11" h="437">
                      <a:moveTo>
                        <a:pt x="111" y="4"/>
                      </a:moveTo>
                      <a:lnTo>
                        <a:pt x="108" y="7"/>
                      </a:lnTo>
                      <a:lnTo>
                        <a:pt x="101" y="18"/>
                      </a:lnTo>
                      <a:lnTo>
                        <a:pt x="92" y="41"/>
                      </a:lnTo>
                      <a:lnTo>
                        <a:pt x="82" y="77"/>
                      </a:lnTo>
                      <a:lnTo>
                        <a:pt x="75" y="133"/>
                      </a:lnTo>
                      <a:lnTo>
                        <a:pt x="70" y="208"/>
                      </a:lnTo>
                      <a:lnTo>
                        <a:pt x="72" y="309"/>
                      </a:lnTo>
                      <a:lnTo>
                        <a:pt x="83" y="437"/>
                      </a:lnTo>
                      <a:lnTo>
                        <a:pt x="21" y="437"/>
                      </a:lnTo>
                      <a:lnTo>
                        <a:pt x="19" y="424"/>
                      </a:lnTo>
                      <a:lnTo>
                        <a:pt x="13" y="389"/>
                      </a:lnTo>
                      <a:lnTo>
                        <a:pt x="7" y="336"/>
                      </a:lnTo>
                      <a:lnTo>
                        <a:pt x="3" y="272"/>
                      </a:lnTo>
                      <a:lnTo>
                        <a:pt x="0" y="200"/>
                      </a:lnTo>
                      <a:lnTo>
                        <a:pt x="5" y="128"/>
                      </a:lnTo>
                      <a:lnTo>
                        <a:pt x="16" y="59"/>
                      </a:lnTo>
                      <a:lnTo>
                        <a:pt x="37" y="0"/>
                      </a:lnTo>
                      <a:lnTo>
                        <a:pt x="111" y="4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818" name="Freeform 83"/>
                <p:cNvSpPr>
                  <a:spLocks/>
                </p:cNvSpPr>
                <p:nvPr/>
              </p:nvSpPr>
              <p:spPr bwMode="auto">
                <a:xfrm>
                  <a:off x="4976" y="1577"/>
                  <a:ext cx="12" cy="46"/>
                </a:xfrm>
                <a:custGeom>
                  <a:avLst/>
                  <a:gdLst>
                    <a:gd name="T0" fmla="*/ 0 w 82"/>
                    <a:gd name="T1" fmla="*/ 0 h 322"/>
                    <a:gd name="T2" fmla="*/ 0 w 82"/>
                    <a:gd name="T3" fmla="*/ 0 h 322"/>
                    <a:gd name="T4" fmla="*/ 0 w 82"/>
                    <a:gd name="T5" fmla="*/ 0 h 322"/>
                    <a:gd name="T6" fmla="*/ 0 w 82"/>
                    <a:gd name="T7" fmla="*/ 0 h 322"/>
                    <a:gd name="T8" fmla="*/ 0 w 82"/>
                    <a:gd name="T9" fmla="*/ 0 h 322"/>
                    <a:gd name="T10" fmla="*/ 0 w 82"/>
                    <a:gd name="T11" fmla="*/ 0 h 322"/>
                    <a:gd name="T12" fmla="*/ 0 w 82"/>
                    <a:gd name="T13" fmla="*/ 0 h 322"/>
                    <a:gd name="T14" fmla="*/ 0 w 82"/>
                    <a:gd name="T15" fmla="*/ 0 h 322"/>
                    <a:gd name="T16" fmla="*/ 0 w 82"/>
                    <a:gd name="T17" fmla="*/ 0 h 322"/>
                    <a:gd name="T18" fmla="*/ 0 w 82"/>
                    <a:gd name="T19" fmla="*/ 0 h 322"/>
                    <a:gd name="T20" fmla="*/ 0 w 82"/>
                    <a:gd name="T21" fmla="*/ 0 h 322"/>
                    <a:gd name="T22" fmla="*/ 0 w 82"/>
                    <a:gd name="T23" fmla="*/ 0 h 322"/>
                    <a:gd name="T24" fmla="*/ 0 w 82"/>
                    <a:gd name="T25" fmla="*/ 0 h 322"/>
                    <a:gd name="T26" fmla="*/ 0 w 82"/>
                    <a:gd name="T27" fmla="*/ 0 h 322"/>
                    <a:gd name="T28" fmla="*/ 0 w 82"/>
                    <a:gd name="T29" fmla="*/ 0 h 322"/>
                    <a:gd name="T30" fmla="*/ 0 w 82"/>
                    <a:gd name="T31" fmla="*/ 0 h 322"/>
                    <a:gd name="T32" fmla="*/ 0 w 82"/>
                    <a:gd name="T33" fmla="*/ 0 h 322"/>
                    <a:gd name="T34" fmla="*/ 0 w 82"/>
                    <a:gd name="T35" fmla="*/ 0 h 322"/>
                    <a:gd name="T36" fmla="*/ 0 w 82"/>
                    <a:gd name="T37" fmla="*/ 0 h 322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82"/>
                    <a:gd name="T58" fmla="*/ 0 h 322"/>
                    <a:gd name="T59" fmla="*/ 82 w 82"/>
                    <a:gd name="T60" fmla="*/ 322 h 322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82" h="322">
                      <a:moveTo>
                        <a:pt x="82" y="3"/>
                      </a:moveTo>
                      <a:lnTo>
                        <a:pt x="79" y="5"/>
                      </a:lnTo>
                      <a:lnTo>
                        <a:pt x="75" y="13"/>
                      </a:lnTo>
                      <a:lnTo>
                        <a:pt x="67" y="30"/>
                      </a:lnTo>
                      <a:lnTo>
                        <a:pt x="60" y="57"/>
                      </a:lnTo>
                      <a:lnTo>
                        <a:pt x="54" y="98"/>
                      </a:lnTo>
                      <a:lnTo>
                        <a:pt x="52" y="154"/>
                      </a:lnTo>
                      <a:lnTo>
                        <a:pt x="53" y="228"/>
                      </a:lnTo>
                      <a:lnTo>
                        <a:pt x="61" y="322"/>
                      </a:lnTo>
                      <a:lnTo>
                        <a:pt x="15" y="322"/>
                      </a:lnTo>
                      <a:lnTo>
                        <a:pt x="14" y="313"/>
                      </a:lnTo>
                      <a:lnTo>
                        <a:pt x="9" y="287"/>
                      </a:lnTo>
                      <a:lnTo>
                        <a:pt x="5" y="247"/>
                      </a:lnTo>
                      <a:lnTo>
                        <a:pt x="1" y="200"/>
                      </a:lnTo>
                      <a:lnTo>
                        <a:pt x="0" y="147"/>
                      </a:lnTo>
                      <a:lnTo>
                        <a:pt x="3" y="95"/>
                      </a:lnTo>
                      <a:lnTo>
                        <a:pt x="11" y="44"/>
                      </a:lnTo>
                      <a:lnTo>
                        <a:pt x="27" y="0"/>
                      </a:lnTo>
                      <a:lnTo>
                        <a:pt x="82" y="3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819" name="Rectangle 84"/>
                <p:cNvSpPr>
                  <a:spLocks noChangeArrowheads="1"/>
                </p:cNvSpPr>
                <p:nvPr/>
              </p:nvSpPr>
              <p:spPr bwMode="auto">
                <a:xfrm>
                  <a:off x="4824" y="1565"/>
                  <a:ext cx="4" cy="146"/>
                </a:xfrm>
                <a:prstGeom prst="rect">
                  <a:avLst/>
                </a:prstGeom>
                <a:solidFill>
                  <a:srgbClr val="DDDD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charset="0"/>
                    <a:buChar char="r"/>
                    <a:defRPr sz="28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75000"/>
                    <a:buFont typeface="ZapfDingbats" charset="0"/>
                    <a:buChar char="m"/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27820" name="Freeform 85"/>
                <p:cNvSpPr>
                  <a:spLocks/>
                </p:cNvSpPr>
                <p:nvPr/>
              </p:nvSpPr>
              <p:spPr bwMode="auto">
                <a:xfrm>
                  <a:off x="4876" y="1563"/>
                  <a:ext cx="57" cy="67"/>
                </a:xfrm>
                <a:custGeom>
                  <a:avLst/>
                  <a:gdLst>
                    <a:gd name="T0" fmla="*/ 0 w 398"/>
                    <a:gd name="T1" fmla="*/ 0 h 469"/>
                    <a:gd name="T2" fmla="*/ 0 w 398"/>
                    <a:gd name="T3" fmla="*/ 0 h 469"/>
                    <a:gd name="T4" fmla="*/ 0 w 398"/>
                    <a:gd name="T5" fmla="*/ 0 h 469"/>
                    <a:gd name="T6" fmla="*/ 0 w 398"/>
                    <a:gd name="T7" fmla="*/ 0 h 469"/>
                    <a:gd name="T8" fmla="*/ 0 w 398"/>
                    <a:gd name="T9" fmla="*/ 0 h 469"/>
                    <a:gd name="T10" fmla="*/ 0 w 398"/>
                    <a:gd name="T11" fmla="*/ 0 h 469"/>
                    <a:gd name="T12" fmla="*/ 0 w 398"/>
                    <a:gd name="T13" fmla="*/ 0 h 469"/>
                    <a:gd name="T14" fmla="*/ 0 w 398"/>
                    <a:gd name="T15" fmla="*/ 0 h 469"/>
                    <a:gd name="T16" fmla="*/ 0 w 398"/>
                    <a:gd name="T17" fmla="*/ 0 h 469"/>
                    <a:gd name="T18" fmla="*/ 0 w 398"/>
                    <a:gd name="T19" fmla="*/ 0 h 469"/>
                    <a:gd name="T20" fmla="*/ 0 w 398"/>
                    <a:gd name="T21" fmla="*/ 0 h 469"/>
                    <a:gd name="T22" fmla="*/ 0 w 398"/>
                    <a:gd name="T23" fmla="*/ 0 h 469"/>
                    <a:gd name="T24" fmla="*/ 0 w 398"/>
                    <a:gd name="T25" fmla="*/ 0 h 469"/>
                    <a:gd name="T26" fmla="*/ 0 w 398"/>
                    <a:gd name="T27" fmla="*/ 0 h 469"/>
                    <a:gd name="T28" fmla="*/ 0 w 398"/>
                    <a:gd name="T29" fmla="*/ 0 h 469"/>
                    <a:gd name="T30" fmla="*/ 0 w 398"/>
                    <a:gd name="T31" fmla="*/ 0 h 469"/>
                    <a:gd name="T32" fmla="*/ 0 w 398"/>
                    <a:gd name="T33" fmla="*/ 0 h 469"/>
                    <a:gd name="T34" fmla="*/ 0 w 398"/>
                    <a:gd name="T35" fmla="*/ 0 h 469"/>
                    <a:gd name="T36" fmla="*/ 0 w 398"/>
                    <a:gd name="T37" fmla="*/ 0 h 469"/>
                    <a:gd name="T38" fmla="*/ 0 w 398"/>
                    <a:gd name="T39" fmla="*/ 0 h 469"/>
                    <a:gd name="T40" fmla="*/ 0 w 398"/>
                    <a:gd name="T41" fmla="*/ 0 h 469"/>
                    <a:gd name="T42" fmla="*/ 0 w 398"/>
                    <a:gd name="T43" fmla="*/ 0 h 469"/>
                    <a:gd name="T44" fmla="*/ 0 w 398"/>
                    <a:gd name="T45" fmla="*/ 0 h 469"/>
                    <a:gd name="T46" fmla="*/ 0 w 398"/>
                    <a:gd name="T47" fmla="*/ 0 h 469"/>
                    <a:gd name="T48" fmla="*/ 0 w 398"/>
                    <a:gd name="T49" fmla="*/ 0 h 469"/>
                    <a:gd name="T50" fmla="*/ 0 w 398"/>
                    <a:gd name="T51" fmla="*/ 0 h 469"/>
                    <a:gd name="T52" fmla="*/ 0 w 398"/>
                    <a:gd name="T53" fmla="*/ 0 h 469"/>
                    <a:gd name="T54" fmla="*/ 0 w 398"/>
                    <a:gd name="T55" fmla="*/ 0 h 469"/>
                    <a:gd name="T56" fmla="*/ 0 w 398"/>
                    <a:gd name="T57" fmla="*/ 0 h 469"/>
                    <a:gd name="T58" fmla="*/ 0 w 398"/>
                    <a:gd name="T59" fmla="*/ 0 h 469"/>
                    <a:gd name="T60" fmla="*/ 0 w 398"/>
                    <a:gd name="T61" fmla="*/ 0 h 469"/>
                    <a:gd name="T62" fmla="*/ 0 w 398"/>
                    <a:gd name="T63" fmla="*/ 0 h 469"/>
                    <a:gd name="T64" fmla="*/ 0 w 398"/>
                    <a:gd name="T65" fmla="*/ 0 h 469"/>
                    <a:gd name="T66" fmla="*/ 0 w 398"/>
                    <a:gd name="T67" fmla="*/ 0 h 469"/>
                    <a:gd name="T68" fmla="*/ 0 w 398"/>
                    <a:gd name="T69" fmla="*/ 0 h 469"/>
                    <a:gd name="T70" fmla="*/ 0 w 398"/>
                    <a:gd name="T71" fmla="*/ 0 h 469"/>
                    <a:gd name="T72" fmla="*/ 0 w 398"/>
                    <a:gd name="T73" fmla="*/ 0 h 469"/>
                    <a:gd name="T74" fmla="*/ 0 w 398"/>
                    <a:gd name="T75" fmla="*/ 0 h 469"/>
                    <a:gd name="T76" fmla="*/ 0 w 398"/>
                    <a:gd name="T77" fmla="*/ 0 h 469"/>
                    <a:gd name="T78" fmla="*/ 0 w 398"/>
                    <a:gd name="T79" fmla="*/ 0 h 469"/>
                    <a:gd name="T80" fmla="*/ 0 w 398"/>
                    <a:gd name="T81" fmla="*/ 0 h 469"/>
                    <a:gd name="T82" fmla="*/ 0 w 398"/>
                    <a:gd name="T83" fmla="*/ 0 h 469"/>
                    <a:gd name="T84" fmla="*/ 0 w 398"/>
                    <a:gd name="T85" fmla="*/ 0 h 469"/>
                    <a:gd name="T86" fmla="*/ 0 w 398"/>
                    <a:gd name="T87" fmla="*/ 0 h 469"/>
                    <a:gd name="T88" fmla="*/ 0 w 398"/>
                    <a:gd name="T89" fmla="*/ 0 h 469"/>
                    <a:gd name="T90" fmla="*/ 0 w 398"/>
                    <a:gd name="T91" fmla="*/ 0 h 469"/>
                    <a:gd name="T92" fmla="*/ 0 w 398"/>
                    <a:gd name="T93" fmla="*/ 0 h 469"/>
                    <a:gd name="T94" fmla="*/ 0 w 398"/>
                    <a:gd name="T95" fmla="*/ 0 h 469"/>
                    <a:gd name="T96" fmla="*/ 0 w 398"/>
                    <a:gd name="T97" fmla="*/ 0 h 469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w 398"/>
                    <a:gd name="T148" fmla="*/ 0 h 469"/>
                    <a:gd name="T149" fmla="*/ 398 w 398"/>
                    <a:gd name="T150" fmla="*/ 469 h 469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T147" t="T148" r="T149" b="T150"/>
                  <a:pathLst>
                    <a:path w="398" h="469">
                      <a:moveTo>
                        <a:pt x="37" y="44"/>
                      </a:moveTo>
                      <a:lnTo>
                        <a:pt x="33" y="53"/>
                      </a:lnTo>
                      <a:lnTo>
                        <a:pt x="27" y="79"/>
                      </a:lnTo>
                      <a:lnTo>
                        <a:pt x="17" y="120"/>
                      </a:lnTo>
                      <a:lnTo>
                        <a:pt x="8" y="174"/>
                      </a:lnTo>
                      <a:lnTo>
                        <a:pt x="1" y="238"/>
                      </a:lnTo>
                      <a:lnTo>
                        <a:pt x="0" y="309"/>
                      </a:lnTo>
                      <a:lnTo>
                        <a:pt x="7" y="387"/>
                      </a:lnTo>
                      <a:lnTo>
                        <a:pt x="24" y="469"/>
                      </a:lnTo>
                      <a:lnTo>
                        <a:pt x="24" y="466"/>
                      </a:lnTo>
                      <a:lnTo>
                        <a:pt x="24" y="455"/>
                      </a:lnTo>
                      <a:lnTo>
                        <a:pt x="24" y="438"/>
                      </a:lnTo>
                      <a:lnTo>
                        <a:pt x="24" y="417"/>
                      </a:lnTo>
                      <a:lnTo>
                        <a:pt x="27" y="391"/>
                      </a:lnTo>
                      <a:lnTo>
                        <a:pt x="30" y="363"/>
                      </a:lnTo>
                      <a:lnTo>
                        <a:pt x="35" y="332"/>
                      </a:lnTo>
                      <a:lnTo>
                        <a:pt x="41" y="300"/>
                      </a:lnTo>
                      <a:lnTo>
                        <a:pt x="52" y="268"/>
                      </a:lnTo>
                      <a:lnTo>
                        <a:pt x="64" y="237"/>
                      </a:lnTo>
                      <a:lnTo>
                        <a:pt x="79" y="207"/>
                      </a:lnTo>
                      <a:lnTo>
                        <a:pt x="99" y="179"/>
                      </a:lnTo>
                      <a:lnTo>
                        <a:pt x="123" y="155"/>
                      </a:lnTo>
                      <a:lnTo>
                        <a:pt x="150" y="136"/>
                      </a:lnTo>
                      <a:lnTo>
                        <a:pt x="183" y="122"/>
                      </a:lnTo>
                      <a:lnTo>
                        <a:pt x="221" y="114"/>
                      </a:lnTo>
                      <a:lnTo>
                        <a:pt x="223" y="112"/>
                      </a:lnTo>
                      <a:lnTo>
                        <a:pt x="230" y="107"/>
                      </a:lnTo>
                      <a:lnTo>
                        <a:pt x="242" y="99"/>
                      </a:lnTo>
                      <a:lnTo>
                        <a:pt x="260" y="88"/>
                      </a:lnTo>
                      <a:lnTo>
                        <a:pt x="284" y="74"/>
                      </a:lnTo>
                      <a:lnTo>
                        <a:pt x="315" y="58"/>
                      </a:lnTo>
                      <a:lnTo>
                        <a:pt x="352" y="39"/>
                      </a:lnTo>
                      <a:lnTo>
                        <a:pt x="398" y="19"/>
                      </a:lnTo>
                      <a:lnTo>
                        <a:pt x="396" y="17"/>
                      </a:lnTo>
                      <a:lnTo>
                        <a:pt x="389" y="16"/>
                      </a:lnTo>
                      <a:lnTo>
                        <a:pt x="379" y="14"/>
                      </a:lnTo>
                      <a:lnTo>
                        <a:pt x="364" y="12"/>
                      </a:lnTo>
                      <a:lnTo>
                        <a:pt x="347" y="8"/>
                      </a:lnTo>
                      <a:lnTo>
                        <a:pt x="326" y="6"/>
                      </a:lnTo>
                      <a:lnTo>
                        <a:pt x="302" y="4"/>
                      </a:lnTo>
                      <a:lnTo>
                        <a:pt x="277" y="1"/>
                      </a:lnTo>
                      <a:lnTo>
                        <a:pt x="250" y="0"/>
                      </a:lnTo>
                      <a:lnTo>
                        <a:pt x="221" y="1"/>
                      </a:lnTo>
                      <a:lnTo>
                        <a:pt x="191" y="3"/>
                      </a:lnTo>
                      <a:lnTo>
                        <a:pt x="160" y="6"/>
                      </a:lnTo>
                      <a:lnTo>
                        <a:pt x="129" y="12"/>
                      </a:lnTo>
                      <a:lnTo>
                        <a:pt x="97" y="20"/>
                      </a:lnTo>
                      <a:lnTo>
                        <a:pt x="67" y="30"/>
                      </a:lnTo>
                      <a:lnTo>
                        <a:pt x="37" y="44"/>
                      </a:lnTo>
                      <a:close/>
                    </a:path>
                  </a:pathLst>
                </a:custGeom>
                <a:solidFill>
                  <a:srgbClr val="9999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821" name="Freeform 86"/>
                <p:cNvSpPr>
                  <a:spLocks/>
                </p:cNvSpPr>
                <p:nvPr/>
              </p:nvSpPr>
              <p:spPr bwMode="auto">
                <a:xfrm>
                  <a:off x="4797" y="1613"/>
                  <a:ext cx="46" cy="13"/>
                </a:xfrm>
                <a:custGeom>
                  <a:avLst/>
                  <a:gdLst>
                    <a:gd name="T0" fmla="*/ 0 w 325"/>
                    <a:gd name="T1" fmla="*/ 0 h 89"/>
                    <a:gd name="T2" fmla="*/ 0 w 325"/>
                    <a:gd name="T3" fmla="*/ 0 h 89"/>
                    <a:gd name="T4" fmla="*/ 0 w 325"/>
                    <a:gd name="T5" fmla="*/ 0 h 89"/>
                    <a:gd name="T6" fmla="*/ 0 w 325"/>
                    <a:gd name="T7" fmla="*/ 0 h 89"/>
                    <a:gd name="T8" fmla="*/ 0 w 325"/>
                    <a:gd name="T9" fmla="*/ 0 h 89"/>
                    <a:gd name="T10" fmla="*/ 0 w 325"/>
                    <a:gd name="T11" fmla="*/ 0 h 89"/>
                    <a:gd name="T12" fmla="*/ 0 w 325"/>
                    <a:gd name="T13" fmla="*/ 0 h 89"/>
                    <a:gd name="T14" fmla="*/ 0 w 325"/>
                    <a:gd name="T15" fmla="*/ 0 h 89"/>
                    <a:gd name="T16" fmla="*/ 0 w 325"/>
                    <a:gd name="T17" fmla="*/ 0 h 89"/>
                    <a:gd name="T18" fmla="*/ 0 w 325"/>
                    <a:gd name="T19" fmla="*/ 0 h 89"/>
                    <a:gd name="T20" fmla="*/ 0 w 325"/>
                    <a:gd name="T21" fmla="*/ 0 h 89"/>
                    <a:gd name="T22" fmla="*/ 0 w 325"/>
                    <a:gd name="T23" fmla="*/ 0 h 89"/>
                    <a:gd name="T24" fmla="*/ 0 w 325"/>
                    <a:gd name="T25" fmla="*/ 0 h 89"/>
                    <a:gd name="T26" fmla="*/ 0 w 325"/>
                    <a:gd name="T27" fmla="*/ 0 h 89"/>
                    <a:gd name="T28" fmla="*/ 0 w 325"/>
                    <a:gd name="T29" fmla="*/ 0 h 89"/>
                    <a:gd name="T30" fmla="*/ 0 w 325"/>
                    <a:gd name="T31" fmla="*/ 0 h 89"/>
                    <a:gd name="T32" fmla="*/ 0 w 325"/>
                    <a:gd name="T33" fmla="*/ 0 h 89"/>
                    <a:gd name="T34" fmla="*/ 0 w 325"/>
                    <a:gd name="T35" fmla="*/ 0 h 89"/>
                    <a:gd name="T36" fmla="*/ 0 w 325"/>
                    <a:gd name="T37" fmla="*/ 0 h 89"/>
                    <a:gd name="T38" fmla="*/ 0 w 325"/>
                    <a:gd name="T39" fmla="*/ 0 h 89"/>
                    <a:gd name="T40" fmla="*/ 0 w 325"/>
                    <a:gd name="T41" fmla="*/ 0 h 89"/>
                    <a:gd name="T42" fmla="*/ 0 w 325"/>
                    <a:gd name="T43" fmla="*/ 0 h 89"/>
                    <a:gd name="T44" fmla="*/ 0 w 325"/>
                    <a:gd name="T45" fmla="*/ 0 h 89"/>
                    <a:gd name="T46" fmla="*/ 0 w 325"/>
                    <a:gd name="T47" fmla="*/ 0 h 89"/>
                    <a:gd name="T48" fmla="*/ 0 w 325"/>
                    <a:gd name="T49" fmla="*/ 0 h 89"/>
                    <a:gd name="T50" fmla="*/ 0 w 325"/>
                    <a:gd name="T51" fmla="*/ 0 h 89"/>
                    <a:gd name="T52" fmla="*/ 0 w 325"/>
                    <a:gd name="T53" fmla="*/ 0 h 89"/>
                    <a:gd name="T54" fmla="*/ 0 w 325"/>
                    <a:gd name="T55" fmla="*/ 0 h 89"/>
                    <a:gd name="T56" fmla="*/ 0 w 325"/>
                    <a:gd name="T57" fmla="*/ 0 h 89"/>
                    <a:gd name="T58" fmla="*/ 0 w 325"/>
                    <a:gd name="T59" fmla="*/ 0 h 89"/>
                    <a:gd name="T60" fmla="*/ 0 w 325"/>
                    <a:gd name="T61" fmla="*/ 0 h 89"/>
                    <a:gd name="T62" fmla="*/ 0 w 325"/>
                    <a:gd name="T63" fmla="*/ 0 h 89"/>
                    <a:gd name="T64" fmla="*/ 0 w 325"/>
                    <a:gd name="T65" fmla="*/ 0 h 89"/>
                    <a:gd name="T66" fmla="*/ 0 w 325"/>
                    <a:gd name="T67" fmla="*/ 0 h 89"/>
                    <a:gd name="T68" fmla="*/ 0 w 325"/>
                    <a:gd name="T69" fmla="*/ 0 h 89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325"/>
                    <a:gd name="T106" fmla="*/ 0 h 89"/>
                    <a:gd name="T107" fmla="*/ 325 w 325"/>
                    <a:gd name="T108" fmla="*/ 89 h 89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325" h="89">
                      <a:moveTo>
                        <a:pt x="0" y="57"/>
                      </a:moveTo>
                      <a:lnTo>
                        <a:pt x="0" y="55"/>
                      </a:lnTo>
                      <a:lnTo>
                        <a:pt x="2" y="52"/>
                      </a:lnTo>
                      <a:lnTo>
                        <a:pt x="6" y="47"/>
                      </a:lnTo>
                      <a:lnTo>
                        <a:pt x="12" y="41"/>
                      </a:lnTo>
                      <a:lnTo>
                        <a:pt x="20" y="34"/>
                      </a:lnTo>
                      <a:lnTo>
                        <a:pt x="29" y="27"/>
                      </a:lnTo>
                      <a:lnTo>
                        <a:pt x="41" y="20"/>
                      </a:lnTo>
                      <a:lnTo>
                        <a:pt x="57" y="13"/>
                      </a:lnTo>
                      <a:lnTo>
                        <a:pt x="77" y="7"/>
                      </a:lnTo>
                      <a:lnTo>
                        <a:pt x="98" y="3"/>
                      </a:lnTo>
                      <a:lnTo>
                        <a:pt x="126" y="0"/>
                      </a:lnTo>
                      <a:lnTo>
                        <a:pt x="156" y="0"/>
                      </a:lnTo>
                      <a:lnTo>
                        <a:pt x="191" y="3"/>
                      </a:lnTo>
                      <a:lnTo>
                        <a:pt x="230" y="8"/>
                      </a:lnTo>
                      <a:lnTo>
                        <a:pt x="275" y="18"/>
                      </a:lnTo>
                      <a:lnTo>
                        <a:pt x="325" y="31"/>
                      </a:lnTo>
                      <a:lnTo>
                        <a:pt x="318" y="51"/>
                      </a:lnTo>
                      <a:lnTo>
                        <a:pt x="316" y="50"/>
                      </a:lnTo>
                      <a:lnTo>
                        <a:pt x="308" y="47"/>
                      </a:lnTo>
                      <a:lnTo>
                        <a:pt x="295" y="44"/>
                      </a:lnTo>
                      <a:lnTo>
                        <a:pt x="279" y="39"/>
                      </a:lnTo>
                      <a:lnTo>
                        <a:pt x="260" y="35"/>
                      </a:lnTo>
                      <a:lnTo>
                        <a:pt x="238" y="30"/>
                      </a:lnTo>
                      <a:lnTo>
                        <a:pt x="214" y="27"/>
                      </a:lnTo>
                      <a:lnTo>
                        <a:pt x="188" y="24"/>
                      </a:lnTo>
                      <a:lnTo>
                        <a:pt x="161" y="23"/>
                      </a:lnTo>
                      <a:lnTo>
                        <a:pt x="134" y="23"/>
                      </a:lnTo>
                      <a:lnTo>
                        <a:pt x="108" y="26"/>
                      </a:lnTo>
                      <a:lnTo>
                        <a:pt x="82" y="31"/>
                      </a:lnTo>
                      <a:lnTo>
                        <a:pt x="58" y="41"/>
                      </a:lnTo>
                      <a:lnTo>
                        <a:pt x="36" y="52"/>
                      </a:lnTo>
                      <a:lnTo>
                        <a:pt x="16" y="68"/>
                      </a:lnTo>
                      <a:lnTo>
                        <a:pt x="0" y="89"/>
                      </a:lnTo>
                      <a:lnTo>
                        <a:pt x="0" y="5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822" name="Freeform 87"/>
                <p:cNvSpPr>
                  <a:spLocks/>
                </p:cNvSpPr>
                <p:nvPr/>
              </p:nvSpPr>
              <p:spPr bwMode="auto">
                <a:xfrm>
                  <a:off x="4797" y="1583"/>
                  <a:ext cx="46" cy="13"/>
                </a:xfrm>
                <a:custGeom>
                  <a:avLst/>
                  <a:gdLst>
                    <a:gd name="T0" fmla="*/ 0 w 325"/>
                    <a:gd name="T1" fmla="*/ 0 h 89"/>
                    <a:gd name="T2" fmla="*/ 0 w 325"/>
                    <a:gd name="T3" fmla="*/ 0 h 89"/>
                    <a:gd name="T4" fmla="*/ 0 w 325"/>
                    <a:gd name="T5" fmla="*/ 0 h 89"/>
                    <a:gd name="T6" fmla="*/ 0 w 325"/>
                    <a:gd name="T7" fmla="*/ 0 h 89"/>
                    <a:gd name="T8" fmla="*/ 0 w 325"/>
                    <a:gd name="T9" fmla="*/ 0 h 89"/>
                    <a:gd name="T10" fmla="*/ 0 w 325"/>
                    <a:gd name="T11" fmla="*/ 0 h 89"/>
                    <a:gd name="T12" fmla="*/ 0 w 325"/>
                    <a:gd name="T13" fmla="*/ 0 h 89"/>
                    <a:gd name="T14" fmla="*/ 0 w 325"/>
                    <a:gd name="T15" fmla="*/ 0 h 89"/>
                    <a:gd name="T16" fmla="*/ 0 w 325"/>
                    <a:gd name="T17" fmla="*/ 0 h 89"/>
                    <a:gd name="T18" fmla="*/ 0 w 325"/>
                    <a:gd name="T19" fmla="*/ 0 h 89"/>
                    <a:gd name="T20" fmla="*/ 0 w 325"/>
                    <a:gd name="T21" fmla="*/ 0 h 89"/>
                    <a:gd name="T22" fmla="*/ 0 w 325"/>
                    <a:gd name="T23" fmla="*/ 0 h 89"/>
                    <a:gd name="T24" fmla="*/ 0 w 325"/>
                    <a:gd name="T25" fmla="*/ 0 h 89"/>
                    <a:gd name="T26" fmla="*/ 0 w 325"/>
                    <a:gd name="T27" fmla="*/ 0 h 89"/>
                    <a:gd name="T28" fmla="*/ 0 w 325"/>
                    <a:gd name="T29" fmla="*/ 0 h 89"/>
                    <a:gd name="T30" fmla="*/ 0 w 325"/>
                    <a:gd name="T31" fmla="*/ 0 h 89"/>
                    <a:gd name="T32" fmla="*/ 0 w 325"/>
                    <a:gd name="T33" fmla="*/ 0 h 89"/>
                    <a:gd name="T34" fmla="*/ 0 w 325"/>
                    <a:gd name="T35" fmla="*/ 0 h 89"/>
                    <a:gd name="T36" fmla="*/ 0 w 325"/>
                    <a:gd name="T37" fmla="*/ 0 h 89"/>
                    <a:gd name="T38" fmla="*/ 0 w 325"/>
                    <a:gd name="T39" fmla="*/ 0 h 89"/>
                    <a:gd name="T40" fmla="*/ 0 w 325"/>
                    <a:gd name="T41" fmla="*/ 0 h 89"/>
                    <a:gd name="T42" fmla="*/ 0 w 325"/>
                    <a:gd name="T43" fmla="*/ 0 h 89"/>
                    <a:gd name="T44" fmla="*/ 0 w 325"/>
                    <a:gd name="T45" fmla="*/ 0 h 89"/>
                    <a:gd name="T46" fmla="*/ 0 w 325"/>
                    <a:gd name="T47" fmla="*/ 0 h 89"/>
                    <a:gd name="T48" fmla="*/ 0 w 325"/>
                    <a:gd name="T49" fmla="*/ 0 h 89"/>
                    <a:gd name="T50" fmla="*/ 0 w 325"/>
                    <a:gd name="T51" fmla="*/ 0 h 89"/>
                    <a:gd name="T52" fmla="*/ 0 w 325"/>
                    <a:gd name="T53" fmla="*/ 0 h 89"/>
                    <a:gd name="T54" fmla="*/ 0 w 325"/>
                    <a:gd name="T55" fmla="*/ 0 h 89"/>
                    <a:gd name="T56" fmla="*/ 0 w 325"/>
                    <a:gd name="T57" fmla="*/ 0 h 89"/>
                    <a:gd name="T58" fmla="*/ 0 w 325"/>
                    <a:gd name="T59" fmla="*/ 0 h 89"/>
                    <a:gd name="T60" fmla="*/ 0 w 325"/>
                    <a:gd name="T61" fmla="*/ 0 h 89"/>
                    <a:gd name="T62" fmla="*/ 0 w 325"/>
                    <a:gd name="T63" fmla="*/ 0 h 89"/>
                    <a:gd name="T64" fmla="*/ 0 w 325"/>
                    <a:gd name="T65" fmla="*/ 0 h 89"/>
                    <a:gd name="T66" fmla="*/ 0 w 325"/>
                    <a:gd name="T67" fmla="*/ 0 h 89"/>
                    <a:gd name="T68" fmla="*/ 0 w 325"/>
                    <a:gd name="T69" fmla="*/ 0 h 89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325"/>
                    <a:gd name="T106" fmla="*/ 0 h 89"/>
                    <a:gd name="T107" fmla="*/ 325 w 325"/>
                    <a:gd name="T108" fmla="*/ 89 h 89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325" h="89">
                      <a:moveTo>
                        <a:pt x="0" y="56"/>
                      </a:moveTo>
                      <a:lnTo>
                        <a:pt x="0" y="55"/>
                      </a:lnTo>
                      <a:lnTo>
                        <a:pt x="2" y="52"/>
                      </a:lnTo>
                      <a:lnTo>
                        <a:pt x="6" y="47"/>
                      </a:lnTo>
                      <a:lnTo>
                        <a:pt x="12" y="40"/>
                      </a:lnTo>
                      <a:lnTo>
                        <a:pt x="20" y="33"/>
                      </a:lnTo>
                      <a:lnTo>
                        <a:pt x="29" y="27"/>
                      </a:lnTo>
                      <a:lnTo>
                        <a:pt x="41" y="18"/>
                      </a:lnTo>
                      <a:lnTo>
                        <a:pt x="57" y="13"/>
                      </a:lnTo>
                      <a:lnTo>
                        <a:pt x="77" y="7"/>
                      </a:lnTo>
                      <a:lnTo>
                        <a:pt x="98" y="2"/>
                      </a:lnTo>
                      <a:lnTo>
                        <a:pt x="126" y="0"/>
                      </a:lnTo>
                      <a:lnTo>
                        <a:pt x="156" y="0"/>
                      </a:lnTo>
                      <a:lnTo>
                        <a:pt x="191" y="2"/>
                      </a:lnTo>
                      <a:lnTo>
                        <a:pt x="230" y="8"/>
                      </a:lnTo>
                      <a:lnTo>
                        <a:pt x="275" y="17"/>
                      </a:lnTo>
                      <a:lnTo>
                        <a:pt x="325" y="31"/>
                      </a:lnTo>
                      <a:lnTo>
                        <a:pt x="318" y="49"/>
                      </a:lnTo>
                      <a:lnTo>
                        <a:pt x="316" y="48"/>
                      </a:lnTo>
                      <a:lnTo>
                        <a:pt x="308" y="46"/>
                      </a:lnTo>
                      <a:lnTo>
                        <a:pt x="295" y="43"/>
                      </a:lnTo>
                      <a:lnTo>
                        <a:pt x="279" y="38"/>
                      </a:lnTo>
                      <a:lnTo>
                        <a:pt x="260" y="35"/>
                      </a:lnTo>
                      <a:lnTo>
                        <a:pt x="238" y="30"/>
                      </a:lnTo>
                      <a:lnTo>
                        <a:pt x="214" y="27"/>
                      </a:lnTo>
                      <a:lnTo>
                        <a:pt x="188" y="23"/>
                      </a:lnTo>
                      <a:lnTo>
                        <a:pt x="161" y="22"/>
                      </a:lnTo>
                      <a:lnTo>
                        <a:pt x="134" y="23"/>
                      </a:lnTo>
                      <a:lnTo>
                        <a:pt x="108" y="25"/>
                      </a:lnTo>
                      <a:lnTo>
                        <a:pt x="82" y="31"/>
                      </a:lnTo>
                      <a:lnTo>
                        <a:pt x="58" y="40"/>
                      </a:lnTo>
                      <a:lnTo>
                        <a:pt x="36" y="52"/>
                      </a:lnTo>
                      <a:lnTo>
                        <a:pt x="16" y="68"/>
                      </a:lnTo>
                      <a:lnTo>
                        <a:pt x="0" y="89"/>
                      </a:lnTo>
                      <a:lnTo>
                        <a:pt x="0" y="5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823" name="Freeform 88"/>
                <p:cNvSpPr>
                  <a:spLocks/>
                </p:cNvSpPr>
                <p:nvPr/>
              </p:nvSpPr>
              <p:spPr bwMode="auto">
                <a:xfrm>
                  <a:off x="4841" y="1568"/>
                  <a:ext cx="75" cy="139"/>
                </a:xfrm>
                <a:custGeom>
                  <a:avLst/>
                  <a:gdLst>
                    <a:gd name="T0" fmla="*/ 0 w 528"/>
                    <a:gd name="T1" fmla="*/ 0 h 975"/>
                    <a:gd name="T2" fmla="*/ 0 w 528"/>
                    <a:gd name="T3" fmla="*/ 0 h 975"/>
                    <a:gd name="T4" fmla="*/ 0 w 528"/>
                    <a:gd name="T5" fmla="*/ 0 h 975"/>
                    <a:gd name="T6" fmla="*/ 0 w 528"/>
                    <a:gd name="T7" fmla="*/ 0 h 975"/>
                    <a:gd name="T8" fmla="*/ 0 w 528"/>
                    <a:gd name="T9" fmla="*/ 0 h 975"/>
                    <a:gd name="T10" fmla="*/ 0 w 528"/>
                    <a:gd name="T11" fmla="*/ 0 h 975"/>
                    <a:gd name="T12" fmla="*/ 0 w 528"/>
                    <a:gd name="T13" fmla="*/ 0 h 975"/>
                    <a:gd name="T14" fmla="*/ 0 w 528"/>
                    <a:gd name="T15" fmla="*/ 0 h 975"/>
                    <a:gd name="T16" fmla="*/ 0 w 528"/>
                    <a:gd name="T17" fmla="*/ 0 h 975"/>
                    <a:gd name="T18" fmla="*/ 0 w 528"/>
                    <a:gd name="T19" fmla="*/ 0 h 975"/>
                    <a:gd name="T20" fmla="*/ 0 w 528"/>
                    <a:gd name="T21" fmla="*/ 0 h 975"/>
                    <a:gd name="T22" fmla="*/ 0 w 528"/>
                    <a:gd name="T23" fmla="*/ 0 h 975"/>
                    <a:gd name="T24" fmla="*/ 0 w 528"/>
                    <a:gd name="T25" fmla="*/ 0 h 975"/>
                    <a:gd name="T26" fmla="*/ 0 w 528"/>
                    <a:gd name="T27" fmla="*/ 0 h 975"/>
                    <a:gd name="T28" fmla="*/ 0 w 528"/>
                    <a:gd name="T29" fmla="*/ 0 h 975"/>
                    <a:gd name="T30" fmla="*/ 0 w 528"/>
                    <a:gd name="T31" fmla="*/ 0 h 975"/>
                    <a:gd name="T32" fmla="*/ 0 w 528"/>
                    <a:gd name="T33" fmla="*/ 0 h 975"/>
                    <a:gd name="T34" fmla="*/ 0 w 528"/>
                    <a:gd name="T35" fmla="*/ 0 h 975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528"/>
                    <a:gd name="T55" fmla="*/ 0 h 975"/>
                    <a:gd name="T56" fmla="*/ 528 w 528"/>
                    <a:gd name="T57" fmla="*/ 975 h 975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528" h="975">
                      <a:moveTo>
                        <a:pt x="0" y="0"/>
                      </a:moveTo>
                      <a:lnTo>
                        <a:pt x="0" y="943"/>
                      </a:lnTo>
                      <a:lnTo>
                        <a:pt x="159" y="975"/>
                      </a:lnTo>
                      <a:lnTo>
                        <a:pt x="152" y="848"/>
                      </a:lnTo>
                      <a:lnTo>
                        <a:pt x="528" y="905"/>
                      </a:lnTo>
                      <a:lnTo>
                        <a:pt x="521" y="855"/>
                      </a:lnTo>
                      <a:lnTo>
                        <a:pt x="261" y="822"/>
                      </a:lnTo>
                      <a:lnTo>
                        <a:pt x="254" y="713"/>
                      </a:lnTo>
                      <a:lnTo>
                        <a:pt x="77" y="713"/>
                      </a:lnTo>
                      <a:lnTo>
                        <a:pt x="72" y="699"/>
                      </a:lnTo>
                      <a:lnTo>
                        <a:pt x="60" y="659"/>
                      </a:lnTo>
                      <a:lnTo>
                        <a:pt x="44" y="595"/>
                      </a:lnTo>
                      <a:lnTo>
                        <a:pt x="28" y="511"/>
                      </a:lnTo>
                      <a:lnTo>
                        <a:pt x="16" y="410"/>
                      </a:lnTo>
                      <a:lnTo>
                        <a:pt x="12" y="294"/>
                      </a:lnTo>
                      <a:lnTo>
                        <a:pt x="21" y="167"/>
                      </a:lnTo>
                      <a:lnTo>
                        <a:pt x="45" y="3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824" name="Freeform 89"/>
                <p:cNvSpPr>
                  <a:spLocks/>
                </p:cNvSpPr>
                <p:nvPr/>
              </p:nvSpPr>
              <p:spPr bwMode="auto">
                <a:xfrm>
                  <a:off x="4878" y="1536"/>
                  <a:ext cx="97" cy="19"/>
                </a:xfrm>
                <a:custGeom>
                  <a:avLst/>
                  <a:gdLst>
                    <a:gd name="T0" fmla="*/ 0 w 678"/>
                    <a:gd name="T1" fmla="*/ 0 h 133"/>
                    <a:gd name="T2" fmla="*/ 0 w 678"/>
                    <a:gd name="T3" fmla="*/ 0 h 133"/>
                    <a:gd name="T4" fmla="*/ 0 w 678"/>
                    <a:gd name="T5" fmla="*/ 0 h 133"/>
                    <a:gd name="T6" fmla="*/ 0 w 678"/>
                    <a:gd name="T7" fmla="*/ 0 h 133"/>
                    <a:gd name="T8" fmla="*/ 0 w 678"/>
                    <a:gd name="T9" fmla="*/ 0 h 133"/>
                    <a:gd name="T10" fmla="*/ 0 w 678"/>
                    <a:gd name="T11" fmla="*/ 0 h 133"/>
                    <a:gd name="T12" fmla="*/ 0 w 678"/>
                    <a:gd name="T13" fmla="*/ 0 h 133"/>
                    <a:gd name="T14" fmla="*/ 0 w 678"/>
                    <a:gd name="T15" fmla="*/ 0 h 133"/>
                    <a:gd name="T16" fmla="*/ 0 w 678"/>
                    <a:gd name="T17" fmla="*/ 0 h 133"/>
                    <a:gd name="T18" fmla="*/ 0 w 678"/>
                    <a:gd name="T19" fmla="*/ 0 h 133"/>
                    <a:gd name="T20" fmla="*/ 0 w 678"/>
                    <a:gd name="T21" fmla="*/ 0 h 133"/>
                    <a:gd name="T22" fmla="*/ 0 w 678"/>
                    <a:gd name="T23" fmla="*/ 0 h 133"/>
                    <a:gd name="T24" fmla="*/ 0 w 678"/>
                    <a:gd name="T25" fmla="*/ 0 h 133"/>
                    <a:gd name="T26" fmla="*/ 0 w 678"/>
                    <a:gd name="T27" fmla="*/ 0 h 133"/>
                    <a:gd name="T28" fmla="*/ 0 w 678"/>
                    <a:gd name="T29" fmla="*/ 0 h 133"/>
                    <a:gd name="T30" fmla="*/ 0 w 678"/>
                    <a:gd name="T31" fmla="*/ 0 h 133"/>
                    <a:gd name="T32" fmla="*/ 0 w 678"/>
                    <a:gd name="T33" fmla="*/ 0 h 133"/>
                    <a:gd name="T34" fmla="*/ 0 w 678"/>
                    <a:gd name="T35" fmla="*/ 0 h 133"/>
                    <a:gd name="T36" fmla="*/ 0 w 678"/>
                    <a:gd name="T37" fmla="*/ 0 h 133"/>
                    <a:gd name="T38" fmla="*/ 0 w 678"/>
                    <a:gd name="T39" fmla="*/ 0 h 133"/>
                    <a:gd name="T40" fmla="*/ 0 w 678"/>
                    <a:gd name="T41" fmla="*/ 0 h 133"/>
                    <a:gd name="T42" fmla="*/ 0 w 678"/>
                    <a:gd name="T43" fmla="*/ 0 h 133"/>
                    <a:gd name="T44" fmla="*/ 0 w 678"/>
                    <a:gd name="T45" fmla="*/ 0 h 133"/>
                    <a:gd name="T46" fmla="*/ 0 w 678"/>
                    <a:gd name="T47" fmla="*/ 0 h 133"/>
                    <a:gd name="T48" fmla="*/ 0 w 678"/>
                    <a:gd name="T49" fmla="*/ 0 h 133"/>
                    <a:gd name="T50" fmla="*/ 0 w 678"/>
                    <a:gd name="T51" fmla="*/ 0 h 133"/>
                    <a:gd name="T52" fmla="*/ 0 w 678"/>
                    <a:gd name="T53" fmla="*/ 0 h 133"/>
                    <a:gd name="T54" fmla="*/ 0 w 678"/>
                    <a:gd name="T55" fmla="*/ 0 h 133"/>
                    <a:gd name="T56" fmla="*/ 0 w 678"/>
                    <a:gd name="T57" fmla="*/ 0 h 133"/>
                    <a:gd name="T58" fmla="*/ 0 w 678"/>
                    <a:gd name="T59" fmla="*/ 0 h 133"/>
                    <a:gd name="T60" fmla="*/ 0 w 678"/>
                    <a:gd name="T61" fmla="*/ 0 h 133"/>
                    <a:gd name="T62" fmla="*/ 0 w 678"/>
                    <a:gd name="T63" fmla="*/ 0 h 133"/>
                    <a:gd name="T64" fmla="*/ 0 w 678"/>
                    <a:gd name="T65" fmla="*/ 0 h 133"/>
                    <a:gd name="T66" fmla="*/ 0 w 678"/>
                    <a:gd name="T67" fmla="*/ 0 h 133"/>
                    <a:gd name="T68" fmla="*/ 0 w 678"/>
                    <a:gd name="T69" fmla="*/ 0 h 133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678"/>
                    <a:gd name="T106" fmla="*/ 0 h 133"/>
                    <a:gd name="T107" fmla="*/ 678 w 678"/>
                    <a:gd name="T108" fmla="*/ 133 h 133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678" h="133">
                      <a:moveTo>
                        <a:pt x="0" y="133"/>
                      </a:moveTo>
                      <a:lnTo>
                        <a:pt x="4" y="132"/>
                      </a:lnTo>
                      <a:lnTo>
                        <a:pt x="15" y="127"/>
                      </a:lnTo>
                      <a:lnTo>
                        <a:pt x="32" y="122"/>
                      </a:lnTo>
                      <a:lnTo>
                        <a:pt x="56" y="114"/>
                      </a:lnTo>
                      <a:lnTo>
                        <a:pt x="86" y="104"/>
                      </a:lnTo>
                      <a:lnTo>
                        <a:pt x="120" y="95"/>
                      </a:lnTo>
                      <a:lnTo>
                        <a:pt x="160" y="86"/>
                      </a:lnTo>
                      <a:lnTo>
                        <a:pt x="204" y="78"/>
                      </a:lnTo>
                      <a:lnTo>
                        <a:pt x="252" y="70"/>
                      </a:lnTo>
                      <a:lnTo>
                        <a:pt x="303" y="64"/>
                      </a:lnTo>
                      <a:lnTo>
                        <a:pt x="358" y="60"/>
                      </a:lnTo>
                      <a:lnTo>
                        <a:pt x="414" y="58"/>
                      </a:lnTo>
                      <a:lnTo>
                        <a:pt x="474" y="60"/>
                      </a:lnTo>
                      <a:lnTo>
                        <a:pt x="534" y="65"/>
                      </a:lnTo>
                      <a:lnTo>
                        <a:pt x="596" y="74"/>
                      </a:lnTo>
                      <a:lnTo>
                        <a:pt x="659" y="88"/>
                      </a:lnTo>
                      <a:lnTo>
                        <a:pt x="678" y="0"/>
                      </a:lnTo>
                      <a:lnTo>
                        <a:pt x="674" y="0"/>
                      </a:lnTo>
                      <a:lnTo>
                        <a:pt x="659" y="0"/>
                      </a:lnTo>
                      <a:lnTo>
                        <a:pt x="636" y="0"/>
                      </a:lnTo>
                      <a:lnTo>
                        <a:pt x="606" y="1"/>
                      </a:lnTo>
                      <a:lnTo>
                        <a:pt x="570" y="2"/>
                      </a:lnTo>
                      <a:lnTo>
                        <a:pt x="527" y="3"/>
                      </a:lnTo>
                      <a:lnTo>
                        <a:pt x="480" y="7"/>
                      </a:lnTo>
                      <a:lnTo>
                        <a:pt x="430" y="9"/>
                      </a:lnTo>
                      <a:lnTo>
                        <a:pt x="376" y="14"/>
                      </a:lnTo>
                      <a:lnTo>
                        <a:pt x="320" y="18"/>
                      </a:lnTo>
                      <a:lnTo>
                        <a:pt x="264" y="24"/>
                      </a:lnTo>
                      <a:lnTo>
                        <a:pt x="208" y="32"/>
                      </a:lnTo>
                      <a:lnTo>
                        <a:pt x="152" y="40"/>
                      </a:lnTo>
                      <a:lnTo>
                        <a:pt x="98" y="50"/>
                      </a:lnTo>
                      <a:lnTo>
                        <a:pt x="47" y="62"/>
                      </a:lnTo>
                      <a:lnTo>
                        <a:pt x="0" y="76"/>
                      </a:lnTo>
                      <a:lnTo>
                        <a:pt x="0" y="133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825" name="Freeform 90"/>
                <p:cNvSpPr>
                  <a:spLocks/>
                </p:cNvSpPr>
                <p:nvPr/>
              </p:nvSpPr>
              <p:spPr bwMode="auto">
                <a:xfrm>
                  <a:off x="4821" y="1711"/>
                  <a:ext cx="163" cy="54"/>
                </a:xfrm>
                <a:custGeom>
                  <a:avLst/>
                  <a:gdLst>
                    <a:gd name="T0" fmla="*/ 0 w 1142"/>
                    <a:gd name="T1" fmla="*/ 0 h 379"/>
                    <a:gd name="T2" fmla="*/ 0 w 1142"/>
                    <a:gd name="T3" fmla="*/ 0 h 379"/>
                    <a:gd name="T4" fmla="*/ 0 w 1142"/>
                    <a:gd name="T5" fmla="*/ 0 h 379"/>
                    <a:gd name="T6" fmla="*/ 0 w 1142"/>
                    <a:gd name="T7" fmla="*/ 0 h 379"/>
                    <a:gd name="T8" fmla="*/ 0 w 1142"/>
                    <a:gd name="T9" fmla="*/ 0 h 379"/>
                    <a:gd name="T10" fmla="*/ 0 w 1142"/>
                    <a:gd name="T11" fmla="*/ 0 h 379"/>
                    <a:gd name="T12" fmla="*/ 0 w 1142"/>
                    <a:gd name="T13" fmla="*/ 0 h 379"/>
                    <a:gd name="T14" fmla="*/ 0 w 1142"/>
                    <a:gd name="T15" fmla="*/ 0 h 379"/>
                    <a:gd name="T16" fmla="*/ 0 w 1142"/>
                    <a:gd name="T17" fmla="*/ 0 h 379"/>
                    <a:gd name="T18" fmla="*/ 0 w 1142"/>
                    <a:gd name="T19" fmla="*/ 0 h 379"/>
                    <a:gd name="T20" fmla="*/ 0 w 1142"/>
                    <a:gd name="T21" fmla="*/ 0 h 379"/>
                    <a:gd name="T22" fmla="*/ 0 w 1142"/>
                    <a:gd name="T23" fmla="*/ 0 h 379"/>
                    <a:gd name="T24" fmla="*/ 0 w 1142"/>
                    <a:gd name="T25" fmla="*/ 0 h 379"/>
                    <a:gd name="T26" fmla="*/ 0 w 1142"/>
                    <a:gd name="T27" fmla="*/ 0 h 379"/>
                    <a:gd name="T28" fmla="*/ 0 w 1142"/>
                    <a:gd name="T29" fmla="*/ 0 h 379"/>
                    <a:gd name="T30" fmla="*/ 0 w 1142"/>
                    <a:gd name="T31" fmla="*/ 0 h 379"/>
                    <a:gd name="T32" fmla="*/ 0 w 1142"/>
                    <a:gd name="T33" fmla="*/ 0 h 379"/>
                    <a:gd name="T34" fmla="*/ 0 w 1142"/>
                    <a:gd name="T35" fmla="*/ 0 h 379"/>
                    <a:gd name="T36" fmla="*/ 0 w 1142"/>
                    <a:gd name="T37" fmla="*/ 0 h 379"/>
                    <a:gd name="T38" fmla="*/ 0 w 1142"/>
                    <a:gd name="T39" fmla="*/ 0 h 379"/>
                    <a:gd name="T40" fmla="*/ 0 w 1142"/>
                    <a:gd name="T41" fmla="*/ 0 h 379"/>
                    <a:gd name="T42" fmla="*/ 0 w 1142"/>
                    <a:gd name="T43" fmla="*/ 0 h 379"/>
                    <a:gd name="T44" fmla="*/ 0 w 1142"/>
                    <a:gd name="T45" fmla="*/ 0 h 379"/>
                    <a:gd name="T46" fmla="*/ 0 w 1142"/>
                    <a:gd name="T47" fmla="*/ 0 h 379"/>
                    <a:gd name="T48" fmla="*/ 0 w 1142"/>
                    <a:gd name="T49" fmla="*/ 0 h 379"/>
                    <a:gd name="T50" fmla="*/ 0 w 1142"/>
                    <a:gd name="T51" fmla="*/ 0 h 379"/>
                    <a:gd name="T52" fmla="*/ 0 w 1142"/>
                    <a:gd name="T53" fmla="*/ 0 h 379"/>
                    <a:gd name="T54" fmla="*/ 0 w 1142"/>
                    <a:gd name="T55" fmla="*/ 0 h 379"/>
                    <a:gd name="T56" fmla="*/ 0 w 1142"/>
                    <a:gd name="T57" fmla="*/ 0 h 379"/>
                    <a:gd name="T58" fmla="*/ 0 w 1142"/>
                    <a:gd name="T59" fmla="*/ 0 h 379"/>
                    <a:gd name="T60" fmla="*/ 0 w 1142"/>
                    <a:gd name="T61" fmla="*/ 0 h 379"/>
                    <a:gd name="T62" fmla="*/ 0 w 1142"/>
                    <a:gd name="T63" fmla="*/ 0 h 379"/>
                    <a:gd name="T64" fmla="*/ 0 w 1142"/>
                    <a:gd name="T65" fmla="*/ 0 h 379"/>
                    <a:gd name="T66" fmla="*/ 0 w 1142"/>
                    <a:gd name="T67" fmla="*/ 0 h 379"/>
                    <a:gd name="T68" fmla="*/ 0 w 1142"/>
                    <a:gd name="T69" fmla="*/ 0 h 379"/>
                    <a:gd name="T70" fmla="*/ 0 w 1142"/>
                    <a:gd name="T71" fmla="*/ 0 h 379"/>
                    <a:gd name="T72" fmla="*/ 0 w 1142"/>
                    <a:gd name="T73" fmla="*/ 0 h 379"/>
                    <a:gd name="T74" fmla="*/ 0 w 1142"/>
                    <a:gd name="T75" fmla="*/ 0 h 379"/>
                    <a:gd name="T76" fmla="*/ 0 w 1142"/>
                    <a:gd name="T77" fmla="*/ 0 h 379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w 1142"/>
                    <a:gd name="T118" fmla="*/ 0 h 379"/>
                    <a:gd name="T119" fmla="*/ 1142 w 1142"/>
                    <a:gd name="T120" fmla="*/ 379 h 379"/>
                  </a:gdLst>
                  <a:ahLst/>
                  <a:cxnLst>
                    <a:cxn ang="T78">
                      <a:pos x="T0" y="T1"/>
                    </a:cxn>
                    <a:cxn ang="T79">
                      <a:pos x="T2" y="T3"/>
                    </a:cxn>
                    <a:cxn ang="T80">
                      <a:pos x="T4" y="T5"/>
                    </a:cxn>
                    <a:cxn ang="T81">
                      <a:pos x="T6" y="T7"/>
                    </a:cxn>
                    <a:cxn ang="T82">
                      <a:pos x="T8" y="T9"/>
                    </a:cxn>
                    <a:cxn ang="T83">
                      <a:pos x="T10" y="T11"/>
                    </a:cxn>
                    <a:cxn ang="T84">
                      <a:pos x="T12" y="T13"/>
                    </a:cxn>
                    <a:cxn ang="T85">
                      <a:pos x="T14" y="T15"/>
                    </a:cxn>
                    <a:cxn ang="T86">
                      <a:pos x="T16" y="T17"/>
                    </a:cxn>
                    <a:cxn ang="T87">
                      <a:pos x="T18" y="T19"/>
                    </a:cxn>
                    <a:cxn ang="T88">
                      <a:pos x="T20" y="T21"/>
                    </a:cxn>
                    <a:cxn ang="T89">
                      <a:pos x="T22" y="T23"/>
                    </a:cxn>
                    <a:cxn ang="T90">
                      <a:pos x="T24" y="T25"/>
                    </a:cxn>
                    <a:cxn ang="T91">
                      <a:pos x="T26" y="T27"/>
                    </a:cxn>
                    <a:cxn ang="T92">
                      <a:pos x="T28" y="T29"/>
                    </a:cxn>
                    <a:cxn ang="T93">
                      <a:pos x="T30" y="T31"/>
                    </a:cxn>
                    <a:cxn ang="T94">
                      <a:pos x="T32" y="T33"/>
                    </a:cxn>
                    <a:cxn ang="T95">
                      <a:pos x="T34" y="T35"/>
                    </a:cxn>
                    <a:cxn ang="T96">
                      <a:pos x="T36" y="T37"/>
                    </a:cxn>
                    <a:cxn ang="T97">
                      <a:pos x="T38" y="T39"/>
                    </a:cxn>
                    <a:cxn ang="T98">
                      <a:pos x="T40" y="T41"/>
                    </a:cxn>
                    <a:cxn ang="T99">
                      <a:pos x="T42" y="T43"/>
                    </a:cxn>
                    <a:cxn ang="T100">
                      <a:pos x="T44" y="T45"/>
                    </a:cxn>
                    <a:cxn ang="T101">
                      <a:pos x="T46" y="T47"/>
                    </a:cxn>
                    <a:cxn ang="T102">
                      <a:pos x="T48" y="T49"/>
                    </a:cxn>
                    <a:cxn ang="T103">
                      <a:pos x="T50" y="T51"/>
                    </a:cxn>
                    <a:cxn ang="T104">
                      <a:pos x="T52" y="T53"/>
                    </a:cxn>
                    <a:cxn ang="T105">
                      <a:pos x="T54" y="T55"/>
                    </a:cxn>
                    <a:cxn ang="T106">
                      <a:pos x="T56" y="T57"/>
                    </a:cxn>
                    <a:cxn ang="T107">
                      <a:pos x="T58" y="T59"/>
                    </a:cxn>
                    <a:cxn ang="T108">
                      <a:pos x="T60" y="T61"/>
                    </a:cxn>
                    <a:cxn ang="T109">
                      <a:pos x="T62" y="T63"/>
                    </a:cxn>
                    <a:cxn ang="T110">
                      <a:pos x="T64" y="T65"/>
                    </a:cxn>
                    <a:cxn ang="T111">
                      <a:pos x="T66" y="T67"/>
                    </a:cxn>
                    <a:cxn ang="T112">
                      <a:pos x="T68" y="T69"/>
                    </a:cxn>
                    <a:cxn ang="T113">
                      <a:pos x="T70" y="T71"/>
                    </a:cxn>
                    <a:cxn ang="T114">
                      <a:pos x="T72" y="T73"/>
                    </a:cxn>
                    <a:cxn ang="T115">
                      <a:pos x="T74" y="T75"/>
                    </a:cxn>
                    <a:cxn ang="T116">
                      <a:pos x="T76" y="T77"/>
                    </a:cxn>
                  </a:cxnLst>
                  <a:rect l="T117" t="T118" r="T119" b="T120"/>
                  <a:pathLst>
                    <a:path w="1142" h="379">
                      <a:moveTo>
                        <a:pt x="482" y="367"/>
                      </a:moveTo>
                      <a:lnTo>
                        <a:pt x="485" y="366"/>
                      </a:lnTo>
                      <a:lnTo>
                        <a:pt x="492" y="363"/>
                      </a:lnTo>
                      <a:lnTo>
                        <a:pt x="502" y="359"/>
                      </a:lnTo>
                      <a:lnTo>
                        <a:pt x="516" y="353"/>
                      </a:lnTo>
                      <a:lnTo>
                        <a:pt x="533" y="346"/>
                      </a:lnTo>
                      <a:lnTo>
                        <a:pt x="551" y="338"/>
                      </a:lnTo>
                      <a:lnTo>
                        <a:pt x="572" y="328"/>
                      </a:lnTo>
                      <a:lnTo>
                        <a:pt x="593" y="317"/>
                      </a:lnTo>
                      <a:lnTo>
                        <a:pt x="616" y="306"/>
                      </a:lnTo>
                      <a:lnTo>
                        <a:pt x="638" y="292"/>
                      </a:lnTo>
                      <a:lnTo>
                        <a:pt x="660" y="279"/>
                      </a:lnTo>
                      <a:lnTo>
                        <a:pt x="680" y="264"/>
                      </a:lnTo>
                      <a:lnTo>
                        <a:pt x="700" y="249"/>
                      </a:lnTo>
                      <a:lnTo>
                        <a:pt x="717" y="233"/>
                      </a:lnTo>
                      <a:lnTo>
                        <a:pt x="732" y="217"/>
                      </a:lnTo>
                      <a:lnTo>
                        <a:pt x="743" y="201"/>
                      </a:lnTo>
                      <a:lnTo>
                        <a:pt x="0" y="20"/>
                      </a:lnTo>
                      <a:lnTo>
                        <a:pt x="57" y="0"/>
                      </a:lnTo>
                      <a:lnTo>
                        <a:pt x="1142" y="267"/>
                      </a:lnTo>
                      <a:lnTo>
                        <a:pt x="1098" y="292"/>
                      </a:lnTo>
                      <a:lnTo>
                        <a:pt x="784" y="212"/>
                      </a:lnTo>
                      <a:lnTo>
                        <a:pt x="783" y="213"/>
                      </a:lnTo>
                      <a:lnTo>
                        <a:pt x="781" y="216"/>
                      </a:lnTo>
                      <a:lnTo>
                        <a:pt x="776" y="221"/>
                      </a:lnTo>
                      <a:lnTo>
                        <a:pt x="769" y="228"/>
                      </a:lnTo>
                      <a:lnTo>
                        <a:pt x="761" y="237"/>
                      </a:lnTo>
                      <a:lnTo>
                        <a:pt x="750" y="246"/>
                      </a:lnTo>
                      <a:lnTo>
                        <a:pt x="737" y="258"/>
                      </a:lnTo>
                      <a:lnTo>
                        <a:pt x="721" y="269"/>
                      </a:lnTo>
                      <a:lnTo>
                        <a:pt x="703" y="282"/>
                      </a:lnTo>
                      <a:lnTo>
                        <a:pt x="684" y="295"/>
                      </a:lnTo>
                      <a:lnTo>
                        <a:pt x="660" y="309"/>
                      </a:lnTo>
                      <a:lnTo>
                        <a:pt x="635" y="323"/>
                      </a:lnTo>
                      <a:lnTo>
                        <a:pt x="606" y="338"/>
                      </a:lnTo>
                      <a:lnTo>
                        <a:pt x="574" y="352"/>
                      </a:lnTo>
                      <a:lnTo>
                        <a:pt x="540" y="366"/>
                      </a:lnTo>
                      <a:lnTo>
                        <a:pt x="502" y="379"/>
                      </a:lnTo>
                      <a:lnTo>
                        <a:pt x="482" y="36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826" name="Freeform 91"/>
                <p:cNvSpPr>
                  <a:spLocks/>
                </p:cNvSpPr>
                <p:nvPr/>
              </p:nvSpPr>
              <p:spPr bwMode="auto">
                <a:xfrm>
                  <a:off x="4787" y="1725"/>
                  <a:ext cx="167" cy="48"/>
                </a:xfrm>
                <a:custGeom>
                  <a:avLst/>
                  <a:gdLst>
                    <a:gd name="T0" fmla="*/ 0 w 1163"/>
                    <a:gd name="T1" fmla="*/ 0 h 340"/>
                    <a:gd name="T2" fmla="*/ 0 w 1163"/>
                    <a:gd name="T3" fmla="*/ 0 h 340"/>
                    <a:gd name="T4" fmla="*/ 0 w 1163"/>
                    <a:gd name="T5" fmla="*/ 0 h 340"/>
                    <a:gd name="T6" fmla="*/ 0 w 1163"/>
                    <a:gd name="T7" fmla="*/ 0 h 340"/>
                    <a:gd name="T8" fmla="*/ 0 w 1163"/>
                    <a:gd name="T9" fmla="*/ 0 h 34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63"/>
                    <a:gd name="T16" fmla="*/ 0 h 340"/>
                    <a:gd name="T17" fmla="*/ 1163 w 1163"/>
                    <a:gd name="T18" fmla="*/ 340 h 34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63" h="340">
                      <a:moveTo>
                        <a:pt x="0" y="0"/>
                      </a:moveTo>
                      <a:lnTo>
                        <a:pt x="1137" y="340"/>
                      </a:lnTo>
                      <a:lnTo>
                        <a:pt x="1163" y="340"/>
                      </a:lnTo>
                      <a:lnTo>
                        <a:pt x="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827" name="Freeform 92"/>
                <p:cNvSpPr>
                  <a:spLocks/>
                </p:cNvSpPr>
                <p:nvPr/>
              </p:nvSpPr>
              <p:spPr bwMode="auto">
                <a:xfrm>
                  <a:off x="4815" y="1718"/>
                  <a:ext cx="164" cy="44"/>
                </a:xfrm>
                <a:custGeom>
                  <a:avLst/>
                  <a:gdLst>
                    <a:gd name="T0" fmla="*/ 0 w 1149"/>
                    <a:gd name="T1" fmla="*/ 0 h 303"/>
                    <a:gd name="T2" fmla="*/ 0 w 1149"/>
                    <a:gd name="T3" fmla="*/ 0 h 303"/>
                    <a:gd name="T4" fmla="*/ 0 w 1149"/>
                    <a:gd name="T5" fmla="*/ 0 h 303"/>
                    <a:gd name="T6" fmla="*/ 0 w 1149"/>
                    <a:gd name="T7" fmla="*/ 0 h 303"/>
                    <a:gd name="T8" fmla="*/ 0 w 1149"/>
                    <a:gd name="T9" fmla="*/ 0 h 30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49"/>
                    <a:gd name="T16" fmla="*/ 0 h 303"/>
                    <a:gd name="T17" fmla="*/ 1149 w 1149"/>
                    <a:gd name="T18" fmla="*/ 303 h 30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49" h="303">
                      <a:moveTo>
                        <a:pt x="0" y="1"/>
                      </a:moveTo>
                      <a:lnTo>
                        <a:pt x="1124" y="303"/>
                      </a:lnTo>
                      <a:lnTo>
                        <a:pt x="1149" y="302"/>
                      </a:lnTo>
                      <a:lnTo>
                        <a:pt x="34" y="0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828" name="Freeform 93"/>
                <p:cNvSpPr>
                  <a:spLocks/>
                </p:cNvSpPr>
                <p:nvPr/>
              </p:nvSpPr>
              <p:spPr bwMode="auto">
                <a:xfrm>
                  <a:off x="4802" y="1721"/>
                  <a:ext cx="165" cy="48"/>
                </a:xfrm>
                <a:custGeom>
                  <a:avLst/>
                  <a:gdLst>
                    <a:gd name="T0" fmla="*/ 0 w 1155"/>
                    <a:gd name="T1" fmla="*/ 0 h 336"/>
                    <a:gd name="T2" fmla="*/ 0 w 1155"/>
                    <a:gd name="T3" fmla="*/ 0 h 336"/>
                    <a:gd name="T4" fmla="*/ 0 w 1155"/>
                    <a:gd name="T5" fmla="*/ 0 h 336"/>
                    <a:gd name="T6" fmla="*/ 0 w 1155"/>
                    <a:gd name="T7" fmla="*/ 0 h 336"/>
                    <a:gd name="T8" fmla="*/ 0 w 1155"/>
                    <a:gd name="T9" fmla="*/ 0 h 33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55"/>
                    <a:gd name="T16" fmla="*/ 0 h 336"/>
                    <a:gd name="T17" fmla="*/ 1155 w 1155"/>
                    <a:gd name="T18" fmla="*/ 336 h 3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55" h="336">
                      <a:moveTo>
                        <a:pt x="0" y="0"/>
                      </a:moveTo>
                      <a:lnTo>
                        <a:pt x="1134" y="336"/>
                      </a:lnTo>
                      <a:lnTo>
                        <a:pt x="1155" y="328"/>
                      </a:lnTo>
                      <a:lnTo>
                        <a:pt x="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27774" name="Freeform 94"/>
              <p:cNvSpPr>
                <a:spLocks/>
              </p:cNvSpPr>
              <p:nvPr/>
            </p:nvSpPr>
            <p:spPr bwMode="auto">
              <a:xfrm flipV="1">
                <a:off x="1740" y="3512"/>
                <a:ext cx="391" cy="27"/>
              </a:xfrm>
              <a:custGeom>
                <a:avLst/>
                <a:gdLst>
                  <a:gd name="T0" fmla="*/ 0 w 720"/>
                  <a:gd name="T1" fmla="*/ 0 h 56"/>
                  <a:gd name="T2" fmla="*/ 0 w 720"/>
                  <a:gd name="T3" fmla="*/ 0 h 56"/>
                  <a:gd name="T4" fmla="*/ 1 w 720"/>
                  <a:gd name="T5" fmla="*/ 0 h 56"/>
                  <a:gd name="T6" fmla="*/ 1 w 720"/>
                  <a:gd name="T7" fmla="*/ 0 h 5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720"/>
                  <a:gd name="T13" fmla="*/ 0 h 56"/>
                  <a:gd name="T14" fmla="*/ 720 w 720"/>
                  <a:gd name="T15" fmla="*/ 56 h 5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720" h="56">
                    <a:moveTo>
                      <a:pt x="0" y="0"/>
                    </a:moveTo>
                    <a:lnTo>
                      <a:pt x="0" y="56"/>
                    </a:lnTo>
                    <a:lnTo>
                      <a:pt x="720" y="56"/>
                    </a:lnTo>
                    <a:lnTo>
                      <a:pt x="720" y="8"/>
                    </a:lnTo>
                  </a:path>
                </a:pathLst>
              </a:cu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27775" name="Line 95"/>
              <p:cNvSpPr>
                <a:spLocks noChangeShapeType="1"/>
              </p:cNvSpPr>
              <p:nvPr/>
            </p:nvSpPr>
            <p:spPr bwMode="auto">
              <a:xfrm>
                <a:off x="1932" y="3451"/>
                <a:ext cx="0" cy="6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grpSp>
            <p:nvGrpSpPr>
              <p:cNvPr id="327776" name="Group 96"/>
              <p:cNvGrpSpPr>
                <a:grpSpLocks/>
              </p:cNvGrpSpPr>
              <p:nvPr/>
            </p:nvGrpSpPr>
            <p:grpSpPr bwMode="auto">
              <a:xfrm>
                <a:off x="1791" y="3364"/>
                <a:ext cx="275" cy="118"/>
                <a:chOff x="3600" y="219"/>
                <a:chExt cx="360" cy="175"/>
              </a:xfrm>
            </p:grpSpPr>
            <p:sp>
              <p:nvSpPr>
                <p:cNvPr id="327777" name="Oval 97"/>
                <p:cNvSpPr>
                  <a:spLocks noChangeArrowheads="1"/>
                </p:cNvSpPr>
                <p:nvPr/>
              </p:nvSpPr>
              <p:spPr bwMode="auto">
                <a:xfrm>
                  <a:off x="3603" y="297"/>
                  <a:ext cx="357" cy="97"/>
                </a:xfrm>
                <a:prstGeom prst="ellipse">
                  <a:avLst/>
                </a:prstGeom>
                <a:solidFill>
                  <a:srgbClr val="FF0000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charset="0"/>
                    <a:buChar char="r"/>
                    <a:defRPr sz="28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75000"/>
                    <a:buFont typeface="ZapfDingbats" charset="0"/>
                    <a:buChar char="m"/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27778" name="Line 98"/>
                <p:cNvSpPr>
                  <a:spLocks noChangeShapeType="1"/>
                </p:cNvSpPr>
                <p:nvPr/>
              </p:nvSpPr>
              <p:spPr bwMode="auto">
                <a:xfrm>
                  <a:off x="3603" y="289"/>
                  <a:ext cx="0" cy="6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27779" name="Line 99"/>
                <p:cNvSpPr>
                  <a:spLocks noChangeShapeType="1"/>
                </p:cNvSpPr>
                <p:nvPr/>
              </p:nvSpPr>
              <p:spPr bwMode="auto">
                <a:xfrm>
                  <a:off x="3960" y="289"/>
                  <a:ext cx="0" cy="6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27780" name="Rectangle 100"/>
                <p:cNvSpPr>
                  <a:spLocks noChangeArrowheads="1"/>
                </p:cNvSpPr>
                <p:nvPr/>
              </p:nvSpPr>
              <p:spPr bwMode="auto">
                <a:xfrm>
                  <a:off x="3603" y="289"/>
                  <a:ext cx="354" cy="59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charset="0"/>
                    <a:buChar char="r"/>
                    <a:defRPr sz="28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75000"/>
                    <a:buFont typeface="ZapfDingbats" charset="0"/>
                    <a:buChar char="m"/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solidFill>
                      <a:srgbClr val="000000"/>
                    </a:solidFill>
                    <a:latin typeface="Times New Roman" charset="0"/>
                  </a:endParaRPr>
                </a:p>
              </p:txBody>
            </p:sp>
            <p:sp>
              <p:nvSpPr>
                <p:cNvPr id="327781" name="Oval 101"/>
                <p:cNvSpPr>
                  <a:spLocks noChangeArrowheads="1"/>
                </p:cNvSpPr>
                <p:nvPr/>
              </p:nvSpPr>
              <p:spPr bwMode="auto">
                <a:xfrm>
                  <a:off x="3600" y="219"/>
                  <a:ext cx="357" cy="113"/>
                </a:xfrm>
                <a:prstGeom prst="ellipse">
                  <a:avLst/>
                </a:prstGeom>
                <a:solidFill>
                  <a:srgbClr val="FF0000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charset="0"/>
                    <a:buChar char="r"/>
                    <a:defRPr sz="28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75000"/>
                    <a:buFont typeface="ZapfDingbats" charset="0"/>
                    <a:buChar char="m"/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  <p:grpSp>
              <p:nvGrpSpPr>
                <p:cNvPr id="327782" name="Group 102"/>
                <p:cNvGrpSpPr>
                  <a:grpSpLocks/>
                </p:cNvGrpSpPr>
                <p:nvPr/>
              </p:nvGrpSpPr>
              <p:grpSpPr bwMode="auto">
                <a:xfrm>
                  <a:off x="3686" y="244"/>
                  <a:ext cx="177" cy="66"/>
                  <a:chOff x="2848" y="848"/>
                  <a:chExt cx="140" cy="98"/>
                </a:xfrm>
              </p:grpSpPr>
              <p:sp>
                <p:nvSpPr>
                  <p:cNvPr id="327787" name="Line 103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2848" y="848"/>
                    <a:ext cx="50" cy="2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27788" name="Line 104"/>
                  <p:cNvSpPr>
                    <a:spLocks noChangeShapeType="1"/>
                  </p:cNvSpPr>
                  <p:nvPr/>
                </p:nvSpPr>
                <p:spPr bwMode="auto">
                  <a:xfrm>
                    <a:off x="2944" y="946"/>
                    <a:ext cx="44" cy="0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27789" name="Line 105"/>
                  <p:cNvSpPr>
                    <a:spLocks noChangeShapeType="1"/>
                  </p:cNvSpPr>
                  <p:nvPr/>
                </p:nvSpPr>
                <p:spPr bwMode="auto">
                  <a:xfrm>
                    <a:off x="2894" y="850"/>
                    <a:ext cx="52" cy="96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27783" name="Group 106"/>
                <p:cNvGrpSpPr>
                  <a:grpSpLocks/>
                </p:cNvGrpSpPr>
                <p:nvPr/>
              </p:nvGrpSpPr>
              <p:grpSpPr bwMode="auto">
                <a:xfrm flipV="1">
                  <a:off x="3686" y="243"/>
                  <a:ext cx="177" cy="66"/>
                  <a:chOff x="2848" y="848"/>
                  <a:chExt cx="140" cy="98"/>
                </a:xfrm>
              </p:grpSpPr>
              <p:sp>
                <p:nvSpPr>
                  <p:cNvPr id="327784" name="Line 107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2848" y="848"/>
                    <a:ext cx="50" cy="2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27785" name="Line 108"/>
                  <p:cNvSpPr>
                    <a:spLocks noChangeShapeType="1"/>
                  </p:cNvSpPr>
                  <p:nvPr/>
                </p:nvSpPr>
                <p:spPr bwMode="auto">
                  <a:xfrm>
                    <a:off x="2944" y="946"/>
                    <a:ext cx="44" cy="0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27786" name="Line 109"/>
                  <p:cNvSpPr>
                    <a:spLocks noChangeShapeType="1"/>
                  </p:cNvSpPr>
                  <p:nvPr/>
                </p:nvSpPr>
                <p:spPr bwMode="auto">
                  <a:xfrm>
                    <a:off x="2894" y="850"/>
                    <a:ext cx="52" cy="96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</p:grpSp>
        <p:grpSp>
          <p:nvGrpSpPr>
            <p:cNvPr id="258672" name="Group 110"/>
            <p:cNvGrpSpPr>
              <a:grpSpLocks/>
            </p:cNvGrpSpPr>
            <p:nvPr/>
          </p:nvGrpSpPr>
          <p:grpSpPr bwMode="auto">
            <a:xfrm>
              <a:off x="1982" y="2676"/>
              <a:ext cx="492" cy="498"/>
              <a:chOff x="1533" y="3235"/>
              <a:chExt cx="492" cy="498"/>
            </a:xfrm>
          </p:grpSpPr>
          <p:grpSp>
            <p:nvGrpSpPr>
              <p:cNvPr id="259066" name="Group 111"/>
              <p:cNvGrpSpPr>
                <a:grpSpLocks/>
              </p:cNvGrpSpPr>
              <p:nvPr/>
            </p:nvGrpSpPr>
            <p:grpSpPr bwMode="auto">
              <a:xfrm>
                <a:off x="1850" y="3235"/>
                <a:ext cx="159" cy="146"/>
                <a:chOff x="4781" y="1833"/>
                <a:chExt cx="318" cy="262"/>
              </a:xfrm>
            </p:grpSpPr>
            <p:sp>
              <p:nvSpPr>
                <p:cNvPr id="327732" name="AutoShape 112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4787" y="1835"/>
                  <a:ext cx="312" cy="26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733" name="Freeform 113"/>
                <p:cNvSpPr>
                  <a:spLocks/>
                </p:cNvSpPr>
                <p:nvPr/>
              </p:nvSpPr>
              <p:spPr bwMode="auto">
                <a:xfrm>
                  <a:off x="4781" y="1833"/>
                  <a:ext cx="307" cy="258"/>
                </a:xfrm>
                <a:custGeom>
                  <a:avLst/>
                  <a:gdLst>
                    <a:gd name="T0" fmla="*/ 0 w 2150"/>
                    <a:gd name="T1" fmla="*/ 0 h 1804"/>
                    <a:gd name="T2" fmla="*/ 0 w 2150"/>
                    <a:gd name="T3" fmla="*/ 0 h 1804"/>
                    <a:gd name="T4" fmla="*/ 0 w 2150"/>
                    <a:gd name="T5" fmla="*/ 0 h 1804"/>
                    <a:gd name="T6" fmla="*/ 0 w 2150"/>
                    <a:gd name="T7" fmla="*/ 0 h 1804"/>
                    <a:gd name="T8" fmla="*/ 0 w 2150"/>
                    <a:gd name="T9" fmla="*/ 0 h 1804"/>
                    <a:gd name="T10" fmla="*/ 0 w 2150"/>
                    <a:gd name="T11" fmla="*/ 0 h 1804"/>
                    <a:gd name="T12" fmla="*/ 0 w 2150"/>
                    <a:gd name="T13" fmla="*/ 0 h 1804"/>
                    <a:gd name="T14" fmla="*/ 0 w 2150"/>
                    <a:gd name="T15" fmla="*/ 0 h 1804"/>
                    <a:gd name="T16" fmla="*/ 0 w 2150"/>
                    <a:gd name="T17" fmla="*/ 0 h 1804"/>
                    <a:gd name="T18" fmla="*/ 0 w 2150"/>
                    <a:gd name="T19" fmla="*/ 0 h 1804"/>
                    <a:gd name="T20" fmla="*/ 0 w 2150"/>
                    <a:gd name="T21" fmla="*/ 0 h 1804"/>
                    <a:gd name="T22" fmla="*/ 0 w 2150"/>
                    <a:gd name="T23" fmla="*/ 0 h 1804"/>
                    <a:gd name="T24" fmla="*/ 0 w 2150"/>
                    <a:gd name="T25" fmla="*/ 0 h 1804"/>
                    <a:gd name="T26" fmla="*/ 0 w 2150"/>
                    <a:gd name="T27" fmla="*/ 0 h 1804"/>
                    <a:gd name="T28" fmla="*/ 0 w 2150"/>
                    <a:gd name="T29" fmla="*/ 0 h 1804"/>
                    <a:gd name="T30" fmla="*/ 0 w 2150"/>
                    <a:gd name="T31" fmla="*/ 0 h 1804"/>
                    <a:gd name="T32" fmla="*/ 0 w 2150"/>
                    <a:gd name="T33" fmla="*/ 0 h 1804"/>
                    <a:gd name="T34" fmla="*/ 0 w 2150"/>
                    <a:gd name="T35" fmla="*/ 0 h 1804"/>
                    <a:gd name="T36" fmla="*/ 0 w 2150"/>
                    <a:gd name="T37" fmla="*/ 0 h 1804"/>
                    <a:gd name="T38" fmla="*/ 0 w 2150"/>
                    <a:gd name="T39" fmla="*/ 0 h 1804"/>
                    <a:gd name="T40" fmla="*/ 0 w 2150"/>
                    <a:gd name="T41" fmla="*/ 0 h 1804"/>
                    <a:gd name="T42" fmla="*/ 0 w 2150"/>
                    <a:gd name="T43" fmla="*/ 0 h 1804"/>
                    <a:gd name="T44" fmla="*/ 0 w 2150"/>
                    <a:gd name="T45" fmla="*/ 0 h 1804"/>
                    <a:gd name="T46" fmla="*/ 0 w 2150"/>
                    <a:gd name="T47" fmla="*/ 0 h 1804"/>
                    <a:gd name="T48" fmla="*/ 0 w 2150"/>
                    <a:gd name="T49" fmla="*/ 0 h 1804"/>
                    <a:gd name="T50" fmla="*/ 0 w 2150"/>
                    <a:gd name="T51" fmla="*/ 0 h 1804"/>
                    <a:gd name="T52" fmla="*/ 0 w 2150"/>
                    <a:gd name="T53" fmla="*/ 0 h 1804"/>
                    <a:gd name="T54" fmla="*/ 0 w 2150"/>
                    <a:gd name="T55" fmla="*/ 0 h 1804"/>
                    <a:gd name="T56" fmla="*/ 0 w 2150"/>
                    <a:gd name="T57" fmla="*/ 0 h 1804"/>
                    <a:gd name="T58" fmla="*/ 0 w 2150"/>
                    <a:gd name="T59" fmla="*/ 0 h 1804"/>
                    <a:gd name="T60" fmla="*/ 0 w 2150"/>
                    <a:gd name="T61" fmla="*/ 0 h 1804"/>
                    <a:gd name="T62" fmla="*/ 0 w 2150"/>
                    <a:gd name="T63" fmla="*/ 0 h 1804"/>
                    <a:gd name="T64" fmla="*/ 0 w 2150"/>
                    <a:gd name="T65" fmla="*/ 0 h 1804"/>
                    <a:gd name="T66" fmla="*/ 0 w 2150"/>
                    <a:gd name="T67" fmla="*/ 0 h 1804"/>
                    <a:gd name="T68" fmla="*/ 0 w 2150"/>
                    <a:gd name="T69" fmla="*/ 0 h 1804"/>
                    <a:gd name="T70" fmla="*/ 0 w 2150"/>
                    <a:gd name="T71" fmla="*/ 0 h 1804"/>
                    <a:gd name="T72" fmla="*/ 0 w 2150"/>
                    <a:gd name="T73" fmla="*/ 0 h 1804"/>
                    <a:gd name="T74" fmla="*/ 0 w 2150"/>
                    <a:gd name="T75" fmla="*/ 0 h 1804"/>
                    <a:gd name="T76" fmla="*/ 0 w 2150"/>
                    <a:gd name="T77" fmla="*/ 0 h 1804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w 2150"/>
                    <a:gd name="T118" fmla="*/ 0 h 1804"/>
                    <a:gd name="T119" fmla="*/ 2150 w 2150"/>
                    <a:gd name="T120" fmla="*/ 1804 h 1804"/>
                  </a:gdLst>
                  <a:ahLst/>
                  <a:cxnLst>
                    <a:cxn ang="T78">
                      <a:pos x="T0" y="T1"/>
                    </a:cxn>
                    <a:cxn ang="T79">
                      <a:pos x="T2" y="T3"/>
                    </a:cxn>
                    <a:cxn ang="T80">
                      <a:pos x="T4" y="T5"/>
                    </a:cxn>
                    <a:cxn ang="T81">
                      <a:pos x="T6" y="T7"/>
                    </a:cxn>
                    <a:cxn ang="T82">
                      <a:pos x="T8" y="T9"/>
                    </a:cxn>
                    <a:cxn ang="T83">
                      <a:pos x="T10" y="T11"/>
                    </a:cxn>
                    <a:cxn ang="T84">
                      <a:pos x="T12" y="T13"/>
                    </a:cxn>
                    <a:cxn ang="T85">
                      <a:pos x="T14" y="T15"/>
                    </a:cxn>
                    <a:cxn ang="T86">
                      <a:pos x="T16" y="T17"/>
                    </a:cxn>
                    <a:cxn ang="T87">
                      <a:pos x="T18" y="T19"/>
                    </a:cxn>
                    <a:cxn ang="T88">
                      <a:pos x="T20" y="T21"/>
                    </a:cxn>
                    <a:cxn ang="T89">
                      <a:pos x="T22" y="T23"/>
                    </a:cxn>
                    <a:cxn ang="T90">
                      <a:pos x="T24" y="T25"/>
                    </a:cxn>
                    <a:cxn ang="T91">
                      <a:pos x="T26" y="T27"/>
                    </a:cxn>
                    <a:cxn ang="T92">
                      <a:pos x="T28" y="T29"/>
                    </a:cxn>
                    <a:cxn ang="T93">
                      <a:pos x="T30" y="T31"/>
                    </a:cxn>
                    <a:cxn ang="T94">
                      <a:pos x="T32" y="T33"/>
                    </a:cxn>
                    <a:cxn ang="T95">
                      <a:pos x="T34" y="T35"/>
                    </a:cxn>
                    <a:cxn ang="T96">
                      <a:pos x="T36" y="T37"/>
                    </a:cxn>
                    <a:cxn ang="T97">
                      <a:pos x="T38" y="T39"/>
                    </a:cxn>
                    <a:cxn ang="T98">
                      <a:pos x="T40" y="T41"/>
                    </a:cxn>
                    <a:cxn ang="T99">
                      <a:pos x="T42" y="T43"/>
                    </a:cxn>
                    <a:cxn ang="T100">
                      <a:pos x="T44" y="T45"/>
                    </a:cxn>
                    <a:cxn ang="T101">
                      <a:pos x="T46" y="T47"/>
                    </a:cxn>
                    <a:cxn ang="T102">
                      <a:pos x="T48" y="T49"/>
                    </a:cxn>
                    <a:cxn ang="T103">
                      <a:pos x="T50" y="T51"/>
                    </a:cxn>
                    <a:cxn ang="T104">
                      <a:pos x="T52" y="T53"/>
                    </a:cxn>
                    <a:cxn ang="T105">
                      <a:pos x="T54" y="T55"/>
                    </a:cxn>
                    <a:cxn ang="T106">
                      <a:pos x="T56" y="T57"/>
                    </a:cxn>
                    <a:cxn ang="T107">
                      <a:pos x="T58" y="T59"/>
                    </a:cxn>
                    <a:cxn ang="T108">
                      <a:pos x="T60" y="T61"/>
                    </a:cxn>
                    <a:cxn ang="T109">
                      <a:pos x="T62" y="T63"/>
                    </a:cxn>
                    <a:cxn ang="T110">
                      <a:pos x="T64" y="T65"/>
                    </a:cxn>
                    <a:cxn ang="T111">
                      <a:pos x="T66" y="T67"/>
                    </a:cxn>
                    <a:cxn ang="T112">
                      <a:pos x="T68" y="T69"/>
                    </a:cxn>
                    <a:cxn ang="T113">
                      <a:pos x="T70" y="T71"/>
                    </a:cxn>
                    <a:cxn ang="T114">
                      <a:pos x="T72" y="T73"/>
                    </a:cxn>
                    <a:cxn ang="T115">
                      <a:pos x="T74" y="T75"/>
                    </a:cxn>
                    <a:cxn ang="T116">
                      <a:pos x="T76" y="T77"/>
                    </a:cxn>
                  </a:cxnLst>
                  <a:rect l="T117" t="T118" r="T119" b="T120"/>
                  <a:pathLst>
                    <a:path w="2150" h="1804">
                      <a:moveTo>
                        <a:pt x="582" y="239"/>
                      </a:moveTo>
                      <a:lnTo>
                        <a:pt x="606" y="129"/>
                      </a:lnTo>
                      <a:lnTo>
                        <a:pt x="607" y="129"/>
                      </a:lnTo>
                      <a:lnTo>
                        <a:pt x="611" y="128"/>
                      </a:lnTo>
                      <a:lnTo>
                        <a:pt x="616" y="125"/>
                      </a:lnTo>
                      <a:lnTo>
                        <a:pt x="623" y="123"/>
                      </a:lnTo>
                      <a:lnTo>
                        <a:pt x="633" y="120"/>
                      </a:lnTo>
                      <a:lnTo>
                        <a:pt x="645" y="115"/>
                      </a:lnTo>
                      <a:lnTo>
                        <a:pt x="659" y="112"/>
                      </a:lnTo>
                      <a:lnTo>
                        <a:pt x="676" y="107"/>
                      </a:lnTo>
                      <a:lnTo>
                        <a:pt x="694" y="101"/>
                      </a:lnTo>
                      <a:lnTo>
                        <a:pt x="715" y="95"/>
                      </a:lnTo>
                      <a:lnTo>
                        <a:pt x="738" y="90"/>
                      </a:lnTo>
                      <a:lnTo>
                        <a:pt x="763" y="84"/>
                      </a:lnTo>
                      <a:lnTo>
                        <a:pt x="790" y="78"/>
                      </a:lnTo>
                      <a:lnTo>
                        <a:pt x="820" y="71"/>
                      </a:lnTo>
                      <a:lnTo>
                        <a:pt x="852" y="64"/>
                      </a:lnTo>
                      <a:lnTo>
                        <a:pt x="886" y="59"/>
                      </a:lnTo>
                      <a:lnTo>
                        <a:pt x="922" y="52"/>
                      </a:lnTo>
                      <a:lnTo>
                        <a:pt x="961" y="46"/>
                      </a:lnTo>
                      <a:lnTo>
                        <a:pt x="1002" y="40"/>
                      </a:lnTo>
                      <a:lnTo>
                        <a:pt x="1044" y="35"/>
                      </a:lnTo>
                      <a:lnTo>
                        <a:pt x="1090" y="29"/>
                      </a:lnTo>
                      <a:lnTo>
                        <a:pt x="1138" y="23"/>
                      </a:lnTo>
                      <a:lnTo>
                        <a:pt x="1187" y="18"/>
                      </a:lnTo>
                      <a:lnTo>
                        <a:pt x="1240" y="14"/>
                      </a:lnTo>
                      <a:lnTo>
                        <a:pt x="1294" y="10"/>
                      </a:lnTo>
                      <a:lnTo>
                        <a:pt x="1350" y="7"/>
                      </a:lnTo>
                      <a:lnTo>
                        <a:pt x="1410" y="4"/>
                      </a:lnTo>
                      <a:lnTo>
                        <a:pt x="1470" y="1"/>
                      </a:lnTo>
                      <a:lnTo>
                        <a:pt x="1535" y="0"/>
                      </a:lnTo>
                      <a:lnTo>
                        <a:pt x="1601" y="0"/>
                      </a:lnTo>
                      <a:lnTo>
                        <a:pt x="1668" y="0"/>
                      </a:lnTo>
                      <a:lnTo>
                        <a:pt x="1739" y="1"/>
                      </a:lnTo>
                      <a:lnTo>
                        <a:pt x="1816" y="44"/>
                      </a:lnTo>
                      <a:lnTo>
                        <a:pt x="1799" y="248"/>
                      </a:lnTo>
                      <a:lnTo>
                        <a:pt x="1804" y="251"/>
                      </a:lnTo>
                      <a:lnTo>
                        <a:pt x="1820" y="259"/>
                      </a:lnTo>
                      <a:lnTo>
                        <a:pt x="1842" y="272"/>
                      </a:lnTo>
                      <a:lnTo>
                        <a:pt x="1868" y="292"/>
                      </a:lnTo>
                      <a:lnTo>
                        <a:pt x="1896" y="318"/>
                      </a:lnTo>
                      <a:lnTo>
                        <a:pt x="1920" y="351"/>
                      </a:lnTo>
                      <a:lnTo>
                        <a:pt x="1939" y="390"/>
                      </a:lnTo>
                      <a:lnTo>
                        <a:pt x="1951" y="436"/>
                      </a:lnTo>
                      <a:lnTo>
                        <a:pt x="2125" y="593"/>
                      </a:lnTo>
                      <a:lnTo>
                        <a:pt x="2078" y="1009"/>
                      </a:lnTo>
                      <a:lnTo>
                        <a:pt x="1799" y="1149"/>
                      </a:lnTo>
                      <a:lnTo>
                        <a:pt x="2129" y="1247"/>
                      </a:lnTo>
                      <a:lnTo>
                        <a:pt x="2131" y="1251"/>
                      </a:lnTo>
                      <a:lnTo>
                        <a:pt x="2137" y="1264"/>
                      </a:lnTo>
                      <a:lnTo>
                        <a:pt x="2143" y="1284"/>
                      </a:lnTo>
                      <a:lnTo>
                        <a:pt x="2149" y="1310"/>
                      </a:lnTo>
                      <a:lnTo>
                        <a:pt x="2150" y="1342"/>
                      </a:lnTo>
                      <a:lnTo>
                        <a:pt x="2147" y="1380"/>
                      </a:lnTo>
                      <a:lnTo>
                        <a:pt x="2136" y="1423"/>
                      </a:lnTo>
                      <a:lnTo>
                        <a:pt x="2117" y="1468"/>
                      </a:lnTo>
                      <a:lnTo>
                        <a:pt x="1244" y="1804"/>
                      </a:lnTo>
                      <a:lnTo>
                        <a:pt x="0" y="1413"/>
                      </a:lnTo>
                      <a:lnTo>
                        <a:pt x="22" y="1367"/>
                      </a:lnTo>
                      <a:lnTo>
                        <a:pt x="212" y="1302"/>
                      </a:lnTo>
                      <a:lnTo>
                        <a:pt x="212" y="248"/>
                      </a:lnTo>
                      <a:lnTo>
                        <a:pt x="213" y="247"/>
                      </a:lnTo>
                      <a:lnTo>
                        <a:pt x="217" y="244"/>
                      </a:lnTo>
                      <a:lnTo>
                        <a:pt x="223" y="240"/>
                      </a:lnTo>
                      <a:lnTo>
                        <a:pt x="232" y="234"/>
                      </a:lnTo>
                      <a:lnTo>
                        <a:pt x="245" y="228"/>
                      </a:lnTo>
                      <a:lnTo>
                        <a:pt x="258" y="221"/>
                      </a:lnTo>
                      <a:lnTo>
                        <a:pt x="276" y="214"/>
                      </a:lnTo>
                      <a:lnTo>
                        <a:pt x="294" y="207"/>
                      </a:lnTo>
                      <a:lnTo>
                        <a:pt x="316" y="201"/>
                      </a:lnTo>
                      <a:lnTo>
                        <a:pt x="340" y="197"/>
                      </a:lnTo>
                      <a:lnTo>
                        <a:pt x="366" y="194"/>
                      </a:lnTo>
                      <a:lnTo>
                        <a:pt x="393" y="192"/>
                      </a:lnTo>
                      <a:lnTo>
                        <a:pt x="424" y="193"/>
                      </a:lnTo>
                      <a:lnTo>
                        <a:pt x="457" y="197"/>
                      </a:lnTo>
                      <a:lnTo>
                        <a:pt x="493" y="203"/>
                      </a:lnTo>
                      <a:lnTo>
                        <a:pt x="529" y="214"/>
                      </a:lnTo>
                      <a:lnTo>
                        <a:pt x="582" y="239"/>
                      </a:lnTo>
                      <a:close/>
                    </a:path>
                  </a:pathLst>
                </a:cu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734" name="Freeform 114"/>
                <p:cNvSpPr>
                  <a:spLocks/>
                </p:cNvSpPr>
                <p:nvPr/>
              </p:nvSpPr>
              <p:spPr bwMode="auto">
                <a:xfrm>
                  <a:off x="4894" y="1857"/>
                  <a:ext cx="98" cy="112"/>
                </a:xfrm>
                <a:custGeom>
                  <a:avLst/>
                  <a:gdLst>
                    <a:gd name="T0" fmla="*/ 0 w 690"/>
                    <a:gd name="T1" fmla="*/ 0 h 782"/>
                    <a:gd name="T2" fmla="*/ 0 w 690"/>
                    <a:gd name="T3" fmla="*/ 0 h 782"/>
                    <a:gd name="T4" fmla="*/ 0 w 690"/>
                    <a:gd name="T5" fmla="*/ 0 h 782"/>
                    <a:gd name="T6" fmla="*/ 0 w 690"/>
                    <a:gd name="T7" fmla="*/ 0 h 782"/>
                    <a:gd name="T8" fmla="*/ 0 w 690"/>
                    <a:gd name="T9" fmla="*/ 0 h 782"/>
                    <a:gd name="T10" fmla="*/ 0 w 690"/>
                    <a:gd name="T11" fmla="*/ 0 h 782"/>
                    <a:gd name="T12" fmla="*/ 0 w 690"/>
                    <a:gd name="T13" fmla="*/ 0 h 782"/>
                    <a:gd name="T14" fmla="*/ 0 w 690"/>
                    <a:gd name="T15" fmla="*/ 0 h 782"/>
                    <a:gd name="T16" fmla="*/ 0 w 690"/>
                    <a:gd name="T17" fmla="*/ 0 h 782"/>
                    <a:gd name="T18" fmla="*/ 0 w 690"/>
                    <a:gd name="T19" fmla="*/ 0 h 782"/>
                    <a:gd name="T20" fmla="*/ 0 w 690"/>
                    <a:gd name="T21" fmla="*/ 0 h 782"/>
                    <a:gd name="T22" fmla="*/ 0 w 690"/>
                    <a:gd name="T23" fmla="*/ 0 h 782"/>
                    <a:gd name="T24" fmla="*/ 0 w 690"/>
                    <a:gd name="T25" fmla="*/ 0 h 782"/>
                    <a:gd name="T26" fmla="*/ 0 w 690"/>
                    <a:gd name="T27" fmla="*/ 0 h 782"/>
                    <a:gd name="T28" fmla="*/ 0 w 690"/>
                    <a:gd name="T29" fmla="*/ 0 h 782"/>
                    <a:gd name="T30" fmla="*/ 0 w 690"/>
                    <a:gd name="T31" fmla="*/ 0 h 782"/>
                    <a:gd name="T32" fmla="*/ 0 w 690"/>
                    <a:gd name="T33" fmla="*/ 0 h 782"/>
                    <a:gd name="T34" fmla="*/ 0 w 690"/>
                    <a:gd name="T35" fmla="*/ 0 h 782"/>
                    <a:gd name="T36" fmla="*/ 0 w 690"/>
                    <a:gd name="T37" fmla="*/ 0 h 782"/>
                    <a:gd name="T38" fmla="*/ 0 w 690"/>
                    <a:gd name="T39" fmla="*/ 0 h 782"/>
                    <a:gd name="T40" fmla="*/ 0 w 690"/>
                    <a:gd name="T41" fmla="*/ 0 h 782"/>
                    <a:gd name="T42" fmla="*/ 0 w 690"/>
                    <a:gd name="T43" fmla="*/ 0 h 782"/>
                    <a:gd name="T44" fmla="*/ 0 w 690"/>
                    <a:gd name="T45" fmla="*/ 0 h 782"/>
                    <a:gd name="T46" fmla="*/ 0 w 690"/>
                    <a:gd name="T47" fmla="*/ 0 h 782"/>
                    <a:gd name="T48" fmla="*/ 0 w 690"/>
                    <a:gd name="T49" fmla="*/ 0 h 782"/>
                    <a:gd name="T50" fmla="*/ 0 w 690"/>
                    <a:gd name="T51" fmla="*/ 0 h 782"/>
                    <a:gd name="T52" fmla="*/ 0 w 690"/>
                    <a:gd name="T53" fmla="*/ 0 h 782"/>
                    <a:gd name="T54" fmla="*/ 0 w 690"/>
                    <a:gd name="T55" fmla="*/ 0 h 782"/>
                    <a:gd name="T56" fmla="*/ 0 w 690"/>
                    <a:gd name="T57" fmla="*/ 0 h 782"/>
                    <a:gd name="T58" fmla="*/ 0 w 690"/>
                    <a:gd name="T59" fmla="*/ 0 h 782"/>
                    <a:gd name="T60" fmla="*/ 0 w 690"/>
                    <a:gd name="T61" fmla="*/ 0 h 782"/>
                    <a:gd name="T62" fmla="*/ 0 w 690"/>
                    <a:gd name="T63" fmla="*/ 0 h 782"/>
                    <a:gd name="T64" fmla="*/ 0 w 690"/>
                    <a:gd name="T65" fmla="*/ 0 h 782"/>
                    <a:gd name="T66" fmla="*/ 0 w 690"/>
                    <a:gd name="T67" fmla="*/ 0 h 782"/>
                    <a:gd name="T68" fmla="*/ 0 w 690"/>
                    <a:gd name="T69" fmla="*/ 0 h 782"/>
                    <a:gd name="T70" fmla="*/ 0 w 690"/>
                    <a:gd name="T71" fmla="*/ 0 h 782"/>
                    <a:gd name="T72" fmla="*/ 0 w 690"/>
                    <a:gd name="T73" fmla="*/ 0 h 782"/>
                    <a:gd name="T74" fmla="*/ 0 w 690"/>
                    <a:gd name="T75" fmla="*/ 0 h 782"/>
                    <a:gd name="T76" fmla="*/ 0 w 690"/>
                    <a:gd name="T77" fmla="*/ 0 h 782"/>
                    <a:gd name="T78" fmla="*/ 0 w 690"/>
                    <a:gd name="T79" fmla="*/ 0 h 782"/>
                    <a:gd name="T80" fmla="*/ 0 w 690"/>
                    <a:gd name="T81" fmla="*/ 0 h 782"/>
                    <a:gd name="T82" fmla="*/ 0 w 690"/>
                    <a:gd name="T83" fmla="*/ 0 h 782"/>
                    <a:gd name="T84" fmla="*/ 0 w 690"/>
                    <a:gd name="T85" fmla="*/ 0 h 782"/>
                    <a:gd name="T86" fmla="*/ 0 w 690"/>
                    <a:gd name="T87" fmla="*/ 0 h 782"/>
                    <a:gd name="T88" fmla="*/ 0 w 690"/>
                    <a:gd name="T89" fmla="*/ 0 h 782"/>
                    <a:gd name="T90" fmla="*/ 0 w 690"/>
                    <a:gd name="T91" fmla="*/ 0 h 782"/>
                    <a:gd name="T92" fmla="*/ 0 w 690"/>
                    <a:gd name="T93" fmla="*/ 0 h 782"/>
                    <a:gd name="T94" fmla="*/ 0 w 690"/>
                    <a:gd name="T95" fmla="*/ 0 h 782"/>
                    <a:gd name="T96" fmla="*/ 0 w 690"/>
                    <a:gd name="T97" fmla="*/ 0 h 782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w 690"/>
                    <a:gd name="T148" fmla="*/ 0 h 782"/>
                    <a:gd name="T149" fmla="*/ 690 w 690"/>
                    <a:gd name="T150" fmla="*/ 782 h 782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T147" t="T148" r="T149" b="T150"/>
                  <a:pathLst>
                    <a:path w="690" h="782">
                      <a:moveTo>
                        <a:pt x="684" y="29"/>
                      </a:moveTo>
                      <a:lnTo>
                        <a:pt x="681" y="28"/>
                      </a:lnTo>
                      <a:lnTo>
                        <a:pt x="670" y="25"/>
                      </a:lnTo>
                      <a:lnTo>
                        <a:pt x="652" y="21"/>
                      </a:lnTo>
                      <a:lnTo>
                        <a:pt x="628" y="16"/>
                      </a:lnTo>
                      <a:lnTo>
                        <a:pt x="600" y="11"/>
                      </a:lnTo>
                      <a:lnTo>
                        <a:pt x="566" y="7"/>
                      </a:lnTo>
                      <a:lnTo>
                        <a:pt x="527" y="3"/>
                      </a:lnTo>
                      <a:lnTo>
                        <a:pt x="483" y="1"/>
                      </a:lnTo>
                      <a:lnTo>
                        <a:pt x="436" y="0"/>
                      </a:lnTo>
                      <a:lnTo>
                        <a:pt x="386" y="2"/>
                      </a:lnTo>
                      <a:lnTo>
                        <a:pt x="333" y="7"/>
                      </a:lnTo>
                      <a:lnTo>
                        <a:pt x="277" y="16"/>
                      </a:lnTo>
                      <a:lnTo>
                        <a:pt x="221" y="28"/>
                      </a:lnTo>
                      <a:lnTo>
                        <a:pt x="163" y="45"/>
                      </a:lnTo>
                      <a:lnTo>
                        <a:pt x="104" y="65"/>
                      </a:lnTo>
                      <a:lnTo>
                        <a:pt x="44" y="93"/>
                      </a:lnTo>
                      <a:lnTo>
                        <a:pt x="40" y="108"/>
                      </a:lnTo>
                      <a:lnTo>
                        <a:pt x="29" y="150"/>
                      </a:lnTo>
                      <a:lnTo>
                        <a:pt x="17" y="216"/>
                      </a:lnTo>
                      <a:lnTo>
                        <a:pt x="5" y="301"/>
                      </a:lnTo>
                      <a:lnTo>
                        <a:pt x="0" y="402"/>
                      </a:lnTo>
                      <a:lnTo>
                        <a:pt x="4" y="516"/>
                      </a:lnTo>
                      <a:lnTo>
                        <a:pt x="21" y="638"/>
                      </a:lnTo>
                      <a:lnTo>
                        <a:pt x="57" y="763"/>
                      </a:lnTo>
                      <a:lnTo>
                        <a:pt x="60" y="763"/>
                      </a:lnTo>
                      <a:lnTo>
                        <a:pt x="69" y="762"/>
                      </a:lnTo>
                      <a:lnTo>
                        <a:pt x="84" y="759"/>
                      </a:lnTo>
                      <a:lnTo>
                        <a:pt x="105" y="758"/>
                      </a:lnTo>
                      <a:lnTo>
                        <a:pt x="131" y="756"/>
                      </a:lnTo>
                      <a:lnTo>
                        <a:pt x="162" y="754"/>
                      </a:lnTo>
                      <a:lnTo>
                        <a:pt x="198" y="753"/>
                      </a:lnTo>
                      <a:lnTo>
                        <a:pt x="239" y="751"/>
                      </a:lnTo>
                      <a:lnTo>
                        <a:pt x="283" y="750"/>
                      </a:lnTo>
                      <a:lnTo>
                        <a:pt x="331" y="751"/>
                      </a:lnTo>
                      <a:lnTo>
                        <a:pt x="384" y="753"/>
                      </a:lnTo>
                      <a:lnTo>
                        <a:pt x="440" y="755"/>
                      </a:lnTo>
                      <a:lnTo>
                        <a:pt x="498" y="759"/>
                      </a:lnTo>
                      <a:lnTo>
                        <a:pt x="560" y="765"/>
                      </a:lnTo>
                      <a:lnTo>
                        <a:pt x="624" y="773"/>
                      </a:lnTo>
                      <a:lnTo>
                        <a:pt x="690" y="782"/>
                      </a:lnTo>
                      <a:lnTo>
                        <a:pt x="687" y="759"/>
                      </a:lnTo>
                      <a:lnTo>
                        <a:pt x="680" y="697"/>
                      </a:lnTo>
                      <a:lnTo>
                        <a:pt x="670" y="604"/>
                      </a:lnTo>
                      <a:lnTo>
                        <a:pt x="662" y="492"/>
                      </a:lnTo>
                      <a:lnTo>
                        <a:pt x="656" y="368"/>
                      </a:lnTo>
                      <a:lnTo>
                        <a:pt x="656" y="244"/>
                      </a:lnTo>
                      <a:lnTo>
                        <a:pt x="665" y="128"/>
                      </a:lnTo>
                      <a:lnTo>
                        <a:pt x="684" y="29"/>
                      </a:lnTo>
                      <a:close/>
                    </a:path>
                  </a:pathLst>
                </a:cu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735" name="Freeform 115"/>
                <p:cNvSpPr>
                  <a:spLocks/>
                </p:cNvSpPr>
                <p:nvPr/>
              </p:nvSpPr>
              <p:spPr bwMode="auto">
                <a:xfrm>
                  <a:off x="4904" y="1888"/>
                  <a:ext cx="163" cy="111"/>
                </a:xfrm>
                <a:custGeom>
                  <a:avLst/>
                  <a:gdLst>
                    <a:gd name="T0" fmla="*/ 0 w 1139"/>
                    <a:gd name="T1" fmla="*/ 0 h 778"/>
                    <a:gd name="T2" fmla="*/ 0 w 1139"/>
                    <a:gd name="T3" fmla="*/ 0 h 778"/>
                    <a:gd name="T4" fmla="*/ 0 w 1139"/>
                    <a:gd name="T5" fmla="*/ 0 h 778"/>
                    <a:gd name="T6" fmla="*/ 0 w 1139"/>
                    <a:gd name="T7" fmla="*/ 0 h 778"/>
                    <a:gd name="T8" fmla="*/ 0 w 1139"/>
                    <a:gd name="T9" fmla="*/ 0 h 778"/>
                    <a:gd name="T10" fmla="*/ 0 w 1139"/>
                    <a:gd name="T11" fmla="*/ 0 h 778"/>
                    <a:gd name="T12" fmla="*/ 0 w 1139"/>
                    <a:gd name="T13" fmla="*/ 0 h 778"/>
                    <a:gd name="T14" fmla="*/ 0 w 1139"/>
                    <a:gd name="T15" fmla="*/ 0 h 778"/>
                    <a:gd name="T16" fmla="*/ 0 w 1139"/>
                    <a:gd name="T17" fmla="*/ 0 h 778"/>
                    <a:gd name="T18" fmla="*/ 0 w 1139"/>
                    <a:gd name="T19" fmla="*/ 0 h 778"/>
                    <a:gd name="T20" fmla="*/ 0 w 1139"/>
                    <a:gd name="T21" fmla="*/ 0 h 778"/>
                    <a:gd name="T22" fmla="*/ 0 w 1139"/>
                    <a:gd name="T23" fmla="*/ 0 h 778"/>
                    <a:gd name="T24" fmla="*/ 0 w 1139"/>
                    <a:gd name="T25" fmla="*/ 0 h 778"/>
                    <a:gd name="T26" fmla="*/ 0 w 1139"/>
                    <a:gd name="T27" fmla="*/ 0 h 778"/>
                    <a:gd name="T28" fmla="*/ 0 w 1139"/>
                    <a:gd name="T29" fmla="*/ 0 h 778"/>
                    <a:gd name="T30" fmla="*/ 0 w 1139"/>
                    <a:gd name="T31" fmla="*/ 0 h 778"/>
                    <a:gd name="T32" fmla="*/ 0 w 1139"/>
                    <a:gd name="T33" fmla="*/ 0 h 778"/>
                    <a:gd name="T34" fmla="*/ 0 w 1139"/>
                    <a:gd name="T35" fmla="*/ 0 h 778"/>
                    <a:gd name="T36" fmla="*/ 0 w 1139"/>
                    <a:gd name="T37" fmla="*/ 0 h 778"/>
                    <a:gd name="T38" fmla="*/ 0 w 1139"/>
                    <a:gd name="T39" fmla="*/ 0 h 778"/>
                    <a:gd name="T40" fmla="*/ 0 w 1139"/>
                    <a:gd name="T41" fmla="*/ 0 h 778"/>
                    <a:gd name="T42" fmla="*/ 0 w 1139"/>
                    <a:gd name="T43" fmla="*/ 0 h 778"/>
                    <a:gd name="T44" fmla="*/ 0 w 1139"/>
                    <a:gd name="T45" fmla="*/ 0 h 778"/>
                    <a:gd name="T46" fmla="*/ 0 w 1139"/>
                    <a:gd name="T47" fmla="*/ 0 h 778"/>
                    <a:gd name="T48" fmla="*/ 0 w 1139"/>
                    <a:gd name="T49" fmla="*/ 0 h 778"/>
                    <a:gd name="T50" fmla="*/ 0 w 1139"/>
                    <a:gd name="T51" fmla="*/ 0 h 778"/>
                    <a:gd name="T52" fmla="*/ 0 w 1139"/>
                    <a:gd name="T53" fmla="*/ 0 h 778"/>
                    <a:gd name="T54" fmla="*/ 0 w 1139"/>
                    <a:gd name="T55" fmla="*/ 0 h 778"/>
                    <a:gd name="T56" fmla="*/ 0 w 1139"/>
                    <a:gd name="T57" fmla="*/ 0 h 778"/>
                    <a:gd name="T58" fmla="*/ 0 w 1139"/>
                    <a:gd name="T59" fmla="*/ 0 h 778"/>
                    <a:gd name="T60" fmla="*/ 0 w 1139"/>
                    <a:gd name="T61" fmla="*/ 0 h 778"/>
                    <a:gd name="T62" fmla="*/ 0 w 1139"/>
                    <a:gd name="T63" fmla="*/ 0 h 778"/>
                    <a:gd name="T64" fmla="*/ 0 w 1139"/>
                    <a:gd name="T65" fmla="*/ 0 h 778"/>
                    <a:gd name="T66" fmla="*/ 0 w 1139"/>
                    <a:gd name="T67" fmla="*/ 0 h 778"/>
                    <a:gd name="T68" fmla="*/ 0 w 1139"/>
                    <a:gd name="T69" fmla="*/ 0 h 778"/>
                    <a:gd name="T70" fmla="*/ 0 w 1139"/>
                    <a:gd name="T71" fmla="*/ 0 h 778"/>
                    <a:gd name="T72" fmla="*/ 0 w 1139"/>
                    <a:gd name="T73" fmla="*/ 0 h 778"/>
                    <a:gd name="T74" fmla="*/ 0 w 1139"/>
                    <a:gd name="T75" fmla="*/ 0 h 778"/>
                    <a:gd name="T76" fmla="*/ 0 w 1139"/>
                    <a:gd name="T77" fmla="*/ 0 h 778"/>
                    <a:gd name="T78" fmla="*/ 0 w 1139"/>
                    <a:gd name="T79" fmla="*/ 0 h 778"/>
                    <a:gd name="T80" fmla="*/ 0 w 1139"/>
                    <a:gd name="T81" fmla="*/ 0 h 778"/>
                    <a:gd name="T82" fmla="*/ 0 w 1139"/>
                    <a:gd name="T83" fmla="*/ 0 h 778"/>
                    <a:gd name="T84" fmla="*/ 0 w 1139"/>
                    <a:gd name="T85" fmla="*/ 0 h 778"/>
                    <a:gd name="T86" fmla="*/ 0 w 1139"/>
                    <a:gd name="T87" fmla="*/ 0 h 778"/>
                    <a:gd name="T88" fmla="*/ 0 w 1139"/>
                    <a:gd name="T89" fmla="*/ 0 h 778"/>
                    <a:gd name="T90" fmla="*/ 0 w 1139"/>
                    <a:gd name="T91" fmla="*/ 0 h 778"/>
                    <a:gd name="T92" fmla="*/ 0 w 1139"/>
                    <a:gd name="T93" fmla="*/ 0 h 778"/>
                    <a:gd name="T94" fmla="*/ 0 w 1139"/>
                    <a:gd name="T95" fmla="*/ 0 h 778"/>
                    <a:gd name="T96" fmla="*/ 0 w 1139"/>
                    <a:gd name="T97" fmla="*/ 0 h 778"/>
                    <a:gd name="T98" fmla="*/ 0 w 1139"/>
                    <a:gd name="T99" fmla="*/ 0 h 778"/>
                    <a:gd name="T100" fmla="*/ 0 w 1139"/>
                    <a:gd name="T101" fmla="*/ 0 h 778"/>
                    <a:gd name="T102" fmla="*/ 0 w 1139"/>
                    <a:gd name="T103" fmla="*/ 0 h 778"/>
                    <a:gd name="T104" fmla="*/ 0 w 1139"/>
                    <a:gd name="T105" fmla="*/ 0 h 778"/>
                    <a:gd name="T106" fmla="*/ 0 w 1139"/>
                    <a:gd name="T107" fmla="*/ 0 h 778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w 1139"/>
                    <a:gd name="T163" fmla="*/ 0 h 778"/>
                    <a:gd name="T164" fmla="*/ 1139 w 1139"/>
                    <a:gd name="T165" fmla="*/ 778 h 778"/>
                  </a:gdLst>
                  <a:ahLst/>
                  <a:cxnLst>
                    <a:cxn ang="T108">
                      <a:pos x="T0" y="T1"/>
                    </a:cxn>
                    <a:cxn ang="T109">
                      <a:pos x="T2" y="T3"/>
                    </a:cxn>
                    <a:cxn ang="T110">
                      <a:pos x="T4" y="T5"/>
                    </a:cxn>
                    <a:cxn ang="T111">
                      <a:pos x="T6" y="T7"/>
                    </a:cxn>
                    <a:cxn ang="T112">
                      <a:pos x="T8" y="T9"/>
                    </a:cxn>
                    <a:cxn ang="T113">
                      <a:pos x="T10" y="T11"/>
                    </a:cxn>
                    <a:cxn ang="T114">
                      <a:pos x="T12" y="T13"/>
                    </a:cxn>
                    <a:cxn ang="T115">
                      <a:pos x="T14" y="T15"/>
                    </a:cxn>
                    <a:cxn ang="T116">
                      <a:pos x="T16" y="T17"/>
                    </a:cxn>
                    <a:cxn ang="T117">
                      <a:pos x="T18" y="T19"/>
                    </a:cxn>
                    <a:cxn ang="T118">
                      <a:pos x="T20" y="T21"/>
                    </a:cxn>
                    <a:cxn ang="T119">
                      <a:pos x="T22" y="T23"/>
                    </a:cxn>
                    <a:cxn ang="T120">
                      <a:pos x="T24" y="T25"/>
                    </a:cxn>
                    <a:cxn ang="T121">
                      <a:pos x="T26" y="T27"/>
                    </a:cxn>
                    <a:cxn ang="T122">
                      <a:pos x="T28" y="T29"/>
                    </a:cxn>
                    <a:cxn ang="T123">
                      <a:pos x="T30" y="T31"/>
                    </a:cxn>
                    <a:cxn ang="T124">
                      <a:pos x="T32" y="T33"/>
                    </a:cxn>
                    <a:cxn ang="T125">
                      <a:pos x="T34" y="T35"/>
                    </a:cxn>
                    <a:cxn ang="T126">
                      <a:pos x="T36" y="T37"/>
                    </a:cxn>
                    <a:cxn ang="T127">
                      <a:pos x="T38" y="T39"/>
                    </a:cxn>
                    <a:cxn ang="T128">
                      <a:pos x="T40" y="T41"/>
                    </a:cxn>
                    <a:cxn ang="T129">
                      <a:pos x="T42" y="T43"/>
                    </a:cxn>
                    <a:cxn ang="T130">
                      <a:pos x="T44" y="T45"/>
                    </a:cxn>
                    <a:cxn ang="T131">
                      <a:pos x="T46" y="T47"/>
                    </a:cxn>
                    <a:cxn ang="T132">
                      <a:pos x="T48" y="T49"/>
                    </a:cxn>
                    <a:cxn ang="T133">
                      <a:pos x="T50" y="T51"/>
                    </a:cxn>
                    <a:cxn ang="T134">
                      <a:pos x="T52" y="T53"/>
                    </a:cxn>
                    <a:cxn ang="T135">
                      <a:pos x="T54" y="T55"/>
                    </a:cxn>
                    <a:cxn ang="T136">
                      <a:pos x="T56" y="T57"/>
                    </a:cxn>
                    <a:cxn ang="T137">
                      <a:pos x="T58" y="T59"/>
                    </a:cxn>
                    <a:cxn ang="T138">
                      <a:pos x="T60" y="T61"/>
                    </a:cxn>
                    <a:cxn ang="T139">
                      <a:pos x="T62" y="T63"/>
                    </a:cxn>
                    <a:cxn ang="T140">
                      <a:pos x="T64" y="T65"/>
                    </a:cxn>
                    <a:cxn ang="T141">
                      <a:pos x="T66" y="T67"/>
                    </a:cxn>
                    <a:cxn ang="T142">
                      <a:pos x="T68" y="T69"/>
                    </a:cxn>
                    <a:cxn ang="T143">
                      <a:pos x="T70" y="T71"/>
                    </a:cxn>
                    <a:cxn ang="T144">
                      <a:pos x="T72" y="T73"/>
                    </a:cxn>
                    <a:cxn ang="T145">
                      <a:pos x="T74" y="T75"/>
                    </a:cxn>
                    <a:cxn ang="T146">
                      <a:pos x="T76" y="T77"/>
                    </a:cxn>
                    <a:cxn ang="T147">
                      <a:pos x="T78" y="T79"/>
                    </a:cxn>
                    <a:cxn ang="T148">
                      <a:pos x="T80" y="T81"/>
                    </a:cxn>
                    <a:cxn ang="T149">
                      <a:pos x="T82" y="T83"/>
                    </a:cxn>
                    <a:cxn ang="T150">
                      <a:pos x="T84" y="T85"/>
                    </a:cxn>
                    <a:cxn ang="T151">
                      <a:pos x="T86" y="T87"/>
                    </a:cxn>
                    <a:cxn ang="T152">
                      <a:pos x="T88" y="T89"/>
                    </a:cxn>
                    <a:cxn ang="T153">
                      <a:pos x="T90" y="T91"/>
                    </a:cxn>
                    <a:cxn ang="T154">
                      <a:pos x="T92" y="T93"/>
                    </a:cxn>
                    <a:cxn ang="T155">
                      <a:pos x="T94" y="T95"/>
                    </a:cxn>
                    <a:cxn ang="T156">
                      <a:pos x="T96" y="T97"/>
                    </a:cxn>
                    <a:cxn ang="T157">
                      <a:pos x="T98" y="T99"/>
                    </a:cxn>
                    <a:cxn ang="T158">
                      <a:pos x="T100" y="T101"/>
                    </a:cxn>
                    <a:cxn ang="T159">
                      <a:pos x="T102" y="T103"/>
                    </a:cxn>
                    <a:cxn ang="T160">
                      <a:pos x="T104" y="T105"/>
                    </a:cxn>
                    <a:cxn ang="T161">
                      <a:pos x="T106" y="T107"/>
                    </a:cxn>
                  </a:cxnLst>
                  <a:rect l="T162" t="T163" r="T164" b="T165"/>
                  <a:pathLst>
                    <a:path w="1139" h="778">
                      <a:moveTo>
                        <a:pt x="7" y="587"/>
                      </a:moveTo>
                      <a:lnTo>
                        <a:pt x="0" y="682"/>
                      </a:lnTo>
                      <a:lnTo>
                        <a:pt x="742" y="778"/>
                      </a:lnTo>
                      <a:lnTo>
                        <a:pt x="748" y="775"/>
                      </a:lnTo>
                      <a:lnTo>
                        <a:pt x="763" y="767"/>
                      </a:lnTo>
                      <a:lnTo>
                        <a:pt x="787" y="755"/>
                      </a:lnTo>
                      <a:lnTo>
                        <a:pt x="816" y="737"/>
                      </a:lnTo>
                      <a:lnTo>
                        <a:pt x="852" y="714"/>
                      </a:lnTo>
                      <a:lnTo>
                        <a:pt x="891" y="686"/>
                      </a:lnTo>
                      <a:lnTo>
                        <a:pt x="932" y="652"/>
                      </a:lnTo>
                      <a:lnTo>
                        <a:pt x="973" y="613"/>
                      </a:lnTo>
                      <a:lnTo>
                        <a:pt x="1013" y="570"/>
                      </a:lnTo>
                      <a:lnTo>
                        <a:pt x="1051" y="521"/>
                      </a:lnTo>
                      <a:lnTo>
                        <a:pt x="1083" y="466"/>
                      </a:lnTo>
                      <a:lnTo>
                        <a:pt x="1109" y="406"/>
                      </a:lnTo>
                      <a:lnTo>
                        <a:pt x="1129" y="342"/>
                      </a:lnTo>
                      <a:lnTo>
                        <a:pt x="1139" y="271"/>
                      </a:lnTo>
                      <a:lnTo>
                        <a:pt x="1138" y="196"/>
                      </a:lnTo>
                      <a:lnTo>
                        <a:pt x="1124" y="115"/>
                      </a:lnTo>
                      <a:lnTo>
                        <a:pt x="1122" y="110"/>
                      </a:lnTo>
                      <a:lnTo>
                        <a:pt x="1115" y="97"/>
                      </a:lnTo>
                      <a:lnTo>
                        <a:pt x="1102" y="80"/>
                      </a:lnTo>
                      <a:lnTo>
                        <a:pt x="1086" y="59"/>
                      </a:lnTo>
                      <a:lnTo>
                        <a:pt x="1066" y="39"/>
                      </a:lnTo>
                      <a:lnTo>
                        <a:pt x="1041" y="20"/>
                      </a:lnTo>
                      <a:lnTo>
                        <a:pt x="1011" y="7"/>
                      </a:lnTo>
                      <a:lnTo>
                        <a:pt x="978" y="0"/>
                      </a:lnTo>
                      <a:lnTo>
                        <a:pt x="982" y="12"/>
                      </a:lnTo>
                      <a:lnTo>
                        <a:pt x="994" y="46"/>
                      </a:lnTo>
                      <a:lnTo>
                        <a:pt x="1007" y="100"/>
                      </a:lnTo>
                      <a:lnTo>
                        <a:pt x="1019" y="169"/>
                      </a:lnTo>
                      <a:lnTo>
                        <a:pt x="1022" y="252"/>
                      </a:lnTo>
                      <a:lnTo>
                        <a:pt x="1013" y="344"/>
                      </a:lnTo>
                      <a:lnTo>
                        <a:pt x="987" y="444"/>
                      </a:lnTo>
                      <a:lnTo>
                        <a:pt x="940" y="549"/>
                      </a:lnTo>
                      <a:lnTo>
                        <a:pt x="939" y="550"/>
                      </a:lnTo>
                      <a:lnTo>
                        <a:pt x="934" y="553"/>
                      </a:lnTo>
                      <a:lnTo>
                        <a:pt x="927" y="559"/>
                      </a:lnTo>
                      <a:lnTo>
                        <a:pt x="917" y="567"/>
                      </a:lnTo>
                      <a:lnTo>
                        <a:pt x="904" y="575"/>
                      </a:lnTo>
                      <a:lnTo>
                        <a:pt x="890" y="585"/>
                      </a:lnTo>
                      <a:lnTo>
                        <a:pt x="871" y="594"/>
                      </a:lnTo>
                      <a:lnTo>
                        <a:pt x="851" y="603"/>
                      </a:lnTo>
                      <a:lnTo>
                        <a:pt x="828" y="611"/>
                      </a:lnTo>
                      <a:lnTo>
                        <a:pt x="802" y="619"/>
                      </a:lnTo>
                      <a:lnTo>
                        <a:pt x="773" y="625"/>
                      </a:lnTo>
                      <a:lnTo>
                        <a:pt x="741" y="629"/>
                      </a:lnTo>
                      <a:lnTo>
                        <a:pt x="708" y="630"/>
                      </a:lnTo>
                      <a:lnTo>
                        <a:pt x="671" y="629"/>
                      </a:lnTo>
                      <a:lnTo>
                        <a:pt x="631" y="626"/>
                      </a:lnTo>
                      <a:lnTo>
                        <a:pt x="590" y="618"/>
                      </a:lnTo>
                      <a:lnTo>
                        <a:pt x="590" y="720"/>
                      </a:lnTo>
                      <a:lnTo>
                        <a:pt x="26" y="663"/>
                      </a:lnTo>
                      <a:lnTo>
                        <a:pt x="7" y="587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736" name="Freeform 116"/>
                <p:cNvSpPr>
                  <a:spLocks/>
                </p:cNvSpPr>
                <p:nvPr/>
              </p:nvSpPr>
              <p:spPr bwMode="auto">
                <a:xfrm>
                  <a:off x="4884" y="1997"/>
                  <a:ext cx="119" cy="38"/>
                </a:xfrm>
                <a:custGeom>
                  <a:avLst/>
                  <a:gdLst>
                    <a:gd name="T0" fmla="*/ 0 w 837"/>
                    <a:gd name="T1" fmla="*/ 0 h 269"/>
                    <a:gd name="T2" fmla="*/ 0 w 837"/>
                    <a:gd name="T3" fmla="*/ 0 h 269"/>
                    <a:gd name="T4" fmla="*/ 0 w 837"/>
                    <a:gd name="T5" fmla="*/ 0 h 269"/>
                    <a:gd name="T6" fmla="*/ 0 w 837"/>
                    <a:gd name="T7" fmla="*/ 0 h 269"/>
                    <a:gd name="T8" fmla="*/ 0 w 837"/>
                    <a:gd name="T9" fmla="*/ 0 h 26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837"/>
                    <a:gd name="T16" fmla="*/ 0 h 269"/>
                    <a:gd name="T17" fmla="*/ 837 w 837"/>
                    <a:gd name="T18" fmla="*/ 269 h 26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837" h="269">
                      <a:moveTo>
                        <a:pt x="837" y="96"/>
                      </a:moveTo>
                      <a:lnTo>
                        <a:pt x="12" y="0"/>
                      </a:lnTo>
                      <a:lnTo>
                        <a:pt x="0" y="96"/>
                      </a:lnTo>
                      <a:lnTo>
                        <a:pt x="812" y="269"/>
                      </a:lnTo>
                      <a:lnTo>
                        <a:pt x="837" y="9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737" name="Freeform 117"/>
                <p:cNvSpPr>
                  <a:spLocks/>
                </p:cNvSpPr>
                <p:nvPr/>
              </p:nvSpPr>
              <p:spPr bwMode="auto">
                <a:xfrm>
                  <a:off x="4943" y="2009"/>
                  <a:ext cx="51" cy="18"/>
                </a:xfrm>
                <a:custGeom>
                  <a:avLst/>
                  <a:gdLst>
                    <a:gd name="T0" fmla="*/ 0 w 358"/>
                    <a:gd name="T1" fmla="*/ 0 h 122"/>
                    <a:gd name="T2" fmla="*/ 0 w 358"/>
                    <a:gd name="T3" fmla="*/ 0 h 122"/>
                    <a:gd name="T4" fmla="*/ 0 w 358"/>
                    <a:gd name="T5" fmla="*/ 0 h 122"/>
                    <a:gd name="T6" fmla="*/ 0 w 358"/>
                    <a:gd name="T7" fmla="*/ 0 h 122"/>
                    <a:gd name="T8" fmla="*/ 0 w 358"/>
                    <a:gd name="T9" fmla="*/ 0 h 12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58"/>
                    <a:gd name="T16" fmla="*/ 0 h 122"/>
                    <a:gd name="T17" fmla="*/ 358 w 358"/>
                    <a:gd name="T18" fmla="*/ 122 h 12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58" h="122">
                      <a:moveTo>
                        <a:pt x="358" y="53"/>
                      </a:moveTo>
                      <a:lnTo>
                        <a:pt x="5" y="0"/>
                      </a:lnTo>
                      <a:lnTo>
                        <a:pt x="0" y="51"/>
                      </a:lnTo>
                      <a:lnTo>
                        <a:pt x="348" y="122"/>
                      </a:lnTo>
                      <a:lnTo>
                        <a:pt x="358" y="53"/>
                      </a:lnTo>
                      <a:close/>
                    </a:path>
                  </a:pathLst>
                </a:custGeom>
                <a:solidFill>
                  <a:srgbClr val="FF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738" name="Freeform 118"/>
                <p:cNvSpPr>
                  <a:spLocks/>
                </p:cNvSpPr>
                <p:nvPr/>
              </p:nvSpPr>
              <p:spPr bwMode="auto">
                <a:xfrm>
                  <a:off x="4891" y="2000"/>
                  <a:ext cx="34" cy="13"/>
                </a:xfrm>
                <a:custGeom>
                  <a:avLst/>
                  <a:gdLst>
                    <a:gd name="T0" fmla="*/ 0 w 239"/>
                    <a:gd name="T1" fmla="*/ 0 h 91"/>
                    <a:gd name="T2" fmla="*/ 0 w 239"/>
                    <a:gd name="T3" fmla="*/ 0 h 91"/>
                    <a:gd name="T4" fmla="*/ 0 w 239"/>
                    <a:gd name="T5" fmla="*/ 0 h 91"/>
                    <a:gd name="T6" fmla="*/ 0 w 239"/>
                    <a:gd name="T7" fmla="*/ 0 h 91"/>
                    <a:gd name="T8" fmla="*/ 0 w 239"/>
                    <a:gd name="T9" fmla="*/ 0 h 9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39"/>
                    <a:gd name="T16" fmla="*/ 0 h 91"/>
                    <a:gd name="T17" fmla="*/ 239 w 239"/>
                    <a:gd name="T18" fmla="*/ 91 h 9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39" h="91">
                      <a:moveTo>
                        <a:pt x="239" y="42"/>
                      </a:moveTo>
                      <a:lnTo>
                        <a:pt x="0" y="0"/>
                      </a:lnTo>
                      <a:lnTo>
                        <a:pt x="2" y="44"/>
                      </a:lnTo>
                      <a:lnTo>
                        <a:pt x="231" y="91"/>
                      </a:lnTo>
                      <a:lnTo>
                        <a:pt x="239" y="42"/>
                      </a:lnTo>
                      <a:close/>
                    </a:path>
                  </a:pathLst>
                </a:custGeom>
                <a:solidFill>
                  <a:srgbClr val="FF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739" name="Freeform 119"/>
                <p:cNvSpPr>
                  <a:spLocks/>
                </p:cNvSpPr>
                <p:nvPr/>
              </p:nvSpPr>
              <p:spPr bwMode="auto">
                <a:xfrm>
                  <a:off x="4805" y="2013"/>
                  <a:ext cx="202" cy="67"/>
                </a:xfrm>
                <a:custGeom>
                  <a:avLst/>
                  <a:gdLst>
                    <a:gd name="T0" fmla="*/ 0 w 1409"/>
                    <a:gd name="T1" fmla="*/ 0 h 466"/>
                    <a:gd name="T2" fmla="*/ 0 w 1409"/>
                    <a:gd name="T3" fmla="*/ 0 h 466"/>
                    <a:gd name="T4" fmla="*/ 0 w 1409"/>
                    <a:gd name="T5" fmla="*/ 0 h 466"/>
                    <a:gd name="T6" fmla="*/ 0 w 1409"/>
                    <a:gd name="T7" fmla="*/ 0 h 466"/>
                    <a:gd name="T8" fmla="*/ 0 w 1409"/>
                    <a:gd name="T9" fmla="*/ 0 h 466"/>
                    <a:gd name="T10" fmla="*/ 0 w 1409"/>
                    <a:gd name="T11" fmla="*/ 0 h 466"/>
                    <a:gd name="T12" fmla="*/ 0 w 1409"/>
                    <a:gd name="T13" fmla="*/ 0 h 466"/>
                    <a:gd name="T14" fmla="*/ 0 w 1409"/>
                    <a:gd name="T15" fmla="*/ 0 h 466"/>
                    <a:gd name="T16" fmla="*/ 0 w 1409"/>
                    <a:gd name="T17" fmla="*/ 0 h 466"/>
                    <a:gd name="T18" fmla="*/ 0 w 1409"/>
                    <a:gd name="T19" fmla="*/ 0 h 466"/>
                    <a:gd name="T20" fmla="*/ 0 w 1409"/>
                    <a:gd name="T21" fmla="*/ 0 h 466"/>
                    <a:gd name="T22" fmla="*/ 0 w 1409"/>
                    <a:gd name="T23" fmla="*/ 0 h 466"/>
                    <a:gd name="T24" fmla="*/ 0 w 1409"/>
                    <a:gd name="T25" fmla="*/ 0 h 466"/>
                    <a:gd name="T26" fmla="*/ 0 w 1409"/>
                    <a:gd name="T27" fmla="*/ 0 h 466"/>
                    <a:gd name="T28" fmla="*/ 0 w 1409"/>
                    <a:gd name="T29" fmla="*/ 0 h 466"/>
                    <a:gd name="T30" fmla="*/ 0 w 1409"/>
                    <a:gd name="T31" fmla="*/ 0 h 466"/>
                    <a:gd name="T32" fmla="*/ 0 w 1409"/>
                    <a:gd name="T33" fmla="*/ 0 h 466"/>
                    <a:gd name="T34" fmla="*/ 0 w 1409"/>
                    <a:gd name="T35" fmla="*/ 0 h 466"/>
                    <a:gd name="T36" fmla="*/ 0 w 1409"/>
                    <a:gd name="T37" fmla="*/ 0 h 466"/>
                    <a:gd name="T38" fmla="*/ 0 w 1409"/>
                    <a:gd name="T39" fmla="*/ 0 h 466"/>
                    <a:gd name="T40" fmla="*/ 0 w 1409"/>
                    <a:gd name="T41" fmla="*/ 0 h 466"/>
                    <a:gd name="T42" fmla="*/ 0 w 1409"/>
                    <a:gd name="T43" fmla="*/ 0 h 466"/>
                    <a:gd name="T44" fmla="*/ 0 w 1409"/>
                    <a:gd name="T45" fmla="*/ 0 h 466"/>
                    <a:gd name="T46" fmla="*/ 0 w 1409"/>
                    <a:gd name="T47" fmla="*/ 0 h 466"/>
                    <a:gd name="T48" fmla="*/ 0 w 1409"/>
                    <a:gd name="T49" fmla="*/ 0 h 466"/>
                    <a:gd name="T50" fmla="*/ 0 w 1409"/>
                    <a:gd name="T51" fmla="*/ 0 h 466"/>
                    <a:gd name="T52" fmla="*/ 0 w 1409"/>
                    <a:gd name="T53" fmla="*/ 0 h 466"/>
                    <a:gd name="T54" fmla="*/ 0 w 1409"/>
                    <a:gd name="T55" fmla="*/ 0 h 466"/>
                    <a:gd name="T56" fmla="*/ 0 w 1409"/>
                    <a:gd name="T57" fmla="*/ 0 h 466"/>
                    <a:gd name="T58" fmla="*/ 0 w 1409"/>
                    <a:gd name="T59" fmla="*/ 0 h 466"/>
                    <a:gd name="T60" fmla="*/ 0 w 1409"/>
                    <a:gd name="T61" fmla="*/ 0 h 466"/>
                    <a:gd name="T62" fmla="*/ 0 w 1409"/>
                    <a:gd name="T63" fmla="*/ 0 h 466"/>
                    <a:gd name="T64" fmla="*/ 0 w 1409"/>
                    <a:gd name="T65" fmla="*/ 0 h 466"/>
                    <a:gd name="T66" fmla="*/ 0 w 1409"/>
                    <a:gd name="T67" fmla="*/ 0 h 466"/>
                    <a:gd name="T68" fmla="*/ 0 w 1409"/>
                    <a:gd name="T69" fmla="*/ 0 h 46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1409"/>
                    <a:gd name="T106" fmla="*/ 0 h 466"/>
                    <a:gd name="T107" fmla="*/ 1409 w 1409"/>
                    <a:gd name="T108" fmla="*/ 466 h 466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1409" h="466">
                      <a:moveTo>
                        <a:pt x="0" y="140"/>
                      </a:moveTo>
                      <a:lnTo>
                        <a:pt x="4" y="140"/>
                      </a:lnTo>
                      <a:lnTo>
                        <a:pt x="12" y="138"/>
                      </a:lnTo>
                      <a:lnTo>
                        <a:pt x="27" y="135"/>
                      </a:lnTo>
                      <a:lnTo>
                        <a:pt x="45" y="132"/>
                      </a:lnTo>
                      <a:lnTo>
                        <a:pt x="67" y="128"/>
                      </a:lnTo>
                      <a:lnTo>
                        <a:pt x="92" y="123"/>
                      </a:lnTo>
                      <a:lnTo>
                        <a:pt x="120" y="116"/>
                      </a:lnTo>
                      <a:lnTo>
                        <a:pt x="150" y="108"/>
                      </a:lnTo>
                      <a:lnTo>
                        <a:pt x="181" y="100"/>
                      </a:lnTo>
                      <a:lnTo>
                        <a:pt x="212" y="89"/>
                      </a:lnTo>
                      <a:lnTo>
                        <a:pt x="243" y="78"/>
                      </a:lnTo>
                      <a:lnTo>
                        <a:pt x="273" y="65"/>
                      </a:lnTo>
                      <a:lnTo>
                        <a:pt x="303" y="50"/>
                      </a:lnTo>
                      <a:lnTo>
                        <a:pt x="330" y="35"/>
                      </a:lnTo>
                      <a:lnTo>
                        <a:pt x="355" y="18"/>
                      </a:lnTo>
                      <a:lnTo>
                        <a:pt x="375" y="0"/>
                      </a:lnTo>
                      <a:lnTo>
                        <a:pt x="1409" y="236"/>
                      </a:lnTo>
                      <a:lnTo>
                        <a:pt x="1407" y="239"/>
                      </a:lnTo>
                      <a:lnTo>
                        <a:pt x="1401" y="245"/>
                      </a:lnTo>
                      <a:lnTo>
                        <a:pt x="1392" y="254"/>
                      </a:lnTo>
                      <a:lnTo>
                        <a:pt x="1379" y="265"/>
                      </a:lnTo>
                      <a:lnTo>
                        <a:pt x="1363" y="279"/>
                      </a:lnTo>
                      <a:lnTo>
                        <a:pt x="1345" y="295"/>
                      </a:lnTo>
                      <a:lnTo>
                        <a:pt x="1325" y="313"/>
                      </a:lnTo>
                      <a:lnTo>
                        <a:pt x="1303" y="332"/>
                      </a:lnTo>
                      <a:lnTo>
                        <a:pt x="1279" y="351"/>
                      </a:lnTo>
                      <a:lnTo>
                        <a:pt x="1253" y="371"/>
                      </a:lnTo>
                      <a:lnTo>
                        <a:pt x="1227" y="390"/>
                      </a:lnTo>
                      <a:lnTo>
                        <a:pt x="1200" y="409"/>
                      </a:lnTo>
                      <a:lnTo>
                        <a:pt x="1172" y="426"/>
                      </a:lnTo>
                      <a:lnTo>
                        <a:pt x="1145" y="441"/>
                      </a:lnTo>
                      <a:lnTo>
                        <a:pt x="1117" y="455"/>
                      </a:lnTo>
                      <a:lnTo>
                        <a:pt x="1091" y="466"/>
                      </a:lnTo>
                      <a:lnTo>
                        <a:pt x="0" y="140"/>
                      </a:lnTo>
                      <a:close/>
                    </a:path>
                  </a:pathLst>
                </a:custGeom>
                <a:solidFill>
                  <a:srgbClr val="FF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740" name="Freeform 120"/>
                <p:cNvSpPr>
                  <a:spLocks/>
                </p:cNvSpPr>
                <p:nvPr/>
              </p:nvSpPr>
              <p:spPr bwMode="auto">
                <a:xfrm>
                  <a:off x="5006" y="2006"/>
                  <a:ext cx="72" cy="32"/>
                </a:xfrm>
                <a:custGeom>
                  <a:avLst/>
                  <a:gdLst>
                    <a:gd name="T0" fmla="*/ 0 w 502"/>
                    <a:gd name="T1" fmla="*/ 0 h 223"/>
                    <a:gd name="T2" fmla="*/ 0 w 502"/>
                    <a:gd name="T3" fmla="*/ 0 h 223"/>
                    <a:gd name="T4" fmla="*/ 0 w 502"/>
                    <a:gd name="T5" fmla="*/ 0 h 223"/>
                    <a:gd name="T6" fmla="*/ 0 w 502"/>
                    <a:gd name="T7" fmla="*/ 0 h 223"/>
                    <a:gd name="T8" fmla="*/ 0 w 502"/>
                    <a:gd name="T9" fmla="*/ 0 h 223"/>
                    <a:gd name="T10" fmla="*/ 0 w 502"/>
                    <a:gd name="T11" fmla="*/ 0 h 2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502"/>
                    <a:gd name="T19" fmla="*/ 0 h 223"/>
                    <a:gd name="T20" fmla="*/ 502 w 502"/>
                    <a:gd name="T21" fmla="*/ 223 h 2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502" h="223">
                      <a:moveTo>
                        <a:pt x="51" y="223"/>
                      </a:moveTo>
                      <a:lnTo>
                        <a:pt x="502" y="90"/>
                      </a:lnTo>
                      <a:lnTo>
                        <a:pt x="229" y="0"/>
                      </a:lnTo>
                      <a:lnTo>
                        <a:pt x="6" y="26"/>
                      </a:lnTo>
                      <a:lnTo>
                        <a:pt x="0" y="211"/>
                      </a:lnTo>
                      <a:lnTo>
                        <a:pt x="51" y="223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741" name="Freeform 121"/>
                <p:cNvSpPr>
                  <a:spLocks/>
                </p:cNvSpPr>
                <p:nvPr/>
              </p:nvSpPr>
              <p:spPr bwMode="auto">
                <a:xfrm>
                  <a:off x="4821" y="1869"/>
                  <a:ext cx="38" cy="152"/>
                </a:xfrm>
                <a:custGeom>
                  <a:avLst/>
                  <a:gdLst>
                    <a:gd name="T0" fmla="*/ 0 w 267"/>
                    <a:gd name="T1" fmla="*/ 0 h 1064"/>
                    <a:gd name="T2" fmla="*/ 0 w 267"/>
                    <a:gd name="T3" fmla="*/ 0 h 1064"/>
                    <a:gd name="T4" fmla="*/ 0 w 267"/>
                    <a:gd name="T5" fmla="*/ 0 h 1064"/>
                    <a:gd name="T6" fmla="*/ 0 w 267"/>
                    <a:gd name="T7" fmla="*/ 0 h 1064"/>
                    <a:gd name="T8" fmla="*/ 0 w 267"/>
                    <a:gd name="T9" fmla="*/ 0 h 1064"/>
                    <a:gd name="T10" fmla="*/ 0 w 267"/>
                    <a:gd name="T11" fmla="*/ 0 h 1064"/>
                    <a:gd name="T12" fmla="*/ 0 w 267"/>
                    <a:gd name="T13" fmla="*/ 0 h 1064"/>
                    <a:gd name="T14" fmla="*/ 0 w 267"/>
                    <a:gd name="T15" fmla="*/ 0 h 1064"/>
                    <a:gd name="T16" fmla="*/ 0 w 267"/>
                    <a:gd name="T17" fmla="*/ 0 h 1064"/>
                    <a:gd name="T18" fmla="*/ 0 w 267"/>
                    <a:gd name="T19" fmla="*/ 0 h 1064"/>
                    <a:gd name="T20" fmla="*/ 0 w 267"/>
                    <a:gd name="T21" fmla="*/ 0 h 1064"/>
                    <a:gd name="T22" fmla="*/ 0 w 267"/>
                    <a:gd name="T23" fmla="*/ 0 h 1064"/>
                    <a:gd name="T24" fmla="*/ 0 w 267"/>
                    <a:gd name="T25" fmla="*/ 0 h 1064"/>
                    <a:gd name="T26" fmla="*/ 0 w 267"/>
                    <a:gd name="T27" fmla="*/ 0 h 1064"/>
                    <a:gd name="T28" fmla="*/ 0 w 267"/>
                    <a:gd name="T29" fmla="*/ 0 h 1064"/>
                    <a:gd name="T30" fmla="*/ 0 w 267"/>
                    <a:gd name="T31" fmla="*/ 0 h 1064"/>
                    <a:gd name="T32" fmla="*/ 0 w 267"/>
                    <a:gd name="T33" fmla="*/ 0 h 1064"/>
                    <a:gd name="T34" fmla="*/ 0 w 267"/>
                    <a:gd name="T35" fmla="*/ 0 h 1064"/>
                    <a:gd name="T36" fmla="*/ 0 w 267"/>
                    <a:gd name="T37" fmla="*/ 0 h 1064"/>
                    <a:gd name="T38" fmla="*/ 0 w 267"/>
                    <a:gd name="T39" fmla="*/ 0 h 1064"/>
                    <a:gd name="T40" fmla="*/ 0 w 267"/>
                    <a:gd name="T41" fmla="*/ 0 h 1064"/>
                    <a:gd name="T42" fmla="*/ 0 w 267"/>
                    <a:gd name="T43" fmla="*/ 0 h 1064"/>
                    <a:gd name="T44" fmla="*/ 0 w 267"/>
                    <a:gd name="T45" fmla="*/ 0 h 1064"/>
                    <a:gd name="T46" fmla="*/ 0 w 267"/>
                    <a:gd name="T47" fmla="*/ 0 h 1064"/>
                    <a:gd name="T48" fmla="*/ 0 w 267"/>
                    <a:gd name="T49" fmla="*/ 0 h 1064"/>
                    <a:gd name="T50" fmla="*/ 0 w 267"/>
                    <a:gd name="T51" fmla="*/ 0 h 1064"/>
                    <a:gd name="T52" fmla="*/ 0 w 267"/>
                    <a:gd name="T53" fmla="*/ 0 h 1064"/>
                    <a:gd name="T54" fmla="*/ 0 w 267"/>
                    <a:gd name="T55" fmla="*/ 0 h 1064"/>
                    <a:gd name="T56" fmla="*/ 0 w 267"/>
                    <a:gd name="T57" fmla="*/ 0 h 1064"/>
                    <a:gd name="T58" fmla="*/ 0 w 267"/>
                    <a:gd name="T59" fmla="*/ 0 h 1064"/>
                    <a:gd name="T60" fmla="*/ 0 w 267"/>
                    <a:gd name="T61" fmla="*/ 0 h 1064"/>
                    <a:gd name="T62" fmla="*/ 0 w 267"/>
                    <a:gd name="T63" fmla="*/ 0 h 1064"/>
                    <a:gd name="T64" fmla="*/ 0 w 267"/>
                    <a:gd name="T65" fmla="*/ 0 h 1064"/>
                    <a:gd name="T66" fmla="*/ 0 w 267"/>
                    <a:gd name="T67" fmla="*/ 0 h 1064"/>
                    <a:gd name="T68" fmla="*/ 0 w 267"/>
                    <a:gd name="T69" fmla="*/ 0 h 1064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267"/>
                    <a:gd name="T106" fmla="*/ 0 h 1064"/>
                    <a:gd name="T107" fmla="*/ 267 w 267"/>
                    <a:gd name="T108" fmla="*/ 1064 h 1064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267" h="1064">
                      <a:moveTo>
                        <a:pt x="267" y="26"/>
                      </a:moveTo>
                      <a:lnTo>
                        <a:pt x="266" y="24"/>
                      </a:lnTo>
                      <a:lnTo>
                        <a:pt x="262" y="22"/>
                      </a:lnTo>
                      <a:lnTo>
                        <a:pt x="254" y="20"/>
                      </a:lnTo>
                      <a:lnTo>
                        <a:pt x="244" y="16"/>
                      </a:lnTo>
                      <a:lnTo>
                        <a:pt x="232" y="12"/>
                      </a:lnTo>
                      <a:lnTo>
                        <a:pt x="218" y="8"/>
                      </a:lnTo>
                      <a:lnTo>
                        <a:pt x="202" y="5"/>
                      </a:lnTo>
                      <a:lnTo>
                        <a:pt x="184" y="1"/>
                      </a:lnTo>
                      <a:lnTo>
                        <a:pt x="164" y="0"/>
                      </a:lnTo>
                      <a:lnTo>
                        <a:pt x="143" y="0"/>
                      </a:lnTo>
                      <a:lnTo>
                        <a:pt x="121" y="3"/>
                      </a:lnTo>
                      <a:lnTo>
                        <a:pt x="98" y="6"/>
                      </a:lnTo>
                      <a:lnTo>
                        <a:pt x="74" y="13"/>
                      </a:lnTo>
                      <a:lnTo>
                        <a:pt x="50" y="22"/>
                      </a:lnTo>
                      <a:lnTo>
                        <a:pt x="25" y="35"/>
                      </a:lnTo>
                      <a:lnTo>
                        <a:pt x="0" y="51"/>
                      </a:lnTo>
                      <a:lnTo>
                        <a:pt x="0" y="1064"/>
                      </a:lnTo>
                      <a:lnTo>
                        <a:pt x="1" y="1064"/>
                      </a:lnTo>
                      <a:lnTo>
                        <a:pt x="7" y="1064"/>
                      </a:lnTo>
                      <a:lnTo>
                        <a:pt x="15" y="1063"/>
                      </a:lnTo>
                      <a:lnTo>
                        <a:pt x="25" y="1062"/>
                      </a:lnTo>
                      <a:lnTo>
                        <a:pt x="37" y="1060"/>
                      </a:lnTo>
                      <a:lnTo>
                        <a:pt x="52" y="1057"/>
                      </a:lnTo>
                      <a:lnTo>
                        <a:pt x="69" y="1054"/>
                      </a:lnTo>
                      <a:lnTo>
                        <a:pt x="88" y="1049"/>
                      </a:lnTo>
                      <a:lnTo>
                        <a:pt x="108" y="1044"/>
                      </a:lnTo>
                      <a:lnTo>
                        <a:pt x="129" y="1037"/>
                      </a:lnTo>
                      <a:lnTo>
                        <a:pt x="152" y="1029"/>
                      </a:lnTo>
                      <a:lnTo>
                        <a:pt x="175" y="1018"/>
                      </a:lnTo>
                      <a:lnTo>
                        <a:pt x="198" y="1007"/>
                      </a:lnTo>
                      <a:lnTo>
                        <a:pt x="222" y="994"/>
                      </a:lnTo>
                      <a:lnTo>
                        <a:pt x="244" y="979"/>
                      </a:lnTo>
                      <a:lnTo>
                        <a:pt x="267" y="962"/>
                      </a:lnTo>
                      <a:lnTo>
                        <a:pt x="267" y="2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742" name="Freeform 122"/>
                <p:cNvSpPr>
                  <a:spLocks/>
                </p:cNvSpPr>
                <p:nvPr/>
              </p:nvSpPr>
              <p:spPr bwMode="auto">
                <a:xfrm>
                  <a:off x="4822" y="1871"/>
                  <a:ext cx="33" cy="128"/>
                </a:xfrm>
                <a:custGeom>
                  <a:avLst/>
                  <a:gdLst>
                    <a:gd name="T0" fmla="*/ 0 w 228"/>
                    <a:gd name="T1" fmla="*/ 0 h 898"/>
                    <a:gd name="T2" fmla="*/ 0 w 228"/>
                    <a:gd name="T3" fmla="*/ 0 h 898"/>
                    <a:gd name="T4" fmla="*/ 0 w 228"/>
                    <a:gd name="T5" fmla="*/ 0 h 898"/>
                    <a:gd name="T6" fmla="*/ 0 w 228"/>
                    <a:gd name="T7" fmla="*/ 0 h 898"/>
                    <a:gd name="T8" fmla="*/ 0 w 228"/>
                    <a:gd name="T9" fmla="*/ 0 h 898"/>
                    <a:gd name="T10" fmla="*/ 0 w 228"/>
                    <a:gd name="T11" fmla="*/ 0 h 898"/>
                    <a:gd name="T12" fmla="*/ 0 w 228"/>
                    <a:gd name="T13" fmla="*/ 0 h 898"/>
                    <a:gd name="T14" fmla="*/ 0 w 228"/>
                    <a:gd name="T15" fmla="*/ 0 h 898"/>
                    <a:gd name="T16" fmla="*/ 0 w 228"/>
                    <a:gd name="T17" fmla="*/ 0 h 898"/>
                    <a:gd name="T18" fmla="*/ 0 w 228"/>
                    <a:gd name="T19" fmla="*/ 0 h 898"/>
                    <a:gd name="T20" fmla="*/ 0 w 228"/>
                    <a:gd name="T21" fmla="*/ 0 h 898"/>
                    <a:gd name="T22" fmla="*/ 0 w 228"/>
                    <a:gd name="T23" fmla="*/ 0 h 898"/>
                    <a:gd name="T24" fmla="*/ 0 w 228"/>
                    <a:gd name="T25" fmla="*/ 0 h 898"/>
                    <a:gd name="T26" fmla="*/ 0 w 228"/>
                    <a:gd name="T27" fmla="*/ 0 h 898"/>
                    <a:gd name="T28" fmla="*/ 0 w 228"/>
                    <a:gd name="T29" fmla="*/ 0 h 898"/>
                    <a:gd name="T30" fmla="*/ 0 w 228"/>
                    <a:gd name="T31" fmla="*/ 0 h 898"/>
                    <a:gd name="T32" fmla="*/ 0 w 228"/>
                    <a:gd name="T33" fmla="*/ 0 h 898"/>
                    <a:gd name="T34" fmla="*/ 0 w 228"/>
                    <a:gd name="T35" fmla="*/ 0 h 898"/>
                    <a:gd name="T36" fmla="*/ 0 w 228"/>
                    <a:gd name="T37" fmla="*/ 0 h 898"/>
                    <a:gd name="T38" fmla="*/ 0 w 228"/>
                    <a:gd name="T39" fmla="*/ 0 h 898"/>
                    <a:gd name="T40" fmla="*/ 0 w 228"/>
                    <a:gd name="T41" fmla="*/ 0 h 898"/>
                    <a:gd name="T42" fmla="*/ 0 w 228"/>
                    <a:gd name="T43" fmla="*/ 0 h 898"/>
                    <a:gd name="T44" fmla="*/ 0 w 228"/>
                    <a:gd name="T45" fmla="*/ 0 h 898"/>
                    <a:gd name="T46" fmla="*/ 0 w 228"/>
                    <a:gd name="T47" fmla="*/ 0 h 898"/>
                    <a:gd name="T48" fmla="*/ 0 w 228"/>
                    <a:gd name="T49" fmla="*/ 0 h 898"/>
                    <a:gd name="T50" fmla="*/ 0 w 228"/>
                    <a:gd name="T51" fmla="*/ 0 h 898"/>
                    <a:gd name="T52" fmla="*/ 0 w 228"/>
                    <a:gd name="T53" fmla="*/ 0 h 898"/>
                    <a:gd name="T54" fmla="*/ 0 w 228"/>
                    <a:gd name="T55" fmla="*/ 0 h 898"/>
                    <a:gd name="T56" fmla="*/ 0 w 228"/>
                    <a:gd name="T57" fmla="*/ 0 h 898"/>
                    <a:gd name="T58" fmla="*/ 0 w 228"/>
                    <a:gd name="T59" fmla="*/ 0 h 898"/>
                    <a:gd name="T60" fmla="*/ 0 w 228"/>
                    <a:gd name="T61" fmla="*/ 0 h 898"/>
                    <a:gd name="T62" fmla="*/ 0 w 228"/>
                    <a:gd name="T63" fmla="*/ 0 h 898"/>
                    <a:gd name="T64" fmla="*/ 0 w 228"/>
                    <a:gd name="T65" fmla="*/ 0 h 898"/>
                    <a:gd name="T66" fmla="*/ 0 w 228"/>
                    <a:gd name="T67" fmla="*/ 0 h 898"/>
                    <a:gd name="T68" fmla="*/ 0 w 228"/>
                    <a:gd name="T69" fmla="*/ 0 h 898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228"/>
                    <a:gd name="T106" fmla="*/ 0 h 898"/>
                    <a:gd name="T107" fmla="*/ 228 w 228"/>
                    <a:gd name="T108" fmla="*/ 898 h 898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228" h="898">
                      <a:moveTo>
                        <a:pt x="228" y="21"/>
                      </a:moveTo>
                      <a:lnTo>
                        <a:pt x="227" y="20"/>
                      </a:lnTo>
                      <a:lnTo>
                        <a:pt x="224" y="19"/>
                      </a:lnTo>
                      <a:lnTo>
                        <a:pt x="217" y="17"/>
                      </a:lnTo>
                      <a:lnTo>
                        <a:pt x="209" y="13"/>
                      </a:lnTo>
                      <a:lnTo>
                        <a:pt x="199" y="10"/>
                      </a:lnTo>
                      <a:lnTo>
                        <a:pt x="186" y="6"/>
                      </a:lnTo>
                      <a:lnTo>
                        <a:pt x="172" y="4"/>
                      </a:lnTo>
                      <a:lnTo>
                        <a:pt x="157" y="2"/>
                      </a:lnTo>
                      <a:lnTo>
                        <a:pt x="140" y="0"/>
                      </a:lnTo>
                      <a:lnTo>
                        <a:pt x="122" y="0"/>
                      </a:lnTo>
                      <a:lnTo>
                        <a:pt x="104" y="2"/>
                      </a:lnTo>
                      <a:lnTo>
                        <a:pt x="83" y="5"/>
                      </a:lnTo>
                      <a:lnTo>
                        <a:pt x="64" y="11"/>
                      </a:lnTo>
                      <a:lnTo>
                        <a:pt x="42" y="19"/>
                      </a:lnTo>
                      <a:lnTo>
                        <a:pt x="21" y="29"/>
                      </a:lnTo>
                      <a:lnTo>
                        <a:pt x="0" y="43"/>
                      </a:lnTo>
                      <a:lnTo>
                        <a:pt x="0" y="898"/>
                      </a:lnTo>
                      <a:lnTo>
                        <a:pt x="1" y="898"/>
                      </a:lnTo>
                      <a:lnTo>
                        <a:pt x="5" y="898"/>
                      </a:lnTo>
                      <a:lnTo>
                        <a:pt x="12" y="897"/>
                      </a:lnTo>
                      <a:lnTo>
                        <a:pt x="21" y="896"/>
                      </a:lnTo>
                      <a:lnTo>
                        <a:pt x="32" y="894"/>
                      </a:lnTo>
                      <a:lnTo>
                        <a:pt x="45" y="892"/>
                      </a:lnTo>
                      <a:lnTo>
                        <a:pt x="59" y="889"/>
                      </a:lnTo>
                      <a:lnTo>
                        <a:pt x="75" y="884"/>
                      </a:lnTo>
                      <a:lnTo>
                        <a:pt x="92" y="879"/>
                      </a:lnTo>
                      <a:lnTo>
                        <a:pt x="111" y="874"/>
                      </a:lnTo>
                      <a:lnTo>
                        <a:pt x="130" y="867"/>
                      </a:lnTo>
                      <a:lnTo>
                        <a:pt x="149" y="858"/>
                      </a:lnTo>
                      <a:lnTo>
                        <a:pt x="169" y="848"/>
                      </a:lnTo>
                      <a:lnTo>
                        <a:pt x="190" y="837"/>
                      </a:lnTo>
                      <a:lnTo>
                        <a:pt x="209" y="824"/>
                      </a:lnTo>
                      <a:lnTo>
                        <a:pt x="228" y="809"/>
                      </a:lnTo>
                      <a:lnTo>
                        <a:pt x="228" y="21"/>
                      </a:lnTo>
                      <a:close/>
                    </a:path>
                  </a:pathLst>
                </a:custGeom>
                <a:solidFill>
                  <a:srgbClr val="FF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743" name="Freeform 123"/>
                <p:cNvSpPr>
                  <a:spLocks/>
                </p:cNvSpPr>
                <p:nvPr/>
              </p:nvSpPr>
              <p:spPr bwMode="auto">
                <a:xfrm>
                  <a:off x="4823" y="1872"/>
                  <a:ext cx="27" cy="104"/>
                </a:xfrm>
                <a:custGeom>
                  <a:avLst/>
                  <a:gdLst>
                    <a:gd name="T0" fmla="*/ 0 w 192"/>
                    <a:gd name="T1" fmla="*/ 0 h 729"/>
                    <a:gd name="T2" fmla="*/ 0 w 192"/>
                    <a:gd name="T3" fmla="*/ 0 h 729"/>
                    <a:gd name="T4" fmla="*/ 0 w 192"/>
                    <a:gd name="T5" fmla="*/ 0 h 729"/>
                    <a:gd name="T6" fmla="*/ 0 w 192"/>
                    <a:gd name="T7" fmla="*/ 0 h 729"/>
                    <a:gd name="T8" fmla="*/ 0 w 192"/>
                    <a:gd name="T9" fmla="*/ 0 h 729"/>
                    <a:gd name="T10" fmla="*/ 0 w 192"/>
                    <a:gd name="T11" fmla="*/ 0 h 729"/>
                    <a:gd name="T12" fmla="*/ 0 w 192"/>
                    <a:gd name="T13" fmla="*/ 0 h 729"/>
                    <a:gd name="T14" fmla="*/ 0 w 192"/>
                    <a:gd name="T15" fmla="*/ 0 h 729"/>
                    <a:gd name="T16" fmla="*/ 0 w 192"/>
                    <a:gd name="T17" fmla="*/ 0 h 729"/>
                    <a:gd name="T18" fmla="*/ 0 w 192"/>
                    <a:gd name="T19" fmla="*/ 0 h 729"/>
                    <a:gd name="T20" fmla="*/ 0 w 192"/>
                    <a:gd name="T21" fmla="*/ 0 h 729"/>
                    <a:gd name="T22" fmla="*/ 0 w 192"/>
                    <a:gd name="T23" fmla="*/ 0 h 729"/>
                    <a:gd name="T24" fmla="*/ 0 w 192"/>
                    <a:gd name="T25" fmla="*/ 0 h 729"/>
                    <a:gd name="T26" fmla="*/ 0 w 192"/>
                    <a:gd name="T27" fmla="*/ 0 h 729"/>
                    <a:gd name="T28" fmla="*/ 0 w 192"/>
                    <a:gd name="T29" fmla="*/ 0 h 729"/>
                    <a:gd name="T30" fmla="*/ 0 w 192"/>
                    <a:gd name="T31" fmla="*/ 0 h 729"/>
                    <a:gd name="T32" fmla="*/ 0 w 192"/>
                    <a:gd name="T33" fmla="*/ 0 h 729"/>
                    <a:gd name="T34" fmla="*/ 0 w 192"/>
                    <a:gd name="T35" fmla="*/ 0 h 729"/>
                    <a:gd name="T36" fmla="*/ 0 w 192"/>
                    <a:gd name="T37" fmla="*/ 0 h 729"/>
                    <a:gd name="T38" fmla="*/ 0 w 192"/>
                    <a:gd name="T39" fmla="*/ 0 h 729"/>
                    <a:gd name="T40" fmla="*/ 0 w 192"/>
                    <a:gd name="T41" fmla="*/ 0 h 729"/>
                    <a:gd name="T42" fmla="*/ 0 w 192"/>
                    <a:gd name="T43" fmla="*/ 0 h 729"/>
                    <a:gd name="T44" fmla="*/ 0 w 192"/>
                    <a:gd name="T45" fmla="*/ 0 h 729"/>
                    <a:gd name="T46" fmla="*/ 0 w 192"/>
                    <a:gd name="T47" fmla="*/ 0 h 729"/>
                    <a:gd name="T48" fmla="*/ 0 w 192"/>
                    <a:gd name="T49" fmla="*/ 0 h 729"/>
                    <a:gd name="T50" fmla="*/ 0 w 192"/>
                    <a:gd name="T51" fmla="*/ 0 h 729"/>
                    <a:gd name="T52" fmla="*/ 0 w 192"/>
                    <a:gd name="T53" fmla="*/ 0 h 729"/>
                    <a:gd name="T54" fmla="*/ 0 w 192"/>
                    <a:gd name="T55" fmla="*/ 0 h 729"/>
                    <a:gd name="T56" fmla="*/ 0 w 192"/>
                    <a:gd name="T57" fmla="*/ 0 h 729"/>
                    <a:gd name="T58" fmla="*/ 0 w 192"/>
                    <a:gd name="T59" fmla="*/ 0 h 729"/>
                    <a:gd name="T60" fmla="*/ 0 w 192"/>
                    <a:gd name="T61" fmla="*/ 0 h 729"/>
                    <a:gd name="T62" fmla="*/ 0 w 192"/>
                    <a:gd name="T63" fmla="*/ 0 h 729"/>
                    <a:gd name="T64" fmla="*/ 0 w 192"/>
                    <a:gd name="T65" fmla="*/ 0 h 729"/>
                    <a:gd name="T66" fmla="*/ 0 w 192"/>
                    <a:gd name="T67" fmla="*/ 0 h 729"/>
                    <a:gd name="T68" fmla="*/ 0 w 192"/>
                    <a:gd name="T69" fmla="*/ 0 h 729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192"/>
                    <a:gd name="T106" fmla="*/ 0 h 729"/>
                    <a:gd name="T107" fmla="*/ 192 w 192"/>
                    <a:gd name="T108" fmla="*/ 729 h 729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192" h="729">
                      <a:moveTo>
                        <a:pt x="192" y="17"/>
                      </a:moveTo>
                      <a:lnTo>
                        <a:pt x="191" y="17"/>
                      </a:lnTo>
                      <a:lnTo>
                        <a:pt x="187" y="15"/>
                      </a:lnTo>
                      <a:lnTo>
                        <a:pt x="183" y="12"/>
                      </a:lnTo>
                      <a:lnTo>
                        <a:pt x="176" y="10"/>
                      </a:lnTo>
                      <a:lnTo>
                        <a:pt x="167" y="8"/>
                      </a:lnTo>
                      <a:lnTo>
                        <a:pt x="156" y="4"/>
                      </a:lnTo>
                      <a:lnTo>
                        <a:pt x="145" y="2"/>
                      </a:lnTo>
                      <a:lnTo>
                        <a:pt x="132" y="0"/>
                      </a:lnTo>
                      <a:lnTo>
                        <a:pt x="117" y="0"/>
                      </a:lnTo>
                      <a:lnTo>
                        <a:pt x="102" y="0"/>
                      </a:lnTo>
                      <a:lnTo>
                        <a:pt x="86" y="1"/>
                      </a:lnTo>
                      <a:lnTo>
                        <a:pt x="70" y="3"/>
                      </a:lnTo>
                      <a:lnTo>
                        <a:pt x="53" y="8"/>
                      </a:lnTo>
                      <a:lnTo>
                        <a:pt x="35" y="15"/>
                      </a:lnTo>
                      <a:lnTo>
                        <a:pt x="18" y="24"/>
                      </a:lnTo>
                      <a:lnTo>
                        <a:pt x="0" y="35"/>
                      </a:lnTo>
                      <a:lnTo>
                        <a:pt x="0" y="729"/>
                      </a:lnTo>
                      <a:lnTo>
                        <a:pt x="1" y="729"/>
                      </a:lnTo>
                      <a:lnTo>
                        <a:pt x="4" y="729"/>
                      </a:lnTo>
                      <a:lnTo>
                        <a:pt x="10" y="728"/>
                      </a:lnTo>
                      <a:lnTo>
                        <a:pt x="18" y="727"/>
                      </a:lnTo>
                      <a:lnTo>
                        <a:pt x="27" y="726"/>
                      </a:lnTo>
                      <a:lnTo>
                        <a:pt x="37" y="725"/>
                      </a:lnTo>
                      <a:lnTo>
                        <a:pt x="50" y="721"/>
                      </a:lnTo>
                      <a:lnTo>
                        <a:pt x="64" y="719"/>
                      </a:lnTo>
                      <a:lnTo>
                        <a:pt x="77" y="714"/>
                      </a:lnTo>
                      <a:lnTo>
                        <a:pt x="92" y="710"/>
                      </a:lnTo>
                      <a:lnTo>
                        <a:pt x="108" y="704"/>
                      </a:lnTo>
                      <a:lnTo>
                        <a:pt x="125" y="697"/>
                      </a:lnTo>
                      <a:lnTo>
                        <a:pt x="141" y="689"/>
                      </a:lnTo>
                      <a:lnTo>
                        <a:pt x="159" y="680"/>
                      </a:lnTo>
                      <a:lnTo>
                        <a:pt x="176" y="668"/>
                      </a:lnTo>
                      <a:lnTo>
                        <a:pt x="192" y="657"/>
                      </a:lnTo>
                      <a:lnTo>
                        <a:pt x="192" y="17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744" name="Freeform 124"/>
                <p:cNvSpPr>
                  <a:spLocks/>
                </p:cNvSpPr>
                <p:nvPr/>
              </p:nvSpPr>
              <p:spPr bwMode="auto">
                <a:xfrm>
                  <a:off x="4824" y="1873"/>
                  <a:ext cx="22" cy="81"/>
                </a:xfrm>
                <a:custGeom>
                  <a:avLst/>
                  <a:gdLst>
                    <a:gd name="T0" fmla="*/ 0 w 156"/>
                    <a:gd name="T1" fmla="*/ 0 h 564"/>
                    <a:gd name="T2" fmla="*/ 0 w 156"/>
                    <a:gd name="T3" fmla="*/ 0 h 564"/>
                    <a:gd name="T4" fmla="*/ 0 w 156"/>
                    <a:gd name="T5" fmla="*/ 0 h 564"/>
                    <a:gd name="T6" fmla="*/ 0 w 156"/>
                    <a:gd name="T7" fmla="*/ 0 h 564"/>
                    <a:gd name="T8" fmla="*/ 0 w 156"/>
                    <a:gd name="T9" fmla="*/ 0 h 564"/>
                    <a:gd name="T10" fmla="*/ 0 w 156"/>
                    <a:gd name="T11" fmla="*/ 0 h 564"/>
                    <a:gd name="T12" fmla="*/ 0 w 156"/>
                    <a:gd name="T13" fmla="*/ 0 h 564"/>
                    <a:gd name="T14" fmla="*/ 0 w 156"/>
                    <a:gd name="T15" fmla="*/ 0 h 564"/>
                    <a:gd name="T16" fmla="*/ 0 w 156"/>
                    <a:gd name="T17" fmla="*/ 0 h 564"/>
                    <a:gd name="T18" fmla="*/ 0 w 156"/>
                    <a:gd name="T19" fmla="*/ 0 h 564"/>
                    <a:gd name="T20" fmla="*/ 0 w 156"/>
                    <a:gd name="T21" fmla="*/ 0 h 564"/>
                    <a:gd name="T22" fmla="*/ 0 w 156"/>
                    <a:gd name="T23" fmla="*/ 0 h 564"/>
                    <a:gd name="T24" fmla="*/ 0 w 156"/>
                    <a:gd name="T25" fmla="*/ 0 h 564"/>
                    <a:gd name="T26" fmla="*/ 0 w 156"/>
                    <a:gd name="T27" fmla="*/ 0 h 564"/>
                    <a:gd name="T28" fmla="*/ 0 w 156"/>
                    <a:gd name="T29" fmla="*/ 0 h 564"/>
                    <a:gd name="T30" fmla="*/ 0 w 156"/>
                    <a:gd name="T31" fmla="*/ 0 h 564"/>
                    <a:gd name="T32" fmla="*/ 0 w 156"/>
                    <a:gd name="T33" fmla="*/ 0 h 564"/>
                    <a:gd name="T34" fmla="*/ 0 w 156"/>
                    <a:gd name="T35" fmla="*/ 0 h 564"/>
                    <a:gd name="T36" fmla="*/ 0 w 156"/>
                    <a:gd name="T37" fmla="*/ 0 h 564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56"/>
                    <a:gd name="T58" fmla="*/ 0 h 564"/>
                    <a:gd name="T59" fmla="*/ 156 w 156"/>
                    <a:gd name="T60" fmla="*/ 564 h 564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56" h="564">
                      <a:moveTo>
                        <a:pt x="156" y="15"/>
                      </a:moveTo>
                      <a:lnTo>
                        <a:pt x="153" y="14"/>
                      </a:lnTo>
                      <a:lnTo>
                        <a:pt x="142" y="9"/>
                      </a:lnTo>
                      <a:lnTo>
                        <a:pt x="127" y="4"/>
                      </a:lnTo>
                      <a:lnTo>
                        <a:pt x="108" y="1"/>
                      </a:lnTo>
                      <a:lnTo>
                        <a:pt x="84" y="0"/>
                      </a:lnTo>
                      <a:lnTo>
                        <a:pt x="58" y="3"/>
                      </a:lnTo>
                      <a:lnTo>
                        <a:pt x="29" y="12"/>
                      </a:lnTo>
                      <a:lnTo>
                        <a:pt x="0" y="28"/>
                      </a:lnTo>
                      <a:lnTo>
                        <a:pt x="0" y="564"/>
                      </a:lnTo>
                      <a:lnTo>
                        <a:pt x="4" y="564"/>
                      </a:lnTo>
                      <a:lnTo>
                        <a:pt x="15" y="563"/>
                      </a:lnTo>
                      <a:lnTo>
                        <a:pt x="31" y="560"/>
                      </a:lnTo>
                      <a:lnTo>
                        <a:pt x="52" y="555"/>
                      </a:lnTo>
                      <a:lnTo>
                        <a:pt x="76" y="548"/>
                      </a:lnTo>
                      <a:lnTo>
                        <a:pt x="102" y="537"/>
                      </a:lnTo>
                      <a:lnTo>
                        <a:pt x="128" y="524"/>
                      </a:lnTo>
                      <a:lnTo>
                        <a:pt x="156" y="505"/>
                      </a:lnTo>
                      <a:lnTo>
                        <a:pt x="156" y="1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745" name="Freeform 125"/>
                <p:cNvSpPr>
                  <a:spLocks/>
                </p:cNvSpPr>
                <p:nvPr/>
              </p:nvSpPr>
              <p:spPr bwMode="auto">
                <a:xfrm>
                  <a:off x="4825" y="1875"/>
                  <a:ext cx="17" cy="56"/>
                </a:xfrm>
                <a:custGeom>
                  <a:avLst/>
                  <a:gdLst>
                    <a:gd name="T0" fmla="*/ 0 w 117"/>
                    <a:gd name="T1" fmla="*/ 0 h 396"/>
                    <a:gd name="T2" fmla="*/ 0 w 117"/>
                    <a:gd name="T3" fmla="*/ 0 h 396"/>
                    <a:gd name="T4" fmla="*/ 0 w 117"/>
                    <a:gd name="T5" fmla="*/ 0 h 396"/>
                    <a:gd name="T6" fmla="*/ 0 w 117"/>
                    <a:gd name="T7" fmla="*/ 0 h 396"/>
                    <a:gd name="T8" fmla="*/ 0 w 117"/>
                    <a:gd name="T9" fmla="*/ 0 h 396"/>
                    <a:gd name="T10" fmla="*/ 0 w 117"/>
                    <a:gd name="T11" fmla="*/ 0 h 396"/>
                    <a:gd name="T12" fmla="*/ 0 w 117"/>
                    <a:gd name="T13" fmla="*/ 0 h 396"/>
                    <a:gd name="T14" fmla="*/ 0 w 117"/>
                    <a:gd name="T15" fmla="*/ 0 h 396"/>
                    <a:gd name="T16" fmla="*/ 0 w 117"/>
                    <a:gd name="T17" fmla="*/ 0 h 396"/>
                    <a:gd name="T18" fmla="*/ 0 w 117"/>
                    <a:gd name="T19" fmla="*/ 0 h 396"/>
                    <a:gd name="T20" fmla="*/ 0 w 117"/>
                    <a:gd name="T21" fmla="*/ 0 h 396"/>
                    <a:gd name="T22" fmla="*/ 0 w 117"/>
                    <a:gd name="T23" fmla="*/ 0 h 396"/>
                    <a:gd name="T24" fmla="*/ 0 w 117"/>
                    <a:gd name="T25" fmla="*/ 0 h 396"/>
                    <a:gd name="T26" fmla="*/ 0 w 117"/>
                    <a:gd name="T27" fmla="*/ 0 h 396"/>
                    <a:gd name="T28" fmla="*/ 0 w 117"/>
                    <a:gd name="T29" fmla="*/ 0 h 396"/>
                    <a:gd name="T30" fmla="*/ 0 w 117"/>
                    <a:gd name="T31" fmla="*/ 0 h 396"/>
                    <a:gd name="T32" fmla="*/ 0 w 117"/>
                    <a:gd name="T33" fmla="*/ 0 h 396"/>
                    <a:gd name="T34" fmla="*/ 0 w 117"/>
                    <a:gd name="T35" fmla="*/ 0 h 396"/>
                    <a:gd name="T36" fmla="*/ 0 w 117"/>
                    <a:gd name="T37" fmla="*/ 0 h 39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17"/>
                    <a:gd name="T58" fmla="*/ 0 h 396"/>
                    <a:gd name="T59" fmla="*/ 117 w 117"/>
                    <a:gd name="T60" fmla="*/ 396 h 396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17" h="396">
                      <a:moveTo>
                        <a:pt x="117" y="10"/>
                      </a:moveTo>
                      <a:lnTo>
                        <a:pt x="115" y="9"/>
                      </a:lnTo>
                      <a:lnTo>
                        <a:pt x="107" y="6"/>
                      </a:lnTo>
                      <a:lnTo>
                        <a:pt x="95" y="2"/>
                      </a:lnTo>
                      <a:lnTo>
                        <a:pt x="80" y="0"/>
                      </a:lnTo>
                      <a:lnTo>
                        <a:pt x="63" y="0"/>
                      </a:lnTo>
                      <a:lnTo>
                        <a:pt x="43" y="2"/>
                      </a:lnTo>
                      <a:lnTo>
                        <a:pt x="22" y="9"/>
                      </a:lnTo>
                      <a:lnTo>
                        <a:pt x="0" y="22"/>
                      </a:lnTo>
                      <a:lnTo>
                        <a:pt x="0" y="396"/>
                      </a:lnTo>
                      <a:lnTo>
                        <a:pt x="3" y="396"/>
                      </a:lnTo>
                      <a:lnTo>
                        <a:pt x="11" y="395"/>
                      </a:lnTo>
                      <a:lnTo>
                        <a:pt x="23" y="393"/>
                      </a:lnTo>
                      <a:lnTo>
                        <a:pt x="39" y="389"/>
                      </a:lnTo>
                      <a:lnTo>
                        <a:pt x="58" y="385"/>
                      </a:lnTo>
                      <a:lnTo>
                        <a:pt x="77" y="377"/>
                      </a:lnTo>
                      <a:lnTo>
                        <a:pt x="96" y="365"/>
                      </a:lnTo>
                      <a:lnTo>
                        <a:pt x="117" y="351"/>
                      </a:lnTo>
                      <a:lnTo>
                        <a:pt x="117" y="10"/>
                      </a:lnTo>
                      <a:close/>
                    </a:path>
                  </a:pathLst>
                </a:custGeom>
                <a:solidFill>
                  <a:srgbClr val="FF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746" name="Freeform 126"/>
                <p:cNvSpPr>
                  <a:spLocks/>
                </p:cNvSpPr>
                <p:nvPr/>
              </p:nvSpPr>
              <p:spPr bwMode="auto">
                <a:xfrm>
                  <a:off x="4826" y="1876"/>
                  <a:ext cx="11" cy="33"/>
                </a:xfrm>
                <a:custGeom>
                  <a:avLst/>
                  <a:gdLst>
                    <a:gd name="T0" fmla="*/ 0 w 80"/>
                    <a:gd name="T1" fmla="*/ 0 h 230"/>
                    <a:gd name="T2" fmla="*/ 0 w 80"/>
                    <a:gd name="T3" fmla="*/ 0 h 230"/>
                    <a:gd name="T4" fmla="*/ 0 w 80"/>
                    <a:gd name="T5" fmla="*/ 0 h 230"/>
                    <a:gd name="T6" fmla="*/ 0 w 80"/>
                    <a:gd name="T7" fmla="*/ 0 h 230"/>
                    <a:gd name="T8" fmla="*/ 0 w 80"/>
                    <a:gd name="T9" fmla="*/ 0 h 230"/>
                    <a:gd name="T10" fmla="*/ 0 w 80"/>
                    <a:gd name="T11" fmla="*/ 0 h 230"/>
                    <a:gd name="T12" fmla="*/ 0 w 80"/>
                    <a:gd name="T13" fmla="*/ 0 h 230"/>
                    <a:gd name="T14" fmla="*/ 0 w 80"/>
                    <a:gd name="T15" fmla="*/ 0 h 230"/>
                    <a:gd name="T16" fmla="*/ 0 w 80"/>
                    <a:gd name="T17" fmla="*/ 0 h 230"/>
                    <a:gd name="T18" fmla="*/ 0 w 80"/>
                    <a:gd name="T19" fmla="*/ 0 h 230"/>
                    <a:gd name="T20" fmla="*/ 0 w 80"/>
                    <a:gd name="T21" fmla="*/ 0 h 230"/>
                    <a:gd name="T22" fmla="*/ 0 w 80"/>
                    <a:gd name="T23" fmla="*/ 0 h 230"/>
                    <a:gd name="T24" fmla="*/ 0 w 80"/>
                    <a:gd name="T25" fmla="*/ 0 h 230"/>
                    <a:gd name="T26" fmla="*/ 0 w 80"/>
                    <a:gd name="T27" fmla="*/ 0 h 230"/>
                    <a:gd name="T28" fmla="*/ 0 w 80"/>
                    <a:gd name="T29" fmla="*/ 0 h 230"/>
                    <a:gd name="T30" fmla="*/ 0 w 80"/>
                    <a:gd name="T31" fmla="*/ 0 h 230"/>
                    <a:gd name="T32" fmla="*/ 0 w 80"/>
                    <a:gd name="T33" fmla="*/ 0 h 230"/>
                    <a:gd name="T34" fmla="*/ 0 w 80"/>
                    <a:gd name="T35" fmla="*/ 0 h 230"/>
                    <a:gd name="T36" fmla="*/ 0 w 80"/>
                    <a:gd name="T37" fmla="*/ 0 h 230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80"/>
                    <a:gd name="T58" fmla="*/ 0 h 230"/>
                    <a:gd name="T59" fmla="*/ 80 w 80"/>
                    <a:gd name="T60" fmla="*/ 230 h 230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80" h="230">
                      <a:moveTo>
                        <a:pt x="80" y="7"/>
                      </a:moveTo>
                      <a:lnTo>
                        <a:pt x="78" y="6"/>
                      </a:lnTo>
                      <a:lnTo>
                        <a:pt x="73" y="5"/>
                      </a:lnTo>
                      <a:lnTo>
                        <a:pt x="65" y="2"/>
                      </a:lnTo>
                      <a:lnTo>
                        <a:pt x="55" y="0"/>
                      </a:lnTo>
                      <a:lnTo>
                        <a:pt x="44" y="0"/>
                      </a:lnTo>
                      <a:lnTo>
                        <a:pt x="30" y="1"/>
                      </a:lnTo>
                      <a:lnTo>
                        <a:pt x="15" y="7"/>
                      </a:lnTo>
                      <a:lnTo>
                        <a:pt x="0" y="15"/>
                      </a:lnTo>
                      <a:lnTo>
                        <a:pt x="0" y="230"/>
                      </a:lnTo>
                      <a:lnTo>
                        <a:pt x="3" y="230"/>
                      </a:lnTo>
                      <a:lnTo>
                        <a:pt x="7" y="229"/>
                      </a:lnTo>
                      <a:lnTo>
                        <a:pt x="16" y="228"/>
                      </a:lnTo>
                      <a:lnTo>
                        <a:pt x="27" y="225"/>
                      </a:lnTo>
                      <a:lnTo>
                        <a:pt x="39" y="222"/>
                      </a:lnTo>
                      <a:lnTo>
                        <a:pt x="53" y="216"/>
                      </a:lnTo>
                      <a:lnTo>
                        <a:pt x="67" y="208"/>
                      </a:lnTo>
                      <a:lnTo>
                        <a:pt x="80" y="199"/>
                      </a:lnTo>
                      <a:lnTo>
                        <a:pt x="80" y="7"/>
                      </a:lnTo>
                      <a:close/>
                    </a:path>
                  </a:pathLst>
                </a:custGeom>
                <a:solidFill>
                  <a:srgbClr val="FF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747" name="Freeform 127"/>
                <p:cNvSpPr>
                  <a:spLocks/>
                </p:cNvSpPr>
                <p:nvPr/>
              </p:nvSpPr>
              <p:spPr bwMode="auto">
                <a:xfrm>
                  <a:off x="4964" y="1970"/>
                  <a:ext cx="16" cy="17"/>
                </a:xfrm>
                <a:custGeom>
                  <a:avLst/>
                  <a:gdLst>
                    <a:gd name="T0" fmla="*/ 0 w 117"/>
                    <a:gd name="T1" fmla="*/ 0 h 117"/>
                    <a:gd name="T2" fmla="*/ 0 w 117"/>
                    <a:gd name="T3" fmla="*/ 0 h 117"/>
                    <a:gd name="T4" fmla="*/ 0 w 117"/>
                    <a:gd name="T5" fmla="*/ 0 h 117"/>
                    <a:gd name="T6" fmla="*/ 0 w 117"/>
                    <a:gd name="T7" fmla="*/ 0 h 117"/>
                    <a:gd name="T8" fmla="*/ 0 w 117"/>
                    <a:gd name="T9" fmla="*/ 0 h 117"/>
                    <a:gd name="T10" fmla="*/ 0 w 117"/>
                    <a:gd name="T11" fmla="*/ 0 h 117"/>
                    <a:gd name="T12" fmla="*/ 0 w 117"/>
                    <a:gd name="T13" fmla="*/ 0 h 117"/>
                    <a:gd name="T14" fmla="*/ 0 w 117"/>
                    <a:gd name="T15" fmla="*/ 0 h 117"/>
                    <a:gd name="T16" fmla="*/ 0 w 117"/>
                    <a:gd name="T17" fmla="*/ 0 h 117"/>
                    <a:gd name="T18" fmla="*/ 0 w 117"/>
                    <a:gd name="T19" fmla="*/ 0 h 117"/>
                    <a:gd name="T20" fmla="*/ 0 w 117"/>
                    <a:gd name="T21" fmla="*/ 0 h 117"/>
                    <a:gd name="T22" fmla="*/ 0 w 117"/>
                    <a:gd name="T23" fmla="*/ 0 h 117"/>
                    <a:gd name="T24" fmla="*/ 0 w 117"/>
                    <a:gd name="T25" fmla="*/ 0 h 117"/>
                    <a:gd name="T26" fmla="*/ 0 w 117"/>
                    <a:gd name="T27" fmla="*/ 0 h 117"/>
                    <a:gd name="T28" fmla="*/ 0 w 117"/>
                    <a:gd name="T29" fmla="*/ 0 h 117"/>
                    <a:gd name="T30" fmla="*/ 0 w 117"/>
                    <a:gd name="T31" fmla="*/ 0 h 117"/>
                    <a:gd name="T32" fmla="*/ 0 w 117"/>
                    <a:gd name="T33" fmla="*/ 0 h 117"/>
                    <a:gd name="T34" fmla="*/ 0 w 117"/>
                    <a:gd name="T35" fmla="*/ 0 h 117"/>
                    <a:gd name="T36" fmla="*/ 0 w 117"/>
                    <a:gd name="T37" fmla="*/ 0 h 117"/>
                    <a:gd name="T38" fmla="*/ 0 w 117"/>
                    <a:gd name="T39" fmla="*/ 0 h 117"/>
                    <a:gd name="T40" fmla="*/ 0 w 117"/>
                    <a:gd name="T41" fmla="*/ 0 h 117"/>
                    <a:gd name="T42" fmla="*/ 0 w 117"/>
                    <a:gd name="T43" fmla="*/ 0 h 117"/>
                    <a:gd name="T44" fmla="*/ 0 w 117"/>
                    <a:gd name="T45" fmla="*/ 0 h 117"/>
                    <a:gd name="T46" fmla="*/ 0 w 117"/>
                    <a:gd name="T47" fmla="*/ 0 h 117"/>
                    <a:gd name="T48" fmla="*/ 0 w 117"/>
                    <a:gd name="T49" fmla="*/ 0 h 117"/>
                    <a:gd name="T50" fmla="*/ 0 w 117"/>
                    <a:gd name="T51" fmla="*/ 0 h 117"/>
                    <a:gd name="T52" fmla="*/ 0 w 117"/>
                    <a:gd name="T53" fmla="*/ 0 h 117"/>
                    <a:gd name="T54" fmla="*/ 0 w 117"/>
                    <a:gd name="T55" fmla="*/ 0 h 117"/>
                    <a:gd name="T56" fmla="*/ 0 w 117"/>
                    <a:gd name="T57" fmla="*/ 0 h 117"/>
                    <a:gd name="T58" fmla="*/ 0 w 117"/>
                    <a:gd name="T59" fmla="*/ 0 h 117"/>
                    <a:gd name="T60" fmla="*/ 0 w 117"/>
                    <a:gd name="T61" fmla="*/ 0 h 117"/>
                    <a:gd name="T62" fmla="*/ 0 w 117"/>
                    <a:gd name="T63" fmla="*/ 0 h 117"/>
                    <a:gd name="T64" fmla="*/ 0 w 117"/>
                    <a:gd name="T65" fmla="*/ 0 h 117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w 117"/>
                    <a:gd name="T100" fmla="*/ 0 h 117"/>
                    <a:gd name="T101" fmla="*/ 117 w 117"/>
                    <a:gd name="T102" fmla="*/ 117 h 117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T99" t="T100" r="T101" b="T102"/>
                  <a:pathLst>
                    <a:path w="117" h="117">
                      <a:moveTo>
                        <a:pt x="58" y="117"/>
                      </a:moveTo>
                      <a:lnTo>
                        <a:pt x="70" y="116"/>
                      </a:lnTo>
                      <a:lnTo>
                        <a:pt x="81" y="112"/>
                      </a:lnTo>
                      <a:lnTo>
                        <a:pt x="90" y="106"/>
                      </a:lnTo>
                      <a:lnTo>
                        <a:pt x="100" y="100"/>
                      </a:lnTo>
                      <a:lnTo>
                        <a:pt x="106" y="90"/>
                      </a:lnTo>
                      <a:lnTo>
                        <a:pt x="112" y="81"/>
                      </a:lnTo>
                      <a:lnTo>
                        <a:pt x="116" y="70"/>
                      </a:lnTo>
                      <a:lnTo>
                        <a:pt x="117" y="58"/>
                      </a:lnTo>
                      <a:lnTo>
                        <a:pt x="116" y="46"/>
                      </a:lnTo>
                      <a:lnTo>
                        <a:pt x="112" y="35"/>
                      </a:lnTo>
                      <a:lnTo>
                        <a:pt x="106" y="25"/>
                      </a:lnTo>
                      <a:lnTo>
                        <a:pt x="100" y="17"/>
                      </a:lnTo>
                      <a:lnTo>
                        <a:pt x="90" y="9"/>
                      </a:lnTo>
                      <a:lnTo>
                        <a:pt x="81" y="4"/>
                      </a:lnTo>
                      <a:lnTo>
                        <a:pt x="70" y="1"/>
                      </a:lnTo>
                      <a:lnTo>
                        <a:pt x="58" y="0"/>
                      </a:lnTo>
                      <a:lnTo>
                        <a:pt x="47" y="1"/>
                      </a:lnTo>
                      <a:lnTo>
                        <a:pt x="36" y="4"/>
                      </a:lnTo>
                      <a:lnTo>
                        <a:pt x="26" y="9"/>
                      </a:lnTo>
                      <a:lnTo>
                        <a:pt x="17" y="17"/>
                      </a:lnTo>
                      <a:lnTo>
                        <a:pt x="10" y="25"/>
                      </a:lnTo>
                      <a:lnTo>
                        <a:pt x="5" y="35"/>
                      </a:lnTo>
                      <a:lnTo>
                        <a:pt x="1" y="46"/>
                      </a:lnTo>
                      <a:lnTo>
                        <a:pt x="0" y="58"/>
                      </a:lnTo>
                      <a:lnTo>
                        <a:pt x="1" y="70"/>
                      </a:lnTo>
                      <a:lnTo>
                        <a:pt x="5" y="81"/>
                      </a:lnTo>
                      <a:lnTo>
                        <a:pt x="10" y="90"/>
                      </a:lnTo>
                      <a:lnTo>
                        <a:pt x="17" y="100"/>
                      </a:lnTo>
                      <a:lnTo>
                        <a:pt x="26" y="106"/>
                      </a:lnTo>
                      <a:lnTo>
                        <a:pt x="36" y="112"/>
                      </a:lnTo>
                      <a:lnTo>
                        <a:pt x="47" y="116"/>
                      </a:lnTo>
                      <a:lnTo>
                        <a:pt x="58" y="11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748" name="Freeform 128"/>
                <p:cNvSpPr>
                  <a:spLocks/>
                </p:cNvSpPr>
                <p:nvPr/>
              </p:nvSpPr>
              <p:spPr bwMode="auto">
                <a:xfrm>
                  <a:off x="4912" y="1970"/>
                  <a:ext cx="9" cy="9"/>
                </a:xfrm>
                <a:custGeom>
                  <a:avLst/>
                  <a:gdLst>
                    <a:gd name="T0" fmla="*/ 0 w 58"/>
                    <a:gd name="T1" fmla="*/ 0 h 59"/>
                    <a:gd name="T2" fmla="*/ 0 w 58"/>
                    <a:gd name="T3" fmla="*/ 0 h 59"/>
                    <a:gd name="T4" fmla="*/ 0 w 58"/>
                    <a:gd name="T5" fmla="*/ 0 h 59"/>
                    <a:gd name="T6" fmla="*/ 0 w 58"/>
                    <a:gd name="T7" fmla="*/ 0 h 59"/>
                    <a:gd name="T8" fmla="*/ 0 w 58"/>
                    <a:gd name="T9" fmla="*/ 0 h 59"/>
                    <a:gd name="T10" fmla="*/ 0 w 58"/>
                    <a:gd name="T11" fmla="*/ 0 h 59"/>
                    <a:gd name="T12" fmla="*/ 0 w 58"/>
                    <a:gd name="T13" fmla="*/ 0 h 59"/>
                    <a:gd name="T14" fmla="*/ 0 w 58"/>
                    <a:gd name="T15" fmla="*/ 0 h 59"/>
                    <a:gd name="T16" fmla="*/ 0 w 58"/>
                    <a:gd name="T17" fmla="*/ 0 h 59"/>
                    <a:gd name="T18" fmla="*/ 0 w 58"/>
                    <a:gd name="T19" fmla="*/ 0 h 59"/>
                    <a:gd name="T20" fmla="*/ 0 w 58"/>
                    <a:gd name="T21" fmla="*/ 0 h 59"/>
                    <a:gd name="T22" fmla="*/ 0 w 58"/>
                    <a:gd name="T23" fmla="*/ 0 h 59"/>
                    <a:gd name="T24" fmla="*/ 0 w 58"/>
                    <a:gd name="T25" fmla="*/ 0 h 59"/>
                    <a:gd name="T26" fmla="*/ 0 w 58"/>
                    <a:gd name="T27" fmla="*/ 0 h 59"/>
                    <a:gd name="T28" fmla="*/ 0 w 58"/>
                    <a:gd name="T29" fmla="*/ 0 h 59"/>
                    <a:gd name="T30" fmla="*/ 0 w 58"/>
                    <a:gd name="T31" fmla="*/ 0 h 59"/>
                    <a:gd name="T32" fmla="*/ 0 w 58"/>
                    <a:gd name="T33" fmla="*/ 0 h 59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58"/>
                    <a:gd name="T52" fmla="*/ 0 h 59"/>
                    <a:gd name="T53" fmla="*/ 58 w 58"/>
                    <a:gd name="T54" fmla="*/ 59 h 59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58" h="59">
                      <a:moveTo>
                        <a:pt x="29" y="59"/>
                      </a:moveTo>
                      <a:lnTo>
                        <a:pt x="40" y="56"/>
                      </a:lnTo>
                      <a:lnTo>
                        <a:pt x="50" y="49"/>
                      </a:lnTo>
                      <a:lnTo>
                        <a:pt x="56" y="40"/>
                      </a:lnTo>
                      <a:lnTo>
                        <a:pt x="58" y="29"/>
                      </a:lnTo>
                      <a:lnTo>
                        <a:pt x="56" y="17"/>
                      </a:lnTo>
                      <a:lnTo>
                        <a:pt x="50" y="8"/>
                      </a:lnTo>
                      <a:lnTo>
                        <a:pt x="40" y="2"/>
                      </a:lnTo>
                      <a:lnTo>
                        <a:pt x="29" y="0"/>
                      </a:lnTo>
                      <a:lnTo>
                        <a:pt x="17" y="2"/>
                      </a:lnTo>
                      <a:lnTo>
                        <a:pt x="8" y="8"/>
                      </a:lnTo>
                      <a:lnTo>
                        <a:pt x="2" y="17"/>
                      </a:lnTo>
                      <a:lnTo>
                        <a:pt x="0" y="29"/>
                      </a:lnTo>
                      <a:lnTo>
                        <a:pt x="2" y="40"/>
                      </a:lnTo>
                      <a:lnTo>
                        <a:pt x="8" y="49"/>
                      </a:lnTo>
                      <a:lnTo>
                        <a:pt x="17" y="56"/>
                      </a:lnTo>
                      <a:lnTo>
                        <a:pt x="29" y="5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749" name="Freeform 129"/>
                <p:cNvSpPr>
                  <a:spLocks/>
                </p:cNvSpPr>
                <p:nvPr/>
              </p:nvSpPr>
              <p:spPr bwMode="auto">
                <a:xfrm>
                  <a:off x="4927" y="1971"/>
                  <a:ext cx="8" cy="8"/>
                </a:xfrm>
                <a:custGeom>
                  <a:avLst/>
                  <a:gdLst>
                    <a:gd name="T0" fmla="*/ 0 w 58"/>
                    <a:gd name="T1" fmla="*/ 0 h 59"/>
                    <a:gd name="T2" fmla="*/ 0 w 58"/>
                    <a:gd name="T3" fmla="*/ 0 h 59"/>
                    <a:gd name="T4" fmla="*/ 0 w 58"/>
                    <a:gd name="T5" fmla="*/ 0 h 59"/>
                    <a:gd name="T6" fmla="*/ 0 w 58"/>
                    <a:gd name="T7" fmla="*/ 0 h 59"/>
                    <a:gd name="T8" fmla="*/ 0 w 58"/>
                    <a:gd name="T9" fmla="*/ 0 h 59"/>
                    <a:gd name="T10" fmla="*/ 0 w 58"/>
                    <a:gd name="T11" fmla="*/ 0 h 59"/>
                    <a:gd name="T12" fmla="*/ 0 w 58"/>
                    <a:gd name="T13" fmla="*/ 0 h 59"/>
                    <a:gd name="T14" fmla="*/ 0 w 58"/>
                    <a:gd name="T15" fmla="*/ 0 h 59"/>
                    <a:gd name="T16" fmla="*/ 0 w 58"/>
                    <a:gd name="T17" fmla="*/ 0 h 59"/>
                    <a:gd name="T18" fmla="*/ 0 w 58"/>
                    <a:gd name="T19" fmla="*/ 0 h 59"/>
                    <a:gd name="T20" fmla="*/ 0 w 58"/>
                    <a:gd name="T21" fmla="*/ 0 h 59"/>
                    <a:gd name="T22" fmla="*/ 0 w 58"/>
                    <a:gd name="T23" fmla="*/ 0 h 59"/>
                    <a:gd name="T24" fmla="*/ 0 w 58"/>
                    <a:gd name="T25" fmla="*/ 0 h 59"/>
                    <a:gd name="T26" fmla="*/ 0 w 58"/>
                    <a:gd name="T27" fmla="*/ 0 h 59"/>
                    <a:gd name="T28" fmla="*/ 0 w 58"/>
                    <a:gd name="T29" fmla="*/ 0 h 59"/>
                    <a:gd name="T30" fmla="*/ 0 w 58"/>
                    <a:gd name="T31" fmla="*/ 0 h 59"/>
                    <a:gd name="T32" fmla="*/ 0 w 58"/>
                    <a:gd name="T33" fmla="*/ 0 h 59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58"/>
                    <a:gd name="T52" fmla="*/ 0 h 59"/>
                    <a:gd name="T53" fmla="*/ 58 w 58"/>
                    <a:gd name="T54" fmla="*/ 59 h 59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58" h="59">
                      <a:moveTo>
                        <a:pt x="29" y="59"/>
                      </a:moveTo>
                      <a:lnTo>
                        <a:pt x="41" y="57"/>
                      </a:lnTo>
                      <a:lnTo>
                        <a:pt x="50" y="51"/>
                      </a:lnTo>
                      <a:lnTo>
                        <a:pt x="56" y="42"/>
                      </a:lnTo>
                      <a:lnTo>
                        <a:pt x="58" y="30"/>
                      </a:lnTo>
                      <a:lnTo>
                        <a:pt x="56" y="19"/>
                      </a:lnTo>
                      <a:lnTo>
                        <a:pt x="50" y="9"/>
                      </a:lnTo>
                      <a:lnTo>
                        <a:pt x="41" y="3"/>
                      </a:lnTo>
                      <a:lnTo>
                        <a:pt x="29" y="0"/>
                      </a:lnTo>
                      <a:lnTo>
                        <a:pt x="18" y="3"/>
                      </a:lnTo>
                      <a:lnTo>
                        <a:pt x="9" y="9"/>
                      </a:lnTo>
                      <a:lnTo>
                        <a:pt x="2" y="19"/>
                      </a:lnTo>
                      <a:lnTo>
                        <a:pt x="0" y="30"/>
                      </a:lnTo>
                      <a:lnTo>
                        <a:pt x="2" y="42"/>
                      </a:lnTo>
                      <a:lnTo>
                        <a:pt x="9" y="51"/>
                      </a:lnTo>
                      <a:lnTo>
                        <a:pt x="18" y="57"/>
                      </a:lnTo>
                      <a:lnTo>
                        <a:pt x="29" y="5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750" name="Freeform 130"/>
                <p:cNvSpPr>
                  <a:spLocks/>
                </p:cNvSpPr>
                <p:nvPr/>
              </p:nvSpPr>
              <p:spPr bwMode="auto">
                <a:xfrm>
                  <a:off x="4871" y="1856"/>
                  <a:ext cx="23" cy="114"/>
                </a:xfrm>
                <a:custGeom>
                  <a:avLst/>
                  <a:gdLst>
                    <a:gd name="T0" fmla="*/ 0 w 166"/>
                    <a:gd name="T1" fmla="*/ 0 h 800"/>
                    <a:gd name="T2" fmla="*/ 0 w 166"/>
                    <a:gd name="T3" fmla="*/ 0 h 800"/>
                    <a:gd name="T4" fmla="*/ 0 w 166"/>
                    <a:gd name="T5" fmla="*/ 0 h 800"/>
                    <a:gd name="T6" fmla="*/ 0 w 166"/>
                    <a:gd name="T7" fmla="*/ 0 h 800"/>
                    <a:gd name="T8" fmla="*/ 0 w 166"/>
                    <a:gd name="T9" fmla="*/ 0 h 800"/>
                    <a:gd name="T10" fmla="*/ 0 w 166"/>
                    <a:gd name="T11" fmla="*/ 0 h 800"/>
                    <a:gd name="T12" fmla="*/ 0 w 166"/>
                    <a:gd name="T13" fmla="*/ 0 h 800"/>
                    <a:gd name="T14" fmla="*/ 0 w 166"/>
                    <a:gd name="T15" fmla="*/ 0 h 800"/>
                    <a:gd name="T16" fmla="*/ 0 w 166"/>
                    <a:gd name="T17" fmla="*/ 0 h 800"/>
                    <a:gd name="T18" fmla="*/ 0 w 166"/>
                    <a:gd name="T19" fmla="*/ 0 h 800"/>
                    <a:gd name="T20" fmla="*/ 0 w 166"/>
                    <a:gd name="T21" fmla="*/ 0 h 800"/>
                    <a:gd name="T22" fmla="*/ 0 w 166"/>
                    <a:gd name="T23" fmla="*/ 0 h 800"/>
                    <a:gd name="T24" fmla="*/ 0 w 166"/>
                    <a:gd name="T25" fmla="*/ 0 h 800"/>
                    <a:gd name="T26" fmla="*/ 0 w 166"/>
                    <a:gd name="T27" fmla="*/ 0 h 800"/>
                    <a:gd name="T28" fmla="*/ 0 w 166"/>
                    <a:gd name="T29" fmla="*/ 0 h 800"/>
                    <a:gd name="T30" fmla="*/ 0 w 166"/>
                    <a:gd name="T31" fmla="*/ 0 h 800"/>
                    <a:gd name="T32" fmla="*/ 0 w 166"/>
                    <a:gd name="T33" fmla="*/ 0 h 800"/>
                    <a:gd name="T34" fmla="*/ 0 w 166"/>
                    <a:gd name="T35" fmla="*/ 0 h 800"/>
                    <a:gd name="T36" fmla="*/ 0 w 166"/>
                    <a:gd name="T37" fmla="*/ 0 h 800"/>
                    <a:gd name="T38" fmla="*/ 0 w 166"/>
                    <a:gd name="T39" fmla="*/ 0 h 800"/>
                    <a:gd name="T40" fmla="*/ 0 w 166"/>
                    <a:gd name="T41" fmla="*/ 0 h 800"/>
                    <a:gd name="T42" fmla="*/ 0 w 166"/>
                    <a:gd name="T43" fmla="*/ 0 h 800"/>
                    <a:gd name="T44" fmla="*/ 0 w 166"/>
                    <a:gd name="T45" fmla="*/ 0 h 800"/>
                    <a:gd name="T46" fmla="*/ 0 w 166"/>
                    <a:gd name="T47" fmla="*/ 0 h 800"/>
                    <a:gd name="T48" fmla="*/ 0 w 166"/>
                    <a:gd name="T49" fmla="*/ 0 h 800"/>
                    <a:gd name="T50" fmla="*/ 0 w 166"/>
                    <a:gd name="T51" fmla="*/ 0 h 800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66"/>
                    <a:gd name="T79" fmla="*/ 0 h 800"/>
                    <a:gd name="T80" fmla="*/ 166 w 166"/>
                    <a:gd name="T81" fmla="*/ 800 h 800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66" h="800">
                      <a:moveTo>
                        <a:pt x="52" y="16"/>
                      </a:moveTo>
                      <a:lnTo>
                        <a:pt x="47" y="32"/>
                      </a:lnTo>
                      <a:lnTo>
                        <a:pt x="36" y="77"/>
                      </a:lnTo>
                      <a:lnTo>
                        <a:pt x="21" y="148"/>
                      </a:lnTo>
                      <a:lnTo>
                        <a:pt x="8" y="244"/>
                      </a:lnTo>
                      <a:lnTo>
                        <a:pt x="0" y="359"/>
                      </a:lnTo>
                      <a:lnTo>
                        <a:pt x="2" y="492"/>
                      </a:lnTo>
                      <a:lnTo>
                        <a:pt x="15" y="640"/>
                      </a:lnTo>
                      <a:lnTo>
                        <a:pt x="46" y="800"/>
                      </a:lnTo>
                      <a:lnTo>
                        <a:pt x="161" y="794"/>
                      </a:lnTo>
                      <a:lnTo>
                        <a:pt x="156" y="770"/>
                      </a:lnTo>
                      <a:lnTo>
                        <a:pt x="145" y="706"/>
                      </a:lnTo>
                      <a:lnTo>
                        <a:pt x="131" y="610"/>
                      </a:lnTo>
                      <a:lnTo>
                        <a:pt x="118" y="493"/>
                      </a:lnTo>
                      <a:lnTo>
                        <a:pt x="111" y="364"/>
                      </a:lnTo>
                      <a:lnTo>
                        <a:pt x="115" y="235"/>
                      </a:lnTo>
                      <a:lnTo>
                        <a:pt x="132" y="113"/>
                      </a:lnTo>
                      <a:lnTo>
                        <a:pt x="166" y="9"/>
                      </a:lnTo>
                      <a:lnTo>
                        <a:pt x="166" y="8"/>
                      </a:lnTo>
                      <a:lnTo>
                        <a:pt x="166" y="6"/>
                      </a:lnTo>
                      <a:lnTo>
                        <a:pt x="164" y="4"/>
                      </a:lnTo>
                      <a:lnTo>
                        <a:pt x="157" y="0"/>
                      </a:lnTo>
                      <a:lnTo>
                        <a:pt x="143" y="0"/>
                      </a:lnTo>
                      <a:lnTo>
                        <a:pt x="123" y="1"/>
                      </a:lnTo>
                      <a:lnTo>
                        <a:pt x="93" y="7"/>
                      </a:lnTo>
                      <a:lnTo>
                        <a:pt x="52" y="1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751" name="Freeform 131"/>
                <p:cNvSpPr>
                  <a:spLocks/>
                </p:cNvSpPr>
                <p:nvPr/>
              </p:nvSpPr>
              <p:spPr bwMode="auto">
                <a:xfrm>
                  <a:off x="4993" y="1842"/>
                  <a:ext cx="32" cy="128"/>
                </a:xfrm>
                <a:custGeom>
                  <a:avLst/>
                  <a:gdLst>
                    <a:gd name="T0" fmla="*/ 0 w 225"/>
                    <a:gd name="T1" fmla="*/ 0 h 893"/>
                    <a:gd name="T2" fmla="*/ 0 w 225"/>
                    <a:gd name="T3" fmla="*/ 0 h 893"/>
                    <a:gd name="T4" fmla="*/ 0 w 225"/>
                    <a:gd name="T5" fmla="*/ 0 h 893"/>
                    <a:gd name="T6" fmla="*/ 0 w 225"/>
                    <a:gd name="T7" fmla="*/ 0 h 893"/>
                    <a:gd name="T8" fmla="*/ 0 w 225"/>
                    <a:gd name="T9" fmla="*/ 0 h 893"/>
                    <a:gd name="T10" fmla="*/ 0 w 225"/>
                    <a:gd name="T11" fmla="*/ 0 h 893"/>
                    <a:gd name="T12" fmla="*/ 0 w 225"/>
                    <a:gd name="T13" fmla="*/ 0 h 893"/>
                    <a:gd name="T14" fmla="*/ 0 w 225"/>
                    <a:gd name="T15" fmla="*/ 0 h 893"/>
                    <a:gd name="T16" fmla="*/ 0 w 225"/>
                    <a:gd name="T17" fmla="*/ 0 h 893"/>
                    <a:gd name="T18" fmla="*/ 0 w 225"/>
                    <a:gd name="T19" fmla="*/ 0 h 893"/>
                    <a:gd name="T20" fmla="*/ 0 w 225"/>
                    <a:gd name="T21" fmla="*/ 0 h 893"/>
                    <a:gd name="T22" fmla="*/ 0 w 225"/>
                    <a:gd name="T23" fmla="*/ 0 h 893"/>
                    <a:gd name="T24" fmla="*/ 0 w 225"/>
                    <a:gd name="T25" fmla="*/ 0 h 893"/>
                    <a:gd name="T26" fmla="*/ 0 w 225"/>
                    <a:gd name="T27" fmla="*/ 0 h 893"/>
                    <a:gd name="T28" fmla="*/ 0 w 225"/>
                    <a:gd name="T29" fmla="*/ 0 h 893"/>
                    <a:gd name="T30" fmla="*/ 0 w 225"/>
                    <a:gd name="T31" fmla="*/ 0 h 893"/>
                    <a:gd name="T32" fmla="*/ 0 w 225"/>
                    <a:gd name="T33" fmla="*/ 0 h 893"/>
                    <a:gd name="T34" fmla="*/ 0 w 225"/>
                    <a:gd name="T35" fmla="*/ 0 h 893"/>
                    <a:gd name="T36" fmla="*/ 0 w 225"/>
                    <a:gd name="T37" fmla="*/ 0 h 893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225"/>
                    <a:gd name="T58" fmla="*/ 0 h 893"/>
                    <a:gd name="T59" fmla="*/ 225 w 225"/>
                    <a:gd name="T60" fmla="*/ 893 h 893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225" h="893">
                      <a:moveTo>
                        <a:pt x="225" y="6"/>
                      </a:moveTo>
                      <a:lnTo>
                        <a:pt x="219" y="12"/>
                      </a:lnTo>
                      <a:lnTo>
                        <a:pt x="204" y="35"/>
                      </a:lnTo>
                      <a:lnTo>
                        <a:pt x="185" y="82"/>
                      </a:lnTo>
                      <a:lnTo>
                        <a:pt x="165" y="158"/>
                      </a:lnTo>
                      <a:lnTo>
                        <a:pt x="149" y="270"/>
                      </a:lnTo>
                      <a:lnTo>
                        <a:pt x="141" y="427"/>
                      </a:lnTo>
                      <a:lnTo>
                        <a:pt x="146" y="631"/>
                      </a:lnTo>
                      <a:lnTo>
                        <a:pt x="168" y="893"/>
                      </a:lnTo>
                      <a:lnTo>
                        <a:pt x="41" y="893"/>
                      </a:lnTo>
                      <a:lnTo>
                        <a:pt x="36" y="867"/>
                      </a:lnTo>
                      <a:lnTo>
                        <a:pt x="26" y="794"/>
                      </a:lnTo>
                      <a:lnTo>
                        <a:pt x="13" y="686"/>
                      </a:lnTo>
                      <a:lnTo>
                        <a:pt x="3" y="554"/>
                      </a:lnTo>
                      <a:lnTo>
                        <a:pt x="0" y="408"/>
                      </a:lnTo>
                      <a:lnTo>
                        <a:pt x="6" y="260"/>
                      </a:lnTo>
                      <a:lnTo>
                        <a:pt x="30" y="121"/>
                      </a:lnTo>
                      <a:lnTo>
                        <a:pt x="73" y="0"/>
                      </a:lnTo>
                      <a:lnTo>
                        <a:pt x="225" y="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752" name="Freeform 132"/>
                <p:cNvSpPr>
                  <a:spLocks/>
                </p:cNvSpPr>
                <p:nvPr/>
              </p:nvSpPr>
              <p:spPr bwMode="auto">
                <a:xfrm>
                  <a:off x="4871" y="1863"/>
                  <a:ext cx="21" cy="100"/>
                </a:xfrm>
                <a:custGeom>
                  <a:avLst/>
                  <a:gdLst>
                    <a:gd name="T0" fmla="*/ 0 w 145"/>
                    <a:gd name="T1" fmla="*/ 0 h 699"/>
                    <a:gd name="T2" fmla="*/ 0 w 145"/>
                    <a:gd name="T3" fmla="*/ 0 h 699"/>
                    <a:gd name="T4" fmla="*/ 0 w 145"/>
                    <a:gd name="T5" fmla="*/ 0 h 699"/>
                    <a:gd name="T6" fmla="*/ 0 w 145"/>
                    <a:gd name="T7" fmla="*/ 0 h 699"/>
                    <a:gd name="T8" fmla="*/ 0 w 145"/>
                    <a:gd name="T9" fmla="*/ 0 h 699"/>
                    <a:gd name="T10" fmla="*/ 0 w 145"/>
                    <a:gd name="T11" fmla="*/ 0 h 699"/>
                    <a:gd name="T12" fmla="*/ 0 w 145"/>
                    <a:gd name="T13" fmla="*/ 0 h 699"/>
                    <a:gd name="T14" fmla="*/ 0 w 145"/>
                    <a:gd name="T15" fmla="*/ 0 h 699"/>
                    <a:gd name="T16" fmla="*/ 0 w 145"/>
                    <a:gd name="T17" fmla="*/ 0 h 699"/>
                    <a:gd name="T18" fmla="*/ 0 w 145"/>
                    <a:gd name="T19" fmla="*/ 0 h 699"/>
                    <a:gd name="T20" fmla="*/ 0 w 145"/>
                    <a:gd name="T21" fmla="*/ 0 h 699"/>
                    <a:gd name="T22" fmla="*/ 0 w 145"/>
                    <a:gd name="T23" fmla="*/ 0 h 699"/>
                    <a:gd name="T24" fmla="*/ 0 w 145"/>
                    <a:gd name="T25" fmla="*/ 0 h 699"/>
                    <a:gd name="T26" fmla="*/ 0 w 145"/>
                    <a:gd name="T27" fmla="*/ 0 h 699"/>
                    <a:gd name="T28" fmla="*/ 0 w 145"/>
                    <a:gd name="T29" fmla="*/ 0 h 699"/>
                    <a:gd name="T30" fmla="*/ 0 w 145"/>
                    <a:gd name="T31" fmla="*/ 0 h 699"/>
                    <a:gd name="T32" fmla="*/ 0 w 145"/>
                    <a:gd name="T33" fmla="*/ 0 h 699"/>
                    <a:gd name="T34" fmla="*/ 0 w 145"/>
                    <a:gd name="T35" fmla="*/ 0 h 699"/>
                    <a:gd name="T36" fmla="*/ 0 w 145"/>
                    <a:gd name="T37" fmla="*/ 0 h 699"/>
                    <a:gd name="T38" fmla="*/ 0 w 145"/>
                    <a:gd name="T39" fmla="*/ 0 h 699"/>
                    <a:gd name="T40" fmla="*/ 0 w 145"/>
                    <a:gd name="T41" fmla="*/ 0 h 699"/>
                    <a:gd name="T42" fmla="*/ 0 w 145"/>
                    <a:gd name="T43" fmla="*/ 0 h 699"/>
                    <a:gd name="T44" fmla="*/ 0 w 145"/>
                    <a:gd name="T45" fmla="*/ 0 h 699"/>
                    <a:gd name="T46" fmla="*/ 0 w 145"/>
                    <a:gd name="T47" fmla="*/ 0 h 699"/>
                    <a:gd name="T48" fmla="*/ 0 w 145"/>
                    <a:gd name="T49" fmla="*/ 0 h 699"/>
                    <a:gd name="T50" fmla="*/ 0 w 145"/>
                    <a:gd name="T51" fmla="*/ 0 h 699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45"/>
                    <a:gd name="T79" fmla="*/ 0 h 699"/>
                    <a:gd name="T80" fmla="*/ 145 w 145"/>
                    <a:gd name="T81" fmla="*/ 699 h 699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45" h="699">
                      <a:moveTo>
                        <a:pt x="46" y="14"/>
                      </a:moveTo>
                      <a:lnTo>
                        <a:pt x="41" y="28"/>
                      </a:lnTo>
                      <a:lnTo>
                        <a:pt x="32" y="67"/>
                      </a:lnTo>
                      <a:lnTo>
                        <a:pt x="20" y="130"/>
                      </a:lnTo>
                      <a:lnTo>
                        <a:pt x="7" y="213"/>
                      </a:lnTo>
                      <a:lnTo>
                        <a:pt x="0" y="314"/>
                      </a:lnTo>
                      <a:lnTo>
                        <a:pt x="1" y="430"/>
                      </a:lnTo>
                      <a:lnTo>
                        <a:pt x="13" y="559"/>
                      </a:lnTo>
                      <a:lnTo>
                        <a:pt x="40" y="699"/>
                      </a:lnTo>
                      <a:lnTo>
                        <a:pt x="140" y="693"/>
                      </a:lnTo>
                      <a:lnTo>
                        <a:pt x="135" y="672"/>
                      </a:lnTo>
                      <a:lnTo>
                        <a:pt x="126" y="616"/>
                      </a:lnTo>
                      <a:lnTo>
                        <a:pt x="113" y="532"/>
                      </a:lnTo>
                      <a:lnTo>
                        <a:pt x="103" y="430"/>
                      </a:lnTo>
                      <a:lnTo>
                        <a:pt x="97" y="317"/>
                      </a:lnTo>
                      <a:lnTo>
                        <a:pt x="100" y="205"/>
                      </a:lnTo>
                      <a:lnTo>
                        <a:pt x="115" y="98"/>
                      </a:lnTo>
                      <a:lnTo>
                        <a:pt x="145" y="8"/>
                      </a:lnTo>
                      <a:lnTo>
                        <a:pt x="145" y="7"/>
                      </a:lnTo>
                      <a:lnTo>
                        <a:pt x="145" y="5"/>
                      </a:lnTo>
                      <a:lnTo>
                        <a:pt x="143" y="3"/>
                      </a:lnTo>
                      <a:lnTo>
                        <a:pt x="137" y="0"/>
                      </a:lnTo>
                      <a:lnTo>
                        <a:pt x="126" y="0"/>
                      </a:lnTo>
                      <a:lnTo>
                        <a:pt x="108" y="1"/>
                      </a:lnTo>
                      <a:lnTo>
                        <a:pt x="81" y="6"/>
                      </a:lnTo>
                      <a:lnTo>
                        <a:pt x="46" y="14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753" name="Freeform 133"/>
                <p:cNvSpPr>
                  <a:spLocks/>
                </p:cNvSpPr>
                <p:nvPr/>
              </p:nvSpPr>
              <p:spPr bwMode="auto">
                <a:xfrm>
                  <a:off x="4872" y="1870"/>
                  <a:ext cx="18" cy="85"/>
                </a:xfrm>
                <a:custGeom>
                  <a:avLst/>
                  <a:gdLst>
                    <a:gd name="T0" fmla="*/ 0 w 123"/>
                    <a:gd name="T1" fmla="*/ 0 h 597"/>
                    <a:gd name="T2" fmla="*/ 0 w 123"/>
                    <a:gd name="T3" fmla="*/ 0 h 597"/>
                    <a:gd name="T4" fmla="*/ 0 w 123"/>
                    <a:gd name="T5" fmla="*/ 0 h 597"/>
                    <a:gd name="T6" fmla="*/ 0 w 123"/>
                    <a:gd name="T7" fmla="*/ 0 h 597"/>
                    <a:gd name="T8" fmla="*/ 0 w 123"/>
                    <a:gd name="T9" fmla="*/ 0 h 597"/>
                    <a:gd name="T10" fmla="*/ 0 w 123"/>
                    <a:gd name="T11" fmla="*/ 0 h 597"/>
                    <a:gd name="T12" fmla="*/ 0 w 123"/>
                    <a:gd name="T13" fmla="*/ 0 h 597"/>
                    <a:gd name="T14" fmla="*/ 0 w 123"/>
                    <a:gd name="T15" fmla="*/ 0 h 597"/>
                    <a:gd name="T16" fmla="*/ 0 w 123"/>
                    <a:gd name="T17" fmla="*/ 0 h 597"/>
                    <a:gd name="T18" fmla="*/ 0 w 123"/>
                    <a:gd name="T19" fmla="*/ 0 h 597"/>
                    <a:gd name="T20" fmla="*/ 0 w 123"/>
                    <a:gd name="T21" fmla="*/ 0 h 597"/>
                    <a:gd name="T22" fmla="*/ 0 w 123"/>
                    <a:gd name="T23" fmla="*/ 0 h 597"/>
                    <a:gd name="T24" fmla="*/ 0 w 123"/>
                    <a:gd name="T25" fmla="*/ 0 h 597"/>
                    <a:gd name="T26" fmla="*/ 0 w 123"/>
                    <a:gd name="T27" fmla="*/ 0 h 597"/>
                    <a:gd name="T28" fmla="*/ 0 w 123"/>
                    <a:gd name="T29" fmla="*/ 0 h 597"/>
                    <a:gd name="T30" fmla="*/ 0 w 123"/>
                    <a:gd name="T31" fmla="*/ 0 h 597"/>
                    <a:gd name="T32" fmla="*/ 0 w 123"/>
                    <a:gd name="T33" fmla="*/ 0 h 597"/>
                    <a:gd name="T34" fmla="*/ 0 w 123"/>
                    <a:gd name="T35" fmla="*/ 0 h 597"/>
                    <a:gd name="T36" fmla="*/ 0 w 123"/>
                    <a:gd name="T37" fmla="*/ 0 h 597"/>
                    <a:gd name="T38" fmla="*/ 0 w 123"/>
                    <a:gd name="T39" fmla="*/ 0 h 597"/>
                    <a:gd name="T40" fmla="*/ 0 w 123"/>
                    <a:gd name="T41" fmla="*/ 0 h 597"/>
                    <a:gd name="T42" fmla="*/ 0 w 123"/>
                    <a:gd name="T43" fmla="*/ 0 h 597"/>
                    <a:gd name="T44" fmla="*/ 0 w 123"/>
                    <a:gd name="T45" fmla="*/ 0 h 597"/>
                    <a:gd name="T46" fmla="*/ 0 w 123"/>
                    <a:gd name="T47" fmla="*/ 0 h 597"/>
                    <a:gd name="T48" fmla="*/ 0 w 123"/>
                    <a:gd name="T49" fmla="*/ 0 h 597"/>
                    <a:gd name="T50" fmla="*/ 0 w 123"/>
                    <a:gd name="T51" fmla="*/ 0 h 597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23"/>
                    <a:gd name="T79" fmla="*/ 0 h 597"/>
                    <a:gd name="T80" fmla="*/ 123 w 123"/>
                    <a:gd name="T81" fmla="*/ 597 h 597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23" h="597">
                      <a:moveTo>
                        <a:pt x="39" y="12"/>
                      </a:moveTo>
                      <a:lnTo>
                        <a:pt x="35" y="23"/>
                      </a:lnTo>
                      <a:lnTo>
                        <a:pt x="26" y="57"/>
                      </a:lnTo>
                      <a:lnTo>
                        <a:pt x="16" y="111"/>
                      </a:lnTo>
                      <a:lnTo>
                        <a:pt x="6" y="181"/>
                      </a:lnTo>
                      <a:lnTo>
                        <a:pt x="0" y="267"/>
                      </a:lnTo>
                      <a:lnTo>
                        <a:pt x="1" y="367"/>
                      </a:lnTo>
                      <a:lnTo>
                        <a:pt x="11" y="477"/>
                      </a:lnTo>
                      <a:lnTo>
                        <a:pt x="34" y="597"/>
                      </a:lnTo>
                      <a:lnTo>
                        <a:pt x="119" y="591"/>
                      </a:lnTo>
                      <a:lnTo>
                        <a:pt x="115" y="574"/>
                      </a:lnTo>
                      <a:lnTo>
                        <a:pt x="107" y="526"/>
                      </a:lnTo>
                      <a:lnTo>
                        <a:pt x="97" y="454"/>
                      </a:lnTo>
                      <a:lnTo>
                        <a:pt x="88" y="367"/>
                      </a:lnTo>
                      <a:lnTo>
                        <a:pt x="82" y="272"/>
                      </a:lnTo>
                      <a:lnTo>
                        <a:pt x="84" y="175"/>
                      </a:lnTo>
                      <a:lnTo>
                        <a:pt x="97" y="84"/>
                      </a:lnTo>
                      <a:lnTo>
                        <a:pt x="123" y="7"/>
                      </a:lnTo>
                      <a:lnTo>
                        <a:pt x="123" y="6"/>
                      </a:lnTo>
                      <a:lnTo>
                        <a:pt x="123" y="5"/>
                      </a:lnTo>
                      <a:lnTo>
                        <a:pt x="121" y="3"/>
                      </a:lnTo>
                      <a:lnTo>
                        <a:pt x="117" y="0"/>
                      </a:lnTo>
                      <a:lnTo>
                        <a:pt x="106" y="0"/>
                      </a:lnTo>
                      <a:lnTo>
                        <a:pt x="91" y="2"/>
                      </a:lnTo>
                      <a:lnTo>
                        <a:pt x="70" y="5"/>
                      </a:lnTo>
                      <a:lnTo>
                        <a:pt x="39" y="12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754" name="Freeform 134"/>
                <p:cNvSpPr>
                  <a:spLocks/>
                </p:cNvSpPr>
                <p:nvPr/>
              </p:nvSpPr>
              <p:spPr bwMode="auto">
                <a:xfrm>
                  <a:off x="4873" y="1876"/>
                  <a:ext cx="15" cy="71"/>
                </a:xfrm>
                <a:custGeom>
                  <a:avLst/>
                  <a:gdLst>
                    <a:gd name="T0" fmla="*/ 0 w 103"/>
                    <a:gd name="T1" fmla="*/ 0 h 492"/>
                    <a:gd name="T2" fmla="*/ 0 w 103"/>
                    <a:gd name="T3" fmla="*/ 0 h 492"/>
                    <a:gd name="T4" fmla="*/ 0 w 103"/>
                    <a:gd name="T5" fmla="*/ 0 h 492"/>
                    <a:gd name="T6" fmla="*/ 0 w 103"/>
                    <a:gd name="T7" fmla="*/ 0 h 492"/>
                    <a:gd name="T8" fmla="*/ 0 w 103"/>
                    <a:gd name="T9" fmla="*/ 0 h 492"/>
                    <a:gd name="T10" fmla="*/ 0 w 103"/>
                    <a:gd name="T11" fmla="*/ 0 h 492"/>
                    <a:gd name="T12" fmla="*/ 0 w 103"/>
                    <a:gd name="T13" fmla="*/ 0 h 492"/>
                    <a:gd name="T14" fmla="*/ 0 w 103"/>
                    <a:gd name="T15" fmla="*/ 0 h 492"/>
                    <a:gd name="T16" fmla="*/ 0 w 103"/>
                    <a:gd name="T17" fmla="*/ 0 h 492"/>
                    <a:gd name="T18" fmla="*/ 0 w 103"/>
                    <a:gd name="T19" fmla="*/ 0 h 492"/>
                    <a:gd name="T20" fmla="*/ 0 w 103"/>
                    <a:gd name="T21" fmla="*/ 0 h 492"/>
                    <a:gd name="T22" fmla="*/ 0 w 103"/>
                    <a:gd name="T23" fmla="*/ 0 h 492"/>
                    <a:gd name="T24" fmla="*/ 0 w 103"/>
                    <a:gd name="T25" fmla="*/ 0 h 492"/>
                    <a:gd name="T26" fmla="*/ 0 w 103"/>
                    <a:gd name="T27" fmla="*/ 0 h 492"/>
                    <a:gd name="T28" fmla="*/ 0 w 103"/>
                    <a:gd name="T29" fmla="*/ 0 h 492"/>
                    <a:gd name="T30" fmla="*/ 0 w 103"/>
                    <a:gd name="T31" fmla="*/ 0 h 492"/>
                    <a:gd name="T32" fmla="*/ 0 w 103"/>
                    <a:gd name="T33" fmla="*/ 0 h 492"/>
                    <a:gd name="T34" fmla="*/ 0 w 103"/>
                    <a:gd name="T35" fmla="*/ 0 h 492"/>
                    <a:gd name="T36" fmla="*/ 0 w 103"/>
                    <a:gd name="T37" fmla="*/ 0 h 492"/>
                    <a:gd name="T38" fmla="*/ 0 w 103"/>
                    <a:gd name="T39" fmla="*/ 0 h 492"/>
                    <a:gd name="T40" fmla="*/ 0 w 103"/>
                    <a:gd name="T41" fmla="*/ 0 h 492"/>
                    <a:gd name="T42" fmla="*/ 0 w 103"/>
                    <a:gd name="T43" fmla="*/ 0 h 492"/>
                    <a:gd name="T44" fmla="*/ 0 w 103"/>
                    <a:gd name="T45" fmla="*/ 0 h 492"/>
                    <a:gd name="T46" fmla="*/ 0 w 103"/>
                    <a:gd name="T47" fmla="*/ 0 h 492"/>
                    <a:gd name="T48" fmla="*/ 0 w 103"/>
                    <a:gd name="T49" fmla="*/ 0 h 492"/>
                    <a:gd name="T50" fmla="*/ 0 w 103"/>
                    <a:gd name="T51" fmla="*/ 0 h 492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03"/>
                    <a:gd name="T79" fmla="*/ 0 h 492"/>
                    <a:gd name="T80" fmla="*/ 103 w 103"/>
                    <a:gd name="T81" fmla="*/ 492 h 492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03" h="492">
                      <a:moveTo>
                        <a:pt x="32" y="9"/>
                      </a:moveTo>
                      <a:lnTo>
                        <a:pt x="28" y="18"/>
                      </a:lnTo>
                      <a:lnTo>
                        <a:pt x="21" y="47"/>
                      </a:lnTo>
                      <a:lnTo>
                        <a:pt x="12" y="90"/>
                      </a:lnTo>
                      <a:lnTo>
                        <a:pt x="4" y="149"/>
                      </a:lnTo>
                      <a:lnTo>
                        <a:pt x="0" y="220"/>
                      </a:lnTo>
                      <a:lnTo>
                        <a:pt x="0" y="303"/>
                      </a:lnTo>
                      <a:lnTo>
                        <a:pt x="9" y="394"/>
                      </a:lnTo>
                      <a:lnTo>
                        <a:pt x="27" y="492"/>
                      </a:lnTo>
                      <a:lnTo>
                        <a:pt x="98" y="489"/>
                      </a:lnTo>
                      <a:lnTo>
                        <a:pt x="95" y="474"/>
                      </a:lnTo>
                      <a:lnTo>
                        <a:pt x="88" y="434"/>
                      </a:lnTo>
                      <a:lnTo>
                        <a:pt x="80" y="375"/>
                      </a:lnTo>
                      <a:lnTo>
                        <a:pt x="72" y="303"/>
                      </a:lnTo>
                      <a:lnTo>
                        <a:pt x="68" y="224"/>
                      </a:lnTo>
                      <a:lnTo>
                        <a:pt x="70" y="144"/>
                      </a:lnTo>
                      <a:lnTo>
                        <a:pt x="81" y="68"/>
                      </a:lnTo>
                      <a:lnTo>
                        <a:pt x="103" y="5"/>
                      </a:lnTo>
                      <a:lnTo>
                        <a:pt x="103" y="4"/>
                      </a:lnTo>
                      <a:lnTo>
                        <a:pt x="103" y="3"/>
                      </a:lnTo>
                      <a:lnTo>
                        <a:pt x="100" y="1"/>
                      </a:lnTo>
                      <a:lnTo>
                        <a:pt x="97" y="0"/>
                      </a:lnTo>
                      <a:lnTo>
                        <a:pt x="89" y="0"/>
                      </a:lnTo>
                      <a:lnTo>
                        <a:pt x="75" y="0"/>
                      </a:lnTo>
                      <a:lnTo>
                        <a:pt x="57" y="3"/>
                      </a:lnTo>
                      <a:lnTo>
                        <a:pt x="32" y="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755" name="Freeform 135"/>
                <p:cNvSpPr>
                  <a:spLocks/>
                </p:cNvSpPr>
                <p:nvPr/>
              </p:nvSpPr>
              <p:spPr bwMode="auto">
                <a:xfrm>
                  <a:off x="4874" y="1883"/>
                  <a:ext cx="12" cy="56"/>
                </a:xfrm>
                <a:custGeom>
                  <a:avLst/>
                  <a:gdLst>
                    <a:gd name="T0" fmla="*/ 0 w 82"/>
                    <a:gd name="T1" fmla="*/ 0 h 390"/>
                    <a:gd name="T2" fmla="*/ 0 w 82"/>
                    <a:gd name="T3" fmla="*/ 0 h 390"/>
                    <a:gd name="T4" fmla="*/ 0 w 82"/>
                    <a:gd name="T5" fmla="*/ 0 h 390"/>
                    <a:gd name="T6" fmla="*/ 0 w 82"/>
                    <a:gd name="T7" fmla="*/ 0 h 390"/>
                    <a:gd name="T8" fmla="*/ 0 w 82"/>
                    <a:gd name="T9" fmla="*/ 0 h 390"/>
                    <a:gd name="T10" fmla="*/ 0 w 82"/>
                    <a:gd name="T11" fmla="*/ 0 h 390"/>
                    <a:gd name="T12" fmla="*/ 0 w 82"/>
                    <a:gd name="T13" fmla="*/ 0 h 390"/>
                    <a:gd name="T14" fmla="*/ 0 w 82"/>
                    <a:gd name="T15" fmla="*/ 0 h 390"/>
                    <a:gd name="T16" fmla="*/ 0 w 82"/>
                    <a:gd name="T17" fmla="*/ 0 h 390"/>
                    <a:gd name="T18" fmla="*/ 0 w 82"/>
                    <a:gd name="T19" fmla="*/ 0 h 390"/>
                    <a:gd name="T20" fmla="*/ 0 w 82"/>
                    <a:gd name="T21" fmla="*/ 0 h 390"/>
                    <a:gd name="T22" fmla="*/ 0 w 82"/>
                    <a:gd name="T23" fmla="*/ 0 h 390"/>
                    <a:gd name="T24" fmla="*/ 0 w 82"/>
                    <a:gd name="T25" fmla="*/ 0 h 390"/>
                    <a:gd name="T26" fmla="*/ 0 w 82"/>
                    <a:gd name="T27" fmla="*/ 0 h 390"/>
                    <a:gd name="T28" fmla="*/ 0 w 82"/>
                    <a:gd name="T29" fmla="*/ 0 h 390"/>
                    <a:gd name="T30" fmla="*/ 0 w 82"/>
                    <a:gd name="T31" fmla="*/ 0 h 390"/>
                    <a:gd name="T32" fmla="*/ 0 w 82"/>
                    <a:gd name="T33" fmla="*/ 0 h 390"/>
                    <a:gd name="T34" fmla="*/ 0 w 82"/>
                    <a:gd name="T35" fmla="*/ 0 h 390"/>
                    <a:gd name="T36" fmla="*/ 0 w 82"/>
                    <a:gd name="T37" fmla="*/ 0 h 390"/>
                    <a:gd name="T38" fmla="*/ 0 w 82"/>
                    <a:gd name="T39" fmla="*/ 0 h 390"/>
                    <a:gd name="T40" fmla="*/ 0 w 82"/>
                    <a:gd name="T41" fmla="*/ 0 h 390"/>
                    <a:gd name="T42" fmla="*/ 0 w 82"/>
                    <a:gd name="T43" fmla="*/ 0 h 390"/>
                    <a:gd name="T44" fmla="*/ 0 w 82"/>
                    <a:gd name="T45" fmla="*/ 0 h 390"/>
                    <a:gd name="T46" fmla="*/ 0 w 82"/>
                    <a:gd name="T47" fmla="*/ 0 h 390"/>
                    <a:gd name="T48" fmla="*/ 0 w 82"/>
                    <a:gd name="T49" fmla="*/ 0 h 390"/>
                    <a:gd name="T50" fmla="*/ 0 w 82"/>
                    <a:gd name="T51" fmla="*/ 0 h 390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82"/>
                    <a:gd name="T79" fmla="*/ 0 h 390"/>
                    <a:gd name="T80" fmla="*/ 82 w 82"/>
                    <a:gd name="T81" fmla="*/ 390 h 390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82" h="390">
                      <a:moveTo>
                        <a:pt x="25" y="8"/>
                      </a:moveTo>
                      <a:lnTo>
                        <a:pt x="23" y="16"/>
                      </a:lnTo>
                      <a:lnTo>
                        <a:pt x="17" y="38"/>
                      </a:lnTo>
                      <a:lnTo>
                        <a:pt x="11" y="72"/>
                      </a:lnTo>
                      <a:lnTo>
                        <a:pt x="4" y="118"/>
                      </a:lnTo>
                      <a:lnTo>
                        <a:pt x="0" y="174"/>
                      </a:lnTo>
                      <a:lnTo>
                        <a:pt x="0" y="240"/>
                      </a:lnTo>
                      <a:lnTo>
                        <a:pt x="7" y="312"/>
                      </a:lnTo>
                      <a:lnTo>
                        <a:pt x="22" y="390"/>
                      </a:lnTo>
                      <a:lnTo>
                        <a:pt x="78" y="387"/>
                      </a:lnTo>
                      <a:lnTo>
                        <a:pt x="76" y="375"/>
                      </a:lnTo>
                      <a:lnTo>
                        <a:pt x="70" y="343"/>
                      </a:lnTo>
                      <a:lnTo>
                        <a:pt x="63" y="297"/>
                      </a:lnTo>
                      <a:lnTo>
                        <a:pt x="57" y="240"/>
                      </a:lnTo>
                      <a:lnTo>
                        <a:pt x="54" y="178"/>
                      </a:lnTo>
                      <a:lnTo>
                        <a:pt x="56" y="113"/>
                      </a:lnTo>
                      <a:lnTo>
                        <a:pt x="64" y="55"/>
                      </a:lnTo>
                      <a:lnTo>
                        <a:pt x="82" y="4"/>
                      </a:lnTo>
                      <a:lnTo>
                        <a:pt x="82" y="2"/>
                      </a:lnTo>
                      <a:lnTo>
                        <a:pt x="80" y="1"/>
                      </a:lnTo>
                      <a:lnTo>
                        <a:pt x="77" y="0"/>
                      </a:lnTo>
                      <a:lnTo>
                        <a:pt x="70" y="0"/>
                      </a:lnTo>
                      <a:lnTo>
                        <a:pt x="60" y="1"/>
                      </a:lnTo>
                      <a:lnTo>
                        <a:pt x="46" y="3"/>
                      </a:lnTo>
                      <a:lnTo>
                        <a:pt x="25" y="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756" name="Freeform 136"/>
                <p:cNvSpPr>
                  <a:spLocks/>
                </p:cNvSpPr>
                <p:nvPr/>
              </p:nvSpPr>
              <p:spPr bwMode="auto">
                <a:xfrm>
                  <a:off x="4875" y="1890"/>
                  <a:ext cx="8" cy="41"/>
                </a:xfrm>
                <a:custGeom>
                  <a:avLst/>
                  <a:gdLst>
                    <a:gd name="T0" fmla="*/ 0 w 59"/>
                    <a:gd name="T1" fmla="*/ 0 h 288"/>
                    <a:gd name="T2" fmla="*/ 0 w 59"/>
                    <a:gd name="T3" fmla="*/ 0 h 288"/>
                    <a:gd name="T4" fmla="*/ 0 w 59"/>
                    <a:gd name="T5" fmla="*/ 0 h 288"/>
                    <a:gd name="T6" fmla="*/ 0 w 59"/>
                    <a:gd name="T7" fmla="*/ 0 h 288"/>
                    <a:gd name="T8" fmla="*/ 0 w 59"/>
                    <a:gd name="T9" fmla="*/ 0 h 288"/>
                    <a:gd name="T10" fmla="*/ 0 w 59"/>
                    <a:gd name="T11" fmla="*/ 0 h 288"/>
                    <a:gd name="T12" fmla="*/ 0 w 59"/>
                    <a:gd name="T13" fmla="*/ 0 h 288"/>
                    <a:gd name="T14" fmla="*/ 0 w 59"/>
                    <a:gd name="T15" fmla="*/ 0 h 288"/>
                    <a:gd name="T16" fmla="*/ 0 w 59"/>
                    <a:gd name="T17" fmla="*/ 0 h 288"/>
                    <a:gd name="T18" fmla="*/ 0 w 59"/>
                    <a:gd name="T19" fmla="*/ 0 h 288"/>
                    <a:gd name="T20" fmla="*/ 0 w 59"/>
                    <a:gd name="T21" fmla="*/ 0 h 288"/>
                    <a:gd name="T22" fmla="*/ 0 w 59"/>
                    <a:gd name="T23" fmla="*/ 0 h 288"/>
                    <a:gd name="T24" fmla="*/ 0 w 59"/>
                    <a:gd name="T25" fmla="*/ 0 h 288"/>
                    <a:gd name="T26" fmla="*/ 0 w 59"/>
                    <a:gd name="T27" fmla="*/ 0 h 288"/>
                    <a:gd name="T28" fmla="*/ 0 w 59"/>
                    <a:gd name="T29" fmla="*/ 0 h 288"/>
                    <a:gd name="T30" fmla="*/ 0 w 59"/>
                    <a:gd name="T31" fmla="*/ 0 h 288"/>
                    <a:gd name="T32" fmla="*/ 0 w 59"/>
                    <a:gd name="T33" fmla="*/ 0 h 288"/>
                    <a:gd name="T34" fmla="*/ 0 w 59"/>
                    <a:gd name="T35" fmla="*/ 0 h 288"/>
                    <a:gd name="T36" fmla="*/ 0 w 59"/>
                    <a:gd name="T37" fmla="*/ 0 h 288"/>
                    <a:gd name="T38" fmla="*/ 0 w 59"/>
                    <a:gd name="T39" fmla="*/ 0 h 288"/>
                    <a:gd name="T40" fmla="*/ 0 w 59"/>
                    <a:gd name="T41" fmla="*/ 0 h 288"/>
                    <a:gd name="T42" fmla="*/ 0 w 59"/>
                    <a:gd name="T43" fmla="*/ 0 h 288"/>
                    <a:gd name="T44" fmla="*/ 0 w 59"/>
                    <a:gd name="T45" fmla="*/ 0 h 288"/>
                    <a:gd name="T46" fmla="*/ 0 w 59"/>
                    <a:gd name="T47" fmla="*/ 0 h 288"/>
                    <a:gd name="T48" fmla="*/ 0 w 59"/>
                    <a:gd name="T49" fmla="*/ 0 h 288"/>
                    <a:gd name="T50" fmla="*/ 0 w 59"/>
                    <a:gd name="T51" fmla="*/ 0 h 288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59"/>
                    <a:gd name="T79" fmla="*/ 0 h 288"/>
                    <a:gd name="T80" fmla="*/ 59 w 59"/>
                    <a:gd name="T81" fmla="*/ 288 h 288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59" h="288">
                      <a:moveTo>
                        <a:pt x="18" y="6"/>
                      </a:moveTo>
                      <a:lnTo>
                        <a:pt x="17" y="11"/>
                      </a:lnTo>
                      <a:lnTo>
                        <a:pt x="13" y="27"/>
                      </a:lnTo>
                      <a:lnTo>
                        <a:pt x="7" y="53"/>
                      </a:lnTo>
                      <a:lnTo>
                        <a:pt x="2" y="87"/>
                      </a:lnTo>
                      <a:lnTo>
                        <a:pt x="0" y="130"/>
                      </a:lnTo>
                      <a:lnTo>
                        <a:pt x="0" y="177"/>
                      </a:lnTo>
                      <a:lnTo>
                        <a:pt x="5" y="231"/>
                      </a:lnTo>
                      <a:lnTo>
                        <a:pt x="16" y="288"/>
                      </a:lnTo>
                      <a:lnTo>
                        <a:pt x="57" y="286"/>
                      </a:lnTo>
                      <a:lnTo>
                        <a:pt x="56" y="278"/>
                      </a:lnTo>
                      <a:lnTo>
                        <a:pt x="51" y="254"/>
                      </a:lnTo>
                      <a:lnTo>
                        <a:pt x="47" y="219"/>
                      </a:lnTo>
                      <a:lnTo>
                        <a:pt x="42" y="177"/>
                      </a:lnTo>
                      <a:lnTo>
                        <a:pt x="40" y="131"/>
                      </a:lnTo>
                      <a:lnTo>
                        <a:pt x="41" y="84"/>
                      </a:lnTo>
                      <a:lnTo>
                        <a:pt x="47" y="40"/>
                      </a:lnTo>
                      <a:lnTo>
                        <a:pt x="59" y="3"/>
                      </a:lnTo>
                      <a:lnTo>
                        <a:pt x="59" y="2"/>
                      </a:lnTo>
                      <a:lnTo>
                        <a:pt x="58" y="1"/>
                      </a:lnTo>
                      <a:lnTo>
                        <a:pt x="56" y="0"/>
                      </a:lnTo>
                      <a:lnTo>
                        <a:pt x="51" y="0"/>
                      </a:lnTo>
                      <a:lnTo>
                        <a:pt x="45" y="0"/>
                      </a:lnTo>
                      <a:lnTo>
                        <a:pt x="33" y="2"/>
                      </a:lnTo>
                      <a:lnTo>
                        <a:pt x="18" y="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757" name="Freeform 137"/>
                <p:cNvSpPr>
                  <a:spLocks/>
                </p:cNvSpPr>
                <p:nvPr/>
              </p:nvSpPr>
              <p:spPr bwMode="auto">
                <a:xfrm>
                  <a:off x="4994" y="1850"/>
                  <a:ext cx="28" cy="111"/>
                </a:xfrm>
                <a:custGeom>
                  <a:avLst/>
                  <a:gdLst>
                    <a:gd name="T0" fmla="*/ 0 w 198"/>
                    <a:gd name="T1" fmla="*/ 0 h 779"/>
                    <a:gd name="T2" fmla="*/ 0 w 198"/>
                    <a:gd name="T3" fmla="*/ 0 h 779"/>
                    <a:gd name="T4" fmla="*/ 0 w 198"/>
                    <a:gd name="T5" fmla="*/ 0 h 779"/>
                    <a:gd name="T6" fmla="*/ 0 w 198"/>
                    <a:gd name="T7" fmla="*/ 0 h 779"/>
                    <a:gd name="T8" fmla="*/ 0 w 198"/>
                    <a:gd name="T9" fmla="*/ 0 h 779"/>
                    <a:gd name="T10" fmla="*/ 0 w 198"/>
                    <a:gd name="T11" fmla="*/ 0 h 779"/>
                    <a:gd name="T12" fmla="*/ 0 w 198"/>
                    <a:gd name="T13" fmla="*/ 0 h 779"/>
                    <a:gd name="T14" fmla="*/ 0 w 198"/>
                    <a:gd name="T15" fmla="*/ 0 h 779"/>
                    <a:gd name="T16" fmla="*/ 0 w 198"/>
                    <a:gd name="T17" fmla="*/ 0 h 779"/>
                    <a:gd name="T18" fmla="*/ 0 w 198"/>
                    <a:gd name="T19" fmla="*/ 0 h 779"/>
                    <a:gd name="T20" fmla="*/ 0 w 198"/>
                    <a:gd name="T21" fmla="*/ 0 h 779"/>
                    <a:gd name="T22" fmla="*/ 0 w 198"/>
                    <a:gd name="T23" fmla="*/ 0 h 779"/>
                    <a:gd name="T24" fmla="*/ 0 w 198"/>
                    <a:gd name="T25" fmla="*/ 0 h 779"/>
                    <a:gd name="T26" fmla="*/ 0 w 198"/>
                    <a:gd name="T27" fmla="*/ 0 h 779"/>
                    <a:gd name="T28" fmla="*/ 0 w 198"/>
                    <a:gd name="T29" fmla="*/ 0 h 779"/>
                    <a:gd name="T30" fmla="*/ 0 w 198"/>
                    <a:gd name="T31" fmla="*/ 0 h 779"/>
                    <a:gd name="T32" fmla="*/ 0 w 198"/>
                    <a:gd name="T33" fmla="*/ 0 h 779"/>
                    <a:gd name="T34" fmla="*/ 0 w 198"/>
                    <a:gd name="T35" fmla="*/ 0 h 779"/>
                    <a:gd name="T36" fmla="*/ 0 w 198"/>
                    <a:gd name="T37" fmla="*/ 0 h 779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98"/>
                    <a:gd name="T58" fmla="*/ 0 h 779"/>
                    <a:gd name="T59" fmla="*/ 198 w 198"/>
                    <a:gd name="T60" fmla="*/ 779 h 779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98" h="779">
                      <a:moveTo>
                        <a:pt x="198" y="6"/>
                      </a:moveTo>
                      <a:lnTo>
                        <a:pt x="194" y="12"/>
                      </a:lnTo>
                      <a:lnTo>
                        <a:pt x="180" y="31"/>
                      </a:lnTo>
                      <a:lnTo>
                        <a:pt x="163" y="72"/>
                      </a:lnTo>
                      <a:lnTo>
                        <a:pt x="146" y="138"/>
                      </a:lnTo>
                      <a:lnTo>
                        <a:pt x="132" y="236"/>
                      </a:lnTo>
                      <a:lnTo>
                        <a:pt x="125" y="373"/>
                      </a:lnTo>
                      <a:lnTo>
                        <a:pt x="130" y="551"/>
                      </a:lnTo>
                      <a:lnTo>
                        <a:pt x="148" y="779"/>
                      </a:lnTo>
                      <a:lnTo>
                        <a:pt x="37" y="779"/>
                      </a:lnTo>
                      <a:lnTo>
                        <a:pt x="34" y="756"/>
                      </a:lnTo>
                      <a:lnTo>
                        <a:pt x="23" y="693"/>
                      </a:lnTo>
                      <a:lnTo>
                        <a:pt x="13" y="599"/>
                      </a:lnTo>
                      <a:lnTo>
                        <a:pt x="4" y="483"/>
                      </a:lnTo>
                      <a:lnTo>
                        <a:pt x="0" y="357"/>
                      </a:lnTo>
                      <a:lnTo>
                        <a:pt x="7" y="227"/>
                      </a:lnTo>
                      <a:lnTo>
                        <a:pt x="27" y="105"/>
                      </a:lnTo>
                      <a:lnTo>
                        <a:pt x="65" y="0"/>
                      </a:lnTo>
                      <a:lnTo>
                        <a:pt x="198" y="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758" name="Freeform 138"/>
                <p:cNvSpPr>
                  <a:spLocks/>
                </p:cNvSpPr>
                <p:nvPr/>
              </p:nvSpPr>
              <p:spPr bwMode="auto">
                <a:xfrm>
                  <a:off x="4995" y="1857"/>
                  <a:ext cx="24" cy="96"/>
                </a:xfrm>
                <a:custGeom>
                  <a:avLst/>
                  <a:gdLst>
                    <a:gd name="T0" fmla="*/ 0 w 169"/>
                    <a:gd name="T1" fmla="*/ 0 h 666"/>
                    <a:gd name="T2" fmla="*/ 0 w 169"/>
                    <a:gd name="T3" fmla="*/ 0 h 666"/>
                    <a:gd name="T4" fmla="*/ 0 w 169"/>
                    <a:gd name="T5" fmla="*/ 0 h 666"/>
                    <a:gd name="T6" fmla="*/ 0 w 169"/>
                    <a:gd name="T7" fmla="*/ 0 h 666"/>
                    <a:gd name="T8" fmla="*/ 0 w 169"/>
                    <a:gd name="T9" fmla="*/ 0 h 666"/>
                    <a:gd name="T10" fmla="*/ 0 w 169"/>
                    <a:gd name="T11" fmla="*/ 0 h 666"/>
                    <a:gd name="T12" fmla="*/ 0 w 169"/>
                    <a:gd name="T13" fmla="*/ 0 h 666"/>
                    <a:gd name="T14" fmla="*/ 0 w 169"/>
                    <a:gd name="T15" fmla="*/ 0 h 666"/>
                    <a:gd name="T16" fmla="*/ 0 w 169"/>
                    <a:gd name="T17" fmla="*/ 0 h 666"/>
                    <a:gd name="T18" fmla="*/ 0 w 169"/>
                    <a:gd name="T19" fmla="*/ 0 h 666"/>
                    <a:gd name="T20" fmla="*/ 0 w 169"/>
                    <a:gd name="T21" fmla="*/ 0 h 666"/>
                    <a:gd name="T22" fmla="*/ 0 w 169"/>
                    <a:gd name="T23" fmla="*/ 0 h 666"/>
                    <a:gd name="T24" fmla="*/ 0 w 169"/>
                    <a:gd name="T25" fmla="*/ 0 h 666"/>
                    <a:gd name="T26" fmla="*/ 0 w 169"/>
                    <a:gd name="T27" fmla="*/ 0 h 666"/>
                    <a:gd name="T28" fmla="*/ 0 w 169"/>
                    <a:gd name="T29" fmla="*/ 0 h 666"/>
                    <a:gd name="T30" fmla="*/ 0 w 169"/>
                    <a:gd name="T31" fmla="*/ 0 h 666"/>
                    <a:gd name="T32" fmla="*/ 0 w 169"/>
                    <a:gd name="T33" fmla="*/ 0 h 666"/>
                    <a:gd name="T34" fmla="*/ 0 w 169"/>
                    <a:gd name="T35" fmla="*/ 0 h 666"/>
                    <a:gd name="T36" fmla="*/ 0 w 169"/>
                    <a:gd name="T37" fmla="*/ 0 h 66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69"/>
                    <a:gd name="T58" fmla="*/ 0 h 666"/>
                    <a:gd name="T59" fmla="*/ 169 w 169"/>
                    <a:gd name="T60" fmla="*/ 666 h 666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69" h="666">
                      <a:moveTo>
                        <a:pt x="169" y="5"/>
                      </a:moveTo>
                      <a:lnTo>
                        <a:pt x="164" y="10"/>
                      </a:lnTo>
                      <a:lnTo>
                        <a:pt x="154" y="27"/>
                      </a:lnTo>
                      <a:lnTo>
                        <a:pt x="139" y="61"/>
                      </a:lnTo>
                      <a:lnTo>
                        <a:pt x="124" y="118"/>
                      </a:lnTo>
                      <a:lnTo>
                        <a:pt x="113" y="201"/>
                      </a:lnTo>
                      <a:lnTo>
                        <a:pt x="107" y="318"/>
                      </a:lnTo>
                      <a:lnTo>
                        <a:pt x="110" y="470"/>
                      </a:lnTo>
                      <a:lnTo>
                        <a:pt x="126" y="666"/>
                      </a:lnTo>
                      <a:lnTo>
                        <a:pt x="31" y="666"/>
                      </a:lnTo>
                      <a:lnTo>
                        <a:pt x="28" y="646"/>
                      </a:lnTo>
                      <a:lnTo>
                        <a:pt x="20" y="592"/>
                      </a:lnTo>
                      <a:lnTo>
                        <a:pt x="11" y="512"/>
                      </a:lnTo>
                      <a:lnTo>
                        <a:pt x="3" y="413"/>
                      </a:lnTo>
                      <a:lnTo>
                        <a:pt x="0" y="305"/>
                      </a:lnTo>
                      <a:lnTo>
                        <a:pt x="6" y="195"/>
                      </a:lnTo>
                      <a:lnTo>
                        <a:pt x="23" y="90"/>
                      </a:lnTo>
                      <a:lnTo>
                        <a:pt x="55" y="0"/>
                      </a:lnTo>
                      <a:lnTo>
                        <a:pt x="169" y="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759" name="Freeform 139"/>
                <p:cNvSpPr>
                  <a:spLocks/>
                </p:cNvSpPr>
                <p:nvPr/>
              </p:nvSpPr>
              <p:spPr bwMode="auto">
                <a:xfrm>
                  <a:off x="4996" y="1865"/>
                  <a:ext cx="20" cy="79"/>
                </a:xfrm>
                <a:custGeom>
                  <a:avLst/>
                  <a:gdLst>
                    <a:gd name="T0" fmla="*/ 0 w 140"/>
                    <a:gd name="T1" fmla="*/ 0 h 551"/>
                    <a:gd name="T2" fmla="*/ 0 w 140"/>
                    <a:gd name="T3" fmla="*/ 0 h 551"/>
                    <a:gd name="T4" fmla="*/ 0 w 140"/>
                    <a:gd name="T5" fmla="*/ 0 h 551"/>
                    <a:gd name="T6" fmla="*/ 0 w 140"/>
                    <a:gd name="T7" fmla="*/ 0 h 551"/>
                    <a:gd name="T8" fmla="*/ 0 w 140"/>
                    <a:gd name="T9" fmla="*/ 0 h 551"/>
                    <a:gd name="T10" fmla="*/ 0 w 140"/>
                    <a:gd name="T11" fmla="*/ 0 h 551"/>
                    <a:gd name="T12" fmla="*/ 0 w 140"/>
                    <a:gd name="T13" fmla="*/ 0 h 551"/>
                    <a:gd name="T14" fmla="*/ 0 w 140"/>
                    <a:gd name="T15" fmla="*/ 0 h 551"/>
                    <a:gd name="T16" fmla="*/ 0 w 140"/>
                    <a:gd name="T17" fmla="*/ 0 h 551"/>
                    <a:gd name="T18" fmla="*/ 0 w 140"/>
                    <a:gd name="T19" fmla="*/ 0 h 551"/>
                    <a:gd name="T20" fmla="*/ 0 w 140"/>
                    <a:gd name="T21" fmla="*/ 0 h 551"/>
                    <a:gd name="T22" fmla="*/ 0 w 140"/>
                    <a:gd name="T23" fmla="*/ 0 h 551"/>
                    <a:gd name="T24" fmla="*/ 0 w 140"/>
                    <a:gd name="T25" fmla="*/ 0 h 551"/>
                    <a:gd name="T26" fmla="*/ 0 w 140"/>
                    <a:gd name="T27" fmla="*/ 0 h 551"/>
                    <a:gd name="T28" fmla="*/ 0 w 140"/>
                    <a:gd name="T29" fmla="*/ 0 h 551"/>
                    <a:gd name="T30" fmla="*/ 0 w 140"/>
                    <a:gd name="T31" fmla="*/ 0 h 551"/>
                    <a:gd name="T32" fmla="*/ 0 w 140"/>
                    <a:gd name="T33" fmla="*/ 0 h 551"/>
                    <a:gd name="T34" fmla="*/ 0 w 140"/>
                    <a:gd name="T35" fmla="*/ 0 h 551"/>
                    <a:gd name="T36" fmla="*/ 0 w 140"/>
                    <a:gd name="T37" fmla="*/ 0 h 551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40"/>
                    <a:gd name="T58" fmla="*/ 0 h 551"/>
                    <a:gd name="T59" fmla="*/ 140 w 140"/>
                    <a:gd name="T60" fmla="*/ 551 h 551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40" h="551">
                      <a:moveTo>
                        <a:pt x="140" y="5"/>
                      </a:moveTo>
                      <a:lnTo>
                        <a:pt x="136" y="8"/>
                      </a:lnTo>
                      <a:lnTo>
                        <a:pt x="127" y="23"/>
                      </a:lnTo>
                      <a:lnTo>
                        <a:pt x="116" y="51"/>
                      </a:lnTo>
                      <a:lnTo>
                        <a:pt x="103" y="98"/>
                      </a:lnTo>
                      <a:lnTo>
                        <a:pt x="94" y="167"/>
                      </a:lnTo>
                      <a:lnTo>
                        <a:pt x="90" y="264"/>
                      </a:lnTo>
                      <a:lnTo>
                        <a:pt x="92" y="390"/>
                      </a:lnTo>
                      <a:lnTo>
                        <a:pt x="106" y="551"/>
                      </a:lnTo>
                      <a:lnTo>
                        <a:pt x="27" y="551"/>
                      </a:lnTo>
                      <a:lnTo>
                        <a:pt x="24" y="535"/>
                      </a:lnTo>
                      <a:lnTo>
                        <a:pt x="17" y="490"/>
                      </a:lnTo>
                      <a:lnTo>
                        <a:pt x="9" y="423"/>
                      </a:lnTo>
                      <a:lnTo>
                        <a:pt x="3" y="342"/>
                      </a:lnTo>
                      <a:lnTo>
                        <a:pt x="0" y="252"/>
                      </a:lnTo>
                      <a:lnTo>
                        <a:pt x="5" y="161"/>
                      </a:lnTo>
                      <a:lnTo>
                        <a:pt x="20" y="75"/>
                      </a:lnTo>
                      <a:lnTo>
                        <a:pt x="46" y="0"/>
                      </a:lnTo>
                      <a:lnTo>
                        <a:pt x="140" y="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760" name="Freeform 140"/>
                <p:cNvSpPr>
                  <a:spLocks/>
                </p:cNvSpPr>
                <p:nvPr/>
              </p:nvSpPr>
              <p:spPr bwMode="auto">
                <a:xfrm>
                  <a:off x="4997" y="1873"/>
                  <a:ext cx="16" cy="62"/>
                </a:xfrm>
                <a:custGeom>
                  <a:avLst/>
                  <a:gdLst>
                    <a:gd name="T0" fmla="*/ 0 w 111"/>
                    <a:gd name="T1" fmla="*/ 0 h 437"/>
                    <a:gd name="T2" fmla="*/ 0 w 111"/>
                    <a:gd name="T3" fmla="*/ 0 h 437"/>
                    <a:gd name="T4" fmla="*/ 0 w 111"/>
                    <a:gd name="T5" fmla="*/ 0 h 437"/>
                    <a:gd name="T6" fmla="*/ 0 w 111"/>
                    <a:gd name="T7" fmla="*/ 0 h 437"/>
                    <a:gd name="T8" fmla="*/ 0 w 111"/>
                    <a:gd name="T9" fmla="*/ 0 h 437"/>
                    <a:gd name="T10" fmla="*/ 0 w 111"/>
                    <a:gd name="T11" fmla="*/ 0 h 437"/>
                    <a:gd name="T12" fmla="*/ 0 w 111"/>
                    <a:gd name="T13" fmla="*/ 0 h 437"/>
                    <a:gd name="T14" fmla="*/ 0 w 111"/>
                    <a:gd name="T15" fmla="*/ 0 h 437"/>
                    <a:gd name="T16" fmla="*/ 0 w 111"/>
                    <a:gd name="T17" fmla="*/ 0 h 437"/>
                    <a:gd name="T18" fmla="*/ 0 w 111"/>
                    <a:gd name="T19" fmla="*/ 0 h 437"/>
                    <a:gd name="T20" fmla="*/ 0 w 111"/>
                    <a:gd name="T21" fmla="*/ 0 h 437"/>
                    <a:gd name="T22" fmla="*/ 0 w 111"/>
                    <a:gd name="T23" fmla="*/ 0 h 437"/>
                    <a:gd name="T24" fmla="*/ 0 w 111"/>
                    <a:gd name="T25" fmla="*/ 0 h 437"/>
                    <a:gd name="T26" fmla="*/ 0 w 111"/>
                    <a:gd name="T27" fmla="*/ 0 h 437"/>
                    <a:gd name="T28" fmla="*/ 0 w 111"/>
                    <a:gd name="T29" fmla="*/ 0 h 437"/>
                    <a:gd name="T30" fmla="*/ 0 w 111"/>
                    <a:gd name="T31" fmla="*/ 0 h 437"/>
                    <a:gd name="T32" fmla="*/ 0 w 111"/>
                    <a:gd name="T33" fmla="*/ 0 h 437"/>
                    <a:gd name="T34" fmla="*/ 0 w 111"/>
                    <a:gd name="T35" fmla="*/ 0 h 437"/>
                    <a:gd name="T36" fmla="*/ 0 w 111"/>
                    <a:gd name="T37" fmla="*/ 0 h 437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11"/>
                    <a:gd name="T58" fmla="*/ 0 h 437"/>
                    <a:gd name="T59" fmla="*/ 111 w 111"/>
                    <a:gd name="T60" fmla="*/ 437 h 437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11" h="437">
                      <a:moveTo>
                        <a:pt x="111" y="4"/>
                      </a:moveTo>
                      <a:lnTo>
                        <a:pt x="108" y="7"/>
                      </a:lnTo>
                      <a:lnTo>
                        <a:pt x="101" y="18"/>
                      </a:lnTo>
                      <a:lnTo>
                        <a:pt x="92" y="41"/>
                      </a:lnTo>
                      <a:lnTo>
                        <a:pt x="82" y="77"/>
                      </a:lnTo>
                      <a:lnTo>
                        <a:pt x="75" y="133"/>
                      </a:lnTo>
                      <a:lnTo>
                        <a:pt x="70" y="208"/>
                      </a:lnTo>
                      <a:lnTo>
                        <a:pt x="72" y="309"/>
                      </a:lnTo>
                      <a:lnTo>
                        <a:pt x="83" y="437"/>
                      </a:lnTo>
                      <a:lnTo>
                        <a:pt x="21" y="437"/>
                      </a:lnTo>
                      <a:lnTo>
                        <a:pt x="19" y="424"/>
                      </a:lnTo>
                      <a:lnTo>
                        <a:pt x="13" y="389"/>
                      </a:lnTo>
                      <a:lnTo>
                        <a:pt x="7" y="336"/>
                      </a:lnTo>
                      <a:lnTo>
                        <a:pt x="3" y="272"/>
                      </a:lnTo>
                      <a:lnTo>
                        <a:pt x="0" y="200"/>
                      </a:lnTo>
                      <a:lnTo>
                        <a:pt x="5" y="128"/>
                      </a:lnTo>
                      <a:lnTo>
                        <a:pt x="16" y="59"/>
                      </a:lnTo>
                      <a:lnTo>
                        <a:pt x="37" y="0"/>
                      </a:lnTo>
                      <a:lnTo>
                        <a:pt x="111" y="4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761" name="Freeform 141"/>
                <p:cNvSpPr>
                  <a:spLocks/>
                </p:cNvSpPr>
                <p:nvPr/>
              </p:nvSpPr>
              <p:spPr bwMode="auto">
                <a:xfrm>
                  <a:off x="4998" y="1881"/>
                  <a:ext cx="12" cy="46"/>
                </a:xfrm>
                <a:custGeom>
                  <a:avLst/>
                  <a:gdLst>
                    <a:gd name="T0" fmla="*/ 0 w 82"/>
                    <a:gd name="T1" fmla="*/ 0 h 322"/>
                    <a:gd name="T2" fmla="*/ 0 w 82"/>
                    <a:gd name="T3" fmla="*/ 0 h 322"/>
                    <a:gd name="T4" fmla="*/ 0 w 82"/>
                    <a:gd name="T5" fmla="*/ 0 h 322"/>
                    <a:gd name="T6" fmla="*/ 0 w 82"/>
                    <a:gd name="T7" fmla="*/ 0 h 322"/>
                    <a:gd name="T8" fmla="*/ 0 w 82"/>
                    <a:gd name="T9" fmla="*/ 0 h 322"/>
                    <a:gd name="T10" fmla="*/ 0 w 82"/>
                    <a:gd name="T11" fmla="*/ 0 h 322"/>
                    <a:gd name="T12" fmla="*/ 0 w 82"/>
                    <a:gd name="T13" fmla="*/ 0 h 322"/>
                    <a:gd name="T14" fmla="*/ 0 w 82"/>
                    <a:gd name="T15" fmla="*/ 0 h 322"/>
                    <a:gd name="T16" fmla="*/ 0 w 82"/>
                    <a:gd name="T17" fmla="*/ 0 h 322"/>
                    <a:gd name="T18" fmla="*/ 0 w 82"/>
                    <a:gd name="T19" fmla="*/ 0 h 322"/>
                    <a:gd name="T20" fmla="*/ 0 w 82"/>
                    <a:gd name="T21" fmla="*/ 0 h 322"/>
                    <a:gd name="T22" fmla="*/ 0 w 82"/>
                    <a:gd name="T23" fmla="*/ 0 h 322"/>
                    <a:gd name="T24" fmla="*/ 0 w 82"/>
                    <a:gd name="T25" fmla="*/ 0 h 322"/>
                    <a:gd name="T26" fmla="*/ 0 w 82"/>
                    <a:gd name="T27" fmla="*/ 0 h 322"/>
                    <a:gd name="T28" fmla="*/ 0 w 82"/>
                    <a:gd name="T29" fmla="*/ 0 h 322"/>
                    <a:gd name="T30" fmla="*/ 0 w 82"/>
                    <a:gd name="T31" fmla="*/ 0 h 322"/>
                    <a:gd name="T32" fmla="*/ 0 w 82"/>
                    <a:gd name="T33" fmla="*/ 0 h 322"/>
                    <a:gd name="T34" fmla="*/ 0 w 82"/>
                    <a:gd name="T35" fmla="*/ 0 h 322"/>
                    <a:gd name="T36" fmla="*/ 0 w 82"/>
                    <a:gd name="T37" fmla="*/ 0 h 322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82"/>
                    <a:gd name="T58" fmla="*/ 0 h 322"/>
                    <a:gd name="T59" fmla="*/ 82 w 82"/>
                    <a:gd name="T60" fmla="*/ 322 h 322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82" h="322">
                      <a:moveTo>
                        <a:pt x="82" y="3"/>
                      </a:moveTo>
                      <a:lnTo>
                        <a:pt x="79" y="5"/>
                      </a:lnTo>
                      <a:lnTo>
                        <a:pt x="75" y="13"/>
                      </a:lnTo>
                      <a:lnTo>
                        <a:pt x="67" y="30"/>
                      </a:lnTo>
                      <a:lnTo>
                        <a:pt x="60" y="57"/>
                      </a:lnTo>
                      <a:lnTo>
                        <a:pt x="54" y="98"/>
                      </a:lnTo>
                      <a:lnTo>
                        <a:pt x="52" y="154"/>
                      </a:lnTo>
                      <a:lnTo>
                        <a:pt x="53" y="228"/>
                      </a:lnTo>
                      <a:lnTo>
                        <a:pt x="61" y="322"/>
                      </a:lnTo>
                      <a:lnTo>
                        <a:pt x="15" y="322"/>
                      </a:lnTo>
                      <a:lnTo>
                        <a:pt x="14" y="313"/>
                      </a:lnTo>
                      <a:lnTo>
                        <a:pt x="9" y="287"/>
                      </a:lnTo>
                      <a:lnTo>
                        <a:pt x="5" y="247"/>
                      </a:lnTo>
                      <a:lnTo>
                        <a:pt x="1" y="200"/>
                      </a:lnTo>
                      <a:lnTo>
                        <a:pt x="0" y="147"/>
                      </a:lnTo>
                      <a:lnTo>
                        <a:pt x="3" y="95"/>
                      </a:lnTo>
                      <a:lnTo>
                        <a:pt x="11" y="44"/>
                      </a:lnTo>
                      <a:lnTo>
                        <a:pt x="27" y="0"/>
                      </a:lnTo>
                      <a:lnTo>
                        <a:pt x="82" y="3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762" name="Rectangle 142"/>
                <p:cNvSpPr>
                  <a:spLocks noChangeArrowheads="1"/>
                </p:cNvSpPr>
                <p:nvPr/>
              </p:nvSpPr>
              <p:spPr bwMode="auto">
                <a:xfrm>
                  <a:off x="4846" y="1869"/>
                  <a:ext cx="4" cy="146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charset="0"/>
                    <a:buChar char="r"/>
                    <a:defRPr sz="28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75000"/>
                    <a:buFont typeface="ZapfDingbats" charset="0"/>
                    <a:buChar char="m"/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27763" name="Freeform 143"/>
                <p:cNvSpPr>
                  <a:spLocks/>
                </p:cNvSpPr>
                <p:nvPr/>
              </p:nvSpPr>
              <p:spPr bwMode="auto">
                <a:xfrm>
                  <a:off x="4898" y="1867"/>
                  <a:ext cx="57" cy="67"/>
                </a:xfrm>
                <a:custGeom>
                  <a:avLst/>
                  <a:gdLst>
                    <a:gd name="T0" fmla="*/ 0 w 398"/>
                    <a:gd name="T1" fmla="*/ 0 h 469"/>
                    <a:gd name="T2" fmla="*/ 0 w 398"/>
                    <a:gd name="T3" fmla="*/ 0 h 469"/>
                    <a:gd name="T4" fmla="*/ 0 w 398"/>
                    <a:gd name="T5" fmla="*/ 0 h 469"/>
                    <a:gd name="T6" fmla="*/ 0 w 398"/>
                    <a:gd name="T7" fmla="*/ 0 h 469"/>
                    <a:gd name="T8" fmla="*/ 0 w 398"/>
                    <a:gd name="T9" fmla="*/ 0 h 469"/>
                    <a:gd name="T10" fmla="*/ 0 w 398"/>
                    <a:gd name="T11" fmla="*/ 0 h 469"/>
                    <a:gd name="T12" fmla="*/ 0 w 398"/>
                    <a:gd name="T13" fmla="*/ 0 h 469"/>
                    <a:gd name="T14" fmla="*/ 0 w 398"/>
                    <a:gd name="T15" fmla="*/ 0 h 469"/>
                    <a:gd name="T16" fmla="*/ 0 w 398"/>
                    <a:gd name="T17" fmla="*/ 0 h 469"/>
                    <a:gd name="T18" fmla="*/ 0 w 398"/>
                    <a:gd name="T19" fmla="*/ 0 h 469"/>
                    <a:gd name="T20" fmla="*/ 0 w 398"/>
                    <a:gd name="T21" fmla="*/ 0 h 469"/>
                    <a:gd name="T22" fmla="*/ 0 w 398"/>
                    <a:gd name="T23" fmla="*/ 0 h 469"/>
                    <a:gd name="T24" fmla="*/ 0 w 398"/>
                    <a:gd name="T25" fmla="*/ 0 h 469"/>
                    <a:gd name="T26" fmla="*/ 0 w 398"/>
                    <a:gd name="T27" fmla="*/ 0 h 469"/>
                    <a:gd name="T28" fmla="*/ 0 w 398"/>
                    <a:gd name="T29" fmla="*/ 0 h 469"/>
                    <a:gd name="T30" fmla="*/ 0 w 398"/>
                    <a:gd name="T31" fmla="*/ 0 h 469"/>
                    <a:gd name="T32" fmla="*/ 0 w 398"/>
                    <a:gd name="T33" fmla="*/ 0 h 469"/>
                    <a:gd name="T34" fmla="*/ 0 w 398"/>
                    <a:gd name="T35" fmla="*/ 0 h 469"/>
                    <a:gd name="T36" fmla="*/ 0 w 398"/>
                    <a:gd name="T37" fmla="*/ 0 h 469"/>
                    <a:gd name="T38" fmla="*/ 0 w 398"/>
                    <a:gd name="T39" fmla="*/ 0 h 469"/>
                    <a:gd name="T40" fmla="*/ 0 w 398"/>
                    <a:gd name="T41" fmla="*/ 0 h 469"/>
                    <a:gd name="T42" fmla="*/ 0 w 398"/>
                    <a:gd name="T43" fmla="*/ 0 h 469"/>
                    <a:gd name="T44" fmla="*/ 0 w 398"/>
                    <a:gd name="T45" fmla="*/ 0 h 469"/>
                    <a:gd name="T46" fmla="*/ 0 w 398"/>
                    <a:gd name="T47" fmla="*/ 0 h 469"/>
                    <a:gd name="T48" fmla="*/ 0 w 398"/>
                    <a:gd name="T49" fmla="*/ 0 h 469"/>
                    <a:gd name="T50" fmla="*/ 0 w 398"/>
                    <a:gd name="T51" fmla="*/ 0 h 469"/>
                    <a:gd name="T52" fmla="*/ 0 w 398"/>
                    <a:gd name="T53" fmla="*/ 0 h 469"/>
                    <a:gd name="T54" fmla="*/ 0 w 398"/>
                    <a:gd name="T55" fmla="*/ 0 h 469"/>
                    <a:gd name="T56" fmla="*/ 0 w 398"/>
                    <a:gd name="T57" fmla="*/ 0 h 469"/>
                    <a:gd name="T58" fmla="*/ 0 w 398"/>
                    <a:gd name="T59" fmla="*/ 0 h 469"/>
                    <a:gd name="T60" fmla="*/ 0 w 398"/>
                    <a:gd name="T61" fmla="*/ 0 h 469"/>
                    <a:gd name="T62" fmla="*/ 0 w 398"/>
                    <a:gd name="T63" fmla="*/ 0 h 469"/>
                    <a:gd name="T64" fmla="*/ 0 w 398"/>
                    <a:gd name="T65" fmla="*/ 0 h 469"/>
                    <a:gd name="T66" fmla="*/ 0 w 398"/>
                    <a:gd name="T67" fmla="*/ 0 h 469"/>
                    <a:gd name="T68" fmla="*/ 0 w 398"/>
                    <a:gd name="T69" fmla="*/ 0 h 469"/>
                    <a:gd name="T70" fmla="*/ 0 w 398"/>
                    <a:gd name="T71" fmla="*/ 0 h 469"/>
                    <a:gd name="T72" fmla="*/ 0 w 398"/>
                    <a:gd name="T73" fmla="*/ 0 h 469"/>
                    <a:gd name="T74" fmla="*/ 0 w 398"/>
                    <a:gd name="T75" fmla="*/ 0 h 469"/>
                    <a:gd name="T76" fmla="*/ 0 w 398"/>
                    <a:gd name="T77" fmla="*/ 0 h 469"/>
                    <a:gd name="T78" fmla="*/ 0 w 398"/>
                    <a:gd name="T79" fmla="*/ 0 h 469"/>
                    <a:gd name="T80" fmla="*/ 0 w 398"/>
                    <a:gd name="T81" fmla="*/ 0 h 469"/>
                    <a:gd name="T82" fmla="*/ 0 w 398"/>
                    <a:gd name="T83" fmla="*/ 0 h 469"/>
                    <a:gd name="T84" fmla="*/ 0 w 398"/>
                    <a:gd name="T85" fmla="*/ 0 h 469"/>
                    <a:gd name="T86" fmla="*/ 0 w 398"/>
                    <a:gd name="T87" fmla="*/ 0 h 469"/>
                    <a:gd name="T88" fmla="*/ 0 w 398"/>
                    <a:gd name="T89" fmla="*/ 0 h 469"/>
                    <a:gd name="T90" fmla="*/ 0 w 398"/>
                    <a:gd name="T91" fmla="*/ 0 h 469"/>
                    <a:gd name="T92" fmla="*/ 0 w 398"/>
                    <a:gd name="T93" fmla="*/ 0 h 469"/>
                    <a:gd name="T94" fmla="*/ 0 w 398"/>
                    <a:gd name="T95" fmla="*/ 0 h 469"/>
                    <a:gd name="T96" fmla="*/ 0 w 398"/>
                    <a:gd name="T97" fmla="*/ 0 h 469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w 398"/>
                    <a:gd name="T148" fmla="*/ 0 h 469"/>
                    <a:gd name="T149" fmla="*/ 398 w 398"/>
                    <a:gd name="T150" fmla="*/ 469 h 469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T147" t="T148" r="T149" b="T150"/>
                  <a:pathLst>
                    <a:path w="398" h="469">
                      <a:moveTo>
                        <a:pt x="37" y="44"/>
                      </a:moveTo>
                      <a:lnTo>
                        <a:pt x="33" y="53"/>
                      </a:lnTo>
                      <a:lnTo>
                        <a:pt x="27" y="79"/>
                      </a:lnTo>
                      <a:lnTo>
                        <a:pt x="17" y="120"/>
                      </a:lnTo>
                      <a:lnTo>
                        <a:pt x="8" y="174"/>
                      </a:lnTo>
                      <a:lnTo>
                        <a:pt x="1" y="238"/>
                      </a:lnTo>
                      <a:lnTo>
                        <a:pt x="0" y="309"/>
                      </a:lnTo>
                      <a:lnTo>
                        <a:pt x="7" y="387"/>
                      </a:lnTo>
                      <a:lnTo>
                        <a:pt x="24" y="469"/>
                      </a:lnTo>
                      <a:lnTo>
                        <a:pt x="24" y="466"/>
                      </a:lnTo>
                      <a:lnTo>
                        <a:pt x="24" y="455"/>
                      </a:lnTo>
                      <a:lnTo>
                        <a:pt x="24" y="438"/>
                      </a:lnTo>
                      <a:lnTo>
                        <a:pt x="24" y="417"/>
                      </a:lnTo>
                      <a:lnTo>
                        <a:pt x="27" y="391"/>
                      </a:lnTo>
                      <a:lnTo>
                        <a:pt x="30" y="363"/>
                      </a:lnTo>
                      <a:lnTo>
                        <a:pt x="35" y="332"/>
                      </a:lnTo>
                      <a:lnTo>
                        <a:pt x="41" y="300"/>
                      </a:lnTo>
                      <a:lnTo>
                        <a:pt x="52" y="268"/>
                      </a:lnTo>
                      <a:lnTo>
                        <a:pt x="64" y="237"/>
                      </a:lnTo>
                      <a:lnTo>
                        <a:pt x="79" y="207"/>
                      </a:lnTo>
                      <a:lnTo>
                        <a:pt x="99" y="179"/>
                      </a:lnTo>
                      <a:lnTo>
                        <a:pt x="123" y="155"/>
                      </a:lnTo>
                      <a:lnTo>
                        <a:pt x="150" y="136"/>
                      </a:lnTo>
                      <a:lnTo>
                        <a:pt x="183" y="122"/>
                      </a:lnTo>
                      <a:lnTo>
                        <a:pt x="221" y="114"/>
                      </a:lnTo>
                      <a:lnTo>
                        <a:pt x="223" y="112"/>
                      </a:lnTo>
                      <a:lnTo>
                        <a:pt x="230" y="107"/>
                      </a:lnTo>
                      <a:lnTo>
                        <a:pt x="242" y="99"/>
                      </a:lnTo>
                      <a:lnTo>
                        <a:pt x="260" y="88"/>
                      </a:lnTo>
                      <a:lnTo>
                        <a:pt x="284" y="74"/>
                      </a:lnTo>
                      <a:lnTo>
                        <a:pt x="315" y="58"/>
                      </a:lnTo>
                      <a:lnTo>
                        <a:pt x="352" y="39"/>
                      </a:lnTo>
                      <a:lnTo>
                        <a:pt x="398" y="19"/>
                      </a:lnTo>
                      <a:lnTo>
                        <a:pt x="396" y="17"/>
                      </a:lnTo>
                      <a:lnTo>
                        <a:pt x="389" y="16"/>
                      </a:lnTo>
                      <a:lnTo>
                        <a:pt x="379" y="14"/>
                      </a:lnTo>
                      <a:lnTo>
                        <a:pt x="364" y="12"/>
                      </a:lnTo>
                      <a:lnTo>
                        <a:pt x="347" y="8"/>
                      </a:lnTo>
                      <a:lnTo>
                        <a:pt x="326" y="6"/>
                      </a:lnTo>
                      <a:lnTo>
                        <a:pt x="302" y="4"/>
                      </a:lnTo>
                      <a:lnTo>
                        <a:pt x="277" y="1"/>
                      </a:lnTo>
                      <a:lnTo>
                        <a:pt x="250" y="0"/>
                      </a:lnTo>
                      <a:lnTo>
                        <a:pt x="221" y="1"/>
                      </a:lnTo>
                      <a:lnTo>
                        <a:pt x="191" y="3"/>
                      </a:lnTo>
                      <a:lnTo>
                        <a:pt x="160" y="6"/>
                      </a:lnTo>
                      <a:lnTo>
                        <a:pt x="129" y="12"/>
                      </a:lnTo>
                      <a:lnTo>
                        <a:pt x="97" y="20"/>
                      </a:lnTo>
                      <a:lnTo>
                        <a:pt x="67" y="30"/>
                      </a:lnTo>
                      <a:lnTo>
                        <a:pt x="37" y="44"/>
                      </a:lnTo>
                      <a:close/>
                    </a:path>
                  </a:pathLst>
                </a:custGeom>
                <a:solidFill>
                  <a:srgbClr val="FF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764" name="Freeform 144"/>
                <p:cNvSpPr>
                  <a:spLocks/>
                </p:cNvSpPr>
                <p:nvPr/>
              </p:nvSpPr>
              <p:spPr bwMode="auto">
                <a:xfrm>
                  <a:off x="4819" y="1917"/>
                  <a:ext cx="46" cy="13"/>
                </a:xfrm>
                <a:custGeom>
                  <a:avLst/>
                  <a:gdLst>
                    <a:gd name="T0" fmla="*/ 0 w 325"/>
                    <a:gd name="T1" fmla="*/ 0 h 89"/>
                    <a:gd name="T2" fmla="*/ 0 w 325"/>
                    <a:gd name="T3" fmla="*/ 0 h 89"/>
                    <a:gd name="T4" fmla="*/ 0 w 325"/>
                    <a:gd name="T5" fmla="*/ 0 h 89"/>
                    <a:gd name="T6" fmla="*/ 0 w 325"/>
                    <a:gd name="T7" fmla="*/ 0 h 89"/>
                    <a:gd name="T8" fmla="*/ 0 w 325"/>
                    <a:gd name="T9" fmla="*/ 0 h 89"/>
                    <a:gd name="T10" fmla="*/ 0 w 325"/>
                    <a:gd name="T11" fmla="*/ 0 h 89"/>
                    <a:gd name="T12" fmla="*/ 0 w 325"/>
                    <a:gd name="T13" fmla="*/ 0 h 89"/>
                    <a:gd name="T14" fmla="*/ 0 w 325"/>
                    <a:gd name="T15" fmla="*/ 0 h 89"/>
                    <a:gd name="T16" fmla="*/ 0 w 325"/>
                    <a:gd name="T17" fmla="*/ 0 h 89"/>
                    <a:gd name="T18" fmla="*/ 0 w 325"/>
                    <a:gd name="T19" fmla="*/ 0 h 89"/>
                    <a:gd name="T20" fmla="*/ 0 w 325"/>
                    <a:gd name="T21" fmla="*/ 0 h 89"/>
                    <a:gd name="T22" fmla="*/ 0 w 325"/>
                    <a:gd name="T23" fmla="*/ 0 h 89"/>
                    <a:gd name="T24" fmla="*/ 0 w 325"/>
                    <a:gd name="T25" fmla="*/ 0 h 89"/>
                    <a:gd name="T26" fmla="*/ 0 w 325"/>
                    <a:gd name="T27" fmla="*/ 0 h 89"/>
                    <a:gd name="T28" fmla="*/ 0 w 325"/>
                    <a:gd name="T29" fmla="*/ 0 h 89"/>
                    <a:gd name="T30" fmla="*/ 0 w 325"/>
                    <a:gd name="T31" fmla="*/ 0 h 89"/>
                    <a:gd name="T32" fmla="*/ 0 w 325"/>
                    <a:gd name="T33" fmla="*/ 0 h 89"/>
                    <a:gd name="T34" fmla="*/ 0 w 325"/>
                    <a:gd name="T35" fmla="*/ 0 h 89"/>
                    <a:gd name="T36" fmla="*/ 0 w 325"/>
                    <a:gd name="T37" fmla="*/ 0 h 89"/>
                    <a:gd name="T38" fmla="*/ 0 w 325"/>
                    <a:gd name="T39" fmla="*/ 0 h 89"/>
                    <a:gd name="T40" fmla="*/ 0 w 325"/>
                    <a:gd name="T41" fmla="*/ 0 h 89"/>
                    <a:gd name="T42" fmla="*/ 0 w 325"/>
                    <a:gd name="T43" fmla="*/ 0 h 89"/>
                    <a:gd name="T44" fmla="*/ 0 w 325"/>
                    <a:gd name="T45" fmla="*/ 0 h 89"/>
                    <a:gd name="T46" fmla="*/ 0 w 325"/>
                    <a:gd name="T47" fmla="*/ 0 h 89"/>
                    <a:gd name="T48" fmla="*/ 0 w 325"/>
                    <a:gd name="T49" fmla="*/ 0 h 89"/>
                    <a:gd name="T50" fmla="*/ 0 w 325"/>
                    <a:gd name="T51" fmla="*/ 0 h 89"/>
                    <a:gd name="T52" fmla="*/ 0 w 325"/>
                    <a:gd name="T53" fmla="*/ 0 h 89"/>
                    <a:gd name="T54" fmla="*/ 0 w 325"/>
                    <a:gd name="T55" fmla="*/ 0 h 89"/>
                    <a:gd name="T56" fmla="*/ 0 w 325"/>
                    <a:gd name="T57" fmla="*/ 0 h 89"/>
                    <a:gd name="T58" fmla="*/ 0 w 325"/>
                    <a:gd name="T59" fmla="*/ 0 h 89"/>
                    <a:gd name="T60" fmla="*/ 0 w 325"/>
                    <a:gd name="T61" fmla="*/ 0 h 89"/>
                    <a:gd name="T62" fmla="*/ 0 w 325"/>
                    <a:gd name="T63" fmla="*/ 0 h 89"/>
                    <a:gd name="T64" fmla="*/ 0 w 325"/>
                    <a:gd name="T65" fmla="*/ 0 h 89"/>
                    <a:gd name="T66" fmla="*/ 0 w 325"/>
                    <a:gd name="T67" fmla="*/ 0 h 89"/>
                    <a:gd name="T68" fmla="*/ 0 w 325"/>
                    <a:gd name="T69" fmla="*/ 0 h 89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325"/>
                    <a:gd name="T106" fmla="*/ 0 h 89"/>
                    <a:gd name="T107" fmla="*/ 325 w 325"/>
                    <a:gd name="T108" fmla="*/ 89 h 89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325" h="89">
                      <a:moveTo>
                        <a:pt x="0" y="57"/>
                      </a:moveTo>
                      <a:lnTo>
                        <a:pt x="0" y="55"/>
                      </a:lnTo>
                      <a:lnTo>
                        <a:pt x="2" y="52"/>
                      </a:lnTo>
                      <a:lnTo>
                        <a:pt x="6" y="47"/>
                      </a:lnTo>
                      <a:lnTo>
                        <a:pt x="12" y="41"/>
                      </a:lnTo>
                      <a:lnTo>
                        <a:pt x="20" y="34"/>
                      </a:lnTo>
                      <a:lnTo>
                        <a:pt x="29" y="27"/>
                      </a:lnTo>
                      <a:lnTo>
                        <a:pt x="41" y="20"/>
                      </a:lnTo>
                      <a:lnTo>
                        <a:pt x="57" y="13"/>
                      </a:lnTo>
                      <a:lnTo>
                        <a:pt x="77" y="7"/>
                      </a:lnTo>
                      <a:lnTo>
                        <a:pt x="98" y="3"/>
                      </a:lnTo>
                      <a:lnTo>
                        <a:pt x="126" y="0"/>
                      </a:lnTo>
                      <a:lnTo>
                        <a:pt x="156" y="0"/>
                      </a:lnTo>
                      <a:lnTo>
                        <a:pt x="191" y="3"/>
                      </a:lnTo>
                      <a:lnTo>
                        <a:pt x="230" y="8"/>
                      </a:lnTo>
                      <a:lnTo>
                        <a:pt x="275" y="18"/>
                      </a:lnTo>
                      <a:lnTo>
                        <a:pt x="325" y="31"/>
                      </a:lnTo>
                      <a:lnTo>
                        <a:pt x="318" y="51"/>
                      </a:lnTo>
                      <a:lnTo>
                        <a:pt x="316" y="50"/>
                      </a:lnTo>
                      <a:lnTo>
                        <a:pt x="308" y="47"/>
                      </a:lnTo>
                      <a:lnTo>
                        <a:pt x="295" y="44"/>
                      </a:lnTo>
                      <a:lnTo>
                        <a:pt x="279" y="39"/>
                      </a:lnTo>
                      <a:lnTo>
                        <a:pt x="260" y="35"/>
                      </a:lnTo>
                      <a:lnTo>
                        <a:pt x="238" y="30"/>
                      </a:lnTo>
                      <a:lnTo>
                        <a:pt x="214" y="27"/>
                      </a:lnTo>
                      <a:lnTo>
                        <a:pt x="188" y="24"/>
                      </a:lnTo>
                      <a:lnTo>
                        <a:pt x="161" y="23"/>
                      </a:lnTo>
                      <a:lnTo>
                        <a:pt x="134" y="23"/>
                      </a:lnTo>
                      <a:lnTo>
                        <a:pt x="108" y="26"/>
                      </a:lnTo>
                      <a:lnTo>
                        <a:pt x="82" y="31"/>
                      </a:lnTo>
                      <a:lnTo>
                        <a:pt x="58" y="41"/>
                      </a:lnTo>
                      <a:lnTo>
                        <a:pt x="36" y="52"/>
                      </a:lnTo>
                      <a:lnTo>
                        <a:pt x="16" y="68"/>
                      </a:lnTo>
                      <a:lnTo>
                        <a:pt x="0" y="89"/>
                      </a:lnTo>
                      <a:lnTo>
                        <a:pt x="0" y="5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765" name="Freeform 145"/>
                <p:cNvSpPr>
                  <a:spLocks/>
                </p:cNvSpPr>
                <p:nvPr/>
              </p:nvSpPr>
              <p:spPr bwMode="auto">
                <a:xfrm>
                  <a:off x="4819" y="1887"/>
                  <a:ext cx="46" cy="13"/>
                </a:xfrm>
                <a:custGeom>
                  <a:avLst/>
                  <a:gdLst>
                    <a:gd name="T0" fmla="*/ 0 w 325"/>
                    <a:gd name="T1" fmla="*/ 0 h 89"/>
                    <a:gd name="T2" fmla="*/ 0 w 325"/>
                    <a:gd name="T3" fmla="*/ 0 h 89"/>
                    <a:gd name="T4" fmla="*/ 0 w 325"/>
                    <a:gd name="T5" fmla="*/ 0 h 89"/>
                    <a:gd name="T6" fmla="*/ 0 w 325"/>
                    <a:gd name="T7" fmla="*/ 0 h 89"/>
                    <a:gd name="T8" fmla="*/ 0 w 325"/>
                    <a:gd name="T9" fmla="*/ 0 h 89"/>
                    <a:gd name="T10" fmla="*/ 0 w 325"/>
                    <a:gd name="T11" fmla="*/ 0 h 89"/>
                    <a:gd name="T12" fmla="*/ 0 w 325"/>
                    <a:gd name="T13" fmla="*/ 0 h 89"/>
                    <a:gd name="T14" fmla="*/ 0 w 325"/>
                    <a:gd name="T15" fmla="*/ 0 h 89"/>
                    <a:gd name="T16" fmla="*/ 0 w 325"/>
                    <a:gd name="T17" fmla="*/ 0 h 89"/>
                    <a:gd name="T18" fmla="*/ 0 w 325"/>
                    <a:gd name="T19" fmla="*/ 0 h 89"/>
                    <a:gd name="T20" fmla="*/ 0 w 325"/>
                    <a:gd name="T21" fmla="*/ 0 h 89"/>
                    <a:gd name="T22" fmla="*/ 0 w 325"/>
                    <a:gd name="T23" fmla="*/ 0 h 89"/>
                    <a:gd name="T24" fmla="*/ 0 w 325"/>
                    <a:gd name="T25" fmla="*/ 0 h 89"/>
                    <a:gd name="T26" fmla="*/ 0 w 325"/>
                    <a:gd name="T27" fmla="*/ 0 h 89"/>
                    <a:gd name="T28" fmla="*/ 0 w 325"/>
                    <a:gd name="T29" fmla="*/ 0 h 89"/>
                    <a:gd name="T30" fmla="*/ 0 w 325"/>
                    <a:gd name="T31" fmla="*/ 0 h 89"/>
                    <a:gd name="T32" fmla="*/ 0 w 325"/>
                    <a:gd name="T33" fmla="*/ 0 h 89"/>
                    <a:gd name="T34" fmla="*/ 0 w 325"/>
                    <a:gd name="T35" fmla="*/ 0 h 89"/>
                    <a:gd name="T36" fmla="*/ 0 w 325"/>
                    <a:gd name="T37" fmla="*/ 0 h 89"/>
                    <a:gd name="T38" fmla="*/ 0 w 325"/>
                    <a:gd name="T39" fmla="*/ 0 h 89"/>
                    <a:gd name="T40" fmla="*/ 0 w 325"/>
                    <a:gd name="T41" fmla="*/ 0 h 89"/>
                    <a:gd name="T42" fmla="*/ 0 w 325"/>
                    <a:gd name="T43" fmla="*/ 0 h 89"/>
                    <a:gd name="T44" fmla="*/ 0 w 325"/>
                    <a:gd name="T45" fmla="*/ 0 h 89"/>
                    <a:gd name="T46" fmla="*/ 0 w 325"/>
                    <a:gd name="T47" fmla="*/ 0 h 89"/>
                    <a:gd name="T48" fmla="*/ 0 w 325"/>
                    <a:gd name="T49" fmla="*/ 0 h 89"/>
                    <a:gd name="T50" fmla="*/ 0 w 325"/>
                    <a:gd name="T51" fmla="*/ 0 h 89"/>
                    <a:gd name="T52" fmla="*/ 0 w 325"/>
                    <a:gd name="T53" fmla="*/ 0 h 89"/>
                    <a:gd name="T54" fmla="*/ 0 w 325"/>
                    <a:gd name="T55" fmla="*/ 0 h 89"/>
                    <a:gd name="T56" fmla="*/ 0 w 325"/>
                    <a:gd name="T57" fmla="*/ 0 h 89"/>
                    <a:gd name="T58" fmla="*/ 0 w 325"/>
                    <a:gd name="T59" fmla="*/ 0 h 89"/>
                    <a:gd name="T60" fmla="*/ 0 w 325"/>
                    <a:gd name="T61" fmla="*/ 0 h 89"/>
                    <a:gd name="T62" fmla="*/ 0 w 325"/>
                    <a:gd name="T63" fmla="*/ 0 h 89"/>
                    <a:gd name="T64" fmla="*/ 0 w 325"/>
                    <a:gd name="T65" fmla="*/ 0 h 89"/>
                    <a:gd name="T66" fmla="*/ 0 w 325"/>
                    <a:gd name="T67" fmla="*/ 0 h 89"/>
                    <a:gd name="T68" fmla="*/ 0 w 325"/>
                    <a:gd name="T69" fmla="*/ 0 h 89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325"/>
                    <a:gd name="T106" fmla="*/ 0 h 89"/>
                    <a:gd name="T107" fmla="*/ 325 w 325"/>
                    <a:gd name="T108" fmla="*/ 89 h 89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325" h="89">
                      <a:moveTo>
                        <a:pt x="0" y="56"/>
                      </a:moveTo>
                      <a:lnTo>
                        <a:pt x="0" y="55"/>
                      </a:lnTo>
                      <a:lnTo>
                        <a:pt x="2" y="52"/>
                      </a:lnTo>
                      <a:lnTo>
                        <a:pt x="6" y="47"/>
                      </a:lnTo>
                      <a:lnTo>
                        <a:pt x="12" y="40"/>
                      </a:lnTo>
                      <a:lnTo>
                        <a:pt x="20" y="33"/>
                      </a:lnTo>
                      <a:lnTo>
                        <a:pt x="29" y="27"/>
                      </a:lnTo>
                      <a:lnTo>
                        <a:pt x="41" y="18"/>
                      </a:lnTo>
                      <a:lnTo>
                        <a:pt x="57" y="13"/>
                      </a:lnTo>
                      <a:lnTo>
                        <a:pt x="77" y="7"/>
                      </a:lnTo>
                      <a:lnTo>
                        <a:pt x="98" y="2"/>
                      </a:lnTo>
                      <a:lnTo>
                        <a:pt x="126" y="0"/>
                      </a:lnTo>
                      <a:lnTo>
                        <a:pt x="156" y="0"/>
                      </a:lnTo>
                      <a:lnTo>
                        <a:pt x="191" y="2"/>
                      </a:lnTo>
                      <a:lnTo>
                        <a:pt x="230" y="8"/>
                      </a:lnTo>
                      <a:lnTo>
                        <a:pt x="275" y="17"/>
                      </a:lnTo>
                      <a:lnTo>
                        <a:pt x="325" y="31"/>
                      </a:lnTo>
                      <a:lnTo>
                        <a:pt x="318" y="49"/>
                      </a:lnTo>
                      <a:lnTo>
                        <a:pt x="316" y="48"/>
                      </a:lnTo>
                      <a:lnTo>
                        <a:pt x="308" y="46"/>
                      </a:lnTo>
                      <a:lnTo>
                        <a:pt x="295" y="43"/>
                      </a:lnTo>
                      <a:lnTo>
                        <a:pt x="279" y="38"/>
                      </a:lnTo>
                      <a:lnTo>
                        <a:pt x="260" y="35"/>
                      </a:lnTo>
                      <a:lnTo>
                        <a:pt x="238" y="30"/>
                      </a:lnTo>
                      <a:lnTo>
                        <a:pt x="214" y="27"/>
                      </a:lnTo>
                      <a:lnTo>
                        <a:pt x="188" y="23"/>
                      </a:lnTo>
                      <a:lnTo>
                        <a:pt x="161" y="22"/>
                      </a:lnTo>
                      <a:lnTo>
                        <a:pt x="134" y="23"/>
                      </a:lnTo>
                      <a:lnTo>
                        <a:pt x="108" y="25"/>
                      </a:lnTo>
                      <a:lnTo>
                        <a:pt x="82" y="31"/>
                      </a:lnTo>
                      <a:lnTo>
                        <a:pt x="58" y="40"/>
                      </a:lnTo>
                      <a:lnTo>
                        <a:pt x="36" y="52"/>
                      </a:lnTo>
                      <a:lnTo>
                        <a:pt x="16" y="68"/>
                      </a:lnTo>
                      <a:lnTo>
                        <a:pt x="0" y="89"/>
                      </a:lnTo>
                      <a:lnTo>
                        <a:pt x="0" y="5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766" name="Freeform 146"/>
                <p:cNvSpPr>
                  <a:spLocks/>
                </p:cNvSpPr>
                <p:nvPr/>
              </p:nvSpPr>
              <p:spPr bwMode="auto">
                <a:xfrm>
                  <a:off x="4863" y="1872"/>
                  <a:ext cx="75" cy="139"/>
                </a:xfrm>
                <a:custGeom>
                  <a:avLst/>
                  <a:gdLst>
                    <a:gd name="T0" fmla="*/ 0 w 528"/>
                    <a:gd name="T1" fmla="*/ 0 h 975"/>
                    <a:gd name="T2" fmla="*/ 0 w 528"/>
                    <a:gd name="T3" fmla="*/ 0 h 975"/>
                    <a:gd name="T4" fmla="*/ 0 w 528"/>
                    <a:gd name="T5" fmla="*/ 0 h 975"/>
                    <a:gd name="T6" fmla="*/ 0 w 528"/>
                    <a:gd name="T7" fmla="*/ 0 h 975"/>
                    <a:gd name="T8" fmla="*/ 0 w 528"/>
                    <a:gd name="T9" fmla="*/ 0 h 975"/>
                    <a:gd name="T10" fmla="*/ 0 w 528"/>
                    <a:gd name="T11" fmla="*/ 0 h 975"/>
                    <a:gd name="T12" fmla="*/ 0 w 528"/>
                    <a:gd name="T13" fmla="*/ 0 h 975"/>
                    <a:gd name="T14" fmla="*/ 0 w 528"/>
                    <a:gd name="T15" fmla="*/ 0 h 975"/>
                    <a:gd name="T16" fmla="*/ 0 w 528"/>
                    <a:gd name="T17" fmla="*/ 0 h 975"/>
                    <a:gd name="T18" fmla="*/ 0 w 528"/>
                    <a:gd name="T19" fmla="*/ 0 h 975"/>
                    <a:gd name="T20" fmla="*/ 0 w 528"/>
                    <a:gd name="T21" fmla="*/ 0 h 975"/>
                    <a:gd name="T22" fmla="*/ 0 w 528"/>
                    <a:gd name="T23" fmla="*/ 0 h 975"/>
                    <a:gd name="T24" fmla="*/ 0 w 528"/>
                    <a:gd name="T25" fmla="*/ 0 h 975"/>
                    <a:gd name="T26" fmla="*/ 0 w 528"/>
                    <a:gd name="T27" fmla="*/ 0 h 975"/>
                    <a:gd name="T28" fmla="*/ 0 w 528"/>
                    <a:gd name="T29" fmla="*/ 0 h 975"/>
                    <a:gd name="T30" fmla="*/ 0 w 528"/>
                    <a:gd name="T31" fmla="*/ 0 h 975"/>
                    <a:gd name="T32" fmla="*/ 0 w 528"/>
                    <a:gd name="T33" fmla="*/ 0 h 975"/>
                    <a:gd name="T34" fmla="*/ 0 w 528"/>
                    <a:gd name="T35" fmla="*/ 0 h 975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528"/>
                    <a:gd name="T55" fmla="*/ 0 h 975"/>
                    <a:gd name="T56" fmla="*/ 528 w 528"/>
                    <a:gd name="T57" fmla="*/ 975 h 975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528" h="975">
                      <a:moveTo>
                        <a:pt x="0" y="0"/>
                      </a:moveTo>
                      <a:lnTo>
                        <a:pt x="0" y="943"/>
                      </a:lnTo>
                      <a:lnTo>
                        <a:pt x="159" y="975"/>
                      </a:lnTo>
                      <a:lnTo>
                        <a:pt x="152" y="848"/>
                      </a:lnTo>
                      <a:lnTo>
                        <a:pt x="528" y="905"/>
                      </a:lnTo>
                      <a:lnTo>
                        <a:pt x="521" y="855"/>
                      </a:lnTo>
                      <a:lnTo>
                        <a:pt x="261" y="822"/>
                      </a:lnTo>
                      <a:lnTo>
                        <a:pt x="254" y="713"/>
                      </a:lnTo>
                      <a:lnTo>
                        <a:pt x="77" y="713"/>
                      </a:lnTo>
                      <a:lnTo>
                        <a:pt x="72" y="699"/>
                      </a:lnTo>
                      <a:lnTo>
                        <a:pt x="60" y="659"/>
                      </a:lnTo>
                      <a:lnTo>
                        <a:pt x="44" y="595"/>
                      </a:lnTo>
                      <a:lnTo>
                        <a:pt x="28" y="511"/>
                      </a:lnTo>
                      <a:lnTo>
                        <a:pt x="16" y="410"/>
                      </a:lnTo>
                      <a:lnTo>
                        <a:pt x="12" y="294"/>
                      </a:lnTo>
                      <a:lnTo>
                        <a:pt x="21" y="167"/>
                      </a:lnTo>
                      <a:lnTo>
                        <a:pt x="45" y="3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767" name="Freeform 147"/>
                <p:cNvSpPr>
                  <a:spLocks/>
                </p:cNvSpPr>
                <p:nvPr/>
              </p:nvSpPr>
              <p:spPr bwMode="auto">
                <a:xfrm>
                  <a:off x="4900" y="1840"/>
                  <a:ext cx="97" cy="19"/>
                </a:xfrm>
                <a:custGeom>
                  <a:avLst/>
                  <a:gdLst>
                    <a:gd name="T0" fmla="*/ 0 w 678"/>
                    <a:gd name="T1" fmla="*/ 0 h 133"/>
                    <a:gd name="T2" fmla="*/ 0 w 678"/>
                    <a:gd name="T3" fmla="*/ 0 h 133"/>
                    <a:gd name="T4" fmla="*/ 0 w 678"/>
                    <a:gd name="T5" fmla="*/ 0 h 133"/>
                    <a:gd name="T6" fmla="*/ 0 w 678"/>
                    <a:gd name="T7" fmla="*/ 0 h 133"/>
                    <a:gd name="T8" fmla="*/ 0 w 678"/>
                    <a:gd name="T9" fmla="*/ 0 h 133"/>
                    <a:gd name="T10" fmla="*/ 0 w 678"/>
                    <a:gd name="T11" fmla="*/ 0 h 133"/>
                    <a:gd name="T12" fmla="*/ 0 w 678"/>
                    <a:gd name="T13" fmla="*/ 0 h 133"/>
                    <a:gd name="T14" fmla="*/ 0 w 678"/>
                    <a:gd name="T15" fmla="*/ 0 h 133"/>
                    <a:gd name="T16" fmla="*/ 0 w 678"/>
                    <a:gd name="T17" fmla="*/ 0 h 133"/>
                    <a:gd name="T18" fmla="*/ 0 w 678"/>
                    <a:gd name="T19" fmla="*/ 0 h 133"/>
                    <a:gd name="T20" fmla="*/ 0 w 678"/>
                    <a:gd name="T21" fmla="*/ 0 h 133"/>
                    <a:gd name="T22" fmla="*/ 0 w 678"/>
                    <a:gd name="T23" fmla="*/ 0 h 133"/>
                    <a:gd name="T24" fmla="*/ 0 w 678"/>
                    <a:gd name="T25" fmla="*/ 0 h 133"/>
                    <a:gd name="T26" fmla="*/ 0 w 678"/>
                    <a:gd name="T27" fmla="*/ 0 h 133"/>
                    <a:gd name="T28" fmla="*/ 0 w 678"/>
                    <a:gd name="T29" fmla="*/ 0 h 133"/>
                    <a:gd name="T30" fmla="*/ 0 w 678"/>
                    <a:gd name="T31" fmla="*/ 0 h 133"/>
                    <a:gd name="T32" fmla="*/ 0 w 678"/>
                    <a:gd name="T33" fmla="*/ 0 h 133"/>
                    <a:gd name="T34" fmla="*/ 0 w 678"/>
                    <a:gd name="T35" fmla="*/ 0 h 133"/>
                    <a:gd name="T36" fmla="*/ 0 w 678"/>
                    <a:gd name="T37" fmla="*/ 0 h 133"/>
                    <a:gd name="T38" fmla="*/ 0 w 678"/>
                    <a:gd name="T39" fmla="*/ 0 h 133"/>
                    <a:gd name="T40" fmla="*/ 0 w 678"/>
                    <a:gd name="T41" fmla="*/ 0 h 133"/>
                    <a:gd name="T42" fmla="*/ 0 w 678"/>
                    <a:gd name="T43" fmla="*/ 0 h 133"/>
                    <a:gd name="T44" fmla="*/ 0 w 678"/>
                    <a:gd name="T45" fmla="*/ 0 h 133"/>
                    <a:gd name="T46" fmla="*/ 0 w 678"/>
                    <a:gd name="T47" fmla="*/ 0 h 133"/>
                    <a:gd name="T48" fmla="*/ 0 w 678"/>
                    <a:gd name="T49" fmla="*/ 0 h 133"/>
                    <a:gd name="T50" fmla="*/ 0 w 678"/>
                    <a:gd name="T51" fmla="*/ 0 h 133"/>
                    <a:gd name="T52" fmla="*/ 0 w 678"/>
                    <a:gd name="T53" fmla="*/ 0 h 133"/>
                    <a:gd name="T54" fmla="*/ 0 w 678"/>
                    <a:gd name="T55" fmla="*/ 0 h 133"/>
                    <a:gd name="T56" fmla="*/ 0 w 678"/>
                    <a:gd name="T57" fmla="*/ 0 h 133"/>
                    <a:gd name="T58" fmla="*/ 0 w 678"/>
                    <a:gd name="T59" fmla="*/ 0 h 133"/>
                    <a:gd name="T60" fmla="*/ 0 w 678"/>
                    <a:gd name="T61" fmla="*/ 0 h 133"/>
                    <a:gd name="T62" fmla="*/ 0 w 678"/>
                    <a:gd name="T63" fmla="*/ 0 h 133"/>
                    <a:gd name="T64" fmla="*/ 0 w 678"/>
                    <a:gd name="T65" fmla="*/ 0 h 133"/>
                    <a:gd name="T66" fmla="*/ 0 w 678"/>
                    <a:gd name="T67" fmla="*/ 0 h 133"/>
                    <a:gd name="T68" fmla="*/ 0 w 678"/>
                    <a:gd name="T69" fmla="*/ 0 h 133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678"/>
                    <a:gd name="T106" fmla="*/ 0 h 133"/>
                    <a:gd name="T107" fmla="*/ 678 w 678"/>
                    <a:gd name="T108" fmla="*/ 133 h 133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678" h="133">
                      <a:moveTo>
                        <a:pt x="0" y="133"/>
                      </a:moveTo>
                      <a:lnTo>
                        <a:pt x="4" y="132"/>
                      </a:lnTo>
                      <a:lnTo>
                        <a:pt x="15" y="127"/>
                      </a:lnTo>
                      <a:lnTo>
                        <a:pt x="32" y="122"/>
                      </a:lnTo>
                      <a:lnTo>
                        <a:pt x="56" y="114"/>
                      </a:lnTo>
                      <a:lnTo>
                        <a:pt x="86" y="104"/>
                      </a:lnTo>
                      <a:lnTo>
                        <a:pt x="120" y="95"/>
                      </a:lnTo>
                      <a:lnTo>
                        <a:pt x="160" y="86"/>
                      </a:lnTo>
                      <a:lnTo>
                        <a:pt x="204" y="78"/>
                      </a:lnTo>
                      <a:lnTo>
                        <a:pt x="252" y="70"/>
                      </a:lnTo>
                      <a:lnTo>
                        <a:pt x="303" y="64"/>
                      </a:lnTo>
                      <a:lnTo>
                        <a:pt x="358" y="60"/>
                      </a:lnTo>
                      <a:lnTo>
                        <a:pt x="414" y="58"/>
                      </a:lnTo>
                      <a:lnTo>
                        <a:pt x="474" y="60"/>
                      </a:lnTo>
                      <a:lnTo>
                        <a:pt x="534" y="65"/>
                      </a:lnTo>
                      <a:lnTo>
                        <a:pt x="596" y="74"/>
                      </a:lnTo>
                      <a:lnTo>
                        <a:pt x="659" y="88"/>
                      </a:lnTo>
                      <a:lnTo>
                        <a:pt x="678" y="0"/>
                      </a:lnTo>
                      <a:lnTo>
                        <a:pt x="674" y="0"/>
                      </a:lnTo>
                      <a:lnTo>
                        <a:pt x="659" y="0"/>
                      </a:lnTo>
                      <a:lnTo>
                        <a:pt x="636" y="0"/>
                      </a:lnTo>
                      <a:lnTo>
                        <a:pt x="606" y="1"/>
                      </a:lnTo>
                      <a:lnTo>
                        <a:pt x="570" y="2"/>
                      </a:lnTo>
                      <a:lnTo>
                        <a:pt x="527" y="3"/>
                      </a:lnTo>
                      <a:lnTo>
                        <a:pt x="480" y="7"/>
                      </a:lnTo>
                      <a:lnTo>
                        <a:pt x="430" y="9"/>
                      </a:lnTo>
                      <a:lnTo>
                        <a:pt x="376" y="14"/>
                      </a:lnTo>
                      <a:lnTo>
                        <a:pt x="320" y="18"/>
                      </a:lnTo>
                      <a:lnTo>
                        <a:pt x="264" y="24"/>
                      </a:lnTo>
                      <a:lnTo>
                        <a:pt x="208" y="32"/>
                      </a:lnTo>
                      <a:lnTo>
                        <a:pt x="152" y="40"/>
                      </a:lnTo>
                      <a:lnTo>
                        <a:pt x="98" y="50"/>
                      </a:lnTo>
                      <a:lnTo>
                        <a:pt x="47" y="62"/>
                      </a:lnTo>
                      <a:lnTo>
                        <a:pt x="0" y="76"/>
                      </a:lnTo>
                      <a:lnTo>
                        <a:pt x="0" y="133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768" name="Freeform 148"/>
                <p:cNvSpPr>
                  <a:spLocks/>
                </p:cNvSpPr>
                <p:nvPr/>
              </p:nvSpPr>
              <p:spPr bwMode="auto">
                <a:xfrm>
                  <a:off x="4843" y="2015"/>
                  <a:ext cx="163" cy="54"/>
                </a:xfrm>
                <a:custGeom>
                  <a:avLst/>
                  <a:gdLst>
                    <a:gd name="T0" fmla="*/ 0 w 1142"/>
                    <a:gd name="T1" fmla="*/ 0 h 379"/>
                    <a:gd name="T2" fmla="*/ 0 w 1142"/>
                    <a:gd name="T3" fmla="*/ 0 h 379"/>
                    <a:gd name="T4" fmla="*/ 0 w 1142"/>
                    <a:gd name="T5" fmla="*/ 0 h 379"/>
                    <a:gd name="T6" fmla="*/ 0 w 1142"/>
                    <a:gd name="T7" fmla="*/ 0 h 379"/>
                    <a:gd name="T8" fmla="*/ 0 w 1142"/>
                    <a:gd name="T9" fmla="*/ 0 h 379"/>
                    <a:gd name="T10" fmla="*/ 0 w 1142"/>
                    <a:gd name="T11" fmla="*/ 0 h 379"/>
                    <a:gd name="T12" fmla="*/ 0 w 1142"/>
                    <a:gd name="T13" fmla="*/ 0 h 379"/>
                    <a:gd name="T14" fmla="*/ 0 w 1142"/>
                    <a:gd name="T15" fmla="*/ 0 h 379"/>
                    <a:gd name="T16" fmla="*/ 0 w 1142"/>
                    <a:gd name="T17" fmla="*/ 0 h 379"/>
                    <a:gd name="T18" fmla="*/ 0 w 1142"/>
                    <a:gd name="T19" fmla="*/ 0 h 379"/>
                    <a:gd name="T20" fmla="*/ 0 w 1142"/>
                    <a:gd name="T21" fmla="*/ 0 h 379"/>
                    <a:gd name="T22" fmla="*/ 0 w 1142"/>
                    <a:gd name="T23" fmla="*/ 0 h 379"/>
                    <a:gd name="T24" fmla="*/ 0 w 1142"/>
                    <a:gd name="T25" fmla="*/ 0 h 379"/>
                    <a:gd name="T26" fmla="*/ 0 w 1142"/>
                    <a:gd name="T27" fmla="*/ 0 h 379"/>
                    <a:gd name="T28" fmla="*/ 0 w 1142"/>
                    <a:gd name="T29" fmla="*/ 0 h 379"/>
                    <a:gd name="T30" fmla="*/ 0 w 1142"/>
                    <a:gd name="T31" fmla="*/ 0 h 379"/>
                    <a:gd name="T32" fmla="*/ 0 w 1142"/>
                    <a:gd name="T33" fmla="*/ 0 h 379"/>
                    <a:gd name="T34" fmla="*/ 0 w 1142"/>
                    <a:gd name="T35" fmla="*/ 0 h 379"/>
                    <a:gd name="T36" fmla="*/ 0 w 1142"/>
                    <a:gd name="T37" fmla="*/ 0 h 379"/>
                    <a:gd name="T38" fmla="*/ 0 w 1142"/>
                    <a:gd name="T39" fmla="*/ 0 h 379"/>
                    <a:gd name="T40" fmla="*/ 0 w 1142"/>
                    <a:gd name="T41" fmla="*/ 0 h 379"/>
                    <a:gd name="T42" fmla="*/ 0 w 1142"/>
                    <a:gd name="T43" fmla="*/ 0 h 379"/>
                    <a:gd name="T44" fmla="*/ 0 w 1142"/>
                    <a:gd name="T45" fmla="*/ 0 h 379"/>
                    <a:gd name="T46" fmla="*/ 0 w 1142"/>
                    <a:gd name="T47" fmla="*/ 0 h 379"/>
                    <a:gd name="T48" fmla="*/ 0 w 1142"/>
                    <a:gd name="T49" fmla="*/ 0 h 379"/>
                    <a:gd name="T50" fmla="*/ 0 w 1142"/>
                    <a:gd name="T51" fmla="*/ 0 h 379"/>
                    <a:gd name="T52" fmla="*/ 0 w 1142"/>
                    <a:gd name="T53" fmla="*/ 0 h 379"/>
                    <a:gd name="T54" fmla="*/ 0 w 1142"/>
                    <a:gd name="T55" fmla="*/ 0 h 379"/>
                    <a:gd name="T56" fmla="*/ 0 w 1142"/>
                    <a:gd name="T57" fmla="*/ 0 h 379"/>
                    <a:gd name="T58" fmla="*/ 0 w 1142"/>
                    <a:gd name="T59" fmla="*/ 0 h 379"/>
                    <a:gd name="T60" fmla="*/ 0 w 1142"/>
                    <a:gd name="T61" fmla="*/ 0 h 379"/>
                    <a:gd name="T62" fmla="*/ 0 w 1142"/>
                    <a:gd name="T63" fmla="*/ 0 h 379"/>
                    <a:gd name="T64" fmla="*/ 0 w 1142"/>
                    <a:gd name="T65" fmla="*/ 0 h 379"/>
                    <a:gd name="T66" fmla="*/ 0 w 1142"/>
                    <a:gd name="T67" fmla="*/ 0 h 379"/>
                    <a:gd name="T68" fmla="*/ 0 w 1142"/>
                    <a:gd name="T69" fmla="*/ 0 h 379"/>
                    <a:gd name="T70" fmla="*/ 0 w 1142"/>
                    <a:gd name="T71" fmla="*/ 0 h 379"/>
                    <a:gd name="T72" fmla="*/ 0 w 1142"/>
                    <a:gd name="T73" fmla="*/ 0 h 379"/>
                    <a:gd name="T74" fmla="*/ 0 w 1142"/>
                    <a:gd name="T75" fmla="*/ 0 h 379"/>
                    <a:gd name="T76" fmla="*/ 0 w 1142"/>
                    <a:gd name="T77" fmla="*/ 0 h 379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w 1142"/>
                    <a:gd name="T118" fmla="*/ 0 h 379"/>
                    <a:gd name="T119" fmla="*/ 1142 w 1142"/>
                    <a:gd name="T120" fmla="*/ 379 h 379"/>
                  </a:gdLst>
                  <a:ahLst/>
                  <a:cxnLst>
                    <a:cxn ang="T78">
                      <a:pos x="T0" y="T1"/>
                    </a:cxn>
                    <a:cxn ang="T79">
                      <a:pos x="T2" y="T3"/>
                    </a:cxn>
                    <a:cxn ang="T80">
                      <a:pos x="T4" y="T5"/>
                    </a:cxn>
                    <a:cxn ang="T81">
                      <a:pos x="T6" y="T7"/>
                    </a:cxn>
                    <a:cxn ang="T82">
                      <a:pos x="T8" y="T9"/>
                    </a:cxn>
                    <a:cxn ang="T83">
                      <a:pos x="T10" y="T11"/>
                    </a:cxn>
                    <a:cxn ang="T84">
                      <a:pos x="T12" y="T13"/>
                    </a:cxn>
                    <a:cxn ang="T85">
                      <a:pos x="T14" y="T15"/>
                    </a:cxn>
                    <a:cxn ang="T86">
                      <a:pos x="T16" y="T17"/>
                    </a:cxn>
                    <a:cxn ang="T87">
                      <a:pos x="T18" y="T19"/>
                    </a:cxn>
                    <a:cxn ang="T88">
                      <a:pos x="T20" y="T21"/>
                    </a:cxn>
                    <a:cxn ang="T89">
                      <a:pos x="T22" y="T23"/>
                    </a:cxn>
                    <a:cxn ang="T90">
                      <a:pos x="T24" y="T25"/>
                    </a:cxn>
                    <a:cxn ang="T91">
                      <a:pos x="T26" y="T27"/>
                    </a:cxn>
                    <a:cxn ang="T92">
                      <a:pos x="T28" y="T29"/>
                    </a:cxn>
                    <a:cxn ang="T93">
                      <a:pos x="T30" y="T31"/>
                    </a:cxn>
                    <a:cxn ang="T94">
                      <a:pos x="T32" y="T33"/>
                    </a:cxn>
                    <a:cxn ang="T95">
                      <a:pos x="T34" y="T35"/>
                    </a:cxn>
                    <a:cxn ang="T96">
                      <a:pos x="T36" y="T37"/>
                    </a:cxn>
                    <a:cxn ang="T97">
                      <a:pos x="T38" y="T39"/>
                    </a:cxn>
                    <a:cxn ang="T98">
                      <a:pos x="T40" y="T41"/>
                    </a:cxn>
                    <a:cxn ang="T99">
                      <a:pos x="T42" y="T43"/>
                    </a:cxn>
                    <a:cxn ang="T100">
                      <a:pos x="T44" y="T45"/>
                    </a:cxn>
                    <a:cxn ang="T101">
                      <a:pos x="T46" y="T47"/>
                    </a:cxn>
                    <a:cxn ang="T102">
                      <a:pos x="T48" y="T49"/>
                    </a:cxn>
                    <a:cxn ang="T103">
                      <a:pos x="T50" y="T51"/>
                    </a:cxn>
                    <a:cxn ang="T104">
                      <a:pos x="T52" y="T53"/>
                    </a:cxn>
                    <a:cxn ang="T105">
                      <a:pos x="T54" y="T55"/>
                    </a:cxn>
                    <a:cxn ang="T106">
                      <a:pos x="T56" y="T57"/>
                    </a:cxn>
                    <a:cxn ang="T107">
                      <a:pos x="T58" y="T59"/>
                    </a:cxn>
                    <a:cxn ang="T108">
                      <a:pos x="T60" y="T61"/>
                    </a:cxn>
                    <a:cxn ang="T109">
                      <a:pos x="T62" y="T63"/>
                    </a:cxn>
                    <a:cxn ang="T110">
                      <a:pos x="T64" y="T65"/>
                    </a:cxn>
                    <a:cxn ang="T111">
                      <a:pos x="T66" y="T67"/>
                    </a:cxn>
                    <a:cxn ang="T112">
                      <a:pos x="T68" y="T69"/>
                    </a:cxn>
                    <a:cxn ang="T113">
                      <a:pos x="T70" y="T71"/>
                    </a:cxn>
                    <a:cxn ang="T114">
                      <a:pos x="T72" y="T73"/>
                    </a:cxn>
                    <a:cxn ang="T115">
                      <a:pos x="T74" y="T75"/>
                    </a:cxn>
                    <a:cxn ang="T116">
                      <a:pos x="T76" y="T77"/>
                    </a:cxn>
                  </a:cxnLst>
                  <a:rect l="T117" t="T118" r="T119" b="T120"/>
                  <a:pathLst>
                    <a:path w="1142" h="379">
                      <a:moveTo>
                        <a:pt x="482" y="367"/>
                      </a:moveTo>
                      <a:lnTo>
                        <a:pt x="485" y="366"/>
                      </a:lnTo>
                      <a:lnTo>
                        <a:pt x="492" y="363"/>
                      </a:lnTo>
                      <a:lnTo>
                        <a:pt x="502" y="359"/>
                      </a:lnTo>
                      <a:lnTo>
                        <a:pt x="516" y="353"/>
                      </a:lnTo>
                      <a:lnTo>
                        <a:pt x="533" y="346"/>
                      </a:lnTo>
                      <a:lnTo>
                        <a:pt x="551" y="338"/>
                      </a:lnTo>
                      <a:lnTo>
                        <a:pt x="572" y="328"/>
                      </a:lnTo>
                      <a:lnTo>
                        <a:pt x="593" y="317"/>
                      </a:lnTo>
                      <a:lnTo>
                        <a:pt x="616" y="306"/>
                      </a:lnTo>
                      <a:lnTo>
                        <a:pt x="638" y="292"/>
                      </a:lnTo>
                      <a:lnTo>
                        <a:pt x="660" y="279"/>
                      </a:lnTo>
                      <a:lnTo>
                        <a:pt x="680" y="264"/>
                      </a:lnTo>
                      <a:lnTo>
                        <a:pt x="700" y="249"/>
                      </a:lnTo>
                      <a:lnTo>
                        <a:pt x="717" y="233"/>
                      </a:lnTo>
                      <a:lnTo>
                        <a:pt x="732" y="217"/>
                      </a:lnTo>
                      <a:lnTo>
                        <a:pt x="743" y="201"/>
                      </a:lnTo>
                      <a:lnTo>
                        <a:pt x="0" y="20"/>
                      </a:lnTo>
                      <a:lnTo>
                        <a:pt x="57" y="0"/>
                      </a:lnTo>
                      <a:lnTo>
                        <a:pt x="1142" y="267"/>
                      </a:lnTo>
                      <a:lnTo>
                        <a:pt x="1098" y="292"/>
                      </a:lnTo>
                      <a:lnTo>
                        <a:pt x="784" y="212"/>
                      </a:lnTo>
                      <a:lnTo>
                        <a:pt x="783" y="213"/>
                      </a:lnTo>
                      <a:lnTo>
                        <a:pt x="781" y="216"/>
                      </a:lnTo>
                      <a:lnTo>
                        <a:pt x="776" y="221"/>
                      </a:lnTo>
                      <a:lnTo>
                        <a:pt x="769" y="228"/>
                      </a:lnTo>
                      <a:lnTo>
                        <a:pt x="761" y="237"/>
                      </a:lnTo>
                      <a:lnTo>
                        <a:pt x="750" y="246"/>
                      </a:lnTo>
                      <a:lnTo>
                        <a:pt x="737" y="258"/>
                      </a:lnTo>
                      <a:lnTo>
                        <a:pt x="721" y="269"/>
                      </a:lnTo>
                      <a:lnTo>
                        <a:pt x="703" y="282"/>
                      </a:lnTo>
                      <a:lnTo>
                        <a:pt x="684" y="295"/>
                      </a:lnTo>
                      <a:lnTo>
                        <a:pt x="660" y="309"/>
                      </a:lnTo>
                      <a:lnTo>
                        <a:pt x="635" y="323"/>
                      </a:lnTo>
                      <a:lnTo>
                        <a:pt x="606" y="338"/>
                      </a:lnTo>
                      <a:lnTo>
                        <a:pt x="574" y="352"/>
                      </a:lnTo>
                      <a:lnTo>
                        <a:pt x="540" y="366"/>
                      </a:lnTo>
                      <a:lnTo>
                        <a:pt x="502" y="379"/>
                      </a:lnTo>
                      <a:lnTo>
                        <a:pt x="482" y="367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769" name="Freeform 149"/>
                <p:cNvSpPr>
                  <a:spLocks/>
                </p:cNvSpPr>
                <p:nvPr/>
              </p:nvSpPr>
              <p:spPr bwMode="auto">
                <a:xfrm>
                  <a:off x="4809" y="2029"/>
                  <a:ext cx="167" cy="48"/>
                </a:xfrm>
                <a:custGeom>
                  <a:avLst/>
                  <a:gdLst>
                    <a:gd name="T0" fmla="*/ 0 w 1163"/>
                    <a:gd name="T1" fmla="*/ 0 h 340"/>
                    <a:gd name="T2" fmla="*/ 0 w 1163"/>
                    <a:gd name="T3" fmla="*/ 0 h 340"/>
                    <a:gd name="T4" fmla="*/ 0 w 1163"/>
                    <a:gd name="T5" fmla="*/ 0 h 340"/>
                    <a:gd name="T6" fmla="*/ 0 w 1163"/>
                    <a:gd name="T7" fmla="*/ 0 h 340"/>
                    <a:gd name="T8" fmla="*/ 0 w 1163"/>
                    <a:gd name="T9" fmla="*/ 0 h 34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63"/>
                    <a:gd name="T16" fmla="*/ 0 h 340"/>
                    <a:gd name="T17" fmla="*/ 1163 w 1163"/>
                    <a:gd name="T18" fmla="*/ 340 h 34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63" h="340">
                      <a:moveTo>
                        <a:pt x="0" y="0"/>
                      </a:moveTo>
                      <a:lnTo>
                        <a:pt x="1137" y="340"/>
                      </a:lnTo>
                      <a:lnTo>
                        <a:pt x="1163" y="340"/>
                      </a:lnTo>
                      <a:lnTo>
                        <a:pt x="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770" name="Freeform 150"/>
                <p:cNvSpPr>
                  <a:spLocks/>
                </p:cNvSpPr>
                <p:nvPr/>
              </p:nvSpPr>
              <p:spPr bwMode="auto">
                <a:xfrm>
                  <a:off x="4837" y="2022"/>
                  <a:ext cx="164" cy="44"/>
                </a:xfrm>
                <a:custGeom>
                  <a:avLst/>
                  <a:gdLst>
                    <a:gd name="T0" fmla="*/ 0 w 1149"/>
                    <a:gd name="T1" fmla="*/ 0 h 303"/>
                    <a:gd name="T2" fmla="*/ 0 w 1149"/>
                    <a:gd name="T3" fmla="*/ 0 h 303"/>
                    <a:gd name="T4" fmla="*/ 0 w 1149"/>
                    <a:gd name="T5" fmla="*/ 0 h 303"/>
                    <a:gd name="T6" fmla="*/ 0 w 1149"/>
                    <a:gd name="T7" fmla="*/ 0 h 303"/>
                    <a:gd name="T8" fmla="*/ 0 w 1149"/>
                    <a:gd name="T9" fmla="*/ 0 h 30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49"/>
                    <a:gd name="T16" fmla="*/ 0 h 303"/>
                    <a:gd name="T17" fmla="*/ 1149 w 1149"/>
                    <a:gd name="T18" fmla="*/ 303 h 30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49" h="303">
                      <a:moveTo>
                        <a:pt x="0" y="1"/>
                      </a:moveTo>
                      <a:lnTo>
                        <a:pt x="1124" y="303"/>
                      </a:lnTo>
                      <a:lnTo>
                        <a:pt x="1149" y="302"/>
                      </a:lnTo>
                      <a:lnTo>
                        <a:pt x="34" y="0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771" name="Freeform 151"/>
                <p:cNvSpPr>
                  <a:spLocks/>
                </p:cNvSpPr>
                <p:nvPr/>
              </p:nvSpPr>
              <p:spPr bwMode="auto">
                <a:xfrm>
                  <a:off x="4824" y="2025"/>
                  <a:ext cx="165" cy="48"/>
                </a:xfrm>
                <a:custGeom>
                  <a:avLst/>
                  <a:gdLst>
                    <a:gd name="T0" fmla="*/ 0 w 1155"/>
                    <a:gd name="T1" fmla="*/ 0 h 336"/>
                    <a:gd name="T2" fmla="*/ 0 w 1155"/>
                    <a:gd name="T3" fmla="*/ 0 h 336"/>
                    <a:gd name="T4" fmla="*/ 0 w 1155"/>
                    <a:gd name="T5" fmla="*/ 0 h 336"/>
                    <a:gd name="T6" fmla="*/ 0 w 1155"/>
                    <a:gd name="T7" fmla="*/ 0 h 336"/>
                    <a:gd name="T8" fmla="*/ 0 w 1155"/>
                    <a:gd name="T9" fmla="*/ 0 h 33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55"/>
                    <a:gd name="T16" fmla="*/ 0 h 336"/>
                    <a:gd name="T17" fmla="*/ 1155 w 1155"/>
                    <a:gd name="T18" fmla="*/ 336 h 3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55" h="336">
                      <a:moveTo>
                        <a:pt x="0" y="0"/>
                      </a:moveTo>
                      <a:lnTo>
                        <a:pt x="1134" y="336"/>
                      </a:lnTo>
                      <a:lnTo>
                        <a:pt x="1155" y="328"/>
                      </a:lnTo>
                      <a:lnTo>
                        <a:pt x="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259067" name="Group 152"/>
              <p:cNvGrpSpPr>
                <a:grpSpLocks/>
              </p:cNvGrpSpPr>
              <p:nvPr/>
            </p:nvGrpSpPr>
            <p:grpSpPr bwMode="auto">
              <a:xfrm>
                <a:off x="1849" y="3583"/>
                <a:ext cx="176" cy="150"/>
                <a:chOff x="4765" y="1531"/>
                <a:chExt cx="312" cy="261"/>
              </a:xfrm>
            </p:grpSpPr>
            <p:sp>
              <p:nvSpPr>
                <p:cNvPr id="327693" name="AutoShape 153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4765" y="1531"/>
                  <a:ext cx="312" cy="26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694" name="Freeform 154"/>
                <p:cNvSpPr>
                  <a:spLocks/>
                </p:cNvSpPr>
                <p:nvPr/>
              </p:nvSpPr>
              <p:spPr bwMode="auto">
                <a:xfrm>
                  <a:off x="4765" y="1534"/>
                  <a:ext cx="307" cy="258"/>
                </a:xfrm>
                <a:custGeom>
                  <a:avLst/>
                  <a:gdLst>
                    <a:gd name="T0" fmla="*/ 0 w 2150"/>
                    <a:gd name="T1" fmla="*/ 0 h 1804"/>
                    <a:gd name="T2" fmla="*/ 0 w 2150"/>
                    <a:gd name="T3" fmla="*/ 0 h 1804"/>
                    <a:gd name="T4" fmla="*/ 0 w 2150"/>
                    <a:gd name="T5" fmla="*/ 0 h 1804"/>
                    <a:gd name="T6" fmla="*/ 0 w 2150"/>
                    <a:gd name="T7" fmla="*/ 0 h 1804"/>
                    <a:gd name="T8" fmla="*/ 0 w 2150"/>
                    <a:gd name="T9" fmla="*/ 0 h 1804"/>
                    <a:gd name="T10" fmla="*/ 0 w 2150"/>
                    <a:gd name="T11" fmla="*/ 0 h 1804"/>
                    <a:gd name="T12" fmla="*/ 0 w 2150"/>
                    <a:gd name="T13" fmla="*/ 0 h 1804"/>
                    <a:gd name="T14" fmla="*/ 0 w 2150"/>
                    <a:gd name="T15" fmla="*/ 0 h 1804"/>
                    <a:gd name="T16" fmla="*/ 0 w 2150"/>
                    <a:gd name="T17" fmla="*/ 0 h 1804"/>
                    <a:gd name="T18" fmla="*/ 0 w 2150"/>
                    <a:gd name="T19" fmla="*/ 0 h 1804"/>
                    <a:gd name="T20" fmla="*/ 0 w 2150"/>
                    <a:gd name="T21" fmla="*/ 0 h 1804"/>
                    <a:gd name="T22" fmla="*/ 0 w 2150"/>
                    <a:gd name="T23" fmla="*/ 0 h 1804"/>
                    <a:gd name="T24" fmla="*/ 0 w 2150"/>
                    <a:gd name="T25" fmla="*/ 0 h 1804"/>
                    <a:gd name="T26" fmla="*/ 0 w 2150"/>
                    <a:gd name="T27" fmla="*/ 0 h 1804"/>
                    <a:gd name="T28" fmla="*/ 0 w 2150"/>
                    <a:gd name="T29" fmla="*/ 0 h 1804"/>
                    <a:gd name="T30" fmla="*/ 0 w 2150"/>
                    <a:gd name="T31" fmla="*/ 0 h 1804"/>
                    <a:gd name="T32" fmla="*/ 0 w 2150"/>
                    <a:gd name="T33" fmla="*/ 0 h 1804"/>
                    <a:gd name="T34" fmla="*/ 0 w 2150"/>
                    <a:gd name="T35" fmla="*/ 0 h 1804"/>
                    <a:gd name="T36" fmla="*/ 0 w 2150"/>
                    <a:gd name="T37" fmla="*/ 0 h 1804"/>
                    <a:gd name="T38" fmla="*/ 0 w 2150"/>
                    <a:gd name="T39" fmla="*/ 0 h 1804"/>
                    <a:gd name="T40" fmla="*/ 0 w 2150"/>
                    <a:gd name="T41" fmla="*/ 0 h 1804"/>
                    <a:gd name="T42" fmla="*/ 0 w 2150"/>
                    <a:gd name="T43" fmla="*/ 0 h 1804"/>
                    <a:gd name="T44" fmla="*/ 0 w 2150"/>
                    <a:gd name="T45" fmla="*/ 0 h 1804"/>
                    <a:gd name="T46" fmla="*/ 0 w 2150"/>
                    <a:gd name="T47" fmla="*/ 0 h 1804"/>
                    <a:gd name="T48" fmla="*/ 0 w 2150"/>
                    <a:gd name="T49" fmla="*/ 0 h 1804"/>
                    <a:gd name="T50" fmla="*/ 0 w 2150"/>
                    <a:gd name="T51" fmla="*/ 0 h 1804"/>
                    <a:gd name="T52" fmla="*/ 0 w 2150"/>
                    <a:gd name="T53" fmla="*/ 0 h 1804"/>
                    <a:gd name="T54" fmla="*/ 0 w 2150"/>
                    <a:gd name="T55" fmla="*/ 0 h 1804"/>
                    <a:gd name="T56" fmla="*/ 0 w 2150"/>
                    <a:gd name="T57" fmla="*/ 0 h 1804"/>
                    <a:gd name="T58" fmla="*/ 0 w 2150"/>
                    <a:gd name="T59" fmla="*/ 0 h 1804"/>
                    <a:gd name="T60" fmla="*/ 0 w 2150"/>
                    <a:gd name="T61" fmla="*/ 0 h 1804"/>
                    <a:gd name="T62" fmla="*/ 0 w 2150"/>
                    <a:gd name="T63" fmla="*/ 0 h 1804"/>
                    <a:gd name="T64" fmla="*/ 0 w 2150"/>
                    <a:gd name="T65" fmla="*/ 0 h 1804"/>
                    <a:gd name="T66" fmla="*/ 0 w 2150"/>
                    <a:gd name="T67" fmla="*/ 0 h 1804"/>
                    <a:gd name="T68" fmla="*/ 0 w 2150"/>
                    <a:gd name="T69" fmla="*/ 0 h 1804"/>
                    <a:gd name="T70" fmla="*/ 0 w 2150"/>
                    <a:gd name="T71" fmla="*/ 0 h 1804"/>
                    <a:gd name="T72" fmla="*/ 0 w 2150"/>
                    <a:gd name="T73" fmla="*/ 0 h 1804"/>
                    <a:gd name="T74" fmla="*/ 0 w 2150"/>
                    <a:gd name="T75" fmla="*/ 0 h 1804"/>
                    <a:gd name="T76" fmla="*/ 0 w 2150"/>
                    <a:gd name="T77" fmla="*/ 0 h 1804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w 2150"/>
                    <a:gd name="T118" fmla="*/ 0 h 1804"/>
                    <a:gd name="T119" fmla="*/ 2150 w 2150"/>
                    <a:gd name="T120" fmla="*/ 1804 h 1804"/>
                  </a:gdLst>
                  <a:ahLst/>
                  <a:cxnLst>
                    <a:cxn ang="T78">
                      <a:pos x="T0" y="T1"/>
                    </a:cxn>
                    <a:cxn ang="T79">
                      <a:pos x="T2" y="T3"/>
                    </a:cxn>
                    <a:cxn ang="T80">
                      <a:pos x="T4" y="T5"/>
                    </a:cxn>
                    <a:cxn ang="T81">
                      <a:pos x="T6" y="T7"/>
                    </a:cxn>
                    <a:cxn ang="T82">
                      <a:pos x="T8" y="T9"/>
                    </a:cxn>
                    <a:cxn ang="T83">
                      <a:pos x="T10" y="T11"/>
                    </a:cxn>
                    <a:cxn ang="T84">
                      <a:pos x="T12" y="T13"/>
                    </a:cxn>
                    <a:cxn ang="T85">
                      <a:pos x="T14" y="T15"/>
                    </a:cxn>
                    <a:cxn ang="T86">
                      <a:pos x="T16" y="T17"/>
                    </a:cxn>
                    <a:cxn ang="T87">
                      <a:pos x="T18" y="T19"/>
                    </a:cxn>
                    <a:cxn ang="T88">
                      <a:pos x="T20" y="T21"/>
                    </a:cxn>
                    <a:cxn ang="T89">
                      <a:pos x="T22" y="T23"/>
                    </a:cxn>
                    <a:cxn ang="T90">
                      <a:pos x="T24" y="T25"/>
                    </a:cxn>
                    <a:cxn ang="T91">
                      <a:pos x="T26" y="T27"/>
                    </a:cxn>
                    <a:cxn ang="T92">
                      <a:pos x="T28" y="T29"/>
                    </a:cxn>
                    <a:cxn ang="T93">
                      <a:pos x="T30" y="T31"/>
                    </a:cxn>
                    <a:cxn ang="T94">
                      <a:pos x="T32" y="T33"/>
                    </a:cxn>
                    <a:cxn ang="T95">
                      <a:pos x="T34" y="T35"/>
                    </a:cxn>
                    <a:cxn ang="T96">
                      <a:pos x="T36" y="T37"/>
                    </a:cxn>
                    <a:cxn ang="T97">
                      <a:pos x="T38" y="T39"/>
                    </a:cxn>
                    <a:cxn ang="T98">
                      <a:pos x="T40" y="T41"/>
                    </a:cxn>
                    <a:cxn ang="T99">
                      <a:pos x="T42" y="T43"/>
                    </a:cxn>
                    <a:cxn ang="T100">
                      <a:pos x="T44" y="T45"/>
                    </a:cxn>
                    <a:cxn ang="T101">
                      <a:pos x="T46" y="T47"/>
                    </a:cxn>
                    <a:cxn ang="T102">
                      <a:pos x="T48" y="T49"/>
                    </a:cxn>
                    <a:cxn ang="T103">
                      <a:pos x="T50" y="T51"/>
                    </a:cxn>
                    <a:cxn ang="T104">
                      <a:pos x="T52" y="T53"/>
                    </a:cxn>
                    <a:cxn ang="T105">
                      <a:pos x="T54" y="T55"/>
                    </a:cxn>
                    <a:cxn ang="T106">
                      <a:pos x="T56" y="T57"/>
                    </a:cxn>
                    <a:cxn ang="T107">
                      <a:pos x="T58" y="T59"/>
                    </a:cxn>
                    <a:cxn ang="T108">
                      <a:pos x="T60" y="T61"/>
                    </a:cxn>
                    <a:cxn ang="T109">
                      <a:pos x="T62" y="T63"/>
                    </a:cxn>
                    <a:cxn ang="T110">
                      <a:pos x="T64" y="T65"/>
                    </a:cxn>
                    <a:cxn ang="T111">
                      <a:pos x="T66" y="T67"/>
                    </a:cxn>
                    <a:cxn ang="T112">
                      <a:pos x="T68" y="T69"/>
                    </a:cxn>
                    <a:cxn ang="T113">
                      <a:pos x="T70" y="T71"/>
                    </a:cxn>
                    <a:cxn ang="T114">
                      <a:pos x="T72" y="T73"/>
                    </a:cxn>
                    <a:cxn ang="T115">
                      <a:pos x="T74" y="T75"/>
                    </a:cxn>
                    <a:cxn ang="T116">
                      <a:pos x="T76" y="T77"/>
                    </a:cxn>
                  </a:cxnLst>
                  <a:rect l="T117" t="T118" r="T119" b="T120"/>
                  <a:pathLst>
                    <a:path w="2150" h="1804">
                      <a:moveTo>
                        <a:pt x="582" y="239"/>
                      </a:moveTo>
                      <a:lnTo>
                        <a:pt x="606" y="129"/>
                      </a:lnTo>
                      <a:lnTo>
                        <a:pt x="607" y="129"/>
                      </a:lnTo>
                      <a:lnTo>
                        <a:pt x="611" y="128"/>
                      </a:lnTo>
                      <a:lnTo>
                        <a:pt x="616" y="125"/>
                      </a:lnTo>
                      <a:lnTo>
                        <a:pt x="623" y="123"/>
                      </a:lnTo>
                      <a:lnTo>
                        <a:pt x="633" y="120"/>
                      </a:lnTo>
                      <a:lnTo>
                        <a:pt x="645" y="115"/>
                      </a:lnTo>
                      <a:lnTo>
                        <a:pt x="659" y="112"/>
                      </a:lnTo>
                      <a:lnTo>
                        <a:pt x="676" y="107"/>
                      </a:lnTo>
                      <a:lnTo>
                        <a:pt x="694" y="101"/>
                      </a:lnTo>
                      <a:lnTo>
                        <a:pt x="715" y="95"/>
                      </a:lnTo>
                      <a:lnTo>
                        <a:pt x="738" y="90"/>
                      </a:lnTo>
                      <a:lnTo>
                        <a:pt x="763" y="84"/>
                      </a:lnTo>
                      <a:lnTo>
                        <a:pt x="790" y="78"/>
                      </a:lnTo>
                      <a:lnTo>
                        <a:pt x="820" y="71"/>
                      </a:lnTo>
                      <a:lnTo>
                        <a:pt x="852" y="64"/>
                      </a:lnTo>
                      <a:lnTo>
                        <a:pt x="886" y="59"/>
                      </a:lnTo>
                      <a:lnTo>
                        <a:pt x="922" y="52"/>
                      </a:lnTo>
                      <a:lnTo>
                        <a:pt x="961" y="46"/>
                      </a:lnTo>
                      <a:lnTo>
                        <a:pt x="1002" y="40"/>
                      </a:lnTo>
                      <a:lnTo>
                        <a:pt x="1044" y="35"/>
                      </a:lnTo>
                      <a:lnTo>
                        <a:pt x="1090" y="29"/>
                      </a:lnTo>
                      <a:lnTo>
                        <a:pt x="1138" y="23"/>
                      </a:lnTo>
                      <a:lnTo>
                        <a:pt x="1187" y="18"/>
                      </a:lnTo>
                      <a:lnTo>
                        <a:pt x="1240" y="14"/>
                      </a:lnTo>
                      <a:lnTo>
                        <a:pt x="1294" y="10"/>
                      </a:lnTo>
                      <a:lnTo>
                        <a:pt x="1350" y="7"/>
                      </a:lnTo>
                      <a:lnTo>
                        <a:pt x="1410" y="4"/>
                      </a:lnTo>
                      <a:lnTo>
                        <a:pt x="1470" y="1"/>
                      </a:lnTo>
                      <a:lnTo>
                        <a:pt x="1535" y="0"/>
                      </a:lnTo>
                      <a:lnTo>
                        <a:pt x="1601" y="0"/>
                      </a:lnTo>
                      <a:lnTo>
                        <a:pt x="1668" y="0"/>
                      </a:lnTo>
                      <a:lnTo>
                        <a:pt x="1739" y="1"/>
                      </a:lnTo>
                      <a:lnTo>
                        <a:pt x="1816" y="44"/>
                      </a:lnTo>
                      <a:lnTo>
                        <a:pt x="1799" y="248"/>
                      </a:lnTo>
                      <a:lnTo>
                        <a:pt x="1804" y="251"/>
                      </a:lnTo>
                      <a:lnTo>
                        <a:pt x="1820" y="259"/>
                      </a:lnTo>
                      <a:lnTo>
                        <a:pt x="1842" y="272"/>
                      </a:lnTo>
                      <a:lnTo>
                        <a:pt x="1868" y="292"/>
                      </a:lnTo>
                      <a:lnTo>
                        <a:pt x="1896" y="318"/>
                      </a:lnTo>
                      <a:lnTo>
                        <a:pt x="1920" y="351"/>
                      </a:lnTo>
                      <a:lnTo>
                        <a:pt x="1939" y="390"/>
                      </a:lnTo>
                      <a:lnTo>
                        <a:pt x="1951" y="436"/>
                      </a:lnTo>
                      <a:lnTo>
                        <a:pt x="2125" y="593"/>
                      </a:lnTo>
                      <a:lnTo>
                        <a:pt x="2078" y="1009"/>
                      </a:lnTo>
                      <a:lnTo>
                        <a:pt x="1799" y="1149"/>
                      </a:lnTo>
                      <a:lnTo>
                        <a:pt x="2129" y="1247"/>
                      </a:lnTo>
                      <a:lnTo>
                        <a:pt x="2131" y="1251"/>
                      </a:lnTo>
                      <a:lnTo>
                        <a:pt x="2137" y="1264"/>
                      </a:lnTo>
                      <a:lnTo>
                        <a:pt x="2143" y="1284"/>
                      </a:lnTo>
                      <a:lnTo>
                        <a:pt x="2149" y="1310"/>
                      </a:lnTo>
                      <a:lnTo>
                        <a:pt x="2150" y="1342"/>
                      </a:lnTo>
                      <a:lnTo>
                        <a:pt x="2147" y="1380"/>
                      </a:lnTo>
                      <a:lnTo>
                        <a:pt x="2136" y="1423"/>
                      </a:lnTo>
                      <a:lnTo>
                        <a:pt x="2117" y="1468"/>
                      </a:lnTo>
                      <a:lnTo>
                        <a:pt x="1244" y="1804"/>
                      </a:lnTo>
                      <a:lnTo>
                        <a:pt x="0" y="1413"/>
                      </a:lnTo>
                      <a:lnTo>
                        <a:pt x="22" y="1367"/>
                      </a:lnTo>
                      <a:lnTo>
                        <a:pt x="212" y="1302"/>
                      </a:lnTo>
                      <a:lnTo>
                        <a:pt x="212" y="248"/>
                      </a:lnTo>
                      <a:lnTo>
                        <a:pt x="213" y="247"/>
                      </a:lnTo>
                      <a:lnTo>
                        <a:pt x="217" y="244"/>
                      </a:lnTo>
                      <a:lnTo>
                        <a:pt x="223" y="240"/>
                      </a:lnTo>
                      <a:lnTo>
                        <a:pt x="232" y="234"/>
                      </a:lnTo>
                      <a:lnTo>
                        <a:pt x="245" y="228"/>
                      </a:lnTo>
                      <a:lnTo>
                        <a:pt x="258" y="221"/>
                      </a:lnTo>
                      <a:lnTo>
                        <a:pt x="276" y="214"/>
                      </a:lnTo>
                      <a:lnTo>
                        <a:pt x="294" y="207"/>
                      </a:lnTo>
                      <a:lnTo>
                        <a:pt x="316" y="201"/>
                      </a:lnTo>
                      <a:lnTo>
                        <a:pt x="340" y="197"/>
                      </a:lnTo>
                      <a:lnTo>
                        <a:pt x="366" y="194"/>
                      </a:lnTo>
                      <a:lnTo>
                        <a:pt x="393" y="192"/>
                      </a:lnTo>
                      <a:lnTo>
                        <a:pt x="424" y="193"/>
                      </a:lnTo>
                      <a:lnTo>
                        <a:pt x="457" y="197"/>
                      </a:lnTo>
                      <a:lnTo>
                        <a:pt x="493" y="203"/>
                      </a:lnTo>
                      <a:lnTo>
                        <a:pt x="529" y="214"/>
                      </a:lnTo>
                      <a:lnTo>
                        <a:pt x="582" y="239"/>
                      </a:lnTo>
                      <a:close/>
                    </a:path>
                  </a:pathLst>
                </a:custGeom>
                <a:solidFill>
                  <a:srgbClr val="DDDD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695" name="Freeform 155"/>
                <p:cNvSpPr>
                  <a:spLocks/>
                </p:cNvSpPr>
                <p:nvPr/>
              </p:nvSpPr>
              <p:spPr bwMode="auto">
                <a:xfrm>
                  <a:off x="4882" y="1584"/>
                  <a:ext cx="163" cy="111"/>
                </a:xfrm>
                <a:custGeom>
                  <a:avLst/>
                  <a:gdLst>
                    <a:gd name="T0" fmla="*/ 0 w 1139"/>
                    <a:gd name="T1" fmla="*/ 0 h 778"/>
                    <a:gd name="T2" fmla="*/ 0 w 1139"/>
                    <a:gd name="T3" fmla="*/ 0 h 778"/>
                    <a:gd name="T4" fmla="*/ 0 w 1139"/>
                    <a:gd name="T5" fmla="*/ 0 h 778"/>
                    <a:gd name="T6" fmla="*/ 0 w 1139"/>
                    <a:gd name="T7" fmla="*/ 0 h 778"/>
                    <a:gd name="T8" fmla="*/ 0 w 1139"/>
                    <a:gd name="T9" fmla="*/ 0 h 778"/>
                    <a:gd name="T10" fmla="*/ 0 w 1139"/>
                    <a:gd name="T11" fmla="*/ 0 h 778"/>
                    <a:gd name="T12" fmla="*/ 0 w 1139"/>
                    <a:gd name="T13" fmla="*/ 0 h 778"/>
                    <a:gd name="T14" fmla="*/ 0 w 1139"/>
                    <a:gd name="T15" fmla="*/ 0 h 778"/>
                    <a:gd name="T16" fmla="*/ 0 w 1139"/>
                    <a:gd name="T17" fmla="*/ 0 h 778"/>
                    <a:gd name="T18" fmla="*/ 0 w 1139"/>
                    <a:gd name="T19" fmla="*/ 0 h 778"/>
                    <a:gd name="T20" fmla="*/ 0 w 1139"/>
                    <a:gd name="T21" fmla="*/ 0 h 778"/>
                    <a:gd name="T22" fmla="*/ 0 w 1139"/>
                    <a:gd name="T23" fmla="*/ 0 h 778"/>
                    <a:gd name="T24" fmla="*/ 0 w 1139"/>
                    <a:gd name="T25" fmla="*/ 0 h 778"/>
                    <a:gd name="T26" fmla="*/ 0 w 1139"/>
                    <a:gd name="T27" fmla="*/ 0 h 778"/>
                    <a:gd name="T28" fmla="*/ 0 w 1139"/>
                    <a:gd name="T29" fmla="*/ 0 h 778"/>
                    <a:gd name="T30" fmla="*/ 0 w 1139"/>
                    <a:gd name="T31" fmla="*/ 0 h 778"/>
                    <a:gd name="T32" fmla="*/ 0 w 1139"/>
                    <a:gd name="T33" fmla="*/ 0 h 778"/>
                    <a:gd name="T34" fmla="*/ 0 w 1139"/>
                    <a:gd name="T35" fmla="*/ 0 h 778"/>
                    <a:gd name="T36" fmla="*/ 0 w 1139"/>
                    <a:gd name="T37" fmla="*/ 0 h 778"/>
                    <a:gd name="T38" fmla="*/ 0 w 1139"/>
                    <a:gd name="T39" fmla="*/ 0 h 778"/>
                    <a:gd name="T40" fmla="*/ 0 w 1139"/>
                    <a:gd name="T41" fmla="*/ 0 h 778"/>
                    <a:gd name="T42" fmla="*/ 0 w 1139"/>
                    <a:gd name="T43" fmla="*/ 0 h 778"/>
                    <a:gd name="T44" fmla="*/ 0 w 1139"/>
                    <a:gd name="T45" fmla="*/ 0 h 778"/>
                    <a:gd name="T46" fmla="*/ 0 w 1139"/>
                    <a:gd name="T47" fmla="*/ 0 h 778"/>
                    <a:gd name="T48" fmla="*/ 0 w 1139"/>
                    <a:gd name="T49" fmla="*/ 0 h 778"/>
                    <a:gd name="T50" fmla="*/ 0 w 1139"/>
                    <a:gd name="T51" fmla="*/ 0 h 778"/>
                    <a:gd name="T52" fmla="*/ 0 w 1139"/>
                    <a:gd name="T53" fmla="*/ 0 h 778"/>
                    <a:gd name="T54" fmla="*/ 0 w 1139"/>
                    <a:gd name="T55" fmla="*/ 0 h 778"/>
                    <a:gd name="T56" fmla="*/ 0 w 1139"/>
                    <a:gd name="T57" fmla="*/ 0 h 778"/>
                    <a:gd name="T58" fmla="*/ 0 w 1139"/>
                    <a:gd name="T59" fmla="*/ 0 h 778"/>
                    <a:gd name="T60" fmla="*/ 0 w 1139"/>
                    <a:gd name="T61" fmla="*/ 0 h 778"/>
                    <a:gd name="T62" fmla="*/ 0 w 1139"/>
                    <a:gd name="T63" fmla="*/ 0 h 778"/>
                    <a:gd name="T64" fmla="*/ 0 w 1139"/>
                    <a:gd name="T65" fmla="*/ 0 h 778"/>
                    <a:gd name="T66" fmla="*/ 0 w 1139"/>
                    <a:gd name="T67" fmla="*/ 0 h 778"/>
                    <a:gd name="T68" fmla="*/ 0 w 1139"/>
                    <a:gd name="T69" fmla="*/ 0 h 778"/>
                    <a:gd name="T70" fmla="*/ 0 w 1139"/>
                    <a:gd name="T71" fmla="*/ 0 h 778"/>
                    <a:gd name="T72" fmla="*/ 0 w 1139"/>
                    <a:gd name="T73" fmla="*/ 0 h 778"/>
                    <a:gd name="T74" fmla="*/ 0 w 1139"/>
                    <a:gd name="T75" fmla="*/ 0 h 778"/>
                    <a:gd name="T76" fmla="*/ 0 w 1139"/>
                    <a:gd name="T77" fmla="*/ 0 h 778"/>
                    <a:gd name="T78" fmla="*/ 0 w 1139"/>
                    <a:gd name="T79" fmla="*/ 0 h 778"/>
                    <a:gd name="T80" fmla="*/ 0 w 1139"/>
                    <a:gd name="T81" fmla="*/ 0 h 778"/>
                    <a:gd name="T82" fmla="*/ 0 w 1139"/>
                    <a:gd name="T83" fmla="*/ 0 h 778"/>
                    <a:gd name="T84" fmla="*/ 0 w 1139"/>
                    <a:gd name="T85" fmla="*/ 0 h 778"/>
                    <a:gd name="T86" fmla="*/ 0 w 1139"/>
                    <a:gd name="T87" fmla="*/ 0 h 778"/>
                    <a:gd name="T88" fmla="*/ 0 w 1139"/>
                    <a:gd name="T89" fmla="*/ 0 h 778"/>
                    <a:gd name="T90" fmla="*/ 0 w 1139"/>
                    <a:gd name="T91" fmla="*/ 0 h 778"/>
                    <a:gd name="T92" fmla="*/ 0 w 1139"/>
                    <a:gd name="T93" fmla="*/ 0 h 778"/>
                    <a:gd name="T94" fmla="*/ 0 w 1139"/>
                    <a:gd name="T95" fmla="*/ 0 h 778"/>
                    <a:gd name="T96" fmla="*/ 0 w 1139"/>
                    <a:gd name="T97" fmla="*/ 0 h 778"/>
                    <a:gd name="T98" fmla="*/ 0 w 1139"/>
                    <a:gd name="T99" fmla="*/ 0 h 778"/>
                    <a:gd name="T100" fmla="*/ 0 w 1139"/>
                    <a:gd name="T101" fmla="*/ 0 h 778"/>
                    <a:gd name="T102" fmla="*/ 0 w 1139"/>
                    <a:gd name="T103" fmla="*/ 0 h 778"/>
                    <a:gd name="T104" fmla="*/ 0 w 1139"/>
                    <a:gd name="T105" fmla="*/ 0 h 778"/>
                    <a:gd name="T106" fmla="*/ 0 w 1139"/>
                    <a:gd name="T107" fmla="*/ 0 h 778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w 1139"/>
                    <a:gd name="T163" fmla="*/ 0 h 778"/>
                    <a:gd name="T164" fmla="*/ 1139 w 1139"/>
                    <a:gd name="T165" fmla="*/ 778 h 778"/>
                  </a:gdLst>
                  <a:ahLst/>
                  <a:cxnLst>
                    <a:cxn ang="T108">
                      <a:pos x="T0" y="T1"/>
                    </a:cxn>
                    <a:cxn ang="T109">
                      <a:pos x="T2" y="T3"/>
                    </a:cxn>
                    <a:cxn ang="T110">
                      <a:pos x="T4" y="T5"/>
                    </a:cxn>
                    <a:cxn ang="T111">
                      <a:pos x="T6" y="T7"/>
                    </a:cxn>
                    <a:cxn ang="T112">
                      <a:pos x="T8" y="T9"/>
                    </a:cxn>
                    <a:cxn ang="T113">
                      <a:pos x="T10" y="T11"/>
                    </a:cxn>
                    <a:cxn ang="T114">
                      <a:pos x="T12" y="T13"/>
                    </a:cxn>
                    <a:cxn ang="T115">
                      <a:pos x="T14" y="T15"/>
                    </a:cxn>
                    <a:cxn ang="T116">
                      <a:pos x="T16" y="T17"/>
                    </a:cxn>
                    <a:cxn ang="T117">
                      <a:pos x="T18" y="T19"/>
                    </a:cxn>
                    <a:cxn ang="T118">
                      <a:pos x="T20" y="T21"/>
                    </a:cxn>
                    <a:cxn ang="T119">
                      <a:pos x="T22" y="T23"/>
                    </a:cxn>
                    <a:cxn ang="T120">
                      <a:pos x="T24" y="T25"/>
                    </a:cxn>
                    <a:cxn ang="T121">
                      <a:pos x="T26" y="T27"/>
                    </a:cxn>
                    <a:cxn ang="T122">
                      <a:pos x="T28" y="T29"/>
                    </a:cxn>
                    <a:cxn ang="T123">
                      <a:pos x="T30" y="T31"/>
                    </a:cxn>
                    <a:cxn ang="T124">
                      <a:pos x="T32" y="T33"/>
                    </a:cxn>
                    <a:cxn ang="T125">
                      <a:pos x="T34" y="T35"/>
                    </a:cxn>
                    <a:cxn ang="T126">
                      <a:pos x="T36" y="T37"/>
                    </a:cxn>
                    <a:cxn ang="T127">
                      <a:pos x="T38" y="T39"/>
                    </a:cxn>
                    <a:cxn ang="T128">
                      <a:pos x="T40" y="T41"/>
                    </a:cxn>
                    <a:cxn ang="T129">
                      <a:pos x="T42" y="T43"/>
                    </a:cxn>
                    <a:cxn ang="T130">
                      <a:pos x="T44" y="T45"/>
                    </a:cxn>
                    <a:cxn ang="T131">
                      <a:pos x="T46" y="T47"/>
                    </a:cxn>
                    <a:cxn ang="T132">
                      <a:pos x="T48" y="T49"/>
                    </a:cxn>
                    <a:cxn ang="T133">
                      <a:pos x="T50" y="T51"/>
                    </a:cxn>
                    <a:cxn ang="T134">
                      <a:pos x="T52" y="T53"/>
                    </a:cxn>
                    <a:cxn ang="T135">
                      <a:pos x="T54" y="T55"/>
                    </a:cxn>
                    <a:cxn ang="T136">
                      <a:pos x="T56" y="T57"/>
                    </a:cxn>
                    <a:cxn ang="T137">
                      <a:pos x="T58" y="T59"/>
                    </a:cxn>
                    <a:cxn ang="T138">
                      <a:pos x="T60" y="T61"/>
                    </a:cxn>
                    <a:cxn ang="T139">
                      <a:pos x="T62" y="T63"/>
                    </a:cxn>
                    <a:cxn ang="T140">
                      <a:pos x="T64" y="T65"/>
                    </a:cxn>
                    <a:cxn ang="T141">
                      <a:pos x="T66" y="T67"/>
                    </a:cxn>
                    <a:cxn ang="T142">
                      <a:pos x="T68" y="T69"/>
                    </a:cxn>
                    <a:cxn ang="T143">
                      <a:pos x="T70" y="T71"/>
                    </a:cxn>
                    <a:cxn ang="T144">
                      <a:pos x="T72" y="T73"/>
                    </a:cxn>
                    <a:cxn ang="T145">
                      <a:pos x="T74" y="T75"/>
                    </a:cxn>
                    <a:cxn ang="T146">
                      <a:pos x="T76" y="T77"/>
                    </a:cxn>
                    <a:cxn ang="T147">
                      <a:pos x="T78" y="T79"/>
                    </a:cxn>
                    <a:cxn ang="T148">
                      <a:pos x="T80" y="T81"/>
                    </a:cxn>
                    <a:cxn ang="T149">
                      <a:pos x="T82" y="T83"/>
                    </a:cxn>
                    <a:cxn ang="T150">
                      <a:pos x="T84" y="T85"/>
                    </a:cxn>
                    <a:cxn ang="T151">
                      <a:pos x="T86" y="T87"/>
                    </a:cxn>
                    <a:cxn ang="T152">
                      <a:pos x="T88" y="T89"/>
                    </a:cxn>
                    <a:cxn ang="T153">
                      <a:pos x="T90" y="T91"/>
                    </a:cxn>
                    <a:cxn ang="T154">
                      <a:pos x="T92" y="T93"/>
                    </a:cxn>
                    <a:cxn ang="T155">
                      <a:pos x="T94" y="T95"/>
                    </a:cxn>
                    <a:cxn ang="T156">
                      <a:pos x="T96" y="T97"/>
                    </a:cxn>
                    <a:cxn ang="T157">
                      <a:pos x="T98" y="T99"/>
                    </a:cxn>
                    <a:cxn ang="T158">
                      <a:pos x="T100" y="T101"/>
                    </a:cxn>
                    <a:cxn ang="T159">
                      <a:pos x="T102" y="T103"/>
                    </a:cxn>
                    <a:cxn ang="T160">
                      <a:pos x="T104" y="T105"/>
                    </a:cxn>
                    <a:cxn ang="T161">
                      <a:pos x="T106" y="T107"/>
                    </a:cxn>
                  </a:cxnLst>
                  <a:rect l="T162" t="T163" r="T164" b="T165"/>
                  <a:pathLst>
                    <a:path w="1139" h="778">
                      <a:moveTo>
                        <a:pt x="7" y="587"/>
                      </a:moveTo>
                      <a:lnTo>
                        <a:pt x="0" y="682"/>
                      </a:lnTo>
                      <a:lnTo>
                        <a:pt x="742" y="778"/>
                      </a:lnTo>
                      <a:lnTo>
                        <a:pt x="748" y="775"/>
                      </a:lnTo>
                      <a:lnTo>
                        <a:pt x="763" y="767"/>
                      </a:lnTo>
                      <a:lnTo>
                        <a:pt x="787" y="755"/>
                      </a:lnTo>
                      <a:lnTo>
                        <a:pt x="816" y="737"/>
                      </a:lnTo>
                      <a:lnTo>
                        <a:pt x="852" y="714"/>
                      </a:lnTo>
                      <a:lnTo>
                        <a:pt x="891" y="686"/>
                      </a:lnTo>
                      <a:lnTo>
                        <a:pt x="932" y="652"/>
                      </a:lnTo>
                      <a:lnTo>
                        <a:pt x="973" y="613"/>
                      </a:lnTo>
                      <a:lnTo>
                        <a:pt x="1013" y="570"/>
                      </a:lnTo>
                      <a:lnTo>
                        <a:pt x="1051" y="521"/>
                      </a:lnTo>
                      <a:lnTo>
                        <a:pt x="1083" y="466"/>
                      </a:lnTo>
                      <a:lnTo>
                        <a:pt x="1109" y="406"/>
                      </a:lnTo>
                      <a:lnTo>
                        <a:pt x="1129" y="342"/>
                      </a:lnTo>
                      <a:lnTo>
                        <a:pt x="1139" y="271"/>
                      </a:lnTo>
                      <a:lnTo>
                        <a:pt x="1138" y="196"/>
                      </a:lnTo>
                      <a:lnTo>
                        <a:pt x="1124" y="115"/>
                      </a:lnTo>
                      <a:lnTo>
                        <a:pt x="1122" y="110"/>
                      </a:lnTo>
                      <a:lnTo>
                        <a:pt x="1115" y="97"/>
                      </a:lnTo>
                      <a:lnTo>
                        <a:pt x="1102" y="80"/>
                      </a:lnTo>
                      <a:lnTo>
                        <a:pt x="1086" y="59"/>
                      </a:lnTo>
                      <a:lnTo>
                        <a:pt x="1066" y="39"/>
                      </a:lnTo>
                      <a:lnTo>
                        <a:pt x="1041" y="20"/>
                      </a:lnTo>
                      <a:lnTo>
                        <a:pt x="1011" y="7"/>
                      </a:lnTo>
                      <a:lnTo>
                        <a:pt x="978" y="0"/>
                      </a:lnTo>
                      <a:lnTo>
                        <a:pt x="982" y="12"/>
                      </a:lnTo>
                      <a:lnTo>
                        <a:pt x="994" y="46"/>
                      </a:lnTo>
                      <a:lnTo>
                        <a:pt x="1007" y="100"/>
                      </a:lnTo>
                      <a:lnTo>
                        <a:pt x="1019" y="169"/>
                      </a:lnTo>
                      <a:lnTo>
                        <a:pt x="1022" y="252"/>
                      </a:lnTo>
                      <a:lnTo>
                        <a:pt x="1013" y="344"/>
                      </a:lnTo>
                      <a:lnTo>
                        <a:pt x="987" y="444"/>
                      </a:lnTo>
                      <a:lnTo>
                        <a:pt x="940" y="549"/>
                      </a:lnTo>
                      <a:lnTo>
                        <a:pt x="939" y="550"/>
                      </a:lnTo>
                      <a:lnTo>
                        <a:pt x="934" y="553"/>
                      </a:lnTo>
                      <a:lnTo>
                        <a:pt x="927" y="559"/>
                      </a:lnTo>
                      <a:lnTo>
                        <a:pt x="917" y="567"/>
                      </a:lnTo>
                      <a:lnTo>
                        <a:pt x="904" y="575"/>
                      </a:lnTo>
                      <a:lnTo>
                        <a:pt x="890" y="585"/>
                      </a:lnTo>
                      <a:lnTo>
                        <a:pt x="871" y="594"/>
                      </a:lnTo>
                      <a:lnTo>
                        <a:pt x="851" y="603"/>
                      </a:lnTo>
                      <a:lnTo>
                        <a:pt x="828" y="611"/>
                      </a:lnTo>
                      <a:lnTo>
                        <a:pt x="802" y="619"/>
                      </a:lnTo>
                      <a:lnTo>
                        <a:pt x="773" y="625"/>
                      </a:lnTo>
                      <a:lnTo>
                        <a:pt x="741" y="629"/>
                      </a:lnTo>
                      <a:lnTo>
                        <a:pt x="708" y="630"/>
                      </a:lnTo>
                      <a:lnTo>
                        <a:pt x="671" y="629"/>
                      </a:lnTo>
                      <a:lnTo>
                        <a:pt x="631" y="626"/>
                      </a:lnTo>
                      <a:lnTo>
                        <a:pt x="590" y="618"/>
                      </a:lnTo>
                      <a:lnTo>
                        <a:pt x="590" y="720"/>
                      </a:lnTo>
                      <a:lnTo>
                        <a:pt x="26" y="663"/>
                      </a:lnTo>
                      <a:lnTo>
                        <a:pt x="7" y="587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696" name="Freeform 156"/>
                <p:cNvSpPr>
                  <a:spLocks/>
                </p:cNvSpPr>
                <p:nvPr/>
              </p:nvSpPr>
              <p:spPr bwMode="auto">
                <a:xfrm>
                  <a:off x="4862" y="1693"/>
                  <a:ext cx="119" cy="38"/>
                </a:xfrm>
                <a:custGeom>
                  <a:avLst/>
                  <a:gdLst>
                    <a:gd name="T0" fmla="*/ 0 w 837"/>
                    <a:gd name="T1" fmla="*/ 0 h 269"/>
                    <a:gd name="T2" fmla="*/ 0 w 837"/>
                    <a:gd name="T3" fmla="*/ 0 h 269"/>
                    <a:gd name="T4" fmla="*/ 0 w 837"/>
                    <a:gd name="T5" fmla="*/ 0 h 269"/>
                    <a:gd name="T6" fmla="*/ 0 w 837"/>
                    <a:gd name="T7" fmla="*/ 0 h 269"/>
                    <a:gd name="T8" fmla="*/ 0 w 837"/>
                    <a:gd name="T9" fmla="*/ 0 h 26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837"/>
                    <a:gd name="T16" fmla="*/ 0 h 269"/>
                    <a:gd name="T17" fmla="*/ 837 w 837"/>
                    <a:gd name="T18" fmla="*/ 269 h 26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837" h="269">
                      <a:moveTo>
                        <a:pt x="837" y="96"/>
                      </a:moveTo>
                      <a:lnTo>
                        <a:pt x="12" y="0"/>
                      </a:lnTo>
                      <a:lnTo>
                        <a:pt x="0" y="96"/>
                      </a:lnTo>
                      <a:lnTo>
                        <a:pt x="812" y="269"/>
                      </a:lnTo>
                      <a:lnTo>
                        <a:pt x="837" y="9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697" name="Freeform 157"/>
                <p:cNvSpPr>
                  <a:spLocks/>
                </p:cNvSpPr>
                <p:nvPr/>
              </p:nvSpPr>
              <p:spPr bwMode="auto">
                <a:xfrm>
                  <a:off x="4921" y="1705"/>
                  <a:ext cx="51" cy="18"/>
                </a:xfrm>
                <a:custGeom>
                  <a:avLst/>
                  <a:gdLst>
                    <a:gd name="T0" fmla="*/ 0 w 358"/>
                    <a:gd name="T1" fmla="*/ 0 h 122"/>
                    <a:gd name="T2" fmla="*/ 0 w 358"/>
                    <a:gd name="T3" fmla="*/ 0 h 122"/>
                    <a:gd name="T4" fmla="*/ 0 w 358"/>
                    <a:gd name="T5" fmla="*/ 0 h 122"/>
                    <a:gd name="T6" fmla="*/ 0 w 358"/>
                    <a:gd name="T7" fmla="*/ 0 h 122"/>
                    <a:gd name="T8" fmla="*/ 0 w 358"/>
                    <a:gd name="T9" fmla="*/ 0 h 12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58"/>
                    <a:gd name="T16" fmla="*/ 0 h 122"/>
                    <a:gd name="T17" fmla="*/ 358 w 358"/>
                    <a:gd name="T18" fmla="*/ 122 h 12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58" h="122">
                      <a:moveTo>
                        <a:pt x="358" y="53"/>
                      </a:moveTo>
                      <a:lnTo>
                        <a:pt x="5" y="0"/>
                      </a:lnTo>
                      <a:lnTo>
                        <a:pt x="0" y="51"/>
                      </a:lnTo>
                      <a:lnTo>
                        <a:pt x="348" y="122"/>
                      </a:lnTo>
                      <a:lnTo>
                        <a:pt x="358" y="53"/>
                      </a:lnTo>
                      <a:close/>
                    </a:path>
                  </a:pathLst>
                </a:custGeom>
                <a:solidFill>
                  <a:schemeClr val="folHlink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698" name="Freeform 158"/>
                <p:cNvSpPr>
                  <a:spLocks/>
                </p:cNvSpPr>
                <p:nvPr/>
              </p:nvSpPr>
              <p:spPr bwMode="auto">
                <a:xfrm>
                  <a:off x="4869" y="1696"/>
                  <a:ext cx="34" cy="13"/>
                </a:xfrm>
                <a:custGeom>
                  <a:avLst/>
                  <a:gdLst>
                    <a:gd name="T0" fmla="*/ 0 w 239"/>
                    <a:gd name="T1" fmla="*/ 0 h 91"/>
                    <a:gd name="T2" fmla="*/ 0 w 239"/>
                    <a:gd name="T3" fmla="*/ 0 h 91"/>
                    <a:gd name="T4" fmla="*/ 0 w 239"/>
                    <a:gd name="T5" fmla="*/ 0 h 91"/>
                    <a:gd name="T6" fmla="*/ 0 w 239"/>
                    <a:gd name="T7" fmla="*/ 0 h 91"/>
                    <a:gd name="T8" fmla="*/ 0 w 239"/>
                    <a:gd name="T9" fmla="*/ 0 h 9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39"/>
                    <a:gd name="T16" fmla="*/ 0 h 91"/>
                    <a:gd name="T17" fmla="*/ 239 w 239"/>
                    <a:gd name="T18" fmla="*/ 91 h 9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39" h="91">
                      <a:moveTo>
                        <a:pt x="239" y="42"/>
                      </a:moveTo>
                      <a:lnTo>
                        <a:pt x="0" y="0"/>
                      </a:lnTo>
                      <a:lnTo>
                        <a:pt x="2" y="44"/>
                      </a:lnTo>
                      <a:lnTo>
                        <a:pt x="231" y="91"/>
                      </a:lnTo>
                      <a:lnTo>
                        <a:pt x="239" y="42"/>
                      </a:lnTo>
                      <a:close/>
                    </a:path>
                  </a:pathLst>
                </a:custGeom>
                <a:solidFill>
                  <a:schemeClr val="folHlink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699" name="Freeform 159"/>
                <p:cNvSpPr>
                  <a:spLocks/>
                </p:cNvSpPr>
                <p:nvPr/>
              </p:nvSpPr>
              <p:spPr bwMode="auto">
                <a:xfrm>
                  <a:off x="4783" y="1709"/>
                  <a:ext cx="202" cy="67"/>
                </a:xfrm>
                <a:custGeom>
                  <a:avLst/>
                  <a:gdLst>
                    <a:gd name="T0" fmla="*/ 0 w 1409"/>
                    <a:gd name="T1" fmla="*/ 0 h 466"/>
                    <a:gd name="T2" fmla="*/ 0 w 1409"/>
                    <a:gd name="T3" fmla="*/ 0 h 466"/>
                    <a:gd name="T4" fmla="*/ 0 w 1409"/>
                    <a:gd name="T5" fmla="*/ 0 h 466"/>
                    <a:gd name="T6" fmla="*/ 0 w 1409"/>
                    <a:gd name="T7" fmla="*/ 0 h 466"/>
                    <a:gd name="T8" fmla="*/ 0 w 1409"/>
                    <a:gd name="T9" fmla="*/ 0 h 466"/>
                    <a:gd name="T10" fmla="*/ 0 w 1409"/>
                    <a:gd name="T11" fmla="*/ 0 h 466"/>
                    <a:gd name="T12" fmla="*/ 0 w 1409"/>
                    <a:gd name="T13" fmla="*/ 0 h 466"/>
                    <a:gd name="T14" fmla="*/ 0 w 1409"/>
                    <a:gd name="T15" fmla="*/ 0 h 466"/>
                    <a:gd name="T16" fmla="*/ 0 w 1409"/>
                    <a:gd name="T17" fmla="*/ 0 h 466"/>
                    <a:gd name="T18" fmla="*/ 0 w 1409"/>
                    <a:gd name="T19" fmla="*/ 0 h 466"/>
                    <a:gd name="T20" fmla="*/ 0 w 1409"/>
                    <a:gd name="T21" fmla="*/ 0 h 466"/>
                    <a:gd name="T22" fmla="*/ 0 w 1409"/>
                    <a:gd name="T23" fmla="*/ 0 h 466"/>
                    <a:gd name="T24" fmla="*/ 0 w 1409"/>
                    <a:gd name="T25" fmla="*/ 0 h 466"/>
                    <a:gd name="T26" fmla="*/ 0 w 1409"/>
                    <a:gd name="T27" fmla="*/ 0 h 466"/>
                    <a:gd name="T28" fmla="*/ 0 w 1409"/>
                    <a:gd name="T29" fmla="*/ 0 h 466"/>
                    <a:gd name="T30" fmla="*/ 0 w 1409"/>
                    <a:gd name="T31" fmla="*/ 0 h 466"/>
                    <a:gd name="T32" fmla="*/ 0 w 1409"/>
                    <a:gd name="T33" fmla="*/ 0 h 466"/>
                    <a:gd name="T34" fmla="*/ 0 w 1409"/>
                    <a:gd name="T35" fmla="*/ 0 h 466"/>
                    <a:gd name="T36" fmla="*/ 0 w 1409"/>
                    <a:gd name="T37" fmla="*/ 0 h 466"/>
                    <a:gd name="T38" fmla="*/ 0 w 1409"/>
                    <a:gd name="T39" fmla="*/ 0 h 466"/>
                    <a:gd name="T40" fmla="*/ 0 w 1409"/>
                    <a:gd name="T41" fmla="*/ 0 h 466"/>
                    <a:gd name="T42" fmla="*/ 0 w 1409"/>
                    <a:gd name="T43" fmla="*/ 0 h 466"/>
                    <a:gd name="T44" fmla="*/ 0 w 1409"/>
                    <a:gd name="T45" fmla="*/ 0 h 466"/>
                    <a:gd name="T46" fmla="*/ 0 w 1409"/>
                    <a:gd name="T47" fmla="*/ 0 h 466"/>
                    <a:gd name="T48" fmla="*/ 0 w 1409"/>
                    <a:gd name="T49" fmla="*/ 0 h 466"/>
                    <a:gd name="T50" fmla="*/ 0 w 1409"/>
                    <a:gd name="T51" fmla="*/ 0 h 466"/>
                    <a:gd name="T52" fmla="*/ 0 w 1409"/>
                    <a:gd name="T53" fmla="*/ 0 h 466"/>
                    <a:gd name="T54" fmla="*/ 0 w 1409"/>
                    <a:gd name="T55" fmla="*/ 0 h 466"/>
                    <a:gd name="T56" fmla="*/ 0 w 1409"/>
                    <a:gd name="T57" fmla="*/ 0 h 466"/>
                    <a:gd name="T58" fmla="*/ 0 w 1409"/>
                    <a:gd name="T59" fmla="*/ 0 h 466"/>
                    <a:gd name="T60" fmla="*/ 0 w 1409"/>
                    <a:gd name="T61" fmla="*/ 0 h 466"/>
                    <a:gd name="T62" fmla="*/ 0 w 1409"/>
                    <a:gd name="T63" fmla="*/ 0 h 466"/>
                    <a:gd name="T64" fmla="*/ 0 w 1409"/>
                    <a:gd name="T65" fmla="*/ 0 h 466"/>
                    <a:gd name="T66" fmla="*/ 0 w 1409"/>
                    <a:gd name="T67" fmla="*/ 0 h 466"/>
                    <a:gd name="T68" fmla="*/ 0 w 1409"/>
                    <a:gd name="T69" fmla="*/ 0 h 46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1409"/>
                    <a:gd name="T106" fmla="*/ 0 h 466"/>
                    <a:gd name="T107" fmla="*/ 1409 w 1409"/>
                    <a:gd name="T108" fmla="*/ 466 h 466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1409" h="466">
                      <a:moveTo>
                        <a:pt x="0" y="140"/>
                      </a:moveTo>
                      <a:lnTo>
                        <a:pt x="4" y="140"/>
                      </a:lnTo>
                      <a:lnTo>
                        <a:pt x="12" y="138"/>
                      </a:lnTo>
                      <a:lnTo>
                        <a:pt x="27" y="135"/>
                      </a:lnTo>
                      <a:lnTo>
                        <a:pt x="45" y="132"/>
                      </a:lnTo>
                      <a:lnTo>
                        <a:pt x="67" y="128"/>
                      </a:lnTo>
                      <a:lnTo>
                        <a:pt x="92" y="123"/>
                      </a:lnTo>
                      <a:lnTo>
                        <a:pt x="120" y="116"/>
                      </a:lnTo>
                      <a:lnTo>
                        <a:pt x="150" y="108"/>
                      </a:lnTo>
                      <a:lnTo>
                        <a:pt x="181" y="100"/>
                      </a:lnTo>
                      <a:lnTo>
                        <a:pt x="212" y="89"/>
                      </a:lnTo>
                      <a:lnTo>
                        <a:pt x="243" y="78"/>
                      </a:lnTo>
                      <a:lnTo>
                        <a:pt x="273" y="65"/>
                      </a:lnTo>
                      <a:lnTo>
                        <a:pt x="303" y="50"/>
                      </a:lnTo>
                      <a:lnTo>
                        <a:pt x="330" y="35"/>
                      </a:lnTo>
                      <a:lnTo>
                        <a:pt x="355" y="18"/>
                      </a:lnTo>
                      <a:lnTo>
                        <a:pt x="375" y="0"/>
                      </a:lnTo>
                      <a:lnTo>
                        <a:pt x="1409" y="236"/>
                      </a:lnTo>
                      <a:lnTo>
                        <a:pt x="1407" y="239"/>
                      </a:lnTo>
                      <a:lnTo>
                        <a:pt x="1401" y="245"/>
                      </a:lnTo>
                      <a:lnTo>
                        <a:pt x="1392" y="254"/>
                      </a:lnTo>
                      <a:lnTo>
                        <a:pt x="1379" y="265"/>
                      </a:lnTo>
                      <a:lnTo>
                        <a:pt x="1363" y="279"/>
                      </a:lnTo>
                      <a:lnTo>
                        <a:pt x="1345" y="295"/>
                      </a:lnTo>
                      <a:lnTo>
                        <a:pt x="1325" y="313"/>
                      </a:lnTo>
                      <a:lnTo>
                        <a:pt x="1303" y="332"/>
                      </a:lnTo>
                      <a:lnTo>
                        <a:pt x="1279" y="351"/>
                      </a:lnTo>
                      <a:lnTo>
                        <a:pt x="1253" y="371"/>
                      </a:lnTo>
                      <a:lnTo>
                        <a:pt x="1227" y="390"/>
                      </a:lnTo>
                      <a:lnTo>
                        <a:pt x="1200" y="409"/>
                      </a:lnTo>
                      <a:lnTo>
                        <a:pt x="1172" y="426"/>
                      </a:lnTo>
                      <a:lnTo>
                        <a:pt x="1145" y="441"/>
                      </a:lnTo>
                      <a:lnTo>
                        <a:pt x="1117" y="455"/>
                      </a:lnTo>
                      <a:lnTo>
                        <a:pt x="1091" y="466"/>
                      </a:lnTo>
                      <a:lnTo>
                        <a:pt x="0" y="140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700" name="Freeform 160"/>
                <p:cNvSpPr>
                  <a:spLocks/>
                </p:cNvSpPr>
                <p:nvPr/>
              </p:nvSpPr>
              <p:spPr bwMode="auto">
                <a:xfrm>
                  <a:off x="4984" y="1702"/>
                  <a:ext cx="72" cy="32"/>
                </a:xfrm>
                <a:custGeom>
                  <a:avLst/>
                  <a:gdLst>
                    <a:gd name="T0" fmla="*/ 0 w 502"/>
                    <a:gd name="T1" fmla="*/ 0 h 223"/>
                    <a:gd name="T2" fmla="*/ 0 w 502"/>
                    <a:gd name="T3" fmla="*/ 0 h 223"/>
                    <a:gd name="T4" fmla="*/ 0 w 502"/>
                    <a:gd name="T5" fmla="*/ 0 h 223"/>
                    <a:gd name="T6" fmla="*/ 0 w 502"/>
                    <a:gd name="T7" fmla="*/ 0 h 223"/>
                    <a:gd name="T8" fmla="*/ 0 w 502"/>
                    <a:gd name="T9" fmla="*/ 0 h 223"/>
                    <a:gd name="T10" fmla="*/ 0 w 502"/>
                    <a:gd name="T11" fmla="*/ 0 h 2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502"/>
                    <a:gd name="T19" fmla="*/ 0 h 223"/>
                    <a:gd name="T20" fmla="*/ 502 w 502"/>
                    <a:gd name="T21" fmla="*/ 223 h 2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502" h="223">
                      <a:moveTo>
                        <a:pt x="51" y="223"/>
                      </a:moveTo>
                      <a:lnTo>
                        <a:pt x="502" y="90"/>
                      </a:lnTo>
                      <a:lnTo>
                        <a:pt x="229" y="0"/>
                      </a:lnTo>
                      <a:lnTo>
                        <a:pt x="6" y="26"/>
                      </a:lnTo>
                      <a:lnTo>
                        <a:pt x="0" y="211"/>
                      </a:lnTo>
                      <a:lnTo>
                        <a:pt x="51" y="223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701" name="Freeform 161"/>
                <p:cNvSpPr>
                  <a:spLocks/>
                </p:cNvSpPr>
                <p:nvPr/>
              </p:nvSpPr>
              <p:spPr bwMode="auto">
                <a:xfrm>
                  <a:off x="4799" y="1565"/>
                  <a:ext cx="38" cy="152"/>
                </a:xfrm>
                <a:custGeom>
                  <a:avLst/>
                  <a:gdLst>
                    <a:gd name="T0" fmla="*/ 0 w 267"/>
                    <a:gd name="T1" fmla="*/ 0 h 1064"/>
                    <a:gd name="T2" fmla="*/ 0 w 267"/>
                    <a:gd name="T3" fmla="*/ 0 h 1064"/>
                    <a:gd name="T4" fmla="*/ 0 w 267"/>
                    <a:gd name="T5" fmla="*/ 0 h 1064"/>
                    <a:gd name="T6" fmla="*/ 0 w 267"/>
                    <a:gd name="T7" fmla="*/ 0 h 1064"/>
                    <a:gd name="T8" fmla="*/ 0 w 267"/>
                    <a:gd name="T9" fmla="*/ 0 h 1064"/>
                    <a:gd name="T10" fmla="*/ 0 w 267"/>
                    <a:gd name="T11" fmla="*/ 0 h 1064"/>
                    <a:gd name="T12" fmla="*/ 0 w 267"/>
                    <a:gd name="T13" fmla="*/ 0 h 1064"/>
                    <a:gd name="T14" fmla="*/ 0 w 267"/>
                    <a:gd name="T15" fmla="*/ 0 h 1064"/>
                    <a:gd name="T16" fmla="*/ 0 w 267"/>
                    <a:gd name="T17" fmla="*/ 0 h 1064"/>
                    <a:gd name="T18" fmla="*/ 0 w 267"/>
                    <a:gd name="T19" fmla="*/ 0 h 1064"/>
                    <a:gd name="T20" fmla="*/ 0 w 267"/>
                    <a:gd name="T21" fmla="*/ 0 h 1064"/>
                    <a:gd name="T22" fmla="*/ 0 w 267"/>
                    <a:gd name="T23" fmla="*/ 0 h 1064"/>
                    <a:gd name="T24" fmla="*/ 0 w 267"/>
                    <a:gd name="T25" fmla="*/ 0 h 1064"/>
                    <a:gd name="T26" fmla="*/ 0 w 267"/>
                    <a:gd name="T27" fmla="*/ 0 h 1064"/>
                    <a:gd name="T28" fmla="*/ 0 w 267"/>
                    <a:gd name="T29" fmla="*/ 0 h 1064"/>
                    <a:gd name="T30" fmla="*/ 0 w 267"/>
                    <a:gd name="T31" fmla="*/ 0 h 1064"/>
                    <a:gd name="T32" fmla="*/ 0 w 267"/>
                    <a:gd name="T33" fmla="*/ 0 h 1064"/>
                    <a:gd name="T34" fmla="*/ 0 w 267"/>
                    <a:gd name="T35" fmla="*/ 0 h 1064"/>
                    <a:gd name="T36" fmla="*/ 0 w 267"/>
                    <a:gd name="T37" fmla="*/ 0 h 1064"/>
                    <a:gd name="T38" fmla="*/ 0 w 267"/>
                    <a:gd name="T39" fmla="*/ 0 h 1064"/>
                    <a:gd name="T40" fmla="*/ 0 w 267"/>
                    <a:gd name="T41" fmla="*/ 0 h 1064"/>
                    <a:gd name="T42" fmla="*/ 0 w 267"/>
                    <a:gd name="T43" fmla="*/ 0 h 1064"/>
                    <a:gd name="T44" fmla="*/ 0 w 267"/>
                    <a:gd name="T45" fmla="*/ 0 h 1064"/>
                    <a:gd name="T46" fmla="*/ 0 w 267"/>
                    <a:gd name="T47" fmla="*/ 0 h 1064"/>
                    <a:gd name="T48" fmla="*/ 0 w 267"/>
                    <a:gd name="T49" fmla="*/ 0 h 1064"/>
                    <a:gd name="T50" fmla="*/ 0 w 267"/>
                    <a:gd name="T51" fmla="*/ 0 h 1064"/>
                    <a:gd name="T52" fmla="*/ 0 w 267"/>
                    <a:gd name="T53" fmla="*/ 0 h 1064"/>
                    <a:gd name="T54" fmla="*/ 0 w 267"/>
                    <a:gd name="T55" fmla="*/ 0 h 1064"/>
                    <a:gd name="T56" fmla="*/ 0 w 267"/>
                    <a:gd name="T57" fmla="*/ 0 h 1064"/>
                    <a:gd name="T58" fmla="*/ 0 w 267"/>
                    <a:gd name="T59" fmla="*/ 0 h 1064"/>
                    <a:gd name="T60" fmla="*/ 0 w 267"/>
                    <a:gd name="T61" fmla="*/ 0 h 1064"/>
                    <a:gd name="T62" fmla="*/ 0 w 267"/>
                    <a:gd name="T63" fmla="*/ 0 h 1064"/>
                    <a:gd name="T64" fmla="*/ 0 w 267"/>
                    <a:gd name="T65" fmla="*/ 0 h 1064"/>
                    <a:gd name="T66" fmla="*/ 0 w 267"/>
                    <a:gd name="T67" fmla="*/ 0 h 1064"/>
                    <a:gd name="T68" fmla="*/ 0 w 267"/>
                    <a:gd name="T69" fmla="*/ 0 h 1064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267"/>
                    <a:gd name="T106" fmla="*/ 0 h 1064"/>
                    <a:gd name="T107" fmla="*/ 267 w 267"/>
                    <a:gd name="T108" fmla="*/ 1064 h 1064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267" h="1064">
                      <a:moveTo>
                        <a:pt x="267" y="26"/>
                      </a:moveTo>
                      <a:lnTo>
                        <a:pt x="266" y="24"/>
                      </a:lnTo>
                      <a:lnTo>
                        <a:pt x="262" y="22"/>
                      </a:lnTo>
                      <a:lnTo>
                        <a:pt x="254" y="20"/>
                      </a:lnTo>
                      <a:lnTo>
                        <a:pt x="244" y="16"/>
                      </a:lnTo>
                      <a:lnTo>
                        <a:pt x="232" y="12"/>
                      </a:lnTo>
                      <a:lnTo>
                        <a:pt x="218" y="8"/>
                      </a:lnTo>
                      <a:lnTo>
                        <a:pt x="202" y="5"/>
                      </a:lnTo>
                      <a:lnTo>
                        <a:pt x="184" y="1"/>
                      </a:lnTo>
                      <a:lnTo>
                        <a:pt x="164" y="0"/>
                      </a:lnTo>
                      <a:lnTo>
                        <a:pt x="143" y="0"/>
                      </a:lnTo>
                      <a:lnTo>
                        <a:pt x="121" y="3"/>
                      </a:lnTo>
                      <a:lnTo>
                        <a:pt x="98" y="6"/>
                      </a:lnTo>
                      <a:lnTo>
                        <a:pt x="74" y="13"/>
                      </a:lnTo>
                      <a:lnTo>
                        <a:pt x="50" y="22"/>
                      </a:lnTo>
                      <a:lnTo>
                        <a:pt x="25" y="35"/>
                      </a:lnTo>
                      <a:lnTo>
                        <a:pt x="0" y="51"/>
                      </a:lnTo>
                      <a:lnTo>
                        <a:pt x="0" y="1064"/>
                      </a:lnTo>
                      <a:lnTo>
                        <a:pt x="1" y="1064"/>
                      </a:lnTo>
                      <a:lnTo>
                        <a:pt x="7" y="1064"/>
                      </a:lnTo>
                      <a:lnTo>
                        <a:pt x="15" y="1063"/>
                      </a:lnTo>
                      <a:lnTo>
                        <a:pt x="25" y="1062"/>
                      </a:lnTo>
                      <a:lnTo>
                        <a:pt x="37" y="1060"/>
                      </a:lnTo>
                      <a:lnTo>
                        <a:pt x="52" y="1057"/>
                      </a:lnTo>
                      <a:lnTo>
                        <a:pt x="69" y="1054"/>
                      </a:lnTo>
                      <a:lnTo>
                        <a:pt x="88" y="1049"/>
                      </a:lnTo>
                      <a:lnTo>
                        <a:pt x="108" y="1044"/>
                      </a:lnTo>
                      <a:lnTo>
                        <a:pt x="129" y="1037"/>
                      </a:lnTo>
                      <a:lnTo>
                        <a:pt x="152" y="1029"/>
                      </a:lnTo>
                      <a:lnTo>
                        <a:pt x="175" y="1018"/>
                      </a:lnTo>
                      <a:lnTo>
                        <a:pt x="198" y="1007"/>
                      </a:lnTo>
                      <a:lnTo>
                        <a:pt x="222" y="994"/>
                      </a:lnTo>
                      <a:lnTo>
                        <a:pt x="244" y="979"/>
                      </a:lnTo>
                      <a:lnTo>
                        <a:pt x="267" y="962"/>
                      </a:lnTo>
                      <a:lnTo>
                        <a:pt x="267" y="2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702" name="Freeform 162"/>
                <p:cNvSpPr>
                  <a:spLocks/>
                </p:cNvSpPr>
                <p:nvPr/>
              </p:nvSpPr>
              <p:spPr bwMode="auto">
                <a:xfrm>
                  <a:off x="4800" y="1567"/>
                  <a:ext cx="33" cy="128"/>
                </a:xfrm>
                <a:custGeom>
                  <a:avLst/>
                  <a:gdLst>
                    <a:gd name="T0" fmla="*/ 0 w 228"/>
                    <a:gd name="T1" fmla="*/ 0 h 898"/>
                    <a:gd name="T2" fmla="*/ 0 w 228"/>
                    <a:gd name="T3" fmla="*/ 0 h 898"/>
                    <a:gd name="T4" fmla="*/ 0 w 228"/>
                    <a:gd name="T5" fmla="*/ 0 h 898"/>
                    <a:gd name="T6" fmla="*/ 0 w 228"/>
                    <a:gd name="T7" fmla="*/ 0 h 898"/>
                    <a:gd name="T8" fmla="*/ 0 w 228"/>
                    <a:gd name="T9" fmla="*/ 0 h 898"/>
                    <a:gd name="T10" fmla="*/ 0 w 228"/>
                    <a:gd name="T11" fmla="*/ 0 h 898"/>
                    <a:gd name="T12" fmla="*/ 0 w 228"/>
                    <a:gd name="T13" fmla="*/ 0 h 898"/>
                    <a:gd name="T14" fmla="*/ 0 w 228"/>
                    <a:gd name="T15" fmla="*/ 0 h 898"/>
                    <a:gd name="T16" fmla="*/ 0 w 228"/>
                    <a:gd name="T17" fmla="*/ 0 h 898"/>
                    <a:gd name="T18" fmla="*/ 0 w 228"/>
                    <a:gd name="T19" fmla="*/ 0 h 898"/>
                    <a:gd name="T20" fmla="*/ 0 w 228"/>
                    <a:gd name="T21" fmla="*/ 0 h 898"/>
                    <a:gd name="T22" fmla="*/ 0 w 228"/>
                    <a:gd name="T23" fmla="*/ 0 h 898"/>
                    <a:gd name="T24" fmla="*/ 0 w 228"/>
                    <a:gd name="T25" fmla="*/ 0 h 898"/>
                    <a:gd name="T26" fmla="*/ 0 w 228"/>
                    <a:gd name="T27" fmla="*/ 0 h 898"/>
                    <a:gd name="T28" fmla="*/ 0 w 228"/>
                    <a:gd name="T29" fmla="*/ 0 h 898"/>
                    <a:gd name="T30" fmla="*/ 0 w 228"/>
                    <a:gd name="T31" fmla="*/ 0 h 898"/>
                    <a:gd name="T32" fmla="*/ 0 w 228"/>
                    <a:gd name="T33" fmla="*/ 0 h 898"/>
                    <a:gd name="T34" fmla="*/ 0 w 228"/>
                    <a:gd name="T35" fmla="*/ 0 h 898"/>
                    <a:gd name="T36" fmla="*/ 0 w 228"/>
                    <a:gd name="T37" fmla="*/ 0 h 898"/>
                    <a:gd name="T38" fmla="*/ 0 w 228"/>
                    <a:gd name="T39" fmla="*/ 0 h 898"/>
                    <a:gd name="T40" fmla="*/ 0 w 228"/>
                    <a:gd name="T41" fmla="*/ 0 h 898"/>
                    <a:gd name="T42" fmla="*/ 0 w 228"/>
                    <a:gd name="T43" fmla="*/ 0 h 898"/>
                    <a:gd name="T44" fmla="*/ 0 w 228"/>
                    <a:gd name="T45" fmla="*/ 0 h 898"/>
                    <a:gd name="T46" fmla="*/ 0 w 228"/>
                    <a:gd name="T47" fmla="*/ 0 h 898"/>
                    <a:gd name="T48" fmla="*/ 0 w 228"/>
                    <a:gd name="T49" fmla="*/ 0 h 898"/>
                    <a:gd name="T50" fmla="*/ 0 w 228"/>
                    <a:gd name="T51" fmla="*/ 0 h 898"/>
                    <a:gd name="T52" fmla="*/ 0 w 228"/>
                    <a:gd name="T53" fmla="*/ 0 h 898"/>
                    <a:gd name="T54" fmla="*/ 0 w 228"/>
                    <a:gd name="T55" fmla="*/ 0 h 898"/>
                    <a:gd name="T56" fmla="*/ 0 w 228"/>
                    <a:gd name="T57" fmla="*/ 0 h 898"/>
                    <a:gd name="T58" fmla="*/ 0 w 228"/>
                    <a:gd name="T59" fmla="*/ 0 h 898"/>
                    <a:gd name="T60" fmla="*/ 0 w 228"/>
                    <a:gd name="T61" fmla="*/ 0 h 898"/>
                    <a:gd name="T62" fmla="*/ 0 w 228"/>
                    <a:gd name="T63" fmla="*/ 0 h 898"/>
                    <a:gd name="T64" fmla="*/ 0 w 228"/>
                    <a:gd name="T65" fmla="*/ 0 h 898"/>
                    <a:gd name="T66" fmla="*/ 0 w 228"/>
                    <a:gd name="T67" fmla="*/ 0 h 898"/>
                    <a:gd name="T68" fmla="*/ 0 w 228"/>
                    <a:gd name="T69" fmla="*/ 0 h 898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228"/>
                    <a:gd name="T106" fmla="*/ 0 h 898"/>
                    <a:gd name="T107" fmla="*/ 228 w 228"/>
                    <a:gd name="T108" fmla="*/ 898 h 898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228" h="898">
                      <a:moveTo>
                        <a:pt x="228" y="21"/>
                      </a:moveTo>
                      <a:lnTo>
                        <a:pt x="227" y="20"/>
                      </a:lnTo>
                      <a:lnTo>
                        <a:pt x="224" y="19"/>
                      </a:lnTo>
                      <a:lnTo>
                        <a:pt x="217" y="17"/>
                      </a:lnTo>
                      <a:lnTo>
                        <a:pt x="209" y="13"/>
                      </a:lnTo>
                      <a:lnTo>
                        <a:pt x="199" y="10"/>
                      </a:lnTo>
                      <a:lnTo>
                        <a:pt x="186" y="6"/>
                      </a:lnTo>
                      <a:lnTo>
                        <a:pt x="172" y="4"/>
                      </a:lnTo>
                      <a:lnTo>
                        <a:pt x="157" y="2"/>
                      </a:lnTo>
                      <a:lnTo>
                        <a:pt x="140" y="0"/>
                      </a:lnTo>
                      <a:lnTo>
                        <a:pt x="122" y="0"/>
                      </a:lnTo>
                      <a:lnTo>
                        <a:pt x="104" y="2"/>
                      </a:lnTo>
                      <a:lnTo>
                        <a:pt x="83" y="5"/>
                      </a:lnTo>
                      <a:lnTo>
                        <a:pt x="64" y="11"/>
                      </a:lnTo>
                      <a:lnTo>
                        <a:pt x="42" y="19"/>
                      </a:lnTo>
                      <a:lnTo>
                        <a:pt x="21" y="29"/>
                      </a:lnTo>
                      <a:lnTo>
                        <a:pt x="0" y="43"/>
                      </a:lnTo>
                      <a:lnTo>
                        <a:pt x="0" y="898"/>
                      </a:lnTo>
                      <a:lnTo>
                        <a:pt x="1" y="898"/>
                      </a:lnTo>
                      <a:lnTo>
                        <a:pt x="5" y="898"/>
                      </a:lnTo>
                      <a:lnTo>
                        <a:pt x="12" y="897"/>
                      </a:lnTo>
                      <a:lnTo>
                        <a:pt x="21" y="896"/>
                      </a:lnTo>
                      <a:lnTo>
                        <a:pt x="32" y="894"/>
                      </a:lnTo>
                      <a:lnTo>
                        <a:pt x="45" y="892"/>
                      </a:lnTo>
                      <a:lnTo>
                        <a:pt x="59" y="889"/>
                      </a:lnTo>
                      <a:lnTo>
                        <a:pt x="75" y="884"/>
                      </a:lnTo>
                      <a:lnTo>
                        <a:pt x="92" y="879"/>
                      </a:lnTo>
                      <a:lnTo>
                        <a:pt x="111" y="874"/>
                      </a:lnTo>
                      <a:lnTo>
                        <a:pt x="130" y="867"/>
                      </a:lnTo>
                      <a:lnTo>
                        <a:pt x="149" y="858"/>
                      </a:lnTo>
                      <a:lnTo>
                        <a:pt x="169" y="848"/>
                      </a:lnTo>
                      <a:lnTo>
                        <a:pt x="190" y="837"/>
                      </a:lnTo>
                      <a:lnTo>
                        <a:pt x="209" y="824"/>
                      </a:lnTo>
                      <a:lnTo>
                        <a:pt x="228" y="809"/>
                      </a:lnTo>
                      <a:lnTo>
                        <a:pt x="228" y="21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703" name="Freeform 163"/>
                <p:cNvSpPr>
                  <a:spLocks/>
                </p:cNvSpPr>
                <p:nvPr/>
              </p:nvSpPr>
              <p:spPr bwMode="auto">
                <a:xfrm>
                  <a:off x="4801" y="1568"/>
                  <a:ext cx="27" cy="104"/>
                </a:xfrm>
                <a:custGeom>
                  <a:avLst/>
                  <a:gdLst>
                    <a:gd name="T0" fmla="*/ 0 w 192"/>
                    <a:gd name="T1" fmla="*/ 0 h 729"/>
                    <a:gd name="T2" fmla="*/ 0 w 192"/>
                    <a:gd name="T3" fmla="*/ 0 h 729"/>
                    <a:gd name="T4" fmla="*/ 0 w 192"/>
                    <a:gd name="T5" fmla="*/ 0 h 729"/>
                    <a:gd name="T6" fmla="*/ 0 w 192"/>
                    <a:gd name="T7" fmla="*/ 0 h 729"/>
                    <a:gd name="T8" fmla="*/ 0 w 192"/>
                    <a:gd name="T9" fmla="*/ 0 h 729"/>
                    <a:gd name="T10" fmla="*/ 0 w 192"/>
                    <a:gd name="T11" fmla="*/ 0 h 729"/>
                    <a:gd name="T12" fmla="*/ 0 w 192"/>
                    <a:gd name="T13" fmla="*/ 0 h 729"/>
                    <a:gd name="T14" fmla="*/ 0 w 192"/>
                    <a:gd name="T15" fmla="*/ 0 h 729"/>
                    <a:gd name="T16" fmla="*/ 0 w 192"/>
                    <a:gd name="T17" fmla="*/ 0 h 729"/>
                    <a:gd name="T18" fmla="*/ 0 w 192"/>
                    <a:gd name="T19" fmla="*/ 0 h 729"/>
                    <a:gd name="T20" fmla="*/ 0 w 192"/>
                    <a:gd name="T21" fmla="*/ 0 h 729"/>
                    <a:gd name="T22" fmla="*/ 0 w 192"/>
                    <a:gd name="T23" fmla="*/ 0 h 729"/>
                    <a:gd name="T24" fmla="*/ 0 w 192"/>
                    <a:gd name="T25" fmla="*/ 0 h 729"/>
                    <a:gd name="T26" fmla="*/ 0 w 192"/>
                    <a:gd name="T27" fmla="*/ 0 h 729"/>
                    <a:gd name="T28" fmla="*/ 0 w 192"/>
                    <a:gd name="T29" fmla="*/ 0 h 729"/>
                    <a:gd name="T30" fmla="*/ 0 w 192"/>
                    <a:gd name="T31" fmla="*/ 0 h 729"/>
                    <a:gd name="T32" fmla="*/ 0 w 192"/>
                    <a:gd name="T33" fmla="*/ 0 h 729"/>
                    <a:gd name="T34" fmla="*/ 0 w 192"/>
                    <a:gd name="T35" fmla="*/ 0 h 729"/>
                    <a:gd name="T36" fmla="*/ 0 w 192"/>
                    <a:gd name="T37" fmla="*/ 0 h 729"/>
                    <a:gd name="T38" fmla="*/ 0 w 192"/>
                    <a:gd name="T39" fmla="*/ 0 h 729"/>
                    <a:gd name="T40" fmla="*/ 0 w 192"/>
                    <a:gd name="T41" fmla="*/ 0 h 729"/>
                    <a:gd name="T42" fmla="*/ 0 w 192"/>
                    <a:gd name="T43" fmla="*/ 0 h 729"/>
                    <a:gd name="T44" fmla="*/ 0 w 192"/>
                    <a:gd name="T45" fmla="*/ 0 h 729"/>
                    <a:gd name="T46" fmla="*/ 0 w 192"/>
                    <a:gd name="T47" fmla="*/ 0 h 729"/>
                    <a:gd name="T48" fmla="*/ 0 w 192"/>
                    <a:gd name="T49" fmla="*/ 0 h 729"/>
                    <a:gd name="T50" fmla="*/ 0 w 192"/>
                    <a:gd name="T51" fmla="*/ 0 h 729"/>
                    <a:gd name="T52" fmla="*/ 0 w 192"/>
                    <a:gd name="T53" fmla="*/ 0 h 729"/>
                    <a:gd name="T54" fmla="*/ 0 w 192"/>
                    <a:gd name="T55" fmla="*/ 0 h 729"/>
                    <a:gd name="T56" fmla="*/ 0 w 192"/>
                    <a:gd name="T57" fmla="*/ 0 h 729"/>
                    <a:gd name="T58" fmla="*/ 0 w 192"/>
                    <a:gd name="T59" fmla="*/ 0 h 729"/>
                    <a:gd name="T60" fmla="*/ 0 w 192"/>
                    <a:gd name="T61" fmla="*/ 0 h 729"/>
                    <a:gd name="T62" fmla="*/ 0 w 192"/>
                    <a:gd name="T63" fmla="*/ 0 h 729"/>
                    <a:gd name="T64" fmla="*/ 0 w 192"/>
                    <a:gd name="T65" fmla="*/ 0 h 729"/>
                    <a:gd name="T66" fmla="*/ 0 w 192"/>
                    <a:gd name="T67" fmla="*/ 0 h 729"/>
                    <a:gd name="T68" fmla="*/ 0 w 192"/>
                    <a:gd name="T69" fmla="*/ 0 h 729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192"/>
                    <a:gd name="T106" fmla="*/ 0 h 729"/>
                    <a:gd name="T107" fmla="*/ 192 w 192"/>
                    <a:gd name="T108" fmla="*/ 729 h 729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192" h="729">
                      <a:moveTo>
                        <a:pt x="192" y="17"/>
                      </a:moveTo>
                      <a:lnTo>
                        <a:pt x="191" y="17"/>
                      </a:lnTo>
                      <a:lnTo>
                        <a:pt x="187" y="15"/>
                      </a:lnTo>
                      <a:lnTo>
                        <a:pt x="183" y="12"/>
                      </a:lnTo>
                      <a:lnTo>
                        <a:pt x="176" y="10"/>
                      </a:lnTo>
                      <a:lnTo>
                        <a:pt x="167" y="8"/>
                      </a:lnTo>
                      <a:lnTo>
                        <a:pt x="156" y="4"/>
                      </a:lnTo>
                      <a:lnTo>
                        <a:pt x="145" y="2"/>
                      </a:lnTo>
                      <a:lnTo>
                        <a:pt x="132" y="0"/>
                      </a:lnTo>
                      <a:lnTo>
                        <a:pt x="117" y="0"/>
                      </a:lnTo>
                      <a:lnTo>
                        <a:pt x="102" y="0"/>
                      </a:lnTo>
                      <a:lnTo>
                        <a:pt x="86" y="1"/>
                      </a:lnTo>
                      <a:lnTo>
                        <a:pt x="70" y="3"/>
                      </a:lnTo>
                      <a:lnTo>
                        <a:pt x="53" y="8"/>
                      </a:lnTo>
                      <a:lnTo>
                        <a:pt x="35" y="15"/>
                      </a:lnTo>
                      <a:lnTo>
                        <a:pt x="18" y="24"/>
                      </a:lnTo>
                      <a:lnTo>
                        <a:pt x="0" y="35"/>
                      </a:lnTo>
                      <a:lnTo>
                        <a:pt x="0" y="729"/>
                      </a:lnTo>
                      <a:lnTo>
                        <a:pt x="1" y="729"/>
                      </a:lnTo>
                      <a:lnTo>
                        <a:pt x="4" y="729"/>
                      </a:lnTo>
                      <a:lnTo>
                        <a:pt x="10" y="728"/>
                      </a:lnTo>
                      <a:lnTo>
                        <a:pt x="18" y="727"/>
                      </a:lnTo>
                      <a:lnTo>
                        <a:pt x="27" y="726"/>
                      </a:lnTo>
                      <a:lnTo>
                        <a:pt x="37" y="725"/>
                      </a:lnTo>
                      <a:lnTo>
                        <a:pt x="50" y="721"/>
                      </a:lnTo>
                      <a:lnTo>
                        <a:pt x="64" y="719"/>
                      </a:lnTo>
                      <a:lnTo>
                        <a:pt x="77" y="714"/>
                      </a:lnTo>
                      <a:lnTo>
                        <a:pt x="92" y="710"/>
                      </a:lnTo>
                      <a:lnTo>
                        <a:pt x="108" y="704"/>
                      </a:lnTo>
                      <a:lnTo>
                        <a:pt x="125" y="697"/>
                      </a:lnTo>
                      <a:lnTo>
                        <a:pt x="141" y="689"/>
                      </a:lnTo>
                      <a:lnTo>
                        <a:pt x="159" y="680"/>
                      </a:lnTo>
                      <a:lnTo>
                        <a:pt x="176" y="668"/>
                      </a:lnTo>
                      <a:lnTo>
                        <a:pt x="192" y="657"/>
                      </a:lnTo>
                      <a:lnTo>
                        <a:pt x="192" y="17"/>
                      </a:lnTo>
                      <a:close/>
                    </a:path>
                  </a:pathLst>
                </a:custGeom>
                <a:solidFill>
                  <a:srgbClr val="DDDD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704" name="Freeform 164"/>
                <p:cNvSpPr>
                  <a:spLocks/>
                </p:cNvSpPr>
                <p:nvPr/>
              </p:nvSpPr>
              <p:spPr bwMode="auto">
                <a:xfrm>
                  <a:off x="4802" y="1569"/>
                  <a:ext cx="22" cy="81"/>
                </a:xfrm>
                <a:custGeom>
                  <a:avLst/>
                  <a:gdLst>
                    <a:gd name="T0" fmla="*/ 0 w 156"/>
                    <a:gd name="T1" fmla="*/ 0 h 564"/>
                    <a:gd name="T2" fmla="*/ 0 w 156"/>
                    <a:gd name="T3" fmla="*/ 0 h 564"/>
                    <a:gd name="T4" fmla="*/ 0 w 156"/>
                    <a:gd name="T5" fmla="*/ 0 h 564"/>
                    <a:gd name="T6" fmla="*/ 0 w 156"/>
                    <a:gd name="T7" fmla="*/ 0 h 564"/>
                    <a:gd name="T8" fmla="*/ 0 w 156"/>
                    <a:gd name="T9" fmla="*/ 0 h 564"/>
                    <a:gd name="T10" fmla="*/ 0 w 156"/>
                    <a:gd name="T11" fmla="*/ 0 h 564"/>
                    <a:gd name="T12" fmla="*/ 0 w 156"/>
                    <a:gd name="T13" fmla="*/ 0 h 564"/>
                    <a:gd name="T14" fmla="*/ 0 w 156"/>
                    <a:gd name="T15" fmla="*/ 0 h 564"/>
                    <a:gd name="T16" fmla="*/ 0 w 156"/>
                    <a:gd name="T17" fmla="*/ 0 h 564"/>
                    <a:gd name="T18" fmla="*/ 0 w 156"/>
                    <a:gd name="T19" fmla="*/ 0 h 564"/>
                    <a:gd name="T20" fmla="*/ 0 w 156"/>
                    <a:gd name="T21" fmla="*/ 0 h 564"/>
                    <a:gd name="T22" fmla="*/ 0 w 156"/>
                    <a:gd name="T23" fmla="*/ 0 h 564"/>
                    <a:gd name="T24" fmla="*/ 0 w 156"/>
                    <a:gd name="T25" fmla="*/ 0 h 564"/>
                    <a:gd name="T26" fmla="*/ 0 w 156"/>
                    <a:gd name="T27" fmla="*/ 0 h 564"/>
                    <a:gd name="T28" fmla="*/ 0 w 156"/>
                    <a:gd name="T29" fmla="*/ 0 h 564"/>
                    <a:gd name="T30" fmla="*/ 0 w 156"/>
                    <a:gd name="T31" fmla="*/ 0 h 564"/>
                    <a:gd name="T32" fmla="*/ 0 w 156"/>
                    <a:gd name="T33" fmla="*/ 0 h 564"/>
                    <a:gd name="T34" fmla="*/ 0 w 156"/>
                    <a:gd name="T35" fmla="*/ 0 h 564"/>
                    <a:gd name="T36" fmla="*/ 0 w 156"/>
                    <a:gd name="T37" fmla="*/ 0 h 564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56"/>
                    <a:gd name="T58" fmla="*/ 0 h 564"/>
                    <a:gd name="T59" fmla="*/ 156 w 156"/>
                    <a:gd name="T60" fmla="*/ 564 h 564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56" h="564">
                      <a:moveTo>
                        <a:pt x="156" y="15"/>
                      </a:moveTo>
                      <a:lnTo>
                        <a:pt x="153" y="14"/>
                      </a:lnTo>
                      <a:lnTo>
                        <a:pt x="142" y="9"/>
                      </a:lnTo>
                      <a:lnTo>
                        <a:pt x="127" y="4"/>
                      </a:lnTo>
                      <a:lnTo>
                        <a:pt x="108" y="1"/>
                      </a:lnTo>
                      <a:lnTo>
                        <a:pt x="84" y="0"/>
                      </a:lnTo>
                      <a:lnTo>
                        <a:pt x="58" y="3"/>
                      </a:lnTo>
                      <a:lnTo>
                        <a:pt x="29" y="12"/>
                      </a:lnTo>
                      <a:lnTo>
                        <a:pt x="0" y="28"/>
                      </a:lnTo>
                      <a:lnTo>
                        <a:pt x="0" y="564"/>
                      </a:lnTo>
                      <a:lnTo>
                        <a:pt x="4" y="564"/>
                      </a:lnTo>
                      <a:lnTo>
                        <a:pt x="15" y="563"/>
                      </a:lnTo>
                      <a:lnTo>
                        <a:pt x="31" y="560"/>
                      </a:lnTo>
                      <a:lnTo>
                        <a:pt x="52" y="555"/>
                      </a:lnTo>
                      <a:lnTo>
                        <a:pt x="76" y="548"/>
                      </a:lnTo>
                      <a:lnTo>
                        <a:pt x="102" y="537"/>
                      </a:lnTo>
                      <a:lnTo>
                        <a:pt x="128" y="524"/>
                      </a:lnTo>
                      <a:lnTo>
                        <a:pt x="156" y="505"/>
                      </a:lnTo>
                      <a:lnTo>
                        <a:pt x="156" y="15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705" name="Freeform 165"/>
                <p:cNvSpPr>
                  <a:spLocks/>
                </p:cNvSpPr>
                <p:nvPr/>
              </p:nvSpPr>
              <p:spPr bwMode="auto">
                <a:xfrm>
                  <a:off x="4803" y="1571"/>
                  <a:ext cx="17" cy="56"/>
                </a:xfrm>
                <a:custGeom>
                  <a:avLst/>
                  <a:gdLst>
                    <a:gd name="T0" fmla="*/ 0 w 117"/>
                    <a:gd name="T1" fmla="*/ 0 h 396"/>
                    <a:gd name="T2" fmla="*/ 0 w 117"/>
                    <a:gd name="T3" fmla="*/ 0 h 396"/>
                    <a:gd name="T4" fmla="*/ 0 w 117"/>
                    <a:gd name="T5" fmla="*/ 0 h 396"/>
                    <a:gd name="T6" fmla="*/ 0 w 117"/>
                    <a:gd name="T7" fmla="*/ 0 h 396"/>
                    <a:gd name="T8" fmla="*/ 0 w 117"/>
                    <a:gd name="T9" fmla="*/ 0 h 396"/>
                    <a:gd name="T10" fmla="*/ 0 w 117"/>
                    <a:gd name="T11" fmla="*/ 0 h 396"/>
                    <a:gd name="T12" fmla="*/ 0 w 117"/>
                    <a:gd name="T13" fmla="*/ 0 h 396"/>
                    <a:gd name="T14" fmla="*/ 0 w 117"/>
                    <a:gd name="T15" fmla="*/ 0 h 396"/>
                    <a:gd name="T16" fmla="*/ 0 w 117"/>
                    <a:gd name="T17" fmla="*/ 0 h 396"/>
                    <a:gd name="T18" fmla="*/ 0 w 117"/>
                    <a:gd name="T19" fmla="*/ 0 h 396"/>
                    <a:gd name="T20" fmla="*/ 0 w 117"/>
                    <a:gd name="T21" fmla="*/ 0 h 396"/>
                    <a:gd name="T22" fmla="*/ 0 w 117"/>
                    <a:gd name="T23" fmla="*/ 0 h 396"/>
                    <a:gd name="T24" fmla="*/ 0 w 117"/>
                    <a:gd name="T25" fmla="*/ 0 h 396"/>
                    <a:gd name="T26" fmla="*/ 0 w 117"/>
                    <a:gd name="T27" fmla="*/ 0 h 396"/>
                    <a:gd name="T28" fmla="*/ 0 w 117"/>
                    <a:gd name="T29" fmla="*/ 0 h 396"/>
                    <a:gd name="T30" fmla="*/ 0 w 117"/>
                    <a:gd name="T31" fmla="*/ 0 h 396"/>
                    <a:gd name="T32" fmla="*/ 0 w 117"/>
                    <a:gd name="T33" fmla="*/ 0 h 396"/>
                    <a:gd name="T34" fmla="*/ 0 w 117"/>
                    <a:gd name="T35" fmla="*/ 0 h 396"/>
                    <a:gd name="T36" fmla="*/ 0 w 117"/>
                    <a:gd name="T37" fmla="*/ 0 h 39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17"/>
                    <a:gd name="T58" fmla="*/ 0 h 396"/>
                    <a:gd name="T59" fmla="*/ 117 w 117"/>
                    <a:gd name="T60" fmla="*/ 396 h 396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17" h="396">
                      <a:moveTo>
                        <a:pt x="117" y="10"/>
                      </a:moveTo>
                      <a:lnTo>
                        <a:pt x="115" y="9"/>
                      </a:lnTo>
                      <a:lnTo>
                        <a:pt x="107" y="6"/>
                      </a:lnTo>
                      <a:lnTo>
                        <a:pt x="95" y="2"/>
                      </a:lnTo>
                      <a:lnTo>
                        <a:pt x="80" y="0"/>
                      </a:lnTo>
                      <a:lnTo>
                        <a:pt x="63" y="0"/>
                      </a:lnTo>
                      <a:lnTo>
                        <a:pt x="43" y="2"/>
                      </a:lnTo>
                      <a:lnTo>
                        <a:pt x="22" y="9"/>
                      </a:lnTo>
                      <a:lnTo>
                        <a:pt x="0" y="22"/>
                      </a:lnTo>
                      <a:lnTo>
                        <a:pt x="0" y="396"/>
                      </a:lnTo>
                      <a:lnTo>
                        <a:pt x="3" y="396"/>
                      </a:lnTo>
                      <a:lnTo>
                        <a:pt x="11" y="395"/>
                      </a:lnTo>
                      <a:lnTo>
                        <a:pt x="23" y="393"/>
                      </a:lnTo>
                      <a:lnTo>
                        <a:pt x="39" y="389"/>
                      </a:lnTo>
                      <a:lnTo>
                        <a:pt x="58" y="385"/>
                      </a:lnTo>
                      <a:lnTo>
                        <a:pt x="77" y="377"/>
                      </a:lnTo>
                      <a:lnTo>
                        <a:pt x="96" y="365"/>
                      </a:lnTo>
                      <a:lnTo>
                        <a:pt x="117" y="351"/>
                      </a:lnTo>
                      <a:lnTo>
                        <a:pt x="117" y="10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706" name="Freeform 166"/>
                <p:cNvSpPr>
                  <a:spLocks/>
                </p:cNvSpPr>
                <p:nvPr/>
              </p:nvSpPr>
              <p:spPr bwMode="auto">
                <a:xfrm>
                  <a:off x="4804" y="1572"/>
                  <a:ext cx="11" cy="33"/>
                </a:xfrm>
                <a:custGeom>
                  <a:avLst/>
                  <a:gdLst>
                    <a:gd name="T0" fmla="*/ 0 w 80"/>
                    <a:gd name="T1" fmla="*/ 0 h 230"/>
                    <a:gd name="T2" fmla="*/ 0 w 80"/>
                    <a:gd name="T3" fmla="*/ 0 h 230"/>
                    <a:gd name="T4" fmla="*/ 0 w 80"/>
                    <a:gd name="T5" fmla="*/ 0 h 230"/>
                    <a:gd name="T6" fmla="*/ 0 w 80"/>
                    <a:gd name="T7" fmla="*/ 0 h 230"/>
                    <a:gd name="T8" fmla="*/ 0 w 80"/>
                    <a:gd name="T9" fmla="*/ 0 h 230"/>
                    <a:gd name="T10" fmla="*/ 0 w 80"/>
                    <a:gd name="T11" fmla="*/ 0 h 230"/>
                    <a:gd name="T12" fmla="*/ 0 w 80"/>
                    <a:gd name="T13" fmla="*/ 0 h 230"/>
                    <a:gd name="T14" fmla="*/ 0 w 80"/>
                    <a:gd name="T15" fmla="*/ 0 h 230"/>
                    <a:gd name="T16" fmla="*/ 0 w 80"/>
                    <a:gd name="T17" fmla="*/ 0 h 230"/>
                    <a:gd name="T18" fmla="*/ 0 w 80"/>
                    <a:gd name="T19" fmla="*/ 0 h 230"/>
                    <a:gd name="T20" fmla="*/ 0 w 80"/>
                    <a:gd name="T21" fmla="*/ 0 h 230"/>
                    <a:gd name="T22" fmla="*/ 0 w 80"/>
                    <a:gd name="T23" fmla="*/ 0 h 230"/>
                    <a:gd name="T24" fmla="*/ 0 w 80"/>
                    <a:gd name="T25" fmla="*/ 0 h 230"/>
                    <a:gd name="T26" fmla="*/ 0 w 80"/>
                    <a:gd name="T27" fmla="*/ 0 h 230"/>
                    <a:gd name="T28" fmla="*/ 0 w 80"/>
                    <a:gd name="T29" fmla="*/ 0 h 230"/>
                    <a:gd name="T30" fmla="*/ 0 w 80"/>
                    <a:gd name="T31" fmla="*/ 0 h 230"/>
                    <a:gd name="T32" fmla="*/ 0 w 80"/>
                    <a:gd name="T33" fmla="*/ 0 h 230"/>
                    <a:gd name="T34" fmla="*/ 0 w 80"/>
                    <a:gd name="T35" fmla="*/ 0 h 230"/>
                    <a:gd name="T36" fmla="*/ 0 w 80"/>
                    <a:gd name="T37" fmla="*/ 0 h 230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80"/>
                    <a:gd name="T58" fmla="*/ 0 h 230"/>
                    <a:gd name="T59" fmla="*/ 80 w 80"/>
                    <a:gd name="T60" fmla="*/ 230 h 230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80" h="230">
                      <a:moveTo>
                        <a:pt x="80" y="7"/>
                      </a:moveTo>
                      <a:lnTo>
                        <a:pt x="78" y="6"/>
                      </a:lnTo>
                      <a:lnTo>
                        <a:pt x="73" y="5"/>
                      </a:lnTo>
                      <a:lnTo>
                        <a:pt x="65" y="2"/>
                      </a:lnTo>
                      <a:lnTo>
                        <a:pt x="55" y="0"/>
                      </a:lnTo>
                      <a:lnTo>
                        <a:pt x="44" y="0"/>
                      </a:lnTo>
                      <a:lnTo>
                        <a:pt x="30" y="1"/>
                      </a:lnTo>
                      <a:lnTo>
                        <a:pt x="15" y="7"/>
                      </a:lnTo>
                      <a:lnTo>
                        <a:pt x="0" y="15"/>
                      </a:lnTo>
                      <a:lnTo>
                        <a:pt x="0" y="230"/>
                      </a:lnTo>
                      <a:lnTo>
                        <a:pt x="3" y="230"/>
                      </a:lnTo>
                      <a:lnTo>
                        <a:pt x="7" y="229"/>
                      </a:lnTo>
                      <a:lnTo>
                        <a:pt x="16" y="228"/>
                      </a:lnTo>
                      <a:lnTo>
                        <a:pt x="27" y="225"/>
                      </a:lnTo>
                      <a:lnTo>
                        <a:pt x="39" y="222"/>
                      </a:lnTo>
                      <a:lnTo>
                        <a:pt x="53" y="216"/>
                      </a:lnTo>
                      <a:lnTo>
                        <a:pt x="67" y="208"/>
                      </a:lnTo>
                      <a:lnTo>
                        <a:pt x="80" y="199"/>
                      </a:lnTo>
                      <a:lnTo>
                        <a:pt x="80" y="7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707" name="Freeform 167"/>
                <p:cNvSpPr>
                  <a:spLocks/>
                </p:cNvSpPr>
                <p:nvPr/>
              </p:nvSpPr>
              <p:spPr bwMode="auto">
                <a:xfrm>
                  <a:off x="4942" y="1666"/>
                  <a:ext cx="16" cy="17"/>
                </a:xfrm>
                <a:custGeom>
                  <a:avLst/>
                  <a:gdLst>
                    <a:gd name="T0" fmla="*/ 0 w 117"/>
                    <a:gd name="T1" fmla="*/ 0 h 117"/>
                    <a:gd name="T2" fmla="*/ 0 w 117"/>
                    <a:gd name="T3" fmla="*/ 0 h 117"/>
                    <a:gd name="T4" fmla="*/ 0 w 117"/>
                    <a:gd name="T5" fmla="*/ 0 h 117"/>
                    <a:gd name="T6" fmla="*/ 0 w 117"/>
                    <a:gd name="T7" fmla="*/ 0 h 117"/>
                    <a:gd name="T8" fmla="*/ 0 w 117"/>
                    <a:gd name="T9" fmla="*/ 0 h 117"/>
                    <a:gd name="T10" fmla="*/ 0 w 117"/>
                    <a:gd name="T11" fmla="*/ 0 h 117"/>
                    <a:gd name="T12" fmla="*/ 0 w 117"/>
                    <a:gd name="T13" fmla="*/ 0 h 117"/>
                    <a:gd name="T14" fmla="*/ 0 w 117"/>
                    <a:gd name="T15" fmla="*/ 0 h 117"/>
                    <a:gd name="T16" fmla="*/ 0 w 117"/>
                    <a:gd name="T17" fmla="*/ 0 h 117"/>
                    <a:gd name="T18" fmla="*/ 0 w 117"/>
                    <a:gd name="T19" fmla="*/ 0 h 117"/>
                    <a:gd name="T20" fmla="*/ 0 w 117"/>
                    <a:gd name="T21" fmla="*/ 0 h 117"/>
                    <a:gd name="T22" fmla="*/ 0 w 117"/>
                    <a:gd name="T23" fmla="*/ 0 h 117"/>
                    <a:gd name="T24" fmla="*/ 0 w 117"/>
                    <a:gd name="T25" fmla="*/ 0 h 117"/>
                    <a:gd name="T26" fmla="*/ 0 w 117"/>
                    <a:gd name="T27" fmla="*/ 0 h 117"/>
                    <a:gd name="T28" fmla="*/ 0 w 117"/>
                    <a:gd name="T29" fmla="*/ 0 h 117"/>
                    <a:gd name="T30" fmla="*/ 0 w 117"/>
                    <a:gd name="T31" fmla="*/ 0 h 117"/>
                    <a:gd name="T32" fmla="*/ 0 w 117"/>
                    <a:gd name="T33" fmla="*/ 0 h 117"/>
                    <a:gd name="T34" fmla="*/ 0 w 117"/>
                    <a:gd name="T35" fmla="*/ 0 h 117"/>
                    <a:gd name="T36" fmla="*/ 0 w 117"/>
                    <a:gd name="T37" fmla="*/ 0 h 117"/>
                    <a:gd name="T38" fmla="*/ 0 w 117"/>
                    <a:gd name="T39" fmla="*/ 0 h 117"/>
                    <a:gd name="T40" fmla="*/ 0 w 117"/>
                    <a:gd name="T41" fmla="*/ 0 h 117"/>
                    <a:gd name="T42" fmla="*/ 0 w 117"/>
                    <a:gd name="T43" fmla="*/ 0 h 117"/>
                    <a:gd name="T44" fmla="*/ 0 w 117"/>
                    <a:gd name="T45" fmla="*/ 0 h 117"/>
                    <a:gd name="T46" fmla="*/ 0 w 117"/>
                    <a:gd name="T47" fmla="*/ 0 h 117"/>
                    <a:gd name="T48" fmla="*/ 0 w 117"/>
                    <a:gd name="T49" fmla="*/ 0 h 117"/>
                    <a:gd name="T50" fmla="*/ 0 w 117"/>
                    <a:gd name="T51" fmla="*/ 0 h 117"/>
                    <a:gd name="T52" fmla="*/ 0 w 117"/>
                    <a:gd name="T53" fmla="*/ 0 h 117"/>
                    <a:gd name="T54" fmla="*/ 0 w 117"/>
                    <a:gd name="T55" fmla="*/ 0 h 117"/>
                    <a:gd name="T56" fmla="*/ 0 w 117"/>
                    <a:gd name="T57" fmla="*/ 0 h 117"/>
                    <a:gd name="T58" fmla="*/ 0 w 117"/>
                    <a:gd name="T59" fmla="*/ 0 h 117"/>
                    <a:gd name="T60" fmla="*/ 0 w 117"/>
                    <a:gd name="T61" fmla="*/ 0 h 117"/>
                    <a:gd name="T62" fmla="*/ 0 w 117"/>
                    <a:gd name="T63" fmla="*/ 0 h 117"/>
                    <a:gd name="T64" fmla="*/ 0 w 117"/>
                    <a:gd name="T65" fmla="*/ 0 h 117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w 117"/>
                    <a:gd name="T100" fmla="*/ 0 h 117"/>
                    <a:gd name="T101" fmla="*/ 117 w 117"/>
                    <a:gd name="T102" fmla="*/ 117 h 117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T99" t="T100" r="T101" b="T102"/>
                  <a:pathLst>
                    <a:path w="117" h="117">
                      <a:moveTo>
                        <a:pt x="58" y="117"/>
                      </a:moveTo>
                      <a:lnTo>
                        <a:pt x="70" y="116"/>
                      </a:lnTo>
                      <a:lnTo>
                        <a:pt x="81" y="112"/>
                      </a:lnTo>
                      <a:lnTo>
                        <a:pt x="90" y="106"/>
                      </a:lnTo>
                      <a:lnTo>
                        <a:pt x="100" y="100"/>
                      </a:lnTo>
                      <a:lnTo>
                        <a:pt x="106" y="90"/>
                      </a:lnTo>
                      <a:lnTo>
                        <a:pt x="112" y="81"/>
                      </a:lnTo>
                      <a:lnTo>
                        <a:pt x="116" y="70"/>
                      </a:lnTo>
                      <a:lnTo>
                        <a:pt x="117" y="58"/>
                      </a:lnTo>
                      <a:lnTo>
                        <a:pt x="116" y="46"/>
                      </a:lnTo>
                      <a:lnTo>
                        <a:pt x="112" y="35"/>
                      </a:lnTo>
                      <a:lnTo>
                        <a:pt x="106" y="25"/>
                      </a:lnTo>
                      <a:lnTo>
                        <a:pt x="100" y="17"/>
                      </a:lnTo>
                      <a:lnTo>
                        <a:pt x="90" y="9"/>
                      </a:lnTo>
                      <a:lnTo>
                        <a:pt x="81" y="4"/>
                      </a:lnTo>
                      <a:lnTo>
                        <a:pt x="70" y="1"/>
                      </a:lnTo>
                      <a:lnTo>
                        <a:pt x="58" y="0"/>
                      </a:lnTo>
                      <a:lnTo>
                        <a:pt x="47" y="1"/>
                      </a:lnTo>
                      <a:lnTo>
                        <a:pt x="36" y="4"/>
                      </a:lnTo>
                      <a:lnTo>
                        <a:pt x="26" y="9"/>
                      </a:lnTo>
                      <a:lnTo>
                        <a:pt x="17" y="17"/>
                      </a:lnTo>
                      <a:lnTo>
                        <a:pt x="10" y="25"/>
                      </a:lnTo>
                      <a:lnTo>
                        <a:pt x="5" y="35"/>
                      </a:lnTo>
                      <a:lnTo>
                        <a:pt x="1" y="46"/>
                      </a:lnTo>
                      <a:lnTo>
                        <a:pt x="0" y="58"/>
                      </a:lnTo>
                      <a:lnTo>
                        <a:pt x="1" y="70"/>
                      </a:lnTo>
                      <a:lnTo>
                        <a:pt x="5" y="81"/>
                      </a:lnTo>
                      <a:lnTo>
                        <a:pt x="10" y="90"/>
                      </a:lnTo>
                      <a:lnTo>
                        <a:pt x="17" y="100"/>
                      </a:lnTo>
                      <a:lnTo>
                        <a:pt x="26" y="106"/>
                      </a:lnTo>
                      <a:lnTo>
                        <a:pt x="36" y="112"/>
                      </a:lnTo>
                      <a:lnTo>
                        <a:pt x="47" y="116"/>
                      </a:lnTo>
                      <a:lnTo>
                        <a:pt x="58" y="117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708" name="Freeform 168"/>
                <p:cNvSpPr>
                  <a:spLocks/>
                </p:cNvSpPr>
                <p:nvPr/>
              </p:nvSpPr>
              <p:spPr bwMode="auto">
                <a:xfrm>
                  <a:off x="4890" y="1666"/>
                  <a:ext cx="9" cy="9"/>
                </a:xfrm>
                <a:custGeom>
                  <a:avLst/>
                  <a:gdLst>
                    <a:gd name="T0" fmla="*/ 0 w 58"/>
                    <a:gd name="T1" fmla="*/ 0 h 59"/>
                    <a:gd name="T2" fmla="*/ 0 w 58"/>
                    <a:gd name="T3" fmla="*/ 0 h 59"/>
                    <a:gd name="T4" fmla="*/ 0 w 58"/>
                    <a:gd name="T5" fmla="*/ 0 h 59"/>
                    <a:gd name="T6" fmla="*/ 0 w 58"/>
                    <a:gd name="T7" fmla="*/ 0 h 59"/>
                    <a:gd name="T8" fmla="*/ 0 w 58"/>
                    <a:gd name="T9" fmla="*/ 0 h 59"/>
                    <a:gd name="T10" fmla="*/ 0 w 58"/>
                    <a:gd name="T11" fmla="*/ 0 h 59"/>
                    <a:gd name="T12" fmla="*/ 0 w 58"/>
                    <a:gd name="T13" fmla="*/ 0 h 59"/>
                    <a:gd name="T14" fmla="*/ 0 w 58"/>
                    <a:gd name="T15" fmla="*/ 0 h 59"/>
                    <a:gd name="T16" fmla="*/ 0 w 58"/>
                    <a:gd name="T17" fmla="*/ 0 h 59"/>
                    <a:gd name="T18" fmla="*/ 0 w 58"/>
                    <a:gd name="T19" fmla="*/ 0 h 59"/>
                    <a:gd name="T20" fmla="*/ 0 w 58"/>
                    <a:gd name="T21" fmla="*/ 0 h 59"/>
                    <a:gd name="T22" fmla="*/ 0 w 58"/>
                    <a:gd name="T23" fmla="*/ 0 h 59"/>
                    <a:gd name="T24" fmla="*/ 0 w 58"/>
                    <a:gd name="T25" fmla="*/ 0 h 59"/>
                    <a:gd name="T26" fmla="*/ 0 w 58"/>
                    <a:gd name="T27" fmla="*/ 0 h 59"/>
                    <a:gd name="T28" fmla="*/ 0 w 58"/>
                    <a:gd name="T29" fmla="*/ 0 h 59"/>
                    <a:gd name="T30" fmla="*/ 0 w 58"/>
                    <a:gd name="T31" fmla="*/ 0 h 59"/>
                    <a:gd name="T32" fmla="*/ 0 w 58"/>
                    <a:gd name="T33" fmla="*/ 0 h 59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58"/>
                    <a:gd name="T52" fmla="*/ 0 h 59"/>
                    <a:gd name="T53" fmla="*/ 58 w 58"/>
                    <a:gd name="T54" fmla="*/ 59 h 59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58" h="59">
                      <a:moveTo>
                        <a:pt x="29" y="59"/>
                      </a:moveTo>
                      <a:lnTo>
                        <a:pt x="40" y="56"/>
                      </a:lnTo>
                      <a:lnTo>
                        <a:pt x="50" y="49"/>
                      </a:lnTo>
                      <a:lnTo>
                        <a:pt x="56" y="40"/>
                      </a:lnTo>
                      <a:lnTo>
                        <a:pt x="58" y="29"/>
                      </a:lnTo>
                      <a:lnTo>
                        <a:pt x="56" y="17"/>
                      </a:lnTo>
                      <a:lnTo>
                        <a:pt x="50" y="8"/>
                      </a:lnTo>
                      <a:lnTo>
                        <a:pt x="40" y="2"/>
                      </a:lnTo>
                      <a:lnTo>
                        <a:pt x="29" y="0"/>
                      </a:lnTo>
                      <a:lnTo>
                        <a:pt x="17" y="2"/>
                      </a:lnTo>
                      <a:lnTo>
                        <a:pt x="8" y="8"/>
                      </a:lnTo>
                      <a:lnTo>
                        <a:pt x="2" y="17"/>
                      </a:lnTo>
                      <a:lnTo>
                        <a:pt x="0" y="29"/>
                      </a:lnTo>
                      <a:lnTo>
                        <a:pt x="2" y="40"/>
                      </a:lnTo>
                      <a:lnTo>
                        <a:pt x="8" y="49"/>
                      </a:lnTo>
                      <a:lnTo>
                        <a:pt x="17" y="56"/>
                      </a:lnTo>
                      <a:lnTo>
                        <a:pt x="29" y="5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709" name="Freeform 169"/>
                <p:cNvSpPr>
                  <a:spLocks/>
                </p:cNvSpPr>
                <p:nvPr/>
              </p:nvSpPr>
              <p:spPr bwMode="auto">
                <a:xfrm>
                  <a:off x="4905" y="1667"/>
                  <a:ext cx="8" cy="8"/>
                </a:xfrm>
                <a:custGeom>
                  <a:avLst/>
                  <a:gdLst>
                    <a:gd name="T0" fmla="*/ 0 w 58"/>
                    <a:gd name="T1" fmla="*/ 0 h 59"/>
                    <a:gd name="T2" fmla="*/ 0 w 58"/>
                    <a:gd name="T3" fmla="*/ 0 h 59"/>
                    <a:gd name="T4" fmla="*/ 0 w 58"/>
                    <a:gd name="T5" fmla="*/ 0 h 59"/>
                    <a:gd name="T6" fmla="*/ 0 w 58"/>
                    <a:gd name="T7" fmla="*/ 0 h 59"/>
                    <a:gd name="T8" fmla="*/ 0 w 58"/>
                    <a:gd name="T9" fmla="*/ 0 h 59"/>
                    <a:gd name="T10" fmla="*/ 0 w 58"/>
                    <a:gd name="T11" fmla="*/ 0 h 59"/>
                    <a:gd name="T12" fmla="*/ 0 w 58"/>
                    <a:gd name="T13" fmla="*/ 0 h 59"/>
                    <a:gd name="T14" fmla="*/ 0 w 58"/>
                    <a:gd name="T15" fmla="*/ 0 h 59"/>
                    <a:gd name="T16" fmla="*/ 0 w 58"/>
                    <a:gd name="T17" fmla="*/ 0 h 59"/>
                    <a:gd name="T18" fmla="*/ 0 w 58"/>
                    <a:gd name="T19" fmla="*/ 0 h 59"/>
                    <a:gd name="T20" fmla="*/ 0 w 58"/>
                    <a:gd name="T21" fmla="*/ 0 h 59"/>
                    <a:gd name="T22" fmla="*/ 0 w 58"/>
                    <a:gd name="T23" fmla="*/ 0 h 59"/>
                    <a:gd name="T24" fmla="*/ 0 w 58"/>
                    <a:gd name="T25" fmla="*/ 0 h 59"/>
                    <a:gd name="T26" fmla="*/ 0 w 58"/>
                    <a:gd name="T27" fmla="*/ 0 h 59"/>
                    <a:gd name="T28" fmla="*/ 0 w 58"/>
                    <a:gd name="T29" fmla="*/ 0 h 59"/>
                    <a:gd name="T30" fmla="*/ 0 w 58"/>
                    <a:gd name="T31" fmla="*/ 0 h 59"/>
                    <a:gd name="T32" fmla="*/ 0 w 58"/>
                    <a:gd name="T33" fmla="*/ 0 h 59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58"/>
                    <a:gd name="T52" fmla="*/ 0 h 59"/>
                    <a:gd name="T53" fmla="*/ 58 w 58"/>
                    <a:gd name="T54" fmla="*/ 59 h 59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58" h="59">
                      <a:moveTo>
                        <a:pt x="29" y="59"/>
                      </a:moveTo>
                      <a:lnTo>
                        <a:pt x="41" y="57"/>
                      </a:lnTo>
                      <a:lnTo>
                        <a:pt x="50" y="51"/>
                      </a:lnTo>
                      <a:lnTo>
                        <a:pt x="56" y="42"/>
                      </a:lnTo>
                      <a:lnTo>
                        <a:pt x="58" y="30"/>
                      </a:lnTo>
                      <a:lnTo>
                        <a:pt x="56" y="19"/>
                      </a:lnTo>
                      <a:lnTo>
                        <a:pt x="50" y="9"/>
                      </a:lnTo>
                      <a:lnTo>
                        <a:pt x="41" y="3"/>
                      </a:lnTo>
                      <a:lnTo>
                        <a:pt x="29" y="0"/>
                      </a:lnTo>
                      <a:lnTo>
                        <a:pt x="18" y="3"/>
                      </a:lnTo>
                      <a:lnTo>
                        <a:pt x="9" y="9"/>
                      </a:lnTo>
                      <a:lnTo>
                        <a:pt x="2" y="19"/>
                      </a:lnTo>
                      <a:lnTo>
                        <a:pt x="0" y="30"/>
                      </a:lnTo>
                      <a:lnTo>
                        <a:pt x="2" y="42"/>
                      </a:lnTo>
                      <a:lnTo>
                        <a:pt x="9" y="51"/>
                      </a:lnTo>
                      <a:lnTo>
                        <a:pt x="18" y="57"/>
                      </a:lnTo>
                      <a:lnTo>
                        <a:pt x="29" y="5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710" name="Freeform 170"/>
                <p:cNvSpPr>
                  <a:spLocks/>
                </p:cNvSpPr>
                <p:nvPr/>
              </p:nvSpPr>
              <p:spPr bwMode="auto">
                <a:xfrm>
                  <a:off x="4849" y="1552"/>
                  <a:ext cx="23" cy="114"/>
                </a:xfrm>
                <a:custGeom>
                  <a:avLst/>
                  <a:gdLst>
                    <a:gd name="T0" fmla="*/ 0 w 166"/>
                    <a:gd name="T1" fmla="*/ 0 h 800"/>
                    <a:gd name="T2" fmla="*/ 0 w 166"/>
                    <a:gd name="T3" fmla="*/ 0 h 800"/>
                    <a:gd name="T4" fmla="*/ 0 w 166"/>
                    <a:gd name="T5" fmla="*/ 0 h 800"/>
                    <a:gd name="T6" fmla="*/ 0 w 166"/>
                    <a:gd name="T7" fmla="*/ 0 h 800"/>
                    <a:gd name="T8" fmla="*/ 0 w 166"/>
                    <a:gd name="T9" fmla="*/ 0 h 800"/>
                    <a:gd name="T10" fmla="*/ 0 w 166"/>
                    <a:gd name="T11" fmla="*/ 0 h 800"/>
                    <a:gd name="T12" fmla="*/ 0 w 166"/>
                    <a:gd name="T13" fmla="*/ 0 h 800"/>
                    <a:gd name="T14" fmla="*/ 0 w 166"/>
                    <a:gd name="T15" fmla="*/ 0 h 800"/>
                    <a:gd name="T16" fmla="*/ 0 w 166"/>
                    <a:gd name="T17" fmla="*/ 0 h 800"/>
                    <a:gd name="T18" fmla="*/ 0 w 166"/>
                    <a:gd name="T19" fmla="*/ 0 h 800"/>
                    <a:gd name="T20" fmla="*/ 0 w 166"/>
                    <a:gd name="T21" fmla="*/ 0 h 800"/>
                    <a:gd name="T22" fmla="*/ 0 w 166"/>
                    <a:gd name="T23" fmla="*/ 0 h 800"/>
                    <a:gd name="T24" fmla="*/ 0 w 166"/>
                    <a:gd name="T25" fmla="*/ 0 h 800"/>
                    <a:gd name="T26" fmla="*/ 0 w 166"/>
                    <a:gd name="T27" fmla="*/ 0 h 800"/>
                    <a:gd name="T28" fmla="*/ 0 w 166"/>
                    <a:gd name="T29" fmla="*/ 0 h 800"/>
                    <a:gd name="T30" fmla="*/ 0 w 166"/>
                    <a:gd name="T31" fmla="*/ 0 h 800"/>
                    <a:gd name="T32" fmla="*/ 0 w 166"/>
                    <a:gd name="T33" fmla="*/ 0 h 800"/>
                    <a:gd name="T34" fmla="*/ 0 w 166"/>
                    <a:gd name="T35" fmla="*/ 0 h 800"/>
                    <a:gd name="T36" fmla="*/ 0 w 166"/>
                    <a:gd name="T37" fmla="*/ 0 h 800"/>
                    <a:gd name="T38" fmla="*/ 0 w 166"/>
                    <a:gd name="T39" fmla="*/ 0 h 800"/>
                    <a:gd name="T40" fmla="*/ 0 w 166"/>
                    <a:gd name="T41" fmla="*/ 0 h 800"/>
                    <a:gd name="T42" fmla="*/ 0 w 166"/>
                    <a:gd name="T43" fmla="*/ 0 h 800"/>
                    <a:gd name="T44" fmla="*/ 0 w 166"/>
                    <a:gd name="T45" fmla="*/ 0 h 800"/>
                    <a:gd name="T46" fmla="*/ 0 w 166"/>
                    <a:gd name="T47" fmla="*/ 0 h 800"/>
                    <a:gd name="T48" fmla="*/ 0 w 166"/>
                    <a:gd name="T49" fmla="*/ 0 h 800"/>
                    <a:gd name="T50" fmla="*/ 0 w 166"/>
                    <a:gd name="T51" fmla="*/ 0 h 800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66"/>
                    <a:gd name="T79" fmla="*/ 0 h 800"/>
                    <a:gd name="T80" fmla="*/ 166 w 166"/>
                    <a:gd name="T81" fmla="*/ 800 h 800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66" h="800">
                      <a:moveTo>
                        <a:pt x="52" y="16"/>
                      </a:moveTo>
                      <a:lnTo>
                        <a:pt x="47" y="32"/>
                      </a:lnTo>
                      <a:lnTo>
                        <a:pt x="36" y="77"/>
                      </a:lnTo>
                      <a:lnTo>
                        <a:pt x="21" y="148"/>
                      </a:lnTo>
                      <a:lnTo>
                        <a:pt x="8" y="244"/>
                      </a:lnTo>
                      <a:lnTo>
                        <a:pt x="0" y="359"/>
                      </a:lnTo>
                      <a:lnTo>
                        <a:pt x="2" y="492"/>
                      </a:lnTo>
                      <a:lnTo>
                        <a:pt x="15" y="640"/>
                      </a:lnTo>
                      <a:lnTo>
                        <a:pt x="46" y="800"/>
                      </a:lnTo>
                      <a:lnTo>
                        <a:pt x="161" y="794"/>
                      </a:lnTo>
                      <a:lnTo>
                        <a:pt x="156" y="770"/>
                      </a:lnTo>
                      <a:lnTo>
                        <a:pt x="145" y="706"/>
                      </a:lnTo>
                      <a:lnTo>
                        <a:pt x="131" y="610"/>
                      </a:lnTo>
                      <a:lnTo>
                        <a:pt x="118" y="493"/>
                      </a:lnTo>
                      <a:lnTo>
                        <a:pt x="111" y="364"/>
                      </a:lnTo>
                      <a:lnTo>
                        <a:pt x="115" y="235"/>
                      </a:lnTo>
                      <a:lnTo>
                        <a:pt x="132" y="113"/>
                      </a:lnTo>
                      <a:lnTo>
                        <a:pt x="166" y="9"/>
                      </a:lnTo>
                      <a:lnTo>
                        <a:pt x="166" y="8"/>
                      </a:lnTo>
                      <a:lnTo>
                        <a:pt x="166" y="6"/>
                      </a:lnTo>
                      <a:lnTo>
                        <a:pt x="164" y="4"/>
                      </a:lnTo>
                      <a:lnTo>
                        <a:pt x="157" y="0"/>
                      </a:lnTo>
                      <a:lnTo>
                        <a:pt x="143" y="0"/>
                      </a:lnTo>
                      <a:lnTo>
                        <a:pt x="123" y="1"/>
                      </a:lnTo>
                      <a:lnTo>
                        <a:pt x="93" y="7"/>
                      </a:lnTo>
                      <a:lnTo>
                        <a:pt x="52" y="1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711" name="Freeform 171"/>
                <p:cNvSpPr>
                  <a:spLocks/>
                </p:cNvSpPr>
                <p:nvPr/>
              </p:nvSpPr>
              <p:spPr bwMode="auto">
                <a:xfrm>
                  <a:off x="4971" y="1538"/>
                  <a:ext cx="32" cy="128"/>
                </a:xfrm>
                <a:custGeom>
                  <a:avLst/>
                  <a:gdLst>
                    <a:gd name="T0" fmla="*/ 0 w 225"/>
                    <a:gd name="T1" fmla="*/ 0 h 893"/>
                    <a:gd name="T2" fmla="*/ 0 w 225"/>
                    <a:gd name="T3" fmla="*/ 0 h 893"/>
                    <a:gd name="T4" fmla="*/ 0 w 225"/>
                    <a:gd name="T5" fmla="*/ 0 h 893"/>
                    <a:gd name="T6" fmla="*/ 0 w 225"/>
                    <a:gd name="T7" fmla="*/ 0 h 893"/>
                    <a:gd name="T8" fmla="*/ 0 w 225"/>
                    <a:gd name="T9" fmla="*/ 0 h 893"/>
                    <a:gd name="T10" fmla="*/ 0 w 225"/>
                    <a:gd name="T11" fmla="*/ 0 h 893"/>
                    <a:gd name="T12" fmla="*/ 0 w 225"/>
                    <a:gd name="T13" fmla="*/ 0 h 893"/>
                    <a:gd name="T14" fmla="*/ 0 w 225"/>
                    <a:gd name="T15" fmla="*/ 0 h 893"/>
                    <a:gd name="T16" fmla="*/ 0 w 225"/>
                    <a:gd name="T17" fmla="*/ 0 h 893"/>
                    <a:gd name="T18" fmla="*/ 0 w 225"/>
                    <a:gd name="T19" fmla="*/ 0 h 893"/>
                    <a:gd name="T20" fmla="*/ 0 w 225"/>
                    <a:gd name="T21" fmla="*/ 0 h 893"/>
                    <a:gd name="T22" fmla="*/ 0 w 225"/>
                    <a:gd name="T23" fmla="*/ 0 h 893"/>
                    <a:gd name="T24" fmla="*/ 0 w 225"/>
                    <a:gd name="T25" fmla="*/ 0 h 893"/>
                    <a:gd name="T26" fmla="*/ 0 w 225"/>
                    <a:gd name="T27" fmla="*/ 0 h 893"/>
                    <a:gd name="T28" fmla="*/ 0 w 225"/>
                    <a:gd name="T29" fmla="*/ 0 h 893"/>
                    <a:gd name="T30" fmla="*/ 0 w 225"/>
                    <a:gd name="T31" fmla="*/ 0 h 893"/>
                    <a:gd name="T32" fmla="*/ 0 w 225"/>
                    <a:gd name="T33" fmla="*/ 0 h 893"/>
                    <a:gd name="T34" fmla="*/ 0 w 225"/>
                    <a:gd name="T35" fmla="*/ 0 h 893"/>
                    <a:gd name="T36" fmla="*/ 0 w 225"/>
                    <a:gd name="T37" fmla="*/ 0 h 893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225"/>
                    <a:gd name="T58" fmla="*/ 0 h 893"/>
                    <a:gd name="T59" fmla="*/ 225 w 225"/>
                    <a:gd name="T60" fmla="*/ 893 h 893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225" h="893">
                      <a:moveTo>
                        <a:pt x="225" y="6"/>
                      </a:moveTo>
                      <a:lnTo>
                        <a:pt x="219" y="12"/>
                      </a:lnTo>
                      <a:lnTo>
                        <a:pt x="204" y="35"/>
                      </a:lnTo>
                      <a:lnTo>
                        <a:pt x="185" y="82"/>
                      </a:lnTo>
                      <a:lnTo>
                        <a:pt x="165" y="158"/>
                      </a:lnTo>
                      <a:lnTo>
                        <a:pt x="149" y="270"/>
                      </a:lnTo>
                      <a:lnTo>
                        <a:pt x="141" y="427"/>
                      </a:lnTo>
                      <a:lnTo>
                        <a:pt x="146" y="631"/>
                      </a:lnTo>
                      <a:lnTo>
                        <a:pt x="168" y="893"/>
                      </a:lnTo>
                      <a:lnTo>
                        <a:pt x="41" y="893"/>
                      </a:lnTo>
                      <a:lnTo>
                        <a:pt x="36" y="867"/>
                      </a:lnTo>
                      <a:lnTo>
                        <a:pt x="26" y="794"/>
                      </a:lnTo>
                      <a:lnTo>
                        <a:pt x="13" y="686"/>
                      </a:lnTo>
                      <a:lnTo>
                        <a:pt x="3" y="554"/>
                      </a:lnTo>
                      <a:lnTo>
                        <a:pt x="0" y="408"/>
                      </a:lnTo>
                      <a:lnTo>
                        <a:pt x="6" y="260"/>
                      </a:lnTo>
                      <a:lnTo>
                        <a:pt x="30" y="121"/>
                      </a:lnTo>
                      <a:lnTo>
                        <a:pt x="73" y="0"/>
                      </a:lnTo>
                      <a:lnTo>
                        <a:pt x="225" y="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712" name="Freeform 172"/>
                <p:cNvSpPr>
                  <a:spLocks/>
                </p:cNvSpPr>
                <p:nvPr/>
              </p:nvSpPr>
              <p:spPr bwMode="auto">
                <a:xfrm>
                  <a:off x="4849" y="1559"/>
                  <a:ext cx="21" cy="100"/>
                </a:xfrm>
                <a:custGeom>
                  <a:avLst/>
                  <a:gdLst>
                    <a:gd name="T0" fmla="*/ 0 w 145"/>
                    <a:gd name="T1" fmla="*/ 0 h 699"/>
                    <a:gd name="T2" fmla="*/ 0 w 145"/>
                    <a:gd name="T3" fmla="*/ 0 h 699"/>
                    <a:gd name="T4" fmla="*/ 0 w 145"/>
                    <a:gd name="T5" fmla="*/ 0 h 699"/>
                    <a:gd name="T6" fmla="*/ 0 w 145"/>
                    <a:gd name="T7" fmla="*/ 0 h 699"/>
                    <a:gd name="T8" fmla="*/ 0 w 145"/>
                    <a:gd name="T9" fmla="*/ 0 h 699"/>
                    <a:gd name="T10" fmla="*/ 0 w 145"/>
                    <a:gd name="T11" fmla="*/ 0 h 699"/>
                    <a:gd name="T12" fmla="*/ 0 w 145"/>
                    <a:gd name="T13" fmla="*/ 0 h 699"/>
                    <a:gd name="T14" fmla="*/ 0 w 145"/>
                    <a:gd name="T15" fmla="*/ 0 h 699"/>
                    <a:gd name="T16" fmla="*/ 0 w 145"/>
                    <a:gd name="T17" fmla="*/ 0 h 699"/>
                    <a:gd name="T18" fmla="*/ 0 w 145"/>
                    <a:gd name="T19" fmla="*/ 0 h 699"/>
                    <a:gd name="T20" fmla="*/ 0 w 145"/>
                    <a:gd name="T21" fmla="*/ 0 h 699"/>
                    <a:gd name="T22" fmla="*/ 0 w 145"/>
                    <a:gd name="T23" fmla="*/ 0 h 699"/>
                    <a:gd name="T24" fmla="*/ 0 w 145"/>
                    <a:gd name="T25" fmla="*/ 0 h 699"/>
                    <a:gd name="T26" fmla="*/ 0 w 145"/>
                    <a:gd name="T27" fmla="*/ 0 h 699"/>
                    <a:gd name="T28" fmla="*/ 0 w 145"/>
                    <a:gd name="T29" fmla="*/ 0 h 699"/>
                    <a:gd name="T30" fmla="*/ 0 w 145"/>
                    <a:gd name="T31" fmla="*/ 0 h 699"/>
                    <a:gd name="T32" fmla="*/ 0 w 145"/>
                    <a:gd name="T33" fmla="*/ 0 h 699"/>
                    <a:gd name="T34" fmla="*/ 0 w 145"/>
                    <a:gd name="T35" fmla="*/ 0 h 699"/>
                    <a:gd name="T36" fmla="*/ 0 w 145"/>
                    <a:gd name="T37" fmla="*/ 0 h 699"/>
                    <a:gd name="T38" fmla="*/ 0 w 145"/>
                    <a:gd name="T39" fmla="*/ 0 h 699"/>
                    <a:gd name="T40" fmla="*/ 0 w 145"/>
                    <a:gd name="T41" fmla="*/ 0 h 699"/>
                    <a:gd name="T42" fmla="*/ 0 w 145"/>
                    <a:gd name="T43" fmla="*/ 0 h 699"/>
                    <a:gd name="T44" fmla="*/ 0 w 145"/>
                    <a:gd name="T45" fmla="*/ 0 h 699"/>
                    <a:gd name="T46" fmla="*/ 0 w 145"/>
                    <a:gd name="T47" fmla="*/ 0 h 699"/>
                    <a:gd name="T48" fmla="*/ 0 w 145"/>
                    <a:gd name="T49" fmla="*/ 0 h 699"/>
                    <a:gd name="T50" fmla="*/ 0 w 145"/>
                    <a:gd name="T51" fmla="*/ 0 h 699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45"/>
                    <a:gd name="T79" fmla="*/ 0 h 699"/>
                    <a:gd name="T80" fmla="*/ 145 w 145"/>
                    <a:gd name="T81" fmla="*/ 699 h 699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45" h="699">
                      <a:moveTo>
                        <a:pt x="46" y="14"/>
                      </a:moveTo>
                      <a:lnTo>
                        <a:pt x="41" y="28"/>
                      </a:lnTo>
                      <a:lnTo>
                        <a:pt x="32" y="67"/>
                      </a:lnTo>
                      <a:lnTo>
                        <a:pt x="20" y="130"/>
                      </a:lnTo>
                      <a:lnTo>
                        <a:pt x="7" y="213"/>
                      </a:lnTo>
                      <a:lnTo>
                        <a:pt x="0" y="314"/>
                      </a:lnTo>
                      <a:lnTo>
                        <a:pt x="1" y="430"/>
                      </a:lnTo>
                      <a:lnTo>
                        <a:pt x="13" y="559"/>
                      </a:lnTo>
                      <a:lnTo>
                        <a:pt x="40" y="699"/>
                      </a:lnTo>
                      <a:lnTo>
                        <a:pt x="140" y="693"/>
                      </a:lnTo>
                      <a:lnTo>
                        <a:pt x="135" y="672"/>
                      </a:lnTo>
                      <a:lnTo>
                        <a:pt x="126" y="616"/>
                      </a:lnTo>
                      <a:lnTo>
                        <a:pt x="113" y="532"/>
                      </a:lnTo>
                      <a:lnTo>
                        <a:pt x="103" y="430"/>
                      </a:lnTo>
                      <a:lnTo>
                        <a:pt x="97" y="317"/>
                      </a:lnTo>
                      <a:lnTo>
                        <a:pt x="100" y="205"/>
                      </a:lnTo>
                      <a:lnTo>
                        <a:pt x="115" y="98"/>
                      </a:lnTo>
                      <a:lnTo>
                        <a:pt x="145" y="8"/>
                      </a:lnTo>
                      <a:lnTo>
                        <a:pt x="145" y="7"/>
                      </a:lnTo>
                      <a:lnTo>
                        <a:pt x="145" y="5"/>
                      </a:lnTo>
                      <a:lnTo>
                        <a:pt x="143" y="3"/>
                      </a:lnTo>
                      <a:lnTo>
                        <a:pt x="137" y="0"/>
                      </a:lnTo>
                      <a:lnTo>
                        <a:pt x="126" y="0"/>
                      </a:lnTo>
                      <a:lnTo>
                        <a:pt x="108" y="1"/>
                      </a:lnTo>
                      <a:lnTo>
                        <a:pt x="81" y="6"/>
                      </a:lnTo>
                      <a:lnTo>
                        <a:pt x="46" y="14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713" name="Freeform 173"/>
                <p:cNvSpPr>
                  <a:spLocks/>
                </p:cNvSpPr>
                <p:nvPr/>
              </p:nvSpPr>
              <p:spPr bwMode="auto">
                <a:xfrm>
                  <a:off x="4850" y="1566"/>
                  <a:ext cx="18" cy="85"/>
                </a:xfrm>
                <a:custGeom>
                  <a:avLst/>
                  <a:gdLst>
                    <a:gd name="T0" fmla="*/ 0 w 123"/>
                    <a:gd name="T1" fmla="*/ 0 h 597"/>
                    <a:gd name="T2" fmla="*/ 0 w 123"/>
                    <a:gd name="T3" fmla="*/ 0 h 597"/>
                    <a:gd name="T4" fmla="*/ 0 w 123"/>
                    <a:gd name="T5" fmla="*/ 0 h 597"/>
                    <a:gd name="T6" fmla="*/ 0 w 123"/>
                    <a:gd name="T7" fmla="*/ 0 h 597"/>
                    <a:gd name="T8" fmla="*/ 0 w 123"/>
                    <a:gd name="T9" fmla="*/ 0 h 597"/>
                    <a:gd name="T10" fmla="*/ 0 w 123"/>
                    <a:gd name="T11" fmla="*/ 0 h 597"/>
                    <a:gd name="T12" fmla="*/ 0 w 123"/>
                    <a:gd name="T13" fmla="*/ 0 h 597"/>
                    <a:gd name="T14" fmla="*/ 0 w 123"/>
                    <a:gd name="T15" fmla="*/ 0 h 597"/>
                    <a:gd name="T16" fmla="*/ 0 w 123"/>
                    <a:gd name="T17" fmla="*/ 0 h 597"/>
                    <a:gd name="T18" fmla="*/ 0 w 123"/>
                    <a:gd name="T19" fmla="*/ 0 h 597"/>
                    <a:gd name="T20" fmla="*/ 0 w 123"/>
                    <a:gd name="T21" fmla="*/ 0 h 597"/>
                    <a:gd name="T22" fmla="*/ 0 w 123"/>
                    <a:gd name="T23" fmla="*/ 0 h 597"/>
                    <a:gd name="T24" fmla="*/ 0 w 123"/>
                    <a:gd name="T25" fmla="*/ 0 h 597"/>
                    <a:gd name="T26" fmla="*/ 0 w 123"/>
                    <a:gd name="T27" fmla="*/ 0 h 597"/>
                    <a:gd name="T28" fmla="*/ 0 w 123"/>
                    <a:gd name="T29" fmla="*/ 0 h 597"/>
                    <a:gd name="T30" fmla="*/ 0 w 123"/>
                    <a:gd name="T31" fmla="*/ 0 h 597"/>
                    <a:gd name="T32" fmla="*/ 0 w 123"/>
                    <a:gd name="T33" fmla="*/ 0 h 597"/>
                    <a:gd name="T34" fmla="*/ 0 w 123"/>
                    <a:gd name="T35" fmla="*/ 0 h 597"/>
                    <a:gd name="T36" fmla="*/ 0 w 123"/>
                    <a:gd name="T37" fmla="*/ 0 h 597"/>
                    <a:gd name="T38" fmla="*/ 0 w 123"/>
                    <a:gd name="T39" fmla="*/ 0 h 597"/>
                    <a:gd name="T40" fmla="*/ 0 w 123"/>
                    <a:gd name="T41" fmla="*/ 0 h 597"/>
                    <a:gd name="T42" fmla="*/ 0 w 123"/>
                    <a:gd name="T43" fmla="*/ 0 h 597"/>
                    <a:gd name="T44" fmla="*/ 0 w 123"/>
                    <a:gd name="T45" fmla="*/ 0 h 597"/>
                    <a:gd name="T46" fmla="*/ 0 w 123"/>
                    <a:gd name="T47" fmla="*/ 0 h 597"/>
                    <a:gd name="T48" fmla="*/ 0 w 123"/>
                    <a:gd name="T49" fmla="*/ 0 h 597"/>
                    <a:gd name="T50" fmla="*/ 0 w 123"/>
                    <a:gd name="T51" fmla="*/ 0 h 597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23"/>
                    <a:gd name="T79" fmla="*/ 0 h 597"/>
                    <a:gd name="T80" fmla="*/ 123 w 123"/>
                    <a:gd name="T81" fmla="*/ 597 h 597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23" h="597">
                      <a:moveTo>
                        <a:pt x="39" y="12"/>
                      </a:moveTo>
                      <a:lnTo>
                        <a:pt x="35" y="23"/>
                      </a:lnTo>
                      <a:lnTo>
                        <a:pt x="26" y="57"/>
                      </a:lnTo>
                      <a:lnTo>
                        <a:pt x="16" y="111"/>
                      </a:lnTo>
                      <a:lnTo>
                        <a:pt x="6" y="181"/>
                      </a:lnTo>
                      <a:lnTo>
                        <a:pt x="0" y="267"/>
                      </a:lnTo>
                      <a:lnTo>
                        <a:pt x="1" y="367"/>
                      </a:lnTo>
                      <a:lnTo>
                        <a:pt x="11" y="477"/>
                      </a:lnTo>
                      <a:lnTo>
                        <a:pt x="34" y="597"/>
                      </a:lnTo>
                      <a:lnTo>
                        <a:pt x="119" y="591"/>
                      </a:lnTo>
                      <a:lnTo>
                        <a:pt x="115" y="574"/>
                      </a:lnTo>
                      <a:lnTo>
                        <a:pt x="107" y="526"/>
                      </a:lnTo>
                      <a:lnTo>
                        <a:pt x="97" y="454"/>
                      </a:lnTo>
                      <a:lnTo>
                        <a:pt x="88" y="367"/>
                      </a:lnTo>
                      <a:lnTo>
                        <a:pt x="82" y="272"/>
                      </a:lnTo>
                      <a:lnTo>
                        <a:pt x="84" y="175"/>
                      </a:lnTo>
                      <a:lnTo>
                        <a:pt x="97" y="84"/>
                      </a:lnTo>
                      <a:lnTo>
                        <a:pt x="123" y="7"/>
                      </a:lnTo>
                      <a:lnTo>
                        <a:pt x="123" y="6"/>
                      </a:lnTo>
                      <a:lnTo>
                        <a:pt x="123" y="5"/>
                      </a:lnTo>
                      <a:lnTo>
                        <a:pt x="121" y="3"/>
                      </a:lnTo>
                      <a:lnTo>
                        <a:pt x="117" y="0"/>
                      </a:lnTo>
                      <a:lnTo>
                        <a:pt x="106" y="0"/>
                      </a:lnTo>
                      <a:lnTo>
                        <a:pt x="91" y="2"/>
                      </a:lnTo>
                      <a:lnTo>
                        <a:pt x="70" y="5"/>
                      </a:lnTo>
                      <a:lnTo>
                        <a:pt x="39" y="12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714" name="Freeform 174"/>
                <p:cNvSpPr>
                  <a:spLocks/>
                </p:cNvSpPr>
                <p:nvPr/>
              </p:nvSpPr>
              <p:spPr bwMode="auto">
                <a:xfrm>
                  <a:off x="4851" y="1572"/>
                  <a:ext cx="15" cy="71"/>
                </a:xfrm>
                <a:custGeom>
                  <a:avLst/>
                  <a:gdLst>
                    <a:gd name="T0" fmla="*/ 0 w 103"/>
                    <a:gd name="T1" fmla="*/ 0 h 492"/>
                    <a:gd name="T2" fmla="*/ 0 w 103"/>
                    <a:gd name="T3" fmla="*/ 0 h 492"/>
                    <a:gd name="T4" fmla="*/ 0 w 103"/>
                    <a:gd name="T5" fmla="*/ 0 h 492"/>
                    <a:gd name="T6" fmla="*/ 0 w 103"/>
                    <a:gd name="T7" fmla="*/ 0 h 492"/>
                    <a:gd name="T8" fmla="*/ 0 w 103"/>
                    <a:gd name="T9" fmla="*/ 0 h 492"/>
                    <a:gd name="T10" fmla="*/ 0 w 103"/>
                    <a:gd name="T11" fmla="*/ 0 h 492"/>
                    <a:gd name="T12" fmla="*/ 0 w 103"/>
                    <a:gd name="T13" fmla="*/ 0 h 492"/>
                    <a:gd name="T14" fmla="*/ 0 w 103"/>
                    <a:gd name="T15" fmla="*/ 0 h 492"/>
                    <a:gd name="T16" fmla="*/ 0 w 103"/>
                    <a:gd name="T17" fmla="*/ 0 h 492"/>
                    <a:gd name="T18" fmla="*/ 0 w 103"/>
                    <a:gd name="T19" fmla="*/ 0 h 492"/>
                    <a:gd name="T20" fmla="*/ 0 w 103"/>
                    <a:gd name="T21" fmla="*/ 0 h 492"/>
                    <a:gd name="T22" fmla="*/ 0 w 103"/>
                    <a:gd name="T23" fmla="*/ 0 h 492"/>
                    <a:gd name="T24" fmla="*/ 0 w 103"/>
                    <a:gd name="T25" fmla="*/ 0 h 492"/>
                    <a:gd name="T26" fmla="*/ 0 w 103"/>
                    <a:gd name="T27" fmla="*/ 0 h 492"/>
                    <a:gd name="T28" fmla="*/ 0 w 103"/>
                    <a:gd name="T29" fmla="*/ 0 h 492"/>
                    <a:gd name="T30" fmla="*/ 0 w 103"/>
                    <a:gd name="T31" fmla="*/ 0 h 492"/>
                    <a:gd name="T32" fmla="*/ 0 w 103"/>
                    <a:gd name="T33" fmla="*/ 0 h 492"/>
                    <a:gd name="T34" fmla="*/ 0 w 103"/>
                    <a:gd name="T35" fmla="*/ 0 h 492"/>
                    <a:gd name="T36" fmla="*/ 0 w 103"/>
                    <a:gd name="T37" fmla="*/ 0 h 492"/>
                    <a:gd name="T38" fmla="*/ 0 w 103"/>
                    <a:gd name="T39" fmla="*/ 0 h 492"/>
                    <a:gd name="T40" fmla="*/ 0 w 103"/>
                    <a:gd name="T41" fmla="*/ 0 h 492"/>
                    <a:gd name="T42" fmla="*/ 0 w 103"/>
                    <a:gd name="T43" fmla="*/ 0 h 492"/>
                    <a:gd name="T44" fmla="*/ 0 w 103"/>
                    <a:gd name="T45" fmla="*/ 0 h 492"/>
                    <a:gd name="T46" fmla="*/ 0 w 103"/>
                    <a:gd name="T47" fmla="*/ 0 h 492"/>
                    <a:gd name="T48" fmla="*/ 0 w 103"/>
                    <a:gd name="T49" fmla="*/ 0 h 492"/>
                    <a:gd name="T50" fmla="*/ 0 w 103"/>
                    <a:gd name="T51" fmla="*/ 0 h 492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03"/>
                    <a:gd name="T79" fmla="*/ 0 h 492"/>
                    <a:gd name="T80" fmla="*/ 103 w 103"/>
                    <a:gd name="T81" fmla="*/ 492 h 492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03" h="492">
                      <a:moveTo>
                        <a:pt x="32" y="9"/>
                      </a:moveTo>
                      <a:lnTo>
                        <a:pt x="28" y="18"/>
                      </a:lnTo>
                      <a:lnTo>
                        <a:pt x="21" y="47"/>
                      </a:lnTo>
                      <a:lnTo>
                        <a:pt x="12" y="90"/>
                      </a:lnTo>
                      <a:lnTo>
                        <a:pt x="4" y="149"/>
                      </a:lnTo>
                      <a:lnTo>
                        <a:pt x="0" y="220"/>
                      </a:lnTo>
                      <a:lnTo>
                        <a:pt x="0" y="303"/>
                      </a:lnTo>
                      <a:lnTo>
                        <a:pt x="9" y="394"/>
                      </a:lnTo>
                      <a:lnTo>
                        <a:pt x="27" y="492"/>
                      </a:lnTo>
                      <a:lnTo>
                        <a:pt x="98" y="489"/>
                      </a:lnTo>
                      <a:lnTo>
                        <a:pt x="95" y="474"/>
                      </a:lnTo>
                      <a:lnTo>
                        <a:pt x="88" y="434"/>
                      </a:lnTo>
                      <a:lnTo>
                        <a:pt x="80" y="375"/>
                      </a:lnTo>
                      <a:lnTo>
                        <a:pt x="72" y="303"/>
                      </a:lnTo>
                      <a:lnTo>
                        <a:pt x="68" y="224"/>
                      </a:lnTo>
                      <a:lnTo>
                        <a:pt x="70" y="144"/>
                      </a:lnTo>
                      <a:lnTo>
                        <a:pt x="81" y="68"/>
                      </a:lnTo>
                      <a:lnTo>
                        <a:pt x="103" y="5"/>
                      </a:lnTo>
                      <a:lnTo>
                        <a:pt x="103" y="4"/>
                      </a:lnTo>
                      <a:lnTo>
                        <a:pt x="103" y="3"/>
                      </a:lnTo>
                      <a:lnTo>
                        <a:pt x="100" y="1"/>
                      </a:lnTo>
                      <a:lnTo>
                        <a:pt x="97" y="0"/>
                      </a:lnTo>
                      <a:lnTo>
                        <a:pt x="89" y="0"/>
                      </a:lnTo>
                      <a:lnTo>
                        <a:pt x="75" y="0"/>
                      </a:lnTo>
                      <a:lnTo>
                        <a:pt x="57" y="3"/>
                      </a:lnTo>
                      <a:lnTo>
                        <a:pt x="32" y="9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715" name="Freeform 175"/>
                <p:cNvSpPr>
                  <a:spLocks/>
                </p:cNvSpPr>
                <p:nvPr/>
              </p:nvSpPr>
              <p:spPr bwMode="auto">
                <a:xfrm>
                  <a:off x="4852" y="1579"/>
                  <a:ext cx="12" cy="56"/>
                </a:xfrm>
                <a:custGeom>
                  <a:avLst/>
                  <a:gdLst>
                    <a:gd name="T0" fmla="*/ 0 w 82"/>
                    <a:gd name="T1" fmla="*/ 0 h 390"/>
                    <a:gd name="T2" fmla="*/ 0 w 82"/>
                    <a:gd name="T3" fmla="*/ 0 h 390"/>
                    <a:gd name="T4" fmla="*/ 0 w 82"/>
                    <a:gd name="T5" fmla="*/ 0 h 390"/>
                    <a:gd name="T6" fmla="*/ 0 w 82"/>
                    <a:gd name="T7" fmla="*/ 0 h 390"/>
                    <a:gd name="T8" fmla="*/ 0 w 82"/>
                    <a:gd name="T9" fmla="*/ 0 h 390"/>
                    <a:gd name="T10" fmla="*/ 0 w 82"/>
                    <a:gd name="T11" fmla="*/ 0 h 390"/>
                    <a:gd name="T12" fmla="*/ 0 w 82"/>
                    <a:gd name="T13" fmla="*/ 0 h 390"/>
                    <a:gd name="T14" fmla="*/ 0 w 82"/>
                    <a:gd name="T15" fmla="*/ 0 h 390"/>
                    <a:gd name="T16" fmla="*/ 0 w 82"/>
                    <a:gd name="T17" fmla="*/ 0 h 390"/>
                    <a:gd name="T18" fmla="*/ 0 w 82"/>
                    <a:gd name="T19" fmla="*/ 0 h 390"/>
                    <a:gd name="T20" fmla="*/ 0 w 82"/>
                    <a:gd name="T21" fmla="*/ 0 h 390"/>
                    <a:gd name="T22" fmla="*/ 0 w 82"/>
                    <a:gd name="T23" fmla="*/ 0 h 390"/>
                    <a:gd name="T24" fmla="*/ 0 w 82"/>
                    <a:gd name="T25" fmla="*/ 0 h 390"/>
                    <a:gd name="T26" fmla="*/ 0 w 82"/>
                    <a:gd name="T27" fmla="*/ 0 h 390"/>
                    <a:gd name="T28" fmla="*/ 0 w 82"/>
                    <a:gd name="T29" fmla="*/ 0 h 390"/>
                    <a:gd name="T30" fmla="*/ 0 w 82"/>
                    <a:gd name="T31" fmla="*/ 0 h 390"/>
                    <a:gd name="T32" fmla="*/ 0 w 82"/>
                    <a:gd name="T33" fmla="*/ 0 h 390"/>
                    <a:gd name="T34" fmla="*/ 0 w 82"/>
                    <a:gd name="T35" fmla="*/ 0 h 390"/>
                    <a:gd name="T36" fmla="*/ 0 w 82"/>
                    <a:gd name="T37" fmla="*/ 0 h 390"/>
                    <a:gd name="T38" fmla="*/ 0 w 82"/>
                    <a:gd name="T39" fmla="*/ 0 h 390"/>
                    <a:gd name="T40" fmla="*/ 0 w 82"/>
                    <a:gd name="T41" fmla="*/ 0 h 390"/>
                    <a:gd name="T42" fmla="*/ 0 w 82"/>
                    <a:gd name="T43" fmla="*/ 0 h 390"/>
                    <a:gd name="T44" fmla="*/ 0 w 82"/>
                    <a:gd name="T45" fmla="*/ 0 h 390"/>
                    <a:gd name="T46" fmla="*/ 0 w 82"/>
                    <a:gd name="T47" fmla="*/ 0 h 390"/>
                    <a:gd name="T48" fmla="*/ 0 w 82"/>
                    <a:gd name="T49" fmla="*/ 0 h 390"/>
                    <a:gd name="T50" fmla="*/ 0 w 82"/>
                    <a:gd name="T51" fmla="*/ 0 h 390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82"/>
                    <a:gd name="T79" fmla="*/ 0 h 390"/>
                    <a:gd name="T80" fmla="*/ 82 w 82"/>
                    <a:gd name="T81" fmla="*/ 390 h 390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82" h="390">
                      <a:moveTo>
                        <a:pt x="25" y="8"/>
                      </a:moveTo>
                      <a:lnTo>
                        <a:pt x="23" y="16"/>
                      </a:lnTo>
                      <a:lnTo>
                        <a:pt x="17" y="38"/>
                      </a:lnTo>
                      <a:lnTo>
                        <a:pt x="11" y="72"/>
                      </a:lnTo>
                      <a:lnTo>
                        <a:pt x="4" y="118"/>
                      </a:lnTo>
                      <a:lnTo>
                        <a:pt x="0" y="174"/>
                      </a:lnTo>
                      <a:lnTo>
                        <a:pt x="0" y="240"/>
                      </a:lnTo>
                      <a:lnTo>
                        <a:pt x="7" y="312"/>
                      </a:lnTo>
                      <a:lnTo>
                        <a:pt x="22" y="390"/>
                      </a:lnTo>
                      <a:lnTo>
                        <a:pt x="78" y="387"/>
                      </a:lnTo>
                      <a:lnTo>
                        <a:pt x="76" y="375"/>
                      </a:lnTo>
                      <a:lnTo>
                        <a:pt x="70" y="343"/>
                      </a:lnTo>
                      <a:lnTo>
                        <a:pt x="63" y="297"/>
                      </a:lnTo>
                      <a:lnTo>
                        <a:pt x="57" y="240"/>
                      </a:lnTo>
                      <a:lnTo>
                        <a:pt x="54" y="178"/>
                      </a:lnTo>
                      <a:lnTo>
                        <a:pt x="56" y="113"/>
                      </a:lnTo>
                      <a:lnTo>
                        <a:pt x="64" y="55"/>
                      </a:lnTo>
                      <a:lnTo>
                        <a:pt x="82" y="4"/>
                      </a:lnTo>
                      <a:lnTo>
                        <a:pt x="82" y="2"/>
                      </a:lnTo>
                      <a:lnTo>
                        <a:pt x="80" y="1"/>
                      </a:lnTo>
                      <a:lnTo>
                        <a:pt x="77" y="0"/>
                      </a:lnTo>
                      <a:lnTo>
                        <a:pt x="70" y="0"/>
                      </a:lnTo>
                      <a:lnTo>
                        <a:pt x="60" y="1"/>
                      </a:lnTo>
                      <a:lnTo>
                        <a:pt x="46" y="3"/>
                      </a:lnTo>
                      <a:lnTo>
                        <a:pt x="25" y="8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716" name="Freeform 176"/>
                <p:cNvSpPr>
                  <a:spLocks/>
                </p:cNvSpPr>
                <p:nvPr/>
              </p:nvSpPr>
              <p:spPr bwMode="auto">
                <a:xfrm>
                  <a:off x="4853" y="1586"/>
                  <a:ext cx="8" cy="41"/>
                </a:xfrm>
                <a:custGeom>
                  <a:avLst/>
                  <a:gdLst>
                    <a:gd name="T0" fmla="*/ 0 w 59"/>
                    <a:gd name="T1" fmla="*/ 0 h 288"/>
                    <a:gd name="T2" fmla="*/ 0 w 59"/>
                    <a:gd name="T3" fmla="*/ 0 h 288"/>
                    <a:gd name="T4" fmla="*/ 0 w 59"/>
                    <a:gd name="T5" fmla="*/ 0 h 288"/>
                    <a:gd name="T6" fmla="*/ 0 w 59"/>
                    <a:gd name="T7" fmla="*/ 0 h 288"/>
                    <a:gd name="T8" fmla="*/ 0 w 59"/>
                    <a:gd name="T9" fmla="*/ 0 h 288"/>
                    <a:gd name="T10" fmla="*/ 0 w 59"/>
                    <a:gd name="T11" fmla="*/ 0 h 288"/>
                    <a:gd name="T12" fmla="*/ 0 w 59"/>
                    <a:gd name="T13" fmla="*/ 0 h 288"/>
                    <a:gd name="T14" fmla="*/ 0 w 59"/>
                    <a:gd name="T15" fmla="*/ 0 h 288"/>
                    <a:gd name="T16" fmla="*/ 0 w 59"/>
                    <a:gd name="T17" fmla="*/ 0 h 288"/>
                    <a:gd name="T18" fmla="*/ 0 w 59"/>
                    <a:gd name="T19" fmla="*/ 0 h 288"/>
                    <a:gd name="T20" fmla="*/ 0 w 59"/>
                    <a:gd name="T21" fmla="*/ 0 h 288"/>
                    <a:gd name="T22" fmla="*/ 0 w 59"/>
                    <a:gd name="T23" fmla="*/ 0 h 288"/>
                    <a:gd name="T24" fmla="*/ 0 w 59"/>
                    <a:gd name="T25" fmla="*/ 0 h 288"/>
                    <a:gd name="T26" fmla="*/ 0 w 59"/>
                    <a:gd name="T27" fmla="*/ 0 h 288"/>
                    <a:gd name="T28" fmla="*/ 0 w 59"/>
                    <a:gd name="T29" fmla="*/ 0 h 288"/>
                    <a:gd name="T30" fmla="*/ 0 w 59"/>
                    <a:gd name="T31" fmla="*/ 0 h 288"/>
                    <a:gd name="T32" fmla="*/ 0 w 59"/>
                    <a:gd name="T33" fmla="*/ 0 h 288"/>
                    <a:gd name="T34" fmla="*/ 0 w 59"/>
                    <a:gd name="T35" fmla="*/ 0 h 288"/>
                    <a:gd name="T36" fmla="*/ 0 w 59"/>
                    <a:gd name="T37" fmla="*/ 0 h 288"/>
                    <a:gd name="T38" fmla="*/ 0 w 59"/>
                    <a:gd name="T39" fmla="*/ 0 h 288"/>
                    <a:gd name="T40" fmla="*/ 0 w 59"/>
                    <a:gd name="T41" fmla="*/ 0 h 288"/>
                    <a:gd name="T42" fmla="*/ 0 w 59"/>
                    <a:gd name="T43" fmla="*/ 0 h 288"/>
                    <a:gd name="T44" fmla="*/ 0 w 59"/>
                    <a:gd name="T45" fmla="*/ 0 h 288"/>
                    <a:gd name="T46" fmla="*/ 0 w 59"/>
                    <a:gd name="T47" fmla="*/ 0 h 288"/>
                    <a:gd name="T48" fmla="*/ 0 w 59"/>
                    <a:gd name="T49" fmla="*/ 0 h 288"/>
                    <a:gd name="T50" fmla="*/ 0 w 59"/>
                    <a:gd name="T51" fmla="*/ 0 h 288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59"/>
                    <a:gd name="T79" fmla="*/ 0 h 288"/>
                    <a:gd name="T80" fmla="*/ 59 w 59"/>
                    <a:gd name="T81" fmla="*/ 288 h 288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59" h="288">
                      <a:moveTo>
                        <a:pt x="18" y="6"/>
                      </a:moveTo>
                      <a:lnTo>
                        <a:pt x="17" y="11"/>
                      </a:lnTo>
                      <a:lnTo>
                        <a:pt x="13" y="27"/>
                      </a:lnTo>
                      <a:lnTo>
                        <a:pt x="7" y="53"/>
                      </a:lnTo>
                      <a:lnTo>
                        <a:pt x="2" y="87"/>
                      </a:lnTo>
                      <a:lnTo>
                        <a:pt x="0" y="130"/>
                      </a:lnTo>
                      <a:lnTo>
                        <a:pt x="0" y="177"/>
                      </a:lnTo>
                      <a:lnTo>
                        <a:pt x="5" y="231"/>
                      </a:lnTo>
                      <a:lnTo>
                        <a:pt x="16" y="288"/>
                      </a:lnTo>
                      <a:lnTo>
                        <a:pt x="57" y="286"/>
                      </a:lnTo>
                      <a:lnTo>
                        <a:pt x="56" y="278"/>
                      </a:lnTo>
                      <a:lnTo>
                        <a:pt x="51" y="254"/>
                      </a:lnTo>
                      <a:lnTo>
                        <a:pt x="47" y="219"/>
                      </a:lnTo>
                      <a:lnTo>
                        <a:pt x="42" y="177"/>
                      </a:lnTo>
                      <a:lnTo>
                        <a:pt x="40" y="131"/>
                      </a:lnTo>
                      <a:lnTo>
                        <a:pt x="41" y="84"/>
                      </a:lnTo>
                      <a:lnTo>
                        <a:pt x="47" y="40"/>
                      </a:lnTo>
                      <a:lnTo>
                        <a:pt x="59" y="3"/>
                      </a:lnTo>
                      <a:lnTo>
                        <a:pt x="59" y="2"/>
                      </a:lnTo>
                      <a:lnTo>
                        <a:pt x="58" y="1"/>
                      </a:lnTo>
                      <a:lnTo>
                        <a:pt x="56" y="0"/>
                      </a:lnTo>
                      <a:lnTo>
                        <a:pt x="51" y="0"/>
                      </a:lnTo>
                      <a:lnTo>
                        <a:pt x="45" y="0"/>
                      </a:lnTo>
                      <a:lnTo>
                        <a:pt x="33" y="2"/>
                      </a:lnTo>
                      <a:lnTo>
                        <a:pt x="18" y="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717" name="Freeform 177"/>
                <p:cNvSpPr>
                  <a:spLocks/>
                </p:cNvSpPr>
                <p:nvPr/>
              </p:nvSpPr>
              <p:spPr bwMode="auto">
                <a:xfrm>
                  <a:off x="4972" y="1546"/>
                  <a:ext cx="28" cy="111"/>
                </a:xfrm>
                <a:custGeom>
                  <a:avLst/>
                  <a:gdLst>
                    <a:gd name="T0" fmla="*/ 0 w 198"/>
                    <a:gd name="T1" fmla="*/ 0 h 779"/>
                    <a:gd name="T2" fmla="*/ 0 w 198"/>
                    <a:gd name="T3" fmla="*/ 0 h 779"/>
                    <a:gd name="T4" fmla="*/ 0 w 198"/>
                    <a:gd name="T5" fmla="*/ 0 h 779"/>
                    <a:gd name="T6" fmla="*/ 0 w 198"/>
                    <a:gd name="T7" fmla="*/ 0 h 779"/>
                    <a:gd name="T8" fmla="*/ 0 w 198"/>
                    <a:gd name="T9" fmla="*/ 0 h 779"/>
                    <a:gd name="T10" fmla="*/ 0 w 198"/>
                    <a:gd name="T11" fmla="*/ 0 h 779"/>
                    <a:gd name="T12" fmla="*/ 0 w 198"/>
                    <a:gd name="T13" fmla="*/ 0 h 779"/>
                    <a:gd name="T14" fmla="*/ 0 w 198"/>
                    <a:gd name="T15" fmla="*/ 0 h 779"/>
                    <a:gd name="T16" fmla="*/ 0 w 198"/>
                    <a:gd name="T17" fmla="*/ 0 h 779"/>
                    <a:gd name="T18" fmla="*/ 0 w 198"/>
                    <a:gd name="T19" fmla="*/ 0 h 779"/>
                    <a:gd name="T20" fmla="*/ 0 w 198"/>
                    <a:gd name="T21" fmla="*/ 0 h 779"/>
                    <a:gd name="T22" fmla="*/ 0 w 198"/>
                    <a:gd name="T23" fmla="*/ 0 h 779"/>
                    <a:gd name="T24" fmla="*/ 0 w 198"/>
                    <a:gd name="T25" fmla="*/ 0 h 779"/>
                    <a:gd name="T26" fmla="*/ 0 w 198"/>
                    <a:gd name="T27" fmla="*/ 0 h 779"/>
                    <a:gd name="T28" fmla="*/ 0 w 198"/>
                    <a:gd name="T29" fmla="*/ 0 h 779"/>
                    <a:gd name="T30" fmla="*/ 0 w 198"/>
                    <a:gd name="T31" fmla="*/ 0 h 779"/>
                    <a:gd name="T32" fmla="*/ 0 w 198"/>
                    <a:gd name="T33" fmla="*/ 0 h 779"/>
                    <a:gd name="T34" fmla="*/ 0 w 198"/>
                    <a:gd name="T35" fmla="*/ 0 h 779"/>
                    <a:gd name="T36" fmla="*/ 0 w 198"/>
                    <a:gd name="T37" fmla="*/ 0 h 779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98"/>
                    <a:gd name="T58" fmla="*/ 0 h 779"/>
                    <a:gd name="T59" fmla="*/ 198 w 198"/>
                    <a:gd name="T60" fmla="*/ 779 h 779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98" h="779">
                      <a:moveTo>
                        <a:pt x="198" y="6"/>
                      </a:moveTo>
                      <a:lnTo>
                        <a:pt x="194" y="12"/>
                      </a:lnTo>
                      <a:lnTo>
                        <a:pt x="180" y="31"/>
                      </a:lnTo>
                      <a:lnTo>
                        <a:pt x="163" y="72"/>
                      </a:lnTo>
                      <a:lnTo>
                        <a:pt x="146" y="138"/>
                      </a:lnTo>
                      <a:lnTo>
                        <a:pt x="132" y="236"/>
                      </a:lnTo>
                      <a:lnTo>
                        <a:pt x="125" y="373"/>
                      </a:lnTo>
                      <a:lnTo>
                        <a:pt x="130" y="551"/>
                      </a:lnTo>
                      <a:lnTo>
                        <a:pt x="148" y="779"/>
                      </a:lnTo>
                      <a:lnTo>
                        <a:pt x="37" y="779"/>
                      </a:lnTo>
                      <a:lnTo>
                        <a:pt x="34" y="756"/>
                      </a:lnTo>
                      <a:lnTo>
                        <a:pt x="23" y="693"/>
                      </a:lnTo>
                      <a:lnTo>
                        <a:pt x="13" y="599"/>
                      </a:lnTo>
                      <a:lnTo>
                        <a:pt x="4" y="483"/>
                      </a:lnTo>
                      <a:lnTo>
                        <a:pt x="0" y="357"/>
                      </a:lnTo>
                      <a:lnTo>
                        <a:pt x="7" y="227"/>
                      </a:lnTo>
                      <a:lnTo>
                        <a:pt x="27" y="105"/>
                      </a:lnTo>
                      <a:lnTo>
                        <a:pt x="65" y="0"/>
                      </a:lnTo>
                      <a:lnTo>
                        <a:pt x="198" y="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718" name="Freeform 178"/>
                <p:cNvSpPr>
                  <a:spLocks/>
                </p:cNvSpPr>
                <p:nvPr/>
              </p:nvSpPr>
              <p:spPr bwMode="auto">
                <a:xfrm>
                  <a:off x="4973" y="1553"/>
                  <a:ext cx="24" cy="96"/>
                </a:xfrm>
                <a:custGeom>
                  <a:avLst/>
                  <a:gdLst>
                    <a:gd name="T0" fmla="*/ 0 w 169"/>
                    <a:gd name="T1" fmla="*/ 0 h 666"/>
                    <a:gd name="T2" fmla="*/ 0 w 169"/>
                    <a:gd name="T3" fmla="*/ 0 h 666"/>
                    <a:gd name="T4" fmla="*/ 0 w 169"/>
                    <a:gd name="T5" fmla="*/ 0 h 666"/>
                    <a:gd name="T6" fmla="*/ 0 w 169"/>
                    <a:gd name="T7" fmla="*/ 0 h 666"/>
                    <a:gd name="T8" fmla="*/ 0 w 169"/>
                    <a:gd name="T9" fmla="*/ 0 h 666"/>
                    <a:gd name="T10" fmla="*/ 0 w 169"/>
                    <a:gd name="T11" fmla="*/ 0 h 666"/>
                    <a:gd name="T12" fmla="*/ 0 w 169"/>
                    <a:gd name="T13" fmla="*/ 0 h 666"/>
                    <a:gd name="T14" fmla="*/ 0 w 169"/>
                    <a:gd name="T15" fmla="*/ 0 h 666"/>
                    <a:gd name="T16" fmla="*/ 0 w 169"/>
                    <a:gd name="T17" fmla="*/ 0 h 666"/>
                    <a:gd name="T18" fmla="*/ 0 w 169"/>
                    <a:gd name="T19" fmla="*/ 0 h 666"/>
                    <a:gd name="T20" fmla="*/ 0 w 169"/>
                    <a:gd name="T21" fmla="*/ 0 h 666"/>
                    <a:gd name="T22" fmla="*/ 0 w 169"/>
                    <a:gd name="T23" fmla="*/ 0 h 666"/>
                    <a:gd name="T24" fmla="*/ 0 w 169"/>
                    <a:gd name="T25" fmla="*/ 0 h 666"/>
                    <a:gd name="T26" fmla="*/ 0 w 169"/>
                    <a:gd name="T27" fmla="*/ 0 h 666"/>
                    <a:gd name="T28" fmla="*/ 0 w 169"/>
                    <a:gd name="T29" fmla="*/ 0 h 666"/>
                    <a:gd name="T30" fmla="*/ 0 w 169"/>
                    <a:gd name="T31" fmla="*/ 0 h 666"/>
                    <a:gd name="T32" fmla="*/ 0 w 169"/>
                    <a:gd name="T33" fmla="*/ 0 h 666"/>
                    <a:gd name="T34" fmla="*/ 0 w 169"/>
                    <a:gd name="T35" fmla="*/ 0 h 666"/>
                    <a:gd name="T36" fmla="*/ 0 w 169"/>
                    <a:gd name="T37" fmla="*/ 0 h 66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69"/>
                    <a:gd name="T58" fmla="*/ 0 h 666"/>
                    <a:gd name="T59" fmla="*/ 169 w 169"/>
                    <a:gd name="T60" fmla="*/ 666 h 666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69" h="666">
                      <a:moveTo>
                        <a:pt x="169" y="5"/>
                      </a:moveTo>
                      <a:lnTo>
                        <a:pt x="164" y="10"/>
                      </a:lnTo>
                      <a:lnTo>
                        <a:pt x="154" y="27"/>
                      </a:lnTo>
                      <a:lnTo>
                        <a:pt x="139" y="61"/>
                      </a:lnTo>
                      <a:lnTo>
                        <a:pt x="124" y="118"/>
                      </a:lnTo>
                      <a:lnTo>
                        <a:pt x="113" y="201"/>
                      </a:lnTo>
                      <a:lnTo>
                        <a:pt x="107" y="318"/>
                      </a:lnTo>
                      <a:lnTo>
                        <a:pt x="110" y="470"/>
                      </a:lnTo>
                      <a:lnTo>
                        <a:pt x="126" y="666"/>
                      </a:lnTo>
                      <a:lnTo>
                        <a:pt x="31" y="666"/>
                      </a:lnTo>
                      <a:lnTo>
                        <a:pt x="28" y="646"/>
                      </a:lnTo>
                      <a:lnTo>
                        <a:pt x="20" y="592"/>
                      </a:lnTo>
                      <a:lnTo>
                        <a:pt x="11" y="512"/>
                      </a:lnTo>
                      <a:lnTo>
                        <a:pt x="3" y="413"/>
                      </a:lnTo>
                      <a:lnTo>
                        <a:pt x="0" y="305"/>
                      </a:lnTo>
                      <a:lnTo>
                        <a:pt x="6" y="195"/>
                      </a:lnTo>
                      <a:lnTo>
                        <a:pt x="23" y="90"/>
                      </a:lnTo>
                      <a:lnTo>
                        <a:pt x="55" y="0"/>
                      </a:lnTo>
                      <a:lnTo>
                        <a:pt x="169" y="5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719" name="Freeform 179"/>
                <p:cNvSpPr>
                  <a:spLocks/>
                </p:cNvSpPr>
                <p:nvPr/>
              </p:nvSpPr>
              <p:spPr bwMode="auto">
                <a:xfrm>
                  <a:off x="4974" y="1561"/>
                  <a:ext cx="20" cy="79"/>
                </a:xfrm>
                <a:custGeom>
                  <a:avLst/>
                  <a:gdLst>
                    <a:gd name="T0" fmla="*/ 0 w 140"/>
                    <a:gd name="T1" fmla="*/ 0 h 551"/>
                    <a:gd name="T2" fmla="*/ 0 w 140"/>
                    <a:gd name="T3" fmla="*/ 0 h 551"/>
                    <a:gd name="T4" fmla="*/ 0 w 140"/>
                    <a:gd name="T5" fmla="*/ 0 h 551"/>
                    <a:gd name="T6" fmla="*/ 0 w 140"/>
                    <a:gd name="T7" fmla="*/ 0 h 551"/>
                    <a:gd name="T8" fmla="*/ 0 w 140"/>
                    <a:gd name="T9" fmla="*/ 0 h 551"/>
                    <a:gd name="T10" fmla="*/ 0 w 140"/>
                    <a:gd name="T11" fmla="*/ 0 h 551"/>
                    <a:gd name="T12" fmla="*/ 0 w 140"/>
                    <a:gd name="T13" fmla="*/ 0 h 551"/>
                    <a:gd name="T14" fmla="*/ 0 w 140"/>
                    <a:gd name="T15" fmla="*/ 0 h 551"/>
                    <a:gd name="T16" fmla="*/ 0 w 140"/>
                    <a:gd name="T17" fmla="*/ 0 h 551"/>
                    <a:gd name="T18" fmla="*/ 0 w 140"/>
                    <a:gd name="T19" fmla="*/ 0 h 551"/>
                    <a:gd name="T20" fmla="*/ 0 w 140"/>
                    <a:gd name="T21" fmla="*/ 0 h 551"/>
                    <a:gd name="T22" fmla="*/ 0 w 140"/>
                    <a:gd name="T23" fmla="*/ 0 h 551"/>
                    <a:gd name="T24" fmla="*/ 0 w 140"/>
                    <a:gd name="T25" fmla="*/ 0 h 551"/>
                    <a:gd name="T26" fmla="*/ 0 w 140"/>
                    <a:gd name="T27" fmla="*/ 0 h 551"/>
                    <a:gd name="T28" fmla="*/ 0 w 140"/>
                    <a:gd name="T29" fmla="*/ 0 h 551"/>
                    <a:gd name="T30" fmla="*/ 0 w 140"/>
                    <a:gd name="T31" fmla="*/ 0 h 551"/>
                    <a:gd name="T32" fmla="*/ 0 w 140"/>
                    <a:gd name="T33" fmla="*/ 0 h 551"/>
                    <a:gd name="T34" fmla="*/ 0 w 140"/>
                    <a:gd name="T35" fmla="*/ 0 h 551"/>
                    <a:gd name="T36" fmla="*/ 0 w 140"/>
                    <a:gd name="T37" fmla="*/ 0 h 551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40"/>
                    <a:gd name="T58" fmla="*/ 0 h 551"/>
                    <a:gd name="T59" fmla="*/ 140 w 140"/>
                    <a:gd name="T60" fmla="*/ 551 h 551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40" h="551">
                      <a:moveTo>
                        <a:pt x="140" y="5"/>
                      </a:moveTo>
                      <a:lnTo>
                        <a:pt x="136" y="8"/>
                      </a:lnTo>
                      <a:lnTo>
                        <a:pt x="127" y="23"/>
                      </a:lnTo>
                      <a:lnTo>
                        <a:pt x="116" y="51"/>
                      </a:lnTo>
                      <a:lnTo>
                        <a:pt x="103" y="98"/>
                      </a:lnTo>
                      <a:lnTo>
                        <a:pt x="94" y="167"/>
                      </a:lnTo>
                      <a:lnTo>
                        <a:pt x="90" y="264"/>
                      </a:lnTo>
                      <a:lnTo>
                        <a:pt x="92" y="390"/>
                      </a:lnTo>
                      <a:lnTo>
                        <a:pt x="106" y="551"/>
                      </a:lnTo>
                      <a:lnTo>
                        <a:pt x="27" y="551"/>
                      </a:lnTo>
                      <a:lnTo>
                        <a:pt x="24" y="535"/>
                      </a:lnTo>
                      <a:lnTo>
                        <a:pt x="17" y="490"/>
                      </a:lnTo>
                      <a:lnTo>
                        <a:pt x="9" y="423"/>
                      </a:lnTo>
                      <a:lnTo>
                        <a:pt x="3" y="342"/>
                      </a:lnTo>
                      <a:lnTo>
                        <a:pt x="0" y="252"/>
                      </a:lnTo>
                      <a:lnTo>
                        <a:pt x="5" y="161"/>
                      </a:lnTo>
                      <a:lnTo>
                        <a:pt x="20" y="75"/>
                      </a:lnTo>
                      <a:lnTo>
                        <a:pt x="46" y="0"/>
                      </a:lnTo>
                      <a:lnTo>
                        <a:pt x="140" y="5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720" name="Freeform 180"/>
                <p:cNvSpPr>
                  <a:spLocks/>
                </p:cNvSpPr>
                <p:nvPr/>
              </p:nvSpPr>
              <p:spPr bwMode="auto">
                <a:xfrm>
                  <a:off x="4975" y="1569"/>
                  <a:ext cx="16" cy="62"/>
                </a:xfrm>
                <a:custGeom>
                  <a:avLst/>
                  <a:gdLst>
                    <a:gd name="T0" fmla="*/ 0 w 111"/>
                    <a:gd name="T1" fmla="*/ 0 h 437"/>
                    <a:gd name="T2" fmla="*/ 0 w 111"/>
                    <a:gd name="T3" fmla="*/ 0 h 437"/>
                    <a:gd name="T4" fmla="*/ 0 w 111"/>
                    <a:gd name="T5" fmla="*/ 0 h 437"/>
                    <a:gd name="T6" fmla="*/ 0 w 111"/>
                    <a:gd name="T7" fmla="*/ 0 h 437"/>
                    <a:gd name="T8" fmla="*/ 0 w 111"/>
                    <a:gd name="T9" fmla="*/ 0 h 437"/>
                    <a:gd name="T10" fmla="*/ 0 w 111"/>
                    <a:gd name="T11" fmla="*/ 0 h 437"/>
                    <a:gd name="T12" fmla="*/ 0 w 111"/>
                    <a:gd name="T13" fmla="*/ 0 h 437"/>
                    <a:gd name="T14" fmla="*/ 0 w 111"/>
                    <a:gd name="T15" fmla="*/ 0 h 437"/>
                    <a:gd name="T16" fmla="*/ 0 w 111"/>
                    <a:gd name="T17" fmla="*/ 0 h 437"/>
                    <a:gd name="T18" fmla="*/ 0 w 111"/>
                    <a:gd name="T19" fmla="*/ 0 h 437"/>
                    <a:gd name="T20" fmla="*/ 0 w 111"/>
                    <a:gd name="T21" fmla="*/ 0 h 437"/>
                    <a:gd name="T22" fmla="*/ 0 w 111"/>
                    <a:gd name="T23" fmla="*/ 0 h 437"/>
                    <a:gd name="T24" fmla="*/ 0 w 111"/>
                    <a:gd name="T25" fmla="*/ 0 h 437"/>
                    <a:gd name="T26" fmla="*/ 0 w 111"/>
                    <a:gd name="T27" fmla="*/ 0 h 437"/>
                    <a:gd name="T28" fmla="*/ 0 w 111"/>
                    <a:gd name="T29" fmla="*/ 0 h 437"/>
                    <a:gd name="T30" fmla="*/ 0 w 111"/>
                    <a:gd name="T31" fmla="*/ 0 h 437"/>
                    <a:gd name="T32" fmla="*/ 0 w 111"/>
                    <a:gd name="T33" fmla="*/ 0 h 437"/>
                    <a:gd name="T34" fmla="*/ 0 w 111"/>
                    <a:gd name="T35" fmla="*/ 0 h 437"/>
                    <a:gd name="T36" fmla="*/ 0 w 111"/>
                    <a:gd name="T37" fmla="*/ 0 h 437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11"/>
                    <a:gd name="T58" fmla="*/ 0 h 437"/>
                    <a:gd name="T59" fmla="*/ 111 w 111"/>
                    <a:gd name="T60" fmla="*/ 437 h 437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11" h="437">
                      <a:moveTo>
                        <a:pt x="111" y="4"/>
                      </a:moveTo>
                      <a:lnTo>
                        <a:pt x="108" y="7"/>
                      </a:lnTo>
                      <a:lnTo>
                        <a:pt x="101" y="18"/>
                      </a:lnTo>
                      <a:lnTo>
                        <a:pt x="92" y="41"/>
                      </a:lnTo>
                      <a:lnTo>
                        <a:pt x="82" y="77"/>
                      </a:lnTo>
                      <a:lnTo>
                        <a:pt x="75" y="133"/>
                      </a:lnTo>
                      <a:lnTo>
                        <a:pt x="70" y="208"/>
                      </a:lnTo>
                      <a:lnTo>
                        <a:pt x="72" y="309"/>
                      </a:lnTo>
                      <a:lnTo>
                        <a:pt x="83" y="437"/>
                      </a:lnTo>
                      <a:lnTo>
                        <a:pt x="21" y="437"/>
                      </a:lnTo>
                      <a:lnTo>
                        <a:pt x="19" y="424"/>
                      </a:lnTo>
                      <a:lnTo>
                        <a:pt x="13" y="389"/>
                      </a:lnTo>
                      <a:lnTo>
                        <a:pt x="7" y="336"/>
                      </a:lnTo>
                      <a:lnTo>
                        <a:pt x="3" y="272"/>
                      </a:lnTo>
                      <a:lnTo>
                        <a:pt x="0" y="200"/>
                      </a:lnTo>
                      <a:lnTo>
                        <a:pt x="5" y="128"/>
                      </a:lnTo>
                      <a:lnTo>
                        <a:pt x="16" y="59"/>
                      </a:lnTo>
                      <a:lnTo>
                        <a:pt x="37" y="0"/>
                      </a:lnTo>
                      <a:lnTo>
                        <a:pt x="111" y="4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721" name="Freeform 181"/>
                <p:cNvSpPr>
                  <a:spLocks/>
                </p:cNvSpPr>
                <p:nvPr/>
              </p:nvSpPr>
              <p:spPr bwMode="auto">
                <a:xfrm>
                  <a:off x="4976" y="1577"/>
                  <a:ext cx="12" cy="46"/>
                </a:xfrm>
                <a:custGeom>
                  <a:avLst/>
                  <a:gdLst>
                    <a:gd name="T0" fmla="*/ 0 w 82"/>
                    <a:gd name="T1" fmla="*/ 0 h 322"/>
                    <a:gd name="T2" fmla="*/ 0 w 82"/>
                    <a:gd name="T3" fmla="*/ 0 h 322"/>
                    <a:gd name="T4" fmla="*/ 0 w 82"/>
                    <a:gd name="T5" fmla="*/ 0 h 322"/>
                    <a:gd name="T6" fmla="*/ 0 w 82"/>
                    <a:gd name="T7" fmla="*/ 0 h 322"/>
                    <a:gd name="T8" fmla="*/ 0 w 82"/>
                    <a:gd name="T9" fmla="*/ 0 h 322"/>
                    <a:gd name="T10" fmla="*/ 0 w 82"/>
                    <a:gd name="T11" fmla="*/ 0 h 322"/>
                    <a:gd name="T12" fmla="*/ 0 w 82"/>
                    <a:gd name="T13" fmla="*/ 0 h 322"/>
                    <a:gd name="T14" fmla="*/ 0 w 82"/>
                    <a:gd name="T15" fmla="*/ 0 h 322"/>
                    <a:gd name="T16" fmla="*/ 0 w 82"/>
                    <a:gd name="T17" fmla="*/ 0 h 322"/>
                    <a:gd name="T18" fmla="*/ 0 w 82"/>
                    <a:gd name="T19" fmla="*/ 0 h 322"/>
                    <a:gd name="T20" fmla="*/ 0 w 82"/>
                    <a:gd name="T21" fmla="*/ 0 h 322"/>
                    <a:gd name="T22" fmla="*/ 0 w 82"/>
                    <a:gd name="T23" fmla="*/ 0 h 322"/>
                    <a:gd name="T24" fmla="*/ 0 w 82"/>
                    <a:gd name="T25" fmla="*/ 0 h 322"/>
                    <a:gd name="T26" fmla="*/ 0 w 82"/>
                    <a:gd name="T27" fmla="*/ 0 h 322"/>
                    <a:gd name="T28" fmla="*/ 0 w 82"/>
                    <a:gd name="T29" fmla="*/ 0 h 322"/>
                    <a:gd name="T30" fmla="*/ 0 w 82"/>
                    <a:gd name="T31" fmla="*/ 0 h 322"/>
                    <a:gd name="T32" fmla="*/ 0 w 82"/>
                    <a:gd name="T33" fmla="*/ 0 h 322"/>
                    <a:gd name="T34" fmla="*/ 0 w 82"/>
                    <a:gd name="T35" fmla="*/ 0 h 322"/>
                    <a:gd name="T36" fmla="*/ 0 w 82"/>
                    <a:gd name="T37" fmla="*/ 0 h 322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82"/>
                    <a:gd name="T58" fmla="*/ 0 h 322"/>
                    <a:gd name="T59" fmla="*/ 82 w 82"/>
                    <a:gd name="T60" fmla="*/ 322 h 322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82" h="322">
                      <a:moveTo>
                        <a:pt x="82" y="3"/>
                      </a:moveTo>
                      <a:lnTo>
                        <a:pt x="79" y="5"/>
                      </a:lnTo>
                      <a:lnTo>
                        <a:pt x="75" y="13"/>
                      </a:lnTo>
                      <a:lnTo>
                        <a:pt x="67" y="30"/>
                      </a:lnTo>
                      <a:lnTo>
                        <a:pt x="60" y="57"/>
                      </a:lnTo>
                      <a:lnTo>
                        <a:pt x="54" y="98"/>
                      </a:lnTo>
                      <a:lnTo>
                        <a:pt x="52" y="154"/>
                      </a:lnTo>
                      <a:lnTo>
                        <a:pt x="53" y="228"/>
                      </a:lnTo>
                      <a:lnTo>
                        <a:pt x="61" y="322"/>
                      </a:lnTo>
                      <a:lnTo>
                        <a:pt x="15" y="322"/>
                      </a:lnTo>
                      <a:lnTo>
                        <a:pt x="14" y="313"/>
                      </a:lnTo>
                      <a:lnTo>
                        <a:pt x="9" y="287"/>
                      </a:lnTo>
                      <a:lnTo>
                        <a:pt x="5" y="247"/>
                      </a:lnTo>
                      <a:lnTo>
                        <a:pt x="1" y="200"/>
                      </a:lnTo>
                      <a:lnTo>
                        <a:pt x="0" y="147"/>
                      </a:lnTo>
                      <a:lnTo>
                        <a:pt x="3" y="95"/>
                      </a:lnTo>
                      <a:lnTo>
                        <a:pt x="11" y="44"/>
                      </a:lnTo>
                      <a:lnTo>
                        <a:pt x="27" y="0"/>
                      </a:lnTo>
                      <a:lnTo>
                        <a:pt x="82" y="3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722" name="Rectangle 182"/>
                <p:cNvSpPr>
                  <a:spLocks noChangeArrowheads="1"/>
                </p:cNvSpPr>
                <p:nvPr/>
              </p:nvSpPr>
              <p:spPr bwMode="auto">
                <a:xfrm>
                  <a:off x="4824" y="1565"/>
                  <a:ext cx="4" cy="146"/>
                </a:xfrm>
                <a:prstGeom prst="rect">
                  <a:avLst/>
                </a:prstGeom>
                <a:solidFill>
                  <a:srgbClr val="DDDD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charset="0"/>
                    <a:buChar char="r"/>
                    <a:defRPr sz="28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75000"/>
                    <a:buFont typeface="ZapfDingbats" charset="0"/>
                    <a:buChar char="m"/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27723" name="Freeform 183"/>
                <p:cNvSpPr>
                  <a:spLocks/>
                </p:cNvSpPr>
                <p:nvPr/>
              </p:nvSpPr>
              <p:spPr bwMode="auto">
                <a:xfrm>
                  <a:off x="4876" y="1563"/>
                  <a:ext cx="57" cy="67"/>
                </a:xfrm>
                <a:custGeom>
                  <a:avLst/>
                  <a:gdLst>
                    <a:gd name="T0" fmla="*/ 0 w 398"/>
                    <a:gd name="T1" fmla="*/ 0 h 469"/>
                    <a:gd name="T2" fmla="*/ 0 w 398"/>
                    <a:gd name="T3" fmla="*/ 0 h 469"/>
                    <a:gd name="T4" fmla="*/ 0 w 398"/>
                    <a:gd name="T5" fmla="*/ 0 h 469"/>
                    <a:gd name="T6" fmla="*/ 0 w 398"/>
                    <a:gd name="T7" fmla="*/ 0 h 469"/>
                    <a:gd name="T8" fmla="*/ 0 w 398"/>
                    <a:gd name="T9" fmla="*/ 0 h 469"/>
                    <a:gd name="T10" fmla="*/ 0 w 398"/>
                    <a:gd name="T11" fmla="*/ 0 h 469"/>
                    <a:gd name="T12" fmla="*/ 0 w 398"/>
                    <a:gd name="T13" fmla="*/ 0 h 469"/>
                    <a:gd name="T14" fmla="*/ 0 w 398"/>
                    <a:gd name="T15" fmla="*/ 0 h 469"/>
                    <a:gd name="T16" fmla="*/ 0 w 398"/>
                    <a:gd name="T17" fmla="*/ 0 h 469"/>
                    <a:gd name="T18" fmla="*/ 0 w 398"/>
                    <a:gd name="T19" fmla="*/ 0 h 469"/>
                    <a:gd name="T20" fmla="*/ 0 w 398"/>
                    <a:gd name="T21" fmla="*/ 0 h 469"/>
                    <a:gd name="T22" fmla="*/ 0 w 398"/>
                    <a:gd name="T23" fmla="*/ 0 h 469"/>
                    <a:gd name="T24" fmla="*/ 0 w 398"/>
                    <a:gd name="T25" fmla="*/ 0 h 469"/>
                    <a:gd name="T26" fmla="*/ 0 w 398"/>
                    <a:gd name="T27" fmla="*/ 0 h 469"/>
                    <a:gd name="T28" fmla="*/ 0 w 398"/>
                    <a:gd name="T29" fmla="*/ 0 h 469"/>
                    <a:gd name="T30" fmla="*/ 0 w 398"/>
                    <a:gd name="T31" fmla="*/ 0 h 469"/>
                    <a:gd name="T32" fmla="*/ 0 w 398"/>
                    <a:gd name="T33" fmla="*/ 0 h 469"/>
                    <a:gd name="T34" fmla="*/ 0 w 398"/>
                    <a:gd name="T35" fmla="*/ 0 h 469"/>
                    <a:gd name="T36" fmla="*/ 0 w 398"/>
                    <a:gd name="T37" fmla="*/ 0 h 469"/>
                    <a:gd name="T38" fmla="*/ 0 w 398"/>
                    <a:gd name="T39" fmla="*/ 0 h 469"/>
                    <a:gd name="T40" fmla="*/ 0 w 398"/>
                    <a:gd name="T41" fmla="*/ 0 h 469"/>
                    <a:gd name="T42" fmla="*/ 0 w 398"/>
                    <a:gd name="T43" fmla="*/ 0 h 469"/>
                    <a:gd name="T44" fmla="*/ 0 w 398"/>
                    <a:gd name="T45" fmla="*/ 0 h 469"/>
                    <a:gd name="T46" fmla="*/ 0 w 398"/>
                    <a:gd name="T47" fmla="*/ 0 h 469"/>
                    <a:gd name="T48" fmla="*/ 0 w 398"/>
                    <a:gd name="T49" fmla="*/ 0 h 469"/>
                    <a:gd name="T50" fmla="*/ 0 w 398"/>
                    <a:gd name="T51" fmla="*/ 0 h 469"/>
                    <a:gd name="T52" fmla="*/ 0 w 398"/>
                    <a:gd name="T53" fmla="*/ 0 h 469"/>
                    <a:gd name="T54" fmla="*/ 0 w 398"/>
                    <a:gd name="T55" fmla="*/ 0 h 469"/>
                    <a:gd name="T56" fmla="*/ 0 w 398"/>
                    <a:gd name="T57" fmla="*/ 0 h 469"/>
                    <a:gd name="T58" fmla="*/ 0 w 398"/>
                    <a:gd name="T59" fmla="*/ 0 h 469"/>
                    <a:gd name="T60" fmla="*/ 0 w 398"/>
                    <a:gd name="T61" fmla="*/ 0 h 469"/>
                    <a:gd name="T62" fmla="*/ 0 w 398"/>
                    <a:gd name="T63" fmla="*/ 0 h 469"/>
                    <a:gd name="T64" fmla="*/ 0 w 398"/>
                    <a:gd name="T65" fmla="*/ 0 h 469"/>
                    <a:gd name="T66" fmla="*/ 0 w 398"/>
                    <a:gd name="T67" fmla="*/ 0 h 469"/>
                    <a:gd name="T68" fmla="*/ 0 w 398"/>
                    <a:gd name="T69" fmla="*/ 0 h 469"/>
                    <a:gd name="T70" fmla="*/ 0 w 398"/>
                    <a:gd name="T71" fmla="*/ 0 h 469"/>
                    <a:gd name="T72" fmla="*/ 0 w 398"/>
                    <a:gd name="T73" fmla="*/ 0 h 469"/>
                    <a:gd name="T74" fmla="*/ 0 w 398"/>
                    <a:gd name="T75" fmla="*/ 0 h 469"/>
                    <a:gd name="T76" fmla="*/ 0 w 398"/>
                    <a:gd name="T77" fmla="*/ 0 h 469"/>
                    <a:gd name="T78" fmla="*/ 0 w 398"/>
                    <a:gd name="T79" fmla="*/ 0 h 469"/>
                    <a:gd name="T80" fmla="*/ 0 w 398"/>
                    <a:gd name="T81" fmla="*/ 0 h 469"/>
                    <a:gd name="T82" fmla="*/ 0 w 398"/>
                    <a:gd name="T83" fmla="*/ 0 h 469"/>
                    <a:gd name="T84" fmla="*/ 0 w 398"/>
                    <a:gd name="T85" fmla="*/ 0 h 469"/>
                    <a:gd name="T86" fmla="*/ 0 w 398"/>
                    <a:gd name="T87" fmla="*/ 0 h 469"/>
                    <a:gd name="T88" fmla="*/ 0 w 398"/>
                    <a:gd name="T89" fmla="*/ 0 h 469"/>
                    <a:gd name="T90" fmla="*/ 0 w 398"/>
                    <a:gd name="T91" fmla="*/ 0 h 469"/>
                    <a:gd name="T92" fmla="*/ 0 w 398"/>
                    <a:gd name="T93" fmla="*/ 0 h 469"/>
                    <a:gd name="T94" fmla="*/ 0 w 398"/>
                    <a:gd name="T95" fmla="*/ 0 h 469"/>
                    <a:gd name="T96" fmla="*/ 0 w 398"/>
                    <a:gd name="T97" fmla="*/ 0 h 469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w 398"/>
                    <a:gd name="T148" fmla="*/ 0 h 469"/>
                    <a:gd name="T149" fmla="*/ 398 w 398"/>
                    <a:gd name="T150" fmla="*/ 469 h 469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T147" t="T148" r="T149" b="T150"/>
                  <a:pathLst>
                    <a:path w="398" h="469">
                      <a:moveTo>
                        <a:pt x="37" y="44"/>
                      </a:moveTo>
                      <a:lnTo>
                        <a:pt x="33" y="53"/>
                      </a:lnTo>
                      <a:lnTo>
                        <a:pt x="27" y="79"/>
                      </a:lnTo>
                      <a:lnTo>
                        <a:pt x="17" y="120"/>
                      </a:lnTo>
                      <a:lnTo>
                        <a:pt x="8" y="174"/>
                      </a:lnTo>
                      <a:lnTo>
                        <a:pt x="1" y="238"/>
                      </a:lnTo>
                      <a:lnTo>
                        <a:pt x="0" y="309"/>
                      </a:lnTo>
                      <a:lnTo>
                        <a:pt x="7" y="387"/>
                      </a:lnTo>
                      <a:lnTo>
                        <a:pt x="24" y="469"/>
                      </a:lnTo>
                      <a:lnTo>
                        <a:pt x="24" y="466"/>
                      </a:lnTo>
                      <a:lnTo>
                        <a:pt x="24" y="455"/>
                      </a:lnTo>
                      <a:lnTo>
                        <a:pt x="24" y="438"/>
                      </a:lnTo>
                      <a:lnTo>
                        <a:pt x="24" y="417"/>
                      </a:lnTo>
                      <a:lnTo>
                        <a:pt x="27" y="391"/>
                      </a:lnTo>
                      <a:lnTo>
                        <a:pt x="30" y="363"/>
                      </a:lnTo>
                      <a:lnTo>
                        <a:pt x="35" y="332"/>
                      </a:lnTo>
                      <a:lnTo>
                        <a:pt x="41" y="300"/>
                      </a:lnTo>
                      <a:lnTo>
                        <a:pt x="52" y="268"/>
                      </a:lnTo>
                      <a:lnTo>
                        <a:pt x="64" y="237"/>
                      </a:lnTo>
                      <a:lnTo>
                        <a:pt x="79" y="207"/>
                      </a:lnTo>
                      <a:lnTo>
                        <a:pt x="99" y="179"/>
                      </a:lnTo>
                      <a:lnTo>
                        <a:pt x="123" y="155"/>
                      </a:lnTo>
                      <a:lnTo>
                        <a:pt x="150" y="136"/>
                      </a:lnTo>
                      <a:lnTo>
                        <a:pt x="183" y="122"/>
                      </a:lnTo>
                      <a:lnTo>
                        <a:pt x="221" y="114"/>
                      </a:lnTo>
                      <a:lnTo>
                        <a:pt x="223" y="112"/>
                      </a:lnTo>
                      <a:lnTo>
                        <a:pt x="230" y="107"/>
                      </a:lnTo>
                      <a:lnTo>
                        <a:pt x="242" y="99"/>
                      </a:lnTo>
                      <a:lnTo>
                        <a:pt x="260" y="88"/>
                      </a:lnTo>
                      <a:lnTo>
                        <a:pt x="284" y="74"/>
                      </a:lnTo>
                      <a:lnTo>
                        <a:pt x="315" y="58"/>
                      </a:lnTo>
                      <a:lnTo>
                        <a:pt x="352" y="39"/>
                      </a:lnTo>
                      <a:lnTo>
                        <a:pt x="398" y="19"/>
                      </a:lnTo>
                      <a:lnTo>
                        <a:pt x="396" y="17"/>
                      </a:lnTo>
                      <a:lnTo>
                        <a:pt x="389" y="16"/>
                      </a:lnTo>
                      <a:lnTo>
                        <a:pt x="379" y="14"/>
                      </a:lnTo>
                      <a:lnTo>
                        <a:pt x="364" y="12"/>
                      </a:lnTo>
                      <a:lnTo>
                        <a:pt x="347" y="8"/>
                      </a:lnTo>
                      <a:lnTo>
                        <a:pt x="326" y="6"/>
                      </a:lnTo>
                      <a:lnTo>
                        <a:pt x="302" y="4"/>
                      </a:lnTo>
                      <a:lnTo>
                        <a:pt x="277" y="1"/>
                      </a:lnTo>
                      <a:lnTo>
                        <a:pt x="250" y="0"/>
                      </a:lnTo>
                      <a:lnTo>
                        <a:pt x="221" y="1"/>
                      </a:lnTo>
                      <a:lnTo>
                        <a:pt x="191" y="3"/>
                      </a:lnTo>
                      <a:lnTo>
                        <a:pt x="160" y="6"/>
                      </a:lnTo>
                      <a:lnTo>
                        <a:pt x="129" y="12"/>
                      </a:lnTo>
                      <a:lnTo>
                        <a:pt x="97" y="20"/>
                      </a:lnTo>
                      <a:lnTo>
                        <a:pt x="67" y="30"/>
                      </a:lnTo>
                      <a:lnTo>
                        <a:pt x="37" y="44"/>
                      </a:lnTo>
                      <a:close/>
                    </a:path>
                  </a:pathLst>
                </a:custGeom>
                <a:solidFill>
                  <a:srgbClr val="9999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724" name="Freeform 184"/>
                <p:cNvSpPr>
                  <a:spLocks/>
                </p:cNvSpPr>
                <p:nvPr/>
              </p:nvSpPr>
              <p:spPr bwMode="auto">
                <a:xfrm>
                  <a:off x="4797" y="1613"/>
                  <a:ext cx="46" cy="13"/>
                </a:xfrm>
                <a:custGeom>
                  <a:avLst/>
                  <a:gdLst>
                    <a:gd name="T0" fmla="*/ 0 w 325"/>
                    <a:gd name="T1" fmla="*/ 0 h 89"/>
                    <a:gd name="T2" fmla="*/ 0 w 325"/>
                    <a:gd name="T3" fmla="*/ 0 h 89"/>
                    <a:gd name="T4" fmla="*/ 0 w 325"/>
                    <a:gd name="T5" fmla="*/ 0 h 89"/>
                    <a:gd name="T6" fmla="*/ 0 w 325"/>
                    <a:gd name="T7" fmla="*/ 0 h 89"/>
                    <a:gd name="T8" fmla="*/ 0 w 325"/>
                    <a:gd name="T9" fmla="*/ 0 h 89"/>
                    <a:gd name="T10" fmla="*/ 0 w 325"/>
                    <a:gd name="T11" fmla="*/ 0 h 89"/>
                    <a:gd name="T12" fmla="*/ 0 w 325"/>
                    <a:gd name="T13" fmla="*/ 0 h 89"/>
                    <a:gd name="T14" fmla="*/ 0 w 325"/>
                    <a:gd name="T15" fmla="*/ 0 h 89"/>
                    <a:gd name="T16" fmla="*/ 0 w 325"/>
                    <a:gd name="T17" fmla="*/ 0 h 89"/>
                    <a:gd name="T18" fmla="*/ 0 w 325"/>
                    <a:gd name="T19" fmla="*/ 0 h 89"/>
                    <a:gd name="T20" fmla="*/ 0 w 325"/>
                    <a:gd name="T21" fmla="*/ 0 h 89"/>
                    <a:gd name="T22" fmla="*/ 0 w 325"/>
                    <a:gd name="T23" fmla="*/ 0 h 89"/>
                    <a:gd name="T24" fmla="*/ 0 w 325"/>
                    <a:gd name="T25" fmla="*/ 0 h 89"/>
                    <a:gd name="T26" fmla="*/ 0 w 325"/>
                    <a:gd name="T27" fmla="*/ 0 h 89"/>
                    <a:gd name="T28" fmla="*/ 0 w 325"/>
                    <a:gd name="T29" fmla="*/ 0 h 89"/>
                    <a:gd name="T30" fmla="*/ 0 w 325"/>
                    <a:gd name="T31" fmla="*/ 0 h 89"/>
                    <a:gd name="T32" fmla="*/ 0 w 325"/>
                    <a:gd name="T33" fmla="*/ 0 h 89"/>
                    <a:gd name="T34" fmla="*/ 0 w 325"/>
                    <a:gd name="T35" fmla="*/ 0 h 89"/>
                    <a:gd name="T36" fmla="*/ 0 w 325"/>
                    <a:gd name="T37" fmla="*/ 0 h 89"/>
                    <a:gd name="T38" fmla="*/ 0 w 325"/>
                    <a:gd name="T39" fmla="*/ 0 h 89"/>
                    <a:gd name="T40" fmla="*/ 0 w 325"/>
                    <a:gd name="T41" fmla="*/ 0 h 89"/>
                    <a:gd name="T42" fmla="*/ 0 w 325"/>
                    <a:gd name="T43" fmla="*/ 0 h 89"/>
                    <a:gd name="T44" fmla="*/ 0 w 325"/>
                    <a:gd name="T45" fmla="*/ 0 h 89"/>
                    <a:gd name="T46" fmla="*/ 0 w 325"/>
                    <a:gd name="T47" fmla="*/ 0 h 89"/>
                    <a:gd name="T48" fmla="*/ 0 w 325"/>
                    <a:gd name="T49" fmla="*/ 0 h 89"/>
                    <a:gd name="T50" fmla="*/ 0 w 325"/>
                    <a:gd name="T51" fmla="*/ 0 h 89"/>
                    <a:gd name="T52" fmla="*/ 0 w 325"/>
                    <a:gd name="T53" fmla="*/ 0 h 89"/>
                    <a:gd name="T54" fmla="*/ 0 w 325"/>
                    <a:gd name="T55" fmla="*/ 0 h 89"/>
                    <a:gd name="T56" fmla="*/ 0 w 325"/>
                    <a:gd name="T57" fmla="*/ 0 h 89"/>
                    <a:gd name="T58" fmla="*/ 0 w 325"/>
                    <a:gd name="T59" fmla="*/ 0 h 89"/>
                    <a:gd name="T60" fmla="*/ 0 w 325"/>
                    <a:gd name="T61" fmla="*/ 0 h 89"/>
                    <a:gd name="T62" fmla="*/ 0 w 325"/>
                    <a:gd name="T63" fmla="*/ 0 h 89"/>
                    <a:gd name="T64" fmla="*/ 0 w 325"/>
                    <a:gd name="T65" fmla="*/ 0 h 89"/>
                    <a:gd name="T66" fmla="*/ 0 w 325"/>
                    <a:gd name="T67" fmla="*/ 0 h 89"/>
                    <a:gd name="T68" fmla="*/ 0 w 325"/>
                    <a:gd name="T69" fmla="*/ 0 h 89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325"/>
                    <a:gd name="T106" fmla="*/ 0 h 89"/>
                    <a:gd name="T107" fmla="*/ 325 w 325"/>
                    <a:gd name="T108" fmla="*/ 89 h 89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325" h="89">
                      <a:moveTo>
                        <a:pt x="0" y="57"/>
                      </a:moveTo>
                      <a:lnTo>
                        <a:pt x="0" y="55"/>
                      </a:lnTo>
                      <a:lnTo>
                        <a:pt x="2" y="52"/>
                      </a:lnTo>
                      <a:lnTo>
                        <a:pt x="6" y="47"/>
                      </a:lnTo>
                      <a:lnTo>
                        <a:pt x="12" y="41"/>
                      </a:lnTo>
                      <a:lnTo>
                        <a:pt x="20" y="34"/>
                      </a:lnTo>
                      <a:lnTo>
                        <a:pt x="29" y="27"/>
                      </a:lnTo>
                      <a:lnTo>
                        <a:pt x="41" y="20"/>
                      </a:lnTo>
                      <a:lnTo>
                        <a:pt x="57" y="13"/>
                      </a:lnTo>
                      <a:lnTo>
                        <a:pt x="77" y="7"/>
                      </a:lnTo>
                      <a:lnTo>
                        <a:pt x="98" y="3"/>
                      </a:lnTo>
                      <a:lnTo>
                        <a:pt x="126" y="0"/>
                      </a:lnTo>
                      <a:lnTo>
                        <a:pt x="156" y="0"/>
                      </a:lnTo>
                      <a:lnTo>
                        <a:pt x="191" y="3"/>
                      </a:lnTo>
                      <a:lnTo>
                        <a:pt x="230" y="8"/>
                      </a:lnTo>
                      <a:lnTo>
                        <a:pt x="275" y="18"/>
                      </a:lnTo>
                      <a:lnTo>
                        <a:pt x="325" y="31"/>
                      </a:lnTo>
                      <a:lnTo>
                        <a:pt x="318" y="51"/>
                      </a:lnTo>
                      <a:lnTo>
                        <a:pt x="316" y="50"/>
                      </a:lnTo>
                      <a:lnTo>
                        <a:pt x="308" y="47"/>
                      </a:lnTo>
                      <a:lnTo>
                        <a:pt x="295" y="44"/>
                      </a:lnTo>
                      <a:lnTo>
                        <a:pt x="279" y="39"/>
                      </a:lnTo>
                      <a:lnTo>
                        <a:pt x="260" y="35"/>
                      </a:lnTo>
                      <a:lnTo>
                        <a:pt x="238" y="30"/>
                      </a:lnTo>
                      <a:lnTo>
                        <a:pt x="214" y="27"/>
                      </a:lnTo>
                      <a:lnTo>
                        <a:pt x="188" y="24"/>
                      </a:lnTo>
                      <a:lnTo>
                        <a:pt x="161" y="23"/>
                      </a:lnTo>
                      <a:lnTo>
                        <a:pt x="134" y="23"/>
                      </a:lnTo>
                      <a:lnTo>
                        <a:pt x="108" y="26"/>
                      </a:lnTo>
                      <a:lnTo>
                        <a:pt x="82" y="31"/>
                      </a:lnTo>
                      <a:lnTo>
                        <a:pt x="58" y="41"/>
                      </a:lnTo>
                      <a:lnTo>
                        <a:pt x="36" y="52"/>
                      </a:lnTo>
                      <a:lnTo>
                        <a:pt x="16" y="68"/>
                      </a:lnTo>
                      <a:lnTo>
                        <a:pt x="0" y="89"/>
                      </a:lnTo>
                      <a:lnTo>
                        <a:pt x="0" y="5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725" name="Freeform 185"/>
                <p:cNvSpPr>
                  <a:spLocks/>
                </p:cNvSpPr>
                <p:nvPr/>
              </p:nvSpPr>
              <p:spPr bwMode="auto">
                <a:xfrm>
                  <a:off x="4797" y="1583"/>
                  <a:ext cx="46" cy="13"/>
                </a:xfrm>
                <a:custGeom>
                  <a:avLst/>
                  <a:gdLst>
                    <a:gd name="T0" fmla="*/ 0 w 325"/>
                    <a:gd name="T1" fmla="*/ 0 h 89"/>
                    <a:gd name="T2" fmla="*/ 0 w 325"/>
                    <a:gd name="T3" fmla="*/ 0 h 89"/>
                    <a:gd name="T4" fmla="*/ 0 w 325"/>
                    <a:gd name="T5" fmla="*/ 0 h 89"/>
                    <a:gd name="T6" fmla="*/ 0 w 325"/>
                    <a:gd name="T7" fmla="*/ 0 h 89"/>
                    <a:gd name="T8" fmla="*/ 0 w 325"/>
                    <a:gd name="T9" fmla="*/ 0 h 89"/>
                    <a:gd name="T10" fmla="*/ 0 w 325"/>
                    <a:gd name="T11" fmla="*/ 0 h 89"/>
                    <a:gd name="T12" fmla="*/ 0 w 325"/>
                    <a:gd name="T13" fmla="*/ 0 h 89"/>
                    <a:gd name="T14" fmla="*/ 0 w 325"/>
                    <a:gd name="T15" fmla="*/ 0 h 89"/>
                    <a:gd name="T16" fmla="*/ 0 w 325"/>
                    <a:gd name="T17" fmla="*/ 0 h 89"/>
                    <a:gd name="T18" fmla="*/ 0 w 325"/>
                    <a:gd name="T19" fmla="*/ 0 h 89"/>
                    <a:gd name="T20" fmla="*/ 0 w 325"/>
                    <a:gd name="T21" fmla="*/ 0 h 89"/>
                    <a:gd name="T22" fmla="*/ 0 w 325"/>
                    <a:gd name="T23" fmla="*/ 0 h 89"/>
                    <a:gd name="T24" fmla="*/ 0 w 325"/>
                    <a:gd name="T25" fmla="*/ 0 h 89"/>
                    <a:gd name="T26" fmla="*/ 0 w 325"/>
                    <a:gd name="T27" fmla="*/ 0 h 89"/>
                    <a:gd name="T28" fmla="*/ 0 w 325"/>
                    <a:gd name="T29" fmla="*/ 0 h 89"/>
                    <a:gd name="T30" fmla="*/ 0 w 325"/>
                    <a:gd name="T31" fmla="*/ 0 h 89"/>
                    <a:gd name="T32" fmla="*/ 0 w 325"/>
                    <a:gd name="T33" fmla="*/ 0 h 89"/>
                    <a:gd name="T34" fmla="*/ 0 w 325"/>
                    <a:gd name="T35" fmla="*/ 0 h 89"/>
                    <a:gd name="T36" fmla="*/ 0 w 325"/>
                    <a:gd name="T37" fmla="*/ 0 h 89"/>
                    <a:gd name="T38" fmla="*/ 0 w 325"/>
                    <a:gd name="T39" fmla="*/ 0 h 89"/>
                    <a:gd name="T40" fmla="*/ 0 w 325"/>
                    <a:gd name="T41" fmla="*/ 0 h 89"/>
                    <a:gd name="T42" fmla="*/ 0 w 325"/>
                    <a:gd name="T43" fmla="*/ 0 h 89"/>
                    <a:gd name="T44" fmla="*/ 0 w 325"/>
                    <a:gd name="T45" fmla="*/ 0 h 89"/>
                    <a:gd name="T46" fmla="*/ 0 w 325"/>
                    <a:gd name="T47" fmla="*/ 0 h 89"/>
                    <a:gd name="T48" fmla="*/ 0 w 325"/>
                    <a:gd name="T49" fmla="*/ 0 h 89"/>
                    <a:gd name="T50" fmla="*/ 0 w 325"/>
                    <a:gd name="T51" fmla="*/ 0 h 89"/>
                    <a:gd name="T52" fmla="*/ 0 w 325"/>
                    <a:gd name="T53" fmla="*/ 0 h 89"/>
                    <a:gd name="T54" fmla="*/ 0 w 325"/>
                    <a:gd name="T55" fmla="*/ 0 h 89"/>
                    <a:gd name="T56" fmla="*/ 0 w 325"/>
                    <a:gd name="T57" fmla="*/ 0 h 89"/>
                    <a:gd name="T58" fmla="*/ 0 w 325"/>
                    <a:gd name="T59" fmla="*/ 0 h 89"/>
                    <a:gd name="T60" fmla="*/ 0 w 325"/>
                    <a:gd name="T61" fmla="*/ 0 h 89"/>
                    <a:gd name="T62" fmla="*/ 0 w 325"/>
                    <a:gd name="T63" fmla="*/ 0 h 89"/>
                    <a:gd name="T64" fmla="*/ 0 w 325"/>
                    <a:gd name="T65" fmla="*/ 0 h 89"/>
                    <a:gd name="T66" fmla="*/ 0 w 325"/>
                    <a:gd name="T67" fmla="*/ 0 h 89"/>
                    <a:gd name="T68" fmla="*/ 0 w 325"/>
                    <a:gd name="T69" fmla="*/ 0 h 89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325"/>
                    <a:gd name="T106" fmla="*/ 0 h 89"/>
                    <a:gd name="T107" fmla="*/ 325 w 325"/>
                    <a:gd name="T108" fmla="*/ 89 h 89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325" h="89">
                      <a:moveTo>
                        <a:pt x="0" y="56"/>
                      </a:moveTo>
                      <a:lnTo>
                        <a:pt x="0" y="55"/>
                      </a:lnTo>
                      <a:lnTo>
                        <a:pt x="2" y="52"/>
                      </a:lnTo>
                      <a:lnTo>
                        <a:pt x="6" y="47"/>
                      </a:lnTo>
                      <a:lnTo>
                        <a:pt x="12" y="40"/>
                      </a:lnTo>
                      <a:lnTo>
                        <a:pt x="20" y="33"/>
                      </a:lnTo>
                      <a:lnTo>
                        <a:pt x="29" y="27"/>
                      </a:lnTo>
                      <a:lnTo>
                        <a:pt x="41" y="18"/>
                      </a:lnTo>
                      <a:lnTo>
                        <a:pt x="57" y="13"/>
                      </a:lnTo>
                      <a:lnTo>
                        <a:pt x="77" y="7"/>
                      </a:lnTo>
                      <a:lnTo>
                        <a:pt x="98" y="2"/>
                      </a:lnTo>
                      <a:lnTo>
                        <a:pt x="126" y="0"/>
                      </a:lnTo>
                      <a:lnTo>
                        <a:pt x="156" y="0"/>
                      </a:lnTo>
                      <a:lnTo>
                        <a:pt x="191" y="2"/>
                      </a:lnTo>
                      <a:lnTo>
                        <a:pt x="230" y="8"/>
                      </a:lnTo>
                      <a:lnTo>
                        <a:pt x="275" y="17"/>
                      </a:lnTo>
                      <a:lnTo>
                        <a:pt x="325" y="31"/>
                      </a:lnTo>
                      <a:lnTo>
                        <a:pt x="318" y="49"/>
                      </a:lnTo>
                      <a:lnTo>
                        <a:pt x="316" y="48"/>
                      </a:lnTo>
                      <a:lnTo>
                        <a:pt x="308" y="46"/>
                      </a:lnTo>
                      <a:lnTo>
                        <a:pt x="295" y="43"/>
                      </a:lnTo>
                      <a:lnTo>
                        <a:pt x="279" y="38"/>
                      </a:lnTo>
                      <a:lnTo>
                        <a:pt x="260" y="35"/>
                      </a:lnTo>
                      <a:lnTo>
                        <a:pt x="238" y="30"/>
                      </a:lnTo>
                      <a:lnTo>
                        <a:pt x="214" y="27"/>
                      </a:lnTo>
                      <a:lnTo>
                        <a:pt x="188" y="23"/>
                      </a:lnTo>
                      <a:lnTo>
                        <a:pt x="161" y="22"/>
                      </a:lnTo>
                      <a:lnTo>
                        <a:pt x="134" y="23"/>
                      </a:lnTo>
                      <a:lnTo>
                        <a:pt x="108" y="25"/>
                      </a:lnTo>
                      <a:lnTo>
                        <a:pt x="82" y="31"/>
                      </a:lnTo>
                      <a:lnTo>
                        <a:pt x="58" y="40"/>
                      </a:lnTo>
                      <a:lnTo>
                        <a:pt x="36" y="52"/>
                      </a:lnTo>
                      <a:lnTo>
                        <a:pt x="16" y="68"/>
                      </a:lnTo>
                      <a:lnTo>
                        <a:pt x="0" y="89"/>
                      </a:lnTo>
                      <a:lnTo>
                        <a:pt x="0" y="5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726" name="Freeform 186"/>
                <p:cNvSpPr>
                  <a:spLocks/>
                </p:cNvSpPr>
                <p:nvPr/>
              </p:nvSpPr>
              <p:spPr bwMode="auto">
                <a:xfrm>
                  <a:off x="4841" y="1568"/>
                  <a:ext cx="75" cy="139"/>
                </a:xfrm>
                <a:custGeom>
                  <a:avLst/>
                  <a:gdLst>
                    <a:gd name="T0" fmla="*/ 0 w 528"/>
                    <a:gd name="T1" fmla="*/ 0 h 975"/>
                    <a:gd name="T2" fmla="*/ 0 w 528"/>
                    <a:gd name="T3" fmla="*/ 0 h 975"/>
                    <a:gd name="T4" fmla="*/ 0 w 528"/>
                    <a:gd name="T5" fmla="*/ 0 h 975"/>
                    <a:gd name="T6" fmla="*/ 0 w 528"/>
                    <a:gd name="T7" fmla="*/ 0 h 975"/>
                    <a:gd name="T8" fmla="*/ 0 w 528"/>
                    <a:gd name="T9" fmla="*/ 0 h 975"/>
                    <a:gd name="T10" fmla="*/ 0 w 528"/>
                    <a:gd name="T11" fmla="*/ 0 h 975"/>
                    <a:gd name="T12" fmla="*/ 0 w 528"/>
                    <a:gd name="T13" fmla="*/ 0 h 975"/>
                    <a:gd name="T14" fmla="*/ 0 w 528"/>
                    <a:gd name="T15" fmla="*/ 0 h 975"/>
                    <a:gd name="T16" fmla="*/ 0 w 528"/>
                    <a:gd name="T17" fmla="*/ 0 h 975"/>
                    <a:gd name="T18" fmla="*/ 0 w 528"/>
                    <a:gd name="T19" fmla="*/ 0 h 975"/>
                    <a:gd name="T20" fmla="*/ 0 w 528"/>
                    <a:gd name="T21" fmla="*/ 0 h 975"/>
                    <a:gd name="T22" fmla="*/ 0 w 528"/>
                    <a:gd name="T23" fmla="*/ 0 h 975"/>
                    <a:gd name="T24" fmla="*/ 0 w 528"/>
                    <a:gd name="T25" fmla="*/ 0 h 975"/>
                    <a:gd name="T26" fmla="*/ 0 w 528"/>
                    <a:gd name="T27" fmla="*/ 0 h 975"/>
                    <a:gd name="T28" fmla="*/ 0 w 528"/>
                    <a:gd name="T29" fmla="*/ 0 h 975"/>
                    <a:gd name="T30" fmla="*/ 0 w 528"/>
                    <a:gd name="T31" fmla="*/ 0 h 975"/>
                    <a:gd name="T32" fmla="*/ 0 w 528"/>
                    <a:gd name="T33" fmla="*/ 0 h 975"/>
                    <a:gd name="T34" fmla="*/ 0 w 528"/>
                    <a:gd name="T35" fmla="*/ 0 h 975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528"/>
                    <a:gd name="T55" fmla="*/ 0 h 975"/>
                    <a:gd name="T56" fmla="*/ 528 w 528"/>
                    <a:gd name="T57" fmla="*/ 975 h 975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528" h="975">
                      <a:moveTo>
                        <a:pt x="0" y="0"/>
                      </a:moveTo>
                      <a:lnTo>
                        <a:pt x="0" y="943"/>
                      </a:lnTo>
                      <a:lnTo>
                        <a:pt x="159" y="975"/>
                      </a:lnTo>
                      <a:lnTo>
                        <a:pt x="152" y="848"/>
                      </a:lnTo>
                      <a:lnTo>
                        <a:pt x="528" y="905"/>
                      </a:lnTo>
                      <a:lnTo>
                        <a:pt x="521" y="855"/>
                      </a:lnTo>
                      <a:lnTo>
                        <a:pt x="261" y="822"/>
                      </a:lnTo>
                      <a:lnTo>
                        <a:pt x="254" y="713"/>
                      </a:lnTo>
                      <a:lnTo>
                        <a:pt x="77" y="713"/>
                      </a:lnTo>
                      <a:lnTo>
                        <a:pt x="72" y="699"/>
                      </a:lnTo>
                      <a:lnTo>
                        <a:pt x="60" y="659"/>
                      </a:lnTo>
                      <a:lnTo>
                        <a:pt x="44" y="595"/>
                      </a:lnTo>
                      <a:lnTo>
                        <a:pt x="28" y="511"/>
                      </a:lnTo>
                      <a:lnTo>
                        <a:pt x="16" y="410"/>
                      </a:lnTo>
                      <a:lnTo>
                        <a:pt x="12" y="294"/>
                      </a:lnTo>
                      <a:lnTo>
                        <a:pt x="21" y="167"/>
                      </a:lnTo>
                      <a:lnTo>
                        <a:pt x="45" y="3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727" name="Freeform 187"/>
                <p:cNvSpPr>
                  <a:spLocks/>
                </p:cNvSpPr>
                <p:nvPr/>
              </p:nvSpPr>
              <p:spPr bwMode="auto">
                <a:xfrm>
                  <a:off x="4878" y="1536"/>
                  <a:ext cx="97" cy="19"/>
                </a:xfrm>
                <a:custGeom>
                  <a:avLst/>
                  <a:gdLst>
                    <a:gd name="T0" fmla="*/ 0 w 678"/>
                    <a:gd name="T1" fmla="*/ 0 h 133"/>
                    <a:gd name="T2" fmla="*/ 0 w 678"/>
                    <a:gd name="T3" fmla="*/ 0 h 133"/>
                    <a:gd name="T4" fmla="*/ 0 w 678"/>
                    <a:gd name="T5" fmla="*/ 0 h 133"/>
                    <a:gd name="T6" fmla="*/ 0 w 678"/>
                    <a:gd name="T7" fmla="*/ 0 h 133"/>
                    <a:gd name="T8" fmla="*/ 0 w 678"/>
                    <a:gd name="T9" fmla="*/ 0 h 133"/>
                    <a:gd name="T10" fmla="*/ 0 w 678"/>
                    <a:gd name="T11" fmla="*/ 0 h 133"/>
                    <a:gd name="T12" fmla="*/ 0 w 678"/>
                    <a:gd name="T13" fmla="*/ 0 h 133"/>
                    <a:gd name="T14" fmla="*/ 0 w 678"/>
                    <a:gd name="T15" fmla="*/ 0 h 133"/>
                    <a:gd name="T16" fmla="*/ 0 w 678"/>
                    <a:gd name="T17" fmla="*/ 0 h 133"/>
                    <a:gd name="T18" fmla="*/ 0 w 678"/>
                    <a:gd name="T19" fmla="*/ 0 h 133"/>
                    <a:gd name="T20" fmla="*/ 0 w 678"/>
                    <a:gd name="T21" fmla="*/ 0 h 133"/>
                    <a:gd name="T22" fmla="*/ 0 w 678"/>
                    <a:gd name="T23" fmla="*/ 0 h 133"/>
                    <a:gd name="T24" fmla="*/ 0 w 678"/>
                    <a:gd name="T25" fmla="*/ 0 h 133"/>
                    <a:gd name="T26" fmla="*/ 0 w 678"/>
                    <a:gd name="T27" fmla="*/ 0 h 133"/>
                    <a:gd name="T28" fmla="*/ 0 w 678"/>
                    <a:gd name="T29" fmla="*/ 0 h 133"/>
                    <a:gd name="T30" fmla="*/ 0 w 678"/>
                    <a:gd name="T31" fmla="*/ 0 h 133"/>
                    <a:gd name="T32" fmla="*/ 0 w 678"/>
                    <a:gd name="T33" fmla="*/ 0 h 133"/>
                    <a:gd name="T34" fmla="*/ 0 w 678"/>
                    <a:gd name="T35" fmla="*/ 0 h 133"/>
                    <a:gd name="T36" fmla="*/ 0 w 678"/>
                    <a:gd name="T37" fmla="*/ 0 h 133"/>
                    <a:gd name="T38" fmla="*/ 0 w 678"/>
                    <a:gd name="T39" fmla="*/ 0 h 133"/>
                    <a:gd name="T40" fmla="*/ 0 w 678"/>
                    <a:gd name="T41" fmla="*/ 0 h 133"/>
                    <a:gd name="T42" fmla="*/ 0 w 678"/>
                    <a:gd name="T43" fmla="*/ 0 h 133"/>
                    <a:gd name="T44" fmla="*/ 0 w 678"/>
                    <a:gd name="T45" fmla="*/ 0 h 133"/>
                    <a:gd name="T46" fmla="*/ 0 w 678"/>
                    <a:gd name="T47" fmla="*/ 0 h 133"/>
                    <a:gd name="T48" fmla="*/ 0 w 678"/>
                    <a:gd name="T49" fmla="*/ 0 h 133"/>
                    <a:gd name="T50" fmla="*/ 0 w 678"/>
                    <a:gd name="T51" fmla="*/ 0 h 133"/>
                    <a:gd name="T52" fmla="*/ 0 w 678"/>
                    <a:gd name="T53" fmla="*/ 0 h 133"/>
                    <a:gd name="T54" fmla="*/ 0 w 678"/>
                    <a:gd name="T55" fmla="*/ 0 h 133"/>
                    <a:gd name="T56" fmla="*/ 0 w 678"/>
                    <a:gd name="T57" fmla="*/ 0 h 133"/>
                    <a:gd name="T58" fmla="*/ 0 w 678"/>
                    <a:gd name="T59" fmla="*/ 0 h 133"/>
                    <a:gd name="T60" fmla="*/ 0 w 678"/>
                    <a:gd name="T61" fmla="*/ 0 h 133"/>
                    <a:gd name="T62" fmla="*/ 0 w 678"/>
                    <a:gd name="T63" fmla="*/ 0 h 133"/>
                    <a:gd name="T64" fmla="*/ 0 w 678"/>
                    <a:gd name="T65" fmla="*/ 0 h 133"/>
                    <a:gd name="T66" fmla="*/ 0 w 678"/>
                    <a:gd name="T67" fmla="*/ 0 h 133"/>
                    <a:gd name="T68" fmla="*/ 0 w 678"/>
                    <a:gd name="T69" fmla="*/ 0 h 133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678"/>
                    <a:gd name="T106" fmla="*/ 0 h 133"/>
                    <a:gd name="T107" fmla="*/ 678 w 678"/>
                    <a:gd name="T108" fmla="*/ 133 h 133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678" h="133">
                      <a:moveTo>
                        <a:pt x="0" y="133"/>
                      </a:moveTo>
                      <a:lnTo>
                        <a:pt x="4" y="132"/>
                      </a:lnTo>
                      <a:lnTo>
                        <a:pt x="15" y="127"/>
                      </a:lnTo>
                      <a:lnTo>
                        <a:pt x="32" y="122"/>
                      </a:lnTo>
                      <a:lnTo>
                        <a:pt x="56" y="114"/>
                      </a:lnTo>
                      <a:lnTo>
                        <a:pt x="86" y="104"/>
                      </a:lnTo>
                      <a:lnTo>
                        <a:pt x="120" y="95"/>
                      </a:lnTo>
                      <a:lnTo>
                        <a:pt x="160" y="86"/>
                      </a:lnTo>
                      <a:lnTo>
                        <a:pt x="204" y="78"/>
                      </a:lnTo>
                      <a:lnTo>
                        <a:pt x="252" y="70"/>
                      </a:lnTo>
                      <a:lnTo>
                        <a:pt x="303" y="64"/>
                      </a:lnTo>
                      <a:lnTo>
                        <a:pt x="358" y="60"/>
                      </a:lnTo>
                      <a:lnTo>
                        <a:pt x="414" y="58"/>
                      </a:lnTo>
                      <a:lnTo>
                        <a:pt x="474" y="60"/>
                      </a:lnTo>
                      <a:lnTo>
                        <a:pt x="534" y="65"/>
                      </a:lnTo>
                      <a:lnTo>
                        <a:pt x="596" y="74"/>
                      </a:lnTo>
                      <a:lnTo>
                        <a:pt x="659" y="88"/>
                      </a:lnTo>
                      <a:lnTo>
                        <a:pt x="678" y="0"/>
                      </a:lnTo>
                      <a:lnTo>
                        <a:pt x="674" y="0"/>
                      </a:lnTo>
                      <a:lnTo>
                        <a:pt x="659" y="0"/>
                      </a:lnTo>
                      <a:lnTo>
                        <a:pt x="636" y="0"/>
                      </a:lnTo>
                      <a:lnTo>
                        <a:pt x="606" y="1"/>
                      </a:lnTo>
                      <a:lnTo>
                        <a:pt x="570" y="2"/>
                      </a:lnTo>
                      <a:lnTo>
                        <a:pt x="527" y="3"/>
                      </a:lnTo>
                      <a:lnTo>
                        <a:pt x="480" y="7"/>
                      </a:lnTo>
                      <a:lnTo>
                        <a:pt x="430" y="9"/>
                      </a:lnTo>
                      <a:lnTo>
                        <a:pt x="376" y="14"/>
                      </a:lnTo>
                      <a:lnTo>
                        <a:pt x="320" y="18"/>
                      </a:lnTo>
                      <a:lnTo>
                        <a:pt x="264" y="24"/>
                      </a:lnTo>
                      <a:lnTo>
                        <a:pt x="208" y="32"/>
                      </a:lnTo>
                      <a:lnTo>
                        <a:pt x="152" y="40"/>
                      </a:lnTo>
                      <a:lnTo>
                        <a:pt x="98" y="50"/>
                      </a:lnTo>
                      <a:lnTo>
                        <a:pt x="47" y="62"/>
                      </a:lnTo>
                      <a:lnTo>
                        <a:pt x="0" y="76"/>
                      </a:lnTo>
                      <a:lnTo>
                        <a:pt x="0" y="133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728" name="Freeform 188"/>
                <p:cNvSpPr>
                  <a:spLocks/>
                </p:cNvSpPr>
                <p:nvPr/>
              </p:nvSpPr>
              <p:spPr bwMode="auto">
                <a:xfrm>
                  <a:off x="4821" y="1711"/>
                  <a:ext cx="163" cy="54"/>
                </a:xfrm>
                <a:custGeom>
                  <a:avLst/>
                  <a:gdLst>
                    <a:gd name="T0" fmla="*/ 0 w 1142"/>
                    <a:gd name="T1" fmla="*/ 0 h 379"/>
                    <a:gd name="T2" fmla="*/ 0 w 1142"/>
                    <a:gd name="T3" fmla="*/ 0 h 379"/>
                    <a:gd name="T4" fmla="*/ 0 w 1142"/>
                    <a:gd name="T5" fmla="*/ 0 h 379"/>
                    <a:gd name="T6" fmla="*/ 0 w 1142"/>
                    <a:gd name="T7" fmla="*/ 0 h 379"/>
                    <a:gd name="T8" fmla="*/ 0 w 1142"/>
                    <a:gd name="T9" fmla="*/ 0 h 379"/>
                    <a:gd name="T10" fmla="*/ 0 w 1142"/>
                    <a:gd name="T11" fmla="*/ 0 h 379"/>
                    <a:gd name="T12" fmla="*/ 0 w 1142"/>
                    <a:gd name="T13" fmla="*/ 0 h 379"/>
                    <a:gd name="T14" fmla="*/ 0 w 1142"/>
                    <a:gd name="T15" fmla="*/ 0 h 379"/>
                    <a:gd name="T16" fmla="*/ 0 w 1142"/>
                    <a:gd name="T17" fmla="*/ 0 h 379"/>
                    <a:gd name="T18" fmla="*/ 0 w 1142"/>
                    <a:gd name="T19" fmla="*/ 0 h 379"/>
                    <a:gd name="T20" fmla="*/ 0 w 1142"/>
                    <a:gd name="T21" fmla="*/ 0 h 379"/>
                    <a:gd name="T22" fmla="*/ 0 w 1142"/>
                    <a:gd name="T23" fmla="*/ 0 h 379"/>
                    <a:gd name="T24" fmla="*/ 0 w 1142"/>
                    <a:gd name="T25" fmla="*/ 0 h 379"/>
                    <a:gd name="T26" fmla="*/ 0 w 1142"/>
                    <a:gd name="T27" fmla="*/ 0 h 379"/>
                    <a:gd name="T28" fmla="*/ 0 w 1142"/>
                    <a:gd name="T29" fmla="*/ 0 h 379"/>
                    <a:gd name="T30" fmla="*/ 0 w 1142"/>
                    <a:gd name="T31" fmla="*/ 0 h 379"/>
                    <a:gd name="T32" fmla="*/ 0 w 1142"/>
                    <a:gd name="T33" fmla="*/ 0 h 379"/>
                    <a:gd name="T34" fmla="*/ 0 w 1142"/>
                    <a:gd name="T35" fmla="*/ 0 h 379"/>
                    <a:gd name="T36" fmla="*/ 0 w 1142"/>
                    <a:gd name="T37" fmla="*/ 0 h 379"/>
                    <a:gd name="T38" fmla="*/ 0 w 1142"/>
                    <a:gd name="T39" fmla="*/ 0 h 379"/>
                    <a:gd name="T40" fmla="*/ 0 w 1142"/>
                    <a:gd name="T41" fmla="*/ 0 h 379"/>
                    <a:gd name="T42" fmla="*/ 0 w 1142"/>
                    <a:gd name="T43" fmla="*/ 0 h 379"/>
                    <a:gd name="T44" fmla="*/ 0 w 1142"/>
                    <a:gd name="T45" fmla="*/ 0 h 379"/>
                    <a:gd name="T46" fmla="*/ 0 w 1142"/>
                    <a:gd name="T47" fmla="*/ 0 h 379"/>
                    <a:gd name="T48" fmla="*/ 0 w 1142"/>
                    <a:gd name="T49" fmla="*/ 0 h 379"/>
                    <a:gd name="T50" fmla="*/ 0 w 1142"/>
                    <a:gd name="T51" fmla="*/ 0 h 379"/>
                    <a:gd name="T52" fmla="*/ 0 w 1142"/>
                    <a:gd name="T53" fmla="*/ 0 h 379"/>
                    <a:gd name="T54" fmla="*/ 0 w 1142"/>
                    <a:gd name="T55" fmla="*/ 0 h 379"/>
                    <a:gd name="T56" fmla="*/ 0 w 1142"/>
                    <a:gd name="T57" fmla="*/ 0 h 379"/>
                    <a:gd name="T58" fmla="*/ 0 w 1142"/>
                    <a:gd name="T59" fmla="*/ 0 h 379"/>
                    <a:gd name="T60" fmla="*/ 0 w 1142"/>
                    <a:gd name="T61" fmla="*/ 0 h 379"/>
                    <a:gd name="T62" fmla="*/ 0 w 1142"/>
                    <a:gd name="T63" fmla="*/ 0 h 379"/>
                    <a:gd name="T64" fmla="*/ 0 w 1142"/>
                    <a:gd name="T65" fmla="*/ 0 h 379"/>
                    <a:gd name="T66" fmla="*/ 0 w 1142"/>
                    <a:gd name="T67" fmla="*/ 0 h 379"/>
                    <a:gd name="T68" fmla="*/ 0 w 1142"/>
                    <a:gd name="T69" fmla="*/ 0 h 379"/>
                    <a:gd name="T70" fmla="*/ 0 w 1142"/>
                    <a:gd name="T71" fmla="*/ 0 h 379"/>
                    <a:gd name="T72" fmla="*/ 0 w 1142"/>
                    <a:gd name="T73" fmla="*/ 0 h 379"/>
                    <a:gd name="T74" fmla="*/ 0 w 1142"/>
                    <a:gd name="T75" fmla="*/ 0 h 379"/>
                    <a:gd name="T76" fmla="*/ 0 w 1142"/>
                    <a:gd name="T77" fmla="*/ 0 h 379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w 1142"/>
                    <a:gd name="T118" fmla="*/ 0 h 379"/>
                    <a:gd name="T119" fmla="*/ 1142 w 1142"/>
                    <a:gd name="T120" fmla="*/ 379 h 379"/>
                  </a:gdLst>
                  <a:ahLst/>
                  <a:cxnLst>
                    <a:cxn ang="T78">
                      <a:pos x="T0" y="T1"/>
                    </a:cxn>
                    <a:cxn ang="T79">
                      <a:pos x="T2" y="T3"/>
                    </a:cxn>
                    <a:cxn ang="T80">
                      <a:pos x="T4" y="T5"/>
                    </a:cxn>
                    <a:cxn ang="T81">
                      <a:pos x="T6" y="T7"/>
                    </a:cxn>
                    <a:cxn ang="T82">
                      <a:pos x="T8" y="T9"/>
                    </a:cxn>
                    <a:cxn ang="T83">
                      <a:pos x="T10" y="T11"/>
                    </a:cxn>
                    <a:cxn ang="T84">
                      <a:pos x="T12" y="T13"/>
                    </a:cxn>
                    <a:cxn ang="T85">
                      <a:pos x="T14" y="T15"/>
                    </a:cxn>
                    <a:cxn ang="T86">
                      <a:pos x="T16" y="T17"/>
                    </a:cxn>
                    <a:cxn ang="T87">
                      <a:pos x="T18" y="T19"/>
                    </a:cxn>
                    <a:cxn ang="T88">
                      <a:pos x="T20" y="T21"/>
                    </a:cxn>
                    <a:cxn ang="T89">
                      <a:pos x="T22" y="T23"/>
                    </a:cxn>
                    <a:cxn ang="T90">
                      <a:pos x="T24" y="T25"/>
                    </a:cxn>
                    <a:cxn ang="T91">
                      <a:pos x="T26" y="T27"/>
                    </a:cxn>
                    <a:cxn ang="T92">
                      <a:pos x="T28" y="T29"/>
                    </a:cxn>
                    <a:cxn ang="T93">
                      <a:pos x="T30" y="T31"/>
                    </a:cxn>
                    <a:cxn ang="T94">
                      <a:pos x="T32" y="T33"/>
                    </a:cxn>
                    <a:cxn ang="T95">
                      <a:pos x="T34" y="T35"/>
                    </a:cxn>
                    <a:cxn ang="T96">
                      <a:pos x="T36" y="T37"/>
                    </a:cxn>
                    <a:cxn ang="T97">
                      <a:pos x="T38" y="T39"/>
                    </a:cxn>
                    <a:cxn ang="T98">
                      <a:pos x="T40" y="T41"/>
                    </a:cxn>
                    <a:cxn ang="T99">
                      <a:pos x="T42" y="T43"/>
                    </a:cxn>
                    <a:cxn ang="T100">
                      <a:pos x="T44" y="T45"/>
                    </a:cxn>
                    <a:cxn ang="T101">
                      <a:pos x="T46" y="T47"/>
                    </a:cxn>
                    <a:cxn ang="T102">
                      <a:pos x="T48" y="T49"/>
                    </a:cxn>
                    <a:cxn ang="T103">
                      <a:pos x="T50" y="T51"/>
                    </a:cxn>
                    <a:cxn ang="T104">
                      <a:pos x="T52" y="T53"/>
                    </a:cxn>
                    <a:cxn ang="T105">
                      <a:pos x="T54" y="T55"/>
                    </a:cxn>
                    <a:cxn ang="T106">
                      <a:pos x="T56" y="T57"/>
                    </a:cxn>
                    <a:cxn ang="T107">
                      <a:pos x="T58" y="T59"/>
                    </a:cxn>
                    <a:cxn ang="T108">
                      <a:pos x="T60" y="T61"/>
                    </a:cxn>
                    <a:cxn ang="T109">
                      <a:pos x="T62" y="T63"/>
                    </a:cxn>
                    <a:cxn ang="T110">
                      <a:pos x="T64" y="T65"/>
                    </a:cxn>
                    <a:cxn ang="T111">
                      <a:pos x="T66" y="T67"/>
                    </a:cxn>
                    <a:cxn ang="T112">
                      <a:pos x="T68" y="T69"/>
                    </a:cxn>
                    <a:cxn ang="T113">
                      <a:pos x="T70" y="T71"/>
                    </a:cxn>
                    <a:cxn ang="T114">
                      <a:pos x="T72" y="T73"/>
                    </a:cxn>
                    <a:cxn ang="T115">
                      <a:pos x="T74" y="T75"/>
                    </a:cxn>
                    <a:cxn ang="T116">
                      <a:pos x="T76" y="T77"/>
                    </a:cxn>
                  </a:cxnLst>
                  <a:rect l="T117" t="T118" r="T119" b="T120"/>
                  <a:pathLst>
                    <a:path w="1142" h="379">
                      <a:moveTo>
                        <a:pt x="482" y="367"/>
                      </a:moveTo>
                      <a:lnTo>
                        <a:pt x="485" y="366"/>
                      </a:lnTo>
                      <a:lnTo>
                        <a:pt x="492" y="363"/>
                      </a:lnTo>
                      <a:lnTo>
                        <a:pt x="502" y="359"/>
                      </a:lnTo>
                      <a:lnTo>
                        <a:pt x="516" y="353"/>
                      </a:lnTo>
                      <a:lnTo>
                        <a:pt x="533" y="346"/>
                      </a:lnTo>
                      <a:lnTo>
                        <a:pt x="551" y="338"/>
                      </a:lnTo>
                      <a:lnTo>
                        <a:pt x="572" y="328"/>
                      </a:lnTo>
                      <a:lnTo>
                        <a:pt x="593" y="317"/>
                      </a:lnTo>
                      <a:lnTo>
                        <a:pt x="616" y="306"/>
                      </a:lnTo>
                      <a:lnTo>
                        <a:pt x="638" y="292"/>
                      </a:lnTo>
                      <a:lnTo>
                        <a:pt x="660" y="279"/>
                      </a:lnTo>
                      <a:lnTo>
                        <a:pt x="680" y="264"/>
                      </a:lnTo>
                      <a:lnTo>
                        <a:pt x="700" y="249"/>
                      </a:lnTo>
                      <a:lnTo>
                        <a:pt x="717" y="233"/>
                      </a:lnTo>
                      <a:lnTo>
                        <a:pt x="732" y="217"/>
                      </a:lnTo>
                      <a:lnTo>
                        <a:pt x="743" y="201"/>
                      </a:lnTo>
                      <a:lnTo>
                        <a:pt x="0" y="20"/>
                      </a:lnTo>
                      <a:lnTo>
                        <a:pt x="57" y="0"/>
                      </a:lnTo>
                      <a:lnTo>
                        <a:pt x="1142" y="267"/>
                      </a:lnTo>
                      <a:lnTo>
                        <a:pt x="1098" y="292"/>
                      </a:lnTo>
                      <a:lnTo>
                        <a:pt x="784" y="212"/>
                      </a:lnTo>
                      <a:lnTo>
                        <a:pt x="783" y="213"/>
                      </a:lnTo>
                      <a:lnTo>
                        <a:pt x="781" y="216"/>
                      </a:lnTo>
                      <a:lnTo>
                        <a:pt x="776" y="221"/>
                      </a:lnTo>
                      <a:lnTo>
                        <a:pt x="769" y="228"/>
                      </a:lnTo>
                      <a:lnTo>
                        <a:pt x="761" y="237"/>
                      </a:lnTo>
                      <a:lnTo>
                        <a:pt x="750" y="246"/>
                      </a:lnTo>
                      <a:lnTo>
                        <a:pt x="737" y="258"/>
                      </a:lnTo>
                      <a:lnTo>
                        <a:pt x="721" y="269"/>
                      </a:lnTo>
                      <a:lnTo>
                        <a:pt x="703" y="282"/>
                      </a:lnTo>
                      <a:lnTo>
                        <a:pt x="684" y="295"/>
                      </a:lnTo>
                      <a:lnTo>
                        <a:pt x="660" y="309"/>
                      </a:lnTo>
                      <a:lnTo>
                        <a:pt x="635" y="323"/>
                      </a:lnTo>
                      <a:lnTo>
                        <a:pt x="606" y="338"/>
                      </a:lnTo>
                      <a:lnTo>
                        <a:pt x="574" y="352"/>
                      </a:lnTo>
                      <a:lnTo>
                        <a:pt x="540" y="366"/>
                      </a:lnTo>
                      <a:lnTo>
                        <a:pt x="502" y="379"/>
                      </a:lnTo>
                      <a:lnTo>
                        <a:pt x="482" y="36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729" name="Freeform 189"/>
                <p:cNvSpPr>
                  <a:spLocks/>
                </p:cNvSpPr>
                <p:nvPr/>
              </p:nvSpPr>
              <p:spPr bwMode="auto">
                <a:xfrm>
                  <a:off x="4787" y="1725"/>
                  <a:ext cx="167" cy="48"/>
                </a:xfrm>
                <a:custGeom>
                  <a:avLst/>
                  <a:gdLst>
                    <a:gd name="T0" fmla="*/ 0 w 1163"/>
                    <a:gd name="T1" fmla="*/ 0 h 340"/>
                    <a:gd name="T2" fmla="*/ 0 w 1163"/>
                    <a:gd name="T3" fmla="*/ 0 h 340"/>
                    <a:gd name="T4" fmla="*/ 0 w 1163"/>
                    <a:gd name="T5" fmla="*/ 0 h 340"/>
                    <a:gd name="T6" fmla="*/ 0 w 1163"/>
                    <a:gd name="T7" fmla="*/ 0 h 340"/>
                    <a:gd name="T8" fmla="*/ 0 w 1163"/>
                    <a:gd name="T9" fmla="*/ 0 h 34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63"/>
                    <a:gd name="T16" fmla="*/ 0 h 340"/>
                    <a:gd name="T17" fmla="*/ 1163 w 1163"/>
                    <a:gd name="T18" fmla="*/ 340 h 34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63" h="340">
                      <a:moveTo>
                        <a:pt x="0" y="0"/>
                      </a:moveTo>
                      <a:lnTo>
                        <a:pt x="1137" y="340"/>
                      </a:lnTo>
                      <a:lnTo>
                        <a:pt x="1163" y="340"/>
                      </a:lnTo>
                      <a:lnTo>
                        <a:pt x="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730" name="Freeform 190"/>
                <p:cNvSpPr>
                  <a:spLocks/>
                </p:cNvSpPr>
                <p:nvPr/>
              </p:nvSpPr>
              <p:spPr bwMode="auto">
                <a:xfrm>
                  <a:off x="4815" y="1718"/>
                  <a:ext cx="164" cy="44"/>
                </a:xfrm>
                <a:custGeom>
                  <a:avLst/>
                  <a:gdLst>
                    <a:gd name="T0" fmla="*/ 0 w 1149"/>
                    <a:gd name="T1" fmla="*/ 0 h 303"/>
                    <a:gd name="T2" fmla="*/ 0 w 1149"/>
                    <a:gd name="T3" fmla="*/ 0 h 303"/>
                    <a:gd name="T4" fmla="*/ 0 w 1149"/>
                    <a:gd name="T5" fmla="*/ 0 h 303"/>
                    <a:gd name="T6" fmla="*/ 0 w 1149"/>
                    <a:gd name="T7" fmla="*/ 0 h 303"/>
                    <a:gd name="T8" fmla="*/ 0 w 1149"/>
                    <a:gd name="T9" fmla="*/ 0 h 30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49"/>
                    <a:gd name="T16" fmla="*/ 0 h 303"/>
                    <a:gd name="T17" fmla="*/ 1149 w 1149"/>
                    <a:gd name="T18" fmla="*/ 303 h 30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49" h="303">
                      <a:moveTo>
                        <a:pt x="0" y="1"/>
                      </a:moveTo>
                      <a:lnTo>
                        <a:pt x="1124" y="303"/>
                      </a:lnTo>
                      <a:lnTo>
                        <a:pt x="1149" y="302"/>
                      </a:lnTo>
                      <a:lnTo>
                        <a:pt x="34" y="0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731" name="Freeform 191"/>
                <p:cNvSpPr>
                  <a:spLocks/>
                </p:cNvSpPr>
                <p:nvPr/>
              </p:nvSpPr>
              <p:spPr bwMode="auto">
                <a:xfrm>
                  <a:off x="4802" y="1721"/>
                  <a:ext cx="165" cy="48"/>
                </a:xfrm>
                <a:custGeom>
                  <a:avLst/>
                  <a:gdLst>
                    <a:gd name="T0" fmla="*/ 0 w 1155"/>
                    <a:gd name="T1" fmla="*/ 0 h 336"/>
                    <a:gd name="T2" fmla="*/ 0 w 1155"/>
                    <a:gd name="T3" fmla="*/ 0 h 336"/>
                    <a:gd name="T4" fmla="*/ 0 w 1155"/>
                    <a:gd name="T5" fmla="*/ 0 h 336"/>
                    <a:gd name="T6" fmla="*/ 0 w 1155"/>
                    <a:gd name="T7" fmla="*/ 0 h 336"/>
                    <a:gd name="T8" fmla="*/ 0 w 1155"/>
                    <a:gd name="T9" fmla="*/ 0 h 33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55"/>
                    <a:gd name="T16" fmla="*/ 0 h 336"/>
                    <a:gd name="T17" fmla="*/ 1155 w 1155"/>
                    <a:gd name="T18" fmla="*/ 336 h 3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55" h="336">
                      <a:moveTo>
                        <a:pt x="0" y="0"/>
                      </a:moveTo>
                      <a:lnTo>
                        <a:pt x="1134" y="336"/>
                      </a:lnTo>
                      <a:lnTo>
                        <a:pt x="1155" y="328"/>
                      </a:lnTo>
                      <a:lnTo>
                        <a:pt x="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259068" name="Group 192"/>
              <p:cNvGrpSpPr>
                <a:grpSpLocks/>
              </p:cNvGrpSpPr>
              <p:nvPr/>
            </p:nvGrpSpPr>
            <p:grpSpPr bwMode="auto">
              <a:xfrm rot="-5400000">
                <a:off x="1626" y="3445"/>
                <a:ext cx="391" cy="88"/>
                <a:chOff x="1450" y="3513"/>
                <a:chExt cx="391" cy="88"/>
              </a:xfrm>
            </p:grpSpPr>
            <p:sp>
              <p:nvSpPr>
                <p:cNvPr id="327691" name="Freeform 193"/>
                <p:cNvSpPr>
                  <a:spLocks/>
                </p:cNvSpPr>
                <p:nvPr/>
              </p:nvSpPr>
              <p:spPr bwMode="auto">
                <a:xfrm flipV="1">
                  <a:off x="1450" y="3574"/>
                  <a:ext cx="391" cy="27"/>
                </a:xfrm>
                <a:custGeom>
                  <a:avLst/>
                  <a:gdLst>
                    <a:gd name="T0" fmla="*/ 0 w 720"/>
                    <a:gd name="T1" fmla="*/ 0 h 56"/>
                    <a:gd name="T2" fmla="*/ 0 w 720"/>
                    <a:gd name="T3" fmla="*/ 0 h 56"/>
                    <a:gd name="T4" fmla="*/ 1 w 720"/>
                    <a:gd name="T5" fmla="*/ 0 h 56"/>
                    <a:gd name="T6" fmla="*/ 1 w 720"/>
                    <a:gd name="T7" fmla="*/ 0 h 56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720"/>
                    <a:gd name="T13" fmla="*/ 0 h 56"/>
                    <a:gd name="T14" fmla="*/ 720 w 720"/>
                    <a:gd name="T15" fmla="*/ 56 h 5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720" h="56">
                      <a:moveTo>
                        <a:pt x="0" y="0"/>
                      </a:moveTo>
                      <a:lnTo>
                        <a:pt x="0" y="56"/>
                      </a:lnTo>
                      <a:lnTo>
                        <a:pt x="720" y="56"/>
                      </a:lnTo>
                      <a:lnTo>
                        <a:pt x="720" y="8"/>
                      </a:lnTo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327692" name="Line 194"/>
                <p:cNvSpPr>
                  <a:spLocks noChangeShapeType="1"/>
                </p:cNvSpPr>
                <p:nvPr/>
              </p:nvSpPr>
              <p:spPr bwMode="auto">
                <a:xfrm>
                  <a:off x="1642" y="3513"/>
                  <a:ext cx="0" cy="6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259069" name="Group 195"/>
              <p:cNvGrpSpPr>
                <a:grpSpLocks/>
              </p:cNvGrpSpPr>
              <p:nvPr/>
            </p:nvGrpSpPr>
            <p:grpSpPr bwMode="auto">
              <a:xfrm>
                <a:off x="1533" y="3422"/>
                <a:ext cx="275" cy="118"/>
                <a:chOff x="3600" y="219"/>
                <a:chExt cx="360" cy="175"/>
              </a:xfrm>
            </p:grpSpPr>
            <p:sp>
              <p:nvSpPr>
                <p:cNvPr id="259070" name="Oval 196"/>
                <p:cNvSpPr>
                  <a:spLocks noChangeArrowheads="1"/>
                </p:cNvSpPr>
                <p:nvPr/>
              </p:nvSpPr>
              <p:spPr bwMode="auto">
                <a:xfrm>
                  <a:off x="3603" y="297"/>
                  <a:ext cx="357" cy="97"/>
                </a:xfrm>
                <a:prstGeom prst="ellipse">
                  <a:avLst/>
                </a:prstGeom>
                <a:solidFill>
                  <a:srgbClr val="FF0000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charset="0"/>
                    <a:buChar char="r"/>
                    <a:defRPr sz="28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75000"/>
                    <a:buFont typeface="ZapfDingbats" charset="0"/>
                    <a:buChar char="m"/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59071" name="Line 197"/>
                <p:cNvSpPr>
                  <a:spLocks noChangeShapeType="1"/>
                </p:cNvSpPr>
                <p:nvPr/>
              </p:nvSpPr>
              <p:spPr bwMode="auto">
                <a:xfrm>
                  <a:off x="3603" y="289"/>
                  <a:ext cx="0" cy="6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27680" name="Line 198"/>
                <p:cNvSpPr>
                  <a:spLocks noChangeShapeType="1"/>
                </p:cNvSpPr>
                <p:nvPr/>
              </p:nvSpPr>
              <p:spPr bwMode="auto">
                <a:xfrm>
                  <a:off x="3960" y="289"/>
                  <a:ext cx="0" cy="6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27681" name="Rectangle 199"/>
                <p:cNvSpPr>
                  <a:spLocks noChangeArrowheads="1"/>
                </p:cNvSpPr>
                <p:nvPr/>
              </p:nvSpPr>
              <p:spPr bwMode="auto">
                <a:xfrm>
                  <a:off x="3603" y="289"/>
                  <a:ext cx="354" cy="59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charset="0"/>
                    <a:buChar char="r"/>
                    <a:defRPr sz="28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75000"/>
                    <a:buFont typeface="ZapfDingbats" charset="0"/>
                    <a:buChar char="m"/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solidFill>
                      <a:srgbClr val="000000"/>
                    </a:solidFill>
                    <a:latin typeface="Times New Roman" charset="0"/>
                  </a:endParaRPr>
                </a:p>
              </p:txBody>
            </p:sp>
            <p:sp>
              <p:nvSpPr>
                <p:cNvPr id="327682" name="Oval 200"/>
                <p:cNvSpPr>
                  <a:spLocks noChangeArrowheads="1"/>
                </p:cNvSpPr>
                <p:nvPr/>
              </p:nvSpPr>
              <p:spPr bwMode="auto">
                <a:xfrm>
                  <a:off x="3600" y="219"/>
                  <a:ext cx="357" cy="113"/>
                </a:xfrm>
                <a:prstGeom prst="ellipse">
                  <a:avLst/>
                </a:prstGeom>
                <a:solidFill>
                  <a:srgbClr val="FF0000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charset="0"/>
                    <a:buChar char="r"/>
                    <a:defRPr sz="28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75000"/>
                    <a:buFont typeface="ZapfDingbats" charset="0"/>
                    <a:buChar char="m"/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  <p:grpSp>
              <p:nvGrpSpPr>
                <p:cNvPr id="327683" name="Group 201"/>
                <p:cNvGrpSpPr>
                  <a:grpSpLocks/>
                </p:cNvGrpSpPr>
                <p:nvPr/>
              </p:nvGrpSpPr>
              <p:grpSpPr bwMode="auto">
                <a:xfrm>
                  <a:off x="3686" y="244"/>
                  <a:ext cx="177" cy="66"/>
                  <a:chOff x="2848" y="848"/>
                  <a:chExt cx="140" cy="98"/>
                </a:xfrm>
              </p:grpSpPr>
              <p:sp>
                <p:nvSpPr>
                  <p:cNvPr id="327688" name="Line 202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2848" y="848"/>
                    <a:ext cx="50" cy="2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27689" name="Line 203"/>
                  <p:cNvSpPr>
                    <a:spLocks noChangeShapeType="1"/>
                  </p:cNvSpPr>
                  <p:nvPr/>
                </p:nvSpPr>
                <p:spPr bwMode="auto">
                  <a:xfrm>
                    <a:off x="2944" y="946"/>
                    <a:ext cx="44" cy="0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27690" name="Line 204"/>
                  <p:cNvSpPr>
                    <a:spLocks noChangeShapeType="1"/>
                  </p:cNvSpPr>
                  <p:nvPr/>
                </p:nvSpPr>
                <p:spPr bwMode="auto">
                  <a:xfrm>
                    <a:off x="2894" y="850"/>
                    <a:ext cx="52" cy="96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27684" name="Group 205"/>
                <p:cNvGrpSpPr>
                  <a:grpSpLocks/>
                </p:cNvGrpSpPr>
                <p:nvPr/>
              </p:nvGrpSpPr>
              <p:grpSpPr bwMode="auto">
                <a:xfrm flipV="1">
                  <a:off x="3686" y="243"/>
                  <a:ext cx="177" cy="66"/>
                  <a:chOff x="2848" y="848"/>
                  <a:chExt cx="140" cy="98"/>
                </a:xfrm>
              </p:grpSpPr>
              <p:sp>
                <p:nvSpPr>
                  <p:cNvPr id="327685" name="Line 206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2848" y="848"/>
                    <a:ext cx="50" cy="2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27686" name="Line 207"/>
                  <p:cNvSpPr>
                    <a:spLocks noChangeShapeType="1"/>
                  </p:cNvSpPr>
                  <p:nvPr/>
                </p:nvSpPr>
                <p:spPr bwMode="auto">
                  <a:xfrm>
                    <a:off x="2944" y="946"/>
                    <a:ext cx="44" cy="0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27687" name="Line 208"/>
                  <p:cNvSpPr>
                    <a:spLocks noChangeShapeType="1"/>
                  </p:cNvSpPr>
                  <p:nvPr/>
                </p:nvSpPr>
                <p:spPr bwMode="auto">
                  <a:xfrm>
                    <a:off x="2894" y="850"/>
                    <a:ext cx="52" cy="96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</p:grpSp>
        <p:grpSp>
          <p:nvGrpSpPr>
            <p:cNvPr id="258673" name="Group 209"/>
            <p:cNvGrpSpPr>
              <a:grpSpLocks/>
            </p:cNvGrpSpPr>
            <p:nvPr/>
          </p:nvGrpSpPr>
          <p:grpSpPr bwMode="auto">
            <a:xfrm>
              <a:off x="818" y="3551"/>
              <a:ext cx="544" cy="315"/>
              <a:chOff x="1659" y="3364"/>
              <a:chExt cx="544" cy="315"/>
            </a:xfrm>
          </p:grpSpPr>
          <p:grpSp>
            <p:nvGrpSpPr>
              <p:cNvPr id="258969" name="Group 210"/>
              <p:cNvGrpSpPr>
                <a:grpSpLocks/>
              </p:cNvGrpSpPr>
              <p:nvPr/>
            </p:nvGrpSpPr>
            <p:grpSpPr bwMode="auto">
              <a:xfrm>
                <a:off x="2044" y="3533"/>
                <a:ext cx="159" cy="146"/>
                <a:chOff x="4781" y="1833"/>
                <a:chExt cx="318" cy="262"/>
              </a:xfrm>
            </p:grpSpPr>
            <p:sp>
              <p:nvSpPr>
                <p:cNvPr id="259026" name="AutoShape 211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4787" y="1835"/>
                  <a:ext cx="312" cy="26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9027" name="Freeform 212"/>
                <p:cNvSpPr>
                  <a:spLocks/>
                </p:cNvSpPr>
                <p:nvPr/>
              </p:nvSpPr>
              <p:spPr bwMode="auto">
                <a:xfrm>
                  <a:off x="4781" y="1833"/>
                  <a:ext cx="307" cy="258"/>
                </a:xfrm>
                <a:custGeom>
                  <a:avLst/>
                  <a:gdLst>
                    <a:gd name="T0" fmla="*/ 0 w 2150"/>
                    <a:gd name="T1" fmla="*/ 0 h 1804"/>
                    <a:gd name="T2" fmla="*/ 0 w 2150"/>
                    <a:gd name="T3" fmla="*/ 0 h 1804"/>
                    <a:gd name="T4" fmla="*/ 0 w 2150"/>
                    <a:gd name="T5" fmla="*/ 0 h 1804"/>
                    <a:gd name="T6" fmla="*/ 0 w 2150"/>
                    <a:gd name="T7" fmla="*/ 0 h 1804"/>
                    <a:gd name="T8" fmla="*/ 0 w 2150"/>
                    <a:gd name="T9" fmla="*/ 0 h 1804"/>
                    <a:gd name="T10" fmla="*/ 0 w 2150"/>
                    <a:gd name="T11" fmla="*/ 0 h 1804"/>
                    <a:gd name="T12" fmla="*/ 0 w 2150"/>
                    <a:gd name="T13" fmla="*/ 0 h 1804"/>
                    <a:gd name="T14" fmla="*/ 0 w 2150"/>
                    <a:gd name="T15" fmla="*/ 0 h 1804"/>
                    <a:gd name="T16" fmla="*/ 0 w 2150"/>
                    <a:gd name="T17" fmla="*/ 0 h 1804"/>
                    <a:gd name="T18" fmla="*/ 0 w 2150"/>
                    <a:gd name="T19" fmla="*/ 0 h 1804"/>
                    <a:gd name="T20" fmla="*/ 0 w 2150"/>
                    <a:gd name="T21" fmla="*/ 0 h 1804"/>
                    <a:gd name="T22" fmla="*/ 0 w 2150"/>
                    <a:gd name="T23" fmla="*/ 0 h 1804"/>
                    <a:gd name="T24" fmla="*/ 0 w 2150"/>
                    <a:gd name="T25" fmla="*/ 0 h 1804"/>
                    <a:gd name="T26" fmla="*/ 0 w 2150"/>
                    <a:gd name="T27" fmla="*/ 0 h 1804"/>
                    <a:gd name="T28" fmla="*/ 0 w 2150"/>
                    <a:gd name="T29" fmla="*/ 0 h 1804"/>
                    <a:gd name="T30" fmla="*/ 0 w 2150"/>
                    <a:gd name="T31" fmla="*/ 0 h 1804"/>
                    <a:gd name="T32" fmla="*/ 0 w 2150"/>
                    <a:gd name="T33" fmla="*/ 0 h 1804"/>
                    <a:gd name="T34" fmla="*/ 0 w 2150"/>
                    <a:gd name="T35" fmla="*/ 0 h 1804"/>
                    <a:gd name="T36" fmla="*/ 0 w 2150"/>
                    <a:gd name="T37" fmla="*/ 0 h 1804"/>
                    <a:gd name="T38" fmla="*/ 0 w 2150"/>
                    <a:gd name="T39" fmla="*/ 0 h 1804"/>
                    <a:gd name="T40" fmla="*/ 0 w 2150"/>
                    <a:gd name="T41" fmla="*/ 0 h 1804"/>
                    <a:gd name="T42" fmla="*/ 0 w 2150"/>
                    <a:gd name="T43" fmla="*/ 0 h 1804"/>
                    <a:gd name="T44" fmla="*/ 0 w 2150"/>
                    <a:gd name="T45" fmla="*/ 0 h 1804"/>
                    <a:gd name="T46" fmla="*/ 0 w 2150"/>
                    <a:gd name="T47" fmla="*/ 0 h 1804"/>
                    <a:gd name="T48" fmla="*/ 0 w 2150"/>
                    <a:gd name="T49" fmla="*/ 0 h 1804"/>
                    <a:gd name="T50" fmla="*/ 0 w 2150"/>
                    <a:gd name="T51" fmla="*/ 0 h 1804"/>
                    <a:gd name="T52" fmla="*/ 0 w 2150"/>
                    <a:gd name="T53" fmla="*/ 0 h 1804"/>
                    <a:gd name="T54" fmla="*/ 0 w 2150"/>
                    <a:gd name="T55" fmla="*/ 0 h 1804"/>
                    <a:gd name="T56" fmla="*/ 0 w 2150"/>
                    <a:gd name="T57" fmla="*/ 0 h 1804"/>
                    <a:gd name="T58" fmla="*/ 0 w 2150"/>
                    <a:gd name="T59" fmla="*/ 0 h 1804"/>
                    <a:gd name="T60" fmla="*/ 0 w 2150"/>
                    <a:gd name="T61" fmla="*/ 0 h 1804"/>
                    <a:gd name="T62" fmla="*/ 0 w 2150"/>
                    <a:gd name="T63" fmla="*/ 0 h 1804"/>
                    <a:gd name="T64" fmla="*/ 0 w 2150"/>
                    <a:gd name="T65" fmla="*/ 0 h 1804"/>
                    <a:gd name="T66" fmla="*/ 0 w 2150"/>
                    <a:gd name="T67" fmla="*/ 0 h 1804"/>
                    <a:gd name="T68" fmla="*/ 0 w 2150"/>
                    <a:gd name="T69" fmla="*/ 0 h 1804"/>
                    <a:gd name="T70" fmla="*/ 0 w 2150"/>
                    <a:gd name="T71" fmla="*/ 0 h 1804"/>
                    <a:gd name="T72" fmla="*/ 0 w 2150"/>
                    <a:gd name="T73" fmla="*/ 0 h 1804"/>
                    <a:gd name="T74" fmla="*/ 0 w 2150"/>
                    <a:gd name="T75" fmla="*/ 0 h 1804"/>
                    <a:gd name="T76" fmla="*/ 0 w 2150"/>
                    <a:gd name="T77" fmla="*/ 0 h 1804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w 2150"/>
                    <a:gd name="T118" fmla="*/ 0 h 1804"/>
                    <a:gd name="T119" fmla="*/ 2150 w 2150"/>
                    <a:gd name="T120" fmla="*/ 1804 h 1804"/>
                  </a:gdLst>
                  <a:ahLst/>
                  <a:cxnLst>
                    <a:cxn ang="T78">
                      <a:pos x="T0" y="T1"/>
                    </a:cxn>
                    <a:cxn ang="T79">
                      <a:pos x="T2" y="T3"/>
                    </a:cxn>
                    <a:cxn ang="T80">
                      <a:pos x="T4" y="T5"/>
                    </a:cxn>
                    <a:cxn ang="T81">
                      <a:pos x="T6" y="T7"/>
                    </a:cxn>
                    <a:cxn ang="T82">
                      <a:pos x="T8" y="T9"/>
                    </a:cxn>
                    <a:cxn ang="T83">
                      <a:pos x="T10" y="T11"/>
                    </a:cxn>
                    <a:cxn ang="T84">
                      <a:pos x="T12" y="T13"/>
                    </a:cxn>
                    <a:cxn ang="T85">
                      <a:pos x="T14" y="T15"/>
                    </a:cxn>
                    <a:cxn ang="T86">
                      <a:pos x="T16" y="T17"/>
                    </a:cxn>
                    <a:cxn ang="T87">
                      <a:pos x="T18" y="T19"/>
                    </a:cxn>
                    <a:cxn ang="T88">
                      <a:pos x="T20" y="T21"/>
                    </a:cxn>
                    <a:cxn ang="T89">
                      <a:pos x="T22" y="T23"/>
                    </a:cxn>
                    <a:cxn ang="T90">
                      <a:pos x="T24" y="T25"/>
                    </a:cxn>
                    <a:cxn ang="T91">
                      <a:pos x="T26" y="T27"/>
                    </a:cxn>
                    <a:cxn ang="T92">
                      <a:pos x="T28" y="T29"/>
                    </a:cxn>
                    <a:cxn ang="T93">
                      <a:pos x="T30" y="T31"/>
                    </a:cxn>
                    <a:cxn ang="T94">
                      <a:pos x="T32" y="T33"/>
                    </a:cxn>
                    <a:cxn ang="T95">
                      <a:pos x="T34" y="T35"/>
                    </a:cxn>
                    <a:cxn ang="T96">
                      <a:pos x="T36" y="T37"/>
                    </a:cxn>
                    <a:cxn ang="T97">
                      <a:pos x="T38" y="T39"/>
                    </a:cxn>
                    <a:cxn ang="T98">
                      <a:pos x="T40" y="T41"/>
                    </a:cxn>
                    <a:cxn ang="T99">
                      <a:pos x="T42" y="T43"/>
                    </a:cxn>
                    <a:cxn ang="T100">
                      <a:pos x="T44" y="T45"/>
                    </a:cxn>
                    <a:cxn ang="T101">
                      <a:pos x="T46" y="T47"/>
                    </a:cxn>
                    <a:cxn ang="T102">
                      <a:pos x="T48" y="T49"/>
                    </a:cxn>
                    <a:cxn ang="T103">
                      <a:pos x="T50" y="T51"/>
                    </a:cxn>
                    <a:cxn ang="T104">
                      <a:pos x="T52" y="T53"/>
                    </a:cxn>
                    <a:cxn ang="T105">
                      <a:pos x="T54" y="T55"/>
                    </a:cxn>
                    <a:cxn ang="T106">
                      <a:pos x="T56" y="T57"/>
                    </a:cxn>
                    <a:cxn ang="T107">
                      <a:pos x="T58" y="T59"/>
                    </a:cxn>
                    <a:cxn ang="T108">
                      <a:pos x="T60" y="T61"/>
                    </a:cxn>
                    <a:cxn ang="T109">
                      <a:pos x="T62" y="T63"/>
                    </a:cxn>
                    <a:cxn ang="T110">
                      <a:pos x="T64" y="T65"/>
                    </a:cxn>
                    <a:cxn ang="T111">
                      <a:pos x="T66" y="T67"/>
                    </a:cxn>
                    <a:cxn ang="T112">
                      <a:pos x="T68" y="T69"/>
                    </a:cxn>
                    <a:cxn ang="T113">
                      <a:pos x="T70" y="T71"/>
                    </a:cxn>
                    <a:cxn ang="T114">
                      <a:pos x="T72" y="T73"/>
                    </a:cxn>
                    <a:cxn ang="T115">
                      <a:pos x="T74" y="T75"/>
                    </a:cxn>
                    <a:cxn ang="T116">
                      <a:pos x="T76" y="T77"/>
                    </a:cxn>
                  </a:cxnLst>
                  <a:rect l="T117" t="T118" r="T119" b="T120"/>
                  <a:pathLst>
                    <a:path w="2150" h="1804">
                      <a:moveTo>
                        <a:pt x="582" y="239"/>
                      </a:moveTo>
                      <a:lnTo>
                        <a:pt x="606" y="129"/>
                      </a:lnTo>
                      <a:lnTo>
                        <a:pt x="607" y="129"/>
                      </a:lnTo>
                      <a:lnTo>
                        <a:pt x="611" y="128"/>
                      </a:lnTo>
                      <a:lnTo>
                        <a:pt x="616" y="125"/>
                      </a:lnTo>
                      <a:lnTo>
                        <a:pt x="623" y="123"/>
                      </a:lnTo>
                      <a:lnTo>
                        <a:pt x="633" y="120"/>
                      </a:lnTo>
                      <a:lnTo>
                        <a:pt x="645" y="115"/>
                      </a:lnTo>
                      <a:lnTo>
                        <a:pt x="659" y="112"/>
                      </a:lnTo>
                      <a:lnTo>
                        <a:pt x="676" y="107"/>
                      </a:lnTo>
                      <a:lnTo>
                        <a:pt x="694" y="101"/>
                      </a:lnTo>
                      <a:lnTo>
                        <a:pt x="715" y="95"/>
                      </a:lnTo>
                      <a:lnTo>
                        <a:pt x="738" y="90"/>
                      </a:lnTo>
                      <a:lnTo>
                        <a:pt x="763" y="84"/>
                      </a:lnTo>
                      <a:lnTo>
                        <a:pt x="790" y="78"/>
                      </a:lnTo>
                      <a:lnTo>
                        <a:pt x="820" y="71"/>
                      </a:lnTo>
                      <a:lnTo>
                        <a:pt x="852" y="64"/>
                      </a:lnTo>
                      <a:lnTo>
                        <a:pt x="886" y="59"/>
                      </a:lnTo>
                      <a:lnTo>
                        <a:pt x="922" y="52"/>
                      </a:lnTo>
                      <a:lnTo>
                        <a:pt x="961" y="46"/>
                      </a:lnTo>
                      <a:lnTo>
                        <a:pt x="1002" y="40"/>
                      </a:lnTo>
                      <a:lnTo>
                        <a:pt x="1044" y="35"/>
                      </a:lnTo>
                      <a:lnTo>
                        <a:pt x="1090" y="29"/>
                      </a:lnTo>
                      <a:lnTo>
                        <a:pt x="1138" y="23"/>
                      </a:lnTo>
                      <a:lnTo>
                        <a:pt x="1187" y="18"/>
                      </a:lnTo>
                      <a:lnTo>
                        <a:pt x="1240" y="14"/>
                      </a:lnTo>
                      <a:lnTo>
                        <a:pt x="1294" y="10"/>
                      </a:lnTo>
                      <a:lnTo>
                        <a:pt x="1350" y="7"/>
                      </a:lnTo>
                      <a:lnTo>
                        <a:pt x="1410" y="4"/>
                      </a:lnTo>
                      <a:lnTo>
                        <a:pt x="1470" y="1"/>
                      </a:lnTo>
                      <a:lnTo>
                        <a:pt x="1535" y="0"/>
                      </a:lnTo>
                      <a:lnTo>
                        <a:pt x="1601" y="0"/>
                      </a:lnTo>
                      <a:lnTo>
                        <a:pt x="1668" y="0"/>
                      </a:lnTo>
                      <a:lnTo>
                        <a:pt x="1739" y="1"/>
                      </a:lnTo>
                      <a:lnTo>
                        <a:pt x="1816" y="44"/>
                      </a:lnTo>
                      <a:lnTo>
                        <a:pt x="1799" y="248"/>
                      </a:lnTo>
                      <a:lnTo>
                        <a:pt x="1804" y="251"/>
                      </a:lnTo>
                      <a:lnTo>
                        <a:pt x="1820" y="259"/>
                      </a:lnTo>
                      <a:lnTo>
                        <a:pt x="1842" y="272"/>
                      </a:lnTo>
                      <a:lnTo>
                        <a:pt x="1868" y="292"/>
                      </a:lnTo>
                      <a:lnTo>
                        <a:pt x="1896" y="318"/>
                      </a:lnTo>
                      <a:lnTo>
                        <a:pt x="1920" y="351"/>
                      </a:lnTo>
                      <a:lnTo>
                        <a:pt x="1939" y="390"/>
                      </a:lnTo>
                      <a:lnTo>
                        <a:pt x="1951" y="436"/>
                      </a:lnTo>
                      <a:lnTo>
                        <a:pt x="2125" y="593"/>
                      </a:lnTo>
                      <a:lnTo>
                        <a:pt x="2078" y="1009"/>
                      </a:lnTo>
                      <a:lnTo>
                        <a:pt x="1799" y="1149"/>
                      </a:lnTo>
                      <a:lnTo>
                        <a:pt x="2129" y="1247"/>
                      </a:lnTo>
                      <a:lnTo>
                        <a:pt x="2131" y="1251"/>
                      </a:lnTo>
                      <a:lnTo>
                        <a:pt x="2137" y="1264"/>
                      </a:lnTo>
                      <a:lnTo>
                        <a:pt x="2143" y="1284"/>
                      </a:lnTo>
                      <a:lnTo>
                        <a:pt x="2149" y="1310"/>
                      </a:lnTo>
                      <a:lnTo>
                        <a:pt x="2150" y="1342"/>
                      </a:lnTo>
                      <a:lnTo>
                        <a:pt x="2147" y="1380"/>
                      </a:lnTo>
                      <a:lnTo>
                        <a:pt x="2136" y="1423"/>
                      </a:lnTo>
                      <a:lnTo>
                        <a:pt x="2117" y="1468"/>
                      </a:lnTo>
                      <a:lnTo>
                        <a:pt x="1244" y="1804"/>
                      </a:lnTo>
                      <a:lnTo>
                        <a:pt x="0" y="1413"/>
                      </a:lnTo>
                      <a:lnTo>
                        <a:pt x="22" y="1367"/>
                      </a:lnTo>
                      <a:lnTo>
                        <a:pt x="212" y="1302"/>
                      </a:lnTo>
                      <a:lnTo>
                        <a:pt x="212" y="248"/>
                      </a:lnTo>
                      <a:lnTo>
                        <a:pt x="213" y="247"/>
                      </a:lnTo>
                      <a:lnTo>
                        <a:pt x="217" y="244"/>
                      </a:lnTo>
                      <a:lnTo>
                        <a:pt x="223" y="240"/>
                      </a:lnTo>
                      <a:lnTo>
                        <a:pt x="232" y="234"/>
                      </a:lnTo>
                      <a:lnTo>
                        <a:pt x="245" y="228"/>
                      </a:lnTo>
                      <a:lnTo>
                        <a:pt x="258" y="221"/>
                      </a:lnTo>
                      <a:lnTo>
                        <a:pt x="276" y="214"/>
                      </a:lnTo>
                      <a:lnTo>
                        <a:pt x="294" y="207"/>
                      </a:lnTo>
                      <a:lnTo>
                        <a:pt x="316" y="201"/>
                      </a:lnTo>
                      <a:lnTo>
                        <a:pt x="340" y="197"/>
                      </a:lnTo>
                      <a:lnTo>
                        <a:pt x="366" y="194"/>
                      </a:lnTo>
                      <a:lnTo>
                        <a:pt x="393" y="192"/>
                      </a:lnTo>
                      <a:lnTo>
                        <a:pt x="424" y="193"/>
                      </a:lnTo>
                      <a:lnTo>
                        <a:pt x="457" y="197"/>
                      </a:lnTo>
                      <a:lnTo>
                        <a:pt x="493" y="203"/>
                      </a:lnTo>
                      <a:lnTo>
                        <a:pt x="529" y="214"/>
                      </a:lnTo>
                      <a:lnTo>
                        <a:pt x="582" y="239"/>
                      </a:lnTo>
                      <a:close/>
                    </a:path>
                  </a:pathLst>
                </a:cu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9028" name="Freeform 213"/>
                <p:cNvSpPr>
                  <a:spLocks/>
                </p:cNvSpPr>
                <p:nvPr/>
              </p:nvSpPr>
              <p:spPr bwMode="auto">
                <a:xfrm>
                  <a:off x="4894" y="1857"/>
                  <a:ext cx="98" cy="112"/>
                </a:xfrm>
                <a:custGeom>
                  <a:avLst/>
                  <a:gdLst>
                    <a:gd name="T0" fmla="*/ 0 w 690"/>
                    <a:gd name="T1" fmla="*/ 0 h 782"/>
                    <a:gd name="T2" fmla="*/ 0 w 690"/>
                    <a:gd name="T3" fmla="*/ 0 h 782"/>
                    <a:gd name="T4" fmla="*/ 0 w 690"/>
                    <a:gd name="T5" fmla="*/ 0 h 782"/>
                    <a:gd name="T6" fmla="*/ 0 w 690"/>
                    <a:gd name="T7" fmla="*/ 0 h 782"/>
                    <a:gd name="T8" fmla="*/ 0 w 690"/>
                    <a:gd name="T9" fmla="*/ 0 h 782"/>
                    <a:gd name="T10" fmla="*/ 0 w 690"/>
                    <a:gd name="T11" fmla="*/ 0 h 782"/>
                    <a:gd name="T12" fmla="*/ 0 w 690"/>
                    <a:gd name="T13" fmla="*/ 0 h 782"/>
                    <a:gd name="T14" fmla="*/ 0 w 690"/>
                    <a:gd name="T15" fmla="*/ 0 h 782"/>
                    <a:gd name="T16" fmla="*/ 0 w 690"/>
                    <a:gd name="T17" fmla="*/ 0 h 782"/>
                    <a:gd name="T18" fmla="*/ 0 w 690"/>
                    <a:gd name="T19" fmla="*/ 0 h 782"/>
                    <a:gd name="T20" fmla="*/ 0 w 690"/>
                    <a:gd name="T21" fmla="*/ 0 h 782"/>
                    <a:gd name="T22" fmla="*/ 0 w 690"/>
                    <a:gd name="T23" fmla="*/ 0 h 782"/>
                    <a:gd name="T24" fmla="*/ 0 w 690"/>
                    <a:gd name="T25" fmla="*/ 0 h 782"/>
                    <a:gd name="T26" fmla="*/ 0 w 690"/>
                    <a:gd name="T27" fmla="*/ 0 h 782"/>
                    <a:gd name="T28" fmla="*/ 0 w 690"/>
                    <a:gd name="T29" fmla="*/ 0 h 782"/>
                    <a:gd name="T30" fmla="*/ 0 w 690"/>
                    <a:gd name="T31" fmla="*/ 0 h 782"/>
                    <a:gd name="T32" fmla="*/ 0 w 690"/>
                    <a:gd name="T33" fmla="*/ 0 h 782"/>
                    <a:gd name="T34" fmla="*/ 0 w 690"/>
                    <a:gd name="T35" fmla="*/ 0 h 782"/>
                    <a:gd name="T36" fmla="*/ 0 w 690"/>
                    <a:gd name="T37" fmla="*/ 0 h 782"/>
                    <a:gd name="T38" fmla="*/ 0 w 690"/>
                    <a:gd name="T39" fmla="*/ 0 h 782"/>
                    <a:gd name="T40" fmla="*/ 0 w 690"/>
                    <a:gd name="T41" fmla="*/ 0 h 782"/>
                    <a:gd name="T42" fmla="*/ 0 w 690"/>
                    <a:gd name="T43" fmla="*/ 0 h 782"/>
                    <a:gd name="T44" fmla="*/ 0 w 690"/>
                    <a:gd name="T45" fmla="*/ 0 h 782"/>
                    <a:gd name="T46" fmla="*/ 0 w 690"/>
                    <a:gd name="T47" fmla="*/ 0 h 782"/>
                    <a:gd name="T48" fmla="*/ 0 w 690"/>
                    <a:gd name="T49" fmla="*/ 0 h 782"/>
                    <a:gd name="T50" fmla="*/ 0 w 690"/>
                    <a:gd name="T51" fmla="*/ 0 h 782"/>
                    <a:gd name="T52" fmla="*/ 0 w 690"/>
                    <a:gd name="T53" fmla="*/ 0 h 782"/>
                    <a:gd name="T54" fmla="*/ 0 w 690"/>
                    <a:gd name="T55" fmla="*/ 0 h 782"/>
                    <a:gd name="T56" fmla="*/ 0 w 690"/>
                    <a:gd name="T57" fmla="*/ 0 h 782"/>
                    <a:gd name="T58" fmla="*/ 0 w 690"/>
                    <a:gd name="T59" fmla="*/ 0 h 782"/>
                    <a:gd name="T60" fmla="*/ 0 w 690"/>
                    <a:gd name="T61" fmla="*/ 0 h 782"/>
                    <a:gd name="T62" fmla="*/ 0 w 690"/>
                    <a:gd name="T63" fmla="*/ 0 h 782"/>
                    <a:gd name="T64" fmla="*/ 0 w 690"/>
                    <a:gd name="T65" fmla="*/ 0 h 782"/>
                    <a:gd name="T66" fmla="*/ 0 w 690"/>
                    <a:gd name="T67" fmla="*/ 0 h 782"/>
                    <a:gd name="T68" fmla="*/ 0 w 690"/>
                    <a:gd name="T69" fmla="*/ 0 h 782"/>
                    <a:gd name="T70" fmla="*/ 0 w 690"/>
                    <a:gd name="T71" fmla="*/ 0 h 782"/>
                    <a:gd name="T72" fmla="*/ 0 w 690"/>
                    <a:gd name="T73" fmla="*/ 0 h 782"/>
                    <a:gd name="T74" fmla="*/ 0 w 690"/>
                    <a:gd name="T75" fmla="*/ 0 h 782"/>
                    <a:gd name="T76" fmla="*/ 0 w 690"/>
                    <a:gd name="T77" fmla="*/ 0 h 782"/>
                    <a:gd name="T78" fmla="*/ 0 w 690"/>
                    <a:gd name="T79" fmla="*/ 0 h 782"/>
                    <a:gd name="T80" fmla="*/ 0 w 690"/>
                    <a:gd name="T81" fmla="*/ 0 h 782"/>
                    <a:gd name="T82" fmla="*/ 0 w 690"/>
                    <a:gd name="T83" fmla="*/ 0 h 782"/>
                    <a:gd name="T84" fmla="*/ 0 w 690"/>
                    <a:gd name="T85" fmla="*/ 0 h 782"/>
                    <a:gd name="T86" fmla="*/ 0 w 690"/>
                    <a:gd name="T87" fmla="*/ 0 h 782"/>
                    <a:gd name="T88" fmla="*/ 0 w 690"/>
                    <a:gd name="T89" fmla="*/ 0 h 782"/>
                    <a:gd name="T90" fmla="*/ 0 w 690"/>
                    <a:gd name="T91" fmla="*/ 0 h 782"/>
                    <a:gd name="T92" fmla="*/ 0 w 690"/>
                    <a:gd name="T93" fmla="*/ 0 h 782"/>
                    <a:gd name="T94" fmla="*/ 0 w 690"/>
                    <a:gd name="T95" fmla="*/ 0 h 782"/>
                    <a:gd name="T96" fmla="*/ 0 w 690"/>
                    <a:gd name="T97" fmla="*/ 0 h 782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w 690"/>
                    <a:gd name="T148" fmla="*/ 0 h 782"/>
                    <a:gd name="T149" fmla="*/ 690 w 690"/>
                    <a:gd name="T150" fmla="*/ 782 h 782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T147" t="T148" r="T149" b="T150"/>
                  <a:pathLst>
                    <a:path w="690" h="782">
                      <a:moveTo>
                        <a:pt x="684" y="29"/>
                      </a:moveTo>
                      <a:lnTo>
                        <a:pt x="681" y="28"/>
                      </a:lnTo>
                      <a:lnTo>
                        <a:pt x="670" y="25"/>
                      </a:lnTo>
                      <a:lnTo>
                        <a:pt x="652" y="21"/>
                      </a:lnTo>
                      <a:lnTo>
                        <a:pt x="628" y="16"/>
                      </a:lnTo>
                      <a:lnTo>
                        <a:pt x="600" y="11"/>
                      </a:lnTo>
                      <a:lnTo>
                        <a:pt x="566" y="7"/>
                      </a:lnTo>
                      <a:lnTo>
                        <a:pt x="527" y="3"/>
                      </a:lnTo>
                      <a:lnTo>
                        <a:pt x="483" y="1"/>
                      </a:lnTo>
                      <a:lnTo>
                        <a:pt x="436" y="0"/>
                      </a:lnTo>
                      <a:lnTo>
                        <a:pt x="386" y="2"/>
                      </a:lnTo>
                      <a:lnTo>
                        <a:pt x="333" y="7"/>
                      </a:lnTo>
                      <a:lnTo>
                        <a:pt x="277" y="16"/>
                      </a:lnTo>
                      <a:lnTo>
                        <a:pt x="221" y="28"/>
                      </a:lnTo>
                      <a:lnTo>
                        <a:pt x="163" y="45"/>
                      </a:lnTo>
                      <a:lnTo>
                        <a:pt x="104" y="65"/>
                      </a:lnTo>
                      <a:lnTo>
                        <a:pt x="44" y="93"/>
                      </a:lnTo>
                      <a:lnTo>
                        <a:pt x="40" y="108"/>
                      </a:lnTo>
                      <a:lnTo>
                        <a:pt x="29" y="150"/>
                      </a:lnTo>
                      <a:lnTo>
                        <a:pt x="17" y="216"/>
                      </a:lnTo>
                      <a:lnTo>
                        <a:pt x="5" y="301"/>
                      </a:lnTo>
                      <a:lnTo>
                        <a:pt x="0" y="402"/>
                      </a:lnTo>
                      <a:lnTo>
                        <a:pt x="4" y="516"/>
                      </a:lnTo>
                      <a:lnTo>
                        <a:pt x="21" y="638"/>
                      </a:lnTo>
                      <a:lnTo>
                        <a:pt x="57" y="763"/>
                      </a:lnTo>
                      <a:lnTo>
                        <a:pt x="60" y="763"/>
                      </a:lnTo>
                      <a:lnTo>
                        <a:pt x="69" y="762"/>
                      </a:lnTo>
                      <a:lnTo>
                        <a:pt x="84" y="759"/>
                      </a:lnTo>
                      <a:lnTo>
                        <a:pt x="105" y="758"/>
                      </a:lnTo>
                      <a:lnTo>
                        <a:pt x="131" y="756"/>
                      </a:lnTo>
                      <a:lnTo>
                        <a:pt x="162" y="754"/>
                      </a:lnTo>
                      <a:lnTo>
                        <a:pt x="198" y="753"/>
                      </a:lnTo>
                      <a:lnTo>
                        <a:pt x="239" y="751"/>
                      </a:lnTo>
                      <a:lnTo>
                        <a:pt x="283" y="750"/>
                      </a:lnTo>
                      <a:lnTo>
                        <a:pt x="331" y="751"/>
                      </a:lnTo>
                      <a:lnTo>
                        <a:pt x="384" y="753"/>
                      </a:lnTo>
                      <a:lnTo>
                        <a:pt x="440" y="755"/>
                      </a:lnTo>
                      <a:lnTo>
                        <a:pt x="498" y="759"/>
                      </a:lnTo>
                      <a:lnTo>
                        <a:pt x="560" y="765"/>
                      </a:lnTo>
                      <a:lnTo>
                        <a:pt x="624" y="773"/>
                      </a:lnTo>
                      <a:lnTo>
                        <a:pt x="690" y="782"/>
                      </a:lnTo>
                      <a:lnTo>
                        <a:pt x="687" y="759"/>
                      </a:lnTo>
                      <a:lnTo>
                        <a:pt x="680" y="697"/>
                      </a:lnTo>
                      <a:lnTo>
                        <a:pt x="670" y="604"/>
                      </a:lnTo>
                      <a:lnTo>
                        <a:pt x="662" y="492"/>
                      </a:lnTo>
                      <a:lnTo>
                        <a:pt x="656" y="368"/>
                      </a:lnTo>
                      <a:lnTo>
                        <a:pt x="656" y="244"/>
                      </a:lnTo>
                      <a:lnTo>
                        <a:pt x="665" y="128"/>
                      </a:lnTo>
                      <a:lnTo>
                        <a:pt x="684" y="29"/>
                      </a:lnTo>
                      <a:close/>
                    </a:path>
                  </a:pathLst>
                </a:cu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9029" name="Freeform 214"/>
                <p:cNvSpPr>
                  <a:spLocks/>
                </p:cNvSpPr>
                <p:nvPr/>
              </p:nvSpPr>
              <p:spPr bwMode="auto">
                <a:xfrm>
                  <a:off x="4904" y="1888"/>
                  <a:ext cx="163" cy="111"/>
                </a:xfrm>
                <a:custGeom>
                  <a:avLst/>
                  <a:gdLst>
                    <a:gd name="T0" fmla="*/ 0 w 1139"/>
                    <a:gd name="T1" fmla="*/ 0 h 778"/>
                    <a:gd name="T2" fmla="*/ 0 w 1139"/>
                    <a:gd name="T3" fmla="*/ 0 h 778"/>
                    <a:gd name="T4" fmla="*/ 0 w 1139"/>
                    <a:gd name="T5" fmla="*/ 0 h 778"/>
                    <a:gd name="T6" fmla="*/ 0 w 1139"/>
                    <a:gd name="T7" fmla="*/ 0 h 778"/>
                    <a:gd name="T8" fmla="*/ 0 w 1139"/>
                    <a:gd name="T9" fmla="*/ 0 h 778"/>
                    <a:gd name="T10" fmla="*/ 0 w 1139"/>
                    <a:gd name="T11" fmla="*/ 0 h 778"/>
                    <a:gd name="T12" fmla="*/ 0 w 1139"/>
                    <a:gd name="T13" fmla="*/ 0 h 778"/>
                    <a:gd name="T14" fmla="*/ 0 w 1139"/>
                    <a:gd name="T15" fmla="*/ 0 h 778"/>
                    <a:gd name="T16" fmla="*/ 0 w 1139"/>
                    <a:gd name="T17" fmla="*/ 0 h 778"/>
                    <a:gd name="T18" fmla="*/ 0 w 1139"/>
                    <a:gd name="T19" fmla="*/ 0 h 778"/>
                    <a:gd name="T20" fmla="*/ 0 w 1139"/>
                    <a:gd name="T21" fmla="*/ 0 h 778"/>
                    <a:gd name="T22" fmla="*/ 0 w 1139"/>
                    <a:gd name="T23" fmla="*/ 0 h 778"/>
                    <a:gd name="T24" fmla="*/ 0 w 1139"/>
                    <a:gd name="T25" fmla="*/ 0 h 778"/>
                    <a:gd name="T26" fmla="*/ 0 w 1139"/>
                    <a:gd name="T27" fmla="*/ 0 h 778"/>
                    <a:gd name="T28" fmla="*/ 0 w 1139"/>
                    <a:gd name="T29" fmla="*/ 0 h 778"/>
                    <a:gd name="T30" fmla="*/ 0 w 1139"/>
                    <a:gd name="T31" fmla="*/ 0 h 778"/>
                    <a:gd name="T32" fmla="*/ 0 w 1139"/>
                    <a:gd name="T33" fmla="*/ 0 h 778"/>
                    <a:gd name="T34" fmla="*/ 0 w 1139"/>
                    <a:gd name="T35" fmla="*/ 0 h 778"/>
                    <a:gd name="T36" fmla="*/ 0 w 1139"/>
                    <a:gd name="T37" fmla="*/ 0 h 778"/>
                    <a:gd name="T38" fmla="*/ 0 w 1139"/>
                    <a:gd name="T39" fmla="*/ 0 h 778"/>
                    <a:gd name="T40" fmla="*/ 0 w 1139"/>
                    <a:gd name="T41" fmla="*/ 0 h 778"/>
                    <a:gd name="T42" fmla="*/ 0 w 1139"/>
                    <a:gd name="T43" fmla="*/ 0 h 778"/>
                    <a:gd name="T44" fmla="*/ 0 w 1139"/>
                    <a:gd name="T45" fmla="*/ 0 h 778"/>
                    <a:gd name="T46" fmla="*/ 0 w 1139"/>
                    <a:gd name="T47" fmla="*/ 0 h 778"/>
                    <a:gd name="T48" fmla="*/ 0 w 1139"/>
                    <a:gd name="T49" fmla="*/ 0 h 778"/>
                    <a:gd name="T50" fmla="*/ 0 w 1139"/>
                    <a:gd name="T51" fmla="*/ 0 h 778"/>
                    <a:gd name="T52" fmla="*/ 0 w 1139"/>
                    <a:gd name="T53" fmla="*/ 0 h 778"/>
                    <a:gd name="T54" fmla="*/ 0 w 1139"/>
                    <a:gd name="T55" fmla="*/ 0 h 778"/>
                    <a:gd name="T56" fmla="*/ 0 w 1139"/>
                    <a:gd name="T57" fmla="*/ 0 h 778"/>
                    <a:gd name="T58" fmla="*/ 0 w 1139"/>
                    <a:gd name="T59" fmla="*/ 0 h 778"/>
                    <a:gd name="T60" fmla="*/ 0 w 1139"/>
                    <a:gd name="T61" fmla="*/ 0 h 778"/>
                    <a:gd name="T62" fmla="*/ 0 w 1139"/>
                    <a:gd name="T63" fmla="*/ 0 h 778"/>
                    <a:gd name="T64" fmla="*/ 0 w 1139"/>
                    <a:gd name="T65" fmla="*/ 0 h 778"/>
                    <a:gd name="T66" fmla="*/ 0 w 1139"/>
                    <a:gd name="T67" fmla="*/ 0 h 778"/>
                    <a:gd name="T68" fmla="*/ 0 w 1139"/>
                    <a:gd name="T69" fmla="*/ 0 h 778"/>
                    <a:gd name="T70" fmla="*/ 0 w 1139"/>
                    <a:gd name="T71" fmla="*/ 0 h 778"/>
                    <a:gd name="T72" fmla="*/ 0 w 1139"/>
                    <a:gd name="T73" fmla="*/ 0 h 778"/>
                    <a:gd name="T74" fmla="*/ 0 w 1139"/>
                    <a:gd name="T75" fmla="*/ 0 h 778"/>
                    <a:gd name="T76" fmla="*/ 0 w 1139"/>
                    <a:gd name="T77" fmla="*/ 0 h 778"/>
                    <a:gd name="T78" fmla="*/ 0 w 1139"/>
                    <a:gd name="T79" fmla="*/ 0 h 778"/>
                    <a:gd name="T80" fmla="*/ 0 w 1139"/>
                    <a:gd name="T81" fmla="*/ 0 h 778"/>
                    <a:gd name="T82" fmla="*/ 0 w 1139"/>
                    <a:gd name="T83" fmla="*/ 0 h 778"/>
                    <a:gd name="T84" fmla="*/ 0 w 1139"/>
                    <a:gd name="T85" fmla="*/ 0 h 778"/>
                    <a:gd name="T86" fmla="*/ 0 w 1139"/>
                    <a:gd name="T87" fmla="*/ 0 h 778"/>
                    <a:gd name="T88" fmla="*/ 0 w 1139"/>
                    <a:gd name="T89" fmla="*/ 0 h 778"/>
                    <a:gd name="T90" fmla="*/ 0 w 1139"/>
                    <a:gd name="T91" fmla="*/ 0 h 778"/>
                    <a:gd name="T92" fmla="*/ 0 w 1139"/>
                    <a:gd name="T93" fmla="*/ 0 h 778"/>
                    <a:gd name="T94" fmla="*/ 0 w 1139"/>
                    <a:gd name="T95" fmla="*/ 0 h 778"/>
                    <a:gd name="T96" fmla="*/ 0 w 1139"/>
                    <a:gd name="T97" fmla="*/ 0 h 778"/>
                    <a:gd name="T98" fmla="*/ 0 w 1139"/>
                    <a:gd name="T99" fmla="*/ 0 h 778"/>
                    <a:gd name="T100" fmla="*/ 0 w 1139"/>
                    <a:gd name="T101" fmla="*/ 0 h 778"/>
                    <a:gd name="T102" fmla="*/ 0 w 1139"/>
                    <a:gd name="T103" fmla="*/ 0 h 778"/>
                    <a:gd name="T104" fmla="*/ 0 w 1139"/>
                    <a:gd name="T105" fmla="*/ 0 h 778"/>
                    <a:gd name="T106" fmla="*/ 0 w 1139"/>
                    <a:gd name="T107" fmla="*/ 0 h 778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w 1139"/>
                    <a:gd name="T163" fmla="*/ 0 h 778"/>
                    <a:gd name="T164" fmla="*/ 1139 w 1139"/>
                    <a:gd name="T165" fmla="*/ 778 h 778"/>
                  </a:gdLst>
                  <a:ahLst/>
                  <a:cxnLst>
                    <a:cxn ang="T108">
                      <a:pos x="T0" y="T1"/>
                    </a:cxn>
                    <a:cxn ang="T109">
                      <a:pos x="T2" y="T3"/>
                    </a:cxn>
                    <a:cxn ang="T110">
                      <a:pos x="T4" y="T5"/>
                    </a:cxn>
                    <a:cxn ang="T111">
                      <a:pos x="T6" y="T7"/>
                    </a:cxn>
                    <a:cxn ang="T112">
                      <a:pos x="T8" y="T9"/>
                    </a:cxn>
                    <a:cxn ang="T113">
                      <a:pos x="T10" y="T11"/>
                    </a:cxn>
                    <a:cxn ang="T114">
                      <a:pos x="T12" y="T13"/>
                    </a:cxn>
                    <a:cxn ang="T115">
                      <a:pos x="T14" y="T15"/>
                    </a:cxn>
                    <a:cxn ang="T116">
                      <a:pos x="T16" y="T17"/>
                    </a:cxn>
                    <a:cxn ang="T117">
                      <a:pos x="T18" y="T19"/>
                    </a:cxn>
                    <a:cxn ang="T118">
                      <a:pos x="T20" y="T21"/>
                    </a:cxn>
                    <a:cxn ang="T119">
                      <a:pos x="T22" y="T23"/>
                    </a:cxn>
                    <a:cxn ang="T120">
                      <a:pos x="T24" y="T25"/>
                    </a:cxn>
                    <a:cxn ang="T121">
                      <a:pos x="T26" y="T27"/>
                    </a:cxn>
                    <a:cxn ang="T122">
                      <a:pos x="T28" y="T29"/>
                    </a:cxn>
                    <a:cxn ang="T123">
                      <a:pos x="T30" y="T31"/>
                    </a:cxn>
                    <a:cxn ang="T124">
                      <a:pos x="T32" y="T33"/>
                    </a:cxn>
                    <a:cxn ang="T125">
                      <a:pos x="T34" y="T35"/>
                    </a:cxn>
                    <a:cxn ang="T126">
                      <a:pos x="T36" y="T37"/>
                    </a:cxn>
                    <a:cxn ang="T127">
                      <a:pos x="T38" y="T39"/>
                    </a:cxn>
                    <a:cxn ang="T128">
                      <a:pos x="T40" y="T41"/>
                    </a:cxn>
                    <a:cxn ang="T129">
                      <a:pos x="T42" y="T43"/>
                    </a:cxn>
                    <a:cxn ang="T130">
                      <a:pos x="T44" y="T45"/>
                    </a:cxn>
                    <a:cxn ang="T131">
                      <a:pos x="T46" y="T47"/>
                    </a:cxn>
                    <a:cxn ang="T132">
                      <a:pos x="T48" y="T49"/>
                    </a:cxn>
                    <a:cxn ang="T133">
                      <a:pos x="T50" y="T51"/>
                    </a:cxn>
                    <a:cxn ang="T134">
                      <a:pos x="T52" y="T53"/>
                    </a:cxn>
                    <a:cxn ang="T135">
                      <a:pos x="T54" y="T55"/>
                    </a:cxn>
                    <a:cxn ang="T136">
                      <a:pos x="T56" y="T57"/>
                    </a:cxn>
                    <a:cxn ang="T137">
                      <a:pos x="T58" y="T59"/>
                    </a:cxn>
                    <a:cxn ang="T138">
                      <a:pos x="T60" y="T61"/>
                    </a:cxn>
                    <a:cxn ang="T139">
                      <a:pos x="T62" y="T63"/>
                    </a:cxn>
                    <a:cxn ang="T140">
                      <a:pos x="T64" y="T65"/>
                    </a:cxn>
                    <a:cxn ang="T141">
                      <a:pos x="T66" y="T67"/>
                    </a:cxn>
                    <a:cxn ang="T142">
                      <a:pos x="T68" y="T69"/>
                    </a:cxn>
                    <a:cxn ang="T143">
                      <a:pos x="T70" y="T71"/>
                    </a:cxn>
                    <a:cxn ang="T144">
                      <a:pos x="T72" y="T73"/>
                    </a:cxn>
                    <a:cxn ang="T145">
                      <a:pos x="T74" y="T75"/>
                    </a:cxn>
                    <a:cxn ang="T146">
                      <a:pos x="T76" y="T77"/>
                    </a:cxn>
                    <a:cxn ang="T147">
                      <a:pos x="T78" y="T79"/>
                    </a:cxn>
                    <a:cxn ang="T148">
                      <a:pos x="T80" y="T81"/>
                    </a:cxn>
                    <a:cxn ang="T149">
                      <a:pos x="T82" y="T83"/>
                    </a:cxn>
                    <a:cxn ang="T150">
                      <a:pos x="T84" y="T85"/>
                    </a:cxn>
                    <a:cxn ang="T151">
                      <a:pos x="T86" y="T87"/>
                    </a:cxn>
                    <a:cxn ang="T152">
                      <a:pos x="T88" y="T89"/>
                    </a:cxn>
                    <a:cxn ang="T153">
                      <a:pos x="T90" y="T91"/>
                    </a:cxn>
                    <a:cxn ang="T154">
                      <a:pos x="T92" y="T93"/>
                    </a:cxn>
                    <a:cxn ang="T155">
                      <a:pos x="T94" y="T95"/>
                    </a:cxn>
                    <a:cxn ang="T156">
                      <a:pos x="T96" y="T97"/>
                    </a:cxn>
                    <a:cxn ang="T157">
                      <a:pos x="T98" y="T99"/>
                    </a:cxn>
                    <a:cxn ang="T158">
                      <a:pos x="T100" y="T101"/>
                    </a:cxn>
                    <a:cxn ang="T159">
                      <a:pos x="T102" y="T103"/>
                    </a:cxn>
                    <a:cxn ang="T160">
                      <a:pos x="T104" y="T105"/>
                    </a:cxn>
                    <a:cxn ang="T161">
                      <a:pos x="T106" y="T107"/>
                    </a:cxn>
                  </a:cxnLst>
                  <a:rect l="T162" t="T163" r="T164" b="T165"/>
                  <a:pathLst>
                    <a:path w="1139" h="778">
                      <a:moveTo>
                        <a:pt x="7" y="587"/>
                      </a:moveTo>
                      <a:lnTo>
                        <a:pt x="0" y="682"/>
                      </a:lnTo>
                      <a:lnTo>
                        <a:pt x="742" y="778"/>
                      </a:lnTo>
                      <a:lnTo>
                        <a:pt x="748" y="775"/>
                      </a:lnTo>
                      <a:lnTo>
                        <a:pt x="763" y="767"/>
                      </a:lnTo>
                      <a:lnTo>
                        <a:pt x="787" y="755"/>
                      </a:lnTo>
                      <a:lnTo>
                        <a:pt x="816" y="737"/>
                      </a:lnTo>
                      <a:lnTo>
                        <a:pt x="852" y="714"/>
                      </a:lnTo>
                      <a:lnTo>
                        <a:pt x="891" y="686"/>
                      </a:lnTo>
                      <a:lnTo>
                        <a:pt x="932" y="652"/>
                      </a:lnTo>
                      <a:lnTo>
                        <a:pt x="973" y="613"/>
                      </a:lnTo>
                      <a:lnTo>
                        <a:pt x="1013" y="570"/>
                      </a:lnTo>
                      <a:lnTo>
                        <a:pt x="1051" y="521"/>
                      </a:lnTo>
                      <a:lnTo>
                        <a:pt x="1083" y="466"/>
                      </a:lnTo>
                      <a:lnTo>
                        <a:pt x="1109" y="406"/>
                      </a:lnTo>
                      <a:lnTo>
                        <a:pt x="1129" y="342"/>
                      </a:lnTo>
                      <a:lnTo>
                        <a:pt x="1139" y="271"/>
                      </a:lnTo>
                      <a:lnTo>
                        <a:pt x="1138" y="196"/>
                      </a:lnTo>
                      <a:lnTo>
                        <a:pt x="1124" y="115"/>
                      </a:lnTo>
                      <a:lnTo>
                        <a:pt x="1122" y="110"/>
                      </a:lnTo>
                      <a:lnTo>
                        <a:pt x="1115" y="97"/>
                      </a:lnTo>
                      <a:lnTo>
                        <a:pt x="1102" y="80"/>
                      </a:lnTo>
                      <a:lnTo>
                        <a:pt x="1086" y="59"/>
                      </a:lnTo>
                      <a:lnTo>
                        <a:pt x="1066" y="39"/>
                      </a:lnTo>
                      <a:lnTo>
                        <a:pt x="1041" y="20"/>
                      </a:lnTo>
                      <a:lnTo>
                        <a:pt x="1011" y="7"/>
                      </a:lnTo>
                      <a:lnTo>
                        <a:pt x="978" y="0"/>
                      </a:lnTo>
                      <a:lnTo>
                        <a:pt x="982" y="12"/>
                      </a:lnTo>
                      <a:lnTo>
                        <a:pt x="994" y="46"/>
                      </a:lnTo>
                      <a:lnTo>
                        <a:pt x="1007" y="100"/>
                      </a:lnTo>
                      <a:lnTo>
                        <a:pt x="1019" y="169"/>
                      </a:lnTo>
                      <a:lnTo>
                        <a:pt x="1022" y="252"/>
                      </a:lnTo>
                      <a:lnTo>
                        <a:pt x="1013" y="344"/>
                      </a:lnTo>
                      <a:lnTo>
                        <a:pt x="987" y="444"/>
                      </a:lnTo>
                      <a:lnTo>
                        <a:pt x="940" y="549"/>
                      </a:lnTo>
                      <a:lnTo>
                        <a:pt x="939" y="550"/>
                      </a:lnTo>
                      <a:lnTo>
                        <a:pt x="934" y="553"/>
                      </a:lnTo>
                      <a:lnTo>
                        <a:pt x="927" y="559"/>
                      </a:lnTo>
                      <a:lnTo>
                        <a:pt x="917" y="567"/>
                      </a:lnTo>
                      <a:lnTo>
                        <a:pt x="904" y="575"/>
                      </a:lnTo>
                      <a:lnTo>
                        <a:pt x="890" y="585"/>
                      </a:lnTo>
                      <a:lnTo>
                        <a:pt x="871" y="594"/>
                      </a:lnTo>
                      <a:lnTo>
                        <a:pt x="851" y="603"/>
                      </a:lnTo>
                      <a:lnTo>
                        <a:pt x="828" y="611"/>
                      </a:lnTo>
                      <a:lnTo>
                        <a:pt x="802" y="619"/>
                      </a:lnTo>
                      <a:lnTo>
                        <a:pt x="773" y="625"/>
                      </a:lnTo>
                      <a:lnTo>
                        <a:pt x="741" y="629"/>
                      </a:lnTo>
                      <a:lnTo>
                        <a:pt x="708" y="630"/>
                      </a:lnTo>
                      <a:lnTo>
                        <a:pt x="671" y="629"/>
                      </a:lnTo>
                      <a:lnTo>
                        <a:pt x="631" y="626"/>
                      </a:lnTo>
                      <a:lnTo>
                        <a:pt x="590" y="618"/>
                      </a:lnTo>
                      <a:lnTo>
                        <a:pt x="590" y="720"/>
                      </a:lnTo>
                      <a:lnTo>
                        <a:pt x="26" y="663"/>
                      </a:lnTo>
                      <a:lnTo>
                        <a:pt x="7" y="587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9030" name="Freeform 215"/>
                <p:cNvSpPr>
                  <a:spLocks/>
                </p:cNvSpPr>
                <p:nvPr/>
              </p:nvSpPr>
              <p:spPr bwMode="auto">
                <a:xfrm>
                  <a:off x="4884" y="1997"/>
                  <a:ext cx="119" cy="38"/>
                </a:xfrm>
                <a:custGeom>
                  <a:avLst/>
                  <a:gdLst>
                    <a:gd name="T0" fmla="*/ 0 w 837"/>
                    <a:gd name="T1" fmla="*/ 0 h 269"/>
                    <a:gd name="T2" fmla="*/ 0 w 837"/>
                    <a:gd name="T3" fmla="*/ 0 h 269"/>
                    <a:gd name="T4" fmla="*/ 0 w 837"/>
                    <a:gd name="T5" fmla="*/ 0 h 269"/>
                    <a:gd name="T6" fmla="*/ 0 w 837"/>
                    <a:gd name="T7" fmla="*/ 0 h 269"/>
                    <a:gd name="T8" fmla="*/ 0 w 837"/>
                    <a:gd name="T9" fmla="*/ 0 h 26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837"/>
                    <a:gd name="T16" fmla="*/ 0 h 269"/>
                    <a:gd name="T17" fmla="*/ 837 w 837"/>
                    <a:gd name="T18" fmla="*/ 269 h 26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837" h="269">
                      <a:moveTo>
                        <a:pt x="837" y="96"/>
                      </a:moveTo>
                      <a:lnTo>
                        <a:pt x="12" y="0"/>
                      </a:lnTo>
                      <a:lnTo>
                        <a:pt x="0" y="96"/>
                      </a:lnTo>
                      <a:lnTo>
                        <a:pt x="812" y="269"/>
                      </a:lnTo>
                      <a:lnTo>
                        <a:pt x="837" y="9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9031" name="Freeform 216"/>
                <p:cNvSpPr>
                  <a:spLocks/>
                </p:cNvSpPr>
                <p:nvPr/>
              </p:nvSpPr>
              <p:spPr bwMode="auto">
                <a:xfrm>
                  <a:off x="4943" y="2009"/>
                  <a:ext cx="51" cy="18"/>
                </a:xfrm>
                <a:custGeom>
                  <a:avLst/>
                  <a:gdLst>
                    <a:gd name="T0" fmla="*/ 0 w 358"/>
                    <a:gd name="T1" fmla="*/ 0 h 122"/>
                    <a:gd name="T2" fmla="*/ 0 w 358"/>
                    <a:gd name="T3" fmla="*/ 0 h 122"/>
                    <a:gd name="T4" fmla="*/ 0 w 358"/>
                    <a:gd name="T5" fmla="*/ 0 h 122"/>
                    <a:gd name="T6" fmla="*/ 0 w 358"/>
                    <a:gd name="T7" fmla="*/ 0 h 122"/>
                    <a:gd name="T8" fmla="*/ 0 w 358"/>
                    <a:gd name="T9" fmla="*/ 0 h 12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58"/>
                    <a:gd name="T16" fmla="*/ 0 h 122"/>
                    <a:gd name="T17" fmla="*/ 358 w 358"/>
                    <a:gd name="T18" fmla="*/ 122 h 12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58" h="122">
                      <a:moveTo>
                        <a:pt x="358" y="53"/>
                      </a:moveTo>
                      <a:lnTo>
                        <a:pt x="5" y="0"/>
                      </a:lnTo>
                      <a:lnTo>
                        <a:pt x="0" y="51"/>
                      </a:lnTo>
                      <a:lnTo>
                        <a:pt x="348" y="122"/>
                      </a:lnTo>
                      <a:lnTo>
                        <a:pt x="358" y="53"/>
                      </a:lnTo>
                      <a:close/>
                    </a:path>
                  </a:pathLst>
                </a:custGeom>
                <a:solidFill>
                  <a:srgbClr val="FF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9032" name="Freeform 217"/>
                <p:cNvSpPr>
                  <a:spLocks/>
                </p:cNvSpPr>
                <p:nvPr/>
              </p:nvSpPr>
              <p:spPr bwMode="auto">
                <a:xfrm>
                  <a:off x="4891" y="2000"/>
                  <a:ext cx="34" cy="13"/>
                </a:xfrm>
                <a:custGeom>
                  <a:avLst/>
                  <a:gdLst>
                    <a:gd name="T0" fmla="*/ 0 w 239"/>
                    <a:gd name="T1" fmla="*/ 0 h 91"/>
                    <a:gd name="T2" fmla="*/ 0 w 239"/>
                    <a:gd name="T3" fmla="*/ 0 h 91"/>
                    <a:gd name="T4" fmla="*/ 0 w 239"/>
                    <a:gd name="T5" fmla="*/ 0 h 91"/>
                    <a:gd name="T6" fmla="*/ 0 w 239"/>
                    <a:gd name="T7" fmla="*/ 0 h 91"/>
                    <a:gd name="T8" fmla="*/ 0 w 239"/>
                    <a:gd name="T9" fmla="*/ 0 h 9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39"/>
                    <a:gd name="T16" fmla="*/ 0 h 91"/>
                    <a:gd name="T17" fmla="*/ 239 w 239"/>
                    <a:gd name="T18" fmla="*/ 91 h 9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39" h="91">
                      <a:moveTo>
                        <a:pt x="239" y="42"/>
                      </a:moveTo>
                      <a:lnTo>
                        <a:pt x="0" y="0"/>
                      </a:lnTo>
                      <a:lnTo>
                        <a:pt x="2" y="44"/>
                      </a:lnTo>
                      <a:lnTo>
                        <a:pt x="231" y="91"/>
                      </a:lnTo>
                      <a:lnTo>
                        <a:pt x="239" y="42"/>
                      </a:lnTo>
                      <a:close/>
                    </a:path>
                  </a:pathLst>
                </a:custGeom>
                <a:solidFill>
                  <a:srgbClr val="FF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9033" name="Freeform 218"/>
                <p:cNvSpPr>
                  <a:spLocks/>
                </p:cNvSpPr>
                <p:nvPr/>
              </p:nvSpPr>
              <p:spPr bwMode="auto">
                <a:xfrm>
                  <a:off x="4805" y="2013"/>
                  <a:ext cx="202" cy="67"/>
                </a:xfrm>
                <a:custGeom>
                  <a:avLst/>
                  <a:gdLst>
                    <a:gd name="T0" fmla="*/ 0 w 1409"/>
                    <a:gd name="T1" fmla="*/ 0 h 466"/>
                    <a:gd name="T2" fmla="*/ 0 w 1409"/>
                    <a:gd name="T3" fmla="*/ 0 h 466"/>
                    <a:gd name="T4" fmla="*/ 0 w 1409"/>
                    <a:gd name="T5" fmla="*/ 0 h 466"/>
                    <a:gd name="T6" fmla="*/ 0 w 1409"/>
                    <a:gd name="T7" fmla="*/ 0 h 466"/>
                    <a:gd name="T8" fmla="*/ 0 w 1409"/>
                    <a:gd name="T9" fmla="*/ 0 h 466"/>
                    <a:gd name="T10" fmla="*/ 0 w 1409"/>
                    <a:gd name="T11" fmla="*/ 0 h 466"/>
                    <a:gd name="T12" fmla="*/ 0 w 1409"/>
                    <a:gd name="T13" fmla="*/ 0 h 466"/>
                    <a:gd name="T14" fmla="*/ 0 w 1409"/>
                    <a:gd name="T15" fmla="*/ 0 h 466"/>
                    <a:gd name="T16" fmla="*/ 0 w 1409"/>
                    <a:gd name="T17" fmla="*/ 0 h 466"/>
                    <a:gd name="T18" fmla="*/ 0 w 1409"/>
                    <a:gd name="T19" fmla="*/ 0 h 466"/>
                    <a:gd name="T20" fmla="*/ 0 w 1409"/>
                    <a:gd name="T21" fmla="*/ 0 h 466"/>
                    <a:gd name="T22" fmla="*/ 0 w 1409"/>
                    <a:gd name="T23" fmla="*/ 0 h 466"/>
                    <a:gd name="T24" fmla="*/ 0 w 1409"/>
                    <a:gd name="T25" fmla="*/ 0 h 466"/>
                    <a:gd name="T26" fmla="*/ 0 w 1409"/>
                    <a:gd name="T27" fmla="*/ 0 h 466"/>
                    <a:gd name="T28" fmla="*/ 0 w 1409"/>
                    <a:gd name="T29" fmla="*/ 0 h 466"/>
                    <a:gd name="T30" fmla="*/ 0 w 1409"/>
                    <a:gd name="T31" fmla="*/ 0 h 466"/>
                    <a:gd name="T32" fmla="*/ 0 w 1409"/>
                    <a:gd name="T33" fmla="*/ 0 h 466"/>
                    <a:gd name="T34" fmla="*/ 0 w 1409"/>
                    <a:gd name="T35" fmla="*/ 0 h 466"/>
                    <a:gd name="T36" fmla="*/ 0 w 1409"/>
                    <a:gd name="T37" fmla="*/ 0 h 466"/>
                    <a:gd name="T38" fmla="*/ 0 w 1409"/>
                    <a:gd name="T39" fmla="*/ 0 h 466"/>
                    <a:gd name="T40" fmla="*/ 0 w 1409"/>
                    <a:gd name="T41" fmla="*/ 0 h 466"/>
                    <a:gd name="T42" fmla="*/ 0 w 1409"/>
                    <a:gd name="T43" fmla="*/ 0 h 466"/>
                    <a:gd name="T44" fmla="*/ 0 w 1409"/>
                    <a:gd name="T45" fmla="*/ 0 h 466"/>
                    <a:gd name="T46" fmla="*/ 0 w 1409"/>
                    <a:gd name="T47" fmla="*/ 0 h 466"/>
                    <a:gd name="T48" fmla="*/ 0 w 1409"/>
                    <a:gd name="T49" fmla="*/ 0 h 466"/>
                    <a:gd name="T50" fmla="*/ 0 w 1409"/>
                    <a:gd name="T51" fmla="*/ 0 h 466"/>
                    <a:gd name="T52" fmla="*/ 0 w 1409"/>
                    <a:gd name="T53" fmla="*/ 0 h 466"/>
                    <a:gd name="T54" fmla="*/ 0 w 1409"/>
                    <a:gd name="T55" fmla="*/ 0 h 466"/>
                    <a:gd name="T56" fmla="*/ 0 w 1409"/>
                    <a:gd name="T57" fmla="*/ 0 h 466"/>
                    <a:gd name="T58" fmla="*/ 0 w 1409"/>
                    <a:gd name="T59" fmla="*/ 0 h 466"/>
                    <a:gd name="T60" fmla="*/ 0 w 1409"/>
                    <a:gd name="T61" fmla="*/ 0 h 466"/>
                    <a:gd name="T62" fmla="*/ 0 w 1409"/>
                    <a:gd name="T63" fmla="*/ 0 h 466"/>
                    <a:gd name="T64" fmla="*/ 0 w 1409"/>
                    <a:gd name="T65" fmla="*/ 0 h 466"/>
                    <a:gd name="T66" fmla="*/ 0 w 1409"/>
                    <a:gd name="T67" fmla="*/ 0 h 466"/>
                    <a:gd name="T68" fmla="*/ 0 w 1409"/>
                    <a:gd name="T69" fmla="*/ 0 h 46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1409"/>
                    <a:gd name="T106" fmla="*/ 0 h 466"/>
                    <a:gd name="T107" fmla="*/ 1409 w 1409"/>
                    <a:gd name="T108" fmla="*/ 466 h 466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1409" h="466">
                      <a:moveTo>
                        <a:pt x="0" y="140"/>
                      </a:moveTo>
                      <a:lnTo>
                        <a:pt x="4" y="140"/>
                      </a:lnTo>
                      <a:lnTo>
                        <a:pt x="12" y="138"/>
                      </a:lnTo>
                      <a:lnTo>
                        <a:pt x="27" y="135"/>
                      </a:lnTo>
                      <a:lnTo>
                        <a:pt x="45" y="132"/>
                      </a:lnTo>
                      <a:lnTo>
                        <a:pt x="67" y="128"/>
                      </a:lnTo>
                      <a:lnTo>
                        <a:pt x="92" y="123"/>
                      </a:lnTo>
                      <a:lnTo>
                        <a:pt x="120" y="116"/>
                      </a:lnTo>
                      <a:lnTo>
                        <a:pt x="150" y="108"/>
                      </a:lnTo>
                      <a:lnTo>
                        <a:pt x="181" y="100"/>
                      </a:lnTo>
                      <a:lnTo>
                        <a:pt x="212" y="89"/>
                      </a:lnTo>
                      <a:lnTo>
                        <a:pt x="243" y="78"/>
                      </a:lnTo>
                      <a:lnTo>
                        <a:pt x="273" y="65"/>
                      </a:lnTo>
                      <a:lnTo>
                        <a:pt x="303" y="50"/>
                      </a:lnTo>
                      <a:lnTo>
                        <a:pt x="330" y="35"/>
                      </a:lnTo>
                      <a:lnTo>
                        <a:pt x="355" y="18"/>
                      </a:lnTo>
                      <a:lnTo>
                        <a:pt x="375" y="0"/>
                      </a:lnTo>
                      <a:lnTo>
                        <a:pt x="1409" y="236"/>
                      </a:lnTo>
                      <a:lnTo>
                        <a:pt x="1407" y="239"/>
                      </a:lnTo>
                      <a:lnTo>
                        <a:pt x="1401" y="245"/>
                      </a:lnTo>
                      <a:lnTo>
                        <a:pt x="1392" y="254"/>
                      </a:lnTo>
                      <a:lnTo>
                        <a:pt x="1379" y="265"/>
                      </a:lnTo>
                      <a:lnTo>
                        <a:pt x="1363" y="279"/>
                      </a:lnTo>
                      <a:lnTo>
                        <a:pt x="1345" y="295"/>
                      </a:lnTo>
                      <a:lnTo>
                        <a:pt x="1325" y="313"/>
                      </a:lnTo>
                      <a:lnTo>
                        <a:pt x="1303" y="332"/>
                      </a:lnTo>
                      <a:lnTo>
                        <a:pt x="1279" y="351"/>
                      </a:lnTo>
                      <a:lnTo>
                        <a:pt x="1253" y="371"/>
                      </a:lnTo>
                      <a:lnTo>
                        <a:pt x="1227" y="390"/>
                      </a:lnTo>
                      <a:lnTo>
                        <a:pt x="1200" y="409"/>
                      </a:lnTo>
                      <a:lnTo>
                        <a:pt x="1172" y="426"/>
                      </a:lnTo>
                      <a:lnTo>
                        <a:pt x="1145" y="441"/>
                      </a:lnTo>
                      <a:lnTo>
                        <a:pt x="1117" y="455"/>
                      </a:lnTo>
                      <a:lnTo>
                        <a:pt x="1091" y="466"/>
                      </a:lnTo>
                      <a:lnTo>
                        <a:pt x="0" y="140"/>
                      </a:lnTo>
                      <a:close/>
                    </a:path>
                  </a:pathLst>
                </a:custGeom>
                <a:solidFill>
                  <a:srgbClr val="FF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9034" name="Freeform 219"/>
                <p:cNvSpPr>
                  <a:spLocks/>
                </p:cNvSpPr>
                <p:nvPr/>
              </p:nvSpPr>
              <p:spPr bwMode="auto">
                <a:xfrm>
                  <a:off x="5006" y="2006"/>
                  <a:ext cx="72" cy="32"/>
                </a:xfrm>
                <a:custGeom>
                  <a:avLst/>
                  <a:gdLst>
                    <a:gd name="T0" fmla="*/ 0 w 502"/>
                    <a:gd name="T1" fmla="*/ 0 h 223"/>
                    <a:gd name="T2" fmla="*/ 0 w 502"/>
                    <a:gd name="T3" fmla="*/ 0 h 223"/>
                    <a:gd name="T4" fmla="*/ 0 w 502"/>
                    <a:gd name="T5" fmla="*/ 0 h 223"/>
                    <a:gd name="T6" fmla="*/ 0 w 502"/>
                    <a:gd name="T7" fmla="*/ 0 h 223"/>
                    <a:gd name="T8" fmla="*/ 0 w 502"/>
                    <a:gd name="T9" fmla="*/ 0 h 223"/>
                    <a:gd name="T10" fmla="*/ 0 w 502"/>
                    <a:gd name="T11" fmla="*/ 0 h 2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502"/>
                    <a:gd name="T19" fmla="*/ 0 h 223"/>
                    <a:gd name="T20" fmla="*/ 502 w 502"/>
                    <a:gd name="T21" fmla="*/ 223 h 2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502" h="223">
                      <a:moveTo>
                        <a:pt x="51" y="223"/>
                      </a:moveTo>
                      <a:lnTo>
                        <a:pt x="502" y="90"/>
                      </a:lnTo>
                      <a:lnTo>
                        <a:pt x="229" y="0"/>
                      </a:lnTo>
                      <a:lnTo>
                        <a:pt x="6" y="26"/>
                      </a:lnTo>
                      <a:lnTo>
                        <a:pt x="0" y="211"/>
                      </a:lnTo>
                      <a:lnTo>
                        <a:pt x="51" y="223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9035" name="Freeform 220"/>
                <p:cNvSpPr>
                  <a:spLocks/>
                </p:cNvSpPr>
                <p:nvPr/>
              </p:nvSpPr>
              <p:spPr bwMode="auto">
                <a:xfrm>
                  <a:off x="4821" y="1869"/>
                  <a:ext cx="38" cy="152"/>
                </a:xfrm>
                <a:custGeom>
                  <a:avLst/>
                  <a:gdLst>
                    <a:gd name="T0" fmla="*/ 0 w 267"/>
                    <a:gd name="T1" fmla="*/ 0 h 1064"/>
                    <a:gd name="T2" fmla="*/ 0 w 267"/>
                    <a:gd name="T3" fmla="*/ 0 h 1064"/>
                    <a:gd name="T4" fmla="*/ 0 w 267"/>
                    <a:gd name="T5" fmla="*/ 0 h 1064"/>
                    <a:gd name="T6" fmla="*/ 0 w 267"/>
                    <a:gd name="T7" fmla="*/ 0 h 1064"/>
                    <a:gd name="T8" fmla="*/ 0 w 267"/>
                    <a:gd name="T9" fmla="*/ 0 h 1064"/>
                    <a:gd name="T10" fmla="*/ 0 w 267"/>
                    <a:gd name="T11" fmla="*/ 0 h 1064"/>
                    <a:gd name="T12" fmla="*/ 0 w 267"/>
                    <a:gd name="T13" fmla="*/ 0 h 1064"/>
                    <a:gd name="T14" fmla="*/ 0 w 267"/>
                    <a:gd name="T15" fmla="*/ 0 h 1064"/>
                    <a:gd name="T16" fmla="*/ 0 w 267"/>
                    <a:gd name="T17" fmla="*/ 0 h 1064"/>
                    <a:gd name="T18" fmla="*/ 0 w 267"/>
                    <a:gd name="T19" fmla="*/ 0 h 1064"/>
                    <a:gd name="T20" fmla="*/ 0 w 267"/>
                    <a:gd name="T21" fmla="*/ 0 h 1064"/>
                    <a:gd name="T22" fmla="*/ 0 w 267"/>
                    <a:gd name="T23" fmla="*/ 0 h 1064"/>
                    <a:gd name="T24" fmla="*/ 0 w 267"/>
                    <a:gd name="T25" fmla="*/ 0 h 1064"/>
                    <a:gd name="T26" fmla="*/ 0 w 267"/>
                    <a:gd name="T27" fmla="*/ 0 h 1064"/>
                    <a:gd name="T28" fmla="*/ 0 w 267"/>
                    <a:gd name="T29" fmla="*/ 0 h 1064"/>
                    <a:gd name="T30" fmla="*/ 0 w 267"/>
                    <a:gd name="T31" fmla="*/ 0 h 1064"/>
                    <a:gd name="T32" fmla="*/ 0 w 267"/>
                    <a:gd name="T33" fmla="*/ 0 h 1064"/>
                    <a:gd name="T34" fmla="*/ 0 w 267"/>
                    <a:gd name="T35" fmla="*/ 0 h 1064"/>
                    <a:gd name="T36" fmla="*/ 0 w 267"/>
                    <a:gd name="T37" fmla="*/ 0 h 1064"/>
                    <a:gd name="T38" fmla="*/ 0 w 267"/>
                    <a:gd name="T39" fmla="*/ 0 h 1064"/>
                    <a:gd name="T40" fmla="*/ 0 w 267"/>
                    <a:gd name="T41" fmla="*/ 0 h 1064"/>
                    <a:gd name="T42" fmla="*/ 0 w 267"/>
                    <a:gd name="T43" fmla="*/ 0 h 1064"/>
                    <a:gd name="T44" fmla="*/ 0 w 267"/>
                    <a:gd name="T45" fmla="*/ 0 h 1064"/>
                    <a:gd name="T46" fmla="*/ 0 w 267"/>
                    <a:gd name="T47" fmla="*/ 0 h 1064"/>
                    <a:gd name="T48" fmla="*/ 0 w 267"/>
                    <a:gd name="T49" fmla="*/ 0 h 1064"/>
                    <a:gd name="T50" fmla="*/ 0 w 267"/>
                    <a:gd name="T51" fmla="*/ 0 h 1064"/>
                    <a:gd name="T52" fmla="*/ 0 w 267"/>
                    <a:gd name="T53" fmla="*/ 0 h 1064"/>
                    <a:gd name="T54" fmla="*/ 0 w 267"/>
                    <a:gd name="T55" fmla="*/ 0 h 1064"/>
                    <a:gd name="T56" fmla="*/ 0 w 267"/>
                    <a:gd name="T57" fmla="*/ 0 h 1064"/>
                    <a:gd name="T58" fmla="*/ 0 w 267"/>
                    <a:gd name="T59" fmla="*/ 0 h 1064"/>
                    <a:gd name="T60" fmla="*/ 0 w 267"/>
                    <a:gd name="T61" fmla="*/ 0 h 1064"/>
                    <a:gd name="T62" fmla="*/ 0 w 267"/>
                    <a:gd name="T63" fmla="*/ 0 h 1064"/>
                    <a:gd name="T64" fmla="*/ 0 w 267"/>
                    <a:gd name="T65" fmla="*/ 0 h 1064"/>
                    <a:gd name="T66" fmla="*/ 0 w 267"/>
                    <a:gd name="T67" fmla="*/ 0 h 1064"/>
                    <a:gd name="T68" fmla="*/ 0 w 267"/>
                    <a:gd name="T69" fmla="*/ 0 h 1064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267"/>
                    <a:gd name="T106" fmla="*/ 0 h 1064"/>
                    <a:gd name="T107" fmla="*/ 267 w 267"/>
                    <a:gd name="T108" fmla="*/ 1064 h 1064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267" h="1064">
                      <a:moveTo>
                        <a:pt x="267" y="26"/>
                      </a:moveTo>
                      <a:lnTo>
                        <a:pt x="266" y="24"/>
                      </a:lnTo>
                      <a:lnTo>
                        <a:pt x="262" y="22"/>
                      </a:lnTo>
                      <a:lnTo>
                        <a:pt x="254" y="20"/>
                      </a:lnTo>
                      <a:lnTo>
                        <a:pt x="244" y="16"/>
                      </a:lnTo>
                      <a:lnTo>
                        <a:pt x="232" y="12"/>
                      </a:lnTo>
                      <a:lnTo>
                        <a:pt x="218" y="8"/>
                      </a:lnTo>
                      <a:lnTo>
                        <a:pt x="202" y="5"/>
                      </a:lnTo>
                      <a:lnTo>
                        <a:pt x="184" y="1"/>
                      </a:lnTo>
                      <a:lnTo>
                        <a:pt x="164" y="0"/>
                      </a:lnTo>
                      <a:lnTo>
                        <a:pt x="143" y="0"/>
                      </a:lnTo>
                      <a:lnTo>
                        <a:pt x="121" y="3"/>
                      </a:lnTo>
                      <a:lnTo>
                        <a:pt x="98" y="6"/>
                      </a:lnTo>
                      <a:lnTo>
                        <a:pt x="74" y="13"/>
                      </a:lnTo>
                      <a:lnTo>
                        <a:pt x="50" y="22"/>
                      </a:lnTo>
                      <a:lnTo>
                        <a:pt x="25" y="35"/>
                      </a:lnTo>
                      <a:lnTo>
                        <a:pt x="0" y="51"/>
                      </a:lnTo>
                      <a:lnTo>
                        <a:pt x="0" y="1064"/>
                      </a:lnTo>
                      <a:lnTo>
                        <a:pt x="1" y="1064"/>
                      </a:lnTo>
                      <a:lnTo>
                        <a:pt x="7" y="1064"/>
                      </a:lnTo>
                      <a:lnTo>
                        <a:pt x="15" y="1063"/>
                      </a:lnTo>
                      <a:lnTo>
                        <a:pt x="25" y="1062"/>
                      </a:lnTo>
                      <a:lnTo>
                        <a:pt x="37" y="1060"/>
                      </a:lnTo>
                      <a:lnTo>
                        <a:pt x="52" y="1057"/>
                      </a:lnTo>
                      <a:lnTo>
                        <a:pt x="69" y="1054"/>
                      </a:lnTo>
                      <a:lnTo>
                        <a:pt x="88" y="1049"/>
                      </a:lnTo>
                      <a:lnTo>
                        <a:pt x="108" y="1044"/>
                      </a:lnTo>
                      <a:lnTo>
                        <a:pt x="129" y="1037"/>
                      </a:lnTo>
                      <a:lnTo>
                        <a:pt x="152" y="1029"/>
                      </a:lnTo>
                      <a:lnTo>
                        <a:pt x="175" y="1018"/>
                      </a:lnTo>
                      <a:lnTo>
                        <a:pt x="198" y="1007"/>
                      </a:lnTo>
                      <a:lnTo>
                        <a:pt x="222" y="994"/>
                      </a:lnTo>
                      <a:lnTo>
                        <a:pt x="244" y="979"/>
                      </a:lnTo>
                      <a:lnTo>
                        <a:pt x="267" y="962"/>
                      </a:lnTo>
                      <a:lnTo>
                        <a:pt x="267" y="2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9036" name="Freeform 221"/>
                <p:cNvSpPr>
                  <a:spLocks/>
                </p:cNvSpPr>
                <p:nvPr/>
              </p:nvSpPr>
              <p:spPr bwMode="auto">
                <a:xfrm>
                  <a:off x="4822" y="1871"/>
                  <a:ext cx="33" cy="128"/>
                </a:xfrm>
                <a:custGeom>
                  <a:avLst/>
                  <a:gdLst>
                    <a:gd name="T0" fmla="*/ 0 w 228"/>
                    <a:gd name="T1" fmla="*/ 0 h 898"/>
                    <a:gd name="T2" fmla="*/ 0 w 228"/>
                    <a:gd name="T3" fmla="*/ 0 h 898"/>
                    <a:gd name="T4" fmla="*/ 0 w 228"/>
                    <a:gd name="T5" fmla="*/ 0 h 898"/>
                    <a:gd name="T6" fmla="*/ 0 w 228"/>
                    <a:gd name="T7" fmla="*/ 0 h 898"/>
                    <a:gd name="T8" fmla="*/ 0 w 228"/>
                    <a:gd name="T9" fmla="*/ 0 h 898"/>
                    <a:gd name="T10" fmla="*/ 0 w 228"/>
                    <a:gd name="T11" fmla="*/ 0 h 898"/>
                    <a:gd name="T12" fmla="*/ 0 w 228"/>
                    <a:gd name="T13" fmla="*/ 0 h 898"/>
                    <a:gd name="T14" fmla="*/ 0 w 228"/>
                    <a:gd name="T15" fmla="*/ 0 h 898"/>
                    <a:gd name="T16" fmla="*/ 0 w 228"/>
                    <a:gd name="T17" fmla="*/ 0 h 898"/>
                    <a:gd name="T18" fmla="*/ 0 w 228"/>
                    <a:gd name="T19" fmla="*/ 0 h 898"/>
                    <a:gd name="T20" fmla="*/ 0 w 228"/>
                    <a:gd name="T21" fmla="*/ 0 h 898"/>
                    <a:gd name="T22" fmla="*/ 0 w 228"/>
                    <a:gd name="T23" fmla="*/ 0 h 898"/>
                    <a:gd name="T24" fmla="*/ 0 w 228"/>
                    <a:gd name="T25" fmla="*/ 0 h 898"/>
                    <a:gd name="T26" fmla="*/ 0 w 228"/>
                    <a:gd name="T27" fmla="*/ 0 h 898"/>
                    <a:gd name="T28" fmla="*/ 0 w 228"/>
                    <a:gd name="T29" fmla="*/ 0 h 898"/>
                    <a:gd name="T30" fmla="*/ 0 w 228"/>
                    <a:gd name="T31" fmla="*/ 0 h 898"/>
                    <a:gd name="T32" fmla="*/ 0 w 228"/>
                    <a:gd name="T33" fmla="*/ 0 h 898"/>
                    <a:gd name="T34" fmla="*/ 0 w 228"/>
                    <a:gd name="T35" fmla="*/ 0 h 898"/>
                    <a:gd name="T36" fmla="*/ 0 w 228"/>
                    <a:gd name="T37" fmla="*/ 0 h 898"/>
                    <a:gd name="T38" fmla="*/ 0 w 228"/>
                    <a:gd name="T39" fmla="*/ 0 h 898"/>
                    <a:gd name="T40" fmla="*/ 0 w 228"/>
                    <a:gd name="T41" fmla="*/ 0 h 898"/>
                    <a:gd name="T42" fmla="*/ 0 w 228"/>
                    <a:gd name="T43" fmla="*/ 0 h 898"/>
                    <a:gd name="T44" fmla="*/ 0 w 228"/>
                    <a:gd name="T45" fmla="*/ 0 h 898"/>
                    <a:gd name="T46" fmla="*/ 0 w 228"/>
                    <a:gd name="T47" fmla="*/ 0 h 898"/>
                    <a:gd name="T48" fmla="*/ 0 w 228"/>
                    <a:gd name="T49" fmla="*/ 0 h 898"/>
                    <a:gd name="T50" fmla="*/ 0 w 228"/>
                    <a:gd name="T51" fmla="*/ 0 h 898"/>
                    <a:gd name="T52" fmla="*/ 0 w 228"/>
                    <a:gd name="T53" fmla="*/ 0 h 898"/>
                    <a:gd name="T54" fmla="*/ 0 w 228"/>
                    <a:gd name="T55" fmla="*/ 0 h 898"/>
                    <a:gd name="T56" fmla="*/ 0 w 228"/>
                    <a:gd name="T57" fmla="*/ 0 h 898"/>
                    <a:gd name="T58" fmla="*/ 0 w 228"/>
                    <a:gd name="T59" fmla="*/ 0 h 898"/>
                    <a:gd name="T60" fmla="*/ 0 w 228"/>
                    <a:gd name="T61" fmla="*/ 0 h 898"/>
                    <a:gd name="T62" fmla="*/ 0 w 228"/>
                    <a:gd name="T63" fmla="*/ 0 h 898"/>
                    <a:gd name="T64" fmla="*/ 0 w 228"/>
                    <a:gd name="T65" fmla="*/ 0 h 898"/>
                    <a:gd name="T66" fmla="*/ 0 w 228"/>
                    <a:gd name="T67" fmla="*/ 0 h 898"/>
                    <a:gd name="T68" fmla="*/ 0 w 228"/>
                    <a:gd name="T69" fmla="*/ 0 h 898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228"/>
                    <a:gd name="T106" fmla="*/ 0 h 898"/>
                    <a:gd name="T107" fmla="*/ 228 w 228"/>
                    <a:gd name="T108" fmla="*/ 898 h 898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228" h="898">
                      <a:moveTo>
                        <a:pt x="228" y="21"/>
                      </a:moveTo>
                      <a:lnTo>
                        <a:pt x="227" y="20"/>
                      </a:lnTo>
                      <a:lnTo>
                        <a:pt x="224" y="19"/>
                      </a:lnTo>
                      <a:lnTo>
                        <a:pt x="217" y="17"/>
                      </a:lnTo>
                      <a:lnTo>
                        <a:pt x="209" y="13"/>
                      </a:lnTo>
                      <a:lnTo>
                        <a:pt x="199" y="10"/>
                      </a:lnTo>
                      <a:lnTo>
                        <a:pt x="186" y="6"/>
                      </a:lnTo>
                      <a:lnTo>
                        <a:pt x="172" y="4"/>
                      </a:lnTo>
                      <a:lnTo>
                        <a:pt x="157" y="2"/>
                      </a:lnTo>
                      <a:lnTo>
                        <a:pt x="140" y="0"/>
                      </a:lnTo>
                      <a:lnTo>
                        <a:pt x="122" y="0"/>
                      </a:lnTo>
                      <a:lnTo>
                        <a:pt x="104" y="2"/>
                      </a:lnTo>
                      <a:lnTo>
                        <a:pt x="83" y="5"/>
                      </a:lnTo>
                      <a:lnTo>
                        <a:pt x="64" y="11"/>
                      </a:lnTo>
                      <a:lnTo>
                        <a:pt x="42" y="19"/>
                      </a:lnTo>
                      <a:lnTo>
                        <a:pt x="21" y="29"/>
                      </a:lnTo>
                      <a:lnTo>
                        <a:pt x="0" y="43"/>
                      </a:lnTo>
                      <a:lnTo>
                        <a:pt x="0" y="898"/>
                      </a:lnTo>
                      <a:lnTo>
                        <a:pt x="1" y="898"/>
                      </a:lnTo>
                      <a:lnTo>
                        <a:pt x="5" y="898"/>
                      </a:lnTo>
                      <a:lnTo>
                        <a:pt x="12" y="897"/>
                      </a:lnTo>
                      <a:lnTo>
                        <a:pt x="21" y="896"/>
                      </a:lnTo>
                      <a:lnTo>
                        <a:pt x="32" y="894"/>
                      </a:lnTo>
                      <a:lnTo>
                        <a:pt x="45" y="892"/>
                      </a:lnTo>
                      <a:lnTo>
                        <a:pt x="59" y="889"/>
                      </a:lnTo>
                      <a:lnTo>
                        <a:pt x="75" y="884"/>
                      </a:lnTo>
                      <a:lnTo>
                        <a:pt x="92" y="879"/>
                      </a:lnTo>
                      <a:lnTo>
                        <a:pt x="111" y="874"/>
                      </a:lnTo>
                      <a:lnTo>
                        <a:pt x="130" y="867"/>
                      </a:lnTo>
                      <a:lnTo>
                        <a:pt x="149" y="858"/>
                      </a:lnTo>
                      <a:lnTo>
                        <a:pt x="169" y="848"/>
                      </a:lnTo>
                      <a:lnTo>
                        <a:pt x="190" y="837"/>
                      </a:lnTo>
                      <a:lnTo>
                        <a:pt x="209" y="824"/>
                      </a:lnTo>
                      <a:lnTo>
                        <a:pt x="228" y="809"/>
                      </a:lnTo>
                      <a:lnTo>
                        <a:pt x="228" y="21"/>
                      </a:lnTo>
                      <a:close/>
                    </a:path>
                  </a:pathLst>
                </a:custGeom>
                <a:solidFill>
                  <a:srgbClr val="FF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9037" name="Freeform 222"/>
                <p:cNvSpPr>
                  <a:spLocks/>
                </p:cNvSpPr>
                <p:nvPr/>
              </p:nvSpPr>
              <p:spPr bwMode="auto">
                <a:xfrm>
                  <a:off x="4823" y="1872"/>
                  <a:ext cx="27" cy="104"/>
                </a:xfrm>
                <a:custGeom>
                  <a:avLst/>
                  <a:gdLst>
                    <a:gd name="T0" fmla="*/ 0 w 192"/>
                    <a:gd name="T1" fmla="*/ 0 h 729"/>
                    <a:gd name="T2" fmla="*/ 0 w 192"/>
                    <a:gd name="T3" fmla="*/ 0 h 729"/>
                    <a:gd name="T4" fmla="*/ 0 w 192"/>
                    <a:gd name="T5" fmla="*/ 0 h 729"/>
                    <a:gd name="T6" fmla="*/ 0 w 192"/>
                    <a:gd name="T7" fmla="*/ 0 h 729"/>
                    <a:gd name="T8" fmla="*/ 0 w 192"/>
                    <a:gd name="T9" fmla="*/ 0 h 729"/>
                    <a:gd name="T10" fmla="*/ 0 w 192"/>
                    <a:gd name="T11" fmla="*/ 0 h 729"/>
                    <a:gd name="T12" fmla="*/ 0 w 192"/>
                    <a:gd name="T13" fmla="*/ 0 h 729"/>
                    <a:gd name="T14" fmla="*/ 0 w 192"/>
                    <a:gd name="T15" fmla="*/ 0 h 729"/>
                    <a:gd name="T16" fmla="*/ 0 w 192"/>
                    <a:gd name="T17" fmla="*/ 0 h 729"/>
                    <a:gd name="T18" fmla="*/ 0 w 192"/>
                    <a:gd name="T19" fmla="*/ 0 h 729"/>
                    <a:gd name="T20" fmla="*/ 0 w 192"/>
                    <a:gd name="T21" fmla="*/ 0 h 729"/>
                    <a:gd name="T22" fmla="*/ 0 w 192"/>
                    <a:gd name="T23" fmla="*/ 0 h 729"/>
                    <a:gd name="T24" fmla="*/ 0 w 192"/>
                    <a:gd name="T25" fmla="*/ 0 h 729"/>
                    <a:gd name="T26" fmla="*/ 0 w 192"/>
                    <a:gd name="T27" fmla="*/ 0 h 729"/>
                    <a:gd name="T28" fmla="*/ 0 w 192"/>
                    <a:gd name="T29" fmla="*/ 0 h 729"/>
                    <a:gd name="T30" fmla="*/ 0 w 192"/>
                    <a:gd name="T31" fmla="*/ 0 h 729"/>
                    <a:gd name="T32" fmla="*/ 0 w 192"/>
                    <a:gd name="T33" fmla="*/ 0 h 729"/>
                    <a:gd name="T34" fmla="*/ 0 w 192"/>
                    <a:gd name="T35" fmla="*/ 0 h 729"/>
                    <a:gd name="T36" fmla="*/ 0 w 192"/>
                    <a:gd name="T37" fmla="*/ 0 h 729"/>
                    <a:gd name="T38" fmla="*/ 0 w 192"/>
                    <a:gd name="T39" fmla="*/ 0 h 729"/>
                    <a:gd name="T40" fmla="*/ 0 w 192"/>
                    <a:gd name="T41" fmla="*/ 0 h 729"/>
                    <a:gd name="T42" fmla="*/ 0 w 192"/>
                    <a:gd name="T43" fmla="*/ 0 h 729"/>
                    <a:gd name="T44" fmla="*/ 0 w 192"/>
                    <a:gd name="T45" fmla="*/ 0 h 729"/>
                    <a:gd name="T46" fmla="*/ 0 w 192"/>
                    <a:gd name="T47" fmla="*/ 0 h 729"/>
                    <a:gd name="T48" fmla="*/ 0 w 192"/>
                    <a:gd name="T49" fmla="*/ 0 h 729"/>
                    <a:gd name="T50" fmla="*/ 0 w 192"/>
                    <a:gd name="T51" fmla="*/ 0 h 729"/>
                    <a:gd name="T52" fmla="*/ 0 w 192"/>
                    <a:gd name="T53" fmla="*/ 0 h 729"/>
                    <a:gd name="T54" fmla="*/ 0 w 192"/>
                    <a:gd name="T55" fmla="*/ 0 h 729"/>
                    <a:gd name="T56" fmla="*/ 0 w 192"/>
                    <a:gd name="T57" fmla="*/ 0 h 729"/>
                    <a:gd name="T58" fmla="*/ 0 w 192"/>
                    <a:gd name="T59" fmla="*/ 0 h 729"/>
                    <a:gd name="T60" fmla="*/ 0 w 192"/>
                    <a:gd name="T61" fmla="*/ 0 h 729"/>
                    <a:gd name="T62" fmla="*/ 0 w 192"/>
                    <a:gd name="T63" fmla="*/ 0 h 729"/>
                    <a:gd name="T64" fmla="*/ 0 w 192"/>
                    <a:gd name="T65" fmla="*/ 0 h 729"/>
                    <a:gd name="T66" fmla="*/ 0 w 192"/>
                    <a:gd name="T67" fmla="*/ 0 h 729"/>
                    <a:gd name="T68" fmla="*/ 0 w 192"/>
                    <a:gd name="T69" fmla="*/ 0 h 729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192"/>
                    <a:gd name="T106" fmla="*/ 0 h 729"/>
                    <a:gd name="T107" fmla="*/ 192 w 192"/>
                    <a:gd name="T108" fmla="*/ 729 h 729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192" h="729">
                      <a:moveTo>
                        <a:pt x="192" y="17"/>
                      </a:moveTo>
                      <a:lnTo>
                        <a:pt x="191" y="17"/>
                      </a:lnTo>
                      <a:lnTo>
                        <a:pt x="187" y="15"/>
                      </a:lnTo>
                      <a:lnTo>
                        <a:pt x="183" y="12"/>
                      </a:lnTo>
                      <a:lnTo>
                        <a:pt x="176" y="10"/>
                      </a:lnTo>
                      <a:lnTo>
                        <a:pt x="167" y="8"/>
                      </a:lnTo>
                      <a:lnTo>
                        <a:pt x="156" y="4"/>
                      </a:lnTo>
                      <a:lnTo>
                        <a:pt x="145" y="2"/>
                      </a:lnTo>
                      <a:lnTo>
                        <a:pt x="132" y="0"/>
                      </a:lnTo>
                      <a:lnTo>
                        <a:pt x="117" y="0"/>
                      </a:lnTo>
                      <a:lnTo>
                        <a:pt x="102" y="0"/>
                      </a:lnTo>
                      <a:lnTo>
                        <a:pt x="86" y="1"/>
                      </a:lnTo>
                      <a:lnTo>
                        <a:pt x="70" y="3"/>
                      </a:lnTo>
                      <a:lnTo>
                        <a:pt x="53" y="8"/>
                      </a:lnTo>
                      <a:lnTo>
                        <a:pt x="35" y="15"/>
                      </a:lnTo>
                      <a:lnTo>
                        <a:pt x="18" y="24"/>
                      </a:lnTo>
                      <a:lnTo>
                        <a:pt x="0" y="35"/>
                      </a:lnTo>
                      <a:lnTo>
                        <a:pt x="0" y="729"/>
                      </a:lnTo>
                      <a:lnTo>
                        <a:pt x="1" y="729"/>
                      </a:lnTo>
                      <a:lnTo>
                        <a:pt x="4" y="729"/>
                      </a:lnTo>
                      <a:lnTo>
                        <a:pt x="10" y="728"/>
                      </a:lnTo>
                      <a:lnTo>
                        <a:pt x="18" y="727"/>
                      </a:lnTo>
                      <a:lnTo>
                        <a:pt x="27" y="726"/>
                      </a:lnTo>
                      <a:lnTo>
                        <a:pt x="37" y="725"/>
                      </a:lnTo>
                      <a:lnTo>
                        <a:pt x="50" y="721"/>
                      </a:lnTo>
                      <a:lnTo>
                        <a:pt x="64" y="719"/>
                      </a:lnTo>
                      <a:lnTo>
                        <a:pt x="77" y="714"/>
                      </a:lnTo>
                      <a:lnTo>
                        <a:pt x="92" y="710"/>
                      </a:lnTo>
                      <a:lnTo>
                        <a:pt x="108" y="704"/>
                      </a:lnTo>
                      <a:lnTo>
                        <a:pt x="125" y="697"/>
                      </a:lnTo>
                      <a:lnTo>
                        <a:pt x="141" y="689"/>
                      </a:lnTo>
                      <a:lnTo>
                        <a:pt x="159" y="680"/>
                      </a:lnTo>
                      <a:lnTo>
                        <a:pt x="176" y="668"/>
                      </a:lnTo>
                      <a:lnTo>
                        <a:pt x="192" y="657"/>
                      </a:lnTo>
                      <a:lnTo>
                        <a:pt x="192" y="17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9038" name="Freeform 223"/>
                <p:cNvSpPr>
                  <a:spLocks/>
                </p:cNvSpPr>
                <p:nvPr/>
              </p:nvSpPr>
              <p:spPr bwMode="auto">
                <a:xfrm>
                  <a:off x="4824" y="1873"/>
                  <a:ext cx="22" cy="81"/>
                </a:xfrm>
                <a:custGeom>
                  <a:avLst/>
                  <a:gdLst>
                    <a:gd name="T0" fmla="*/ 0 w 156"/>
                    <a:gd name="T1" fmla="*/ 0 h 564"/>
                    <a:gd name="T2" fmla="*/ 0 w 156"/>
                    <a:gd name="T3" fmla="*/ 0 h 564"/>
                    <a:gd name="T4" fmla="*/ 0 w 156"/>
                    <a:gd name="T5" fmla="*/ 0 h 564"/>
                    <a:gd name="T6" fmla="*/ 0 w 156"/>
                    <a:gd name="T7" fmla="*/ 0 h 564"/>
                    <a:gd name="T8" fmla="*/ 0 w 156"/>
                    <a:gd name="T9" fmla="*/ 0 h 564"/>
                    <a:gd name="T10" fmla="*/ 0 w 156"/>
                    <a:gd name="T11" fmla="*/ 0 h 564"/>
                    <a:gd name="T12" fmla="*/ 0 w 156"/>
                    <a:gd name="T13" fmla="*/ 0 h 564"/>
                    <a:gd name="T14" fmla="*/ 0 w 156"/>
                    <a:gd name="T15" fmla="*/ 0 h 564"/>
                    <a:gd name="T16" fmla="*/ 0 w 156"/>
                    <a:gd name="T17" fmla="*/ 0 h 564"/>
                    <a:gd name="T18" fmla="*/ 0 w 156"/>
                    <a:gd name="T19" fmla="*/ 0 h 564"/>
                    <a:gd name="T20" fmla="*/ 0 w 156"/>
                    <a:gd name="T21" fmla="*/ 0 h 564"/>
                    <a:gd name="T22" fmla="*/ 0 w 156"/>
                    <a:gd name="T23" fmla="*/ 0 h 564"/>
                    <a:gd name="T24" fmla="*/ 0 w 156"/>
                    <a:gd name="T25" fmla="*/ 0 h 564"/>
                    <a:gd name="T26" fmla="*/ 0 w 156"/>
                    <a:gd name="T27" fmla="*/ 0 h 564"/>
                    <a:gd name="T28" fmla="*/ 0 w 156"/>
                    <a:gd name="T29" fmla="*/ 0 h 564"/>
                    <a:gd name="T30" fmla="*/ 0 w 156"/>
                    <a:gd name="T31" fmla="*/ 0 h 564"/>
                    <a:gd name="T32" fmla="*/ 0 w 156"/>
                    <a:gd name="T33" fmla="*/ 0 h 564"/>
                    <a:gd name="T34" fmla="*/ 0 w 156"/>
                    <a:gd name="T35" fmla="*/ 0 h 564"/>
                    <a:gd name="T36" fmla="*/ 0 w 156"/>
                    <a:gd name="T37" fmla="*/ 0 h 564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56"/>
                    <a:gd name="T58" fmla="*/ 0 h 564"/>
                    <a:gd name="T59" fmla="*/ 156 w 156"/>
                    <a:gd name="T60" fmla="*/ 564 h 564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56" h="564">
                      <a:moveTo>
                        <a:pt x="156" y="15"/>
                      </a:moveTo>
                      <a:lnTo>
                        <a:pt x="153" y="14"/>
                      </a:lnTo>
                      <a:lnTo>
                        <a:pt x="142" y="9"/>
                      </a:lnTo>
                      <a:lnTo>
                        <a:pt x="127" y="4"/>
                      </a:lnTo>
                      <a:lnTo>
                        <a:pt x="108" y="1"/>
                      </a:lnTo>
                      <a:lnTo>
                        <a:pt x="84" y="0"/>
                      </a:lnTo>
                      <a:lnTo>
                        <a:pt x="58" y="3"/>
                      </a:lnTo>
                      <a:lnTo>
                        <a:pt x="29" y="12"/>
                      </a:lnTo>
                      <a:lnTo>
                        <a:pt x="0" y="28"/>
                      </a:lnTo>
                      <a:lnTo>
                        <a:pt x="0" y="564"/>
                      </a:lnTo>
                      <a:lnTo>
                        <a:pt x="4" y="564"/>
                      </a:lnTo>
                      <a:lnTo>
                        <a:pt x="15" y="563"/>
                      </a:lnTo>
                      <a:lnTo>
                        <a:pt x="31" y="560"/>
                      </a:lnTo>
                      <a:lnTo>
                        <a:pt x="52" y="555"/>
                      </a:lnTo>
                      <a:lnTo>
                        <a:pt x="76" y="548"/>
                      </a:lnTo>
                      <a:lnTo>
                        <a:pt x="102" y="537"/>
                      </a:lnTo>
                      <a:lnTo>
                        <a:pt x="128" y="524"/>
                      </a:lnTo>
                      <a:lnTo>
                        <a:pt x="156" y="505"/>
                      </a:lnTo>
                      <a:lnTo>
                        <a:pt x="156" y="1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9039" name="Freeform 224"/>
                <p:cNvSpPr>
                  <a:spLocks/>
                </p:cNvSpPr>
                <p:nvPr/>
              </p:nvSpPr>
              <p:spPr bwMode="auto">
                <a:xfrm>
                  <a:off x="4825" y="1875"/>
                  <a:ext cx="17" cy="56"/>
                </a:xfrm>
                <a:custGeom>
                  <a:avLst/>
                  <a:gdLst>
                    <a:gd name="T0" fmla="*/ 0 w 117"/>
                    <a:gd name="T1" fmla="*/ 0 h 396"/>
                    <a:gd name="T2" fmla="*/ 0 w 117"/>
                    <a:gd name="T3" fmla="*/ 0 h 396"/>
                    <a:gd name="T4" fmla="*/ 0 w 117"/>
                    <a:gd name="T5" fmla="*/ 0 h 396"/>
                    <a:gd name="T6" fmla="*/ 0 w 117"/>
                    <a:gd name="T7" fmla="*/ 0 h 396"/>
                    <a:gd name="T8" fmla="*/ 0 w 117"/>
                    <a:gd name="T9" fmla="*/ 0 h 396"/>
                    <a:gd name="T10" fmla="*/ 0 w 117"/>
                    <a:gd name="T11" fmla="*/ 0 h 396"/>
                    <a:gd name="T12" fmla="*/ 0 w 117"/>
                    <a:gd name="T13" fmla="*/ 0 h 396"/>
                    <a:gd name="T14" fmla="*/ 0 w 117"/>
                    <a:gd name="T15" fmla="*/ 0 h 396"/>
                    <a:gd name="T16" fmla="*/ 0 w 117"/>
                    <a:gd name="T17" fmla="*/ 0 h 396"/>
                    <a:gd name="T18" fmla="*/ 0 w 117"/>
                    <a:gd name="T19" fmla="*/ 0 h 396"/>
                    <a:gd name="T20" fmla="*/ 0 w 117"/>
                    <a:gd name="T21" fmla="*/ 0 h 396"/>
                    <a:gd name="T22" fmla="*/ 0 w 117"/>
                    <a:gd name="T23" fmla="*/ 0 h 396"/>
                    <a:gd name="T24" fmla="*/ 0 w 117"/>
                    <a:gd name="T25" fmla="*/ 0 h 396"/>
                    <a:gd name="T26" fmla="*/ 0 w 117"/>
                    <a:gd name="T27" fmla="*/ 0 h 396"/>
                    <a:gd name="T28" fmla="*/ 0 w 117"/>
                    <a:gd name="T29" fmla="*/ 0 h 396"/>
                    <a:gd name="T30" fmla="*/ 0 w 117"/>
                    <a:gd name="T31" fmla="*/ 0 h 396"/>
                    <a:gd name="T32" fmla="*/ 0 w 117"/>
                    <a:gd name="T33" fmla="*/ 0 h 396"/>
                    <a:gd name="T34" fmla="*/ 0 w 117"/>
                    <a:gd name="T35" fmla="*/ 0 h 396"/>
                    <a:gd name="T36" fmla="*/ 0 w 117"/>
                    <a:gd name="T37" fmla="*/ 0 h 39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17"/>
                    <a:gd name="T58" fmla="*/ 0 h 396"/>
                    <a:gd name="T59" fmla="*/ 117 w 117"/>
                    <a:gd name="T60" fmla="*/ 396 h 396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17" h="396">
                      <a:moveTo>
                        <a:pt x="117" y="10"/>
                      </a:moveTo>
                      <a:lnTo>
                        <a:pt x="115" y="9"/>
                      </a:lnTo>
                      <a:lnTo>
                        <a:pt x="107" y="6"/>
                      </a:lnTo>
                      <a:lnTo>
                        <a:pt x="95" y="2"/>
                      </a:lnTo>
                      <a:lnTo>
                        <a:pt x="80" y="0"/>
                      </a:lnTo>
                      <a:lnTo>
                        <a:pt x="63" y="0"/>
                      </a:lnTo>
                      <a:lnTo>
                        <a:pt x="43" y="2"/>
                      </a:lnTo>
                      <a:lnTo>
                        <a:pt x="22" y="9"/>
                      </a:lnTo>
                      <a:lnTo>
                        <a:pt x="0" y="22"/>
                      </a:lnTo>
                      <a:lnTo>
                        <a:pt x="0" y="396"/>
                      </a:lnTo>
                      <a:lnTo>
                        <a:pt x="3" y="396"/>
                      </a:lnTo>
                      <a:lnTo>
                        <a:pt x="11" y="395"/>
                      </a:lnTo>
                      <a:lnTo>
                        <a:pt x="23" y="393"/>
                      </a:lnTo>
                      <a:lnTo>
                        <a:pt x="39" y="389"/>
                      </a:lnTo>
                      <a:lnTo>
                        <a:pt x="58" y="385"/>
                      </a:lnTo>
                      <a:lnTo>
                        <a:pt x="77" y="377"/>
                      </a:lnTo>
                      <a:lnTo>
                        <a:pt x="96" y="365"/>
                      </a:lnTo>
                      <a:lnTo>
                        <a:pt x="117" y="351"/>
                      </a:lnTo>
                      <a:lnTo>
                        <a:pt x="117" y="10"/>
                      </a:lnTo>
                      <a:close/>
                    </a:path>
                  </a:pathLst>
                </a:custGeom>
                <a:solidFill>
                  <a:srgbClr val="FF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9040" name="Freeform 225"/>
                <p:cNvSpPr>
                  <a:spLocks/>
                </p:cNvSpPr>
                <p:nvPr/>
              </p:nvSpPr>
              <p:spPr bwMode="auto">
                <a:xfrm>
                  <a:off x="4826" y="1876"/>
                  <a:ext cx="11" cy="33"/>
                </a:xfrm>
                <a:custGeom>
                  <a:avLst/>
                  <a:gdLst>
                    <a:gd name="T0" fmla="*/ 0 w 80"/>
                    <a:gd name="T1" fmla="*/ 0 h 230"/>
                    <a:gd name="T2" fmla="*/ 0 w 80"/>
                    <a:gd name="T3" fmla="*/ 0 h 230"/>
                    <a:gd name="T4" fmla="*/ 0 w 80"/>
                    <a:gd name="T5" fmla="*/ 0 h 230"/>
                    <a:gd name="T6" fmla="*/ 0 w 80"/>
                    <a:gd name="T7" fmla="*/ 0 h 230"/>
                    <a:gd name="T8" fmla="*/ 0 w 80"/>
                    <a:gd name="T9" fmla="*/ 0 h 230"/>
                    <a:gd name="T10" fmla="*/ 0 w 80"/>
                    <a:gd name="T11" fmla="*/ 0 h 230"/>
                    <a:gd name="T12" fmla="*/ 0 w 80"/>
                    <a:gd name="T13" fmla="*/ 0 h 230"/>
                    <a:gd name="T14" fmla="*/ 0 w 80"/>
                    <a:gd name="T15" fmla="*/ 0 h 230"/>
                    <a:gd name="T16" fmla="*/ 0 w 80"/>
                    <a:gd name="T17" fmla="*/ 0 h 230"/>
                    <a:gd name="T18" fmla="*/ 0 w 80"/>
                    <a:gd name="T19" fmla="*/ 0 h 230"/>
                    <a:gd name="T20" fmla="*/ 0 w 80"/>
                    <a:gd name="T21" fmla="*/ 0 h 230"/>
                    <a:gd name="T22" fmla="*/ 0 w 80"/>
                    <a:gd name="T23" fmla="*/ 0 h 230"/>
                    <a:gd name="T24" fmla="*/ 0 w 80"/>
                    <a:gd name="T25" fmla="*/ 0 h 230"/>
                    <a:gd name="T26" fmla="*/ 0 w 80"/>
                    <a:gd name="T27" fmla="*/ 0 h 230"/>
                    <a:gd name="T28" fmla="*/ 0 w 80"/>
                    <a:gd name="T29" fmla="*/ 0 h 230"/>
                    <a:gd name="T30" fmla="*/ 0 w 80"/>
                    <a:gd name="T31" fmla="*/ 0 h 230"/>
                    <a:gd name="T32" fmla="*/ 0 w 80"/>
                    <a:gd name="T33" fmla="*/ 0 h 230"/>
                    <a:gd name="T34" fmla="*/ 0 w 80"/>
                    <a:gd name="T35" fmla="*/ 0 h 230"/>
                    <a:gd name="T36" fmla="*/ 0 w 80"/>
                    <a:gd name="T37" fmla="*/ 0 h 230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80"/>
                    <a:gd name="T58" fmla="*/ 0 h 230"/>
                    <a:gd name="T59" fmla="*/ 80 w 80"/>
                    <a:gd name="T60" fmla="*/ 230 h 230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80" h="230">
                      <a:moveTo>
                        <a:pt x="80" y="7"/>
                      </a:moveTo>
                      <a:lnTo>
                        <a:pt x="78" y="6"/>
                      </a:lnTo>
                      <a:lnTo>
                        <a:pt x="73" y="5"/>
                      </a:lnTo>
                      <a:lnTo>
                        <a:pt x="65" y="2"/>
                      </a:lnTo>
                      <a:lnTo>
                        <a:pt x="55" y="0"/>
                      </a:lnTo>
                      <a:lnTo>
                        <a:pt x="44" y="0"/>
                      </a:lnTo>
                      <a:lnTo>
                        <a:pt x="30" y="1"/>
                      </a:lnTo>
                      <a:lnTo>
                        <a:pt x="15" y="7"/>
                      </a:lnTo>
                      <a:lnTo>
                        <a:pt x="0" y="15"/>
                      </a:lnTo>
                      <a:lnTo>
                        <a:pt x="0" y="230"/>
                      </a:lnTo>
                      <a:lnTo>
                        <a:pt x="3" y="230"/>
                      </a:lnTo>
                      <a:lnTo>
                        <a:pt x="7" y="229"/>
                      </a:lnTo>
                      <a:lnTo>
                        <a:pt x="16" y="228"/>
                      </a:lnTo>
                      <a:lnTo>
                        <a:pt x="27" y="225"/>
                      </a:lnTo>
                      <a:lnTo>
                        <a:pt x="39" y="222"/>
                      </a:lnTo>
                      <a:lnTo>
                        <a:pt x="53" y="216"/>
                      </a:lnTo>
                      <a:lnTo>
                        <a:pt x="67" y="208"/>
                      </a:lnTo>
                      <a:lnTo>
                        <a:pt x="80" y="199"/>
                      </a:lnTo>
                      <a:lnTo>
                        <a:pt x="80" y="7"/>
                      </a:lnTo>
                      <a:close/>
                    </a:path>
                  </a:pathLst>
                </a:custGeom>
                <a:solidFill>
                  <a:srgbClr val="FF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9041" name="Freeform 226"/>
                <p:cNvSpPr>
                  <a:spLocks/>
                </p:cNvSpPr>
                <p:nvPr/>
              </p:nvSpPr>
              <p:spPr bwMode="auto">
                <a:xfrm>
                  <a:off x="4964" y="1970"/>
                  <a:ext cx="16" cy="17"/>
                </a:xfrm>
                <a:custGeom>
                  <a:avLst/>
                  <a:gdLst>
                    <a:gd name="T0" fmla="*/ 0 w 117"/>
                    <a:gd name="T1" fmla="*/ 0 h 117"/>
                    <a:gd name="T2" fmla="*/ 0 w 117"/>
                    <a:gd name="T3" fmla="*/ 0 h 117"/>
                    <a:gd name="T4" fmla="*/ 0 w 117"/>
                    <a:gd name="T5" fmla="*/ 0 h 117"/>
                    <a:gd name="T6" fmla="*/ 0 w 117"/>
                    <a:gd name="T7" fmla="*/ 0 h 117"/>
                    <a:gd name="T8" fmla="*/ 0 w 117"/>
                    <a:gd name="T9" fmla="*/ 0 h 117"/>
                    <a:gd name="T10" fmla="*/ 0 w 117"/>
                    <a:gd name="T11" fmla="*/ 0 h 117"/>
                    <a:gd name="T12" fmla="*/ 0 w 117"/>
                    <a:gd name="T13" fmla="*/ 0 h 117"/>
                    <a:gd name="T14" fmla="*/ 0 w 117"/>
                    <a:gd name="T15" fmla="*/ 0 h 117"/>
                    <a:gd name="T16" fmla="*/ 0 w 117"/>
                    <a:gd name="T17" fmla="*/ 0 h 117"/>
                    <a:gd name="T18" fmla="*/ 0 w 117"/>
                    <a:gd name="T19" fmla="*/ 0 h 117"/>
                    <a:gd name="T20" fmla="*/ 0 w 117"/>
                    <a:gd name="T21" fmla="*/ 0 h 117"/>
                    <a:gd name="T22" fmla="*/ 0 w 117"/>
                    <a:gd name="T23" fmla="*/ 0 h 117"/>
                    <a:gd name="T24" fmla="*/ 0 w 117"/>
                    <a:gd name="T25" fmla="*/ 0 h 117"/>
                    <a:gd name="T26" fmla="*/ 0 w 117"/>
                    <a:gd name="T27" fmla="*/ 0 h 117"/>
                    <a:gd name="T28" fmla="*/ 0 w 117"/>
                    <a:gd name="T29" fmla="*/ 0 h 117"/>
                    <a:gd name="T30" fmla="*/ 0 w 117"/>
                    <a:gd name="T31" fmla="*/ 0 h 117"/>
                    <a:gd name="T32" fmla="*/ 0 w 117"/>
                    <a:gd name="T33" fmla="*/ 0 h 117"/>
                    <a:gd name="T34" fmla="*/ 0 w 117"/>
                    <a:gd name="T35" fmla="*/ 0 h 117"/>
                    <a:gd name="T36" fmla="*/ 0 w 117"/>
                    <a:gd name="T37" fmla="*/ 0 h 117"/>
                    <a:gd name="T38" fmla="*/ 0 w 117"/>
                    <a:gd name="T39" fmla="*/ 0 h 117"/>
                    <a:gd name="T40" fmla="*/ 0 w 117"/>
                    <a:gd name="T41" fmla="*/ 0 h 117"/>
                    <a:gd name="T42" fmla="*/ 0 w 117"/>
                    <a:gd name="T43" fmla="*/ 0 h 117"/>
                    <a:gd name="T44" fmla="*/ 0 w 117"/>
                    <a:gd name="T45" fmla="*/ 0 h 117"/>
                    <a:gd name="T46" fmla="*/ 0 w 117"/>
                    <a:gd name="T47" fmla="*/ 0 h 117"/>
                    <a:gd name="T48" fmla="*/ 0 w 117"/>
                    <a:gd name="T49" fmla="*/ 0 h 117"/>
                    <a:gd name="T50" fmla="*/ 0 w 117"/>
                    <a:gd name="T51" fmla="*/ 0 h 117"/>
                    <a:gd name="T52" fmla="*/ 0 w 117"/>
                    <a:gd name="T53" fmla="*/ 0 h 117"/>
                    <a:gd name="T54" fmla="*/ 0 w 117"/>
                    <a:gd name="T55" fmla="*/ 0 h 117"/>
                    <a:gd name="T56" fmla="*/ 0 w 117"/>
                    <a:gd name="T57" fmla="*/ 0 h 117"/>
                    <a:gd name="T58" fmla="*/ 0 w 117"/>
                    <a:gd name="T59" fmla="*/ 0 h 117"/>
                    <a:gd name="T60" fmla="*/ 0 w 117"/>
                    <a:gd name="T61" fmla="*/ 0 h 117"/>
                    <a:gd name="T62" fmla="*/ 0 w 117"/>
                    <a:gd name="T63" fmla="*/ 0 h 117"/>
                    <a:gd name="T64" fmla="*/ 0 w 117"/>
                    <a:gd name="T65" fmla="*/ 0 h 117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w 117"/>
                    <a:gd name="T100" fmla="*/ 0 h 117"/>
                    <a:gd name="T101" fmla="*/ 117 w 117"/>
                    <a:gd name="T102" fmla="*/ 117 h 117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T99" t="T100" r="T101" b="T102"/>
                  <a:pathLst>
                    <a:path w="117" h="117">
                      <a:moveTo>
                        <a:pt x="58" y="117"/>
                      </a:moveTo>
                      <a:lnTo>
                        <a:pt x="70" y="116"/>
                      </a:lnTo>
                      <a:lnTo>
                        <a:pt x="81" y="112"/>
                      </a:lnTo>
                      <a:lnTo>
                        <a:pt x="90" y="106"/>
                      </a:lnTo>
                      <a:lnTo>
                        <a:pt x="100" y="100"/>
                      </a:lnTo>
                      <a:lnTo>
                        <a:pt x="106" y="90"/>
                      </a:lnTo>
                      <a:lnTo>
                        <a:pt x="112" y="81"/>
                      </a:lnTo>
                      <a:lnTo>
                        <a:pt x="116" y="70"/>
                      </a:lnTo>
                      <a:lnTo>
                        <a:pt x="117" y="58"/>
                      </a:lnTo>
                      <a:lnTo>
                        <a:pt x="116" y="46"/>
                      </a:lnTo>
                      <a:lnTo>
                        <a:pt x="112" y="35"/>
                      </a:lnTo>
                      <a:lnTo>
                        <a:pt x="106" y="25"/>
                      </a:lnTo>
                      <a:lnTo>
                        <a:pt x="100" y="17"/>
                      </a:lnTo>
                      <a:lnTo>
                        <a:pt x="90" y="9"/>
                      </a:lnTo>
                      <a:lnTo>
                        <a:pt x="81" y="4"/>
                      </a:lnTo>
                      <a:lnTo>
                        <a:pt x="70" y="1"/>
                      </a:lnTo>
                      <a:lnTo>
                        <a:pt x="58" y="0"/>
                      </a:lnTo>
                      <a:lnTo>
                        <a:pt x="47" y="1"/>
                      </a:lnTo>
                      <a:lnTo>
                        <a:pt x="36" y="4"/>
                      </a:lnTo>
                      <a:lnTo>
                        <a:pt x="26" y="9"/>
                      </a:lnTo>
                      <a:lnTo>
                        <a:pt x="17" y="17"/>
                      </a:lnTo>
                      <a:lnTo>
                        <a:pt x="10" y="25"/>
                      </a:lnTo>
                      <a:lnTo>
                        <a:pt x="5" y="35"/>
                      </a:lnTo>
                      <a:lnTo>
                        <a:pt x="1" y="46"/>
                      </a:lnTo>
                      <a:lnTo>
                        <a:pt x="0" y="58"/>
                      </a:lnTo>
                      <a:lnTo>
                        <a:pt x="1" y="70"/>
                      </a:lnTo>
                      <a:lnTo>
                        <a:pt x="5" y="81"/>
                      </a:lnTo>
                      <a:lnTo>
                        <a:pt x="10" y="90"/>
                      </a:lnTo>
                      <a:lnTo>
                        <a:pt x="17" y="100"/>
                      </a:lnTo>
                      <a:lnTo>
                        <a:pt x="26" y="106"/>
                      </a:lnTo>
                      <a:lnTo>
                        <a:pt x="36" y="112"/>
                      </a:lnTo>
                      <a:lnTo>
                        <a:pt x="47" y="116"/>
                      </a:lnTo>
                      <a:lnTo>
                        <a:pt x="58" y="11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9042" name="Freeform 227"/>
                <p:cNvSpPr>
                  <a:spLocks/>
                </p:cNvSpPr>
                <p:nvPr/>
              </p:nvSpPr>
              <p:spPr bwMode="auto">
                <a:xfrm>
                  <a:off x="4912" y="1970"/>
                  <a:ext cx="9" cy="9"/>
                </a:xfrm>
                <a:custGeom>
                  <a:avLst/>
                  <a:gdLst>
                    <a:gd name="T0" fmla="*/ 0 w 58"/>
                    <a:gd name="T1" fmla="*/ 0 h 59"/>
                    <a:gd name="T2" fmla="*/ 0 w 58"/>
                    <a:gd name="T3" fmla="*/ 0 h 59"/>
                    <a:gd name="T4" fmla="*/ 0 w 58"/>
                    <a:gd name="T5" fmla="*/ 0 h 59"/>
                    <a:gd name="T6" fmla="*/ 0 w 58"/>
                    <a:gd name="T7" fmla="*/ 0 h 59"/>
                    <a:gd name="T8" fmla="*/ 0 w 58"/>
                    <a:gd name="T9" fmla="*/ 0 h 59"/>
                    <a:gd name="T10" fmla="*/ 0 w 58"/>
                    <a:gd name="T11" fmla="*/ 0 h 59"/>
                    <a:gd name="T12" fmla="*/ 0 w 58"/>
                    <a:gd name="T13" fmla="*/ 0 h 59"/>
                    <a:gd name="T14" fmla="*/ 0 w 58"/>
                    <a:gd name="T15" fmla="*/ 0 h 59"/>
                    <a:gd name="T16" fmla="*/ 0 w 58"/>
                    <a:gd name="T17" fmla="*/ 0 h 59"/>
                    <a:gd name="T18" fmla="*/ 0 w 58"/>
                    <a:gd name="T19" fmla="*/ 0 h 59"/>
                    <a:gd name="T20" fmla="*/ 0 w 58"/>
                    <a:gd name="T21" fmla="*/ 0 h 59"/>
                    <a:gd name="T22" fmla="*/ 0 w 58"/>
                    <a:gd name="T23" fmla="*/ 0 h 59"/>
                    <a:gd name="T24" fmla="*/ 0 w 58"/>
                    <a:gd name="T25" fmla="*/ 0 h 59"/>
                    <a:gd name="T26" fmla="*/ 0 w 58"/>
                    <a:gd name="T27" fmla="*/ 0 h 59"/>
                    <a:gd name="T28" fmla="*/ 0 w 58"/>
                    <a:gd name="T29" fmla="*/ 0 h 59"/>
                    <a:gd name="T30" fmla="*/ 0 w 58"/>
                    <a:gd name="T31" fmla="*/ 0 h 59"/>
                    <a:gd name="T32" fmla="*/ 0 w 58"/>
                    <a:gd name="T33" fmla="*/ 0 h 59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58"/>
                    <a:gd name="T52" fmla="*/ 0 h 59"/>
                    <a:gd name="T53" fmla="*/ 58 w 58"/>
                    <a:gd name="T54" fmla="*/ 59 h 59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58" h="59">
                      <a:moveTo>
                        <a:pt x="29" y="59"/>
                      </a:moveTo>
                      <a:lnTo>
                        <a:pt x="40" y="56"/>
                      </a:lnTo>
                      <a:lnTo>
                        <a:pt x="50" y="49"/>
                      </a:lnTo>
                      <a:lnTo>
                        <a:pt x="56" y="40"/>
                      </a:lnTo>
                      <a:lnTo>
                        <a:pt x="58" y="29"/>
                      </a:lnTo>
                      <a:lnTo>
                        <a:pt x="56" y="17"/>
                      </a:lnTo>
                      <a:lnTo>
                        <a:pt x="50" y="8"/>
                      </a:lnTo>
                      <a:lnTo>
                        <a:pt x="40" y="2"/>
                      </a:lnTo>
                      <a:lnTo>
                        <a:pt x="29" y="0"/>
                      </a:lnTo>
                      <a:lnTo>
                        <a:pt x="17" y="2"/>
                      </a:lnTo>
                      <a:lnTo>
                        <a:pt x="8" y="8"/>
                      </a:lnTo>
                      <a:lnTo>
                        <a:pt x="2" y="17"/>
                      </a:lnTo>
                      <a:lnTo>
                        <a:pt x="0" y="29"/>
                      </a:lnTo>
                      <a:lnTo>
                        <a:pt x="2" y="40"/>
                      </a:lnTo>
                      <a:lnTo>
                        <a:pt x="8" y="49"/>
                      </a:lnTo>
                      <a:lnTo>
                        <a:pt x="17" y="56"/>
                      </a:lnTo>
                      <a:lnTo>
                        <a:pt x="29" y="5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9043" name="Freeform 228"/>
                <p:cNvSpPr>
                  <a:spLocks/>
                </p:cNvSpPr>
                <p:nvPr/>
              </p:nvSpPr>
              <p:spPr bwMode="auto">
                <a:xfrm>
                  <a:off x="4927" y="1971"/>
                  <a:ext cx="8" cy="8"/>
                </a:xfrm>
                <a:custGeom>
                  <a:avLst/>
                  <a:gdLst>
                    <a:gd name="T0" fmla="*/ 0 w 58"/>
                    <a:gd name="T1" fmla="*/ 0 h 59"/>
                    <a:gd name="T2" fmla="*/ 0 w 58"/>
                    <a:gd name="T3" fmla="*/ 0 h 59"/>
                    <a:gd name="T4" fmla="*/ 0 w 58"/>
                    <a:gd name="T5" fmla="*/ 0 h 59"/>
                    <a:gd name="T6" fmla="*/ 0 w 58"/>
                    <a:gd name="T7" fmla="*/ 0 h 59"/>
                    <a:gd name="T8" fmla="*/ 0 w 58"/>
                    <a:gd name="T9" fmla="*/ 0 h 59"/>
                    <a:gd name="T10" fmla="*/ 0 w 58"/>
                    <a:gd name="T11" fmla="*/ 0 h 59"/>
                    <a:gd name="T12" fmla="*/ 0 w 58"/>
                    <a:gd name="T13" fmla="*/ 0 h 59"/>
                    <a:gd name="T14" fmla="*/ 0 w 58"/>
                    <a:gd name="T15" fmla="*/ 0 h 59"/>
                    <a:gd name="T16" fmla="*/ 0 w 58"/>
                    <a:gd name="T17" fmla="*/ 0 h 59"/>
                    <a:gd name="T18" fmla="*/ 0 w 58"/>
                    <a:gd name="T19" fmla="*/ 0 h 59"/>
                    <a:gd name="T20" fmla="*/ 0 w 58"/>
                    <a:gd name="T21" fmla="*/ 0 h 59"/>
                    <a:gd name="T22" fmla="*/ 0 w 58"/>
                    <a:gd name="T23" fmla="*/ 0 h 59"/>
                    <a:gd name="T24" fmla="*/ 0 w 58"/>
                    <a:gd name="T25" fmla="*/ 0 h 59"/>
                    <a:gd name="T26" fmla="*/ 0 w 58"/>
                    <a:gd name="T27" fmla="*/ 0 h 59"/>
                    <a:gd name="T28" fmla="*/ 0 w 58"/>
                    <a:gd name="T29" fmla="*/ 0 h 59"/>
                    <a:gd name="T30" fmla="*/ 0 w 58"/>
                    <a:gd name="T31" fmla="*/ 0 h 59"/>
                    <a:gd name="T32" fmla="*/ 0 w 58"/>
                    <a:gd name="T33" fmla="*/ 0 h 59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58"/>
                    <a:gd name="T52" fmla="*/ 0 h 59"/>
                    <a:gd name="T53" fmla="*/ 58 w 58"/>
                    <a:gd name="T54" fmla="*/ 59 h 59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58" h="59">
                      <a:moveTo>
                        <a:pt x="29" y="59"/>
                      </a:moveTo>
                      <a:lnTo>
                        <a:pt x="41" y="57"/>
                      </a:lnTo>
                      <a:lnTo>
                        <a:pt x="50" y="51"/>
                      </a:lnTo>
                      <a:lnTo>
                        <a:pt x="56" y="42"/>
                      </a:lnTo>
                      <a:lnTo>
                        <a:pt x="58" y="30"/>
                      </a:lnTo>
                      <a:lnTo>
                        <a:pt x="56" y="19"/>
                      </a:lnTo>
                      <a:lnTo>
                        <a:pt x="50" y="9"/>
                      </a:lnTo>
                      <a:lnTo>
                        <a:pt x="41" y="3"/>
                      </a:lnTo>
                      <a:lnTo>
                        <a:pt x="29" y="0"/>
                      </a:lnTo>
                      <a:lnTo>
                        <a:pt x="18" y="3"/>
                      </a:lnTo>
                      <a:lnTo>
                        <a:pt x="9" y="9"/>
                      </a:lnTo>
                      <a:lnTo>
                        <a:pt x="2" y="19"/>
                      </a:lnTo>
                      <a:lnTo>
                        <a:pt x="0" y="30"/>
                      </a:lnTo>
                      <a:lnTo>
                        <a:pt x="2" y="42"/>
                      </a:lnTo>
                      <a:lnTo>
                        <a:pt x="9" y="51"/>
                      </a:lnTo>
                      <a:lnTo>
                        <a:pt x="18" y="57"/>
                      </a:lnTo>
                      <a:lnTo>
                        <a:pt x="29" y="5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9044" name="Freeform 229"/>
                <p:cNvSpPr>
                  <a:spLocks/>
                </p:cNvSpPr>
                <p:nvPr/>
              </p:nvSpPr>
              <p:spPr bwMode="auto">
                <a:xfrm>
                  <a:off x="4871" y="1856"/>
                  <a:ext cx="23" cy="114"/>
                </a:xfrm>
                <a:custGeom>
                  <a:avLst/>
                  <a:gdLst>
                    <a:gd name="T0" fmla="*/ 0 w 166"/>
                    <a:gd name="T1" fmla="*/ 0 h 800"/>
                    <a:gd name="T2" fmla="*/ 0 w 166"/>
                    <a:gd name="T3" fmla="*/ 0 h 800"/>
                    <a:gd name="T4" fmla="*/ 0 w 166"/>
                    <a:gd name="T5" fmla="*/ 0 h 800"/>
                    <a:gd name="T6" fmla="*/ 0 w 166"/>
                    <a:gd name="T7" fmla="*/ 0 h 800"/>
                    <a:gd name="T8" fmla="*/ 0 w 166"/>
                    <a:gd name="T9" fmla="*/ 0 h 800"/>
                    <a:gd name="T10" fmla="*/ 0 w 166"/>
                    <a:gd name="T11" fmla="*/ 0 h 800"/>
                    <a:gd name="T12" fmla="*/ 0 w 166"/>
                    <a:gd name="T13" fmla="*/ 0 h 800"/>
                    <a:gd name="T14" fmla="*/ 0 w 166"/>
                    <a:gd name="T15" fmla="*/ 0 h 800"/>
                    <a:gd name="T16" fmla="*/ 0 w 166"/>
                    <a:gd name="T17" fmla="*/ 0 h 800"/>
                    <a:gd name="T18" fmla="*/ 0 w 166"/>
                    <a:gd name="T19" fmla="*/ 0 h 800"/>
                    <a:gd name="T20" fmla="*/ 0 w 166"/>
                    <a:gd name="T21" fmla="*/ 0 h 800"/>
                    <a:gd name="T22" fmla="*/ 0 w 166"/>
                    <a:gd name="T23" fmla="*/ 0 h 800"/>
                    <a:gd name="T24" fmla="*/ 0 w 166"/>
                    <a:gd name="T25" fmla="*/ 0 h 800"/>
                    <a:gd name="T26" fmla="*/ 0 w 166"/>
                    <a:gd name="T27" fmla="*/ 0 h 800"/>
                    <a:gd name="T28" fmla="*/ 0 w 166"/>
                    <a:gd name="T29" fmla="*/ 0 h 800"/>
                    <a:gd name="T30" fmla="*/ 0 w 166"/>
                    <a:gd name="T31" fmla="*/ 0 h 800"/>
                    <a:gd name="T32" fmla="*/ 0 w 166"/>
                    <a:gd name="T33" fmla="*/ 0 h 800"/>
                    <a:gd name="T34" fmla="*/ 0 w 166"/>
                    <a:gd name="T35" fmla="*/ 0 h 800"/>
                    <a:gd name="T36" fmla="*/ 0 w 166"/>
                    <a:gd name="T37" fmla="*/ 0 h 800"/>
                    <a:gd name="T38" fmla="*/ 0 w 166"/>
                    <a:gd name="T39" fmla="*/ 0 h 800"/>
                    <a:gd name="T40" fmla="*/ 0 w 166"/>
                    <a:gd name="T41" fmla="*/ 0 h 800"/>
                    <a:gd name="T42" fmla="*/ 0 w 166"/>
                    <a:gd name="T43" fmla="*/ 0 h 800"/>
                    <a:gd name="T44" fmla="*/ 0 w 166"/>
                    <a:gd name="T45" fmla="*/ 0 h 800"/>
                    <a:gd name="T46" fmla="*/ 0 w 166"/>
                    <a:gd name="T47" fmla="*/ 0 h 800"/>
                    <a:gd name="T48" fmla="*/ 0 w 166"/>
                    <a:gd name="T49" fmla="*/ 0 h 800"/>
                    <a:gd name="T50" fmla="*/ 0 w 166"/>
                    <a:gd name="T51" fmla="*/ 0 h 800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66"/>
                    <a:gd name="T79" fmla="*/ 0 h 800"/>
                    <a:gd name="T80" fmla="*/ 166 w 166"/>
                    <a:gd name="T81" fmla="*/ 800 h 800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66" h="800">
                      <a:moveTo>
                        <a:pt x="52" y="16"/>
                      </a:moveTo>
                      <a:lnTo>
                        <a:pt x="47" y="32"/>
                      </a:lnTo>
                      <a:lnTo>
                        <a:pt x="36" y="77"/>
                      </a:lnTo>
                      <a:lnTo>
                        <a:pt x="21" y="148"/>
                      </a:lnTo>
                      <a:lnTo>
                        <a:pt x="8" y="244"/>
                      </a:lnTo>
                      <a:lnTo>
                        <a:pt x="0" y="359"/>
                      </a:lnTo>
                      <a:lnTo>
                        <a:pt x="2" y="492"/>
                      </a:lnTo>
                      <a:lnTo>
                        <a:pt x="15" y="640"/>
                      </a:lnTo>
                      <a:lnTo>
                        <a:pt x="46" y="800"/>
                      </a:lnTo>
                      <a:lnTo>
                        <a:pt x="161" y="794"/>
                      </a:lnTo>
                      <a:lnTo>
                        <a:pt x="156" y="770"/>
                      </a:lnTo>
                      <a:lnTo>
                        <a:pt x="145" y="706"/>
                      </a:lnTo>
                      <a:lnTo>
                        <a:pt x="131" y="610"/>
                      </a:lnTo>
                      <a:lnTo>
                        <a:pt x="118" y="493"/>
                      </a:lnTo>
                      <a:lnTo>
                        <a:pt x="111" y="364"/>
                      </a:lnTo>
                      <a:lnTo>
                        <a:pt x="115" y="235"/>
                      </a:lnTo>
                      <a:lnTo>
                        <a:pt x="132" y="113"/>
                      </a:lnTo>
                      <a:lnTo>
                        <a:pt x="166" y="9"/>
                      </a:lnTo>
                      <a:lnTo>
                        <a:pt x="166" y="8"/>
                      </a:lnTo>
                      <a:lnTo>
                        <a:pt x="166" y="6"/>
                      </a:lnTo>
                      <a:lnTo>
                        <a:pt x="164" y="4"/>
                      </a:lnTo>
                      <a:lnTo>
                        <a:pt x="157" y="0"/>
                      </a:lnTo>
                      <a:lnTo>
                        <a:pt x="143" y="0"/>
                      </a:lnTo>
                      <a:lnTo>
                        <a:pt x="123" y="1"/>
                      </a:lnTo>
                      <a:lnTo>
                        <a:pt x="93" y="7"/>
                      </a:lnTo>
                      <a:lnTo>
                        <a:pt x="52" y="1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9045" name="Freeform 230"/>
                <p:cNvSpPr>
                  <a:spLocks/>
                </p:cNvSpPr>
                <p:nvPr/>
              </p:nvSpPr>
              <p:spPr bwMode="auto">
                <a:xfrm>
                  <a:off x="4993" y="1842"/>
                  <a:ext cx="32" cy="128"/>
                </a:xfrm>
                <a:custGeom>
                  <a:avLst/>
                  <a:gdLst>
                    <a:gd name="T0" fmla="*/ 0 w 225"/>
                    <a:gd name="T1" fmla="*/ 0 h 893"/>
                    <a:gd name="T2" fmla="*/ 0 w 225"/>
                    <a:gd name="T3" fmla="*/ 0 h 893"/>
                    <a:gd name="T4" fmla="*/ 0 w 225"/>
                    <a:gd name="T5" fmla="*/ 0 h 893"/>
                    <a:gd name="T6" fmla="*/ 0 w 225"/>
                    <a:gd name="T7" fmla="*/ 0 h 893"/>
                    <a:gd name="T8" fmla="*/ 0 w 225"/>
                    <a:gd name="T9" fmla="*/ 0 h 893"/>
                    <a:gd name="T10" fmla="*/ 0 w 225"/>
                    <a:gd name="T11" fmla="*/ 0 h 893"/>
                    <a:gd name="T12" fmla="*/ 0 w 225"/>
                    <a:gd name="T13" fmla="*/ 0 h 893"/>
                    <a:gd name="T14" fmla="*/ 0 w 225"/>
                    <a:gd name="T15" fmla="*/ 0 h 893"/>
                    <a:gd name="T16" fmla="*/ 0 w 225"/>
                    <a:gd name="T17" fmla="*/ 0 h 893"/>
                    <a:gd name="T18" fmla="*/ 0 w 225"/>
                    <a:gd name="T19" fmla="*/ 0 h 893"/>
                    <a:gd name="T20" fmla="*/ 0 w 225"/>
                    <a:gd name="T21" fmla="*/ 0 h 893"/>
                    <a:gd name="T22" fmla="*/ 0 w 225"/>
                    <a:gd name="T23" fmla="*/ 0 h 893"/>
                    <a:gd name="T24" fmla="*/ 0 w 225"/>
                    <a:gd name="T25" fmla="*/ 0 h 893"/>
                    <a:gd name="T26" fmla="*/ 0 w 225"/>
                    <a:gd name="T27" fmla="*/ 0 h 893"/>
                    <a:gd name="T28" fmla="*/ 0 w 225"/>
                    <a:gd name="T29" fmla="*/ 0 h 893"/>
                    <a:gd name="T30" fmla="*/ 0 w 225"/>
                    <a:gd name="T31" fmla="*/ 0 h 893"/>
                    <a:gd name="T32" fmla="*/ 0 w 225"/>
                    <a:gd name="T33" fmla="*/ 0 h 893"/>
                    <a:gd name="T34" fmla="*/ 0 w 225"/>
                    <a:gd name="T35" fmla="*/ 0 h 893"/>
                    <a:gd name="T36" fmla="*/ 0 w 225"/>
                    <a:gd name="T37" fmla="*/ 0 h 893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225"/>
                    <a:gd name="T58" fmla="*/ 0 h 893"/>
                    <a:gd name="T59" fmla="*/ 225 w 225"/>
                    <a:gd name="T60" fmla="*/ 893 h 893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225" h="893">
                      <a:moveTo>
                        <a:pt x="225" y="6"/>
                      </a:moveTo>
                      <a:lnTo>
                        <a:pt x="219" y="12"/>
                      </a:lnTo>
                      <a:lnTo>
                        <a:pt x="204" y="35"/>
                      </a:lnTo>
                      <a:lnTo>
                        <a:pt x="185" y="82"/>
                      </a:lnTo>
                      <a:lnTo>
                        <a:pt x="165" y="158"/>
                      </a:lnTo>
                      <a:lnTo>
                        <a:pt x="149" y="270"/>
                      </a:lnTo>
                      <a:lnTo>
                        <a:pt x="141" y="427"/>
                      </a:lnTo>
                      <a:lnTo>
                        <a:pt x="146" y="631"/>
                      </a:lnTo>
                      <a:lnTo>
                        <a:pt x="168" y="893"/>
                      </a:lnTo>
                      <a:lnTo>
                        <a:pt x="41" y="893"/>
                      </a:lnTo>
                      <a:lnTo>
                        <a:pt x="36" y="867"/>
                      </a:lnTo>
                      <a:lnTo>
                        <a:pt x="26" y="794"/>
                      </a:lnTo>
                      <a:lnTo>
                        <a:pt x="13" y="686"/>
                      </a:lnTo>
                      <a:lnTo>
                        <a:pt x="3" y="554"/>
                      </a:lnTo>
                      <a:lnTo>
                        <a:pt x="0" y="408"/>
                      </a:lnTo>
                      <a:lnTo>
                        <a:pt x="6" y="260"/>
                      </a:lnTo>
                      <a:lnTo>
                        <a:pt x="30" y="121"/>
                      </a:lnTo>
                      <a:lnTo>
                        <a:pt x="73" y="0"/>
                      </a:lnTo>
                      <a:lnTo>
                        <a:pt x="225" y="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9046" name="Freeform 231"/>
                <p:cNvSpPr>
                  <a:spLocks/>
                </p:cNvSpPr>
                <p:nvPr/>
              </p:nvSpPr>
              <p:spPr bwMode="auto">
                <a:xfrm>
                  <a:off x="4871" y="1863"/>
                  <a:ext cx="21" cy="100"/>
                </a:xfrm>
                <a:custGeom>
                  <a:avLst/>
                  <a:gdLst>
                    <a:gd name="T0" fmla="*/ 0 w 145"/>
                    <a:gd name="T1" fmla="*/ 0 h 699"/>
                    <a:gd name="T2" fmla="*/ 0 w 145"/>
                    <a:gd name="T3" fmla="*/ 0 h 699"/>
                    <a:gd name="T4" fmla="*/ 0 w 145"/>
                    <a:gd name="T5" fmla="*/ 0 h 699"/>
                    <a:gd name="T6" fmla="*/ 0 w 145"/>
                    <a:gd name="T7" fmla="*/ 0 h 699"/>
                    <a:gd name="T8" fmla="*/ 0 w 145"/>
                    <a:gd name="T9" fmla="*/ 0 h 699"/>
                    <a:gd name="T10" fmla="*/ 0 w 145"/>
                    <a:gd name="T11" fmla="*/ 0 h 699"/>
                    <a:gd name="T12" fmla="*/ 0 w 145"/>
                    <a:gd name="T13" fmla="*/ 0 h 699"/>
                    <a:gd name="T14" fmla="*/ 0 w 145"/>
                    <a:gd name="T15" fmla="*/ 0 h 699"/>
                    <a:gd name="T16" fmla="*/ 0 w 145"/>
                    <a:gd name="T17" fmla="*/ 0 h 699"/>
                    <a:gd name="T18" fmla="*/ 0 w 145"/>
                    <a:gd name="T19" fmla="*/ 0 h 699"/>
                    <a:gd name="T20" fmla="*/ 0 w 145"/>
                    <a:gd name="T21" fmla="*/ 0 h 699"/>
                    <a:gd name="T22" fmla="*/ 0 w 145"/>
                    <a:gd name="T23" fmla="*/ 0 h 699"/>
                    <a:gd name="T24" fmla="*/ 0 w 145"/>
                    <a:gd name="T25" fmla="*/ 0 h 699"/>
                    <a:gd name="T26" fmla="*/ 0 w 145"/>
                    <a:gd name="T27" fmla="*/ 0 h 699"/>
                    <a:gd name="T28" fmla="*/ 0 w 145"/>
                    <a:gd name="T29" fmla="*/ 0 h 699"/>
                    <a:gd name="T30" fmla="*/ 0 w 145"/>
                    <a:gd name="T31" fmla="*/ 0 h 699"/>
                    <a:gd name="T32" fmla="*/ 0 w 145"/>
                    <a:gd name="T33" fmla="*/ 0 h 699"/>
                    <a:gd name="T34" fmla="*/ 0 w 145"/>
                    <a:gd name="T35" fmla="*/ 0 h 699"/>
                    <a:gd name="T36" fmla="*/ 0 w 145"/>
                    <a:gd name="T37" fmla="*/ 0 h 699"/>
                    <a:gd name="T38" fmla="*/ 0 w 145"/>
                    <a:gd name="T39" fmla="*/ 0 h 699"/>
                    <a:gd name="T40" fmla="*/ 0 w 145"/>
                    <a:gd name="T41" fmla="*/ 0 h 699"/>
                    <a:gd name="T42" fmla="*/ 0 w 145"/>
                    <a:gd name="T43" fmla="*/ 0 h 699"/>
                    <a:gd name="T44" fmla="*/ 0 w 145"/>
                    <a:gd name="T45" fmla="*/ 0 h 699"/>
                    <a:gd name="T46" fmla="*/ 0 w 145"/>
                    <a:gd name="T47" fmla="*/ 0 h 699"/>
                    <a:gd name="T48" fmla="*/ 0 w 145"/>
                    <a:gd name="T49" fmla="*/ 0 h 699"/>
                    <a:gd name="T50" fmla="*/ 0 w 145"/>
                    <a:gd name="T51" fmla="*/ 0 h 699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45"/>
                    <a:gd name="T79" fmla="*/ 0 h 699"/>
                    <a:gd name="T80" fmla="*/ 145 w 145"/>
                    <a:gd name="T81" fmla="*/ 699 h 699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45" h="699">
                      <a:moveTo>
                        <a:pt x="46" y="14"/>
                      </a:moveTo>
                      <a:lnTo>
                        <a:pt x="41" y="28"/>
                      </a:lnTo>
                      <a:lnTo>
                        <a:pt x="32" y="67"/>
                      </a:lnTo>
                      <a:lnTo>
                        <a:pt x="20" y="130"/>
                      </a:lnTo>
                      <a:lnTo>
                        <a:pt x="7" y="213"/>
                      </a:lnTo>
                      <a:lnTo>
                        <a:pt x="0" y="314"/>
                      </a:lnTo>
                      <a:lnTo>
                        <a:pt x="1" y="430"/>
                      </a:lnTo>
                      <a:lnTo>
                        <a:pt x="13" y="559"/>
                      </a:lnTo>
                      <a:lnTo>
                        <a:pt x="40" y="699"/>
                      </a:lnTo>
                      <a:lnTo>
                        <a:pt x="140" y="693"/>
                      </a:lnTo>
                      <a:lnTo>
                        <a:pt x="135" y="672"/>
                      </a:lnTo>
                      <a:lnTo>
                        <a:pt x="126" y="616"/>
                      </a:lnTo>
                      <a:lnTo>
                        <a:pt x="113" y="532"/>
                      </a:lnTo>
                      <a:lnTo>
                        <a:pt x="103" y="430"/>
                      </a:lnTo>
                      <a:lnTo>
                        <a:pt x="97" y="317"/>
                      </a:lnTo>
                      <a:lnTo>
                        <a:pt x="100" y="205"/>
                      </a:lnTo>
                      <a:lnTo>
                        <a:pt x="115" y="98"/>
                      </a:lnTo>
                      <a:lnTo>
                        <a:pt x="145" y="8"/>
                      </a:lnTo>
                      <a:lnTo>
                        <a:pt x="145" y="7"/>
                      </a:lnTo>
                      <a:lnTo>
                        <a:pt x="145" y="5"/>
                      </a:lnTo>
                      <a:lnTo>
                        <a:pt x="143" y="3"/>
                      </a:lnTo>
                      <a:lnTo>
                        <a:pt x="137" y="0"/>
                      </a:lnTo>
                      <a:lnTo>
                        <a:pt x="126" y="0"/>
                      </a:lnTo>
                      <a:lnTo>
                        <a:pt x="108" y="1"/>
                      </a:lnTo>
                      <a:lnTo>
                        <a:pt x="81" y="6"/>
                      </a:lnTo>
                      <a:lnTo>
                        <a:pt x="46" y="14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9047" name="Freeform 232"/>
                <p:cNvSpPr>
                  <a:spLocks/>
                </p:cNvSpPr>
                <p:nvPr/>
              </p:nvSpPr>
              <p:spPr bwMode="auto">
                <a:xfrm>
                  <a:off x="4872" y="1870"/>
                  <a:ext cx="18" cy="85"/>
                </a:xfrm>
                <a:custGeom>
                  <a:avLst/>
                  <a:gdLst>
                    <a:gd name="T0" fmla="*/ 0 w 123"/>
                    <a:gd name="T1" fmla="*/ 0 h 597"/>
                    <a:gd name="T2" fmla="*/ 0 w 123"/>
                    <a:gd name="T3" fmla="*/ 0 h 597"/>
                    <a:gd name="T4" fmla="*/ 0 w 123"/>
                    <a:gd name="T5" fmla="*/ 0 h 597"/>
                    <a:gd name="T6" fmla="*/ 0 w 123"/>
                    <a:gd name="T7" fmla="*/ 0 h 597"/>
                    <a:gd name="T8" fmla="*/ 0 w 123"/>
                    <a:gd name="T9" fmla="*/ 0 h 597"/>
                    <a:gd name="T10" fmla="*/ 0 w 123"/>
                    <a:gd name="T11" fmla="*/ 0 h 597"/>
                    <a:gd name="T12" fmla="*/ 0 w 123"/>
                    <a:gd name="T13" fmla="*/ 0 h 597"/>
                    <a:gd name="T14" fmla="*/ 0 w 123"/>
                    <a:gd name="T15" fmla="*/ 0 h 597"/>
                    <a:gd name="T16" fmla="*/ 0 w 123"/>
                    <a:gd name="T17" fmla="*/ 0 h 597"/>
                    <a:gd name="T18" fmla="*/ 0 w 123"/>
                    <a:gd name="T19" fmla="*/ 0 h 597"/>
                    <a:gd name="T20" fmla="*/ 0 w 123"/>
                    <a:gd name="T21" fmla="*/ 0 h 597"/>
                    <a:gd name="T22" fmla="*/ 0 w 123"/>
                    <a:gd name="T23" fmla="*/ 0 h 597"/>
                    <a:gd name="T24" fmla="*/ 0 w 123"/>
                    <a:gd name="T25" fmla="*/ 0 h 597"/>
                    <a:gd name="T26" fmla="*/ 0 w 123"/>
                    <a:gd name="T27" fmla="*/ 0 h 597"/>
                    <a:gd name="T28" fmla="*/ 0 w 123"/>
                    <a:gd name="T29" fmla="*/ 0 h 597"/>
                    <a:gd name="T30" fmla="*/ 0 w 123"/>
                    <a:gd name="T31" fmla="*/ 0 h 597"/>
                    <a:gd name="T32" fmla="*/ 0 w 123"/>
                    <a:gd name="T33" fmla="*/ 0 h 597"/>
                    <a:gd name="T34" fmla="*/ 0 w 123"/>
                    <a:gd name="T35" fmla="*/ 0 h 597"/>
                    <a:gd name="T36" fmla="*/ 0 w 123"/>
                    <a:gd name="T37" fmla="*/ 0 h 597"/>
                    <a:gd name="T38" fmla="*/ 0 w 123"/>
                    <a:gd name="T39" fmla="*/ 0 h 597"/>
                    <a:gd name="T40" fmla="*/ 0 w 123"/>
                    <a:gd name="T41" fmla="*/ 0 h 597"/>
                    <a:gd name="T42" fmla="*/ 0 w 123"/>
                    <a:gd name="T43" fmla="*/ 0 h 597"/>
                    <a:gd name="T44" fmla="*/ 0 w 123"/>
                    <a:gd name="T45" fmla="*/ 0 h 597"/>
                    <a:gd name="T46" fmla="*/ 0 w 123"/>
                    <a:gd name="T47" fmla="*/ 0 h 597"/>
                    <a:gd name="T48" fmla="*/ 0 w 123"/>
                    <a:gd name="T49" fmla="*/ 0 h 597"/>
                    <a:gd name="T50" fmla="*/ 0 w 123"/>
                    <a:gd name="T51" fmla="*/ 0 h 597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23"/>
                    <a:gd name="T79" fmla="*/ 0 h 597"/>
                    <a:gd name="T80" fmla="*/ 123 w 123"/>
                    <a:gd name="T81" fmla="*/ 597 h 597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23" h="597">
                      <a:moveTo>
                        <a:pt x="39" y="12"/>
                      </a:moveTo>
                      <a:lnTo>
                        <a:pt x="35" y="23"/>
                      </a:lnTo>
                      <a:lnTo>
                        <a:pt x="26" y="57"/>
                      </a:lnTo>
                      <a:lnTo>
                        <a:pt x="16" y="111"/>
                      </a:lnTo>
                      <a:lnTo>
                        <a:pt x="6" y="181"/>
                      </a:lnTo>
                      <a:lnTo>
                        <a:pt x="0" y="267"/>
                      </a:lnTo>
                      <a:lnTo>
                        <a:pt x="1" y="367"/>
                      </a:lnTo>
                      <a:lnTo>
                        <a:pt x="11" y="477"/>
                      </a:lnTo>
                      <a:lnTo>
                        <a:pt x="34" y="597"/>
                      </a:lnTo>
                      <a:lnTo>
                        <a:pt x="119" y="591"/>
                      </a:lnTo>
                      <a:lnTo>
                        <a:pt x="115" y="574"/>
                      </a:lnTo>
                      <a:lnTo>
                        <a:pt x="107" y="526"/>
                      </a:lnTo>
                      <a:lnTo>
                        <a:pt x="97" y="454"/>
                      </a:lnTo>
                      <a:lnTo>
                        <a:pt x="88" y="367"/>
                      </a:lnTo>
                      <a:lnTo>
                        <a:pt x="82" y="272"/>
                      </a:lnTo>
                      <a:lnTo>
                        <a:pt x="84" y="175"/>
                      </a:lnTo>
                      <a:lnTo>
                        <a:pt x="97" y="84"/>
                      </a:lnTo>
                      <a:lnTo>
                        <a:pt x="123" y="7"/>
                      </a:lnTo>
                      <a:lnTo>
                        <a:pt x="123" y="6"/>
                      </a:lnTo>
                      <a:lnTo>
                        <a:pt x="123" y="5"/>
                      </a:lnTo>
                      <a:lnTo>
                        <a:pt x="121" y="3"/>
                      </a:lnTo>
                      <a:lnTo>
                        <a:pt x="117" y="0"/>
                      </a:lnTo>
                      <a:lnTo>
                        <a:pt x="106" y="0"/>
                      </a:lnTo>
                      <a:lnTo>
                        <a:pt x="91" y="2"/>
                      </a:lnTo>
                      <a:lnTo>
                        <a:pt x="70" y="5"/>
                      </a:lnTo>
                      <a:lnTo>
                        <a:pt x="39" y="12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9048" name="Freeform 233"/>
                <p:cNvSpPr>
                  <a:spLocks/>
                </p:cNvSpPr>
                <p:nvPr/>
              </p:nvSpPr>
              <p:spPr bwMode="auto">
                <a:xfrm>
                  <a:off x="4873" y="1876"/>
                  <a:ext cx="15" cy="71"/>
                </a:xfrm>
                <a:custGeom>
                  <a:avLst/>
                  <a:gdLst>
                    <a:gd name="T0" fmla="*/ 0 w 103"/>
                    <a:gd name="T1" fmla="*/ 0 h 492"/>
                    <a:gd name="T2" fmla="*/ 0 w 103"/>
                    <a:gd name="T3" fmla="*/ 0 h 492"/>
                    <a:gd name="T4" fmla="*/ 0 w 103"/>
                    <a:gd name="T5" fmla="*/ 0 h 492"/>
                    <a:gd name="T6" fmla="*/ 0 w 103"/>
                    <a:gd name="T7" fmla="*/ 0 h 492"/>
                    <a:gd name="T8" fmla="*/ 0 w 103"/>
                    <a:gd name="T9" fmla="*/ 0 h 492"/>
                    <a:gd name="T10" fmla="*/ 0 w 103"/>
                    <a:gd name="T11" fmla="*/ 0 h 492"/>
                    <a:gd name="T12" fmla="*/ 0 w 103"/>
                    <a:gd name="T13" fmla="*/ 0 h 492"/>
                    <a:gd name="T14" fmla="*/ 0 w 103"/>
                    <a:gd name="T15" fmla="*/ 0 h 492"/>
                    <a:gd name="T16" fmla="*/ 0 w 103"/>
                    <a:gd name="T17" fmla="*/ 0 h 492"/>
                    <a:gd name="T18" fmla="*/ 0 w 103"/>
                    <a:gd name="T19" fmla="*/ 0 h 492"/>
                    <a:gd name="T20" fmla="*/ 0 w 103"/>
                    <a:gd name="T21" fmla="*/ 0 h 492"/>
                    <a:gd name="T22" fmla="*/ 0 w 103"/>
                    <a:gd name="T23" fmla="*/ 0 h 492"/>
                    <a:gd name="T24" fmla="*/ 0 w 103"/>
                    <a:gd name="T25" fmla="*/ 0 h 492"/>
                    <a:gd name="T26" fmla="*/ 0 w 103"/>
                    <a:gd name="T27" fmla="*/ 0 h 492"/>
                    <a:gd name="T28" fmla="*/ 0 w 103"/>
                    <a:gd name="T29" fmla="*/ 0 h 492"/>
                    <a:gd name="T30" fmla="*/ 0 w 103"/>
                    <a:gd name="T31" fmla="*/ 0 h 492"/>
                    <a:gd name="T32" fmla="*/ 0 w 103"/>
                    <a:gd name="T33" fmla="*/ 0 h 492"/>
                    <a:gd name="T34" fmla="*/ 0 w 103"/>
                    <a:gd name="T35" fmla="*/ 0 h 492"/>
                    <a:gd name="T36" fmla="*/ 0 w 103"/>
                    <a:gd name="T37" fmla="*/ 0 h 492"/>
                    <a:gd name="T38" fmla="*/ 0 w 103"/>
                    <a:gd name="T39" fmla="*/ 0 h 492"/>
                    <a:gd name="T40" fmla="*/ 0 w 103"/>
                    <a:gd name="T41" fmla="*/ 0 h 492"/>
                    <a:gd name="T42" fmla="*/ 0 w 103"/>
                    <a:gd name="T43" fmla="*/ 0 h 492"/>
                    <a:gd name="T44" fmla="*/ 0 w 103"/>
                    <a:gd name="T45" fmla="*/ 0 h 492"/>
                    <a:gd name="T46" fmla="*/ 0 w 103"/>
                    <a:gd name="T47" fmla="*/ 0 h 492"/>
                    <a:gd name="T48" fmla="*/ 0 w 103"/>
                    <a:gd name="T49" fmla="*/ 0 h 492"/>
                    <a:gd name="T50" fmla="*/ 0 w 103"/>
                    <a:gd name="T51" fmla="*/ 0 h 492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03"/>
                    <a:gd name="T79" fmla="*/ 0 h 492"/>
                    <a:gd name="T80" fmla="*/ 103 w 103"/>
                    <a:gd name="T81" fmla="*/ 492 h 492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03" h="492">
                      <a:moveTo>
                        <a:pt x="32" y="9"/>
                      </a:moveTo>
                      <a:lnTo>
                        <a:pt x="28" y="18"/>
                      </a:lnTo>
                      <a:lnTo>
                        <a:pt x="21" y="47"/>
                      </a:lnTo>
                      <a:lnTo>
                        <a:pt x="12" y="90"/>
                      </a:lnTo>
                      <a:lnTo>
                        <a:pt x="4" y="149"/>
                      </a:lnTo>
                      <a:lnTo>
                        <a:pt x="0" y="220"/>
                      </a:lnTo>
                      <a:lnTo>
                        <a:pt x="0" y="303"/>
                      </a:lnTo>
                      <a:lnTo>
                        <a:pt x="9" y="394"/>
                      </a:lnTo>
                      <a:lnTo>
                        <a:pt x="27" y="492"/>
                      </a:lnTo>
                      <a:lnTo>
                        <a:pt x="98" y="489"/>
                      </a:lnTo>
                      <a:lnTo>
                        <a:pt x="95" y="474"/>
                      </a:lnTo>
                      <a:lnTo>
                        <a:pt x="88" y="434"/>
                      </a:lnTo>
                      <a:lnTo>
                        <a:pt x="80" y="375"/>
                      </a:lnTo>
                      <a:lnTo>
                        <a:pt x="72" y="303"/>
                      </a:lnTo>
                      <a:lnTo>
                        <a:pt x="68" y="224"/>
                      </a:lnTo>
                      <a:lnTo>
                        <a:pt x="70" y="144"/>
                      </a:lnTo>
                      <a:lnTo>
                        <a:pt x="81" y="68"/>
                      </a:lnTo>
                      <a:lnTo>
                        <a:pt x="103" y="5"/>
                      </a:lnTo>
                      <a:lnTo>
                        <a:pt x="103" y="4"/>
                      </a:lnTo>
                      <a:lnTo>
                        <a:pt x="103" y="3"/>
                      </a:lnTo>
                      <a:lnTo>
                        <a:pt x="100" y="1"/>
                      </a:lnTo>
                      <a:lnTo>
                        <a:pt x="97" y="0"/>
                      </a:lnTo>
                      <a:lnTo>
                        <a:pt x="89" y="0"/>
                      </a:lnTo>
                      <a:lnTo>
                        <a:pt x="75" y="0"/>
                      </a:lnTo>
                      <a:lnTo>
                        <a:pt x="57" y="3"/>
                      </a:lnTo>
                      <a:lnTo>
                        <a:pt x="32" y="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9049" name="Freeform 234"/>
                <p:cNvSpPr>
                  <a:spLocks/>
                </p:cNvSpPr>
                <p:nvPr/>
              </p:nvSpPr>
              <p:spPr bwMode="auto">
                <a:xfrm>
                  <a:off x="4874" y="1883"/>
                  <a:ext cx="12" cy="56"/>
                </a:xfrm>
                <a:custGeom>
                  <a:avLst/>
                  <a:gdLst>
                    <a:gd name="T0" fmla="*/ 0 w 82"/>
                    <a:gd name="T1" fmla="*/ 0 h 390"/>
                    <a:gd name="T2" fmla="*/ 0 w 82"/>
                    <a:gd name="T3" fmla="*/ 0 h 390"/>
                    <a:gd name="T4" fmla="*/ 0 w 82"/>
                    <a:gd name="T5" fmla="*/ 0 h 390"/>
                    <a:gd name="T6" fmla="*/ 0 w 82"/>
                    <a:gd name="T7" fmla="*/ 0 h 390"/>
                    <a:gd name="T8" fmla="*/ 0 w 82"/>
                    <a:gd name="T9" fmla="*/ 0 h 390"/>
                    <a:gd name="T10" fmla="*/ 0 w 82"/>
                    <a:gd name="T11" fmla="*/ 0 h 390"/>
                    <a:gd name="T12" fmla="*/ 0 w 82"/>
                    <a:gd name="T13" fmla="*/ 0 h 390"/>
                    <a:gd name="T14" fmla="*/ 0 w 82"/>
                    <a:gd name="T15" fmla="*/ 0 h 390"/>
                    <a:gd name="T16" fmla="*/ 0 w 82"/>
                    <a:gd name="T17" fmla="*/ 0 h 390"/>
                    <a:gd name="T18" fmla="*/ 0 w 82"/>
                    <a:gd name="T19" fmla="*/ 0 h 390"/>
                    <a:gd name="T20" fmla="*/ 0 w 82"/>
                    <a:gd name="T21" fmla="*/ 0 h 390"/>
                    <a:gd name="T22" fmla="*/ 0 w 82"/>
                    <a:gd name="T23" fmla="*/ 0 h 390"/>
                    <a:gd name="T24" fmla="*/ 0 w 82"/>
                    <a:gd name="T25" fmla="*/ 0 h 390"/>
                    <a:gd name="T26" fmla="*/ 0 w 82"/>
                    <a:gd name="T27" fmla="*/ 0 h 390"/>
                    <a:gd name="T28" fmla="*/ 0 w 82"/>
                    <a:gd name="T29" fmla="*/ 0 h 390"/>
                    <a:gd name="T30" fmla="*/ 0 w 82"/>
                    <a:gd name="T31" fmla="*/ 0 h 390"/>
                    <a:gd name="T32" fmla="*/ 0 w 82"/>
                    <a:gd name="T33" fmla="*/ 0 h 390"/>
                    <a:gd name="T34" fmla="*/ 0 w 82"/>
                    <a:gd name="T35" fmla="*/ 0 h 390"/>
                    <a:gd name="T36" fmla="*/ 0 w 82"/>
                    <a:gd name="T37" fmla="*/ 0 h 390"/>
                    <a:gd name="T38" fmla="*/ 0 w 82"/>
                    <a:gd name="T39" fmla="*/ 0 h 390"/>
                    <a:gd name="T40" fmla="*/ 0 w 82"/>
                    <a:gd name="T41" fmla="*/ 0 h 390"/>
                    <a:gd name="T42" fmla="*/ 0 w 82"/>
                    <a:gd name="T43" fmla="*/ 0 h 390"/>
                    <a:gd name="T44" fmla="*/ 0 w 82"/>
                    <a:gd name="T45" fmla="*/ 0 h 390"/>
                    <a:gd name="T46" fmla="*/ 0 w 82"/>
                    <a:gd name="T47" fmla="*/ 0 h 390"/>
                    <a:gd name="T48" fmla="*/ 0 w 82"/>
                    <a:gd name="T49" fmla="*/ 0 h 390"/>
                    <a:gd name="T50" fmla="*/ 0 w 82"/>
                    <a:gd name="T51" fmla="*/ 0 h 390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82"/>
                    <a:gd name="T79" fmla="*/ 0 h 390"/>
                    <a:gd name="T80" fmla="*/ 82 w 82"/>
                    <a:gd name="T81" fmla="*/ 390 h 390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82" h="390">
                      <a:moveTo>
                        <a:pt x="25" y="8"/>
                      </a:moveTo>
                      <a:lnTo>
                        <a:pt x="23" y="16"/>
                      </a:lnTo>
                      <a:lnTo>
                        <a:pt x="17" y="38"/>
                      </a:lnTo>
                      <a:lnTo>
                        <a:pt x="11" y="72"/>
                      </a:lnTo>
                      <a:lnTo>
                        <a:pt x="4" y="118"/>
                      </a:lnTo>
                      <a:lnTo>
                        <a:pt x="0" y="174"/>
                      </a:lnTo>
                      <a:lnTo>
                        <a:pt x="0" y="240"/>
                      </a:lnTo>
                      <a:lnTo>
                        <a:pt x="7" y="312"/>
                      </a:lnTo>
                      <a:lnTo>
                        <a:pt x="22" y="390"/>
                      </a:lnTo>
                      <a:lnTo>
                        <a:pt x="78" y="387"/>
                      </a:lnTo>
                      <a:lnTo>
                        <a:pt x="76" y="375"/>
                      </a:lnTo>
                      <a:lnTo>
                        <a:pt x="70" y="343"/>
                      </a:lnTo>
                      <a:lnTo>
                        <a:pt x="63" y="297"/>
                      </a:lnTo>
                      <a:lnTo>
                        <a:pt x="57" y="240"/>
                      </a:lnTo>
                      <a:lnTo>
                        <a:pt x="54" y="178"/>
                      </a:lnTo>
                      <a:lnTo>
                        <a:pt x="56" y="113"/>
                      </a:lnTo>
                      <a:lnTo>
                        <a:pt x="64" y="55"/>
                      </a:lnTo>
                      <a:lnTo>
                        <a:pt x="82" y="4"/>
                      </a:lnTo>
                      <a:lnTo>
                        <a:pt x="82" y="2"/>
                      </a:lnTo>
                      <a:lnTo>
                        <a:pt x="80" y="1"/>
                      </a:lnTo>
                      <a:lnTo>
                        <a:pt x="77" y="0"/>
                      </a:lnTo>
                      <a:lnTo>
                        <a:pt x="70" y="0"/>
                      </a:lnTo>
                      <a:lnTo>
                        <a:pt x="60" y="1"/>
                      </a:lnTo>
                      <a:lnTo>
                        <a:pt x="46" y="3"/>
                      </a:lnTo>
                      <a:lnTo>
                        <a:pt x="25" y="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9050" name="Freeform 235"/>
                <p:cNvSpPr>
                  <a:spLocks/>
                </p:cNvSpPr>
                <p:nvPr/>
              </p:nvSpPr>
              <p:spPr bwMode="auto">
                <a:xfrm>
                  <a:off x="4875" y="1890"/>
                  <a:ext cx="8" cy="41"/>
                </a:xfrm>
                <a:custGeom>
                  <a:avLst/>
                  <a:gdLst>
                    <a:gd name="T0" fmla="*/ 0 w 59"/>
                    <a:gd name="T1" fmla="*/ 0 h 288"/>
                    <a:gd name="T2" fmla="*/ 0 w 59"/>
                    <a:gd name="T3" fmla="*/ 0 h 288"/>
                    <a:gd name="T4" fmla="*/ 0 w 59"/>
                    <a:gd name="T5" fmla="*/ 0 h 288"/>
                    <a:gd name="T6" fmla="*/ 0 w 59"/>
                    <a:gd name="T7" fmla="*/ 0 h 288"/>
                    <a:gd name="T8" fmla="*/ 0 w 59"/>
                    <a:gd name="T9" fmla="*/ 0 h 288"/>
                    <a:gd name="T10" fmla="*/ 0 w 59"/>
                    <a:gd name="T11" fmla="*/ 0 h 288"/>
                    <a:gd name="T12" fmla="*/ 0 w 59"/>
                    <a:gd name="T13" fmla="*/ 0 h 288"/>
                    <a:gd name="T14" fmla="*/ 0 w 59"/>
                    <a:gd name="T15" fmla="*/ 0 h 288"/>
                    <a:gd name="T16" fmla="*/ 0 w 59"/>
                    <a:gd name="T17" fmla="*/ 0 h 288"/>
                    <a:gd name="T18" fmla="*/ 0 w 59"/>
                    <a:gd name="T19" fmla="*/ 0 h 288"/>
                    <a:gd name="T20" fmla="*/ 0 w 59"/>
                    <a:gd name="T21" fmla="*/ 0 h 288"/>
                    <a:gd name="T22" fmla="*/ 0 w 59"/>
                    <a:gd name="T23" fmla="*/ 0 h 288"/>
                    <a:gd name="T24" fmla="*/ 0 w 59"/>
                    <a:gd name="T25" fmla="*/ 0 h 288"/>
                    <a:gd name="T26" fmla="*/ 0 w 59"/>
                    <a:gd name="T27" fmla="*/ 0 h 288"/>
                    <a:gd name="T28" fmla="*/ 0 w 59"/>
                    <a:gd name="T29" fmla="*/ 0 h 288"/>
                    <a:gd name="T30" fmla="*/ 0 w 59"/>
                    <a:gd name="T31" fmla="*/ 0 h 288"/>
                    <a:gd name="T32" fmla="*/ 0 w 59"/>
                    <a:gd name="T33" fmla="*/ 0 h 288"/>
                    <a:gd name="T34" fmla="*/ 0 w 59"/>
                    <a:gd name="T35" fmla="*/ 0 h 288"/>
                    <a:gd name="T36" fmla="*/ 0 w 59"/>
                    <a:gd name="T37" fmla="*/ 0 h 288"/>
                    <a:gd name="T38" fmla="*/ 0 w 59"/>
                    <a:gd name="T39" fmla="*/ 0 h 288"/>
                    <a:gd name="T40" fmla="*/ 0 w 59"/>
                    <a:gd name="T41" fmla="*/ 0 h 288"/>
                    <a:gd name="T42" fmla="*/ 0 w 59"/>
                    <a:gd name="T43" fmla="*/ 0 h 288"/>
                    <a:gd name="T44" fmla="*/ 0 w 59"/>
                    <a:gd name="T45" fmla="*/ 0 h 288"/>
                    <a:gd name="T46" fmla="*/ 0 w 59"/>
                    <a:gd name="T47" fmla="*/ 0 h 288"/>
                    <a:gd name="T48" fmla="*/ 0 w 59"/>
                    <a:gd name="T49" fmla="*/ 0 h 288"/>
                    <a:gd name="T50" fmla="*/ 0 w 59"/>
                    <a:gd name="T51" fmla="*/ 0 h 288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59"/>
                    <a:gd name="T79" fmla="*/ 0 h 288"/>
                    <a:gd name="T80" fmla="*/ 59 w 59"/>
                    <a:gd name="T81" fmla="*/ 288 h 288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59" h="288">
                      <a:moveTo>
                        <a:pt x="18" y="6"/>
                      </a:moveTo>
                      <a:lnTo>
                        <a:pt x="17" y="11"/>
                      </a:lnTo>
                      <a:lnTo>
                        <a:pt x="13" y="27"/>
                      </a:lnTo>
                      <a:lnTo>
                        <a:pt x="7" y="53"/>
                      </a:lnTo>
                      <a:lnTo>
                        <a:pt x="2" y="87"/>
                      </a:lnTo>
                      <a:lnTo>
                        <a:pt x="0" y="130"/>
                      </a:lnTo>
                      <a:lnTo>
                        <a:pt x="0" y="177"/>
                      </a:lnTo>
                      <a:lnTo>
                        <a:pt x="5" y="231"/>
                      </a:lnTo>
                      <a:lnTo>
                        <a:pt x="16" y="288"/>
                      </a:lnTo>
                      <a:lnTo>
                        <a:pt x="57" y="286"/>
                      </a:lnTo>
                      <a:lnTo>
                        <a:pt x="56" y="278"/>
                      </a:lnTo>
                      <a:lnTo>
                        <a:pt x="51" y="254"/>
                      </a:lnTo>
                      <a:lnTo>
                        <a:pt x="47" y="219"/>
                      </a:lnTo>
                      <a:lnTo>
                        <a:pt x="42" y="177"/>
                      </a:lnTo>
                      <a:lnTo>
                        <a:pt x="40" y="131"/>
                      </a:lnTo>
                      <a:lnTo>
                        <a:pt x="41" y="84"/>
                      </a:lnTo>
                      <a:lnTo>
                        <a:pt x="47" y="40"/>
                      </a:lnTo>
                      <a:lnTo>
                        <a:pt x="59" y="3"/>
                      </a:lnTo>
                      <a:lnTo>
                        <a:pt x="59" y="2"/>
                      </a:lnTo>
                      <a:lnTo>
                        <a:pt x="58" y="1"/>
                      </a:lnTo>
                      <a:lnTo>
                        <a:pt x="56" y="0"/>
                      </a:lnTo>
                      <a:lnTo>
                        <a:pt x="51" y="0"/>
                      </a:lnTo>
                      <a:lnTo>
                        <a:pt x="45" y="0"/>
                      </a:lnTo>
                      <a:lnTo>
                        <a:pt x="33" y="2"/>
                      </a:lnTo>
                      <a:lnTo>
                        <a:pt x="18" y="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9051" name="Freeform 236"/>
                <p:cNvSpPr>
                  <a:spLocks/>
                </p:cNvSpPr>
                <p:nvPr/>
              </p:nvSpPr>
              <p:spPr bwMode="auto">
                <a:xfrm>
                  <a:off x="4994" y="1850"/>
                  <a:ext cx="28" cy="111"/>
                </a:xfrm>
                <a:custGeom>
                  <a:avLst/>
                  <a:gdLst>
                    <a:gd name="T0" fmla="*/ 0 w 198"/>
                    <a:gd name="T1" fmla="*/ 0 h 779"/>
                    <a:gd name="T2" fmla="*/ 0 w 198"/>
                    <a:gd name="T3" fmla="*/ 0 h 779"/>
                    <a:gd name="T4" fmla="*/ 0 w 198"/>
                    <a:gd name="T5" fmla="*/ 0 h 779"/>
                    <a:gd name="T6" fmla="*/ 0 w 198"/>
                    <a:gd name="T7" fmla="*/ 0 h 779"/>
                    <a:gd name="T8" fmla="*/ 0 w 198"/>
                    <a:gd name="T9" fmla="*/ 0 h 779"/>
                    <a:gd name="T10" fmla="*/ 0 w 198"/>
                    <a:gd name="T11" fmla="*/ 0 h 779"/>
                    <a:gd name="T12" fmla="*/ 0 w 198"/>
                    <a:gd name="T13" fmla="*/ 0 h 779"/>
                    <a:gd name="T14" fmla="*/ 0 w 198"/>
                    <a:gd name="T15" fmla="*/ 0 h 779"/>
                    <a:gd name="T16" fmla="*/ 0 w 198"/>
                    <a:gd name="T17" fmla="*/ 0 h 779"/>
                    <a:gd name="T18" fmla="*/ 0 w 198"/>
                    <a:gd name="T19" fmla="*/ 0 h 779"/>
                    <a:gd name="T20" fmla="*/ 0 w 198"/>
                    <a:gd name="T21" fmla="*/ 0 h 779"/>
                    <a:gd name="T22" fmla="*/ 0 w 198"/>
                    <a:gd name="T23" fmla="*/ 0 h 779"/>
                    <a:gd name="T24" fmla="*/ 0 w 198"/>
                    <a:gd name="T25" fmla="*/ 0 h 779"/>
                    <a:gd name="T26" fmla="*/ 0 w 198"/>
                    <a:gd name="T27" fmla="*/ 0 h 779"/>
                    <a:gd name="T28" fmla="*/ 0 w 198"/>
                    <a:gd name="T29" fmla="*/ 0 h 779"/>
                    <a:gd name="T30" fmla="*/ 0 w 198"/>
                    <a:gd name="T31" fmla="*/ 0 h 779"/>
                    <a:gd name="T32" fmla="*/ 0 w 198"/>
                    <a:gd name="T33" fmla="*/ 0 h 779"/>
                    <a:gd name="T34" fmla="*/ 0 w 198"/>
                    <a:gd name="T35" fmla="*/ 0 h 779"/>
                    <a:gd name="T36" fmla="*/ 0 w 198"/>
                    <a:gd name="T37" fmla="*/ 0 h 779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98"/>
                    <a:gd name="T58" fmla="*/ 0 h 779"/>
                    <a:gd name="T59" fmla="*/ 198 w 198"/>
                    <a:gd name="T60" fmla="*/ 779 h 779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98" h="779">
                      <a:moveTo>
                        <a:pt x="198" y="6"/>
                      </a:moveTo>
                      <a:lnTo>
                        <a:pt x="194" y="12"/>
                      </a:lnTo>
                      <a:lnTo>
                        <a:pt x="180" y="31"/>
                      </a:lnTo>
                      <a:lnTo>
                        <a:pt x="163" y="72"/>
                      </a:lnTo>
                      <a:lnTo>
                        <a:pt x="146" y="138"/>
                      </a:lnTo>
                      <a:lnTo>
                        <a:pt x="132" y="236"/>
                      </a:lnTo>
                      <a:lnTo>
                        <a:pt x="125" y="373"/>
                      </a:lnTo>
                      <a:lnTo>
                        <a:pt x="130" y="551"/>
                      </a:lnTo>
                      <a:lnTo>
                        <a:pt x="148" y="779"/>
                      </a:lnTo>
                      <a:lnTo>
                        <a:pt x="37" y="779"/>
                      </a:lnTo>
                      <a:lnTo>
                        <a:pt x="34" y="756"/>
                      </a:lnTo>
                      <a:lnTo>
                        <a:pt x="23" y="693"/>
                      </a:lnTo>
                      <a:lnTo>
                        <a:pt x="13" y="599"/>
                      </a:lnTo>
                      <a:lnTo>
                        <a:pt x="4" y="483"/>
                      </a:lnTo>
                      <a:lnTo>
                        <a:pt x="0" y="357"/>
                      </a:lnTo>
                      <a:lnTo>
                        <a:pt x="7" y="227"/>
                      </a:lnTo>
                      <a:lnTo>
                        <a:pt x="27" y="105"/>
                      </a:lnTo>
                      <a:lnTo>
                        <a:pt x="65" y="0"/>
                      </a:lnTo>
                      <a:lnTo>
                        <a:pt x="198" y="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9052" name="Freeform 237"/>
                <p:cNvSpPr>
                  <a:spLocks/>
                </p:cNvSpPr>
                <p:nvPr/>
              </p:nvSpPr>
              <p:spPr bwMode="auto">
                <a:xfrm>
                  <a:off x="4995" y="1857"/>
                  <a:ext cx="24" cy="96"/>
                </a:xfrm>
                <a:custGeom>
                  <a:avLst/>
                  <a:gdLst>
                    <a:gd name="T0" fmla="*/ 0 w 169"/>
                    <a:gd name="T1" fmla="*/ 0 h 666"/>
                    <a:gd name="T2" fmla="*/ 0 w 169"/>
                    <a:gd name="T3" fmla="*/ 0 h 666"/>
                    <a:gd name="T4" fmla="*/ 0 w 169"/>
                    <a:gd name="T5" fmla="*/ 0 h 666"/>
                    <a:gd name="T6" fmla="*/ 0 w 169"/>
                    <a:gd name="T7" fmla="*/ 0 h 666"/>
                    <a:gd name="T8" fmla="*/ 0 w 169"/>
                    <a:gd name="T9" fmla="*/ 0 h 666"/>
                    <a:gd name="T10" fmla="*/ 0 w 169"/>
                    <a:gd name="T11" fmla="*/ 0 h 666"/>
                    <a:gd name="T12" fmla="*/ 0 w 169"/>
                    <a:gd name="T13" fmla="*/ 0 h 666"/>
                    <a:gd name="T14" fmla="*/ 0 w 169"/>
                    <a:gd name="T15" fmla="*/ 0 h 666"/>
                    <a:gd name="T16" fmla="*/ 0 w 169"/>
                    <a:gd name="T17" fmla="*/ 0 h 666"/>
                    <a:gd name="T18" fmla="*/ 0 w 169"/>
                    <a:gd name="T19" fmla="*/ 0 h 666"/>
                    <a:gd name="T20" fmla="*/ 0 w 169"/>
                    <a:gd name="T21" fmla="*/ 0 h 666"/>
                    <a:gd name="T22" fmla="*/ 0 w 169"/>
                    <a:gd name="T23" fmla="*/ 0 h 666"/>
                    <a:gd name="T24" fmla="*/ 0 w 169"/>
                    <a:gd name="T25" fmla="*/ 0 h 666"/>
                    <a:gd name="T26" fmla="*/ 0 w 169"/>
                    <a:gd name="T27" fmla="*/ 0 h 666"/>
                    <a:gd name="T28" fmla="*/ 0 w 169"/>
                    <a:gd name="T29" fmla="*/ 0 h 666"/>
                    <a:gd name="T30" fmla="*/ 0 w 169"/>
                    <a:gd name="T31" fmla="*/ 0 h 666"/>
                    <a:gd name="T32" fmla="*/ 0 w 169"/>
                    <a:gd name="T33" fmla="*/ 0 h 666"/>
                    <a:gd name="T34" fmla="*/ 0 w 169"/>
                    <a:gd name="T35" fmla="*/ 0 h 666"/>
                    <a:gd name="T36" fmla="*/ 0 w 169"/>
                    <a:gd name="T37" fmla="*/ 0 h 66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69"/>
                    <a:gd name="T58" fmla="*/ 0 h 666"/>
                    <a:gd name="T59" fmla="*/ 169 w 169"/>
                    <a:gd name="T60" fmla="*/ 666 h 666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69" h="666">
                      <a:moveTo>
                        <a:pt x="169" y="5"/>
                      </a:moveTo>
                      <a:lnTo>
                        <a:pt x="164" y="10"/>
                      </a:lnTo>
                      <a:lnTo>
                        <a:pt x="154" y="27"/>
                      </a:lnTo>
                      <a:lnTo>
                        <a:pt x="139" y="61"/>
                      </a:lnTo>
                      <a:lnTo>
                        <a:pt x="124" y="118"/>
                      </a:lnTo>
                      <a:lnTo>
                        <a:pt x="113" y="201"/>
                      </a:lnTo>
                      <a:lnTo>
                        <a:pt x="107" y="318"/>
                      </a:lnTo>
                      <a:lnTo>
                        <a:pt x="110" y="470"/>
                      </a:lnTo>
                      <a:lnTo>
                        <a:pt x="126" y="666"/>
                      </a:lnTo>
                      <a:lnTo>
                        <a:pt x="31" y="666"/>
                      </a:lnTo>
                      <a:lnTo>
                        <a:pt x="28" y="646"/>
                      </a:lnTo>
                      <a:lnTo>
                        <a:pt x="20" y="592"/>
                      </a:lnTo>
                      <a:lnTo>
                        <a:pt x="11" y="512"/>
                      </a:lnTo>
                      <a:lnTo>
                        <a:pt x="3" y="413"/>
                      </a:lnTo>
                      <a:lnTo>
                        <a:pt x="0" y="305"/>
                      </a:lnTo>
                      <a:lnTo>
                        <a:pt x="6" y="195"/>
                      </a:lnTo>
                      <a:lnTo>
                        <a:pt x="23" y="90"/>
                      </a:lnTo>
                      <a:lnTo>
                        <a:pt x="55" y="0"/>
                      </a:lnTo>
                      <a:lnTo>
                        <a:pt x="169" y="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9053" name="Freeform 238"/>
                <p:cNvSpPr>
                  <a:spLocks/>
                </p:cNvSpPr>
                <p:nvPr/>
              </p:nvSpPr>
              <p:spPr bwMode="auto">
                <a:xfrm>
                  <a:off x="4996" y="1865"/>
                  <a:ext cx="20" cy="79"/>
                </a:xfrm>
                <a:custGeom>
                  <a:avLst/>
                  <a:gdLst>
                    <a:gd name="T0" fmla="*/ 0 w 140"/>
                    <a:gd name="T1" fmla="*/ 0 h 551"/>
                    <a:gd name="T2" fmla="*/ 0 w 140"/>
                    <a:gd name="T3" fmla="*/ 0 h 551"/>
                    <a:gd name="T4" fmla="*/ 0 w 140"/>
                    <a:gd name="T5" fmla="*/ 0 h 551"/>
                    <a:gd name="T6" fmla="*/ 0 w 140"/>
                    <a:gd name="T7" fmla="*/ 0 h 551"/>
                    <a:gd name="T8" fmla="*/ 0 w 140"/>
                    <a:gd name="T9" fmla="*/ 0 h 551"/>
                    <a:gd name="T10" fmla="*/ 0 w 140"/>
                    <a:gd name="T11" fmla="*/ 0 h 551"/>
                    <a:gd name="T12" fmla="*/ 0 w 140"/>
                    <a:gd name="T13" fmla="*/ 0 h 551"/>
                    <a:gd name="T14" fmla="*/ 0 w 140"/>
                    <a:gd name="T15" fmla="*/ 0 h 551"/>
                    <a:gd name="T16" fmla="*/ 0 w 140"/>
                    <a:gd name="T17" fmla="*/ 0 h 551"/>
                    <a:gd name="T18" fmla="*/ 0 w 140"/>
                    <a:gd name="T19" fmla="*/ 0 h 551"/>
                    <a:gd name="T20" fmla="*/ 0 w 140"/>
                    <a:gd name="T21" fmla="*/ 0 h 551"/>
                    <a:gd name="T22" fmla="*/ 0 w 140"/>
                    <a:gd name="T23" fmla="*/ 0 h 551"/>
                    <a:gd name="T24" fmla="*/ 0 w 140"/>
                    <a:gd name="T25" fmla="*/ 0 h 551"/>
                    <a:gd name="T26" fmla="*/ 0 w 140"/>
                    <a:gd name="T27" fmla="*/ 0 h 551"/>
                    <a:gd name="T28" fmla="*/ 0 w 140"/>
                    <a:gd name="T29" fmla="*/ 0 h 551"/>
                    <a:gd name="T30" fmla="*/ 0 w 140"/>
                    <a:gd name="T31" fmla="*/ 0 h 551"/>
                    <a:gd name="T32" fmla="*/ 0 w 140"/>
                    <a:gd name="T33" fmla="*/ 0 h 551"/>
                    <a:gd name="T34" fmla="*/ 0 w 140"/>
                    <a:gd name="T35" fmla="*/ 0 h 551"/>
                    <a:gd name="T36" fmla="*/ 0 w 140"/>
                    <a:gd name="T37" fmla="*/ 0 h 551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40"/>
                    <a:gd name="T58" fmla="*/ 0 h 551"/>
                    <a:gd name="T59" fmla="*/ 140 w 140"/>
                    <a:gd name="T60" fmla="*/ 551 h 551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40" h="551">
                      <a:moveTo>
                        <a:pt x="140" y="5"/>
                      </a:moveTo>
                      <a:lnTo>
                        <a:pt x="136" y="8"/>
                      </a:lnTo>
                      <a:lnTo>
                        <a:pt x="127" y="23"/>
                      </a:lnTo>
                      <a:lnTo>
                        <a:pt x="116" y="51"/>
                      </a:lnTo>
                      <a:lnTo>
                        <a:pt x="103" y="98"/>
                      </a:lnTo>
                      <a:lnTo>
                        <a:pt x="94" y="167"/>
                      </a:lnTo>
                      <a:lnTo>
                        <a:pt x="90" y="264"/>
                      </a:lnTo>
                      <a:lnTo>
                        <a:pt x="92" y="390"/>
                      </a:lnTo>
                      <a:lnTo>
                        <a:pt x="106" y="551"/>
                      </a:lnTo>
                      <a:lnTo>
                        <a:pt x="27" y="551"/>
                      </a:lnTo>
                      <a:lnTo>
                        <a:pt x="24" y="535"/>
                      </a:lnTo>
                      <a:lnTo>
                        <a:pt x="17" y="490"/>
                      </a:lnTo>
                      <a:lnTo>
                        <a:pt x="9" y="423"/>
                      </a:lnTo>
                      <a:lnTo>
                        <a:pt x="3" y="342"/>
                      </a:lnTo>
                      <a:lnTo>
                        <a:pt x="0" y="252"/>
                      </a:lnTo>
                      <a:lnTo>
                        <a:pt x="5" y="161"/>
                      </a:lnTo>
                      <a:lnTo>
                        <a:pt x="20" y="75"/>
                      </a:lnTo>
                      <a:lnTo>
                        <a:pt x="46" y="0"/>
                      </a:lnTo>
                      <a:lnTo>
                        <a:pt x="140" y="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9054" name="Freeform 239"/>
                <p:cNvSpPr>
                  <a:spLocks/>
                </p:cNvSpPr>
                <p:nvPr/>
              </p:nvSpPr>
              <p:spPr bwMode="auto">
                <a:xfrm>
                  <a:off x="4997" y="1873"/>
                  <a:ext cx="16" cy="62"/>
                </a:xfrm>
                <a:custGeom>
                  <a:avLst/>
                  <a:gdLst>
                    <a:gd name="T0" fmla="*/ 0 w 111"/>
                    <a:gd name="T1" fmla="*/ 0 h 437"/>
                    <a:gd name="T2" fmla="*/ 0 w 111"/>
                    <a:gd name="T3" fmla="*/ 0 h 437"/>
                    <a:gd name="T4" fmla="*/ 0 w 111"/>
                    <a:gd name="T5" fmla="*/ 0 h 437"/>
                    <a:gd name="T6" fmla="*/ 0 w 111"/>
                    <a:gd name="T7" fmla="*/ 0 h 437"/>
                    <a:gd name="T8" fmla="*/ 0 w 111"/>
                    <a:gd name="T9" fmla="*/ 0 h 437"/>
                    <a:gd name="T10" fmla="*/ 0 w 111"/>
                    <a:gd name="T11" fmla="*/ 0 h 437"/>
                    <a:gd name="T12" fmla="*/ 0 w 111"/>
                    <a:gd name="T13" fmla="*/ 0 h 437"/>
                    <a:gd name="T14" fmla="*/ 0 w 111"/>
                    <a:gd name="T15" fmla="*/ 0 h 437"/>
                    <a:gd name="T16" fmla="*/ 0 w 111"/>
                    <a:gd name="T17" fmla="*/ 0 h 437"/>
                    <a:gd name="T18" fmla="*/ 0 w 111"/>
                    <a:gd name="T19" fmla="*/ 0 h 437"/>
                    <a:gd name="T20" fmla="*/ 0 w 111"/>
                    <a:gd name="T21" fmla="*/ 0 h 437"/>
                    <a:gd name="T22" fmla="*/ 0 w 111"/>
                    <a:gd name="T23" fmla="*/ 0 h 437"/>
                    <a:gd name="T24" fmla="*/ 0 w 111"/>
                    <a:gd name="T25" fmla="*/ 0 h 437"/>
                    <a:gd name="T26" fmla="*/ 0 w 111"/>
                    <a:gd name="T27" fmla="*/ 0 h 437"/>
                    <a:gd name="T28" fmla="*/ 0 w 111"/>
                    <a:gd name="T29" fmla="*/ 0 h 437"/>
                    <a:gd name="T30" fmla="*/ 0 w 111"/>
                    <a:gd name="T31" fmla="*/ 0 h 437"/>
                    <a:gd name="T32" fmla="*/ 0 w 111"/>
                    <a:gd name="T33" fmla="*/ 0 h 437"/>
                    <a:gd name="T34" fmla="*/ 0 w 111"/>
                    <a:gd name="T35" fmla="*/ 0 h 437"/>
                    <a:gd name="T36" fmla="*/ 0 w 111"/>
                    <a:gd name="T37" fmla="*/ 0 h 437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11"/>
                    <a:gd name="T58" fmla="*/ 0 h 437"/>
                    <a:gd name="T59" fmla="*/ 111 w 111"/>
                    <a:gd name="T60" fmla="*/ 437 h 437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11" h="437">
                      <a:moveTo>
                        <a:pt x="111" y="4"/>
                      </a:moveTo>
                      <a:lnTo>
                        <a:pt x="108" y="7"/>
                      </a:lnTo>
                      <a:lnTo>
                        <a:pt x="101" y="18"/>
                      </a:lnTo>
                      <a:lnTo>
                        <a:pt x="92" y="41"/>
                      </a:lnTo>
                      <a:lnTo>
                        <a:pt x="82" y="77"/>
                      </a:lnTo>
                      <a:lnTo>
                        <a:pt x="75" y="133"/>
                      </a:lnTo>
                      <a:lnTo>
                        <a:pt x="70" y="208"/>
                      </a:lnTo>
                      <a:lnTo>
                        <a:pt x="72" y="309"/>
                      </a:lnTo>
                      <a:lnTo>
                        <a:pt x="83" y="437"/>
                      </a:lnTo>
                      <a:lnTo>
                        <a:pt x="21" y="437"/>
                      </a:lnTo>
                      <a:lnTo>
                        <a:pt x="19" y="424"/>
                      </a:lnTo>
                      <a:lnTo>
                        <a:pt x="13" y="389"/>
                      </a:lnTo>
                      <a:lnTo>
                        <a:pt x="7" y="336"/>
                      </a:lnTo>
                      <a:lnTo>
                        <a:pt x="3" y="272"/>
                      </a:lnTo>
                      <a:lnTo>
                        <a:pt x="0" y="200"/>
                      </a:lnTo>
                      <a:lnTo>
                        <a:pt x="5" y="128"/>
                      </a:lnTo>
                      <a:lnTo>
                        <a:pt x="16" y="59"/>
                      </a:lnTo>
                      <a:lnTo>
                        <a:pt x="37" y="0"/>
                      </a:lnTo>
                      <a:lnTo>
                        <a:pt x="111" y="4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9055" name="Freeform 240"/>
                <p:cNvSpPr>
                  <a:spLocks/>
                </p:cNvSpPr>
                <p:nvPr/>
              </p:nvSpPr>
              <p:spPr bwMode="auto">
                <a:xfrm>
                  <a:off x="4998" y="1881"/>
                  <a:ext cx="12" cy="46"/>
                </a:xfrm>
                <a:custGeom>
                  <a:avLst/>
                  <a:gdLst>
                    <a:gd name="T0" fmla="*/ 0 w 82"/>
                    <a:gd name="T1" fmla="*/ 0 h 322"/>
                    <a:gd name="T2" fmla="*/ 0 w 82"/>
                    <a:gd name="T3" fmla="*/ 0 h 322"/>
                    <a:gd name="T4" fmla="*/ 0 w 82"/>
                    <a:gd name="T5" fmla="*/ 0 h 322"/>
                    <a:gd name="T6" fmla="*/ 0 w 82"/>
                    <a:gd name="T7" fmla="*/ 0 h 322"/>
                    <a:gd name="T8" fmla="*/ 0 w 82"/>
                    <a:gd name="T9" fmla="*/ 0 h 322"/>
                    <a:gd name="T10" fmla="*/ 0 w 82"/>
                    <a:gd name="T11" fmla="*/ 0 h 322"/>
                    <a:gd name="T12" fmla="*/ 0 w 82"/>
                    <a:gd name="T13" fmla="*/ 0 h 322"/>
                    <a:gd name="T14" fmla="*/ 0 w 82"/>
                    <a:gd name="T15" fmla="*/ 0 h 322"/>
                    <a:gd name="T16" fmla="*/ 0 w 82"/>
                    <a:gd name="T17" fmla="*/ 0 h 322"/>
                    <a:gd name="T18" fmla="*/ 0 w 82"/>
                    <a:gd name="T19" fmla="*/ 0 h 322"/>
                    <a:gd name="T20" fmla="*/ 0 w 82"/>
                    <a:gd name="T21" fmla="*/ 0 h 322"/>
                    <a:gd name="T22" fmla="*/ 0 w 82"/>
                    <a:gd name="T23" fmla="*/ 0 h 322"/>
                    <a:gd name="T24" fmla="*/ 0 w 82"/>
                    <a:gd name="T25" fmla="*/ 0 h 322"/>
                    <a:gd name="T26" fmla="*/ 0 w 82"/>
                    <a:gd name="T27" fmla="*/ 0 h 322"/>
                    <a:gd name="T28" fmla="*/ 0 w 82"/>
                    <a:gd name="T29" fmla="*/ 0 h 322"/>
                    <a:gd name="T30" fmla="*/ 0 w 82"/>
                    <a:gd name="T31" fmla="*/ 0 h 322"/>
                    <a:gd name="T32" fmla="*/ 0 w 82"/>
                    <a:gd name="T33" fmla="*/ 0 h 322"/>
                    <a:gd name="T34" fmla="*/ 0 w 82"/>
                    <a:gd name="T35" fmla="*/ 0 h 322"/>
                    <a:gd name="T36" fmla="*/ 0 w 82"/>
                    <a:gd name="T37" fmla="*/ 0 h 322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82"/>
                    <a:gd name="T58" fmla="*/ 0 h 322"/>
                    <a:gd name="T59" fmla="*/ 82 w 82"/>
                    <a:gd name="T60" fmla="*/ 322 h 322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82" h="322">
                      <a:moveTo>
                        <a:pt x="82" y="3"/>
                      </a:moveTo>
                      <a:lnTo>
                        <a:pt x="79" y="5"/>
                      </a:lnTo>
                      <a:lnTo>
                        <a:pt x="75" y="13"/>
                      </a:lnTo>
                      <a:lnTo>
                        <a:pt x="67" y="30"/>
                      </a:lnTo>
                      <a:lnTo>
                        <a:pt x="60" y="57"/>
                      </a:lnTo>
                      <a:lnTo>
                        <a:pt x="54" y="98"/>
                      </a:lnTo>
                      <a:lnTo>
                        <a:pt x="52" y="154"/>
                      </a:lnTo>
                      <a:lnTo>
                        <a:pt x="53" y="228"/>
                      </a:lnTo>
                      <a:lnTo>
                        <a:pt x="61" y="322"/>
                      </a:lnTo>
                      <a:lnTo>
                        <a:pt x="15" y="322"/>
                      </a:lnTo>
                      <a:lnTo>
                        <a:pt x="14" y="313"/>
                      </a:lnTo>
                      <a:lnTo>
                        <a:pt x="9" y="287"/>
                      </a:lnTo>
                      <a:lnTo>
                        <a:pt x="5" y="247"/>
                      </a:lnTo>
                      <a:lnTo>
                        <a:pt x="1" y="200"/>
                      </a:lnTo>
                      <a:lnTo>
                        <a:pt x="0" y="147"/>
                      </a:lnTo>
                      <a:lnTo>
                        <a:pt x="3" y="95"/>
                      </a:lnTo>
                      <a:lnTo>
                        <a:pt x="11" y="44"/>
                      </a:lnTo>
                      <a:lnTo>
                        <a:pt x="27" y="0"/>
                      </a:lnTo>
                      <a:lnTo>
                        <a:pt x="82" y="3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9056" name="Rectangle 241"/>
                <p:cNvSpPr>
                  <a:spLocks noChangeArrowheads="1"/>
                </p:cNvSpPr>
                <p:nvPr/>
              </p:nvSpPr>
              <p:spPr bwMode="auto">
                <a:xfrm>
                  <a:off x="4846" y="1869"/>
                  <a:ext cx="4" cy="146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charset="0"/>
                    <a:buChar char="r"/>
                    <a:defRPr sz="28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75000"/>
                    <a:buFont typeface="ZapfDingbats" charset="0"/>
                    <a:buChar char="m"/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59057" name="Freeform 242"/>
                <p:cNvSpPr>
                  <a:spLocks/>
                </p:cNvSpPr>
                <p:nvPr/>
              </p:nvSpPr>
              <p:spPr bwMode="auto">
                <a:xfrm>
                  <a:off x="4898" y="1867"/>
                  <a:ext cx="57" cy="67"/>
                </a:xfrm>
                <a:custGeom>
                  <a:avLst/>
                  <a:gdLst>
                    <a:gd name="T0" fmla="*/ 0 w 398"/>
                    <a:gd name="T1" fmla="*/ 0 h 469"/>
                    <a:gd name="T2" fmla="*/ 0 w 398"/>
                    <a:gd name="T3" fmla="*/ 0 h 469"/>
                    <a:gd name="T4" fmla="*/ 0 w 398"/>
                    <a:gd name="T5" fmla="*/ 0 h 469"/>
                    <a:gd name="T6" fmla="*/ 0 w 398"/>
                    <a:gd name="T7" fmla="*/ 0 h 469"/>
                    <a:gd name="T8" fmla="*/ 0 w 398"/>
                    <a:gd name="T9" fmla="*/ 0 h 469"/>
                    <a:gd name="T10" fmla="*/ 0 w 398"/>
                    <a:gd name="T11" fmla="*/ 0 h 469"/>
                    <a:gd name="T12" fmla="*/ 0 w 398"/>
                    <a:gd name="T13" fmla="*/ 0 h 469"/>
                    <a:gd name="T14" fmla="*/ 0 w 398"/>
                    <a:gd name="T15" fmla="*/ 0 h 469"/>
                    <a:gd name="T16" fmla="*/ 0 w 398"/>
                    <a:gd name="T17" fmla="*/ 0 h 469"/>
                    <a:gd name="T18" fmla="*/ 0 w 398"/>
                    <a:gd name="T19" fmla="*/ 0 h 469"/>
                    <a:gd name="T20" fmla="*/ 0 w 398"/>
                    <a:gd name="T21" fmla="*/ 0 h 469"/>
                    <a:gd name="T22" fmla="*/ 0 w 398"/>
                    <a:gd name="T23" fmla="*/ 0 h 469"/>
                    <a:gd name="T24" fmla="*/ 0 w 398"/>
                    <a:gd name="T25" fmla="*/ 0 h 469"/>
                    <a:gd name="T26" fmla="*/ 0 w 398"/>
                    <a:gd name="T27" fmla="*/ 0 h 469"/>
                    <a:gd name="T28" fmla="*/ 0 w 398"/>
                    <a:gd name="T29" fmla="*/ 0 h 469"/>
                    <a:gd name="T30" fmla="*/ 0 w 398"/>
                    <a:gd name="T31" fmla="*/ 0 h 469"/>
                    <a:gd name="T32" fmla="*/ 0 w 398"/>
                    <a:gd name="T33" fmla="*/ 0 h 469"/>
                    <a:gd name="T34" fmla="*/ 0 w 398"/>
                    <a:gd name="T35" fmla="*/ 0 h 469"/>
                    <a:gd name="T36" fmla="*/ 0 w 398"/>
                    <a:gd name="T37" fmla="*/ 0 h 469"/>
                    <a:gd name="T38" fmla="*/ 0 w 398"/>
                    <a:gd name="T39" fmla="*/ 0 h 469"/>
                    <a:gd name="T40" fmla="*/ 0 w 398"/>
                    <a:gd name="T41" fmla="*/ 0 h 469"/>
                    <a:gd name="T42" fmla="*/ 0 w 398"/>
                    <a:gd name="T43" fmla="*/ 0 h 469"/>
                    <a:gd name="T44" fmla="*/ 0 w 398"/>
                    <a:gd name="T45" fmla="*/ 0 h 469"/>
                    <a:gd name="T46" fmla="*/ 0 w 398"/>
                    <a:gd name="T47" fmla="*/ 0 h 469"/>
                    <a:gd name="T48" fmla="*/ 0 w 398"/>
                    <a:gd name="T49" fmla="*/ 0 h 469"/>
                    <a:gd name="T50" fmla="*/ 0 w 398"/>
                    <a:gd name="T51" fmla="*/ 0 h 469"/>
                    <a:gd name="T52" fmla="*/ 0 w 398"/>
                    <a:gd name="T53" fmla="*/ 0 h 469"/>
                    <a:gd name="T54" fmla="*/ 0 w 398"/>
                    <a:gd name="T55" fmla="*/ 0 h 469"/>
                    <a:gd name="T56" fmla="*/ 0 w 398"/>
                    <a:gd name="T57" fmla="*/ 0 h 469"/>
                    <a:gd name="T58" fmla="*/ 0 w 398"/>
                    <a:gd name="T59" fmla="*/ 0 h 469"/>
                    <a:gd name="T60" fmla="*/ 0 w 398"/>
                    <a:gd name="T61" fmla="*/ 0 h 469"/>
                    <a:gd name="T62" fmla="*/ 0 w 398"/>
                    <a:gd name="T63" fmla="*/ 0 h 469"/>
                    <a:gd name="T64" fmla="*/ 0 w 398"/>
                    <a:gd name="T65" fmla="*/ 0 h 469"/>
                    <a:gd name="T66" fmla="*/ 0 w 398"/>
                    <a:gd name="T67" fmla="*/ 0 h 469"/>
                    <a:gd name="T68" fmla="*/ 0 w 398"/>
                    <a:gd name="T69" fmla="*/ 0 h 469"/>
                    <a:gd name="T70" fmla="*/ 0 w 398"/>
                    <a:gd name="T71" fmla="*/ 0 h 469"/>
                    <a:gd name="T72" fmla="*/ 0 w 398"/>
                    <a:gd name="T73" fmla="*/ 0 h 469"/>
                    <a:gd name="T74" fmla="*/ 0 w 398"/>
                    <a:gd name="T75" fmla="*/ 0 h 469"/>
                    <a:gd name="T76" fmla="*/ 0 w 398"/>
                    <a:gd name="T77" fmla="*/ 0 h 469"/>
                    <a:gd name="T78" fmla="*/ 0 w 398"/>
                    <a:gd name="T79" fmla="*/ 0 h 469"/>
                    <a:gd name="T80" fmla="*/ 0 w 398"/>
                    <a:gd name="T81" fmla="*/ 0 h 469"/>
                    <a:gd name="T82" fmla="*/ 0 w 398"/>
                    <a:gd name="T83" fmla="*/ 0 h 469"/>
                    <a:gd name="T84" fmla="*/ 0 w 398"/>
                    <a:gd name="T85" fmla="*/ 0 h 469"/>
                    <a:gd name="T86" fmla="*/ 0 w 398"/>
                    <a:gd name="T87" fmla="*/ 0 h 469"/>
                    <a:gd name="T88" fmla="*/ 0 w 398"/>
                    <a:gd name="T89" fmla="*/ 0 h 469"/>
                    <a:gd name="T90" fmla="*/ 0 w 398"/>
                    <a:gd name="T91" fmla="*/ 0 h 469"/>
                    <a:gd name="T92" fmla="*/ 0 w 398"/>
                    <a:gd name="T93" fmla="*/ 0 h 469"/>
                    <a:gd name="T94" fmla="*/ 0 w 398"/>
                    <a:gd name="T95" fmla="*/ 0 h 469"/>
                    <a:gd name="T96" fmla="*/ 0 w 398"/>
                    <a:gd name="T97" fmla="*/ 0 h 469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w 398"/>
                    <a:gd name="T148" fmla="*/ 0 h 469"/>
                    <a:gd name="T149" fmla="*/ 398 w 398"/>
                    <a:gd name="T150" fmla="*/ 469 h 469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T147" t="T148" r="T149" b="T150"/>
                  <a:pathLst>
                    <a:path w="398" h="469">
                      <a:moveTo>
                        <a:pt x="37" y="44"/>
                      </a:moveTo>
                      <a:lnTo>
                        <a:pt x="33" y="53"/>
                      </a:lnTo>
                      <a:lnTo>
                        <a:pt x="27" y="79"/>
                      </a:lnTo>
                      <a:lnTo>
                        <a:pt x="17" y="120"/>
                      </a:lnTo>
                      <a:lnTo>
                        <a:pt x="8" y="174"/>
                      </a:lnTo>
                      <a:lnTo>
                        <a:pt x="1" y="238"/>
                      </a:lnTo>
                      <a:lnTo>
                        <a:pt x="0" y="309"/>
                      </a:lnTo>
                      <a:lnTo>
                        <a:pt x="7" y="387"/>
                      </a:lnTo>
                      <a:lnTo>
                        <a:pt x="24" y="469"/>
                      </a:lnTo>
                      <a:lnTo>
                        <a:pt x="24" y="466"/>
                      </a:lnTo>
                      <a:lnTo>
                        <a:pt x="24" y="455"/>
                      </a:lnTo>
                      <a:lnTo>
                        <a:pt x="24" y="438"/>
                      </a:lnTo>
                      <a:lnTo>
                        <a:pt x="24" y="417"/>
                      </a:lnTo>
                      <a:lnTo>
                        <a:pt x="27" y="391"/>
                      </a:lnTo>
                      <a:lnTo>
                        <a:pt x="30" y="363"/>
                      </a:lnTo>
                      <a:lnTo>
                        <a:pt x="35" y="332"/>
                      </a:lnTo>
                      <a:lnTo>
                        <a:pt x="41" y="300"/>
                      </a:lnTo>
                      <a:lnTo>
                        <a:pt x="52" y="268"/>
                      </a:lnTo>
                      <a:lnTo>
                        <a:pt x="64" y="237"/>
                      </a:lnTo>
                      <a:lnTo>
                        <a:pt x="79" y="207"/>
                      </a:lnTo>
                      <a:lnTo>
                        <a:pt x="99" y="179"/>
                      </a:lnTo>
                      <a:lnTo>
                        <a:pt x="123" y="155"/>
                      </a:lnTo>
                      <a:lnTo>
                        <a:pt x="150" y="136"/>
                      </a:lnTo>
                      <a:lnTo>
                        <a:pt x="183" y="122"/>
                      </a:lnTo>
                      <a:lnTo>
                        <a:pt x="221" y="114"/>
                      </a:lnTo>
                      <a:lnTo>
                        <a:pt x="223" y="112"/>
                      </a:lnTo>
                      <a:lnTo>
                        <a:pt x="230" y="107"/>
                      </a:lnTo>
                      <a:lnTo>
                        <a:pt x="242" y="99"/>
                      </a:lnTo>
                      <a:lnTo>
                        <a:pt x="260" y="88"/>
                      </a:lnTo>
                      <a:lnTo>
                        <a:pt x="284" y="74"/>
                      </a:lnTo>
                      <a:lnTo>
                        <a:pt x="315" y="58"/>
                      </a:lnTo>
                      <a:lnTo>
                        <a:pt x="352" y="39"/>
                      </a:lnTo>
                      <a:lnTo>
                        <a:pt x="398" y="19"/>
                      </a:lnTo>
                      <a:lnTo>
                        <a:pt x="396" y="17"/>
                      </a:lnTo>
                      <a:lnTo>
                        <a:pt x="389" y="16"/>
                      </a:lnTo>
                      <a:lnTo>
                        <a:pt x="379" y="14"/>
                      </a:lnTo>
                      <a:lnTo>
                        <a:pt x="364" y="12"/>
                      </a:lnTo>
                      <a:lnTo>
                        <a:pt x="347" y="8"/>
                      </a:lnTo>
                      <a:lnTo>
                        <a:pt x="326" y="6"/>
                      </a:lnTo>
                      <a:lnTo>
                        <a:pt x="302" y="4"/>
                      </a:lnTo>
                      <a:lnTo>
                        <a:pt x="277" y="1"/>
                      </a:lnTo>
                      <a:lnTo>
                        <a:pt x="250" y="0"/>
                      </a:lnTo>
                      <a:lnTo>
                        <a:pt x="221" y="1"/>
                      </a:lnTo>
                      <a:lnTo>
                        <a:pt x="191" y="3"/>
                      </a:lnTo>
                      <a:lnTo>
                        <a:pt x="160" y="6"/>
                      </a:lnTo>
                      <a:lnTo>
                        <a:pt x="129" y="12"/>
                      </a:lnTo>
                      <a:lnTo>
                        <a:pt x="97" y="20"/>
                      </a:lnTo>
                      <a:lnTo>
                        <a:pt x="67" y="30"/>
                      </a:lnTo>
                      <a:lnTo>
                        <a:pt x="37" y="44"/>
                      </a:lnTo>
                      <a:close/>
                    </a:path>
                  </a:pathLst>
                </a:custGeom>
                <a:solidFill>
                  <a:srgbClr val="FF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9058" name="Freeform 243"/>
                <p:cNvSpPr>
                  <a:spLocks/>
                </p:cNvSpPr>
                <p:nvPr/>
              </p:nvSpPr>
              <p:spPr bwMode="auto">
                <a:xfrm>
                  <a:off x="4819" y="1917"/>
                  <a:ext cx="46" cy="13"/>
                </a:xfrm>
                <a:custGeom>
                  <a:avLst/>
                  <a:gdLst>
                    <a:gd name="T0" fmla="*/ 0 w 325"/>
                    <a:gd name="T1" fmla="*/ 0 h 89"/>
                    <a:gd name="T2" fmla="*/ 0 w 325"/>
                    <a:gd name="T3" fmla="*/ 0 h 89"/>
                    <a:gd name="T4" fmla="*/ 0 w 325"/>
                    <a:gd name="T5" fmla="*/ 0 h 89"/>
                    <a:gd name="T6" fmla="*/ 0 w 325"/>
                    <a:gd name="T7" fmla="*/ 0 h 89"/>
                    <a:gd name="T8" fmla="*/ 0 w 325"/>
                    <a:gd name="T9" fmla="*/ 0 h 89"/>
                    <a:gd name="T10" fmla="*/ 0 w 325"/>
                    <a:gd name="T11" fmla="*/ 0 h 89"/>
                    <a:gd name="T12" fmla="*/ 0 w 325"/>
                    <a:gd name="T13" fmla="*/ 0 h 89"/>
                    <a:gd name="T14" fmla="*/ 0 w 325"/>
                    <a:gd name="T15" fmla="*/ 0 h 89"/>
                    <a:gd name="T16" fmla="*/ 0 w 325"/>
                    <a:gd name="T17" fmla="*/ 0 h 89"/>
                    <a:gd name="T18" fmla="*/ 0 w 325"/>
                    <a:gd name="T19" fmla="*/ 0 h 89"/>
                    <a:gd name="T20" fmla="*/ 0 w 325"/>
                    <a:gd name="T21" fmla="*/ 0 h 89"/>
                    <a:gd name="T22" fmla="*/ 0 w 325"/>
                    <a:gd name="T23" fmla="*/ 0 h 89"/>
                    <a:gd name="T24" fmla="*/ 0 w 325"/>
                    <a:gd name="T25" fmla="*/ 0 h 89"/>
                    <a:gd name="T26" fmla="*/ 0 w 325"/>
                    <a:gd name="T27" fmla="*/ 0 h 89"/>
                    <a:gd name="T28" fmla="*/ 0 w 325"/>
                    <a:gd name="T29" fmla="*/ 0 h 89"/>
                    <a:gd name="T30" fmla="*/ 0 w 325"/>
                    <a:gd name="T31" fmla="*/ 0 h 89"/>
                    <a:gd name="T32" fmla="*/ 0 w 325"/>
                    <a:gd name="T33" fmla="*/ 0 h 89"/>
                    <a:gd name="T34" fmla="*/ 0 w 325"/>
                    <a:gd name="T35" fmla="*/ 0 h 89"/>
                    <a:gd name="T36" fmla="*/ 0 w 325"/>
                    <a:gd name="T37" fmla="*/ 0 h 89"/>
                    <a:gd name="T38" fmla="*/ 0 w 325"/>
                    <a:gd name="T39" fmla="*/ 0 h 89"/>
                    <a:gd name="T40" fmla="*/ 0 w 325"/>
                    <a:gd name="T41" fmla="*/ 0 h 89"/>
                    <a:gd name="T42" fmla="*/ 0 w 325"/>
                    <a:gd name="T43" fmla="*/ 0 h 89"/>
                    <a:gd name="T44" fmla="*/ 0 w 325"/>
                    <a:gd name="T45" fmla="*/ 0 h 89"/>
                    <a:gd name="T46" fmla="*/ 0 w 325"/>
                    <a:gd name="T47" fmla="*/ 0 h 89"/>
                    <a:gd name="T48" fmla="*/ 0 w 325"/>
                    <a:gd name="T49" fmla="*/ 0 h 89"/>
                    <a:gd name="T50" fmla="*/ 0 w 325"/>
                    <a:gd name="T51" fmla="*/ 0 h 89"/>
                    <a:gd name="T52" fmla="*/ 0 w 325"/>
                    <a:gd name="T53" fmla="*/ 0 h 89"/>
                    <a:gd name="T54" fmla="*/ 0 w 325"/>
                    <a:gd name="T55" fmla="*/ 0 h 89"/>
                    <a:gd name="T56" fmla="*/ 0 w 325"/>
                    <a:gd name="T57" fmla="*/ 0 h 89"/>
                    <a:gd name="T58" fmla="*/ 0 w 325"/>
                    <a:gd name="T59" fmla="*/ 0 h 89"/>
                    <a:gd name="T60" fmla="*/ 0 w 325"/>
                    <a:gd name="T61" fmla="*/ 0 h 89"/>
                    <a:gd name="T62" fmla="*/ 0 w 325"/>
                    <a:gd name="T63" fmla="*/ 0 h 89"/>
                    <a:gd name="T64" fmla="*/ 0 w 325"/>
                    <a:gd name="T65" fmla="*/ 0 h 89"/>
                    <a:gd name="T66" fmla="*/ 0 w 325"/>
                    <a:gd name="T67" fmla="*/ 0 h 89"/>
                    <a:gd name="T68" fmla="*/ 0 w 325"/>
                    <a:gd name="T69" fmla="*/ 0 h 89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325"/>
                    <a:gd name="T106" fmla="*/ 0 h 89"/>
                    <a:gd name="T107" fmla="*/ 325 w 325"/>
                    <a:gd name="T108" fmla="*/ 89 h 89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325" h="89">
                      <a:moveTo>
                        <a:pt x="0" y="57"/>
                      </a:moveTo>
                      <a:lnTo>
                        <a:pt x="0" y="55"/>
                      </a:lnTo>
                      <a:lnTo>
                        <a:pt x="2" y="52"/>
                      </a:lnTo>
                      <a:lnTo>
                        <a:pt x="6" y="47"/>
                      </a:lnTo>
                      <a:lnTo>
                        <a:pt x="12" y="41"/>
                      </a:lnTo>
                      <a:lnTo>
                        <a:pt x="20" y="34"/>
                      </a:lnTo>
                      <a:lnTo>
                        <a:pt x="29" y="27"/>
                      </a:lnTo>
                      <a:lnTo>
                        <a:pt x="41" y="20"/>
                      </a:lnTo>
                      <a:lnTo>
                        <a:pt x="57" y="13"/>
                      </a:lnTo>
                      <a:lnTo>
                        <a:pt x="77" y="7"/>
                      </a:lnTo>
                      <a:lnTo>
                        <a:pt x="98" y="3"/>
                      </a:lnTo>
                      <a:lnTo>
                        <a:pt x="126" y="0"/>
                      </a:lnTo>
                      <a:lnTo>
                        <a:pt x="156" y="0"/>
                      </a:lnTo>
                      <a:lnTo>
                        <a:pt x="191" y="3"/>
                      </a:lnTo>
                      <a:lnTo>
                        <a:pt x="230" y="8"/>
                      </a:lnTo>
                      <a:lnTo>
                        <a:pt x="275" y="18"/>
                      </a:lnTo>
                      <a:lnTo>
                        <a:pt x="325" y="31"/>
                      </a:lnTo>
                      <a:lnTo>
                        <a:pt x="318" y="51"/>
                      </a:lnTo>
                      <a:lnTo>
                        <a:pt x="316" y="50"/>
                      </a:lnTo>
                      <a:lnTo>
                        <a:pt x="308" y="47"/>
                      </a:lnTo>
                      <a:lnTo>
                        <a:pt x="295" y="44"/>
                      </a:lnTo>
                      <a:lnTo>
                        <a:pt x="279" y="39"/>
                      </a:lnTo>
                      <a:lnTo>
                        <a:pt x="260" y="35"/>
                      </a:lnTo>
                      <a:lnTo>
                        <a:pt x="238" y="30"/>
                      </a:lnTo>
                      <a:lnTo>
                        <a:pt x="214" y="27"/>
                      </a:lnTo>
                      <a:lnTo>
                        <a:pt x="188" y="24"/>
                      </a:lnTo>
                      <a:lnTo>
                        <a:pt x="161" y="23"/>
                      </a:lnTo>
                      <a:lnTo>
                        <a:pt x="134" y="23"/>
                      </a:lnTo>
                      <a:lnTo>
                        <a:pt x="108" y="26"/>
                      </a:lnTo>
                      <a:lnTo>
                        <a:pt x="82" y="31"/>
                      </a:lnTo>
                      <a:lnTo>
                        <a:pt x="58" y="41"/>
                      </a:lnTo>
                      <a:lnTo>
                        <a:pt x="36" y="52"/>
                      </a:lnTo>
                      <a:lnTo>
                        <a:pt x="16" y="68"/>
                      </a:lnTo>
                      <a:lnTo>
                        <a:pt x="0" y="89"/>
                      </a:lnTo>
                      <a:lnTo>
                        <a:pt x="0" y="5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9059" name="Freeform 244"/>
                <p:cNvSpPr>
                  <a:spLocks/>
                </p:cNvSpPr>
                <p:nvPr/>
              </p:nvSpPr>
              <p:spPr bwMode="auto">
                <a:xfrm>
                  <a:off x="4819" y="1887"/>
                  <a:ext cx="46" cy="13"/>
                </a:xfrm>
                <a:custGeom>
                  <a:avLst/>
                  <a:gdLst>
                    <a:gd name="T0" fmla="*/ 0 w 325"/>
                    <a:gd name="T1" fmla="*/ 0 h 89"/>
                    <a:gd name="T2" fmla="*/ 0 w 325"/>
                    <a:gd name="T3" fmla="*/ 0 h 89"/>
                    <a:gd name="T4" fmla="*/ 0 w 325"/>
                    <a:gd name="T5" fmla="*/ 0 h 89"/>
                    <a:gd name="T6" fmla="*/ 0 w 325"/>
                    <a:gd name="T7" fmla="*/ 0 h 89"/>
                    <a:gd name="T8" fmla="*/ 0 w 325"/>
                    <a:gd name="T9" fmla="*/ 0 h 89"/>
                    <a:gd name="T10" fmla="*/ 0 w 325"/>
                    <a:gd name="T11" fmla="*/ 0 h 89"/>
                    <a:gd name="T12" fmla="*/ 0 w 325"/>
                    <a:gd name="T13" fmla="*/ 0 h 89"/>
                    <a:gd name="T14" fmla="*/ 0 w 325"/>
                    <a:gd name="T15" fmla="*/ 0 h 89"/>
                    <a:gd name="T16" fmla="*/ 0 w 325"/>
                    <a:gd name="T17" fmla="*/ 0 h 89"/>
                    <a:gd name="T18" fmla="*/ 0 w 325"/>
                    <a:gd name="T19" fmla="*/ 0 h 89"/>
                    <a:gd name="T20" fmla="*/ 0 w 325"/>
                    <a:gd name="T21" fmla="*/ 0 h 89"/>
                    <a:gd name="T22" fmla="*/ 0 w 325"/>
                    <a:gd name="T23" fmla="*/ 0 h 89"/>
                    <a:gd name="T24" fmla="*/ 0 w 325"/>
                    <a:gd name="T25" fmla="*/ 0 h 89"/>
                    <a:gd name="T26" fmla="*/ 0 w 325"/>
                    <a:gd name="T27" fmla="*/ 0 h 89"/>
                    <a:gd name="T28" fmla="*/ 0 w 325"/>
                    <a:gd name="T29" fmla="*/ 0 h 89"/>
                    <a:gd name="T30" fmla="*/ 0 w 325"/>
                    <a:gd name="T31" fmla="*/ 0 h 89"/>
                    <a:gd name="T32" fmla="*/ 0 w 325"/>
                    <a:gd name="T33" fmla="*/ 0 h 89"/>
                    <a:gd name="T34" fmla="*/ 0 w 325"/>
                    <a:gd name="T35" fmla="*/ 0 h 89"/>
                    <a:gd name="T36" fmla="*/ 0 w 325"/>
                    <a:gd name="T37" fmla="*/ 0 h 89"/>
                    <a:gd name="T38" fmla="*/ 0 w 325"/>
                    <a:gd name="T39" fmla="*/ 0 h 89"/>
                    <a:gd name="T40" fmla="*/ 0 w 325"/>
                    <a:gd name="T41" fmla="*/ 0 h 89"/>
                    <a:gd name="T42" fmla="*/ 0 w 325"/>
                    <a:gd name="T43" fmla="*/ 0 h 89"/>
                    <a:gd name="T44" fmla="*/ 0 w 325"/>
                    <a:gd name="T45" fmla="*/ 0 h 89"/>
                    <a:gd name="T46" fmla="*/ 0 w 325"/>
                    <a:gd name="T47" fmla="*/ 0 h 89"/>
                    <a:gd name="T48" fmla="*/ 0 w 325"/>
                    <a:gd name="T49" fmla="*/ 0 h 89"/>
                    <a:gd name="T50" fmla="*/ 0 w 325"/>
                    <a:gd name="T51" fmla="*/ 0 h 89"/>
                    <a:gd name="T52" fmla="*/ 0 w 325"/>
                    <a:gd name="T53" fmla="*/ 0 h 89"/>
                    <a:gd name="T54" fmla="*/ 0 w 325"/>
                    <a:gd name="T55" fmla="*/ 0 h 89"/>
                    <a:gd name="T56" fmla="*/ 0 w 325"/>
                    <a:gd name="T57" fmla="*/ 0 h 89"/>
                    <a:gd name="T58" fmla="*/ 0 w 325"/>
                    <a:gd name="T59" fmla="*/ 0 h 89"/>
                    <a:gd name="T60" fmla="*/ 0 w 325"/>
                    <a:gd name="T61" fmla="*/ 0 h 89"/>
                    <a:gd name="T62" fmla="*/ 0 w 325"/>
                    <a:gd name="T63" fmla="*/ 0 h 89"/>
                    <a:gd name="T64" fmla="*/ 0 w 325"/>
                    <a:gd name="T65" fmla="*/ 0 h 89"/>
                    <a:gd name="T66" fmla="*/ 0 w 325"/>
                    <a:gd name="T67" fmla="*/ 0 h 89"/>
                    <a:gd name="T68" fmla="*/ 0 w 325"/>
                    <a:gd name="T69" fmla="*/ 0 h 89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325"/>
                    <a:gd name="T106" fmla="*/ 0 h 89"/>
                    <a:gd name="T107" fmla="*/ 325 w 325"/>
                    <a:gd name="T108" fmla="*/ 89 h 89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325" h="89">
                      <a:moveTo>
                        <a:pt x="0" y="56"/>
                      </a:moveTo>
                      <a:lnTo>
                        <a:pt x="0" y="55"/>
                      </a:lnTo>
                      <a:lnTo>
                        <a:pt x="2" y="52"/>
                      </a:lnTo>
                      <a:lnTo>
                        <a:pt x="6" y="47"/>
                      </a:lnTo>
                      <a:lnTo>
                        <a:pt x="12" y="40"/>
                      </a:lnTo>
                      <a:lnTo>
                        <a:pt x="20" y="33"/>
                      </a:lnTo>
                      <a:lnTo>
                        <a:pt x="29" y="27"/>
                      </a:lnTo>
                      <a:lnTo>
                        <a:pt x="41" y="18"/>
                      </a:lnTo>
                      <a:lnTo>
                        <a:pt x="57" y="13"/>
                      </a:lnTo>
                      <a:lnTo>
                        <a:pt x="77" y="7"/>
                      </a:lnTo>
                      <a:lnTo>
                        <a:pt x="98" y="2"/>
                      </a:lnTo>
                      <a:lnTo>
                        <a:pt x="126" y="0"/>
                      </a:lnTo>
                      <a:lnTo>
                        <a:pt x="156" y="0"/>
                      </a:lnTo>
                      <a:lnTo>
                        <a:pt x="191" y="2"/>
                      </a:lnTo>
                      <a:lnTo>
                        <a:pt x="230" y="8"/>
                      </a:lnTo>
                      <a:lnTo>
                        <a:pt x="275" y="17"/>
                      </a:lnTo>
                      <a:lnTo>
                        <a:pt x="325" y="31"/>
                      </a:lnTo>
                      <a:lnTo>
                        <a:pt x="318" y="49"/>
                      </a:lnTo>
                      <a:lnTo>
                        <a:pt x="316" y="48"/>
                      </a:lnTo>
                      <a:lnTo>
                        <a:pt x="308" y="46"/>
                      </a:lnTo>
                      <a:lnTo>
                        <a:pt x="295" y="43"/>
                      </a:lnTo>
                      <a:lnTo>
                        <a:pt x="279" y="38"/>
                      </a:lnTo>
                      <a:lnTo>
                        <a:pt x="260" y="35"/>
                      </a:lnTo>
                      <a:lnTo>
                        <a:pt x="238" y="30"/>
                      </a:lnTo>
                      <a:lnTo>
                        <a:pt x="214" y="27"/>
                      </a:lnTo>
                      <a:lnTo>
                        <a:pt x="188" y="23"/>
                      </a:lnTo>
                      <a:lnTo>
                        <a:pt x="161" y="22"/>
                      </a:lnTo>
                      <a:lnTo>
                        <a:pt x="134" y="23"/>
                      </a:lnTo>
                      <a:lnTo>
                        <a:pt x="108" y="25"/>
                      </a:lnTo>
                      <a:lnTo>
                        <a:pt x="82" y="31"/>
                      </a:lnTo>
                      <a:lnTo>
                        <a:pt x="58" y="40"/>
                      </a:lnTo>
                      <a:lnTo>
                        <a:pt x="36" y="52"/>
                      </a:lnTo>
                      <a:lnTo>
                        <a:pt x="16" y="68"/>
                      </a:lnTo>
                      <a:lnTo>
                        <a:pt x="0" y="89"/>
                      </a:lnTo>
                      <a:lnTo>
                        <a:pt x="0" y="5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9060" name="Freeform 245"/>
                <p:cNvSpPr>
                  <a:spLocks/>
                </p:cNvSpPr>
                <p:nvPr/>
              </p:nvSpPr>
              <p:spPr bwMode="auto">
                <a:xfrm>
                  <a:off x="4863" y="1872"/>
                  <a:ext cx="75" cy="139"/>
                </a:xfrm>
                <a:custGeom>
                  <a:avLst/>
                  <a:gdLst>
                    <a:gd name="T0" fmla="*/ 0 w 528"/>
                    <a:gd name="T1" fmla="*/ 0 h 975"/>
                    <a:gd name="T2" fmla="*/ 0 w 528"/>
                    <a:gd name="T3" fmla="*/ 0 h 975"/>
                    <a:gd name="T4" fmla="*/ 0 w 528"/>
                    <a:gd name="T5" fmla="*/ 0 h 975"/>
                    <a:gd name="T6" fmla="*/ 0 w 528"/>
                    <a:gd name="T7" fmla="*/ 0 h 975"/>
                    <a:gd name="T8" fmla="*/ 0 w 528"/>
                    <a:gd name="T9" fmla="*/ 0 h 975"/>
                    <a:gd name="T10" fmla="*/ 0 w 528"/>
                    <a:gd name="T11" fmla="*/ 0 h 975"/>
                    <a:gd name="T12" fmla="*/ 0 w 528"/>
                    <a:gd name="T13" fmla="*/ 0 h 975"/>
                    <a:gd name="T14" fmla="*/ 0 w 528"/>
                    <a:gd name="T15" fmla="*/ 0 h 975"/>
                    <a:gd name="T16" fmla="*/ 0 w 528"/>
                    <a:gd name="T17" fmla="*/ 0 h 975"/>
                    <a:gd name="T18" fmla="*/ 0 w 528"/>
                    <a:gd name="T19" fmla="*/ 0 h 975"/>
                    <a:gd name="T20" fmla="*/ 0 w 528"/>
                    <a:gd name="T21" fmla="*/ 0 h 975"/>
                    <a:gd name="T22" fmla="*/ 0 w 528"/>
                    <a:gd name="T23" fmla="*/ 0 h 975"/>
                    <a:gd name="T24" fmla="*/ 0 w 528"/>
                    <a:gd name="T25" fmla="*/ 0 h 975"/>
                    <a:gd name="T26" fmla="*/ 0 w 528"/>
                    <a:gd name="T27" fmla="*/ 0 h 975"/>
                    <a:gd name="T28" fmla="*/ 0 w 528"/>
                    <a:gd name="T29" fmla="*/ 0 h 975"/>
                    <a:gd name="T30" fmla="*/ 0 w 528"/>
                    <a:gd name="T31" fmla="*/ 0 h 975"/>
                    <a:gd name="T32" fmla="*/ 0 w 528"/>
                    <a:gd name="T33" fmla="*/ 0 h 975"/>
                    <a:gd name="T34" fmla="*/ 0 w 528"/>
                    <a:gd name="T35" fmla="*/ 0 h 975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528"/>
                    <a:gd name="T55" fmla="*/ 0 h 975"/>
                    <a:gd name="T56" fmla="*/ 528 w 528"/>
                    <a:gd name="T57" fmla="*/ 975 h 975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528" h="975">
                      <a:moveTo>
                        <a:pt x="0" y="0"/>
                      </a:moveTo>
                      <a:lnTo>
                        <a:pt x="0" y="943"/>
                      </a:lnTo>
                      <a:lnTo>
                        <a:pt x="159" y="975"/>
                      </a:lnTo>
                      <a:lnTo>
                        <a:pt x="152" y="848"/>
                      </a:lnTo>
                      <a:lnTo>
                        <a:pt x="528" y="905"/>
                      </a:lnTo>
                      <a:lnTo>
                        <a:pt x="521" y="855"/>
                      </a:lnTo>
                      <a:lnTo>
                        <a:pt x="261" y="822"/>
                      </a:lnTo>
                      <a:lnTo>
                        <a:pt x="254" y="713"/>
                      </a:lnTo>
                      <a:lnTo>
                        <a:pt x="77" y="713"/>
                      </a:lnTo>
                      <a:lnTo>
                        <a:pt x="72" y="699"/>
                      </a:lnTo>
                      <a:lnTo>
                        <a:pt x="60" y="659"/>
                      </a:lnTo>
                      <a:lnTo>
                        <a:pt x="44" y="595"/>
                      </a:lnTo>
                      <a:lnTo>
                        <a:pt x="28" y="511"/>
                      </a:lnTo>
                      <a:lnTo>
                        <a:pt x="16" y="410"/>
                      </a:lnTo>
                      <a:lnTo>
                        <a:pt x="12" y="294"/>
                      </a:lnTo>
                      <a:lnTo>
                        <a:pt x="21" y="167"/>
                      </a:lnTo>
                      <a:lnTo>
                        <a:pt x="45" y="3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9061" name="Freeform 246"/>
                <p:cNvSpPr>
                  <a:spLocks/>
                </p:cNvSpPr>
                <p:nvPr/>
              </p:nvSpPr>
              <p:spPr bwMode="auto">
                <a:xfrm>
                  <a:off x="4900" y="1840"/>
                  <a:ext cx="97" cy="19"/>
                </a:xfrm>
                <a:custGeom>
                  <a:avLst/>
                  <a:gdLst>
                    <a:gd name="T0" fmla="*/ 0 w 678"/>
                    <a:gd name="T1" fmla="*/ 0 h 133"/>
                    <a:gd name="T2" fmla="*/ 0 w 678"/>
                    <a:gd name="T3" fmla="*/ 0 h 133"/>
                    <a:gd name="T4" fmla="*/ 0 w 678"/>
                    <a:gd name="T5" fmla="*/ 0 h 133"/>
                    <a:gd name="T6" fmla="*/ 0 w 678"/>
                    <a:gd name="T7" fmla="*/ 0 h 133"/>
                    <a:gd name="T8" fmla="*/ 0 w 678"/>
                    <a:gd name="T9" fmla="*/ 0 h 133"/>
                    <a:gd name="T10" fmla="*/ 0 w 678"/>
                    <a:gd name="T11" fmla="*/ 0 h 133"/>
                    <a:gd name="T12" fmla="*/ 0 w 678"/>
                    <a:gd name="T13" fmla="*/ 0 h 133"/>
                    <a:gd name="T14" fmla="*/ 0 w 678"/>
                    <a:gd name="T15" fmla="*/ 0 h 133"/>
                    <a:gd name="T16" fmla="*/ 0 w 678"/>
                    <a:gd name="T17" fmla="*/ 0 h 133"/>
                    <a:gd name="T18" fmla="*/ 0 w 678"/>
                    <a:gd name="T19" fmla="*/ 0 h 133"/>
                    <a:gd name="T20" fmla="*/ 0 w 678"/>
                    <a:gd name="T21" fmla="*/ 0 h 133"/>
                    <a:gd name="T22" fmla="*/ 0 w 678"/>
                    <a:gd name="T23" fmla="*/ 0 h 133"/>
                    <a:gd name="T24" fmla="*/ 0 w 678"/>
                    <a:gd name="T25" fmla="*/ 0 h 133"/>
                    <a:gd name="T26" fmla="*/ 0 w 678"/>
                    <a:gd name="T27" fmla="*/ 0 h 133"/>
                    <a:gd name="T28" fmla="*/ 0 w 678"/>
                    <a:gd name="T29" fmla="*/ 0 h 133"/>
                    <a:gd name="T30" fmla="*/ 0 w 678"/>
                    <a:gd name="T31" fmla="*/ 0 h 133"/>
                    <a:gd name="T32" fmla="*/ 0 w 678"/>
                    <a:gd name="T33" fmla="*/ 0 h 133"/>
                    <a:gd name="T34" fmla="*/ 0 w 678"/>
                    <a:gd name="T35" fmla="*/ 0 h 133"/>
                    <a:gd name="T36" fmla="*/ 0 w 678"/>
                    <a:gd name="T37" fmla="*/ 0 h 133"/>
                    <a:gd name="T38" fmla="*/ 0 w 678"/>
                    <a:gd name="T39" fmla="*/ 0 h 133"/>
                    <a:gd name="T40" fmla="*/ 0 w 678"/>
                    <a:gd name="T41" fmla="*/ 0 h 133"/>
                    <a:gd name="T42" fmla="*/ 0 w 678"/>
                    <a:gd name="T43" fmla="*/ 0 h 133"/>
                    <a:gd name="T44" fmla="*/ 0 w 678"/>
                    <a:gd name="T45" fmla="*/ 0 h 133"/>
                    <a:gd name="T46" fmla="*/ 0 w 678"/>
                    <a:gd name="T47" fmla="*/ 0 h 133"/>
                    <a:gd name="T48" fmla="*/ 0 w 678"/>
                    <a:gd name="T49" fmla="*/ 0 h 133"/>
                    <a:gd name="T50" fmla="*/ 0 w 678"/>
                    <a:gd name="T51" fmla="*/ 0 h 133"/>
                    <a:gd name="T52" fmla="*/ 0 w 678"/>
                    <a:gd name="T53" fmla="*/ 0 h 133"/>
                    <a:gd name="T54" fmla="*/ 0 w 678"/>
                    <a:gd name="T55" fmla="*/ 0 h 133"/>
                    <a:gd name="T56" fmla="*/ 0 w 678"/>
                    <a:gd name="T57" fmla="*/ 0 h 133"/>
                    <a:gd name="T58" fmla="*/ 0 w 678"/>
                    <a:gd name="T59" fmla="*/ 0 h 133"/>
                    <a:gd name="T60" fmla="*/ 0 w 678"/>
                    <a:gd name="T61" fmla="*/ 0 h 133"/>
                    <a:gd name="T62" fmla="*/ 0 w 678"/>
                    <a:gd name="T63" fmla="*/ 0 h 133"/>
                    <a:gd name="T64" fmla="*/ 0 w 678"/>
                    <a:gd name="T65" fmla="*/ 0 h 133"/>
                    <a:gd name="T66" fmla="*/ 0 w 678"/>
                    <a:gd name="T67" fmla="*/ 0 h 133"/>
                    <a:gd name="T68" fmla="*/ 0 w 678"/>
                    <a:gd name="T69" fmla="*/ 0 h 133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678"/>
                    <a:gd name="T106" fmla="*/ 0 h 133"/>
                    <a:gd name="T107" fmla="*/ 678 w 678"/>
                    <a:gd name="T108" fmla="*/ 133 h 133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678" h="133">
                      <a:moveTo>
                        <a:pt x="0" y="133"/>
                      </a:moveTo>
                      <a:lnTo>
                        <a:pt x="4" y="132"/>
                      </a:lnTo>
                      <a:lnTo>
                        <a:pt x="15" y="127"/>
                      </a:lnTo>
                      <a:lnTo>
                        <a:pt x="32" y="122"/>
                      </a:lnTo>
                      <a:lnTo>
                        <a:pt x="56" y="114"/>
                      </a:lnTo>
                      <a:lnTo>
                        <a:pt x="86" y="104"/>
                      </a:lnTo>
                      <a:lnTo>
                        <a:pt x="120" y="95"/>
                      </a:lnTo>
                      <a:lnTo>
                        <a:pt x="160" y="86"/>
                      </a:lnTo>
                      <a:lnTo>
                        <a:pt x="204" y="78"/>
                      </a:lnTo>
                      <a:lnTo>
                        <a:pt x="252" y="70"/>
                      </a:lnTo>
                      <a:lnTo>
                        <a:pt x="303" y="64"/>
                      </a:lnTo>
                      <a:lnTo>
                        <a:pt x="358" y="60"/>
                      </a:lnTo>
                      <a:lnTo>
                        <a:pt x="414" y="58"/>
                      </a:lnTo>
                      <a:lnTo>
                        <a:pt x="474" y="60"/>
                      </a:lnTo>
                      <a:lnTo>
                        <a:pt x="534" y="65"/>
                      </a:lnTo>
                      <a:lnTo>
                        <a:pt x="596" y="74"/>
                      </a:lnTo>
                      <a:lnTo>
                        <a:pt x="659" y="88"/>
                      </a:lnTo>
                      <a:lnTo>
                        <a:pt x="678" y="0"/>
                      </a:lnTo>
                      <a:lnTo>
                        <a:pt x="674" y="0"/>
                      </a:lnTo>
                      <a:lnTo>
                        <a:pt x="659" y="0"/>
                      </a:lnTo>
                      <a:lnTo>
                        <a:pt x="636" y="0"/>
                      </a:lnTo>
                      <a:lnTo>
                        <a:pt x="606" y="1"/>
                      </a:lnTo>
                      <a:lnTo>
                        <a:pt x="570" y="2"/>
                      </a:lnTo>
                      <a:lnTo>
                        <a:pt x="527" y="3"/>
                      </a:lnTo>
                      <a:lnTo>
                        <a:pt x="480" y="7"/>
                      </a:lnTo>
                      <a:lnTo>
                        <a:pt x="430" y="9"/>
                      </a:lnTo>
                      <a:lnTo>
                        <a:pt x="376" y="14"/>
                      </a:lnTo>
                      <a:lnTo>
                        <a:pt x="320" y="18"/>
                      </a:lnTo>
                      <a:lnTo>
                        <a:pt x="264" y="24"/>
                      </a:lnTo>
                      <a:lnTo>
                        <a:pt x="208" y="32"/>
                      </a:lnTo>
                      <a:lnTo>
                        <a:pt x="152" y="40"/>
                      </a:lnTo>
                      <a:lnTo>
                        <a:pt x="98" y="50"/>
                      </a:lnTo>
                      <a:lnTo>
                        <a:pt x="47" y="62"/>
                      </a:lnTo>
                      <a:lnTo>
                        <a:pt x="0" y="76"/>
                      </a:lnTo>
                      <a:lnTo>
                        <a:pt x="0" y="133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9062" name="Freeform 247"/>
                <p:cNvSpPr>
                  <a:spLocks/>
                </p:cNvSpPr>
                <p:nvPr/>
              </p:nvSpPr>
              <p:spPr bwMode="auto">
                <a:xfrm>
                  <a:off x="4843" y="2015"/>
                  <a:ext cx="163" cy="54"/>
                </a:xfrm>
                <a:custGeom>
                  <a:avLst/>
                  <a:gdLst>
                    <a:gd name="T0" fmla="*/ 0 w 1142"/>
                    <a:gd name="T1" fmla="*/ 0 h 379"/>
                    <a:gd name="T2" fmla="*/ 0 w 1142"/>
                    <a:gd name="T3" fmla="*/ 0 h 379"/>
                    <a:gd name="T4" fmla="*/ 0 w 1142"/>
                    <a:gd name="T5" fmla="*/ 0 h 379"/>
                    <a:gd name="T6" fmla="*/ 0 w 1142"/>
                    <a:gd name="T7" fmla="*/ 0 h 379"/>
                    <a:gd name="T8" fmla="*/ 0 w 1142"/>
                    <a:gd name="T9" fmla="*/ 0 h 379"/>
                    <a:gd name="T10" fmla="*/ 0 w 1142"/>
                    <a:gd name="T11" fmla="*/ 0 h 379"/>
                    <a:gd name="T12" fmla="*/ 0 w 1142"/>
                    <a:gd name="T13" fmla="*/ 0 h 379"/>
                    <a:gd name="T14" fmla="*/ 0 w 1142"/>
                    <a:gd name="T15" fmla="*/ 0 h 379"/>
                    <a:gd name="T16" fmla="*/ 0 w 1142"/>
                    <a:gd name="T17" fmla="*/ 0 h 379"/>
                    <a:gd name="T18" fmla="*/ 0 w 1142"/>
                    <a:gd name="T19" fmla="*/ 0 h 379"/>
                    <a:gd name="T20" fmla="*/ 0 w 1142"/>
                    <a:gd name="T21" fmla="*/ 0 h 379"/>
                    <a:gd name="T22" fmla="*/ 0 w 1142"/>
                    <a:gd name="T23" fmla="*/ 0 h 379"/>
                    <a:gd name="T24" fmla="*/ 0 w 1142"/>
                    <a:gd name="T25" fmla="*/ 0 h 379"/>
                    <a:gd name="T26" fmla="*/ 0 w 1142"/>
                    <a:gd name="T27" fmla="*/ 0 h 379"/>
                    <a:gd name="T28" fmla="*/ 0 w 1142"/>
                    <a:gd name="T29" fmla="*/ 0 h 379"/>
                    <a:gd name="T30" fmla="*/ 0 w 1142"/>
                    <a:gd name="T31" fmla="*/ 0 h 379"/>
                    <a:gd name="T32" fmla="*/ 0 w 1142"/>
                    <a:gd name="T33" fmla="*/ 0 h 379"/>
                    <a:gd name="T34" fmla="*/ 0 w 1142"/>
                    <a:gd name="T35" fmla="*/ 0 h 379"/>
                    <a:gd name="T36" fmla="*/ 0 w 1142"/>
                    <a:gd name="T37" fmla="*/ 0 h 379"/>
                    <a:gd name="T38" fmla="*/ 0 w 1142"/>
                    <a:gd name="T39" fmla="*/ 0 h 379"/>
                    <a:gd name="T40" fmla="*/ 0 w 1142"/>
                    <a:gd name="T41" fmla="*/ 0 h 379"/>
                    <a:gd name="T42" fmla="*/ 0 w 1142"/>
                    <a:gd name="T43" fmla="*/ 0 h 379"/>
                    <a:gd name="T44" fmla="*/ 0 w 1142"/>
                    <a:gd name="T45" fmla="*/ 0 h 379"/>
                    <a:gd name="T46" fmla="*/ 0 w 1142"/>
                    <a:gd name="T47" fmla="*/ 0 h 379"/>
                    <a:gd name="T48" fmla="*/ 0 w 1142"/>
                    <a:gd name="T49" fmla="*/ 0 h 379"/>
                    <a:gd name="T50" fmla="*/ 0 w 1142"/>
                    <a:gd name="T51" fmla="*/ 0 h 379"/>
                    <a:gd name="T52" fmla="*/ 0 w 1142"/>
                    <a:gd name="T53" fmla="*/ 0 h 379"/>
                    <a:gd name="T54" fmla="*/ 0 w 1142"/>
                    <a:gd name="T55" fmla="*/ 0 h 379"/>
                    <a:gd name="T56" fmla="*/ 0 w 1142"/>
                    <a:gd name="T57" fmla="*/ 0 h 379"/>
                    <a:gd name="T58" fmla="*/ 0 w 1142"/>
                    <a:gd name="T59" fmla="*/ 0 h 379"/>
                    <a:gd name="T60" fmla="*/ 0 w 1142"/>
                    <a:gd name="T61" fmla="*/ 0 h 379"/>
                    <a:gd name="T62" fmla="*/ 0 w 1142"/>
                    <a:gd name="T63" fmla="*/ 0 h 379"/>
                    <a:gd name="T64" fmla="*/ 0 w 1142"/>
                    <a:gd name="T65" fmla="*/ 0 h 379"/>
                    <a:gd name="T66" fmla="*/ 0 w 1142"/>
                    <a:gd name="T67" fmla="*/ 0 h 379"/>
                    <a:gd name="T68" fmla="*/ 0 w 1142"/>
                    <a:gd name="T69" fmla="*/ 0 h 379"/>
                    <a:gd name="T70" fmla="*/ 0 w 1142"/>
                    <a:gd name="T71" fmla="*/ 0 h 379"/>
                    <a:gd name="T72" fmla="*/ 0 w 1142"/>
                    <a:gd name="T73" fmla="*/ 0 h 379"/>
                    <a:gd name="T74" fmla="*/ 0 w 1142"/>
                    <a:gd name="T75" fmla="*/ 0 h 379"/>
                    <a:gd name="T76" fmla="*/ 0 w 1142"/>
                    <a:gd name="T77" fmla="*/ 0 h 379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w 1142"/>
                    <a:gd name="T118" fmla="*/ 0 h 379"/>
                    <a:gd name="T119" fmla="*/ 1142 w 1142"/>
                    <a:gd name="T120" fmla="*/ 379 h 379"/>
                  </a:gdLst>
                  <a:ahLst/>
                  <a:cxnLst>
                    <a:cxn ang="T78">
                      <a:pos x="T0" y="T1"/>
                    </a:cxn>
                    <a:cxn ang="T79">
                      <a:pos x="T2" y="T3"/>
                    </a:cxn>
                    <a:cxn ang="T80">
                      <a:pos x="T4" y="T5"/>
                    </a:cxn>
                    <a:cxn ang="T81">
                      <a:pos x="T6" y="T7"/>
                    </a:cxn>
                    <a:cxn ang="T82">
                      <a:pos x="T8" y="T9"/>
                    </a:cxn>
                    <a:cxn ang="T83">
                      <a:pos x="T10" y="T11"/>
                    </a:cxn>
                    <a:cxn ang="T84">
                      <a:pos x="T12" y="T13"/>
                    </a:cxn>
                    <a:cxn ang="T85">
                      <a:pos x="T14" y="T15"/>
                    </a:cxn>
                    <a:cxn ang="T86">
                      <a:pos x="T16" y="T17"/>
                    </a:cxn>
                    <a:cxn ang="T87">
                      <a:pos x="T18" y="T19"/>
                    </a:cxn>
                    <a:cxn ang="T88">
                      <a:pos x="T20" y="T21"/>
                    </a:cxn>
                    <a:cxn ang="T89">
                      <a:pos x="T22" y="T23"/>
                    </a:cxn>
                    <a:cxn ang="T90">
                      <a:pos x="T24" y="T25"/>
                    </a:cxn>
                    <a:cxn ang="T91">
                      <a:pos x="T26" y="T27"/>
                    </a:cxn>
                    <a:cxn ang="T92">
                      <a:pos x="T28" y="T29"/>
                    </a:cxn>
                    <a:cxn ang="T93">
                      <a:pos x="T30" y="T31"/>
                    </a:cxn>
                    <a:cxn ang="T94">
                      <a:pos x="T32" y="T33"/>
                    </a:cxn>
                    <a:cxn ang="T95">
                      <a:pos x="T34" y="T35"/>
                    </a:cxn>
                    <a:cxn ang="T96">
                      <a:pos x="T36" y="T37"/>
                    </a:cxn>
                    <a:cxn ang="T97">
                      <a:pos x="T38" y="T39"/>
                    </a:cxn>
                    <a:cxn ang="T98">
                      <a:pos x="T40" y="T41"/>
                    </a:cxn>
                    <a:cxn ang="T99">
                      <a:pos x="T42" y="T43"/>
                    </a:cxn>
                    <a:cxn ang="T100">
                      <a:pos x="T44" y="T45"/>
                    </a:cxn>
                    <a:cxn ang="T101">
                      <a:pos x="T46" y="T47"/>
                    </a:cxn>
                    <a:cxn ang="T102">
                      <a:pos x="T48" y="T49"/>
                    </a:cxn>
                    <a:cxn ang="T103">
                      <a:pos x="T50" y="T51"/>
                    </a:cxn>
                    <a:cxn ang="T104">
                      <a:pos x="T52" y="T53"/>
                    </a:cxn>
                    <a:cxn ang="T105">
                      <a:pos x="T54" y="T55"/>
                    </a:cxn>
                    <a:cxn ang="T106">
                      <a:pos x="T56" y="T57"/>
                    </a:cxn>
                    <a:cxn ang="T107">
                      <a:pos x="T58" y="T59"/>
                    </a:cxn>
                    <a:cxn ang="T108">
                      <a:pos x="T60" y="T61"/>
                    </a:cxn>
                    <a:cxn ang="T109">
                      <a:pos x="T62" y="T63"/>
                    </a:cxn>
                    <a:cxn ang="T110">
                      <a:pos x="T64" y="T65"/>
                    </a:cxn>
                    <a:cxn ang="T111">
                      <a:pos x="T66" y="T67"/>
                    </a:cxn>
                    <a:cxn ang="T112">
                      <a:pos x="T68" y="T69"/>
                    </a:cxn>
                    <a:cxn ang="T113">
                      <a:pos x="T70" y="T71"/>
                    </a:cxn>
                    <a:cxn ang="T114">
                      <a:pos x="T72" y="T73"/>
                    </a:cxn>
                    <a:cxn ang="T115">
                      <a:pos x="T74" y="T75"/>
                    </a:cxn>
                    <a:cxn ang="T116">
                      <a:pos x="T76" y="T77"/>
                    </a:cxn>
                  </a:cxnLst>
                  <a:rect l="T117" t="T118" r="T119" b="T120"/>
                  <a:pathLst>
                    <a:path w="1142" h="379">
                      <a:moveTo>
                        <a:pt x="482" y="367"/>
                      </a:moveTo>
                      <a:lnTo>
                        <a:pt x="485" y="366"/>
                      </a:lnTo>
                      <a:lnTo>
                        <a:pt x="492" y="363"/>
                      </a:lnTo>
                      <a:lnTo>
                        <a:pt x="502" y="359"/>
                      </a:lnTo>
                      <a:lnTo>
                        <a:pt x="516" y="353"/>
                      </a:lnTo>
                      <a:lnTo>
                        <a:pt x="533" y="346"/>
                      </a:lnTo>
                      <a:lnTo>
                        <a:pt x="551" y="338"/>
                      </a:lnTo>
                      <a:lnTo>
                        <a:pt x="572" y="328"/>
                      </a:lnTo>
                      <a:lnTo>
                        <a:pt x="593" y="317"/>
                      </a:lnTo>
                      <a:lnTo>
                        <a:pt x="616" y="306"/>
                      </a:lnTo>
                      <a:lnTo>
                        <a:pt x="638" y="292"/>
                      </a:lnTo>
                      <a:lnTo>
                        <a:pt x="660" y="279"/>
                      </a:lnTo>
                      <a:lnTo>
                        <a:pt x="680" y="264"/>
                      </a:lnTo>
                      <a:lnTo>
                        <a:pt x="700" y="249"/>
                      </a:lnTo>
                      <a:lnTo>
                        <a:pt x="717" y="233"/>
                      </a:lnTo>
                      <a:lnTo>
                        <a:pt x="732" y="217"/>
                      </a:lnTo>
                      <a:lnTo>
                        <a:pt x="743" y="201"/>
                      </a:lnTo>
                      <a:lnTo>
                        <a:pt x="0" y="20"/>
                      </a:lnTo>
                      <a:lnTo>
                        <a:pt x="57" y="0"/>
                      </a:lnTo>
                      <a:lnTo>
                        <a:pt x="1142" y="267"/>
                      </a:lnTo>
                      <a:lnTo>
                        <a:pt x="1098" y="292"/>
                      </a:lnTo>
                      <a:lnTo>
                        <a:pt x="784" y="212"/>
                      </a:lnTo>
                      <a:lnTo>
                        <a:pt x="783" y="213"/>
                      </a:lnTo>
                      <a:lnTo>
                        <a:pt x="781" y="216"/>
                      </a:lnTo>
                      <a:lnTo>
                        <a:pt x="776" y="221"/>
                      </a:lnTo>
                      <a:lnTo>
                        <a:pt x="769" y="228"/>
                      </a:lnTo>
                      <a:lnTo>
                        <a:pt x="761" y="237"/>
                      </a:lnTo>
                      <a:lnTo>
                        <a:pt x="750" y="246"/>
                      </a:lnTo>
                      <a:lnTo>
                        <a:pt x="737" y="258"/>
                      </a:lnTo>
                      <a:lnTo>
                        <a:pt x="721" y="269"/>
                      </a:lnTo>
                      <a:lnTo>
                        <a:pt x="703" y="282"/>
                      </a:lnTo>
                      <a:lnTo>
                        <a:pt x="684" y="295"/>
                      </a:lnTo>
                      <a:lnTo>
                        <a:pt x="660" y="309"/>
                      </a:lnTo>
                      <a:lnTo>
                        <a:pt x="635" y="323"/>
                      </a:lnTo>
                      <a:lnTo>
                        <a:pt x="606" y="338"/>
                      </a:lnTo>
                      <a:lnTo>
                        <a:pt x="574" y="352"/>
                      </a:lnTo>
                      <a:lnTo>
                        <a:pt x="540" y="366"/>
                      </a:lnTo>
                      <a:lnTo>
                        <a:pt x="502" y="379"/>
                      </a:lnTo>
                      <a:lnTo>
                        <a:pt x="482" y="367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9063" name="Freeform 248"/>
                <p:cNvSpPr>
                  <a:spLocks/>
                </p:cNvSpPr>
                <p:nvPr/>
              </p:nvSpPr>
              <p:spPr bwMode="auto">
                <a:xfrm>
                  <a:off x="4809" y="2029"/>
                  <a:ext cx="167" cy="48"/>
                </a:xfrm>
                <a:custGeom>
                  <a:avLst/>
                  <a:gdLst>
                    <a:gd name="T0" fmla="*/ 0 w 1163"/>
                    <a:gd name="T1" fmla="*/ 0 h 340"/>
                    <a:gd name="T2" fmla="*/ 0 w 1163"/>
                    <a:gd name="T3" fmla="*/ 0 h 340"/>
                    <a:gd name="T4" fmla="*/ 0 w 1163"/>
                    <a:gd name="T5" fmla="*/ 0 h 340"/>
                    <a:gd name="T6" fmla="*/ 0 w 1163"/>
                    <a:gd name="T7" fmla="*/ 0 h 340"/>
                    <a:gd name="T8" fmla="*/ 0 w 1163"/>
                    <a:gd name="T9" fmla="*/ 0 h 34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63"/>
                    <a:gd name="T16" fmla="*/ 0 h 340"/>
                    <a:gd name="T17" fmla="*/ 1163 w 1163"/>
                    <a:gd name="T18" fmla="*/ 340 h 34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63" h="340">
                      <a:moveTo>
                        <a:pt x="0" y="0"/>
                      </a:moveTo>
                      <a:lnTo>
                        <a:pt x="1137" y="340"/>
                      </a:lnTo>
                      <a:lnTo>
                        <a:pt x="1163" y="340"/>
                      </a:lnTo>
                      <a:lnTo>
                        <a:pt x="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9064" name="Freeform 249"/>
                <p:cNvSpPr>
                  <a:spLocks/>
                </p:cNvSpPr>
                <p:nvPr/>
              </p:nvSpPr>
              <p:spPr bwMode="auto">
                <a:xfrm>
                  <a:off x="4837" y="2022"/>
                  <a:ext cx="164" cy="44"/>
                </a:xfrm>
                <a:custGeom>
                  <a:avLst/>
                  <a:gdLst>
                    <a:gd name="T0" fmla="*/ 0 w 1149"/>
                    <a:gd name="T1" fmla="*/ 0 h 303"/>
                    <a:gd name="T2" fmla="*/ 0 w 1149"/>
                    <a:gd name="T3" fmla="*/ 0 h 303"/>
                    <a:gd name="T4" fmla="*/ 0 w 1149"/>
                    <a:gd name="T5" fmla="*/ 0 h 303"/>
                    <a:gd name="T6" fmla="*/ 0 w 1149"/>
                    <a:gd name="T7" fmla="*/ 0 h 303"/>
                    <a:gd name="T8" fmla="*/ 0 w 1149"/>
                    <a:gd name="T9" fmla="*/ 0 h 30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49"/>
                    <a:gd name="T16" fmla="*/ 0 h 303"/>
                    <a:gd name="T17" fmla="*/ 1149 w 1149"/>
                    <a:gd name="T18" fmla="*/ 303 h 30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49" h="303">
                      <a:moveTo>
                        <a:pt x="0" y="1"/>
                      </a:moveTo>
                      <a:lnTo>
                        <a:pt x="1124" y="303"/>
                      </a:lnTo>
                      <a:lnTo>
                        <a:pt x="1149" y="302"/>
                      </a:lnTo>
                      <a:lnTo>
                        <a:pt x="34" y="0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9065" name="Freeform 250"/>
                <p:cNvSpPr>
                  <a:spLocks/>
                </p:cNvSpPr>
                <p:nvPr/>
              </p:nvSpPr>
              <p:spPr bwMode="auto">
                <a:xfrm>
                  <a:off x="4824" y="2025"/>
                  <a:ext cx="165" cy="48"/>
                </a:xfrm>
                <a:custGeom>
                  <a:avLst/>
                  <a:gdLst>
                    <a:gd name="T0" fmla="*/ 0 w 1155"/>
                    <a:gd name="T1" fmla="*/ 0 h 336"/>
                    <a:gd name="T2" fmla="*/ 0 w 1155"/>
                    <a:gd name="T3" fmla="*/ 0 h 336"/>
                    <a:gd name="T4" fmla="*/ 0 w 1155"/>
                    <a:gd name="T5" fmla="*/ 0 h 336"/>
                    <a:gd name="T6" fmla="*/ 0 w 1155"/>
                    <a:gd name="T7" fmla="*/ 0 h 336"/>
                    <a:gd name="T8" fmla="*/ 0 w 1155"/>
                    <a:gd name="T9" fmla="*/ 0 h 33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55"/>
                    <a:gd name="T16" fmla="*/ 0 h 336"/>
                    <a:gd name="T17" fmla="*/ 1155 w 1155"/>
                    <a:gd name="T18" fmla="*/ 336 h 3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55" h="336">
                      <a:moveTo>
                        <a:pt x="0" y="0"/>
                      </a:moveTo>
                      <a:lnTo>
                        <a:pt x="1134" y="336"/>
                      </a:lnTo>
                      <a:lnTo>
                        <a:pt x="1155" y="328"/>
                      </a:lnTo>
                      <a:lnTo>
                        <a:pt x="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258970" name="Group 251"/>
              <p:cNvGrpSpPr>
                <a:grpSpLocks/>
              </p:cNvGrpSpPr>
              <p:nvPr/>
            </p:nvGrpSpPr>
            <p:grpSpPr bwMode="auto">
              <a:xfrm>
                <a:off x="1659" y="3525"/>
                <a:ext cx="176" cy="150"/>
                <a:chOff x="4765" y="1531"/>
                <a:chExt cx="312" cy="261"/>
              </a:xfrm>
            </p:grpSpPr>
            <p:sp>
              <p:nvSpPr>
                <p:cNvPr id="258987" name="AutoShape 252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4765" y="1531"/>
                  <a:ext cx="312" cy="26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988" name="Freeform 253"/>
                <p:cNvSpPr>
                  <a:spLocks/>
                </p:cNvSpPr>
                <p:nvPr/>
              </p:nvSpPr>
              <p:spPr bwMode="auto">
                <a:xfrm>
                  <a:off x="4765" y="1534"/>
                  <a:ext cx="307" cy="258"/>
                </a:xfrm>
                <a:custGeom>
                  <a:avLst/>
                  <a:gdLst>
                    <a:gd name="T0" fmla="*/ 0 w 2150"/>
                    <a:gd name="T1" fmla="*/ 0 h 1804"/>
                    <a:gd name="T2" fmla="*/ 0 w 2150"/>
                    <a:gd name="T3" fmla="*/ 0 h 1804"/>
                    <a:gd name="T4" fmla="*/ 0 w 2150"/>
                    <a:gd name="T5" fmla="*/ 0 h 1804"/>
                    <a:gd name="T6" fmla="*/ 0 w 2150"/>
                    <a:gd name="T7" fmla="*/ 0 h 1804"/>
                    <a:gd name="T8" fmla="*/ 0 w 2150"/>
                    <a:gd name="T9" fmla="*/ 0 h 1804"/>
                    <a:gd name="T10" fmla="*/ 0 w 2150"/>
                    <a:gd name="T11" fmla="*/ 0 h 1804"/>
                    <a:gd name="T12" fmla="*/ 0 w 2150"/>
                    <a:gd name="T13" fmla="*/ 0 h 1804"/>
                    <a:gd name="T14" fmla="*/ 0 w 2150"/>
                    <a:gd name="T15" fmla="*/ 0 h 1804"/>
                    <a:gd name="T16" fmla="*/ 0 w 2150"/>
                    <a:gd name="T17" fmla="*/ 0 h 1804"/>
                    <a:gd name="T18" fmla="*/ 0 w 2150"/>
                    <a:gd name="T19" fmla="*/ 0 h 1804"/>
                    <a:gd name="T20" fmla="*/ 0 w 2150"/>
                    <a:gd name="T21" fmla="*/ 0 h 1804"/>
                    <a:gd name="T22" fmla="*/ 0 w 2150"/>
                    <a:gd name="T23" fmla="*/ 0 h 1804"/>
                    <a:gd name="T24" fmla="*/ 0 w 2150"/>
                    <a:gd name="T25" fmla="*/ 0 h 1804"/>
                    <a:gd name="T26" fmla="*/ 0 w 2150"/>
                    <a:gd name="T27" fmla="*/ 0 h 1804"/>
                    <a:gd name="T28" fmla="*/ 0 w 2150"/>
                    <a:gd name="T29" fmla="*/ 0 h 1804"/>
                    <a:gd name="T30" fmla="*/ 0 w 2150"/>
                    <a:gd name="T31" fmla="*/ 0 h 1804"/>
                    <a:gd name="T32" fmla="*/ 0 w 2150"/>
                    <a:gd name="T33" fmla="*/ 0 h 1804"/>
                    <a:gd name="T34" fmla="*/ 0 w 2150"/>
                    <a:gd name="T35" fmla="*/ 0 h 1804"/>
                    <a:gd name="T36" fmla="*/ 0 w 2150"/>
                    <a:gd name="T37" fmla="*/ 0 h 1804"/>
                    <a:gd name="T38" fmla="*/ 0 w 2150"/>
                    <a:gd name="T39" fmla="*/ 0 h 1804"/>
                    <a:gd name="T40" fmla="*/ 0 w 2150"/>
                    <a:gd name="T41" fmla="*/ 0 h 1804"/>
                    <a:gd name="T42" fmla="*/ 0 w 2150"/>
                    <a:gd name="T43" fmla="*/ 0 h 1804"/>
                    <a:gd name="T44" fmla="*/ 0 w 2150"/>
                    <a:gd name="T45" fmla="*/ 0 h 1804"/>
                    <a:gd name="T46" fmla="*/ 0 w 2150"/>
                    <a:gd name="T47" fmla="*/ 0 h 1804"/>
                    <a:gd name="T48" fmla="*/ 0 w 2150"/>
                    <a:gd name="T49" fmla="*/ 0 h 1804"/>
                    <a:gd name="T50" fmla="*/ 0 w 2150"/>
                    <a:gd name="T51" fmla="*/ 0 h 1804"/>
                    <a:gd name="T52" fmla="*/ 0 w 2150"/>
                    <a:gd name="T53" fmla="*/ 0 h 1804"/>
                    <a:gd name="T54" fmla="*/ 0 w 2150"/>
                    <a:gd name="T55" fmla="*/ 0 h 1804"/>
                    <a:gd name="T56" fmla="*/ 0 w 2150"/>
                    <a:gd name="T57" fmla="*/ 0 h 1804"/>
                    <a:gd name="T58" fmla="*/ 0 w 2150"/>
                    <a:gd name="T59" fmla="*/ 0 h 1804"/>
                    <a:gd name="T60" fmla="*/ 0 w 2150"/>
                    <a:gd name="T61" fmla="*/ 0 h 1804"/>
                    <a:gd name="T62" fmla="*/ 0 w 2150"/>
                    <a:gd name="T63" fmla="*/ 0 h 1804"/>
                    <a:gd name="T64" fmla="*/ 0 w 2150"/>
                    <a:gd name="T65" fmla="*/ 0 h 1804"/>
                    <a:gd name="T66" fmla="*/ 0 w 2150"/>
                    <a:gd name="T67" fmla="*/ 0 h 1804"/>
                    <a:gd name="T68" fmla="*/ 0 w 2150"/>
                    <a:gd name="T69" fmla="*/ 0 h 1804"/>
                    <a:gd name="T70" fmla="*/ 0 w 2150"/>
                    <a:gd name="T71" fmla="*/ 0 h 1804"/>
                    <a:gd name="T72" fmla="*/ 0 w 2150"/>
                    <a:gd name="T73" fmla="*/ 0 h 1804"/>
                    <a:gd name="T74" fmla="*/ 0 w 2150"/>
                    <a:gd name="T75" fmla="*/ 0 h 1804"/>
                    <a:gd name="T76" fmla="*/ 0 w 2150"/>
                    <a:gd name="T77" fmla="*/ 0 h 1804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w 2150"/>
                    <a:gd name="T118" fmla="*/ 0 h 1804"/>
                    <a:gd name="T119" fmla="*/ 2150 w 2150"/>
                    <a:gd name="T120" fmla="*/ 1804 h 1804"/>
                  </a:gdLst>
                  <a:ahLst/>
                  <a:cxnLst>
                    <a:cxn ang="T78">
                      <a:pos x="T0" y="T1"/>
                    </a:cxn>
                    <a:cxn ang="T79">
                      <a:pos x="T2" y="T3"/>
                    </a:cxn>
                    <a:cxn ang="T80">
                      <a:pos x="T4" y="T5"/>
                    </a:cxn>
                    <a:cxn ang="T81">
                      <a:pos x="T6" y="T7"/>
                    </a:cxn>
                    <a:cxn ang="T82">
                      <a:pos x="T8" y="T9"/>
                    </a:cxn>
                    <a:cxn ang="T83">
                      <a:pos x="T10" y="T11"/>
                    </a:cxn>
                    <a:cxn ang="T84">
                      <a:pos x="T12" y="T13"/>
                    </a:cxn>
                    <a:cxn ang="T85">
                      <a:pos x="T14" y="T15"/>
                    </a:cxn>
                    <a:cxn ang="T86">
                      <a:pos x="T16" y="T17"/>
                    </a:cxn>
                    <a:cxn ang="T87">
                      <a:pos x="T18" y="T19"/>
                    </a:cxn>
                    <a:cxn ang="T88">
                      <a:pos x="T20" y="T21"/>
                    </a:cxn>
                    <a:cxn ang="T89">
                      <a:pos x="T22" y="T23"/>
                    </a:cxn>
                    <a:cxn ang="T90">
                      <a:pos x="T24" y="T25"/>
                    </a:cxn>
                    <a:cxn ang="T91">
                      <a:pos x="T26" y="T27"/>
                    </a:cxn>
                    <a:cxn ang="T92">
                      <a:pos x="T28" y="T29"/>
                    </a:cxn>
                    <a:cxn ang="T93">
                      <a:pos x="T30" y="T31"/>
                    </a:cxn>
                    <a:cxn ang="T94">
                      <a:pos x="T32" y="T33"/>
                    </a:cxn>
                    <a:cxn ang="T95">
                      <a:pos x="T34" y="T35"/>
                    </a:cxn>
                    <a:cxn ang="T96">
                      <a:pos x="T36" y="T37"/>
                    </a:cxn>
                    <a:cxn ang="T97">
                      <a:pos x="T38" y="T39"/>
                    </a:cxn>
                    <a:cxn ang="T98">
                      <a:pos x="T40" y="T41"/>
                    </a:cxn>
                    <a:cxn ang="T99">
                      <a:pos x="T42" y="T43"/>
                    </a:cxn>
                    <a:cxn ang="T100">
                      <a:pos x="T44" y="T45"/>
                    </a:cxn>
                    <a:cxn ang="T101">
                      <a:pos x="T46" y="T47"/>
                    </a:cxn>
                    <a:cxn ang="T102">
                      <a:pos x="T48" y="T49"/>
                    </a:cxn>
                    <a:cxn ang="T103">
                      <a:pos x="T50" y="T51"/>
                    </a:cxn>
                    <a:cxn ang="T104">
                      <a:pos x="T52" y="T53"/>
                    </a:cxn>
                    <a:cxn ang="T105">
                      <a:pos x="T54" y="T55"/>
                    </a:cxn>
                    <a:cxn ang="T106">
                      <a:pos x="T56" y="T57"/>
                    </a:cxn>
                    <a:cxn ang="T107">
                      <a:pos x="T58" y="T59"/>
                    </a:cxn>
                    <a:cxn ang="T108">
                      <a:pos x="T60" y="T61"/>
                    </a:cxn>
                    <a:cxn ang="T109">
                      <a:pos x="T62" y="T63"/>
                    </a:cxn>
                    <a:cxn ang="T110">
                      <a:pos x="T64" y="T65"/>
                    </a:cxn>
                    <a:cxn ang="T111">
                      <a:pos x="T66" y="T67"/>
                    </a:cxn>
                    <a:cxn ang="T112">
                      <a:pos x="T68" y="T69"/>
                    </a:cxn>
                    <a:cxn ang="T113">
                      <a:pos x="T70" y="T71"/>
                    </a:cxn>
                    <a:cxn ang="T114">
                      <a:pos x="T72" y="T73"/>
                    </a:cxn>
                    <a:cxn ang="T115">
                      <a:pos x="T74" y="T75"/>
                    </a:cxn>
                    <a:cxn ang="T116">
                      <a:pos x="T76" y="T77"/>
                    </a:cxn>
                  </a:cxnLst>
                  <a:rect l="T117" t="T118" r="T119" b="T120"/>
                  <a:pathLst>
                    <a:path w="2150" h="1804">
                      <a:moveTo>
                        <a:pt x="582" y="239"/>
                      </a:moveTo>
                      <a:lnTo>
                        <a:pt x="606" y="129"/>
                      </a:lnTo>
                      <a:lnTo>
                        <a:pt x="607" y="129"/>
                      </a:lnTo>
                      <a:lnTo>
                        <a:pt x="611" y="128"/>
                      </a:lnTo>
                      <a:lnTo>
                        <a:pt x="616" y="125"/>
                      </a:lnTo>
                      <a:lnTo>
                        <a:pt x="623" y="123"/>
                      </a:lnTo>
                      <a:lnTo>
                        <a:pt x="633" y="120"/>
                      </a:lnTo>
                      <a:lnTo>
                        <a:pt x="645" y="115"/>
                      </a:lnTo>
                      <a:lnTo>
                        <a:pt x="659" y="112"/>
                      </a:lnTo>
                      <a:lnTo>
                        <a:pt x="676" y="107"/>
                      </a:lnTo>
                      <a:lnTo>
                        <a:pt x="694" y="101"/>
                      </a:lnTo>
                      <a:lnTo>
                        <a:pt x="715" y="95"/>
                      </a:lnTo>
                      <a:lnTo>
                        <a:pt x="738" y="90"/>
                      </a:lnTo>
                      <a:lnTo>
                        <a:pt x="763" y="84"/>
                      </a:lnTo>
                      <a:lnTo>
                        <a:pt x="790" y="78"/>
                      </a:lnTo>
                      <a:lnTo>
                        <a:pt x="820" y="71"/>
                      </a:lnTo>
                      <a:lnTo>
                        <a:pt x="852" y="64"/>
                      </a:lnTo>
                      <a:lnTo>
                        <a:pt x="886" y="59"/>
                      </a:lnTo>
                      <a:lnTo>
                        <a:pt x="922" y="52"/>
                      </a:lnTo>
                      <a:lnTo>
                        <a:pt x="961" y="46"/>
                      </a:lnTo>
                      <a:lnTo>
                        <a:pt x="1002" y="40"/>
                      </a:lnTo>
                      <a:lnTo>
                        <a:pt x="1044" y="35"/>
                      </a:lnTo>
                      <a:lnTo>
                        <a:pt x="1090" y="29"/>
                      </a:lnTo>
                      <a:lnTo>
                        <a:pt x="1138" y="23"/>
                      </a:lnTo>
                      <a:lnTo>
                        <a:pt x="1187" y="18"/>
                      </a:lnTo>
                      <a:lnTo>
                        <a:pt x="1240" y="14"/>
                      </a:lnTo>
                      <a:lnTo>
                        <a:pt x="1294" y="10"/>
                      </a:lnTo>
                      <a:lnTo>
                        <a:pt x="1350" y="7"/>
                      </a:lnTo>
                      <a:lnTo>
                        <a:pt x="1410" y="4"/>
                      </a:lnTo>
                      <a:lnTo>
                        <a:pt x="1470" y="1"/>
                      </a:lnTo>
                      <a:lnTo>
                        <a:pt x="1535" y="0"/>
                      </a:lnTo>
                      <a:lnTo>
                        <a:pt x="1601" y="0"/>
                      </a:lnTo>
                      <a:lnTo>
                        <a:pt x="1668" y="0"/>
                      </a:lnTo>
                      <a:lnTo>
                        <a:pt x="1739" y="1"/>
                      </a:lnTo>
                      <a:lnTo>
                        <a:pt x="1816" y="44"/>
                      </a:lnTo>
                      <a:lnTo>
                        <a:pt x="1799" y="248"/>
                      </a:lnTo>
                      <a:lnTo>
                        <a:pt x="1804" y="251"/>
                      </a:lnTo>
                      <a:lnTo>
                        <a:pt x="1820" y="259"/>
                      </a:lnTo>
                      <a:lnTo>
                        <a:pt x="1842" y="272"/>
                      </a:lnTo>
                      <a:lnTo>
                        <a:pt x="1868" y="292"/>
                      </a:lnTo>
                      <a:lnTo>
                        <a:pt x="1896" y="318"/>
                      </a:lnTo>
                      <a:lnTo>
                        <a:pt x="1920" y="351"/>
                      </a:lnTo>
                      <a:lnTo>
                        <a:pt x="1939" y="390"/>
                      </a:lnTo>
                      <a:lnTo>
                        <a:pt x="1951" y="436"/>
                      </a:lnTo>
                      <a:lnTo>
                        <a:pt x="2125" y="593"/>
                      </a:lnTo>
                      <a:lnTo>
                        <a:pt x="2078" y="1009"/>
                      </a:lnTo>
                      <a:lnTo>
                        <a:pt x="1799" y="1149"/>
                      </a:lnTo>
                      <a:lnTo>
                        <a:pt x="2129" y="1247"/>
                      </a:lnTo>
                      <a:lnTo>
                        <a:pt x="2131" y="1251"/>
                      </a:lnTo>
                      <a:lnTo>
                        <a:pt x="2137" y="1264"/>
                      </a:lnTo>
                      <a:lnTo>
                        <a:pt x="2143" y="1284"/>
                      </a:lnTo>
                      <a:lnTo>
                        <a:pt x="2149" y="1310"/>
                      </a:lnTo>
                      <a:lnTo>
                        <a:pt x="2150" y="1342"/>
                      </a:lnTo>
                      <a:lnTo>
                        <a:pt x="2147" y="1380"/>
                      </a:lnTo>
                      <a:lnTo>
                        <a:pt x="2136" y="1423"/>
                      </a:lnTo>
                      <a:lnTo>
                        <a:pt x="2117" y="1468"/>
                      </a:lnTo>
                      <a:lnTo>
                        <a:pt x="1244" y="1804"/>
                      </a:lnTo>
                      <a:lnTo>
                        <a:pt x="0" y="1413"/>
                      </a:lnTo>
                      <a:lnTo>
                        <a:pt x="22" y="1367"/>
                      </a:lnTo>
                      <a:lnTo>
                        <a:pt x="212" y="1302"/>
                      </a:lnTo>
                      <a:lnTo>
                        <a:pt x="212" y="248"/>
                      </a:lnTo>
                      <a:lnTo>
                        <a:pt x="213" y="247"/>
                      </a:lnTo>
                      <a:lnTo>
                        <a:pt x="217" y="244"/>
                      </a:lnTo>
                      <a:lnTo>
                        <a:pt x="223" y="240"/>
                      </a:lnTo>
                      <a:lnTo>
                        <a:pt x="232" y="234"/>
                      </a:lnTo>
                      <a:lnTo>
                        <a:pt x="245" y="228"/>
                      </a:lnTo>
                      <a:lnTo>
                        <a:pt x="258" y="221"/>
                      </a:lnTo>
                      <a:lnTo>
                        <a:pt x="276" y="214"/>
                      </a:lnTo>
                      <a:lnTo>
                        <a:pt x="294" y="207"/>
                      </a:lnTo>
                      <a:lnTo>
                        <a:pt x="316" y="201"/>
                      </a:lnTo>
                      <a:lnTo>
                        <a:pt x="340" y="197"/>
                      </a:lnTo>
                      <a:lnTo>
                        <a:pt x="366" y="194"/>
                      </a:lnTo>
                      <a:lnTo>
                        <a:pt x="393" y="192"/>
                      </a:lnTo>
                      <a:lnTo>
                        <a:pt x="424" y="193"/>
                      </a:lnTo>
                      <a:lnTo>
                        <a:pt x="457" y="197"/>
                      </a:lnTo>
                      <a:lnTo>
                        <a:pt x="493" y="203"/>
                      </a:lnTo>
                      <a:lnTo>
                        <a:pt x="529" y="214"/>
                      </a:lnTo>
                      <a:lnTo>
                        <a:pt x="582" y="239"/>
                      </a:lnTo>
                      <a:close/>
                    </a:path>
                  </a:pathLst>
                </a:custGeom>
                <a:solidFill>
                  <a:srgbClr val="DDDD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989" name="Freeform 254"/>
                <p:cNvSpPr>
                  <a:spLocks/>
                </p:cNvSpPr>
                <p:nvPr/>
              </p:nvSpPr>
              <p:spPr bwMode="auto">
                <a:xfrm>
                  <a:off x="4882" y="1584"/>
                  <a:ext cx="163" cy="111"/>
                </a:xfrm>
                <a:custGeom>
                  <a:avLst/>
                  <a:gdLst>
                    <a:gd name="T0" fmla="*/ 0 w 1139"/>
                    <a:gd name="T1" fmla="*/ 0 h 778"/>
                    <a:gd name="T2" fmla="*/ 0 w 1139"/>
                    <a:gd name="T3" fmla="*/ 0 h 778"/>
                    <a:gd name="T4" fmla="*/ 0 w 1139"/>
                    <a:gd name="T5" fmla="*/ 0 h 778"/>
                    <a:gd name="T6" fmla="*/ 0 w 1139"/>
                    <a:gd name="T7" fmla="*/ 0 h 778"/>
                    <a:gd name="T8" fmla="*/ 0 w 1139"/>
                    <a:gd name="T9" fmla="*/ 0 h 778"/>
                    <a:gd name="T10" fmla="*/ 0 w 1139"/>
                    <a:gd name="T11" fmla="*/ 0 h 778"/>
                    <a:gd name="T12" fmla="*/ 0 w 1139"/>
                    <a:gd name="T13" fmla="*/ 0 h 778"/>
                    <a:gd name="T14" fmla="*/ 0 w 1139"/>
                    <a:gd name="T15" fmla="*/ 0 h 778"/>
                    <a:gd name="T16" fmla="*/ 0 w 1139"/>
                    <a:gd name="T17" fmla="*/ 0 h 778"/>
                    <a:gd name="T18" fmla="*/ 0 w 1139"/>
                    <a:gd name="T19" fmla="*/ 0 h 778"/>
                    <a:gd name="T20" fmla="*/ 0 w 1139"/>
                    <a:gd name="T21" fmla="*/ 0 h 778"/>
                    <a:gd name="T22" fmla="*/ 0 w 1139"/>
                    <a:gd name="T23" fmla="*/ 0 h 778"/>
                    <a:gd name="T24" fmla="*/ 0 w 1139"/>
                    <a:gd name="T25" fmla="*/ 0 h 778"/>
                    <a:gd name="T26" fmla="*/ 0 w 1139"/>
                    <a:gd name="T27" fmla="*/ 0 h 778"/>
                    <a:gd name="T28" fmla="*/ 0 w 1139"/>
                    <a:gd name="T29" fmla="*/ 0 h 778"/>
                    <a:gd name="T30" fmla="*/ 0 w 1139"/>
                    <a:gd name="T31" fmla="*/ 0 h 778"/>
                    <a:gd name="T32" fmla="*/ 0 w 1139"/>
                    <a:gd name="T33" fmla="*/ 0 h 778"/>
                    <a:gd name="T34" fmla="*/ 0 w 1139"/>
                    <a:gd name="T35" fmla="*/ 0 h 778"/>
                    <a:gd name="T36" fmla="*/ 0 w 1139"/>
                    <a:gd name="T37" fmla="*/ 0 h 778"/>
                    <a:gd name="T38" fmla="*/ 0 w 1139"/>
                    <a:gd name="T39" fmla="*/ 0 h 778"/>
                    <a:gd name="T40" fmla="*/ 0 w 1139"/>
                    <a:gd name="T41" fmla="*/ 0 h 778"/>
                    <a:gd name="T42" fmla="*/ 0 w 1139"/>
                    <a:gd name="T43" fmla="*/ 0 h 778"/>
                    <a:gd name="T44" fmla="*/ 0 w 1139"/>
                    <a:gd name="T45" fmla="*/ 0 h 778"/>
                    <a:gd name="T46" fmla="*/ 0 w 1139"/>
                    <a:gd name="T47" fmla="*/ 0 h 778"/>
                    <a:gd name="T48" fmla="*/ 0 w 1139"/>
                    <a:gd name="T49" fmla="*/ 0 h 778"/>
                    <a:gd name="T50" fmla="*/ 0 w 1139"/>
                    <a:gd name="T51" fmla="*/ 0 h 778"/>
                    <a:gd name="T52" fmla="*/ 0 w 1139"/>
                    <a:gd name="T53" fmla="*/ 0 h 778"/>
                    <a:gd name="T54" fmla="*/ 0 w 1139"/>
                    <a:gd name="T55" fmla="*/ 0 h 778"/>
                    <a:gd name="T56" fmla="*/ 0 w 1139"/>
                    <a:gd name="T57" fmla="*/ 0 h 778"/>
                    <a:gd name="T58" fmla="*/ 0 w 1139"/>
                    <a:gd name="T59" fmla="*/ 0 h 778"/>
                    <a:gd name="T60" fmla="*/ 0 w 1139"/>
                    <a:gd name="T61" fmla="*/ 0 h 778"/>
                    <a:gd name="T62" fmla="*/ 0 w 1139"/>
                    <a:gd name="T63" fmla="*/ 0 h 778"/>
                    <a:gd name="T64" fmla="*/ 0 w 1139"/>
                    <a:gd name="T65" fmla="*/ 0 h 778"/>
                    <a:gd name="T66" fmla="*/ 0 w 1139"/>
                    <a:gd name="T67" fmla="*/ 0 h 778"/>
                    <a:gd name="T68" fmla="*/ 0 w 1139"/>
                    <a:gd name="T69" fmla="*/ 0 h 778"/>
                    <a:gd name="T70" fmla="*/ 0 w 1139"/>
                    <a:gd name="T71" fmla="*/ 0 h 778"/>
                    <a:gd name="T72" fmla="*/ 0 w 1139"/>
                    <a:gd name="T73" fmla="*/ 0 h 778"/>
                    <a:gd name="T74" fmla="*/ 0 w 1139"/>
                    <a:gd name="T75" fmla="*/ 0 h 778"/>
                    <a:gd name="T76" fmla="*/ 0 w 1139"/>
                    <a:gd name="T77" fmla="*/ 0 h 778"/>
                    <a:gd name="T78" fmla="*/ 0 w 1139"/>
                    <a:gd name="T79" fmla="*/ 0 h 778"/>
                    <a:gd name="T80" fmla="*/ 0 w 1139"/>
                    <a:gd name="T81" fmla="*/ 0 h 778"/>
                    <a:gd name="T82" fmla="*/ 0 w 1139"/>
                    <a:gd name="T83" fmla="*/ 0 h 778"/>
                    <a:gd name="T84" fmla="*/ 0 w 1139"/>
                    <a:gd name="T85" fmla="*/ 0 h 778"/>
                    <a:gd name="T86" fmla="*/ 0 w 1139"/>
                    <a:gd name="T87" fmla="*/ 0 h 778"/>
                    <a:gd name="T88" fmla="*/ 0 w 1139"/>
                    <a:gd name="T89" fmla="*/ 0 h 778"/>
                    <a:gd name="T90" fmla="*/ 0 w 1139"/>
                    <a:gd name="T91" fmla="*/ 0 h 778"/>
                    <a:gd name="T92" fmla="*/ 0 w 1139"/>
                    <a:gd name="T93" fmla="*/ 0 h 778"/>
                    <a:gd name="T94" fmla="*/ 0 w 1139"/>
                    <a:gd name="T95" fmla="*/ 0 h 778"/>
                    <a:gd name="T96" fmla="*/ 0 w 1139"/>
                    <a:gd name="T97" fmla="*/ 0 h 778"/>
                    <a:gd name="T98" fmla="*/ 0 w 1139"/>
                    <a:gd name="T99" fmla="*/ 0 h 778"/>
                    <a:gd name="T100" fmla="*/ 0 w 1139"/>
                    <a:gd name="T101" fmla="*/ 0 h 778"/>
                    <a:gd name="T102" fmla="*/ 0 w 1139"/>
                    <a:gd name="T103" fmla="*/ 0 h 778"/>
                    <a:gd name="T104" fmla="*/ 0 w 1139"/>
                    <a:gd name="T105" fmla="*/ 0 h 778"/>
                    <a:gd name="T106" fmla="*/ 0 w 1139"/>
                    <a:gd name="T107" fmla="*/ 0 h 778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w 1139"/>
                    <a:gd name="T163" fmla="*/ 0 h 778"/>
                    <a:gd name="T164" fmla="*/ 1139 w 1139"/>
                    <a:gd name="T165" fmla="*/ 778 h 778"/>
                  </a:gdLst>
                  <a:ahLst/>
                  <a:cxnLst>
                    <a:cxn ang="T108">
                      <a:pos x="T0" y="T1"/>
                    </a:cxn>
                    <a:cxn ang="T109">
                      <a:pos x="T2" y="T3"/>
                    </a:cxn>
                    <a:cxn ang="T110">
                      <a:pos x="T4" y="T5"/>
                    </a:cxn>
                    <a:cxn ang="T111">
                      <a:pos x="T6" y="T7"/>
                    </a:cxn>
                    <a:cxn ang="T112">
                      <a:pos x="T8" y="T9"/>
                    </a:cxn>
                    <a:cxn ang="T113">
                      <a:pos x="T10" y="T11"/>
                    </a:cxn>
                    <a:cxn ang="T114">
                      <a:pos x="T12" y="T13"/>
                    </a:cxn>
                    <a:cxn ang="T115">
                      <a:pos x="T14" y="T15"/>
                    </a:cxn>
                    <a:cxn ang="T116">
                      <a:pos x="T16" y="T17"/>
                    </a:cxn>
                    <a:cxn ang="T117">
                      <a:pos x="T18" y="T19"/>
                    </a:cxn>
                    <a:cxn ang="T118">
                      <a:pos x="T20" y="T21"/>
                    </a:cxn>
                    <a:cxn ang="T119">
                      <a:pos x="T22" y="T23"/>
                    </a:cxn>
                    <a:cxn ang="T120">
                      <a:pos x="T24" y="T25"/>
                    </a:cxn>
                    <a:cxn ang="T121">
                      <a:pos x="T26" y="T27"/>
                    </a:cxn>
                    <a:cxn ang="T122">
                      <a:pos x="T28" y="T29"/>
                    </a:cxn>
                    <a:cxn ang="T123">
                      <a:pos x="T30" y="T31"/>
                    </a:cxn>
                    <a:cxn ang="T124">
                      <a:pos x="T32" y="T33"/>
                    </a:cxn>
                    <a:cxn ang="T125">
                      <a:pos x="T34" y="T35"/>
                    </a:cxn>
                    <a:cxn ang="T126">
                      <a:pos x="T36" y="T37"/>
                    </a:cxn>
                    <a:cxn ang="T127">
                      <a:pos x="T38" y="T39"/>
                    </a:cxn>
                    <a:cxn ang="T128">
                      <a:pos x="T40" y="T41"/>
                    </a:cxn>
                    <a:cxn ang="T129">
                      <a:pos x="T42" y="T43"/>
                    </a:cxn>
                    <a:cxn ang="T130">
                      <a:pos x="T44" y="T45"/>
                    </a:cxn>
                    <a:cxn ang="T131">
                      <a:pos x="T46" y="T47"/>
                    </a:cxn>
                    <a:cxn ang="T132">
                      <a:pos x="T48" y="T49"/>
                    </a:cxn>
                    <a:cxn ang="T133">
                      <a:pos x="T50" y="T51"/>
                    </a:cxn>
                    <a:cxn ang="T134">
                      <a:pos x="T52" y="T53"/>
                    </a:cxn>
                    <a:cxn ang="T135">
                      <a:pos x="T54" y="T55"/>
                    </a:cxn>
                    <a:cxn ang="T136">
                      <a:pos x="T56" y="T57"/>
                    </a:cxn>
                    <a:cxn ang="T137">
                      <a:pos x="T58" y="T59"/>
                    </a:cxn>
                    <a:cxn ang="T138">
                      <a:pos x="T60" y="T61"/>
                    </a:cxn>
                    <a:cxn ang="T139">
                      <a:pos x="T62" y="T63"/>
                    </a:cxn>
                    <a:cxn ang="T140">
                      <a:pos x="T64" y="T65"/>
                    </a:cxn>
                    <a:cxn ang="T141">
                      <a:pos x="T66" y="T67"/>
                    </a:cxn>
                    <a:cxn ang="T142">
                      <a:pos x="T68" y="T69"/>
                    </a:cxn>
                    <a:cxn ang="T143">
                      <a:pos x="T70" y="T71"/>
                    </a:cxn>
                    <a:cxn ang="T144">
                      <a:pos x="T72" y="T73"/>
                    </a:cxn>
                    <a:cxn ang="T145">
                      <a:pos x="T74" y="T75"/>
                    </a:cxn>
                    <a:cxn ang="T146">
                      <a:pos x="T76" y="T77"/>
                    </a:cxn>
                    <a:cxn ang="T147">
                      <a:pos x="T78" y="T79"/>
                    </a:cxn>
                    <a:cxn ang="T148">
                      <a:pos x="T80" y="T81"/>
                    </a:cxn>
                    <a:cxn ang="T149">
                      <a:pos x="T82" y="T83"/>
                    </a:cxn>
                    <a:cxn ang="T150">
                      <a:pos x="T84" y="T85"/>
                    </a:cxn>
                    <a:cxn ang="T151">
                      <a:pos x="T86" y="T87"/>
                    </a:cxn>
                    <a:cxn ang="T152">
                      <a:pos x="T88" y="T89"/>
                    </a:cxn>
                    <a:cxn ang="T153">
                      <a:pos x="T90" y="T91"/>
                    </a:cxn>
                    <a:cxn ang="T154">
                      <a:pos x="T92" y="T93"/>
                    </a:cxn>
                    <a:cxn ang="T155">
                      <a:pos x="T94" y="T95"/>
                    </a:cxn>
                    <a:cxn ang="T156">
                      <a:pos x="T96" y="T97"/>
                    </a:cxn>
                    <a:cxn ang="T157">
                      <a:pos x="T98" y="T99"/>
                    </a:cxn>
                    <a:cxn ang="T158">
                      <a:pos x="T100" y="T101"/>
                    </a:cxn>
                    <a:cxn ang="T159">
                      <a:pos x="T102" y="T103"/>
                    </a:cxn>
                    <a:cxn ang="T160">
                      <a:pos x="T104" y="T105"/>
                    </a:cxn>
                    <a:cxn ang="T161">
                      <a:pos x="T106" y="T107"/>
                    </a:cxn>
                  </a:cxnLst>
                  <a:rect l="T162" t="T163" r="T164" b="T165"/>
                  <a:pathLst>
                    <a:path w="1139" h="778">
                      <a:moveTo>
                        <a:pt x="7" y="587"/>
                      </a:moveTo>
                      <a:lnTo>
                        <a:pt x="0" y="682"/>
                      </a:lnTo>
                      <a:lnTo>
                        <a:pt x="742" y="778"/>
                      </a:lnTo>
                      <a:lnTo>
                        <a:pt x="748" y="775"/>
                      </a:lnTo>
                      <a:lnTo>
                        <a:pt x="763" y="767"/>
                      </a:lnTo>
                      <a:lnTo>
                        <a:pt x="787" y="755"/>
                      </a:lnTo>
                      <a:lnTo>
                        <a:pt x="816" y="737"/>
                      </a:lnTo>
                      <a:lnTo>
                        <a:pt x="852" y="714"/>
                      </a:lnTo>
                      <a:lnTo>
                        <a:pt x="891" y="686"/>
                      </a:lnTo>
                      <a:lnTo>
                        <a:pt x="932" y="652"/>
                      </a:lnTo>
                      <a:lnTo>
                        <a:pt x="973" y="613"/>
                      </a:lnTo>
                      <a:lnTo>
                        <a:pt x="1013" y="570"/>
                      </a:lnTo>
                      <a:lnTo>
                        <a:pt x="1051" y="521"/>
                      </a:lnTo>
                      <a:lnTo>
                        <a:pt x="1083" y="466"/>
                      </a:lnTo>
                      <a:lnTo>
                        <a:pt x="1109" y="406"/>
                      </a:lnTo>
                      <a:lnTo>
                        <a:pt x="1129" y="342"/>
                      </a:lnTo>
                      <a:lnTo>
                        <a:pt x="1139" y="271"/>
                      </a:lnTo>
                      <a:lnTo>
                        <a:pt x="1138" y="196"/>
                      </a:lnTo>
                      <a:lnTo>
                        <a:pt x="1124" y="115"/>
                      </a:lnTo>
                      <a:lnTo>
                        <a:pt x="1122" y="110"/>
                      </a:lnTo>
                      <a:lnTo>
                        <a:pt x="1115" y="97"/>
                      </a:lnTo>
                      <a:lnTo>
                        <a:pt x="1102" y="80"/>
                      </a:lnTo>
                      <a:lnTo>
                        <a:pt x="1086" y="59"/>
                      </a:lnTo>
                      <a:lnTo>
                        <a:pt x="1066" y="39"/>
                      </a:lnTo>
                      <a:lnTo>
                        <a:pt x="1041" y="20"/>
                      </a:lnTo>
                      <a:lnTo>
                        <a:pt x="1011" y="7"/>
                      </a:lnTo>
                      <a:lnTo>
                        <a:pt x="978" y="0"/>
                      </a:lnTo>
                      <a:lnTo>
                        <a:pt x="982" y="12"/>
                      </a:lnTo>
                      <a:lnTo>
                        <a:pt x="994" y="46"/>
                      </a:lnTo>
                      <a:lnTo>
                        <a:pt x="1007" y="100"/>
                      </a:lnTo>
                      <a:lnTo>
                        <a:pt x="1019" y="169"/>
                      </a:lnTo>
                      <a:lnTo>
                        <a:pt x="1022" y="252"/>
                      </a:lnTo>
                      <a:lnTo>
                        <a:pt x="1013" y="344"/>
                      </a:lnTo>
                      <a:lnTo>
                        <a:pt x="987" y="444"/>
                      </a:lnTo>
                      <a:lnTo>
                        <a:pt x="940" y="549"/>
                      </a:lnTo>
                      <a:lnTo>
                        <a:pt x="939" y="550"/>
                      </a:lnTo>
                      <a:lnTo>
                        <a:pt x="934" y="553"/>
                      </a:lnTo>
                      <a:lnTo>
                        <a:pt x="927" y="559"/>
                      </a:lnTo>
                      <a:lnTo>
                        <a:pt x="917" y="567"/>
                      </a:lnTo>
                      <a:lnTo>
                        <a:pt x="904" y="575"/>
                      </a:lnTo>
                      <a:lnTo>
                        <a:pt x="890" y="585"/>
                      </a:lnTo>
                      <a:lnTo>
                        <a:pt x="871" y="594"/>
                      </a:lnTo>
                      <a:lnTo>
                        <a:pt x="851" y="603"/>
                      </a:lnTo>
                      <a:lnTo>
                        <a:pt x="828" y="611"/>
                      </a:lnTo>
                      <a:lnTo>
                        <a:pt x="802" y="619"/>
                      </a:lnTo>
                      <a:lnTo>
                        <a:pt x="773" y="625"/>
                      </a:lnTo>
                      <a:lnTo>
                        <a:pt x="741" y="629"/>
                      </a:lnTo>
                      <a:lnTo>
                        <a:pt x="708" y="630"/>
                      </a:lnTo>
                      <a:lnTo>
                        <a:pt x="671" y="629"/>
                      </a:lnTo>
                      <a:lnTo>
                        <a:pt x="631" y="626"/>
                      </a:lnTo>
                      <a:lnTo>
                        <a:pt x="590" y="618"/>
                      </a:lnTo>
                      <a:lnTo>
                        <a:pt x="590" y="720"/>
                      </a:lnTo>
                      <a:lnTo>
                        <a:pt x="26" y="663"/>
                      </a:lnTo>
                      <a:lnTo>
                        <a:pt x="7" y="587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990" name="Freeform 255"/>
                <p:cNvSpPr>
                  <a:spLocks/>
                </p:cNvSpPr>
                <p:nvPr/>
              </p:nvSpPr>
              <p:spPr bwMode="auto">
                <a:xfrm>
                  <a:off x="4862" y="1693"/>
                  <a:ext cx="119" cy="38"/>
                </a:xfrm>
                <a:custGeom>
                  <a:avLst/>
                  <a:gdLst>
                    <a:gd name="T0" fmla="*/ 0 w 837"/>
                    <a:gd name="T1" fmla="*/ 0 h 269"/>
                    <a:gd name="T2" fmla="*/ 0 w 837"/>
                    <a:gd name="T3" fmla="*/ 0 h 269"/>
                    <a:gd name="T4" fmla="*/ 0 w 837"/>
                    <a:gd name="T5" fmla="*/ 0 h 269"/>
                    <a:gd name="T6" fmla="*/ 0 w 837"/>
                    <a:gd name="T7" fmla="*/ 0 h 269"/>
                    <a:gd name="T8" fmla="*/ 0 w 837"/>
                    <a:gd name="T9" fmla="*/ 0 h 26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837"/>
                    <a:gd name="T16" fmla="*/ 0 h 269"/>
                    <a:gd name="T17" fmla="*/ 837 w 837"/>
                    <a:gd name="T18" fmla="*/ 269 h 26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837" h="269">
                      <a:moveTo>
                        <a:pt x="837" y="96"/>
                      </a:moveTo>
                      <a:lnTo>
                        <a:pt x="12" y="0"/>
                      </a:lnTo>
                      <a:lnTo>
                        <a:pt x="0" y="96"/>
                      </a:lnTo>
                      <a:lnTo>
                        <a:pt x="812" y="269"/>
                      </a:lnTo>
                      <a:lnTo>
                        <a:pt x="837" y="9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991" name="Freeform 256"/>
                <p:cNvSpPr>
                  <a:spLocks/>
                </p:cNvSpPr>
                <p:nvPr/>
              </p:nvSpPr>
              <p:spPr bwMode="auto">
                <a:xfrm>
                  <a:off x="4921" y="1705"/>
                  <a:ext cx="51" cy="18"/>
                </a:xfrm>
                <a:custGeom>
                  <a:avLst/>
                  <a:gdLst>
                    <a:gd name="T0" fmla="*/ 0 w 358"/>
                    <a:gd name="T1" fmla="*/ 0 h 122"/>
                    <a:gd name="T2" fmla="*/ 0 w 358"/>
                    <a:gd name="T3" fmla="*/ 0 h 122"/>
                    <a:gd name="T4" fmla="*/ 0 w 358"/>
                    <a:gd name="T5" fmla="*/ 0 h 122"/>
                    <a:gd name="T6" fmla="*/ 0 w 358"/>
                    <a:gd name="T7" fmla="*/ 0 h 122"/>
                    <a:gd name="T8" fmla="*/ 0 w 358"/>
                    <a:gd name="T9" fmla="*/ 0 h 12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58"/>
                    <a:gd name="T16" fmla="*/ 0 h 122"/>
                    <a:gd name="T17" fmla="*/ 358 w 358"/>
                    <a:gd name="T18" fmla="*/ 122 h 12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58" h="122">
                      <a:moveTo>
                        <a:pt x="358" y="53"/>
                      </a:moveTo>
                      <a:lnTo>
                        <a:pt x="5" y="0"/>
                      </a:lnTo>
                      <a:lnTo>
                        <a:pt x="0" y="51"/>
                      </a:lnTo>
                      <a:lnTo>
                        <a:pt x="348" y="122"/>
                      </a:lnTo>
                      <a:lnTo>
                        <a:pt x="358" y="53"/>
                      </a:lnTo>
                      <a:close/>
                    </a:path>
                  </a:pathLst>
                </a:custGeom>
                <a:solidFill>
                  <a:schemeClr val="folHlink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992" name="Freeform 257"/>
                <p:cNvSpPr>
                  <a:spLocks/>
                </p:cNvSpPr>
                <p:nvPr/>
              </p:nvSpPr>
              <p:spPr bwMode="auto">
                <a:xfrm>
                  <a:off x="4869" y="1696"/>
                  <a:ext cx="34" cy="13"/>
                </a:xfrm>
                <a:custGeom>
                  <a:avLst/>
                  <a:gdLst>
                    <a:gd name="T0" fmla="*/ 0 w 239"/>
                    <a:gd name="T1" fmla="*/ 0 h 91"/>
                    <a:gd name="T2" fmla="*/ 0 w 239"/>
                    <a:gd name="T3" fmla="*/ 0 h 91"/>
                    <a:gd name="T4" fmla="*/ 0 w 239"/>
                    <a:gd name="T5" fmla="*/ 0 h 91"/>
                    <a:gd name="T6" fmla="*/ 0 w 239"/>
                    <a:gd name="T7" fmla="*/ 0 h 91"/>
                    <a:gd name="T8" fmla="*/ 0 w 239"/>
                    <a:gd name="T9" fmla="*/ 0 h 9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39"/>
                    <a:gd name="T16" fmla="*/ 0 h 91"/>
                    <a:gd name="T17" fmla="*/ 239 w 239"/>
                    <a:gd name="T18" fmla="*/ 91 h 9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39" h="91">
                      <a:moveTo>
                        <a:pt x="239" y="42"/>
                      </a:moveTo>
                      <a:lnTo>
                        <a:pt x="0" y="0"/>
                      </a:lnTo>
                      <a:lnTo>
                        <a:pt x="2" y="44"/>
                      </a:lnTo>
                      <a:lnTo>
                        <a:pt x="231" y="91"/>
                      </a:lnTo>
                      <a:lnTo>
                        <a:pt x="239" y="42"/>
                      </a:lnTo>
                      <a:close/>
                    </a:path>
                  </a:pathLst>
                </a:custGeom>
                <a:solidFill>
                  <a:schemeClr val="folHlink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993" name="Freeform 258"/>
                <p:cNvSpPr>
                  <a:spLocks/>
                </p:cNvSpPr>
                <p:nvPr/>
              </p:nvSpPr>
              <p:spPr bwMode="auto">
                <a:xfrm>
                  <a:off x="4783" y="1709"/>
                  <a:ext cx="202" cy="67"/>
                </a:xfrm>
                <a:custGeom>
                  <a:avLst/>
                  <a:gdLst>
                    <a:gd name="T0" fmla="*/ 0 w 1409"/>
                    <a:gd name="T1" fmla="*/ 0 h 466"/>
                    <a:gd name="T2" fmla="*/ 0 w 1409"/>
                    <a:gd name="T3" fmla="*/ 0 h 466"/>
                    <a:gd name="T4" fmla="*/ 0 w 1409"/>
                    <a:gd name="T5" fmla="*/ 0 h 466"/>
                    <a:gd name="T6" fmla="*/ 0 w 1409"/>
                    <a:gd name="T7" fmla="*/ 0 h 466"/>
                    <a:gd name="T8" fmla="*/ 0 w 1409"/>
                    <a:gd name="T9" fmla="*/ 0 h 466"/>
                    <a:gd name="T10" fmla="*/ 0 w 1409"/>
                    <a:gd name="T11" fmla="*/ 0 h 466"/>
                    <a:gd name="T12" fmla="*/ 0 w 1409"/>
                    <a:gd name="T13" fmla="*/ 0 h 466"/>
                    <a:gd name="T14" fmla="*/ 0 w 1409"/>
                    <a:gd name="T15" fmla="*/ 0 h 466"/>
                    <a:gd name="T16" fmla="*/ 0 w 1409"/>
                    <a:gd name="T17" fmla="*/ 0 h 466"/>
                    <a:gd name="T18" fmla="*/ 0 w 1409"/>
                    <a:gd name="T19" fmla="*/ 0 h 466"/>
                    <a:gd name="T20" fmla="*/ 0 w 1409"/>
                    <a:gd name="T21" fmla="*/ 0 h 466"/>
                    <a:gd name="T22" fmla="*/ 0 w 1409"/>
                    <a:gd name="T23" fmla="*/ 0 h 466"/>
                    <a:gd name="T24" fmla="*/ 0 w 1409"/>
                    <a:gd name="T25" fmla="*/ 0 h 466"/>
                    <a:gd name="T26" fmla="*/ 0 w 1409"/>
                    <a:gd name="T27" fmla="*/ 0 h 466"/>
                    <a:gd name="T28" fmla="*/ 0 w 1409"/>
                    <a:gd name="T29" fmla="*/ 0 h 466"/>
                    <a:gd name="T30" fmla="*/ 0 w 1409"/>
                    <a:gd name="T31" fmla="*/ 0 h 466"/>
                    <a:gd name="T32" fmla="*/ 0 w 1409"/>
                    <a:gd name="T33" fmla="*/ 0 h 466"/>
                    <a:gd name="T34" fmla="*/ 0 w 1409"/>
                    <a:gd name="T35" fmla="*/ 0 h 466"/>
                    <a:gd name="T36" fmla="*/ 0 w 1409"/>
                    <a:gd name="T37" fmla="*/ 0 h 466"/>
                    <a:gd name="T38" fmla="*/ 0 w 1409"/>
                    <a:gd name="T39" fmla="*/ 0 h 466"/>
                    <a:gd name="T40" fmla="*/ 0 w 1409"/>
                    <a:gd name="T41" fmla="*/ 0 h 466"/>
                    <a:gd name="T42" fmla="*/ 0 w 1409"/>
                    <a:gd name="T43" fmla="*/ 0 h 466"/>
                    <a:gd name="T44" fmla="*/ 0 w 1409"/>
                    <a:gd name="T45" fmla="*/ 0 h 466"/>
                    <a:gd name="T46" fmla="*/ 0 w 1409"/>
                    <a:gd name="T47" fmla="*/ 0 h 466"/>
                    <a:gd name="T48" fmla="*/ 0 w 1409"/>
                    <a:gd name="T49" fmla="*/ 0 h 466"/>
                    <a:gd name="T50" fmla="*/ 0 w 1409"/>
                    <a:gd name="T51" fmla="*/ 0 h 466"/>
                    <a:gd name="T52" fmla="*/ 0 w 1409"/>
                    <a:gd name="T53" fmla="*/ 0 h 466"/>
                    <a:gd name="T54" fmla="*/ 0 w 1409"/>
                    <a:gd name="T55" fmla="*/ 0 h 466"/>
                    <a:gd name="T56" fmla="*/ 0 w 1409"/>
                    <a:gd name="T57" fmla="*/ 0 h 466"/>
                    <a:gd name="T58" fmla="*/ 0 w 1409"/>
                    <a:gd name="T59" fmla="*/ 0 h 466"/>
                    <a:gd name="T60" fmla="*/ 0 w 1409"/>
                    <a:gd name="T61" fmla="*/ 0 h 466"/>
                    <a:gd name="T62" fmla="*/ 0 w 1409"/>
                    <a:gd name="T63" fmla="*/ 0 h 466"/>
                    <a:gd name="T64" fmla="*/ 0 w 1409"/>
                    <a:gd name="T65" fmla="*/ 0 h 466"/>
                    <a:gd name="T66" fmla="*/ 0 w 1409"/>
                    <a:gd name="T67" fmla="*/ 0 h 466"/>
                    <a:gd name="T68" fmla="*/ 0 w 1409"/>
                    <a:gd name="T69" fmla="*/ 0 h 46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1409"/>
                    <a:gd name="T106" fmla="*/ 0 h 466"/>
                    <a:gd name="T107" fmla="*/ 1409 w 1409"/>
                    <a:gd name="T108" fmla="*/ 466 h 466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1409" h="466">
                      <a:moveTo>
                        <a:pt x="0" y="140"/>
                      </a:moveTo>
                      <a:lnTo>
                        <a:pt x="4" y="140"/>
                      </a:lnTo>
                      <a:lnTo>
                        <a:pt x="12" y="138"/>
                      </a:lnTo>
                      <a:lnTo>
                        <a:pt x="27" y="135"/>
                      </a:lnTo>
                      <a:lnTo>
                        <a:pt x="45" y="132"/>
                      </a:lnTo>
                      <a:lnTo>
                        <a:pt x="67" y="128"/>
                      </a:lnTo>
                      <a:lnTo>
                        <a:pt x="92" y="123"/>
                      </a:lnTo>
                      <a:lnTo>
                        <a:pt x="120" y="116"/>
                      </a:lnTo>
                      <a:lnTo>
                        <a:pt x="150" y="108"/>
                      </a:lnTo>
                      <a:lnTo>
                        <a:pt x="181" y="100"/>
                      </a:lnTo>
                      <a:lnTo>
                        <a:pt x="212" y="89"/>
                      </a:lnTo>
                      <a:lnTo>
                        <a:pt x="243" y="78"/>
                      </a:lnTo>
                      <a:lnTo>
                        <a:pt x="273" y="65"/>
                      </a:lnTo>
                      <a:lnTo>
                        <a:pt x="303" y="50"/>
                      </a:lnTo>
                      <a:lnTo>
                        <a:pt x="330" y="35"/>
                      </a:lnTo>
                      <a:lnTo>
                        <a:pt x="355" y="18"/>
                      </a:lnTo>
                      <a:lnTo>
                        <a:pt x="375" y="0"/>
                      </a:lnTo>
                      <a:lnTo>
                        <a:pt x="1409" y="236"/>
                      </a:lnTo>
                      <a:lnTo>
                        <a:pt x="1407" y="239"/>
                      </a:lnTo>
                      <a:lnTo>
                        <a:pt x="1401" y="245"/>
                      </a:lnTo>
                      <a:lnTo>
                        <a:pt x="1392" y="254"/>
                      </a:lnTo>
                      <a:lnTo>
                        <a:pt x="1379" y="265"/>
                      </a:lnTo>
                      <a:lnTo>
                        <a:pt x="1363" y="279"/>
                      </a:lnTo>
                      <a:lnTo>
                        <a:pt x="1345" y="295"/>
                      </a:lnTo>
                      <a:lnTo>
                        <a:pt x="1325" y="313"/>
                      </a:lnTo>
                      <a:lnTo>
                        <a:pt x="1303" y="332"/>
                      </a:lnTo>
                      <a:lnTo>
                        <a:pt x="1279" y="351"/>
                      </a:lnTo>
                      <a:lnTo>
                        <a:pt x="1253" y="371"/>
                      </a:lnTo>
                      <a:lnTo>
                        <a:pt x="1227" y="390"/>
                      </a:lnTo>
                      <a:lnTo>
                        <a:pt x="1200" y="409"/>
                      </a:lnTo>
                      <a:lnTo>
                        <a:pt x="1172" y="426"/>
                      </a:lnTo>
                      <a:lnTo>
                        <a:pt x="1145" y="441"/>
                      </a:lnTo>
                      <a:lnTo>
                        <a:pt x="1117" y="455"/>
                      </a:lnTo>
                      <a:lnTo>
                        <a:pt x="1091" y="466"/>
                      </a:lnTo>
                      <a:lnTo>
                        <a:pt x="0" y="140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994" name="Freeform 259"/>
                <p:cNvSpPr>
                  <a:spLocks/>
                </p:cNvSpPr>
                <p:nvPr/>
              </p:nvSpPr>
              <p:spPr bwMode="auto">
                <a:xfrm>
                  <a:off x="4984" y="1702"/>
                  <a:ext cx="72" cy="32"/>
                </a:xfrm>
                <a:custGeom>
                  <a:avLst/>
                  <a:gdLst>
                    <a:gd name="T0" fmla="*/ 0 w 502"/>
                    <a:gd name="T1" fmla="*/ 0 h 223"/>
                    <a:gd name="T2" fmla="*/ 0 w 502"/>
                    <a:gd name="T3" fmla="*/ 0 h 223"/>
                    <a:gd name="T4" fmla="*/ 0 w 502"/>
                    <a:gd name="T5" fmla="*/ 0 h 223"/>
                    <a:gd name="T6" fmla="*/ 0 w 502"/>
                    <a:gd name="T7" fmla="*/ 0 h 223"/>
                    <a:gd name="T8" fmla="*/ 0 w 502"/>
                    <a:gd name="T9" fmla="*/ 0 h 223"/>
                    <a:gd name="T10" fmla="*/ 0 w 502"/>
                    <a:gd name="T11" fmla="*/ 0 h 2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502"/>
                    <a:gd name="T19" fmla="*/ 0 h 223"/>
                    <a:gd name="T20" fmla="*/ 502 w 502"/>
                    <a:gd name="T21" fmla="*/ 223 h 2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502" h="223">
                      <a:moveTo>
                        <a:pt x="51" y="223"/>
                      </a:moveTo>
                      <a:lnTo>
                        <a:pt x="502" y="90"/>
                      </a:lnTo>
                      <a:lnTo>
                        <a:pt x="229" y="0"/>
                      </a:lnTo>
                      <a:lnTo>
                        <a:pt x="6" y="26"/>
                      </a:lnTo>
                      <a:lnTo>
                        <a:pt x="0" y="211"/>
                      </a:lnTo>
                      <a:lnTo>
                        <a:pt x="51" y="223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995" name="Freeform 260"/>
                <p:cNvSpPr>
                  <a:spLocks/>
                </p:cNvSpPr>
                <p:nvPr/>
              </p:nvSpPr>
              <p:spPr bwMode="auto">
                <a:xfrm>
                  <a:off x="4799" y="1565"/>
                  <a:ext cx="38" cy="152"/>
                </a:xfrm>
                <a:custGeom>
                  <a:avLst/>
                  <a:gdLst>
                    <a:gd name="T0" fmla="*/ 0 w 267"/>
                    <a:gd name="T1" fmla="*/ 0 h 1064"/>
                    <a:gd name="T2" fmla="*/ 0 w 267"/>
                    <a:gd name="T3" fmla="*/ 0 h 1064"/>
                    <a:gd name="T4" fmla="*/ 0 w 267"/>
                    <a:gd name="T5" fmla="*/ 0 h 1064"/>
                    <a:gd name="T6" fmla="*/ 0 w 267"/>
                    <a:gd name="T7" fmla="*/ 0 h 1064"/>
                    <a:gd name="T8" fmla="*/ 0 w 267"/>
                    <a:gd name="T9" fmla="*/ 0 h 1064"/>
                    <a:gd name="T10" fmla="*/ 0 w 267"/>
                    <a:gd name="T11" fmla="*/ 0 h 1064"/>
                    <a:gd name="T12" fmla="*/ 0 w 267"/>
                    <a:gd name="T13" fmla="*/ 0 h 1064"/>
                    <a:gd name="T14" fmla="*/ 0 w 267"/>
                    <a:gd name="T15" fmla="*/ 0 h 1064"/>
                    <a:gd name="T16" fmla="*/ 0 w 267"/>
                    <a:gd name="T17" fmla="*/ 0 h 1064"/>
                    <a:gd name="T18" fmla="*/ 0 w 267"/>
                    <a:gd name="T19" fmla="*/ 0 h 1064"/>
                    <a:gd name="T20" fmla="*/ 0 w 267"/>
                    <a:gd name="T21" fmla="*/ 0 h 1064"/>
                    <a:gd name="T22" fmla="*/ 0 w 267"/>
                    <a:gd name="T23" fmla="*/ 0 h 1064"/>
                    <a:gd name="T24" fmla="*/ 0 w 267"/>
                    <a:gd name="T25" fmla="*/ 0 h 1064"/>
                    <a:gd name="T26" fmla="*/ 0 w 267"/>
                    <a:gd name="T27" fmla="*/ 0 h 1064"/>
                    <a:gd name="T28" fmla="*/ 0 w 267"/>
                    <a:gd name="T29" fmla="*/ 0 h 1064"/>
                    <a:gd name="T30" fmla="*/ 0 w 267"/>
                    <a:gd name="T31" fmla="*/ 0 h 1064"/>
                    <a:gd name="T32" fmla="*/ 0 w 267"/>
                    <a:gd name="T33" fmla="*/ 0 h 1064"/>
                    <a:gd name="T34" fmla="*/ 0 w 267"/>
                    <a:gd name="T35" fmla="*/ 0 h 1064"/>
                    <a:gd name="T36" fmla="*/ 0 w 267"/>
                    <a:gd name="T37" fmla="*/ 0 h 1064"/>
                    <a:gd name="T38" fmla="*/ 0 w 267"/>
                    <a:gd name="T39" fmla="*/ 0 h 1064"/>
                    <a:gd name="T40" fmla="*/ 0 w 267"/>
                    <a:gd name="T41" fmla="*/ 0 h 1064"/>
                    <a:gd name="T42" fmla="*/ 0 w 267"/>
                    <a:gd name="T43" fmla="*/ 0 h 1064"/>
                    <a:gd name="T44" fmla="*/ 0 w 267"/>
                    <a:gd name="T45" fmla="*/ 0 h 1064"/>
                    <a:gd name="T46" fmla="*/ 0 w 267"/>
                    <a:gd name="T47" fmla="*/ 0 h 1064"/>
                    <a:gd name="T48" fmla="*/ 0 w 267"/>
                    <a:gd name="T49" fmla="*/ 0 h 1064"/>
                    <a:gd name="T50" fmla="*/ 0 w 267"/>
                    <a:gd name="T51" fmla="*/ 0 h 1064"/>
                    <a:gd name="T52" fmla="*/ 0 w 267"/>
                    <a:gd name="T53" fmla="*/ 0 h 1064"/>
                    <a:gd name="T54" fmla="*/ 0 w 267"/>
                    <a:gd name="T55" fmla="*/ 0 h 1064"/>
                    <a:gd name="T56" fmla="*/ 0 w 267"/>
                    <a:gd name="T57" fmla="*/ 0 h 1064"/>
                    <a:gd name="T58" fmla="*/ 0 w 267"/>
                    <a:gd name="T59" fmla="*/ 0 h 1064"/>
                    <a:gd name="T60" fmla="*/ 0 w 267"/>
                    <a:gd name="T61" fmla="*/ 0 h 1064"/>
                    <a:gd name="T62" fmla="*/ 0 w 267"/>
                    <a:gd name="T63" fmla="*/ 0 h 1064"/>
                    <a:gd name="T64" fmla="*/ 0 w 267"/>
                    <a:gd name="T65" fmla="*/ 0 h 1064"/>
                    <a:gd name="T66" fmla="*/ 0 w 267"/>
                    <a:gd name="T67" fmla="*/ 0 h 1064"/>
                    <a:gd name="T68" fmla="*/ 0 w 267"/>
                    <a:gd name="T69" fmla="*/ 0 h 1064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267"/>
                    <a:gd name="T106" fmla="*/ 0 h 1064"/>
                    <a:gd name="T107" fmla="*/ 267 w 267"/>
                    <a:gd name="T108" fmla="*/ 1064 h 1064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267" h="1064">
                      <a:moveTo>
                        <a:pt x="267" y="26"/>
                      </a:moveTo>
                      <a:lnTo>
                        <a:pt x="266" y="24"/>
                      </a:lnTo>
                      <a:lnTo>
                        <a:pt x="262" y="22"/>
                      </a:lnTo>
                      <a:lnTo>
                        <a:pt x="254" y="20"/>
                      </a:lnTo>
                      <a:lnTo>
                        <a:pt x="244" y="16"/>
                      </a:lnTo>
                      <a:lnTo>
                        <a:pt x="232" y="12"/>
                      </a:lnTo>
                      <a:lnTo>
                        <a:pt x="218" y="8"/>
                      </a:lnTo>
                      <a:lnTo>
                        <a:pt x="202" y="5"/>
                      </a:lnTo>
                      <a:lnTo>
                        <a:pt x="184" y="1"/>
                      </a:lnTo>
                      <a:lnTo>
                        <a:pt x="164" y="0"/>
                      </a:lnTo>
                      <a:lnTo>
                        <a:pt x="143" y="0"/>
                      </a:lnTo>
                      <a:lnTo>
                        <a:pt x="121" y="3"/>
                      </a:lnTo>
                      <a:lnTo>
                        <a:pt x="98" y="6"/>
                      </a:lnTo>
                      <a:lnTo>
                        <a:pt x="74" y="13"/>
                      </a:lnTo>
                      <a:lnTo>
                        <a:pt x="50" y="22"/>
                      </a:lnTo>
                      <a:lnTo>
                        <a:pt x="25" y="35"/>
                      </a:lnTo>
                      <a:lnTo>
                        <a:pt x="0" y="51"/>
                      </a:lnTo>
                      <a:lnTo>
                        <a:pt x="0" y="1064"/>
                      </a:lnTo>
                      <a:lnTo>
                        <a:pt x="1" y="1064"/>
                      </a:lnTo>
                      <a:lnTo>
                        <a:pt x="7" y="1064"/>
                      </a:lnTo>
                      <a:lnTo>
                        <a:pt x="15" y="1063"/>
                      </a:lnTo>
                      <a:lnTo>
                        <a:pt x="25" y="1062"/>
                      </a:lnTo>
                      <a:lnTo>
                        <a:pt x="37" y="1060"/>
                      </a:lnTo>
                      <a:lnTo>
                        <a:pt x="52" y="1057"/>
                      </a:lnTo>
                      <a:lnTo>
                        <a:pt x="69" y="1054"/>
                      </a:lnTo>
                      <a:lnTo>
                        <a:pt x="88" y="1049"/>
                      </a:lnTo>
                      <a:lnTo>
                        <a:pt x="108" y="1044"/>
                      </a:lnTo>
                      <a:lnTo>
                        <a:pt x="129" y="1037"/>
                      </a:lnTo>
                      <a:lnTo>
                        <a:pt x="152" y="1029"/>
                      </a:lnTo>
                      <a:lnTo>
                        <a:pt x="175" y="1018"/>
                      </a:lnTo>
                      <a:lnTo>
                        <a:pt x="198" y="1007"/>
                      </a:lnTo>
                      <a:lnTo>
                        <a:pt x="222" y="994"/>
                      </a:lnTo>
                      <a:lnTo>
                        <a:pt x="244" y="979"/>
                      </a:lnTo>
                      <a:lnTo>
                        <a:pt x="267" y="962"/>
                      </a:lnTo>
                      <a:lnTo>
                        <a:pt x="267" y="2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996" name="Freeform 261"/>
                <p:cNvSpPr>
                  <a:spLocks/>
                </p:cNvSpPr>
                <p:nvPr/>
              </p:nvSpPr>
              <p:spPr bwMode="auto">
                <a:xfrm>
                  <a:off x="4800" y="1567"/>
                  <a:ext cx="33" cy="128"/>
                </a:xfrm>
                <a:custGeom>
                  <a:avLst/>
                  <a:gdLst>
                    <a:gd name="T0" fmla="*/ 0 w 228"/>
                    <a:gd name="T1" fmla="*/ 0 h 898"/>
                    <a:gd name="T2" fmla="*/ 0 w 228"/>
                    <a:gd name="T3" fmla="*/ 0 h 898"/>
                    <a:gd name="T4" fmla="*/ 0 w 228"/>
                    <a:gd name="T5" fmla="*/ 0 h 898"/>
                    <a:gd name="T6" fmla="*/ 0 w 228"/>
                    <a:gd name="T7" fmla="*/ 0 h 898"/>
                    <a:gd name="T8" fmla="*/ 0 w 228"/>
                    <a:gd name="T9" fmla="*/ 0 h 898"/>
                    <a:gd name="T10" fmla="*/ 0 w 228"/>
                    <a:gd name="T11" fmla="*/ 0 h 898"/>
                    <a:gd name="T12" fmla="*/ 0 w 228"/>
                    <a:gd name="T13" fmla="*/ 0 h 898"/>
                    <a:gd name="T14" fmla="*/ 0 w 228"/>
                    <a:gd name="T15" fmla="*/ 0 h 898"/>
                    <a:gd name="T16" fmla="*/ 0 w 228"/>
                    <a:gd name="T17" fmla="*/ 0 h 898"/>
                    <a:gd name="T18" fmla="*/ 0 w 228"/>
                    <a:gd name="T19" fmla="*/ 0 h 898"/>
                    <a:gd name="T20" fmla="*/ 0 w 228"/>
                    <a:gd name="T21" fmla="*/ 0 h 898"/>
                    <a:gd name="T22" fmla="*/ 0 w 228"/>
                    <a:gd name="T23" fmla="*/ 0 h 898"/>
                    <a:gd name="T24" fmla="*/ 0 w 228"/>
                    <a:gd name="T25" fmla="*/ 0 h 898"/>
                    <a:gd name="T26" fmla="*/ 0 w 228"/>
                    <a:gd name="T27" fmla="*/ 0 h 898"/>
                    <a:gd name="T28" fmla="*/ 0 w 228"/>
                    <a:gd name="T29" fmla="*/ 0 h 898"/>
                    <a:gd name="T30" fmla="*/ 0 w 228"/>
                    <a:gd name="T31" fmla="*/ 0 h 898"/>
                    <a:gd name="T32" fmla="*/ 0 w 228"/>
                    <a:gd name="T33" fmla="*/ 0 h 898"/>
                    <a:gd name="T34" fmla="*/ 0 w 228"/>
                    <a:gd name="T35" fmla="*/ 0 h 898"/>
                    <a:gd name="T36" fmla="*/ 0 w 228"/>
                    <a:gd name="T37" fmla="*/ 0 h 898"/>
                    <a:gd name="T38" fmla="*/ 0 w 228"/>
                    <a:gd name="T39" fmla="*/ 0 h 898"/>
                    <a:gd name="T40" fmla="*/ 0 w 228"/>
                    <a:gd name="T41" fmla="*/ 0 h 898"/>
                    <a:gd name="T42" fmla="*/ 0 w 228"/>
                    <a:gd name="T43" fmla="*/ 0 h 898"/>
                    <a:gd name="T44" fmla="*/ 0 w 228"/>
                    <a:gd name="T45" fmla="*/ 0 h 898"/>
                    <a:gd name="T46" fmla="*/ 0 w 228"/>
                    <a:gd name="T47" fmla="*/ 0 h 898"/>
                    <a:gd name="T48" fmla="*/ 0 w 228"/>
                    <a:gd name="T49" fmla="*/ 0 h 898"/>
                    <a:gd name="T50" fmla="*/ 0 w 228"/>
                    <a:gd name="T51" fmla="*/ 0 h 898"/>
                    <a:gd name="T52" fmla="*/ 0 w 228"/>
                    <a:gd name="T53" fmla="*/ 0 h 898"/>
                    <a:gd name="T54" fmla="*/ 0 w 228"/>
                    <a:gd name="T55" fmla="*/ 0 h 898"/>
                    <a:gd name="T56" fmla="*/ 0 w 228"/>
                    <a:gd name="T57" fmla="*/ 0 h 898"/>
                    <a:gd name="T58" fmla="*/ 0 w 228"/>
                    <a:gd name="T59" fmla="*/ 0 h 898"/>
                    <a:gd name="T60" fmla="*/ 0 w 228"/>
                    <a:gd name="T61" fmla="*/ 0 h 898"/>
                    <a:gd name="T62" fmla="*/ 0 w 228"/>
                    <a:gd name="T63" fmla="*/ 0 h 898"/>
                    <a:gd name="T64" fmla="*/ 0 w 228"/>
                    <a:gd name="T65" fmla="*/ 0 h 898"/>
                    <a:gd name="T66" fmla="*/ 0 w 228"/>
                    <a:gd name="T67" fmla="*/ 0 h 898"/>
                    <a:gd name="T68" fmla="*/ 0 w 228"/>
                    <a:gd name="T69" fmla="*/ 0 h 898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228"/>
                    <a:gd name="T106" fmla="*/ 0 h 898"/>
                    <a:gd name="T107" fmla="*/ 228 w 228"/>
                    <a:gd name="T108" fmla="*/ 898 h 898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228" h="898">
                      <a:moveTo>
                        <a:pt x="228" y="21"/>
                      </a:moveTo>
                      <a:lnTo>
                        <a:pt x="227" y="20"/>
                      </a:lnTo>
                      <a:lnTo>
                        <a:pt x="224" y="19"/>
                      </a:lnTo>
                      <a:lnTo>
                        <a:pt x="217" y="17"/>
                      </a:lnTo>
                      <a:lnTo>
                        <a:pt x="209" y="13"/>
                      </a:lnTo>
                      <a:lnTo>
                        <a:pt x="199" y="10"/>
                      </a:lnTo>
                      <a:lnTo>
                        <a:pt x="186" y="6"/>
                      </a:lnTo>
                      <a:lnTo>
                        <a:pt x="172" y="4"/>
                      </a:lnTo>
                      <a:lnTo>
                        <a:pt x="157" y="2"/>
                      </a:lnTo>
                      <a:lnTo>
                        <a:pt x="140" y="0"/>
                      </a:lnTo>
                      <a:lnTo>
                        <a:pt x="122" y="0"/>
                      </a:lnTo>
                      <a:lnTo>
                        <a:pt x="104" y="2"/>
                      </a:lnTo>
                      <a:lnTo>
                        <a:pt x="83" y="5"/>
                      </a:lnTo>
                      <a:lnTo>
                        <a:pt x="64" y="11"/>
                      </a:lnTo>
                      <a:lnTo>
                        <a:pt x="42" y="19"/>
                      </a:lnTo>
                      <a:lnTo>
                        <a:pt x="21" y="29"/>
                      </a:lnTo>
                      <a:lnTo>
                        <a:pt x="0" y="43"/>
                      </a:lnTo>
                      <a:lnTo>
                        <a:pt x="0" y="898"/>
                      </a:lnTo>
                      <a:lnTo>
                        <a:pt x="1" y="898"/>
                      </a:lnTo>
                      <a:lnTo>
                        <a:pt x="5" y="898"/>
                      </a:lnTo>
                      <a:lnTo>
                        <a:pt x="12" y="897"/>
                      </a:lnTo>
                      <a:lnTo>
                        <a:pt x="21" y="896"/>
                      </a:lnTo>
                      <a:lnTo>
                        <a:pt x="32" y="894"/>
                      </a:lnTo>
                      <a:lnTo>
                        <a:pt x="45" y="892"/>
                      </a:lnTo>
                      <a:lnTo>
                        <a:pt x="59" y="889"/>
                      </a:lnTo>
                      <a:lnTo>
                        <a:pt x="75" y="884"/>
                      </a:lnTo>
                      <a:lnTo>
                        <a:pt x="92" y="879"/>
                      </a:lnTo>
                      <a:lnTo>
                        <a:pt x="111" y="874"/>
                      </a:lnTo>
                      <a:lnTo>
                        <a:pt x="130" y="867"/>
                      </a:lnTo>
                      <a:lnTo>
                        <a:pt x="149" y="858"/>
                      </a:lnTo>
                      <a:lnTo>
                        <a:pt x="169" y="848"/>
                      </a:lnTo>
                      <a:lnTo>
                        <a:pt x="190" y="837"/>
                      </a:lnTo>
                      <a:lnTo>
                        <a:pt x="209" y="824"/>
                      </a:lnTo>
                      <a:lnTo>
                        <a:pt x="228" y="809"/>
                      </a:lnTo>
                      <a:lnTo>
                        <a:pt x="228" y="21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997" name="Freeform 262"/>
                <p:cNvSpPr>
                  <a:spLocks/>
                </p:cNvSpPr>
                <p:nvPr/>
              </p:nvSpPr>
              <p:spPr bwMode="auto">
                <a:xfrm>
                  <a:off x="4801" y="1568"/>
                  <a:ext cx="27" cy="104"/>
                </a:xfrm>
                <a:custGeom>
                  <a:avLst/>
                  <a:gdLst>
                    <a:gd name="T0" fmla="*/ 0 w 192"/>
                    <a:gd name="T1" fmla="*/ 0 h 729"/>
                    <a:gd name="T2" fmla="*/ 0 w 192"/>
                    <a:gd name="T3" fmla="*/ 0 h 729"/>
                    <a:gd name="T4" fmla="*/ 0 w 192"/>
                    <a:gd name="T5" fmla="*/ 0 h 729"/>
                    <a:gd name="T6" fmla="*/ 0 w 192"/>
                    <a:gd name="T7" fmla="*/ 0 h 729"/>
                    <a:gd name="T8" fmla="*/ 0 w 192"/>
                    <a:gd name="T9" fmla="*/ 0 h 729"/>
                    <a:gd name="T10" fmla="*/ 0 w 192"/>
                    <a:gd name="T11" fmla="*/ 0 h 729"/>
                    <a:gd name="T12" fmla="*/ 0 w 192"/>
                    <a:gd name="T13" fmla="*/ 0 h 729"/>
                    <a:gd name="T14" fmla="*/ 0 w 192"/>
                    <a:gd name="T15" fmla="*/ 0 h 729"/>
                    <a:gd name="T16" fmla="*/ 0 w 192"/>
                    <a:gd name="T17" fmla="*/ 0 h 729"/>
                    <a:gd name="T18" fmla="*/ 0 w 192"/>
                    <a:gd name="T19" fmla="*/ 0 h 729"/>
                    <a:gd name="T20" fmla="*/ 0 w 192"/>
                    <a:gd name="T21" fmla="*/ 0 h 729"/>
                    <a:gd name="T22" fmla="*/ 0 w 192"/>
                    <a:gd name="T23" fmla="*/ 0 h 729"/>
                    <a:gd name="T24" fmla="*/ 0 w 192"/>
                    <a:gd name="T25" fmla="*/ 0 h 729"/>
                    <a:gd name="T26" fmla="*/ 0 w 192"/>
                    <a:gd name="T27" fmla="*/ 0 h 729"/>
                    <a:gd name="T28" fmla="*/ 0 w 192"/>
                    <a:gd name="T29" fmla="*/ 0 h 729"/>
                    <a:gd name="T30" fmla="*/ 0 w 192"/>
                    <a:gd name="T31" fmla="*/ 0 h 729"/>
                    <a:gd name="T32" fmla="*/ 0 w 192"/>
                    <a:gd name="T33" fmla="*/ 0 h 729"/>
                    <a:gd name="T34" fmla="*/ 0 w 192"/>
                    <a:gd name="T35" fmla="*/ 0 h 729"/>
                    <a:gd name="T36" fmla="*/ 0 w 192"/>
                    <a:gd name="T37" fmla="*/ 0 h 729"/>
                    <a:gd name="T38" fmla="*/ 0 w 192"/>
                    <a:gd name="T39" fmla="*/ 0 h 729"/>
                    <a:gd name="T40" fmla="*/ 0 w 192"/>
                    <a:gd name="T41" fmla="*/ 0 h 729"/>
                    <a:gd name="T42" fmla="*/ 0 w 192"/>
                    <a:gd name="T43" fmla="*/ 0 h 729"/>
                    <a:gd name="T44" fmla="*/ 0 w 192"/>
                    <a:gd name="T45" fmla="*/ 0 h 729"/>
                    <a:gd name="T46" fmla="*/ 0 w 192"/>
                    <a:gd name="T47" fmla="*/ 0 h 729"/>
                    <a:gd name="T48" fmla="*/ 0 w 192"/>
                    <a:gd name="T49" fmla="*/ 0 h 729"/>
                    <a:gd name="T50" fmla="*/ 0 w 192"/>
                    <a:gd name="T51" fmla="*/ 0 h 729"/>
                    <a:gd name="T52" fmla="*/ 0 w 192"/>
                    <a:gd name="T53" fmla="*/ 0 h 729"/>
                    <a:gd name="T54" fmla="*/ 0 w 192"/>
                    <a:gd name="T55" fmla="*/ 0 h 729"/>
                    <a:gd name="T56" fmla="*/ 0 w 192"/>
                    <a:gd name="T57" fmla="*/ 0 h 729"/>
                    <a:gd name="T58" fmla="*/ 0 w 192"/>
                    <a:gd name="T59" fmla="*/ 0 h 729"/>
                    <a:gd name="T60" fmla="*/ 0 w 192"/>
                    <a:gd name="T61" fmla="*/ 0 h 729"/>
                    <a:gd name="T62" fmla="*/ 0 w 192"/>
                    <a:gd name="T63" fmla="*/ 0 h 729"/>
                    <a:gd name="T64" fmla="*/ 0 w 192"/>
                    <a:gd name="T65" fmla="*/ 0 h 729"/>
                    <a:gd name="T66" fmla="*/ 0 w 192"/>
                    <a:gd name="T67" fmla="*/ 0 h 729"/>
                    <a:gd name="T68" fmla="*/ 0 w 192"/>
                    <a:gd name="T69" fmla="*/ 0 h 729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192"/>
                    <a:gd name="T106" fmla="*/ 0 h 729"/>
                    <a:gd name="T107" fmla="*/ 192 w 192"/>
                    <a:gd name="T108" fmla="*/ 729 h 729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192" h="729">
                      <a:moveTo>
                        <a:pt x="192" y="17"/>
                      </a:moveTo>
                      <a:lnTo>
                        <a:pt x="191" y="17"/>
                      </a:lnTo>
                      <a:lnTo>
                        <a:pt x="187" y="15"/>
                      </a:lnTo>
                      <a:lnTo>
                        <a:pt x="183" y="12"/>
                      </a:lnTo>
                      <a:lnTo>
                        <a:pt x="176" y="10"/>
                      </a:lnTo>
                      <a:lnTo>
                        <a:pt x="167" y="8"/>
                      </a:lnTo>
                      <a:lnTo>
                        <a:pt x="156" y="4"/>
                      </a:lnTo>
                      <a:lnTo>
                        <a:pt x="145" y="2"/>
                      </a:lnTo>
                      <a:lnTo>
                        <a:pt x="132" y="0"/>
                      </a:lnTo>
                      <a:lnTo>
                        <a:pt x="117" y="0"/>
                      </a:lnTo>
                      <a:lnTo>
                        <a:pt x="102" y="0"/>
                      </a:lnTo>
                      <a:lnTo>
                        <a:pt x="86" y="1"/>
                      </a:lnTo>
                      <a:lnTo>
                        <a:pt x="70" y="3"/>
                      </a:lnTo>
                      <a:lnTo>
                        <a:pt x="53" y="8"/>
                      </a:lnTo>
                      <a:lnTo>
                        <a:pt x="35" y="15"/>
                      </a:lnTo>
                      <a:lnTo>
                        <a:pt x="18" y="24"/>
                      </a:lnTo>
                      <a:lnTo>
                        <a:pt x="0" y="35"/>
                      </a:lnTo>
                      <a:lnTo>
                        <a:pt x="0" y="729"/>
                      </a:lnTo>
                      <a:lnTo>
                        <a:pt x="1" y="729"/>
                      </a:lnTo>
                      <a:lnTo>
                        <a:pt x="4" y="729"/>
                      </a:lnTo>
                      <a:lnTo>
                        <a:pt x="10" y="728"/>
                      </a:lnTo>
                      <a:lnTo>
                        <a:pt x="18" y="727"/>
                      </a:lnTo>
                      <a:lnTo>
                        <a:pt x="27" y="726"/>
                      </a:lnTo>
                      <a:lnTo>
                        <a:pt x="37" y="725"/>
                      </a:lnTo>
                      <a:lnTo>
                        <a:pt x="50" y="721"/>
                      </a:lnTo>
                      <a:lnTo>
                        <a:pt x="64" y="719"/>
                      </a:lnTo>
                      <a:lnTo>
                        <a:pt x="77" y="714"/>
                      </a:lnTo>
                      <a:lnTo>
                        <a:pt x="92" y="710"/>
                      </a:lnTo>
                      <a:lnTo>
                        <a:pt x="108" y="704"/>
                      </a:lnTo>
                      <a:lnTo>
                        <a:pt x="125" y="697"/>
                      </a:lnTo>
                      <a:lnTo>
                        <a:pt x="141" y="689"/>
                      </a:lnTo>
                      <a:lnTo>
                        <a:pt x="159" y="680"/>
                      </a:lnTo>
                      <a:lnTo>
                        <a:pt x="176" y="668"/>
                      </a:lnTo>
                      <a:lnTo>
                        <a:pt x="192" y="657"/>
                      </a:lnTo>
                      <a:lnTo>
                        <a:pt x="192" y="17"/>
                      </a:lnTo>
                      <a:close/>
                    </a:path>
                  </a:pathLst>
                </a:custGeom>
                <a:solidFill>
                  <a:srgbClr val="DDDD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998" name="Freeform 263"/>
                <p:cNvSpPr>
                  <a:spLocks/>
                </p:cNvSpPr>
                <p:nvPr/>
              </p:nvSpPr>
              <p:spPr bwMode="auto">
                <a:xfrm>
                  <a:off x="4802" y="1569"/>
                  <a:ext cx="22" cy="81"/>
                </a:xfrm>
                <a:custGeom>
                  <a:avLst/>
                  <a:gdLst>
                    <a:gd name="T0" fmla="*/ 0 w 156"/>
                    <a:gd name="T1" fmla="*/ 0 h 564"/>
                    <a:gd name="T2" fmla="*/ 0 w 156"/>
                    <a:gd name="T3" fmla="*/ 0 h 564"/>
                    <a:gd name="T4" fmla="*/ 0 w 156"/>
                    <a:gd name="T5" fmla="*/ 0 h 564"/>
                    <a:gd name="T6" fmla="*/ 0 w 156"/>
                    <a:gd name="T7" fmla="*/ 0 h 564"/>
                    <a:gd name="T8" fmla="*/ 0 w 156"/>
                    <a:gd name="T9" fmla="*/ 0 h 564"/>
                    <a:gd name="T10" fmla="*/ 0 w 156"/>
                    <a:gd name="T11" fmla="*/ 0 h 564"/>
                    <a:gd name="T12" fmla="*/ 0 w 156"/>
                    <a:gd name="T13" fmla="*/ 0 h 564"/>
                    <a:gd name="T14" fmla="*/ 0 w 156"/>
                    <a:gd name="T15" fmla="*/ 0 h 564"/>
                    <a:gd name="T16" fmla="*/ 0 w 156"/>
                    <a:gd name="T17" fmla="*/ 0 h 564"/>
                    <a:gd name="T18" fmla="*/ 0 w 156"/>
                    <a:gd name="T19" fmla="*/ 0 h 564"/>
                    <a:gd name="T20" fmla="*/ 0 w 156"/>
                    <a:gd name="T21" fmla="*/ 0 h 564"/>
                    <a:gd name="T22" fmla="*/ 0 w 156"/>
                    <a:gd name="T23" fmla="*/ 0 h 564"/>
                    <a:gd name="T24" fmla="*/ 0 w 156"/>
                    <a:gd name="T25" fmla="*/ 0 h 564"/>
                    <a:gd name="T26" fmla="*/ 0 w 156"/>
                    <a:gd name="T27" fmla="*/ 0 h 564"/>
                    <a:gd name="T28" fmla="*/ 0 w 156"/>
                    <a:gd name="T29" fmla="*/ 0 h 564"/>
                    <a:gd name="T30" fmla="*/ 0 w 156"/>
                    <a:gd name="T31" fmla="*/ 0 h 564"/>
                    <a:gd name="T32" fmla="*/ 0 w 156"/>
                    <a:gd name="T33" fmla="*/ 0 h 564"/>
                    <a:gd name="T34" fmla="*/ 0 w 156"/>
                    <a:gd name="T35" fmla="*/ 0 h 564"/>
                    <a:gd name="T36" fmla="*/ 0 w 156"/>
                    <a:gd name="T37" fmla="*/ 0 h 564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56"/>
                    <a:gd name="T58" fmla="*/ 0 h 564"/>
                    <a:gd name="T59" fmla="*/ 156 w 156"/>
                    <a:gd name="T60" fmla="*/ 564 h 564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56" h="564">
                      <a:moveTo>
                        <a:pt x="156" y="15"/>
                      </a:moveTo>
                      <a:lnTo>
                        <a:pt x="153" y="14"/>
                      </a:lnTo>
                      <a:lnTo>
                        <a:pt x="142" y="9"/>
                      </a:lnTo>
                      <a:lnTo>
                        <a:pt x="127" y="4"/>
                      </a:lnTo>
                      <a:lnTo>
                        <a:pt x="108" y="1"/>
                      </a:lnTo>
                      <a:lnTo>
                        <a:pt x="84" y="0"/>
                      </a:lnTo>
                      <a:lnTo>
                        <a:pt x="58" y="3"/>
                      </a:lnTo>
                      <a:lnTo>
                        <a:pt x="29" y="12"/>
                      </a:lnTo>
                      <a:lnTo>
                        <a:pt x="0" y="28"/>
                      </a:lnTo>
                      <a:lnTo>
                        <a:pt x="0" y="564"/>
                      </a:lnTo>
                      <a:lnTo>
                        <a:pt x="4" y="564"/>
                      </a:lnTo>
                      <a:lnTo>
                        <a:pt x="15" y="563"/>
                      </a:lnTo>
                      <a:lnTo>
                        <a:pt x="31" y="560"/>
                      </a:lnTo>
                      <a:lnTo>
                        <a:pt x="52" y="555"/>
                      </a:lnTo>
                      <a:lnTo>
                        <a:pt x="76" y="548"/>
                      </a:lnTo>
                      <a:lnTo>
                        <a:pt x="102" y="537"/>
                      </a:lnTo>
                      <a:lnTo>
                        <a:pt x="128" y="524"/>
                      </a:lnTo>
                      <a:lnTo>
                        <a:pt x="156" y="505"/>
                      </a:lnTo>
                      <a:lnTo>
                        <a:pt x="156" y="15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999" name="Freeform 264"/>
                <p:cNvSpPr>
                  <a:spLocks/>
                </p:cNvSpPr>
                <p:nvPr/>
              </p:nvSpPr>
              <p:spPr bwMode="auto">
                <a:xfrm>
                  <a:off x="4803" y="1571"/>
                  <a:ext cx="17" cy="56"/>
                </a:xfrm>
                <a:custGeom>
                  <a:avLst/>
                  <a:gdLst>
                    <a:gd name="T0" fmla="*/ 0 w 117"/>
                    <a:gd name="T1" fmla="*/ 0 h 396"/>
                    <a:gd name="T2" fmla="*/ 0 w 117"/>
                    <a:gd name="T3" fmla="*/ 0 h 396"/>
                    <a:gd name="T4" fmla="*/ 0 w 117"/>
                    <a:gd name="T5" fmla="*/ 0 h 396"/>
                    <a:gd name="T6" fmla="*/ 0 w 117"/>
                    <a:gd name="T7" fmla="*/ 0 h 396"/>
                    <a:gd name="T8" fmla="*/ 0 w 117"/>
                    <a:gd name="T9" fmla="*/ 0 h 396"/>
                    <a:gd name="T10" fmla="*/ 0 w 117"/>
                    <a:gd name="T11" fmla="*/ 0 h 396"/>
                    <a:gd name="T12" fmla="*/ 0 w 117"/>
                    <a:gd name="T13" fmla="*/ 0 h 396"/>
                    <a:gd name="T14" fmla="*/ 0 w 117"/>
                    <a:gd name="T15" fmla="*/ 0 h 396"/>
                    <a:gd name="T16" fmla="*/ 0 w 117"/>
                    <a:gd name="T17" fmla="*/ 0 h 396"/>
                    <a:gd name="T18" fmla="*/ 0 w 117"/>
                    <a:gd name="T19" fmla="*/ 0 h 396"/>
                    <a:gd name="T20" fmla="*/ 0 w 117"/>
                    <a:gd name="T21" fmla="*/ 0 h 396"/>
                    <a:gd name="T22" fmla="*/ 0 w 117"/>
                    <a:gd name="T23" fmla="*/ 0 h 396"/>
                    <a:gd name="T24" fmla="*/ 0 w 117"/>
                    <a:gd name="T25" fmla="*/ 0 h 396"/>
                    <a:gd name="T26" fmla="*/ 0 w 117"/>
                    <a:gd name="T27" fmla="*/ 0 h 396"/>
                    <a:gd name="T28" fmla="*/ 0 w 117"/>
                    <a:gd name="T29" fmla="*/ 0 h 396"/>
                    <a:gd name="T30" fmla="*/ 0 w 117"/>
                    <a:gd name="T31" fmla="*/ 0 h 396"/>
                    <a:gd name="T32" fmla="*/ 0 w 117"/>
                    <a:gd name="T33" fmla="*/ 0 h 396"/>
                    <a:gd name="T34" fmla="*/ 0 w 117"/>
                    <a:gd name="T35" fmla="*/ 0 h 396"/>
                    <a:gd name="T36" fmla="*/ 0 w 117"/>
                    <a:gd name="T37" fmla="*/ 0 h 39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17"/>
                    <a:gd name="T58" fmla="*/ 0 h 396"/>
                    <a:gd name="T59" fmla="*/ 117 w 117"/>
                    <a:gd name="T60" fmla="*/ 396 h 396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17" h="396">
                      <a:moveTo>
                        <a:pt x="117" y="10"/>
                      </a:moveTo>
                      <a:lnTo>
                        <a:pt x="115" y="9"/>
                      </a:lnTo>
                      <a:lnTo>
                        <a:pt x="107" y="6"/>
                      </a:lnTo>
                      <a:lnTo>
                        <a:pt x="95" y="2"/>
                      </a:lnTo>
                      <a:lnTo>
                        <a:pt x="80" y="0"/>
                      </a:lnTo>
                      <a:lnTo>
                        <a:pt x="63" y="0"/>
                      </a:lnTo>
                      <a:lnTo>
                        <a:pt x="43" y="2"/>
                      </a:lnTo>
                      <a:lnTo>
                        <a:pt x="22" y="9"/>
                      </a:lnTo>
                      <a:lnTo>
                        <a:pt x="0" y="22"/>
                      </a:lnTo>
                      <a:lnTo>
                        <a:pt x="0" y="396"/>
                      </a:lnTo>
                      <a:lnTo>
                        <a:pt x="3" y="396"/>
                      </a:lnTo>
                      <a:lnTo>
                        <a:pt x="11" y="395"/>
                      </a:lnTo>
                      <a:lnTo>
                        <a:pt x="23" y="393"/>
                      </a:lnTo>
                      <a:lnTo>
                        <a:pt x="39" y="389"/>
                      </a:lnTo>
                      <a:lnTo>
                        <a:pt x="58" y="385"/>
                      </a:lnTo>
                      <a:lnTo>
                        <a:pt x="77" y="377"/>
                      </a:lnTo>
                      <a:lnTo>
                        <a:pt x="96" y="365"/>
                      </a:lnTo>
                      <a:lnTo>
                        <a:pt x="117" y="351"/>
                      </a:lnTo>
                      <a:lnTo>
                        <a:pt x="117" y="10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9000" name="Freeform 265"/>
                <p:cNvSpPr>
                  <a:spLocks/>
                </p:cNvSpPr>
                <p:nvPr/>
              </p:nvSpPr>
              <p:spPr bwMode="auto">
                <a:xfrm>
                  <a:off x="4804" y="1572"/>
                  <a:ext cx="11" cy="33"/>
                </a:xfrm>
                <a:custGeom>
                  <a:avLst/>
                  <a:gdLst>
                    <a:gd name="T0" fmla="*/ 0 w 80"/>
                    <a:gd name="T1" fmla="*/ 0 h 230"/>
                    <a:gd name="T2" fmla="*/ 0 w 80"/>
                    <a:gd name="T3" fmla="*/ 0 h 230"/>
                    <a:gd name="T4" fmla="*/ 0 w 80"/>
                    <a:gd name="T5" fmla="*/ 0 h 230"/>
                    <a:gd name="T6" fmla="*/ 0 w 80"/>
                    <a:gd name="T7" fmla="*/ 0 h 230"/>
                    <a:gd name="T8" fmla="*/ 0 w 80"/>
                    <a:gd name="T9" fmla="*/ 0 h 230"/>
                    <a:gd name="T10" fmla="*/ 0 w 80"/>
                    <a:gd name="T11" fmla="*/ 0 h 230"/>
                    <a:gd name="T12" fmla="*/ 0 w 80"/>
                    <a:gd name="T13" fmla="*/ 0 h 230"/>
                    <a:gd name="T14" fmla="*/ 0 w 80"/>
                    <a:gd name="T15" fmla="*/ 0 h 230"/>
                    <a:gd name="T16" fmla="*/ 0 w 80"/>
                    <a:gd name="T17" fmla="*/ 0 h 230"/>
                    <a:gd name="T18" fmla="*/ 0 w 80"/>
                    <a:gd name="T19" fmla="*/ 0 h 230"/>
                    <a:gd name="T20" fmla="*/ 0 w 80"/>
                    <a:gd name="T21" fmla="*/ 0 h 230"/>
                    <a:gd name="T22" fmla="*/ 0 w 80"/>
                    <a:gd name="T23" fmla="*/ 0 h 230"/>
                    <a:gd name="T24" fmla="*/ 0 w 80"/>
                    <a:gd name="T25" fmla="*/ 0 h 230"/>
                    <a:gd name="T26" fmla="*/ 0 w 80"/>
                    <a:gd name="T27" fmla="*/ 0 h 230"/>
                    <a:gd name="T28" fmla="*/ 0 w 80"/>
                    <a:gd name="T29" fmla="*/ 0 h 230"/>
                    <a:gd name="T30" fmla="*/ 0 w 80"/>
                    <a:gd name="T31" fmla="*/ 0 h 230"/>
                    <a:gd name="T32" fmla="*/ 0 w 80"/>
                    <a:gd name="T33" fmla="*/ 0 h 230"/>
                    <a:gd name="T34" fmla="*/ 0 w 80"/>
                    <a:gd name="T35" fmla="*/ 0 h 230"/>
                    <a:gd name="T36" fmla="*/ 0 w 80"/>
                    <a:gd name="T37" fmla="*/ 0 h 230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80"/>
                    <a:gd name="T58" fmla="*/ 0 h 230"/>
                    <a:gd name="T59" fmla="*/ 80 w 80"/>
                    <a:gd name="T60" fmla="*/ 230 h 230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80" h="230">
                      <a:moveTo>
                        <a:pt x="80" y="7"/>
                      </a:moveTo>
                      <a:lnTo>
                        <a:pt x="78" y="6"/>
                      </a:lnTo>
                      <a:lnTo>
                        <a:pt x="73" y="5"/>
                      </a:lnTo>
                      <a:lnTo>
                        <a:pt x="65" y="2"/>
                      </a:lnTo>
                      <a:lnTo>
                        <a:pt x="55" y="0"/>
                      </a:lnTo>
                      <a:lnTo>
                        <a:pt x="44" y="0"/>
                      </a:lnTo>
                      <a:lnTo>
                        <a:pt x="30" y="1"/>
                      </a:lnTo>
                      <a:lnTo>
                        <a:pt x="15" y="7"/>
                      </a:lnTo>
                      <a:lnTo>
                        <a:pt x="0" y="15"/>
                      </a:lnTo>
                      <a:lnTo>
                        <a:pt x="0" y="230"/>
                      </a:lnTo>
                      <a:lnTo>
                        <a:pt x="3" y="230"/>
                      </a:lnTo>
                      <a:lnTo>
                        <a:pt x="7" y="229"/>
                      </a:lnTo>
                      <a:lnTo>
                        <a:pt x="16" y="228"/>
                      </a:lnTo>
                      <a:lnTo>
                        <a:pt x="27" y="225"/>
                      </a:lnTo>
                      <a:lnTo>
                        <a:pt x="39" y="222"/>
                      </a:lnTo>
                      <a:lnTo>
                        <a:pt x="53" y="216"/>
                      </a:lnTo>
                      <a:lnTo>
                        <a:pt x="67" y="208"/>
                      </a:lnTo>
                      <a:lnTo>
                        <a:pt x="80" y="199"/>
                      </a:lnTo>
                      <a:lnTo>
                        <a:pt x="80" y="7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9001" name="Freeform 266"/>
                <p:cNvSpPr>
                  <a:spLocks/>
                </p:cNvSpPr>
                <p:nvPr/>
              </p:nvSpPr>
              <p:spPr bwMode="auto">
                <a:xfrm>
                  <a:off x="4942" y="1666"/>
                  <a:ext cx="16" cy="17"/>
                </a:xfrm>
                <a:custGeom>
                  <a:avLst/>
                  <a:gdLst>
                    <a:gd name="T0" fmla="*/ 0 w 117"/>
                    <a:gd name="T1" fmla="*/ 0 h 117"/>
                    <a:gd name="T2" fmla="*/ 0 w 117"/>
                    <a:gd name="T3" fmla="*/ 0 h 117"/>
                    <a:gd name="T4" fmla="*/ 0 w 117"/>
                    <a:gd name="T5" fmla="*/ 0 h 117"/>
                    <a:gd name="T6" fmla="*/ 0 w 117"/>
                    <a:gd name="T7" fmla="*/ 0 h 117"/>
                    <a:gd name="T8" fmla="*/ 0 w 117"/>
                    <a:gd name="T9" fmla="*/ 0 h 117"/>
                    <a:gd name="T10" fmla="*/ 0 w 117"/>
                    <a:gd name="T11" fmla="*/ 0 h 117"/>
                    <a:gd name="T12" fmla="*/ 0 w 117"/>
                    <a:gd name="T13" fmla="*/ 0 h 117"/>
                    <a:gd name="T14" fmla="*/ 0 w 117"/>
                    <a:gd name="T15" fmla="*/ 0 h 117"/>
                    <a:gd name="T16" fmla="*/ 0 w 117"/>
                    <a:gd name="T17" fmla="*/ 0 h 117"/>
                    <a:gd name="T18" fmla="*/ 0 w 117"/>
                    <a:gd name="T19" fmla="*/ 0 h 117"/>
                    <a:gd name="T20" fmla="*/ 0 w 117"/>
                    <a:gd name="T21" fmla="*/ 0 h 117"/>
                    <a:gd name="T22" fmla="*/ 0 w 117"/>
                    <a:gd name="T23" fmla="*/ 0 h 117"/>
                    <a:gd name="T24" fmla="*/ 0 w 117"/>
                    <a:gd name="T25" fmla="*/ 0 h 117"/>
                    <a:gd name="T26" fmla="*/ 0 w 117"/>
                    <a:gd name="T27" fmla="*/ 0 h 117"/>
                    <a:gd name="T28" fmla="*/ 0 w 117"/>
                    <a:gd name="T29" fmla="*/ 0 h 117"/>
                    <a:gd name="T30" fmla="*/ 0 w 117"/>
                    <a:gd name="T31" fmla="*/ 0 h 117"/>
                    <a:gd name="T32" fmla="*/ 0 w 117"/>
                    <a:gd name="T33" fmla="*/ 0 h 117"/>
                    <a:gd name="T34" fmla="*/ 0 w 117"/>
                    <a:gd name="T35" fmla="*/ 0 h 117"/>
                    <a:gd name="T36" fmla="*/ 0 w 117"/>
                    <a:gd name="T37" fmla="*/ 0 h 117"/>
                    <a:gd name="T38" fmla="*/ 0 w 117"/>
                    <a:gd name="T39" fmla="*/ 0 h 117"/>
                    <a:gd name="T40" fmla="*/ 0 w 117"/>
                    <a:gd name="T41" fmla="*/ 0 h 117"/>
                    <a:gd name="T42" fmla="*/ 0 w 117"/>
                    <a:gd name="T43" fmla="*/ 0 h 117"/>
                    <a:gd name="T44" fmla="*/ 0 w 117"/>
                    <a:gd name="T45" fmla="*/ 0 h 117"/>
                    <a:gd name="T46" fmla="*/ 0 w 117"/>
                    <a:gd name="T47" fmla="*/ 0 h 117"/>
                    <a:gd name="T48" fmla="*/ 0 w 117"/>
                    <a:gd name="T49" fmla="*/ 0 h 117"/>
                    <a:gd name="T50" fmla="*/ 0 w 117"/>
                    <a:gd name="T51" fmla="*/ 0 h 117"/>
                    <a:gd name="T52" fmla="*/ 0 w 117"/>
                    <a:gd name="T53" fmla="*/ 0 h 117"/>
                    <a:gd name="T54" fmla="*/ 0 w 117"/>
                    <a:gd name="T55" fmla="*/ 0 h 117"/>
                    <a:gd name="T56" fmla="*/ 0 w 117"/>
                    <a:gd name="T57" fmla="*/ 0 h 117"/>
                    <a:gd name="T58" fmla="*/ 0 w 117"/>
                    <a:gd name="T59" fmla="*/ 0 h 117"/>
                    <a:gd name="T60" fmla="*/ 0 w 117"/>
                    <a:gd name="T61" fmla="*/ 0 h 117"/>
                    <a:gd name="T62" fmla="*/ 0 w 117"/>
                    <a:gd name="T63" fmla="*/ 0 h 117"/>
                    <a:gd name="T64" fmla="*/ 0 w 117"/>
                    <a:gd name="T65" fmla="*/ 0 h 117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w 117"/>
                    <a:gd name="T100" fmla="*/ 0 h 117"/>
                    <a:gd name="T101" fmla="*/ 117 w 117"/>
                    <a:gd name="T102" fmla="*/ 117 h 117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T99" t="T100" r="T101" b="T102"/>
                  <a:pathLst>
                    <a:path w="117" h="117">
                      <a:moveTo>
                        <a:pt x="58" y="117"/>
                      </a:moveTo>
                      <a:lnTo>
                        <a:pt x="70" y="116"/>
                      </a:lnTo>
                      <a:lnTo>
                        <a:pt x="81" y="112"/>
                      </a:lnTo>
                      <a:lnTo>
                        <a:pt x="90" y="106"/>
                      </a:lnTo>
                      <a:lnTo>
                        <a:pt x="100" y="100"/>
                      </a:lnTo>
                      <a:lnTo>
                        <a:pt x="106" y="90"/>
                      </a:lnTo>
                      <a:lnTo>
                        <a:pt x="112" y="81"/>
                      </a:lnTo>
                      <a:lnTo>
                        <a:pt x="116" y="70"/>
                      </a:lnTo>
                      <a:lnTo>
                        <a:pt x="117" y="58"/>
                      </a:lnTo>
                      <a:lnTo>
                        <a:pt x="116" y="46"/>
                      </a:lnTo>
                      <a:lnTo>
                        <a:pt x="112" y="35"/>
                      </a:lnTo>
                      <a:lnTo>
                        <a:pt x="106" y="25"/>
                      </a:lnTo>
                      <a:lnTo>
                        <a:pt x="100" y="17"/>
                      </a:lnTo>
                      <a:lnTo>
                        <a:pt x="90" y="9"/>
                      </a:lnTo>
                      <a:lnTo>
                        <a:pt x="81" y="4"/>
                      </a:lnTo>
                      <a:lnTo>
                        <a:pt x="70" y="1"/>
                      </a:lnTo>
                      <a:lnTo>
                        <a:pt x="58" y="0"/>
                      </a:lnTo>
                      <a:lnTo>
                        <a:pt x="47" y="1"/>
                      </a:lnTo>
                      <a:lnTo>
                        <a:pt x="36" y="4"/>
                      </a:lnTo>
                      <a:lnTo>
                        <a:pt x="26" y="9"/>
                      </a:lnTo>
                      <a:lnTo>
                        <a:pt x="17" y="17"/>
                      </a:lnTo>
                      <a:lnTo>
                        <a:pt x="10" y="25"/>
                      </a:lnTo>
                      <a:lnTo>
                        <a:pt x="5" y="35"/>
                      </a:lnTo>
                      <a:lnTo>
                        <a:pt x="1" y="46"/>
                      </a:lnTo>
                      <a:lnTo>
                        <a:pt x="0" y="58"/>
                      </a:lnTo>
                      <a:lnTo>
                        <a:pt x="1" y="70"/>
                      </a:lnTo>
                      <a:lnTo>
                        <a:pt x="5" y="81"/>
                      </a:lnTo>
                      <a:lnTo>
                        <a:pt x="10" y="90"/>
                      </a:lnTo>
                      <a:lnTo>
                        <a:pt x="17" y="100"/>
                      </a:lnTo>
                      <a:lnTo>
                        <a:pt x="26" y="106"/>
                      </a:lnTo>
                      <a:lnTo>
                        <a:pt x="36" y="112"/>
                      </a:lnTo>
                      <a:lnTo>
                        <a:pt x="47" y="116"/>
                      </a:lnTo>
                      <a:lnTo>
                        <a:pt x="58" y="117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9002" name="Freeform 267"/>
                <p:cNvSpPr>
                  <a:spLocks/>
                </p:cNvSpPr>
                <p:nvPr/>
              </p:nvSpPr>
              <p:spPr bwMode="auto">
                <a:xfrm>
                  <a:off x="4890" y="1666"/>
                  <a:ext cx="9" cy="9"/>
                </a:xfrm>
                <a:custGeom>
                  <a:avLst/>
                  <a:gdLst>
                    <a:gd name="T0" fmla="*/ 0 w 58"/>
                    <a:gd name="T1" fmla="*/ 0 h 59"/>
                    <a:gd name="T2" fmla="*/ 0 w 58"/>
                    <a:gd name="T3" fmla="*/ 0 h 59"/>
                    <a:gd name="T4" fmla="*/ 0 w 58"/>
                    <a:gd name="T5" fmla="*/ 0 h 59"/>
                    <a:gd name="T6" fmla="*/ 0 w 58"/>
                    <a:gd name="T7" fmla="*/ 0 h 59"/>
                    <a:gd name="T8" fmla="*/ 0 w 58"/>
                    <a:gd name="T9" fmla="*/ 0 h 59"/>
                    <a:gd name="T10" fmla="*/ 0 w 58"/>
                    <a:gd name="T11" fmla="*/ 0 h 59"/>
                    <a:gd name="T12" fmla="*/ 0 w 58"/>
                    <a:gd name="T13" fmla="*/ 0 h 59"/>
                    <a:gd name="T14" fmla="*/ 0 w 58"/>
                    <a:gd name="T15" fmla="*/ 0 h 59"/>
                    <a:gd name="T16" fmla="*/ 0 w 58"/>
                    <a:gd name="T17" fmla="*/ 0 h 59"/>
                    <a:gd name="T18" fmla="*/ 0 w 58"/>
                    <a:gd name="T19" fmla="*/ 0 h 59"/>
                    <a:gd name="T20" fmla="*/ 0 w 58"/>
                    <a:gd name="T21" fmla="*/ 0 h 59"/>
                    <a:gd name="T22" fmla="*/ 0 w 58"/>
                    <a:gd name="T23" fmla="*/ 0 h 59"/>
                    <a:gd name="T24" fmla="*/ 0 w 58"/>
                    <a:gd name="T25" fmla="*/ 0 h 59"/>
                    <a:gd name="T26" fmla="*/ 0 w 58"/>
                    <a:gd name="T27" fmla="*/ 0 h 59"/>
                    <a:gd name="T28" fmla="*/ 0 w 58"/>
                    <a:gd name="T29" fmla="*/ 0 h 59"/>
                    <a:gd name="T30" fmla="*/ 0 w 58"/>
                    <a:gd name="T31" fmla="*/ 0 h 59"/>
                    <a:gd name="T32" fmla="*/ 0 w 58"/>
                    <a:gd name="T33" fmla="*/ 0 h 59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58"/>
                    <a:gd name="T52" fmla="*/ 0 h 59"/>
                    <a:gd name="T53" fmla="*/ 58 w 58"/>
                    <a:gd name="T54" fmla="*/ 59 h 59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58" h="59">
                      <a:moveTo>
                        <a:pt x="29" y="59"/>
                      </a:moveTo>
                      <a:lnTo>
                        <a:pt x="40" y="56"/>
                      </a:lnTo>
                      <a:lnTo>
                        <a:pt x="50" y="49"/>
                      </a:lnTo>
                      <a:lnTo>
                        <a:pt x="56" y="40"/>
                      </a:lnTo>
                      <a:lnTo>
                        <a:pt x="58" y="29"/>
                      </a:lnTo>
                      <a:lnTo>
                        <a:pt x="56" y="17"/>
                      </a:lnTo>
                      <a:lnTo>
                        <a:pt x="50" y="8"/>
                      </a:lnTo>
                      <a:lnTo>
                        <a:pt x="40" y="2"/>
                      </a:lnTo>
                      <a:lnTo>
                        <a:pt x="29" y="0"/>
                      </a:lnTo>
                      <a:lnTo>
                        <a:pt x="17" y="2"/>
                      </a:lnTo>
                      <a:lnTo>
                        <a:pt x="8" y="8"/>
                      </a:lnTo>
                      <a:lnTo>
                        <a:pt x="2" y="17"/>
                      </a:lnTo>
                      <a:lnTo>
                        <a:pt x="0" y="29"/>
                      </a:lnTo>
                      <a:lnTo>
                        <a:pt x="2" y="40"/>
                      </a:lnTo>
                      <a:lnTo>
                        <a:pt x="8" y="49"/>
                      </a:lnTo>
                      <a:lnTo>
                        <a:pt x="17" y="56"/>
                      </a:lnTo>
                      <a:lnTo>
                        <a:pt x="29" y="5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9003" name="Freeform 268"/>
                <p:cNvSpPr>
                  <a:spLocks/>
                </p:cNvSpPr>
                <p:nvPr/>
              </p:nvSpPr>
              <p:spPr bwMode="auto">
                <a:xfrm>
                  <a:off x="4905" y="1667"/>
                  <a:ext cx="8" cy="8"/>
                </a:xfrm>
                <a:custGeom>
                  <a:avLst/>
                  <a:gdLst>
                    <a:gd name="T0" fmla="*/ 0 w 58"/>
                    <a:gd name="T1" fmla="*/ 0 h 59"/>
                    <a:gd name="T2" fmla="*/ 0 w 58"/>
                    <a:gd name="T3" fmla="*/ 0 h 59"/>
                    <a:gd name="T4" fmla="*/ 0 w 58"/>
                    <a:gd name="T5" fmla="*/ 0 h 59"/>
                    <a:gd name="T6" fmla="*/ 0 w 58"/>
                    <a:gd name="T7" fmla="*/ 0 h 59"/>
                    <a:gd name="T8" fmla="*/ 0 w 58"/>
                    <a:gd name="T9" fmla="*/ 0 h 59"/>
                    <a:gd name="T10" fmla="*/ 0 w 58"/>
                    <a:gd name="T11" fmla="*/ 0 h 59"/>
                    <a:gd name="T12" fmla="*/ 0 w 58"/>
                    <a:gd name="T13" fmla="*/ 0 h 59"/>
                    <a:gd name="T14" fmla="*/ 0 w 58"/>
                    <a:gd name="T15" fmla="*/ 0 h 59"/>
                    <a:gd name="T16" fmla="*/ 0 w 58"/>
                    <a:gd name="T17" fmla="*/ 0 h 59"/>
                    <a:gd name="T18" fmla="*/ 0 w 58"/>
                    <a:gd name="T19" fmla="*/ 0 h 59"/>
                    <a:gd name="T20" fmla="*/ 0 w 58"/>
                    <a:gd name="T21" fmla="*/ 0 h 59"/>
                    <a:gd name="T22" fmla="*/ 0 w 58"/>
                    <a:gd name="T23" fmla="*/ 0 h 59"/>
                    <a:gd name="T24" fmla="*/ 0 w 58"/>
                    <a:gd name="T25" fmla="*/ 0 h 59"/>
                    <a:gd name="T26" fmla="*/ 0 w 58"/>
                    <a:gd name="T27" fmla="*/ 0 h 59"/>
                    <a:gd name="T28" fmla="*/ 0 w 58"/>
                    <a:gd name="T29" fmla="*/ 0 h 59"/>
                    <a:gd name="T30" fmla="*/ 0 w 58"/>
                    <a:gd name="T31" fmla="*/ 0 h 59"/>
                    <a:gd name="T32" fmla="*/ 0 w 58"/>
                    <a:gd name="T33" fmla="*/ 0 h 59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58"/>
                    <a:gd name="T52" fmla="*/ 0 h 59"/>
                    <a:gd name="T53" fmla="*/ 58 w 58"/>
                    <a:gd name="T54" fmla="*/ 59 h 59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58" h="59">
                      <a:moveTo>
                        <a:pt x="29" y="59"/>
                      </a:moveTo>
                      <a:lnTo>
                        <a:pt x="41" y="57"/>
                      </a:lnTo>
                      <a:lnTo>
                        <a:pt x="50" y="51"/>
                      </a:lnTo>
                      <a:lnTo>
                        <a:pt x="56" y="42"/>
                      </a:lnTo>
                      <a:lnTo>
                        <a:pt x="58" y="30"/>
                      </a:lnTo>
                      <a:lnTo>
                        <a:pt x="56" y="19"/>
                      </a:lnTo>
                      <a:lnTo>
                        <a:pt x="50" y="9"/>
                      </a:lnTo>
                      <a:lnTo>
                        <a:pt x="41" y="3"/>
                      </a:lnTo>
                      <a:lnTo>
                        <a:pt x="29" y="0"/>
                      </a:lnTo>
                      <a:lnTo>
                        <a:pt x="18" y="3"/>
                      </a:lnTo>
                      <a:lnTo>
                        <a:pt x="9" y="9"/>
                      </a:lnTo>
                      <a:lnTo>
                        <a:pt x="2" y="19"/>
                      </a:lnTo>
                      <a:lnTo>
                        <a:pt x="0" y="30"/>
                      </a:lnTo>
                      <a:lnTo>
                        <a:pt x="2" y="42"/>
                      </a:lnTo>
                      <a:lnTo>
                        <a:pt x="9" y="51"/>
                      </a:lnTo>
                      <a:lnTo>
                        <a:pt x="18" y="57"/>
                      </a:lnTo>
                      <a:lnTo>
                        <a:pt x="29" y="5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9004" name="Freeform 269"/>
                <p:cNvSpPr>
                  <a:spLocks/>
                </p:cNvSpPr>
                <p:nvPr/>
              </p:nvSpPr>
              <p:spPr bwMode="auto">
                <a:xfrm>
                  <a:off x="4849" y="1552"/>
                  <a:ext cx="23" cy="114"/>
                </a:xfrm>
                <a:custGeom>
                  <a:avLst/>
                  <a:gdLst>
                    <a:gd name="T0" fmla="*/ 0 w 166"/>
                    <a:gd name="T1" fmla="*/ 0 h 800"/>
                    <a:gd name="T2" fmla="*/ 0 w 166"/>
                    <a:gd name="T3" fmla="*/ 0 h 800"/>
                    <a:gd name="T4" fmla="*/ 0 w 166"/>
                    <a:gd name="T5" fmla="*/ 0 h 800"/>
                    <a:gd name="T6" fmla="*/ 0 w 166"/>
                    <a:gd name="T7" fmla="*/ 0 h 800"/>
                    <a:gd name="T8" fmla="*/ 0 w 166"/>
                    <a:gd name="T9" fmla="*/ 0 h 800"/>
                    <a:gd name="T10" fmla="*/ 0 w 166"/>
                    <a:gd name="T11" fmla="*/ 0 h 800"/>
                    <a:gd name="T12" fmla="*/ 0 w 166"/>
                    <a:gd name="T13" fmla="*/ 0 h 800"/>
                    <a:gd name="T14" fmla="*/ 0 w 166"/>
                    <a:gd name="T15" fmla="*/ 0 h 800"/>
                    <a:gd name="T16" fmla="*/ 0 w 166"/>
                    <a:gd name="T17" fmla="*/ 0 h 800"/>
                    <a:gd name="T18" fmla="*/ 0 w 166"/>
                    <a:gd name="T19" fmla="*/ 0 h 800"/>
                    <a:gd name="T20" fmla="*/ 0 w 166"/>
                    <a:gd name="T21" fmla="*/ 0 h 800"/>
                    <a:gd name="T22" fmla="*/ 0 w 166"/>
                    <a:gd name="T23" fmla="*/ 0 h 800"/>
                    <a:gd name="T24" fmla="*/ 0 w 166"/>
                    <a:gd name="T25" fmla="*/ 0 h 800"/>
                    <a:gd name="T26" fmla="*/ 0 w 166"/>
                    <a:gd name="T27" fmla="*/ 0 h 800"/>
                    <a:gd name="T28" fmla="*/ 0 w 166"/>
                    <a:gd name="T29" fmla="*/ 0 h 800"/>
                    <a:gd name="T30" fmla="*/ 0 w 166"/>
                    <a:gd name="T31" fmla="*/ 0 h 800"/>
                    <a:gd name="T32" fmla="*/ 0 w 166"/>
                    <a:gd name="T33" fmla="*/ 0 h 800"/>
                    <a:gd name="T34" fmla="*/ 0 w 166"/>
                    <a:gd name="T35" fmla="*/ 0 h 800"/>
                    <a:gd name="T36" fmla="*/ 0 w 166"/>
                    <a:gd name="T37" fmla="*/ 0 h 800"/>
                    <a:gd name="T38" fmla="*/ 0 w 166"/>
                    <a:gd name="T39" fmla="*/ 0 h 800"/>
                    <a:gd name="T40" fmla="*/ 0 w 166"/>
                    <a:gd name="T41" fmla="*/ 0 h 800"/>
                    <a:gd name="T42" fmla="*/ 0 w 166"/>
                    <a:gd name="T43" fmla="*/ 0 h 800"/>
                    <a:gd name="T44" fmla="*/ 0 w 166"/>
                    <a:gd name="T45" fmla="*/ 0 h 800"/>
                    <a:gd name="T46" fmla="*/ 0 w 166"/>
                    <a:gd name="T47" fmla="*/ 0 h 800"/>
                    <a:gd name="T48" fmla="*/ 0 w 166"/>
                    <a:gd name="T49" fmla="*/ 0 h 800"/>
                    <a:gd name="T50" fmla="*/ 0 w 166"/>
                    <a:gd name="T51" fmla="*/ 0 h 800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66"/>
                    <a:gd name="T79" fmla="*/ 0 h 800"/>
                    <a:gd name="T80" fmla="*/ 166 w 166"/>
                    <a:gd name="T81" fmla="*/ 800 h 800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66" h="800">
                      <a:moveTo>
                        <a:pt x="52" y="16"/>
                      </a:moveTo>
                      <a:lnTo>
                        <a:pt x="47" y="32"/>
                      </a:lnTo>
                      <a:lnTo>
                        <a:pt x="36" y="77"/>
                      </a:lnTo>
                      <a:lnTo>
                        <a:pt x="21" y="148"/>
                      </a:lnTo>
                      <a:lnTo>
                        <a:pt x="8" y="244"/>
                      </a:lnTo>
                      <a:lnTo>
                        <a:pt x="0" y="359"/>
                      </a:lnTo>
                      <a:lnTo>
                        <a:pt x="2" y="492"/>
                      </a:lnTo>
                      <a:lnTo>
                        <a:pt x="15" y="640"/>
                      </a:lnTo>
                      <a:lnTo>
                        <a:pt x="46" y="800"/>
                      </a:lnTo>
                      <a:lnTo>
                        <a:pt x="161" y="794"/>
                      </a:lnTo>
                      <a:lnTo>
                        <a:pt x="156" y="770"/>
                      </a:lnTo>
                      <a:lnTo>
                        <a:pt x="145" y="706"/>
                      </a:lnTo>
                      <a:lnTo>
                        <a:pt x="131" y="610"/>
                      </a:lnTo>
                      <a:lnTo>
                        <a:pt x="118" y="493"/>
                      </a:lnTo>
                      <a:lnTo>
                        <a:pt x="111" y="364"/>
                      </a:lnTo>
                      <a:lnTo>
                        <a:pt x="115" y="235"/>
                      </a:lnTo>
                      <a:lnTo>
                        <a:pt x="132" y="113"/>
                      </a:lnTo>
                      <a:lnTo>
                        <a:pt x="166" y="9"/>
                      </a:lnTo>
                      <a:lnTo>
                        <a:pt x="166" y="8"/>
                      </a:lnTo>
                      <a:lnTo>
                        <a:pt x="166" y="6"/>
                      </a:lnTo>
                      <a:lnTo>
                        <a:pt x="164" y="4"/>
                      </a:lnTo>
                      <a:lnTo>
                        <a:pt x="157" y="0"/>
                      </a:lnTo>
                      <a:lnTo>
                        <a:pt x="143" y="0"/>
                      </a:lnTo>
                      <a:lnTo>
                        <a:pt x="123" y="1"/>
                      </a:lnTo>
                      <a:lnTo>
                        <a:pt x="93" y="7"/>
                      </a:lnTo>
                      <a:lnTo>
                        <a:pt x="52" y="1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9005" name="Freeform 270"/>
                <p:cNvSpPr>
                  <a:spLocks/>
                </p:cNvSpPr>
                <p:nvPr/>
              </p:nvSpPr>
              <p:spPr bwMode="auto">
                <a:xfrm>
                  <a:off x="4971" y="1538"/>
                  <a:ext cx="32" cy="128"/>
                </a:xfrm>
                <a:custGeom>
                  <a:avLst/>
                  <a:gdLst>
                    <a:gd name="T0" fmla="*/ 0 w 225"/>
                    <a:gd name="T1" fmla="*/ 0 h 893"/>
                    <a:gd name="T2" fmla="*/ 0 w 225"/>
                    <a:gd name="T3" fmla="*/ 0 h 893"/>
                    <a:gd name="T4" fmla="*/ 0 w 225"/>
                    <a:gd name="T5" fmla="*/ 0 h 893"/>
                    <a:gd name="T6" fmla="*/ 0 w 225"/>
                    <a:gd name="T7" fmla="*/ 0 h 893"/>
                    <a:gd name="T8" fmla="*/ 0 w 225"/>
                    <a:gd name="T9" fmla="*/ 0 h 893"/>
                    <a:gd name="T10" fmla="*/ 0 w 225"/>
                    <a:gd name="T11" fmla="*/ 0 h 893"/>
                    <a:gd name="T12" fmla="*/ 0 w 225"/>
                    <a:gd name="T13" fmla="*/ 0 h 893"/>
                    <a:gd name="T14" fmla="*/ 0 w 225"/>
                    <a:gd name="T15" fmla="*/ 0 h 893"/>
                    <a:gd name="T16" fmla="*/ 0 w 225"/>
                    <a:gd name="T17" fmla="*/ 0 h 893"/>
                    <a:gd name="T18" fmla="*/ 0 w 225"/>
                    <a:gd name="T19" fmla="*/ 0 h 893"/>
                    <a:gd name="T20" fmla="*/ 0 w 225"/>
                    <a:gd name="T21" fmla="*/ 0 h 893"/>
                    <a:gd name="T22" fmla="*/ 0 w 225"/>
                    <a:gd name="T23" fmla="*/ 0 h 893"/>
                    <a:gd name="T24" fmla="*/ 0 w 225"/>
                    <a:gd name="T25" fmla="*/ 0 h 893"/>
                    <a:gd name="T26" fmla="*/ 0 w 225"/>
                    <a:gd name="T27" fmla="*/ 0 h 893"/>
                    <a:gd name="T28" fmla="*/ 0 w 225"/>
                    <a:gd name="T29" fmla="*/ 0 h 893"/>
                    <a:gd name="T30" fmla="*/ 0 w 225"/>
                    <a:gd name="T31" fmla="*/ 0 h 893"/>
                    <a:gd name="T32" fmla="*/ 0 w 225"/>
                    <a:gd name="T33" fmla="*/ 0 h 893"/>
                    <a:gd name="T34" fmla="*/ 0 w 225"/>
                    <a:gd name="T35" fmla="*/ 0 h 893"/>
                    <a:gd name="T36" fmla="*/ 0 w 225"/>
                    <a:gd name="T37" fmla="*/ 0 h 893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225"/>
                    <a:gd name="T58" fmla="*/ 0 h 893"/>
                    <a:gd name="T59" fmla="*/ 225 w 225"/>
                    <a:gd name="T60" fmla="*/ 893 h 893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225" h="893">
                      <a:moveTo>
                        <a:pt x="225" y="6"/>
                      </a:moveTo>
                      <a:lnTo>
                        <a:pt x="219" y="12"/>
                      </a:lnTo>
                      <a:lnTo>
                        <a:pt x="204" y="35"/>
                      </a:lnTo>
                      <a:lnTo>
                        <a:pt x="185" y="82"/>
                      </a:lnTo>
                      <a:lnTo>
                        <a:pt x="165" y="158"/>
                      </a:lnTo>
                      <a:lnTo>
                        <a:pt x="149" y="270"/>
                      </a:lnTo>
                      <a:lnTo>
                        <a:pt x="141" y="427"/>
                      </a:lnTo>
                      <a:lnTo>
                        <a:pt x="146" y="631"/>
                      </a:lnTo>
                      <a:lnTo>
                        <a:pt x="168" y="893"/>
                      </a:lnTo>
                      <a:lnTo>
                        <a:pt x="41" y="893"/>
                      </a:lnTo>
                      <a:lnTo>
                        <a:pt x="36" y="867"/>
                      </a:lnTo>
                      <a:lnTo>
                        <a:pt x="26" y="794"/>
                      </a:lnTo>
                      <a:lnTo>
                        <a:pt x="13" y="686"/>
                      </a:lnTo>
                      <a:lnTo>
                        <a:pt x="3" y="554"/>
                      </a:lnTo>
                      <a:lnTo>
                        <a:pt x="0" y="408"/>
                      </a:lnTo>
                      <a:lnTo>
                        <a:pt x="6" y="260"/>
                      </a:lnTo>
                      <a:lnTo>
                        <a:pt x="30" y="121"/>
                      </a:lnTo>
                      <a:lnTo>
                        <a:pt x="73" y="0"/>
                      </a:lnTo>
                      <a:lnTo>
                        <a:pt x="225" y="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9006" name="Freeform 271"/>
                <p:cNvSpPr>
                  <a:spLocks/>
                </p:cNvSpPr>
                <p:nvPr/>
              </p:nvSpPr>
              <p:spPr bwMode="auto">
                <a:xfrm>
                  <a:off x="4849" y="1559"/>
                  <a:ext cx="21" cy="100"/>
                </a:xfrm>
                <a:custGeom>
                  <a:avLst/>
                  <a:gdLst>
                    <a:gd name="T0" fmla="*/ 0 w 145"/>
                    <a:gd name="T1" fmla="*/ 0 h 699"/>
                    <a:gd name="T2" fmla="*/ 0 w 145"/>
                    <a:gd name="T3" fmla="*/ 0 h 699"/>
                    <a:gd name="T4" fmla="*/ 0 w 145"/>
                    <a:gd name="T5" fmla="*/ 0 h 699"/>
                    <a:gd name="T6" fmla="*/ 0 w 145"/>
                    <a:gd name="T7" fmla="*/ 0 h 699"/>
                    <a:gd name="T8" fmla="*/ 0 w 145"/>
                    <a:gd name="T9" fmla="*/ 0 h 699"/>
                    <a:gd name="T10" fmla="*/ 0 w 145"/>
                    <a:gd name="T11" fmla="*/ 0 h 699"/>
                    <a:gd name="T12" fmla="*/ 0 w 145"/>
                    <a:gd name="T13" fmla="*/ 0 h 699"/>
                    <a:gd name="T14" fmla="*/ 0 w 145"/>
                    <a:gd name="T15" fmla="*/ 0 h 699"/>
                    <a:gd name="T16" fmla="*/ 0 w 145"/>
                    <a:gd name="T17" fmla="*/ 0 h 699"/>
                    <a:gd name="T18" fmla="*/ 0 w 145"/>
                    <a:gd name="T19" fmla="*/ 0 h 699"/>
                    <a:gd name="T20" fmla="*/ 0 w 145"/>
                    <a:gd name="T21" fmla="*/ 0 h 699"/>
                    <a:gd name="T22" fmla="*/ 0 w 145"/>
                    <a:gd name="T23" fmla="*/ 0 h 699"/>
                    <a:gd name="T24" fmla="*/ 0 w 145"/>
                    <a:gd name="T25" fmla="*/ 0 h 699"/>
                    <a:gd name="T26" fmla="*/ 0 w 145"/>
                    <a:gd name="T27" fmla="*/ 0 h 699"/>
                    <a:gd name="T28" fmla="*/ 0 w 145"/>
                    <a:gd name="T29" fmla="*/ 0 h 699"/>
                    <a:gd name="T30" fmla="*/ 0 w 145"/>
                    <a:gd name="T31" fmla="*/ 0 h 699"/>
                    <a:gd name="T32" fmla="*/ 0 w 145"/>
                    <a:gd name="T33" fmla="*/ 0 h 699"/>
                    <a:gd name="T34" fmla="*/ 0 w 145"/>
                    <a:gd name="T35" fmla="*/ 0 h 699"/>
                    <a:gd name="T36" fmla="*/ 0 w 145"/>
                    <a:gd name="T37" fmla="*/ 0 h 699"/>
                    <a:gd name="T38" fmla="*/ 0 w 145"/>
                    <a:gd name="T39" fmla="*/ 0 h 699"/>
                    <a:gd name="T40" fmla="*/ 0 w 145"/>
                    <a:gd name="T41" fmla="*/ 0 h 699"/>
                    <a:gd name="T42" fmla="*/ 0 w 145"/>
                    <a:gd name="T43" fmla="*/ 0 h 699"/>
                    <a:gd name="T44" fmla="*/ 0 w 145"/>
                    <a:gd name="T45" fmla="*/ 0 h 699"/>
                    <a:gd name="T46" fmla="*/ 0 w 145"/>
                    <a:gd name="T47" fmla="*/ 0 h 699"/>
                    <a:gd name="T48" fmla="*/ 0 w 145"/>
                    <a:gd name="T49" fmla="*/ 0 h 699"/>
                    <a:gd name="T50" fmla="*/ 0 w 145"/>
                    <a:gd name="T51" fmla="*/ 0 h 699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45"/>
                    <a:gd name="T79" fmla="*/ 0 h 699"/>
                    <a:gd name="T80" fmla="*/ 145 w 145"/>
                    <a:gd name="T81" fmla="*/ 699 h 699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45" h="699">
                      <a:moveTo>
                        <a:pt x="46" y="14"/>
                      </a:moveTo>
                      <a:lnTo>
                        <a:pt x="41" y="28"/>
                      </a:lnTo>
                      <a:lnTo>
                        <a:pt x="32" y="67"/>
                      </a:lnTo>
                      <a:lnTo>
                        <a:pt x="20" y="130"/>
                      </a:lnTo>
                      <a:lnTo>
                        <a:pt x="7" y="213"/>
                      </a:lnTo>
                      <a:lnTo>
                        <a:pt x="0" y="314"/>
                      </a:lnTo>
                      <a:lnTo>
                        <a:pt x="1" y="430"/>
                      </a:lnTo>
                      <a:lnTo>
                        <a:pt x="13" y="559"/>
                      </a:lnTo>
                      <a:lnTo>
                        <a:pt x="40" y="699"/>
                      </a:lnTo>
                      <a:lnTo>
                        <a:pt x="140" y="693"/>
                      </a:lnTo>
                      <a:lnTo>
                        <a:pt x="135" y="672"/>
                      </a:lnTo>
                      <a:lnTo>
                        <a:pt x="126" y="616"/>
                      </a:lnTo>
                      <a:lnTo>
                        <a:pt x="113" y="532"/>
                      </a:lnTo>
                      <a:lnTo>
                        <a:pt x="103" y="430"/>
                      </a:lnTo>
                      <a:lnTo>
                        <a:pt x="97" y="317"/>
                      </a:lnTo>
                      <a:lnTo>
                        <a:pt x="100" y="205"/>
                      </a:lnTo>
                      <a:lnTo>
                        <a:pt x="115" y="98"/>
                      </a:lnTo>
                      <a:lnTo>
                        <a:pt x="145" y="8"/>
                      </a:lnTo>
                      <a:lnTo>
                        <a:pt x="145" y="7"/>
                      </a:lnTo>
                      <a:lnTo>
                        <a:pt x="145" y="5"/>
                      </a:lnTo>
                      <a:lnTo>
                        <a:pt x="143" y="3"/>
                      </a:lnTo>
                      <a:lnTo>
                        <a:pt x="137" y="0"/>
                      </a:lnTo>
                      <a:lnTo>
                        <a:pt x="126" y="0"/>
                      </a:lnTo>
                      <a:lnTo>
                        <a:pt x="108" y="1"/>
                      </a:lnTo>
                      <a:lnTo>
                        <a:pt x="81" y="6"/>
                      </a:lnTo>
                      <a:lnTo>
                        <a:pt x="46" y="14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9007" name="Freeform 272"/>
                <p:cNvSpPr>
                  <a:spLocks/>
                </p:cNvSpPr>
                <p:nvPr/>
              </p:nvSpPr>
              <p:spPr bwMode="auto">
                <a:xfrm>
                  <a:off x="4850" y="1566"/>
                  <a:ext cx="18" cy="85"/>
                </a:xfrm>
                <a:custGeom>
                  <a:avLst/>
                  <a:gdLst>
                    <a:gd name="T0" fmla="*/ 0 w 123"/>
                    <a:gd name="T1" fmla="*/ 0 h 597"/>
                    <a:gd name="T2" fmla="*/ 0 w 123"/>
                    <a:gd name="T3" fmla="*/ 0 h 597"/>
                    <a:gd name="T4" fmla="*/ 0 w 123"/>
                    <a:gd name="T5" fmla="*/ 0 h 597"/>
                    <a:gd name="T6" fmla="*/ 0 w 123"/>
                    <a:gd name="T7" fmla="*/ 0 h 597"/>
                    <a:gd name="T8" fmla="*/ 0 w 123"/>
                    <a:gd name="T9" fmla="*/ 0 h 597"/>
                    <a:gd name="T10" fmla="*/ 0 w 123"/>
                    <a:gd name="T11" fmla="*/ 0 h 597"/>
                    <a:gd name="T12" fmla="*/ 0 w 123"/>
                    <a:gd name="T13" fmla="*/ 0 h 597"/>
                    <a:gd name="T14" fmla="*/ 0 w 123"/>
                    <a:gd name="T15" fmla="*/ 0 h 597"/>
                    <a:gd name="T16" fmla="*/ 0 w 123"/>
                    <a:gd name="T17" fmla="*/ 0 h 597"/>
                    <a:gd name="T18" fmla="*/ 0 w 123"/>
                    <a:gd name="T19" fmla="*/ 0 h 597"/>
                    <a:gd name="T20" fmla="*/ 0 w 123"/>
                    <a:gd name="T21" fmla="*/ 0 h 597"/>
                    <a:gd name="T22" fmla="*/ 0 w 123"/>
                    <a:gd name="T23" fmla="*/ 0 h 597"/>
                    <a:gd name="T24" fmla="*/ 0 w 123"/>
                    <a:gd name="T25" fmla="*/ 0 h 597"/>
                    <a:gd name="T26" fmla="*/ 0 w 123"/>
                    <a:gd name="T27" fmla="*/ 0 h 597"/>
                    <a:gd name="T28" fmla="*/ 0 w 123"/>
                    <a:gd name="T29" fmla="*/ 0 h 597"/>
                    <a:gd name="T30" fmla="*/ 0 w 123"/>
                    <a:gd name="T31" fmla="*/ 0 h 597"/>
                    <a:gd name="T32" fmla="*/ 0 w 123"/>
                    <a:gd name="T33" fmla="*/ 0 h 597"/>
                    <a:gd name="T34" fmla="*/ 0 w 123"/>
                    <a:gd name="T35" fmla="*/ 0 h 597"/>
                    <a:gd name="T36" fmla="*/ 0 w 123"/>
                    <a:gd name="T37" fmla="*/ 0 h 597"/>
                    <a:gd name="T38" fmla="*/ 0 w 123"/>
                    <a:gd name="T39" fmla="*/ 0 h 597"/>
                    <a:gd name="T40" fmla="*/ 0 w 123"/>
                    <a:gd name="T41" fmla="*/ 0 h 597"/>
                    <a:gd name="T42" fmla="*/ 0 w 123"/>
                    <a:gd name="T43" fmla="*/ 0 h 597"/>
                    <a:gd name="T44" fmla="*/ 0 w 123"/>
                    <a:gd name="T45" fmla="*/ 0 h 597"/>
                    <a:gd name="T46" fmla="*/ 0 w 123"/>
                    <a:gd name="T47" fmla="*/ 0 h 597"/>
                    <a:gd name="T48" fmla="*/ 0 w 123"/>
                    <a:gd name="T49" fmla="*/ 0 h 597"/>
                    <a:gd name="T50" fmla="*/ 0 w 123"/>
                    <a:gd name="T51" fmla="*/ 0 h 597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23"/>
                    <a:gd name="T79" fmla="*/ 0 h 597"/>
                    <a:gd name="T80" fmla="*/ 123 w 123"/>
                    <a:gd name="T81" fmla="*/ 597 h 597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23" h="597">
                      <a:moveTo>
                        <a:pt x="39" y="12"/>
                      </a:moveTo>
                      <a:lnTo>
                        <a:pt x="35" y="23"/>
                      </a:lnTo>
                      <a:lnTo>
                        <a:pt x="26" y="57"/>
                      </a:lnTo>
                      <a:lnTo>
                        <a:pt x="16" y="111"/>
                      </a:lnTo>
                      <a:lnTo>
                        <a:pt x="6" y="181"/>
                      </a:lnTo>
                      <a:lnTo>
                        <a:pt x="0" y="267"/>
                      </a:lnTo>
                      <a:lnTo>
                        <a:pt x="1" y="367"/>
                      </a:lnTo>
                      <a:lnTo>
                        <a:pt x="11" y="477"/>
                      </a:lnTo>
                      <a:lnTo>
                        <a:pt x="34" y="597"/>
                      </a:lnTo>
                      <a:lnTo>
                        <a:pt x="119" y="591"/>
                      </a:lnTo>
                      <a:lnTo>
                        <a:pt x="115" y="574"/>
                      </a:lnTo>
                      <a:lnTo>
                        <a:pt x="107" y="526"/>
                      </a:lnTo>
                      <a:lnTo>
                        <a:pt x="97" y="454"/>
                      </a:lnTo>
                      <a:lnTo>
                        <a:pt x="88" y="367"/>
                      </a:lnTo>
                      <a:lnTo>
                        <a:pt x="82" y="272"/>
                      </a:lnTo>
                      <a:lnTo>
                        <a:pt x="84" y="175"/>
                      </a:lnTo>
                      <a:lnTo>
                        <a:pt x="97" y="84"/>
                      </a:lnTo>
                      <a:lnTo>
                        <a:pt x="123" y="7"/>
                      </a:lnTo>
                      <a:lnTo>
                        <a:pt x="123" y="6"/>
                      </a:lnTo>
                      <a:lnTo>
                        <a:pt x="123" y="5"/>
                      </a:lnTo>
                      <a:lnTo>
                        <a:pt x="121" y="3"/>
                      </a:lnTo>
                      <a:lnTo>
                        <a:pt x="117" y="0"/>
                      </a:lnTo>
                      <a:lnTo>
                        <a:pt x="106" y="0"/>
                      </a:lnTo>
                      <a:lnTo>
                        <a:pt x="91" y="2"/>
                      </a:lnTo>
                      <a:lnTo>
                        <a:pt x="70" y="5"/>
                      </a:lnTo>
                      <a:lnTo>
                        <a:pt x="39" y="12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9008" name="Freeform 273"/>
                <p:cNvSpPr>
                  <a:spLocks/>
                </p:cNvSpPr>
                <p:nvPr/>
              </p:nvSpPr>
              <p:spPr bwMode="auto">
                <a:xfrm>
                  <a:off x="4851" y="1572"/>
                  <a:ext cx="15" cy="71"/>
                </a:xfrm>
                <a:custGeom>
                  <a:avLst/>
                  <a:gdLst>
                    <a:gd name="T0" fmla="*/ 0 w 103"/>
                    <a:gd name="T1" fmla="*/ 0 h 492"/>
                    <a:gd name="T2" fmla="*/ 0 w 103"/>
                    <a:gd name="T3" fmla="*/ 0 h 492"/>
                    <a:gd name="T4" fmla="*/ 0 w 103"/>
                    <a:gd name="T5" fmla="*/ 0 h 492"/>
                    <a:gd name="T6" fmla="*/ 0 w 103"/>
                    <a:gd name="T7" fmla="*/ 0 h 492"/>
                    <a:gd name="T8" fmla="*/ 0 w 103"/>
                    <a:gd name="T9" fmla="*/ 0 h 492"/>
                    <a:gd name="T10" fmla="*/ 0 w 103"/>
                    <a:gd name="T11" fmla="*/ 0 h 492"/>
                    <a:gd name="T12" fmla="*/ 0 w 103"/>
                    <a:gd name="T13" fmla="*/ 0 h 492"/>
                    <a:gd name="T14" fmla="*/ 0 w 103"/>
                    <a:gd name="T15" fmla="*/ 0 h 492"/>
                    <a:gd name="T16" fmla="*/ 0 w 103"/>
                    <a:gd name="T17" fmla="*/ 0 h 492"/>
                    <a:gd name="T18" fmla="*/ 0 w 103"/>
                    <a:gd name="T19" fmla="*/ 0 h 492"/>
                    <a:gd name="T20" fmla="*/ 0 w 103"/>
                    <a:gd name="T21" fmla="*/ 0 h 492"/>
                    <a:gd name="T22" fmla="*/ 0 w 103"/>
                    <a:gd name="T23" fmla="*/ 0 h 492"/>
                    <a:gd name="T24" fmla="*/ 0 w 103"/>
                    <a:gd name="T25" fmla="*/ 0 h 492"/>
                    <a:gd name="T26" fmla="*/ 0 w 103"/>
                    <a:gd name="T27" fmla="*/ 0 h 492"/>
                    <a:gd name="T28" fmla="*/ 0 w 103"/>
                    <a:gd name="T29" fmla="*/ 0 h 492"/>
                    <a:gd name="T30" fmla="*/ 0 w 103"/>
                    <a:gd name="T31" fmla="*/ 0 h 492"/>
                    <a:gd name="T32" fmla="*/ 0 w 103"/>
                    <a:gd name="T33" fmla="*/ 0 h 492"/>
                    <a:gd name="T34" fmla="*/ 0 w 103"/>
                    <a:gd name="T35" fmla="*/ 0 h 492"/>
                    <a:gd name="T36" fmla="*/ 0 w 103"/>
                    <a:gd name="T37" fmla="*/ 0 h 492"/>
                    <a:gd name="T38" fmla="*/ 0 w 103"/>
                    <a:gd name="T39" fmla="*/ 0 h 492"/>
                    <a:gd name="T40" fmla="*/ 0 w 103"/>
                    <a:gd name="T41" fmla="*/ 0 h 492"/>
                    <a:gd name="T42" fmla="*/ 0 w 103"/>
                    <a:gd name="T43" fmla="*/ 0 h 492"/>
                    <a:gd name="T44" fmla="*/ 0 w 103"/>
                    <a:gd name="T45" fmla="*/ 0 h 492"/>
                    <a:gd name="T46" fmla="*/ 0 w 103"/>
                    <a:gd name="T47" fmla="*/ 0 h 492"/>
                    <a:gd name="T48" fmla="*/ 0 w 103"/>
                    <a:gd name="T49" fmla="*/ 0 h 492"/>
                    <a:gd name="T50" fmla="*/ 0 w 103"/>
                    <a:gd name="T51" fmla="*/ 0 h 492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03"/>
                    <a:gd name="T79" fmla="*/ 0 h 492"/>
                    <a:gd name="T80" fmla="*/ 103 w 103"/>
                    <a:gd name="T81" fmla="*/ 492 h 492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03" h="492">
                      <a:moveTo>
                        <a:pt x="32" y="9"/>
                      </a:moveTo>
                      <a:lnTo>
                        <a:pt x="28" y="18"/>
                      </a:lnTo>
                      <a:lnTo>
                        <a:pt x="21" y="47"/>
                      </a:lnTo>
                      <a:lnTo>
                        <a:pt x="12" y="90"/>
                      </a:lnTo>
                      <a:lnTo>
                        <a:pt x="4" y="149"/>
                      </a:lnTo>
                      <a:lnTo>
                        <a:pt x="0" y="220"/>
                      </a:lnTo>
                      <a:lnTo>
                        <a:pt x="0" y="303"/>
                      </a:lnTo>
                      <a:lnTo>
                        <a:pt x="9" y="394"/>
                      </a:lnTo>
                      <a:lnTo>
                        <a:pt x="27" y="492"/>
                      </a:lnTo>
                      <a:lnTo>
                        <a:pt x="98" y="489"/>
                      </a:lnTo>
                      <a:lnTo>
                        <a:pt x="95" y="474"/>
                      </a:lnTo>
                      <a:lnTo>
                        <a:pt x="88" y="434"/>
                      </a:lnTo>
                      <a:lnTo>
                        <a:pt x="80" y="375"/>
                      </a:lnTo>
                      <a:lnTo>
                        <a:pt x="72" y="303"/>
                      </a:lnTo>
                      <a:lnTo>
                        <a:pt x="68" y="224"/>
                      </a:lnTo>
                      <a:lnTo>
                        <a:pt x="70" y="144"/>
                      </a:lnTo>
                      <a:lnTo>
                        <a:pt x="81" y="68"/>
                      </a:lnTo>
                      <a:lnTo>
                        <a:pt x="103" y="5"/>
                      </a:lnTo>
                      <a:lnTo>
                        <a:pt x="103" y="4"/>
                      </a:lnTo>
                      <a:lnTo>
                        <a:pt x="103" y="3"/>
                      </a:lnTo>
                      <a:lnTo>
                        <a:pt x="100" y="1"/>
                      </a:lnTo>
                      <a:lnTo>
                        <a:pt x="97" y="0"/>
                      </a:lnTo>
                      <a:lnTo>
                        <a:pt x="89" y="0"/>
                      </a:lnTo>
                      <a:lnTo>
                        <a:pt x="75" y="0"/>
                      </a:lnTo>
                      <a:lnTo>
                        <a:pt x="57" y="3"/>
                      </a:lnTo>
                      <a:lnTo>
                        <a:pt x="32" y="9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9009" name="Freeform 274"/>
                <p:cNvSpPr>
                  <a:spLocks/>
                </p:cNvSpPr>
                <p:nvPr/>
              </p:nvSpPr>
              <p:spPr bwMode="auto">
                <a:xfrm>
                  <a:off x="4852" y="1579"/>
                  <a:ext cx="12" cy="56"/>
                </a:xfrm>
                <a:custGeom>
                  <a:avLst/>
                  <a:gdLst>
                    <a:gd name="T0" fmla="*/ 0 w 82"/>
                    <a:gd name="T1" fmla="*/ 0 h 390"/>
                    <a:gd name="T2" fmla="*/ 0 w 82"/>
                    <a:gd name="T3" fmla="*/ 0 h 390"/>
                    <a:gd name="T4" fmla="*/ 0 w 82"/>
                    <a:gd name="T5" fmla="*/ 0 h 390"/>
                    <a:gd name="T6" fmla="*/ 0 w 82"/>
                    <a:gd name="T7" fmla="*/ 0 h 390"/>
                    <a:gd name="T8" fmla="*/ 0 w 82"/>
                    <a:gd name="T9" fmla="*/ 0 h 390"/>
                    <a:gd name="T10" fmla="*/ 0 w 82"/>
                    <a:gd name="T11" fmla="*/ 0 h 390"/>
                    <a:gd name="T12" fmla="*/ 0 w 82"/>
                    <a:gd name="T13" fmla="*/ 0 h 390"/>
                    <a:gd name="T14" fmla="*/ 0 w 82"/>
                    <a:gd name="T15" fmla="*/ 0 h 390"/>
                    <a:gd name="T16" fmla="*/ 0 w 82"/>
                    <a:gd name="T17" fmla="*/ 0 h 390"/>
                    <a:gd name="T18" fmla="*/ 0 w 82"/>
                    <a:gd name="T19" fmla="*/ 0 h 390"/>
                    <a:gd name="T20" fmla="*/ 0 w 82"/>
                    <a:gd name="T21" fmla="*/ 0 h 390"/>
                    <a:gd name="T22" fmla="*/ 0 w 82"/>
                    <a:gd name="T23" fmla="*/ 0 h 390"/>
                    <a:gd name="T24" fmla="*/ 0 w 82"/>
                    <a:gd name="T25" fmla="*/ 0 h 390"/>
                    <a:gd name="T26" fmla="*/ 0 w 82"/>
                    <a:gd name="T27" fmla="*/ 0 h 390"/>
                    <a:gd name="T28" fmla="*/ 0 w 82"/>
                    <a:gd name="T29" fmla="*/ 0 h 390"/>
                    <a:gd name="T30" fmla="*/ 0 w 82"/>
                    <a:gd name="T31" fmla="*/ 0 h 390"/>
                    <a:gd name="T32" fmla="*/ 0 w 82"/>
                    <a:gd name="T33" fmla="*/ 0 h 390"/>
                    <a:gd name="T34" fmla="*/ 0 w 82"/>
                    <a:gd name="T35" fmla="*/ 0 h 390"/>
                    <a:gd name="T36" fmla="*/ 0 w 82"/>
                    <a:gd name="T37" fmla="*/ 0 h 390"/>
                    <a:gd name="T38" fmla="*/ 0 w 82"/>
                    <a:gd name="T39" fmla="*/ 0 h 390"/>
                    <a:gd name="T40" fmla="*/ 0 w 82"/>
                    <a:gd name="T41" fmla="*/ 0 h 390"/>
                    <a:gd name="T42" fmla="*/ 0 w 82"/>
                    <a:gd name="T43" fmla="*/ 0 h 390"/>
                    <a:gd name="T44" fmla="*/ 0 w 82"/>
                    <a:gd name="T45" fmla="*/ 0 h 390"/>
                    <a:gd name="T46" fmla="*/ 0 w 82"/>
                    <a:gd name="T47" fmla="*/ 0 h 390"/>
                    <a:gd name="T48" fmla="*/ 0 w 82"/>
                    <a:gd name="T49" fmla="*/ 0 h 390"/>
                    <a:gd name="T50" fmla="*/ 0 w 82"/>
                    <a:gd name="T51" fmla="*/ 0 h 390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82"/>
                    <a:gd name="T79" fmla="*/ 0 h 390"/>
                    <a:gd name="T80" fmla="*/ 82 w 82"/>
                    <a:gd name="T81" fmla="*/ 390 h 390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82" h="390">
                      <a:moveTo>
                        <a:pt x="25" y="8"/>
                      </a:moveTo>
                      <a:lnTo>
                        <a:pt x="23" y="16"/>
                      </a:lnTo>
                      <a:lnTo>
                        <a:pt x="17" y="38"/>
                      </a:lnTo>
                      <a:lnTo>
                        <a:pt x="11" y="72"/>
                      </a:lnTo>
                      <a:lnTo>
                        <a:pt x="4" y="118"/>
                      </a:lnTo>
                      <a:lnTo>
                        <a:pt x="0" y="174"/>
                      </a:lnTo>
                      <a:lnTo>
                        <a:pt x="0" y="240"/>
                      </a:lnTo>
                      <a:lnTo>
                        <a:pt x="7" y="312"/>
                      </a:lnTo>
                      <a:lnTo>
                        <a:pt x="22" y="390"/>
                      </a:lnTo>
                      <a:lnTo>
                        <a:pt x="78" y="387"/>
                      </a:lnTo>
                      <a:lnTo>
                        <a:pt x="76" y="375"/>
                      </a:lnTo>
                      <a:lnTo>
                        <a:pt x="70" y="343"/>
                      </a:lnTo>
                      <a:lnTo>
                        <a:pt x="63" y="297"/>
                      </a:lnTo>
                      <a:lnTo>
                        <a:pt x="57" y="240"/>
                      </a:lnTo>
                      <a:lnTo>
                        <a:pt x="54" y="178"/>
                      </a:lnTo>
                      <a:lnTo>
                        <a:pt x="56" y="113"/>
                      </a:lnTo>
                      <a:lnTo>
                        <a:pt x="64" y="55"/>
                      </a:lnTo>
                      <a:lnTo>
                        <a:pt x="82" y="4"/>
                      </a:lnTo>
                      <a:lnTo>
                        <a:pt x="82" y="2"/>
                      </a:lnTo>
                      <a:lnTo>
                        <a:pt x="80" y="1"/>
                      </a:lnTo>
                      <a:lnTo>
                        <a:pt x="77" y="0"/>
                      </a:lnTo>
                      <a:lnTo>
                        <a:pt x="70" y="0"/>
                      </a:lnTo>
                      <a:lnTo>
                        <a:pt x="60" y="1"/>
                      </a:lnTo>
                      <a:lnTo>
                        <a:pt x="46" y="3"/>
                      </a:lnTo>
                      <a:lnTo>
                        <a:pt x="25" y="8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9010" name="Freeform 275"/>
                <p:cNvSpPr>
                  <a:spLocks/>
                </p:cNvSpPr>
                <p:nvPr/>
              </p:nvSpPr>
              <p:spPr bwMode="auto">
                <a:xfrm>
                  <a:off x="4853" y="1586"/>
                  <a:ext cx="8" cy="41"/>
                </a:xfrm>
                <a:custGeom>
                  <a:avLst/>
                  <a:gdLst>
                    <a:gd name="T0" fmla="*/ 0 w 59"/>
                    <a:gd name="T1" fmla="*/ 0 h 288"/>
                    <a:gd name="T2" fmla="*/ 0 w 59"/>
                    <a:gd name="T3" fmla="*/ 0 h 288"/>
                    <a:gd name="T4" fmla="*/ 0 w 59"/>
                    <a:gd name="T5" fmla="*/ 0 h 288"/>
                    <a:gd name="T6" fmla="*/ 0 w 59"/>
                    <a:gd name="T7" fmla="*/ 0 h 288"/>
                    <a:gd name="T8" fmla="*/ 0 w 59"/>
                    <a:gd name="T9" fmla="*/ 0 h 288"/>
                    <a:gd name="T10" fmla="*/ 0 w 59"/>
                    <a:gd name="T11" fmla="*/ 0 h 288"/>
                    <a:gd name="T12" fmla="*/ 0 w 59"/>
                    <a:gd name="T13" fmla="*/ 0 h 288"/>
                    <a:gd name="T14" fmla="*/ 0 w 59"/>
                    <a:gd name="T15" fmla="*/ 0 h 288"/>
                    <a:gd name="T16" fmla="*/ 0 w 59"/>
                    <a:gd name="T17" fmla="*/ 0 h 288"/>
                    <a:gd name="T18" fmla="*/ 0 w 59"/>
                    <a:gd name="T19" fmla="*/ 0 h 288"/>
                    <a:gd name="T20" fmla="*/ 0 w 59"/>
                    <a:gd name="T21" fmla="*/ 0 h 288"/>
                    <a:gd name="T22" fmla="*/ 0 w 59"/>
                    <a:gd name="T23" fmla="*/ 0 h 288"/>
                    <a:gd name="T24" fmla="*/ 0 w 59"/>
                    <a:gd name="T25" fmla="*/ 0 h 288"/>
                    <a:gd name="T26" fmla="*/ 0 w 59"/>
                    <a:gd name="T27" fmla="*/ 0 h 288"/>
                    <a:gd name="T28" fmla="*/ 0 w 59"/>
                    <a:gd name="T29" fmla="*/ 0 h 288"/>
                    <a:gd name="T30" fmla="*/ 0 w 59"/>
                    <a:gd name="T31" fmla="*/ 0 h 288"/>
                    <a:gd name="T32" fmla="*/ 0 w 59"/>
                    <a:gd name="T33" fmla="*/ 0 h 288"/>
                    <a:gd name="T34" fmla="*/ 0 w 59"/>
                    <a:gd name="T35" fmla="*/ 0 h 288"/>
                    <a:gd name="T36" fmla="*/ 0 w 59"/>
                    <a:gd name="T37" fmla="*/ 0 h 288"/>
                    <a:gd name="T38" fmla="*/ 0 w 59"/>
                    <a:gd name="T39" fmla="*/ 0 h 288"/>
                    <a:gd name="T40" fmla="*/ 0 w 59"/>
                    <a:gd name="T41" fmla="*/ 0 h 288"/>
                    <a:gd name="T42" fmla="*/ 0 w 59"/>
                    <a:gd name="T43" fmla="*/ 0 h 288"/>
                    <a:gd name="T44" fmla="*/ 0 w 59"/>
                    <a:gd name="T45" fmla="*/ 0 h 288"/>
                    <a:gd name="T46" fmla="*/ 0 w 59"/>
                    <a:gd name="T47" fmla="*/ 0 h 288"/>
                    <a:gd name="T48" fmla="*/ 0 w 59"/>
                    <a:gd name="T49" fmla="*/ 0 h 288"/>
                    <a:gd name="T50" fmla="*/ 0 w 59"/>
                    <a:gd name="T51" fmla="*/ 0 h 288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59"/>
                    <a:gd name="T79" fmla="*/ 0 h 288"/>
                    <a:gd name="T80" fmla="*/ 59 w 59"/>
                    <a:gd name="T81" fmla="*/ 288 h 288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59" h="288">
                      <a:moveTo>
                        <a:pt x="18" y="6"/>
                      </a:moveTo>
                      <a:lnTo>
                        <a:pt x="17" y="11"/>
                      </a:lnTo>
                      <a:lnTo>
                        <a:pt x="13" y="27"/>
                      </a:lnTo>
                      <a:lnTo>
                        <a:pt x="7" y="53"/>
                      </a:lnTo>
                      <a:lnTo>
                        <a:pt x="2" y="87"/>
                      </a:lnTo>
                      <a:lnTo>
                        <a:pt x="0" y="130"/>
                      </a:lnTo>
                      <a:lnTo>
                        <a:pt x="0" y="177"/>
                      </a:lnTo>
                      <a:lnTo>
                        <a:pt x="5" y="231"/>
                      </a:lnTo>
                      <a:lnTo>
                        <a:pt x="16" y="288"/>
                      </a:lnTo>
                      <a:lnTo>
                        <a:pt x="57" y="286"/>
                      </a:lnTo>
                      <a:lnTo>
                        <a:pt x="56" y="278"/>
                      </a:lnTo>
                      <a:lnTo>
                        <a:pt x="51" y="254"/>
                      </a:lnTo>
                      <a:lnTo>
                        <a:pt x="47" y="219"/>
                      </a:lnTo>
                      <a:lnTo>
                        <a:pt x="42" y="177"/>
                      </a:lnTo>
                      <a:lnTo>
                        <a:pt x="40" y="131"/>
                      </a:lnTo>
                      <a:lnTo>
                        <a:pt x="41" y="84"/>
                      </a:lnTo>
                      <a:lnTo>
                        <a:pt x="47" y="40"/>
                      </a:lnTo>
                      <a:lnTo>
                        <a:pt x="59" y="3"/>
                      </a:lnTo>
                      <a:lnTo>
                        <a:pt x="59" y="2"/>
                      </a:lnTo>
                      <a:lnTo>
                        <a:pt x="58" y="1"/>
                      </a:lnTo>
                      <a:lnTo>
                        <a:pt x="56" y="0"/>
                      </a:lnTo>
                      <a:lnTo>
                        <a:pt x="51" y="0"/>
                      </a:lnTo>
                      <a:lnTo>
                        <a:pt x="45" y="0"/>
                      </a:lnTo>
                      <a:lnTo>
                        <a:pt x="33" y="2"/>
                      </a:lnTo>
                      <a:lnTo>
                        <a:pt x="18" y="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9011" name="Freeform 276"/>
                <p:cNvSpPr>
                  <a:spLocks/>
                </p:cNvSpPr>
                <p:nvPr/>
              </p:nvSpPr>
              <p:spPr bwMode="auto">
                <a:xfrm>
                  <a:off x="4972" y="1546"/>
                  <a:ext cx="28" cy="111"/>
                </a:xfrm>
                <a:custGeom>
                  <a:avLst/>
                  <a:gdLst>
                    <a:gd name="T0" fmla="*/ 0 w 198"/>
                    <a:gd name="T1" fmla="*/ 0 h 779"/>
                    <a:gd name="T2" fmla="*/ 0 w 198"/>
                    <a:gd name="T3" fmla="*/ 0 h 779"/>
                    <a:gd name="T4" fmla="*/ 0 w 198"/>
                    <a:gd name="T5" fmla="*/ 0 h 779"/>
                    <a:gd name="T6" fmla="*/ 0 w 198"/>
                    <a:gd name="T7" fmla="*/ 0 h 779"/>
                    <a:gd name="T8" fmla="*/ 0 w 198"/>
                    <a:gd name="T9" fmla="*/ 0 h 779"/>
                    <a:gd name="T10" fmla="*/ 0 w 198"/>
                    <a:gd name="T11" fmla="*/ 0 h 779"/>
                    <a:gd name="T12" fmla="*/ 0 w 198"/>
                    <a:gd name="T13" fmla="*/ 0 h 779"/>
                    <a:gd name="T14" fmla="*/ 0 w 198"/>
                    <a:gd name="T15" fmla="*/ 0 h 779"/>
                    <a:gd name="T16" fmla="*/ 0 w 198"/>
                    <a:gd name="T17" fmla="*/ 0 h 779"/>
                    <a:gd name="T18" fmla="*/ 0 w 198"/>
                    <a:gd name="T19" fmla="*/ 0 h 779"/>
                    <a:gd name="T20" fmla="*/ 0 w 198"/>
                    <a:gd name="T21" fmla="*/ 0 h 779"/>
                    <a:gd name="T22" fmla="*/ 0 w 198"/>
                    <a:gd name="T23" fmla="*/ 0 h 779"/>
                    <a:gd name="T24" fmla="*/ 0 w 198"/>
                    <a:gd name="T25" fmla="*/ 0 h 779"/>
                    <a:gd name="T26" fmla="*/ 0 w 198"/>
                    <a:gd name="T27" fmla="*/ 0 h 779"/>
                    <a:gd name="T28" fmla="*/ 0 w 198"/>
                    <a:gd name="T29" fmla="*/ 0 h 779"/>
                    <a:gd name="T30" fmla="*/ 0 w 198"/>
                    <a:gd name="T31" fmla="*/ 0 h 779"/>
                    <a:gd name="T32" fmla="*/ 0 w 198"/>
                    <a:gd name="T33" fmla="*/ 0 h 779"/>
                    <a:gd name="T34" fmla="*/ 0 w 198"/>
                    <a:gd name="T35" fmla="*/ 0 h 779"/>
                    <a:gd name="T36" fmla="*/ 0 w 198"/>
                    <a:gd name="T37" fmla="*/ 0 h 779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98"/>
                    <a:gd name="T58" fmla="*/ 0 h 779"/>
                    <a:gd name="T59" fmla="*/ 198 w 198"/>
                    <a:gd name="T60" fmla="*/ 779 h 779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98" h="779">
                      <a:moveTo>
                        <a:pt x="198" y="6"/>
                      </a:moveTo>
                      <a:lnTo>
                        <a:pt x="194" y="12"/>
                      </a:lnTo>
                      <a:lnTo>
                        <a:pt x="180" y="31"/>
                      </a:lnTo>
                      <a:lnTo>
                        <a:pt x="163" y="72"/>
                      </a:lnTo>
                      <a:lnTo>
                        <a:pt x="146" y="138"/>
                      </a:lnTo>
                      <a:lnTo>
                        <a:pt x="132" y="236"/>
                      </a:lnTo>
                      <a:lnTo>
                        <a:pt x="125" y="373"/>
                      </a:lnTo>
                      <a:lnTo>
                        <a:pt x="130" y="551"/>
                      </a:lnTo>
                      <a:lnTo>
                        <a:pt x="148" y="779"/>
                      </a:lnTo>
                      <a:lnTo>
                        <a:pt x="37" y="779"/>
                      </a:lnTo>
                      <a:lnTo>
                        <a:pt x="34" y="756"/>
                      </a:lnTo>
                      <a:lnTo>
                        <a:pt x="23" y="693"/>
                      </a:lnTo>
                      <a:lnTo>
                        <a:pt x="13" y="599"/>
                      </a:lnTo>
                      <a:lnTo>
                        <a:pt x="4" y="483"/>
                      </a:lnTo>
                      <a:lnTo>
                        <a:pt x="0" y="357"/>
                      </a:lnTo>
                      <a:lnTo>
                        <a:pt x="7" y="227"/>
                      </a:lnTo>
                      <a:lnTo>
                        <a:pt x="27" y="105"/>
                      </a:lnTo>
                      <a:lnTo>
                        <a:pt x="65" y="0"/>
                      </a:lnTo>
                      <a:lnTo>
                        <a:pt x="198" y="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9012" name="Freeform 277"/>
                <p:cNvSpPr>
                  <a:spLocks/>
                </p:cNvSpPr>
                <p:nvPr/>
              </p:nvSpPr>
              <p:spPr bwMode="auto">
                <a:xfrm>
                  <a:off x="4973" y="1553"/>
                  <a:ext cx="24" cy="96"/>
                </a:xfrm>
                <a:custGeom>
                  <a:avLst/>
                  <a:gdLst>
                    <a:gd name="T0" fmla="*/ 0 w 169"/>
                    <a:gd name="T1" fmla="*/ 0 h 666"/>
                    <a:gd name="T2" fmla="*/ 0 w 169"/>
                    <a:gd name="T3" fmla="*/ 0 h 666"/>
                    <a:gd name="T4" fmla="*/ 0 w 169"/>
                    <a:gd name="T5" fmla="*/ 0 h 666"/>
                    <a:gd name="T6" fmla="*/ 0 w 169"/>
                    <a:gd name="T7" fmla="*/ 0 h 666"/>
                    <a:gd name="T8" fmla="*/ 0 w 169"/>
                    <a:gd name="T9" fmla="*/ 0 h 666"/>
                    <a:gd name="T10" fmla="*/ 0 w 169"/>
                    <a:gd name="T11" fmla="*/ 0 h 666"/>
                    <a:gd name="T12" fmla="*/ 0 w 169"/>
                    <a:gd name="T13" fmla="*/ 0 h 666"/>
                    <a:gd name="T14" fmla="*/ 0 w 169"/>
                    <a:gd name="T15" fmla="*/ 0 h 666"/>
                    <a:gd name="T16" fmla="*/ 0 w 169"/>
                    <a:gd name="T17" fmla="*/ 0 h 666"/>
                    <a:gd name="T18" fmla="*/ 0 w 169"/>
                    <a:gd name="T19" fmla="*/ 0 h 666"/>
                    <a:gd name="T20" fmla="*/ 0 w 169"/>
                    <a:gd name="T21" fmla="*/ 0 h 666"/>
                    <a:gd name="T22" fmla="*/ 0 w 169"/>
                    <a:gd name="T23" fmla="*/ 0 h 666"/>
                    <a:gd name="T24" fmla="*/ 0 w 169"/>
                    <a:gd name="T25" fmla="*/ 0 h 666"/>
                    <a:gd name="T26" fmla="*/ 0 w 169"/>
                    <a:gd name="T27" fmla="*/ 0 h 666"/>
                    <a:gd name="T28" fmla="*/ 0 w 169"/>
                    <a:gd name="T29" fmla="*/ 0 h 666"/>
                    <a:gd name="T30" fmla="*/ 0 w 169"/>
                    <a:gd name="T31" fmla="*/ 0 h 666"/>
                    <a:gd name="T32" fmla="*/ 0 w 169"/>
                    <a:gd name="T33" fmla="*/ 0 h 666"/>
                    <a:gd name="T34" fmla="*/ 0 w 169"/>
                    <a:gd name="T35" fmla="*/ 0 h 666"/>
                    <a:gd name="T36" fmla="*/ 0 w 169"/>
                    <a:gd name="T37" fmla="*/ 0 h 66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69"/>
                    <a:gd name="T58" fmla="*/ 0 h 666"/>
                    <a:gd name="T59" fmla="*/ 169 w 169"/>
                    <a:gd name="T60" fmla="*/ 666 h 666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69" h="666">
                      <a:moveTo>
                        <a:pt x="169" y="5"/>
                      </a:moveTo>
                      <a:lnTo>
                        <a:pt x="164" y="10"/>
                      </a:lnTo>
                      <a:lnTo>
                        <a:pt x="154" y="27"/>
                      </a:lnTo>
                      <a:lnTo>
                        <a:pt x="139" y="61"/>
                      </a:lnTo>
                      <a:lnTo>
                        <a:pt x="124" y="118"/>
                      </a:lnTo>
                      <a:lnTo>
                        <a:pt x="113" y="201"/>
                      </a:lnTo>
                      <a:lnTo>
                        <a:pt x="107" y="318"/>
                      </a:lnTo>
                      <a:lnTo>
                        <a:pt x="110" y="470"/>
                      </a:lnTo>
                      <a:lnTo>
                        <a:pt x="126" y="666"/>
                      </a:lnTo>
                      <a:lnTo>
                        <a:pt x="31" y="666"/>
                      </a:lnTo>
                      <a:lnTo>
                        <a:pt x="28" y="646"/>
                      </a:lnTo>
                      <a:lnTo>
                        <a:pt x="20" y="592"/>
                      </a:lnTo>
                      <a:lnTo>
                        <a:pt x="11" y="512"/>
                      </a:lnTo>
                      <a:lnTo>
                        <a:pt x="3" y="413"/>
                      </a:lnTo>
                      <a:lnTo>
                        <a:pt x="0" y="305"/>
                      </a:lnTo>
                      <a:lnTo>
                        <a:pt x="6" y="195"/>
                      </a:lnTo>
                      <a:lnTo>
                        <a:pt x="23" y="90"/>
                      </a:lnTo>
                      <a:lnTo>
                        <a:pt x="55" y="0"/>
                      </a:lnTo>
                      <a:lnTo>
                        <a:pt x="169" y="5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9013" name="Freeform 278"/>
                <p:cNvSpPr>
                  <a:spLocks/>
                </p:cNvSpPr>
                <p:nvPr/>
              </p:nvSpPr>
              <p:spPr bwMode="auto">
                <a:xfrm>
                  <a:off x="4974" y="1561"/>
                  <a:ext cx="20" cy="79"/>
                </a:xfrm>
                <a:custGeom>
                  <a:avLst/>
                  <a:gdLst>
                    <a:gd name="T0" fmla="*/ 0 w 140"/>
                    <a:gd name="T1" fmla="*/ 0 h 551"/>
                    <a:gd name="T2" fmla="*/ 0 w 140"/>
                    <a:gd name="T3" fmla="*/ 0 h 551"/>
                    <a:gd name="T4" fmla="*/ 0 w 140"/>
                    <a:gd name="T5" fmla="*/ 0 h 551"/>
                    <a:gd name="T6" fmla="*/ 0 w 140"/>
                    <a:gd name="T7" fmla="*/ 0 h 551"/>
                    <a:gd name="T8" fmla="*/ 0 w 140"/>
                    <a:gd name="T9" fmla="*/ 0 h 551"/>
                    <a:gd name="T10" fmla="*/ 0 w 140"/>
                    <a:gd name="T11" fmla="*/ 0 h 551"/>
                    <a:gd name="T12" fmla="*/ 0 w 140"/>
                    <a:gd name="T13" fmla="*/ 0 h 551"/>
                    <a:gd name="T14" fmla="*/ 0 w 140"/>
                    <a:gd name="T15" fmla="*/ 0 h 551"/>
                    <a:gd name="T16" fmla="*/ 0 w 140"/>
                    <a:gd name="T17" fmla="*/ 0 h 551"/>
                    <a:gd name="T18" fmla="*/ 0 w 140"/>
                    <a:gd name="T19" fmla="*/ 0 h 551"/>
                    <a:gd name="T20" fmla="*/ 0 w 140"/>
                    <a:gd name="T21" fmla="*/ 0 h 551"/>
                    <a:gd name="T22" fmla="*/ 0 w 140"/>
                    <a:gd name="T23" fmla="*/ 0 h 551"/>
                    <a:gd name="T24" fmla="*/ 0 w 140"/>
                    <a:gd name="T25" fmla="*/ 0 h 551"/>
                    <a:gd name="T26" fmla="*/ 0 w 140"/>
                    <a:gd name="T27" fmla="*/ 0 h 551"/>
                    <a:gd name="T28" fmla="*/ 0 w 140"/>
                    <a:gd name="T29" fmla="*/ 0 h 551"/>
                    <a:gd name="T30" fmla="*/ 0 w 140"/>
                    <a:gd name="T31" fmla="*/ 0 h 551"/>
                    <a:gd name="T32" fmla="*/ 0 w 140"/>
                    <a:gd name="T33" fmla="*/ 0 h 551"/>
                    <a:gd name="T34" fmla="*/ 0 w 140"/>
                    <a:gd name="T35" fmla="*/ 0 h 551"/>
                    <a:gd name="T36" fmla="*/ 0 w 140"/>
                    <a:gd name="T37" fmla="*/ 0 h 551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40"/>
                    <a:gd name="T58" fmla="*/ 0 h 551"/>
                    <a:gd name="T59" fmla="*/ 140 w 140"/>
                    <a:gd name="T60" fmla="*/ 551 h 551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40" h="551">
                      <a:moveTo>
                        <a:pt x="140" y="5"/>
                      </a:moveTo>
                      <a:lnTo>
                        <a:pt x="136" y="8"/>
                      </a:lnTo>
                      <a:lnTo>
                        <a:pt x="127" y="23"/>
                      </a:lnTo>
                      <a:lnTo>
                        <a:pt x="116" y="51"/>
                      </a:lnTo>
                      <a:lnTo>
                        <a:pt x="103" y="98"/>
                      </a:lnTo>
                      <a:lnTo>
                        <a:pt x="94" y="167"/>
                      </a:lnTo>
                      <a:lnTo>
                        <a:pt x="90" y="264"/>
                      </a:lnTo>
                      <a:lnTo>
                        <a:pt x="92" y="390"/>
                      </a:lnTo>
                      <a:lnTo>
                        <a:pt x="106" y="551"/>
                      </a:lnTo>
                      <a:lnTo>
                        <a:pt x="27" y="551"/>
                      </a:lnTo>
                      <a:lnTo>
                        <a:pt x="24" y="535"/>
                      </a:lnTo>
                      <a:lnTo>
                        <a:pt x="17" y="490"/>
                      </a:lnTo>
                      <a:lnTo>
                        <a:pt x="9" y="423"/>
                      </a:lnTo>
                      <a:lnTo>
                        <a:pt x="3" y="342"/>
                      </a:lnTo>
                      <a:lnTo>
                        <a:pt x="0" y="252"/>
                      </a:lnTo>
                      <a:lnTo>
                        <a:pt x="5" y="161"/>
                      </a:lnTo>
                      <a:lnTo>
                        <a:pt x="20" y="75"/>
                      </a:lnTo>
                      <a:lnTo>
                        <a:pt x="46" y="0"/>
                      </a:lnTo>
                      <a:lnTo>
                        <a:pt x="140" y="5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9014" name="Freeform 279"/>
                <p:cNvSpPr>
                  <a:spLocks/>
                </p:cNvSpPr>
                <p:nvPr/>
              </p:nvSpPr>
              <p:spPr bwMode="auto">
                <a:xfrm>
                  <a:off x="4975" y="1569"/>
                  <a:ext cx="16" cy="62"/>
                </a:xfrm>
                <a:custGeom>
                  <a:avLst/>
                  <a:gdLst>
                    <a:gd name="T0" fmla="*/ 0 w 111"/>
                    <a:gd name="T1" fmla="*/ 0 h 437"/>
                    <a:gd name="T2" fmla="*/ 0 w 111"/>
                    <a:gd name="T3" fmla="*/ 0 h 437"/>
                    <a:gd name="T4" fmla="*/ 0 w 111"/>
                    <a:gd name="T5" fmla="*/ 0 h 437"/>
                    <a:gd name="T6" fmla="*/ 0 w 111"/>
                    <a:gd name="T7" fmla="*/ 0 h 437"/>
                    <a:gd name="T8" fmla="*/ 0 w 111"/>
                    <a:gd name="T9" fmla="*/ 0 h 437"/>
                    <a:gd name="T10" fmla="*/ 0 w 111"/>
                    <a:gd name="T11" fmla="*/ 0 h 437"/>
                    <a:gd name="T12" fmla="*/ 0 w 111"/>
                    <a:gd name="T13" fmla="*/ 0 h 437"/>
                    <a:gd name="T14" fmla="*/ 0 w 111"/>
                    <a:gd name="T15" fmla="*/ 0 h 437"/>
                    <a:gd name="T16" fmla="*/ 0 w 111"/>
                    <a:gd name="T17" fmla="*/ 0 h 437"/>
                    <a:gd name="T18" fmla="*/ 0 w 111"/>
                    <a:gd name="T19" fmla="*/ 0 h 437"/>
                    <a:gd name="T20" fmla="*/ 0 w 111"/>
                    <a:gd name="T21" fmla="*/ 0 h 437"/>
                    <a:gd name="T22" fmla="*/ 0 w 111"/>
                    <a:gd name="T23" fmla="*/ 0 h 437"/>
                    <a:gd name="T24" fmla="*/ 0 w 111"/>
                    <a:gd name="T25" fmla="*/ 0 h 437"/>
                    <a:gd name="T26" fmla="*/ 0 w 111"/>
                    <a:gd name="T27" fmla="*/ 0 h 437"/>
                    <a:gd name="T28" fmla="*/ 0 w 111"/>
                    <a:gd name="T29" fmla="*/ 0 h 437"/>
                    <a:gd name="T30" fmla="*/ 0 w 111"/>
                    <a:gd name="T31" fmla="*/ 0 h 437"/>
                    <a:gd name="T32" fmla="*/ 0 w 111"/>
                    <a:gd name="T33" fmla="*/ 0 h 437"/>
                    <a:gd name="T34" fmla="*/ 0 w 111"/>
                    <a:gd name="T35" fmla="*/ 0 h 437"/>
                    <a:gd name="T36" fmla="*/ 0 w 111"/>
                    <a:gd name="T37" fmla="*/ 0 h 437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11"/>
                    <a:gd name="T58" fmla="*/ 0 h 437"/>
                    <a:gd name="T59" fmla="*/ 111 w 111"/>
                    <a:gd name="T60" fmla="*/ 437 h 437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11" h="437">
                      <a:moveTo>
                        <a:pt x="111" y="4"/>
                      </a:moveTo>
                      <a:lnTo>
                        <a:pt x="108" y="7"/>
                      </a:lnTo>
                      <a:lnTo>
                        <a:pt x="101" y="18"/>
                      </a:lnTo>
                      <a:lnTo>
                        <a:pt x="92" y="41"/>
                      </a:lnTo>
                      <a:lnTo>
                        <a:pt x="82" y="77"/>
                      </a:lnTo>
                      <a:lnTo>
                        <a:pt x="75" y="133"/>
                      </a:lnTo>
                      <a:lnTo>
                        <a:pt x="70" y="208"/>
                      </a:lnTo>
                      <a:lnTo>
                        <a:pt x="72" y="309"/>
                      </a:lnTo>
                      <a:lnTo>
                        <a:pt x="83" y="437"/>
                      </a:lnTo>
                      <a:lnTo>
                        <a:pt x="21" y="437"/>
                      </a:lnTo>
                      <a:lnTo>
                        <a:pt x="19" y="424"/>
                      </a:lnTo>
                      <a:lnTo>
                        <a:pt x="13" y="389"/>
                      </a:lnTo>
                      <a:lnTo>
                        <a:pt x="7" y="336"/>
                      </a:lnTo>
                      <a:lnTo>
                        <a:pt x="3" y="272"/>
                      </a:lnTo>
                      <a:lnTo>
                        <a:pt x="0" y="200"/>
                      </a:lnTo>
                      <a:lnTo>
                        <a:pt x="5" y="128"/>
                      </a:lnTo>
                      <a:lnTo>
                        <a:pt x="16" y="59"/>
                      </a:lnTo>
                      <a:lnTo>
                        <a:pt x="37" y="0"/>
                      </a:lnTo>
                      <a:lnTo>
                        <a:pt x="111" y="4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9015" name="Freeform 280"/>
                <p:cNvSpPr>
                  <a:spLocks/>
                </p:cNvSpPr>
                <p:nvPr/>
              </p:nvSpPr>
              <p:spPr bwMode="auto">
                <a:xfrm>
                  <a:off x="4976" y="1577"/>
                  <a:ext cx="12" cy="46"/>
                </a:xfrm>
                <a:custGeom>
                  <a:avLst/>
                  <a:gdLst>
                    <a:gd name="T0" fmla="*/ 0 w 82"/>
                    <a:gd name="T1" fmla="*/ 0 h 322"/>
                    <a:gd name="T2" fmla="*/ 0 w 82"/>
                    <a:gd name="T3" fmla="*/ 0 h 322"/>
                    <a:gd name="T4" fmla="*/ 0 w 82"/>
                    <a:gd name="T5" fmla="*/ 0 h 322"/>
                    <a:gd name="T6" fmla="*/ 0 w 82"/>
                    <a:gd name="T7" fmla="*/ 0 h 322"/>
                    <a:gd name="T8" fmla="*/ 0 w 82"/>
                    <a:gd name="T9" fmla="*/ 0 h 322"/>
                    <a:gd name="T10" fmla="*/ 0 w 82"/>
                    <a:gd name="T11" fmla="*/ 0 h 322"/>
                    <a:gd name="T12" fmla="*/ 0 w 82"/>
                    <a:gd name="T13" fmla="*/ 0 h 322"/>
                    <a:gd name="T14" fmla="*/ 0 w 82"/>
                    <a:gd name="T15" fmla="*/ 0 h 322"/>
                    <a:gd name="T16" fmla="*/ 0 w 82"/>
                    <a:gd name="T17" fmla="*/ 0 h 322"/>
                    <a:gd name="T18" fmla="*/ 0 w 82"/>
                    <a:gd name="T19" fmla="*/ 0 h 322"/>
                    <a:gd name="T20" fmla="*/ 0 w 82"/>
                    <a:gd name="T21" fmla="*/ 0 h 322"/>
                    <a:gd name="T22" fmla="*/ 0 w 82"/>
                    <a:gd name="T23" fmla="*/ 0 h 322"/>
                    <a:gd name="T24" fmla="*/ 0 w 82"/>
                    <a:gd name="T25" fmla="*/ 0 h 322"/>
                    <a:gd name="T26" fmla="*/ 0 w 82"/>
                    <a:gd name="T27" fmla="*/ 0 h 322"/>
                    <a:gd name="T28" fmla="*/ 0 w 82"/>
                    <a:gd name="T29" fmla="*/ 0 h 322"/>
                    <a:gd name="T30" fmla="*/ 0 w 82"/>
                    <a:gd name="T31" fmla="*/ 0 h 322"/>
                    <a:gd name="T32" fmla="*/ 0 w 82"/>
                    <a:gd name="T33" fmla="*/ 0 h 322"/>
                    <a:gd name="T34" fmla="*/ 0 w 82"/>
                    <a:gd name="T35" fmla="*/ 0 h 322"/>
                    <a:gd name="T36" fmla="*/ 0 w 82"/>
                    <a:gd name="T37" fmla="*/ 0 h 322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82"/>
                    <a:gd name="T58" fmla="*/ 0 h 322"/>
                    <a:gd name="T59" fmla="*/ 82 w 82"/>
                    <a:gd name="T60" fmla="*/ 322 h 322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82" h="322">
                      <a:moveTo>
                        <a:pt x="82" y="3"/>
                      </a:moveTo>
                      <a:lnTo>
                        <a:pt x="79" y="5"/>
                      </a:lnTo>
                      <a:lnTo>
                        <a:pt x="75" y="13"/>
                      </a:lnTo>
                      <a:lnTo>
                        <a:pt x="67" y="30"/>
                      </a:lnTo>
                      <a:lnTo>
                        <a:pt x="60" y="57"/>
                      </a:lnTo>
                      <a:lnTo>
                        <a:pt x="54" y="98"/>
                      </a:lnTo>
                      <a:lnTo>
                        <a:pt x="52" y="154"/>
                      </a:lnTo>
                      <a:lnTo>
                        <a:pt x="53" y="228"/>
                      </a:lnTo>
                      <a:lnTo>
                        <a:pt x="61" y="322"/>
                      </a:lnTo>
                      <a:lnTo>
                        <a:pt x="15" y="322"/>
                      </a:lnTo>
                      <a:lnTo>
                        <a:pt x="14" y="313"/>
                      </a:lnTo>
                      <a:lnTo>
                        <a:pt x="9" y="287"/>
                      </a:lnTo>
                      <a:lnTo>
                        <a:pt x="5" y="247"/>
                      </a:lnTo>
                      <a:lnTo>
                        <a:pt x="1" y="200"/>
                      </a:lnTo>
                      <a:lnTo>
                        <a:pt x="0" y="147"/>
                      </a:lnTo>
                      <a:lnTo>
                        <a:pt x="3" y="95"/>
                      </a:lnTo>
                      <a:lnTo>
                        <a:pt x="11" y="44"/>
                      </a:lnTo>
                      <a:lnTo>
                        <a:pt x="27" y="0"/>
                      </a:lnTo>
                      <a:lnTo>
                        <a:pt x="82" y="3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9016" name="Rectangle 281"/>
                <p:cNvSpPr>
                  <a:spLocks noChangeArrowheads="1"/>
                </p:cNvSpPr>
                <p:nvPr/>
              </p:nvSpPr>
              <p:spPr bwMode="auto">
                <a:xfrm>
                  <a:off x="4824" y="1565"/>
                  <a:ext cx="4" cy="146"/>
                </a:xfrm>
                <a:prstGeom prst="rect">
                  <a:avLst/>
                </a:prstGeom>
                <a:solidFill>
                  <a:srgbClr val="DDDD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charset="0"/>
                    <a:buChar char="r"/>
                    <a:defRPr sz="28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75000"/>
                    <a:buFont typeface="ZapfDingbats" charset="0"/>
                    <a:buChar char="m"/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59017" name="Freeform 282"/>
                <p:cNvSpPr>
                  <a:spLocks/>
                </p:cNvSpPr>
                <p:nvPr/>
              </p:nvSpPr>
              <p:spPr bwMode="auto">
                <a:xfrm>
                  <a:off x="4876" y="1563"/>
                  <a:ext cx="57" cy="67"/>
                </a:xfrm>
                <a:custGeom>
                  <a:avLst/>
                  <a:gdLst>
                    <a:gd name="T0" fmla="*/ 0 w 398"/>
                    <a:gd name="T1" fmla="*/ 0 h 469"/>
                    <a:gd name="T2" fmla="*/ 0 w 398"/>
                    <a:gd name="T3" fmla="*/ 0 h 469"/>
                    <a:gd name="T4" fmla="*/ 0 w 398"/>
                    <a:gd name="T5" fmla="*/ 0 h 469"/>
                    <a:gd name="T6" fmla="*/ 0 w 398"/>
                    <a:gd name="T7" fmla="*/ 0 h 469"/>
                    <a:gd name="T8" fmla="*/ 0 w 398"/>
                    <a:gd name="T9" fmla="*/ 0 h 469"/>
                    <a:gd name="T10" fmla="*/ 0 w 398"/>
                    <a:gd name="T11" fmla="*/ 0 h 469"/>
                    <a:gd name="T12" fmla="*/ 0 w 398"/>
                    <a:gd name="T13" fmla="*/ 0 h 469"/>
                    <a:gd name="T14" fmla="*/ 0 w 398"/>
                    <a:gd name="T15" fmla="*/ 0 h 469"/>
                    <a:gd name="T16" fmla="*/ 0 w 398"/>
                    <a:gd name="T17" fmla="*/ 0 h 469"/>
                    <a:gd name="T18" fmla="*/ 0 w 398"/>
                    <a:gd name="T19" fmla="*/ 0 h 469"/>
                    <a:gd name="T20" fmla="*/ 0 w 398"/>
                    <a:gd name="T21" fmla="*/ 0 h 469"/>
                    <a:gd name="T22" fmla="*/ 0 w 398"/>
                    <a:gd name="T23" fmla="*/ 0 h 469"/>
                    <a:gd name="T24" fmla="*/ 0 w 398"/>
                    <a:gd name="T25" fmla="*/ 0 h 469"/>
                    <a:gd name="T26" fmla="*/ 0 w 398"/>
                    <a:gd name="T27" fmla="*/ 0 h 469"/>
                    <a:gd name="T28" fmla="*/ 0 w 398"/>
                    <a:gd name="T29" fmla="*/ 0 h 469"/>
                    <a:gd name="T30" fmla="*/ 0 w 398"/>
                    <a:gd name="T31" fmla="*/ 0 h 469"/>
                    <a:gd name="T32" fmla="*/ 0 w 398"/>
                    <a:gd name="T33" fmla="*/ 0 h 469"/>
                    <a:gd name="T34" fmla="*/ 0 w 398"/>
                    <a:gd name="T35" fmla="*/ 0 h 469"/>
                    <a:gd name="T36" fmla="*/ 0 w 398"/>
                    <a:gd name="T37" fmla="*/ 0 h 469"/>
                    <a:gd name="T38" fmla="*/ 0 w 398"/>
                    <a:gd name="T39" fmla="*/ 0 h 469"/>
                    <a:gd name="T40" fmla="*/ 0 w 398"/>
                    <a:gd name="T41" fmla="*/ 0 h 469"/>
                    <a:gd name="T42" fmla="*/ 0 w 398"/>
                    <a:gd name="T43" fmla="*/ 0 h 469"/>
                    <a:gd name="T44" fmla="*/ 0 w 398"/>
                    <a:gd name="T45" fmla="*/ 0 h 469"/>
                    <a:gd name="T46" fmla="*/ 0 w 398"/>
                    <a:gd name="T47" fmla="*/ 0 h 469"/>
                    <a:gd name="T48" fmla="*/ 0 w 398"/>
                    <a:gd name="T49" fmla="*/ 0 h 469"/>
                    <a:gd name="T50" fmla="*/ 0 w 398"/>
                    <a:gd name="T51" fmla="*/ 0 h 469"/>
                    <a:gd name="T52" fmla="*/ 0 w 398"/>
                    <a:gd name="T53" fmla="*/ 0 h 469"/>
                    <a:gd name="T54" fmla="*/ 0 w 398"/>
                    <a:gd name="T55" fmla="*/ 0 h 469"/>
                    <a:gd name="T56" fmla="*/ 0 w 398"/>
                    <a:gd name="T57" fmla="*/ 0 h 469"/>
                    <a:gd name="T58" fmla="*/ 0 w 398"/>
                    <a:gd name="T59" fmla="*/ 0 h 469"/>
                    <a:gd name="T60" fmla="*/ 0 w 398"/>
                    <a:gd name="T61" fmla="*/ 0 h 469"/>
                    <a:gd name="T62" fmla="*/ 0 w 398"/>
                    <a:gd name="T63" fmla="*/ 0 h 469"/>
                    <a:gd name="T64" fmla="*/ 0 w 398"/>
                    <a:gd name="T65" fmla="*/ 0 h 469"/>
                    <a:gd name="T66" fmla="*/ 0 w 398"/>
                    <a:gd name="T67" fmla="*/ 0 h 469"/>
                    <a:gd name="T68" fmla="*/ 0 w 398"/>
                    <a:gd name="T69" fmla="*/ 0 h 469"/>
                    <a:gd name="T70" fmla="*/ 0 w 398"/>
                    <a:gd name="T71" fmla="*/ 0 h 469"/>
                    <a:gd name="T72" fmla="*/ 0 w 398"/>
                    <a:gd name="T73" fmla="*/ 0 h 469"/>
                    <a:gd name="T74" fmla="*/ 0 w 398"/>
                    <a:gd name="T75" fmla="*/ 0 h 469"/>
                    <a:gd name="T76" fmla="*/ 0 w 398"/>
                    <a:gd name="T77" fmla="*/ 0 h 469"/>
                    <a:gd name="T78" fmla="*/ 0 w 398"/>
                    <a:gd name="T79" fmla="*/ 0 h 469"/>
                    <a:gd name="T80" fmla="*/ 0 w 398"/>
                    <a:gd name="T81" fmla="*/ 0 h 469"/>
                    <a:gd name="T82" fmla="*/ 0 w 398"/>
                    <a:gd name="T83" fmla="*/ 0 h 469"/>
                    <a:gd name="T84" fmla="*/ 0 w 398"/>
                    <a:gd name="T85" fmla="*/ 0 h 469"/>
                    <a:gd name="T86" fmla="*/ 0 w 398"/>
                    <a:gd name="T87" fmla="*/ 0 h 469"/>
                    <a:gd name="T88" fmla="*/ 0 w 398"/>
                    <a:gd name="T89" fmla="*/ 0 h 469"/>
                    <a:gd name="T90" fmla="*/ 0 w 398"/>
                    <a:gd name="T91" fmla="*/ 0 h 469"/>
                    <a:gd name="T92" fmla="*/ 0 w 398"/>
                    <a:gd name="T93" fmla="*/ 0 h 469"/>
                    <a:gd name="T94" fmla="*/ 0 w 398"/>
                    <a:gd name="T95" fmla="*/ 0 h 469"/>
                    <a:gd name="T96" fmla="*/ 0 w 398"/>
                    <a:gd name="T97" fmla="*/ 0 h 469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w 398"/>
                    <a:gd name="T148" fmla="*/ 0 h 469"/>
                    <a:gd name="T149" fmla="*/ 398 w 398"/>
                    <a:gd name="T150" fmla="*/ 469 h 469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T147" t="T148" r="T149" b="T150"/>
                  <a:pathLst>
                    <a:path w="398" h="469">
                      <a:moveTo>
                        <a:pt x="37" y="44"/>
                      </a:moveTo>
                      <a:lnTo>
                        <a:pt x="33" y="53"/>
                      </a:lnTo>
                      <a:lnTo>
                        <a:pt x="27" y="79"/>
                      </a:lnTo>
                      <a:lnTo>
                        <a:pt x="17" y="120"/>
                      </a:lnTo>
                      <a:lnTo>
                        <a:pt x="8" y="174"/>
                      </a:lnTo>
                      <a:lnTo>
                        <a:pt x="1" y="238"/>
                      </a:lnTo>
                      <a:lnTo>
                        <a:pt x="0" y="309"/>
                      </a:lnTo>
                      <a:lnTo>
                        <a:pt x="7" y="387"/>
                      </a:lnTo>
                      <a:lnTo>
                        <a:pt x="24" y="469"/>
                      </a:lnTo>
                      <a:lnTo>
                        <a:pt x="24" y="466"/>
                      </a:lnTo>
                      <a:lnTo>
                        <a:pt x="24" y="455"/>
                      </a:lnTo>
                      <a:lnTo>
                        <a:pt x="24" y="438"/>
                      </a:lnTo>
                      <a:lnTo>
                        <a:pt x="24" y="417"/>
                      </a:lnTo>
                      <a:lnTo>
                        <a:pt x="27" y="391"/>
                      </a:lnTo>
                      <a:lnTo>
                        <a:pt x="30" y="363"/>
                      </a:lnTo>
                      <a:lnTo>
                        <a:pt x="35" y="332"/>
                      </a:lnTo>
                      <a:lnTo>
                        <a:pt x="41" y="300"/>
                      </a:lnTo>
                      <a:lnTo>
                        <a:pt x="52" y="268"/>
                      </a:lnTo>
                      <a:lnTo>
                        <a:pt x="64" y="237"/>
                      </a:lnTo>
                      <a:lnTo>
                        <a:pt x="79" y="207"/>
                      </a:lnTo>
                      <a:lnTo>
                        <a:pt x="99" y="179"/>
                      </a:lnTo>
                      <a:lnTo>
                        <a:pt x="123" y="155"/>
                      </a:lnTo>
                      <a:lnTo>
                        <a:pt x="150" y="136"/>
                      </a:lnTo>
                      <a:lnTo>
                        <a:pt x="183" y="122"/>
                      </a:lnTo>
                      <a:lnTo>
                        <a:pt x="221" y="114"/>
                      </a:lnTo>
                      <a:lnTo>
                        <a:pt x="223" y="112"/>
                      </a:lnTo>
                      <a:lnTo>
                        <a:pt x="230" y="107"/>
                      </a:lnTo>
                      <a:lnTo>
                        <a:pt x="242" y="99"/>
                      </a:lnTo>
                      <a:lnTo>
                        <a:pt x="260" y="88"/>
                      </a:lnTo>
                      <a:lnTo>
                        <a:pt x="284" y="74"/>
                      </a:lnTo>
                      <a:lnTo>
                        <a:pt x="315" y="58"/>
                      </a:lnTo>
                      <a:lnTo>
                        <a:pt x="352" y="39"/>
                      </a:lnTo>
                      <a:lnTo>
                        <a:pt x="398" y="19"/>
                      </a:lnTo>
                      <a:lnTo>
                        <a:pt x="396" y="17"/>
                      </a:lnTo>
                      <a:lnTo>
                        <a:pt x="389" y="16"/>
                      </a:lnTo>
                      <a:lnTo>
                        <a:pt x="379" y="14"/>
                      </a:lnTo>
                      <a:lnTo>
                        <a:pt x="364" y="12"/>
                      </a:lnTo>
                      <a:lnTo>
                        <a:pt x="347" y="8"/>
                      </a:lnTo>
                      <a:lnTo>
                        <a:pt x="326" y="6"/>
                      </a:lnTo>
                      <a:lnTo>
                        <a:pt x="302" y="4"/>
                      </a:lnTo>
                      <a:lnTo>
                        <a:pt x="277" y="1"/>
                      </a:lnTo>
                      <a:lnTo>
                        <a:pt x="250" y="0"/>
                      </a:lnTo>
                      <a:lnTo>
                        <a:pt x="221" y="1"/>
                      </a:lnTo>
                      <a:lnTo>
                        <a:pt x="191" y="3"/>
                      </a:lnTo>
                      <a:lnTo>
                        <a:pt x="160" y="6"/>
                      </a:lnTo>
                      <a:lnTo>
                        <a:pt x="129" y="12"/>
                      </a:lnTo>
                      <a:lnTo>
                        <a:pt x="97" y="20"/>
                      </a:lnTo>
                      <a:lnTo>
                        <a:pt x="67" y="30"/>
                      </a:lnTo>
                      <a:lnTo>
                        <a:pt x="37" y="44"/>
                      </a:lnTo>
                      <a:close/>
                    </a:path>
                  </a:pathLst>
                </a:custGeom>
                <a:solidFill>
                  <a:srgbClr val="9999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9018" name="Freeform 283"/>
                <p:cNvSpPr>
                  <a:spLocks/>
                </p:cNvSpPr>
                <p:nvPr/>
              </p:nvSpPr>
              <p:spPr bwMode="auto">
                <a:xfrm>
                  <a:off x="4797" y="1613"/>
                  <a:ext cx="46" cy="13"/>
                </a:xfrm>
                <a:custGeom>
                  <a:avLst/>
                  <a:gdLst>
                    <a:gd name="T0" fmla="*/ 0 w 325"/>
                    <a:gd name="T1" fmla="*/ 0 h 89"/>
                    <a:gd name="T2" fmla="*/ 0 w 325"/>
                    <a:gd name="T3" fmla="*/ 0 h 89"/>
                    <a:gd name="T4" fmla="*/ 0 w 325"/>
                    <a:gd name="T5" fmla="*/ 0 h 89"/>
                    <a:gd name="T6" fmla="*/ 0 w 325"/>
                    <a:gd name="T7" fmla="*/ 0 h 89"/>
                    <a:gd name="T8" fmla="*/ 0 w 325"/>
                    <a:gd name="T9" fmla="*/ 0 h 89"/>
                    <a:gd name="T10" fmla="*/ 0 w 325"/>
                    <a:gd name="T11" fmla="*/ 0 h 89"/>
                    <a:gd name="T12" fmla="*/ 0 w 325"/>
                    <a:gd name="T13" fmla="*/ 0 h 89"/>
                    <a:gd name="T14" fmla="*/ 0 w 325"/>
                    <a:gd name="T15" fmla="*/ 0 h 89"/>
                    <a:gd name="T16" fmla="*/ 0 w 325"/>
                    <a:gd name="T17" fmla="*/ 0 h 89"/>
                    <a:gd name="T18" fmla="*/ 0 w 325"/>
                    <a:gd name="T19" fmla="*/ 0 h 89"/>
                    <a:gd name="T20" fmla="*/ 0 w 325"/>
                    <a:gd name="T21" fmla="*/ 0 h 89"/>
                    <a:gd name="T22" fmla="*/ 0 w 325"/>
                    <a:gd name="T23" fmla="*/ 0 h 89"/>
                    <a:gd name="T24" fmla="*/ 0 w 325"/>
                    <a:gd name="T25" fmla="*/ 0 h 89"/>
                    <a:gd name="T26" fmla="*/ 0 w 325"/>
                    <a:gd name="T27" fmla="*/ 0 h 89"/>
                    <a:gd name="T28" fmla="*/ 0 w 325"/>
                    <a:gd name="T29" fmla="*/ 0 h 89"/>
                    <a:gd name="T30" fmla="*/ 0 w 325"/>
                    <a:gd name="T31" fmla="*/ 0 h 89"/>
                    <a:gd name="T32" fmla="*/ 0 w 325"/>
                    <a:gd name="T33" fmla="*/ 0 h 89"/>
                    <a:gd name="T34" fmla="*/ 0 w 325"/>
                    <a:gd name="T35" fmla="*/ 0 h 89"/>
                    <a:gd name="T36" fmla="*/ 0 w 325"/>
                    <a:gd name="T37" fmla="*/ 0 h 89"/>
                    <a:gd name="T38" fmla="*/ 0 w 325"/>
                    <a:gd name="T39" fmla="*/ 0 h 89"/>
                    <a:gd name="T40" fmla="*/ 0 w 325"/>
                    <a:gd name="T41" fmla="*/ 0 h 89"/>
                    <a:gd name="T42" fmla="*/ 0 w 325"/>
                    <a:gd name="T43" fmla="*/ 0 h 89"/>
                    <a:gd name="T44" fmla="*/ 0 w 325"/>
                    <a:gd name="T45" fmla="*/ 0 h 89"/>
                    <a:gd name="T46" fmla="*/ 0 w 325"/>
                    <a:gd name="T47" fmla="*/ 0 h 89"/>
                    <a:gd name="T48" fmla="*/ 0 w 325"/>
                    <a:gd name="T49" fmla="*/ 0 h 89"/>
                    <a:gd name="T50" fmla="*/ 0 w 325"/>
                    <a:gd name="T51" fmla="*/ 0 h 89"/>
                    <a:gd name="T52" fmla="*/ 0 w 325"/>
                    <a:gd name="T53" fmla="*/ 0 h 89"/>
                    <a:gd name="T54" fmla="*/ 0 w 325"/>
                    <a:gd name="T55" fmla="*/ 0 h 89"/>
                    <a:gd name="T56" fmla="*/ 0 w 325"/>
                    <a:gd name="T57" fmla="*/ 0 h 89"/>
                    <a:gd name="T58" fmla="*/ 0 w 325"/>
                    <a:gd name="T59" fmla="*/ 0 h 89"/>
                    <a:gd name="T60" fmla="*/ 0 w 325"/>
                    <a:gd name="T61" fmla="*/ 0 h 89"/>
                    <a:gd name="T62" fmla="*/ 0 w 325"/>
                    <a:gd name="T63" fmla="*/ 0 h 89"/>
                    <a:gd name="T64" fmla="*/ 0 w 325"/>
                    <a:gd name="T65" fmla="*/ 0 h 89"/>
                    <a:gd name="T66" fmla="*/ 0 w 325"/>
                    <a:gd name="T67" fmla="*/ 0 h 89"/>
                    <a:gd name="T68" fmla="*/ 0 w 325"/>
                    <a:gd name="T69" fmla="*/ 0 h 89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325"/>
                    <a:gd name="T106" fmla="*/ 0 h 89"/>
                    <a:gd name="T107" fmla="*/ 325 w 325"/>
                    <a:gd name="T108" fmla="*/ 89 h 89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325" h="89">
                      <a:moveTo>
                        <a:pt x="0" y="57"/>
                      </a:moveTo>
                      <a:lnTo>
                        <a:pt x="0" y="55"/>
                      </a:lnTo>
                      <a:lnTo>
                        <a:pt x="2" y="52"/>
                      </a:lnTo>
                      <a:lnTo>
                        <a:pt x="6" y="47"/>
                      </a:lnTo>
                      <a:lnTo>
                        <a:pt x="12" y="41"/>
                      </a:lnTo>
                      <a:lnTo>
                        <a:pt x="20" y="34"/>
                      </a:lnTo>
                      <a:lnTo>
                        <a:pt x="29" y="27"/>
                      </a:lnTo>
                      <a:lnTo>
                        <a:pt x="41" y="20"/>
                      </a:lnTo>
                      <a:lnTo>
                        <a:pt x="57" y="13"/>
                      </a:lnTo>
                      <a:lnTo>
                        <a:pt x="77" y="7"/>
                      </a:lnTo>
                      <a:lnTo>
                        <a:pt x="98" y="3"/>
                      </a:lnTo>
                      <a:lnTo>
                        <a:pt x="126" y="0"/>
                      </a:lnTo>
                      <a:lnTo>
                        <a:pt x="156" y="0"/>
                      </a:lnTo>
                      <a:lnTo>
                        <a:pt x="191" y="3"/>
                      </a:lnTo>
                      <a:lnTo>
                        <a:pt x="230" y="8"/>
                      </a:lnTo>
                      <a:lnTo>
                        <a:pt x="275" y="18"/>
                      </a:lnTo>
                      <a:lnTo>
                        <a:pt x="325" y="31"/>
                      </a:lnTo>
                      <a:lnTo>
                        <a:pt x="318" y="51"/>
                      </a:lnTo>
                      <a:lnTo>
                        <a:pt x="316" y="50"/>
                      </a:lnTo>
                      <a:lnTo>
                        <a:pt x="308" y="47"/>
                      </a:lnTo>
                      <a:lnTo>
                        <a:pt x="295" y="44"/>
                      </a:lnTo>
                      <a:lnTo>
                        <a:pt x="279" y="39"/>
                      </a:lnTo>
                      <a:lnTo>
                        <a:pt x="260" y="35"/>
                      </a:lnTo>
                      <a:lnTo>
                        <a:pt x="238" y="30"/>
                      </a:lnTo>
                      <a:lnTo>
                        <a:pt x="214" y="27"/>
                      </a:lnTo>
                      <a:lnTo>
                        <a:pt x="188" y="24"/>
                      </a:lnTo>
                      <a:lnTo>
                        <a:pt x="161" y="23"/>
                      </a:lnTo>
                      <a:lnTo>
                        <a:pt x="134" y="23"/>
                      </a:lnTo>
                      <a:lnTo>
                        <a:pt x="108" y="26"/>
                      </a:lnTo>
                      <a:lnTo>
                        <a:pt x="82" y="31"/>
                      </a:lnTo>
                      <a:lnTo>
                        <a:pt x="58" y="41"/>
                      </a:lnTo>
                      <a:lnTo>
                        <a:pt x="36" y="52"/>
                      </a:lnTo>
                      <a:lnTo>
                        <a:pt x="16" y="68"/>
                      </a:lnTo>
                      <a:lnTo>
                        <a:pt x="0" y="89"/>
                      </a:lnTo>
                      <a:lnTo>
                        <a:pt x="0" y="5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9019" name="Freeform 284"/>
                <p:cNvSpPr>
                  <a:spLocks/>
                </p:cNvSpPr>
                <p:nvPr/>
              </p:nvSpPr>
              <p:spPr bwMode="auto">
                <a:xfrm>
                  <a:off x="4797" y="1583"/>
                  <a:ext cx="46" cy="13"/>
                </a:xfrm>
                <a:custGeom>
                  <a:avLst/>
                  <a:gdLst>
                    <a:gd name="T0" fmla="*/ 0 w 325"/>
                    <a:gd name="T1" fmla="*/ 0 h 89"/>
                    <a:gd name="T2" fmla="*/ 0 w 325"/>
                    <a:gd name="T3" fmla="*/ 0 h 89"/>
                    <a:gd name="T4" fmla="*/ 0 w 325"/>
                    <a:gd name="T5" fmla="*/ 0 h 89"/>
                    <a:gd name="T6" fmla="*/ 0 w 325"/>
                    <a:gd name="T7" fmla="*/ 0 h 89"/>
                    <a:gd name="T8" fmla="*/ 0 w 325"/>
                    <a:gd name="T9" fmla="*/ 0 h 89"/>
                    <a:gd name="T10" fmla="*/ 0 w 325"/>
                    <a:gd name="T11" fmla="*/ 0 h 89"/>
                    <a:gd name="T12" fmla="*/ 0 w 325"/>
                    <a:gd name="T13" fmla="*/ 0 h 89"/>
                    <a:gd name="T14" fmla="*/ 0 w 325"/>
                    <a:gd name="T15" fmla="*/ 0 h 89"/>
                    <a:gd name="T16" fmla="*/ 0 w 325"/>
                    <a:gd name="T17" fmla="*/ 0 h 89"/>
                    <a:gd name="T18" fmla="*/ 0 w 325"/>
                    <a:gd name="T19" fmla="*/ 0 h 89"/>
                    <a:gd name="T20" fmla="*/ 0 w 325"/>
                    <a:gd name="T21" fmla="*/ 0 h 89"/>
                    <a:gd name="T22" fmla="*/ 0 w 325"/>
                    <a:gd name="T23" fmla="*/ 0 h 89"/>
                    <a:gd name="T24" fmla="*/ 0 w 325"/>
                    <a:gd name="T25" fmla="*/ 0 h 89"/>
                    <a:gd name="T26" fmla="*/ 0 w 325"/>
                    <a:gd name="T27" fmla="*/ 0 h 89"/>
                    <a:gd name="T28" fmla="*/ 0 w 325"/>
                    <a:gd name="T29" fmla="*/ 0 h 89"/>
                    <a:gd name="T30" fmla="*/ 0 w 325"/>
                    <a:gd name="T31" fmla="*/ 0 h 89"/>
                    <a:gd name="T32" fmla="*/ 0 w 325"/>
                    <a:gd name="T33" fmla="*/ 0 h 89"/>
                    <a:gd name="T34" fmla="*/ 0 w 325"/>
                    <a:gd name="T35" fmla="*/ 0 h 89"/>
                    <a:gd name="T36" fmla="*/ 0 w 325"/>
                    <a:gd name="T37" fmla="*/ 0 h 89"/>
                    <a:gd name="T38" fmla="*/ 0 w 325"/>
                    <a:gd name="T39" fmla="*/ 0 h 89"/>
                    <a:gd name="T40" fmla="*/ 0 w 325"/>
                    <a:gd name="T41" fmla="*/ 0 h 89"/>
                    <a:gd name="T42" fmla="*/ 0 w 325"/>
                    <a:gd name="T43" fmla="*/ 0 h 89"/>
                    <a:gd name="T44" fmla="*/ 0 w 325"/>
                    <a:gd name="T45" fmla="*/ 0 h 89"/>
                    <a:gd name="T46" fmla="*/ 0 w 325"/>
                    <a:gd name="T47" fmla="*/ 0 h 89"/>
                    <a:gd name="T48" fmla="*/ 0 w 325"/>
                    <a:gd name="T49" fmla="*/ 0 h 89"/>
                    <a:gd name="T50" fmla="*/ 0 w 325"/>
                    <a:gd name="T51" fmla="*/ 0 h 89"/>
                    <a:gd name="T52" fmla="*/ 0 w 325"/>
                    <a:gd name="T53" fmla="*/ 0 h 89"/>
                    <a:gd name="T54" fmla="*/ 0 w 325"/>
                    <a:gd name="T55" fmla="*/ 0 h 89"/>
                    <a:gd name="T56" fmla="*/ 0 w 325"/>
                    <a:gd name="T57" fmla="*/ 0 h 89"/>
                    <a:gd name="T58" fmla="*/ 0 w 325"/>
                    <a:gd name="T59" fmla="*/ 0 h 89"/>
                    <a:gd name="T60" fmla="*/ 0 w 325"/>
                    <a:gd name="T61" fmla="*/ 0 h 89"/>
                    <a:gd name="T62" fmla="*/ 0 w 325"/>
                    <a:gd name="T63" fmla="*/ 0 h 89"/>
                    <a:gd name="T64" fmla="*/ 0 w 325"/>
                    <a:gd name="T65" fmla="*/ 0 h 89"/>
                    <a:gd name="T66" fmla="*/ 0 w 325"/>
                    <a:gd name="T67" fmla="*/ 0 h 89"/>
                    <a:gd name="T68" fmla="*/ 0 w 325"/>
                    <a:gd name="T69" fmla="*/ 0 h 89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325"/>
                    <a:gd name="T106" fmla="*/ 0 h 89"/>
                    <a:gd name="T107" fmla="*/ 325 w 325"/>
                    <a:gd name="T108" fmla="*/ 89 h 89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325" h="89">
                      <a:moveTo>
                        <a:pt x="0" y="56"/>
                      </a:moveTo>
                      <a:lnTo>
                        <a:pt x="0" y="55"/>
                      </a:lnTo>
                      <a:lnTo>
                        <a:pt x="2" y="52"/>
                      </a:lnTo>
                      <a:lnTo>
                        <a:pt x="6" y="47"/>
                      </a:lnTo>
                      <a:lnTo>
                        <a:pt x="12" y="40"/>
                      </a:lnTo>
                      <a:lnTo>
                        <a:pt x="20" y="33"/>
                      </a:lnTo>
                      <a:lnTo>
                        <a:pt x="29" y="27"/>
                      </a:lnTo>
                      <a:lnTo>
                        <a:pt x="41" y="18"/>
                      </a:lnTo>
                      <a:lnTo>
                        <a:pt x="57" y="13"/>
                      </a:lnTo>
                      <a:lnTo>
                        <a:pt x="77" y="7"/>
                      </a:lnTo>
                      <a:lnTo>
                        <a:pt x="98" y="2"/>
                      </a:lnTo>
                      <a:lnTo>
                        <a:pt x="126" y="0"/>
                      </a:lnTo>
                      <a:lnTo>
                        <a:pt x="156" y="0"/>
                      </a:lnTo>
                      <a:lnTo>
                        <a:pt x="191" y="2"/>
                      </a:lnTo>
                      <a:lnTo>
                        <a:pt x="230" y="8"/>
                      </a:lnTo>
                      <a:lnTo>
                        <a:pt x="275" y="17"/>
                      </a:lnTo>
                      <a:lnTo>
                        <a:pt x="325" y="31"/>
                      </a:lnTo>
                      <a:lnTo>
                        <a:pt x="318" y="49"/>
                      </a:lnTo>
                      <a:lnTo>
                        <a:pt x="316" y="48"/>
                      </a:lnTo>
                      <a:lnTo>
                        <a:pt x="308" y="46"/>
                      </a:lnTo>
                      <a:lnTo>
                        <a:pt x="295" y="43"/>
                      </a:lnTo>
                      <a:lnTo>
                        <a:pt x="279" y="38"/>
                      </a:lnTo>
                      <a:lnTo>
                        <a:pt x="260" y="35"/>
                      </a:lnTo>
                      <a:lnTo>
                        <a:pt x="238" y="30"/>
                      </a:lnTo>
                      <a:lnTo>
                        <a:pt x="214" y="27"/>
                      </a:lnTo>
                      <a:lnTo>
                        <a:pt x="188" y="23"/>
                      </a:lnTo>
                      <a:lnTo>
                        <a:pt x="161" y="22"/>
                      </a:lnTo>
                      <a:lnTo>
                        <a:pt x="134" y="23"/>
                      </a:lnTo>
                      <a:lnTo>
                        <a:pt x="108" y="25"/>
                      </a:lnTo>
                      <a:lnTo>
                        <a:pt x="82" y="31"/>
                      </a:lnTo>
                      <a:lnTo>
                        <a:pt x="58" y="40"/>
                      </a:lnTo>
                      <a:lnTo>
                        <a:pt x="36" y="52"/>
                      </a:lnTo>
                      <a:lnTo>
                        <a:pt x="16" y="68"/>
                      </a:lnTo>
                      <a:lnTo>
                        <a:pt x="0" y="89"/>
                      </a:lnTo>
                      <a:lnTo>
                        <a:pt x="0" y="5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9020" name="Freeform 285"/>
                <p:cNvSpPr>
                  <a:spLocks/>
                </p:cNvSpPr>
                <p:nvPr/>
              </p:nvSpPr>
              <p:spPr bwMode="auto">
                <a:xfrm>
                  <a:off x="4841" y="1568"/>
                  <a:ext cx="75" cy="139"/>
                </a:xfrm>
                <a:custGeom>
                  <a:avLst/>
                  <a:gdLst>
                    <a:gd name="T0" fmla="*/ 0 w 528"/>
                    <a:gd name="T1" fmla="*/ 0 h 975"/>
                    <a:gd name="T2" fmla="*/ 0 w 528"/>
                    <a:gd name="T3" fmla="*/ 0 h 975"/>
                    <a:gd name="T4" fmla="*/ 0 w 528"/>
                    <a:gd name="T5" fmla="*/ 0 h 975"/>
                    <a:gd name="T6" fmla="*/ 0 w 528"/>
                    <a:gd name="T7" fmla="*/ 0 h 975"/>
                    <a:gd name="T8" fmla="*/ 0 w 528"/>
                    <a:gd name="T9" fmla="*/ 0 h 975"/>
                    <a:gd name="T10" fmla="*/ 0 w 528"/>
                    <a:gd name="T11" fmla="*/ 0 h 975"/>
                    <a:gd name="T12" fmla="*/ 0 w 528"/>
                    <a:gd name="T13" fmla="*/ 0 h 975"/>
                    <a:gd name="T14" fmla="*/ 0 w 528"/>
                    <a:gd name="T15" fmla="*/ 0 h 975"/>
                    <a:gd name="T16" fmla="*/ 0 w 528"/>
                    <a:gd name="T17" fmla="*/ 0 h 975"/>
                    <a:gd name="T18" fmla="*/ 0 w 528"/>
                    <a:gd name="T19" fmla="*/ 0 h 975"/>
                    <a:gd name="T20" fmla="*/ 0 w 528"/>
                    <a:gd name="T21" fmla="*/ 0 h 975"/>
                    <a:gd name="T22" fmla="*/ 0 w 528"/>
                    <a:gd name="T23" fmla="*/ 0 h 975"/>
                    <a:gd name="T24" fmla="*/ 0 w 528"/>
                    <a:gd name="T25" fmla="*/ 0 h 975"/>
                    <a:gd name="T26" fmla="*/ 0 w 528"/>
                    <a:gd name="T27" fmla="*/ 0 h 975"/>
                    <a:gd name="T28" fmla="*/ 0 w 528"/>
                    <a:gd name="T29" fmla="*/ 0 h 975"/>
                    <a:gd name="T30" fmla="*/ 0 w 528"/>
                    <a:gd name="T31" fmla="*/ 0 h 975"/>
                    <a:gd name="T32" fmla="*/ 0 w 528"/>
                    <a:gd name="T33" fmla="*/ 0 h 975"/>
                    <a:gd name="T34" fmla="*/ 0 w 528"/>
                    <a:gd name="T35" fmla="*/ 0 h 975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528"/>
                    <a:gd name="T55" fmla="*/ 0 h 975"/>
                    <a:gd name="T56" fmla="*/ 528 w 528"/>
                    <a:gd name="T57" fmla="*/ 975 h 975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528" h="975">
                      <a:moveTo>
                        <a:pt x="0" y="0"/>
                      </a:moveTo>
                      <a:lnTo>
                        <a:pt x="0" y="943"/>
                      </a:lnTo>
                      <a:lnTo>
                        <a:pt x="159" y="975"/>
                      </a:lnTo>
                      <a:lnTo>
                        <a:pt x="152" y="848"/>
                      </a:lnTo>
                      <a:lnTo>
                        <a:pt x="528" y="905"/>
                      </a:lnTo>
                      <a:lnTo>
                        <a:pt x="521" y="855"/>
                      </a:lnTo>
                      <a:lnTo>
                        <a:pt x="261" y="822"/>
                      </a:lnTo>
                      <a:lnTo>
                        <a:pt x="254" y="713"/>
                      </a:lnTo>
                      <a:lnTo>
                        <a:pt x="77" y="713"/>
                      </a:lnTo>
                      <a:lnTo>
                        <a:pt x="72" y="699"/>
                      </a:lnTo>
                      <a:lnTo>
                        <a:pt x="60" y="659"/>
                      </a:lnTo>
                      <a:lnTo>
                        <a:pt x="44" y="595"/>
                      </a:lnTo>
                      <a:lnTo>
                        <a:pt x="28" y="511"/>
                      </a:lnTo>
                      <a:lnTo>
                        <a:pt x="16" y="410"/>
                      </a:lnTo>
                      <a:lnTo>
                        <a:pt x="12" y="294"/>
                      </a:lnTo>
                      <a:lnTo>
                        <a:pt x="21" y="167"/>
                      </a:lnTo>
                      <a:lnTo>
                        <a:pt x="45" y="3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9021" name="Freeform 286"/>
                <p:cNvSpPr>
                  <a:spLocks/>
                </p:cNvSpPr>
                <p:nvPr/>
              </p:nvSpPr>
              <p:spPr bwMode="auto">
                <a:xfrm>
                  <a:off x="4878" y="1536"/>
                  <a:ext cx="97" cy="19"/>
                </a:xfrm>
                <a:custGeom>
                  <a:avLst/>
                  <a:gdLst>
                    <a:gd name="T0" fmla="*/ 0 w 678"/>
                    <a:gd name="T1" fmla="*/ 0 h 133"/>
                    <a:gd name="T2" fmla="*/ 0 w 678"/>
                    <a:gd name="T3" fmla="*/ 0 h 133"/>
                    <a:gd name="T4" fmla="*/ 0 w 678"/>
                    <a:gd name="T5" fmla="*/ 0 h 133"/>
                    <a:gd name="T6" fmla="*/ 0 w 678"/>
                    <a:gd name="T7" fmla="*/ 0 h 133"/>
                    <a:gd name="T8" fmla="*/ 0 w 678"/>
                    <a:gd name="T9" fmla="*/ 0 h 133"/>
                    <a:gd name="T10" fmla="*/ 0 w 678"/>
                    <a:gd name="T11" fmla="*/ 0 h 133"/>
                    <a:gd name="T12" fmla="*/ 0 w 678"/>
                    <a:gd name="T13" fmla="*/ 0 h 133"/>
                    <a:gd name="T14" fmla="*/ 0 w 678"/>
                    <a:gd name="T15" fmla="*/ 0 h 133"/>
                    <a:gd name="T16" fmla="*/ 0 w 678"/>
                    <a:gd name="T17" fmla="*/ 0 h 133"/>
                    <a:gd name="T18" fmla="*/ 0 w 678"/>
                    <a:gd name="T19" fmla="*/ 0 h 133"/>
                    <a:gd name="T20" fmla="*/ 0 w 678"/>
                    <a:gd name="T21" fmla="*/ 0 h 133"/>
                    <a:gd name="T22" fmla="*/ 0 w 678"/>
                    <a:gd name="T23" fmla="*/ 0 h 133"/>
                    <a:gd name="T24" fmla="*/ 0 w 678"/>
                    <a:gd name="T25" fmla="*/ 0 h 133"/>
                    <a:gd name="T26" fmla="*/ 0 w 678"/>
                    <a:gd name="T27" fmla="*/ 0 h 133"/>
                    <a:gd name="T28" fmla="*/ 0 w 678"/>
                    <a:gd name="T29" fmla="*/ 0 h 133"/>
                    <a:gd name="T30" fmla="*/ 0 w 678"/>
                    <a:gd name="T31" fmla="*/ 0 h 133"/>
                    <a:gd name="T32" fmla="*/ 0 w 678"/>
                    <a:gd name="T33" fmla="*/ 0 h 133"/>
                    <a:gd name="T34" fmla="*/ 0 w 678"/>
                    <a:gd name="T35" fmla="*/ 0 h 133"/>
                    <a:gd name="T36" fmla="*/ 0 w 678"/>
                    <a:gd name="T37" fmla="*/ 0 h 133"/>
                    <a:gd name="T38" fmla="*/ 0 w 678"/>
                    <a:gd name="T39" fmla="*/ 0 h 133"/>
                    <a:gd name="T40" fmla="*/ 0 w 678"/>
                    <a:gd name="T41" fmla="*/ 0 h 133"/>
                    <a:gd name="T42" fmla="*/ 0 w 678"/>
                    <a:gd name="T43" fmla="*/ 0 h 133"/>
                    <a:gd name="T44" fmla="*/ 0 w 678"/>
                    <a:gd name="T45" fmla="*/ 0 h 133"/>
                    <a:gd name="T46" fmla="*/ 0 w 678"/>
                    <a:gd name="T47" fmla="*/ 0 h 133"/>
                    <a:gd name="T48" fmla="*/ 0 w 678"/>
                    <a:gd name="T49" fmla="*/ 0 h 133"/>
                    <a:gd name="T50" fmla="*/ 0 w 678"/>
                    <a:gd name="T51" fmla="*/ 0 h 133"/>
                    <a:gd name="T52" fmla="*/ 0 w 678"/>
                    <a:gd name="T53" fmla="*/ 0 h 133"/>
                    <a:gd name="T54" fmla="*/ 0 w 678"/>
                    <a:gd name="T55" fmla="*/ 0 h 133"/>
                    <a:gd name="T56" fmla="*/ 0 w 678"/>
                    <a:gd name="T57" fmla="*/ 0 h 133"/>
                    <a:gd name="T58" fmla="*/ 0 w 678"/>
                    <a:gd name="T59" fmla="*/ 0 h 133"/>
                    <a:gd name="T60" fmla="*/ 0 w 678"/>
                    <a:gd name="T61" fmla="*/ 0 h 133"/>
                    <a:gd name="T62" fmla="*/ 0 w 678"/>
                    <a:gd name="T63" fmla="*/ 0 h 133"/>
                    <a:gd name="T64" fmla="*/ 0 w 678"/>
                    <a:gd name="T65" fmla="*/ 0 h 133"/>
                    <a:gd name="T66" fmla="*/ 0 w 678"/>
                    <a:gd name="T67" fmla="*/ 0 h 133"/>
                    <a:gd name="T68" fmla="*/ 0 w 678"/>
                    <a:gd name="T69" fmla="*/ 0 h 133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678"/>
                    <a:gd name="T106" fmla="*/ 0 h 133"/>
                    <a:gd name="T107" fmla="*/ 678 w 678"/>
                    <a:gd name="T108" fmla="*/ 133 h 133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678" h="133">
                      <a:moveTo>
                        <a:pt x="0" y="133"/>
                      </a:moveTo>
                      <a:lnTo>
                        <a:pt x="4" y="132"/>
                      </a:lnTo>
                      <a:lnTo>
                        <a:pt x="15" y="127"/>
                      </a:lnTo>
                      <a:lnTo>
                        <a:pt x="32" y="122"/>
                      </a:lnTo>
                      <a:lnTo>
                        <a:pt x="56" y="114"/>
                      </a:lnTo>
                      <a:lnTo>
                        <a:pt x="86" y="104"/>
                      </a:lnTo>
                      <a:lnTo>
                        <a:pt x="120" y="95"/>
                      </a:lnTo>
                      <a:lnTo>
                        <a:pt x="160" y="86"/>
                      </a:lnTo>
                      <a:lnTo>
                        <a:pt x="204" y="78"/>
                      </a:lnTo>
                      <a:lnTo>
                        <a:pt x="252" y="70"/>
                      </a:lnTo>
                      <a:lnTo>
                        <a:pt x="303" y="64"/>
                      </a:lnTo>
                      <a:lnTo>
                        <a:pt x="358" y="60"/>
                      </a:lnTo>
                      <a:lnTo>
                        <a:pt x="414" y="58"/>
                      </a:lnTo>
                      <a:lnTo>
                        <a:pt x="474" y="60"/>
                      </a:lnTo>
                      <a:lnTo>
                        <a:pt x="534" y="65"/>
                      </a:lnTo>
                      <a:lnTo>
                        <a:pt x="596" y="74"/>
                      </a:lnTo>
                      <a:lnTo>
                        <a:pt x="659" y="88"/>
                      </a:lnTo>
                      <a:lnTo>
                        <a:pt x="678" y="0"/>
                      </a:lnTo>
                      <a:lnTo>
                        <a:pt x="674" y="0"/>
                      </a:lnTo>
                      <a:lnTo>
                        <a:pt x="659" y="0"/>
                      </a:lnTo>
                      <a:lnTo>
                        <a:pt x="636" y="0"/>
                      </a:lnTo>
                      <a:lnTo>
                        <a:pt x="606" y="1"/>
                      </a:lnTo>
                      <a:lnTo>
                        <a:pt x="570" y="2"/>
                      </a:lnTo>
                      <a:lnTo>
                        <a:pt x="527" y="3"/>
                      </a:lnTo>
                      <a:lnTo>
                        <a:pt x="480" y="7"/>
                      </a:lnTo>
                      <a:lnTo>
                        <a:pt x="430" y="9"/>
                      </a:lnTo>
                      <a:lnTo>
                        <a:pt x="376" y="14"/>
                      </a:lnTo>
                      <a:lnTo>
                        <a:pt x="320" y="18"/>
                      </a:lnTo>
                      <a:lnTo>
                        <a:pt x="264" y="24"/>
                      </a:lnTo>
                      <a:lnTo>
                        <a:pt x="208" y="32"/>
                      </a:lnTo>
                      <a:lnTo>
                        <a:pt x="152" y="40"/>
                      </a:lnTo>
                      <a:lnTo>
                        <a:pt x="98" y="50"/>
                      </a:lnTo>
                      <a:lnTo>
                        <a:pt x="47" y="62"/>
                      </a:lnTo>
                      <a:lnTo>
                        <a:pt x="0" y="76"/>
                      </a:lnTo>
                      <a:lnTo>
                        <a:pt x="0" y="133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9022" name="Freeform 287"/>
                <p:cNvSpPr>
                  <a:spLocks/>
                </p:cNvSpPr>
                <p:nvPr/>
              </p:nvSpPr>
              <p:spPr bwMode="auto">
                <a:xfrm>
                  <a:off x="4821" y="1711"/>
                  <a:ext cx="163" cy="54"/>
                </a:xfrm>
                <a:custGeom>
                  <a:avLst/>
                  <a:gdLst>
                    <a:gd name="T0" fmla="*/ 0 w 1142"/>
                    <a:gd name="T1" fmla="*/ 0 h 379"/>
                    <a:gd name="T2" fmla="*/ 0 w 1142"/>
                    <a:gd name="T3" fmla="*/ 0 h 379"/>
                    <a:gd name="T4" fmla="*/ 0 w 1142"/>
                    <a:gd name="T5" fmla="*/ 0 h 379"/>
                    <a:gd name="T6" fmla="*/ 0 w 1142"/>
                    <a:gd name="T7" fmla="*/ 0 h 379"/>
                    <a:gd name="T8" fmla="*/ 0 w 1142"/>
                    <a:gd name="T9" fmla="*/ 0 h 379"/>
                    <a:gd name="T10" fmla="*/ 0 w 1142"/>
                    <a:gd name="T11" fmla="*/ 0 h 379"/>
                    <a:gd name="T12" fmla="*/ 0 w 1142"/>
                    <a:gd name="T13" fmla="*/ 0 h 379"/>
                    <a:gd name="T14" fmla="*/ 0 w 1142"/>
                    <a:gd name="T15" fmla="*/ 0 h 379"/>
                    <a:gd name="T16" fmla="*/ 0 w 1142"/>
                    <a:gd name="T17" fmla="*/ 0 h 379"/>
                    <a:gd name="T18" fmla="*/ 0 w 1142"/>
                    <a:gd name="T19" fmla="*/ 0 h 379"/>
                    <a:gd name="T20" fmla="*/ 0 w 1142"/>
                    <a:gd name="T21" fmla="*/ 0 h 379"/>
                    <a:gd name="T22" fmla="*/ 0 w 1142"/>
                    <a:gd name="T23" fmla="*/ 0 h 379"/>
                    <a:gd name="T24" fmla="*/ 0 w 1142"/>
                    <a:gd name="T25" fmla="*/ 0 h 379"/>
                    <a:gd name="T26" fmla="*/ 0 w 1142"/>
                    <a:gd name="T27" fmla="*/ 0 h 379"/>
                    <a:gd name="T28" fmla="*/ 0 w 1142"/>
                    <a:gd name="T29" fmla="*/ 0 h 379"/>
                    <a:gd name="T30" fmla="*/ 0 w 1142"/>
                    <a:gd name="T31" fmla="*/ 0 h 379"/>
                    <a:gd name="T32" fmla="*/ 0 w 1142"/>
                    <a:gd name="T33" fmla="*/ 0 h 379"/>
                    <a:gd name="T34" fmla="*/ 0 w 1142"/>
                    <a:gd name="T35" fmla="*/ 0 h 379"/>
                    <a:gd name="T36" fmla="*/ 0 w 1142"/>
                    <a:gd name="T37" fmla="*/ 0 h 379"/>
                    <a:gd name="T38" fmla="*/ 0 w 1142"/>
                    <a:gd name="T39" fmla="*/ 0 h 379"/>
                    <a:gd name="T40" fmla="*/ 0 w 1142"/>
                    <a:gd name="T41" fmla="*/ 0 h 379"/>
                    <a:gd name="T42" fmla="*/ 0 w 1142"/>
                    <a:gd name="T43" fmla="*/ 0 h 379"/>
                    <a:gd name="T44" fmla="*/ 0 w 1142"/>
                    <a:gd name="T45" fmla="*/ 0 h 379"/>
                    <a:gd name="T46" fmla="*/ 0 w 1142"/>
                    <a:gd name="T47" fmla="*/ 0 h 379"/>
                    <a:gd name="T48" fmla="*/ 0 w 1142"/>
                    <a:gd name="T49" fmla="*/ 0 h 379"/>
                    <a:gd name="T50" fmla="*/ 0 w 1142"/>
                    <a:gd name="T51" fmla="*/ 0 h 379"/>
                    <a:gd name="T52" fmla="*/ 0 w 1142"/>
                    <a:gd name="T53" fmla="*/ 0 h 379"/>
                    <a:gd name="T54" fmla="*/ 0 w 1142"/>
                    <a:gd name="T55" fmla="*/ 0 h 379"/>
                    <a:gd name="T56" fmla="*/ 0 w 1142"/>
                    <a:gd name="T57" fmla="*/ 0 h 379"/>
                    <a:gd name="T58" fmla="*/ 0 w 1142"/>
                    <a:gd name="T59" fmla="*/ 0 h 379"/>
                    <a:gd name="T60" fmla="*/ 0 w 1142"/>
                    <a:gd name="T61" fmla="*/ 0 h 379"/>
                    <a:gd name="T62" fmla="*/ 0 w 1142"/>
                    <a:gd name="T63" fmla="*/ 0 h 379"/>
                    <a:gd name="T64" fmla="*/ 0 w 1142"/>
                    <a:gd name="T65" fmla="*/ 0 h 379"/>
                    <a:gd name="T66" fmla="*/ 0 w 1142"/>
                    <a:gd name="T67" fmla="*/ 0 h 379"/>
                    <a:gd name="T68" fmla="*/ 0 w 1142"/>
                    <a:gd name="T69" fmla="*/ 0 h 379"/>
                    <a:gd name="T70" fmla="*/ 0 w 1142"/>
                    <a:gd name="T71" fmla="*/ 0 h 379"/>
                    <a:gd name="T72" fmla="*/ 0 w 1142"/>
                    <a:gd name="T73" fmla="*/ 0 h 379"/>
                    <a:gd name="T74" fmla="*/ 0 w 1142"/>
                    <a:gd name="T75" fmla="*/ 0 h 379"/>
                    <a:gd name="T76" fmla="*/ 0 w 1142"/>
                    <a:gd name="T77" fmla="*/ 0 h 379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w 1142"/>
                    <a:gd name="T118" fmla="*/ 0 h 379"/>
                    <a:gd name="T119" fmla="*/ 1142 w 1142"/>
                    <a:gd name="T120" fmla="*/ 379 h 379"/>
                  </a:gdLst>
                  <a:ahLst/>
                  <a:cxnLst>
                    <a:cxn ang="T78">
                      <a:pos x="T0" y="T1"/>
                    </a:cxn>
                    <a:cxn ang="T79">
                      <a:pos x="T2" y="T3"/>
                    </a:cxn>
                    <a:cxn ang="T80">
                      <a:pos x="T4" y="T5"/>
                    </a:cxn>
                    <a:cxn ang="T81">
                      <a:pos x="T6" y="T7"/>
                    </a:cxn>
                    <a:cxn ang="T82">
                      <a:pos x="T8" y="T9"/>
                    </a:cxn>
                    <a:cxn ang="T83">
                      <a:pos x="T10" y="T11"/>
                    </a:cxn>
                    <a:cxn ang="T84">
                      <a:pos x="T12" y="T13"/>
                    </a:cxn>
                    <a:cxn ang="T85">
                      <a:pos x="T14" y="T15"/>
                    </a:cxn>
                    <a:cxn ang="T86">
                      <a:pos x="T16" y="T17"/>
                    </a:cxn>
                    <a:cxn ang="T87">
                      <a:pos x="T18" y="T19"/>
                    </a:cxn>
                    <a:cxn ang="T88">
                      <a:pos x="T20" y="T21"/>
                    </a:cxn>
                    <a:cxn ang="T89">
                      <a:pos x="T22" y="T23"/>
                    </a:cxn>
                    <a:cxn ang="T90">
                      <a:pos x="T24" y="T25"/>
                    </a:cxn>
                    <a:cxn ang="T91">
                      <a:pos x="T26" y="T27"/>
                    </a:cxn>
                    <a:cxn ang="T92">
                      <a:pos x="T28" y="T29"/>
                    </a:cxn>
                    <a:cxn ang="T93">
                      <a:pos x="T30" y="T31"/>
                    </a:cxn>
                    <a:cxn ang="T94">
                      <a:pos x="T32" y="T33"/>
                    </a:cxn>
                    <a:cxn ang="T95">
                      <a:pos x="T34" y="T35"/>
                    </a:cxn>
                    <a:cxn ang="T96">
                      <a:pos x="T36" y="T37"/>
                    </a:cxn>
                    <a:cxn ang="T97">
                      <a:pos x="T38" y="T39"/>
                    </a:cxn>
                    <a:cxn ang="T98">
                      <a:pos x="T40" y="T41"/>
                    </a:cxn>
                    <a:cxn ang="T99">
                      <a:pos x="T42" y="T43"/>
                    </a:cxn>
                    <a:cxn ang="T100">
                      <a:pos x="T44" y="T45"/>
                    </a:cxn>
                    <a:cxn ang="T101">
                      <a:pos x="T46" y="T47"/>
                    </a:cxn>
                    <a:cxn ang="T102">
                      <a:pos x="T48" y="T49"/>
                    </a:cxn>
                    <a:cxn ang="T103">
                      <a:pos x="T50" y="T51"/>
                    </a:cxn>
                    <a:cxn ang="T104">
                      <a:pos x="T52" y="T53"/>
                    </a:cxn>
                    <a:cxn ang="T105">
                      <a:pos x="T54" y="T55"/>
                    </a:cxn>
                    <a:cxn ang="T106">
                      <a:pos x="T56" y="T57"/>
                    </a:cxn>
                    <a:cxn ang="T107">
                      <a:pos x="T58" y="T59"/>
                    </a:cxn>
                    <a:cxn ang="T108">
                      <a:pos x="T60" y="T61"/>
                    </a:cxn>
                    <a:cxn ang="T109">
                      <a:pos x="T62" y="T63"/>
                    </a:cxn>
                    <a:cxn ang="T110">
                      <a:pos x="T64" y="T65"/>
                    </a:cxn>
                    <a:cxn ang="T111">
                      <a:pos x="T66" y="T67"/>
                    </a:cxn>
                    <a:cxn ang="T112">
                      <a:pos x="T68" y="T69"/>
                    </a:cxn>
                    <a:cxn ang="T113">
                      <a:pos x="T70" y="T71"/>
                    </a:cxn>
                    <a:cxn ang="T114">
                      <a:pos x="T72" y="T73"/>
                    </a:cxn>
                    <a:cxn ang="T115">
                      <a:pos x="T74" y="T75"/>
                    </a:cxn>
                    <a:cxn ang="T116">
                      <a:pos x="T76" y="T77"/>
                    </a:cxn>
                  </a:cxnLst>
                  <a:rect l="T117" t="T118" r="T119" b="T120"/>
                  <a:pathLst>
                    <a:path w="1142" h="379">
                      <a:moveTo>
                        <a:pt x="482" y="367"/>
                      </a:moveTo>
                      <a:lnTo>
                        <a:pt x="485" y="366"/>
                      </a:lnTo>
                      <a:lnTo>
                        <a:pt x="492" y="363"/>
                      </a:lnTo>
                      <a:lnTo>
                        <a:pt x="502" y="359"/>
                      </a:lnTo>
                      <a:lnTo>
                        <a:pt x="516" y="353"/>
                      </a:lnTo>
                      <a:lnTo>
                        <a:pt x="533" y="346"/>
                      </a:lnTo>
                      <a:lnTo>
                        <a:pt x="551" y="338"/>
                      </a:lnTo>
                      <a:lnTo>
                        <a:pt x="572" y="328"/>
                      </a:lnTo>
                      <a:lnTo>
                        <a:pt x="593" y="317"/>
                      </a:lnTo>
                      <a:lnTo>
                        <a:pt x="616" y="306"/>
                      </a:lnTo>
                      <a:lnTo>
                        <a:pt x="638" y="292"/>
                      </a:lnTo>
                      <a:lnTo>
                        <a:pt x="660" y="279"/>
                      </a:lnTo>
                      <a:lnTo>
                        <a:pt x="680" y="264"/>
                      </a:lnTo>
                      <a:lnTo>
                        <a:pt x="700" y="249"/>
                      </a:lnTo>
                      <a:lnTo>
                        <a:pt x="717" y="233"/>
                      </a:lnTo>
                      <a:lnTo>
                        <a:pt x="732" y="217"/>
                      </a:lnTo>
                      <a:lnTo>
                        <a:pt x="743" y="201"/>
                      </a:lnTo>
                      <a:lnTo>
                        <a:pt x="0" y="20"/>
                      </a:lnTo>
                      <a:lnTo>
                        <a:pt x="57" y="0"/>
                      </a:lnTo>
                      <a:lnTo>
                        <a:pt x="1142" y="267"/>
                      </a:lnTo>
                      <a:lnTo>
                        <a:pt x="1098" y="292"/>
                      </a:lnTo>
                      <a:lnTo>
                        <a:pt x="784" y="212"/>
                      </a:lnTo>
                      <a:lnTo>
                        <a:pt x="783" y="213"/>
                      </a:lnTo>
                      <a:lnTo>
                        <a:pt x="781" y="216"/>
                      </a:lnTo>
                      <a:lnTo>
                        <a:pt x="776" y="221"/>
                      </a:lnTo>
                      <a:lnTo>
                        <a:pt x="769" y="228"/>
                      </a:lnTo>
                      <a:lnTo>
                        <a:pt x="761" y="237"/>
                      </a:lnTo>
                      <a:lnTo>
                        <a:pt x="750" y="246"/>
                      </a:lnTo>
                      <a:lnTo>
                        <a:pt x="737" y="258"/>
                      </a:lnTo>
                      <a:lnTo>
                        <a:pt x="721" y="269"/>
                      </a:lnTo>
                      <a:lnTo>
                        <a:pt x="703" y="282"/>
                      </a:lnTo>
                      <a:lnTo>
                        <a:pt x="684" y="295"/>
                      </a:lnTo>
                      <a:lnTo>
                        <a:pt x="660" y="309"/>
                      </a:lnTo>
                      <a:lnTo>
                        <a:pt x="635" y="323"/>
                      </a:lnTo>
                      <a:lnTo>
                        <a:pt x="606" y="338"/>
                      </a:lnTo>
                      <a:lnTo>
                        <a:pt x="574" y="352"/>
                      </a:lnTo>
                      <a:lnTo>
                        <a:pt x="540" y="366"/>
                      </a:lnTo>
                      <a:lnTo>
                        <a:pt x="502" y="379"/>
                      </a:lnTo>
                      <a:lnTo>
                        <a:pt x="482" y="36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9023" name="Freeform 288"/>
                <p:cNvSpPr>
                  <a:spLocks/>
                </p:cNvSpPr>
                <p:nvPr/>
              </p:nvSpPr>
              <p:spPr bwMode="auto">
                <a:xfrm>
                  <a:off x="4787" y="1725"/>
                  <a:ext cx="167" cy="48"/>
                </a:xfrm>
                <a:custGeom>
                  <a:avLst/>
                  <a:gdLst>
                    <a:gd name="T0" fmla="*/ 0 w 1163"/>
                    <a:gd name="T1" fmla="*/ 0 h 340"/>
                    <a:gd name="T2" fmla="*/ 0 w 1163"/>
                    <a:gd name="T3" fmla="*/ 0 h 340"/>
                    <a:gd name="T4" fmla="*/ 0 w 1163"/>
                    <a:gd name="T5" fmla="*/ 0 h 340"/>
                    <a:gd name="T6" fmla="*/ 0 w 1163"/>
                    <a:gd name="T7" fmla="*/ 0 h 340"/>
                    <a:gd name="T8" fmla="*/ 0 w 1163"/>
                    <a:gd name="T9" fmla="*/ 0 h 34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63"/>
                    <a:gd name="T16" fmla="*/ 0 h 340"/>
                    <a:gd name="T17" fmla="*/ 1163 w 1163"/>
                    <a:gd name="T18" fmla="*/ 340 h 34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63" h="340">
                      <a:moveTo>
                        <a:pt x="0" y="0"/>
                      </a:moveTo>
                      <a:lnTo>
                        <a:pt x="1137" y="340"/>
                      </a:lnTo>
                      <a:lnTo>
                        <a:pt x="1163" y="340"/>
                      </a:lnTo>
                      <a:lnTo>
                        <a:pt x="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9024" name="Freeform 289"/>
                <p:cNvSpPr>
                  <a:spLocks/>
                </p:cNvSpPr>
                <p:nvPr/>
              </p:nvSpPr>
              <p:spPr bwMode="auto">
                <a:xfrm>
                  <a:off x="4815" y="1718"/>
                  <a:ext cx="164" cy="44"/>
                </a:xfrm>
                <a:custGeom>
                  <a:avLst/>
                  <a:gdLst>
                    <a:gd name="T0" fmla="*/ 0 w 1149"/>
                    <a:gd name="T1" fmla="*/ 0 h 303"/>
                    <a:gd name="T2" fmla="*/ 0 w 1149"/>
                    <a:gd name="T3" fmla="*/ 0 h 303"/>
                    <a:gd name="T4" fmla="*/ 0 w 1149"/>
                    <a:gd name="T5" fmla="*/ 0 h 303"/>
                    <a:gd name="T6" fmla="*/ 0 w 1149"/>
                    <a:gd name="T7" fmla="*/ 0 h 303"/>
                    <a:gd name="T8" fmla="*/ 0 w 1149"/>
                    <a:gd name="T9" fmla="*/ 0 h 30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49"/>
                    <a:gd name="T16" fmla="*/ 0 h 303"/>
                    <a:gd name="T17" fmla="*/ 1149 w 1149"/>
                    <a:gd name="T18" fmla="*/ 303 h 30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49" h="303">
                      <a:moveTo>
                        <a:pt x="0" y="1"/>
                      </a:moveTo>
                      <a:lnTo>
                        <a:pt x="1124" y="303"/>
                      </a:lnTo>
                      <a:lnTo>
                        <a:pt x="1149" y="302"/>
                      </a:lnTo>
                      <a:lnTo>
                        <a:pt x="34" y="0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9025" name="Freeform 290"/>
                <p:cNvSpPr>
                  <a:spLocks/>
                </p:cNvSpPr>
                <p:nvPr/>
              </p:nvSpPr>
              <p:spPr bwMode="auto">
                <a:xfrm>
                  <a:off x="4802" y="1721"/>
                  <a:ext cx="165" cy="48"/>
                </a:xfrm>
                <a:custGeom>
                  <a:avLst/>
                  <a:gdLst>
                    <a:gd name="T0" fmla="*/ 0 w 1155"/>
                    <a:gd name="T1" fmla="*/ 0 h 336"/>
                    <a:gd name="T2" fmla="*/ 0 w 1155"/>
                    <a:gd name="T3" fmla="*/ 0 h 336"/>
                    <a:gd name="T4" fmla="*/ 0 w 1155"/>
                    <a:gd name="T5" fmla="*/ 0 h 336"/>
                    <a:gd name="T6" fmla="*/ 0 w 1155"/>
                    <a:gd name="T7" fmla="*/ 0 h 336"/>
                    <a:gd name="T8" fmla="*/ 0 w 1155"/>
                    <a:gd name="T9" fmla="*/ 0 h 33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55"/>
                    <a:gd name="T16" fmla="*/ 0 h 336"/>
                    <a:gd name="T17" fmla="*/ 1155 w 1155"/>
                    <a:gd name="T18" fmla="*/ 336 h 3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55" h="336">
                      <a:moveTo>
                        <a:pt x="0" y="0"/>
                      </a:moveTo>
                      <a:lnTo>
                        <a:pt x="1134" y="336"/>
                      </a:lnTo>
                      <a:lnTo>
                        <a:pt x="1155" y="328"/>
                      </a:lnTo>
                      <a:lnTo>
                        <a:pt x="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58971" name="Freeform 291"/>
              <p:cNvSpPr>
                <a:spLocks/>
              </p:cNvSpPr>
              <p:nvPr/>
            </p:nvSpPr>
            <p:spPr bwMode="auto">
              <a:xfrm flipV="1">
                <a:off x="1740" y="3512"/>
                <a:ext cx="391" cy="27"/>
              </a:xfrm>
              <a:custGeom>
                <a:avLst/>
                <a:gdLst>
                  <a:gd name="T0" fmla="*/ 0 w 720"/>
                  <a:gd name="T1" fmla="*/ 0 h 56"/>
                  <a:gd name="T2" fmla="*/ 0 w 720"/>
                  <a:gd name="T3" fmla="*/ 0 h 56"/>
                  <a:gd name="T4" fmla="*/ 1 w 720"/>
                  <a:gd name="T5" fmla="*/ 0 h 56"/>
                  <a:gd name="T6" fmla="*/ 1 w 720"/>
                  <a:gd name="T7" fmla="*/ 0 h 5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720"/>
                  <a:gd name="T13" fmla="*/ 0 h 56"/>
                  <a:gd name="T14" fmla="*/ 720 w 720"/>
                  <a:gd name="T15" fmla="*/ 56 h 5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720" h="56">
                    <a:moveTo>
                      <a:pt x="0" y="0"/>
                    </a:moveTo>
                    <a:lnTo>
                      <a:pt x="0" y="56"/>
                    </a:lnTo>
                    <a:lnTo>
                      <a:pt x="720" y="56"/>
                    </a:lnTo>
                    <a:lnTo>
                      <a:pt x="720" y="8"/>
                    </a:lnTo>
                  </a:path>
                </a:pathLst>
              </a:cu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58972" name="Line 292"/>
              <p:cNvSpPr>
                <a:spLocks noChangeShapeType="1"/>
              </p:cNvSpPr>
              <p:nvPr/>
            </p:nvSpPr>
            <p:spPr bwMode="auto">
              <a:xfrm>
                <a:off x="1932" y="3451"/>
                <a:ext cx="0" cy="6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grpSp>
            <p:nvGrpSpPr>
              <p:cNvPr id="258973" name="Group 293"/>
              <p:cNvGrpSpPr>
                <a:grpSpLocks/>
              </p:cNvGrpSpPr>
              <p:nvPr/>
            </p:nvGrpSpPr>
            <p:grpSpPr bwMode="auto">
              <a:xfrm>
                <a:off x="1791" y="3364"/>
                <a:ext cx="275" cy="118"/>
                <a:chOff x="3600" y="219"/>
                <a:chExt cx="360" cy="175"/>
              </a:xfrm>
            </p:grpSpPr>
            <p:sp>
              <p:nvSpPr>
                <p:cNvPr id="258974" name="Oval 294"/>
                <p:cNvSpPr>
                  <a:spLocks noChangeArrowheads="1"/>
                </p:cNvSpPr>
                <p:nvPr/>
              </p:nvSpPr>
              <p:spPr bwMode="auto">
                <a:xfrm>
                  <a:off x="3603" y="297"/>
                  <a:ext cx="357" cy="97"/>
                </a:xfrm>
                <a:prstGeom prst="ellipse">
                  <a:avLst/>
                </a:prstGeom>
                <a:solidFill>
                  <a:srgbClr val="FF0000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charset="0"/>
                    <a:buChar char="r"/>
                    <a:defRPr sz="28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75000"/>
                    <a:buFont typeface="ZapfDingbats" charset="0"/>
                    <a:buChar char="m"/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58975" name="Line 295"/>
                <p:cNvSpPr>
                  <a:spLocks noChangeShapeType="1"/>
                </p:cNvSpPr>
                <p:nvPr/>
              </p:nvSpPr>
              <p:spPr bwMode="auto">
                <a:xfrm>
                  <a:off x="3603" y="289"/>
                  <a:ext cx="0" cy="6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8976" name="Line 296"/>
                <p:cNvSpPr>
                  <a:spLocks noChangeShapeType="1"/>
                </p:cNvSpPr>
                <p:nvPr/>
              </p:nvSpPr>
              <p:spPr bwMode="auto">
                <a:xfrm>
                  <a:off x="3960" y="289"/>
                  <a:ext cx="0" cy="6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8977" name="Rectangle 297"/>
                <p:cNvSpPr>
                  <a:spLocks noChangeArrowheads="1"/>
                </p:cNvSpPr>
                <p:nvPr/>
              </p:nvSpPr>
              <p:spPr bwMode="auto">
                <a:xfrm>
                  <a:off x="3603" y="289"/>
                  <a:ext cx="354" cy="59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charset="0"/>
                    <a:buChar char="r"/>
                    <a:defRPr sz="28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75000"/>
                    <a:buFont typeface="ZapfDingbats" charset="0"/>
                    <a:buChar char="m"/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solidFill>
                      <a:srgbClr val="000000"/>
                    </a:solidFill>
                    <a:latin typeface="Times New Roman" charset="0"/>
                  </a:endParaRPr>
                </a:p>
              </p:txBody>
            </p:sp>
            <p:sp>
              <p:nvSpPr>
                <p:cNvPr id="258978" name="Oval 298"/>
                <p:cNvSpPr>
                  <a:spLocks noChangeArrowheads="1"/>
                </p:cNvSpPr>
                <p:nvPr/>
              </p:nvSpPr>
              <p:spPr bwMode="auto">
                <a:xfrm>
                  <a:off x="3600" y="219"/>
                  <a:ext cx="357" cy="113"/>
                </a:xfrm>
                <a:prstGeom prst="ellipse">
                  <a:avLst/>
                </a:prstGeom>
                <a:solidFill>
                  <a:srgbClr val="FF0000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charset="0"/>
                    <a:buChar char="r"/>
                    <a:defRPr sz="28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75000"/>
                    <a:buFont typeface="ZapfDingbats" charset="0"/>
                    <a:buChar char="m"/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  <p:grpSp>
              <p:nvGrpSpPr>
                <p:cNvPr id="258979" name="Group 299"/>
                <p:cNvGrpSpPr>
                  <a:grpSpLocks/>
                </p:cNvGrpSpPr>
                <p:nvPr/>
              </p:nvGrpSpPr>
              <p:grpSpPr bwMode="auto">
                <a:xfrm>
                  <a:off x="3686" y="244"/>
                  <a:ext cx="177" cy="66"/>
                  <a:chOff x="2848" y="848"/>
                  <a:chExt cx="140" cy="98"/>
                </a:xfrm>
              </p:grpSpPr>
              <p:sp>
                <p:nvSpPr>
                  <p:cNvPr id="258984" name="Line 300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2848" y="848"/>
                    <a:ext cx="50" cy="2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58985" name="Line 301"/>
                  <p:cNvSpPr>
                    <a:spLocks noChangeShapeType="1"/>
                  </p:cNvSpPr>
                  <p:nvPr/>
                </p:nvSpPr>
                <p:spPr bwMode="auto">
                  <a:xfrm>
                    <a:off x="2944" y="946"/>
                    <a:ext cx="44" cy="0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58986" name="Line 302"/>
                  <p:cNvSpPr>
                    <a:spLocks noChangeShapeType="1"/>
                  </p:cNvSpPr>
                  <p:nvPr/>
                </p:nvSpPr>
                <p:spPr bwMode="auto">
                  <a:xfrm>
                    <a:off x="2894" y="850"/>
                    <a:ext cx="52" cy="96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58980" name="Group 303"/>
                <p:cNvGrpSpPr>
                  <a:grpSpLocks/>
                </p:cNvGrpSpPr>
                <p:nvPr/>
              </p:nvGrpSpPr>
              <p:grpSpPr bwMode="auto">
                <a:xfrm flipV="1">
                  <a:off x="3686" y="243"/>
                  <a:ext cx="177" cy="66"/>
                  <a:chOff x="2848" y="848"/>
                  <a:chExt cx="140" cy="98"/>
                </a:xfrm>
              </p:grpSpPr>
              <p:sp>
                <p:nvSpPr>
                  <p:cNvPr id="258981" name="Line 304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2848" y="848"/>
                    <a:ext cx="50" cy="2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58982" name="Line 305"/>
                  <p:cNvSpPr>
                    <a:spLocks noChangeShapeType="1"/>
                  </p:cNvSpPr>
                  <p:nvPr/>
                </p:nvSpPr>
                <p:spPr bwMode="auto">
                  <a:xfrm>
                    <a:off x="2944" y="946"/>
                    <a:ext cx="44" cy="0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58983" name="Line 306"/>
                  <p:cNvSpPr>
                    <a:spLocks noChangeShapeType="1"/>
                  </p:cNvSpPr>
                  <p:nvPr/>
                </p:nvSpPr>
                <p:spPr bwMode="auto">
                  <a:xfrm>
                    <a:off x="2894" y="850"/>
                    <a:ext cx="52" cy="96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</p:grpSp>
        <p:grpSp>
          <p:nvGrpSpPr>
            <p:cNvPr id="258674" name="Group 307"/>
            <p:cNvGrpSpPr>
              <a:grpSpLocks/>
            </p:cNvGrpSpPr>
            <p:nvPr/>
          </p:nvGrpSpPr>
          <p:grpSpPr bwMode="auto">
            <a:xfrm>
              <a:off x="1993" y="3272"/>
              <a:ext cx="581" cy="426"/>
              <a:chOff x="2408" y="3183"/>
              <a:chExt cx="581" cy="426"/>
            </a:xfrm>
          </p:grpSpPr>
          <p:grpSp>
            <p:nvGrpSpPr>
              <p:cNvPr id="258872" name="Group 308"/>
              <p:cNvGrpSpPr>
                <a:grpSpLocks/>
              </p:cNvGrpSpPr>
              <p:nvPr/>
            </p:nvGrpSpPr>
            <p:grpSpPr bwMode="auto">
              <a:xfrm>
                <a:off x="2517" y="3459"/>
                <a:ext cx="176" cy="150"/>
                <a:chOff x="4765" y="1531"/>
                <a:chExt cx="312" cy="261"/>
              </a:xfrm>
            </p:grpSpPr>
            <p:sp>
              <p:nvSpPr>
                <p:cNvPr id="258930" name="AutoShape 309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4765" y="1531"/>
                  <a:ext cx="312" cy="26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931" name="Freeform 310"/>
                <p:cNvSpPr>
                  <a:spLocks/>
                </p:cNvSpPr>
                <p:nvPr/>
              </p:nvSpPr>
              <p:spPr bwMode="auto">
                <a:xfrm>
                  <a:off x="4765" y="1534"/>
                  <a:ext cx="307" cy="258"/>
                </a:xfrm>
                <a:custGeom>
                  <a:avLst/>
                  <a:gdLst>
                    <a:gd name="T0" fmla="*/ 0 w 2150"/>
                    <a:gd name="T1" fmla="*/ 0 h 1804"/>
                    <a:gd name="T2" fmla="*/ 0 w 2150"/>
                    <a:gd name="T3" fmla="*/ 0 h 1804"/>
                    <a:gd name="T4" fmla="*/ 0 w 2150"/>
                    <a:gd name="T5" fmla="*/ 0 h 1804"/>
                    <a:gd name="T6" fmla="*/ 0 w 2150"/>
                    <a:gd name="T7" fmla="*/ 0 h 1804"/>
                    <a:gd name="T8" fmla="*/ 0 w 2150"/>
                    <a:gd name="T9" fmla="*/ 0 h 1804"/>
                    <a:gd name="T10" fmla="*/ 0 w 2150"/>
                    <a:gd name="T11" fmla="*/ 0 h 1804"/>
                    <a:gd name="T12" fmla="*/ 0 w 2150"/>
                    <a:gd name="T13" fmla="*/ 0 h 1804"/>
                    <a:gd name="T14" fmla="*/ 0 w 2150"/>
                    <a:gd name="T15" fmla="*/ 0 h 1804"/>
                    <a:gd name="T16" fmla="*/ 0 w 2150"/>
                    <a:gd name="T17" fmla="*/ 0 h 1804"/>
                    <a:gd name="T18" fmla="*/ 0 w 2150"/>
                    <a:gd name="T19" fmla="*/ 0 h 1804"/>
                    <a:gd name="T20" fmla="*/ 0 w 2150"/>
                    <a:gd name="T21" fmla="*/ 0 h 1804"/>
                    <a:gd name="T22" fmla="*/ 0 w 2150"/>
                    <a:gd name="T23" fmla="*/ 0 h 1804"/>
                    <a:gd name="T24" fmla="*/ 0 w 2150"/>
                    <a:gd name="T25" fmla="*/ 0 h 1804"/>
                    <a:gd name="T26" fmla="*/ 0 w 2150"/>
                    <a:gd name="T27" fmla="*/ 0 h 1804"/>
                    <a:gd name="T28" fmla="*/ 0 w 2150"/>
                    <a:gd name="T29" fmla="*/ 0 h 1804"/>
                    <a:gd name="T30" fmla="*/ 0 w 2150"/>
                    <a:gd name="T31" fmla="*/ 0 h 1804"/>
                    <a:gd name="T32" fmla="*/ 0 w 2150"/>
                    <a:gd name="T33" fmla="*/ 0 h 1804"/>
                    <a:gd name="T34" fmla="*/ 0 w 2150"/>
                    <a:gd name="T35" fmla="*/ 0 h 1804"/>
                    <a:gd name="T36" fmla="*/ 0 w 2150"/>
                    <a:gd name="T37" fmla="*/ 0 h 1804"/>
                    <a:gd name="T38" fmla="*/ 0 w 2150"/>
                    <a:gd name="T39" fmla="*/ 0 h 1804"/>
                    <a:gd name="T40" fmla="*/ 0 w 2150"/>
                    <a:gd name="T41" fmla="*/ 0 h 1804"/>
                    <a:gd name="T42" fmla="*/ 0 w 2150"/>
                    <a:gd name="T43" fmla="*/ 0 h 1804"/>
                    <a:gd name="T44" fmla="*/ 0 w 2150"/>
                    <a:gd name="T45" fmla="*/ 0 h 1804"/>
                    <a:gd name="T46" fmla="*/ 0 w 2150"/>
                    <a:gd name="T47" fmla="*/ 0 h 1804"/>
                    <a:gd name="T48" fmla="*/ 0 w 2150"/>
                    <a:gd name="T49" fmla="*/ 0 h 1804"/>
                    <a:gd name="T50" fmla="*/ 0 w 2150"/>
                    <a:gd name="T51" fmla="*/ 0 h 1804"/>
                    <a:gd name="T52" fmla="*/ 0 w 2150"/>
                    <a:gd name="T53" fmla="*/ 0 h 1804"/>
                    <a:gd name="T54" fmla="*/ 0 w 2150"/>
                    <a:gd name="T55" fmla="*/ 0 h 1804"/>
                    <a:gd name="T56" fmla="*/ 0 w 2150"/>
                    <a:gd name="T57" fmla="*/ 0 h 1804"/>
                    <a:gd name="T58" fmla="*/ 0 w 2150"/>
                    <a:gd name="T59" fmla="*/ 0 h 1804"/>
                    <a:gd name="T60" fmla="*/ 0 w 2150"/>
                    <a:gd name="T61" fmla="*/ 0 h 1804"/>
                    <a:gd name="T62" fmla="*/ 0 w 2150"/>
                    <a:gd name="T63" fmla="*/ 0 h 1804"/>
                    <a:gd name="T64" fmla="*/ 0 w 2150"/>
                    <a:gd name="T65" fmla="*/ 0 h 1804"/>
                    <a:gd name="T66" fmla="*/ 0 w 2150"/>
                    <a:gd name="T67" fmla="*/ 0 h 1804"/>
                    <a:gd name="T68" fmla="*/ 0 w 2150"/>
                    <a:gd name="T69" fmla="*/ 0 h 1804"/>
                    <a:gd name="T70" fmla="*/ 0 w 2150"/>
                    <a:gd name="T71" fmla="*/ 0 h 1804"/>
                    <a:gd name="T72" fmla="*/ 0 w 2150"/>
                    <a:gd name="T73" fmla="*/ 0 h 1804"/>
                    <a:gd name="T74" fmla="*/ 0 w 2150"/>
                    <a:gd name="T75" fmla="*/ 0 h 1804"/>
                    <a:gd name="T76" fmla="*/ 0 w 2150"/>
                    <a:gd name="T77" fmla="*/ 0 h 1804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w 2150"/>
                    <a:gd name="T118" fmla="*/ 0 h 1804"/>
                    <a:gd name="T119" fmla="*/ 2150 w 2150"/>
                    <a:gd name="T120" fmla="*/ 1804 h 1804"/>
                  </a:gdLst>
                  <a:ahLst/>
                  <a:cxnLst>
                    <a:cxn ang="T78">
                      <a:pos x="T0" y="T1"/>
                    </a:cxn>
                    <a:cxn ang="T79">
                      <a:pos x="T2" y="T3"/>
                    </a:cxn>
                    <a:cxn ang="T80">
                      <a:pos x="T4" y="T5"/>
                    </a:cxn>
                    <a:cxn ang="T81">
                      <a:pos x="T6" y="T7"/>
                    </a:cxn>
                    <a:cxn ang="T82">
                      <a:pos x="T8" y="T9"/>
                    </a:cxn>
                    <a:cxn ang="T83">
                      <a:pos x="T10" y="T11"/>
                    </a:cxn>
                    <a:cxn ang="T84">
                      <a:pos x="T12" y="T13"/>
                    </a:cxn>
                    <a:cxn ang="T85">
                      <a:pos x="T14" y="T15"/>
                    </a:cxn>
                    <a:cxn ang="T86">
                      <a:pos x="T16" y="T17"/>
                    </a:cxn>
                    <a:cxn ang="T87">
                      <a:pos x="T18" y="T19"/>
                    </a:cxn>
                    <a:cxn ang="T88">
                      <a:pos x="T20" y="T21"/>
                    </a:cxn>
                    <a:cxn ang="T89">
                      <a:pos x="T22" y="T23"/>
                    </a:cxn>
                    <a:cxn ang="T90">
                      <a:pos x="T24" y="T25"/>
                    </a:cxn>
                    <a:cxn ang="T91">
                      <a:pos x="T26" y="T27"/>
                    </a:cxn>
                    <a:cxn ang="T92">
                      <a:pos x="T28" y="T29"/>
                    </a:cxn>
                    <a:cxn ang="T93">
                      <a:pos x="T30" y="T31"/>
                    </a:cxn>
                    <a:cxn ang="T94">
                      <a:pos x="T32" y="T33"/>
                    </a:cxn>
                    <a:cxn ang="T95">
                      <a:pos x="T34" y="T35"/>
                    </a:cxn>
                    <a:cxn ang="T96">
                      <a:pos x="T36" y="T37"/>
                    </a:cxn>
                    <a:cxn ang="T97">
                      <a:pos x="T38" y="T39"/>
                    </a:cxn>
                    <a:cxn ang="T98">
                      <a:pos x="T40" y="T41"/>
                    </a:cxn>
                    <a:cxn ang="T99">
                      <a:pos x="T42" y="T43"/>
                    </a:cxn>
                    <a:cxn ang="T100">
                      <a:pos x="T44" y="T45"/>
                    </a:cxn>
                    <a:cxn ang="T101">
                      <a:pos x="T46" y="T47"/>
                    </a:cxn>
                    <a:cxn ang="T102">
                      <a:pos x="T48" y="T49"/>
                    </a:cxn>
                    <a:cxn ang="T103">
                      <a:pos x="T50" y="T51"/>
                    </a:cxn>
                    <a:cxn ang="T104">
                      <a:pos x="T52" y="T53"/>
                    </a:cxn>
                    <a:cxn ang="T105">
                      <a:pos x="T54" y="T55"/>
                    </a:cxn>
                    <a:cxn ang="T106">
                      <a:pos x="T56" y="T57"/>
                    </a:cxn>
                    <a:cxn ang="T107">
                      <a:pos x="T58" y="T59"/>
                    </a:cxn>
                    <a:cxn ang="T108">
                      <a:pos x="T60" y="T61"/>
                    </a:cxn>
                    <a:cxn ang="T109">
                      <a:pos x="T62" y="T63"/>
                    </a:cxn>
                    <a:cxn ang="T110">
                      <a:pos x="T64" y="T65"/>
                    </a:cxn>
                    <a:cxn ang="T111">
                      <a:pos x="T66" y="T67"/>
                    </a:cxn>
                    <a:cxn ang="T112">
                      <a:pos x="T68" y="T69"/>
                    </a:cxn>
                    <a:cxn ang="T113">
                      <a:pos x="T70" y="T71"/>
                    </a:cxn>
                    <a:cxn ang="T114">
                      <a:pos x="T72" y="T73"/>
                    </a:cxn>
                    <a:cxn ang="T115">
                      <a:pos x="T74" y="T75"/>
                    </a:cxn>
                    <a:cxn ang="T116">
                      <a:pos x="T76" y="T77"/>
                    </a:cxn>
                  </a:cxnLst>
                  <a:rect l="T117" t="T118" r="T119" b="T120"/>
                  <a:pathLst>
                    <a:path w="2150" h="1804">
                      <a:moveTo>
                        <a:pt x="582" y="239"/>
                      </a:moveTo>
                      <a:lnTo>
                        <a:pt x="606" y="129"/>
                      </a:lnTo>
                      <a:lnTo>
                        <a:pt x="607" y="129"/>
                      </a:lnTo>
                      <a:lnTo>
                        <a:pt x="611" y="128"/>
                      </a:lnTo>
                      <a:lnTo>
                        <a:pt x="616" y="125"/>
                      </a:lnTo>
                      <a:lnTo>
                        <a:pt x="623" y="123"/>
                      </a:lnTo>
                      <a:lnTo>
                        <a:pt x="633" y="120"/>
                      </a:lnTo>
                      <a:lnTo>
                        <a:pt x="645" y="115"/>
                      </a:lnTo>
                      <a:lnTo>
                        <a:pt x="659" y="112"/>
                      </a:lnTo>
                      <a:lnTo>
                        <a:pt x="676" y="107"/>
                      </a:lnTo>
                      <a:lnTo>
                        <a:pt x="694" y="101"/>
                      </a:lnTo>
                      <a:lnTo>
                        <a:pt x="715" y="95"/>
                      </a:lnTo>
                      <a:lnTo>
                        <a:pt x="738" y="90"/>
                      </a:lnTo>
                      <a:lnTo>
                        <a:pt x="763" y="84"/>
                      </a:lnTo>
                      <a:lnTo>
                        <a:pt x="790" y="78"/>
                      </a:lnTo>
                      <a:lnTo>
                        <a:pt x="820" y="71"/>
                      </a:lnTo>
                      <a:lnTo>
                        <a:pt x="852" y="64"/>
                      </a:lnTo>
                      <a:lnTo>
                        <a:pt x="886" y="59"/>
                      </a:lnTo>
                      <a:lnTo>
                        <a:pt x="922" y="52"/>
                      </a:lnTo>
                      <a:lnTo>
                        <a:pt x="961" y="46"/>
                      </a:lnTo>
                      <a:lnTo>
                        <a:pt x="1002" y="40"/>
                      </a:lnTo>
                      <a:lnTo>
                        <a:pt x="1044" y="35"/>
                      </a:lnTo>
                      <a:lnTo>
                        <a:pt x="1090" y="29"/>
                      </a:lnTo>
                      <a:lnTo>
                        <a:pt x="1138" y="23"/>
                      </a:lnTo>
                      <a:lnTo>
                        <a:pt x="1187" y="18"/>
                      </a:lnTo>
                      <a:lnTo>
                        <a:pt x="1240" y="14"/>
                      </a:lnTo>
                      <a:lnTo>
                        <a:pt x="1294" y="10"/>
                      </a:lnTo>
                      <a:lnTo>
                        <a:pt x="1350" y="7"/>
                      </a:lnTo>
                      <a:lnTo>
                        <a:pt x="1410" y="4"/>
                      </a:lnTo>
                      <a:lnTo>
                        <a:pt x="1470" y="1"/>
                      </a:lnTo>
                      <a:lnTo>
                        <a:pt x="1535" y="0"/>
                      </a:lnTo>
                      <a:lnTo>
                        <a:pt x="1601" y="0"/>
                      </a:lnTo>
                      <a:lnTo>
                        <a:pt x="1668" y="0"/>
                      </a:lnTo>
                      <a:lnTo>
                        <a:pt x="1739" y="1"/>
                      </a:lnTo>
                      <a:lnTo>
                        <a:pt x="1816" y="44"/>
                      </a:lnTo>
                      <a:lnTo>
                        <a:pt x="1799" y="248"/>
                      </a:lnTo>
                      <a:lnTo>
                        <a:pt x="1804" y="251"/>
                      </a:lnTo>
                      <a:lnTo>
                        <a:pt x="1820" y="259"/>
                      </a:lnTo>
                      <a:lnTo>
                        <a:pt x="1842" y="272"/>
                      </a:lnTo>
                      <a:lnTo>
                        <a:pt x="1868" y="292"/>
                      </a:lnTo>
                      <a:lnTo>
                        <a:pt x="1896" y="318"/>
                      </a:lnTo>
                      <a:lnTo>
                        <a:pt x="1920" y="351"/>
                      </a:lnTo>
                      <a:lnTo>
                        <a:pt x="1939" y="390"/>
                      </a:lnTo>
                      <a:lnTo>
                        <a:pt x="1951" y="436"/>
                      </a:lnTo>
                      <a:lnTo>
                        <a:pt x="2125" y="593"/>
                      </a:lnTo>
                      <a:lnTo>
                        <a:pt x="2078" y="1009"/>
                      </a:lnTo>
                      <a:lnTo>
                        <a:pt x="1799" y="1149"/>
                      </a:lnTo>
                      <a:lnTo>
                        <a:pt x="2129" y="1247"/>
                      </a:lnTo>
                      <a:lnTo>
                        <a:pt x="2131" y="1251"/>
                      </a:lnTo>
                      <a:lnTo>
                        <a:pt x="2137" y="1264"/>
                      </a:lnTo>
                      <a:lnTo>
                        <a:pt x="2143" y="1284"/>
                      </a:lnTo>
                      <a:lnTo>
                        <a:pt x="2149" y="1310"/>
                      </a:lnTo>
                      <a:lnTo>
                        <a:pt x="2150" y="1342"/>
                      </a:lnTo>
                      <a:lnTo>
                        <a:pt x="2147" y="1380"/>
                      </a:lnTo>
                      <a:lnTo>
                        <a:pt x="2136" y="1423"/>
                      </a:lnTo>
                      <a:lnTo>
                        <a:pt x="2117" y="1468"/>
                      </a:lnTo>
                      <a:lnTo>
                        <a:pt x="1244" y="1804"/>
                      </a:lnTo>
                      <a:lnTo>
                        <a:pt x="0" y="1413"/>
                      </a:lnTo>
                      <a:lnTo>
                        <a:pt x="22" y="1367"/>
                      </a:lnTo>
                      <a:lnTo>
                        <a:pt x="212" y="1302"/>
                      </a:lnTo>
                      <a:lnTo>
                        <a:pt x="212" y="248"/>
                      </a:lnTo>
                      <a:lnTo>
                        <a:pt x="213" y="247"/>
                      </a:lnTo>
                      <a:lnTo>
                        <a:pt x="217" y="244"/>
                      </a:lnTo>
                      <a:lnTo>
                        <a:pt x="223" y="240"/>
                      </a:lnTo>
                      <a:lnTo>
                        <a:pt x="232" y="234"/>
                      </a:lnTo>
                      <a:lnTo>
                        <a:pt x="245" y="228"/>
                      </a:lnTo>
                      <a:lnTo>
                        <a:pt x="258" y="221"/>
                      </a:lnTo>
                      <a:lnTo>
                        <a:pt x="276" y="214"/>
                      </a:lnTo>
                      <a:lnTo>
                        <a:pt x="294" y="207"/>
                      </a:lnTo>
                      <a:lnTo>
                        <a:pt x="316" y="201"/>
                      </a:lnTo>
                      <a:lnTo>
                        <a:pt x="340" y="197"/>
                      </a:lnTo>
                      <a:lnTo>
                        <a:pt x="366" y="194"/>
                      </a:lnTo>
                      <a:lnTo>
                        <a:pt x="393" y="192"/>
                      </a:lnTo>
                      <a:lnTo>
                        <a:pt x="424" y="193"/>
                      </a:lnTo>
                      <a:lnTo>
                        <a:pt x="457" y="197"/>
                      </a:lnTo>
                      <a:lnTo>
                        <a:pt x="493" y="203"/>
                      </a:lnTo>
                      <a:lnTo>
                        <a:pt x="529" y="214"/>
                      </a:lnTo>
                      <a:lnTo>
                        <a:pt x="582" y="239"/>
                      </a:lnTo>
                      <a:close/>
                    </a:path>
                  </a:pathLst>
                </a:custGeom>
                <a:solidFill>
                  <a:srgbClr val="DDDD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932" name="Freeform 311"/>
                <p:cNvSpPr>
                  <a:spLocks/>
                </p:cNvSpPr>
                <p:nvPr/>
              </p:nvSpPr>
              <p:spPr bwMode="auto">
                <a:xfrm>
                  <a:off x="4882" y="1584"/>
                  <a:ext cx="163" cy="111"/>
                </a:xfrm>
                <a:custGeom>
                  <a:avLst/>
                  <a:gdLst>
                    <a:gd name="T0" fmla="*/ 0 w 1139"/>
                    <a:gd name="T1" fmla="*/ 0 h 778"/>
                    <a:gd name="T2" fmla="*/ 0 w 1139"/>
                    <a:gd name="T3" fmla="*/ 0 h 778"/>
                    <a:gd name="T4" fmla="*/ 0 w 1139"/>
                    <a:gd name="T5" fmla="*/ 0 h 778"/>
                    <a:gd name="T6" fmla="*/ 0 w 1139"/>
                    <a:gd name="T7" fmla="*/ 0 h 778"/>
                    <a:gd name="T8" fmla="*/ 0 w 1139"/>
                    <a:gd name="T9" fmla="*/ 0 h 778"/>
                    <a:gd name="T10" fmla="*/ 0 w 1139"/>
                    <a:gd name="T11" fmla="*/ 0 h 778"/>
                    <a:gd name="T12" fmla="*/ 0 w 1139"/>
                    <a:gd name="T13" fmla="*/ 0 h 778"/>
                    <a:gd name="T14" fmla="*/ 0 w 1139"/>
                    <a:gd name="T15" fmla="*/ 0 h 778"/>
                    <a:gd name="T16" fmla="*/ 0 w 1139"/>
                    <a:gd name="T17" fmla="*/ 0 h 778"/>
                    <a:gd name="T18" fmla="*/ 0 w 1139"/>
                    <a:gd name="T19" fmla="*/ 0 h 778"/>
                    <a:gd name="T20" fmla="*/ 0 w 1139"/>
                    <a:gd name="T21" fmla="*/ 0 h 778"/>
                    <a:gd name="T22" fmla="*/ 0 w 1139"/>
                    <a:gd name="T23" fmla="*/ 0 h 778"/>
                    <a:gd name="T24" fmla="*/ 0 w 1139"/>
                    <a:gd name="T25" fmla="*/ 0 h 778"/>
                    <a:gd name="T26" fmla="*/ 0 w 1139"/>
                    <a:gd name="T27" fmla="*/ 0 h 778"/>
                    <a:gd name="T28" fmla="*/ 0 w 1139"/>
                    <a:gd name="T29" fmla="*/ 0 h 778"/>
                    <a:gd name="T30" fmla="*/ 0 w 1139"/>
                    <a:gd name="T31" fmla="*/ 0 h 778"/>
                    <a:gd name="T32" fmla="*/ 0 w 1139"/>
                    <a:gd name="T33" fmla="*/ 0 h 778"/>
                    <a:gd name="T34" fmla="*/ 0 w 1139"/>
                    <a:gd name="T35" fmla="*/ 0 h 778"/>
                    <a:gd name="T36" fmla="*/ 0 w 1139"/>
                    <a:gd name="T37" fmla="*/ 0 h 778"/>
                    <a:gd name="T38" fmla="*/ 0 w 1139"/>
                    <a:gd name="T39" fmla="*/ 0 h 778"/>
                    <a:gd name="T40" fmla="*/ 0 w 1139"/>
                    <a:gd name="T41" fmla="*/ 0 h 778"/>
                    <a:gd name="T42" fmla="*/ 0 w 1139"/>
                    <a:gd name="T43" fmla="*/ 0 h 778"/>
                    <a:gd name="T44" fmla="*/ 0 w 1139"/>
                    <a:gd name="T45" fmla="*/ 0 h 778"/>
                    <a:gd name="T46" fmla="*/ 0 w 1139"/>
                    <a:gd name="T47" fmla="*/ 0 h 778"/>
                    <a:gd name="T48" fmla="*/ 0 w 1139"/>
                    <a:gd name="T49" fmla="*/ 0 h 778"/>
                    <a:gd name="T50" fmla="*/ 0 w 1139"/>
                    <a:gd name="T51" fmla="*/ 0 h 778"/>
                    <a:gd name="T52" fmla="*/ 0 w 1139"/>
                    <a:gd name="T53" fmla="*/ 0 h 778"/>
                    <a:gd name="T54" fmla="*/ 0 w 1139"/>
                    <a:gd name="T55" fmla="*/ 0 h 778"/>
                    <a:gd name="T56" fmla="*/ 0 w 1139"/>
                    <a:gd name="T57" fmla="*/ 0 h 778"/>
                    <a:gd name="T58" fmla="*/ 0 w 1139"/>
                    <a:gd name="T59" fmla="*/ 0 h 778"/>
                    <a:gd name="T60" fmla="*/ 0 w 1139"/>
                    <a:gd name="T61" fmla="*/ 0 h 778"/>
                    <a:gd name="T62" fmla="*/ 0 w 1139"/>
                    <a:gd name="T63" fmla="*/ 0 h 778"/>
                    <a:gd name="T64" fmla="*/ 0 w 1139"/>
                    <a:gd name="T65" fmla="*/ 0 h 778"/>
                    <a:gd name="T66" fmla="*/ 0 w 1139"/>
                    <a:gd name="T67" fmla="*/ 0 h 778"/>
                    <a:gd name="T68" fmla="*/ 0 w 1139"/>
                    <a:gd name="T69" fmla="*/ 0 h 778"/>
                    <a:gd name="T70" fmla="*/ 0 w 1139"/>
                    <a:gd name="T71" fmla="*/ 0 h 778"/>
                    <a:gd name="T72" fmla="*/ 0 w 1139"/>
                    <a:gd name="T73" fmla="*/ 0 h 778"/>
                    <a:gd name="T74" fmla="*/ 0 w 1139"/>
                    <a:gd name="T75" fmla="*/ 0 h 778"/>
                    <a:gd name="T76" fmla="*/ 0 w 1139"/>
                    <a:gd name="T77" fmla="*/ 0 h 778"/>
                    <a:gd name="T78" fmla="*/ 0 w 1139"/>
                    <a:gd name="T79" fmla="*/ 0 h 778"/>
                    <a:gd name="T80" fmla="*/ 0 w 1139"/>
                    <a:gd name="T81" fmla="*/ 0 h 778"/>
                    <a:gd name="T82" fmla="*/ 0 w 1139"/>
                    <a:gd name="T83" fmla="*/ 0 h 778"/>
                    <a:gd name="T84" fmla="*/ 0 w 1139"/>
                    <a:gd name="T85" fmla="*/ 0 h 778"/>
                    <a:gd name="T86" fmla="*/ 0 w 1139"/>
                    <a:gd name="T87" fmla="*/ 0 h 778"/>
                    <a:gd name="T88" fmla="*/ 0 w 1139"/>
                    <a:gd name="T89" fmla="*/ 0 h 778"/>
                    <a:gd name="T90" fmla="*/ 0 w 1139"/>
                    <a:gd name="T91" fmla="*/ 0 h 778"/>
                    <a:gd name="T92" fmla="*/ 0 w 1139"/>
                    <a:gd name="T93" fmla="*/ 0 h 778"/>
                    <a:gd name="T94" fmla="*/ 0 w 1139"/>
                    <a:gd name="T95" fmla="*/ 0 h 778"/>
                    <a:gd name="T96" fmla="*/ 0 w 1139"/>
                    <a:gd name="T97" fmla="*/ 0 h 778"/>
                    <a:gd name="T98" fmla="*/ 0 w 1139"/>
                    <a:gd name="T99" fmla="*/ 0 h 778"/>
                    <a:gd name="T100" fmla="*/ 0 w 1139"/>
                    <a:gd name="T101" fmla="*/ 0 h 778"/>
                    <a:gd name="T102" fmla="*/ 0 w 1139"/>
                    <a:gd name="T103" fmla="*/ 0 h 778"/>
                    <a:gd name="T104" fmla="*/ 0 w 1139"/>
                    <a:gd name="T105" fmla="*/ 0 h 778"/>
                    <a:gd name="T106" fmla="*/ 0 w 1139"/>
                    <a:gd name="T107" fmla="*/ 0 h 778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w 1139"/>
                    <a:gd name="T163" fmla="*/ 0 h 778"/>
                    <a:gd name="T164" fmla="*/ 1139 w 1139"/>
                    <a:gd name="T165" fmla="*/ 778 h 778"/>
                  </a:gdLst>
                  <a:ahLst/>
                  <a:cxnLst>
                    <a:cxn ang="T108">
                      <a:pos x="T0" y="T1"/>
                    </a:cxn>
                    <a:cxn ang="T109">
                      <a:pos x="T2" y="T3"/>
                    </a:cxn>
                    <a:cxn ang="T110">
                      <a:pos x="T4" y="T5"/>
                    </a:cxn>
                    <a:cxn ang="T111">
                      <a:pos x="T6" y="T7"/>
                    </a:cxn>
                    <a:cxn ang="T112">
                      <a:pos x="T8" y="T9"/>
                    </a:cxn>
                    <a:cxn ang="T113">
                      <a:pos x="T10" y="T11"/>
                    </a:cxn>
                    <a:cxn ang="T114">
                      <a:pos x="T12" y="T13"/>
                    </a:cxn>
                    <a:cxn ang="T115">
                      <a:pos x="T14" y="T15"/>
                    </a:cxn>
                    <a:cxn ang="T116">
                      <a:pos x="T16" y="T17"/>
                    </a:cxn>
                    <a:cxn ang="T117">
                      <a:pos x="T18" y="T19"/>
                    </a:cxn>
                    <a:cxn ang="T118">
                      <a:pos x="T20" y="T21"/>
                    </a:cxn>
                    <a:cxn ang="T119">
                      <a:pos x="T22" y="T23"/>
                    </a:cxn>
                    <a:cxn ang="T120">
                      <a:pos x="T24" y="T25"/>
                    </a:cxn>
                    <a:cxn ang="T121">
                      <a:pos x="T26" y="T27"/>
                    </a:cxn>
                    <a:cxn ang="T122">
                      <a:pos x="T28" y="T29"/>
                    </a:cxn>
                    <a:cxn ang="T123">
                      <a:pos x="T30" y="T31"/>
                    </a:cxn>
                    <a:cxn ang="T124">
                      <a:pos x="T32" y="T33"/>
                    </a:cxn>
                    <a:cxn ang="T125">
                      <a:pos x="T34" y="T35"/>
                    </a:cxn>
                    <a:cxn ang="T126">
                      <a:pos x="T36" y="T37"/>
                    </a:cxn>
                    <a:cxn ang="T127">
                      <a:pos x="T38" y="T39"/>
                    </a:cxn>
                    <a:cxn ang="T128">
                      <a:pos x="T40" y="T41"/>
                    </a:cxn>
                    <a:cxn ang="T129">
                      <a:pos x="T42" y="T43"/>
                    </a:cxn>
                    <a:cxn ang="T130">
                      <a:pos x="T44" y="T45"/>
                    </a:cxn>
                    <a:cxn ang="T131">
                      <a:pos x="T46" y="T47"/>
                    </a:cxn>
                    <a:cxn ang="T132">
                      <a:pos x="T48" y="T49"/>
                    </a:cxn>
                    <a:cxn ang="T133">
                      <a:pos x="T50" y="T51"/>
                    </a:cxn>
                    <a:cxn ang="T134">
                      <a:pos x="T52" y="T53"/>
                    </a:cxn>
                    <a:cxn ang="T135">
                      <a:pos x="T54" y="T55"/>
                    </a:cxn>
                    <a:cxn ang="T136">
                      <a:pos x="T56" y="T57"/>
                    </a:cxn>
                    <a:cxn ang="T137">
                      <a:pos x="T58" y="T59"/>
                    </a:cxn>
                    <a:cxn ang="T138">
                      <a:pos x="T60" y="T61"/>
                    </a:cxn>
                    <a:cxn ang="T139">
                      <a:pos x="T62" y="T63"/>
                    </a:cxn>
                    <a:cxn ang="T140">
                      <a:pos x="T64" y="T65"/>
                    </a:cxn>
                    <a:cxn ang="T141">
                      <a:pos x="T66" y="T67"/>
                    </a:cxn>
                    <a:cxn ang="T142">
                      <a:pos x="T68" y="T69"/>
                    </a:cxn>
                    <a:cxn ang="T143">
                      <a:pos x="T70" y="T71"/>
                    </a:cxn>
                    <a:cxn ang="T144">
                      <a:pos x="T72" y="T73"/>
                    </a:cxn>
                    <a:cxn ang="T145">
                      <a:pos x="T74" y="T75"/>
                    </a:cxn>
                    <a:cxn ang="T146">
                      <a:pos x="T76" y="T77"/>
                    </a:cxn>
                    <a:cxn ang="T147">
                      <a:pos x="T78" y="T79"/>
                    </a:cxn>
                    <a:cxn ang="T148">
                      <a:pos x="T80" y="T81"/>
                    </a:cxn>
                    <a:cxn ang="T149">
                      <a:pos x="T82" y="T83"/>
                    </a:cxn>
                    <a:cxn ang="T150">
                      <a:pos x="T84" y="T85"/>
                    </a:cxn>
                    <a:cxn ang="T151">
                      <a:pos x="T86" y="T87"/>
                    </a:cxn>
                    <a:cxn ang="T152">
                      <a:pos x="T88" y="T89"/>
                    </a:cxn>
                    <a:cxn ang="T153">
                      <a:pos x="T90" y="T91"/>
                    </a:cxn>
                    <a:cxn ang="T154">
                      <a:pos x="T92" y="T93"/>
                    </a:cxn>
                    <a:cxn ang="T155">
                      <a:pos x="T94" y="T95"/>
                    </a:cxn>
                    <a:cxn ang="T156">
                      <a:pos x="T96" y="T97"/>
                    </a:cxn>
                    <a:cxn ang="T157">
                      <a:pos x="T98" y="T99"/>
                    </a:cxn>
                    <a:cxn ang="T158">
                      <a:pos x="T100" y="T101"/>
                    </a:cxn>
                    <a:cxn ang="T159">
                      <a:pos x="T102" y="T103"/>
                    </a:cxn>
                    <a:cxn ang="T160">
                      <a:pos x="T104" y="T105"/>
                    </a:cxn>
                    <a:cxn ang="T161">
                      <a:pos x="T106" y="T107"/>
                    </a:cxn>
                  </a:cxnLst>
                  <a:rect l="T162" t="T163" r="T164" b="T165"/>
                  <a:pathLst>
                    <a:path w="1139" h="778">
                      <a:moveTo>
                        <a:pt x="7" y="587"/>
                      </a:moveTo>
                      <a:lnTo>
                        <a:pt x="0" y="682"/>
                      </a:lnTo>
                      <a:lnTo>
                        <a:pt x="742" y="778"/>
                      </a:lnTo>
                      <a:lnTo>
                        <a:pt x="748" y="775"/>
                      </a:lnTo>
                      <a:lnTo>
                        <a:pt x="763" y="767"/>
                      </a:lnTo>
                      <a:lnTo>
                        <a:pt x="787" y="755"/>
                      </a:lnTo>
                      <a:lnTo>
                        <a:pt x="816" y="737"/>
                      </a:lnTo>
                      <a:lnTo>
                        <a:pt x="852" y="714"/>
                      </a:lnTo>
                      <a:lnTo>
                        <a:pt x="891" y="686"/>
                      </a:lnTo>
                      <a:lnTo>
                        <a:pt x="932" y="652"/>
                      </a:lnTo>
                      <a:lnTo>
                        <a:pt x="973" y="613"/>
                      </a:lnTo>
                      <a:lnTo>
                        <a:pt x="1013" y="570"/>
                      </a:lnTo>
                      <a:lnTo>
                        <a:pt x="1051" y="521"/>
                      </a:lnTo>
                      <a:lnTo>
                        <a:pt x="1083" y="466"/>
                      </a:lnTo>
                      <a:lnTo>
                        <a:pt x="1109" y="406"/>
                      </a:lnTo>
                      <a:lnTo>
                        <a:pt x="1129" y="342"/>
                      </a:lnTo>
                      <a:lnTo>
                        <a:pt x="1139" y="271"/>
                      </a:lnTo>
                      <a:lnTo>
                        <a:pt x="1138" y="196"/>
                      </a:lnTo>
                      <a:lnTo>
                        <a:pt x="1124" y="115"/>
                      </a:lnTo>
                      <a:lnTo>
                        <a:pt x="1122" y="110"/>
                      </a:lnTo>
                      <a:lnTo>
                        <a:pt x="1115" y="97"/>
                      </a:lnTo>
                      <a:lnTo>
                        <a:pt x="1102" y="80"/>
                      </a:lnTo>
                      <a:lnTo>
                        <a:pt x="1086" y="59"/>
                      </a:lnTo>
                      <a:lnTo>
                        <a:pt x="1066" y="39"/>
                      </a:lnTo>
                      <a:lnTo>
                        <a:pt x="1041" y="20"/>
                      </a:lnTo>
                      <a:lnTo>
                        <a:pt x="1011" y="7"/>
                      </a:lnTo>
                      <a:lnTo>
                        <a:pt x="978" y="0"/>
                      </a:lnTo>
                      <a:lnTo>
                        <a:pt x="982" y="12"/>
                      </a:lnTo>
                      <a:lnTo>
                        <a:pt x="994" y="46"/>
                      </a:lnTo>
                      <a:lnTo>
                        <a:pt x="1007" y="100"/>
                      </a:lnTo>
                      <a:lnTo>
                        <a:pt x="1019" y="169"/>
                      </a:lnTo>
                      <a:lnTo>
                        <a:pt x="1022" y="252"/>
                      </a:lnTo>
                      <a:lnTo>
                        <a:pt x="1013" y="344"/>
                      </a:lnTo>
                      <a:lnTo>
                        <a:pt x="987" y="444"/>
                      </a:lnTo>
                      <a:lnTo>
                        <a:pt x="940" y="549"/>
                      </a:lnTo>
                      <a:lnTo>
                        <a:pt x="939" y="550"/>
                      </a:lnTo>
                      <a:lnTo>
                        <a:pt x="934" y="553"/>
                      </a:lnTo>
                      <a:lnTo>
                        <a:pt x="927" y="559"/>
                      </a:lnTo>
                      <a:lnTo>
                        <a:pt x="917" y="567"/>
                      </a:lnTo>
                      <a:lnTo>
                        <a:pt x="904" y="575"/>
                      </a:lnTo>
                      <a:lnTo>
                        <a:pt x="890" y="585"/>
                      </a:lnTo>
                      <a:lnTo>
                        <a:pt x="871" y="594"/>
                      </a:lnTo>
                      <a:lnTo>
                        <a:pt x="851" y="603"/>
                      </a:lnTo>
                      <a:lnTo>
                        <a:pt x="828" y="611"/>
                      </a:lnTo>
                      <a:lnTo>
                        <a:pt x="802" y="619"/>
                      </a:lnTo>
                      <a:lnTo>
                        <a:pt x="773" y="625"/>
                      </a:lnTo>
                      <a:lnTo>
                        <a:pt x="741" y="629"/>
                      </a:lnTo>
                      <a:lnTo>
                        <a:pt x="708" y="630"/>
                      </a:lnTo>
                      <a:lnTo>
                        <a:pt x="671" y="629"/>
                      </a:lnTo>
                      <a:lnTo>
                        <a:pt x="631" y="626"/>
                      </a:lnTo>
                      <a:lnTo>
                        <a:pt x="590" y="618"/>
                      </a:lnTo>
                      <a:lnTo>
                        <a:pt x="590" y="720"/>
                      </a:lnTo>
                      <a:lnTo>
                        <a:pt x="26" y="663"/>
                      </a:lnTo>
                      <a:lnTo>
                        <a:pt x="7" y="587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933" name="Freeform 312"/>
                <p:cNvSpPr>
                  <a:spLocks/>
                </p:cNvSpPr>
                <p:nvPr/>
              </p:nvSpPr>
              <p:spPr bwMode="auto">
                <a:xfrm>
                  <a:off x="4862" y="1693"/>
                  <a:ext cx="119" cy="38"/>
                </a:xfrm>
                <a:custGeom>
                  <a:avLst/>
                  <a:gdLst>
                    <a:gd name="T0" fmla="*/ 0 w 837"/>
                    <a:gd name="T1" fmla="*/ 0 h 269"/>
                    <a:gd name="T2" fmla="*/ 0 w 837"/>
                    <a:gd name="T3" fmla="*/ 0 h 269"/>
                    <a:gd name="T4" fmla="*/ 0 w 837"/>
                    <a:gd name="T5" fmla="*/ 0 h 269"/>
                    <a:gd name="T6" fmla="*/ 0 w 837"/>
                    <a:gd name="T7" fmla="*/ 0 h 269"/>
                    <a:gd name="T8" fmla="*/ 0 w 837"/>
                    <a:gd name="T9" fmla="*/ 0 h 26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837"/>
                    <a:gd name="T16" fmla="*/ 0 h 269"/>
                    <a:gd name="T17" fmla="*/ 837 w 837"/>
                    <a:gd name="T18" fmla="*/ 269 h 26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837" h="269">
                      <a:moveTo>
                        <a:pt x="837" y="96"/>
                      </a:moveTo>
                      <a:lnTo>
                        <a:pt x="12" y="0"/>
                      </a:lnTo>
                      <a:lnTo>
                        <a:pt x="0" y="96"/>
                      </a:lnTo>
                      <a:lnTo>
                        <a:pt x="812" y="269"/>
                      </a:lnTo>
                      <a:lnTo>
                        <a:pt x="837" y="9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934" name="Freeform 313"/>
                <p:cNvSpPr>
                  <a:spLocks/>
                </p:cNvSpPr>
                <p:nvPr/>
              </p:nvSpPr>
              <p:spPr bwMode="auto">
                <a:xfrm>
                  <a:off x="4921" y="1705"/>
                  <a:ext cx="51" cy="18"/>
                </a:xfrm>
                <a:custGeom>
                  <a:avLst/>
                  <a:gdLst>
                    <a:gd name="T0" fmla="*/ 0 w 358"/>
                    <a:gd name="T1" fmla="*/ 0 h 122"/>
                    <a:gd name="T2" fmla="*/ 0 w 358"/>
                    <a:gd name="T3" fmla="*/ 0 h 122"/>
                    <a:gd name="T4" fmla="*/ 0 w 358"/>
                    <a:gd name="T5" fmla="*/ 0 h 122"/>
                    <a:gd name="T6" fmla="*/ 0 w 358"/>
                    <a:gd name="T7" fmla="*/ 0 h 122"/>
                    <a:gd name="T8" fmla="*/ 0 w 358"/>
                    <a:gd name="T9" fmla="*/ 0 h 12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58"/>
                    <a:gd name="T16" fmla="*/ 0 h 122"/>
                    <a:gd name="T17" fmla="*/ 358 w 358"/>
                    <a:gd name="T18" fmla="*/ 122 h 12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58" h="122">
                      <a:moveTo>
                        <a:pt x="358" y="53"/>
                      </a:moveTo>
                      <a:lnTo>
                        <a:pt x="5" y="0"/>
                      </a:lnTo>
                      <a:lnTo>
                        <a:pt x="0" y="51"/>
                      </a:lnTo>
                      <a:lnTo>
                        <a:pt x="348" y="122"/>
                      </a:lnTo>
                      <a:lnTo>
                        <a:pt x="358" y="53"/>
                      </a:lnTo>
                      <a:close/>
                    </a:path>
                  </a:pathLst>
                </a:custGeom>
                <a:solidFill>
                  <a:schemeClr val="folHlink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935" name="Freeform 314"/>
                <p:cNvSpPr>
                  <a:spLocks/>
                </p:cNvSpPr>
                <p:nvPr/>
              </p:nvSpPr>
              <p:spPr bwMode="auto">
                <a:xfrm>
                  <a:off x="4869" y="1696"/>
                  <a:ext cx="34" cy="13"/>
                </a:xfrm>
                <a:custGeom>
                  <a:avLst/>
                  <a:gdLst>
                    <a:gd name="T0" fmla="*/ 0 w 239"/>
                    <a:gd name="T1" fmla="*/ 0 h 91"/>
                    <a:gd name="T2" fmla="*/ 0 w 239"/>
                    <a:gd name="T3" fmla="*/ 0 h 91"/>
                    <a:gd name="T4" fmla="*/ 0 w 239"/>
                    <a:gd name="T5" fmla="*/ 0 h 91"/>
                    <a:gd name="T6" fmla="*/ 0 w 239"/>
                    <a:gd name="T7" fmla="*/ 0 h 91"/>
                    <a:gd name="T8" fmla="*/ 0 w 239"/>
                    <a:gd name="T9" fmla="*/ 0 h 9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39"/>
                    <a:gd name="T16" fmla="*/ 0 h 91"/>
                    <a:gd name="T17" fmla="*/ 239 w 239"/>
                    <a:gd name="T18" fmla="*/ 91 h 9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39" h="91">
                      <a:moveTo>
                        <a:pt x="239" y="42"/>
                      </a:moveTo>
                      <a:lnTo>
                        <a:pt x="0" y="0"/>
                      </a:lnTo>
                      <a:lnTo>
                        <a:pt x="2" y="44"/>
                      </a:lnTo>
                      <a:lnTo>
                        <a:pt x="231" y="91"/>
                      </a:lnTo>
                      <a:lnTo>
                        <a:pt x="239" y="42"/>
                      </a:lnTo>
                      <a:close/>
                    </a:path>
                  </a:pathLst>
                </a:custGeom>
                <a:solidFill>
                  <a:schemeClr val="folHlink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936" name="Freeform 315"/>
                <p:cNvSpPr>
                  <a:spLocks/>
                </p:cNvSpPr>
                <p:nvPr/>
              </p:nvSpPr>
              <p:spPr bwMode="auto">
                <a:xfrm>
                  <a:off x="4783" y="1709"/>
                  <a:ext cx="202" cy="67"/>
                </a:xfrm>
                <a:custGeom>
                  <a:avLst/>
                  <a:gdLst>
                    <a:gd name="T0" fmla="*/ 0 w 1409"/>
                    <a:gd name="T1" fmla="*/ 0 h 466"/>
                    <a:gd name="T2" fmla="*/ 0 w 1409"/>
                    <a:gd name="T3" fmla="*/ 0 h 466"/>
                    <a:gd name="T4" fmla="*/ 0 w 1409"/>
                    <a:gd name="T5" fmla="*/ 0 h 466"/>
                    <a:gd name="T6" fmla="*/ 0 w 1409"/>
                    <a:gd name="T7" fmla="*/ 0 h 466"/>
                    <a:gd name="T8" fmla="*/ 0 w 1409"/>
                    <a:gd name="T9" fmla="*/ 0 h 466"/>
                    <a:gd name="T10" fmla="*/ 0 w 1409"/>
                    <a:gd name="T11" fmla="*/ 0 h 466"/>
                    <a:gd name="T12" fmla="*/ 0 w 1409"/>
                    <a:gd name="T13" fmla="*/ 0 h 466"/>
                    <a:gd name="T14" fmla="*/ 0 w 1409"/>
                    <a:gd name="T15" fmla="*/ 0 h 466"/>
                    <a:gd name="T16" fmla="*/ 0 w 1409"/>
                    <a:gd name="T17" fmla="*/ 0 h 466"/>
                    <a:gd name="T18" fmla="*/ 0 w 1409"/>
                    <a:gd name="T19" fmla="*/ 0 h 466"/>
                    <a:gd name="T20" fmla="*/ 0 w 1409"/>
                    <a:gd name="T21" fmla="*/ 0 h 466"/>
                    <a:gd name="T22" fmla="*/ 0 w 1409"/>
                    <a:gd name="T23" fmla="*/ 0 h 466"/>
                    <a:gd name="T24" fmla="*/ 0 w 1409"/>
                    <a:gd name="T25" fmla="*/ 0 h 466"/>
                    <a:gd name="T26" fmla="*/ 0 w 1409"/>
                    <a:gd name="T27" fmla="*/ 0 h 466"/>
                    <a:gd name="T28" fmla="*/ 0 w 1409"/>
                    <a:gd name="T29" fmla="*/ 0 h 466"/>
                    <a:gd name="T30" fmla="*/ 0 w 1409"/>
                    <a:gd name="T31" fmla="*/ 0 h 466"/>
                    <a:gd name="T32" fmla="*/ 0 w 1409"/>
                    <a:gd name="T33" fmla="*/ 0 h 466"/>
                    <a:gd name="T34" fmla="*/ 0 w 1409"/>
                    <a:gd name="T35" fmla="*/ 0 h 466"/>
                    <a:gd name="T36" fmla="*/ 0 w 1409"/>
                    <a:gd name="T37" fmla="*/ 0 h 466"/>
                    <a:gd name="T38" fmla="*/ 0 w 1409"/>
                    <a:gd name="T39" fmla="*/ 0 h 466"/>
                    <a:gd name="T40" fmla="*/ 0 w 1409"/>
                    <a:gd name="T41" fmla="*/ 0 h 466"/>
                    <a:gd name="T42" fmla="*/ 0 w 1409"/>
                    <a:gd name="T43" fmla="*/ 0 h 466"/>
                    <a:gd name="T44" fmla="*/ 0 w 1409"/>
                    <a:gd name="T45" fmla="*/ 0 h 466"/>
                    <a:gd name="T46" fmla="*/ 0 w 1409"/>
                    <a:gd name="T47" fmla="*/ 0 h 466"/>
                    <a:gd name="T48" fmla="*/ 0 w 1409"/>
                    <a:gd name="T49" fmla="*/ 0 h 466"/>
                    <a:gd name="T50" fmla="*/ 0 w 1409"/>
                    <a:gd name="T51" fmla="*/ 0 h 466"/>
                    <a:gd name="T52" fmla="*/ 0 w 1409"/>
                    <a:gd name="T53" fmla="*/ 0 h 466"/>
                    <a:gd name="T54" fmla="*/ 0 w 1409"/>
                    <a:gd name="T55" fmla="*/ 0 h 466"/>
                    <a:gd name="T56" fmla="*/ 0 w 1409"/>
                    <a:gd name="T57" fmla="*/ 0 h 466"/>
                    <a:gd name="T58" fmla="*/ 0 w 1409"/>
                    <a:gd name="T59" fmla="*/ 0 h 466"/>
                    <a:gd name="T60" fmla="*/ 0 w 1409"/>
                    <a:gd name="T61" fmla="*/ 0 h 466"/>
                    <a:gd name="T62" fmla="*/ 0 w 1409"/>
                    <a:gd name="T63" fmla="*/ 0 h 466"/>
                    <a:gd name="T64" fmla="*/ 0 w 1409"/>
                    <a:gd name="T65" fmla="*/ 0 h 466"/>
                    <a:gd name="T66" fmla="*/ 0 w 1409"/>
                    <a:gd name="T67" fmla="*/ 0 h 466"/>
                    <a:gd name="T68" fmla="*/ 0 w 1409"/>
                    <a:gd name="T69" fmla="*/ 0 h 46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1409"/>
                    <a:gd name="T106" fmla="*/ 0 h 466"/>
                    <a:gd name="T107" fmla="*/ 1409 w 1409"/>
                    <a:gd name="T108" fmla="*/ 466 h 466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1409" h="466">
                      <a:moveTo>
                        <a:pt x="0" y="140"/>
                      </a:moveTo>
                      <a:lnTo>
                        <a:pt x="4" y="140"/>
                      </a:lnTo>
                      <a:lnTo>
                        <a:pt x="12" y="138"/>
                      </a:lnTo>
                      <a:lnTo>
                        <a:pt x="27" y="135"/>
                      </a:lnTo>
                      <a:lnTo>
                        <a:pt x="45" y="132"/>
                      </a:lnTo>
                      <a:lnTo>
                        <a:pt x="67" y="128"/>
                      </a:lnTo>
                      <a:lnTo>
                        <a:pt x="92" y="123"/>
                      </a:lnTo>
                      <a:lnTo>
                        <a:pt x="120" y="116"/>
                      </a:lnTo>
                      <a:lnTo>
                        <a:pt x="150" y="108"/>
                      </a:lnTo>
                      <a:lnTo>
                        <a:pt x="181" y="100"/>
                      </a:lnTo>
                      <a:lnTo>
                        <a:pt x="212" y="89"/>
                      </a:lnTo>
                      <a:lnTo>
                        <a:pt x="243" y="78"/>
                      </a:lnTo>
                      <a:lnTo>
                        <a:pt x="273" y="65"/>
                      </a:lnTo>
                      <a:lnTo>
                        <a:pt x="303" y="50"/>
                      </a:lnTo>
                      <a:lnTo>
                        <a:pt x="330" y="35"/>
                      </a:lnTo>
                      <a:lnTo>
                        <a:pt x="355" y="18"/>
                      </a:lnTo>
                      <a:lnTo>
                        <a:pt x="375" y="0"/>
                      </a:lnTo>
                      <a:lnTo>
                        <a:pt x="1409" y="236"/>
                      </a:lnTo>
                      <a:lnTo>
                        <a:pt x="1407" y="239"/>
                      </a:lnTo>
                      <a:lnTo>
                        <a:pt x="1401" y="245"/>
                      </a:lnTo>
                      <a:lnTo>
                        <a:pt x="1392" y="254"/>
                      </a:lnTo>
                      <a:lnTo>
                        <a:pt x="1379" y="265"/>
                      </a:lnTo>
                      <a:lnTo>
                        <a:pt x="1363" y="279"/>
                      </a:lnTo>
                      <a:lnTo>
                        <a:pt x="1345" y="295"/>
                      </a:lnTo>
                      <a:lnTo>
                        <a:pt x="1325" y="313"/>
                      </a:lnTo>
                      <a:lnTo>
                        <a:pt x="1303" y="332"/>
                      </a:lnTo>
                      <a:lnTo>
                        <a:pt x="1279" y="351"/>
                      </a:lnTo>
                      <a:lnTo>
                        <a:pt x="1253" y="371"/>
                      </a:lnTo>
                      <a:lnTo>
                        <a:pt x="1227" y="390"/>
                      </a:lnTo>
                      <a:lnTo>
                        <a:pt x="1200" y="409"/>
                      </a:lnTo>
                      <a:lnTo>
                        <a:pt x="1172" y="426"/>
                      </a:lnTo>
                      <a:lnTo>
                        <a:pt x="1145" y="441"/>
                      </a:lnTo>
                      <a:lnTo>
                        <a:pt x="1117" y="455"/>
                      </a:lnTo>
                      <a:lnTo>
                        <a:pt x="1091" y="466"/>
                      </a:lnTo>
                      <a:lnTo>
                        <a:pt x="0" y="140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937" name="Freeform 316"/>
                <p:cNvSpPr>
                  <a:spLocks/>
                </p:cNvSpPr>
                <p:nvPr/>
              </p:nvSpPr>
              <p:spPr bwMode="auto">
                <a:xfrm>
                  <a:off x="4984" y="1702"/>
                  <a:ext cx="72" cy="32"/>
                </a:xfrm>
                <a:custGeom>
                  <a:avLst/>
                  <a:gdLst>
                    <a:gd name="T0" fmla="*/ 0 w 502"/>
                    <a:gd name="T1" fmla="*/ 0 h 223"/>
                    <a:gd name="T2" fmla="*/ 0 w 502"/>
                    <a:gd name="T3" fmla="*/ 0 h 223"/>
                    <a:gd name="T4" fmla="*/ 0 w 502"/>
                    <a:gd name="T5" fmla="*/ 0 h 223"/>
                    <a:gd name="T6" fmla="*/ 0 w 502"/>
                    <a:gd name="T7" fmla="*/ 0 h 223"/>
                    <a:gd name="T8" fmla="*/ 0 w 502"/>
                    <a:gd name="T9" fmla="*/ 0 h 223"/>
                    <a:gd name="T10" fmla="*/ 0 w 502"/>
                    <a:gd name="T11" fmla="*/ 0 h 2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502"/>
                    <a:gd name="T19" fmla="*/ 0 h 223"/>
                    <a:gd name="T20" fmla="*/ 502 w 502"/>
                    <a:gd name="T21" fmla="*/ 223 h 2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502" h="223">
                      <a:moveTo>
                        <a:pt x="51" y="223"/>
                      </a:moveTo>
                      <a:lnTo>
                        <a:pt x="502" y="90"/>
                      </a:lnTo>
                      <a:lnTo>
                        <a:pt x="229" y="0"/>
                      </a:lnTo>
                      <a:lnTo>
                        <a:pt x="6" y="26"/>
                      </a:lnTo>
                      <a:lnTo>
                        <a:pt x="0" y="211"/>
                      </a:lnTo>
                      <a:lnTo>
                        <a:pt x="51" y="223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938" name="Freeform 317"/>
                <p:cNvSpPr>
                  <a:spLocks/>
                </p:cNvSpPr>
                <p:nvPr/>
              </p:nvSpPr>
              <p:spPr bwMode="auto">
                <a:xfrm>
                  <a:off x="4799" y="1565"/>
                  <a:ext cx="38" cy="152"/>
                </a:xfrm>
                <a:custGeom>
                  <a:avLst/>
                  <a:gdLst>
                    <a:gd name="T0" fmla="*/ 0 w 267"/>
                    <a:gd name="T1" fmla="*/ 0 h 1064"/>
                    <a:gd name="T2" fmla="*/ 0 w 267"/>
                    <a:gd name="T3" fmla="*/ 0 h 1064"/>
                    <a:gd name="T4" fmla="*/ 0 w 267"/>
                    <a:gd name="T5" fmla="*/ 0 h 1064"/>
                    <a:gd name="T6" fmla="*/ 0 w 267"/>
                    <a:gd name="T7" fmla="*/ 0 h 1064"/>
                    <a:gd name="T8" fmla="*/ 0 w 267"/>
                    <a:gd name="T9" fmla="*/ 0 h 1064"/>
                    <a:gd name="T10" fmla="*/ 0 w 267"/>
                    <a:gd name="T11" fmla="*/ 0 h 1064"/>
                    <a:gd name="T12" fmla="*/ 0 w 267"/>
                    <a:gd name="T13" fmla="*/ 0 h 1064"/>
                    <a:gd name="T14" fmla="*/ 0 w 267"/>
                    <a:gd name="T15" fmla="*/ 0 h 1064"/>
                    <a:gd name="T16" fmla="*/ 0 w 267"/>
                    <a:gd name="T17" fmla="*/ 0 h 1064"/>
                    <a:gd name="T18" fmla="*/ 0 w 267"/>
                    <a:gd name="T19" fmla="*/ 0 h 1064"/>
                    <a:gd name="T20" fmla="*/ 0 w 267"/>
                    <a:gd name="T21" fmla="*/ 0 h 1064"/>
                    <a:gd name="T22" fmla="*/ 0 w 267"/>
                    <a:gd name="T23" fmla="*/ 0 h 1064"/>
                    <a:gd name="T24" fmla="*/ 0 w 267"/>
                    <a:gd name="T25" fmla="*/ 0 h 1064"/>
                    <a:gd name="T26" fmla="*/ 0 w 267"/>
                    <a:gd name="T27" fmla="*/ 0 h 1064"/>
                    <a:gd name="T28" fmla="*/ 0 w 267"/>
                    <a:gd name="T29" fmla="*/ 0 h 1064"/>
                    <a:gd name="T30" fmla="*/ 0 w 267"/>
                    <a:gd name="T31" fmla="*/ 0 h 1064"/>
                    <a:gd name="T32" fmla="*/ 0 w 267"/>
                    <a:gd name="T33" fmla="*/ 0 h 1064"/>
                    <a:gd name="T34" fmla="*/ 0 w 267"/>
                    <a:gd name="T35" fmla="*/ 0 h 1064"/>
                    <a:gd name="T36" fmla="*/ 0 w 267"/>
                    <a:gd name="T37" fmla="*/ 0 h 1064"/>
                    <a:gd name="T38" fmla="*/ 0 w 267"/>
                    <a:gd name="T39" fmla="*/ 0 h 1064"/>
                    <a:gd name="T40" fmla="*/ 0 w 267"/>
                    <a:gd name="T41" fmla="*/ 0 h 1064"/>
                    <a:gd name="T42" fmla="*/ 0 w 267"/>
                    <a:gd name="T43" fmla="*/ 0 h 1064"/>
                    <a:gd name="T44" fmla="*/ 0 w 267"/>
                    <a:gd name="T45" fmla="*/ 0 h 1064"/>
                    <a:gd name="T46" fmla="*/ 0 w 267"/>
                    <a:gd name="T47" fmla="*/ 0 h 1064"/>
                    <a:gd name="T48" fmla="*/ 0 w 267"/>
                    <a:gd name="T49" fmla="*/ 0 h 1064"/>
                    <a:gd name="T50" fmla="*/ 0 w 267"/>
                    <a:gd name="T51" fmla="*/ 0 h 1064"/>
                    <a:gd name="T52" fmla="*/ 0 w 267"/>
                    <a:gd name="T53" fmla="*/ 0 h 1064"/>
                    <a:gd name="T54" fmla="*/ 0 w 267"/>
                    <a:gd name="T55" fmla="*/ 0 h 1064"/>
                    <a:gd name="T56" fmla="*/ 0 w 267"/>
                    <a:gd name="T57" fmla="*/ 0 h 1064"/>
                    <a:gd name="T58" fmla="*/ 0 w 267"/>
                    <a:gd name="T59" fmla="*/ 0 h 1064"/>
                    <a:gd name="T60" fmla="*/ 0 w 267"/>
                    <a:gd name="T61" fmla="*/ 0 h 1064"/>
                    <a:gd name="T62" fmla="*/ 0 w 267"/>
                    <a:gd name="T63" fmla="*/ 0 h 1064"/>
                    <a:gd name="T64" fmla="*/ 0 w 267"/>
                    <a:gd name="T65" fmla="*/ 0 h 1064"/>
                    <a:gd name="T66" fmla="*/ 0 w 267"/>
                    <a:gd name="T67" fmla="*/ 0 h 1064"/>
                    <a:gd name="T68" fmla="*/ 0 w 267"/>
                    <a:gd name="T69" fmla="*/ 0 h 1064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267"/>
                    <a:gd name="T106" fmla="*/ 0 h 1064"/>
                    <a:gd name="T107" fmla="*/ 267 w 267"/>
                    <a:gd name="T108" fmla="*/ 1064 h 1064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267" h="1064">
                      <a:moveTo>
                        <a:pt x="267" y="26"/>
                      </a:moveTo>
                      <a:lnTo>
                        <a:pt x="266" y="24"/>
                      </a:lnTo>
                      <a:lnTo>
                        <a:pt x="262" y="22"/>
                      </a:lnTo>
                      <a:lnTo>
                        <a:pt x="254" y="20"/>
                      </a:lnTo>
                      <a:lnTo>
                        <a:pt x="244" y="16"/>
                      </a:lnTo>
                      <a:lnTo>
                        <a:pt x="232" y="12"/>
                      </a:lnTo>
                      <a:lnTo>
                        <a:pt x="218" y="8"/>
                      </a:lnTo>
                      <a:lnTo>
                        <a:pt x="202" y="5"/>
                      </a:lnTo>
                      <a:lnTo>
                        <a:pt x="184" y="1"/>
                      </a:lnTo>
                      <a:lnTo>
                        <a:pt x="164" y="0"/>
                      </a:lnTo>
                      <a:lnTo>
                        <a:pt x="143" y="0"/>
                      </a:lnTo>
                      <a:lnTo>
                        <a:pt x="121" y="3"/>
                      </a:lnTo>
                      <a:lnTo>
                        <a:pt x="98" y="6"/>
                      </a:lnTo>
                      <a:lnTo>
                        <a:pt x="74" y="13"/>
                      </a:lnTo>
                      <a:lnTo>
                        <a:pt x="50" y="22"/>
                      </a:lnTo>
                      <a:lnTo>
                        <a:pt x="25" y="35"/>
                      </a:lnTo>
                      <a:lnTo>
                        <a:pt x="0" y="51"/>
                      </a:lnTo>
                      <a:lnTo>
                        <a:pt x="0" y="1064"/>
                      </a:lnTo>
                      <a:lnTo>
                        <a:pt x="1" y="1064"/>
                      </a:lnTo>
                      <a:lnTo>
                        <a:pt x="7" y="1064"/>
                      </a:lnTo>
                      <a:lnTo>
                        <a:pt x="15" y="1063"/>
                      </a:lnTo>
                      <a:lnTo>
                        <a:pt x="25" y="1062"/>
                      </a:lnTo>
                      <a:lnTo>
                        <a:pt x="37" y="1060"/>
                      </a:lnTo>
                      <a:lnTo>
                        <a:pt x="52" y="1057"/>
                      </a:lnTo>
                      <a:lnTo>
                        <a:pt x="69" y="1054"/>
                      </a:lnTo>
                      <a:lnTo>
                        <a:pt x="88" y="1049"/>
                      </a:lnTo>
                      <a:lnTo>
                        <a:pt x="108" y="1044"/>
                      </a:lnTo>
                      <a:lnTo>
                        <a:pt x="129" y="1037"/>
                      </a:lnTo>
                      <a:lnTo>
                        <a:pt x="152" y="1029"/>
                      </a:lnTo>
                      <a:lnTo>
                        <a:pt x="175" y="1018"/>
                      </a:lnTo>
                      <a:lnTo>
                        <a:pt x="198" y="1007"/>
                      </a:lnTo>
                      <a:lnTo>
                        <a:pt x="222" y="994"/>
                      </a:lnTo>
                      <a:lnTo>
                        <a:pt x="244" y="979"/>
                      </a:lnTo>
                      <a:lnTo>
                        <a:pt x="267" y="962"/>
                      </a:lnTo>
                      <a:lnTo>
                        <a:pt x="267" y="2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939" name="Freeform 318"/>
                <p:cNvSpPr>
                  <a:spLocks/>
                </p:cNvSpPr>
                <p:nvPr/>
              </p:nvSpPr>
              <p:spPr bwMode="auto">
                <a:xfrm>
                  <a:off x="4800" y="1567"/>
                  <a:ext cx="33" cy="128"/>
                </a:xfrm>
                <a:custGeom>
                  <a:avLst/>
                  <a:gdLst>
                    <a:gd name="T0" fmla="*/ 0 w 228"/>
                    <a:gd name="T1" fmla="*/ 0 h 898"/>
                    <a:gd name="T2" fmla="*/ 0 w 228"/>
                    <a:gd name="T3" fmla="*/ 0 h 898"/>
                    <a:gd name="T4" fmla="*/ 0 w 228"/>
                    <a:gd name="T5" fmla="*/ 0 h 898"/>
                    <a:gd name="T6" fmla="*/ 0 w 228"/>
                    <a:gd name="T7" fmla="*/ 0 h 898"/>
                    <a:gd name="T8" fmla="*/ 0 w 228"/>
                    <a:gd name="T9" fmla="*/ 0 h 898"/>
                    <a:gd name="T10" fmla="*/ 0 w 228"/>
                    <a:gd name="T11" fmla="*/ 0 h 898"/>
                    <a:gd name="T12" fmla="*/ 0 w 228"/>
                    <a:gd name="T13" fmla="*/ 0 h 898"/>
                    <a:gd name="T14" fmla="*/ 0 w 228"/>
                    <a:gd name="T15" fmla="*/ 0 h 898"/>
                    <a:gd name="T16" fmla="*/ 0 w 228"/>
                    <a:gd name="T17" fmla="*/ 0 h 898"/>
                    <a:gd name="T18" fmla="*/ 0 w 228"/>
                    <a:gd name="T19" fmla="*/ 0 h 898"/>
                    <a:gd name="T20" fmla="*/ 0 w 228"/>
                    <a:gd name="T21" fmla="*/ 0 h 898"/>
                    <a:gd name="T22" fmla="*/ 0 w 228"/>
                    <a:gd name="T23" fmla="*/ 0 h 898"/>
                    <a:gd name="T24" fmla="*/ 0 w 228"/>
                    <a:gd name="T25" fmla="*/ 0 h 898"/>
                    <a:gd name="T26" fmla="*/ 0 w 228"/>
                    <a:gd name="T27" fmla="*/ 0 h 898"/>
                    <a:gd name="T28" fmla="*/ 0 w 228"/>
                    <a:gd name="T29" fmla="*/ 0 h 898"/>
                    <a:gd name="T30" fmla="*/ 0 w 228"/>
                    <a:gd name="T31" fmla="*/ 0 h 898"/>
                    <a:gd name="T32" fmla="*/ 0 w 228"/>
                    <a:gd name="T33" fmla="*/ 0 h 898"/>
                    <a:gd name="T34" fmla="*/ 0 w 228"/>
                    <a:gd name="T35" fmla="*/ 0 h 898"/>
                    <a:gd name="T36" fmla="*/ 0 w 228"/>
                    <a:gd name="T37" fmla="*/ 0 h 898"/>
                    <a:gd name="T38" fmla="*/ 0 w 228"/>
                    <a:gd name="T39" fmla="*/ 0 h 898"/>
                    <a:gd name="T40" fmla="*/ 0 w 228"/>
                    <a:gd name="T41" fmla="*/ 0 h 898"/>
                    <a:gd name="T42" fmla="*/ 0 w 228"/>
                    <a:gd name="T43" fmla="*/ 0 h 898"/>
                    <a:gd name="T44" fmla="*/ 0 w 228"/>
                    <a:gd name="T45" fmla="*/ 0 h 898"/>
                    <a:gd name="T46" fmla="*/ 0 w 228"/>
                    <a:gd name="T47" fmla="*/ 0 h 898"/>
                    <a:gd name="T48" fmla="*/ 0 w 228"/>
                    <a:gd name="T49" fmla="*/ 0 h 898"/>
                    <a:gd name="T50" fmla="*/ 0 w 228"/>
                    <a:gd name="T51" fmla="*/ 0 h 898"/>
                    <a:gd name="T52" fmla="*/ 0 w 228"/>
                    <a:gd name="T53" fmla="*/ 0 h 898"/>
                    <a:gd name="T54" fmla="*/ 0 w 228"/>
                    <a:gd name="T55" fmla="*/ 0 h 898"/>
                    <a:gd name="T56" fmla="*/ 0 w 228"/>
                    <a:gd name="T57" fmla="*/ 0 h 898"/>
                    <a:gd name="T58" fmla="*/ 0 w 228"/>
                    <a:gd name="T59" fmla="*/ 0 h 898"/>
                    <a:gd name="T60" fmla="*/ 0 w 228"/>
                    <a:gd name="T61" fmla="*/ 0 h 898"/>
                    <a:gd name="T62" fmla="*/ 0 w 228"/>
                    <a:gd name="T63" fmla="*/ 0 h 898"/>
                    <a:gd name="T64" fmla="*/ 0 w 228"/>
                    <a:gd name="T65" fmla="*/ 0 h 898"/>
                    <a:gd name="T66" fmla="*/ 0 w 228"/>
                    <a:gd name="T67" fmla="*/ 0 h 898"/>
                    <a:gd name="T68" fmla="*/ 0 w 228"/>
                    <a:gd name="T69" fmla="*/ 0 h 898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228"/>
                    <a:gd name="T106" fmla="*/ 0 h 898"/>
                    <a:gd name="T107" fmla="*/ 228 w 228"/>
                    <a:gd name="T108" fmla="*/ 898 h 898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228" h="898">
                      <a:moveTo>
                        <a:pt x="228" y="21"/>
                      </a:moveTo>
                      <a:lnTo>
                        <a:pt x="227" y="20"/>
                      </a:lnTo>
                      <a:lnTo>
                        <a:pt x="224" y="19"/>
                      </a:lnTo>
                      <a:lnTo>
                        <a:pt x="217" y="17"/>
                      </a:lnTo>
                      <a:lnTo>
                        <a:pt x="209" y="13"/>
                      </a:lnTo>
                      <a:lnTo>
                        <a:pt x="199" y="10"/>
                      </a:lnTo>
                      <a:lnTo>
                        <a:pt x="186" y="6"/>
                      </a:lnTo>
                      <a:lnTo>
                        <a:pt x="172" y="4"/>
                      </a:lnTo>
                      <a:lnTo>
                        <a:pt x="157" y="2"/>
                      </a:lnTo>
                      <a:lnTo>
                        <a:pt x="140" y="0"/>
                      </a:lnTo>
                      <a:lnTo>
                        <a:pt x="122" y="0"/>
                      </a:lnTo>
                      <a:lnTo>
                        <a:pt x="104" y="2"/>
                      </a:lnTo>
                      <a:lnTo>
                        <a:pt x="83" y="5"/>
                      </a:lnTo>
                      <a:lnTo>
                        <a:pt x="64" y="11"/>
                      </a:lnTo>
                      <a:lnTo>
                        <a:pt x="42" y="19"/>
                      </a:lnTo>
                      <a:lnTo>
                        <a:pt x="21" y="29"/>
                      </a:lnTo>
                      <a:lnTo>
                        <a:pt x="0" y="43"/>
                      </a:lnTo>
                      <a:lnTo>
                        <a:pt x="0" y="898"/>
                      </a:lnTo>
                      <a:lnTo>
                        <a:pt x="1" y="898"/>
                      </a:lnTo>
                      <a:lnTo>
                        <a:pt x="5" y="898"/>
                      </a:lnTo>
                      <a:lnTo>
                        <a:pt x="12" y="897"/>
                      </a:lnTo>
                      <a:lnTo>
                        <a:pt x="21" y="896"/>
                      </a:lnTo>
                      <a:lnTo>
                        <a:pt x="32" y="894"/>
                      </a:lnTo>
                      <a:lnTo>
                        <a:pt x="45" y="892"/>
                      </a:lnTo>
                      <a:lnTo>
                        <a:pt x="59" y="889"/>
                      </a:lnTo>
                      <a:lnTo>
                        <a:pt x="75" y="884"/>
                      </a:lnTo>
                      <a:lnTo>
                        <a:pt x="92" y="879"/>
                      </a:lnTo>
                      <a:lnTo>
                        <a:pt x="111" y="874"/>
                      </a:lnTo>
                      <a:lnTo>
                        <a:pt x="130" y="867"/>
                      </a:lnTo>
                      <a:lnTo>
                        <a:pt x="149" y="858"/>
                      </a:lnTo>
                      <a:lnTo>
                        <a:pt x="169" y="848"/>
                      </a:lnTo>
                      <a:lnTo>
                        <a:pt x="190" y="837"/>
                      </a:lnTo>
                      <a:lnTo>
                        <a:pt x="209" y="824"/>
                      </a:lnTo>
                      <a:lnTo>
                        <a:pt x="228" y="809"/>
                      </a:lnTo>
                      <a:lnTo>
                        <a:pt x="228" y="21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940" name="Freeform 319"/>
                <p:cNvSpPr>
                  <a:spLocks/>
                </p:cNvSpPr>
                <p:nvPr/>
              </p:nvSpPr>
              <p:spPr bwMode="auto">
                <a:xfrm>
                  <a:off x="4801" y="1568"/>
                  <a:ext cx="27" cy="104"/>
                </a:xfrm>
                <a:custGeom>
                  <a:avLst/>
                  <a:gdLst>
                    <a:gd name="T0" fmla="*/ 0 w 192"/>
                    <a:gd name="T1" fmla="*/ 0 h 729"/>
                    <a:gd name="T2" fmla="*/ 0 w 192"/>
                    <a:gd name="T3" fmla="*/ 0 h 729"/>
                    <a:gd name="T4" fmla="*/ 0 w 192"/>
                    <a:gd name="T5" fmla="*/ 0 h 729"/>
                    <a:gd name="T6" fmla="*/ 0 w 192"/>
                    <a:gd name="T7" fmla="*/ 0 h 729"/>
                    <a:gd name="T8" fmla="*/ 0 w 192"/>
                    <a:gd name="T9" fmla="*/ 0 h 729"/>
                    <a:gd name="T10" fmla="*/ 0 w 192"/>
                    <a:gd name="T11" fmla="*/ 0 h 729"/>
                    <a:gd name="T12" fmla="*/ 0 w 192"/>
                    <a:gd name="T13" fmla="*/ 0 h 729"/>
                    <a:gd name="T14" fmla="*/ 0 w 192"/>
                    <a:gd name="T15" fmla="*/ 0 h 729"/>
                    <a:gd name="T16" fmla="*/ 0 w 192"/>
                    <a:gd name="T17" fmla="*/ 0 h 729"/>
                    <a:gd name="T18" fmla="*/ 0 w 192"/>
                    <a:gd name="T19" fmla="*/ 0 h 729"/>
                    <a:gd name="T20" fmla="*/ 0 w 192"/>
                    <a:gd name="T21" fmla="*/ 0 h 729"/>
                    <a:gd name="T22" fmla="*/ 0 w 192"/>
                    <a:gd name="T23" fmla="*/ 0 h 729"/>
                    <a:gd name="T24" fmla="*/ 0 w 192"/>
                    <a:gd name="T25" fmla="*/ 0 h 729"/>
                    <a:gd name="T26" fmla="*/ 0 w 192"/>
                    <a:gd name="T27" fmla="*/ 0 h 729"/>
                    <a:gd name="T28" fmla="*/ 0 w 192"/>
                    <a:gd name="T29" fmla="*/ 0 h 729"/>
                    <a:gd name="T30" fmla="*/ 0 w 192"/>
                    <a:gd name="T31" fmla="*/ 0 h 729"/>
                    <a:gd name="T32" fmla="*/ 0 w 192"/>
                    <a:gd name="T33" fmla="*/ 0 h 729"/>
                    <a:gd name="T34" fmla="*/ 0 w 192"/>
                    <a:gd name="T35" fmla="*/ 0 h 729"/>
                    <a:gd name="T36" fmla="*/ 0 w 192"/>
                    <a:gd name="T37" fmla="*/ 0 h 729"/>
                    <a:gd name="T38" fmla="*/ 0 w 192"/>
                    <a:gd name="T39" fmla="*/ 0 h 729"/>
                    <a:gd name="T40" fmla="*/ 0 w 192"/>
                    <a:gd name="T41" fmla="*/ 0 h 729"/>
                    <a:gd name="T42" fmla="*/ 0 w 192"/>
                    <a:gd name="T43" fmla="*/ 0 h 729"/>
                    <a:gd name="T44" fmla="*/ 0 w 192"/>
                    <a:gd name="T45" fmla="*/ 0 h 729"/>
                    <a:gd name="T46" fmla="*/ 0 w 192"/>
                    <a:gd name="T47" fmla="*/ 0 h 729"/>
                    <a:gd name="T48" fmla="*/ 0 w 192"/>
                    <a:gd name="T49" fmla="*/ 0 h 729"/>
                    <a:gd name="T50" fmla="*/ 0 w 192"/>
                    <a:gd name="T51" fmla="*/ 0 h 729"/>
                    <a:gd name="T52" fmla="*/ 0 w 192"/>
                    <a:gd name="T53" fmla="*/ 0 h 729"/>
                    <a:gd name="T54" fmla="*/ 0 w 192"/>
                    <a:gd name="T55" fmla="*/ 0 h 729"/>
                    <a:gd name="T56" fmla="*/ 0 w 192"/>
                    <a:gd name="T57" fmla="*/ 0 h 729"/>
                    <a:gd name="T58" fmla="*/ 0 w 192"/>
                    <a:gd name="T59" fmla="*/ 0 h 729"/>
                    <a:gd name="T60" fmla="*/ 0 w 192"/>
                    <a:gd name="T61" fmla="*/ 0 h 729"/>
                    <a:gd name="T62" fmla="*/ 0 w 192"/>
                    <a:gd name="T63" fmla="*/ 0 h 729"/>
                    <a:gd name="T64" fmla="*/ 0 w 192"/>
                    <a:gd name="T65" fmla="*/ 0 h 729"/>
                    <a:gd name="T66" fmla="*/ 0 w 192"/>
                    <a:gd name="T67" fmla="*/ 0 h 729"/>
                    <a:gd name="T68" fmla="*/ 0 w 192"/>
                    <a:gd name="T69" fmla="*/ 0 h 729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192"/>
                    <a:gd name="T106" fmla="*/ 0 h 729"/>
                    <a:gd name="T107" fmla="*/ 192 w 192"/>
                    <a:gd name="T108" fmla="*/ 729 h 729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192" h="729">
                      <a:moveTo>
                        <a:pt x="192" y="17"/>
                      </a:moveTo>
                      <a:lnTo>
                        <a:pt x="191" y="17"/>
                      </a:lnTo>
                      <a:lnTo>
                        <a:pt x="187" y="15"/>
                      </a:lnTo>
                      <a:lnTo>
                        <a:pt x="183" y="12"/>
                      </a:lnTo>
                      <a:lnTo>
                        <a:pt x="176" y="10"/>
                      </a:lnTo>
                      <a:lnTo>
                        <a:pt x="167" y="8"/>
                      </a:lnTo>
                      <a:lnTo>
                        <a:pt x="156" y="4"/>
                      </a:lnTo>
                      <a:lnTo>
                        <a:pt x="145" y="2"/>
                      </a:lnTo>
                      <a:lnTo>
                        <a:pt x="132" y="0"/>
                      </a:lnTo>
                      <a:lnTo>
                        <a:pt x="117" y="0"/>
                      </a:lnTo>
                      <a:lnTo>
                        <a:pt x="102" y="0"/>
                      </a:lnTo>
                      <a:lnTo>
                        <a:pt x="86" y="1"/>
                      </a:lnTo>
                      <a:lnTo>
                        <a:pt x="70" y="3"/>
                      </a:lnTo>
                      <a:lnTo>
                        <a:pt x="53" y="8"/>
                      </a:lnTo>
                      <a:lnTo>
                        <a:pt x="35" y="15"/>
                      </a:lnTo>
                      <a:lnTo>
                        <a:pt x="18" y="24"/>
                      </a:lnTo>
                      <a:lnTo>
                        <a:pt x="0" y="35"/>
                      </a:lnTo>
                      <a:lnTo>
                        <a:pt x="0" y="729"/>
                      </a:lnTo>
                      <a:lnTo>
                        <a:pt x="1" y="729"/>
                      </a:lnTo>
                      <a:lnTo>
                        <a:pt x="4" y="729"/>
                      </a:lnTo>
                      <a:lnTo>
                        <a:pt x="10" y="728"/>
                      </a:lnTo>
                      <a:lnTo>
                        <a:pt x="18" y="727"/>
                      </a:lnTo>
                      <a:lnTo>
                        <a:pt x="27" y="726"/>
                      </a:lnTo>
                      <a:lnTo>
                        <a:pt x="37" y="725"/>
                      </a:lnTo>
                      <a:lnTo>
                        <a:pt x="50" y="721"/>
                      </a:lnTo>
                      <a:lnTo>
                        <a:pt x="64" y="719"/>
                      </a:lnTo>
                      <a:lnTo>
                        <a:pt x="77" y="714"/>
                      </a:lnTo>
                      <a:lnTo>
                        <a:pt x="92" y="710"/>
                      </a:lnTo>
                      <a:lnTo>
                        <a:pt x="108" y="704"/>
                      </a:lnTo>
                      <a:lnTo>
                        <a:pt x="125" y="697"/>
                      </a:lnTo>
                      <a:lnTo>
                        <a:pt x="141" y="689"/>
                      </a:lnTo>
                      <a:lnTo>
                        <a:pt x="159" y="680"/>
                      </a:lnTo>
                      <a:lnTo>
                        <a:pt x="176" y="668"/>
                      </a:lnTo>
                      <a:lnTo>
                        <a:pt x="192" y="657"/>
                      </a:lnTo>
                      <a:lnTo>
                        <a:pt x="192" y="17"/>
                      </a:lnTo>
                      <a:close/>
                    </a:path>
                  </a:pathLst>
                </a:custGeom>
                <a:solidFill>
                  <a:srgbClr val="DDDD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941" name="Freeform 320"/>
                <p:cNvSpPr>
                  <a:spLocks/>
                </p:cNvSpPr>
                <p:nvPr/>
              </p:nvSpPr>
              <p:spPr bwMode="auto">
                <a:xfrm>
                  <a:off x="4802" y="1569"/>
                  <a:ext cx="22" cy="81"/>
                </a:xfrm>
                <a:custGeom>
                  <a:avLst/>
                  <a:gdLst>
                    <a:gd name="T0" fmla="*/ 0 w 156"/>
                    <a:gd name="T1" fmla="*/ 0 h 564"/>
                    <a:gd name="T2" fmla="*/ 0 w 156"/>
                    <a:gd name="T3" fmla="*/ 0 h 564"/>
                    <a:gd name="T4" fmla="*/ 0 w 156"/>
                    <a:gd name="T5" fmla="*/ 0 h 564"/>
                    <a:gd name="T6" fmla="*/ 0 w 156"/>
                    <a:gd name="T7" fmla="*/ 0 h 564"/>
                    <a:gd name="T8" fmla="*/ 0 w 156"/>
                    <a:gd name="T9" fmla="*/ 0 h 564"/>
                    <a:gd name="T10" fmla="*/ 0 w 156"/>
                    <a:gd name="T11" fmla="*/ 0 h 564"/>
                    <a:gd name="T12" fmla="*/ 0 w 156"/>
                    <a:gd name="T13" fmla="*/ 0 h 564"/>
                    <a:gd name="T14" fmla="*/ 0 w 156"/>
                    <a:gd name="T15" fmla="*/ 0 h 564"/>
                    <a:gd name="T16" fmla="*/ 0 w 156"/>
                    <a:gd name="T17" fmla="*/ 0 h 564"/>
                    <a:gd name="T18" fmla="*/ 0 w 156"/>
                    <a:gd name="T19" fmla="*/ 0 h 564"/>
                    <a:gd name="T20" fmla="*/ 0 w 156"/>
                    <a:gd name="T21" fmla="*/ 0 h 564"/>
                    <a:gd name="T22" fmla="*/ 0 w 156"/>
                    <a:gd name="T23" fmla="*/ 0 h 564"/>
                    <a:gd name="T24" fmla="*/ 0 w 156"/>
                    <a:gd name="T25" fmla="*/ 0 h 564"/>
                    <a:gd name="T26" fmla="*/ 0 w 156"/>
                    <a:gd name="T27" fmla="*/ 0 h 564"/>
                    <a:gd name="T28" fmla="*/ 0 w 156"/>
                    <a:gd name="T29" fmla="*/ 0 h 564"/>
                    <a:gd name="T30" fmla="*/ 0 w 156"/>
                    <a:gd name="T31" fmla="*/ 0 h 564"/>
                    <a:gd name="T32" fmla="*/ 0 w 156"/>
                    <a:gd name="T33" fmla="*/ 0 h 564"/>
                    <a:gd name="T34" fmla="*/ 0 w 156"/>
                    <a:gd name="T35" fmla="*/ 0 h 564"/>
                    <a:gd name="T36" fmla="*/ 0 w 156"/>
                    <a:gd name="T37" fmla="*/ 0 h 564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56"/>
                    <a:gd name="T58" fmla="*/ 0 h 564"/>
                    <a:gd name="T59" fmla="*/ 156 w 156"/>
                    <a:gd name="T60" fmla="*/ 564 h 564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56" h="564">
                      <a:moveTo>
                        <a:pt x="156" y="15"/>
                      </a:moveTo>
                      <a:lnTo>
                        <a:pt x="153" y="14"/>
                      </a:lnTo>
                      <a:lnTo>
                        <a:pt x="142" y="9"/>
                      </a:lnTo>
                      <a:lnTo>
                        <a:pt x="127" y="4"/>
                      </a:lnTo>
                      <a:lnTo>
                        <a:pt x="108" y="1"/>
                      </a:lnTo>
                      <a:lnTo>
                        <a:pt x="84" y="0"/>
                      </a:lnTo>
                      <a:lnTo>
                        <a:pt x="58" y="3"/>
                      </a:lnTo>
                      <a:lnTo>
                        <a:pt x="29" y="12"/>
                      </a:lnTo>
                      <a:lnTo>
                        <a:pt x="0" y="28"/>
                      </a:lnTo>
                      <a:lnTo>
                        <a:pt x="0" y="564"/>
                      </a:lnTo>
                      <a:lnTo>
                        <a:pt x="4" y="564"/>
                      </a:lnTo>
                      <a:lnTo>
                        <a:pt x="15" y="563"/>
                      </a:lnTo>
                      <a:lnTo>
                        <a:pt x="31" y="560"/>
                      </a:lnTo>
                      <a:lnTo>
                        <a:pt x="52" y="555"/>
                      </a:lnTo>
                      <a:lnTo>
                        <a:pt x="76" y="548"/>
                      </a:lnTo>
                      <a:lnTo>
                        <a:pt x="102" y="537"/>
                      </a:lnTo>
                      <a:lnTo>
                        <a:pt x="128" y="524"/>
                      </a:lnTo>
                      <a:lnTo>
                        <a:pt x="156" y="505"/>
                      </a:lnTo>
                      <a:lnTo>
                        <a:pt x="156" y="15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942" name="Freeform 321"/>
                <p:cNvSpPr>
                  <a:spLocks/>
                </p:cNvSpPr>
                <p:nvPr/>
              </p:nvSpPr>
              <p:spPr bwMode="auto">
                <a:xfrm>
                  <a:off x="4803" y="1571"/>
                  <a:ext cx="17" cy="56"/>
                </a:xfrm>
                <a:custGeom>
                  <a:avLst/>
                  <a:gdLst>
                    <a:gd name="T0" fmla="*/ 0 w 117"/>
                    <a:gd name="T1" fmla="*/ 0 h 396"/>
                    <a:gd name="T2" fmla="*/ 0 w 117"/>
                    <a:gd name="T3" fmla="*/ 0 h 396"/>
                    <a:gd name="T4" fmla="*/ 0 w 117"/>
                    <a:gd name="T5" fmla="*/ 0 h 396"/>
                    <a:gd name="T6" fmla="*/ 0 w 117"/>
                    <a:gd name="T7" fmla="*/ 0 h 396"/>
                    <a:gd name="T8" fmla="*/ 0 w 117"/>
                    <a:gd name="T9" fmla="*/ 0 h 396"/>
                    <a:gd name="T10" fmla="*/ 0 w 117"/>
                    <a:gd name="T11" fmla="*/ 0 h 396"/>
                    <a:gd name="T12" fmla="*/ 0 w 117"/>
                    <a:gd name="T13" fmla="*/ 0 h 396"/>
                    <a:gd name="T14" fmla="*/ 0 w 117"/>
                    <a:gd name="T15" fmla="*/ 0 h 396"/>
                    <a:gd name="T16" fmla="*/ 0 w 117"/>
                    <a:gd name="T17" fmla="*/ 0 h 396"/>
                    <a:gd name="T18" fmla="*/ 0 w 117"/>
                    <a:gd name="T19" fmla="*/ 0 h 396"/>
                    <a:gd name="T20" fmla="*/ 0 w 117"/>
                    <a:gd name="T21" fmla="*/ 0 h 396"/>
                    <a:gd name="T22" fmla="*/ 0 w 117"/>
                    <a:gd name="T23" fmla="*/ 0 h 396"/>
                    <a:gd name="T24" fmla="*/ 0 w 117"/>
                    <a:gd name="T25" fmla="*/ 0 h 396"/>
                    <a:gd name="T26" fmla="*/ 0 w 117"/>
                    <a:gd name="T27" fmla="*/ 0 h 396"/>
                    <a:gd name="T28" fmla="*/ 0 w 117"/>
                    <a:gd name="T29" fmla="*/ 0 h 396"/>
                    <a:gd name="T30" fmla="*/ 0 w 117"/>
                    <a:gd name="T31" fmla="*/ 0 h 396"/>
                    <a:gd name="T32" fmla="*/ 0 w 117"/>
                    <a:gd name="T33" fmla="*/ 0 h 396"/>
                    <a:gd name="T34" fmla="*/ 0 w 117"/>
                    <a:gd name="T35" fmla="*/ 0 h 396"/>
                    <a:gd name="T36" fmla="*/ 0 w 117"/>
                    <a:gd name="T37" fmla="*/ 0 h 39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17"/>
                    <a:gd name="T58" fmla="*/ 0 h 396"/>
                    <a:gd name="T59" fmla="*/ 117 w 117"/>
                    <a:gd name="T60" fmla="*/ 396 h 396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17" h="396">
                      <a:moveTo>
                        <a:pt x="117" y="10"/>
                      </a:moveTo>
                      <a:lnTo>
                        <a:pt x="115" y="9"/>
                      </a:lnTo>
                      <a:lnTo>
                        <a:pt x="107" y="6"/>
                      </a:lnTo>
                      <a:lnTo>
                        <a:pt x="95" y="2"/>
                      </a:lnTo>
                      <a:lnTo>
                        <a:pt x="80" y="0"/>
                      </a:lnTo>
                      <a:lnTo>
                        <a:pt x="63" y="0"/>
                      </a:lnTo>
                      <a:lnTo>
                        <a:pt x="43" y="2"/>
                      </a:lnTo>
                      <a:lnTo>
                        <a:pt x="22" y="9"/>
                      </a:lnTo>
                      <a:lnTo>
                        <a:pt x="0" y="22"/>
                      </a:lnTo>
                      <a:lnTo>
                        <a:pt x="0" y="396"/>
                      </a:lnTo>
                      <a:lnTo>
                        <a:pt x="3" y="396"/>
                      </a:lnTo>
                      <a:lnTo>
                        <a:pt x="11" y="395"/>
                      </a:lnTo>
                      <a:lnTo>
                        <a:pt x="23" y="393"/>
                      </a:lnTo>
                      <a:lnTo>
                        <a:pt x="39" y="389"/>
                      </a:lnTo>
                      <a:lnTo>
                        <a:pt x="58" y="385"/>
                      </a:lnTo>
                      <a:lnTo>
                        <a:pt x="77" y="377"/>
                      </a:lnTo>
                      <a:lnTo>
                        <a:pt x="96" y="365"/>
                      </a:lnTo>
                      <a:lnTo>
                        <a:pt x="117" y="351"/>
                      </a:lnTo>
                      <a:lnTo>
                        <a:pt x="117" y="10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943" name="Freeform 322"/>
                <p:cNvSpPr>
                  <a:spLocks/>
                </p:cNvSpPr>
                <p:nvPr/>
              </p:nvSpPr>
              <p:spPr bwMode="auto">
                <a:xfrm>
                  <a:off x="4804" y="1572"/>
                  <a:ext cx="11" cy="33"/>
                </a:xfrm>
                <a:custGeom>
                  <a:avLst/>
                  <a:gdLst>
                    <a:gd name="T0" fmla="*/ 0 w 80"/>
                    <a:gd name="T1" fmla="*/ 0 h 230"/>
                    <a:gd name="T2" fmla="*/ 0 w 80"/>
                    <a:gd name="T3" fmla="*/ 0 h 230"/>
                    <a:gd name="T4" fmla="*/ 0 w 80"/>
                    <a:gd name="T5" fmla="*/ 0 h 230"/>
                    <a:gd name="T6" fmla="*/ 0 w 80"/>
                    <a:gd name="T7" fmla="*/ 0 h 230"/>
                    <a:gd name="T8" fmla="*/ 0 w 80"/>
                    <a:gd name="T9" fmla="*/ 0 h 230"/>
                    <a:gd name="T10" fmla="*/ 0 w 80"/>
                    <a:gd name="T11" fmla="*/ 0 h 230"/>
                    <a:gd name="T12" fmla="*/ 0 w 80"/>
                    <a:gd name="T13" fmla="*/ 0 h 230"/>
                    <a:gd name="T14" fmla="*/ 0 w 80"/>
                    <a:gd name="T15" fmla="*/ 0 h 230"/>
                    <a:gd name="T16" fmla="*/ 0 w 80"/>
                    <a:gd name="T17" fmla="*/ 0 h 230"/>
                    <a:gd name="T18" fmla="*/ 0 w 80"/>
                    <a:gd name="T19" fmla="*/ 0 h 230"/>
                    <a:gd name="T20" fmla="*/ 0 w 80"/>
                    <a:gd name="T21" fmla="*/ 0 h 230"/>
                    <a:gd name="T22" fmla="*/ 0 w 80"/>
                    <a:gd name="T23" fmla="*/ 0 h 230"/>
                    <a:gd name="T24" fmla="*/ 0 w 80"/>
                    <a:gd name="T25" fmla="*/ 0 h 230"/>
                    <a:gd name="T26" fmla="*/ 0 w 80"/>
                    <a:gd name="T27" fmla="*/ 0 h 230"/>
                    <a:gd name="T28" fmla="*/ 0 w 80"/>
                    <a:gd name="T29" fmla="*/ 0 h 230"/>
                    <a:gd name="T30" fmla="*/ 0 w 80"/>
                    <a:gd name="T31" fmla="*/ 0 h 230"/>
                    <a:gd name="T32" fmla="*/ 0 w 80"/>
                    <a:gd name="T33" fmla="*/ 0 h 230"/>
                    <a:gd name="T34" fmla="*/ 0 w 80"/>
                    <a:gd name="T35" fmla="*/ 0 h 230"/>
                    <a:gd name="T36" fmla="*/ 0 w 80"/>
                    <a:gd name="T37" fmla="*/ 0 h 230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80"/>
                    <a:gd name="T58" fmla="*/ 0 h 230"/>
                    <a:gd name="T59" fmla="*/ 80 w 80"/>
                    <a:gd name="T60" fmla="*/ 230 h 230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80" h="230">
                      <a:moveTo>
                        <a:pt x="80" y="7"/>
                      </a:moveTo>
                      <a:lnTo>
                        <a:pt x="78" y="6"/>
                      </a:lnTo>
                      <a:lnTo>
                        <a:pt x="73" y="5"/>
                      </a:lnTo>
                      <a:lnTo>
                        <a:pt x="65" y="2"/>
                      </a:lnTo>
                      <a:lnTo>
                        <a:pt x="55" y="0"/>
                      </a:lnTo>
                      <a:lnTo>
                        <a:pt x="44" y="0"/>
                      </a:lnTo>
                      <a:lnTo>
                        <a:pt x="30" y="1"/>
                      </a:lnTo>
                      <a:lnTo>
                        <a:pt x="15" y="7"/>
                      </a:lnTo>
                      <a:lnTo>
                        <a:pt x="0" y="15"/>
                      </a:lnTo>
                      <a:lnTo>
                        <a:pt x="0" y="230"/>
                      </a:lnTo>
                      <a:lnTo>
                        <a:pt x="3" y="230"/>
                      </a:lnTo>
                      <a:lnTo>
                        <a:pt x="7" y="229"/>
                      </a:lnTo>
                      <a:lnTo>
                        <a:pt x="16" y="228"/>
                      </a:lnTo>
                      <a:lnTo>
                        <a:pt x="27" y="225"/>
                      </a:lnTo>
                      <a:lnTo>
                        <a:pt x="39" y="222"/>
                      </a:lnTo>
                      <a:lnTo>
                        <a:pt x="53" y="216"/>
                      </a:lnTo>
                      <a:lnTo>
                        <a:pt x="67" y="208"/>
                      </a:lnTo>
                      <a:lnTo>
                        <a:pt x="80" y="199"/>
                      </a:lnTo>
                      <a:lnTo>
                        <a:pt x="80" y="7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944" name="Freeform 323"/>
                <p:cNvSpPr>
                  <a:spLocks/>
                </p:cNvSpPr>
                <p:nvPr/>
              </p:nvSpPr>
              <p:spPr bwMode="auto">
                <a:xfrm>
                  <a:off x="4942" y="1666"/>
                  <a:ext cx="16" cy="17"/>
                </a:xfrm>
                <a:custGeom>
                  <a:avLst/>
                  <a:gdLst>
                    <a:gd name="T0" fmla="*/ 0 w 117"/>
                    <a:gd name="T1" fmla="*/ 0 h 117"/>
                    <a:gd name="T2" fmla="*/ 0 w 117"/>
                    <a:gd name="T3" fmla="*/ 0 h 117"/>
                    <a:gd name="T4" fmla="*/ 0 w 117"/>
                    <a:gd name="T5" fmla="*/ 0 h 117"/>
                    <a:gd name="T6" fmla="*/ 0 w 117"/>
                    <a:gd name="T7" fmla="*/ 0 h 117"/>
                    <a:gd name="T8" fmla="*/ 0 w 117"/>
                    <a:gd name="T9" fmla="*/ 0 h 117"/>
                    <a:gd name="T10" fmla="*/ 0 w 117"/>
                    <a:gd name="T11" fmla="*/ 0 h 117"/>
                    <a:gd name="T12" fmla="*/ 0 w 117"/>
                    <a:gd name="T13" fmla="*/ 0 h 117"/>
                    <a:gd name="T14" fmla="*/ 0 w 117"/>
                    <a:gd name="T15" fmla="*/ 0 h 117"/>
                    <a:gd name="T16" fmla="*/ 0 w 117"/>
                    <a:gd name="T17" fmla="*/ 0 h 117"/>
                    <a:gd name="T18" fmla="*/ 0 w 117"/>
                    <a:gd name="T19" fmla="*/ 0 h 117"/>
                    <a:gd name="T20" fmla="*/ 0 w 117"/>
                    <a:gd name="T21" fmla="*/ 0 h 117"/>
                    <a:gd name="T22" fmla="*/ 0 w 117"/>
                    <a:gd name="T23" fmla="*/ 0 h 117"/>
                    <a:gd name="T24" fmla="*/ 0 w 117"/>
                    <a:gd name="T25" fmla="*/ 0 h 117"/>
                    <a:gd name="T26" fmla="*/ 0 w 117"/>
                    <a:gd name="T27" fmla="*/ 0 h 117"/>
                    <a:gd name="T28" fmla="*/ 0 w 117"/>
                    <a:gd name="T29" fmla="*/ 0 h 117"/>
                    <a:gd name="T30" fmla="*/ 0 w 117"/>
                    <a:gd name="T31" fmla="*/ 0 h 117"/>
                    <a:gd name="T32" fmla="*/ 0 w 117"/>
                    <a:gd name="T33" fmla="*/ 0 h 117"/>
                    <a:gd name="T34" fmla="*/ 0 w 117"/>
                    <a:gd name="T35" fmla="*/ 0 h 117"/>
                    <a:gd name="T36" fmla="*/ 0 w 117"/>
                    <a:gd name="T37" fmla="*/ 0 h 117"/>
                    <a:gd name="T38" fmla="*/ 0 w 117"/>
                    <a:gd name="T39" fmla="*/ 0 h 117"/>
                    <a:gd name="T40" fmla="*/ 0 w 117"/>
                    <a:gd name="T41" fmla="*/ 0 h 117"/>
                    <a:gd name="T42" fmla="*/ 0 w 117"/>
                    <a:gd name="T43" fmla="*/ 0 h 117"/>
                    <a:gd name="T44" fmla="*/ 0 w 117"/>
                    <a:gd name="T45" fmla="*/ 0 h 117"/>
                    <a:gd name="T46" fmla="*/ 0 w 117"/>
                    <a:gd name="T47" fmla="*/ 0 h 117"/>
                    <a:gd name="T48" fmla="*/ 0 w 117"/>
                    <a:gd name="T49" fmla="*/ 0 h 117"/>
                    <a:gd name="T50" fmla="*/ 0 w 117"/>
                    <a:gd name="T51" fmla="*/ 0 h 117"/>
                    <a:gd name="T52" fmla="*/ 0 w 117"/>
                    <a:gd name="T53" fmla="*/ 0 h 117"/>
                    <a:gd name="T54" fmla="*/ 0 w 117"/>
                    <a:gd name="T55" fmla="*/ 0 h 117"/>
                    <a:gd name="T56" fmla="*/ 0 w 117"/>
                    <a:gd name="T57" fmla="*/ 0 h 117"/>
                    <a:gd name="T58" fmla="*/ 0 w 117"/>
                    <a:gd name="T59" fmla="*/ 0 h 117"/>
                    <a:gd name="T60" fmla="*/ 0 w 117"/>
                    <a:gd name="T61" fmla="*/ 0 h 117"/>
                    <a:gd name="T62" fmla="*/ 0 w 117"/>
                    <a:gd name="T63" fmla="*/ 0 h 117"/>
                    <a:gd name="T64" fmla="*/ 0 w 117"/>
                    <a:gd name="T65" fmla="*/ 0 h 117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w 117"/>
                    <a:gd name="T100" fmla="*/ 0 h 117"/>
                    <a:gd name="T101" fmla="*/ 117 w 117"/>
                    <a:gd name="T102" fmla="*/ 117 h 117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T99" t="T100" r="T101" b="T102"/>
                  <a:pathLst>
                    <a:path w="117" h="117">
                      <a:moveTo>
                        <a:pt x="58" y="117"/>
                      </a:moveTo>
                      <a:lnTo>
                        <a:pt x="70" y="116"/>
                      </a:lnTo>
                      <a:lnTo>
                        <a:pt x="81" y="112"/>
                      </a:lnTo>
                      <a:lnTo>
                        <a:pt x="90" y="106"/>
                      </a:lnTo>
                      <a:lnTo>
                        <a:pt x="100" y="100"/>
                      </a:lnTo>
                      <a:lnTo>
                        <a:pt x="106" y="90"/>
                      </a:lnTo>
                      <a:lnTo>
                        <a:pt x="112" y="81"/>
                      </a:lnTo>
                      <a:lnTo>
                        <a:pt x="116" y="70"/>
                      </a:lnTo>
                      <a:lnTo>
                        <a:pt x="117" y="58"/>
                      </a:lnTo>
                      <a:lnTo>
                        <a:pt x="116" y="46"/>
                      </a:lnTo>
                      <a:lnTo>
                        <a:pt x="112" y="35"/>
                      </a:lnTo>
                      <a:lnTo>
                        <a:pt x="106" y="25"/>
                      </a:lnTo>
                      <a:lnTo>
                        <a:pt x="100" y="17"/>
                      </a:lnTo>
                      <a:lnTo>
                        <a:pt x="90" y="9"/>
                      </a:lnTo>
                      <a:lnTo>
                        <a:pt x="81" y="4"/>
                      </a:lnTo>
                      <a:lnTo>
                        <a:pt x="70" y="1"/>
                      </a:lnTo>
                      <a:lnTo>
                        <a:pt x="58" y="0"/>
                      </a:lnTo>
                      <a:lnTo>
                        <a:pt x="47" y="1"/>
                      </a:lnTo>
                      <a:lnTo>
                        <a:pt x="36" y="4"/>
                      </a:lnTo>
                      <a:lnTo>
                        <a:pt x="26" y="9"/>
                      </a:lnTo>
                      <a:lnTo>
                        <a:pt x="17" y="17"/>
                      </a:lnTo>
                      <a:lnTo>
                        <a:pt x="10" y="25"/>
                      </a:lnTo>
                      <a:lnTo>
                        <a:pt x="5" y="35"/>
                      </a:lnTo>
                      <a:lnTo>
                        <a:pt x="1" y="46"/>
                      </a:lnTo>
                      <a:lnTo>
                        <a:pt x="0" y="58"/>
                      </a:lnTo>
                      <a:lnTo>
                        <a:pt x="1" y="70"/>
                      </a:lnTo>
                      <a:lnTo>
                        <a:pt x="5" y="81"/>
                      </a:lnTo>
                      <a:lnTo>
                        <a:pt x="10" y="90"/>
                      </a:lnTo>
                      <a:lnTo>
                        <a:pt x="17" y="100"/>
                      </a:lnTo>
                      <a:lnTo>
                        <a:pt x="26" y="106"/>
                      </a:lnTo>
                      <a:lnTo>
                        <a:pt x="36" y="112"/>
                      </a:lnTo>
                      <a:lnTo>
                        <a:pt x="47" y="116"/>
                      </a:lnTo>
                      <a:lnTo>
                        <a:pt x="58" y="117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945" name="Freeform 324"/>
                <p:cNvSpPr>
                  <a:spLocks/>
                </p:cNvSpPr>
                <p:nvPr/>
              </p:nvSpPr>
              <p:spPr bwMode="auto">
                <a:xfrm>
                  <a:off x="4890" y="1666"/>
                  <a:ext cx="9" cy="9"/>
                </a:xfrm>
                <a:custGeom>
                  <a:avLst/>
                  <a:gdLst>
                    <a:gd name="T0" fmla="*/ 0 w 58"/>
                    <a:gd name="T1" fmla="*/ 0 h 59"/>
                    <a:gd name="T2" fmla="*/ 0 w 58"/>
                    <a:gd name="T3" fmla="*/ 0 h 59"/>
                    <a:gd name="T4" fmla="*/ 0 w 58"/>
                    <a:gd name="T5" fmla="*/ 0 h 59"/>
                    <a:gd name="T6" fmla="*/ 0 w 58"/>
                    <a:gd name="T7" fmla="*/ 0 h 59"/>
                    <a:gd name="T8" fmla="*/ 0 w 58"/>
                    <a:gd name="T9" fmla="*/ 0 h 59"/>
                    <a:gd name="T10" fmla="*/ 0 w 58"/>
                    <a:gd name="T11" fmla="*/ 0 h 59"/>
                    <a:gd name="T12" fmla="*/ 0 w 58"/>
                    <a:gd name="T13" fmla="*/ 0 h 59"/>
                    <a:gd name="T14" fmla="*/ 0 w 58"/>
                    <a:gd name="T15" fmla="*/ 0 h 59"/>
                    <a:gd name="T16" fmla="*/ 0 w 58"/>
                    <a:gd name="T17" fmla="*/ 0 h 59"/>
                    <a:gd name="T18" fmla="*/ 0 w 58"/>
                    <a:gd name="T19" fmla="*/ 0 h 59"/>
                    <a:gd name="T20" fmla="*/ 0 w 58"/>
                    <a:gd name="T21" fmla="*/ 0 h 59"/>
                    <a:gd name="T22" fmla="*/ 0 w 58"/>
                    <a:gd name="T23" fmla="*/ 0 h 59"/>
                    <a:gd name="T24" fmla="*/ 0 w 58"/>
                    <a:gd name="T25" fmla="*/ 0 h 59"/>
                    <a:gd name="T26" fmla="*/ 0 w 58"/>
                    <a:gd name="T27" fmla="*/ 0 h 59"/>
                    <a:gd name="T28" fmla="*/ 0 w 58"/>
                    <a:gd name="T29" fmla="*/ 0 h 59"/>
                    <a:gd name="T30" fmla="*/ 0 w 58"/>
                    <a:gd name="T31" fmla="*/ 0 h 59"/>
                    <a:gd name="T32" fmla="*/ 0 w 58"/>
                    <a:gd name="T33" fmla="*/ 0 h 59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58"/>
                    <a:gd name="T52" fmla="*/ 0 h 59"/>
                    <a:gd name="T53" fmla="*/ 58 w 58"/>
                    <a:gd name="T54" fmla="*/ 59 h 59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58" h="59">
                      <a:moveTo>
                        <a:pt x="29" y="59"/>
                      </a:moveTo>
                      <a:lnTo>
                        <a:pt x="40" y="56"/>
                      </a:lnTo>
                      <a:lnTo>
                        <a:pt x="50" y="49"/>
                      </a:lnTo>
                      <a:lnTo>
                        <a:pt x="56" y="40"/>
                      </a:lnTo>
                      <a:lnTo>
                        <a:pt x="58" y="29"/>
                      </a:lnTo>
                      <a:lnTo>
                        <a:pt x="56" y="17"/>
                      </a:lnTo>
                      <a:lnTo>
                        <a:pt x="50" y="8"/>
                      </a:lnTo>
                      <a:lnTo>
                        <a:pt x="40" y="2"/>
                      </a:lnTo>
                      <a:lnTo>
                        <a:pt x="29" y="0"/>
                      </a:lnTo>
                      <a:lnTo>
                        <a:pt x="17" y="2"/>
                      </a:lnTo>
                      <a:lnTo>
                        <a:pt x="8" y="8"/>
                      </a:lnTo>
                      <a:lnTo>
                        <a:pt x="2" y="17"/>
                      </a:lnTo>
                      <a:lnTo>
                        <a:pt x="0" y="29"/>
                      </a:lnTo>
                      <a:lnTo>
                        <a:pt x="2" y="40"/>
                      </a:lnTo>
                      <a:lnTo>
                        <a:pt x="8" y="49"/>
                      </a:lnTo>
                      <a:lnTo>
                        <a:pt x="17" y="56"/>
                      </a:lnTo>
                      <a:lnTo>
                        <a:pt x="29" y="5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946" name="Freeform 325"/>
                <p:cNvSpPr>
                  <a:spLocks/>
                </p:cNvSpPr>
                <p:nvPr/>
              </p:nvSpPr>
              <p:spPr bwMode="auto">
                <a:xfrm>
                  <a:off x="4905" y="1667"/>
                  <a:ext cx="8" cy="8"/>
                </a:xfrm>
                <a:custGeom>
                  <a:avLst/>
                  <a:gdLst>
                    <a:gd name="T0" fmla="*/ 0 w 58"/>
                    <a:gd name="T1" fmla="*/ 0 h 59"/>
                    <a:gd name="T2" fmla="*/ 0 w 58"/>
                    <a:gd name="T3" fmla="*/ 0 h 59"/>
                    <a:gd name="T4" fmla="*/ 0 w 58"/>
                    <a:gd name="T5" fmla="*/ 0 h 59"/>
                    <a:gd name="T6" fmla="*/ 0 w 58"/>
                    <a:gd name="T7" fmla="*/ 0 h 59"/>
                    <a:gd name="T8" fmla="*/ 0 w 58"/>
                    <a:gd name="T9" fmla="*/ 0 h 59"/>
                    <a:gd name="T10" fmla="*/ 0 w 58"/>
                    <a:gd name="T11" fmla="*/ 0 h 59"/>
                    <a:gd name="T12" fmla="*/ 0 w 58"/>
                    <a:gd name="T13" fmla="*/ 0 h 59"/>
                    <a:gd name="T14" fmla="*/ 0 w 58"/>
                    <a:gd name="T15" fmla="*/ 0 h 59"/>
                    <a:gd name="T16" fmla="*/ 0 w 58"/>
                    <a:gd name="T17" fmla="*/ 0 h 59"/>
                    <a:gd name="T18" fmla="*/ 0 w 58"/>
                    <a:gd name="T19" fmla="*/ 0 h 59"/>
                    <a:gd name="T20" fmla="*/ 0 w 58"/>
                    <a:gd name="T21" fmla="*/ 0 h 59"/>
                    <a:gd name="T22" fmla="*/ 0 w 58"/>
                    <a:gd name="T23" fmla="*/ 0 h 59"/>
                    <a:gd name="T24" fmla="*/ 0 w 58"/>
                    <a:gd name="T25" fmla="*/ 0 h 59"/>
                    <a:gd name="T26" fmla="*/ 0 w 58"/>
                    <a:gd name="T27" fmla="*/ 0 h 59"/>
                    <a:gd name="T28" fmla="*/ 0 w 58"/>
                    <a:gd name="T29" fmla="*/ 0 h 59"/>
                    <a:gd name="T30" fmla="*/ 0 w 58"/>
                    <a:gd name="T31" fmla="*/ 0 h 59"/>
                    <a:gd name="T32" fmla="*/ 0 w 58"/>
                    <a:gd name="T33" fmla="*/ 0 h 59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58"/>
                    <a:gd name="T52" fmla="*/ 0 h 59"/>
                    <a:gd name="T53" fmla="*/ 58 w 58"/>
                    <a:gd name="T54" fmla="*/ 59 h 59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58" h="59">
                      <a:moveTo>
                        <a:pt x="29" y="59"/>
                      </a:moveTo>
                      <a:lnTo>
                        <a:pt x="41" y="57"/>
                      </a:lnTo>
                      <a:lnTo>
                        <a:pt x="50" y="51"/>
                      </a:lnTo>
                      <a:lnTo>
                        <a:pt x="56" y="42"/>
                      </a:lnTo>
                      <a:lnTo>
                        <a:pt x="58" y="30"/>
                      </a:lnTo>
                      <a:lnTo>
                        <a:pt x="56" y="19"/>
                      </a:lnTo>
                      <a:lnTo>
                        <a:pt x="50" y="9"/>
                      </a:lnTo>
                      <a:lnTo>
                        <a:pt x="41" y="3"/>
                      </a:lnTo>
                      <a:lnTo>
                        <a:pt x="29" y="0"/>
                      </a:lnTo>
                      <a:lnTo>
                        <a:pt x="18" y="3"/>
                      </a:lnTo>
                      <a:lnTo>
                        <a:pt x="9" y="9"/>
                      </a:lnTo>
                      <a:lnTo>
                        <a:pt x="2" y="19"/>
                      </a:lnTo>
                      <a:lnTo>
                        <a:pt x="0" y="30"/>
                      </a:lnTo>
                      <a:lnTo>
                        <a:pt x="2" y="42"/>
                      </a:lnTo>
                      <a:lnTo>
                        <a:pt x="9" y="51"/>
                      </a:lnTo>
                      <a:lnTo>
                        <a:pt x="18" y="57"/>
                      </a:lnTo>
                      <a:lnTo>
                        <a:pt x="29" y="5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947" name="Freeform 326"/>
                <p:cNvSpPr>
                  <a:spLocks/>
                </p:cNvSpPr>
                <p:nvPr/>
              </p:nvSpPr>
              <p:spPr bwMode="auto">
                <a:xfrm>
                  <a:off x="4849" y="1552"/>
                  <a:ext cx="23" cy="114"/>
                </a:xfrm>
                <a:custGeom>
                  <a:avLst/>
                  <a:gdLst>
                    <a:gd name="T0" fmla="*/ 0 w 166"/>
                    <a:gd name="T1" fmla="*/ 0 h 800"/>
                    <a:gd name="T2" fmla="*/ 0 w 166"/>
                    <a:gd name="T3" fmla="*/ 0 h 800"/>
                    <a:gd name="T4" fmla="*/ 0 w 166"/>
                    <a:gd name="T5" fmla="*/ 0 h 800"/>
                    <a:gd name="T6" fmla="*/ 0 w 166"/>
                    <a:gd name="T7" fmla="*/ 0 h 800"/>
                    <a:gd name="T8" fmla="*/ 0 w 166"/>
                    <a:gd name="T9" fmla="*/ 0 h 800"/>
                    <a:gd name="T10" fmla="*/ 0 w 166"/>
                    <a:gd name="T11" fmla="*/ 0 h 800"/>
                    <a:gd name="T12" fmla="*/ 0 w 166"/>
                    <a:gd name="T13" fmla="*/ 0 h 800"/>
                    <a:gd name="T14" fmla="*/ 0 w 166"/>
                    <a:gd name="T15" fmla="*/ 0 h 800"/>
                    <a:gd name="T16" fmla="*/ 0 w 166"/>
                    <a:gd name="T17" fmla="*/ 0 h 800"/>
                    <a:gd name="T18" fmla="*/ 0 w 166"/>
                    <a:gd name="T19" fmla="*/ 0 h 800"/>
                    <a:gd name="T20" fmla="*/ 0 w 166"/>
                    <a:gd name="T21" fmla="*/ 0 h 800"/>
                    <a:gd name="T22" fmla="*/ 0 w 166"/>
                    <a:gd name="T23" fmla="*/ 0 h 800"/>
                    <a:gd name="T24" fmla="*/ 0 w 166"/>
                    <a:gd name="T25" fmla="*/ 0 h 800"/>
                    <a:gd name="T26" fmla="*/ 0 w 166"/>
                    <a:gd name="T27" fmla="*/ 0 h 800"/>
                    <a:gd name="T28" fmla="*/ 0 w 166"/>
                    <a:gd name="T29" fmla="*/ 0 h 800"/>
                    <a:gd name="T30" fmla="*/ 0 w 166"/>
                    <a:gd name="T31" fmla="*/ 0 h 800"/>
                    <a:gd name="T32" fmla="*/ 0 w 166"/>
                    <a:gd name="T33" fmla="*/ 0 h 800"/>
                    <a:gd name="T34" fmla="*/ 0 w 166"/>
                    <a:gd name="T35" fmla="*/ 0 h 800"/>
                    <a:gd name="T36" fmla="*/ 0 w 166"/>
                    <a:gd name="T37" fmla="*/ 0 h 800"/>
                    <a:gd name="T38" fmla="*/ 0 w 166"/>
                    <a:gd name="T39" fmla="*/ 0 h 800"/>
                    <a:gd name="T40" fmla="*/ 0 w 166"/>
                    <a:gd name="T41" fmla="*/ 0 h 800"/>
                    <a:gd name="T42" fmla="*/ 0 w 166"/>
                    <a:gd name="T43" fmla="*/ 0 h 800"/>
                    <a:gd name="T44" fmla="*/ 0 w 166"/>
                    <a:gd name="T45" fmla="*/ 0 h 800"/>
                    <a:gd name="T46" fmla="*/ 0 w 166"/>
                    <a:gd name="T47" fmla="*/ 0 h 800"/>
                    <a:gd name="T48" fmla="*/ 0 w 166"/>
                    <a:gd name="T49" fmla="*/ 0 h 800"/>
                    <a:gd name="T50" fmla="*/ 0 w 166"/>
                    <a:gd name="T51" fmla="*/ 0 h 800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66"/>
                    <a:gd name="T79" fmla="*/ 0 h 800"/>
                    <a:gd name="T80" fmla="*/ 166 w 166"/>
                    <a:gd name="T81" fmla="*/ 800 h 800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66" h="800">
                      <a:moveTo>
                        <a:pt x="52" y="16"/>
                      </a:moveTo>
                      <a:lnTo>
                        <a:pt x="47" y="32"/>
                      </a:lnTo>
                      <a:lnTo>
                        <a:pt x="36" y="77"/>
                      </a:lnTo>
                      <a:lnTo>
                        <a:pt x="21" y="148"/>
                      </a:lnTo>
                      <a:lnTo>
                        <a:pt x="8" y="244"/>
                      </a:lnTo>
                      <a:lnTo>
                        <a:pt x="0" y="359"/>
                      </a:lnTo>
                      <a:lnTo>
                        <a:pt x="2" y="492"/>
                      </a:lnTo>
                      <a:lnTo>
                        <a:pt x="15" y="640"/>
                      </a:lnTo>
                      <a:lnTo>
                        <a:pt x="46" y="800"/>
                      </a:lnTo>
                      <a:lnTo>
                        <a:pt x="161" y="794"/>
                      </a:lnTo>
                      <a:lnTo>
                        <a:pt x="156" y="770"/>
                      </a:lnTo>
                      <a:lnTo>
                        <a:pt x="145" y="706"/>
                      </a:lnTo>
                      <a:lnTo>
                        <a:pt x="131" y="610"/>
                      </a:lnTo>
                      <a:lnTo>
                        <a:pt x="118" y="493"/>
                      </a:lnTo>
                      <a:lnTo>
                        <a:pt x="111" y="364"/>
                      </a:lnTo>
                      <a:lnTo>
                        <a:pt x="115" y="235"/>
                      </a:lnTo>
                      <a:lnTo>
                        <a:pt x="132" y="113"/>
                      </a:lnTo>
                      <a:lnTo>
                        <a:pt x="166" y="9"/>
                      </a:lnTo>
                      <a:lnTo>
                        <a:pt x="166" y="8"/>
                      </a:lnTo>
                      <a:lnTo>
                        <a:pt x="166" y="6"/>
                      </a:lnTo>
                      <a:lnTo>
                        <a:pt x="164" y="4"/>
                      </a:lnTo>
                      <a:lnTo>
                        <a:pt x="157" y="0"/>
                      </a:lnTo>
                      <a:lnTo>
                        <a:pt x="143" y="0"/>
                      </a:lnTo>
                      <a:lnTo>
                        <a:pt x="123" y="1"/>
                      </a:lnTo>
                      <a:lnTo>
                        <a:pt x="93" y="7"/>
                      </a:lnTo>
                      <a:lnTo>
                        <a:pt x="52" y="1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948" name="Freeform 327"/>
                <p:cNvSpPr>
                  <a:spLocks/>
                </p:cNvSpPr>
                <p:nvPr/>
              </p:nvSpPr>
              <p:spPr bwMode="auto">
                <a:xfrm>
                  <a:off x="4971" y="1538"/>
                  <a:ext cx="32" cy="128"/>
                </a:xfrm>
                <a:custGeom>
                  <a:avLst/>
                  <a:gdLst>
                    <a:gd name="T0" fmla="*/ 0 w 225"/>
                    <a:gd name="T1" fmla="*/ 0 h 893"/>
                    <a:gd name="T2" fmla="*/ 0 w 225"/>
                    <a:gd name="T3" fmla="*/ 0 h 893"/>
                    <a:gd name="T4" fmla="*/ 0 w 225"/>
                    <a:gd name="T5" fmla="*/ 0 h 893"/>
                    <a:gd name="T6" fmla="*/ 0 w 225"/>
                    <a:gd name="T7" fmla="*/ 0 h 893"/>
                    <a:gd name="T8" fmla="*/ 0 w 225"/>
                    <a:gd name="T9" fmla="*/ 0 h 893"/>
                    <a:gd name="T10" fmla="*/ 0 w 225"/>
                    <a:gd name="T11" fmla="*/ 0 h 893"/>
                    <a:gd name="T12" fmla="*/ 0 w 225"/>
                    <a:gd name="T13" fmla="*/ 0 h 893"/>
                    <a:gd name="T14" fmla="*/ 0 w 225"/>
                    <a:gd name="T15" fmla="*/ 0 h 893"/>
                    <a:gd name="T16" fmla="*/ 0 w 225"/>
                    <a:gd name="T17" fmla="*/ 0 h 893"/>
                    <a:gd name="T18" fmla="*/ 0 w 225"/>
                    <a:gd name="T19" fmla="*/ 0 h 893"/>
                    <a:gd name="T20" fmla="*/ 0 w 225"/>
                    <a:gd name="T21" fmla="*/ 0 h 893"/>
                    <a:gd name="T22" fmla="*/ 0 w 225"/>
                    <a:gd name="T23" fmla="*/ 0 h 893"/>
                    <a:gd name="T24" fmla="*/ 0 w 225"/>
                    <a:gd name="T25" fmla="*/ 0 h 893"/>
                    <a:gd name="T26" fmla="*/ 0 w 225"/>
                    <a:gd name="T27" fmla="*/ 0 h 893"/>
                    <a:gd name="T28" fmla="*/ 0 w 225"/>
                    <a:gd name="T29" fmla="*/ 0 h 893"/>
                    <a:gd name="T30" fmla="*/ 0 w 225"/>
                    <a:gd name="T31" fmla="*/ 0 h 893"/>
                    <a:gd name="T32" fmla="*/ 0 w 225"/>
                    <a:gd name="T33" fmla="*/ 0 h 893"/>
                    <a:gd name="T34" fmla="*/ 0 w 225"/>
                    <a:gd name="T35" fmla="*/ 0 h 893"/>
                    <a:gd name="T36" fmla="*/ 0 w 225"/>
                    <a:gd name="T37" fmla="*/ 0 h 893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225"/>
                    <a:gd name="T58" fmla="*/ 0 h 893"/>
                    <a:gd name="T59" fmla="*/ 225 w 225"/>
                    <a:gd name="T60" fmla="*/ 893 h 893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225" h="893">
                      <a:moveTo>
                        <a:pt x="225" y="6"/>
                      </a:moveTo>
                      <a:lnTo>
                        <a:pt x="219" y="12"/>
                      </a:lnTo>
                      <a:lnTo>
                        <a:pt x="204" y="35"/>
                      </a:lnTo>
                      <a:lnTo>
                        <a:pt x="185" y="82"/>
                      </a:lnTo>
                      <a:lnTo>
                        <a:pt x="165" y="158"/>
                      </a:lnTo>
                      <a:lnTo>
                        <a:pt x="149" y="270"/>
                      </a:lnTo>
                      <a:lnTo>
                        <a:pt x="141" y="427"/>
                      </a:lnTo>
                      <a:lnTo>
                        <a:pt x="146" y="631"/>
                      </a:lnTo>
                      <a:lnTo>
                        <a:pt x="168" y="893"/>
                      </a:lnTo>
                      <a:lnTo>
                        <a:pt x="41" y="893"/>
                      </a:lnTo>
                      <a:lnTo>
                        <a:pt x="36" y="867"/>
                      </a:lnTo>
                      <a:lnTo>
                        <a:pt x="26" y="794"/>
                      </a:lnTo>
                      <a:lnTo>
                        <a:pt x="13" y="686"/>
                      </a:lnTo>
                      <a:lnTo>
                        <a:pt x="3" y="554"/>
                      </a:lnTo>
                      <a:lnTo>
                        <a:pt x="0" y="408"/>
                      </a:lnTo>
                      <a:lnTo>
                        <a:pt x="6" y="260"/>
                      </a:lnTo>
                      <a:lnTo>
                        <a:pt x="30" y="121"/>
                      </a:lnTo>
                      <a:lnTo>
                        <a:pt x="73" y="0"/>
                      </a:lnTo>
                      <a:lnTo>
                        <a:pt x="225" y="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949" name="Freeform 328"/>
                <p:cNvSpPr>
                  <a:spLocks/>
                </p:cNvSpPr>
                <p:nvPr/>
              </p:nvSpPr>
              <p:spPr bwMode="auto">
                <a:xfrm>
                  <a:off x="4849" y="1559"/>
                  <a:ext cx="21" cy="100"/>
                </a:xfrm>
                <a:custGeom>
                  <a:avLst/>
                  <a:gdLst>
                    <a:gd name="T0" fmla="*/ 0 w 145"/>
                    <a:gd name="T1" fmla="*/ 0 h 699"/>
                    <a:gd name="T2" fmla="*/ 0 w 145"/>
                    <a:gd name="T3" fmla="*/ 0 h 699"/>
                    <a:gd name="T4" fmla="*/ 0 w 145"/>
                    <a:gd name="T5" fmla="*/ 0 h 699"/>
                    <a:gd name="T6" fmla="*/ 0 w 145"/>
                    <a:gd name="T7" fmla="*/ 0 h 699"/>
                    <a:gd name="T8" fmla="*/ 0 w 145"/>
                    <a:gd name="T9" fmla="*/ 0 h 699"/>
                    <a:gd name="T10" fmla="*/ 0 w 145"/>
                    <a:gd name="T11" fmla="*/ 0 h 699"/>
                    <a:gd name="T12" fmla="*/ 0 w 145"/>
                    <a:gd name="T13" fmla="*/ 0 h 699"/>
                    <a:gd name="T14" fmla="*/ 0 w 145"/>
                    <a:gd name="T15" fmla="*/ 0 h 699"/>
                    <a:gd name="T16" fmla="*/ 0 w 145"/>
                    <a:gd name="T17" fmla="*/ 0 h 699"/>
                    <a:gd name="T18" fmla="*/ 0 w 145"/>
                    <a:gd name="T19" fmla="*/ 0 h 699"/>
                    <a:gd name="T20" fmla="*/ 0 w 145"/>
                    <a:gd name="T21" fmla="*/ 0 h 699"/>
                    <a:gd name="T22" fmla="*/ 0 w 145"/>
                    <a:gd name="T23" fmla="*/ 0 h 699"/>
                    <a:gd name="T24" fmla="*/ 0 w 145"/>
                    <a:gd name="T25" fmla="*/ 0 h 699"/>
                    <a:gd name="T26" fmla="*/ 0 w 145"/>
                    <a:gd name="T27" fmla="*/ 0 h 699"/>
                    <a:gd name="T28" fmla="*/ 0 w 145"/>
                    <a:gd name="T29" fmla="*/ 0 h 699"/>
                    <a:gd name="T30" fmla="*/ 0 w 145"/>
                    <a:gd name="T31" fmla="*/ 0 h 699"/>
                    <a:gd name="T32" fmla="*/ 0 w 145"/>
                    <a:gd name="T33" fmla="*/ 0 h 699"/>
                    <a:gd name="T34" fmla="*/ 0 w 145"/>
                    <a:gd name="T35" fmla="*/ 0 h 699"/>
                    <a:gd name="T36" fmla="*/ 0 w 145"/>
                    <a:gd name="T37" fmla="*/ 0 h 699"/>
                    <a:gd name="T38" fmla="*/ 0 w 145"/>
                    <a:gd name="T39" fmla="*/ 0 h 699"/>
                    <a:gd name="T40" fmla="*/ 0 w 145"/>
                    <a:gd name="T41" fmla="*/ 0 h 699"/>
                    <a:gd name="T42" fmla="*/ 0 w 145"/>
                    <a:gd name="T43" fmla="*/ 0 h 699"/>
                    <a:gd name="T44" fmla="*/ 0 w 145"/>
                    <a:gd name="T45" fmla="*/ 0 h 699"/>
                    <a:gd name="T46" fmla="*/ 0 w 145"/>
                    <a:gd name="T47" fmla="*/ 0 h 699"/>
                    <a:gd name="T48" fmla="*/ 0 w 145"/>
                    <a:gd name="T49" fmla="*/ 0 h 699"/>
                    <a:gd name="T50" fmla="*/ 0 w 145"/>
                    <a:gd name="T51" fmla="*/ 0 h 699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45"/>
                    <a:gd name="T79" fmla="*/ 0 h 699"/>
                    <a:gd name="T80" fmla="*/ 145 w 145"/>
                    <a:gd name="T81" fmla="*/ 699 h 699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45" h="699">
                      <a:moveTo>
                        <a:pt x="46" y="14"/>
                      </a:moveTo>
                      <a:lnTo>
                        <a:pt x="41" y="28"/>
                      </a:lnTo>
                      <a:lnTo>
                        <a:pt x="32" y="67"/>
                      </a:lnTo>
                      <a:lnTo>
                        <a:pt x="20" y="130"/>
                      </a:lnTo>
                      <a:lnTo>
                        <a:pt x="7" y="213"/>
                      </a:lnTo>
                      <a:lnTo>
                        <a:pt x="0" y="314"/>
                      </a:lnTo>
                      <a:lnTo>
                        <a:pt x="1" y="430"/>
                      </a:lnTo>
                      <a:lnTo>
                        <a:pt x="13" y="559"/>
                      </a:lnTo>
                      <a:lnTo>
                        <a:pt x="40" y="699"/>
                      </a:lnTo>
                      <a:lnTo>
                        <a:pt x="140" y="693"/>
                      </a:lnTo>
                      <a:lnTo>
                        <a:pt x="135" y="672"/>
                      </a:lnTo>
                      <a:lnTo>
                        <a:pt x="126" y="616"/>
                      </a:lnTo>
                      <a:lnTo>
                        <a:pt x="113" y="532"/>
                      </a:lnTo>
                      <a:lnTo>
                        <a:pt x="103" y="430"/>
                      </a:lnTo>
                      <a:lnTo>
                        <a:pt x="97" y="317"/>
                      </a:lnTo>
                      <a:lnTo>
                        <a:pt x="100" y="205"/>
                      </a:lnTo>
                      <a:lnTo>
                        <a:pt x="115" y="98"/>
                      </a:lnTo>
                      <a:lnTo>
                        <a:pt x="145" y="8"/>
                      </a:lnTo>
                      <a:lnTo>
                        <a:pt x="145" y="7"/>
                      </a:lnTo>
                      <a:lnTo>
                        <a:pt x="145" y="5"/>
                      </a:lnTo>
                      <a:lnTo>
                        <a:pt x="143" y="3"/>
                      </a:lnTo>
                      <a:lnTo>
                        <a:pt x="137" y="0"/>
                      </a:lnTo>
                      <a:lnTo>
                        <a:pt x="126" y="0"/>
                      </a:lnTo>
                      <a:lnTo>
                        <a:pt x="108" y="1"/>
                      </a:lnTo>
                      <a:lnTo>
                        <a:pt x="81" y="6"/>
                      </a:lnTo>
                      <a:lnTo>
                        <a:pt x="46" y="14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950" name="Freeform 329"/>
                <p:cNvSpPr>
                  <a:spLocks/>
                </p:cNvSpPr>
                <p:nvPr/>
              </p:nvSpPr>
              <p:spPr bwMode="auto">
                <a:xfrm>
                  <a:off x="4850" y="1566"/>
                  <a:ext cx="18" cy="85"/>
                </a:xfrm>
                <a:custGeom>
                  <a:avLst/>
                  <a:gdLst>
                    <a:gd name="T0" fmla="*/ 0 w 123"/>
                    <a:gd name="T1" fmla="*/ 0 h 597"/>
                    <a:gd name="T2" fmla="*/ 0 w 123"/>
                    <a:gd name="T3" fmla="*/ 0 h 597"/>
                    <a:gd name="T4" fmla="*/ 0 w 123"/>
                    <a:gd name="T5" fmla="*/ 0 h 597"/>
                    <a:gd name="T6" fmla="*/ 0 w 123"/>
                    <a:gd name="T7" fmla="*/ 0 h 597"/>
                    <a:gd name="T8" fmla="*/ 0 w 123"/>
                    <a:gd name="T9" fmla="*/ 0 h 597"/>
                    <a:gd name="T10" fmla="*/ 0 w 123"/>
                    <a:gd name="T11" fmla="*/ 0 h 597"/>
                    <a:gd name="T12" fmla="*/ 0 w 123"/>
                    <a:gd name="T13" fmla="*/ 0 h 597"/>
                    <a:gd name="T14" fmla="*/ 0 w 123"/>
                    <a:gd name="T15" fmla="*/ 0 h 597"/>
                    <a:gd name="T16" fmla="*/ 0 w 123"/>
                    <a:gd name="T17" fmla="*/ 0 h 597"/>
                    <a:gd name="T18" fmla="*/ 0 w 123"/>
                    <a:gd name="T19" fmla="*/ 0 h 597"/>
                    <a:gd name="T20" fmla="*/ 0 w 123"/>
                    <a:gd name="T21" fmla="*/ 0 h 597"/>
                    <a:gd name="T22" fmla="*/ 0 w 123"/>
                    <a:gd name="T23" fmla="*/ 0 h 597"/>
                    <a:gd name="T24" fmla="*/ 0 w 123"/>
                    <a:gd name="T25" fmla="*/ 0 h 597"/>
                    <a:gd name="T26" fmla="*/ 0 w 123"/>
                    <a:gd name="T27" fmla="*/ 0 h 597"/>
                    <a:gd name="T28" fmla="*/ 0 w 123"/>
                    <a:gd name="T29" fmla="*/ 0 h 597"/>
                    <a:gd name="T30" fmla="*/ 0 w 123"/>
                    <a:gd name="T31" fmla="*/ 0 h 597"/>
                    <a:gd name="T32" fmla="*/ 0 w 123"/>
                    <a:gd name="T33" fmla="*/ 0 h 597"/>
                    <a:gd name="T34" fmla="*/ 0 w 123"/>
                    <a:gd name="T35" fmla="*/ 0 h 597"/>
                    <a:gd name="T36" fmla="*/ 0 w 123"/>
                    <a:gd name="T37" fmla="*/ 0 h 597"/>
                    <a:gd name="T38" fmla="*/ 0 w 123"/>
                    <a:gd name="T39" fmla="*/ 0 h 597"/>
                    <a:gd name="T40" fmla="*/ 0 w 123"/>
                    <a:gd name="T41" fmla="*/ 0 h 597"/>
                    <a:gd name="T42" fmla="*/ 0 w 123"/>
                    <a:gd name="T43" fmla="*/ 0 h 597"/>
                    <a:gd name="T44" fmla="*/ 0 w 123"/>
                    <a:gd name="T45" fmla="*/ 0 h 597"/>
                    <a:gd name="T46" fmla="*/ 0 w 123"/>
                    <a:gd name="T47" fmla="*/ 0 h 597"/>
                    <a:gd name="T48" fmla="*/ 0 w 123"/>
                    <a:gd name="T49" fmla="*/ 0 h 597"/>
                    <a:gd name="T50" fmla="*/ 0 w 123"/>
                    <a:gd name="T51" fmla="*/ 0 h 597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23"/>
                    <a:gd name="T79" fmla="*/ 0 h 597"/>
                    <a:gd name="T80" fmla="*/ 123 w 123"/>
                    <a:gd name="T81" fmla="*/ 597 h 597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23" h="597">
                      <a:moveTo>
                        <a:pt x="39" y="12"/>
                      </a:moveTo>
                      <a:lnTo>
                        <a:pt x="35" y="23"/>
                      </a:lnTo>
                      <a:lnTo>
                        <a:pt x="26" y="57"/>
                      </a:lnTo>
                      <a:lnTo>
                        <a:pt x="16" y="111"/>
                      </a:lnTo>
                      <a:lnTo>
                        <a:pt x="6" y="181"/>
                      </a:lnTo>
                      <a:lnTo>
                        <a:pt x="0" y="267"/>
                      </a:lnTo>
                      <a:lnTo>
                        <a:pt x="1" y="367"/>
                      </a:lnTo>
                      <a:lnTo>
                        <a:pt x="11" y="477"/>
                      </a:lnTo>
                      <a:lnTo>
                        <a:pt x="34" y="597"/>
                      </a:lnTo>
                      <a:lnTo>
                        <a:pt x="119" y="591"/>
                      </a:lnTo>
                      <a:lnTo>
                        <a:pt x="115" y="574"/>
                      </a:lnTo>
                      <a:lnTo>
                        <a:pt x="107" y="526"/>
                      </a:lnTo>
                      <a:lnTo>
                        <a:pt x="97" y="454"/>
                      </a:lnTo>
                      <a:lnTo>
                        <a:pt x="88" y="367"/>
                      </a:lnTo>
                      <a:lnTo>
                        <a:pt x="82" y="272"/>
                      </a:lnTo>
                      <a:lnTo>
                        <a:pt x="84" y="175"/>
                      </a:lnTo>
                      <a:lnTo>
                        <a:pt x="97" y="84"/>
                      </a:lnTo>
                      <a:lnTo>
                        <a:pt x="123" y="7"/>
                      </a:lnTo>
                      <a:lnTo>
                        <a:pt x="123" y="6"/>
                      </a:lnTo>
                      <a:lnTo>
                        <a:pt x="123" y="5"/>
                      </a:lnTo>
                      <a:lnTo>
                        <a:pt x="121" y="3"/>
                      </a:lnTo>
                      <a:lnTo>
                        <a:pt x="117" y="0"/>
                      </a:lnTo>
                      <a:lnTo>
                        <a:pt x="106" y="0"/>
                      </a:lnTo>
                      <a:lnTo>
                        <a:pt x="91" y="2"/>
                      </a:lnTo>
                      <a:lnTo>
                        <a:pt x="70" y="5"/>
                      </a:lnTo>
                      <a:lnTo>
                        <a:pt x="39" y="12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951" name="Freeform 330"/>
                <p:cNvSpPr>
                  <a:spLocks/>
                </p:cNvSpPr>
                <p:nvPr/>
              </p:nvSpPr>
              <p:spPr bwMode="auto">
                <a:xfrm>
                  <a:off x="4851" y="1572"/>
                  <a:ext cx="15" cy="71"/>
                </a:xfrm>
                <a:custGeom>
                  <a:avLst/>
                  <a:gdLst>
                    <a:gd name="T0" fmla="*/ 0 w 103"/>
                    <a:gd name="T1" fmla="*/ 0 h 492"/>
                    <a:gd name="T2" fmla="*/ 0 w 103"/>
                    <a:gd name="T3" fmla="*/ 0 h 492"/>
                    <a:gd name="T4" fmla="*/ 0 w 103"/>
                    <a:gd name="T5" fmla="*/ 0 h 492"/>
                    <a:gd name="T6" fmla="*/ 0 w 103"/>
                    <a:gd name="T7" fmla="*/ 0 h 492"/>
                    <a:gd name="T8" fmla="*/ 0 w 103"/>
                    <a:gd name="T9" fmla="*/ 0 h 492"/>
                    <a:gd name="T10" fmla="*/ 0 w 103"/>
                    <a:gd name="T11" fmla="*/ 0 h 492"/>
                    <a:gd name="T12" fmla="*/ 0 w 103"/>
                    <a:gd name="T13" fmla="*/ 0 h 492"/>
                    <a:gd name="T14" fmla="*/ 0 w 103"/>
                    <a:gd name="T15" fmla="*/ 0 h 492"/>
                    <a:gd name="T16" fmla="*/ 0 w 103"/>
                    <a:gd name="T17" fmla="*/ 0 h 492"/>
                    <a:gd name="T18" fmla="*/ 0 w 103"/>
                    <a:gd name="T19" fmla="*/ 0 h 492"/>
                    <a:gd name="T20" fmla="*/ 0 w 103"/>
                    <a:gd name="T21" fmla="*/ 0 h 492"/>
                    <a:gd name="T22" fmla="*/ 0 w 103"/>
                    <a:gd name="T23" fmla="*/ 0 h 492"/>
                    <a:gd name="T24" fmla="*/ 0 w 103"/>
                    <a:gd name="T25" fmla="*/ 0 h 492"/>
                    <a:gd name="T26" fmla="*/ 0 w 103"/>
                    <a:gd name="T27" fmla="*/ 0 h 492"/>
                    <a:gd name="T28" fmla="*/ 0 w 103"/>
                    <a:gd name="T29" fmla="*/ 0 h 492"/>
                    <a:gd name="T30" fmla="*/ 0 w 103"/>
                    <a:gd name="T31" fmla="*/ 0 h 492"/>
                    <a:gd name="T32" fmla="*/ 0 w 103"/>
                    <a:gd name="T33" fmla="*/ 0 h 492"/>
                    <a:gd name="T34" fmla="*/ 0 w 103"/>
                    <a:gd name="T35" fmla="*/ 0 h 492"/>
                    <a:gd name="T36" fmla="*/ 0 w 103"/>
                    <a:gd name="T37" fmla="*/ 0 h 492"/>
                    <a:gd name="T38" fmla="*/ 0 w 103"/>
                    <a:gd name="T39" fmla="*/ 0 h 492"/>
                    <a:gd name="T40" fmla="*/ 0 w 103"/>
                    <a:gd name="T41" fmla="*/ 0 h 492"/>
                    <a:gd name="T42" fmla="*/ 0 w 103"/>
                    <a:gd name="T43" fmla="*/ 0 h 492"/>
                    <a:gd name="T44" fmla="*/ 0 w 103"/>
                    <a:gd name="T45" fmla="*/ 0 h 492"/>
                    <a:gd name="T46" fmla="*/ 0 w 103"/>
                    <a:gd name="T47" fmla="*/ 0 h 492"/>
                    <a:gd name="T48" fmla="*/ 0 w 103"/>
                    <a:gd name="T49" fmla="*/ 0 h 492"/>
                    <a:gd name="T50" fmla="*/ 0 w 103"/>
                    <a:gd name="T51" fmla="*/ 0 h 492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03"/>
                    <a:gd name="T79" fmla="*/ 0 h 492"/>
                    <a:gd name="T80" fmla="*/ 103 w 103"/>
                    <a:gd name="T81" fmla="*/ 492 h 492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03" h="492">
                      <a:moveTo>
                        <a:pt x="32" y="9"/>
                      </a:moveTo>
                      <a:lnTo>
                        <a:pt x="28" y="18"/>
                      </a:lnTo>
                      <a:lnTo>
                        <a:pt x="21" y="47"/>
                      </a:lnTo>
                      <a:lnTo>
                        <a:pt x="12" y="90"/>
                      </a:lnTo>
                      <a:lnTo>
                        <a:pt x="4" y="149"/>
                      </a:lnTo>
                      <a:lnTo>
                        <a:pt x="0" y="220"/>
                      </a:lnTo>
                      <a:lnTo>
                        <a:pt x="0" y="303"/>
                      </a:lnTo>
                      <a:lnTo>
                        <a:pt x="9" y="394"/>
                      </a:lnTo>
                      <a:lnTo>
                        <a:pt x="27" y="492"/>
                      </a:lnTo>
                      <a:lnTo>
                        <a:pt x="98" y="489"/>
                      </a:lnTo>
                      <a:lnTo>
                        <a:pt x="95" y="474"/>
                      </a:lnTo>
                      <a:lnTo>
                        <a:pt x="88" y="434"/>
                      </a:lnTo>
                      <a:lnTo>
                        <a:pt x="80" y="375"/>
                      </a:lnTo>
                      <a:lnTo>
                        <a:pt x="72" y="303"/>
                      </a:lnTo>
                      <a:lnTo>
                        <a:pt x="68" y="224"/>
                      </a:lnTo>
                      <a:lnTo>
                        <a:pt x="70" y="144"/>
                      </a:lnTo>
                      <a:lnTo>
                        <a:pt x="81" y="68"/>
                      </a:lnTo>
                      <a:lnTo>
                        <a:pt x="103" y="5"/>
                      </a:lnTo>
                      <a:lnTo>
                        <a:pt x="103" y="4"/>
                      </a:lnTo>
                      <a:lnTo>
                        <a:pt x="103" y="3"/>
                      </a:lnTo>
                      <a:lnTo>
                        <a:pt x="100" y="1"/>
                      </a:lnTo>
                      <a:lnTo>
                        <a:pt x="97" y="0"/>
                      </a:lnTo>
                      <a:lnTo>
                        <a:pt x="89" y="0"/>
                      </a:lnTo>
                      <a:lnTo>
                        <a:pt x="75" y="0"/>
                      </a:lnTo>
                      <a:lnTo>
                        <a:pt x="57" y="3"/>
                      </a:lnTo>
                      <a:lnTo>
                        <a:pt x="32" y="9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952" name="Freeform 331"/>
                <p:cNvSpPr>
                  <a:spLocks/>
                </p:cNvSpPr>
                <p:nvPr/>
              </p:nvSpPr>
              <p:spPr bwMode="auto">
                <a:xfrm>
                  <a:off x="4852" y="1579"/>
                  <a:ext cx="12" cy="56"/>
                </a:xfrm>
                <a:custGeom>
                  <a:avLst/>
                  <a:gdLst>
                    <a:gd name="T0" fmla="*/ 0 w 82"/>
                    <a:gd name="T1" fmla="*/ 0 h 390"/>
                    <a:gd name="T2" fmla="*/ 0 w 82"/>
                    <a:gd name="T3" fmla="*/ 0 h 390"/>
                    <a:gd name="T4" fmla="*/ 0 w 82"/>
                    <a:gd name="T5" fmla="*/ 0 h 390"/>
                    <a:gd name="T6" fmla="*/ 0 w 82"/>
                    <a:gd name="T7" fmla="*/ 0 h 390"/>
                    <a:gd name="T8" fmla="*/ 0 w 82"/>
                    <a:gd name="T9" fmla="*/ 0 h 390"/>
                    <a:gd name="T10" fmla="*/ 0 w 82"/>
                    <a:gd name="T11" fmla="*/ 0 h 390"/>
                    <a:gd name="T12" fmla="*/ 0 w 82"/>
                    <a:gd name="T13" fmla="*/ 0 h 390"/>
                    <a:gd name="T14" fmla="*/ 0 w 82"/>
                    <a:gd name="T15" fmla="*/ 0 h 390"/>
                    <a:gd name="T16" fmla="*/ 0 w 82"/>
                    <a:gd name="T17" fmla="*/ 0 h 390"/>
                    <a:gd name="T18" fmla="*/ 0 w 82"/>
                    <a:gd name="T19" fmla="*/ 0 h 390"/>
                    <a:gd name="T20" fmla="*/ 0 w 82"/>
                    <a:gd name="T21" fmla="*/ 0 h 390"/>
                    <a:gd name="T22" fmla="*/ 0 w 82"/>
                    <a:gd name="T23" fmla="*/ 0 h 390"/>
                    <a:gd name="T24" fmla="*/ 0 w 82"/>
                    <a:gd name="T25" fmla="*/ 0 h 390"/>
                    <a:gd name="T26" fmla="*/ 0 w 82"/>
                    <a:gd name="T27" fmla="*/ 0 h 390"/>
                    <a:gd name="T28" fmla="*/ 0 w 82"/>
                    <a:gd name="T29" fmla="*/ 0 h 390"/>
                    <a:gd name="T30" fmla="*/ 0 w 82"/>
                    <a:gd name="T31" fmla="*/ 0 h 390"/>
                    <a:gd name="T32" fmla="*/ 0 w 82"/>
                    <a:gd name="T33" fmla="*/ 0 h 390"/>
                    <a:gd name="T34" fmla="*/ 0 w 82"/>
                    <a:gd name="T35" fmla="*/ 0 h 390"/>
                    <a:gd name="T36" fmla="*/ 0 w 82"/>
                    <a:gd name="T37" fmla="*/ 0 h 390"/>
                    <a:gd name="T38" fmla="*/ 0 w 82"/>
                    <a:gd name="T39" fmla="*/ 0 h 390"/>
                    <a:gd name="T40" fmla="*/ 0 w 82"/>
                    <a:gd name="T41" fmla="*/ 0 h 390"/>
                    <a:gd name="T42" fmla="*/ 0 w 82"/>
                    <a:gd name="T43" fmla="*/ 0 h 390"/>
                    <a:gd name="T44" fmla="*/ 0 w 82"/>
                    <a:gd name="T45" fmla="*/ 0 h 390"/>
                    <a:gd name="T46" fmla="*/ 0 w 82"/>
                    <a:gd name="T47" fmla="*/ 0 h 390"/>
                    <a:gd name="T48" fmla="*/ 0 w 82"/>
                    <a:gd name="T49" fmla="*/ 0 h 390"/>
                    <a:gd name="T50" fmla="*/ 0 w 82"/>
                    <a:gd name="T51" fmla="*/ 0 h 390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82"/>
                    <a:gd name="T79" fmla="*/ 0 h 390"/>
                    <a:gd name="T80" fmla="*/ 82 w 82"/>
                    <a:gd name="T81" fmla="*/ 390 h 390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82" h="390">
                      <a:moveTo>
                        <a:pt x="25" y="8"/>
                      </a:moveTo>
                      <a:lnTo>
                        <a:pt x="23" y="16"/>
                      </a:lnTo>
                      <a:lnTo>
                        <a:pt x="17" y="38"/>
                      </a:lnTo>
                      <a:lnTo>
                        <a:pt x="11" y="72"/>
                      </a:lnTo>
                      <a:lnTo>
                        <a:pt x="4" y="118"/>
                      </a:lnTo>
                      <a:lnTo>
                        <a:pt x="0" y="174"/>
                      </a:lnTo>
                      <a:lnTo>
                        <a:pt x="0" y="240"/>
                      </a:lnTo>
                      <a:lnTo>
                        <a:pt x="7" y="312"/>
                      </a:lnTo>
                      <a:lnTo>
                        <a:pt x="22" y="390"/>
                      </a:lnTo>
                      <a:lnTo>
                        <a:pt x="78" y="387"/>
                      </a:lnTo>
                      <a:lnTo>
                        <a:pt x="76" y="375"/>
                      </a:lnTo>
                      <a:lnTo>
                        <a:pt x="70" y="343"/>
                      </a:lnTo>
                      <a:lnTo>
                        <a:pt x="63" y="297"/>
                      </a:lnTo>
                      <a:lnTo>
                        <a:pt x="57" y="240"/>
                      </a:lnTo>
                      <a:lnTo>
                        <a:pt x="54" y="178"/>
                      </a:lnTo>
                      <a:lnTo>
                        <a:pt x="56" y="113"/>
                      </a:lnTo>
                      <a:lnTo>
                        <a:pt x="64" y="55"/>
                      </a:lnTo>
                      <a:lnTo>
                        <a:pt x="82" y="4"/>
                      </a:lnTo>
                      <a:lnTo>
                        <a:pt x="82" y="2"/>
                      </a:lnTo>
                      <a:lnTo>
                        <a:pt x="80" y="1"/>
                      </a:lnTo>
                      <a:lnTo>
                        <a:pt x="77" y="0"/>
                      </a:lnTo>
                      <a:lnTo>
                        <a:pt x="70" y="0"/>
                      </a:lnTo>
                      <a:lnTo>
                        <a:pt x="60" y="1"/>
                      </a:lnTo>
                      <a:lnTo>
                        <a:pt x="46" y="3"/>
                      </a:lnTo>
                      <a:lnTo>
                        <a:pt x="25" y="8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953" name="Freeform 332"/>
                <p:cNvSpPr>
                  <a:spLocks/>
                </p:cNvSpPr>
                <p:nvPr/>
              </p:nvSpPr>
              <p:spPr bwMode="auto">
                <a:xfrm>
                  <a:off x="4853" y="1586"/>
                  <a:ext cx="8" cy="41"/>
                </a:xfrm>
                <a:custGeom>
                  <a:avLst/>
                  <a:gdLst>
                    <a:gd name="T0" fmla="*/ 0 w 59"/>
                    <a:gd name="T1" fmla="*/ 0 h 288"/>
                    <a:gd name="T2" fmla="*/ 0 w 59"/>
                    <a:gd name="T3" fmla="*/ 0 h 288"/>
                    <a:gd name="T4" fmla="*/ 0 w 59"/>
                    <a:gd name="T5" fmla="*/ 0 h 288"/>
                    <a:gd name="T6" fmla="*/ 0 w 59"/>
                    <a:gd name="T7" fmla="*/ 0 h 288"/>
                    <a:gd name="T8" fmla="*/ 0 w 59"/>
                    <a:gd name="T9" fmla="*/ 0 h 288"/>
                    <a:gd name="T10" fmla="*/ 0 w 59"/>
                    <a:gd name="T11" fmla="*/ 0 h 288"/>
                    <a:gd name="T12" fmla="*/ 0 w 59"/>
                    <a:gd name="T13" fmla="*/ 0 h 288"/>
                    <a:gd name="T14" fmla="*/ 0 w 59"/>
                    <a:gd name="T15" fmla="*/ 0 h 288"/>
                    <a:gd name="T16" fmla="*/ 0 w 59"/>
                    <a:gd name="T17" fmla="*/ 0 h 288"/>
                    <a:gd name="T18" fmla="*/ 0 w 59"/>
                    <a:gd name="T19" fmla="*/ 0 h 288"/>
                    <a:gd name="T20" fmla="*/ 0 w 59"/>
                    <a:gd name="T21" fmla="*/ 0 h 288"/>
                    <a:gd name="T22" fmla="*/ 0 w 59"/>
                    <a:gd name="T23" fmla="*/ 0 h 288"/>
                    <a:gd name="T24" fmla="*/ 0 w 59"/>
                    <a:gd name="T25" fmla="*/ 0 h 288"/>
                    <a:gd name="T26" fmla="*/ 0 w 59"/>
                    <a:gd name="T27" fmla="*/ 0 h 288"/>
                    <a:gd name="T28" fmla="*/ 0 w 59"/>
                    <a:gd name="T29" fmla="*/ 0 h 288"/>
                    <a:gd name="T30" fmla="*/ 0 w 59"/>
                    <a:gd name="T31" fmla="*/ 0 h 288"/>
                    <a:gd name="T32" fmla="*/ 0 w 59"/>
                    <a:gd name="T33" fmla="*/ 0 h 288"/>
                    <a:gd name="T34" fmla="*/ 0 w 59"/>
                    <a:gd name="T35" fmla="*/ 0 h 288"/>
                    <a:gd name="T36" fmla="*/ 0 w 59"/>
                    <a:gd name="T37" fmla="*/ 0 h 288"/>
                    <a:gd name="T38" fmla="*/ 0 w 59"/>
                    <a:gd name="T39" fmla="*/ 0 h 288"/>
                    <a:gd name="T40" fmla="*/ 0 w 59"/>
                    <a:gd name="T41" fmla="*/ 0 h 288"/>
                    <a:gd name="T42" fmla="*/ 0 w 59"/>
                    <a:gd name="T43" fmla="*/ 0 h 288"/>
                    <a:gd name="T44" fmla="*/ 0 w 59"/>
                    <a:gd name="T45" fmla="*/ 0 h 288"/>
                    <a:gd name="T46" fmla="*/ 0 w 59"/>
                    <a:gd name="T47" fmla="*/ 0 h 288"/>
                    <a:gd name="T48" fmla="*/ 0 w 59"/>
                    <a:gd name="T49" fmla="*/ 0 h 288"/>
                    <a:gd name="T50" fmla="*/ 0 w 59"/>
                    <a:gd name="T51" fmla="*/ 0 h 288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59"/>
                    <a:gd name="T79" fmla="*/ 0 h 288"/>
                    <a:gd name="T80" fmla="*/ 59 w 59"/>
                    <a:gd name="T81" fmla="*/ 288 h 288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59" h="288">
                      <a:moveTo>
                        <a:pt x="18" y="6"/>
                      </a:moveTo>
                      <a:lnTo>
                        <a:pt x="17" y="11"/>
                      </a:lnTo>
                      <a:lnTo>
                        <a:pt x="13" y="27"/>
                      </a:lnTo>
                      <a:lnTo>
                        <a:pt x="7" y="53"/>
                      </a:lnTo>
                      <a:lnTo>
                        <a:pt x="2" y="87"/>
                      </a:lnTo>
                      <a:lnTo>
                        <a:pt x="0" y="130"/>
                      </a:lnTo>
                      <a:lnTo>
                        <a:pt x="0" y="177"/>
                      </a:lnTo>
                      <a:lnTo>
                        <a:pt x="5" y="231"/>
                      </a:lnTo>
                      <a:lnTo>
                        <a:pt x="16" y="288"/>
                      </a:lnTo>
                      <a:lnTo>
                        <a:pt x="57" y="286"/>
                      </a:lnTo>
                      <a:lnTo>
                        <a:pt x="56" y="278"/>
                      </a:lnTo>
                      <a:lnTo>
                        <a:pt x="51" y="254"/>
                      </a:lnTo>
                      <a:lnTo>
                        <a:pt x="47" y="219"/>
                      </a:lnTo>
                      <a:lnTo>
                        <a:pt x="42" y="177"/>
                      </a:lnTo>
                      <a:lnTo>
                        <a:pt x="40" y="131"/>
                      </a:lnTo>
                      <a:lnTo>
                        <a:pt x="41" y="84"/>
                      </a:lnTo>
                      <a:lnTo>
                        <a:pt x="47" y="40"/>
                      </a:lnTo>
                      <a:lnTo>
                        <a:pt x="59" y="3"/>
                      </a:lnTo>
                      <a:lnTo>
                        <a:pt x="59" y="2"/>
                      </a:lnTo>
                      <a:lnTo>
                        <a:pt x="58" y="1"/>
                      </a:lnTo>
                      <a:lnTo>
                        <a:pt x="56" y="0"/>
                      </a:lnTo>
                      <a:lnTo>
                        <a:pt x="51" y="0"/>
                      </a:lnTo>
                      <a:lnTo>
                        <a:pt x="45" y="0"/>
                      </a:lnTo>
                      <a:lnTo>
                        <a:pt x="33" y="2"/>
                      </a:lnTo>
                      <a:lnTo>
                        <a:pt x="18" y="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954" name="Freeform 333"/>
                <p:cNvSpPr>
                  <a:spLocks/>
                </p:cNvSpPr>
                <p:nvPr/>
              </p:nvSpPr>
              <p:spPr bwMode="auto">
                <a:xfrm>
                  <a:off x="4972" y="1546"/>
                  <a:ext cx="28" cy="111"/>
                </a:xfrm>
                <a:custGeom>
                  <a:avLst/>
                  <a:gdLst>
                    <a:gd name="T0" fmla="*/ 0 w 198"/>
                    <a:gd name="T1" fmla="*/ 0 h 779"/>
                    <a:gd name="T2" fmla="*/ 0 w 198"/>
                    <a:gd name="T3" fmla="*/ 0 h 779"/>
                    <a:gd name="T4" fmla="*/ 0 w 198"/>
                    <a:gd name="T5" fmla="*/ 0 h 779"/>
                    <a:gd name="T6" fmla="*/ 0 w 198"/>
                    <a:gd name="T7" fmla="*/ 0 h 779"/>
                    <a:gd name="T8" fmla="*/ 0 w 198"/>
                    <a:gd name="T9" fmla="*/ 0 h 779"/>
                    <a:gd name="T10" fmla="*/ 0 w 198"/>
                    <a:gd name="T11" fmla="*/ 0 h 779"/>
                    <a:gd name="T12" fmla="*/ 0 w 198"/>
                    <a:gd name="T13" fmla="*/ 0 h 779"/>
                    <a:gd name="T14" fmla="*/ 0 w 198"/>
                    <a:gd name="T15" fmla="*/ 0 h 779"/>
                    <a:gd name="T16" fmla="*/ 0 w 198"/>
                    <a:gd name="T17" fmla="*/ 0 h 779"/>
                    <a:gd name="T18" fmla="*/ 0 w 198"/>
                    <a:gd name="T19" fmla="*/ 0 h 779"/>
                    <a:gd name="T20" fmla="*/ 0 w 198"/>
                    <a:gd name="T21" fmla="*/ 0 h 779"/>
                    <a:gd name="T22" fmla="*/ 0 w 198"/>
                    <a:gd name="T23" fmla="*/ 0 h 779"/>
                    <a:gd name="T24" fmla="*/ 0 w 198"/>
                    <a:gd name="T25" fmla="*/ 0 h 779"/>
                    <a:gd name="T26" fmla="*/ 0 w 198"/>
                    <a:gd name="T27" fmla="*/ 0 h 779"/>
                    <a:gd name="T28" fmla="*/ 0 w 198"/>
                    <a:gd name="T29" fmla="*/ 0 h 779"/>
                    <a:gd name="T30" fmla="*/ 0 w 198"/>
                    <a:gd name="T31" fmla="*/ 0 h 779"/>
                    <a:gd name="T32" fmla="*/ 0 w 198"/>
                    <a:gd name="T33" fmla="*/ 0 h 779"/>
                    <a:gd name="T34" fmla="*/ 0 w 198"/>
                    <a:gd name="T35" fmla="*/ 0 h 779"/>
                    <a:gd name="T36" fmla="*/ 0 w 198"/>
                    <a:gd name="T37" fmla="*/ 0 h 779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98"/>
                    <a:gd name="T58" fmla="*/ 0 h 779"/>
                    <a:gd name="T59" fmla="*/ 198 w 198"/>
                    <a:gd name="T60" fmla="*/ 779 h 779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98" h="779">
                      <a:moveTo>
                        <a:pt x="198" y="6"/>
                      </a:moveTo>
                      <a:lnTo>
                        <a:pt x="194" y="12"/>
                      </a:lnTo>
                      <a:lnTo>
                        <a:pt x="180" y="31"/>
                      </a:lnTo>
                      <a:lnTo>
                        <a:pt x="163" y="72"/>
                      </a:lnTo>
                      <a:lnTo>
                        <a:pt x="146" y="138"/>
                      </a:lnTo>
                      <a:lnTo>
                        <a:pt x="132" y="236"/>
                      </a:lnTo>
                      <a:lnTo>
                        <a:pt x="125" y="373"/>
                      </a:lnTo>
                      <a:lnTo>
                        <a:pt x="130" y="551"/>
                      </a:lnTo>
                      <a:lnTo>
                        <a:pt x="148" y="779"/>
                      </a:lnTo>
                      <a:lnTo>
                        <a:pt x="37" y="779"/>
                      </a:lnTo>
                      <a:lnTo>
                        <a:pt x="34" y="756"/>
                      </a:lnTo>
                      <a:lnTo>
                        <a:pt x="23" y="693"/>
                      </a:lnTo>
                      <a:lnTo>
                        <a:pt x="13" y="599"/>
                      </a:lnTo>
                      <a:lnTo>
                        <a:pt x="4" y="483"/>
                      </a:lnTo>
                      <a:lnTo>
                        <a:pt x="0" y="357"/>
                      </a:lnTo>
                      <a:lnTo>
                        <a:pt x="7" y="227"/>
                      </a:lnTo>
                      <a:lnTo>
                        <a:pt x="27" y="105"/>
                      </a:lnTo>
                      <a:lnTo>
                        <a:pt x="65" y="0"/>
                      </a:lnTo>
                      <a:lnTo>
                        <a:pt x="198" y="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955" name="Freeform 334"/>
                <p:cNvSpPr>
                  <a:spLocks/>
                </p:cNvSpPr>
                <p:nvPr/>
              </p:nvSpPr>
              <p:spPr bwMode="auto">
                <a:xfrm>
                  <a:off x="4973" y="1553"/>
                  <a:ext cx="24" cy="96"/>
                </a:xfrm>
                <a:custGeom>
                  <a:avLst/>
                  <a:gdLst>
                    <a:gd name="T0" fmla="*/ 0 w 169"/>
                    <a:gd name="T1" fmla="*/ 0 h 666"/>
                    <a:gd name="T2" fmla="*/ 0 w 169"/>
                    <a:gd name="T3" fmla="*/ 0 h 666"/>
                    <a:gd name="T4" fmla="*/ 0 w 169"/>
                    <a:gd name="T5" fmla="*/ 0 h 666"/>
                    <a:gd name="T6" fmla="*/ 0 w 169"/>
                    <a:gd name="T7" fmla="*/ 0 h 666"/>
                    <a:gd name="T8" fmla="*/ 0 w 169"/>
                    <a:gd name="T9" fmla="*/ 0 h 666"/>
                    <a:gd name="T10" fmla="*/ 0 w 169"/>
                    <a:gd name="T11" fmla="*/ 0 h 666"/>
                    <a:gd name="T12" fmla="*/ 0 w 169"/>
                    <a:gd name="T13" fmla="*/ 0 h 666"/>
                    <a:gd name="T14" fmla="*/ 0 w 169"/>
                    <a:gd name="T15" fmla="*/ 0 h 666"/>
                    <a:gd name="T16" fmla="*/ 0 w 169"/>
                    <a:gd name="T17" fmla="*/ 0 h 666"/>
                    <a:gd name="T18" fmla="*/ 0 w 169"/>
                    <a:gd name="T19" fmla="*/ 0 h 666"/>
                    <a:gd name="T20" fmla="*/ 0 w 169"/>
                    <a:gd name="T21" fmla="*/ 0 h 666"/>
                    <a:gd name="T22" fmla="*/ 0 w 169"/>
                    <a:gd name="T23" fmla="*/ 0 h 666"/>
                    <a:gd name="T24" fmla="*/ 0 w 169"/>
                    <a:gd name="T25" fmla="*/ 0 h 666"/>
                    <a:gd name="T26" fmla="*/ 0 w 169"/>
                    <a:gd name="T27" fmla="*/ 0 h 666"/>
                    <a:gd name="T28" fmla="*/ 0 w 169"/>
                    <a:gd name="T29" fmla="*/ 0 h 666"/>
                    <a:gd name="T30" fmla="*/ 0 w 169"/>
                    <a:gd name="T31" fmla="*/ 0 h 666"/>
                    <a:gd name="T32" fmla="*/ 0 w 169"/>
                    <a:gd name="T33" fmla="*/ 0 h 666"/>
                    <a:gd name="T34" fmla="*/ 0 w 169"/>
                    <a:gd name="T35" fmla="*/ 0 h 666"/>
                    <a:gd name="T36" fmla="*/ 0 w 169"/>
                    <a:gd name="T37" fmla="*/ 0 h 66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69"/>
                    <a:gd name="T58" fmla="*/ 0 h 666"/>
                    <a:gd name="T59" fmla="*/ 169 w 169"/>
                    <a:gd name="T60" fmla="*/ 666 h 666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69" h="666">
                      <a:moveTo>
                        <a:pt x="169" y="5"/>
                      </a:moveTo>
                      <a:lnTo>
                        <a:pt x="164" y="10"/>
                      </a:lnTo>
                      <a:lnTo>
                        <a:pt x="154" y="27"/>
                      </a:lnTo>
                      <a:lnTo>
                        <a:pt x="139" y="61"/>
                      </a:lnTo>
                      <a:lnTo>
                        <a:pt x="124" y="118"/>
                      </a:lnTo>
                      <a:lnTo>
                        <a:pt x="113" y="201"/>
                      </a:lnTo>
                      <a:lnTo>
                        <a:pt x="107" y="318"/>
                      </a:lnTo>
                      <a:lnTo>
                        <a:pt x="110" y="470"/>
                      </a:lnTo>
                      <a:lnTo>
                        <a:pt x="126" y="666"/>
                      </a:lnTo>
                      <a:lnTo>
                        <a:pt x="31" y="666"/>
                      </a:lnTo>
                      <a:lnTo>
                        <a:pt x="28" y="646"/>
                      </a:lnTo>
                      <a:lnTo>
                        <a:pt x="20" y="592"/>
                      </a:lnTo>
                      <a:lnTo>
                        <a:pt x="11" y="512"/>
                      </a:lnTo>
                      <a:lnTo>
                        <a:pt x="3" y="413"/>
                      </a:lnTo>
                      <a:lnTo>
                        <a:pt x="0" y="305"/>
                      </a:lnTo>
                      <a:lnTo>
                        <a:pt x="6" y="195"/>
                      </a:lnTo>
                      <a:lnTo>
                        <a:pt x="23" y="90"/>
                      </a:lnTo>
                      <a:lnTo>
                        <a:pt x="55" y="0"/>
                      </a:lnTo>
                      <a:lnTo>
                        <a:pt x="169" y="5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956" name="Freeform 335"/>
                <p:cNvSpPr>
                  <a:spLocks/>
                </p:cNvSpPr>
                <p:nvPr/>
              </p:nvSpPr>
              <p:spPr bwMode="auto">
                <a:xfrm>
                  <a:off x="4974" y="1561"/>
                  <a:ext cx="20" cy="79"/>
                </a:xfrm>
                <a:custGeom>
                  <a:avLst/>
                  <a:gdLst>
                    <a:gd name="T0" fmla="*/ 0 w 140"/>
                    <a:gd name="T1" fmla="*/ 0 h 551"/>
                    <a:gd name="T2" fmla="*/ 0 w 140"/>
                    <a:gd name="T3" fmla="*/ 0 h 551"/>
                    <a:gd name="T4" fmla="*/ 0 w 140"/>
                    <a:gd name="T5" fmla="*/ 0 h 551"/>
                    <a:gd name="T6" fmla="*/ 0 w 140"/>
                    <a:gd name="T7" fmla="*/ 0 h 551"/>
                    <a:gd name="T8" fmla="*/ 0 w 140"/>
                    <a:gd name="T9" fmla="*/ 0 h 551"/>
                    <a:gd name="T10" fmla="*/ 0 w 140"/>
                    <a:gd name="T11" fmla="*/ 0 h 551"/>
                    <a:gd name="T12" fmla="*/ 0 w 140"/>
                    <a:gd name="T13" fmla="*/ 0 h 551"/>
                    <a:gd name="T14" fmla="*/ 0 w 140"/>
                    <a:gd name="T15" fmla="*/ 0 h 551"/>
                    <a:gd name="T16" fmla="*/ 0 w 140"/>
                    <a:gd name="T17" fmla="*/ 0 h 551"/>
                    <a:gd name="T18" fmla="*/ 0 w 140"/>
                    <a:gd name="T19" fmla="*/ 0 h 551"/>
                    <a:gd name="T20" fmla="*/ 0 w 140"/>
                    <a:gd name="T21" fmla="*/ 0 h 551"/>
                    <a:gd name="T22" fmla="*/ 0 w 140"/>
                    <a:gd name="T23" fmla="*/ 0 h 551"/>
                    <a:gd name="T24" fmla="*/ 0 w 140"/>
                    <a:gd name="T25" fmla="*/ 0 h 551"/>
                    <a:gd name="T26" fmla="*/ 0 w 140"/>
                    <a:gd name="T27" fmla="*/ 0 h 551"/>
                    <a:gd name="T28" fmla="*/ 0 w 140"/>
                    <a:gd name="T29" fmla="*/ 0 h 551"/>
                    <a:gd name="T30" fmla="*/ 0 w 140"/>
                    <a:gd name="T31" fmla="*/ 0 h 551"/>
                    <a:gd name="T32" fmla="*/ 0 w 140"/>
                    <a:gd name="T33" fmla="*/ 0 h 551"/>
                    <a:gd name="T34" fmla="*/ 0 w 140"/>
                    <a:gd name="T35" fmla="*/ 0 h 551"/>
                    <a:gd name="T36" fmla="*/ 0 w 140"/>
                    <a:gd name="T37" fmla="*/ 0 h 551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40"/>
                    <a:gd name="T58" fmla="*/ 0 h 551"/>
                    <a:gd name="T59" fmla="*/ 140 w 140"/>
                    <a:gd name="T60" fmla="*/ 551 h 551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40" h="551">
                      <a:moveTo>
                        <a:pt x="140" y="5"/>
                      </a:moveTo>
                      <a:lnTo>
                        <a:pt x="136" y="8"/>
                      </a:lnTo>
                      <a:lnTo>
                        <a:pt x="127" y="23"/>
                      </a:lnTo>
                      <a:lnTo>
                        <a:pt x="116" y="51"/>
                      </a:lnTo>
                      <a:lnTo>
                        <a:pt x="103" y="98"/>
                      </a:lnTo>
                      <a:lnTo>
                        <a:pt x="94" y="167"/>
                      </a:lnTo>
                      <a:lnTo>
                        <a:pt x="90" y="264"/>
                      </a:lnTo>
                      <a:lnTo>
                        <a:pt x="92" y="390"/>
                      </a:lnTo>
                      <a:lnTo>
                        <a:pt x="106" y="551"/>
                      </a:lnTo>
                      <a:lnTo>
                        <a:pt x="27" y="551"/>
                      </a:lnTo>
                      <a:lnTo>
                        <a:pt x="24" y="535"/>
                      </a:lnTo>
                      <a:lnTo>
                        <a:pt x="17" y="490"/>
                      </a:lnTo>
                      <a:lnTo>
                        <a:pt x="9" y="423"/>
                      </a:lnTo>
                      <a:lnTo>
                        <a:pt x="3" y="342"/>
                      </a:lnTo>
                      <a:lnTo>
                        <a:pt x="0" y="252"/>
                      </a:lnTo>
                      <a:lnTo>
                        <a:pt x="5" y="161"/>
                      </a:lnTo>
                      <a:lnTo>
                        <a:pt x="20" y="75"/>
                      </a:lnTo>
                      <a:lnTo>
                        <a:pt x="46" y="0"/>
                      </a:lnTo>
                      <a:lnTo>
                        <a:pt x="140" y="5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957" name="Freeform 336"/>
                <p:cNvSpPr>
                  <a:spLocks/>
                </p:cNvSpPr>
                <p:nvPr/>
              </p:nvSpPr>
              <p:spPr bwMode="auto">
                <a:xfrm>
                  <a:off x="4975" y="1569"/>
                  <a:ext cx="16" cy="62"/>
                </a:xfrm>
                <a:custGeom>
                  <a:avLst/>
                  <a:gdLst>
                    <a:gd name="T0" fmla="*/ 0 w 111"/>
                    <a:gd name="T1" fmla="*/ 0 h 437"/>
                    <a:gd name="T2" fmla="*/ 0 w 111"/>
                    <a:gd name="T3" fmla="*/ 0 h 437"/>
                    <a:gd name="T4" fmla="*/ 0 w 111"/>
                    <a:gd name="T5" fmla="*/ 0 h 437"/>
                    <a:gd name="T6" fmla="*/ 0 w 111"/>
                    <a:gd name="T7" fmla="*/ 0 h 437"/>
                    <a:gd name="T8" fmla="*/ 0 w 111"/>
                    <a:gd name="T9" fmla="*/ 0 h 437"/>
                    <a:gd name="T10" fmla="*/ 0 w 111"/>
                    <a:gd name="T11" fmla="*/ 0 h 437"/>
                    <a:gd name="T12" fmla="*/ 0 w 111"/>
                    <a:gd name="T13" fmla="*/ 0 h 437"/>
                    <a:gd name="T14" fmla="*/ 0 w 111"/>
                    <a:gd name="T15" fmla="*/ 0 h 437"/>
                    <a:gd name="T16" fmla="*/ 0 w 111"/>
                    <a:gd name="T17" fmla="*/ 0 h 437"/>
                    <a:gd name="T18" fmla="*/ 0 w 111"/>
                    <a:gd name="T19" fmla="*/ 0 h 437"/>
                    <a:gd name="T20" fmla="*/ 0 w 111"/>
                    <a:gd name="T21" fmla="*/ 0 h 437"/>
                    <a:gd name="T22" fmla="*/ 0 w 111"/>
                    <a:gd name="T23" fmla="*/ 0 h 437"/>
                    <a:gd name="T24" fmla="*/ 0 w 111"/>
                    <a:gd name="T25" fmla="*/ 0 h 437"/>
                    <a:gd name="T26" fmla="*/ 0 w 111"/>
                    <a:gd name="T27" fmla="*/ 0 h 437"/>
                    <a:gd name="T28" fmla="*/ 0 w 111"/>
                    <a:gd name="T29" fmla="*/ 0 h 437"/>
                    <a:gd name="T30" fmla="*/ 0 w 111"/>
                    <a:gd name="T31" fmla="*/ 0 h 437"/>
                    <a:gd name="T32" fmla="*/ 0 w 111"/>
                    <a:gd name="T33" fmla="*/ 0 h 437"/>
                    <a:gd name="T34" fmla="*/ 0 w 111"/>
                    <a:gd name="T35" fmla="*/ 0 h 437"/>
                    <a:gd name="T36" fmla="*/ 0 w 111"/>
                    <a:gd name="T37" fmla="*/ 0 h 437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11"/>
                    <a:gd name="T58" fmla="*/ 0 h 437"/>
                    <a:gd name="T59" fmla="*/ 111 w 111"/>
                    <a:gd name="T60" fmla="*/ 437 h 437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11" h="437">
                      <a:moveTo>
                        <a:pt x="111" y="4"/>
                      </a:moveTo>
                      <a:lnTo>
                        <a:pt x="108" y="7"/>
                      </a:lnTo>
                      <a:lnTo>
                        <a:pt x="101" y="18"/>
                      </a:lnTo>
                      <a:lnTo>
                        <a:pt x="92" y="41"/>
                      </a:lnTo>
                      <a:lnTo>
                        <a:pt x="82" y="77"/>
                      </a:lnTo>
                      <a:lnTo>
                        <a:pt x="75" y="133"/>
                      </a:lnTo>
                      <a:lnTo>
                        <a:pt x="70" y="208"/>
                      </a:lnTo>
                      <a:lnTo>
                        <a:pt x="72" y="309"/>
                      </a:lnTo>
                      <a:lnTo>
                        <a:pt x="83" y="437"/>
                      </a:lnTo>
                      <a:lnTo>
                        <a:pt x="21" y="437"/>
                      </a:lnTo>
                      <a:lnTo>
                        <a:pt x="19" y="424"/>
                      </a:lnTo>
                      <a:lnTo>
                        <a:pt x="13" y="389"/>
                      </a:lnTo>
                      <a:lnTo>
                        <a:pt x="7" y="336"/>
                      </a:lnTo>
                      <a:lnTo>
                        <a:pt x="3" y="272"/>
                      </a:lnTo>
                      <a:lnTo>
                        <a:pt x="0" y="200"/>
                      </a:lnTo>
                      <a:lnTo>
                        <a:pt x="5" y="128"/>
                      </a:lnTo>
                      <a:lnTo>
                        <a:pt x="16" y="59"/>
                      </a:lnTo>
                      <a:lnTo>
                        <a:pt x="37" y="0"/>
                      </a:lnTo>
                      <a:lnTo>
                        <a:pt x="111" y="4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958" name="Freeform 337"/>
                <p:cNvSpPr>
                  <a:spLocks/>
                </p:cNvSpPr>
                <p:nvPr/>
              </p:nvSpPr>
              <p:spPr bwMode="auto">
                <a:xfrm>
                  <a:off x="4976" y="1577"/>
                  <a:ext cx="12" cy="46"/>
                </a:xfrm>
                <a:custGeom>
                  <a:avLst/>
                  <a:gdLst>
                    <a:gd name="T0" fmla="*/ 0 w 82"/>
                    <a:gd name="T1" fmla="*/ 0 h 322"/>
                    <a:gd name="T2" fmla="*/ 0 w 82"/>
                    <a:gd name="T3" fmla="*/ 0 h 322"/>
                    <a:gd name="T4" fmla="*/ 0 w 82"/>
                    <a:gd name="T5" fmla="*/ 0 h 322"/>
                    <a:gd name="T6" fmla="*/ 0 w 82"/>
                    <a:gd name="T7" fmla="*/ 0 h 322"/>
                    <a:gd name="T8" fmla="*/ 0 w 82"/>
                    <a:gd name="T9" fmla="*/ 0 h 322"/>
                    <a:gd name="T10" fmla="*/ 0 w 82"/>
                    <a:gd name="T11" fmla="*/ 0 h 322"/>
                    <a:gd name="T12" fmla="*/ 0 w 82"/>
                    <a:gd name="T13" fmla="*/ 0 h 322"/>
                    <a:gd name="T14" fmla="*/ 0 w 82"/>
                    <a:gd name="T15" fmla="*/ 0 h 322"/>
                    <a:gd name="T16" fmla="*/ 0 w 82"/>
                    <a:gd name="T17" fmla="*/ 0 h 322"/>
                    <a:gd name="T18" fmla="*/ 0 w 82"/>
                    <a:gd name="T19" fmla="*/ 0 h 322"/>
                    <a:gd name="T20" fmla="*/ 0 w 82"/>
                    <a:gd name="T21" fmla="*/ 0 h 322"/>
                    <a:gd name="T22" fmla="*/ 0 w 82"/>
                    <a:gd name="T23" fmla="*/ 0 h 322"/>
                    <a:gd name="T24" fmla="*/ 0 w 82"/>
                    <a:gd name="T25" fmla="*/ 0 h 322"/>
                    <a:gd name="T26" fmla="*/ 0 w 82"/>
                    <a:gd name="T27" fmla="*/ 0 h 322"/>
                    <a:gd name="T28" fmla="*/ 0 w 82"/>
                    <a:gd name="T29" fmla="*/ 0 h 322"/>
                    <a:gd name="T30" fmla="*/ 0 w 82"/>
                    <a:gd name="T31" fmla="*/ 0 h 322"/>
                    <a:gd name="T32" fmla="*/ 0 w 82"/>
                    <a:gd name="T33" fmla="*/ 0 h 322"/>
                    <a:gd name="T34" fmla="*/ 0 w 82"/>
                    <a:gd name="T35" fmla="*/ 0 h 322"/>
                    <a:gd name="T36" fmla="*/ 0 w 82"/>
                    <a:gd name="T37" fmla="*/ 0 h 322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82"/>
                    <a:gd name="T58" fmla="*/ 0 h 322"/>
                    <a:gd name="T59" fmla="*/ 82 w 82"/>
                    <a:gd name="T60" fmla="*/ 322 h 322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82" h="322">
                      <a:moveTo>
                        <a:pt x="82" y="3"/>
                      </a:moveTo>
                      <a:lnTo>
                        <a:pt x="79" y="5"/>
                      </a:lnTo>
                      <a:lnTo>
                        <a:pt x="75" y="13"/>
                      </a:lnTo>
                      <a:lnTo>
                        <a:pt x="67" y="30"/>
                      </a:lnTo>
                      <a:lnTo>
                        <a:pt x="60" y="57"/>
                      </a:lnTo>
                      <a:lnTo>
                        <a:pt x="54" y="98"/>
                      </a:lnTo>
                      <a:lnTo>
                        <a:pt x="52" y="154"/>
                      </a:lnTo>
                      <a:lnTo>
                        <a:pt x="53" y="228"/>
                      </a:lnTo>
                      <a:lnTo>
                        <a:pt x="61" y="322"/>
                      </a:lnTo>
                      <a:lnTo>
                        <a:pt x="15" y="322"/>
                      </a:lnTo>
                      <a:lnTo>
                        <a:pt x="14" y="313"/>
                      </a:lnTo>
                      <a:lnTo>
                        <a:pt x="9" y="287"/>
                      </a:lnTo>
                      <a:lnTo>
                        <a:pt x="5" y="247"/>
                      </a:lnTo>
                      <a:lnTo>
                        <a:pt x="1" y="200"/>
                      </a:lnTo>
                      <a:lnTo>
                        <a:pt x="0" y="147"/>
                      </a:lnTo>
                      <a:lnTo>
                        <a:pt x="3" y="95"/>
                      </a:lnTo>
                      <a:lnTo>
                        <a:pt x="11" y="44"/>
                      </a:lnTo>
                      <a:lnTo>
                        <a:pt x="27" y="0"/>
                      </a:lnTo>
                      <a:lnTo>
                        <a:pt x="82" y="3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959" name="Rectangle 338"/>
                <p:cNvSpPr>
                  <a:spLocks noChangeArrowheads="1"/>
                </p:cNvSpPr>
                <p:nvPr/>
              </p:nvSpPr>
              <p:spPr bwMode="auto">
                <a:xfrm>
                  <a:off x="4824" y="1565"/>
                  <a:ext cx="4" cy="146"/>
                </a:xfrm>
                <a:prstGeom prst="rect">
                  <a:avLst/>
                </a:prstGeom>
                <a:solidFill>
                  <a:srgbClr val="DDDD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charset="0"/>
                    <a:buChar char="r"/>
                    <a:defRPr sz="28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75000"/>
                    <a:buFont typeface="ZapfDingbats" charset="0"/>
                    <a:buChar char="m"/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58960" name="Freeform 339"/>
                <p:cNvSpPr>
                  <a:spLocks/>
                </p:cNvSpPr>
                <p:nvPr/>
              </p:nvSpPr>
              <p:spPr bwMode="auto">
                <a:xfrm>
                  <a:off x="4876" y="1563"/>
                  <a:ext cx="57" cy="67"/>
                </a:xfrm>
                <a:custGeom>
                  <a:avLst/>
                  <a:gdLst>
                    <a:gd name="T0" fmla="*/ 0 w 398"/>
                    <a:gd name="T1" fmla="*/ 0 h 469"/>
                    <a:gd name="T2" fmla="*/ 0 w 398"/>
                    <a:gd name="T3" fmla="*/ 0 h 469"/>
                    <a:gd name="T4" fmla="*/ 0 w 398"/>
                    <a:gd name="T5" fmla="*/ 0 h 469"/>
                    <a:gd name="T6" fmla="*/ 0 w 398"/>
                    <a:gd name="T7" fmla="*/ 0 h 469"/>
                    <a:gd name="T8" fmla="*/ 0 w 398"/>
                    <a:gd name="T9" fmla="*/ 0 h 469"/>
                    <a:gd name="T10" fmla="*/ 0 w 398"/>
                    <a:gd name="T11" fmla="*/ 0 h 469"/>
                    <a:gd name="T12" fmla="*/ 0 w 398"/>
                    <a:gd name="T13" fmla="*/ 0 h 469"/>
                    <a:gd name="T14" fmla="*/ 0 w 398"/>
                    <a:gd name="T15" fmla="*/ 0 h 469"/>
                    <a:gd name="T16" fmla="*/ 0 w 398"/>
                    <a:gd name="T17" fmla="*/ 0 h 469"/>
                    <a:gd name="T18" fmla="*/ 0 w 398"/>
                    <a:gd name="T19" fmla="*/ 0 h 469"/>
                    <a:gd name="T20" fmla="*/ 0 w 398"/>
                    <a:gd name="T21" fmla="*/ 0 h 469"/>
                    <a:gd name="T22" fmla="*/ 0 w 398"/>
                    <a:gd name="T23" fmla="*/ 0 h 469"/>
                    <a:gd name="T24" fmla="*/ 0 w 398"/>
                    <a:gd name="T25" fmla="*/ 0 h 469"/>
                    <a:gd name="T26" fmla="*/ 0 w 398"/>
                    <a:gd name="T27" fmla="*/ 0 h 469"/>
                    <a:gd name="T28" fmla="*/ 0 w 398"/>
                    <a:gd name="T29" fmla="*/ 0 h 469"/>
                    <a:gd name="T30" fmla="*/ 0 w 398"/>
                    <a:gd name="T31" fmla="*/ 0 h 469"/>
                    <a:gd name="T32" fmla="*/ 0 w 398"/>
                    <a:gd name="T33" fmla="*/ 0 h 469"/>
                    <a:gd name="T34" fmla="*/ 0 w 398"/>
                    <a:gd name="T35" fmla="*/ 0 h 469"/>
                    <a:gd name="T36" fmla="*/ 0 w 398"/>
                    <a:gd name="T37" fmla="*/ 0 h 469"/>
                    <a:gd name="T38" fmla="*/ 0 w 398"/>
                    <a:gd name="T39" fmla="*/ 0 h 469"/>
                    <a:gd name="T40" fmla="*/ 0 w 398"/>
                    <a:gd name="T41" fmla="*/ 0 h 469"/>
                    <a:gd name="T42" fmla="*/ 0 w 398"/>
                    <a:gd name="T43" fmla="*/ 0 h 469"/>
                    <a:gd name="T44" fmla="*/ 0 w 398"/>
                    <a:gd name="T45" fmla="*/ 0 h 469"/>
                    <a:gd name="T46" fmla="*/ 0 w 398"/>
                    <a:gd name="T47" fmla="*/ 0 h 469"/>
                    <a:gd name="T48" fmla="*/ 0 w 398"/>
                    <a:gd name="T49" fmla="*/ 0 h 469"/>
                    <a:gd name="T50" fmla="*/ 0 w 398"/>
                    <a:gd name="T51" fmla="*/ 0 h 469"/>
                    <a:gd name="T52" fmla="*/ 0 w 398"/>
                    <a:gd name="T53" fmla="*/ 0 h 469"/>
                    <a:gd name="T54" fmla="*/ 0 w 398"/>
                    <a:gd name="T55" fmla="*/ 0 h 469"/>
                    <a:gd name="T56" fmla="*/ 0 w 398"/>
                    <a:gd name="T57" fmla="*/ 0 h 469"/>
                    <a:gd name="T58" fmla="*/ 0 w 398"/>
                    <a:gd name="T59" fmla="*/ 0 h 469"/>
                    <a:gd name="T60" fmla="*/ 0 w 398"/>
                    <a:gd name="T61" fmla="*/ 0 h 469"/>
                    <a:gd name="T62" fmla="*/ 0 w 398"/>
                    <a:gd name="T63" fmla="*/ 0 h 469"/>
                    <a:gd name="T64" fmla="*/ 0 w 398"/>
                    <a:gd name="T65" fmla="*/ 0 h 469"/>
                    <a:gd name="T66" fmla="*/ 0 w 398"/>
                    <a:gd name="T67" fmla="*/ 0 h 469"/>
                    <a:gd name="T68" fmla="*/ 0 w 398"/>
                    <a:gd name="T69" fmla="*/ 0 h 469"/>
                    <a:gd name="T70" fmla="*/ 0 w 398"/>
                    <a:gd name="T71" fmla="*/ 0 h 469"/>
                    <a:gd name="T72" fmla="*/ 0 w 398"/>
                    <a:gd name="T73" fmla="*/ 0 h 469"/>
                    <a:gd name="T74" fmla="*/ 0 w 398"/>
                    <a:gd name="T75" fmla="*/ 0 h 469"/>
                    <a:gd name="T76" fmla="*/ 0 w 398"/>
                    <a:gd name="T77" fmla="*/ 0 h 469"/>
                    <a:gd name="T78" fmla="*/ 0 w 398"/>
                    <a:gd name="T79" fmla="*/ 0 h 469"/>
                    <a:gd name="T80" fmla="*/ 0 w 398"/>
                    <a:gd name="T81" fmla="*/ 0 h 469"/>
                    <a:gd name="T82" fmla="*/ 0 w 398"/>
                    <a:gd name="T83" fmla="*/ 0 h 469"/>
                    <a:gd name="T84" fmla="*/ 0 w 398"/>
                    <a:gd name="T85" fmla="*/ 0 h 469"/>
                    <a:gd name="T86" fmla="*/ 0 w 398"/>
                    <a:gd name="T87" fmla="*/ 0 h 469"/>
                    <a:gd name="T88" fmla="*/ 0 w 398"/>
                    <a:gd name="T89" fmla="*/ 0 h 469"/>
                    <a:gd name="T90" fmla="*/ 0 w 398"/>
                    <a:gd name="T91" fmla="*/ 0 h 469"/>
                    <a:gd name="T92" fmla="*/ 0 w 398"/>
                    <a:gd name="T93" fmla="*/ 0 h 469"/>
                    <a:gd name="T94" fmla="*/ 0 w 398"/>
                    <a:gd name="T95" fmla="*/ 0 h 469"/>
                    <a:gd name="T96" fmla="*/ 0 w 398"/>
                    <a:gd name="T97" fmla="*/ 0 h 469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w 398"/>
                    <a:gd name="T148" fmla="*/ 0 h 469"/>
                    <a:gd name="T149" fmla="*/ 398 w 398"/>
                    <a:gd name="T150" fmla="*/ 469 h 469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T147" t="T148" r="T149" b="T150"/>
                  <a:pathLst>
                    <a:path w="398" h="469">
                      <a:moveTo>
                        <a:pt x="37" y="44"/>
                      </a:moveTo>
                      <a:lnTo>
                        <a:pt x="33" y="53"/>
                      </a:lnTo>
                      <a:lnTo>
                        <a:pt x="27" y="79"/>
                      </a:lnTo>
                      <a:lnTo>
                        <a:pt x="17" y="120"/>
                      </a:lnTo>
                      <a:lnTo>
                        <a:pt x="8" y="174"/>
                      </a:lnTo>
                      <a:lnTo>
                        <a:pt x="1" y="238"/>
                      </a:lnTo>
                      <a:lnTo>
                        <a:pt x="0" y="309"/>
                      </a:lnTo>
                      <a:lnTo>
                        <a:pt x="7" y="387"/>
                      </a:lnTo>
                      <a:lnTo>
                        <a:pt x="24" y="469"/>
                      </a:lnTo>
                      <a:lnTo>
                        <a:pt x="24" y="466"/>
                      </a:lnTo>
                      <a:lnTo>
                        <a:pt x="24" y="455"/>
                      </a:lnTo>
                      <a:lnTo>
                        <a:pt x="24" y="438"/>
                      </a:lnTo>
                      <a:lnTo>
                        <a:pt x="24" y="417"/>
                      </a:lnTo>
                      <a:lnTo>
                        <a:pt x="27" y="391"/>
                      </a:lnTo>
                      <a:lnTo>
                        <a:pt x="30" y="363"/>
                      </a:lnTo>
                      <a:lnTo>
                        <a:pt x="35" y="332"/>
                      </a:lnTo>
                      <a:lnTo>
                        <a:pt x="41" y="300"/>
                      </a:lnTo>
                      <a:lnTo>
                        <a:pt x="52" y="268"/>
                      </a:lnTo>
                      <a:lnTo>
                        <a:pt x="64" y="237"/>
                      </a:lnTo>
                      <a:lnTo>
                        <a:pt x="79" y="207"/>
                      </a:lnTo>
                      <a:lnTo>
                        <a:pt x="99" y="179"/>
                      </a:lnTo>
                      <a:lnTo>
                        <a:pt x="123" y="155"/>
                      </a:lnTo>
                      <a:lnTo>
                        <a:pt x="150" y="136"/>
                      </a:lnTo>
                      <a:lnTo>
                        <a:pt x="183" y="122"/>
                      </a:lnTo>
                      <a:lnTo>
                        <a:pt x="221" y="114"/>
                      </a:lnTo>
                      <a:lnTo>
                        <a:pt x="223" y="112"/>
                      </a:lnTo>
                      <a:lnTo>
                        <a:pt x="230" y="107"/>
                      </a:lnTo>
                      <a:lnTo>
                        <a:pt x="242" y="99"/>
                      </a:lnTo>
                      <a:lnTo>
                        <a:pt x="260" y="88"/>
                      </a:lnTo>
                      <a:lnTo>
                        <a:pt x="284" y="74"/>
                      </a:lnTo>
                      <a:lnTo>
                        <a:pt x="315" y="58"/>
                      </a:lnTo>
                      <a:lnTo>
                        <a:pt x="352" y="39"/>
                      </a:lnTo>
                      <a:lnTo>
                        <a:pt x="398" y="19"/>
                      </a:lnTo>
                      <a:lnTo>
                        <a:pt x="396" y="17"/>
                      </a:lnTo>
                      <a:lnTo>
                        <a:pt x="389" y="16"/>
                      </a:lnTo>
                      <a:lnTo>
                        <a:pt x="379" y="14"/>
                      </a:lnTo>
                      <a:lnTo>
                        <a:pt x="364" y="12"/>
                      </a:lnTo>
                      <a:lnTo>
                        <a:pt x="347" y="8"/>
                      </a:lnTo>
                      <a:lnTo>
                        <a:pt x="326" y="6"/>
                      </a:lnTo>
                      <a:lnTo>
                        <a:pt x="302" y="4"/>
                      </a:lnTo>
                      <a:lnTo>
                        <a:pt x="277" y="1"/>
                      </a:lnTo>
                      <a:lnTo>
                        <a:pt x="250" y="0"/>
                      </a:lnTo>
                      <a:lnTo>
                        <a:pt x="221" y="1"/>
                      </a:lnTo>
                      <a:lnTo>
                        <a:pt x="191" y="3"/>
                      </a:lnTo>
                      <a:lnTo>
                        <a:pt x="160" y="6"/>
                      </a:lnTo>
                      <a:lnTo>
                        <a:pt x="129" y="12"/>
                      </a:lnTo>
                      <a:lnTo>
                        <a:pt x="97" y="20"/>
                      </a:lnTo>
                      <a:lnTo>
                        <a:pt x="67" y="30"/>
                      </a:lnTo>
                      <a:lnTo>
                        <a:pt x="37" y="44"/>
                      </a:lnTo>
                      <a:close/>
                    </a:path>
                  </a:pathLst>
                </a:custGeom>
                <a:solidFill>
                  <a:srgbClr val="9999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961" name="Freeform 340"/>
                <p:cNvSpPr>
                  <a:spLocks/>
                </p:cNvSpPr>
                <p:nvPr/>
              </p:nvSpPr>
              <p:spPr bwMode="auto">
                <a:xfrm>
                  <a:off x="4797" y="1613"/>
                  <a:ext cx="46" cy="13"/>
                </a:xfrm>
                <a:custGeom>
                  <a:avLst/>
                  <a:gdLst>
                    <a:gd name="T0" fmla="*/ 0 w 325"/>
                    <a:gd name="T1" fmla="*/ 0 h 89"/>
                    <a:gd name="T2" fmla="*/ 0 w 325"/>
                    <a:gd name="T3" fmla="*/ 0 h 89"/>
                    <a:gd name="T4" fmla="*/ 0 w 325"/>
                    <a:gd name="T5" fmla="*/ 0 h 89"/>
                    <a:gd name="T6" fmla="*/ 0 w 325"/>
                    <a:gd name="T7" fmla="*/ 0 h 89"/>
                    <a:gd name="T8" fmla="*/ 0 w 325"/>
                    <a:gd name="T9" fmla="*/ 0 h 89"/>
                    <a:gd name="T10" fmla="*/ 0 w 325"/>
                    <a:gd name="T11" fmla="*/ 0 h 89"/>
                    <a:gd name="T12" fmla="*/ 0 w 325"/>
                    <a:gd name="T13" fmla="*/ 0 h 89"/>
                    <a:gd name="T14" fmla="*/ 0 w 325"/>
                    <a:gd name="T15" fmla="*/ 0 h 89"/>
                    <a:gd name="T16" fmla="*/ 0 w 325"/>
                    <a:gd name="T17" fmla="*/ 0 h 89"/>
                    <a:gd name="T18" fmla="*/ 0 w 325"/>
                    <a:gd name="T19" fmla="*/ 0 h 89"/>
                    <a:gd name="T20" fmla="*/ 0 w 325"/>
                    <a:gd name="T21" fmla="*/ 0 h 89"/>
                    <a:gd name="T22" fmla="*/ 0 w 325"/>
                    <a:gd name="T23" fmla="*/ 0 h 89"/>
                    <a:gd name="T24" fmla="*/ 0 w 325"/>
                    <a:gd name="T25" fmla="*/ 0 h 89"/>
                    <a:gd name="T26" fmla="*/ 0 w 325"/>
                    <a:gd name="T27" fmla="*/ 0 h 89"/>
                    <a:gd name="T28" fmla="*/ 0 w 325"/>
                    <a:gd name="T29" fmla="*/ 0 h 89"/>
                    <a:gd name="T30" fmla="*/ 0 w 325"/>
                    <a:gd name="T31" fmla="*/ 0 h 89"/>
                    <a:gd name="T32" fmla="*/ 0 w 325"/>
                    <a:gd name="T33" fmla="*/ 0 h 89"/>
                    <a:gd name="T34" fmla="*/ 0 w 325"/>
                    <a:gd name="T35" fmla="*/ 0 h 89"/>
                    <a:gd name="T36" fmla="*/ 0 w 325"/>
                    <a:gd name="T37" fmla="*/ 0 h 89"/>
                    <a:gd name="T38" fmla="*/ 0 w 325"/>
                    <a:gd name="T39" fmla="*/ 0 h 89"/>
                    <a:gd name="T40" fmla="*/ 0 w 325"/>
                    <a:gd name="T41" fmla="*/ 0 h 89"/>
                    <a:gd name="T42" fmla="*/ 0 w 325"/>
                    <a:gd name="T43" fmla="*/ 0 h 89"/>
                    <a:gd name="T44" fmla="*/ 0 w 325"/>
                    <a:gd name="T45" fmla="*/ 0 h 89"/>
                    <a:gd name="T46" fmla="*/ 0 w 325"/>
                    <a:gd name="T47" fmla="*/ 0 h 89"/>
                    <a:gd name="T48" fmla="*/ 0 w 325"/>
                    <a:gd name="T49" fmla="*/ 0 h 89"/>
                    <a:gd name="T50" fmla="*/ 0 w 325"/>
                    <a:gd name="T51" fmla="*/ 0 h 89"/>
                    <a:gd name="T52" fmla="*/ 0 w 325"/>
                    <a:gd name="T53" fmla="*/ 0 h 89"/>
                    <a:gd name="T54" fmla="*/ 0 w 325"/>
                    <a:gd name="T55" fmla="*/ 0 h 89"/>
                    <a:gd name="T56" fmla="*/ 0 w 325"/>
                    <a:gd name="T57" fmla="*/ 0 h 89"/>
                    <a:gd name="T58" fmla="*/ 0 w 325"/>
                    <a:gd name="T59" fmla="*/ 0 h 89"/>
                    <a:gd name="T60" fmla="*/ 0 w 325"/>
                    <a:gd name="T61" fmla="*/ 0 h 89"/>
                    <a:gd name="T62" fmla="*/ 0 w 325"/>
                    <a:gd name="T63" fmla="*/ 0 h 89"/>
                    <a:gd name="T64" fmla="*/ 0 w 325"/>
                    <a:gd name="T65" fmla="*/ 0 h 89"/>
                    <a:gd name="T66" fmla="*/ 0 w 325"/>
                    <a:gd name="T67" fmla="*/ 0 h 89"/>
                    <a:gd name="T68" fmla="*/ 0 w 325"/>
                    <a:gd name="T69" fmla="*/ 0 h 89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325"/>
                    <a:gd name="T106" fmla="*/ 0 h 89"/>
                    <a:gd name="T107" fmla="*/ 325 w 325"/>
                    <a:gd name="T108" fmla="*/ 89 h 89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325" h="89">
                      <a:moveTo>
                        <a:pt x="0" y="57"/>
                      </a:moveTo>
                      <a:lnTo>
                        <a:pt x="0" y="55"/>
                      </a:lnTo>
                      <a:lnTo>
                        <a:pt x="2" y="52"/>
                      </a:lnTo>
                      <a:lnTo>
                        <a:pt x="6" y="47"/>
                      </a:lnTo>
                      <a:lnTo>
                        <a:pt x="12" y="41"/>
                      </a:lnTo>
                      <a:lnTo>
                        <a:pt x="20" y="34"/>
                      </a:lnTo>
                      <a:lnTo>
                        <a:pt x="29" y="27"/>
                      </a:lnTo>
                      <a:lnTo>
                        <a:pt x="41" y="20"/>
                      </a:lnTo>
                      <a:lnTo>
                        <a:pt x="57" y="13"/>
                      </a:lnTo>
                      <a:lnTo>
                        <a:pt x="77" y="7"/>
                      </a:lnTo>
                      <a:lnTo>
                        <a:pt x="98" y="3"/>
                      </a:lnTo>
                      <a:lnTo>
                        <a:pt x="126" y="0"/>
                      </a:lnTo>
                      <a:lnTo>
                        <a:pt x="156" y="0"/>
                      </a:lnTo>
                      <a:lnTo>
                        <a:pt x="191" y="3"/>
                      </a:lnTo>
                      <a:lnTo>
                        <a:pt x="230" y="8"/>
                      </a:lnTo>
                      <a:lnTo>
                        <a:pt x="275" y="18"/>
                      </a:lnTo>
                      <a:lnTo>
                        <a:pt x="325" y="31"/>
                      </a:lnTo>
                      <a:lnTo>
                        <a:pt x="318" y="51"/>
                      </a:lnTo>
                      <a:lnTo>
                        <a:pt x="316" y="50"/>
                      </a:lnTo>
                      <a:lnTo>
                        <a:pt x="308" y="47"/>
                      </a:lnTo>
                      <a:lnTo>
                        <a:pt x="295" y="44"/>
                      </a:lnTo>
                      <a:lnTo>
                        <a:pt x="279" y="39"/>
                      </a:lnTo>
                      <a:lnTo>
                        <a:pt x="260" y="35"/>
                      </a:lnTo>
                      <a:lnTo>
                        <a:pt x="238" y="30"/>
                      </a:lnTo>
                      <a:lnTo>
                        <a:pt x="214" y="27"/>
                      </a:lnTo>
                      <a:lnTo>
                        <a:pt x="188" y="24"/>
                      </a:lnTo>
                      <a:lnTo>
                        <a:pt x="161" y="23"/>
                      </a:lnTo>
                      <a:lnTo>
                        <a:pt x="134" y="23"/>
                      </a:lnTo>
                      <a:lnTo>
                        <a:pt x="108" y="26"/>
                      </a:lnTo>
                      <a:lnTo>
                        <a:pt x="82" y="31"/>
                      </a:lnTo>
                      <a:lnTo>
                        <a:pt x="58" y="41"/>
                      </a:lnTo>
                      <a:lnTo>
                        <a:pt x="36" y="52"/>
                      </a:lnTo>
                      <a:lnTo>
                        <a:pt x="16" y="68"/>
                      </a:lnTo>
                      <a:lnTo>
                        <a:pt x="0" y="89"/>
                      </a:lnTo>
                      <a:lnTo>
                        <a:pt x="0" y="5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962" name="Freeform 341"/>
                <p:cNvSpPr>
                  <a:spLocks/>
                </p:cNvSpPr>
                <p:nvPr/>
              </p:nvSpPr>
              <p:spPr bwMode="auto">
                <a:xfrm>
                  <a:off x="4797" y="1583"/>
                  <a:ext cx="46" cy="13"/>
                </a:xfrm>
                <a:custGeom>
                  <a:avLst/>
                  <a:gdLst>
                    <a:gd name="T0" fmla="*/ 0 w 325"/>
                    <a:gd name="T1" fmla="*/ 0 h 89"/>
                    <a:gd name="T2" fmla="*/ 0 w 325"/>
                    <a:gd name="T3" fmla="*/ 0 h 89"/>
                    <a:gd name="T4" fmla="*/ 0 w 325"/>
                    <a:gd name="T5" fmla="*/ 0 h 89"/>
                    <a:gd name="T6" fmla="*/ 0 w 325"/>
                    <a:gd name="T7" fmla="*/ 0 h 89"/>
                    <a:gd name="T8" fmla="*/ 0 w 325"/>
                    <a:gd name="T9" fmla="*/ 0 h 89"/>
                    <a:gd name="T10" fmla="*/ 0 w 325"/>
                    <a:gd name="T11" fmla="*/ 0 h 89"/>
                    <a:gd name="T12" fmla="*/ 0 w 325"/>
                    <a:gd name="T13" fmla="*/ 0 h 89"/>
                    <a:gd name="T14" fmla="*/ 0 w 325"/>
                    <a:gd name="T15" fmla="*/ 0 h 89"/>
                    <a:gd name="T16" fmla="*/ 0 w 325"/>
                    <a:gd name="T17" fmla="*/ 0 h 89"/>
                    <a:gd name="T18" fmla="*/ 0 w 325"/>
                    <a:gd name="T19" fmla="*/ 0 h 89"/>
                    <a:gd name="T20" fmla="*/ 0 w 325"/>
                    <a:gd name="T21" fmla="*/ 0 h 89"/>
                    <a:gd name="T22" fmla="*/ 0 w 325"/>
                    <a:gd name="T23" fmla="*/ 0 h 89"/>
                    <a:gd name="T24" fmla="*/ 0 w 325"/>
                    <a:gd name="T25" fmla="*/ 0 h 89"/>
                    <a:gd name="T26" fmla="*/ 0 w 325"/>
                    <a:gd name="T27" fmla="*/ 0 h 89"/>
                    <a:gd name="T28" fmla="*/ 0 w 325"/>
                    <a:gd name="T29" fmla="*/ 0 h 89"/>
                    <a:gd name="T30" fmla="*/ 0 w 325"/>
                    <a:gd name="T31" fmla="*/ 0 h 89"/>
                    <a:gd name="T32" fmla="*/ 0 w 325"/>
                    <a:gd name="T33" fmla="*/ 0 h 89"/>
                    <a:gd name="T34" fmla="*/ 0 w 325"/>
                    <a:gd name="T35" fmla="*/ 0 h 89"/>
                    <a:gd name="T36" fmla="*/ 0 w 325"/>
                    <a:gd name="T37" fmla="*/ 0 h 89"/>
                    <a:gd name="T38" fmla="*/ 0 w 325"/>
                    <a:gd name="T39" fmla="*/ 0 h 89"/>
                    <a:gd name="T40" fmla="*/ 0 w 325"/>
                    <a:gd name="T41" fmla="*/ 0 h 89"/>
                    <a:gd name="T42" fmla="*/ 0 w 325"/>
                    <a:gd name="T43" fmla="*/ 0 h 89"/>
                    <a:gd name="T44" fmla="*/ 0 w 325"/>
                    <a:gd name="T45" fmla="*/ 0 h 89"/>
                    <a:gd name="T46" fmla="*/ 0 w 325"/>
                    <a:gd name="T47" fmla="*/ 0 h 89"/>
                    <a:gd name="T48" fmla="*/ 0 w 325"/>
                    <a:gd name="T49" fmla="*/ 0 h 89"/>
                    <a:gd name="T50" fmla="*/ 0 w 325"/>
                    <a:gd name="T51" fmla="*/ 0 h 89"/>
                    <a:gd name="T52" fmla="*/ 0 w 325"/>
                    <a:gd name="T53" fmla="*/ 0 h 89"/>
                    <a:gd name="T54" fmla="*/ 0 w 325"/>
                    <a:gd name="T55" fmla="*/ 0 h 89"/>
                    <a:gd name="T56" fmla="*/ 0 w 325"/>
                    <a:gd name="T57" fmla="*/ 0 h 89"/>
                    <a:gd name="T58" fmla="*/ 0 w 325"/>
                    <a:gd name="T59" fmla="*/ 0 h 89"/>
                    <a:gd name="T60" fmla="*/ 0 w 325"/>
                    <a:gd name="T61" fmla="*/ 0 h 89"/>
                    <a:gd name="T62" fmla="*/ 0 w 325"/>
                    <a:gd name="T63" fmla="*/ 0 h 89"/>
                    <a:gd name="T64" fmla="*/ 0 w 325"/>
                    <a:gd name="T65" fmla="*/ 0 h 89"/>
                    <a:gd name="T66" fmla="*/ 0 w 325"/>
                    <a:gd name="T67" fmla="*/ 0 h 89"/>
                    <a:gd name="T68" fmla="*/ 0 w 325"/>
                    <a:gd name="T69" fmla="*/ 0 h 89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325"/>
                    <a:gd name="T106" fmla="*/ 0 h 89"/>
                    <a:gd name="T107" fmla="*/ 325 w 325"/>
                    <a:gd name="T108" fmla="*/ 89 h 89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325" h="89">
                      <a:moveTo>
                        <a:pt x="0" y="56"/>
                      </a:moveTo>
                      <a:lnTo>
                        <a:pt x="0" y="55"/>
                      </a:lnTo>
                      <a:lnTo>
                        <a:pt x="2" y="52"/>
                      </a:lnTo>
                      <a:lnTo>
                        <a:pt x="6" y="47"/>
                      </a:lnTo>
                      <a:lnTo>
                        <a:pt x="12" y="40"/>
                      </a:lnTo>
                      <a:lnTo>
                        <a:pt x="20" y="33"/>
                      </a:lnTo>
                      <a:lnTo>
                        <a:pt x="29" y="27"/>
                      </a:lnTo>
                      <a:lnTo>
                        <a:pt x="41" y="18"/>
                      </a:lnTo>
                      <a:lnTo>
                        <a:pt x="57" y="13"/>
                      </a:lnTo>
                      <a:lnTo>
                        <a:pt x="77" y="7"/>
                      </a:lnTo>
                      <a:lnTo>
                        <a:pt x="98" y="2"/>
                      </a:lnTo>
                      <a:lnTo>
                        <a:pt x="126" y="0"/>
                      </a:lnTo>
                      <a:lnTo>
                        <a:pt x="156" y="0"/>
                      </a:lnTo>
                      <a:lnTo>
                        <a:pt x="191" y="2"/>
                      </a:lnTo>
                      <a:lnTo>
                        <a:pt x="230" y="8"/>
                      </a:lnTo>
                      <a:lnTo>
                        <a:pt x="275" y="17"/>
                      </a:lnTo>
                      <a:lnTo>
                        <a:pt x="325" y="31"/>
                      </a:lnTo>
                      <a:lnTo>
                        <a:pt x="318" y="49"/>
                      </a:lnTo>
                      <a:lnTo>
                        <a:pt x="316" y="48"/>
                      </a:lnTo>
                      <a:lnTo>
                        <a:pt x="308" y="46"/>
                      </a:lnTo>
                      <a:lnTo>
                        <a:pt x="295" y="43"/>
                      </a:lnTo>
                      <a:lnTo>
                        <a:pt x="279" y="38"/>
                      </a:lnTo>
                      <a:lnTo>
                        <a:pt x="260" y="35"/>
                      </a:lnTo>
                      <a:lnTo>
                        <a:pt x="238" y="30"/>
                      </a:lnTo>
                      <a:lnTo>
                        <a:pt x="214" y="27"/>
                      </a:lnTo>
                      <a:lnTo>
                        <a:pt x="188" y="23"/>
                      </a:lnTo>
                      <a:lnTo>
                        <a:pt x="161" y="22"/>
                      </a:lnTo>
                      <a:lnTo>
                        <a:pt x="134" y="23"/>
                      </a:lnTo>
                      <a:lnTo>
                        <a:pt x="108" y="25"/>
                      </a:lnTo>
                      <a:lnTo>
                        <a:pt x="82" y="31"/>
                      </a:lnTo>
                      <a:lnTo>
                        <a:pt x="58" y="40"/>
                      </a:lnTo>
                      <a:lnTo>
                        <a:pt x="36" y="52"/>
                      </a:lnTo>
                      <a:lnTo>
                        <a:pt x="16" y="68"/>
                      </a:lnTo>
                      <a:lnTo>
                        <a:pt x="0" y="89"/>
                      </a:lnTo>
                      <a:lnTo>
                        <a:pt x="0" y="5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963" name="Freeform 342"/>
                <p:cNvSpPr>
                  <a:spLocks/>
                </p:cNvSpPr>
                <p:nvPr/>
              </p:nvSpPr>
              <p:spPr bwMode="auto">
                <a:xfrm>
                  <a:off x="4841" y="1568"/>
                  <a:ext cx="75" cy="139"/>
                </a:xfrm>
                <a:custGeom>
                  <a:avLst/>
                  <a:gdLst>
                    <a:gd name="T0" fmla="*/ 0 w 528"/>
                    <a:gd name="T1" fmla="*/ 0 h 975"/>
                    <a:gd name="T2" fmla="*/ 0 w 528"/>
                    <a:gd name="T3" fmla="*/ 0 h 975"/>
                    <a:gd name="T4" fmla="*/ 0 w 528"/>
                    <a:gd name="T5" fmla="*/ 0 h 975"/>
                    <a:gd name="T6" fmla="*/ 0 w 528"/>
                    <a:gd name="T7" fmla="*/ 0 h 975"/>
                    <a:gd name="T8" fmla="*/ 0 w 528"/>
                    <a:gd name="T9" fmla="*/ 0 h 975"/>
                    <a:gd name="T10" fmla="*/ 0 w 528"/>
                    <a:gd name="T11" fmla="*/ 0 h 975"/>
                    <a:gd name="T12" fmla="*/ 0 w 528"/>
                    <a:gd name="T13" fmla="*/ 0 h 975"/>
                    <a:gd name="T14" fmla="*/ 0 w 528"/>
                    <a:gd name="T15" fmla="*/ 0 h 975"/>
                    <a:gd name="T16" fmla="*/ 0 w 528"/>
                    <a:gd name="T17" fmla="*/ 0 h 975"/>
                    <a:gd name="T18" fmla="*/ 0 w 528"/>
                    <a:gd name="T19" fmla="*/ 0 h 975"/>
                    <a:gd name="T20" fmla="*/ 0 w 528"/>
                    <a:gd name="T21" fmla="*/ 0 h 975"/>
                    <a:gd name="T22" fmla="*/ 0 w 528"/>
                    <a:gd name="T23" fmla="*/ 0 h 975"/>
                    <a:gd name="T24" fmla="*/ 0 w 528"/>
                    <a:gd name="T25" fmla="*/ 0 h 975"/>
                    <a:gd name="T26" fmla="*/ 0 w 528"/>
                    <a:gd name="T27" fmla="*/ 0 h 975"/>
                    <a:gd name="T28" fmla="*/ 0 w 528"/>
                    <a:gd name="T29" fmla="*/ 0 h 975"/>
                    <a:gd name="T30" fmla="*/ 0 w 528"/>
                    <a:gd name="T31" fmla="*/ 0 h 975"/>
                    <a:gd name="T32" fmla="*/ 0 w 528"/>
                    <a:gd name="T33" fmla="*/ 0 h 975"/>
                    <a:gd name="T34" fmla="*/ 0 w 528"/>
                    <a:gd name="T35" fmla="*/ 0 h 975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528"/>
                    <a:gd name="T55" fmla="*/ 0 h 975"/>
                    <a:gd name="T56" fmla="*/ 528 w 528"/>
                    <a:gd name="T57" fmla="*/ 975 h 975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528" h="975">
                      <a:moveTo>
                        <a:pt x="0" y="0"/>
                      </a:moveTo>
                      <a:lnTo>
                        <a:pt x="0" y="943"/>
                      </a:lnTo>
                      <a:lnTo>
                        <a:pt x="159" y="975"/>
                      </a:lnTo>
                      <a:lnTo>
                        <a:pt x="152" y="848"/>
                      </a:lnTo>
                      <a:lnTo>
                        <a:pt x="528" y="905"/>
                      </a:lnTo>
                      <a:lnTo>
                        <a:pt x="521" y="855"/>
                      </a:lnTo>
                      <a:lnTo>
                        <a:pt x="261" y="822"/>
                      </a:lnTo>
                      <a:lnTo>
                        <a:pt x="254" y="713"/>
                      </a:lnTo>
                      <a:lnTo>
                        <a:pt x="77" y="713"/>
                      </a:lnTo>
                      <a:lnTo>
                        <a:pt x="72" y="699"/>
                      </a:lnTo>
                      <a:lnTo>
                        <a:pt x="60" y="659"/>
                      </a:lnTo>
                      <a:lnTo>
                        <a:pt x="44" y="595"/>
                      </a:lnTo>
                      <a:lnTo>
                        <a:pt x="28" y="511"/>
                      </a:lnTo>
                      <a:lnTo>
                        <a:pt x="16" y="410"/>
                      </a:lnTo>
                      <a:lnTo>
                        <a:pt x="12" y="294"/>
                      </a:lnTo>
                      <a:lnTo>
                        <a:pt x="21" y="167"/>
                      </a:lnTo>
                      <a:lnTo>
                        <a:pt x="45" y="3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964" name="Freeform 343"/>
                <p:cNvSpPr>
                  <a:spLocks/>
                </p:cNvSpPr>
                <p:nvPr/>
              </p:nvSpPr>
              <p:spPr bwMode="auto">
                <a:xfrm>
                  <a:off x="4878" y="1536"/>
                  <a:ext cx="97" cy="19"/>
                </a:xfrm>
                <a:custGeom>
                  <a:avLst/>
                  <a:gdLst>
                    <a:gd name="T0" fmla="*/ 0 w 678"/>
                    <a:gd name="T1" fmla="*/ 0 h 133"/>
                    <a:gd name="T2" fmla="*/ 0 w 678"/>
                    <a:gd name="T3" fmla="*/ 0 h 133"/>
                    <a:gd name="T4" fmla="*/ 0 w 678"/>
                    <a:gd name="T5" fmla="*/ 0 h 133"/>
                    <a:gd name="T6" fmla="*/ 0 w 678"/>
                    <a:gd name="T7" fmla="*/ 0 h 133"/>
                    <a:gd name="T8" fmla="*/ 0 w 678"/>
                    <a:gd name="T9" fmla="*/ 0 h 133"/>
                    <a:gd name="T10" fmla="*/ 0 w 678"/>
                    <a:gd name="T11" fmla="*/ 0 h 133"/>
                    <a:gd name="T12" fmla="*/ 0 w 678"/>
                    <a:gd name="T13" fmla="*/ 0 h 133"/>
                    <a:gd name="T14" fmla="*/ 0 w 678"/>
                    <a:gd name="T15" fmla="*/ 0 h 133"/>
                    <a:gd name="T16" fmla="*/ 0 w 678"/>
                    <a:gd name="T17" fmla="*/ 0 h 133"/>
                    <a:gd name="T18" fmla="*/ 0 w 678"/>
                    <a:gd name="T19" fmla="*/ 0 h 133"/>
                    <a:gd name="T20" fmla="*/ 0 w 678"/>
                    <a:gd name="T21" fmla="*/ 0 h 133"/>
                    <a:gd name="T22" fmla="*/ 0 w 678"/>
                    <a:gd name="T23" fmla="*/ 0 h 133"/>
                    <a:gd name="T24" fmla="*/ 0 w 678"/>
                    <a:gd name="T25" fmla="*/ 0 h 133"/>
                    <a:gd name="T26" fmla="*/ 0 w 678"/>
                    <a:gd name="T27" fmla="*/ 0 h 133"/>
                    <a:gd name="T28" fmla="*/ 0 w 678"/>
                    <a:gd name="T29" fmla="*/ 0 h 133"/>
                    <a:gd name="T30" fmla="*/ 0 w 678"/>
                    <a:gd name="T31" fmla="*/ 0 h 133"/>
                    <a:gd name="T32" fmla="*/ 0 w 678"/>
                    <a:gd name="T33" fmla="*/ 0 h 133"/>
                    <a:gd name="T34" fmla="*/ 0 w 678"/>
                    <a:gd name="T35" fmla="*/ 0 h 133"/>
                    <a:gd name="T36" fmla="*/ 0 w 678"/>
                    <a:gd name="T37" fmla="*/ 0 h 133"/>
                    <a:gd name="T38" fmla="*/ 0 w 678"/>
                    <a:gd name="T39" fmla="*/ 0 h 133"/>
                    <a:gd name="T40" fmla="*/ 0 w 678"/>
                    <a:gd name="T41" fmla="*/ 0 h 133"/>
                    <a:gd name="T42" fmla="*/ 0 w 678"/>
                    <a:gd name="T43" fmla="*/ 0 h 133"/>
                    <a:gd name="T44" fmla="*/ 0 w 678"/>
                    <a:gd name="T45" fmla="*/ 0 h 133"/>
                    <a:gd name="T46" fmla="*/ 0 w 678"/>
                    <a:gd name="T47" fmla="*/ 0 h 133"/>
                    <a:gd name="T48" fmla="*/ 0 w 678"/>
                    <a:gd name="T49" fmla="*/ 0 h 133"/>
                    <a:gd name="T50" fmla="*/ 0 w 678"/>
                    <a:gd name="T51" fmla="*/ 0 h 133"/>
                    <a:gd name="T52" fmla="*/ 0 w 678"/>
                    <a:gd name="T53" fmla="*/ 0 h 133"/>
                    <a:gd name="T54" fmla="*/ 0 w 678"/>
                    <a:gd name="T55" fmla="*/ 0 h 133"/>
                    <a:gd name="T56" fmla="*/ 0 w 678"/>
                    <a:gd name="T57" fmla="*/ 0 h 133"/>
                    <a:gd name="T58" fmla="*/ 0 w 678"/>
                    <a:gd name="T59" fmla="*/ 0 h 133"/>
                    <a:gd name="T60" fmla="*/ 0 w 678"/>
                    <a:gd name="T61" fmla="*/ 0 h 133"/>
                    <a:gd name="T62" fmla="*/ 0 w 678"/>
                    <a:gd name="T63" fmla="*/ 0 h 133"/>
                    <a:gd name="T64" fmla="*/ 0 w 678"/>
                    <a:gd name="T65" fmla="*/ 0 h 133"/>
                    <a:gd name="T66" fmla="*/ 0 w 678"/>
                    <a:gd name="T67" fmla="*/ 0 h 133"/>
                    <a:gd name="T68" fmla="*/ 0 w 678"/>
                    <a:gd name="T69" fmla="*/ 0 h 133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678"/>
                    <a:gd name="T106" fmla="*/ 0 h 133"/>
                    <a:gd name="T107" fmla="*/ 678 w 678"/>
                    <a:gd name="T108" fmla="*/ 133 h 133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678" h="133">
                      <a:moveTo>
                        <a:pt x="0" y="133"/>
                      </a:moveTo>
                      <a:lnTo>
                        <a:pt x="4" y="132"/>
                      </a:lnTo>
                      <a:lnTo>
                        <a:pt x="15" y="127"/>
                      </a:lnTo>
                      <a:lnTo>
                        <a:pt x="32" y="122"/>
                      </a:lnTo>
                      <a:lnTo>
                        <a:pt x="56" y="114"/>
                      </a:lnTo>
                      <a:lnTo>
                        <a:pt x="86" y="104"/>
                      </a:lnTo>
                      <a:lnTo>
                        <a:pt x="120" y="95"/>
                      </a:lnTo>
                      <a:lnTo>
                        <a:pt x="160" y="86"/>
                      </a:lnTo>
                      <a:lnTo>
                        <a:pt x="204" y="78"/>
                      </a:lnTo>
                      <a:lnTo>
                        <a:pt x="252" y="70"/>
                      </a:lnTo>
                      <a:lnTo>
                        <a:pt x="303" y="64"/>
                      </a:lnTo>
                      <a:lnTo>
                        <a:pt x="358" y="60"/>
                      </a:lnTo>
                      <a:lnTo>
                        <a:pt x="414" y="58"/>
                      </a:lnTo>
                      <a:lnTo>
                        <a:pt x="474" y="60"/>
                      </a:lnTo>
                      <a:lnTo>
                        <a:pt x="534" y="65"/>
                      </a:lnTo>
                      <a:lnTo>
                        <a:pt x="596" y="74"/>
                      </a:lnTo>
                      <a:lnTo>
                        <a:pt x="659" y="88"/>
                      </a:lnTo>
                      <a:lnTo>
                        <a:pt x="678" y="0"/>
                      </a:lnTo>
                      <a:lnTo>
                        <a:pt x="674" y="0"/>
                      </a:lnTo>
                      <a:lnTo>
                        <a:pt x="659" y="0"/>
                      </a:lnTo>
                      <a:lnTo>
                        <a:pt x="636" y="0"/>
                      </a:lnTo>
                      <a:lnTo>
                        <a:pt x="606" y="1"/>
                      </a:lnTo>
                      <a:lnTo>
                        <a:pt x="570" y="2"/>
                      </a:lnTo>
                      <a:lnTo>
                        <a:pt x="527" y="3"/>
                      </a:lnTo>
                      <a:lnTo>
                        <a:pt x="480" y="7"/>
                      </a:lnTo>
                      <a:lnTo>
                        <a:pt x="430" y="9"/>
                      </a:lnTo>
                      <a:lnTo>
                        <a:pt x="376" y="14"/>
                      </a:lnTo>
                      <a:lnTo>
                        <a:pt x="320" y="18"/>
                      </a:lnTo>
                      <a:lnTo>
                        <a:pt x="264" y="24"/>
                      </a:lnTo>
                      <a:lnTo>
                        <a:pt x="208" y="32"/>
                      </a:lnTo>
                      <a:lnTo>
                        <a:pt x="152" y="40"/>
                      </a:lnTo>
                      <a:lnTo>
                        <a:pt x="98" y="50"/>
                      </a:lnTo>
                      <a:lnTo>
                        <a:pt x="47" y="62"/>
                      </a:lnTo>
                      <a:lnTo>
                        <a:pt x="0" y="76"/>
                      </a:lnTo>
                      <a:lnTo>
                        <a:pt x="0" y="133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965" name="Freeform 344"/>
                <p:cNvSpPr>
                  <a:spLocks/>
                </p:cNvSpPr>
                <p:nvPr/>
              </p:nvSpPr>
              <p:spPr bwMode="auto">
                <a:xfrm>
                  <a:off x="4821" y="1711"/>
                  <a:ext cx="163" cy="54"/>
                </a:xfrm>
                <a:custGeom>
                  <a:avLst/>
                  <a:gdLst>
                    <a:gd name="T0" fmla="*/ 0 w 1142"/>
                    <a:gd name="T1" fmla="*/ 0 h 379"/>
                    <a:gd name="T2" fmla="*/ 0 w 1142"/>
                    <a:gd name="T3" fmla="*/ 0 h 379"/>
                    <a:gd name="T4" fmla="*/ 0 w 1142"/>
                    <a:gd name="T5" fmla="*/ 0 h 379"/>
                    <a:gd name="T6" fmla="*/ 0 w 1142"/>
                    <a:gd name="T7" fmla="*/ 0 h 379"/>
                    <a:gd name="T8" fmla="*/ 0 w 1142"/>
                    <a:gd name="T9" fmla="*/ 0 h 379"/>
                    <a:gd name="T10" fmla="*/ 0 w 1142"/>
                    <a:gd name="T11" fmla="*/ 0 h 379"/>
                    <a:gd name="T12" fmla="*/ 0 w 1142"/>
                    <a:gd name="T13" fmla="*/ 0 h 379"/>
                    <a:gd name="T14" fmla="*/ 0 w 1142"/>
                    <a:gd name="T15" fmla="*/ 0 h 379"/>
                    <a:gd name="T16" fmla="*/ 0 w 1142"/>
                    <a:gd name="T17" fmla="*/ 0 h 379"/>
                    <a:gd name="T18" fmla="*/ 0 w 1142"/>
                    <a:gd name="T19" fmla="*/ 0 h 379"/>
                    <a:gd name="T20" fmla="*/ 0 w 1142"/>
                    <a:gd name="T21" fmla="*/ 0 h 379"/>
                    <a:gd name="T22" fmla="*/ 0 w 1142"/>
                    <a:gd name="T23" fmla="*/ 0 h 379"/>
                    <a:gd name="T24" fmla="*/ 0 w 1142"/>
                    <a:gd name="T25" fmla="*/ 0 h 379"/>
                    <a:gd name="T26" fmla="*/ 0 w 1142"/>
                    <a:gd name="T27" fmla="*/ 0 h 379"/>
                    <a:gd name="T28" fmla="*/ 0 w 1142"/>
                    <a:gd name="T29" fmla="*/ 0 h 379"/>
                    <a:gd name="T30" fmla="*/ 0 w 1142"/>
                    <a:gd name="T31" fmla="*/ 0 h 379"/>
                    <a:gd name="T32" fmla="*/ 0 w 1142"/>
                    <a:gd name="T33" fmla="*/ 0 h 379"/>
                    <a:gd name="T34" fmla="*/ 0 w 1142"/>
                    <a:gd name="T35" fmla="*/ 0 h 379"/>
                    <a:gd name="T36" fmla="*/ 0 w 1142"/>
                    <a:gd name="T37" fmla="*/ 0 h 379"/>
                    <a:gd name="T38" fmla="*/ 0 w 1142"/>
                    <a:gd name="T39" fmla="*/ 0 h 379"/>
                    <a:gd name="T40" fmla="*/ 0 w 1142"/>
                    <a:gd name="T41" fmla="*/ 0 h 379"/>
                    <a:gd name="T42" fmla="*/ 0 w 1142"/>
                    <a:gd name="T43" fmla="*/ 0 h 379"/>
                    <a:gd name="T44" fmla="*/ 0 w 1142"/>
                    <a:gd name="T45" fmla="*/ 0 h 379"/>
                    <a:gd name="T46" fmla="*/ 0 w 1142"/>
                    <a:gd name="T47" fmla="*/ 0 h 379"/>
                    <a:gd name="T48" fmla="*/ 0 w 1142"/>
                    <a:gd name="T49" fmla="*/ 0 h 379"/>
                    <a:gd name="T50" fmla="*/ 0 w 1142"/>
                    <a:gd name="T51" fmla="*/ 0 h 379"/>
                    <a:gd name="T52" fmla="*/ 0 w 1142"/>
                    <a:gd name="T53" fmla="*/ 0 h 379"/>
                    <a:gd name="T54" fmla="*/ 0 w 1142"/>
                    <a:gd name="T55" fmla="*/ 0 h 379"/>
                    <a:gd name="T56" fmla="*/ 0 w 1142"/>
                    <a:gd name="T57" fmla="*/ 0 h 379"/>
                    <a:gd name="T58" fmla="*/ 0 w 1142"/>
                    <a:gd name="T59" fmla="*/ 0 h 379"/>
                    <a:gd name="T60" fmla="*/ 0 w 1142"/>
                    <a:gd name="T61" fmla="*/ 0 h 379"/>
                    <a:gd name="T62" fmla="*/ 0 w 1142"/>
                    <a:gd name="T63" fmla="*/ 0 h 379"/>
                    <a:gd name="T64" fmla="*/ 0 w 1142"/>
                    <a:gd name="T65" fmla="*/ 0 h 379"/>
                    <a:gd name="T66" fmla="*/ 0 w 1142"/>
                    <a:gd name="T67" fmla="*/ 0 h 379"/>
                    <a:gd name="T68" fmla="*/ 0 w 1142"/>
                    <a:gd name="T69" fmla="*/ 0 h 379"/>
                    <a:gd name="T70" fmla="*/ 0 w 1142"/>
                    <a:gd name="T71" fmla="*/ 0 h 379"/>
                    <a:gd name="T72" fmla="*/ 0 w 1142"/>
                    <a:gd name="T73" fmla="*/ 0 h 379"/>
                    <a:gd name="T74" fmla="*/ 0 w 1142"/>
                    <a:gd name="T75" fmla="*/ 0 h 379"/>
                    <a:gd name="T76" fmla="*/ 0 w 1142"/>
                    <a:gd name="T77" fmla="*/ 0 h 379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w 1142"/>
                    <a:gd name="T118" fmla="*/ 0 h 379"/>
                    <a:gd name="T119" fmla="*/ 1142 w 1142"/>
                    <a:gd name="T120" fmla="*/ 379 h 379"/>
                  </a:gdLst>
                  <a:ahLst/>
                  <a:cxnLst>
                    <a:cxn ang="T78">
                      <a:pos x="T0" y="T1"/>
                    </a:cxn>
                    <a:cxn ang="T79">
                      <a:pos x="T2" y="T3"/>
                    </a:cxn>
                    <a:cxn ang="T80">
                      <a:pos x="T4" y="T5"/>
                    </a:cxn>
                    <a:cxn ang="T81">
                      <a:pos x="T6" y="T7"/>
                    </a:cxn>
                    <a:cxn ang="T82">
                      <a:pos x="T8" y="T9"/>
                    </a:cxn>
                    <a:cxn ang="T83">
                      <a:pos x="T10" y="T11"/>
                    </a:cxn>
                    <a:cxn ang="T84">
                      <a:pos x="T12" y="T13"/>
                    </a:cxn>
                    <a:cxn ang="T85">
                      <a:pos x="T14" y="T15"/>
                    </a:cxn>
                    <a:cxn ang="T86">
                      <a:pos x="T16" y="T17"/>
                    </a:cxn>
                    <a:cxn ang="T87">
                      <a:pos x="T18" y="T19"/>
                    </a:cxn>
                    <a:cxn ang="T88">
                      <a:pos x="T20" y="T21"/>
                    </a:cxn>
                    <a:cxn ang="T89">
                      <a:pos x="T22" y="T23"/>
                    </a:cxn>
                    <a:cxn ang="T90">
                      <a:pos x="T24" y="T25"/>
                    </a:cxn>
                    <a:cxn ang="T91">
                      <a:pos x="T26" y="T27"/>
                    </a:cxn>
                    <a:cxn ang="T92">
                      <a:pos x="T28" y="T29"/>
                    </a:cxn>
                    <a:cxn ang="T93">
                      <a:pos x="T30" y="T31"/>
                    </a:cxn>
                    <a:cxn ang="T94">
                      <a:pos x="T32" y="T33"/>
                    </a:cxn>
                    <a:cxn ang="T95">
                      <a:pos x="T34" y="T35"/>
                    </a:cxn>
                    <a:cxn ang="T96">
                      <a:pos x="T36" y="T37"/>
                    </a:cxn>
                    <a:cxn ang="T97">
                      <a:pos x="T38" y="T39"/>
                    </a:cxn>
                    <a:cxn ang="T98">
                      <a:pos x="T40" y="T41"/>
                    </a:cxn>
                    <a:cxn ang="T99">
                      <a:pos x="T42" y="T43"/>
                    </a:cxn>
                    <a:cxn ang="T100">
                      <a:pos x="T44" y="T45"/>
                    </a:cxn>
                    <a:cxn ang="T101">
                      <a:pos x="T46" y="T47"/>
                    </a:cxn>
                    <a:cxn ang="T102">
                      <a:pos x="T48" y="T49"/>
                    </a:cxn>
                    <a:cxn ang="T103">
                      <a:pos x="T50" y="T51"/>
                    </a:cxn>
                    <a:cxn ang="T104">
                      <a:pos x="T52" y="T53"/>
                    </a:cxn>
                    <a:cxn ang="T105">
                      <a:pos x="T54" y="T55"/>
                    </a:cxn>
                    <a:cxn ang="T106">
                      <a:pos x="T56" y="T57"/>
                    </a:cxn>
                    <a:cxn ang="T107">
                      <a:pos x="T58" y="T59"/>
                    </a:cxn>
                    <a:cxn ang="T108">
                      <a:pos x="T60" y="T61"/>
                    </a:cxn>
                    <a:cxn ang="T109">
                      <a:pos x="T62" y="T63"/>
                    </a:cxn>
                    <a:cxn ang="T110">
                      <a:pos x="T64" y="T65"/>
                    </a:cxn>
                    <a:cxn ang="T111">
                      <a:pos x="T66" y="T67"/>
                    </a:cxn>
                    <a:cxn ang="T112">
                      <a:pos x="T68" y="T69"/>
                    </a:cxn>
                    <a:cxn ang="T113">
                      <a:pos x="T70" y="T71"/>
                    </a:cxn>
                    <a:cxn ang="T114">
                      <a:pos x="T72" y="T73"/>
                    </a:cxn>
                    <a:cxn ang="T115">
                      <a:pos x="T74" y="T75"/>
                    </a:cxn>
                    <a:cxn ang="T116">
                      <a:pos x="T76" y="T77"/>
                    </a:cxn>
                  </a:cxnLst>
                  <a:rect l="T117" t="T118" r="T119" b="T120"/>
                  <a:pathLst>
                    <a:path w="1142" h="379">
                      <a:moveTo>
                        <a:pt x="482" y="367"/>
                      </a:moveTo>
                      <a:lnTo>
                        <a:pt x="485" y="366"/>
                      </a:lnTo>
                      <a:lnTo>
                        <a:pt x="492" y="363"/>
                      </a:lnTo>
                      <a:lnTo>
                        <a:pt x="502" y="359"/>
                      </a:lnTo>
                      <a:lnTo>
                        <a:pt x="516" y="353"/>
                      </a:lnTo>
                      <a:lnTo>
                        <a:pt x="533" y="346"/>
                      </a:lnTo>
                      <a:lnTo>
                        <a:pt x="551" y="338"/>
                      </a:lnTo>
                      <a:lnTo>
                        <a:pt x="572" y="328"/>
                      </a:lnTo>
                      <a:lnTo>
                        <a:pt x="593" y="317"/>
                      </a:lnTo>
                      <a:lnTo>
                        <a:pt x="616" y="306"/>
                      </a:lnTo>
                      <a:lnTo>
                        <a:pt x="638" y="292"/>
                      </a:lnTo>
                      <a:lnTo>
                        <a:pt x="660" y="279"/>
                      </a:lnTo>
                      <a:lnTo>
                        <a:pt x="680" y="264"/>
                      </a:lnTo>
                      <a:lnTo>
                        <a:pt x="700" y="249"/>
                      </a:lnTo>
                      <a:lnTo>
                        <a:pt x="717" y="233"/>
                      </a:lnTo>
                      <a:lnTo>
                        <a:pt x="732" y="217"/>
                      </a:lnTo>
                      <a:lnTo>
                        <a:pt x="743" y="201"/>
                      </a:lnTo>
                      <a:lnTo>
                        <a:pt x="0" y="20"/>
                      </a:lnTo>
                      <a:lnTo>
                        <a:pt x="57" y="0"/>
                      </a:lnTo>
                      <a:lnTo>
                        <a:pt x="1142" y="267"/>
                      </a:lnTo>
                      <a:lnTo>
                        <a:pt x="1098" y="292"/>
                      </a:lnTo>
                      <a:lnTo>
                        <a:pt x="784" y="212"/>
                      </a:lnTo>
                      <a:lnTo>
                        <a:pt x="783" y="213"/>
                      </a:lnTo>
                      <a:lnTo>
                        <a:pt x="781" y="216"/>
                      </a:lnTo>
                      <a:lnTo>
                        <a:pt x="776" y="221"/>
                      </a:lnTo>
                      <a:lnTo>
                        <a:pt x="769" y="228"/>
                      </a:lnTo>
                      <a:lnTo>
                        <a:pt x="761" y="237"/>
                      </a:lnTo>
                      <a:lnTo>
                        <a:pt x="750" y="246"/>
                      </a:lnTo>
                      <a:lnTo>
                        <a:pt x="737" y="258"/>
                      </a:lnTo>
                      <a:lnTo>
                        <a:pt x="721" y="269"/>
                      </a:lnTo>
                      <a:lnTo>
                        <a:pt x="703" y="282"/>
                      </a:lnTo>
                      <a:lnTo>
                        <a:pt x="684" y="295"/>
                      </a:lnTo>
                      <a:lnTo>
                        <a:pt x="660" y="309"/>
                      </a:lnTo>
                      <a:lnTo>
                        <a:pt x="635" y="323"/>
                      </a:lnTo>
                      <a:lnTo>
                        <a:pt x="606" y="338"/>
                      </a:lnTo>
                      <a:lnTo>
                        <a:pt x="574" y="352"/>
                      </a:lnTo>
                      <a:lnTo>
                        <a:pt x="540" y="366"/>
                      </a:lnTo>
                      <a:lnTo>
                        <a:pt x="502" y="379"/>
                      </a:lnTo>
                      <a:lnTo>
                        <a:pt x="482" y="36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966" name="Freeform 345"/>
                <p:cNvSpPr>
                  <a:spLocks/>
                </p:cNvSpPr>
                <p:nvPr/>
              </p:nvSpPr>
              <p:spPr bwMode="auto">
                <a:xfrm>
                  <a:off x="4787" y="1725"/>
                  <a:ext cx="167" cy="48"/>
                </a:xfrm>
                <a:custGeom>
                  <a:avLst/>
                  <a:gdLst>
                    <a:gd name="T0" fmla="*/ 0 w 1163"/>
                    <a:gd name="T1" fmla="*/ 0 h 340"/>
                    <a:gd name="T2" fmla="*/ 0 w 1163"/>
                    <a:gd name="T3" fmla="*/ 0 h 340"/>
                    <a:gd name="T4" fmla="*/ 0 w 1163"/>
                    <a:gd name="T5" fmla="*/ 0 h 340"/>
                    <a:gd name="T6" fmla="*/ 0 w 1163"/>
                    <a:gd name="T7" fmla="*/ 0 h 340"/>
                    <a:gd name="T8" fmla="*/ 0 w 1163"/>
                    <a:gd name="T9" fmla="*/ 0 h 34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63"/>
                    <a:gd name="T16" fmla="*/ 0 h 340"/>
                    <a:gd name="T17" fmla="*/ 1163 w 1163"/>
                    <a:gd name="T18" fmla="*/ 340 h 34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63" h="340">
                      <a:moveTo>
                        <a:pt x="0" y="0"/>
                      </a:moveTo>
                      <a:lnTo>
                        <a:pt x="1137" y="340"/>
                      </a:lnTo>
                      <a:lnTo>
                        <a:pt x="1163" y="340"/>
                      </a:lnTo>
                      <a:lnTo>
                        <a:pt x="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967" name="Freeform 346"/>
                <p:cNvSpPr>
                  <a:spLocks/>
                </p:cNvSpPr>
                <p:nvPr/>
              </p:nvSpPr>
              <p:spPr bwMode="auto">
                <a:xfrm>
                  <a:off x="4815" y="1718"/>
                  <a:ext cx="164" cy="44"/>
                </a:xfrm>
                <a:custGeom>
                  <a:avLst/>
                  <a:gdLst>
                    <a:gd name="T0" fmla="*/ 0 w 1149"/>
                    <a:gd name="T1" fmla="*/ 0 h 303"/>
                    <a:gd name="T2" fmla="*/ 0 w 1149"/>
                    <a:gd name="T3" fmla="*/ 0 h 303"/>
                    <a:gd name="T4" fmla="*/ 0 w 1149"/>
                    <a:gd name="T5" fmla="*/ 0 h 303"/>
                    <a:gd name="T6" fmla="*/ 0 w 1149"/>
                    <a:gd name="T7" fmla="*/ 0 h 303"/>
                    <a:gd name="T8" fmla="*/ 0 w 1149"/>
                    <a:gd name="T9" fmla="*/ 0 h 30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49"/>
                    <a:gd name="T16" fmla="*/ 0 h 303"/>
                    <a:gd name="T17" fmla="*/ 1149 w 1149"/>
                    <a:gd name="T18" fmla="*/ 303 h 30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49" h="303">
                      <a:moveTo>
                        <a:pt x="0" y="1"/>
                      </a:moveTo>
                      <a:lnTo>
                        <a:pt x="1124" y="303"/>
                      </a:lnTo>
                      <a:lnTo>
                        <a:pt x="1149" y="302"/>
                      </a:lnTo>
                      <a:lnTo>
                        <a:pt x="34" y="0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968" name="Freeform 347"/>
                <p:cNvSpPr>
                  <a:spLocks/>
                </p:cNvSpPr>
                <p:nvPr/>
              </p:nvSpPr>
              <p:spPr bwMode="auto">
                <a:xfrm>
                  <a:off x="4802" y="1721"/>
                  <a:ext cx="165" cy="48"/>
                </a:xfrm>
                <a:custGeom>
                  <a:avLst/>
                  <a:gdLst>
                    <a:gd name="T0" fmla="*/ 0 w 1155"/>
                    <a:gd name="T1" fmla="*/ 0 h 336"/>
                    <a:gd name="T2" fmla="*/ 0 w 1155"/>
                    <a:gd name="T3" fmla="*/ 0 h 336"/>
                    <a:gd name="T4" fmla="*/ 0 w 1155"/>
                    <a:gd name="T5" fmla="*/ 0 h 336"/>
                    <a:gd name="T6" fmla="*/ 0 w 1155"/>
                    <a:gd name="T7" fmla="*/ 0 h 336"/>
                    <a:gd name="T8" fmla="*/ 0 w 1155"/>
                    <a:gd name="T9" fmla="*/ 0 h 33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55"/>
                    <a:gd name="T16" fmla="*/ 0 h 336"/>
                    <a:gd name="T17" fmla="*/ 1155 w 1155"/>
                    <a:gd name="T18" fmla="*/ 336 h 3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55" h="336">
                      <a:moveTo>
                        <a:pt x="0" y="0"/>
                      </a:moveTo>
                      <a:lnTo>
                        <a:pt x="1134" y="336"/>
                      </a:lnTo>
                      <a:lnTo>
                        <a:pt x="1155" y="328"/>
                      </a:lnTo>
                      <a:lnTo>
                        <a:pt x="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258873" name="Group 348"/>
              <p:cNvGrpSpPr>
                <a:grpSpLocks/>
              </p:cNvGrpSpPr>
              <p:nvPr/>
            </p:nvGrpSpPr>
            <p:grpSpPr bwMode="auto">
              <a:xfrm rot="-2599131">
                <a:off x="2482" y="3285"/>
                <a:ext cx="391" cy="88"/>
                <a:chOff x="1450" y="3513"/>
                <a:chExt cx="391" cy="88"/>
              </a:xfrm>
            </p:grpSpPr>
            <p:sp>
              <p:nvSpPr>
                <p:cNvPr id="258928" name="Freeform 349"/>
                <p:cNvSpPr>
                  <a:spLocks/>
                </p:cNvSpPr>
                <p:nvPr/>
              </p:nvSpPr>
              <p:spPr bwMode="auto">
                <a:xfrm flipV="1">
                  <a:off x="1450" y="3574"/>
                  <a:ext cx="391" cy="27"/>
                </a:xfrm>
                <a:custGeom>
                  <a:avLst/>
                  <a:gdLst>
                    <a:gd name="T0" fmla="*/ 0 w 720"/>
                    <a:gd name="T1" fmla="*/ 0 h 56"/>
                    <a:gd name="T2" fmla="*/ 0 w 720"/>
                    <a:gd name="T3" fmla="*/ 0 h 56"/>
                    <a:gd name="T4" fmla="*/ 1 w 720"/>
                    <a:gd name="T5" fmla="*/ 0 h 56"/>
                    <a:gd name="T6" fmla="*/ 1 w 720"/>
                    <a:gd name="T7" fmla="*/ 0 h 56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720"/>
                    <a:gd name="T13" fmla="*/ 0 h 56"/>
                    <a:gd name="T14" fmla="*/ 720 w 720"/>
                    <a:gd name="T15" fmla="*/ 56 h 5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720" h="56">
                      <a:moveTo>
                        <a:pt x="0" y="0"/>
                      </a:moveTo>
                      <a:lnTo>
                        <a:pt x="0" y="56"/>
                      </a:lnTo>
                      <a:lnTo>
                        <a:pt x="720" y="56"/>
                      </a:lnTo>
                      <a:lnTo>
                        <a:pt x="720" y="8"/>
                      </a:lnTo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258929" name="Line 350"/>
                <p:cNvSpPr>
                  <a:spLocks noChangeShapeType="1"/>
                </p:cNvSpPr>
                <p:nvPr/>
              </p:nvSpPr>
              <p:spPr bwMode="auto">
                <a:xfrm>
                  <a:off x="1642" y="3513"/>
                  <a:ext cx="0" cy="6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258874" name="Group 351"/>
              <p:cNvGrpSpPr>
                <a:grpSpLocks/>
              </p:cNvGrpSpPr>
              <p:nvPr/>
            </p:nvGrpSpPr>
            <p:grpSpPr bwMode="auto">
              <a:xfrm>
                <a:off x="2408" y="3217"/>
                <a:ext cx="265" cy="123"/>
                <a:chOff x="3600" y="219"/>
                <a:chExt cx="360" cy="175"/>
              </a:xfrm>
            </p:grpSpPr>
            <p:sp>
              <p:nvSpPr>
                <p:cNvPr id="258915" name="Oval 352"/>
                <p:cNvSpPr>
                  <a:spLocks noChangeArrowheads="1"/>
                </p:cNvSpPr>
                <p:nvPr/>
              </p:nvSpPr>
              <p:spPr bwMode="auto">
                <a:xfrm>
                  <a:off x="3603" y="297"/>
                  <a:ext cx="357" cy="97"/>
                </a:xfrm>
                <a:prstGeom prst="ellipse">
                  <a:avLst/>
                </a:prstGeom>
                <a:solidFill>
                  <a:srgbClr val="DDDDDD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charset="0"/>
                    <a:buChar char="r"/>
                    <a:defRPr sz="28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75000"/>
                    <a:buFont typeface="ZapfDingbats" charset="0"/>
                    <a:buChar char="m"/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58916" name="Line 353"/>
                <p:cNvSpPr>
                  <a:spLocks noChangeShapeType="1"/>
                </p:cNvSpPr>
                <p:nvPr/>
              </p:nvSpPr>
              <p:spPr bwMode="auto">
                <a:xfrm>
                  <a:off x="3603" y="289"/>
                  <a:ext cx="0" cy="6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8917" name="Line 354"/>
                <p:cNvSpPr>
                  <a:spLocks noChangeShapeType="1"/>
                </p:cNvSpPr>
                <p:nvPr/>
              </p:nvSpPr>
              <p:spPr bwMode="auto">
                <a:xfrm>
                  <a:off x="3960" y="289"/>
                  <a:ext cx="0" cy="6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8918" name="Rectangle 355"/>
                <p:cNvSpPr>
                  <a:spLocks noChangeArrowheads="1"/>
                </p:cNvSpPr>
                <p:nvPr/>
              </p:nvSpPr>
              <p:spPr bwMode="auto">
                <a:xfrm>
                  <a:off x="3603" y="289"/>
                  <a:ext cx="354" cy="59"/>
                </a:xfrm>
                <a:prstGeom prst="rect">
                  <a:avLst/>
                </a:prstGeom>
                <a:solidFill>
                  <a:srgbClr val="DDDD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charset="0"/>
                    <a:buChar char="r"/>
                    <a:defRPr sz="28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75000"/>
                    <a:buFont typeface="ZapfDingbats" charset="0"/>
                    <a:buChar char="m"/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solidFill>
                      <a:srgbClr val="000000"/>
                    </a:solidFill>
                    <a:latin typeface="Times New Roman" charset="0"/>
                  </a:endParaRPr>
                </a:p>
              </p:txBody>
            </p:sp>
            <p:sp>
              <p:nvSpPr>
                <p:cNvPr id="258919" name="Oval 356"/>
                <p:cNvSpPr>
                  <a:spLocks noChangeArrowheads="1"/>
                </p:cNvSpPr>
                <p:nvPr/>
              </p:nvSpPr>
              <p:spPr bwMode="auto">
                <a:xfrm>
                  <a:off x="3600" y="219"/>
                  <a:ext cx="357" cy="113"/>
                </a:xfrm>
                <a:prstGeom prst="ellipse">
                  <a:avLst/>
                </a:prstGeom>
                <a:solidFill>
                  <a:srgbClr val="DDDDDD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charset="0"/>
                    <a:buChar char="r"/>
                    <a:defRPr sz="28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75000"/>
                    <a:buFont typeface="ZapfDingbats" charset="0"/>
                    <a:buChar char="m"/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  <p:grpSp>
              <p:nvGrpSpPr>
                <p:cNvPr id="258920" name="Group 357"/>
                <p:cNvGrpSpPr>
                  <a:grpSpLocks/>
                </p:cNvGrpSpPr>
                <p:nvPr/>
              </p:nvGrpSpPr>
              <p:grpSpPr bwMode="auto">
                <a:xfrm>
                  <a:off x="3686" y="244"/>
                  <a:ext cx="177" cy="66"/>
                  <a:chOff x="2848" y="848"/>
                  <a:chExt cx="140" cy="98"/>
                </a:xfrm>
              </p:grpSpPr>
              <p:sp>
                <p:nvSpPr>
                  <p:cNvPr id="258925" name="Line 358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2848" y="848"/>
                    <a:ext cx="50" cy="2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58926" name="Line 359"/>
                  <p:cNvSpPr>
                    <a:spLocks noChangeShapeType="1"/>
                  </p:cNvSpPr>
                  <p:nvPr/>
                </p:nvSpPr>
                <p:spPr bwMode="auto">
                  <a:xfrm>
                    <a:off x="2944" y="946"/>
                    <a:ext cx="44" cy="0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58927" name="Line 360"/>
                  <p:cNvSpPr>
                    <a:spLocks noChangeShapeType="1"/>
                  </p:cNvSpPr>
                  <p:nvPr/>
                </p:nvSpPr>
                <p:spPr bwMode="auto">
                  <a:xfrm>
                    <a:off x="2894" y="850"/>
                    <a:ext cx="52" cy="96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58921" name="Group 361"/>
                <p:cNvGrpSpPr>
                  <a:grpSpLocks/>
                </p:cNvGrpSpPr>
                <p:nvPr/>
              </p:nvGrpSpPr>
              <p:grpSpPr bwMode="auto">
                <a:xfrm flipV="1">
                  <a:off x="3686" y="243"/>
                  <a:ext cx="177" cy="66"/>
                  <a:chOff x="2848" y="848"/>
                  <a:chExt cx="140" cy="98"/>
                </a:xfrm>
              </p:grpSpPr>
              <p:sp>
                <p:nvSpPr>
                  <p:cNvPr id="258922" name="Line 362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2848" y="848"/>
                    <a:ext cx="50" cy="2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58923" name="Line 363"/>
                  <p:cNvSpPr>
                    <a:spLocks noChangeShapeType="1"/>
                  </p:cNvSpPr>
                  <p:nvPr/>
                </p:nvSpPr>
                <p:spPr bwMode="auto">
                  <a:xfrm>
                    <a:off x="2944" y="946"/>
                    <a:ext cx="44" cy="0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58924" name="Line 364"/>
                  <p:cNvSpPr>
                    <a:spLocks noChangeShapeType="1"/>
                  </p:cNvSpPr>
                  <p:nvPr/>
                </p:nvSpPr>
                <p:spPr bwMode="auto">
                  <a:xfrm>
                    <a:off x="2894" y="850"/>
                    <a:ext cx="52" cy="96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258875" name="Group 365"/>
              <p:cNvGrpSpPr>
                <a:grpSpLocks/>
              </p:cNvGrpSpPr>
              <p:nvPr/>
            </p:nvGrpSpPr>
            <p:grpSpPr bwMode="auto">
              <a:xfrm>
                <a:off x="2813" y="3183"/>
                <a:ext cx="176" cy="150"/>
                <a:chOff x="4765" y="1531"/>
                <a:chExt cx="312" cy="261"/>
              </a:xfrm>
            </p:grpSpPr>
            <p:sp>
              <p:nvSpPr>
                <p:cNvPr id="258876" name="AutoShape 366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4765" y="1531"/>
                  <a:ext cx="312" cy="26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877" name="Freeform 367"/>
                <p:cNvSpPr>
                  <a:spLocks/>
                </p:cNvSpPr>
                <p:nvPr/>
              </p:nvSpPr>
              <p:spPr bwMode="auto">
                <a:xfrm>
                  <a:off x="4765" y="1534"/>
                  <a:ext cx="307" cy="258"/>
                </a:xfrm>
                <a:custGeom>
                  <a:avLst/>
                  <a:gdLst>
                    <a:gd name="T0" fmla="*/ 0 w 2150"/>
                    <a:gd name="T1" fmla="*/ 0 h 1804"/>
                    <a:gd name="T2" fmla="*/ 0 w 2150"/>
                    <a:gd name="T3" fmla="*/ 0 h 1804"/>
                    <a:gd name="T4" fmla="*/ 0 w 2150"/>
                    <a:gd name="T5" fmla="*/ 0 h 1804"/>
                    <a:gd name="T6" fmla="*/ 0 w 2150"/>
                    <a:gd name="T7" fmla="*/ 0 h 1804"/>
                    <a:gd name="T8" fmla="*/ 0 w 2150"/>
                    <a:gd name="T9" fmla="*/ 0 h 1804"/>
                    <a:gd name="T10" fmla="*/ 0 w 2150"/>
                    <a:gd name="T11" fmla="*/ 0 h 1804"/>
                    <a:gd name="T12" fmla="*/ 0 w 2150"/>
                    <a:gd name="T13" fmla="*/ 0 h 1804"/>
                    <a:gd name="T14" fmla="*/ 0 w 2150"/>
                    <a:gd name="T15" fmla="*/ 0 h 1804"/>
                    <a:gd name="T16" fmla="*/ 0 w 2150"/>
                    <a:gd name="T17" fmla="*/ 0 h 1804"/>
                    <a:gd name="T18" fmla="*/ 0 w 2150"/>
                    <a:gd name="T19" fmla="*/ 0 h 1804"/>
                    <a:gd name="T20" fmla="*/ 0 w 2150"/>
                    <a:gd name="T21" fmla="*/ 0 h 1804"/>
                    <a:gd name="T22" fmla="*/ 0 w 2150"/>
                    <a:gd name="T23" fmla="*/ 0 h 1804"/>
                    <a:gd name="T24" fmla="*/ 0 w 2150"/>
                    <a:gd name="T25" fmla="*/ 0 h 1804"/>
                    <a:gd name="T26" fmla="*/ 0 w 2150"/>
                    <a:gd name="T27" fmla="*/ 0 h 1804"/>
                    <a:gd name="T28" fmla="*/ 0 w 2150"/>
                    <a:gd name="T29" fmla="*/ 0 h 1804"/>
                    <a:gd name="T30" fmla="*/ 0 w 2150"/>
                    <a:gd name="T31" fmla="*/ 0 h 1804"/>
                    <a:gd name="T32" fmla="*/ 0 w 2150"/>
                    <a:gd name="T33" fmla="*/ 0 h 1804"/>
                    <a:gd name="T34" fmla="*/ 0 w 2150"/>
                    <a:gd name="T35" fmla="*/ 0 h 1804"/>
                    <a:gd name="T36" fmla="*/ 0 w 2150"/>
                    <a:gd name="T37" fmla="*/ 0 h 1804"/>
                    <a:gd name="T38" fmla="*/ 0 w 2150"/>
                    <a:gd name="T39" fmla="*/ 0 h 1804"/>
                    <a:gd name="T40" fmla="*/ 0 w 2150"/>
                    <a:gd name="T41" fmla="*/ 0 h 1804"/>
                    <a:gd name="T42" fmla="*/ 0 w 2150"/>
                    <a:gd name="T43" fmla="*/ 0 h 1804"/>
                    <a:gd name="T44" fmla="*/ 0 w 2150"/>
                    <a:gd name="T45" fmla="*/ 0 h 1804"/>
                    <a:gd name="T46" fmla="*/ 0 w 2150"/>
                    <a:gd name="T47" fmla="*/ 0 h 1804"/>
                    <a:gd name="T48" fmla="*/ 0 w 2150"/>
                    <a:gd name="T49" fmla="*/ 0 h 1804"/>
                    <a:gd name="T50" fmla="*/ 0 w 2150"/>
                    <a:gd name="T51" fmla="*/ 0 h 1804"/>
                    <a:gd name="T52" fmla="*/ 0 w 2150"/>
                    <a:gd name="T53" fmla="*/ 0 h 1804"/>
                    <a:gd name="T54" fmla="*/ 0 w 2150"/>
                    <a:gd name="T55" fmla="*/ 0 h 1804"/>
                    <a:gd name="T56" fmla="*/ 0 w 2150"/>
                    <a:gd name="T57" fmla="*/ 0 h 1804"/>
                    <a:gd name="T58" fmla="*/ 0 w 2150"/>
                    <a:gd name="T59" fmla="*/ 0 h 1804"/>
                    <a:gd name="T60" fmla="*/ 0 w 2150"/>
                    <a:gd name="T61" fmla="*/ 0 h 1804"/>
                    <a:gd name="T62" fmla="*/ 0 w 2150"/>
                    <a:gd name="T63" fmla="*/ 0 h 1804"/>
                    <a:gd name="T64" fmla="*/ 0 w 2150"/>
                    <a:gd name="T65" fmla="*/ 0 h 1804"/>
                    <a:gd name="T66" fmla="*/ 0 w 2150"/>
                    <a:gd name="T67" fmla="*/ 0 h 1804"/>
                    <a:gd name="T68" fmla="*/ 0 w 2150"/>
                    <a:gd name="T69" fmla="*/ 0 h 1804"/>
                    <a:gd name="T70" fmla="*/ 0 w 2150"/>
                    <a:gd name="T71" fmla="*/ 0 h 1804"/>
                    <a:gd name="T72" fmla="*/ 0 w 2150"/>
                    <a:gd name="T73" fmla="*/ 0 h 1804"/>
                    <a:gd name="T74" fmla="*/ 0 w 2150"/>
                    <a:gd name="T75" fmla="*/ 0 h 1804"/>
                    <a:gd name="T76" fmla="*/ 0 w 2150"/>
                    <a:gd name="T77" fmla="*/ 0 h 1804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w 2150"/>
                    <a:gd name="T118" fmla="*/ 0 h 1804"/>
                    <a:gd name="T119" fmla="*/ 2150 w 2150"/>
                    <a:gd name="T120" fmla="*/ 1804 h 1804"/>
                  </a:gdLst>
                  <a:ahLst/>
                  <a:cxnLst>
                    <a:cxn ang="T78">
                      <a:pos x="T0" y="T1"/>
                    </a:cxn>
                    <a:cxn ang="T79">
                      <a:pos x="T2" y="T3"/>
                    </a:cxn>
                    <a:cxn ang="T80">
                      <a:pos x="T4" y="T5"/>
                    </a:cxn>
                    <a:cxn ang="T81">
                      <a:pos x="T6" y="T7"/>
                    </a:cxn>
                    <a:cxn ang="T82">
                      <a:pos x="T8" y="T9"/>
                    </a:cxn>
                    <a:cxn ang="T83">
                      <a:pos x="T10" y="T11"/>
                    </a:cxn>
                    <a:cxn ang="T84">
                      <a:pos x="T12" y="T13"/>
                    </a:cxn>
                    <a:cxn ang="T85">
                      <a:pos x="T14" y="T15"/>
                    </a:cxn>
                    <a:cxn ang="T86">
                      <a:pos x="T16" y="T17"/>
                    </a:cxn>
                    <a:cxn ang="T87">
                      <a:pos x="T18" y="T19"/>
                    </a:cxn>
                    <a:cxn ang="T88">
                      <a:pos x="T20" y="T21"/>
                    </a:cxn>
                    <a:cxn ang="T89">
                      <a:pos x="T22" y="T23"/>
                    </a:cxn>
                    <a:cxn ang="T90">
                      <a:pos x="T24" y="T25"/>
                    </a:cxn>
                    <a:cxn ang="T91">
                      <a:pos x="T26" y="T27"/>
                    </a:cxn>
                    <a:cxn ang="T92">
                      <a:pos x="T28" y="T29"/>
                    </a:cxn>
                    <a:cxn ang="T93">
                      <a:pos x="T30" y="T31"/>
                    </a:cxn>
                    <a:cxn ang="T94">
                      <a:pos x="T32" y="T33"/>
                    </a:cxn>
                    <a:cxn ang="T95">
                      <a:pos x="T34" y="T35"/>
                    </a:cxn>
                    <a:cxn ang="T96">
                      <a:pos x="T36" y="T37"/>
                    </a:cxn>
                    <a:cxn ang="T97">
                      <a:pos x="T38" y="T39"/>
                    </a:cxn>
                    <a:cxn ang="T98">
                      <a:pos x="T40" y="T41"/>
                    </a:cxn>
                    <a:cxn ang="T99">
                      <a:pos x="T42" y="T43"/>
                    </a:cxn>
                    <a:cxn ang="T100">
                      <a:pos x="T44" y="T45"/>
                    </a:cxn>
                    <a:cxn ang="T101">
                      <a:pos x="T46" y="T47"/>
                    </a:cxn>
                    <a:cxn ang="T102">
                      <a:pos x="T48" y="T49"/>
                    </a:cxn>
                    <a:cxn ang="T103">
                      <a:pos x="T50" y="T51"/>
                    </a:cxn>
                    <a:cxn ang="T104">
                      <a:pos x="T52" y="T53"/>
                    </a:cxn>
                    <a:cxn ang="T105">
                      <a:pos x="T54" y="T55"/>
                    </a:cxn>
                    <a:cxn ang="T106">
                      <a:pos x="T56" y="T57"/>
                    </a:cxn>
                    <a:cxn ang="T107">
                      <a:pos x="T58" y="T59"/>
                    </a:cxn>
                    <a:cxn ang="T108">
                      <a:pos x="T60" y="T61"/>
                    </a:cxn>
                    <a:cxn ang="T109">
                      <a:pos x="T62" y="T63"/>
                    </a:cxn>
                    <a:cxn ang="T110">
                      <a:pos x="T64" y="T65"/>
                    </a:cxn>
                    <a:cxn ang="T111">
                      <a:pos x="T66" y="T67"/>
                    </a:cxn>
                    <a:cxn ang="T112">
                      <a:pos x="T68" y="T69"/>
                    </a:cxn>
                    <a:cxn ang="T113">
                      <a:pos x="T70" y="T71"/>
                    </a:cxn>
                    <a:cxn ang="T114">
                      <a:pos x="T72" y="T73"/>
                    </a:cxn>
                    <a:cxn ang="T115">
                      <a:pos x="T74" y="T75"/>
                    </a:cxn>
                    <a:cxn ang="T116">
                      <a:pos x="T76" y="T77"/>
                    </a:cxn>
                  </a:cxnLst>
                  <a:rect l="T117" t="T118" r="T119" b="T120"/>
                  <a:pathLst>
                    <a:path w="2150" h="1804">
                      <a:moveTo>
                        <a:pt x="582" y="239"/>
                      </a:moveTo>
                      <a:lnTo>
                        <a:pt x="606" y="129"/>
                      </a:lnTo>
                      <a:lnTo>
                        <a:pt x="607" y="129"/>
                      </a:lnTo>
                      <a:lnTo>
                        <a:pt x="611" y="128"/>
                      </a:lnTo>
                      <a:lnTo>
                        <a:pt x="616" y="125"/>
                      </a:lnTo>
                      <a:lnTo>
                        <a:pt x="623" y="123"/>
                      </a:lnTo>
                      <a:lnTo>
                        <a:pt x="633" y="120"/>
                      </a:lnTo>
                      <a:lnTo>
                        <a:pt x="645" y="115"/>
                      </a:lnTo>
                      <a:lnTo>
                        <a:pt x="659" y="112"/>
                      </a:lnTo>
                      <a:lnTo>
                        <a:pt x="676" y="107"/>
                      </a:lnTo>
                      <a:lnTo>
                        <a:pt x="694" y="101"/>
                      </a:lnTo>
                      <a:lnTo>
                        <a:pt x="715" y="95"/>
                      </a:lnTo>
                      <a:lnTo>
                        <a:pt x="738" y="90"/>
                      </a:lnTo>
                      <a:lnTo>
                        <a:pt x="763" y="84"/>
                      </a:lnTo>
                      <a:lnTo>
                        <a:pt x="790" y="78"/>
                      </a:lnTo>
                      <a:lnTo>
                        <a:pt x="820" y="71"/>
                      </a:lnTo>
                      <a:lnTo>
                        <a:pt x="852" y="64"/>
                      </a:lnTo>
                      <a:lnTo>
                        <a:pt x="886" y="59"/>
                      </a:lnTo>
                      <a:lnTo>
                        <a:pt x="922" y="52"/>
                      </a:lnTo>
                      <a:lnTo>
                        <a:pt x="961" y="46"/>
                      </a:lnTo>
                      <a:lnTo>
                        <a:pt x="1002" y="40"/>
                      </a:lnTo>
                      <a:lnTo>
                        <a:pt x="1044" y="35"/>
                      </a:lnTo>
                      <a:lnTo>
                        <a:pt x="1090" y="29"/>
                      </a:lnTo>
                      <a:lnTo>
                        <a:pt x="1138" y="23"/>
                      </a:lnTo>
                      <a:lnTo>
                        <a:pt x="1187" y="18"/>
                      </a:lnTo>
                      <a:lnTo>
                        <a:pt x="1240" y="14"/>
                      </a:lnTo>
                      <a:lnTo>
                        <a:pt x="1294" y="10"/>
                      </a:lnTo>
                      <a:lnTo>
                        <a:pt x="1350" y="7"/>
                      </a:lnTo>
                      <a:lnTo>
                        <a:pt x="1410" y="4"/>
                      </a:lnTo>
                      <a:lnTo>
                        <a:pt x="1470" y="1"/>
                      </a:lnTo>
                      <a:lnTo>
                        <a:pt x="1535" y="0"/>
                      </a:lnTo>
                      <a:lnTo>
                        <a:pt x="1601" y="0"/>
                      </a:lnTo>
                      <a:lnTo>
                        <a:pt x="1668" y="0"/>
                      </a:lnTo>
                      <a:lnTo>
                        <a:pt x="1739" y="1"/>
                      </a:lnTo>
                      <a:lnTo>
                        <a:pt x="1816" y="44"/>
                      </a:lnTo>
                      <a:lnTo>
                        <a:pt x="1799" y="248"/>
                      </a:lnTo>
                      <a:lnTo>
                        <a:pt x="1804" y="251"/>
                      </a:lnTo>
                      <a:lnTo>
                        <a:pt x="1820" y="259"/>
                      </a:lnTo>
                      <a:lnTo>
                        <a:pt x="1842" y="272"/>
                      </a:lnTo>
                      <a:lnTo>
                        <a:pt x="1868" y="292"/>
                      </a:lnTo>
                      <a:lnTo>
                        <a:pt x="1896" y="318"/>
                      </a:lnTo>
                      <a:lnTo>
                        <a:pt x="1920" y="351"/>
                      </a:lnTo>
                      <a:lnTo>
                        <a:pt x="1939" y="390"/>
                      </a:lnTo>
                      <a:lnTo>
                        <a:pt x="1951" y="436"/>
                      </a:lnTo>
                      <a:lnTo>
                        <a:pt x="2125" y="593"/>
                      </a:lnTo>
                      <a:lnTo>
                        <a:pt x="2078" y="1009"/>
                      </a:lnTo>
                      <a:lnTo>
                        <a:pt x="1799" y="1149"/>
                      </a:lnTo>
                      <a:lnTo>
                        <a:pt x="2129" y="1247"/>
                      </a:lnTo>
                      <a:lnTo>
                        <a:pt x="2131" y="1251"/>
                      </a:lnTo>
                      <a:lnTo>
                        <a:pt x="2137" y="1264"/>
                      </a:lnTo>
                      <a:lnTo>
                        <a:pt x="2143" y="1284"/>
                      </a:lnTo>
                      <a:lnTo>
                        <a:pt x="2149" y="1310"/>
                      </a:lnTo>
                      <a:lnTo>
                        <a:pt x="2150" y="1342"/>
                      </a:lnTo>
                      <a:lnTo>
                        <a:pt x="2147" y="1380"/>
                      </a:lnTo>
                      <a:lnTo>
                        <a:pt x="2136" y="1423"/>
                      </a:lnTo>
                      <a:lnTo>
                        <a:pt x="2117" y="1468"/>
                      </a:lnTo>
                      <a:lnTo>
                        <a:pt x="1244" y="1804"/>
                      </a:lnTo>
                      <a:lnTo>
                        <a:pt x="0" y="1413"/>
                      </a:lnTo>
                      <a:lnTo>
                        <a:pt x="22" y="1367"/>
                      </a:lnTo>
                      <a:lnTo>
                        <a:pt x="212" y="1302"/>
                      </a:lnTo>
                      <a:lnTo>
                        <a:pt x="212" y="248"/>
                      </a:lnTo>
                      <a:lnTo>
                        <a:pt x="213" y="247"/>
                      </a:lnTo>
                      <a:lnTo>
                        <a:pt x="217" y="244"/>
                      </a:lnTo>
                      <a:lnTo>
                        <a:pt x="223" y="240"/>
                      </a:lnTo>
                      <a:lnTo>
                        <a:pt x="232" y="234"/>
                      </a:lnTo>
                      <a:lnTo>
                        <a:pt x="245" y="228"/>
                      </a:lnTo>
                      <a:lnTo>
                        <a:pt x="258" y="221"/>
                      </a:lnTo>
                      <a:lnTo>
                        <a:pt x="276" y="214"/>
                      </a:lnTo>
                      <a:lnTo>
                        <a:pt x="294" y="207"/>
                      </a:lnTo>
                      <a:lnTo>
                        <a:pt x="316" y="201"/>
                      </a:lnTo>
                      <a:lnTo>
                        <a:pt x="340" y="197"/>
                      </a:lnTo>
                      <a:lnTo>
                        <a:pt x="366" y="194"/>
                      </a:lnTo>
                      <a:lnTo>
                        <a:pt x="393" y="192"/>
                      </a:lnTo>
                      <a:lnTo>
                        <a:pt x="424" y="193"/>
                      </a:lnTo>
                      <a:lnTo>
                        <a:pt x="457" y="197"/>
                      </a:lnTo>
                      <a:lnTo>
                        <a:pt x="493" y="203"/>
                      </a:lnTo>
                      <a:lnTo>
                        <a:pt x="529" y="214"/>
                      </a:lnTo>
                      <a:lnTo>
                        <a:pt x="582" y="239"/>
                      </a:lnTo>
                      <a:close/>
                    </a:path>
                  </a:pathLst>
                </a:custGeom>
                <a:solidFill>
                  <a:srgbClr val="DDDD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878" name="Freeform 368"/>
                <p:cNvSpPr>
                  <a:spLocks/>
                </p:cNvSpPr>
                <p:nvPr/>
              </p:nvSpPr>
              <p:spPr bwMode="auto">
                <a:xfrm>
                  <a:off x="4882" y="1584"/>
                  <a:ext cx="163" cy="111"/>
                </a:xfrm>
                <a:custGeom>
                  <a:avLst/>
                  <a:gdLst>
                    <a:gd name="T0" fmla="*/ 0 w 1139"/>
                    <a:gd name="T1" fmla="*/ 0 h 778"/>
                    <a:gd name="T2" fmla="*/ 0 w 1139"/>
                    <a:gd name="T3" fmla="*/ 0 h 778"/>
                    <a:gd name="T4" fmla="*/ 0 w 1139"/>
                    <a:gd name="T5" fmla="*/ 0 h 778"/>
                    <a:gd name="T6" fmla="*/ 0 w 1139"/>
                    <a:gd name="T7" fmla="*/ 0 h 778"/>
                    <a:gd name="T8" fmla="*/ 0 w 1139"/>
                    <a:gd name="T9" fmla="*/ 0 h 778"/>
                    <a:gd name="T10" fmla="*/ 0 w 1139"/>
                    <a:gd name="T11" fmla="*/ 0 h 778"/>
                    <a:gd name="T12" fmla="*/ 0 w 1139"/>
                    <a:gd name="T13" fmla="*/ 0 h 778"/>
                    <a:gd name="T14" fmla="*/ 0 w 1139"/>
                    <a:gd name="T15" fmla="*/ 0 h 778"/>
                    <a:gd name="T16" fmla="*/ 0 w 1139"/>
                    <a:gd name="T17" fmla="*/ 0 h 778"/>
                    <a:gd name="T18" fmla="*/ 0 w 1139"/>
                    <a:gd name="T19" fmla="*/ 0 h 778"/>
                    <a:gd name="T20" fmla="*/ 0 w 1139"/>
                    <a:gd name="T21" fmla="*/ 0 h 778"/>
                    <a:gd name="T22" fmla="*/ 0 w 1139"/>
                    <a:gd name="T23" fmla="*/ 0 h 778"/>
                    <a:gd name="T24" fmla="*/ 0 w 1139"/>
                    <a:gd name="T25" fmla="*/ 0 h 778"/>
                    <a:gd name="T26" fmla="*/ 0 w 1139"/>
                    <a:gd name="T27" fmla="*/ 0 h 778"/>
                    <a:gd name="T28" fmla="*/ 0 w 1139"/>
                    <a:gd name="T29" fmla="*/ 0 h 778"/>
                    <a:gd name="T30" fmla="*/ 0 w 1139"/>
                    <a:gd name="T31" fmla="*/ 0 h 778"/>
                    <a:gd name="T32" fmla="*/ 0 w 1139"/>
                    <a:gd name="T33" fmla="*/ 0 h 778"/>
                    <a:gd name="T34" fmla="*/ 0 w 1139"/>
                    <a:gd name="T35" fmla="*/ 0 h 778"/>
                    <a:gd name="T36" fmla="*/ 0 w 1139"/>
                    <a:gd name="T37" fmla="*/ 0 h 778"/>
                    <a:gd name="T38" fmla="*/ 0 w 1139"/>
                    <a:gd name="T39" fmla="*/ 0 h 778"/>
                    <a:gd name="T40" fmla="*/ 0 w 1139"/>
                    <a:gd name="T41" fmla="*/ 0 h 778"/>
                    <a:gd name="T42" fmla="*/ 0 w 1139"/>
                    <a:gd name="T43" fmla="*/ 0 h 778"/>
                    <a:gd name="T44" fmla="*/ 0 w 1139"/>
                    <a:gd name="T45" fmla="*/ 0 h 778"/>
                    <a:gd name="T46" fmla="*/ 0 w 1139"/>
                    <a:gd name="T47" fmla="*/ 0 h 778"/>
                    <a:gd name="T48" fmla="*/ 0 w 1139"/>
                    <a:gd name="T49" fmla="*/ 0 h 778"/>
                    <a:gd name="T50" fmla="*/ 0 w 1139"/>
                    <a:gd name="T51" fmla="*/ 0 h 778"/>
                    <a:gd name="T52" fmla="*/ 0 w 1139"/>
                    <a:gd name="T53" fmla="*/ 0 h 778"/>
                    <a:gd name="T54" fmla="*/ 0 w 1139"/>
                    <a:gd name="T55" fmla="*/ 0 h 778"/>
                    <a:gd name="T56" fmla="*/ 0 w 1139"/>
                    <a:gd name="T57" fmla="*/ 0 h 778"/>
                    <a:gd name="T58" fmla="*/ 0 w 1139"/>
                    <a:gd name="T59" fmla="*/ 0 h 778"/>
                    <a:gd name="T60" fmla="*/ 0 w 1139"/>
                    <a:gd name="T61" fmla="*/ 0 h 778"/>
                    <a:gd name="T62" fmla="*/ 0 w 1139"/>
                    <a:gd name="T63" fmla="*/ 0 h 778"/>
                    <a:gd name="T64" fmla="*/ 0 w 1139"/>
                    <a:gd name="T65" fmla="*/ 0 h 778"/>
                    <a:gd name="T66" fmla="*/ 0 w 1139"/>
                    <a:gd name="T67" fmla="*/ 0 h 778"/>
                    <a:gd name="T68" fmla="*/ 0 w 1139"/>
                    <a:gd name="T69" fmla="*/ 0 h 778"/>
                    <a:gd name="T70" fmla="*/ 0 w 1139"/>
                    <a:gd name="T71" fmla="*/ 0 h 778"/>
                    <a:gd name="T72" fmla="*/ 0 w 1139"/>
                    <a:gd name="T73" fmla="*/ 0 h 778"/>
                    <a:gd name="T74" fmla="*/ 0 w 1139"/>
                    <a:gd name="T75" fmla="*/ 0 h 778"/>
                    <a:gd name="T76" fmla="*/ 0 w 1139"/>
                    <a:gd name="T77" fmla="*/ 0 h 778"/>
                    <a:gd name="T78" fmla="*/ 0 w 1139"/>
                    <a:gd name="T79" fmla="*/ 0 h 778"/>
                    <a:gd name="T80" fmla="*/ 0 w 1139"/>
                    <a:gd name="T81" fmla="*/ 0 h 778"/>
                    <a:gd name="T82" fmla="*/ 0 w 1139"/>
                    <a:gd name="T83" fmla="*/ 0 h 778"/>
                    <a:gd name="T84" fmla="*/ 0 w 1139"/>
                    <a:gd name="T85" fmla="*/ 0 h 778"/>
                    <a:gd name="T86" fmla="*/ 0 w 1139"/>
                    <a:gd name="T87" fmla="*/ 0 h 778"/>
                    <a:gd name="T88" fmla="*/ 0 w 1139"/>
                    <a:gd name="T89" fmla="*/ 0 h 778"/>
                    <a:gd name="T90" fmla="*/ 0 w 1139"/>
                    <a:gd name="T91" fmla="*/ 0 h 778"/>
                    <a:gd name="T92" fmla="*/ 0 w 1139"/>
                    <a:gd name="T93" fmla="*/ 0 h 778"/>
                    <a:gd name="T94" fmla="*/ 0 w 1139"/>
                    <a:gd name="T95" fmla="*/ 0 h 778"/>
                    <a:gd name="T96" fmla="*/ 0 w 1139"/>
                    <a:gd name="T97" fmla="*/ 0 h 778"/>
                    <a:gd name="T98" fmla="*/ 0 w 1139"/>
                    <a:gd name="T99" fmla="*/ 0 h 778"/>
                    <a:gd name="T100" fmla="*/ 0 w 1139"/>
                    <a:gd name="T101" fmla="*/ 0 h 778"/>
                    <a:gd name="T102" fmla="*/ 0 w 1139"/>
                    <a:gd name="T103" fmla="*/ 0 h 778"/>
                    <a:gd name="T104" fmla="*/ 0 w 1139"/>
                    <a:gd name="T105" fmla="*/ 0 h 778"/>
                    <a:gd name="T106" fmla="*/ 0 w 1139"/>
                    <a:gd name="T107" fmla="*/ 0 h 778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w 1139"/>
                    <a:gd name="T163" fmla="*/ 0 h 778"/>
                    <a:gd name="T164" fmla="*/ 1139 w 1139"/>
                    <a:gd name="T165" fmla="*/ 778 h 778"/>
                  </a:gdLst>
                  <a:ahLst/>
                  <a:cxnLst>
                    <a:cxn ang="T108">
                      <a:pos x="T0" y="T1"/>
                    </a:cxn>
                    <a:cxn ang="T109">
                      <a:pos x="T2" y="T3"/>
                    </a:cxn>
                    <a:cxn ang="T110">
                      <a:pos x="T4" y="T5"/>
                    </a:cxn>
                    <a:cxn ang="T111">
                      <a:pos x="T6" y="T7"/>
                    </a:cxn>
                    <a:cxn ang="T112">
                      <a:pos x="T8" y="T9"/>
                    </a:cxn>
                    <a:cxn ang="T113">
                      <a:pos x="T10" y="T11"/>
                    </a:cxn>
                    <a:cxn ang="T114">
                      <a:pos x="T12" y="T13"/>
                    </a:cxn>
                    <a:cxn ang="T115">
                      <a:pos x="T14" y="T15"/>
                    </a:cxn>
                    <a:cxn ang="T116">
                      <a:pos x="T16" y="T17"/>
                    </a:cxn>
                    <a:cxn ang="T117">
                      <a:pos x="T18" y="T19"/>
                    </a:cxn>
                    <a:cxn ang="T118">
                      <a:pos x="T20" y="T21"/>
                    </a:cxn>
                    <a:cxn ang="T119">
                      <a:pos x="T22" y="T23"/>
                    </a:cxn>
                    <a:cxn ang="T120">
                      <a:pos x="T24" y="T25"/>
                    </a:cxn>
                    <a:cxn ang="T121">
                      <a:pos x="T26" y="T27"/>
                    </a:cxn>
                    <a:cxn ang="T122">
                      <a:pos x="T28" y="T29"/>
                    </a:cxn>
                    <a:cxn ang="T123">
                      <a:pos x="T30" y="T31"/>
                    </a:cxn>
                    <a:cxn ang="T124">
                      <a:pos x="T32" y="T33"/>
                    </a:cxn>
                    <a:cxn ang="T125">
                      <a:pos x="T34" y="T35"/>
                    </a:cxn>
                    <a:cxn ang="T126">
                      <a:pos x="T36" y="T37"/>
                    </a:cxn>
                    <a:cxn ang="T127">
                      <a:pos x="T38" y="T39"/>
                    </a:cxn>
                    <a:cxn ang="T128">
                      <a:pos x="T40" y="T41"/>
                    </a:cxn>
                    <a:cxn ang="T129">
                      <a:pos x="T42" y="T43"/>
                    </a:cxn>
                    <a:cxn ang="T130">
                      <a:pos x="T44" y="T45"/>
                    </a:cxn>
                    <a:cxn ang="T131">
                      <a:pos x="T46" y="T47"/>
                    </a:cxn>
                    <a:cxn ang="T132">
                      <a:pos x="T48" y="T49"/>
                    </a:cxn>
                    <a:cxn ang="T133">
                      <a:pos x="T50" y="T51"/>
                    </a:cxn>
                    <a:cxn ang="T134">
                      <a:pos x="T52" y="T53"/>
                    </a:cxn>
                    <a:cxn ang="T135">
                      <a:pos x="T54" y="T55"/>
                    </a:cxn>
                    <a:cxn ang="T136">
                      <a:pos x="T56" y="T57"/>
                    </a:cxn>
                    <a:cxn ang="T137">
                      <a:pos x="T58" y="T59"/>
                    </a:cxn>
                    <a:cxn ang="T138">
                      <a:pos x="T60" y="T61"/>
                    </a:cxn>
                    <a:cxn ang="T139">
                      <a:pos x="T62" y="T63"/>
                    </a:cxn>
                    <a:cxn ang="T140">
                      <a:pos x="T64" y="T65"/>
                    </a:cxn>
                    <a:cxn ang="T141">
                      <a:pos x="T66" y="T67"/>
                    </a:cxn>
                    <a:cxn ang="T142">
                      <a:pos x="T68" y="T69"/>
                    </a:cxn>
                    <a:cxn ang="T143">
                      <a:pos x="T70" y="T71"/>
                    </a:cxn>
                    <a:cxn ang="T144">
                      <a:pos x="T72" y="T73"/>
                    </a:cxn>
                    <a:cxn ang="T145">
                      <a:pos x="T74" y="T75"/>
                    </a:cxn>
                    <a:cxn ang="T146">
                      <a:pos x="T76" y="T77"/>
                    </a:cxn>
                    <a:cxn ang="T147">
                      <a:pos x="T78" y="T79"/>
                    </a:cxn>
                    <a:cxn ang="T148">
                      <a:pos x="T80" y="T81"/>
                    </a:cxn>
                    <a:cxn ang="T149">
                      <a:pos x="T82" y="T83"/>
                    </a:cxn>
                    <a:cxn ang="T150">
                      <a:pos x="T84" y="T85"/>
                    </a:cxn>
                    <a:cxn ang="T151">
                      <a:pos x="T86" y="T87"/>
                    </a:cxn>
                    <a:cxn ang="T152">
                      <a:pos x="T88" y="T89"/>
                    </a:cxn>
                    <a:cxn ang="T153">
                      <a:pos x="T90" y="T91"/>
                    </a:cxn>
                    <a:cxn ang="T154">
                      <a:pos x="T92" y="T93"/>
                    </a:cxn>
                    <a:cxn ang="T155">
                      <a:pos x="T94" y="T95"/>
                    </a:cxn>
                    <a:cxn ang="T156">
                      <a:pos x="T96" y="T97"/>
                    </a:cxn>
                    <a:cxn ang="T157">
                      <a:pos x="T98" y="T99"/>
                    </a:cxn>
                    <a:cxn ang="T158">
                      <a:pos x="T100" y="T101"/>
                    </a:cxn>
                    <a:cxn ang="T159">
                      <a:pos x="T102" y="T103"/>
                    </a:cxn>
                    <a:cxn ang="T160">
                      <a:pos x="T104" y="T105"/>
                    </a:cxn>
                    <a:cxn ang="T161">
                      <a:pos x="T106" y="T107"/>
                    </a:cxn>
                  </a:cxnLst>
                  <a:rect l="T162" t="T163" r="T164" b="T165"/>
                  <a:pathLst>
                    <a:path w="1139" h="778">
                      <a:moveTo>
                        <a:pt x="7" y="587"/>
                      </a:moveTo>
                      <a:lnTo>
                        <a:pt x="0" y="682"/>
                      </a:lnTo>
                      <a:lnTo>
                        <a:pt x="742" y="778"/>
                      </a:lnTo>
                      <a:lnTo>
                        <a:pt x="748" y="775"/>
                      </a:lnTo>
                      <a:lnTo>
                        <a:pt x="763" y="767"/>
                      </a:lnTo>
                      <a:lnTo>
                        <a:pt x="787" y="755"/>
                      </a:lnTo>
                      <a:lnTo>
                        <a:pt x="816" y="737"/>
                      </a:lnTo>
                      <a:lnTo>
                        <a:pt x="852" y="714"/>
                      </a:lnTo>
                      <a:lnTo>
                        <a:pt x="891" y="686"/>
                      </a:lnTo>
                      <a:lnTo>
                        <a:pt x="932" y="652"/>
                      </a:lnTo>
                      <a:lnTo>
                        <a:pt x="973" y="613"/>
                      </a:lnTo>
                      <a:lnTo>
                        <a:pt x="1013" y="570"/>
                      </a:lnTo>
                      <a:lnTo>
                        <a:pt x="1051" y="521"/>
                      </a:lnTo>
                      <a:lnTo>
                        <a:pt x="1083" y="466"/>
                      </a:lnTo>
                      <a:lnTo>
                        <a:pt x="1109" y="406"/>
                      </a:lnTo>
                      <a:lnTo>
                        <a:pt x="1129" y="342"/>
                      </a:lnTo>
                      <a:lnTo>
                        <a:pt x="1139" y="271"/>
                      </a:lnTo>
                      <a:lnTo>
                        <a:pt x="1138" y="196"/>
                      </a:lnTo>
                      <a:lnTo>
                        <a:pt x="1124" y="115"/>
                      </a:lnTo>
                      <a:lnTo>
                        <a:pt x="1122" y="110"/>
                      </a:lnTo>
                      <a:lnTo>
                        <a:pt x="1115" y="97"/>
                      </a:lnTo>
                      <a:lnTo>
                        <a:pt x="1102" y="80"/>
                      </a:lnTo>
                      <a:lnTo>
                        <a:pt x="1086" y="59"/>
                      </a:lnTo>
                      <a:lnTo>
                        <a:pt x="1066" y="39"/>
                      </a:lnTo>
                      <a:lnTo>
                        <a:pt x="1041" y="20"/>
                      </a:lnTo>
                      <a:lnTo>
                        <a:pt x="1011" y="7"/>
                      </a:lnTo>
                      <a:lnTo>
                        <a:pt x="978" y="0"/>
                      </a:lnTo>
                      <a:lnTo>
                        <a:pt x="982" y="12"/>
                      </a:lnTo>
                      <a:lnTo>
                        <a:pt x="994" y="46"/>
                      </a:lnTo>
                      <a:lnTo>
                        <a:pt x="1007" y="100"/>
                      </a:lnTo>
                      <a:lnTo>
                        <a:pt x="1019" y="169"/>
                      </a:lnTo>
                      <a:lnTo>
                        <a:pt x="1022" y="252"/>
                      </a:lnTo>
                      <a:lnTo>
                        <a:pt x="1013" y="344"/>
                      </a:lnTo>
                      <a:lnTo>
                        <a:pt x="987" y="444"/>
                      </a:lnTo>
                      <a:lnTo>
                        <a:pt x="940" y="549"/>
                      </a:lnTo>
                      <a:lnTo>
                        <a:pt x="939" y="550"/>
                      </a:lnTo>
                      <a:lnTo>
                        <a:pt x="934" y="553"/>
                      </a:lnTo>
                      <a:lnTo>
                        <a:pt x="927" y="559"/>
                      </a:lnTo>
                      <a:lnTo>
                        <a:pt x="917" y="567"/>
                      </a:lnTo>
                      <a:lnTo>
                        <a:pt x="904" y="575"/>
                      </a:lnTo>
                      <a:lnTo>
                        <a:pt x="890" y="585"/>
                      </a:lnTo>
                      <a:lnTo>
                        <a:pt x="871" y="594"/>
                      </a:lnTo>
                      <a:lnTo>
                        <a:pt x="851" y="603"/>
                      </a:lnTo>
                      <a:lnTo>
                        <a:pt x="828" y="611"/>
                      </a:lnTo>
                      <a:lnTo>
                        <a:pt x="802" y="619"/>
                      </a:lnTo>
                      <a:lnTo>
                        <a:pt x="773" y="625"/>
                      </a:lnTo>
                      <a:lnTo>
                        <a:pt x="741" y="629"/>
                      </a:lnTo>
                      <a:lnTo>
                        <a:pt x="708" y="630"/>
                      </a:lnTo>
                      <a:lnTo>
                        <a:pt x="671" y="629"/>
                      </a:lnTo>
                      <a:lnTo>
                        <a:pt x="631" y="626"/>
                      </a:lnTo>
                      <a:lnTo>
                        <a:pt x="590" y="618"/>
                      </a:lnTo>
                      <a:lnTo>
                        <a:pt x="590" y="720"/>
                      </a:lnTo>
                      <a:lnTo>
                        <a:pt x="26" y="663"/>
                      </a:lnTo>
                      <a:lnTo>
                        <a:pt x="7" y="587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879" name="Freeform 369"/>
                <p:cNvSpPr>
                  <a:spLocks/>
                </p:cNvSpPr>
                <p:nvPr/>
              </p:nvSpPr>
              <p:spPr bwMode="auto">
                <a:xfrm>
                  <a:off x="4862" y="1693"/>
                  <a:ext cx="119" cy="38"/>
                </a:xfrm>
                <a:custGeom>
                  <a:avLst/>
                  <a:gdLst>
                    <a:gd name="T0" fmla="*/ 0 w 837"/>
                    <a:gd name="T1" fmla="*/ 0 h 269"/>
                    <a:gd name="T2" fmla="*/ 0 w 837"/>
                    <a:gd name="T3" fmla="*/ 0 h 269"/>
                    <a:gd name="T4" fmla="*/ 0 w 837"/>
                    <a:gd name="T5" fmla="*/ 0 h 269"/>
                    <a:gd name="T6" fmla="*/ 0 w 837"/>
                    <a:gd name="T7" fmla="*/ 0 h 269"/>
                    <a:gd name="T8" fmla="*/ 0 w 837"/>
                    <a:gd name="T9" fmla="*/ 0 h 26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837"/>
                    <a:gd name="T16" fmla="*/ 0 h 269"/>
                    <a:gd name="T17" fmla="*/ 837 w 837"/>
                    <a:gd name="T18" fmla="*/ 269 h 26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837" h="269">
                      <a:moveTo>
                        <a:pt x="837" y="96"/>
                      </a:moveTo>
                      <a:lnTo>
                        <a:pt x="12" y="0"/>
                      </a:lnTo>
                      <a:lnTo>
                        <a:pt x="0" y="96"/>
                      </a:lnTo>
                      <a:lnTo>
                        <a:pt x="812" y="269"/>
                      </a:lnTo>
                      <a:lnTo>
                        <a:pt x="837" y="9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880" name="Freeform 370"/>
                <p:cNvSpPr>
                  <a:spLocks/>
                </p:cNvSpPr>
                <p:nvPr/>
              </p:nvSpPr>
              <p:spPr bwMode="auto">
                <a:xfrm>
                  <a:off x="4921" y="1705"/>
                  <a:ext cx="51" cy="18"/>
                </a:xfrm>
                <a:custGeom>
                  <a:avLst/>
                  <a:gdLst>
                    <a:gd name="T0" fmla="*/ 0 w 358"/>
                    <a:gd name="T1" fmla="*/ 0 h 122"/>
                    <a:gd name="T2" fmla="*/ 0 w 358"/>
                    <a:gd name="T3" fmla="*/ 0 h 122"/>
                    <a:gd name="T4" fmla="*/ 0 w 358"/>
                    <a:gd name="T5" fmla="*/ 0 h 122"/>
                    <a:gd name="T6" fmla="*/ 0 w 358"/>
                    <a:gd name="T7" fmla="*/ 0 h 122"/>
                    <a:gd name="T8" fmla="*/ 0 w 358"/>
                    <a:gd name="T9" fmla="*/ 0 h 12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58"/>
                    <a:gd name="T16" fmla="*/ 0 h 122"/>
                    <a:gd name="T17" fmla="*/ 358 w 358"/>
                    <a:gd name="T18" fmla="*/ 122 h 12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58" h="122">
                      <a:moveTo>
                        <a:pt x="358" y="53"/>
                      </a:moveTo>
                      <a:lnTo>
                        <a:pt x="5" y="0"/>
                      </a:lnTo>
                      <a:lnTo>
                        <a:pt x="0" y="51"/>
                      </a:lnTo>
                      <a:lnTo>
                        <a:pt x="348" y="122"/>
                      </a:lnTo>
                      <a:lnTo>
                        <a:pt x="358" y="53"/>
                      </a:lnTo>
                      <a:close/>
                    </a:path>
                  </a:pathLst>
                </a:custGeom>
                <a:solidFill>
                  <a:schemeClr val="folHlink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881" name="Freeform 371"/>
                <p:cNvSpPr>
                  <a:spLocks/>
                </p:cNvSpPr>
                <p:nvPr/>
              </p:nvSpPr>
              <p:spPr bwMode="auto">
                <a:xfrm>
                  <a:off x="4869" y="1696"/>
                  <a:ext cx="34" cy="13"/>
                </a:xfrm>
                <a:custGeom>
                  <a:avLst/>
                  <a:gdLst>
                    <a:gd name="T0" fmla="*/ 0 w 239"/>
                    <a:gd name="T1" fmla="*/ 0 h 91"/>
                    <a:gd name="T2" fmla="*/ 0 w 239"/>
                    <a:gd name="T3" fmla="*/ 0 h 91"/>
                    <a:gd name="T4" fmla="*/ 0 w 239"/>
                    <a:gd name="T5" fmla="*/ 0 h 91"/>
                    <a:gd name="T6" fmla="*/ 0 w 239"/>
                    <a:gd name="T7" fmla="*/ 0 h 91"/>
                    <a:gd name="T8" fmla="*/ 0 w 239"/>
                    <a:gd name="T9" fmla="*/ 0 h 9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39"/>
                    <a:gd name="T16" fmla="*/ 0 h 91"/>
                    <a:gd name="T17" fmla="*/ 239 w 239"/>
                    <a:gd name="T18" fmla="*/ 91 h 9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39" h="91">
                      <a:moveTo>
                        <a:pt x="239" y="42"/>
                      </a:moveTo>
                      <a:lnTo>
                        <a:pt x="0" y="0"/>
                      </a:lnTo>
                      <a:lnTo>
                        <a:pt x="2" y="44"/>
                      </a:lnTo>
                      <a:lnTo>
                        <a:pt x="231" y="91"/>
                      </a:lnTo>
                      <a:lnTo>
                        <a:pt x="239" y="42"/>
                      </a:lnTo>
                      <a:close/>
                    </a:path>
                  </a:pathLst>
                </a:custGeom>
                <a:solidFill>
                  <a:schemeClr val="folHlink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882" name="Freeform 372"/>
                <p:cNvSpPr>
                  <a:spLocks/>
                </p:cNvSpPr>
                <p:nvPr/>
              </p:nvSpPr>
              <p:spPr bwMode="auto">
                <a:xfrm>
                  <a:off x="4783" y="1709"/>
                  <a:ext cx="202" cy="67"/>
                </a:xfrm>
                <a:custGeom>
                  <a:avLst/>
                  <a:gdLst>
                    <a:gd name="T0" fmla="*/ 0 w 1409"/>
                    <a:gd name="T1" fmla="*/ 0 h 466"/>
                    <a:gd name="T2" fmla="*/ 0 w 1409"/>
                    <a:gd name="T3" fmla="*/ 0 h 466"/>
                    <a:gd name="T4" fmla="*/ 0 w 1409"/>
                    <a:gd name="T5" fmla="*/ 0 h 466"/>
                    <a:gd name="T6" fmla="*/ 0 w 1409"/>
                    <a:gd name="T7" fmla="*/ 0 h 466"/>
                    <a:gd name="T8" fmla="*/ 0 w 1409"/>
                    <a:gd name="T9" fmla="*/ 0 h 466"/>
                    <a:gd name="T10" fmla="*/ 0 w 1409"/>
                    <a:gd name="T11" fmla="*/ 0 h 466"/>
                    <a:gd name="T12" fmla="*/ 0 w 1409"/>
                    <a:gd name="T13" fmla="*/ 0 h 466"/>
                    <a:gd name="T14" fmla="*/ 0 w 1409"/>
                    <a:gd name="T15" fmla="*/ 0 h 466"/>
                    <a:gd name="T16" fmla="*/ 0 w 1409"/>
                    <a:gd name="T17" fmla="*/ 0 h 466"/>
                    <a:gd name="T18" fmla="*/ 0 w 1409"/>
                    <a:gd name="T19" fmla="*/ 0 h 466"/>
                    <a:gd name="T20" fmla="*/ 0 w 1409"/>
                    <a:gd name="T21" fmla="*/ 0 h 466"/>
                    <a:gd name="T22" fmla="*/ 0 w 1409"/>
                    <a:gd name="T23" fmla="*/ 0 h 466"/>
                    <a:gd name="T24" fmla="*/ 0 w 1409"/>
                    <a:gd name="T25" fmla="*/ 0 h 466"/>
                    <a:gd name="T26" fmla="*/ 0 w 1409"/>
                    <a:gd name="T27" fmla="*/ 0 h 466"/>
                    <a:gd name="T28" fmla="*/ 0 w 1409"/>
                    <a:gd name="T29" fmla="*/ 0 h 466"/>
                    <a:gd name="T30" fmla="*/ 0 w 1409"/>
                    <a:gd name="T31" fmla="*/ 0 h 466"/>
                    <a:gd name="T32" fmla="*/ 0 w 1409"/>
                    <a:gd name="T33" fmla="*/ 0 h 466"/>
                    <a:gd name="T34" fmla="*/ 0 w 1409"/>
                    <a:gd name="T35" fmla="*/ 0 h 466"/>
                    <a:gd name="T36" fmla="*/ 0 w 1409"/>
                    <a:gd name="T37" fmla="*/ 0 h 466"/>
                    <a:gd name="T38" fmla="*/ 0 w 1409"/>
                    <a:gd name="T39" fmla="*/ 0 h 466"/>
                    <a:gd name="T40" fmla="*/ 0 w 1409"/>
                    <a:gd name="T41" fmla="*/ 0 h 466"/>
                    <a:gd name="T42" fmla="*/ 0 w 1409"/>
                    <a:gd name="T43" fmla="*/ 0 h 466"/>
                    <a:gd name="T44" fmla="*/ 0 w 1409"/>
                    <a:gd name="T45" fmla="*/ 0 h 466"/>
                    <a:gd name="T46" fmla="*/ 0 w 1409"/>
                    <a:gd name="T47" fmla="*/ 0 h 466"/>
                    <a:gd name="T48" fmla="*/ 0 w 1409"/>
                    <a:gd name="T49" fmla="*/ 0 h 466"/>
                    <a:gd name="T50" fmla="*/ 0 w 1409"/>
                    <a:gd name="T51" fmla="*/ 0 h 466"/>
                    <a:gd name="T52" fmla="*/ 0 w 1409"/>
                    <a:gd name="T53" fmla="*/ 0 h 466"/>
                    <a:gd name="T54" fmla="*/ 0 w 1409"/>
                    <a:gd name="T55" fmla="*/ 0 h 466"/>
                    <a:gd name="T56" fmla="*/ 0 w 1409"/>
                    <a:gd name="T57" fmla="*/ 0 h 466"/>
                    <a:gd name="T58" fmla="*/ 0 w 1409"/>
                    <a:gd name="T59" fmla="*/ 0 h 466"/>
                    <a:gd name="T60" fmla="*/ 0 w 1409"/>
                    <a:gd name="T61" fmla="*/ 0 h 466"/>
                    <a:gd name="T62" fmla="*/ 0 w 1409"/>
                    <a:gd name="T63" fmla="*/ 0 h 466"/>
                    <a:gd name="T64" fmla="*/ 0 w 1409"/>
                    <a:gd name="T65" fmla="*/ 0 h 466"/>
                    <a:gd name="T66" fmla="*/ 0 w 1409"/>
                    <a:gd name="T67" fmla="*/ 0 h 466"/>
                    <a:gd name="T68" fmla="*/ 0 w 1409"/>
                    <a:gd name="T69" fmla="*/ 0 h 46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1409"/>
                    <a:gd name="T106" fmla="*/ 0 h 466"/>
                    <a:gd name="T107" fmla="*/ 1409 w 1409"/>
                    <a:gd name="T108" fmla="*/ 466 h 466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1409" h="466">
                      <a:moveTo>
                        <a:pt x="0" y="140"/>
                      </a:moveTo>
                      <a:lnTo>
                        <a:pt x="4" y="140"/>
                      </a:lnTo>
                      <a:lnTo>
                        <a:pt x="12" y="138"/>
                      </a:lnTo>
                      <a:lnTo>
                        <a:pt x="27" y="135"/>
                      </a:lnTo>
                      <a:lnTo>
                        <a:pt x="45" y="132"/>
                      </a:lnTo>
                      <a:lnTo>
                        <a:pt x="67" y="128"/>
                      </a:lnTo>
                      <a:lnTo>
                        <a:pt x="92" y="123"/>
                      </a:lnTo>
                      <a:lnTo>
                        <a:pt x="120" y="116"/>
                      </a:lnTo>
                      <a:lnTo>
                        <a:pt x="150" y="108"/>
                      </a:lnTo>
                      <a:lnTo>
                        <a:pt x="181" y="100"/>
                      </a:lnTo>
                      <a:lnTo>
                        <a:pt x="212" y="89"/>
                      </a:lnTo>
                      <a:lnTo>
                        <a:pt x="243" y="78"/>
                      </a:lnTo>
                      <a:lnTo>
                        <a:pt x="273" y="65"/>
                      </a:lnTo>
                      <a:lnTo>
                        <a:pt x="303" y="50"/>
                      </a:lnTo>
                      <a:lnTo>
                        <a:pt x="330" y="35"/>
                      </a:lnTo>
                      <a:lnTo>
                        <a:pt x="355" y="18"/>
                      </a:lnTo>
                      <a:lnTo>
                        <a:pt x="375" y="0"/>
                      </a:lnTo>
                      <a:lnTo>
                        <a:pt x="1409" y="236"/>
                      </a:lnTo>
                      <a:lnTo>
                        <a:pt x="1407" y="239"/>
                      </a:lnTo>
                      <a:lnTo>
                        <a:pt x="1401" y="245"/>
                      </a:lnTo>
                      <a:lnTo>
                        <a:pt x="1392" y="254"/>
                      </a:lnTo>
                      <a:lnTo>
                        <a:pt x="1379" y="265"/>
                      </a:lnTo>
                      <a:lnTo>
                        <a:pt x="1363" y="279"/>
                      </a:lnTo>
                      <a:lnTo>
                        <a:pt x="1345" y="295"/>
                      </a:lnTo>
                      <a:lnTo>
                        <a:pt x="1325" y="313"/>
                      </a:lnTo>
                      <a:lnTo>
                        <a:pt x="1303" y="332"/>
                      </a:lnTo>
                      <a:lnTo>
                        <a:pt x="1279" y="351"/>
                      </a:lnTo>
                      <a:lnTo>
                        <a:pt x="1253" y="371"/>
                      </a:lnTo>
                      <a:lnTo>
                        <a:pt x="1227" y="390"/>
                      </a:lnTo>
                      <a:lnTo>
                        <a:pt x="1200" y="409"/>
                      </a:lnTo>
                      <a:lnTo>
                        <a:pt x="1172" y="426"/>
                      </a:lnTo>
                      <a:lnTo>
                        <a:pt x="1145" y="441"/>
                      </a:lnTo>
                      <a:lnTo>
                        <a:pt x="1117" y="455"/>
                      </a:lnTo>
                      <a:lnTo>
                        <a:pt x="1091" y="466"/>
                      </a:lnTo>
                      <a:lnTo>
                        <a:pt x="0" y="140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883" name="Freeform 373"/>
                <p:cNvSpPr>
                  <a:spLocks/>
                </p:cNvSpPr>
                <p:nvPr/>
              </p:nvSpPr>
              <p:spPr bwMode="auto">
                <a:xfrm>
                  <a:off x="4984" y="1702"/>
                  <a:ext cx="72" cy="32"/>
                </a:xfrm>
                <a:custGeom>
                  <a:avLst/>
                  <a:gdLst>
                    <a:gd name="T0" fmla="*/ 0 w 502"/>
                    <a:gd name="T1" fmla="*/ 0 h 223"/>
                    <a:gd name="T2" fmla="*/ 0 w 502"/>
                    <a:gd name="T3" fmla="*/ 0 h 223"/>
                    <a:gd name="T4" fmla="*/ 0 w 502"/>
                    <a:gd name="T5" fmla="*/ 0 h 223"/>
                    <a:gd name="T6" fmla="*/ 0 w 502"/>
                    <a:gd name="T7" fmla="*/ 0 h 223"/>
                    <a:gd name="T8" fmla="*/ 0 w 502"/>
                    <a:gd name="T9" fmla="*/ 0 h 223"/>
                    <a:gd name="T10" fmla="*/ 0 w 502"/>
                    <a:gd name="T11" fmla="*/ 0 h 2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502"/>
                    <a:gd name="T19" fmla="*/ 0 h 223"/>
                    <a:gd name="T20" fmla="*/ 502 w 502"/>
                    <a:gd name="T21" fmla="*/ 223 h 2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502" h="223">
                      <a:moveTo>
                        <a:pt x="51" y="223"/>
                      </a:moveTo>
                      <a:lnTo>
                        <a:pt x="502" y="90"/>
                      </a:lnTo>
                      <a:lnTo>
                        <a:pt x="229" y="0"/>
                      </a:lnTo>
                      <a:lnTo>
                        <a:pt x="6" y="26"/>
                      </a:lnTo>
                      <a:lnTo>
                        <a:pt x="0" y="211"/>
                      </a:lnTo>
                      <a:lnTo>
                        <a:pt x="51" y="223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884" name="Freeform 374"/>
                <p:cNvSpPr>
                  <a:spLocks/>
                </p:cNvSpPr>
                <p:nvPr/>
              </p:nvSpPr>
              <p:spPr bwMode="auto">
                <a:xfrm>
                  <a:off x="4799" y="1565"/>
                  <a:ext cx="38" cy="152"/>
                </a:xfrm>
                <a:custGeom>
                  <a:avLst/>
                  <a:gdLst>
                    <a:gd name="T0" fmla="*/ 0 w 267"/>
                    <a:gd name="T1" fmla="*/ 0 h 1064"/>
                    <a:gd name="T2" fmla="*/ 0 w 267"/>
                    <a:gd name="T3" fmla="*/ 0 h 1064"/>
                    <a:gd name="T4" fmla="*/ 0 w 267"/>
                    <a:gd name="T5" fmla="*/ 0 h 1064"/>
                    <a:gd name="T6" fmla="*/ 0 w 267"/>
                    <a:gd name="T7" fmla="*/ 0 h 1064"/>
                    <a:gd name="T8" fmla="*/ 0 w 267"/>
                    <a:gd name="T9" fmla="*/ 0 h 1064"/>
                    <a:gd name="T10" fmla="*/ 0 w 267"/>
                    <a:gd name="T11" fmla="*/ 0 h 1064"/>
                    <a:gd name="T12" fmla="*/ 0 w 267"/>
                    <a:gd name="T13" fmla="*/ 0 h 1064"/>
                    <a:gd name="T14" fmla="*/ 0 w 267"/>
                    <a:gd name="T15" fmla="*/ 0 h 1064"/>
                    <a:gd name="T16" fmla="*/ 0 w 267"/>
                    <a:gd name="T17" fmla="*/ 0 h 1064"/>
                    <a:gd name="T18" fmla="*/ 0 w 267"/>
                    <a:gd name="T19" fmla="*/ 0 h 1064"/>
                    <a:gd name="T20" fmla="*/ 0 w 267"/>
                    <a:gd name="T21" fmla="*/ 0 h 1064"/>
                    <a:gd name="T22" fmla="*/ 0 w 267"/>
                    <a:gd name="T23" fmla="*/ 0 h 1064"/>
                    <a:gd name="T24" fmla="*/ 0 w 267"/>
                    <a:gd name="T25" fmla="*/ 0 h 1064"/>
                    <a:gd name="T26" fmla="*/ 0 w 267"/>
                    <a:gd name="T27" fmla="*/ 0 h 1064"/>
                    <a:gd name="T28" fmla="*/ 0 w 267"/>
                    <a:gd name="T29" fmla="*/ 0 h 1064"/>
                    <a:gd name="T30" fmla="*/ 0 w 267"/>
                    <a:gd name="T31" fmla="*/ 0 h 1064"/>
                    <a:gd name="T32" fmla="*/ 0 w 267"/>
                    <a:gd name="T33" fmla="*/ 0 h 1064"/>
                    <a:gd name="T34" fmla="*/ 0 w 267"/>
                    <a:gd name="T35" fmla="*/ 0 h 1064"/>
                    <a:gd name="T36" fmla="*/ 0 w 267"/>
                    <a:gd name="T37" fmla="*/ 0 h 1064"/>
                    <a:gd name="T38" fmla="*/ 0 w 267"/>
                    <a:gd name="T39" fmla="*/ 0 h 1064"/>
                    <a:gd name="T40" fmla="*/ 0 w 267"/>
                    <a:gd name="T41" fmla="*/ 0 h 1064"/>
                    <a:gd name="T42" fmla="*/ 0 w 267"/>
                    <a:gd name="T43" fmla="*/ 0 h 1064"/>
                    <a:gd name="T44" fmla="*/ 0 w 267"/>
                    <a:gd name="T45" fmla="*/ 0 h 1064"/>
                    <a:gd name="T46" fmla="*/ 0 w 267"/>
                    <a:gd name="T47" fmla="*/ 0 h 1064"/>
                    <a:gd name="T48" fmla="*/ 0 w 267"/>
                    <a:gd name="T49" fmla="*/ 0 h 1064"/>
                    <a:gd name="T50" fmla="*/ 0 w 267"/>
                    <a:gd name="T51" fmla="*/ 0 h 1064"/>
                    <a:gd name="T52" fmla="*/ 0 w 267"/>
                    <a:gd name="T53" fmla="*/ 0 h 1064"/>
                    <a:gd name="T54" fmla="*/ 0 w 267"/>
                    <a:gd name="T55" fmla="*/ 0 h 1064"/>
                    <a:gd name="T56" fmla="*/ 0 w 267"/>
                    <a:gd name="T57" fmla="*/ 0 h 1064"/>
                    <a:gd name="T58" fmla="*/ 0 w 267"/>
                    <a:gd name="T59" fmla="*/ 0 h 1064"/>
                    <a:gd name="T60" fmla="*/ 0 w 267"/>
                    <a:gd name="T61" fmla="*/ 0 h 1064"/>
                    <a:gd name="T62" fmla="*/ 0 w 267"/>
                    <a:gd name="T63" fmla="*/ 0 h 1064"/>
                    <a:gd name="T64" fmla="*/ 0 w 267"/>
                    <a:gd name="T65" fmla="*/ 0 h 1064"/>
                    <a:gd name="T66" fmla="*/ 0 w 267"/>
                    <a:gd name="T67" fmla="*/ 0 h 1064"/>
                    <a:gd name="T68" fmla="*/ 0 w 267"/>
                    <a:gd name="T69" fmla="*/ 0 h 1064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267"/>
                    <a:gd name="T106" fmla="*/ 0 h 1064"/>
                    <a:gd name="T107" fmla="*/ 267 w 267"/>
                    <a:gd name="T108" fmla="*/ 1064 h 1064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267" h="1064">
                      <a:moveTo>
                        <a:pt x="267" y="26"/>
                      </a:moveTo>
                      <a:lnTo>
                        <a:pt x="266" y="24"/>
                      </a:lnTo>
                      <a:lnTo>
                        <a:pt x="262" y="22"/>
                      </a:lnTo>
                      <a:lnTo>
                        <a:pt x="254" y="20"/>
                      </a:lnTo>
                      <a:lnTo>
                        <a:pt x="244" y="16"/>
                      </a:lnTo>
                      <a:lnTo>
                        <a:pt x="232" y="12"/>
                      </a:lnTo>
                      <a:lnTo>
                        <a:pt x="218" y="8"/>
                      </a:lnTo>
                      <a:lnTo>
                        <a:pt x="202" y="5"/>
                      </a:lnTo>
                      <a:lnTo>
                        <a:pt x="184" y="1"/>
                      </a:lnTo>
                      <a:lnTo>
                        <a:pt x="164" y="0"/>
                      </a:lnTo>
                      <a:lnTo>
                        <a:pt x="143" y="0"/>
                      </a:lnTo>
                      <a:lnTo>
                        <a:pt x="121" y="3"/>
                      </a:lnTo>
                      <a:lnTo>
                        <a:pt x="98" y="6"/>
                      </a:lnTo>
                      <a:lnTo>
                        <a:pt x="74" y="13"/>
                      </a:lnTo>
                      <a:lnTo>
                        <a:pt x="50" y="22"/>
                      </a:lnTo>
                      <a:lnTo>
                        <a:pt x="25" y="35"/>
                      </a:lnTo>
                      <a:lnTo>
                        <a:pt x="0" y="51"/>
                      </a:lnTo>
                      <a:lnTo>
                        <a:pt x="0" y="1064"/>
                      </a:lnTo>
                      <a:lnTo>
                        <a:pt x="1" y="1064"/>
                      </a:lnTo>
                      <a:lnTo>
                        <a:pt x="7" y="1064"/>
                      </a:lnTo>
                      <a:lnTo>
                        <a:pt x="15" y="1063"/>
                      </a:lnTo>
                      <a:lnTo>
                        <a:pt x="25" y="1062"/>
                      </a:lnTo>
                      <a:lnTo>
                        <a:pt x="37" y="1060"/>
                      </a:lnTo>
                      <a:lnTo>
                        <a:pt x="52" y="1057"/>
                      </a:lnTo>
                      <a:lnTo>
                        <a:pt x="69" y="1054"/>
                      </a:lnTo>
                      <a:lnTo>
                        <a:pt x="88" y="1049"/>
                      </a:lnTo>
                      <a:lnTo>
                        <a:pt x="108" y="1044"/>
                      </a:lnTo>
                      <a:lnTo>
                        <a:pt x="129" y="1037"/>
                      </a:lnTo>
                      <a:lnTo>
                        <a:pt x="152" y="1029"/>
                      </a:lnTo>
                      <a:lnTo>
                        <a:pt x="175" y="1018"/>
                      </a:lnTo>
                      <a:lnTo>
                        <a:pt x="198" y="1007"/>
                      </a:lnTo>
                      <a:lnTo>
                        <a:pt x="222" y="994"/>
                      </a:lnTo>
                      <a:lnTo>
                        <a:pt x="244" y="979"/>
                      </a:lnTo>
                      <a:lnTo>
                        <a:pt x="267" y="962"/>
                      </a:lnTo>
                      <a:lnTo>
                        <a:pt x="267" y="2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885" name="Freeform 375"/>
                <p:cNvSpPr>
                  <a:spLocks/>
                </p:cNvSpPr>
                <p:nvPr/>
              </p:nvSpPr>
              <p:spPr bwMode="auto">
                <a:xfrm>
                  <a:off x="4800" y="1567"/>
                  <a:ext cx="33" cy="128"/>
                </a:xfrm>
                <a:custGeom>
                  <a:avLst/>
                  <a:gdLst>
                    <a:gd name="T0" fmla="*/ 0 w 228"/>
                    <a:gd name="T1" fmla="*/ 0 h 898"/>
                    <a:gd name="T2" fmla="*/ 0 w 228"/>
                    <a:gd name="T3" fmla="*/ 0 h 898"/>
                    <a:gd name="T4" fmla="*/ 0 w 228"/>
                    <a:gd name="T5" fmla="*/ 0 h 898"/>
                    <a:gd name="T6" fmla="*/ 0 w 228"/>
                    <a:gd name="T7" fmla="*/ 0 h 898"/>
                    <a:gd name="T8" fmla="*/ 0 w 228"/>
                    <a:gd name="T9" fmla="*/ 0 h 898"/>
                    <a:gd name="T10" fmla="*/ 0 w 228"/>
                    <a:gd name="T11" fmla="*/ 0 h 898"/>
                    <a:gd name="T12" fmla="*/ 0 w 228"/>
                    <a:gd name="T13" fmla="*/ 0 h 898"/>
                    <a:gd name="T14" fmla="*/ 0 w 228"/>
                    <a:gd name="T15" fmla="*/ 0 h 898"/>
                    <a:gd name="T16" fmla="*/ 0 w 228"/>
                    <a:gd name="T17" fmla="*/ 0 h 898"/>
                    <a:gd name="T18" fmla="*/ 0 w 228"/>
                    <a:gd name="T19" fmla="*/ 0 h 898"/>
                    <a:gd name="T20" fmla="*/ 0 w 228"/>
                    <a:gd name="T21" fmla="*/ 0 h 898"/>
                    <a:gd name="T22" fmla="*/ 0 w 228"/>
                    <a:gd name="T23" fmla="*/ 0 h 898"/>
                    <a:gd name="T24" fmla="*/ 0 w 228"/>
                    <a:gd name="T25" fmla="*/ 0 h 898"/>
                    <a:gd name="T26" fmla="*/ 0 w 228"/>
                    <a:gd name="T27" fmla="*/ 0 h 898"/>
                    <a:gd name="T28" fmla="*/ 0 w 228"/>
                    <a:gd name="T29" fmla="*/ 0 h 898"/>
                    <a:gd name="T30" fmla="*/ 0 w 228"/>
                    <a:gd name="T31" fmla="*/ 0 h 898"/>
                    <a:gd name="T32" fmla="*/ 0 w 228"/>
                    <a:gd name="T33" fmla="*/ 0 h 898"/>
                    <a:gd name="T34" fmla="*/ 0 w 228"/>
                    <a:gd name="T35" fmla="*/ 0 h 898"/>
                    <a:gd name="T36" fmla="*/ 0 w 228"/>
                    <a:gd name="T37" fmla="*/ 0 h 898"/>
                    <a:gd name="T38" fmla="*/ 0 w 228"/>
                    <a:gd name="T39" fmla="*/ 0 h 898"/>
                    <a:gd name="T40" fmla="*/ 0 w 228"/>
                    <a:gd name="T41" fmla="*/ 0 h 898"/>
                    <a:gd name="T42" fmla="*/ 0 w 228"/>
                    <a:gd name="T43" fmla="*/ 0 h 898"/>
                    <a:gd name="T44" fmla="*/ 0 w 228"/>
                    <a:gd name="T45" fmla="*/ 0 h 898"/>
                    <a:gd name="T46" fmla="*/ 0 w 228"/>
                    <a:gd name="T47" fmla="*/ 0 h 898"/>
                    <a:gd name="T48" fmla="*/ 0 w 228"/>
                    <a:gd name="T49" fmla="*/ 0 h 898"/>
                    <a:gd name="T50" fmla="*/ 0 w 228"/>
                    <a:gd name="T51" fmla="*/ 0 h 898"/>
                    <a:gd name="T52" fmla="*/ 0 w 228"/>
                    <a:gd name="T53" fmla="*/ 0 h 898"/>
                    <a:gd name="T54" fmla="*/ 0 w 228"/>
                    <a:gd name="T55" fmla="*/ 0 h 898"/>
                    <a:gd name="T56" fmla="*/ 0 w 228"/>
                    <a:gd name="T57" fmla="*/ 0 h 898"/>
                    <a:gd name="T58" fmla="*/ 0 w 228"/>
                    <a:gd name="T59" fmla="*/ 0 h 898"/>
                    <a:gd name="T60" fmla="*/ 0 w 228"/>
                    <a:gd name="T61" fmla="*/ 0 h 898"/>
                    <a:gd name="T62" fmla="*/ 0 w 228"/>
                    <a:gd name="T63" fmla="*/ 0 h 898"/>
                    <a:gd name="T64" fmla="*/ 0 w 228"/>
                    <a:gd name="T65" fmla="*/ 0 h 898"/>
                    <a:gd name="T66" fmla="*/ 0 w 228"/>
                    <a:gd name="T67" fmla="*/ 0 h 898"/>
                    <a:gd name="T68" fmla="*/ 0 w 228"/>
                    <a:gd name="T69" fmla="*/ 0 h 898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228"/>
                    <a:gd name="T106" fmla="*/ 0 h 898"/>
                    <a:gd name="T107" fmla="*/ 228 w 228"/>
                    <a:gd name="T108" fmla="*/ 898 h 898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228" h="898">
                      <a:moveTo>
                        <a:pt x="228" y="21"/>
                      </a:moveTo>
                      <a:lnTo>
                        <a:pt x="227" y="20"/>
                      </a:lnTo>
                      <a:lnTo>
                        <a:pt x="224" y="19"/>
                      </a:lnTo>
                      <a:lnTo>
                        <a:pt x="217" y="17"/>
                      </a:lnTo>
                      <a:lnTo>
                        <a:pt x="209" y="13"/>
                      </a:lnTo>
                      <a:lnTo>
                        <a:pt x="199" y="10"/>
                      </a:lnTo>
                      <a:lnTo>
                        <a:pt x="186" y="6"/>
                      </a:lnTo>
                      <a:lnTo>
                        <a:pt x="172" y="4"/>
                      </a:lnTo>
                      <a:lnTo>
                        <a:pt x="157" y="2"/>
                      </a:lnTo>
                      <a:lnTo>
                        <a:pt x="140" y="0"/>
                      </a:lnTo>
                      <a:lnTo>
                        <a:pt x="122" y="0"/>
                      </a:lnTo>
                      <a:lnTo>
                        <a:pt x="104" y="2"/>
                      </a:lnTo>
                      <a:lnTo>
                        <a:pt x="83" y="5"/>
                      </a:lnTo>
                      <a:lnTo>
                        <a:pt x="64" y="11"/>
                      </a:lnTo>
                      <a:lnTo>
                        <a:pt x="42" y="19"/>
                      </a:lnTo>
                      <a:lnTo>
                        <a:pt x="21" y="29"/>
                      </a:lnTo>
                      <a:lnTo>
                        <a:pt x="0" y="43"/>
                      </a:lnTo>
                      <a:lnTo>
                        <a:pt x="0" y="898"/>
                      </a:lnTo>
                      <a:lnTo>
                        <a:pt x="1" y="898"/>
                      </a:lnTo>
                      <a:lnTo>
                        <a:pt x="5" y="898"/>
                      </a:lnTo>
                      <a:lnTo>
                        <a:pt x="12" y="897"/>
                      </a:lnTo>
                      <a:lnTo>
                        <a:pt x="21" y="896"/>
                      </a:lnTo>
                      <a:lnTo>
                        <a:pt x="32" y="894"/>
                      </a:lnTo>
                      <a:lnTo>
                        <a:pt x="45" y="892"/>
                      </a:lnTo>
                      <a:lnTo>
                        <a:pt x="59" y="889"/>
                      </a:lnTo>
                      <a:lnTo>
                        <a:pt x="75" y="884"/>
                      </a:lnTo>
                      <a:lnTo>
                        <a:pt x="92" y="879"/>
                      </a:lnTo>
                      <a:lnTo>
                        <a:pt x="111" y="874"/>
                      </a:lnTo>
                      <a:lnTo>
                        <a:pt x="130" y="867"/>
                      </a:lnTo>
                      <a:lnTo>
                        <a:pt x="149" y="858"/>
                      </a:lnTo>
                      <a:lnTo>
                        <a:pt x="169" y="848"/>
                      </a:lnTo>
                      <a:lnTo>
                        <a:pt x="190" y="837"/>
                      </a:lnTo>
                      <a:lnTo>
                        <a:pt x="209" y="824"/>
                      </a:lnTo>
                      <a:lnTo>
                        <a:pt x="228" y="809"/>
                      </a:lnTo>
                      <a:lnTo>
                        <a:pt x="228" y="21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886" name="Freeform 376"/>
                <p:cNvSpPr>
                  <a:spLocks/>
                </p:cNvSpPr>
                <p:nvPr/>
              </p:nvSpPr>
              <p:spPr bwMode="auto">
                <a:xfrm>
                  <a:off x="4801" y="1568"/>
                  <a:ext cx="27" cy="104"/>
                </a:xfrm>
                <a:custGeom>
                  <a:avLst/>
                  <a:gdLst>
                    <a:gd name="T0" fmla="*/ 0 w 192"/>
                    <a:gd name="T1" fmla="*/ 0 h 729"/>
                    <a:gd name="T2" fmla="*/ 0 w 192"/>
                    <a:gd name="T3" fmla="*/ 0 h 729"/>
                    <a:gd name="T4" fmla="*/ 0 w 192"/>
                    <a:gd name="T5" fmla="*/ 0 h 729"/>
                    <a:gd name="T6" fmla="*/ 0 w 192"/>
                    <a:gd name="T7" fmla="*/ 0 h 729"/>
                    <a:gd name="T8" fmla="*/ 0 w 192"/>
                    <a:gd name="T9" fmla="*/ 0 h 729"/>
                    <a:gd name="T10" fmla="*/ 0 w 192"/>
                    <a:gd name="T11" fmla="*/ 0 h 729"/>
                    <a:gd name="T12" fmla="*/ 0 w 192"/>
                    <a:gd name="T13" fmla="*/ 0 h 729"/>
                    <a:gd name="T14" fmla="*/ 0 w 192"/>
                    <a:gd name="T15" fmla="*/ 0 h 729"/>
                    <a:gd name="T16" fmla="*/ 0 w 192"/>
                    <a:gd name="T17" fmla="*/ 0 h 729"/>
                    <a:gd name="T18" fmla="*/ 0 w 192"/>
                    <a:gd name="T19" fmla="*/ 0 h 729"/>
                    <a:gd name="T20" fmla="*/ 0 w 192"/>
                    <a:gd name="T21" fmla="*/ 0 h 729"/>
                    <a:gd name="T22" fmla="*/ 0 w 192"/>
                    <a:gd name="T23" fmla="*/ 0 h 729"/>
                    <a:gd name="T24" fmla="*/ 0 w 192"/>
                    <a:gd name="T25" fmla="*/ 0 h 729"/>
                    <a:gd name="T26" fmla="*/ 0 w 192"/>
                    <a:gd name="T27" fmla="*/ 0 h 729"/>
                    <a:gd name="T28" fmla="*/ 0 w 192"/>
                    <a:gd name="T29" fmla="*/ 0 h 729"/>
                    <a:gd name="T30" fmla="*/ 0 w 192"/>
                    <a:gd name="T31" fmla="*/ 0 h 729"/>
                    <a:gd name="T32" fmla="*/ 0 w 192"/>
                    <a:gd name="T33" fmla="*/ 0 h 729"/>
                    <a:gd name="T34" fmla="*/ 0 w 192"/>
                    <a:gd name="T35" fmla="*/ 0 h 729"/>
                    <a:gd name="T36" fmla="*/ 0 w 192"/>
                    <a:gd name="T37" fmla="*/ 0 h 729"/>
                    <a:gd name="T38" fmla="*/ 0 w 192"/>
                    <a:gd name="T39" fmla="*/ 0 h 729"/>
                    <a:gd name="T40" fmla="*/ 0 w 192"/>
                    <a:gd name="T41" fmla="*/ 0 h 729"/>
                    <a:gd name="T42" fmla="*/ 0 w 192"/>
                    <a:gd name="T43" fmla="*/ 0 h 729"/>
                    <a:gd name="T44" fmla="*/ 0 w 192"/>
                    <a:gd name="T45" fmla="*/ 0 h 729"/>
                    <a:gd name="T46" fmla="*/ 0 w 192"/>
                    <a:gd name="T47" fmla="*/ 0 h 729"/>
                    <a:gd name="T48" fmla="*/ 0 w 192"/>
                    <a:gd name="T49" fmla="*/ 0 h 729"/>
                    <a:gd name="T50" fmla="*/ 0 w 192"/>
                    <a:gd name="T51" fmla="*/ 0 h 729"/>
                    <a:gd name="T52" fmla="*/ 0 w 192"/>
                    <a:gd name="T53" fmla="*/ 0 h 729"/>
                    <a:gd name="T54" fmla="*/ 0 w 192"/>
                    <a:gd name="T55" fmla="*/ 0 h 729"/>
                    <a:gd name="T56" fmla="*/ 0 w 192"/>
                    <a:gd name="T57" fmla="*/ 0 h 729"/>
                    <a:gd name="T58" fmla="*/ 0 w 192"/>
                    <a:gd name="T59" fmla="*/ 0 h 729"/>
                    <a:gd name="T60" fmla="*/ 0 w 192"/>
                    <a:gd name="T61" fmla="*/ 0 h 729"/>
                    <a:gd name="T62" fmla="*/ 0 w 192"/>
                    <a:gd name="T63" fmla="*/ 0 h 729"/>
                    <a:gd name="T64" fmla="*/ 0 w 192"/>
                    <a:gd name="T65" fmla="*/ 0 h 729"/>
                    <a:gd name="T66" fmla="*/ 0 w 192"/>
                    <a:gd name="T67" fmla="*/ 0 h 729"/>
                    <a:gd name="T68" fmla="*/ 0 w 192"/>
                    <a:gd name="T69" fmla="*/ 0 h 729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192"/>
                    <a:gd name="T106" fmla="*/ 0 h 729"/>
                    <a:gd name="T107" fmla="*/ 192 w 192"/>
                    <a:gd name="T108" fmla="*/ 729 h 729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192" h="729">
                      <a:moveTo>
                        <a:pt x="192" y="17"/>
                      </a:moveTo>
                      <a:lnTo>
                        <a:pt x="191" y="17"/>
                      </a:lnTo>
                      <a:lnTo>
                        <a:pt x="187" y="15"/>
                      </a:lnTo>
                      <a:lnTo>
                        <a:pt x="183" y="12"/>
                      </a:lnTo>
                      <a:lnTo>
                        <a:pt x="176" y="10"/>
                      </a:lnTo>
                      <a:lnTo>
                        <a:pt x="167" y="8"/>
                      </a:lnTo>
                      <a:lnTo>
                        <a:pt x="156" y="4"/>
                      </a:lnTo>
                      <a:lnTo>
                        <a:pt x="145" y="2"/>
                      </a:lnTo>
                      <a:lnTo>
                        <a:pt x="132" y="0"/>
                      </a:lnTo>
                      <a:lnTo>
                        <a:pt x="117" y="0"/>
                      </a:lnTo>
                      <a:lnTo>
                        <a:pt x="102" y="0"/>
                      </a:lnTo>
                      <a:lnTo>
                        <a:pt x="86" y="1"/>
                      </a:lnTo>
                      <a:lnTo>
                        <a:pt x="70" y="3"/>
                      </a:lnTo>
                      <a:lnTo>
                        <a:pt x="53" y="8"/>
                      </a:lnTo>
                      <a:lnTo>
                        <a:pt x="35" y="15"/>
                      </a:lnTo>
                      <a:lnTo>
                        <a:pt x="18" y="24"/>
                      </a:lnTo>
                      <a:lnTo>
                        <a:pt x="0" y="35"/>
                      </a:lnTo>
                      <a:lnTo>
                        <a:pt x="0" y="729"/>
                      </a:lnTo>
                      <a:lnTo>
                        <a:pt x="1" y="729"/>
                      </a:lnTo>
                      <a:lnTo>
                        <a:pt x="4" y="729"/>
                      </a:lnTo>
                      <a:lnTo>
                        <a:pt x="10" y="728"/>
                      </a:lnTo>
                      <a:lnTo>
                        <a:pt x="18" y="727"/>
                      </a:lnTo>
                      <a:lnTo>
                        <a:pt x="27" y="726"/>
                      </a:lnTo>
                      <a:lnTo>
                        <a:pt x="37" y="725"/>
                      </a:lnTo>
                      <a:lnTo>
                        <a:pt x="50" y="721"/>
                      </a:lnTo>
                      <a:lnTo>
                        <a:pt x="64" y="719"/>
                      </a:lnTo>
                      <a:lnTo>
                        <a:pt x="77" y="714"/>
                      </a:lnTo>
                      <a:lnTo>
                        <a:pt x="92" y="710"/>
                      </a:lnTo>
                      <a:lnTo>
                        <a:pt x="108" y="704"/>
                      </a:lnTo>
                      <a:lnTo>
                        <a:pt x="125" y="697"/>
                      </a:lnTo>
                      <a:lnTo>
                        <a:pt x="141" y="689"/>
                      </a:lnTo>
                      <a:lnTo>
                        <a:pt x="159" y="680"/>
                      </a:lnTo>
                      <a:lnTo>
                        <a:pt x="176" y="668"/>
                      </a:lnTo>
                      <a:lnTo>
                        <a:pt x="192" y="657"/>
                      </a:lnTo>
                      <a:lnTo>
                        <a:pt x="192" y="17"/>
                      </a:lnTo>
                      <a:close/>
                    </a:path>
                  </a:pathLst>
                </a:custGeom>
                <a:solidFill>
                  <a:srgbClr val="DDDD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887" name="Freeform 377"/>
                <p:cNvSpPr>
                  <a:spLocks/>
                </p:cNvSpPr>
                <p:nvPr/>
              </p:nvSpPr>
              <p:spPr bwMode="auto">
                <a:xfrm>
                  <a:off x="4802" y="1569"/>
                  <a:ext cx="22" cy="81"/>
                </a:xfrm>
                <a:custGeom>
                  <a:avLst/>
                  <a:gdLst>
                    <a:gd name="T0" fmla="*/ 0 w 156"/>
                    <a:gd name="T1" fmla="*/ 0 h 564"/>
                    <a:gd name="T2" fmla="*/ 0 w 156"/>
                    <a:gd name="T3" fmla="*/ 0 h 564"/>
                    <a:gd name="T4" fmla="*/ 0 w 156"/>
                    <a:gd name="T5" fmla="*/ 0 h 564"/>
                    <a:gd name="T6" fmla="*/ 0 w 156"/>
                    <a:gd name="T7" fmla="*/ 0 h 564"/>
                    <a:gd name="T8" fmla="*/ 0 w 156"/>
                    <a:gd name="T9" fmla="*/ 0 h 564"/>
                    <a:gd name="T10" fmla="*/ 0 w 156"/>
                    <a:gd name="T11" fmla="*/ 0 h 564"/>
                    <a:gd name="T12" fmla="*/ 0 w 156"/>
                    <a:gd name="T13" fmla="*/ 0 h 564"/>
                    <a:gd name="T14" fmla="*/ 0 w 156"/>
                    <a:gd name="T15" fmla="*/ 0 h 564"/>
                    <a:gd name="T16" fmla="*/ 0 w 156"/>
                    <a:gd name="T17" fmla="*/ 0 h 564"/>
                    <a:gd name="T18" fmla="*/ 0 w 156"/>
                    <a:gd name="T19" fmla="*/ 0 h 564"/>
                    <a:gd name="T20" fmla="*/ 0 w 156"/>
                    <a:gd name="T21" fmla="*/ 0 h 564"/>
                    <a:gd name="T22" fmla="*/ 0 w 156"/>
                    <a:gd name="T23" fmla="*/ 0 h 564"/>
                    <a:gd name="T24" fmla="*/ 0 w 156"/>
                    <a:gd name="T25" fmla="*/ 0 h 564"/>
                    <a:gd name="T26" fmla="*/ 0 w 156"/>
                    <a:gd name="T27" fmla="*/ 0 h 564"/>
                    <a:gd name="T28" fmla="*/ 0 w 156"/>
                    <a:gd name="T29" fmla="*/ 0 h 564"/>
                    <a:gd name="T30" fmla="*/ 0 w 156"/>
                    <a:gd name="T31" fmla="*/ 0 h 564"/>
                    <a:gd name="T32" fmla="*/ 0 w 156"/>
                    <a:gd name="T33" fmla="*/ 0 h 564"/>
                    <a:gd name="T34" fmla="*/ 0 w 156"/>
                    <a:gd name="T35" fmla="*/ 0 h 564"/>
                    <a:gd name="T36" fmla="*/ 0 w 156"/>
                    <a:gd name="T37" fmla="*/ 0 h 564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56"/>
                    <a:gd name="T58" fmla="*/ 0 h 564"/>
                    <a:gd name="T59" fmla="*/ 156 w 156"/>
                    <a:gd name="T60" fmla="*/ 564 h 564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56" h="564">
                      <a:moveTo>
                        <a:pt x="156" y="15"/>
                      </a:moveTo>
                      <a:lnTo>
                        <a:pt x="153" y="14"/>
                      </a:lnTo>
                      <a:lnTo>
                        <a:pt x="142" y="9"/>
                      </a:lnTo>
                      <a:lnTo>
                        <a:pt x="127" y="4"/>
                      </a:lnTo>
                      <a:lnTo>
                        <a:pt x="108" y="1"/>
                      </a:lnTo>
                      <a:lnTo>
                        <a:pt x="84" y="0"/>
                      </a:lnTo>
                      <a:lnTo>
                        <a:pt x="58" y="3"/>
                      </a:lnTo>
                      <a:lnTo>
                        <a:pt x="29" y="12"/>
                      </a:lnTo>
                      <a:lnTo>
                        <a:pt x="0" y="28"/>
                      </a:lnTo>
                      <a:lnTo>
                        <a:pt x="0" y="564"/>
                      </a:lnTo>
                      <a:lnTo>
                        <a:pt x="4" y="564"/>
                      </a:lnTo>
                      <a:lnTo>
                        <a:pt x="15" y="563"/>
                      </a:lnTo>
                      <a:lnTo>
                        <a:pt x="31" y="560"/>
                      </a:lnTo>
                      <a:lnTo>
                        <a:pt x="52" y="555"/>
                      </a:lnTo>
                      <a:lnTo>
                        <a:pt x="76" y="548"/>
                      </a:lnTo>
                      <a:lnTo>
                        <a:pt x="102" y="537"/>
                      </a:lnTo>
                      <a:lnTo>
                        <a:pt x="128" y="524"/>
                      </a:lnTo>
                      <a:lnTo>
                        <a:pt x="156" y="505"/>
                      </a:lnTo>
                      <a:lnTo>
                        <a:pt x="156" y="15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888" name="Freeform 378"/>
                <p:cNvSpPr>
                  <a:spLocks/>
                </p:cNvSpPr>
                <p:nvPr/>
              </p:nvSpPr>
              <p:spPr bwMode="auto">
                <a:xfrm>
                  <a:off x="4803" y="1571"/>
                  <a:ext cx="17" cy="56"/>
                </a:xfrm>
                <a:custGeom>
                  <a:avLst/>
                  <a:gdLst>
                    <a:gd name="T0" fmla="*/ 0 w 117"/>
                    <a:gd name="T1" fmla="*/ 0 h 396"/>
                    <a:gd name="T2" fmla="*/ 0 w 117"/>
                    <a:gd name="T3" fmla="*/ 0 h 396"/>
                    <a:gd name="T4" fmla="*/ 0 w 117"/>
                    <a:gd name="T5" fmla="*/ 0 h 396"/>
                    <a:gd name="T6" fmla="*/ 0 w 117"/>
                    <a:gd name="T7" fmla="*/ 0 h 396"/>
                    <a:gd name="T8" fmla="*/ 0 w 117"/>
                    <a:gd name="T9" fmla="*/ 0 h 396"/>
                    <a:gd name="T10" fmla="*/ 0 w 117"/>
                    <a:gd name="T11" fmla="*/ 0 h 396"/>
                    <a:gd name="T12" fmla="*/ 0 w 117"/>
                    <a:gd name="T13" fmla="*/ 0 h 396"/>
                    <a:gd name="T14" fmla="*/ 0 w 117"/>
                    <a:gd name="T15" fmla="*/ 0 h 396"/>
                    <a:gd name="T16" fmla="*/ 0 w 117"/>
                    <a:gd name="T17" fmla="*/ 0 h 396"/>
                    <a:gd name="T18" fmla="*/ 0 w 117"/>
                    <a:gd name="T19" fmla="*/ 0 h 396"/>
                    <a:gd name="T20" fmla="*/ 0 w 117"/>
                    <a:gd name="T21" fmla="*/ 0 h 396"/>
                    <a:gd name="T22" fmla="*/ 0 w 117"/>
                    <a:gd name="T23" fmla="*/ 0 h 396"/>
                    <a:gd name="T24" fmla="*/ 0 w 117"/>
                    <a:gd name="T25" fmla="*/ 0 h 396"/>
                    <a:gd name="T26" fmla="*/ 0 w 117"/>
                    <a:gd name="T27" fmla="*/ 0 h 396"/>
                    <a:gd name="T28" fmla="*/ 0 w 117"/>
                    <a:gd name="T29" fmla="*/ 0 h 396"/>
                    <a:gd name="T30" fmla="*/ 0 w 117"/>
                    <a:gd name="T31" fmla="*/ 0 h 396"/>
                    <a:gd name="T32" fmla="*/ 0 w 117"/>
                    <a:gd name="T33" fmla="*/ 0 h 396"/>
                    <a:gd name="T34" fmla="*/ 0 w 117"/>
                    <a:gd name="T35" fmla="*/ 0 h 396"/>
                    <a:gd name="T36" fmla="*/ 0 w 117"/>
                    <a:gd name="T37" fmla="*/ 0 h 39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17"/>
                    <a:gd name="T58" fmla="*/ 0 h 396"/>
                    <a:gd name="T59" fmla="*/ 117 w 117"/>
                    <a:gd name="T60" fmla="*/ 396 h 396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17" h="396">
                      <a:moveTo>
                        <a:pt x="117" y="10"/>
                      </a:moveTo>
                      <a:lnTo>
                        <a:pt x="115" y="9"/>
                      </a:lnTo>
                      <a:lnTo>
                        <a:pt x="107" y="6"/>
                      </a:lnTo>
                      <a:lnTo>
                        <a:pt x="95" y="2"/>
                      </a:lnTo>
                      <a:lnTo>
                        <a:pt x="80" y="0"/>
                      </a:lnTo>
                      <a:lnTo>
                        <a:pt x="63" y="0"/>
                      </a:lnTo>
                      <a:lnTo>
                        <a:pt x="43" y="2"/>
                      </a:lnTo>
                      <a:lnTo>
                        <a:pt x="22" y="9"/>
                      </a:lnTo>
                      <a:lnTo>
                        <a:pt x="0" y="22"/>
                      </a:lnTo>
                      <a:lnTo>
                        <a:pt x="0" y="396"/>
                      </a:lnTo>
                      <a:lnTo>
                        <a:pt x="3" y="396"/>
                      </a:lnTo>
                      <a:lnTo>
                        <a:pt x="11" y="395"/>
                      </a:lnTo>
                      <a:lnTo>
                        <a:pt x="23" y="393"/>
                      </a:lnTo>
                      <a:lnTo>
                        <a:pt x="39" y="389"/>
                      </a:lnTo>
                      <a:lnTo>
                        <a:pt x="58" y="385"/>
                      </a:lnTo>
                      <a:lnTo>
                        <a:pt x="77" y="377"/>
                      </a:lnTo>
                      <a:lnTo>
                        <a:pt x="96" y="365"/>
                      </a:lnTo>
                      <a:lnTo>
                        <a:pt x="117" y="351"/>
                      </a:lnTo>
                      <a:lnTo>
                        <a:pt x="117" y="10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889" name="Freeform 379"/>
                <p:cNvSpPr>
                  <a:spLocks/>
                </p:cNvSpPr>
                <p:nvPr/>
              </p:nvSpPr>
              <p:spPr bwMode="auto">
                <a:xfrm>
                  <a:off x="4804" y="1572"/>
                  <a:ext cx="11" cy="33"/>
                </a:xfrm>
                <a:custGeom>
                  <a:avLst/>
                  <a:gdLst>
                    <a:gd name="T0" fmla="*/ 0 w 80"/>
                    <a:gd name="T1" fmla="*/ 0 h 230"/>
                    <a:gd name="T2" fmla="*/ 0 w 80"/>
                    <a:gd name="T3" fmla="*/ 0 h 230"/>
                    <a:gd name="T4" fmla="*/ 0 w 80"/>
                    <a:gd name="T5" fmla="*/ 0 h 230"/>
                    <a:gd name="T6" fmla="*/ 0 w 80"/>
                    <a:gd name="T7" fmla="*/ 0 h 230"/>
                    <a:gd name="T8" fmla="*/ 0 w 80"/>
                    <a:gd name="T9" fmla="*/ 0 h 230"/>
                    <a:gd name="T10" fmla="*/ 0 w 80"/>
                    <a:gd name="T11" fmla="*/ 0 h 230"/>
                    <a:gd name="T12" fmla="*/ 0 w 80"/>
                    <a:gd name="T13" fmla="*/ 0 h 230"/>
                    <a:gd name="T14" fmla="*/ 0 w 80"/>
                    <a:gd name="T15" fmla="*/ 0 h 230"/>
                    <a:gd name="T16" fmla="*/ 0 w 80"/>
                    <a:gd name="T17" fmla="*/ 0 h 230"/>
                    <a:gd name="T18" fmla="*/ 0 w 80"/>
                    <a:gd name="T19" fmla="*/ 0 h 230"/>
                    <a:gd name="T20" fmla="*/ 0 w 80"/>
                    <a:gd name="T21" fmla="*/ 0 h 230"/>
                    <a:gd name="T22" fmla="*/ 0 w 80"/>
                    <a:gd name="T23" fmla="*/ 0 h 230"/>
                    <a:gd name="T24" fmla="*/ 0 w 80"/>
                    <a:gd name="T25" fmla="*/ 0 h 230"/>
                    <a:gd name="T26" fmla="*/ 0 w 80"/>
                    <a:gd name="T27" fmla="*/ 0 h 230"/>
                    <a:gd name="T28" fmla="*/ 0 w 80"/>
                    <a:gd name="T29" fmla="*/ 0 h 230"/>
                    <a:gd name="T30" fmla="*/ 0 w 80"/>
                    <a:gd name="T31" fmla="*/ 0 h 230"/>
                    <a:gd name="T32" fmla="*/ 0 w 80"/>
                    <a:gd name="T33" fmla="*/ 0 h 230"/>
                    <a:gd name="T34" fmla="*/ 0 w 80"/>
                    <a:gd name="T35" fmla="*/ 0 h 230"/>
                    <a:gd name="T36" fmla="*/ 0 w 80"/>
                    <a:gd name="T37" fmla="*/ 0 h 230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80"/>
                    <a:gd name="T58" fmla="*/ 0 h 230"/>
                    <a:gd name="T59" fmla="*/ 80 w 80"/>
                    <a:gd name="T60" fmla="*/ 230 h 230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80" h="230">
                      <a:moveTo>
                        <a:pt x="80" y="7"/>
                      </a:moveTo>
                      <a:lnTo>
                        <a:pt x="78" y="6"/>
                      </a:lnTo>
                      <a:lnTo>
                        <a:pt x="73" y="5"/>
                      </a:lnTo>
                      <a:lnTo>
                        <a:pt x="65" y="2"/>
                      </a:lnTo>
                      <a:lnTo>
                        <a:pt x="55" y="0"/>
                      </a:lnTo>
                      <a:lnTo>
                        <a:pt x="44" y="0"/>
                      </a:lnTo>
                      <a:lnTo>
                        <a:pt x="30" y="1"/>
                      </a:lnTo>
                      <a:lnTo>
                        <a:pt x="15" y="7"/>
                      </a:lnTo>
                      <a:lnTo>
                        <a:pt x="0" y="15"/>
                      </a:lnTo>
                      <a:lnTo>
                        <a:pt x="0" y="230"/>
                      </a:lnTo>
                      <a:lnTo>
                        <a:pt x="3" y="230"/>
                      </a:lnTo>
                      <a:lnTo>
                        <a:pt x="7" y="229"/>
                      </a:lnTo>
                      <a:lnTo>
                        <a:pt x="16" y="228"/>
                      </a:lnTo>
                      <a:lnTo>
                        <a:pt x="27" y="225"/>
                      </a:lnTo>
                      <a:lnTo>
                        <a:pt x="39" y="222"/>
                      </a:lnTo>
                      <a:lnTo>
                        <a:pt x="53" y="216"/>
                      </a:lnTo>
                      <a:lnTo>
                        <a:pt x="67" y="208"/>
                      </a:lnTo>
                      <a:lnTo>
                        <a:pt x="80" y="199"/>
                      </a:lnTo>
                      <a:lnTo>
                        <a:pt x="80" y="7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890" name="Freeform 380"/>
                <p:cNvSpPr>
                  <a:spLocks/>
                </p:cNvSpPr>
                <p:nvPr/>
              </p:nvSpPr>
              <p:spPr bwMode="auto">
                <a:xfrm>
                  <a:off x="4942" y="1666"/>
                  <a:ext cx="16" cy="17"/>
                </a:xfrm>
                <a:custGeom>
                  <a:avLst/>
                  <a:gdLst>
                    <a:gd name="T0" fmla="*/ 0 w 117"/>
                    <a:gd name="T1" fmla="*/ 0 h 117"/>
                    <a:gd name="T2" fmla="*/ 0 w 117"/>
                    <a:gd name="T3" fmla="*/ 0 h 117"/>
                    <a:gd name="T4" fmla="*/ 0 w 117"/>
                    <a:gd name="T5" fmla="*/ 0 h 117"/>
                    <a:gd name="T6" fmla="*/ 0 w 117"/>
                    <a:gd name="T7" fmla="*/ 0 h 117"/>
                    <a:gd name="T8" fmla="*/ 0 w 117"/>
                    <a:gd name="T9" fmla="*/ 0 h 117"/>
                    <a:gd name="T10" fmla="*/ 0 w 117"/>
                    <a:gd name="T11" fmla="*/ 0 h 117"/>
                    <a:gd name="T12" fmla="*/ 0 w 117"/>
                    <a:gd name="T13" fmla="*/ 0 h 117"/>
                    <a:gd name="T14" fmla="*/ 0 w 117"/>
                    <a:gd name="T15" fmla="*/ 0 h 117"/>
                    <a:gd name="T16" fmla="*/ 0 w 117"/>
                    <a:gd name="T17" fmla="*/ 0 h 117"/>
                    <a:gd name="T18" fmla="*/ 0 w 117"/>
                    <a:gd name="T19" fmla="*/ 0 h 117"/>
                    <a:gd name="T20" fmla="*/ 0 w 117"/>
                    <a:gd name="T21" fmla="*/ 0 h 117"/>
                    <a:gd name="T22" fmla="*/ 0 w 117"/>
                    <a:gd name="T23" fmla="*/ 0 h 117"/>
                    <a:gd name="T24" fmla="*/ 0 w 117"/>
                    <a:gd name="T25" fmla="*/ 0 h 117"/>
                    <a:gd name="T26" fmla="*/ 0 w 117"/>
                    <a:gd name="T27" fmla="*/ 0 h 117"/>
                    <a:gd name="T28" fmla="*/ 0 w 117"/>
                    <a:gd name="T29" fmla="*/ 0 h 117"/>
                    <a:gd name="T30" fmla="*/ 0 w 117"/>
                    <a:gd name="T31" fmla="*/ 0 h 117"/>
                    <a:gd name="T32" fmla="*/ 0 w 117"/>
                    <a:gd name="T33" fmla="*/ 0 h 117"/>
                    <a:gd name="T34" fmla="*/ 0 w 117"/>
                    <a:gd name="T35" fmla="*/ 0 h 117"/>
                    <a:gd name="T36" fmla="*/ 0 w 117"/>
                    <a:gd name="T37" fmla="*/ 0 h 117"/>
                    <a:gd name="T38" fmla="*/ 0 w 117"/>
                    <a:gd name="T39" fmla="*/ 0 h 117"/>
                    <a:gd name="T40" fmla="*/ 0 w 117"/>
                    <a:gd name="T41" fmla="*/ 0 h 117"/>
                    <a:gd name="T42" fmla="*/ 0 w 117"/>
                    <a:gd name="T43" fmla="*/ 0 h 117"/>
                    <a:gd name="T44" fmla="*/ 0 w 117"/>
                    <a:gd name="T45" fmla="*/ 0 h 117"/>
                    <a:gd name="T46" fmla="*/ 0 w 117"/>
                    <a:gd name="T47" fmla="*/ 0 h 117"/>
                    <a:gd name="T48" fmla="*/ 0 w 117"/>
                    <a:gd name="T49" fmla="*/ 0 h 117"/>
                    <a:gd name="T50" fmla="*/ 0 w 117"/>
                    <a:gd name="T51" fmla="*/ 0 h 117"/>
                    <a:gd name="T52" fmla="*/ 0 w 117"/>
                    <a:gd name="T53" fmla="*/ 0 h 117"/>
                    <a:gd name="T54" fmla="*/ 0 w 117"/>
                    <a:gd name="T55" fmla="*/ 0 h 117"/>
                    <a:gd name="T56" fmla="*/ 0 w 117"/>
                    <a:gd name="T57" fmla="*/ 0 h 117"/>
                    <a:gd name="T58" fmla="*/ 0 w 117"/>
                    <a:gd name="T59" fmla="*/ 0 h 117"/>
                    <a:gd name="T60" fmla="*/ 0 w 117"/>
                    <a:gd name="T61" fmla="*/ 0 h 117"/>
                    <a:gd name="T62" fmla="*/ 0 w 117"/>
                    <a:gd name="T63" fmla="*/ 0 h 117"/>
                    <a:gd name="T64" fmla="*/ 0 w 117"/>
                    <a:gd name="T65" fmla="*/ 0 h 117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w 117"/>
                    <a:gd name="T100" fmla="*/ 0 h 117"/>
                    <a:gd name="T101" fmla="*/ 117 w 117"/>
                    <a:gd name="T102" fmla="*/ 117 h 117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T99" t="T100" r="T101" b="T102"/>
                  <a:pathLst>
                    <a:path w="117" h="117">
                      <a:moveTo>
                        <a:pt x="58" y="117"/>
                      </a:moveTo>
                      <a:lnTo>
                        <a:pt x="70" y="116"/>
                      </a:lnTo>
                      <a:lnTo>
                        <a:pt x="81" y="112"/>
                      </a:lnTo>
                      <a:lnTo>
                        <a:pt x="90" y="106"/>
                      </a:lnTo>
                      <a:lnTo>
                        <a:pt x="100" y="100"/>
                      </a:lnTo>
                      <a:lnTo>
                        <a:pt x="106" y="90"/>
                      </a:lnTo>
                      <a:lnTo>
                        <a:pt x="112" y="81"/>
                      </a:lnTo>
                      <a:lnTo>
                        <a:pt x="116" y="70"/>
                      </a:lnTo>
                      <a:lnTo>
                        <a:pt x="117" y="58"/>
                      </a:lnTo>
                      <a:lnTo>
                        <a:pt x="116" y="46"/>
                      </a:lnTo>
                      <a:lnTo>
                        <a:pt x="112" y="35"/>
                      </a:lnTo>
                      <a:lnTo>
                        <a:pt x="106" y="25"/>
                      </a:lnTo>
                      <a:lnTo>
                        <a:pt x="100" y="17"/>
                      </a:lnTo>
                      <a:lnTo>
                        <a:pt x="90" y="9"/>
                      </a:lnTo>
                      <a:lnTo>
                        <a:pt x="81" y="4"/>
                      </a:lnTo>
                      <a:lnTo>
                        <a:pt x="70" y="1"/>
                      </a:lnTo>
                      <a:lnTo>
                        <a:pt x="58" y="0"/>
                      </a:lnTo>
                      <a:lnTo>
                        <a:pt x="47" y="1"/>
                      </a:lnTo>
                      <a:lnTo>
                        <a:pt x="36" y="4"/>
                      </a:lnTo>
                      <a:lnTo>
                        <a:pt x="26" y="9"/>
                      </a:lnTo>
                      <a:lnTo>
                        <a:pt x="17" y="17"/>
                      </a:lnTo>
                      <a:lnTo>
                        <a:pt x="10" y="25"/>
                      </a:lnTo>
                      <a:lnTo>
                        <a:pt x="5" y="35"/>
                      </a:lnTo>
                      <a:lnTo>
                        <a:pt x="1" y="46"/>
                      </a:lnTo>
                      <a:lnTo>
                        <a:pt x="0" y="58"/>
                      </a:lnTo>
                      <a:lnTo>
                        <a:pt x="1" y="70"/>
                      </a:lnTo>
                      <a:lnTo>
                        <a:pt x="5" y="81"/>
                      </a:lnTo>
                      <a:lnTo>
                        <a:pt x="10" y="90"/>
                      </a:lnTo>
                      <a:lnTo>
                        <a:pt x="17" y="100"/>
                      </a:lnTo>
                      <a:lnTo>
                        <a:pt x="26" y="106"/>
                      </a:lnTo>
                      <a:lnTo>
                        <a:pt x="36" y="112"/>
                      </a:lnTo>
                      <a:lnTo>
                        <a:pt x="47" y="116"/>
                      </a:lnTo>
                      <a:lnTo>
                        <a:pt x="58" y="117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891" name="Freeform 381"/>
                <p:cNvSpPr>
                  <a:spLocks/>
                </p:cNvSpPr>
                <p:nvPr/>
              </p:nvSpPr>
              <p:spPr bwMode="auto">
                <a:xfrm>
                  <a:off x="4890" y="1666"/>
                  <a:ext cx="9" cy="9"/>
                </a:xfrm>
                <a:custGeom>
                  <a:avLst/>
                  <a:gdLst>
                    <a:gd name="T0" fmla="*/ 0 w 58"/>
                    <a:gd name="T1" fmla="*/ 0 h 59"/>
                    <a:gd name="T2" fmla="*/ 0 w 58"/>
                    <a:gd name="T3" fmla="*/ 0 h 59"/>
                    <a:gd name="T4" fmla="*/ 0 w 58"/>
                    <a:gd name="T5" fmla="*/ 0 h 59"/>
                    <a:gd name="T6" fmla="*/ 0 w 58"/>
                    <a:gd name="T7" fmla="*/ 0 h 59"/>
                    <a:gd name="T8" fmla="*/ 0 w 58"/>
                    <a:gd name="T9" fmla="*/ 0 h 59"/>
                    <a:gd name="T10" fmla="*/ 0 w 58"/>
                    <a:gd name="T11" fmla="*/ 0 h 59"/>
                    <a:gd name="T12" fmla="*/ 0 w 58"/>
                    <a:gd name="T13" fmla="*/ 0 h 59"/>
                    <a:gd name="T14" fmla="*/ 0 w 58"/>
                    <a:gd name="T15" fmla="*/ 0 h 59"/>
                    <a:gd name="T16" fmla="*/ 0 w 58"/>
                    <a:gd name="T17" fmla="*/ 0 h 59"/>
                    <a:gd name="T18" fmla="*/ 0 w 58"/>
                    <a:gd name="T19" fmla="*/ 0 h 59"/>
                    <a:gd name="T20" fmla="*/ 0 w 58"/>
                    <a:gd name="T21" fmla="*/ 0 h 59"/>
                    <a:gd name="T22" fmla="*/ 0 w 58"/>
                    <a:gd name="T23" fmla="*/ 0 h 59"/>
                    <a:gd name="T24" fmla="*/ 0 w 58"/>
                    <a:gd name="T25" fmla="*/ 0 h 59"/>
                    <a:gd name="T26" fmla="*/ 0 w 58"/>
                    <a:gd name="T27" fmla="*/ 0 h 59"/>
                    <a:gd name="T28" fmla="*/ 0 w 58"/>
                    <a:gd name="T29" fmla="*/ 0 h 59"/>
                    <a:gd name="T30" fmla="*/ 0 w 58"/>
                    <a:gd name="T31" fmla="*/ 0 h 59"/>
                    <a:gd name="T32" fmla="*/ 0 w 58"/>
                    <a:gd name="T33" fmla="*/ 0 h 59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58"/>
                    <a:gd name="T52" fmla="*/ 0 h 59"/>
                    <a:gd name="T53" fmla="*/ 58 w 58"/>
                    <a:gd name="T54" fmla="*/ 59 h 59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58" h="59">
                      <a:moveTo>
                        <a:pt x="29" y="59"/>
                      </a:moveTo>
                      <a:lnTo>
                        <a:pt x="40" y="56"/>
                      </a:lnTo>
                      <a:lnTo>
                        <a:pt x="50" y="49"/>
                      </a:lnTo>
                      <a:lnTo>
                        <a:pt x="56" y="40"/>
                      </a:lnTo>
                      <a:lnTo>
                        <a:pt x="58" y="29"/>
                      </a:lnTo>
                      <a:lnTo>
                        <a:pt x="56" y="17"/>
                      </a:lnTo>
                      <a:lnTo>
                        <a:pt x="50" y="8"/>
                      </a:lnTo>
                      <a:lnTo>
                        <a:pt x="40" y="2"/>
                      </a:lnTo>
                      <a:lnTo>
                        <a:pt x="29" y="0"/>
                      </a:lnTo>
                      <a:lnTo>
                        <a:pt x="17" y="2"/>
                      </a:lnTo>
                      <a:lnTo>
                        <a:pt x="8" y="8"/>
                      </a:lnTo>
                      <a:lnTo>
                        <a:pt x="2" y="17"/>
                      </a:lnTo>
                      <a:lnTo>
                        <a:pt x="0" y="29"/>
                      </a:lnTo>
                      <a:lnTo>
                        <a:pt x="2" y="40"/>
                      </a:lnTo>
                      <a:lnTo>
                        <a:pt x="8" y="49"/>
                      </a:lnTo>
                      <a:lnTo>
                        <a:pt x="17" y="56"/>
                      </a:lnTo>
                      <a:lnTo>
                        <a:pt x="29" y="5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892" name="Freeform 382"/>
                <p:cNvSpPr>
                  <a:spLocks/>
                </p:cNvSpPr>
                <p:nvPr/>
              </p:nvSpPr>
              <p:spPr bwMode="auto">
                <a:xfrm>
                  <a:off x="4905" y="1667"/>
                  <a:ext cx="8" cy="8"/>
                </a:xfrm>
                <a:custGeom>
                  <a:avLst/>
                  <a:gdLst>
                    <a:gd name="T0" fmla="*/ 0 w 58"/>
                    <a:gd name="T1" fmla="*/ 0 h 59"/>
                    <a:gd name="T2" fmla="*/ 0 w 58"/>
                    <a:gd name="T3" fmla="*/ 0 h 59"/>
                    <a:gd name="T4" fmla="*/ 0 w 58"/>
                    <a:gd name="T5" fmla="*/ 0 h 59"/>
                    <a:gd name="T6" fmla="*/ 0 w 58"/>
                    <a:gd name="T7" fmla="*/ 0 h 59"/>
                    <a:gd name="T8" fmla="*/ 0 w 58"/>
                    <a:gd name="T9" fmla="*/ 0 h 59"/>
                    <a:gd name="T10" fmla="*/ 0 w 58"/>
                    <a:gd name="T11" fmla="*/ 0 h 59"/>
                    <a:gd name="T12" fmla="*/ 0 w 58"/>
                    <a:gd name="T13" fmla="*/ 0 h 59"/>
                    <a:gd name="T14" fmla="*/ 0 w 58"/>
                    <a:gd name="T15" fmla="*/ 0 h 59"/>
                    <a:gd name="T16" fmla="*/ 0 w 58"/>
                    <a:gd name="T17" fmla="*/ 0 h 59"/>
                    <a:gd name="T18" fmla="*/ 0 w 58"/>
                    <a:gd name="T19" fmla="*/ 0 h 59"/>
                    <a:gd name="T20" fmla="*/ 0 w 58"/>
                    <a:gd name="T21" fmla="*/ 0 h 59"/>
                    <a:gd name="T22" fmla="*/ 0 w 58"/>
                    <a:gd name="T23" fmla="*/ 0 h 59"/>
                    <a:gd name="T24" fmla="*/ 0 w 58"/>
                    <a:gd name="T25" fmla="*/ 0 h 59"/>
                    <a:gd name="T26" fmla="*/ 0 w 58"/>
                    <a:gd name="T27" fmla="*/ 0 h 59"/>
                    <a:gd name="T28" fmla="*/ 0 w 58"/>
                    <a:gd name="T29" fmla="*/ 0 h 59"/>
                    <a:gd name="T30" fmla="*/ 0 w 58"/>
                    <a:gd name="T31" fmla="*/ 0 h 59"/>
                    <a:gd name="T32" fmla="*/ 0 w 58"/>
                    <a:gd name="T33" fmla="*/ 0 h 59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58"/>
                    <a:gd name="T52" fmla="*/ 0 h 59"/>
                    <a:gd name="T53" fmla="*/ 58 w 58"/>
                    <a:gd name="T54" fmla="*/ 59 h 59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58" h="59">
                      <a:moveTo>
                        <a:pt x="29" y="59"/>
                      </a:moveTo>
                      <a:lnTo>
                        <a:pt x="41" y="57"/>
                      </a:lnTo>
                      <a:lnTo>
                        <a:pt x="50" y="51"/>
                      </a:lnTo>
                      <a:lnTo>
                        <a:pt x="56" y="42"/>
                      </a:lnTo>
                      <a:lnTo>
                        <a:pt x="58" y="30"/>
                      </a:lnTo>
                      <a:lnTo>
                        <a:pt x="56" y="19"/>
                      </a:lnTo>
                      <a:lnTo>
                        <a:pt x="50" y="9"/>
                      </a:lnTo>
                      <a:lnTo>
                        <a:pt x="41" y="3"/>
                      </a:lnTo>
                      <a:lnTo>
                        <a:pt x="29" y="0"/>
                      </a:lnTo>
                      <a:lnTo>
                        <a:pt x="18" y="3"/>
                      </a:lnTo>
                      <a:lnTo>
                        <a:pt x="9" y="9"/>
                      </a:lnTo>
                      <a:lnTo>
                        <a:pt x="2" y="19"/>
                      </a:lnTo>
                      <a:lnTo>
                        <a:pt x="0" y="30"/>
                      </a:lnTo>
                      <a:lnTo>
                        <a:pt x="2" y="42"/>
                      </a:lnTo>
                      <a:lnTo>
                        <a:pt x="9" y="51"/>
                      </a:lnTo>
                      <a:lnTo>
                        <a:pt x="18" y="57"/>
                      </a:lnTo>
                      <a:lnTo>
                        <a:pt x="29" y="5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893" name="Freeform 383"/>
                <p:cNvSpPr>
                  <a:spLocks/>
                </p:cNvSpPr>
                <p:nvPr/>
              </p:nvSpPr>
              <p:spPr bwMode="auto">
                <a:xfrm>
                  <a:off x="4849" y="1552"/>
                  <a:ext cx="23" cy="114"/>
                </a:xfrm>
                <a:custGeom>
                  <a:avLst/>
                  <a:gdLst>
                    <a:gd name="T0" fmla="*/ 0 w 166"/>
                    <a:gd name="T1" fmla="*/ 0 h 800"/>
                    <a:gd name="T2" fmla="*/ 0 w 166"/>
                    <a:gd name="T3" fmla="*/ 0 h 800"/>
                    <a:gd name="T4" fmla="*/ 0 w 166"/>
                    <a:gd name="T5" fmla="*/ 0 h 800"/>
                    <a:gd name="T6" fmla="*/ 0 w 166"/>
                    <a:gd name="T7" fmla="*/ 0 h 800"/>
                    <a:gd name="T8" fmla="*/ 0 w 166"/>
                    <a:gd name="T9" fmla="*/ 0 h 800"/>
                    <a:gd name="T10" fmla="*/ 0 w 166"/>
                    <a:gd name="T11" fmla="*/ 0 h 800"/>
                    <a:gd name="T12" fmla="*/ 0 w 166"/>
                    <a:gd name="T13" fmla="*/ 0 h 800"/>
                    <a:gd name="T14" fmla="*/ 0 w 166"/>
                    <a:gd name="T15" fmla="*/ 0 h 800"/>
                    <a:gd name="T16" fmla="*/ 0 w 166"/>
                    <a:gd name="T17" fmla="*/ 0 h 800"/>
                    <a:gd name="T18" fmla="*/ 0 w 166"/>
                    <a:gd name="T19" fmla="*/ 0 h 800"/>
                    <a:gd name="T20" fmla="*/ 0 w 166"/>
                    <a:gd name="T21" fmla="*/ 0 h 800"/>
                    <a:gd name="T22" fmla="*/ 0 w 166"/>
                    <a:gd name="T23" fmla="*/ 0 h 800"/>
                    <a:gd name="T24" fmla="*/ 0 w 166"/>
                    <a:gd name="T25" fmla="*/ 0 h 800"/>
                    <a:gd name="T26" fmla="*/ 0 w 166"/>
                    <a:gd name="T27" fmla="*/ 0 h 800"/>
                    <a:gd name="T28" fmla="*/ 0 w 166"/>
                    <a:gd name="T29" fmla="*/ 0 h 800"/>
                    <a:gd name="T30" fmla="*/ 0 w 166"/>
                    <a:gd name="T31" fmla="*/ 0 h 800"/>
                    <a:gd name="T32" fmla="*/ 0 w 166"/>
                    <a:gd name="T33" fmla="*/ 0 h 800"/>
                    <a:gd name="T34" fmla="*/ 0 w 166"/>
                    <a:gd name="T35" fmla="*/ 0 h 800"/>
                    <a:gd name="T36" fmla="*/ 0 w 166"/>
                    <a:gd name="T37" fmla="*/ 0 h 800"/>
                    <a:gd name="T38" fmla="*/ 0 w 166"/>
                    <a:gd name="T39" fmla="*/ 0 h 800"/>
                    <a:gd name="T40" fmla="*/ 0 w 166"/>
                    <a:gd name="T41" fmla="*/ 0 h 800"/>
                    <a:gd name="T42" fmla="*/ 0 w 166"/>
                    <a:gd name="T43" fmla="*/ 0 h 800"/>
                    <a:gd name="T44" fmla="*/ 0 w 166"/>
                    <a:gd name="T45" fmla="*/ 0 h 800"/>
                    <a:gd name="T46" fmla="*/ 0 w 166"/>
                    <a:gd name="T47" fmla="*/ 0 h 800"/>
                    <a:gd name="T48" fmla="*/ 0 w 166"/>
                    <a:gd name="T49" fmla="*/ 0 h 800"/>
                    <a:gd name="T50" fmla="*/ 0 w 166"/>
                    <a:gd name="T51" fmla="*/ 0 h 800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66"/>
                    <a:gd name="T79" fmla="*/ 0 h 800"/>
                    <a:gd name="T80" fmla="*/ 166 w 166"/>
                    <a:gd name="T81" fmla="*/ 800 h 800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66" h="800">
                      <a:moveTo>
                        <a:pt x="52" y="16"/>
                      </a:moveTo>
                      <a:lnTo>
                        <a:pt x="47" y="32"/>
                      </a:lnTo>
                      <a:lnTo>
                        <a:pt x="36" y="77"/>
                      </a:lnTo>
                      <a:lnTo>
                        <a:pt x="21" y="148"/>
                      </a:lnTo>
                      <a:lnTo>
                        <a:pt x="8" y="244"/>
                      </a:lnTo>
                      <a:lnTo>
                        <a:pt x="0" y="359"/>
                      </a:lnTo>
                      <a:lnTo>
                        <a:pt x="2" y="492"/>
                      </a:lnTo>
                      <a:lnTo>
                        <a:pt x="15" y="640"/>
                      </a:lnTo>
                      <a:lnTo>
                        <a:pt x="46" y="800"/>
                      </a:lnTo>
                      <a:lnTo>
                        <a:pt x="161" y="794"/>
                      </a:lnTo>
                      <a:lnTo>
                        <a:pt x="156" y="770"/>
                      </a:lnTo>
                      <a:lnTo>
                        <a:pt x="145" y="706"/>
                      </a:lnTo>
                      <a:lnTo>
                        <a:pt x="131" y="610"/>
                      </a:lnTo>
                      <a:lnTo>
                        <a:pt x="118" y="493"/>
                      </a:lnTo>
                      <a:lnTo>
                        <a:pt x="111" y="364"/>
                      </a:lnTo>
                      <a:lnTo>
                        <a:pt x="115" y="235"/>
                      </a:lnTo>
                      <a:lnTo>
                        <a:pt x="132" y="113"/>
                      </a:lnTo>
                      <a:lnTo>
                        <a:pt x="166" y="9"/>
                      </a:lnTo>
                      <a:lnTo>
                        <a:pt x="166" y="8"/>
                      </a:lnTo>
                      <a:lnTo>
                        <a:pt x="166" y="6"/>
                      </a:lnTo>
                      <a:lnTo>
                        <a:pt x="164" y="4"/>
                      </a:lnTo>
                      <a:lnTo>
                        <a:pt x="157" y="0"/>
                      </a:lnTo>
                      <a:lnTo>
                        <a:pt x="143" y="0"/>
                      </a:lnTo>
                      <a:lnTo>
                        <a:pt x="123" y="1"/>
                      </a:lnTo>
                      <a:lnTo>
                        <a:pt x="93" y="7"/>
                      </a:lnTo>
                      <a:lnTo>
                        <a:pt x="52" y="1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894" name="Freeform 384"/>
                <p:cNvSpPr>
                  <a:spLocks/>
                </p:cNvSpPr>
                <p:nvPr/>
              </p:nvSpPr>
              <p:spPr bwMode="auto">
                <a:xfrm>
                  <a:off x="4971" y="1538"/>
                  <a:ext cx="32" cy="128"/>
                </a:xfrm>
                <a:custGeom>
                  <a:avLst/>
                  <a:gdLst>
                    <a:gd name="T0" fmla="*/ 0 w 225"/>
                    <a:gd name="T1" fmla="*/ 0 h 893"/>
                    <a:gd name="T2" fmla="*/ 0 w 225"/>
                    <a:gd name="T3" fmla="*/ 0 h 893"/>
                    <a:gd name="T4" fmla="*/ 0 w 225"/>
                    <a:gd name="T5" fmla="*/ 0 h 893"/>
                    <a:gd name="T6" fmla="*/ 0 w 225"/>
                    <a:gd name="T7" fmla="*/ 0 h 893"/>
                    <a:gd name="T8" fmla="*/ 0 w 225"/>
                    <a:gd name="T9" fmla="*/ 0 h 893"/>
                    <a:gd name="T10" fmla="*/ 0 w 225"/>
                    <a:gd name="T11" fmla="*/ 0 h 893"/>
                    <a:gd name="T12" fmla="*/ 0 w 225"/>
                    <a:gd name="T13" fmla="*/ 0 h 893"/>
                    <a:gd name="T14" fmla="*/ 0 w 225"/>
                    <a:gd name="T15" fmla="*/ 0 h 893"/>
                    <a:gd name="T16" fmla="*/ 0 w 225"/>
                    <a:gd name="T17" fmla="*/ 0 h 893"/>
                    <a:gd name="T18" fmla="*/ 0 w 225"/>
                    <a:gd name="T19" fmla="*/ 0 h 893"/>
                    <a:gd name="T20" fmla="*/ 0 w 225"/>
                    <a:gd name="T21" fmla="*/ 0 h 893"/>
                    <a:gd name="T22" fmla="*/ 0 w 225"/>
                    <a:gd name="T23" fmla="*/ 0 h 893"/>
                    <a:gd name="T24" fmla="*/ 0 w 225"/>
                    <a:gd name="T25" fmla="*/ 0 h 893"/>
                    <a:gd name="T26" fmla="*/ 0 w 225"/>
                    <a:gd name="T27" fmla="*/ 0 h 893"/>
                    <a:gd name="T28" fmla="*/ 0 w 225"/>
                    <a:gd name="T29" fmla="*/ 0 h 893"/>
                    <a:gd name="T30" fmla="*/ 0 w 225"/>
                    <a:gd name="T31" fmla="*/ 0 h 893"/>
                    <a:gd name="T32" fmla="*/ 0 w 225"/>
                    <a:gd name="T33" fmla="*/ 0 h 893"/>
                    <a:gd name="T34" fmla="*/ 0 w 225"/>
                    <a:gd name="T35" fmla="*/ 0 h 893"/>
                    <a:gd name="T36" fmla="*/ 0 w 225"/>
                    <a:gd name="T37" fmla="*/ 0 h 893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225"/>
                    <a:gd name="T58" fmla="*/ 0 h 893"/>
                    <a:gd name="T59" fmla="*/ 225 w 225"/>
                    <a:gd name="T60" fmla="*/ 893 h 893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225" h="893">
                      <a:moveTo>
                        <a:pt x="225" y="6"/>
                      </a:moveTo>
                      <a:lnTo>
                        <a:pt x="219" y="12"/>
                      </a:lnTo>
                      <a:lnTo>
                        <a:pt x="204" y="35"/>
                      </a:lnTo>
                      <a:lnTo>
                        <a:pt x="185" y="82"/>
                      </a:lnTo>
                      <a:lnTo>
                        <a:pt x="165" y="158"/>
                      </a:lnTo>
                      <a:lnTo>
                        <a:pt x="149" y="270"/>
                      </a:lnTo>
                      <a:lnTo>
                        <a:pt x="141" y="427"/>
                      </a:lnTo>
                      <a:lnTo>
                        <a:pt x="146" y="631"/>
                      </a:lnTo>
                      <a:lnTo>
                        <a:pt x="168" y="893"/>
                      </a:lnTo>
                      <a:lnTo>
                        <a:pt x="41" y="893"/>
                      </a:lnTo>
                      <a:lnTo>
                        <a:pt x="36" y="867"/>
                      </a:lnTo>
                      <a:lnTo>
                        <a:pt x="26" y="794"/>
                      </a:lnTo>
                      <a:lnTo>
                        <a:pt x="13" y="686"/>
                      </a:lnTo>
                      <a:lnTo>
                        <a:pt x="3" y="554"/>
                      </a:lnTo>
                      <a:lnTo>
                        <a:pt x="0" y="408"/>
                      </a:lnTo>
                      <a:lnTo>
                        <a:pt x="6" y="260"/>
                      </a:lnTo>
                      <a:lnTo>
                        <a:pt x="30" y="121"/>
                      </a:lnTo>
                      <a:lnTo>
                        <a:pt x="73" y="0"/>
                      </a:lnTo>
                      <a:lnTo>
                        <a:pt x="225" y="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895" name="Freeform 385"/>
                <p:cNvSpPr>
                  <a:spLocks/>
                </p:cNvSpPr>
                <p:nvPr/>
              </p:nvSpPr>
              <p:spPr bwMode="auto">
                <a:xfrm>
                  <a:off x="4849" y="1559"/>
                  <a:ext cx="21" cy="100"/>
                </a:xfrm>
                <a:custGeom>
                  <a:avLst/>
                  <a:gdLst>
                    <a:gd name="T0" fmla="*/ 0 w 145"/>
                    <a:gd name="T1" fmla="*/ 0 h 699"/>
                    <a:gd name="T2" fmla="*/ 0 w 145"/>
                    <a:gd name="T3" fmla="*/ 0 h 699"/>
                    <a:gd name="T4" fmla="*/ 0 w 145"/>
                    <a:gd name="T5" fmla="*/ 0 h 699"/>
                    <a:gd name="T6" fmla="*/ 0 w 145"/>
                    <a:gd name="T7" fmla="*/ 0 h 699"/>
                    <a:gd name="T8" fmla="*/ 0 w 145"/>
                    <a:gd name="T9" fmla="*/ 0 h 699"/>
                    <a:gd name="T10" fmla="*/ 0 w 145"/>
                    <a:gd name="T11" fmla="*/ 0 h 699"/>
                    <a:gd name="T12" fmla="*/ 0 w 145"/>
                    <a:gd name="T13" fmla="*/ 0 h 699"/>
                    <a:gd name="T14" fmla="*/ 0 w 145"/>
                    <a:gd name="T15" fmla="*/ 0 h 699"/>
                    <a:gd name="T16" fmla="*/ 0 w 145"/>
                    <a:gd name="T17" fmla="*/ 0 h 699"/>
                    <a:gd name="T18" fmla="*/ 0 w 145"/>
                    <a:gd name="T19" fmla="*/ 0 h 699"/>
                    <a:gd name="T20" fmla="*/ 0 w 145"/>
                    <a:gd name="T21" fmla="*/ 0 h 699"/>
                    <a:gd name="T22" fmla="*/ 0 w 145"/>
                    <a:gd name="T23" fmla="*/ 0 h 699"/>
                    <a:gd name="T24" fmla="*/ 0 w 145"/>
                    <a:gd name="T25" fmla="*/ 0 h 699"/>
                    <a:gd name="T26" fmla="*/ 0 w 145"/>
                    <a:gd name="T27" fmla="*/ 0 h 699"/>
                    <a:gd name="T28" fmla="*/ 0 w 145"/>
                    <a:gd name="T29" fmla="*/ 0 h 699"/>
                    <a:gd name="T30" fmla="*/ 0 w 145"/>
                    <a:gd name="T31" fmla="*/ 0 h 699"/>
                    <a:gd name="T32" fmla="*/ 0 w 145"/>
                    <a:gd name="T33" fmla="*/ 0 h 699"/>
                    <a:gd name="T34" fmla="*/ 0 w 145"/>
                    <a:gd name="T35" fmla="*/ 0 h 699"/>
                    <a:gd name="T36" fmla="*/ 0 w 145"/>
                    <a:gd name="T37" fmla="*/ 0 h 699"/>
                    <a:gd name="T38" fmla="*/ 0 w 145"/>
                    <a:gd name="T39" fmla="*/ 0 h 699"/>
                    <a:gd name="T40" fmla="*/ 0 w 145"/>
                    <a:gd name="T41" fmla="*/ 0 h 699"/>
                    <a:gd name="T42" fmla="*/ 0 w 145"/>
                    <a:gd name="T43" fmla="*/ 0 h 699"/>
                    <a:gd name="T44" fmla="*/ 0 w 145"/>
                    <a:gd name="T45" fmla="*/ 0 h 699"/>
                    <a:gd name="T46" fmla="*/ 0 w 145"/>
                    <a:gd name="T47" fmla="*/ 0 h 699"/>
                    <a:gd name="T48" fmla="*/ 0 w 145"/>
                    <a:gd name="T49" fmla="*/ 0 h 699"/>
                    <a:gd name="T50" fmla="*/ 0 w 145"/>
                    <a:gd name="T51" fmla="*/ 0 h 699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45"/>
                    <a:gd name="T79" fmla="*/ 0 h 699"/>
                    <a:gd name="T80" fmla="*/ 145 w 145"/>
                    <a:gd name="T81" fmla="*/ 699 h 699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45" h="699">
                      <a:moveTo>
                        <a:pt x="46" y="14"/>
                      </a:moveTo>
                      <a:lnTo>
                        <a:pt x="41" y="28"/>
                      </a:lnTo>
                      <a:lnTo>
                        <a:pt x="32" y="67"/>
                      </a:lnTo>
                      <a:lnTo>
                        <a:pt x="20" y="130"/>
                      </a:lnTo>
                      <a:lnTo>
                        <a:pt x="7" y="213"/>
                      </a:lnTo>
                      <a:lnTo>
                        <a:pt x="0" y="314"/>
                      </a:lnTo>
                      <a:lnTo>
                        <a:pt x="1" y="430"/>
                      </a:lnTo>
                      <a:lnTo>
                        <a:pt x="13" y="559"/>
                      </a:lnTo>
                      <a:lnTo>
                        <a:pt x="40" y="699"/>
                      </a:lnTo>
                      <a:lnTo>
                        <a:pt x="140" y="693"/>
                      </a:lnTo>
                      <a:lnTo>
                        <a:pt x="135" y="672"/>
                      </a:lnTo>
                      <a:lnTo>
                        <a:pt x="126" y="616"/>
                      </a:lnTo>
                      <a:lnTo>
                        <a:pt x="113" y="532"/>
                      </a:lnTo>
                      <a:lnTo>
                        <a:pt x="103" y="430"/>
                      </a:lnTo>
                      <a:lnTo>
                        <a:pt x="97" y="317"/>
                      </a:lnTo>
                      <a:lnTo>
                        <a:pt x="100" y="205"/>
                      </a:lnTo>
                      <a:lnTo>
                        <a:pt x="115" y="98"/>
                      </a:lnTo>
                      <a:lnTo>
                        <a:pt x="145" y="8"/>
                      </a:lnTo>
                      <a:lnTo>
                        <a:pt x="145" y="7"/>
                      </a:lnTo>
                      <a:lnTo>
                        <a:pt x="145" y="5"/>
                      </a:lnTo>
                      <a:lnTo>
                        <a:pt x="143" y="3"/>
                      </a:lnTo>
                      <a:lnTo>
                        <a:pt x="137" y="0"/>
                      </a:lnTo>
                      <a:lnTo>
                        <a:pt x="126" y="0"/>
                      </a:lnTo>
                      <a:lnTo>
                        <a:pt x="108" y="1"/>
                      </a:lnTo>
                      <a:lnTo>
                        <a:pt x="81" y="6"/>
                      </a:lnTo>
                      <a:lnTo>
                        <a:pt x="46" y="14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896" name="Freeform 386"/>
                <p:cNvSpPr>
                  <a:spLocks/>
                </p:cNvSpPr>
                <p:nvPr/>
              </p:nvSpPr>
              <p:spPr bwMode="auto">
                <a:xfrm>
                  <a:off x="4850" y="1566"/>
                  <a:ext cx="18" cy="85"/>
                </a:xfrm>
                <a:custGeom>
                  <a:avLst/>
                  <a:gdLst>
                    <a:gd name="T0" fmla="*/ 0 w 123"/>
                    <a:gd name="T1" fmla="*/ 0 h 597"/>
                    <a:gd name="T2" fmla="*/ 0 w 123"/>
                    <a:gd name="T3" fmla="*/ 0 h 597"/>
                    <a:gd name="T4" fmla="*/ 0 w 123"/>
                    <a:gd name="T5" fmla="*/ 0 h 597"/>
                    <a:gd name="T6" fmla="*/ 0 w 123"/>
                    <a:gd name="T7" fmla="*/ 0 h 597"/>
                    <a:gd name="T8" fmla="*/ 0 w 123"/>
                    <a:gd name="T9" fmla="*/ 0 h 597"/>
                    <a:gd name="T10" fmla="*/ 0 w 123"/>
                    <a:gd name="T11" fmla="*/ 0 h 597"/>
                    <a:gd name="T12" fmla="*/ 0 w 123"/>
                    <a:gd name="T13" fmla="*/ 0 h 597"/>
                    <a:gd name="T14" fmla="*/ 0 w 123"/>
                    <a:gd name="T15" fmla="*/ 0 h 597"/>
                    <a:gd name="T16" fmla="*/ 0 w 123"/>
                    <a:gd name="T17" fmla="*/ 0 h 597"/>
                    <a:gd name="T18" fmla="*/ 0 w 123"/>
                    <a:gd name="T19" fmla="*/ 0 h 597"/>
                    <a:gd name="T20" fmla="*/ 0 w 123"/>
                    <a:gd name="T21" fmla="*/ 0 h 597"/>
                    <a:gd name="T22" fmla="*/ 0 w 123"/>
                    <a:gd name="T23" fmla="*/ 0 h 597"/>
                    <a:gd name="T24" fmla="*/ 0 w 123"/>
                    <a:gd name="T25" fmla="*/ 0 h 597"/>
                    <a:gd name="T26" fmla="*/ 0 w 123"/>
                    <a:gd name="T27" fmla="*/ 0 h 597"/>
                    <a:gd name="T28" fmla="*/ 0 w 123"/>
                    <a:gd name="T29" fmla="*/ 0 h 597"/>
                    <a:gd name="T30" fmla="*/ 0 w 123"/>
                    <a:gd name="T31" fmla="*/ 0 h 597"/>
                    <a:gd name="T32" fmla="*/ 0 w 123"/>
                    <a:gd name="T33" fmla="*/ 0 h 597"/>
                    <a:gd name="T34" fmla="*/ 0 w 123"/>
                    <a:gd name="T35" fmla="*/ 0 h 597"/>
                    <a:gd name="T36" fmla="*/ 0 w 123"/>
                    <a:gd name="T37" fmla="*/ 0 h 597"/>
                    <a:gd name="T38" fmla="*/ 0 w 123"/>
                    <a:gd name="T39" fmla="*/ 0 h 597"/>
                    <a:gd name="T40" fmla="*/ 0 w 123"/>
                    <a:gd name="T41" fmla="*/ 0 h 597"/>
                    <a:gd name="T42" fmla="*/ 0 w 123"/>
                    <a:gd name="T43" fmla="*/ 0 h 597"/>
                    <a:gd name="T44" fmla="*/ 0 w 123"/>
                    <a:gd name="T45" fmla="*/ 0 h 597"/>
                    <a:gd name="T46" fmla="*/ 0 w 123"/>
                    <a:gd name="T47" fmla="*/ 0 h 597"/>
                    <a:gd name="T48" fmla="*/ 0 w 123"/>
                    <a:gd name="T49" fmla="*/ 0 h 597"/>
                    <a:gd name="T50" fmla="*/ 0 w 123"/>
                    <a:gd name="T51" fmla="*/ 0 h 597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23"/>
                    <a:gd name="T79" fmla="*/ 0 h 597"/>
                    <a:gd name="T80" fmla="*/ 123 w 123"/>
                    <a:gd name="T81" fmla="*/ 597 h 597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23" h="597">
                      <a:moveTo>
                        <a:pt x="39" y="12"/>
                      </a:moveTo>
                      <a:lnTo>
                        <a:pt x="35" y="23"/>
                      </a:lnTo>
                      <a:lnTo>
                        <a:pt x="26" y="57"/>
                      </a:lnTo>
                      <a:lnTo>
                        <a:pt x="16" y="111"/>
                      </a:lnTo>
                      <a:lnTo>
                        <a:pt x="6" y="181"/>
                      </a:lnTo>
                      <a:lnTo>
                        <a:pt x="0" y="267"/>
                      </a:lnTo>
                      <a:lnTo>
                        <a:pt x="1" y="367"/>
                      </a:lnTo>
                      <a:lnTo>
                        <a:pt x="11" y="477"/>
                      </a:lnTo>
                      <a:lnTo>
                        <a:pt x="34" y="597"/>
                      </a:lnTo>
                      <a:lnTo>
                        <a:pt x="119" y="591"/>
                      </a:lnTo>
                      <a:lnTo>
                        <a:pt x="115" y="574"/>
                      </a:lnTo>
                      <a:lnTo>
                        <a:pt x="107" y="526"/>
                      </a:lnTo>
                      <a:lnTo>
                        <a:pt x="97" y="454"/>
                      </a:lnTo>
                      <a:lnTo>
                        <a:pt x="88" y="367"/>
                      </a:lnTo>
                      <a:lnTo>
                        <a:pt x="82" y="272"/>
                      </a:lnTo>
                      <a:lnTo>
                        <a:pt x="84" y="175"/>
                      </a:lnTo>
                      <a:lnTo>
                        <a:pt x="97" y="84"/>
                      </a:lnTo>
                      <a:lnTo>
                        <a:pt x="123" y="7"/>
                      </a:lnTo>
                      <a:lnTo>
                        <a:pt x="123" y="6"/>
                      </a:lnTo>
                      <a:lnTo>
                        <a:pt x="123" y="5"/>
                      </a:lnTo>
                      <a:lnTo>
                        <a:pt x="121" y="3"/>
                      </a:lnTo>
                      <a:lnTo>
                        <a:pt x="117" y="0"/>
                      </a:lnTo>
                      <a:lnTo>
                        <a:pt x="106" y="0"/>
                      </a:lnTo>
                      <a:lnTo>
                        <a:pt x="91" y="2"/>
                      </a:lnTo>
                      <a:lnTo>
                        <a:pt x="70" y="5"/>
                      </a:lnTo>
                      <a:lnTo>
                        <a:pt x="39" y="12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897" name="Freeform 387"/>
                <p:cNvSpPr>
                  <a:spLocks/>
                </p:cNvSpPr>
                <p:nvPr/>
              </p:nvSpPr>
              <p:spPr bwMode="auto">
                <a:xfrm>
                  <a:off x="4851" y="1572"/>
                  <a:ext cx="15" cy="71"/>
                </a:xfrm>
                <a:custGeom>
                  <a:avLst/>
                  <a:gdLst>
                    <a:gd name="T0" fmla="*/ 0 w 103"/>
                    <a:gd name="T1" fmla="*/ 0 h 492"/>
                    <a:gd name="T2" fmla="*/ 0 w 103"/>
                    <a:gd name="T3" fmla="*/ 0 h 492"/>
                    <a:gd name="T4" fmla="*/ 0 w 103"/>
                    <a:gd name="T5" fmla="*/ 0 h 492"/>
                    <a:gd name="T6" fmla="*/ 0 w 103"/>
                    <a:gd name="T7" fmla="*/ 0 h 492"/>
                    <a:gd name="T8" fmla="*/ 0 w 103"/>
                    <a:gd name="T9" fmla="*/ 0 h 492"/>
                    <a:gd name="T10" fmla="*/ 0 w 103"/>
                    <a:gd name="T11" fmla="*/ 0 h 492"/>
                    <a:gd name="T12" fmla="*/ 0 w 103"/>
                    <a:gd name="T13" fmla="*/ 0 h 492"/>
                    <a:gd name="T14" fmla="*/ 0 w 103"/>
                    <a:gd name="T15" fmla="*/ 0 h 492"/>
                    <a:gd name="T16" fmla="*/ 0 w 103"/>
                    <a:gd name="T17" fmla="*/ 0 h 492"/>
                    <a:gd name="T18" fmla="*/ 0 w 103"/>
                    <a:gd name="T19" fmla="*/ 0 h 492"/>
                    <a:gd name="T20" fmla="*/ 0 w 103"/>
                    <a:gd name="T21" fmla="*/ 0 h 492"/>
                    <a:gd name="T22" fmla="*/ 0 w 103"/>
                    <a:gd name="T23" fmla="*/ 0 h 492"/>
                    <a:gd name="T24" fmla="*/ 0 w 103"/>
                    <a:gd name="T25" fmla="*/ 0 h 492"/>
                    <a:gd name="T26" fmla="*/ 0 w 103"/>
                    <a:gd name="T27" fmla="*/ 0 h 492"/>
                    <a:gd name="T28" fmla="*/ 0 w 103"/>
                    <a:gd name="T29" fmla="*/ 0 h 492"/>
                    <a:gd name="T30" fmla="*/ 0 w 103"/>
                    <a:gd name="T31" fmla="*/ 0 h 492"/>
                    <a:gd name="T32" fmla="*/ 0 w 103"/>
                    <a:gd name="T33" fmla="*/ 0 h 492"/>
                    <a:gd name="T34" fmla="*/ 0 w 103"/>
                    <a:gd name="T35" fmla="*/ 0 h 492"/>
                    <a:gd name="T36" fmla="*/ 0 w 103"/>
                    <a:gd name="T37" fmla="*/ 0 h 492"/>
                    <a:gd name="T38" fmla="*/ 0 w 103"/>
                    <a:gd name="T39" fmla="*/ 0 h 492"/>
                    <a:gd name="T40" fmla="*/ 0 w 103"/>
                    <a:gd name="T41" fmla="*/ 0 h 492"/>
                    <a:gd name="T42" fmla="*/ 0 w 103"/>
                    <a:gd name="T43" fmla="*/ 0 h 492"/>
                    <a:gd name="T44" fmla="*/ 0 w 103"/>
                    <a:gd name="T45" fmla="*/ 0 h 492"/>
                    <a:gd name="T46" fmla="*/ 0 w 103"/>
                    <a:gd name="T47" fmla="*/ 0 h 492"/>
                    <a:gd name="T48" fmla="*/ 0 w 103"/>
                    <a:gd name="T49" fmla="*/ 0 h 492"/>
                    <a:gd name="T50" fmla="*/ 0 w 103"/>
                    <a:gd name="T51" fmla="*/ 0 h 492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03"/>
                    <a:gd name="T79" fmla="*/ 0 h 492"/>
                    <a:gd name="T80" fmla="*/ 103 w 103"/>
                    <a:gd name="T81" fmla="*/ 492 h 492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03" h="492">
                      <a:moveTo>
                        <a:pt x="32" y="9"/>
                      </a:moveTo>
                      <a:lnTo>
                        <a:pt x="28" y="18"/>
                      </a:lnTo>
                      <a:lnTo>
                        <a:pt x="21" y="47"/>
                      </a:lnTo>
                      <a:lnTo>
                        <a:pt x="12" y="90"/>
                      </a:lnTo>
                      <a:lnTo>
                        <a:pt x="4" y="149"/>
                      </a:lnTo>
                      <a:lnTo>
                        <a:pt x="0" y="220"/>
                      </a:lnTo>
                      <a:lnTo>
                        <a:pt x="0" y="303"/>
                      </a:lnTo>
                      <a:lnTo>
                        <a:pt x="9" y="394"/>
                      </a:lnTo>
                      <a:lnTo>
                        <a:pt x="27" y="492"/>
                      </a:lnTo>
                      <a:lnTo>
                        <a:pt x="98" y="489"/>
                      </a:lnTo>
                      <a:lnTo>
                        <a:pt x="95" y="474"/>
                      </a:lnTo>
                      <a:lnTo>
                        <a:pt x="88" y="434"/>
                      </a:lnTo>
                      <a:lnTo>
                        <a:pt x="80" y="375"/>
                      </a:lnTo>
                      <a:lnTo>
                        <a:pt x="72" y="303"/>
                      </a:lnTo>
                      <a:lnTo>
                        <a:pt x="68" y="224"/>
                      </a:lnTo>
                      <a:lnTo>
                        <a:pt x="70" y="144"/>
                      </a:lnTo>
                      <a:lnTo>
                        <a:pt x="81" y="68"/>
                      </a:lnTo>
                      <a:lnTo>
                        <a:pt x="103" y="5"/>
                      </a:lnTo>
                      <a:lnTo>
                        <a:pt x="103" y="4"/>
                      </a:lnTo>
                      <a:lnTo>
                        <a:pt x="103" y="3"/>
                      </a:lnTo>
                      <a:lnTo>
                        <a:pt x="100" y="1"/>
                      </a:lnTo>
                      <a:lnTo>
                        <a:pt x="97" y="0"/>
                      </a:lnTo>
                      <a:lnTo>
                        <a:pt x="89" y="0"/>
                      </a:lnTo>
                      <a:lnTo>
                        <a:pt x="75" y="0"/>
                      </a:lnTo>
                      <a:lnTo>
                        <a:pt x="57" y="3"/>
                      </a:lnTo>
                      <a:lnTo>
                        <a:pt x="32" y="9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898" name="Freeform 388"/>
                <p:cNvSpPr>
                  <a:spLocks/>
                </p:cNvSpPr>
                <p:nvPr/>
              </p:nvSpPr>
              <p:spPr bwMode="auto">
                <a:xfrm>
                  <a:off x="4852" y="1579"/>
                  <a:ext cx="12" cy="56"/>
                </a:xfrm>
                <a:custGeom>
                  <a:avLst/>
                  <a:gdLst>
                    <a:gd name="T0" fmla="*/ 0 w 82"/>
                    <a:gd name="T1" fmla="*/ 0 h 390"/>
                    <a:gd name="T2" fmla="*/ 0 w 82"/>
                    <a:gd name="T3" fmla="*/ 0 h 390"/>
                    <a:gd name="T4" fmla="*/ 0 w 82"/>
                    <a:gd name="T5" fmla="*/ 0 h 390"/>
                    <a:gd name="T6" fmla="*/ 0 w 82"/>
                    <a:gd name="T7" fmla="*/ 0 h 390"/>
                    <a:gd name="T8" fmla="*/ 0 w 82"/>
                    <a:gd name="T9" fmla="*/ 0 h 390"/>
                    <a:gd name="T10" fmla="*/ 0 w 82"/>
                    <a:gd name="T11" fmla="*/ 0 h 390"/>
                    <a:gd name="T12" fmla="*/ 0 w 82"/>
                    <a:gd name="T13" fmla="*/ 0 h 390"/>
                    <a:gd name="T14" fmla="*/ 0 w 82"/>
                    <a:gd name="T15" fmla="*/ 0 h 390"/>
                    <a:gd name="T16" fmla="*/ 0 w 82"/>
                    <a:gd name="T17" fmla="*/ 0 h 390"/>
                    <a:gd name="T18" fmla="*/ 0 w 82"/>
                    <a:gd name="T19" fmla="*/ 0 h 390"/>
                    <a:gd name="T20" fmla="*/ 0 w 82"/>
                    <a:gd name="T21" fmla="*/ 0 h 390"/>
                    <a:gd name="T22" fmla="*/ 0 w 82"/>
                    <a:gd name="T23" fmla="*/ 0 h 390"/>
                    <a:gd name="T24" fmla="*/ 0 w 82"/>
                    <a:gd name="T25" fmla="*/ 0 h 390"/>
                    <a:gd name="T26" fmla="*/ 0 w 82"/>
                    <a:gd name="T27" fmla="*/ 0 h 390"/>
                    <a:gd name="T28" fmla="*/ 0 w 82"/>
                    <a:gd name="T29" fmla="*/ 0 h 390"/>
                    <a:gd name="T30" fmla="*/ 0 w 82"/>
                    <a:gd name="T31" fmla="*/ 0 h 390"/>
                    <a:gd name="T32" fmla="*/ 0 w 82"/>
                    <a:gd name="T33" fmla="*/ 0 h 390"/>
                    <a:gd name="T34" fmla="*/ 0 w 82"/>
                    <a:gd name="T35" fmla="*/ 0 h 390"/>
                    <a:gd name="T36" fmla="*/ 0 w 82"/>
                    <a:gd name="T37" fmla="*/ 0 h 390"/>
                    <a:gd name="T38" fmla="*/ 0 w 82"/>
                    <a:gd name="T39" fmla="*/ 0 h 390"/>
                    <a:gd name="T40" fmla="*/ 0 w 82"/>
                    <a:gd name="T41" fmla="*/ 0 h 390"/>
                    <a:gd name="T42" fmla="*/ 0 w 82"/>
                    <a:gd name="T43" fmla="*/ 0 h 390"/>
                    <a:gd name="T44" fmla="*/ 0 w 82"/>
                    <a:gd name="T45" fmla="*/ 0 h 390"/>
                    <a:gd name="T46" fmla="*/ 0 w 82"/>
                    <a:gd name="T47" fmla="*/ 0 h 390"/>
                    <a:gd name="T48" fmla="*/ 0 w 82"/>
                    <a:gd name="T49" fmla="*/ 0 h 390"/>
                    <a:gd name="T50" fmla="*/ 0 w 82"/>
                    <a:gd name="T51" fmla="*/ 0 h 390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82"/>
                    <a:gd name="T79" fmla="*/ 0 h 390"/>
                    <a:gd name="T80" fmla="*/ 82 w 82"/>
                    <a:gd name="T81" fmla="*/ 390 h 390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82" h="390">
                      <a:moveTo>
                        <a:pt x="25" y="8"/>
                      </a:moveTo>
                      <a:lnTo>
                        <a:pt x="23" y="16"/>
                      </a:lnTo>
                      <a:lnTo>
                        <a:pt x="17" y="38"/>
                      </a:lnTo>
                      <a:lnTo>
                        <a:pt x="11" y="72"/>
                      </a:lnTo>
                      <a:lnTo>
                        <a:pt x="4" y="118"/>
                      </a:lnTo>
                      <a:lnTo>
                        <a:pt x="0" y="174"/>
                      </a:lnTo>
                      <a:lnTo>
                        <a:pt x="0" y="240"/>
                      </a:lnTo>
                      <a:lnTo>
                        <a:pt x="7" y="312"/>
                      </a:lnTo>
                      <a:lnTo>
                        <a:pt x="22" y="390"/>
                      </a:lnTo>
                      <a:lnTo>
                        <a:pt x="78" y="387"/>
                      </a:lnTo>
                      <a:lnTo>
                        <a:pt x="76" y="375"/>
                      </a:lnTo>
                      <a:lnTo>
                        <a:pt x="70" y="343"/>
                      </a:lnTo>
                      <a:lnTo>
                        <a:pt x="63" y="297"/>
                      </a:lnTo>
                      <a:lnTo>
                        <a:pt x="57" y="240"/>
                      </a:lnTo>
                      <a:lnTo>
                        <a:pt x="54" y="178"/>
                      </a:lnTo>
                      <a:lnTo>
                        <a:pt x="56" y="113"/>
                      </a:lnTo>
                      <a:lnTo>
                        <a:pt x="64" y="55"/>
                      </a:lnTo>
                      <a:lnTo>
                        <a:pt x="82" y="4"/>
                      </a:lnTo>
                      <a:lnTo>
                        <a:pt x="82" y="2"/>
                      </a:lnTo>
                      <a:lnTo>
                        <a:pt x="80" y="1"/>
                      </a:lnTo>
                      <a:lnTo>
                        <a:pt x="77" y="0"/>
                      </a:lnTo>
                      <a:lnTo>
                        <a:pt x="70" y="0"/>
                      </a:lnTo>
                      <a:lnTo>
                        <a:pt x="60" y="1"/>
                      </a:lnTo>
                      <a:lnTo>
                        <a:pt x="46" y="3"/>
                      </a:lnTo>
                      <a:lnTo>
                        <a:pt x="25" y="8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899" name="Freeform 389"/>
                <p:cNvSpPr>
                  <a:spLocks/>
                </p:cNvSpPr>
                <p:nvPr/>
              </p:nvSpPr>
              <p:spPr bwMode="auto">
                <a:xfrm>
                  <a:off x="4853" y="1586"/>
                  <a:ext cx="8" cy="41"/>
                </a:xfrm>
                <a:custGeom>
                  <a:avLst/>
                  <a:gdLst>
                    <a:gd name="T0" fmla="*/ 0 w 59"/>
                    <a:gd name="T1" fmla="*/ 0 h 288"/>
                    <a:gd name="T2" fmla="*/ 0 w 59"/>
                    <a:gd name="T3" fmla="*/ 0 h 288"/>
                    <a:gd name="T4" fmla="*/ 0 w 59"/>
                    <a:gd name="T5" fmla="*/ 0 h 288"/>
                    <a:gd name="T6" fmla="*/ 0 w 59"/>
                    <a:gd name="T7" fmla="*/ 0 h 288"/>
                    <a:gd name="T8" fmla="*/ 0 w 59"/>
                    <a:gd name="T9" fmla="*/ 0 h 288"/>
                    <a:gd name="T10" fmla="*/ 0 w 59"/>
                    <a:gd name="T11" fmla="*/ 0 h 288"/>
                    <a:gd name="T12" fmla="*/ 0 w 59"/>
                    <a:gd name="T13" fmla="*/ 0 h 288"/>
                    <a:gd name="T14" fmla="*/ 0 w 59"/>
                    <a:gd name="T15" fmla="*/ 0 h 288"/>
                    <a:gd name="T16" fmla="*/ 0 w 59"/>
                    <a:gd name="T17" fmla="*/ 0 h 288"/>
                    <a:gd name="T18" fmla="*/ 0 w 59"/>
                    <a:gd name="T19" fmla="*/ 0 h 288"/>
                    <a:gd name="T20" fmla="*/ 0 w 59"/>
                    <a:gd name="T21" fmla="*/ 0 h 288"/>
                    <a:gd name="T22" fmla="*/ 0 w 59"/>
                    <a:gd name="T23" fmla="*/ 0 h 288"/>
                    <a:gd name="T24" fmla="*/ 0 w 59"/>
                    <a:gd name="T25" fmla="*/ 0 h 288"/>
                    <a:gd name="T26" fmla="*/ 0 w 59"/>
                    <a:gd name="T27" fmla="*/ 0 h 288"/>
                    <a:gd name="T28" fmla="*/ 0 w 59"/>
                    <a:gd name="T29" fmla="*/ 0 h 288"/>
                    <a:gd name="T30" fmla="*/ 0 w 59"/>
                    <a:gd name="T31" fmla="*/ 0 h 288"/>
                    <a:gd name="T32" fmla="*/ 0 w 59"/>
                    <a:gd name="T33" fmla="*/ 0 h 288"/>
                    <a:gd name="T34" fmla="*/ 0 w 59"/>
                    <a:gd name="T35" fmla="*/ 0 h 288"/>
                    <a:gd name="T36" fmla="*/ 0 w 59"/>
                    <a:gd name="T37" fmla="*/ 0 h 288"/>
                    <a:gd name="T38" fmla="*/ 0 w 59"/>
                    <a:gd name="T39" fmla="*/ 0 h 288"/>
                    <a:gd name="T40" fmla="*/ 0 w 59"/>
                    <a:gd name="T41" fmla="*/ 0 h 288"/>
                    <a:gd name="T42" fmla="*/ 0 w 59"/>
                    <a:gd name="T43" fmla="*/ 0 h 288"/>
                    <a:gd name="T44" fmla="*/ 0 w 59"/>
                    <a:gd name="T45" fmla="*/ 0 h 288"/>
                    <a:gd name="T46" fmla="*/ 0 w 59"/>
                    <a:gd name="T47" fmla="*/ 0 h 288"/>
                    <a:gd name="T48" fmla="*/ 0 w 59"/>
                    <a:gd name="T49" fmla="*/ 0 h 288"/>
                    <a:gd name="T50" fmla="*/ 0 w 59"/>
                    <a:gd name="T51" fmla="*/ 0 h 288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59"/>
                    <a:gd name="T79" fmla="*/ 0 h 288"/>
                    <a:gd name="T80" fmla="*/ 59 w 59"/>
                    <a:gd name="T81" fmla="*/ 288 h 288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59" h="288">
                      <a:moveTo>
                        <a:pt x="18" y="6"/>
                      </a:moveTo>
                      <a:lnTo>
                        <a:pt x="17" y="11"/>
                      </a:lnTo>
                      <a:lnTo>
                        <a:pt x="13" y="27"/>
                      </a:lnTo>
                      <a:lnTo>
                        <a:pt x="7" y="53"/>
                      </a:lnTo>
                      <a:lnTo>
                        <a:pt x="2" y="87"/>
                      </a:lnTo>
                      <a:lnTo>
                        <a:pt x="0" y="130"/>
                      </a:lnTo>
                      <a:lnTo>
                        <a:pt x="0" y="177"/>
                      </a:lnTo>
                      <a:lnTo>
                        <a:pt x="5" y="231"/>
                      </a:lnTo>
                      <a:lnTo>
                        <a:pt x="16" y="288"/>
                      </a:lnTo>
                      <a:lnTo>
                        <a:pt x="57" y="286"/>
                      </a:lnTo>
                      <a:lnTo>
                        <a:pt x="56" y="278"/>
                      </a:lnTo>
                      <a:lnTo>
                        <a:pt x="51" y="254"/>
                      </a:lnTo>
                      <a:lnTo>
                        <a:pt x="47" y="219"/>
                      </a:lnTo>
                      <a:lnTo>
                        <a:pt x="42" y="177"/>
                      </a:lnTo>
                      <a:lnTo>
                        <a:pt x="40" y="131"/>
                      </a:lnTo>
                      <a:lnTo>
                        <a:pt x="41" y="84"/>
                      </a:lnTo>
                      <a:lnTo>
                        <a:pt x="47" y="40"/>
                      </a:lnTo>
                      <a:lnTo>
                        <a:pt x="59" y="3"/>
                      </a:lnTo>
                      <a:lnTo>
                        <a:pt x="59" y="2"/>
                      </a:lnTo>
                      <a:lnTo>
                        <a:pt x="58" y="1"/>
                      </a:lnTo>
                      <a:lnTo>
                        <a:pt x="56" y="0"/>
                      </a:lnTo>
                      <a:lnTo>
                        <a:pt x="51" y="0"/>
                      </a:lnTo>
                      <a:lnTo>
                        <a:pt x="45" y="0"/>
                      </a:lnTo>
                      <a:lnTo>
                        <a:pt x="33" y="2"/>
                      </a:lnTo>
                      <a:lnTo>
                        <a:pt x="18" y="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900" name="Freeform 390"/>
                <p:cNvSpPr>
                  <a:spLocks/>
                </p:cNvSpPr>
                <p:nvPr/>
              </p:nvSpPr>
              <p:spPr bwMode="auto">
                <a:xfrm>
                  <a:off x="4972" y="1546"/>
                  <a:ext cx="28" cy="111"/>
                </a:xfrm>
                <a:custGeom>
                  <a:avLst/>
                  <a:gdLst>
                    <a:gd name="T0" fmla="*/ 0 w 198"/>
                    <a:gd name="T1" fmla="*/ 0 h 779"/>
                    <a:gd name="T2" fmla="*/ 0 w 198"/>
                    <a:gd name="T3" fmla="*/ 0 h 779"/>
                    <a:gd name="T4" fmla="*/ 0 w 198"/>
                    <a:gd name="T5" fmla="*/ 0 h 779"/>
                    <a:gd name="T6" fmla="*/ 0 w 198"/>
                    <a:gd name="T7" fmla="*/ 0 h 779"/>
                    <a:gd name="T8" fmla="*/ 0 w 198"/>
                    <a:gd name="T9" fmla="*/ 0 h 779"/>
                    <a:gd name="T10" fmla="*/ 0 w 198"/>
                    <a:gd name="T11" fmla="*/ 0 h 779"/>
                    <a:gd name="T12" fmla="*/ 0 w 198"/>
                    <a:gd name="T13" fmla="*/ 0 h 779"/>
                    <a:gd name="T14" fmla="*/ 0 w 198"/>
                    <a:gd name="T15" fmla="*/ 0 h 779"/>
                    <a:gd name="T16" fmla="*/ 0 w 198"/>
                    <a:gd name="T17" fmla="*/ 0 h 779"/>
                    <a:gd name="T18" fmla="*/ 0 w 198"/>
                    <a:gd name="T19" fmla="*/ 0 h 779"/>
                    <a:gd name="T20" fmla="*/ 0 w 198"/>
                    <a:gd name="T21" fmla="*/ 0 h 779"/>
                    <a:gd name="T22" fmla="*/ 0 w 198"/>
                    <a:gd name="T23" fmla="*/ 0 h 779"/>
                    <a:gd name="T24" fmla="*/ 0 w 198"/>
                    <a:gd name="T25" fmla="*/ 0 h 779"/>
                    <a:gd name="T26" fmla="*/ 0 w 198"/>
                    <a:gd name="T27" fmla="*/ 0 h 779"/>
                    <a:gd name="T28" fmla="*/ 0 w 198"/>
                    <a:gd name="T29" fmla="*/ 0 h 779"/>
                    <a:gd name="T30" fmla="*/ 0 w 198"/>
                    <a:gd name="T31" fmla="*/ 0 h 779"/>
                    <a:gd name="T32" fmla="*/ 0 w 198"/>
                    <a:gd name="T33" fmla="*/ 0 h 779"/>
                    <a:gd name="T34" fmla="*/ 0 w 198"/>
                    <a:gd name="T35" fmla="*/ 0 h 779"/>
                    <a:gd name="T36" fmla="*/ 0 w 198"/>
                    <a:gd name="T37" fmla="*/ 0 h 779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98"/>
                    <a:gd name="T58" fmla="*/ 0 h 779"/>
                    <a:gd name="T59" fmla="*/ 198 w 198"/>
                    <a:gd name="T60" fmla="*/ 779 h 779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98" h="779">
                      <a:moveTo>
                        <a:pt x="198" y="6"/>
                      </a:moveTo>
                      <a:lnTo>
                        <a:pt x="194" y="12"/>
                      </a:lnTo>
                      <a:lnTo>
                        <a:pt x="180" y="31"/>
                      </a:lnTo>
                      <a:lnTo>
                        <a:pt x="163" y="72"/>
                      </a:lnTo>
                      <a:lnTo>
                        <a:pt x="146" y="138"/>
                      </a:lnTo>
                      <a:lnTo>
                        <a:pt x="132" y="236"/>
                      </a:lnTo>
                      <a:lnTo>
                        <a:pt x="125" y="373"/>
                      </a:lnTo>
                      <a:lnTo>
                        <a:pt x="130" y="551"/>
                      </a:lnTo>
                      <a:lnTo>
                        <a:pt x="148" y="779"/>
                      </a:lnTo>
                      <a:lnTo>
                        <a:pt x="37" y="779"/>
                      </a:lnTo>
                      <a:lnTo>
                        <a:pt x="34" y="756"/>
                      </a:lnTo>
                      <a:lnTo>
                        <a:pt x="23" y="693"/>
                      </a:lnTo>
                      <a:lnTo>
                        <a:pt x="13" y="599"/>
                      </a:lnTo>
                      <a:lnTo>
                        <a:pt x="4" y="483"/>
                      </a:lnTo>
                      <a:lnTo>
                        <a:pt x="0" y="357"/>
                      </a:lnTo>
                      <a:lnTo>
                        <a:pt x="7" y="227"/>
                      </a:lnTo>
                      <a:lnTo>
                        <a:pt x="27" y="105"/>
                      </a:lnTo>
                      <a:lnTo>
                        <a:pt x="65" y="0"/>
                      </a:lnTo>
                      <a:lnTo>
                        <a:pt x="198" y="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901" name="Freeform 391"/>
                <p:cNvSpPr>
                  <a:spLocks/>
                </p:cNvSpPr>
                <p:nvPr/>
              </p:nvSpPr>
              <p:spPr bwMode="auto">
                <a:xfrm>
                  <a:off x="4973" y="1553"/>
                  <a:ext cx="24" cy="96"/>
                </a:xfrm>
                <a:custGeom>
                  <a:avLst/>
                  <a:gdLst>
                    <a:gd name="T0" fmla="*/ 0 w 169"/>
                    <a:gd name="T1" fmla="*/ 0 h 666"/>
                    <a:gd name="T2" fmla="*/ 0 w 169"/>
                    <a:gd name="T3" fmla="*/ 0 h 666"/>
                    <a:gd name="T4" fmla="*/ 0 w 169"/>
                    <a:gd name="T5" fmla="*/ 0 h 666"/>
                    <a:gd name="T6" fmla="*/ 0 w 169"/>
                    <a:gd name="T7" fmla="*/ 0 h 666"/>
                    <a:gd name="T8" fmla="*/ 0 w 169"/>
                    <a:gd name="T9" fmla="*/ 0 h 666"/>
                    <a:gd name="T10" fmla="*/ 0 w 169"/>
                    <a:gd name="T11" fmla="*/ 0 h 666"/>
                    <a:gd name="T12" fmla="*/ 0 w 169"/>
                    <a:gd name="T13" fmla="*/ 0 h 666"/>
                    <a:gd name="T14" fmla="*/ 0 w 169"/>
                    <a:gd name="T15" fmla="*/ 0 h 666"/>
                    <a:gd name="T16" fmla="*/ 0 w 169"/>
                    <a:gd name="T17" fmla="*/ 0 h 666"/>
                    <a:gd name="T18" fmla="*/ 0 w 169"/>
                    <a:gd name="T19" fmla="*/ 0 h 666"/>
                    <a:gd name="T20" fmla="*/ 0 w 169"/>
                    <a:gd name="T21" fmla="*/ 0 h 666"/>
                    <a:gd name="T22" fmla="*/ 0 w 169"/>
                    <a:gd name="T23" fmla="*/ 0 h 666"/>
                    <a:gd name="T24" fmla="*/ 0 w 169"/>
                    <a:gd name="T25" fmla="*/ 0 h 666"/>
                    <a:gd name="T26" fmla="*/ 0 w 169"/>
                    <a:gd name="T27" fmla="*/ 0 h 666"/>
                    <a:gd name="T28" fmla="*/ 0 w 169"/>
                    <a:gd name="T29" fmla="*/ 0 h 666"/>
                    <a:gd name="T30" fmla="*/ 0 w 169"/>
                    <a:gd name="T31" fmla="*/ 0 h 666"/>
                    <a:gd name="T32" fmla="*/ 0 w 169"/>
                    <a:gd name="T33" fmla="*/ 0 h 666"/>
                    <a:gd name="T34" fmla="*/ 0 w 169"/>
                    <a:gd name="T35" fmla="*/ 0 h 666"/>
                    <a:gd name="T36" fmla="*/ 0 w 169"/>
                    <a:gd name="T37" fmla="*/ 0 h 66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69"/>
                    <a:gd name="T58" fmla="*/ 0 h 666"/>
                    <a:gd name="T59" fmla="*/ 169 w 169"/>
                    <a:gd name="T60" fmla="*/ 666 h 666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69" h="666">
                      <a:moveTo>
                        <a:pt x="169" y="5"/>
                      </a:moveTo>
                      <a:lnTo>
                        <a:pt x="164" y="10"/>
                      </a:lnTo>
                      <a:lnTo>
                        <a:pt x="154" y="27"/>
                      </a:lnTo>
                      <a:lnTo>
                        <a:pt x="139" y="61"/>
                      </a:lnTo>
                      <a:lnTo>
                        <a:pt x="124" y="118"/>
                      </a:lnTo>
                      <a:lnTo>
                        <a:pt x="113" y="201"/>
                      </a:lnTo>
                      <a:lnTo>
                        <a:pt x="107" y="318"/>
                      </a:lnTo>
                      <a:lnTo>
                        <a:pt x="110" y="470"/>
                      </a:lnTo>
                      <a:lnTo>
                        <a:pt x="126" y="666"/>
                      </a:lnTo>
                      <a:lnTo>
                        <a:pt x="31" y="666"/>
                      </a:lnTo>
                      <a:lnTo>
                        <a:pt x="28" y="646"/>
                      </a:lnTo>
                      <a:lnTo>
                        <a:pt x="20" y="592"/>
                      </a:lnTo>
                      <a:lnTo>
                        <a:pt x="11" y="512"/>
                      </a:lnTo>
                      <a:lnTo>
                        <a:pt x="3" y="413"/>
                      </a:lnTo>
                      <a:lnTo>
                        <a:pt x="0" y="305"/>
                      </a:lnTo>
                      <a:lnTo>
                        <a:pt x="6" y="195"/>
                      </a:lnTo>
                      <a:lnTo>
                        <a:pt x="23" y="90"/>
                      </a:lnTo>
                      <a:lnTo>
                        <a:pt x="55" y="0"/>
                      </a:lnTo>
                      <a:lnTo>
                        <a:pt x="169" y="5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902" name="Freeform 392"/>
                <p:cNvSpPr>
                  <a:spLocks/>
                </p:cNvSpPr>
                <p:nvPr/>
              </p:nvSpPr>
              <p:spPr bwMode="auto">
                <a:xfrm>
                  <a:off x="4974" y="1561"/>
                  <a:ext cx="20" cy="79"/>
                </a:xfrm>
                <a:custGeom>
                  <a:avLst/>
                  <a:gdLst>
                    <a:gd name="T0" fmla="*/ 0 w 140"/>
                    <a:gd name="T1" fmla="*/ 0 h 551"/>
                    <a:gd name="T2" fmla="*/ 0 w 140"/>
                    <a:gd name="T3" fmla="*/ 0 h 551"/>
                    <a:gd name="T4" fmla="*/ 0 w 140"/>
                    <a:gd name="T5" fmla="*/ 0 h 551"/>
                    <a:gd name="T6" fmla="*/ 0 w 140"/>
                    <a:gd name="T7" fmla="*/ 0 h 551"/>
                    <a:gd name="T8" fmla="*/ 0 w 140"/>
                    <a:gd name="T9" fmla="*/ 0 h 551"/>
                    <a:gd name="T10" fmla="*/ 0 w 140"/>
                    <a:gd name="T11" fmla="*/ 0 h 551"/>
                    <a:gd name="T12" fmla="*/ 0 w 140"/>
                    <a:gd name="T13" fmla="*/ 0 h 551"/>
                    <a:gd name="T14" fmla="*/ 0 w 140"/>
                    <a:gd name="T15" fmla="*/ 0 h 551"/>
                    <a:gd name="T16" fmla="*/ 0 w 140"/>
                    <a:gd name="T17" fmla="*/ 0 h 551"/>
                    <a:gd name="T18" fmla="*/ 0 w 140"/>
                    <a:gd name="T19" fmla="*/ 0 h 551"/>
                    <a:gd name="T20" fmla="*/ 0 w 140"/>
                    <a:gd name="T21" fmla="*/ 0 h 551"/>
                    <a:gd name="T22" fmla="*/ 0 w 140"/>
                    <a:gd name="T23" fmla="*/ 0 h 551"/>
                    <a:gd name="T24" fmla="*/ 0 w 140"/>
                    <a:gd name="T25" fmla="*/ 0 h 551"/>
                    <a:gd name="T26" fmla="*/ 0 w 140"/>
                    <a:gd name="T27" fmla="*/ 0 h 551"/>
                    <a:gd name="T28" fmla="*/ 0 w 140"/>
                    <a:gd name="T29" fmla="*/ 0 h 551"/>
                    <a:gd name="T30" fmla="*/ 0 w 140"/>
                    <a:gd name="T31" fmla="*/ 0 h 551"/>
                    <a:gd name="T32" fmla="*/ 0 w 140"/>
                    <a:gd name="T33" fmla="*/ 0 h 551"/>
                    <a:gd name="T34" fmla="*/ 0 w 140"/>
                    <a:gd name="T35" fmla="*/ 0 h 551"/>
                    <a:gd name="T36" fmla="*/ 0 w 140"/>
                    <a:gd name="T37" fmla="*/ 0 h 551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40"/>
                    <a:gd name="T58" fmla="*/ 0 h 551"/>
                    <a:gd name="T59" fmla="*/ 140 w 140"/>
                    <a:gd name="T60" fmla="*/ 551 h 551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40" h="551">
                      <a:moveTo>
                        <a:pt x="140" y="5"/>
                      </a:moveTo>
                      <a:lnTo>
                        <a:pt x="136" y="8"/>
                      </a:lnTo>
                      <a:lnTo>
                        <a:pt x="127" y="23"/>
                      </a:lnTo>
                      <a:lnTo>
                        <a:pt x="116" y="51"/>
                      </a:lnTo>
                      <a:lnTo>
                        <a:pt x="103" y="98"/>
                      </a:lnTo>
                      <a:lnTo>
                        <a:pt x="94" y="167"/>
                      </a:lnTo>
                      <a:lnTo>
                        <a:pt x="90" y="264"/>
                      </a:lnTo>
                      <a:lnTo>
                        <a:pt x="92" y="390"/>
                      </a:lnTo>
                      <a:lnTo>
                        <a:pt x="106" y="551"/>
                      </a:lnTo>
                      <a:lnTo>
                        <a:pt x="27" y="551"/>
                      </a:lnTo>
                      <a:lnTo>
                        <a:pt x="24" y="535"/>
                      </a:lnTo>
                      <a:lnTo>
                        <a:pt x="17" y="490"/>
                      </a:lnTo>
                      <a:lnTo>
                        <a:pt x="9" y="423"/>
                      </a:lnTo>
                      <a:lnTo>
                        <a:pt x="3" y="342"/>
                      </a:lnTo>
                      <a:lnTo>
                        <a:pt x="0" y="252"/>
                      </a:lnTo>
                      <a:lnTo>
                        <a:pt x="5" y="161"/>
                      </a:lnTo>
                      <a:lnTo>
                        <a:pt x="20" y="75"/>
                      </a:lnTo>
                      <a:lnTo>
                        <a:pt x="46" y="0"/>
                      </a:lnTo>
                      <a:lnTo>
                        <a:pt x="140" y="5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903" name="Freeform 393"/>
                <p:cNvSpPr>
                  <a:spLocks/>
                </p:cNvSpPr>
                <p:nvPr/>
              </p:nvSpPr>
              <p:spPr bwMode="auto">
                <a:xfrm>
                  <a:off x="4975" y="1569"/>
                  <a:ext cx="16" cy="62"/>
                </a:xfrm>
                <a:custGeom>
                  <a:avLst/>
                  <a:gdLst>
                    <a:gd name="T0" fmla="*/ 0 w 111"/>
                    <a:gd name="T1" fmla="*/ 0 h 437"/>
                    <a:gd name="T2" fmla="*/ 0 w 111"/>
                    <a:gd name="T3" fmla="*/ 0 h 437"/>
                    <a:gd name="T4" fmla="*/ 0 w 111"/>
                    <a:gd name="T5" fmla="*/ 0 h 437"/>
                    <a:gd name="T6" fmla="*/ 0 w 111"/>
                    <a:gd name="T7" fmla="*/ 0 h 437"/>
                    <a:gd name="T8" fmla="*/ 0 w 111"/>
                    <a:gd name="T9" fmla="*/ 0 h 437"/>
                    <a:gd name="T10" fmla="*/ 0 w 111"/>
                    <a:gd name="T11" fmla="*/ 0 h 437"/>
                    <a:gd name="T12" fmla="*/ 0 w 111"/>
                    <a:gd name="T13" fmla="*/ 0 h 437"/>
                    <a:gd name="T14" fmla="*/ 0 w 111"/>
                    <a:gd name="T15" fmla="*/ 0 h 437"/>
                    <a:gd name="T16" fmla="*/ 0 w 111"/>
                    <a:gd name="T17" fmla="*/ 0 h 437"/>
                    <a:gd name="T18" fmla="*/ 0 w 111"/>
                    <a:gd name="T19" fmla="*/ 0 h 437"/>
                    <a:gd name="T20" fmla="*/ 0 w 111"/>
                    <a:gd name="T21" fmla="*/ 0 h 437"/>
                    <a:gd name="T22" fmla="*/ 0 w 111"/>
                    <a:gd name="T23" fmla="*/ 0 h 437"/>
                    <a:gd name="T24" fmla="*/ 0 w 111"/>
                    <a:gd name="T25" fmla="*/ 0 h 437"/>
                    <a:gd name="T26" fmla="*/ 0 w 111"/>
                    <a:gd name="T27" fmla="*/ 0 h 437"/>
                    <a:gd name="T28" fmla="*/ 0 w 111"/>
                    <a:gd name="T29" fmla="*/ 0 h 437"/>
                    <a:gd name="T30" fmla="*/ 0 w 111"/>
                    <a:gd name="T31" fmla="*/ 0 h 437"/>
                    <a:gd name="T32" fmla="*/ 0 w 111"/>
                    <a:gd name="T33" fmla="*/ 0 h 437"/>
                    <a:gd name="T34" fmla="*/ 0 w 111"/>
                    <a:gd name="T35" fmla="*/ 0 h 437"/>
                    <a:gd name="T36" fmla="*/ 0 w 111"/>
                    <a:gd name="T37" fmla="*/ 0 h 437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11"/>
                    <a:gd name="T58" fmla="*/ 0 h 437"/>
                    <a:gd name="T59" fmla="*/ 111 w 111"/>
                    <a:gd name="T60" fmla="*/ 437 h 437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11" h="437">
                      <a:moveTo>
                        <a:pt x="111" y="4"/>
                      </a:moveTo>
                      <a:lnTo>
                        <a:pt x="108" y="7"/>
                      </a:lnTo>
                      <a:lnTo>
                        <a:pt x="101" y="18"/>
                      </a:lnTo>
                      <a:lnTo>
                        <a:pt x="92" y="41"/>
                      </a:lnTo>
                      <a:lnTo>
                        <a:pt x="82" y="77"/>
                      </a:lnTo>
                      <a:lnTo>
                        <a:pt x="75" y="133"/>
                      </a:lnTo>
                      <a:lnTo>
                        <a:pt x="70" y="208"/>
                      </a:lnTo>
                      <a:lnTo>
                        <a:pt x="72" y="309"/>
                      </a:lnTo>
                      <a:lnTo>
                        <a:pt x="83" y="437"/>
                      </a:lnTo>
                      <a:lnTo>
                        <a:pt x="21" y="437"/>
                      </a:lnTo>
                      <a:lnTo>
                        <a:pt x="19" y="424"/>
                      </a:lnTo>
                      <a:lnTo>
                        <a:pt x="13" y="389"/>
                      </a:lnTo>
                      <a:lnTo>
                        <a:pt x="7" y="336"/>
                      </a:lnTo>
                      <a:lnTo>
                        <a:pt x="3" y="272"/>
                      </a:lnTo>
                      <a:lnTo>
                        <a:pt x="0" y="200"/>
                      </a:lnTo>
                      <a:lnTo>
                        <a:pt x="5" y="128"/>
                      </a:lnTo>
                      <a:lnTo>
                        <a:pt x="16" y="59"/>
                      </a:lnTo>
                      <a:lnTo>
                        <a:pt x="37" y="0"/>
                      </a:lnTo>
                      <a:lnTo>
                        <a:pt x="111" y="4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904" name="Freeform 394"/>
                <p:cNvSpPr>
                  <a:spLocks/>
                </p:cNvSpPr>
                <p:nvPr/>
              </p:nvSpPr>
              <p:spPr bwMode="auto">
                <a:xfrm>
                  <a:off x="4976" y="1577"/>
                  <a:ext cx="12" cy="46"/>
                </a:xfrm>
                <a:custGeom>
                  <a:avLst/>
                  <a:gdLst>
                    <a:gd name="T0" fmla="*/ 0 w 82"/>
                    <a:gd name="T1" fmla="*/ 0 h 322"/>
                    <a:gd name="T2" fmla="*/ 0 w 82"/>
                    <a:gd name="T3" fmla="*/ 0 h 322"/>
                    <a:gd name="T4" fmla="*/ 0 w 82"/>
                    <a:gd name="T5" fmla="*/ 0 h 322"/>
                    <a:gd name="T6" fmla="*/ 0 w 82"/>
                    <a:gd name="T7" fmla="*/ 0 h 322"/>
                    <a:gd name="T8" fmla="*/ 0 w 82"/>
                    <a:gd name="T9" fmla="*/ 0 h 322"/>
                    <a:gd name="T10" fmla="*/ 0 w 82"/>
                    <a:gd name="T11" fmla="*/ 0 h 322"/>
                    <a:gd name="T12" fmla="*/ 0 w 82"/>
                    <a:gd name="T13" fmla="*/ 0 h 322"/>
                    <a:gd name="T14" fmla="*/ 0 w 82"/>
                    <a:gd name="T15" fmla="*/ 0 h 322"/>
                    <a:gd name="T16" fmla="*/ 0 w 82"/>
                    <a:gd name="T17" fmla="*/ 0 h 322"/>
                    <a:gd name="T18" fmla="*/ 0 w 82"/>
                    <a:gd name="T19" fmla="*/ 0 h 322"/>
                    <a:gd name="T20" fmla="*/ 0 w 82"/>
                    <a:gd name="T21" fmla="*/ 0 h 322"/>
                    <a:gd name="T22" fmla="*/ 0 w 82"/>
                    <a:gd name="T23" fmla="*/ 0 h 322"/>
                    <a:gd name="T24" fmla="*/ 0 w 82"/>
                    <a:gd name="T25" fmla="*/ 0 h 322"/>
                    <a:gd name="T26" fmla="*/ 0 w 82"/>
                    <a:gd name="T27" fmla="*/ 0 h 322"/>
                    <a:gd name="T28" fmla="*/ 0 w 82"/>
                    <a:gd name="T29" fmla="*/ 0 h 322"/>
                    <a:gd name="T30" fmla="*/ 0 w 82"/>
                    <a:gd name="T31" fmla="*/ 0 h 322"/>
                    <a:gd name="T32" fmla="*/ 0 w 82"/>
                    <a:gd name="T33" fmla="*/ 0 h 322"/>
                    <a:gd name="T34" fmla="*/ 0 w 82"/>
                    <a:gd name="T35" fmla="*/ 0 h 322"/>
                    <a:gd name="T36" fmla="*/ 0 w 82"/>
                    <a:gd name="T37" fmla="*/ 0 h 322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82"/>
                    <a:gd name="T58" fmla="*/ 0 h 322"/>
                    <a:gd name="T59" fmla="*/ 82 w 82"/>
                    <a:gd name="T60" fmla="*/ 322 h 322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82" h="322">
                      <a:moveTo>
                        <a:pt x="82" y="3"/>
                      </a:moveTo>
                      <a:lnTo>
                        <a:pt x="79" y="5"/>
                      </a:lnTo>
                      <a:lnTo>
                        <a:pt x="75" y="13"/>
                      </a:lnTo>
                      <a:lnTo>
                        <a:pt x="67" y="30"/>
                      </a:lnTo>
                      <a:lnTo>
                        <a:pt x="60" y="57"/>
                      </a:lnTo>
                      <a:lnTo>
                        <a:pt x="54" y="98"/>
                      </a:lnTo>
                      <a:lnTo>
                        <a:pt x="52" y="154"/>
                      </a:lnTo>
                      <a:lnTo>
                        <a:pt x="53" y="228"/>
                      </a:lnTo>
                      <a:lnTo>
                        <a:pt x="61" y="322"/>
                      </a:lnTo>
                      <a:lnTo>
                        <a:pt x="15" y="322"/>
                      </a:lnTo>
                      <a:lnTo>
                        <a:pt x="14" y="313"/>
                      </a:lnTo>
                      <a:lnTo>
                        <a:pt x="9" y="287"/>
                      </a:lnTo>
                      <a:lnTo>
                        <a:pt x="5" y="247"/>
                      </a:lnTo>
                      <a:lnTo>
                        <a:pt x="1" y="200"/>
                      </a:lnTo>
                      <a:lnTo>
                        <a:pt x="0" y="147"/>
                      </a:lnTo>
                      <a:lnTo>
                        <a:pt x="3" y="95"/>
                      </a:lnTo>
                      <a:lnTo>
                        <a:pt x="11" y="44"/>
                      </a:lnTo>
                      <a:lnTo>
                        <a:pt x="27" y="0"/>
                      </a:lnTo>
                      <a:lnTo>
                        <a:pt x="82" y="3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905" name="Rectangle 395"/>
                <p:cNvSpPr>
                  <a:spLocks noChangeArrowheads="1"/>
                </p:cNvSpPr>
                <p:nvPr/>
              </p:nvSpPr>
              <p:spPr bwMode="auto">
                <a:xfrm>
                  <a:off x="4824" y="1565"/>
                  <a:ext cx="4" cy="146"/>
                </a:xfrm>
                <a:prstGeom prst="rect">
                  <a:avLst/>
                </a:prstGeom>
                <a:solidFill>
                  <a:srgbClr val="DDDD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charset="0"/>
                    <a:buChar char="r"/>
                    <a:defRPr sz="28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75000"/>
                    <a:buFont typeface="ZapfDingbats" charset="0"/>
                    <a:buChar char="m"/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58906" name="Freeform 396"/>
                <p:cNvSpPr>
                  <a:spLocks/>
                </p:cNvSpPr>
                <p:nvPr/>
              </p:nvSpPr>
              <p:spPr bwMode="auto">
                <a:xfrm>
                  <a:off x="4876" y="1563"/>
                  <a:ext cx="57" cy="67"/>
                </a:xfrm>
                <a:custGeom>
                  <a:avLst/>
                  <a:gdLst>
                    <a:gd name="T0" fmla="*/ 0 w 398"/>
                    <a:gd name="T1" fmla="*/ 0 h 469"/>
                    <a:gd name="T2" fmla="*/ 0 w 398"/>
                    <a:gd name="T3" fmla="*/ 0 h 469"/>
                    <a:gd name="T4" fmla="*/ 0 w 398"/>
                    <a:gd name="T5" fmla="*/ 0 h 469"/>
                    <a:gd name="T6" fmla="*/ 0 w 398"/>
                    <a:gd name="T7" fmla="*/ 0 h 469"/>
                    <a:gd name="T8" fmla="*/ 0 w 398"/>
                    <a:gd name="T9" fmla="*/ 0 h 469"/>
                    <a:gd name="T10" fmla="*/ 0 w 398"/>
                    <a:gd name="T11" fmla="*/ 0 h 469"/>
                    <a:gd name="T12" fmla="*/ 0 w 398"/>
                    <a:gd name="T13" fmla="*/ 0 h 469"/>
                    <a:gd name="T14" fmla="*/ 0 w 398"/>
                    <a:gd name="T15" fmla="*/ 0 h 469"/>
                    <a:gd name="T16" fmla="*/ 0 w 398"/>
                    <a:gd name="T17" fmla="*/ 0 h 469"/>
                    <a:gd name="T18" fmla="*/ 0 w 398"/>
                    <a:gd name="T19" fmla="*/ 0 h 469"/>
                    <a:gd name="T20" fmla="*/ 0 w 398"/>
                    <a:gd name="T21" fmla="*/ 0 h 469"/>
                    <a:gd name="T22" fmla="*/ 0 w 398"/>
                    <a:gd name="T23" fmla="*/ 0 h 469"/>
                    <a:gd name="T24" fmla="*/ 0 w 398"/>
                    <a:gd name="T25" fmla="*/ 0 h 469"/>
                    <a:gd name="T26" fmla="*/ 0 w 398"/>
                    <a:gd name="T27" fmla="*/ 0 h 469"/>
                    <a:gd name="T28" fmla="*/ 0 w 398"/>
                    <a:gd name="T29" fmla="*/ 0 h 469"/>
                    <a:gd name="T30" fmla="*/ 0 w 398"/>
                    <a:gd name="T31" fmla="*/ 0 h 469"/>
                    <a:gd name="T32" fmla="*/ 0 w 398"/>
                    <a:gd name="T33" fmla="*/ 0 h 469"/>
                    <a:gd name="T34" fmla="*/ 0 w 398"/>
                    <a:gd name="T35" fmla="*/ 0 h 469"/>
                    <a:gd name="T36" fmla="*/ 0 w 398"/>
                    <a:gd name="T37" fmla="*/ 0 h 469"/>
                    <a:gd name="T38" fmla="*/ 0 w 398"/>
                    <a:gd name="T39" fmla="*/ 0 h 469"/>
                    <a:gd name="T40" fmla="*/ 0 w 398"/>
                    <a:gd name="T41" fmla="*/ 0 h 469"/>
                    <a:gd name="T42" fmla="*/ 0 w 398"/>
                    <a:gd name="T43" fmla="*/ 0 h 469"/>
                    <a:gd name="T44" fmla="*/ 0 w 398"/>
                    <a:gd name="T45" fmla="*/ 0 h 469"/>
                    <a:gd name="T46" fmla="*/ 0 w 398"/>
                    <a:gd name="T47" fmla="*/ 0 h 469"/>
                    <a:gd name="T48" fmla="*/ 0 w 398"/>
                    <a:gd name="T49" fmla="*/ 0 h 469"/>
                    <a:gd name="T50" fmla="*/ 0 w 398"/>
                    <a:gd name="T51" fmla="*/ 0 h 469"/>
                    <a:gd name="T52" fmla="*/ 0 w 398"/>
                    <a:gd name="T53" fmla="*/ 0 h 469"/>
                    <a:gd name="T54" fmla="*/ 0 w 398"/>
                    <a:gd name="T55" fmla="*/ 0 h 469"/>
                    <a:gd name="T56" fmla="*/ 0 w 398"/>
                    <a:gd name="T57" fmla="*/ 0 h 469"/>
                    <a:gd name="T58" fmla="*/ 0 w 398"/>
                    <a:gd name="T59" fmla="*/ 0 h 469"/>
                    <a:gd name="T60" fmla="*/ 0 w 398"/>
                    <a:gd name="T61" fmla="*/ 0 h 469"/>
                    <a:gd name="T62" fmla="*/ 0 w 398"/>
                    <a:gd name="T63" fmla="*/ 0 h 469"/>
                    <a:gd name="T64" fmla="*/ 0 w 398"/>
                    <a:gd name="T65" fmla="*/ 0 h 469"/>
                    <a:gd name="T66" fmla="*/ 0 w 398"/>
                    <a:gd name="T67" fmla="*/ 0 h 469"/>
                    <a:gd name="T68" fmla="*/ 0 w 398"/>
                    <a:gd name="T69" fmla="*/ 0 h 469"/>
                    <a:gd name="T70" fmla="*/ 0 w 398"/>
                    <a:gd name="T71" fmla="*/ 0 h 469"/>
                    <a:gd name="T72" fmla="*/ 0 w 398"/>
                    <a:gd name="T73" fmla="*/ 0 h 469"/>
                    <a:gd name="T74" fmla="*/ 0 w 398"/>
                    <a:gd name="T75" fmla="*/ 0 h 469"/>
                    <a:gd name="T76" fmla="*/ 0 w 398"/>
                    <a:gd name="T77" fmla="*/ 0 h 469"/>
                    <a:gd name="T78" fmla="*/ 0 w 398"/>
                    <a:gd name="T79" fmla="*/ 0 h 469"/>
                    <a:gd name="T80" fmla="*/ 0 w 398"/>
                    <a:gd name="T81" fmla="*/ 0 h 469"/>
                    <a:gd name="T82" fmla="*/ 0 w 398"/>
                    <a:gd name="T83" fmla="*/ 0 h 469"/>
                    <a:gd name="T84" fmla="*/ 0 w 398"/>
                    <a:gd name="T85" fmla="*/ 0 h 469"/>
                    <a:gd name="T86" fmla="*/ 0 w 398"/>
                    <a:gd name="T87" fmla="*/ 0 h 469"/>
                    <a:gd name="T88" fmla="*/ 0 w 398"/>
                    <a:gd name="T89" fmla="*/ 0 h 469"/>
                    <a:gd name="T90" fmla="*/ 0 w 398"/>
                    <a:gd name="T91" fmla="*/ 0 h 469"/>
                    <a:gd name="T92" fmla="*/ 0 w 398"/>
                    <a:gd name="T93" fmla="*/ 0 h 469"/>
                    <a:gd name="T94" fmla="*/ 0 w 398"/>
                    <a:gd name="T95" fmla="*/ 0 h 469"/>
                    <a:gd name="T96" fmla="*/ 0 w 398"/>
                    <a:gd name="T97" fmla="*/ 0 h 469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w 398"/>
                    <a:gd name="T148" fmla="*/ 0 h 469"/>
                    <a:gd name="T149" fmla="*/ 398 w 398"/>
                    <a:gd name="T150" fmla="*/ 469 h 469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T147" t="T148" r="T149" b="T150"/>
                  <a:pathLst>
                    <a:path w="398" h="469">
                      <a:moveTo>
                        <a:pt x="37" y="44"/>
                      </a:moveTo>
                      <a:lnTo>
                        <a:pt x="33" y="53"/>
                      </a:lnTo>
                      <a:lnTo>
                        <a:pt x="27" y="79"/>
                      </a:lnTo>
                      <a:lnTo>
                        <a:pt x="17" y="120"/>
                      </a:lnTo>
                      <a:lnTo>
                        <a:pt x="8" y="174"/>
                      </a:lnTo>
                      <a:lnTo>
                        <a:pt x="1" y="238"/>
                      </a:lnTo>
                      <a:lnTo>
                        <a:pt x="0" y="309"/>
                      </a:lnTo>
                      <a:lnTo>
                        <a:pt x="7" y="387"/>
                      </a:lnTo>
                      <a:lnTo>
                        <a:pt x="24" y="469"/>
                      </a:lnTo>
                      <a:lnTo>
                        <a:pt x="24" y="466"/>
                      </a:lnTo>
                      <a:lnTo>
                        <a:pt x="24" y="455"/>
                      </a:lnTo>
                      <a:lnTo>
                        <a:pt x="24" y="438"/>
                      </a:lnTo>
                      <a:lnTo>
                        <a:pt x="24" y="417"/>
                      </a:lnTo>
                      <a:lnTo>
                        <a:pt x="27" y="391"/>
                      </a:lnTo>
                      <a:lnTo>
                        <a:pt x="30" y="363"/>
                      </a:lnTo>
                      <a:lnTo>
                        <a:pt x="35" y="332"/>
                      </a:lnTo>
                      <a:lnTo>
                        <a:pt x="41" y="300"/>
                      </a:lnTo>
                      <a:lnTo>
                        <a:pt x="52" y="268"/>
                      </a:lnTo>
                      <a:lnTo>
                        <a:pt x="64" y="237"/>
                      </a:lnTo>
                      <a:lnTo>
                        <a:pt x="79" y="207"/>
                      </a:lnTo>
                      <a:lnTo>
                        <a:pt x="99" y="179"/>
                      </a:lnTo>
                      <a:lnTo>
                        <a:pt x="123" y="155"/>
                      </a:lnTo>
                      <a:lnTo>
                        <a:pt x="150" y="136"/>
                      </a:lnTo>
                      <a:lnTo>
                        <a:pt x="183" y="122"/>
                      </a:lnTo>
                      <a:lnTo>
                        <a:pt x="221" y="114"/>
                      </a:lnTo>
                      <a:lnTo>
                        <a:pt x="223" y="112"/>
                      </a:lnTo>
                      <a:lnTo>
                        <a:pt x="230" y="107"/>
                      </a:lnTo>
                      <a:lnTo>
                        <a:pt x="242" y="99"/>
                      </a:lnTo>
                      <a:lnTo>
                        <a:pt x="260" y="88"/>
                      </a:lnTo>
                      <a:lnTo>
                        <a:pt x="284" y="74"/>
                      </a:lnTo>
                      <a:lnTo>
                        <a:pt x="315" y="58"/>
                      </a:lnTo>
                      <a:lnTo>
                        <a:pt x="352" y="39"/>
                      </a:lnTo>
                      <a:lnTo>
                        <a:pt x="398" y="19"/>
                      </a:lnTo>
                      <a:lnTo>
                        <a:pt x="396" y="17"/>
                      </a:lnTo>
                      <a:lnTo>
                        <a:pt x="389" y="16"/>
                      </a:lnTo>
                      <a:lnTo>
                        <a:pt x="379" y="14"/>
                      </a:lnTo>
                      <a:lnTo>
                        <a:pt x="364" y="12"/>
                      </a:lnTo>
                      <a:lnTo>
                        <a:pt x="347" y="8"/>
                      </a:lnTo>
                      <a:lnTo>
                        <a:pt x="326" y="6"/>
                      </a:lnTo>
                      <a:lnTo>
                        <a:pt x="302" y="4"/>
                      </a:lnTo>
                      <a:lnTo>
                        <a:pt x="277" y="1"/>
                      </a:lnTo>
                      <a:lnTo>
                        <a:pt x="250" y="0"/>
                      </a:lnTo>
                      <a:lnTo>
                        <a:pt x="221" y="1"/>
                      </a:lnTo>
                      <a:lnTo>
                        <a:pt x="191" y="3"/>
                      </a:lnTo>
                      <a:lnTo>
                        <a:pt x="160" y="6"/>
                      </a:lnTo>
                      <a:lnTo>
                        <a:pt x="129" y="12"/>
                      </a:lnTo>
                      <a:lnTo>
                        <a:pt x="97" y="20"/>
                      </a:lnTo>
                      <a:lnTo>
                        <a:pt x="67" y="30"/>
                      </a:lnTo>
                      <a:lnTo>
                        <a:pt x="37" y="44"/>
                      </a:lnTo>
                      <a:close/>
                    </a:path>
                  </a:pathLst>
                </a:custGeom>
                <a:solidFill>
                  <a:srgbClr val="9999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907" name="Freeform 397"/>
                <p:cNvSpPr>
                  <a:spLocks/>
                </p:cNvSpPr>
                <p:nvPr/>
              </p:nvSpPr>
              <p:spPr bwMode="auto">
                <a:xfrm>
                  <a:off x="4797" y="1613"/>
                  <a:ext cx="46" cy="13"/>
                </a:xfrm>
                <a:custGeom>
                  <a:avLst/>
                  <a:gdLst>
                    <a:gd name="T0" fmla="*/ 0 w 325"/>
                    <a:gd name="T1" fmla="*/ 0 h 89"/>
                    <a:gd name="T2" fmla="*/ 0 w 325"/>
                    <a:gd name="T3" fmla="*/ 0 h 89"/>
                    <a:gd name="T4" fmla="*/ 0 w 325"/>
                    <a:gd name="T5" fmla="*/ 0 h 89"/>
                    <a:gd name="T6" fmla="*/ 0 w 325"/>
                    <a:gd name="T7" fmla="*/ 0 h 89"/>
                    <a:gd name="T8" fmla="*/ 0 w 325"/>
                    <a:gd name="T9" fmla="*/ 0 h 89"/>
                    <a:gd name="T10" fmla="*/ 0 w 325"/>
                    <a:gd name="T11" fmla="*/ 0 h 89"/>
                    <a:gd name="T12" fmla="*/ 0 w 325"/>
                    <a:gd name="T13" fmla="*/ 0 h 89"/>
                    <a:gd name="T14" fmla="*/ 0 w 325"/>
                    <a:gd name="T15" fmla="*/ 0 h 89"/>
                    <a:gd name="T16" fmla="*/ 0 w 325"/>
                    <a:gd name="T17" fmla="*/ 0 h 89"/>
                    <a:gd name="T18" fmla="*/ 0 w 325"/>
                    <a:gd name="T19" fmla="*/ 0 h 89"/>
                    <a:gd name="T20" fmla="*/ 0 w 325"/>
                    <a:gd name="T21" fmla="*/ 0 h 89"/>
                    <a:gd name="T22" fmla="*/ 0 w 325"/>
                    <a:gd name="T23" fmla="*/ 0 h 89"/>
                    <a:gd name="T24" fmla="*/ 0 w 325"/>
                    <a:gd name="T25" fmla="*/ 0 h 89"/>
                    <a:gd name="T26" fmla="*/ 0 w 325"/>
                    <a:gd name="T27" fmla="*/ 0 h 89"/>
                    <a:gd name="T28" fmla="*/ 0 w 325"/>
                    <a:gd name="T29" fmla="*/ 0 h 89"/>
                    <a:gd name="T30" fmla="*/ 0 w 325"/>
                    <a:gd name="T31" fmla="*/ 0 h 89"/>
                    <a:gd name="T32" fmla="*/ 0 w 325"/>
                    <a:gd name="T33" fmla="*/ 0 h 89"/>
                    <a:gd name="T34" fmla="*/ 0 w 325"/>
                    <a:gd name="T35" fmla="*/ 0 h 89"/>
                    <a:gd name="T36" fmla="*/ 0 w 325"/>
                    <a:gd name="T37" fmla="*/ 0 h 89"/>
                    <a:gd name="T38" fmla="*/ 0 w 325"/>
                    <a:gd name="T39" fmla="*/ 0 h 89"/>
                    <a:gd name="T40" fmla="*/ 0 w 325"/>
                    <a:gd name="T41" fmla="*/ 0 h 89"/>
                    <a:gd name="T42" fmla="*/ 0 w 325"/>
                    <a:gd name="T43" fmla="*/ 0 h 89"/>
                    <a:gd name="T44" fmla="*/ 0 w 325"/>
                    <a:gd name="T45" fmla="*/ 0 h 89"/>
                    <a:gd name="T46" fmla="*/ 0 w 325"/>
                    <a:gd name="T47" fmla="*/ 0 h 89"/>
                    <a:gd name="T48" fmla="*/ 0 w 325"/>
                    <a:gd name="T49" fmla="*/ 0 h 89"/>
                    <a:gd name="T50" fmla="*/ 0 w 325"/>
                    <a:gd name="T51" fmla="*/ 0 h 89"/>
                    <a:gd name="T52" fmla="*/ 0 w 325"/>
                    <a:gd name="T53" fmla="*/ 0 h 89"/>
                    <a:gd name="T54" fmla="*/ 0 w 325"/>
                    <a:gd name="T55" fmla="*/ 0 h 89"/>
                    <a:gd name="T56" fmla="*/ 0 w 325"/>
                    <a:gd name="T57" fmla="*/ 0 h 89"/>
                    <a:gd name="T58" fmla="*/ 0 w 325"/>
                    <a:gd name="T59" fmla="*/ 0 h 89"/>
                    <a:gd name="T60" fmla="*/ 0 w 325"/>
                    <a:gd name="T61" fmla="*/ 0 h 89"/>
                    <a:gd name="T62" fmla="*/ 0 w 325"/>
                    <a:gd name="T63" fmla="*/ 0 h 89"/>
                    <a:gd name="T64" fmla="*/ 0 w 325"/>
                    <a:gd name="T65" fmla="*/ 0 h 89"/>
                    <a:gd name="T66" fmla="*/ 0 w 325"/>
                    <a:gd name="T67" fmla="*/ 0 h 89"/>
                    <a:gd name="T68" fmla="*/ 0 w 325"/>
                    <a:gd name="T69" fmla="*/ 0 h 89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325"/>
                    <a:gd name="T106" fmla="*/ 0 h 89"/>
                    <a:gd name="T107" fmla="*/ 325 w 325"/>
                    <a:gd name="T108" fmla="*/ 89 h 89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325" h="89">
                      <a:moveTo>
                        <a:pt x="0" y="57"/>
                      </a:moveTo>
                      <a:lnTo>
                        <a:pt x="0" y="55"/>
                      </a:lnTo>
                      <a:lnTo>
                        <a:pt x="2" y="52"/>
                      </a:lnTo>
                      <a:lnTo>
                        <a:pt x="6" y="47"/>
                      </a:lnTo>
                      <a:lnTo>
                        <a:pt x="12" y="41"/>
                      </a:lnTo>
                      <a:lnTo>
                        <a:pt x="20" y="34"/>
                      </a:lnTo>
                      <a:lnTo>
                        <a:pt x="29" y="27"/>
                      </a:lnTo>
                      <a:lnTo>
                        <a:pt x="41" y="20"/>
                      </a:lnTo>
                      <a:lnTo>
                        <a:pt x="57" y="13"/>
                      </a:lnTo>
                      <a:lnTo>
                        <a:pt x="77" y="7"/>
                      </a:lnTo>
                      <a:lnTo>
                        <a:pt x="98" y="3"/>
                      </a:lnTo>
                      <a:lnTo>
                        <a:pt x="126" y="0"/>
                      </a:lnTo>
                      <a:lnTo>
                        <a:pt x="156" y="0"/>
                      </a:lnTo>
                      <a:lnTo>
                        <a:pt x="191" y="3"/>
                      </a:lnTo>
                      <a:lnTo>
                        <a:pt x="230" y="8"/>
                      </a:lnTo>
                      <a:lnTo>
                        <a:pt x="275" y="18"/>
                      </a:lnTo>
                      <a:lnTo>
                        <a:pt x="325" y="31"/>
                      </a:lnTo>
                      <a:lnTo>
                        <a:pt x="318" y="51"/>
                      </a:lnTo>
                      <a:lnTo>
                        <a:pt x="316" y="50"/>
                      </a:lnTo>
                      <a:lnTo>
                        <a:pt x="308" y="47"/>
                      </a:lnTo>
                      <a:lnTo>
                        <a:pt x="295" y="44"/>
                      </a:lnTo>
                      <a:lnTo>
                        <a:pt x="279" y="39"/>
                      </a:lnTo>
                      <a:lnTo>
                        <a:pt x="260" y="35"/>
                      </a:lnTo>
                      <a:lnTo>
                        <a:pt x="238" y="30"/>
                      </a:lnTo>
                      <a:lnTo>
                        <a:pt x="214" y="27"/>
                      </a:lnTo>
                      <a:lnTo>
                        <a:pt x="188" y="24"/>
                      </a:lnTo>
                      <a:lnTo>
                        <a:pt x="161" y="23"/>
                      </a:lnTo>
                      <a:lnTo>
                        <a:pt x="134" y="23"/>
                      </a:lnTo>
                      <a:lnTo>
                        <a:pt x="108" y="26"/>
                      </a:lnTo>
                      <a:lnTo>
                        <a:pt x="82" y="31"/>
                      </a:lnTo>
                      <a:lnTo>
                        <a:pt x="58" y="41"/>
                      </a:lnTo>
                      <a:lnTo>
                        <a:pt x="36" y="52"/>
                      </a:lnTo>
                      <a:lnTo>
                        <a:pt x="16" y="68"/>
                      </a:lnTo>
                      <a:lnTo>
                        <a:pt x="0" y="89"/>
                      </a:lnTo>
                      <a:lnTo>
                        <a:pt x="0" y="5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908" name="Freeform 398"/>
                <p:cNvSpPr>
                  <a:spLocks/>
                </p:cNvSpPr>
                <p:nvPr/>
              </p:nvSpPr>
              <p:spPr bwMode="auto">
                <a:xfrm>
                  <a:off x="4797" y="1583"/>
                  <a:ext cx="46" cy="13"/>
                </a:xfrm>
                <a:custGeom>
                  <a:avLst/>
                  <a:gdLst>
                    <a:gd name="T0" fmla="*/ 0 w 325"/>
                    <a:gd name="T1" fmla="*/ 0 h 89"/>
                    <a:gd name="T2" fmla="*/ 0 w 325"/>
                    <a:gd name="T3" fmla="*/ 0 h 89"/>
                    <a:gd name="T4" fmla="*/ 0 w 325"/>
                    <a:gd name="T5" fmla="*/ 0 h 89"/>
                    <a:gd name="T6" fmla="*/ 0 w 325"/>
                    <a:gd name="T7" fmla="*/ 0 h 89"/>
                    <a:gd name="T8" fmla="*/ 0 w 325"/>
                    <a:gd name="T9" fmla="*/ 0 h 89"/>
                    <a:gd name="T10" fmla="*/ 0 w 325"/>
                    <a:gd name="T11" fmla="*/ 0 h 89"/>
                    <a:gd name="T12" fmla="*/ 0 w 325"/>
                    <a:gd name="T13" fmla="*/ 0 h 89"/>
                    <a:gd name="T14" fmla="*/ 0 w 325"/>
                    <a:gd name="T15" fmla="*/ 0 h 89"/>
                    <a:gd name="T16" fmla="*/ 0 w 325"/>
                    <a:gd name="T17" fmla="*/ 0 h 89"/>
                    <a:gd name="T18" fmla="*/ 0 w 325"/>
                    <a:gd name="T19" fmla="*/ 0 h 89"/>
                    <a:gd name="T20" fmla="*/ 0 w 325"/>
                    <a:gd name="T21" fmla="*/ 0 h 89"/>
                    <a:gd name="T22" fmla="*/ 0 w 325"/>
                    <a:gd name="T23" fmla="*/ 0 h 89"/>
                    <a:gd name="T24" fmla="*/ 0 w 325"/>
                    <a:gd name="T25" fmla="*/ 0 h 89"/>
                    <a:gd name="T26" fmla="*/ 0 w 325"/>
                    <a:gd name="T27" fmla="*/ 0 h 89"/>
                    <a:gd name="T28" fmla="*/ 0 w 325"/>
                    <a:gd name="T29" fmla="*/ 0 h 89"/>
                    <a:gd name="T30" fmla="*/ 0 w 325"/>
                    <a:gd name="T31" fmla="*/ 0 h 89"/>
                    <a:gd name="T32" fmla="*/ 0 w 325"/>
                    <a:gd name="T33" fmla="*/ 0 h 89"/>
                    <a:gd name="T34" fmla="*/ 0 w 325"/>
                    <a:gd name="T35" fmla="*/ 0 h 89"/>
                    <a:gd name="T36" fmla="*/ 0 w 325"/>
                    <a:gd name="T37" fmla="*/ 0 h 89"/>
                    <a:gd name="T38" fmla="*/ 0 w 325"/>
                    <a:gd name="T39" fmla="*/ 0 h 89"/>
                    <a:gd name="T40" fmla="*/ 0 w 325"/>
                    <a:gd name="T41" fmla="*/ 0 h 89"/>
                    <a:gd name="T42" fmla="*/ 0 w 325"/>
                    <a:gd name="T43" fmla="*/ 0 h 89"/>
                    <a:gd name="T44" fmla="*/ 0 w 325"/>
                    <a:gd name="T45" fmla="*/ 0 h 89"/>
                    <a:gd name="T46" fmla="*/ 0 w 325"/>
                    <a:gd name="T47" fmla="*/ 0 h 89"/>
                    <a:gd name="T48" fmla="*/ 0 w 325"/>
                    <a:gd name="T49" fmla="*/ 0 h 89"/>
                    <a:gd name="T50" fmla="*/ 0 w 325"/>
                    <a:gd name="T51" fmla="*/ 0 h 89"/>
                    <a:gd name="T52" fmla="*/ 0 w 325"/>
                    <a:gd name="T53" fmla="*/ 0 h 89"/>
                    <a:gd name="T54" fmla="*/ 0 w 325"/>
                    <a:gd name="T55" fmla="*/ 0 h 89"/>
                    <a:gd name="T56" fmla="*/ 0 w 325"/>
                    <a:gd name="T57" fmla="*/ 0 h 89"/>
                    <a:gd name="T58" fmla="*/ 0 w 325"/>
                    <a:gd name="T59" fmla="*/ 0 h 89"/>
                    <a:gd name="T60" fmla="*/ 0 w 325"/>
                    <a:gd name="T61" fmla="*/ 0 h 89"/>
                    <a:gd name="T62" fmla="*/ 0 w 325"/>
                    <a:gd name="T63" fmla="*/ 0 h 89"/>
                    <a:gd name="T64" fmla="*/ 0 w 325"/>
                    <a:gd name="T65" fmla="*/ 0 h 89"/>
                    <a:gd name="T66" fmla="*/ 0 w 325"/>
                    <a:gd name="T67" fmla="*/ 0 h 89"/>
                    <a:gd name="T68" fmla="*/ 0 w 325"/>
                    <a:gd name="T69" fmla="*/ 0 h 89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325"/>
                    <a:gd name="T106" fmla="*/ 0 h 89"/>
                    <a:gd name="T107" fmla="*/ 325 w 325"/>
                    <a:gd name="T108" fmla="*/ 89 h 89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325" h="89">
                      <a:moveTo>
                        <a:pt x="0" y="56"/>
                      </a:moveTo>
                      <a:lnTo>
                        <a:pt x="0" y="55"/>
                      </a:lnTo>
                      <a:lnTo>
                        <a:pt x="2" y="52"/>
                      </a:lnTo>
                      <a:lnTo>
                        <a:pt x="6" y="47"/>
                      </a:lnTo>
                      <a:lnTo>
                        <a:pt x="12" y="40"/>
                      </a:lnTo>
                      <a:lnTo>
                        <a:pt x="20" y="33"/>
                      </a:lnTo>
                      <a:lnTo>
                        <a:pt x="29" y="27"/>
                      </a:lnTo>
                      <a:lnTo>
                        <a:pt x="41" y="18"/>
                      </a:lnTo>
                      <a:lnTo>
                        <a:pt x="57" y="13"/>
                      </a:lnTo>
                      <a:lnTo>
                        <a:pt x="77" y="7"/>
                      </a:lnTo>
                      <a:lnTo>
                        <a:pt x="98" y="2"/>
                      </a:lnTo>
                      <a:lnTo>
                        <a:pt x="126" y="0"/>
                      </a:lnTo>
                      <a:lnTo>
                        <a:pt x="156" y="0"/>
                      </a:lnTo>
                      <a:lnTo>
                        <a:pt x="191" y="2"/>
                      </a:lnTo>
                      <a:lnTo>
                        <a:pt x="230" y="8"/>
                      </a:lnTo>
                      <a:lnTo>
                        <a:pt x="275" y="17"/>
                      </a:lnTo>
                      <a:lnTo>
                        <a:pt x="325" y="31"/>
                      </a:lnTo>
                      <a:lnTo>
                        <a:pt x="318" y="49"/>
                      </a:lnTo>
                      <a:lnTo>
                        <a:pt x="316" y="48"/>
                      </a:lnTo>
                      <a:lnTo>
                        <a:pt x="308" y="46"/>
                      </a:lnTo>
                      <a:lnTo>
                        <a:pt x="295" y="43"/>
                      </a:lnTo>
                      <a:lnTo>
                        <a:pt x="279" y="38"/>
                      </a:lnTo>
                      <a:lnTo>
                        <a:pt x="260" y="35"/>
                      </a:lnTo>
                      <a:lnTo>
                        <a:pt x="238" y="30"/>
                      </a:lnTo>
                      <a:lnTo>
                        <a:pt x="214" y="27"/>
                      </a:lnTo>
                      <a:lnTo>
                        <a:pt x="188" y="23"/>
                      </a:lnTo>
                      <a:lnTo>
                        <a:pt x="161" y="22"/>
                      </a:lnTo>
                      <a:lnTo>
                        <a:pt x="134" y="23"/>
                      </a:lnTo>
                      <a:lnTo>
                        <a:pt x="108" y="25"/>
                      </a:lnTo>
                      <a:lnTo>
                        <a:pt x="82" y="31"/>
                      </a:lnTo>
                      <a:lnTo>
                        <a:pt x="58" y="40"/>
                      </a:lnTo>
                      <a:lnTo>
                        <a:pt x="36" y="52"/>
                      </a:lnTo>
                      <a:lnTo>
                        <a:pt x="16" y="68"/>
                      </a:lnTo>
                      <a:lnTo>
                        <a:pt x="0" y="89"/>
                      </a:lnTo>
                      <a:lnTo>
                        <a:pt x="0" y="5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909" name="Freeform 399"/>
                <p:cNvSpPr>
                  <a:spLocks/>
                </p:cNvSpPr>
                <p:nvPr/>
              </p:nvSpPr>
              <p:spPr bwMode="auto">
                <a:xfrm>
                  <a:off x="4841" y="1568"/>
                  <a:ext cx="75" cy="139"/>
                </a:xfrm>
                <a:custGeom>
                  <a:avLst/>
                  <a:gdLst>
                    <a:gd name="T0" fmla="*/ 0 w 528"/>
                    <a:gd name="T1" fmla="*/ 0 h 975"/>
                    <a:gd name="T2" fmla="*/ 0 w 528"/>
                    <a:gd name="T3" fmla="*/ 0 h 975"/>
                    <a:gd name="T4" fmla="*/ 0 w 528"/>
                    <a:gd name="T5" fmla="*/ 0 h 975"/>
                    <a:gd name="T6" fmla="*/ 0 w 528"/>
                    <a:gd name="T7" fmla="*/ 0 h 975"/>
                    <a:gd name="T8" fmla="*/ 0 w 528"/>
                    <a:gd name="T9" fmla="*/ 0 h 975"/>
                    <a:gd name="T10" fmla="*/ 0 w 528"/>
                    <a:gd name="T11" fmla="*/ 0 h 975"/>
                    <a:gd name="T12" fmla="*/ 0 w 528"/>
                    <a:gd name="T13" fmla="*/ 0 h 975"/>
                    <a:gd name="T14" fmla="*/ 0 w 528"/>
                    <a:gd name="T15" fmla="*/ 0 h 975"/>
                    <a:gd name="T16" fmla="*/ 0 w 528"/>
                    <a:gd name="T17" fmla="*/ 0 h 975"/>
                    <a:gd name="T18" fmla="*/ 0 w 528"/>
                    <a:gd name="T19" fmla="*/ 0 h 975"/>
                    <a:gd name="T20" fmla="*/ 0 w 528"/>
                    <a:gd name="T21" fmla="*/ 0 h 975"/>
                    <a:gd name="T22" fmla="*/ 0 w 528"/>
                    <a:gd name="T23" fmla="*/ 0 h 975"/>
                    <a:gd name="T24" fmla="*/ 0 w 528"/>
                    <a:gd name="T25" fmla="*/ 0 h 975"/>
                    <a:gd name="T26" fmla="*/ 0 w 528"/>
                    <a:gd name="T27" fmla="*/ 0 h 975"/>
                    <a:gd name="T28" fmla="*/ 0 w 528"/>
                    <a:gd name="T29" fmla="*/ 0 h 975"/>
                    <a:gd name="T30" fmla="*/ 0 w 528"/>
                    <a:gd name="T31" fmla="*/ 0 h 975"/>
                    <a:gd name="T32" fmla="*/ 0 w 528"/>
                    <a:gd name="T33" fmla="*/ 0 h 975"/>
                    <a:gd name="T34" fmla="*/ 0 w 528"/>
                    <a:gd name="T35" fmla="*/ 0 h 975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528"/>
                    <a:gd name="T55" fmla="*/ 0 h 975"/>
                    <a:gd name="T56" fmla="*/ 528 w 528"/>
                    <a:gd name="T57" fmla="*/ 975 h 975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528" h="975">
                      <a:moveTo>
                        <a:pt x="0" y="0"/>
                      </a:moveTo>
                      <a:lnTo>
                        <a:pt x="0" y="943"/>
                      </a:lnTo>
                      <a:lnTo>
                        <a:pt x="159" y="975"/>
                      </a:lnTo>
                      <a:lnTo>
                        <a:pt x="152" y="848"/>
                      </a:lnTo>
                      <a:lnTo>
                        <a:pt x="528" y="905"/>
                      </a:lnTo>
                      <a:lnTo>
                        <a:pt x="521" y="855"/>
                      </a:lnTo>
                      <a:lnTo>
                        <a:pt x="261" y="822"/>
                      </a:lnTo>
                      <a:lnTo>
                        <a:pt x="254" y="713"/>
                      </a:lnTo>
                      <a:lnTo>
                        <a:pt x="77" y="713"/>
                      </a:lnTo>
                      <a:lnTo>
                        <a:pt x="72" y="699"/>
                      </a:lnTo>
                      <a:lnTo>
                        <a:pt x="60" y="659"/>
                      </a:lnTo>
                      <a:lnTo>
                        <a:pt x="44" y="595"/>
                      </a:lnTo>
                      <a:lnTo>
                        <a:pt x="28" y="511"/>
                      </a:lnTo>
                      <a:lnTo>
                        <a:pt x="16" y="410"/>
                      </a:lnTo>
                      <a:lnTo>
                        <a:pt x="12" y="294"/>
                      </a:lnTo>
                      <a:lnTo>
                        <a:pt x="21" y="167"/>
                      </a:lnTo>
                      <a:lnTo>
                        <a:pt x="45" y="3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910" name="Freeform 400"/>
                <p:cNvSpPr>
                  <a:spLocks/>
                </p:cNvSpPr>
                <p:nvPr/>
              </p:nvSpPr>
              <p:spPr bwMode="auto">
                <a:xfrm>
                  <a:off x="4878" y="1536"/>
                  <a:ext cx="97" cy="19"/>
                </a:xfrm>
                <a:custGeom>
                  <a:avLst/>
                  <a:gdLst>
                    <a:gd name="T0" fmla="*/ 0 w 678"/>
                    <a:gd name="T1" fmla="*/ 0 h 133"/>
                    <a:gd name="T2" fmla="*/ 0 w 678"/>
                    <a:gd name="T3" fmla="*/ 0 h 133"/>
                    <a:gd name="T4" fmla="*/ 0 w 678"/>
                    <a:gd name="T5" fmla="*/ 0 h 133"/>
                    <a:gd name="T6" fmla="*/ 0 w 678"/>
                    <a:gd name="T7" fmla="*/ 0 h 133"/>
                    <a:gd name="T8" fmla="*/ 0 w 678"/>
                    <a:gd name="T9" fmla="*/ 0 h 133"/>
                    <a:gd name="T10" fmla="*/ 0 w 678"/>
                    <a:gd name="T11" fmla="*/ 0 h 133"/>
                    <a:gd name="T12" fmla="*/ 0 w 678"/>
                    <a:gd name="T13" fmla="*/ 0 h 133"/>
                    <a:gd name="T14" fmla="*/ 0 w 678"/>
                    <a:gd name="T15" fmla="*/ 0 h 133"/>
                    <a:gd name="T16" fmla="*/ 0 w 678"/>
                    <a:gd name="T17" fmla="*/ 0 h 133"/>
                    <a:gd name="T18" fmla="*/ 0 w 678"/>
                    <a:gd name="T19" fmla="*/ 0 h 133"/>
                    <a:gd name="T20" fmla="*/ 0 w 678"/>
                    <a:gd name="T21" fmla="*/ 0 h 133"/>
                    <a:gd name="T22" fmla="*/ 0 w 678"/>
                    <a:gd name="T23" fmla="*/ 0 h 133"/>
                    <a:gd name="T24" fmla="*/ 0 w 678"/>
                    <a:gd name="T25" fmla="*/ 0 h 133"/>
                    <a:gd name="T26" fmla="*/ 0 w 678"/>
                    <a:gd name="T27" fmla="*/ 0 h 133"/>
                    <a:gd name="T28" fmla="*/ 0 w 678"/>
                    <a:gd name="T29" fmla="*/ 0 h 133"/>
                    <a:gd name="T30" fmla="*/ 0 w 678"/>
                    <a:gd name="T31" fmla="*/ 0 h 133"/>
                    <a:gd name="T32" fmla="*/ 0 w 678"/>
                    <a:gd name="T33" fmla="*/ 0 h 133"/>
                    <a:gd name="T34" fmla="*/ 0 w 678"/>
                    <a:gd name="T35" fmla="*/ 0 h 133"/>
                    <a:gd name="T36" fmla="*/ 0 w 678"/>
                    <a:gd name="T37" fmla="*/ 0 h 133"/>
                    <a:gd name="T38" fmla="*/ 0 w 678"/>
                    <a:gd name="T39" fmla="*/ 0 h 133"/>
                    <a:gd name="T40" fmla="*/ 0 w 678"/>
                    <a:gd name="T41" fmla="*/ 0 h 133"/>
                    <a:gd name="T42" fmla="*/ 0 w 678"/>
                    <a:gd name="T43" fmla="*/ 0 h 133"/>
                    <a:gd name="T44" fmla="*/ 0 w 678"/>
                    <a:gd name="T45" fmla="*/ 0 h 133"/>
                    <a:gd name="T46" fmla="*/ 0 w 678"/>
                    <a:gd name="T47" fmla="*/ 0 h 133"/>
                    <a:gd name="T48" fmla="*/ 0 w 678"/>
                    <a:gd name="T49" fmla="*/ 0 h 133"/>
                    <a:gd name="T50" fmla="*/ 0 w 678"/>
                    <a:gd name="T51" fmla="*/ 0 h 133"/>
                    <a:gd name="T52" fmla="*/ 0 w 678"/>
                    <a:gd name="T53" fmla="*/ 0 h 133"/>
                    <a:gd name="T54" fmla="*/ 0 w 678"/>
                    <a:gd name="T55" fmla="*/ 0 h 133"/>
                    <a:gd name="T56" fmla="*/ 0 w 678"/>
                    <a:gd name="T57" fmla="*/ 0 h 133"/>
                    <a:gd name="T58" fmla="*/ 0 w 678"/>
                    <a:gd name="T59" fmla="*/ 0 h 133"/>
                    <a:gd name="T60" fmla="*/ 0 w 678"/>
                    <a:gd name="T61" fmla="*/ 0 h 133"/>
                    <a:gd name="T62" fmla="*/ 0 w 678"/>
                    <a:gd name="T63" fmla="*/ 0 h 133"/>
                    <a:gd name="T64" fmla="*/ 0 w 678"/>
                    <a:gd name="T65" fmla="*/ 0 h 133"/>
                    <a:gd name="T66" fmla="*/ 0 w 678"/>
                    <a:gd name="T67" fmla="*/ 0 h 133"/>
                    <a:gd name="T68" fmla="*/ 0 w 678"/>
                    <a:gd name="T69" fmla="*/ 0 h 133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678"/>
                    <a:gd name="T106" fmla="*/ 0 h 133"/>
                    <a:gd name="T107" fmla="*/ 678 w 678"/>
                    <a:gd name="T108" fmla="*/ 133 h 133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678" h="133">
                      <a:moveTo>
                        <a:pt x="0" y="133"/>
                      </a:moveTo>
                      <a:lnTo>
                        <a:pt x="4" y="132"/>
                      </a:lnTo>
                      <a:lnTo>
                        <a:pt x="15" y="127"/>
                      </a:lnTo>
                      <a:lnTo>
                        <a:pt x="32" y="122"/>
                      </a:lnTo>
                      <a:lnTo>
                        <a:pt x="56" y="114"/>
                      </a:lnTo>
                      <a:lnTo>
                        <a:pt x="86" y="104"/>
                      </a:lnTo>
                      <a:lnTo>
                        <a:pt x="120" y="95"/>
                      </a:lnTo>
                      <a:lnTo>
                        <a:pt x="160" y="86"/>
                      </a:lnTo>
                      <a:lnTo>
                        <a:pt x="204" y="78"/>
                      </a:lnTo>
                      <a:lnTo>
                        <a:pt x="252" y="70"/>
                      </a:lnTo>
                      <a:lnTo>
                        <a:pt x="303" y="64"/>
                      </a:lnTo>
                      <a:lnTo>
                        <a:pt x="358" y="60"/>
                      </a:lnTo>
                      <a:lnTo>
                        <a:pt x="414" y="58"/>
                      </a:lnTo>
                      <a:lnTo>
                        <a:pt x="474" y="60"/>
                      </a:lnTo>
                      <a:lnTo>
                        <a:pt x="534" y="65"/>
                      </a:lnTo>
                      <a:lnTo>
                        <a:pt x="596" y="74"/>
                      </a:lnTo>
                      <a:lnTo>
                        <a:pt x="659" y="88"/>
                      </a:lnTo>
                      <a:lnTo>
                        <a:pt x="678" y="0"/>
                      </a:lnTo>
                      <a:lnTo>
                        <a:pt x="674" y="0"/>
                      </a:lnTo>
                      <a:lnTo>
                        <a:pt x="659" y="0"/>
                      </a:lnTo>
                      <a:lnTo>
                        <a:pt x="636" y="0"/>
                      </a:lnTo>
                      <a:lnTo>
                        <a:pt x="606" y="1"/>
                      </a:lnTo>
                      <a:lnTo>
                        <a:pt x="570" y="2"/>
                      </a:lnTo>
                      <a:lnTo>
                        <a:pt x="527" y="3"/>
                      </a:lnTo>
                      <a:lnTo>
                        <a:pt x="480" y="7"/>
                      </a:lnTo>
                      <a:lnTo>
                        <a:pt x="430" y="9"/>
                      </a:lnTo>
                      <a:lnTo>
                        <a:pt x="376" y="14"/>
                      </a:lnTo>
                      <a:lnTo>
                        <a:pt x="320" y="18"/>
                      </a:lnTo>
                      <a:lnTo>
                        <a:pt x="264" y="24"/>
                      </a:lnTo>
                      <a:lnTo>
                        <a:pt x="208" y="32"/>
                      </a:lnTo>
                      <a:lnTo>
                        <a:pt x="152" y="40"/>
                      </a:lnTo>
                      <a:lnTo>
                        <a:pt x="98" y="50"/>
                      </a:lnTo>
                      <a:lnTo>
                        <a:pt x="47" y="62"/>
                      </a:lnTo>
                      <a:lnTo>
                        <a:pt x="0" y="76"/>
                      </a:lnTo>
                      <a:lnTo>
                        <a:pt x="0" y="133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911" name="Freeform 401"/>
                <p:cNvSpPr>
                  <a:spLocks/>
                </p:cNvSpPr>
                <p:nvPr/>
              </p:nvSpPr>
              <p:spPr bwMode="auto">
                <a:xfrm>
                  <a:off x="4821" y="1711"/>
                  <a:ext cx="163" cy="54"/>
                </a:xfrm>
                <a:custGeom>
                  <a:avLst/>
                  <a:gdLst>
                    <a:gd name="T0" fmla="*/ 0 w 1142"/>
                    <a:gd name="T1" fmla="*/ 0 h 379"/>
                    <a:gd name="T2" fmla="*/ 0 w 1142"/>
                    <a:gd name="T3" fmla="*/ 0 h 379"/>
                    <a:gd name="T4" fmla="*/ 0 w 1142"/>
                    <a:gd name="T5" fmla="*/ 0 h 379"/>
                    <a:gd name="T6" fmla="*/ 0 w 1142"/>
                    <a:gd name="T7" fmla="*/ 0 h 379"/>
                    <a:gd name="T8" fmla="*/ 0 w 1142"/>
                    <a:gd name="T9" fmla="*/ 0 h 379"/>
                    <a:gd name="T10" fmla="*/ 0 w 1142"/>
                    <a:gd name="T11" fmla="*/ 0 h 379"/>
                    <a:gd name="T12" fmla="*/ 0 w 1142"/>
                    <a:gd name="T13" fmla="*/ 0 h 379"/>
                    <a:gd name="T14" fmla="*/ 0 w 1142"/>
                    <a:gd name="T15" fmla="*/ 0 h 379"/>
                    <a:gd name="T16" fmla="*/ 0 w 1142"/>
                    <a:gd name="T17" fmla="*/ 0 h 379"/>
                    <a:gd name="T18" fmla="*/ 0 w 1142"/>
                    <a:gd name="T19" fmla="*/ 0 h 379"/>
                    <a:gd name="T20" fmla="*/ 0 w 1142"/>
                    <a:gd name="T21" fmla="*/ 0 h 379"/>
                    <a:gd name="T22" fmla="*/ 0 w 1142"/>
                    <a:gd name="T23" fmla="*/ 0 h 379"/>
                    <a:gd name="T24" fmla="*/ 0 w 1142"/>
                    <a:gd name="T25" fmla="*/ 0 h 379"/>
                    <a:gd name="T26" fmla="*/ 0 w 1142"/>
                    <a:gd name="T27" fmla="*/ 0 h 379"/>
                    <a:gd name="T28" fmla="*/ 0 w 1142"/>
                    <a:gd name="T29" fmla="*/ 0 h 379"/>
                    <a:gd name="T30" fmla="*/ 0 w 1142"/>
                    <a:gd name="T31" fmla="*/ 0 h 379"/>
                    <a:gd name="T32" fmla="*/ 0 w 1142"/>
                    <a:gd name="T33" fmla="*/ 0 h 379"/>
                    <a:gd name="T34" fmla="*/ 0 w 1142"/>
                    <a:gd name="T35" fmla="*/ 0 h 379"/>
                    <a:gd name="T36" fmla="*/ 0 w 1142"/>
                    <a:gd name="T37" fmla="*/ 0 h 379"/>
                    <a:gd name="T38" fmla="*/ 0 w 1142"/>
                    <a:gd name="T39" fmla="*/ 0 h 379"/>
                    <a:gd name="T40" fmla="*/ 0 w 1142"/>
                    <a:gd name="T41" fmla="*/ 0 h 379"/>
                    <a:gd name="T42" fmla="*/ 0 w 1142"/>
                    <a:gd name="T43" fmla="*/ 0 h 379"/>
                    <a:gd name="T44" fmla="*/ 0 w 1142"/>
                    <a:gd name="T45" fmla="*/ 0 h 379"/>
                    <a:gd name="T46" fmla="*/ 0 w 1142"/>
                    <a:gd name="T47" fmla="*/ 0 h 379"/>
                    <a:gd name="T48" fmla="*/ 0 w 1142"/>
                    <a:gd name="T49" fmla="*/ 0 h 379"/>
                    <a:gd name="T50" fmla="*/ 0 w 1142"/>
                    <a:gd name="T51" fmla="*/ 0 h 379"/>
                    <a:gd name="T52" fmla="*/ 0 w 1142"/>
                    <a:gd name="T53" fmla="*/ 0 h 379"/>
                    <a:gd name="T54" fmla="*/ 0 w 1142"/>
                    <a:gd name="T55" fmla="*/ 0 h 379"/>
                    <a:gd name="T56" fmla="*/ 0 w 1142"/>
                    <a:gd name="T57" fmla="*/ 0 h 379"/>
                    <a:gd name="T58" fmla="*/ 0 w 1142"/>
                    <a:gd name="T59" fmla="*/ 0 h 379"/>
                    <a:gd name="T60" fmla="*/ 0 w 1142"/>
                    <a:gd name="T61" fmla="*/ 0 h 379"/>
                    <a:gd name="T62" fmla="*/ 0 w 1142"/>
                    <a:gd name="T63" fmla="*/ 0 h 379"/>
                    <a:gd name="T64" fmla="*/ 0 w 1142"/>
                    <a:gd name="T65" fmla="*/ 0 h 379"/>
                    <a:gd name="T66" fmla="*/ 0 w 1142"/>
                    <a:gd name="T67" fmla="*/ 0 h 379"/>
                    <a:gd name="T68" fmla="*/ 0 w 1142"/>
                    <a:gd name="T69" fmla="*/ 0 h 379"/>
                    <a:gd name="T70" fmla="*/ 0 w 1142"/>
                    <a:gd name="T71" fmla="*/ 0 h 379"/>
                    <a:gd name="T72" fmla="*/ 0 w 1142"/>
                    <a:gd name="T73" fmla="*/ 0 h 379"/>
                    <a:gd name="T74" fmla="*/ 0 w 1142"/>
                    <a:gd name="T75" fmla="*/ 0 h 379"/>
                    <a:gd name="T76" fmla="*/ 0 w 1142"/>
                    <a:gd name="T77" fmla="*/ 0 h 379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w 1142"/>
                    <a:gd name="T118" fmla="*/ 0 h 379"/>
                    <a:gd name="T119" fmla="*/ 1142 w 1142"/>
                    <a:gd name="T120" fmla="*/ 379 h 379"/>
                  </a:gdLst>
                  <a:ahLst/>
                  <a:cxnLst>
                    <a:cxn ang="T78">
                      <a:pos x="T0" y="T1"/>
                    </a:cxn>
                    <a:cxn ang="T79">
                      <a:pos x="T2" y="T3"/>
                    </a:cxn>
                    <a:cxn ang="T80">
                      <a:pos x="T4" y="T5"/>
                    </a:cxn>
                    <a:cxn ang="T81">
                      <a:pos x="T6" y="T7"/>
                    </a:cxn>
                    <a:cxn ang="T82">
                      <a:pos x="T8" y="T9"/>
                    </a:cxn>
                    <a:cxn ang="T83">
                      <a:pos x="T10" y="T11"/>
                    </a:cxn>
                    <a:cxn ang="T84">
                      <a:pos x="T12" y="T13"/>
                    </a:cxn>
                    <a:cxn ang="T85">
                      <a:pos x="T14" y="T15"/>
                    </a:cxn>
                    <a:cxn ang="T86">
                      <a:pos x="T16" y="T17"/>
                    </a:cxn>
                    <a:cxn ang="T87">
                      <a:pos x="T18" y="T19"/>
                    </a:cxn>
                    <a:cxn ang="T88">
                      <a:pos x="T20" y="T21"/>
                    </a:cxn>
                    <a:cxn ang="T89">
                      <a:pos x="T22" y="T23"/>
                    </a:cxn>
                    <a:cxn ang="T90">
                      <a:pos x="T24" y="T25"/>
                    </a:cxn>
                    <a:cxn ang="T91">
                      <a:pos x="T26" y="T27"/>
                    </a:cxn>
                    <a:cxn ang="T92">
                      <a:pos x="T28" y="T29"/>
                    </a:cxn>
                    <a:cxn ang="T93">
                      <a:pos x="T30" y="T31"/>
                    </a:cxn>
                    <a:cxn ang="T94">
                      <a:pos x="T32" y="T33"/>
                    </a:cxn>
                    <a:cxn ang="T95">
                      <a:pos x="T34" y="T35"/>
                    </a:cxn>
                    <a:cxn ang="T96">
                      <a:pos x="T36" y="T37"/>
                    </a:cxn>
                    <a:cxn ang="T97">
                      <a:pos x="T38" y="T39"/>
                    </a:cxn>
                    <a:cxn ang="T98">
                      <a:pos x="T40" y="T41"/>
                    </a:cxn>
                    <a:cxn ang="T99">
                      <a:pos x="T42" y="T43"/>
                    </a:cxn>
                    <a:cxn ang="T100">
                      <a:pos x="T44" y="T45"/>
                    </a:cxn>
                    <a:cxn ang="T101">
                      <a:pos x="T46" y="T47"/>
                    </a:cxn>
                    <a:cxn ang="T102">
                      <a:pos x="T48" y="T49"/>
                    </a:cxn>
                    <a:cxn ang="T103">
                      <a:pos x="T50" y="T51"/>
                    </a:cxn>
                    <a:cxn ang="T104">
                      <a:pos x="T52" y="T53"/>
                    </a:cxn>
                    <a:cxn ang="T105">
                      <a:pos x="T54" y="T55"/>
                    </a:cxn>
                    <a:cxn ang="T106">
                      <a:pos x="T56" y="T57"/>
                    </a:cxn>
                    <a:cxn ang="T107">
                      <a:pos x="T58" y="T59"/>
                    </a:cxn>
                    <a:cxn ang="T108">
                      <a:pos x="T60" y="T61"/>
                    </a:cxn>
                    <a:cxn ang="T109">
                      <a:pos x="T62" y="T63"/>
                    </a:cxn>
                    <a:cxn ang="T110">
                      <a:pos x="T64" y="T65"/>
                    </a:cxn>
                    <a:cxn ang="T111">
                      <a:pos x="T66" y="T67"/>
                    </a:cxn>
                    <a:cxn ang="T112">
                      <a:pos x="T68" y="T69"/>
                    </a:cxn>
                    <a:cxn ang="T113">
                      <a:pos x="T70" y="T71"/>
                    </a:cxn>
                    <a:cxn ang="T114">
                      <a:pos x="T72" y="T73"/>
                    </a:cxn>
                    <a:cxn ang="T115">
                      <a:pos x="T74" y="T75"/>
                    </a:cxn>
                    <a:cxn ang="T116">
                      <a:pos x="T76" y="T77"/>
                    </a:cxn>
                  </a:cxnLst>
                  <a:rect l="T117" t="T118" r="T119" b="T120"/>
                  <a:pathLst>
                    <a:path w="1142" h="379">
                      <a:moveTo>
                        <a:pt x="482" y="367"/>
                      </a:moveTo>
                      <a:lnTo>
                        <a:pt x="485" y="366"/>
                      </a:lnTo>
                      <a:lnTo>
                        <a:pt x="492" y="363"/>
                      </a:lnTo>
                      <a:lnTo>
                        <a:pt x="502" y="359"/>
                      </a:lnTo>
                      <a:lnTo>
                        <a:pt x="516" y="353"/>
                      </a:lnTo>
                      <a:lnTo>
                        <a:pt x="533" y="346"/>
                      </a:lnTo>
                      <a:lnTo>
                        <a:pt x="551" y="338"/>
                      </a:lnTo>
                      <a:lnTo>
                        <a:pt x="572" y="328"/>
                      </a:lnTo>
                      <a:lnTo>
                        <a:pt x="593" y="317"/>
                      </a:lnTo>
                      <a:lnTo>
                        <a:pt x="616" y="306"/>
                      </a:lnTo>
                      <a:lnTo>
                        <a:pt x="638" y="292"/>
                      </a:lnTo>
                      <a:lnTo>
                        <a:pt x="660" y="279"/>
                      </a:lnTo>
                      <a:lnTo>
                        <a:pt x="680" y="264"/>
                      </a:lnTo>
                      <a:lnTo>
                        <a:pt x="700" y="249"/>
                      </a:lnTo>
                      <a:lnTo>
                        <a:pt x="717" y="233"/>
                      </a:lnTo>
                      <a:lnTo>
                        <a:pt x="732" y="217"/>
                      </a:lnTo>
                      <a:lnTo>
                        <a:pt x="743" y="201"/>
                      </a:lnTo>
                      <a:lnTo>
                        <a:pt x="0" y="20"/>
                      </a:lnTo>
                      <a:lnTo>
                        <a:pt x="57" y="0"/>
                      </a:lnTo>
                      <a:lnTo>
                        <a:pt x="1142" y="267"/>
                      </a:lnTo>
                      <a:lnTo>
                        <a:pt x="1098" y="292"/>
                      </a:lnTo>
                      <a:lnTo>
                        <a:pt x="784" y="212"/>
                      </a:lnTo>
                      <a:lnTo>
                        <a:pt x="783" y="213"/>
                      </a:lnTo>
                      <a:lnTo>
                        <a:pt x="781" y="216"/>
                      </a:lnTo>
                      <a:lnTo>
                        <a:pt x="776" y="221"/>
                      </a:lnTo>
                      <a:lnTo>
                        <a:pt x="769" y="228"/>
                      </a:lnTo>
                      <a:lnTo>
                        <a:pt x="761" y="237"/>
                      </a:lnTo>
                      <a:lnTo>
                        <a:pt x="750" y="246"/>
                      </a:lnTo>
                      <a:lnTo>
                        <a:pt x="737" y="258"/>
                      </a:lnTo>
                      <a:lnTo>
                        <a:pt x="721" y="269"/>
                      </a:lnTo>
                      <a:lnTo>
                        <a:pt x="703" y="282"/>
                      </a:lnTo>
                      <a:lnTo>
                        <a:pt x="684" y="295"/>
                      </a:lnTo>
                      <a:lnTo>
                        <a:pt x="660" y="309"/>
                      </a:lnTo>
                      <a:lnTo>
                        <a:pt x="635" y="323"/>
                      </a:lnTo>
                      <a:lnTo>
                        <a:pt x="606" y="338"/>
                      </a:lnTo>
                      <a:lnTo>
                        <a:pt x="574" y="352"/>
                      </a:lnTo>
                      <a:lnTo>
                        <a:pt x="540" y="366"/>
                      </a:lnTo>
                      <a:lnTo>
                        <a:pt x="502" y="379"/>
                      </a:lnTo>
                      <a:lnTo>
                        <a:pt x="482" y="36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912" name="Freeform 402"/>
                <p:cNvSpPr>
                  <a:spLocks/>
                </p:cNvSpPr>
                <p:nvPr/>
              </p:nvSpPr>
              <p:spPr bwMode="auto">
                <a:xfrm>
                  <a:off x="4787" y="1725"/>
                  <a:ext cx="167" cy="48"/>
                </a:xfrm>
                <a:custGeom>
                  <a:avLst/>
                  <a:gdLst>
                    <a:gd name="T0" fmla="*/ 0 w 1163"/>
                    <a:gd name="T1" fmla="*/ 0 h 340"/>
                    <a:gd name="T2" fmla="*/ 0 w 1163"/>
                    <a:gd name="T3" fmla="*/ 0 h 340"/>
                    <a:gd name="T4" fmla="*/ 0 w 1163"/>
                    <a:gd name="T5" fmla="*/ 0 h 340"/>
                    <a:gd name="T6" fmla="*/ 0 w 1163"/>
                    <a:gd name="T7" fmla="*/ 0 h 340"/>
                    <a:gd name="T8" fmla="*/ 0 w 1163"/>
                    <a:gd name="T9" fmla="*/ 0 h 34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63"/>
                    <a:gd name="T16" fmla="*/ 0 h 340"/>
                    <a:gd name="T17" fmla="*/ 1163 w 1163"/>
                    <a:gd name="T18" fmla="*/ 340 h 34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63" h="340">
                      <a:moveTo>
                        <a:pt x="0" y="0"/>
                      </a:moveTo>
                      <a:lnTo>
                        <a:pt x="1137" y="340"/>
                      </a:lnTo>
                      <a:lnTo>
                        <a:pt x="1163" y="340"/>
                      </a:lnTo>
                      <a:lnTo>
                        <a:pt x="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913" name="Freeform 403"/>
                <p:cNvSpPr>
                  <a:spLocks/>
                </p:cNvSpPr>
                <p:nvPr/>
              </p:nvSpPr>
              <p:spPr bwMode="auto">
                <a:xfrm>
                  <a:off x="4815" y="1718"/>
                  <a:ext cx="164" cy="44"/>
                </a:xfrm>
                <a:custGeom>
                  <a:avLst/>
                  <a:gdLst>
                    <a:gd name="T0" fmla="*/ 0 w 1149"/>
                    <a:gd name="T1" fmla="*/ 0 h 303"/>
                    <a:gd name="T2" fmla="*/ 0 w 1149"/>
                    <a:gd name="T3" fmla="*/ 0 h 303"/>
                    <a:gd name="T4" fmla="*/ 0 w 1149"/>
                    <a:gd name="T5" fmla="*/ 0 h 303"/>
                    <a:gd name="T6" fmla="*/ 0 w 1149"/>
                    <a:gd name="T7" fmla="*/ 0 h 303"/>
                    <a:gd name="T8" fmla="*/ 0 w 1149"/>
                    <a:gd name="T9" fmla="*/ 0 h 30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49"/>
                    <a:gd name="T16" fmla="*/ 0 h 303"/>
                    <a:gd name="T17" fmla="*/ 1149 w 1149"/>
                    <a:gd name="T18" fmla="*/ 303 h 30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49" h="303">
                      <a:moveTo>
                        <a:pt x="0" y="1"/>
                      </a:moveTo>
                      <a:lnTo>
                        <a:pt x="1124" y="303"/>
                      </a:lnTo>
                      <a:lnTo>
                        <a:pt x="1149" y="302"/>
                      </a:lnTo>
                      <a:lnTo>
                        <a:pt x="34" y="0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914" name="Freeform 404"/>
                <p:cNvSpPr>
                  <a:spLocks/>
                </p:cNvSpPr>
                <p:nvPr/>
              </p:nvSpPr>
              <p:spPr bwMode="auto">
                <a:xfrm>
                  <a:off x="4802" y="1721"/>
                  <a:ext cx="165" cy="48"/>
                </a:xfrm>
                <a:custGeom>
                  <a:avLst/>
                  <a:gdLst>
                    <a:gd name="T0" fmla="*/ 0 w 1155"/>
                    <a:gd name="T1" fmla="*/ 0 h 336"/>
                    <a:gd name="T2" fmla="*/ 0 w 1155"/>
                    <a:gd name="T3" fmla="*/ 0 h 336"/>
                    <a:gd name="T4" fmla="*/ 0 w 1155"/>
                    <a:gd name="T5" fmla="*/ 0 h 336"/>
                    <a:gd name="T6" fmla="*/ 0 w 1155"/>
                    <a:gd name="T7" fmla="*/ 0 h 336"/>
                    <a:gd name="T8" fmla="*/ 0 w 1155"/>
                    <a:gd name="T9" fmla="*/ 0 h 33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55"/>
                    <a:gd name="T16" fmla="*/ 0 h 336"/>
                    <a:gd name="T17" fmla="*/ 1155 w 1155"/>
                    <a:gd name="T18" fmla="*/ 336 h 3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55" h="336">
                      <a:moveTo>
                        <a:pt x="0" y="0"/>
                      </a:moveTo>
                      <a:lnTo>
                        <a:pt x="1134" y="336"/>
                      </a:lnTo>
                      <a:lnTo>
                        <a:pt x="1155" y="328"/>
                      </a:lnTo>
                      <a:lnTo>
                        <a:pt x="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grpSp>
          <p:nvGrpSpPr>
            <p:cNvPr id="258675" name="Group 405"/>
            <p:cNvGrpSpPr>
              <a:grpSpLocks/>
            </p:cNvGrpSpPr>
            <p:nvPr/>
          </p:nvGrpSpPr>
          <p:grpSpPr bwMode="auto">
            <a:xfrm>
              <a:off x="962" y="2848"/>
              <a:ext cx="496" cy="530"/>
              <a:chOff x="521" y="3063"/>
              <a:chExt cx="496" cy="530"/>
            </a:xfrm>
          </p:grpSpPr>
          <p:grpSp>
            <p:nvGrpSpPr>
              <p:cNvPr id="258775" name="Group 406"/>
              <p:cNvGrpSpPr>
                <a:grpSpLocks/>
              </p:cNvGrpSpPr>
              <p:nvPr/>
            </p:nvGrpSpPr>
            <p:grpSpPr bwMode="auto">
              <a:xfrm>
                <a:off x="537" y="3443"/>
                <a:ext cx="176" cy="150"/>
                <a:chOff x="4765" y="1531"/>
                <a:chExt cx="312" cy="261"/>
              </a:xfrm>
            </p:grpSpPr>
            <p:sp>
              <p:nvSpPr>
                <p:cNvPr id="258833" name="AutoShape 407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4765" y="1531"/>
                  <a:ext cx="312" cy="26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834" name="Freeform 408"/>
                <p:cNvSpPr>
                  <a:spLocks/>
                </p:cNvSpPr>
                <p:nvPr/>
              </p:nvSpPr>
              <p:spPr bwMode="auto">
                <a:xfrm>
                  <a:off x="4765" y="1534"/>
                  <a:ext cx="307" cy="258"/>
                </a:xfrm>
                <a:custGeom>
                  <a:avLst/>
                  <a:gdLst>
                    <a:gd name="T0" fmla="*/ 0 w 2150"/>
                    <a:gd name="T1" fmla="*/ 0 h 1804"/>
                    <a:gd name="T2" fmla="*/ 0 w 2150"/>
                    <a:gd name="T3" fmla="*/ 0 h 1804"/>
                    <a:gd name="T4" fmla="*/ 0 w 2150"/>
                    <a:gd name="T5" fmla="*/ 0 h 1804"/>
                    <a:gd name="T6" fmla="*/ 0 w 2150"/>
                    <a:gd name="T7" fmla="*/ 0 h 1804"/>
                    <a:gd name="T8" fmla="*/ 0 w 2150"/>
                    <a:gd name="T9" fmla="*/ 0 h 1804"/>
                    <a:gd name="T10" fmla="*/ 0 w 2150"/>
                    <a:gd name="T11" fmla="*/ 0 h 1804"/>
                    <a:gd name="T12" fmla="*/ 0 w 2150"/>
                    <a:gd name="T13" fmla="*/ 0 h 1804"/>
                    <a:gd name="T14" fmla="*/ 0 w 2150"/>
                    <a:gd name="T15" fmla="*/ 0 h 1804"/>
                    <a:gd name="T16" fmla="*/ 0 w 2150"/>
                    <a:gd name="T17" fmla="*/ 0 h 1804"/>
                    <a:gd name="T18" fmla="*/ 0 w 2150"/>
                    <a:gd name="T19" fmla="*/ 0 h 1804"/>
                    <a:gd name="T20" fmla="*/ 0 w 2150"/>
                    <a:gd name="T21" fmla="*/ 0 h 1804"/>
                    <a:gd name="T22" fmla="*/ 0 w 2150"/>
                    <a:gd name="T23" fmla="*/ 0 h 1804"/>
                    <a:gd name="T24" fmla="*/ 0 w 2150"/>
                    <a:gd name="T25" fmla="*/ 0 h 1804"/>
                    <a:gd name="T26" fmla="*/ 0 w 2150"/>
                    <a:gd name="T27" fmla="*/ 0 h 1804"/>
                    <a:gd name="T28" fmla="*/ 0 w 2150"/>
                    <a:gd name="T29" fmla="*/ 0 h 1804"/>
                    <a:gd name="T30" fmla="*/ 0 w 2150"/>
                    <a:gd name="T31" fmla="*/ 0 h 1804"/>
                    <a:gd name="T32" fmla="*/ 0 w 2150"/>
                    <a:gd name="T33" fmla="*/ 0 h 1804"/>
                    <a:gd name="T34" fmla="*/ 0 w 2150"/>
                    <a:gd name="T35" fmla="*/ 0 h 1804"/>
                    <a:gd name="T36" fmla="*/ 0 w 2150"/>
                    <a:gd name="T37" fmla="*/ 0 h 1804"/>
                    <a:gd name="T38" fmla="*/ 0 w 2150"/>
                    <a:gd name="T39" fmla="*/ 0 h 1804"/>
                    <a:gd name="T40" fmla="*/ 0 w 2150"/>
                    <a:gd name="T41" fmla="*/ 0 h 1804"/>
                    <a:gd name="T42" fmla="*/ 0 w 2150"/>
                    <a:gd name="T43" fmla="*/ 0 h 1804"/>
                    <a:gd name="T44" fmla="*/ 0 w 2150"/>
                    <a:gd name="T45" fmla="*/ 0 h 1804"/>
                    <a:gd name="T46" fmla="*/ 0 w 2150"/>
                    <a:gd name="T47" fmla="*/ 0 h 1804"/>
                    <a:gd name="T48" fmla="*/ 0 w 2150"/>
                    <a:gd name="T49" fmla="*/ 0 h 1804"/>
                    <a:gd name="T50" fmla="*/ 0 w 2150"/>
                    <a:gd name="T51" fmla="*/ 0 h 1804"/>
                    <a:gd name="T52" fmla="*/ 0 w 2150"/>
                    <a:gd name="T53" fmla="*/ 0 h 1804"/>
                    <a:gd name="T54" fmla="*/ 0 w 2150"/>
                    <a:gd name="T55" fmla="*/ 0 h 1804"/>
                    <a:gd name="T56" fmla="*/ 0 w 2150"/>
                    <a:gd name="T57" fmla="*/ 0 h 1804"/>
                    <a:gd name="T58" fmla="*/ 0 w 2150"/>
                    <a:gd name="T59" fmla="*/ 0 h 1804"/>
                    <a:gd name="T60" fmla="*/ 0 w 2150"/>
                    <a:gd name="T61" fmla="*/ 0 h 1804"/>
                    <a:gd name="T62" fmla="*/ 0 w 2150"/>
                    <a:gd name="T63" fmla="*/ 0 h 1804"/>
                    <a:gd name="T64" fmla="*/ 0 w 2150"/>
                    <a:gd name="T65" fmla="*/ 0 h 1804"/>
                    <a:gd name="T66" fmla="*/ 0 w 2150"/>
                    <a:gd name="T67" fmla="*/ 0 h 1804"/>
                    <a:gd name="T68" fmla="*/ 0 w 2150"/>
                    <a:gd name="T69" fmla="*/ 0 h 1804"/>
                    <a:gd name="T70" fmla="*/ 0 w 2150"/>
                    <a:gd name="T71" fmla="*/ 0 h 1804"/>
                    <a:gd name="T72" fmla="*/ 0 w 2150"/>
                    <a:gd name="T73" fmla="*/ 0 h 1804"/>
                    <a:gd name="T74" fmla="*/ 0 w 2150"/>
                    <a:gd name="T75" fmla="*/ 0 h 1804"/>
                    <a:gd name="T76" fmla="*/ 0 w 2150"/>
                    <a:gd name="T77" fmla="*/ 0 h 1804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w 2150"/>
                    <a:gd name="T118" fmla="*/ 0 h 1804"/>
                    <a:gd name="T119" fmla="*/ 2150 w 2150"/>
                    <a:gd name="T120" fmla="*/ 1804 h 1804"/>
                  </a:gdLst>
                  <a:ahLst/>
                  <a:cxnLst>
                    <a:cxn ang="T78">
                      <a:pos x="T0" y="T1"/>
                    </a:cxn>
                    <a:cxn ang="T79">
                      <a:pos x="T2" y="T3"/>
                    </a:cxn>
                    <a:cxn ang="T80">
                      <a:pos x="T4" y="T5"/>
                    </a:cxn>
                    <a:cxn ang="T81">
                      <a:pos x="T6" y="T7"/>
                    </a:cxn>
                    <a:cxn ang="T82">
                      <a:pos x="T8" y="T9"/>
                    </a:cxn>
                    <a:cxn ang="T83">
                      <a:pos x="T10" y="T11"/>
                    </a:cxn>
                    <a:cxn ang="T84">
                      <a:pos x="T12" y="T13"/>
                    </a:cxn>
                    <a:cxn ang="T85">
                      <a:pos x="T14" y="T15"/>
                    </a:cxn>
                    <a:cxn ang="T86">
                      <a:pos x="T16" y="T17"/>
                    </a:cxn>
                    <a:cxn ang="T87">
                      <a:pos x="T18" y="T19"/>
                    </a:cxn>
                    <a:cxn ang="T88">
                      <a:pos x="T20" y="T21"/>
                    </a:cxn>
                    <a:cxn ang="T89">
                      <a:pos x="T22" y="T23"/>
                    </a:cxn>
                    <a:cxn ang="T90">
                      <a:pos x="T24" y="T25"/>
                    </a:cxn>
                    <a:cxn ang="T91">
                      <a:pos x="T26" y="T27"/>
                    </a:cxn>
                    <a:cxn ang="T92">
                      <a:pos x="T28" y="T29"/>
                    </a:cxn>
                    <a:cxn ang="T93">
                      <a:pos x="T30" y="T31"/>
                    </a:cxn>
                    <a:cxn ang="T94">
                      <a:pos x="T32" y="T33"/>
                    </a:cxn>
                    <a:cxn ang="T95">
                      <a:pos x="T34" y="T35"/>
                    </a:cxn>
                    <a:cxn ang="T96">
                      <a:pos x="T36" y="T37"/>
                    </a:cxn>
                    <a:cxn ang="T97">
                      <a:pos x="T38" y="T39"/>
                    </a:cxn>
                    <a:cxn ang="T98">
                      <a:pos x="T40" y="T41"/>
                    </a:cxn>
                    <a:cxn ang="T99">
                      <a:pos x="T42" y="T43"/>
                    </a:cxn>
                    <a:cxn ang="T100">
                      <a:pos x="T44" y="T45"/>
                    </a:cxn>
                    <a:cxn ang="T101">
                      <a:pos x="T46" y="T47"/>
                    </a:cxn>
                    <a:cxn ang="T102">
                      <a:pos x="T48" y="T49"/>
                    </a:cxn>
                    <a:cxn ang="T103">
                      <a:pos x="T50" y="T51"/>
                    </a:cxn>
                    <a:cxn ang="T104">
                      <a:pos x="T52" y="T53"/>
                    </a:cxn>
                    <a:cxn ang="T105">
                      <a:pos x="T54" y="T55"/>
                    </a:cxn>
                    <a:cxn ang="T106">
                      <a:pos x="T56" y="T57"/>
                    </a:cxn>
                    <a:cxn ang="T107">
                      <a:pos x="T58" y="T59"/>
                    </a:cxn>
                    <a:cxn ang="T108">
                      <a:pos x="T60" y="T61"/>
                    </a:cxn>
                    <a:cxn ang="T109">
                      <a:pos x="T62" y="T63"/>
                    </a:cxn>
                    <a:cxn ang="T110">
                      <a:pos x="T64" y="T65"/>
                    </a:cxn>
                    <a:cxn ang="T111">
                      <a:pos x="T66" y="T67"/>
                    </a:cxn>
                    <a:cxn ang="T112">
                      <a:pos x="T68" y="T69"/>
                    </a:cxn>
                    <a:cxn ang="T113">
                      <a:pos x="T70" y="T71"/>
                    </a:cxn>
                    <a:cxn ang="T114">
                      <a:pos x="T72" y="T73"/>
                    </a:cxn>
                    <a:cxn ang="T115">
                      <a:pos x="T74" y="T75"/>
                    </a:cxn>
                    <a:cxn ang="T116">
                      <a:pos x="T76" y="T77"/>
                    </a:cxn>
                  </a:cxnLst>
                  <a:rect l="T117" t="T118" r="T119" b="T120"/>
                  <a:pathLst>
                    <a:path w="2150" h="1804">
                      <a:moveTo>
                        <a:pt x="582" y="239"/>
                      </a:moveTo>
                      <a:lnTo>
                        <a:pt x="606" y="129"/>
                      </a:lnTo>
                      <a:lnTo>
                        <a:pt x="607" y="129"/>
                      </a:lnTo>
                      <a:lnTo>
                        <a:pt x="611" y="128"/>
                      </a:lnTo>
                      <a:lnTo>
                        <a:pt x="616" y="125"/>
                      </a:lnTo>
                      <a:lnTo>
                        <a:pt x="623" y="123"/>
                      </a:lnTo>
                      <a:lnTo>
                        <a:pt x="633" y="120"/>
                      </a:lnTo>
                      <a:lnTo>
                        <a:pt x="645" y="115"/>
                      </a:lnTo>
                      <a:lnTo>
                        <a:pt x="659" y="112"/>
                      </a:lnTo>
                      <a:lnTo>
                        <a:pt x="676" y="107"/>
                      </a:lnTo>
                      <a:lnTo>
                        <a:pt x="694" y="101"/>
                      </a:lnTo>
                      <a:lnTo>
                        <a:pt x="715" y="95"/>
                      </a:lnTo>
                      <a:lnTo>
                        <a:pt x="738" y="90"/>
                      </a:lnTo>
                      <a:lnTo>
                        <a:pt x="763" y="84"/>
                      </a:lnTo>
                      <a:lnTo>
                        <a:pt x="790" y="78"/>
                      </a:lnTo>
                      <a:lnTo>
                        <a:pt x="820" y="71"/>
                      </a:lnTo>
                      <a:lnTo>
                        <a:pt x="852" y="64"/>
                      </a:lnTo>
                      <a:lnTo>
                        <a:pt x="886" y="59"/>
                      </a:lnTo>
                      <a:lnTo>
                        <a:pt x="922" y="52"/>
                      </a:lnTo>
                      <a:lnTo>
                        <a:pt x="961" y="46"/>
                      </a:lnTo>
                      <a:lnTo>
                        <a:pt x="1002" y="40"/>
                      </a:lnTo>
                      <a:lnTo>
                        <a:pt x="1044" y="35"/>
                      </a:lnTo>
                      <a:lnTo>
                        <a:pt x="1090" y="29"/>
                      </a:lnTo>
                      <a:lnTo>
                        <a:pt x="1138" y="23"/>
                      </a:lnTo>
                      <a:lnTo>
                        <a:pt x="1187" y="18"/>
                      </a:lnTo>
                      <a:lnTo>
                        <a:pt x="1240" y="14"/>
                      </a:lnTo>
                      <a:lnTo>
                        <a:pt x="1294" y="10"/>
                      </a:lnTo>
                      <a:lnTo>
                        <a:pt x="1350" y="7"/>
                      </a:lnTo>
                      <a:lnTo>
                        <a:pt x="1410" y="4"/>
                      </a:lnTo>
                      <a:lnTo>
                        <a:pt x="1470" y="1"/>
                      </a:lnTo>
                      <a:lnTo>
                        <a:pt x="1535" y="0"/>
                      </a:lnTo>
                      <a:lnTo>
                        <a:pt x="1601" y="0"/>
                      </a:lnTo>
                      <a:lnTo>
                        <a:pt x="1668" y="0"/>
                      </a:lnTo>
                      <a:lnTo>
                        <a:pt x="1739" y="1"/>
                      </a:lnTo>
                      <a:lnTo>
                        <a:pt x="1816" y="44"/>
                      </a:lnTo>
                      <a:lnTo>
                        <a:pt x="1799" y="248"/>
                      </a:lnTo>
                      <a:lnTo>
                        <a:pt x="1804" y="251"/>
                      </a:lnTo>
                      <a:lnTo>
                        <a:pt x="1820" y="259"/>
                      </a:lnTo>
                      <a:lnTo>
                        <a:pt x="1842" y="272"/>
                      </a:lnTo>
                      <a:lnTo>
                        <a:pt x="1868" y="292"/>
                      </a:lnTo>
                      <a:lnTo>
                        <a:pt x="1896" y="318"/>
                      </a:lnTo>
                      <a:lnTo>
                        <a:pt x="1920" y="351"/>
                      </a:lnTo>
                      <a:lnTo>
                        <a:pt x="1939" y="390"/>
                      </a:lnTo>
                      <a:lnTo>
                        <a:pt x="1951" y="436"/>
                      </a:lnTo>
                      <a:lnTo>
                        <a:pt x="2125" y="593"/>
                      </a:lnTo>
                      <a:lnTo>
                        <a:pt x="2078" y="1009"/>
                      </a:lnTo>
                      <a:lnTo>
                        <a:pt x="1799" y="1149"/>
                      </a:lnTo>
                      <a:lnTo>
                        <a:pt x="2129" y="1247"/>
                      </a:lnTo>
                      <a:lnTo>
                        <a:pt x="2131" y="1251"/>
                      </a:lnTo>
                      <a:lnTo>
                        <a:pt x="2137" y="1264"/>
                      </a:lnTo>
                      <a:lnTo>
                        <a:pt x="2143" y="1284"/>
                      </a:lnTo>
                      <a:lnTo>
                        <a:pt x="2149" y="1310"/>
                      </a:lnTo>
                      <a:lnTo>
                        <a:pt x="2150" y="1342"/>
                      </a:lnTo>
                      <a:lnTo>
                        <a:pt x="2147" y="1380"/>
                      </a:lnTo>
                      <a:lnTo>
                        <a:pt x="2136" y="1423"/>
                      </a:lnTo>
                      <a:lnTo>
                        <a:pt x="2117" y="1468"/>
                      </a:lnTo>
                      <a:lnTo>
                        <a:pt x="1244" y="1804"/>
                      </a:lnTo>
                      <a:lnTo>
                        <a:pt x="0" y="1413"/>
                      </a:lnTo>
                      <a:lnTo>
                        <a:pt x="22" y="1367"/>
                      </a:lnTo>
                      <a:lnTo>
                        <a:pt x="212" y="1302"/>
                      </a:lnTo>
                      <a:lnTo>
                        <a:pt x="212" y="248"/>
                      </a:lnTo>
                      <a:lnTo>
                        <a:pt x="213" y="247"/>
                      </a:lnTo>
                      <a:lnTo>
                        <a:pt x="217" y="244"/>
                      </a:lnTo>
                      <a:lnTo>
                        <a:pt x="223" y="240"/>
                      </a:lnTo>
                      <a:lnTo>
                        <a:pt x="232" y="234"/>
                      </a:lnTo>
                      <a:lnTo>
                        <a:pt x="245" y="228"/>
                      </a:lnTo>
                      <a:lnTo>
                        <a:pt x="258" y="221"/>
                      </a:lnTo>
                      <a:lnTo>
                        <a:pt x="276" y="214"/>
                      </a:lnTo>
                      <a:lnTo>
                        <a:pt x="294" y="207"/>
                      </a:lnTo>
                      <a:lnTo>
                        <a:pt x="316" y="201"/>
                      </a:lnTo>
                      <a:lnTo>
                        <a:pt x="340" y="197"/>
                      </a:lnTo>
                      <a:lnTo>
                        <a:pt x="366" y="194"/>
                      </a:lnTo>
                      <a:lnTo>
                        <a:pt x="393" y="192"/>
                      </a:lnTo>
                      <a:lnTo>
                        <a:pt x="424" y="193"/>
                      </a:lnTo>
                      <a:lnTo>
                        <a:pt x="457" y="197"/>
                      </a:lnTo>
                      <a:lnTo>
                        <a:pt x="493" y="203"/>
                      </a:lnTo>
                      <a:lnTo>
                        <a:pt x="529" y="214"/>
                      </a:lnTo>
                      <a:lnTo>
                        <a:pt x="582" y="239"/>
                      </a:lnTo>
                      <a:close/>
                    </a:path>
                  </a:pathLst>
                </a:custGeom>
                <a:solidFill>
                  <a:srgbClr val="DDDD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835" name="Freeform 409"/>
                <p:cNvSpPr>
                  <a:spLocks/>
                </p:cNvSpPr>
                <p:nvPr/>
              </p:nvSpPr>
              <p:spPr bwMode="auto">
                <a:xfrm>
                  <a:off x="4882" y="1584"/>
                  <a:ext cx="163" cy="111"/>
                </a:xfrm>
                <a:custGeom>
                  <a:avLst/>
                  <a:gdLst>
                    <a:gd name="T0" fmla="*/ 0 w 1139"/>
                    <a:gd name="T1" fmla="*/ 0 h 778"/>
                    <a:gd name="T2" fmla="*/ 0 w 1139"/>
                    <a:gd name="T3" fmla="*/ 0 h 778"/>
                    <a:gd name="T4" fmla="*/ 0 w 1139"/>
                    <a:gd name="T5" fmla="*/ 0 h 778"/>
                    <a:gd name="T6" fmla="*/ 0 w 1139"/>
                    <a:gd name="T7" fmla="*/ 0 h 778"/>
                    <a:gd name="T8" fmla="*/ 0 w 1139"/>
                    <a:gd name="T9" fmla="*/ 0 h 778"/>
                    <a:gd name="T10" fmla="*/ 0 w 1139"/>
                    <a:gd name="T11" fmla="*/ 0 h 778"/>
                    <a:gd name="T12" fmla="*/ 0 w 1139"/>
                    <a:gd name="T13" fmla="*/ 0 h 778"/>
                    <a:gd name="T14" fmla="*/ 0 w 1139"/>
                    <a:gd name="T15" fmla="*/ 0 h 778"/>
                    <a:gd name="T16" fmla="*/ 0 w 1139"/>
                    <a:gd name="T17" fmla="*/ 0 h 778"/>
                    <a:gd name="T18" fmla="*/ 0 w 1139"/>
                    <a:gd name="T19" fmla="*/ 0 h 778"/>
                    <a:gd name="T20" fmla="*/ 0 w 1139"/>
                    <a:gd name="T21" fmla="*/ 0 h 778"/>
                    <a:gd name="T22" fmla="*/ 0 w 1139"/>
                    <a:gd name="T23" fmla="*/ 0 h 778"/>
                    <a:gd name="T24" fmla="*/ 0 w 1139"/>
                    <a:gd name="T25" fmla="*/ 0 h 778"/>
                    <a:gd name="T26" fmla="*/ 0 w 1139"/>
                    <a:gd name="T27" fmla="*/ 0 h 778"/>
                    <a:gd name="T28" fmla="*/ 0 w 1139"/>
                    <a:gd name="T29" fmla="*/ 0 h 778"/>
                    <a:gd name="T30" fmla="*/ 0 w 1139"/>
                    <a:gd name="T31" fmla="*/ 0 h 778"/>
                    <a:gd name="T32" fmla="*/ 0 w 1139"/>
                    <a:gd name="T33" fmla="*/ 0 h 778"/>
                    <a:gd name="T34" fmla="*/ 0 w 1139"/>
                    <a:gd name="T35" fmla="*/ 0 h 778"/>
                    <a:gd name="T36" fmla="*/ 0 w 1139"/>
                    <a:gd name="T37" fmla="*/ 0 h 778"/>
                    <a:gd name="T38" fmla="*/ 0 w 1139"/>
                    <a:gd name="T39" fmla="*/ 0 h 778"/>
                    <a:gd name="T40" fmla="*/ 0 w 1139"/>
                    <a:gd name="T41" fmla="*/ 0 h 778"/>
                    <a:gd name="T42" fmla="*/ 0 w 1139"/>
                    <a:gd name="T43" fmla="*/ 0 h 778"/>
                    <a:gd name="T44" fmla="*/ 0 w 1139"/>
                    <a:gd name="T45" fmla="*/ 0 h 778"/>
                    <a:gd name="T46" fmla="*/ 0 w 1139"/>
                    <a:gd name="T47" fmla="*/ 0 h 778"/>
                    <a:gd name="T48" fmla="*/ 0 w 1139"/>
                    <a:gd name="T49" fmla="*/ 0 h 778"/>
                    <a:gd name="T50" fmla="*/ 0 w 1139"/>
                    <a:gd name="T51" fmla="*/ 0 h 778"/>
                    <a:gd name="T52" fmla="*/ 0 w 1139"/>
                    <a:gd name="T53" fmla="*/ 0 h 778"/>
                    <a:gd name="T54" fmla="*/ 0 w 1139"/>
                    <a:gd name="T55" fmla="*/ 0 h 778"/>
                    <a:gd name="T56" fmla="*/ 0 w 1139"/>
                    <a:gd name="T57" fmla="*/ 0 h 778"/>
                    <a:gd name="T58" fmla="*/ 0 w 1139"/>
                    <a:gd name="T59" fmla="*/ 0 h 778"/>
                    <a:gd name="T60" fmla="*/ 0 w 1139"/>
                    <a:gd name="T61" fmla="*/ 0 h 778"/>
                    <a:gd name="T62" fmla="*/ 0 w 1139"/>
                    <a:gd name="T63" fmla="*/ 0 h 778"/>
                    <a:gd name="T64" fmla="*/ 0 w 1139"/>
                    <a:gd name="T65" fmla="*/ 0 h 778"/>
                    <a:gd name="T66" fmla="*/ 0 w 1139"/>
                    <a:gd name="T67" fmla="*/ 0 h 778"/>
                    <a:gd name="T68" fmla="*/ 0 w 1139"/>
                    <a:gd name="T69" fmla="*/ 0 h 778"/>
                    <a:gd name="T70" fmla="*/ 0 w 1139"/>
                    <a:gd name="T71" fmla="*/ 0 h 778"/>
                    <a:gd name="T72" fmla="*/ 0 w 1139"/>
                    <a:gd name="T73" fmla="*/ 0 h 778"/>
                    <a:gd name="T74" fmla="*/ 0 w 1139"/>
                    <a:gd name="T75" fmla="*/ 0 h 778"/>
                    <a:gd name="T76" fmla="*/ 0 w 1139"/>
                    <a:gd name="T77" fmla="*/ 0 h 778"/>
                    <a:gd name="T78" fmla="*/ 0 w 1139"/>
                    <a:gd name="T79" fmla="*/ 0 h 778"/>
                    <a:gd name="T80" fmla="*/ 0 w 1139"/>
                    <a:gd name="T81" fmla="*/ 0 h 778"/>
                    <a:gd name="T82" fmla="*/ 0 w 1139"/>
                    <a:gd name="T83" fmla="*/ 0 h 778"/>
                    <a:gd name="T84" fmla="*/ 0 w 1139"/>
                    <a:gd name="T85" fmla="*/ 0 h 778"/>
                    <a:gd name="T86" fmla="*/ 0 w 1139"/>
                    <a:gd name="T87" fmla="*/ 0 h 778"/>
                    <a:gd name="T88" fmla="*/ 0 w 1139"/>
                    <a:gd name="T89" fmla="*/ 0 h 778"/>
                    <a:gd name="T90" fmla="*/ 0 w 1139"/>
                    <a:gd name="T91" fmla="*/ 0 h 778"/>
                    <a:gd name="T92" fmla="*/ 0 w 1139"/>
                    <a:gd name="T93" fmla="*/ 0 h 778"/>
                    <a:gd name="T94" fmla="*/ 0 w 1139"/>
                    <a:gd name="T95" fmla="*/ 0 h 778"/>
                    <a:gd name="T96" fmla="*/ 0 w 1139"/>
                    <a:gd name="T97" fmla="*/ 0 h 778"/>
                    <a:gd name="T98" fmla="*/ 0 w 1139"/>
                    <a:gd name="T99" fmla="*/ 0 h 778"/>
                    <a:gd name="T100" fmla="*/ 0 w 1139"/>
                    <a:gd name="T101" fmla="*/ 0 h 778"/>
                    <a:gd name="T102" fmla="*/ 0 w 1139"/>
                    <a:gd name="T103" fmla="*/ 0 h 778"/>
                    <a:gd name="T104" fmla="*/ 0 w 1139"/>
                    <a:gd name="T105" fmla="*/ 0 h 778"/>
                    <a:gd name="T106" fmla="*/ 0 w 1139"/>
                    <a:gd name="T107" fmla="*/ 0 h 778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w 1139"/>
                    <a:gd name="T163" fmla="*/ 0 h 778"/>
                    <a:gd name="T164" fmla="*/ 1139 w 1139"/>
                    <a:gd name="T165" fmla="*/ 778 h 778"/>
                  </a:gdLst>
                  <a:ahLst/>
                  <a:cxnLst>
                    <a:cxn ang="T108">
                      <a:pos x="T0" y="T1"/>
                    </a:cxn>
                    <a:cxn ang="T109">
                      <a:pos x="T2" y="T3"/>
                    </a:cxn>
                    <a:cxn ang="T110">
                      <a:pos x="T4" y="T5"/>
                    </a:cxn>
                    <a:cxn ang="T111">
                      <a:pos x="T6" y="T7"/>
                    </a:cxn>
                    <a:cxn ang="T112">
                      <a:pos x="T8" y="T9"/>
                    </a:cxn>
                    <a:cxn ang="T113">
                      <a:pos x="T10" y="T11"/>
                    </a:cxn>
                    <a:cxn ang="T114">
                      <a:pos x="T12" y="T13"/>
                    </a:cxn>
                    <a:cxn ang="T115">
                      <a:pos x="T14" y="T15"/>
                    </a:cxn>
                    <a:cxn ang="T116">
                      <a:pos x="T16" y="T17"/>
                    </a:cxn>
                    <a:cxn ang="T117">
                      <a:pos x="T18" y="T19"/>
                    </a:cxn>
                    <a:cxn ang="T118">
                      <a:pos x="T20" y="T21"/>
                    </a:cxn>
                    <a:cxn ang="T119">
                      <a:pos x="T22" y="T23"/>
                    </a:cxn>
                    <a:cxn ang="T120">
                      <a:pos x="T24" y="T25"/>
                    </a:cxn>
                    <a:cxn ang="T121">
                      <a:pos x="T26" y="T27"/>
                    </a:cxn>
                    <a:cxn ang="T122">
                      <a:pos x="T28" y="T29"/>
                    </a:cxn>
                    <a:cxn ang="T123">
                      <a:pos x="T30" y="T31"/>
                    </a:cxn>
                    <a:cxn ang="T124">
                      <a:pos x="T32" y="T33"/>
                    </a:cxn>
                    <a:cxn ang="T125">
                      <a:pos x="T34" y="T35"/>
                    </a:cxn>
                    <a:cxn ang="T126">
                      <a:pos x="T36" y="T37"/>
                    </a:cxn>
                    <a:cxn ang="T127">
                      <a:pos x="T38" y="T39"/>
                    </a:cxn>
                    <a:cxn ang="T128">
                      <a:pos x="T40" y="T41"/>
                    </a:cxn>
                    <a:cxn ang="T129">
                      <a:pos x="T42" y="T43"/>
                    </a:cxn>
                    <a:cxn ang="T130">
                      <a:pos x="T44" y="T45"/>
                    </a:cxn>
                    <a:cxn ang="T131">
                      <a:pos x="T46" y="T47"/>
                    </a:cxn>
                    <a:cxn ang="T132">
                      <a:pos x="T48" y="T49"/>
                    </a:cxn>
                    <a:cxn ang="T133">
                      <a:pos x="T50" y="T51"/>
                    </a:cxn>
                    <a:cxn ang="T134">
                      <a:pos x="T52" y="T53"/>
                    </a:cxn>
                    <a:cxn ang="T135">
                      <a:pos x="T54" y="T55"/>
                    </a:cxn>
                    <a:cxn ang="T136">
                      <a:pos x="T56" y="T57"/>
                    </a:cxn>
                    <a:cxn ang="T137">
                      <a:pos x="T58" y="T59"/>
                    </a:cxn>
                    <a:cxn ang="T138">
                      <a:pos x="T60" y="T61"/>
                    </a:cxn>
                    <a:cxn ang="T139">
                      <a:pos x="T62" y="T63"/>
                    </a:cxn>
                    <a:cxn ang="T140">
                      <a:pos x="T64" y="T65"/>
                    </a:cxn>
                    <a:cxn ang="T141">
                      <a:pos x="T66" y="T67"/>
                    </a:cxn>
                    <a:cxn ang="T142">
                      <a:pos x="T68" y="T69"/>
                    </a:cxn>
                    <a:cxn ang="T143">
                      <a:pos x="T70" y="T71"/>
                    </a:cxn>
                    <a:cxn ang="T144">
                      <a:pos x="T72" y="T73"/>
                    </a:cxn>
                    <a:cxn ang="T145">
                      <a:pos x="T74" y="T75"/>
                    </a:cxn>
                    <a:cxn ang="T146">
                      <a:pos x="T76" y="T77"/>
                    </a:cxn>
                    <a:cxn ang="T147">
                      <a:pos x="T78" y="T79"/>
                    </a:cxn>
                    <a:cxn ang="T148">
                      <a:pos x="T80" y="T81"/>
                    </a:cxn>
                    <a:cxn ang="T149">
                      <a:pos x="T82" y="T83"/>
                    </a:cxn>
                    <a:cxn ang="T150">
                      <a:pos x="T84" y="T85"/>
                    </a:cxn>
                    <a:cxn ang="T151">
                      <a:pos x="T86" y="T87"/>
                    </a:cxn>
                    <a:cxn ang="T152">
                      <a:pos x="T88" y="T89"/>
                    </a:cxn>
                    <a:cxn ang="T153">
                      <a:pos x="T90" y="T91"/>
                    </a:cxn>
                    <a:cxn ang="T154">
                      <a:pos x="T92" y="T93"/>
                    </a:cxn>
                    <a:cxn ang="T155">
                      <a:pos x="T94" y="T95"/>
                    </a:cxn>
                    <a:cxn ang="T156">
                      <a:pos x="T96" y="T97"/>
                    </a:cxn>
                    <a:cxn ang="T157">
                      <a:pos x="T98" y="T99"/>
                    </a:cxn>
                    <a:cxn ang="T158">
                      <a:pos x="T100" y="T101"/>
                    </a:cxn>
                    <a:cxn ang="T159">
                      <a:pos x="T102" y="T103"/>
                    </a:cxn>
                    <a:cxn ang="T160">
                      <a:pos x="T104" y="T105"/>
                    </a:cxn>
                    <a:cxn ang="T161">
                      <a:pos x="T106" y="T107"/>
                    </a:cxn>
                  </a:cxnLst>
                  <a:rect l="T162" t="T163" r="T164" b="T165"/>
                  <a:pathLst>
                    <a:path w="1139" h="778">
                      <a:moveTo>
                        <a:pt x="7" y="587"/>
                      </a:moveTo>
                      <a:lnTo>
                        <a:pt x="0" y="682"/>
                      </a:lnTo>
                      <a:lnTo>
                        <a:pt x="742" y="778"/>
                      </a:lnTo>
                      <a:lnTo>
                        <a:pt x="748" y="775"/>
                      </a:lnTo>
                      <a:lnTo>
                        <a:pt x="763" y="767"/>
                      </a:lnTo>
                      <a:lnTo>
                        <a:pt x="787" y="755"/>
                      </a:lnTo>
                      <a:lnTo>
                        <a:pt x="816" y="737"/>
                      </a:lnTo>
                      <a:lnTo>
                        <a:pt x="852" y="714"/>
                      </a:lnTo>
                      <a:lnTo>
                        <a:pt x="891" y="686"/>
                      </a:lnTo>
                      <a:lnTo>
                        <a:pt x="932" y="652"/>
                      </a:lnTo>
                      <a:lnTo>
                        <a:pt x="973" y="613"/>
                      </a:lnTo>
                      <a:lnTo>
                        <a:pt x="1013" y="570"/>
                      </a:lnTo>
                      <a:lnTo>
                        <a:pt x="1051" y="521"/>
                      </a:lnTo>
                      <a:lnTo>
                        <a:pt x="1083" y="466"/>
                      </a:lnTo>
                      <a:lnTo>
                        <a:pt x="1109" y="406"/>
                      </a:lnTo>
                      <a:lnTo>
                        <a:pt x="1129" y="342"/>
                      </a:lnTo>
                      <a:lnTo>
                        <a:pt x="1139" y="271"/>
                      </a:lnTo>
                      <a:lnTo>
                        <a:pt x="1138" y="196"/>
                      </a:lnTo>
                      <a:lnTo>
                        <a:pt x="1124" y="115"/>
                      </a:lnTo>
                      <a:lnTo>
                        <a:pt x="1122" y="110"/>
                      </a:lnTo>
                      <a:lnTo>
                        <a:pt x="1115" y="97"/>
                      </a:lnTo>
                      <a:lnTo>
                        <a:pt x="1102" y="80"/>
                      </a:lnTo>
                      <a:lnTo>
                        <a:pt x="1086" y="59"/>
                      </a:lnTo>
                      <a:lnTo>
                        <a:pt x="1066" y="39"/>
                      </a:lnTo>
                      <a:lnTo>
                        <a:pt x="1041" y="20"/>
                      </a:lnTo>
                      <a:lnTo>
                        <a:pt x="1011" y="7"/>
                      </a:lnTo>
                      <a:lnTo>
                        <a:pt x="978" y="0"/>
                      </a:lnTo>
                      <a:lnTo>
                        <a:pt x="982" y="12"/>
                      </a:lnTo>
                      <a:lnTo>
                        <a:pt x="994" y="46"/>
                      </a:lnTo>
                      <a:lnTo>
                        <a:pt x="1007" y="100"/>
                      </a:lnTo>
                      <a:lnTo>
                        <a:pt x="1019" y="169"/>
                      </a:lnTo>
                      <a:lnTo>
                        <a:pt x="1022" y="252"/>
                      </a:lnTo>
                      <a:lnTo>
                        <a:pt x="1013" y="344"/>
                      </a:lnTo>
                      <a:lnTo>
                        <a:pt x="987" y="444"/>
                      </a:lnTo>
                      <a:lnTo>
                        <a:pt x="940" y="549"/>
                      </a:lnTo>
                      <a:lnTo>
                        <a:pt x="939" y="550"/>
                      </a:lnTo>
                      <a:lnTo>
                        <a:pt x="934" y="553"/>
                      </a:lnTo>
                      <a:lnTo>
                        <a:pt x="927" y="559"/>
                      </a:lnTo>
                      <a:lnTo>
                        <a:pt x="917" y="567"/>
                      </a:lnTo>
                      <a:lnTo>
                        <a:pt x="904" y="575"/>
                      </a:lnTo>
                      <a:lnTo>
                        <a:pt x="890" y="585"/>
                      </a:lnTo>
                      <a:lnTo>
                        <a:pt x="871" y="594"/>
                      </a:lnTo>
                      <a:lnTo>
                        <a:pt x="851" y="603"/>
                      </a:lnTo>
                      <a:lnTo>
                        <a:pt x="828" y="611"/>
                      </a:lnTo>
                      <a:lnTo>
                        <a:pt x="802" y="619"/>
                      </a:lnTo>
                      <a:lnTo>
                        <a:pt x="773" y="625"/>
                      </a:lnTo>
                      <a:lnTo>
                        <a:pt x="741" y="629"/>
                      </a:lnTo>
                      <a:lnTo>
                        <a:pt x="708" y="630"/>
                      </a:lnTo>
                      <a:lnTo>
                        <a:pt x="671" y="629"/>
                      </a:lnTo>
                      <a:lnTo>
                        <a:pt x="631" y="626"/>
                      </a:lnTo>
                      <a:lnTo>
                        <a:pt x="590" y="618"/>
                      </a:lnTo>
                      <a:lnTo>
                        <a:pt x="590" y="720"/>
                      </a:lnTo>
                      <a:lnTo>
                        <a:pt x="26" y="663"/>
                      </a:lnTo>
                      <a:lnTo>
                        <a:pt x="7" y="587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836" name="Freeform 410"/>
                <p:cNvSpPr>
                  <a:spLocks/>
                </p:cNvSpPr>
                <p:nvPr/>
              </p:nvSpPr>
              <p:spPr bwMode="auto">
                <a:xfrm>
                  <a:off x="4862" y="1693"/>
                  <a:ext cx="119" cy="38"/>
                </a:xfrm>
                <a:custGeom>
                  <a:avLst/>
                  <a:gdLst>
                    <a:gd name="T0" fmla="*/ 0 w 837"/>
                    <a:gd name="T1" fmla="*/ 0 h 269"/>
                    <a:gd name="T2" fmla="*/ 0 w 837"/>
                    <a:gd name="T3" fmla="*/ 0 h 269"/>
                    <a:gd name="T4" fmla="*/ 0 w 837"/>
                    <a:gd name="T5" fmla="*/ 0 h 269"/>
                    <a:gd name="T6" fmla="*/ 0 w 837"/>
                    <a:gd name="T7" fmla="*/ 0 h 269"/>
                    <a:gd name="T8" fmla="*/ 0 w 837"/>
                    <a:gd name="T9" fmla="*/ 0 h 26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837"/>
                    <a:gd name="T16" fmla="*/ 0 h 269"/>
                    <a:gd name="T17" fmla="*/ 837 w 837"/>
                    <a:gd name="T18" fmla="*/ 269 h 26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837" h="269">
                      <a:moveTo>
                        <a:pt x="837" y="96"/>
                      </a:moveTo>
                      <a:lnTo>
                        <a:pt x="12" y="0"/>
                      </a:lnTo>
                      <a:lnTo>
                        <a:pt x="0" y="96"/>
                      </a:lnTo>
                      <a:lnTo>
                        <a:pt x="812" y="269"/>
                      </a:lnTo>
                      <a:lnTo>
                        <a:pt x="837" y="9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837" name="Freeform 411"/>
                <p:cNvSpPr>
                  <a:spLocks/>
                </p:cNvSpPr>
                <p:nvPr/>
              </p:nvSpPr>
              <p:spPr bwMode="auto">
                <a:xfrm>
                  <a:off x="4921" y="1705"/>
                  <a:ext cx="51" cy="18"/>
                </a:xfrm>
                <a:custGeom>
                  <a:avLst/>
                  <a:gdLst>
                    <a:gd name="T0" fmla="*/ 0 w 358"/>
                    <a:gd name="T1" fmla="*/ 0 h 122"/>
                    <a:gd name="T2" fmla="*/ 0 w 358"/>
                    <a:gd name="T3" fmla="*/ 0 h 122"/>
                    <a:gd name="T4" fmla="*/ 0 w 358"/>
                    <a:gd name="T5" fmla="*/ 0 h 122"/>
                    <a:gd name="T6" fmla="*/ 0 w 358"/>
                    <a:gd name="T7" fmla="*/ 0 h 122"/>
                    <a:gd name="T8" fmla="*/ 0 w 358"/>
                    <a:gd name="T9" fmla="*/ 0 h 12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58"/>
                    <a:gd name="T16" fmla="*/ 0 h 122"/>
                    <a:gd name="T17" fmla="*/ 358 w 358"/>
                    <a:gd name="T18" fmla="*/ 122 h 12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58" h="122">
                      <a:moveTo>
                        <a:pt x="358" y="53"/>
                      </a:moveTo>
                      <a:lnTo>
                        <a:pt x="5" y="0"/>
                      </a:lnTo>
                      <a:lnTo>
                        <a:pt x="0" y="51"/>
                      </a:lnTo>
                      <a:lnTo>
                        <a:pt x="348" y="122"/>
                      </a:lnTo>
                      <a:lnTo>
                        <a:pt x="358" y="53"/>
                      </a:lnTo>
                      <a:close/>
                    </a:path>
                  </a:pathLst>
                </a:custGeom>
                <a:solidFill>
                  <a:schemeClr val="folHlink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838" name="Freeform 412"/>
                <p:cNvSpPr>
                  <a:spLocks/>
                </p:cNvSpPr>
                <p:nvPr/>
              </p:nvSpPr>
              <p:spPr bwMode="auto">
                <a:xfrm>
                  <a:off x="4869" y="1696"/>
                  <a:ext cx="34" cy="13"/>
                </a:xfrm>
                <a:custGeom>
                  <a:avLst/>
                  <a:gdLst>
                    <a:gd name="T0" fmla="*/ 0 w 239"/>
                    <a:gd name="T1" fmla="*/ 0 h 91"/>
                    <a:gd name="T2" fmla="*/ 0 w 239"/>
                    <a:gd name="T3" fmla="*/ 0 h 91"/>
                    <a:gd name="T4" fmla="*/ 0 w 239"/>
                    <a:gd name="T5" fmla="*/ 0 h 91"/>
                    <a:gd name="T6" fmla="*/ 0 w 239"/>
                    <a:gd name="T7" fmla="*/ 0 h 91"/>
                    <a:gd name="T8" fmla="*/ 0 w 239"/>
                    <a:gd name="T9" fmla="*/ 0 h 9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39"/>
                    <a:gd name="T16" fmla="*/ 0 h 91"/>
                    <a:gd name="T17" fmla="*/ 239 w 239"/>
                    <a:gd name="T18" fmla="*/ 91 h 9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39" h="91">
                      <a:moveTo>
                        <a:pt x="239" y="42"/>
                      </a:moveTo>
                      <a:lnTo>
                        <a:pt x="0" y="0"/>
                      </a:lnTo>
                      <a:lnTo>
                        <a:pt x="2" y="44"/>
                      </a:lnTo>
                      <a:lnTo>
                        <a:pt x="231" y="91"/>
                      </a:lnTo>
                      <a:lnTo>
                        <a:pt x="239" y="42"/>
                      </a:lnTo>
                      <a:close/>
                    </a:path>
                  </a:pathLst>
                </a:custGeom>
                <a:solidFill>
                  <a:schemeClr val="folHlink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839" name="Freeform 413"/>
                <p:cNvSpPr>
                  <a:spLocks/>
                </p:cNvSpPr>
                <p:nvPr/>
              </p:nvSpPr>
              <p:spPr bwMode="auto">
                <a:xfrm>
                  <a:off x="4783" y="1709"/>
                  <a:ext cx="202" cy="67"/>
                </a:xfrm>
                <a:custGeom>
                  <a:avLst/>
                  <a:gdLst>
                    <a:gd name="T0" fmla="*/ 0 w 1409"/>
                    <a:gd name="T1" fmla="*/ 0 h 466"/>
                    <a:gd name="T2" fmla="*/ 0 w 1409"/>
                    <a:gd name="T3" fmla="*/ 0 h 466"/>
                    <a:gd name="T4" fmla="*/ 0 w 1409"/>
                    <a:gd name="T5" fmla="*/ 0 h 466"/>
                    <a:gd name="T6" fmla="*/ 0 w 1409"/>
                    <a:gd name="T7" fmla="*/ 0 h 466"/>
                    <a:gd name="T8" fmla="*/ 0 w 1409"/>
                    <a:gd name="T9" fmla="*/ 0 h 466"/>
                    <a:gd name="T10" fmla="*/ 0 w 1409"/>
                    <a:gd name="T11" fmla="*/ 0 h 466"/>
                    <a:gd name="T12" fmla="*/ 0 w 1409"/>
                    <a:gd name="T13" fmla="*/ 0 h 466"/>
                    <a:gd name="T14" fmla="*/ 0 w 1409"/>
                    <a:gd name="T15" fmla="*/ 0 h 466"/>
                    <a:gd name="T16" fmla="*/ 0 w 1409"/>
                    <a:gd name="T17" fmla="*/ 0 h 466"/>
                    <a:gd name="T18" fmla="*/ 0 w 1409"/>
                    <a:gd name="T19" fmla="*/ 0 h 466"/>
                    <a:gd name="T20" fmla="*/ 0 w 1409"/>
                    <a:gd name="T21" fmla="*/ 0 h 466"/>
                    <a:gd name="T22" fmla="*/ 0 w 1409"/>
                    <a:gd name="T23" fmla="*/ 0 h 466"/>
                    <a:gd name="T24" fmla="*/ 0 w 1409"/>
                    <a:gd name="T25" fmla="*/ 0 h 466"/>
                    <a:gd name="T26" fmla="*/ 0 w 1409"/>
                    <a:gd name="T27" fmla="*/ 0 h 466"/>
                    <a:gd name="T28" fmla="*/ 0 w 1409"/>
                    <a:gd name="T29" fmla="*/ 0 h 466"/>
                    <a:gd name="T30" fmla="*/ 0 w 1409"/>
                    <a:gd name="T31" fmla="*/ 0 h 466"/>
                    <a:gd name="T32" fmla="*/ 0 w 1409"/>
                    <a:gd name="T33" fmla="*/ 0 h 466"/>
                    <a:gd name="T34" fmla="*/ 0 w 1409"/>
                    <a:gd name="T35" fmla="*/ 0 h 466"/>
                    <a:gd name="T36" fmla="*/ 0 w 1409"/>
                    <a:gd name="T37" fmla="*/ 0 h 466"/>
                    <a:gd name="T38" fmla="*/ 0 w 1409"/>
                    <a:gd name="T39" fmla="*/ 0 h 466"/>
                    <a:gd name="T40" fmla="*/ 0 w 1409"/>
                    <a:gd name="T41" fmla="*/ 0 h 466"/>
                    <a:gd name="T42" fmla="*/ 0 w 1409"/>
                    <a:gd name="T43" fmla="*/ 0 h 466"/>
                    <a:gd name="T44" fmla="*/ 0 w 1409"/>
                    <a:gd name="T45" fmla="*/ 0 h 466"/>
                    <a:gd name="T46" fmla="*/ 0 w 1409"/>
                    <a:gd name="T47" fmla="*/ 0 h 466"/>
                    <a:gd name="T48" fmla="*/ 0 w 1409"/>
                    <a:gd name="T49" fmla="*/ 0 h 466"/>
                    <a:gd name="T50" fmla="*/ 0 w 1409"/>
                    <a:gd name="T51" fmla="*/ 0 h 466"/>
                    <a:gd name="T52" fmla="*/ 0 w 1409"/>
                    <a:gd name="T53" fmla="*/ 0 h 466"/>
                    <a:gd name="T54" fmla="*/ 0 w 1409"/>
                    <a:gd name="T55" fmla="*/ 0 h 466"/>
                    <a:gd name="T56" fmla="*/ 0 w 1409"/>
                    <a:gd name="T57" fmla="*/ 0 h 466"/>
                    <a:gd name="T58" fmla="*/ 0 w 1409"/>
                    <a:gd name="T59" fmla="*/ 0 h 466"/>
                    <a:gd name="T60" fmla="*/ 0 w 1409"/>
                    <a:gd name="T61" fmla="*/ 0 h 466"/>
                    <a:gd name="T62" fmla="*/ 0 w 1409"/>
                    <a:gd name="T63" fmla="*/ 0 h 466"/>
                    <a:gd name="T64" fmla="*/ 0 w 1409"/>
                    <a:gd name="T65" fmla="*/ 0 h 466"/>
                    <a:gd name="T66" fmla="*/ 0 w 1409"/>
                    <a:gd name="T67" fmla="*/ 0 h 466"/>
                    <a:gd name="T68" fmla="*/ 0 w 1409"/>
                    <a:gd name="T69" fmla="*/ 0 h 46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1409"/>
                    <a:gd name="T106" fmla="*/ 0 h 466"/>
                    <a:gd name="T107" fmla="*/ 1409 w 1409"/>
                    <a:gd name="T108" fmla="*/ 466 h 466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1409" h="466">
                      <a:moveTo>
                        <a:pt x="0" y="140"/>
                      </a:moveTo>
                      <a:lnTo>
                        <a:pt x="4" y="140"/>
                      </a:lnTo>
                      <a:lnTo>
                        <a:pt x="12" y="138"/>
                      </a:lnTo>
                      <a:lnTo>
                        <a:pt x="27" y="135"/>
                      </a:lnTo>
                      <a:lnTo>
                        <a:pt x="45" y="132"/>
                      </a:lnTo>
                      <a:lnTo>
                        <a:pt x="67" y="128"/>
                      </a:lnTo>
                      <a:lnTo>
                        <a:pt x="92" y="123"/>
                      </a:lnTo>
                      <a:lnTo>
                        <a:pt x="120" y="116"/>
                      </a:lnTo>
                      <a:lnTo>
                        <a:pt x="150" y="108"/>
                      </a:lnTo>
                      <a:lnTo>
                        <a:pt x="181" y="100"/>
                      </a:lnTo>
                      <a:lnTo>
                        <a:pt x="212" y="89"/>
                      </a:lnTo>
                      <a:lnTo>
                        <a:pt x="243" y="78"/>
                      </a:lnTo>
                      <a:lnTo>
                        <a:pt x="273" y="65"/>
                      </a:lnTo>
                      <a:lnTo>
                        <a:pt x="303" y="50"/>
                      </a:lnTo>
                      <a:lnTo>
                        <a:pt x="330" y="35"/>
                      </a:lnTo>
                      <a:lnTo>
                        <a:pt x="355" y="18"/>
                      </a:lnTo>
                      <a:lnTo>
                        <a:pt x="375" y="0"/>
                      </a:lnTo>
                      <a:lnTo>
                        <a:pt x="1409" y="236"/>
                      </a:lnTo>
                      <a:lnTo>
                        <a:pt x="1407" y="239"/>
                      </a:lnTo>
                      <a:lnTo>
                        <a:pt x="1401" y="245"/>
                      </a:lnTo>
                      <a:lnTo>
                        <a:pt x="1392" y="254"/>
                      </a:lnTo>
                      <a:lnTo>
                        <a:pt x="1379" y="265"/>
                      </a:lnTo>
                      <a:lnTo>
                        <a:pt x="1363" y="279"/>
                      </a:lnTo>
                      <a:lnTo>
                        <a:pt x="1345" y="295"/>
                      </a:lnTo>
                      <a:lnTo>
                        <a:pt x="1325" y="313"/>
                      </a:lnTo>
                      <a:lnTo>
                        <a:pt x="1303" y="332"/>
                      </a:lnTo>
                      <a:lnTo>
                        <a:pt x="1279" y="351"/>
                      </a:lnTo>
                      <a:lnTo>
                        <a:pt x="1253" y="371"/>
                      </a:lnTo>
                      <a:lnTo>
                        <a:pt x="1227" y="390"/>
                      </a:lnTo>
                      <a:lnTo>
                        <a:pt x="1200" y="409"/>
                      </a:lnTo>
                      <a:lnTo>
                        <a:pt x="1172" y="426"/>
                      </a:lnTo>
                      <a:lnTo>
                        <a:pt x="1145" y="441"/>
                      </a:lnTo>
                      <a:lnTo>
                        <a:pt x="1117" y="455"/>
                      </a:lnTo>
                      <a:lnTo>
                        <a:pt x="1091" y="466"/>
                      </a:lnTo>
                      <a:lnTo>
                        <a:pt x="0" y="140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840" name="Freeform 414"/>
                <p:cNvSpPr>
                  <a:spLocks/>
                </p:cNvSpPr>
                <p:nvPr/>
              </p:nvSpPr>
              <p:spPr bwMode="auto">
                <a:xfrm>
                  <a:off x="4984" y="1702"/>
                  <a:ext cx="72" cy="32"/>
                </a:xfrm>
                <a:custGeom>
                  <a:avLst/>
                  <a:gdLst>
                    <a:gd name="T0" fmla="*/ 0 w 502"/>
                    <a:gd name="T1" fmla="*/ 0 h 223"/>
                    <a:gd name="T2" fmla="*/ 0 w 502"/>
                    <a:gd name="T3" fmla="*/ 0 h 223"/>
                    <a:gd name="T4" fmla="*/ 0 w 502"/>
                    <a:gd name="T5" fmla="*/ 0 h 223"/>
                    <a:gd name="T6" fmla="*/ 0 w 502"/>
                    <a:gd name="T7" fmla="*/ 0 h 223"/>
                    <a:gd name="T8" fmla="*/ 0 w 502"/>
                    <a:gd name="T9" fmla="*/ 0 h 223"/>
                    <a:gd name="T10" fmla="*/ 0 w 502"/>
                    <a:gd name="T11" fmla="*/ 0 h 2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502"/>
                    <a:gd name="T19" fmla="*/ 0 h 223"/>
                    <a:gd name="T20" fmla="*/ 502 w 502"/>
                    <a:gd name="T21" fmla="*/ 223 h 2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502" h="223">
                      <a:moveTo>
                        <a:pt x="51" y="223"/>
                      </a:moveTo>
                      <a:lnTo>
                        <a:pt x="502" y="90"/>
                      </a:lnTo>
                      <a:lnTo>
                        <a:pt x="229" y="0"/>
                      </a:lnTo>
                      <a:lnTo>
                        <a:pt x="6" y="26"/>
                      </a:lnTo>
                      <a:lnTo>
                        <a:pt x="0" y="211"/>
                      </a:lnTo>
                      <a:lnTo>
                        <a:pt x="51" y="223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841" name="Freeform 415"/>
                <p:cNvSpPr>
                  <a:spLocks/>
                </p:cNvSpPr>
                <p:nvPr/>
              </p:nvSpPr>
              <p:spPr bwMode="auto">
                <a:xfrm>
                  <a:off x="4799" y="1565"/>
                  <a:ext cx="38" cy="152"/>
                </a:xfrm>
                <a:custGeom>
                  <a:avLst/>
                  <a:gdLst>
                    <a:gd name="T0" fmla="*/ 0 w 267"/>
                    <a:gd name="T1" fmla="*/ 0 h 1064"/>
                    <a:gd name="T2" fmla="*/ 0 w 267"/>
                    <a:gd name="T3" fmla="*/ 0 h 1064"/>
                    <a:gd name="T4" fmla="*/ 0 w 267"/>
                    <a:gd name="T5" fmla="*/ 0 h 1064"/>
                    <a:gd name="T6" fmla="*/ 0 w 267"/>
                    <a:gd name="T7" fmla="*/ 0 h 1064"/>
                    <a:gd name="T8" fmla="*/ 0 w 267"/>
                    <a:gd name="T9" fmla="*/ 0 h 1064"/>
                    <a:gd name="T10" fmla="*/ 0 w 267"/>
                    <a:gd name="T11" fmla="*/ 0 h 1064"/>
                    <a:gd name="T12" fmla="*/ 0 w 267"/>
                    <a:gd name="T13" fmla="*/ 0 h 1064"/>
                    <a:gd name="T14" fmla="*/ 0 w 267"/>
                    <a:gd name="T15" fmla="*/ 0 h 1064"/>
                    <a:gd name="T16" fmla="*/ 0 w 267"/>
                    <a:gd name="T17" fmla="*/ 0 h 1064"/>
                    <a:gd name="T18" fmla="*/ 0 w 267"/>
                    <a:gd name="T19" fmla="*/ 0 h 1064"/>
                    <a:gd name="T20" fmla="*/ 0 w 267"/>
                    <a:gd name="T21" fmla="*/ 0 h 1064"/>
                    <a:gd name="T22" fmla="*/ 0 w 267"/>
                    <a:gd name="T23" fmla="*/ 0 h 1064"/>
                    <a:gd name="T24" fmla="*/ 0 w 267"/>
                    <a:gd name="T25" fmla="*/ 0 h 1064"/>
                    <a:gd name="T26" fmla="*/ 0 w 267"/>
                    <a:gd name="T27" fmla="*/ 0 h 1064"/>
                    <a:gd name="T28" fmla="*/ 0 w 267"/>
                    <a:gd name="T29" fmla="*/ 0 h 1064"/>
                    <a:gd name="T30" fmla="*/ 0 w 267"/>
                    <a:gd name="T31" fmla="*/ 0 h 1064"/>
                    <a:gd name="T32" fmla="*/ 0 w 267"/>
                    <a:gd name="T33" fmla="*/ 0 h 1064"/>
                    <a:gd name="T34" fmla="*/ 0 w 267"/>
                    <a:gd name="T35" fmla="*/ 0 h 1064"/>
                    <a:gd name="T36" fmla="*/ 0 w 267"/>
                    <a:gd name="T37" fmla="*/ 0 h 1064"/>
                    <a:gd name="T38" fmla="*/ 0 w 267"/>
                    <a:gd name="T39" fmla="*/ 0 h 1064"/>
                    <a:gd name="T40" fmla="*/ 0 w 267"/>
                    <a:gd name="T41" fmla="*/ 0 h 1064"/>
                    <a:gd name="T42" fmla="*/ 0 w 267"/>
                    <a:gd name="T43" fmla="*/ 0 h 1064"/>
                    <a:gd name="T44" fmla="*/ 0 w 267"/>
                    <a:gd name="T45" fmla="*/ 0 h 1064"/>
                    <a:gd name="T46" fmla="*/ 0 w 267"/>
                    <a:gd name="T47" fmla="*/ 0 h 1064"/>
                    <a:gd name="T48" fmla="*/ 0 w 267"/>
                    <a:gd name="T49" fmla="*/ 0 h 1064"/>
                    <a:gd name="T50" fmla="*/ 0 w 267"/>
                    <a:gd name="T51" fmla="*/ 0 h 1064"/>
                    <a:gd name="T52" fmla="*/ 0 w 267"/>
                    <a:gd name="T53" fmla="*/ 0 h 1064"/>
                    <a:gd name="T54" fmla="*/ 0 w 267"/>
                    <a:gd name="T55" fmla="*/ 0 h 1064"/>
                    <a:gd name="T56" fmla="*/ 0 w 267"/>
                    <a:gd name="T57" fmla="*/ 0 h 1064"/>
                    <a:gd name="T58" fmla="*/ 0 w 267"/>
                    <a:gd name="T59" fmla="*/ 0 h 1064"/>
                    <a:gd name="T60" fmla="*/ 0 w 267"/>
                    <a:gd name="T61" fmla="*/ 0 h 1064"/>
                    <a:gd name="T62" fmla="*/ 0 w 267"/>
                    <a:gd name="T63" fmla="*/ 0 h 1064"/>
                    <a:gd name="T64" fmla="*/ 0 w 267"/>
                    <a:gd name="T65" fmla="*/ 0 h 1064"/>
                    <a:gd name="T66" fmla="*/ 0 w 267"/>
                    <a:gd name="T67" fmla="*/ 0 h 1064"/>
                    <a:gd name="T68" fmla="*/ 0 w 267"/>
                    <a:gd name="T69" fmla="*/ 0 h 1064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267"/>
                    <a:gd name="T106" fmla="*/ 0 h 1064"/>
                    <a:gd name="T107" fmla="*/ 267 w 267"/>
                    <a:gd name="T108" fmla="*/ 1064 h 1064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267" h="1064">
                      <a:moveTo>
                        <a:pt x="267" y="26"/>
                      </a:moveTo>
                      <a:lnTo>
                        <a:pt x="266" y="24"/>
                      </a:lnTo>
                      <a:lnTo>
                        <a:pt x="262" y="22"/>
                      </a:lnTo>
                      <a:lnTo>
                        <a:pt x="254" y="20"/>
                      </a:lnTo>
                      <a:lnTo>
                        <a:pt x="244" y="16"/>
                      </a:lnTo>
                      <a:lnTo>
                        <a:pt x="232" y="12"/>
                      </a:lnTo>
                      <a:lnTo>
                        <a:pt x="218" y="8"/>
                      </a:lnTo>
                      <a:lnTo>
                        <a:pt x="202" y="5"/>
                      </a:lnTo>
                      <a:lnTo>
                        <a:pt x="184" y="1"/>
                      </a:lnTo>
                      <a:lnTo>
                        <a:pt x="164" y="0"/>
                      </a:lnTo>
                      <a:lnTo>
                        <a:pt x="143" y="0"/>
                      </a:lnTo>
                      <a:lnTo>
                        <a:pt x="121" y="3"/>
                      </a:lnTo>
                      <a:lnTo>
                        <a:pt x="98" y="6"/>
                      </a:lnTo>
                      <a:lnTo>
                        <a:pt x="74" y="13"/>
                      </a:lnTo>
                      <a:lnTo>
                        <a:pt x="50" y="22"/>
                      </a:lnTo>
                      <a:lnTo>
                        <a:pt x="25" y="35"/>
                      </a:lnTo>
                      <a:lnTo>
                        <a:pt x="0" y="51"/>
                      </a:lnTo>
                      <a:lnTo>
                        <a:pt x="0" y="1064"/>
                      </a:lnTo>
                      <a:lnTo>
                        <a:pt x="1" y="1064"/>
                      </a:lnTo>
                      <a:lnTo>
                        <a:pt x="7" y="1064"/>
                      </a:lnTo>
                      <a:lnTo>
                        <a:pt x="15" y="1063"/>
                      </a:lnTo>
                      <a:lnTo>
                        <a:pt x="25" y="1062"/>
                      </a:lnTo>
                      <a:lnTo>
                        <a:pt x="37" y="1060"/>
                      </a:lnTo>
                      <a:lnTo>
                        <a:pt x="52" y="1057"/>
                      </a:lnTo>
                      <a:lnTo>
                        <a:pt x="69" y="1054"/>
                      </a:lnTo>
                      <a:lnTo>
                        <a:pt x="88" y="1049"/>
                      </a:lnTo>
                      <a:lnTo>
                        <a:pt x="108" y="1044"/>
                      </a:lnTo>
                      <a:lnTo>
                        <a:pt x="129" y="1037"/>
                      </a:lnTo>
                      <a:lnTo>
                        <a:pt x="152" y="1029"/>
                      </a:lnTo>
                      <a:lnTo>
                        <a:pt x="175" y="1018"/>
                      </a:lnTo>
                      <a:lnTo>
                        <a:pt x="198" y="1007"/>
                      </a:lnTo>
                      <a:lnTo>
                        <a:pt x="222" y="994"/>
                      </a:lnTo>
                      <a:lnTo>
                        <a:pt x="244" y="979"/>
                      </a:lnTo>
                      <a:lnTo>
                        <a:pt x="267" y="962"/>
                      </a:lnTo>
                      <a:lnTo>
                        <a:pt x="267" y="2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842" name="Freeform 416"/>
                <p:cNvSpPr>
                  <a:spLocks/>
                </p:cNvSpPr>
                <p:nvPr/>
              </p:nvSpPr>
              <p:spPr bwMode="auto">
                <a:xfrm>
                  <a:off x="4800" y="1567"/>
                  <a:ext cx="33" cy="128"/>
                </a:xfrm>
                <a:custGeom>
                  <a:avLst/>
                  <a:gdLst>
                    <a:gd name="T0" fmla="*/ 0 w 228"/>
                    <a:gd name="T1" fmla="*/ 0 h 898"/>
                    <a:gd name="T2" fmla="*/ 0 w 228"/>
                    <a:gd name="T3" fmla="*/ 0 h 898"/>
                    <a:gd name="T4" fmla="*/ 0 w 228"/>
                    <a:gd name="T5" fmla="*/ 0 h 898"/>
                    <a:gd name="T6" fmla="*/ 0 w 228"/>
                    <a:gd name="T7" fmla="*/ 0 h 898"/>
                    <a:gd name="T8" fmla="*/ 0 w 228"/>
                    <a:gd name="T9" fmla="*/ 0 h 898"/>
                    <a:gd name="T10" fmla="*/ 0 w 228"/>
                    <a:gd name="T11" fmla="*/ 0 h 898"/>
                    <a:gd name="T12" fmla="*/ 0 w 228"/>
                    <a:gd name="T13" fmla="*/ 0 h 898"/>
                    <a:gd name="T14" fmla="*/ 0 w 228"/>
                    <a:gd name="T15" fmla="*/ 0 h 898"/>
                    <a:gd name="T16" fmla="*/ 0 w 228"/>
                    <a:gd name="T17" fmla="*/ 0 h 898"/>
                    <a:gd name="T18" fmla="*/ 0 w 228"/>
                    <a:gd name="T19" fmla="*/ 0 h 898"/>
                    <a:gd name="T20" fmla="*/ 0 w 228"/>
                    <a:gd name="T21" fmla="*/ 0 h 898"/>
                    <a:gd name="T22" fmla="*/ 0 w 228"/>
                    <a:gd name="T23" fmla="*/ 0 h 898"/>
                    <a:gd name="T24" fmla="*/ 0 w 228"/>
                    <a:gd name="T25" fmla="*/ 0 h 898"/>
                    <a:gd name="T26" fmla="*/ 0 w 228"/>
                    <a:gd name="T27" fmla="*/ 0 h 898"/>
                    <a:gd name="T28" fmla="*/ 0 w 228"/>
                    <a:gd name="T29" fmla="*/ 0 h 898"/>
                    <a:gd name="T30" fmla="*/ 0 w 228"/>
                    <a:gd name="T31" fmla="*/ 0 h 898"/>
                    <a:gd name="T32" fmla="*/ 0 w 228"/>
                    <a:gd name="T33" fmla="*/ 0 h 898"/>
                    <a:gd name="T34" fmla="*/ 0 w 228"/>
                    <a:gd name="T35" fmla="*/ 0 h 898"/>
                    <a:gd name="T36" fmla="*/ 0 w 228"/>
                    <a:gd name="T37" fmla="*/ 0 h 898"/>
                    <a:gd name="T38" fmla="*/ 0 w 228"/>
                    <a:gd name="T39" fmla="*/ 0 h 898"/>
                    <a:gd name="T40" fmla="*/ 0 w 228"/>
                    <a:gd name="T41" fmla="*/ 0 h 898"/>
                    <a:gd name="T42" fmla="*/ 0 w 228"/>
                    <a:gd name="T43" fmla="*/ 0 h 898"/>
                    <a:gd name="T44" fmla="*/ 0 w 228"/>
                    <a:gd name="T45" fmla="*/ 0 h 898"/>
                    <a:gd name="T46" fmla="*/ 0 w 228"/>
                    <a:gd name="T47" fmla="*/ 0 h 898"/>
                    <a:gd name="T48" fmla="*/ 0 w 228"/>
                    <a:gd name="T49" fmla="*/ 0 h 898"/>
                    <a:gd name="T50" fmla="*/ 0 w 228"/>
                    <a:gd name="T51" fmla="*/ 0 h 898"/>
                    <a:gd name="T52" fmla="*/ 0 w 228"/>
                    <a:gd name="T53" fmla="*/ 0 h 898"/>
                    <a:gd name="T54" fmla="*/ 0 w 228"/>
                    <a:gd name="T55" fmla="*/ 0 h 898"/>
                    <a:gd name="T56" fmla="*/ 0 w 228"/>
                    <a:gd name="T57" fmla="*/ 0 h 898"/>
                    <a:gd name="T58" fmla="*/ 0 w 228"/>
                    <a:gd name="T59" fmla="*/ 0 h 898"/>
                    <a:gd name="T60" fmla="*/ 0 w 228"/>
                    <a:gd name="T61" fmla="*/ 0 h 898"/>
                    <a:gd name="T62" fmla="*/ 0 w 228"/>
                    <a:gd name="T63" fmla="*/ 0 h 898"/>
                    <a:gd name="T64" fmla="*/ 0 w 228"/>
                    <a:gd name="T65" fmla="*/ 0 h 898"/>
                    <a:gd name="T66" fmla="*/ 0 w 228"/>
                    <a:gd name="T67" fmla="*/ 0 h 898"/>
                    <a:gd name="T68" fmla="*/ 0 w 228"/>
                    <a:gd name="T69" fmla="*/ 0 h 898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228"/>
                    <a:gd name="T106" fmla="*/ 0 h 898"/>
                    <a:gd name="T107" fmla="*/ 228 w 228"/>
                    <a:gd name="T108" fmla="*/ 898 h 898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228" h="898">
                      <a:moveTo>
                        <a:pt x="228" y="21"/>
                      </a:moveTo>
                      <a:lnTo>
                        <a:pt x="227" y="20"/>
                      </a:lnTo>
                      <a:lnTo>
                        <a:pt x="224" y="19"/>
                      </a:lnTo>
                      <a:lnTo>
                        <a:pt x="217" y="17"/>
                      </a:lnTo>
                      <a:lnTo>
                        <a:pt x="209" y="13"/>
                      </a:lnTo>
                      <a:lnTo>
                        <a:pt x="199" y="10"/>
                      </a:lnTo>
                      <a:lnTo>
                        <a:pt x="186" y="6"/>
                      </a:lnTo>
                      <a:lnTo>
                        <a:pt x="172" y="4"/>
                      </a:lnTo>
                      <a:lnTo>
                        <a:pt x="157" y="2"/>
                      </a:lnTo>
                      <a:lnTo>
                        <a:pt x="140" y="0"/>
                      </a:lnTo>
                      <a:lnTo>
                        <a:pt x="122" y="0"/>
                      </a:lnTo>
                      <a:lnTo>
                        <a:pt x="104" y="2"/>
                      </a:lnTo>
                      <a:lnTo>
                        <a:pt x="83" y="5"/>
                      </a:lnTo>
                      <a:lnTo>
                        <a:pt x="64" y="11"/>
                      </a:lnTo>
                      <a:lnTo>
                        <a:pt x="42" y="19"/>
                      </a:lnTo>
                      <a:lnTo>
                        <a:pt x="21" y="29"/>
                      </a:lnTo>
                      <a:lnTo>
                        <a:pt x="0" y="43"/>
                      </a:lnTo>
                      <a:lnTo>
                        <a:pt x="0" y="898"/>
                      </a:lnTo>
                      <a:lnTo>
                        <a:pt x="1" y="898"/>
                      </a:lnTo>
                      <a:lnTo>
                        <a:pt x="5" y="898"/>
                      </a:lnTo>
                      <a:lnTo>
                        <a:pt x="12" y="897"/>
                      </a:lnTo>
                      <a:lnTo>
                        <a:pt x="21" y="896"/>
                      </a:lnTo>
                      <a:lnTo>
                        <a:pt x="32" y="894"/>
                      </a:lnTo>
                      <a:lnTo>
                        <a:pt x="45" y="892"/>
                      </a:lnTo>
                      <a:lnTo>
                        <a:pt x="59" y="889"/>
                      </a:lnTo>
                      <a:lnTo>
                        <a:pt x="75" y="884"/>
                      </a:lnTo>
                      <a:lnTo>
                        <a:pt x="92" y="879"/>
                      </a:lnTo>
                      <a:lnTo>
                        <a:pt x="111" y="874"/>
                      </a:lnTo>
                      <a:lnTo>
                        <a:pt x="130" y="867"/>
                      </a:lnTo>
                      <a:lnTo>
                        <a:pt x="149" y="858"/>
                      </a:lnTo>
                      <a:lnTo>
                        <a:pt x="169" y="848"/>
                      </a:lnTo>
                      <a:lnTo>
                        <a:pt x="190" y="837"/>
                      </a:lnTo>
                      <a:lnTo>
                        <a:pt x="209" y="824"/>
                      </a:lnTo>
                      <a:lnTo>
                        <a:pt x="228" y="809"/>
                      </a:lnTo>
                      <a:lnTo>
                        <a:pt x="228" y="21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843" name="Freeform 417"/>
                <p:cNvSpPr>
                  <a:spLocks/>
                </p:cNvSpPr>
                <p:nvPr/>
              </p:nvSpPr>
              <p:spPr bwMode="auto">
                <a:xfrm>
                  <a:off x="4801" y="1568"/>
                  <a:ext cx="27" cy="104"/>
                </a:xfrm>
                <a:custGeom>
                  <a:avLst/>
                  <a:gdLst>
                    <a:gd name="T0" fmla="*/ 0 w 192"/>
                    <a:gd name="T1" fmla="*/ 0 h 729"/>
                    <a:gd name="T2" fmla="*/ 0 w 192"/>
                    <a:gd name="T3" fmla="*/ 0 h 729"/>
                    <a:gd name="T4" fmla="*/ 0 w 192"/>
                    <a:gd name="T5" fmla="*/ 0 h 729"/>
                    <a:gd name="T6" fmla="*/ 0 w 192"/>
                    <a:gd name="T7" fmla="*/ 0 h 729"/>
                    <a:gd name="T8" fmla="*/ 0 w 192"/>
                    <a:gd name="T9" fmla="*/ 0 h 729"/>
                    <a:gd name="T10" fmla="*/ 0 w 192"/>
                    <a:gd name="T11" fmla="*/ 0 h 729"/>
                    <a:gd name="T12" fmla="*/ 0 w 192"/>
                    <a:gd name="T13" fmla="*/ 0 h 729"/>
                    <a:gd name="T14" fmla="*/ 0 w 192"/>
                    <a:gd name="T15" fmla="*/ 0 h 729"/>
                    <a:gd name="T16" fmla="*/ 0 w 192"/>
                    <a:gd name="T17" fmla="*/ 0 h 729"/>
                    <a:gd name="T18" fmla="*/ 0 w 192"/>
                    <a:gd name="T19" fmla="*/ 0 h 729"/>
                    <a:gd name="T20" fmla="*/ 0 w 192"/>
                    <a:gd name="T21" fmla="*/ 0 h 729"/>
                    <a:gd name="T22" fmla="*/ 0 w 192"/>
                    <a:gd name="T23" fmla="*/ 0 h 729"/>
                    <a:gd name="T24" fmla="*/ 0 w 192"/>
                    <a:gd name="T25" fmla="*/ 0 h 729"/>
                    <a:gd name="T26" fmla="*/ 0 w 192"/>
                    <a:gd name="T27" fmla="*/ 0 h 729"/>
                    <a:gd name="T28" fmla="*/ 0 w 192"/>
                    <a:gd name="T29" fmla="*/ 0 h 729"/>
                    <a:gd name="T30" fmla="*/ 0 w 192"/>
                    <a:gd name="T31" fmla="*/ 0 h 729"/>
                    <a:gd name="T32" fmla="*/ 0 w 192"/>
                    <a:gd name="T33" fmla="*/ 0 h 729"/>
                    <a:gd name="T34" fmla="*/ 0 w 192"/>
                    <a:gd name="T35" fmla="*/ 0 h 729"/>
                    <a:gd name="T36" fmla="*/ 0 w 192"/>
                    <a:gd name="T37" fmla="*/ 0 h 729"/>
                    <a:gd name="T38" fmla="*/ 0 w 192"/>
                    <a:gd name="T39" fmla="*/ 0 h 729"/>
                    <a:gd name="T40" fmla="*/ 0 w 192"/>
                    <a:gd name="T41" fmla="*/ 0 h 729"/>
                    <a:gd name="T42" fmla="*/ 0 w 192"/>
                    <a:gd name="T43" fmla="*/ 0 h 729"/>
                    <a:gd name="T44" fmla="*/ 0 w 192"/>
                    <a:gd name="T45" fmla="*/ 0 h 729"/>
                    <a:gd name="T46" fmla="*/ 0 w 192"/>
                    <a:gd name="T47" fmla="*/ 0 h 729"/>
                    <a:gd name="T48" fmla="*/ 0 w 192"/>
                    <a:gd name="T49" fmla="*/ 0 h 729"/>
                    <a:gd name="T50" fmla="*/ 0 w 192"/>
                    <a:gd name="T51" fmla="*/ 0 h 729"/>
                    <a:gd name="T52" fmla="*/ 0 w 192"/>
                    <a:gd name="T53" fmla="*/ 0 h 729"/>
                    <a:gd name="T54" fmla="*/ 0 w 192"/>
                    <a:gd name="T55" fmla="*/ 0 h 729"/>
                    <a:gd name="T56" fmla="*/ 0 w 192"/>
                    <a:gd name="T57" fmla="*/ 0 h 729"/>
                    <a:gd name="T58" fmla="*/ 0 w 192"/>
                    <a:gd name="T59" fmla="*/ 0 h 729"/>
                    <a:gd name="T60" fmla="*/ 0 w 192"/>
                    <a:gd name="T61" fmla="*/ 0 h 729"/>
                    <a:gd name="T62" fmla="*/ 0 w 192"/>
                    <a:gd name="T63" fmla="*/ 0 h 729"/>
                    <a:gd name="T64" fmla="*/ 0 w 192"/>
                    <a:gd name="T65" fmla="*/ 0 h 729"/>
                    <a:gd name="T66" fmla="*/ 0 w 192"/>
                    <a:gd name="T67" fmla="*/ 0 h 729"/>
                    <a:gd name="T68" fmla="*/ 0 w 192"/>
                    <a:gd name="T69" fmla="*/ 0 h 729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192"/>
                    <a:gd name="T106" fmla="*/ 0 h 729"/>
                    <a:gd name="T107" fmla="*/ 192 w 192"/>
                    <a:gd name="T108" fmla="*/ 729 h 729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192" h="729">
                      <a:moveTo>
                        <a:pt x="192" y="17"/>
                      </a:moveTo>
                      <a:lnTo>
                        <a:pt x="191" y="17"/>
                      </a:lnTo>
                      <a:lnTo>
                        <a:pt x="187" y="15"/>
                      </a:lnTo>
                      <a:lnTo>
                        <a:pt x="183" y="12"/>
                      </a:lnTo>
                      <a:lnTo>
                        <a:pt x="176" y="10"/>
                      </a:lnTo>
                      <a:lnTo>
                        <a:pt x="167" y="8"/>
                      </a:lnTo>
                      <a:lnTo>
                        <a:pt x="156" y="4"/>
                      </a:lnTo>
                      <a:lnTo>
                        <a:pt x="145" y="2"/>
                      </a:lnTo>
                      <a:lnTo>
                        <a:pt x="132" y="0"/>
                      </a:lnTo>
                      <a:lnTo>
                        <a:pt x="117" y="0"/>
                      </a:lnTo>
                      <a:lnTo>
                        <a:pt x="102" y="0"/>
                      </a:lnTo>
                      <a:lnTo>
                        <a:pt x="86" y="1"/>
                      </a:lnTo>
                      <a:lnTo>
                        <a:pt x="70" y="3"/>
                      </a:lnTo>
                      <a:lnTo>
                        <a:pt x="53" y="8"/>
                      </a:lnTo>
                      <a:lnTo>
                        <a:pt x="35" y="15"/>
                      </a:lnTo>
                      <a:lnTo>
                        <a:pt x="18" y="24"/>
                      </a:lnTo>
                      <a:lnTo>
                        <a:pt x="0" y="35"/>
                      </a:lnTo>
                      <a:lnTo>
                        <a:pt x="0" y="729"/>
                      </a:lnTo>
                      <a:lnTo>
                        <a:pt x="1" y="729"/>
                      </a:lnTo>
                      <a:lnTo>
                        <a:pt x="4" y="729"/>
                      </a:lnTo>
                      <a:lnTo>
                        <a:pt x="10" y="728"/>
                      </a:lnTo>
                      <a:lnTo>
                        <a:pt x="18" y="727"/>
                      </a:lnTo>
                      <a:lnTo>
                        <a:pt x="27" y="726"/>
                      </a:lnTo>
                      <a:lnTo>
                        <a:pt x="37" y="725"/>
                      </a:lnTo>
                      <a:lnTo>
                        <a:pt x="50" y="721"/>
                      </a:lnTo>
                      <a:lnTo>
                        <a:pt x="64" y="719"/>
                      </a:lnTo>
                      <a:lnTo>
                        <a:pt x="77" y="714"/>
                      </a:lnTo>
                      <a:lnTo>
                        <a:pt x="92" y="710"/>
                      </a:lnTo>
                      <a:lnTo>
                        <a:pt x="108" y="704"/>
                      </a:lnTo>
                      <a:lnTo>
                        <a:pt x="125" y="697"/>
                      </a:lnTo>
                      <a:lnTo>
                        <a:pt x="141" y="689"/>
                      </a:lnTo>
                      <a:lnTo>
                        <a:pt x="159" y="680"/>
                      </a:lnTo>
                      <a:lnTo>
                        <a:pt x="176" y="668"/>
                      </a:lnTo>
                      <a:lnTo>
                        <a:pt x="192" y="657"/>
                      </a:lnTo>
                      <a:lnTo>
                        <a:pt x="192" y="17"/>
                      </a:lnTo>
                      <a:close/>
                    </a:path>
                  </a:pathLst>
                </a:custGeom>
                <a:solidFill>
                  <a:srgbClr val="DDDD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844" name="Freeform 418"/>
                <p:cNvSpPr>
                  <a:spLocks/>
                </p:cNvSpPr>
                <p:nvPr/>
              </p:nvSpPr>
              <p:spPr bwMode="auto">
                <a:xfrm>
                  <a:off x="4802" y="1569"/>
                  <a:ext cx="22" cy="81"/>
                </a:xfrm>
                <a:custGeom>
                  <a:avLst/>
                  <a:gdLst>
                    <a:gd name="T0" fmla="*/ 0 w 156"/>
                    <a:gd name="T1" fmla="*/ 0 h 564"/>
                    <a:gd name="T2" fmla="*/ 0 w 156"/>
                    <a:gd name="T3" fmla="*/ 0 h 564"/>
                    <a:gd name="T4" fmla="*/ 0 w 156"/>
                    <a:gd name="T5" fmla="*/ 0 h 564"/>
                    <a:gd name="T6" fmla="*/ 0 w 156"/>
                    <a:gd name="T7" fmla="*/ 0 h 564"/>
                    <a:gd name="T8" fmla="*/ 0 w 156"/>
                    <a:gd name="T9" fmla="*/ 0 h 564"/>
                    <a:gd name="T10" fmla="*/ 0 w 156"/>
                    <a:gd name="T11" fmla="*/ 0 h 564"/>
                    <a:gd name="T12" fmla="*/ 0 w 156"/>
                    <a:gd name="T13" fmla="*/ 0 h 564"/>
                    <a:gd name="T14" fmla="*/ 0 w 156"/>
                    <a:gd name="T15" fmla="*/ 0 h 564"/>
                    <a:gd name="T16" fmla="*/ 0 w 156"/>
                    <a:gd name="T17" fmla="*/ 0 h 564"/>
                    <a:gd name="T18" fmla="*/ 0 w 156"/>
                    <a:gd name="T19" fmla="*/ 0 h 564"/>
                    <a:gd name="T20" fmla="*/ 0 w 156"/>
                    <a:gd name="T21" fmla="*/ 0 h 564"/>
                    <a:gd name="T22" fmla="*/ 0 w 156"/>
                    <a:gd name="T23" fmla="*/ 0 h 564"/>
                    <a:gd name="T24" fmla="*/ 0 w 156"/>
                    <a:gd name="T25" fmla="*/ 0 h 564"/>
                    <a:gd name="T26" fmla="*/ 0 w 156"/>
                    <a:gd name="T27" fmla="*/ 0 h 564"/>
                    <a:gd name="T28" fmla="*/ 0 w 156"/>
                    <a:gd name="T29" fmla="*/ 0 h 564"/>
                    <a:gd name="T30" fmla="*/ 0 w 156"/>
                    <a:gd name="T31" fmla="*/ 0 h 564"/>
                    <a:gd name="T32" fmla="*/ 0 w 156"/>
                    <a:gd name="T33" fmla="*/ 0 h 564"/>
                    <a:gd name="T34" fmla="*/ 0 w 156"/>
                    <a:gd name="T35" fmla="*/ 0 h 564"/>
                    <a:gd name="T36" fmla="*/ 0 w 156"/>
                    <a:gd name="T37" fmla="*/ 0 h 564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56"/>
                    <a:gd name="T58" fmla="*/ 0 h 564"/>
                    <a:gd name="T59" fmla="*/ 156 w 156"/>
                    <a:gd name="T60" fmla="*/ 564 h 564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56" h="564">
                      <a:moveTo>
                        <a:pt x="156" y="15"/>
                      </a:moveTo>
                      <a:lnTo>
                        <a:pt x="153" y="14"/>
                      </a:lnTo>
                      <a:lnTo>
                        <a:pt x="142" y="9"/>
                      </a:lnTo>
                      <a:lnTo>
                        <a:pt x="127" y="4"/>
                      </a:lnTo>
                      <a:lnTo>
                        <a:pt x="108" y="1"/>
                      </a:lnTo>
                      <a:lnTo>
                        <a:pt x="84" y="0"/>
                      </a:lnTo>
                      <a:lnTo>
                        <a:pt x="58" y="3"/>
                      </a:lnTo>
                      <a:lnTo>
                        <a:pt x="29" y="12"/>
                      </a:lnTo>
                      <a:lnTo>
                        <a:pt x="0" y="28"/>
                      </a:lnTo>
                      <a:lnTo>
                        <a:pt x="0" y="564"/>
                      </a:lnTo>
                      <a:lnTo>
                        <a:pt x="4" y="564"/>
                      </a:lnTo>
                      <a:lnTo>
                        <a:pt x="15" y="563"/>
                      </a:lnTo>
                      <a:lnTo>
                        <a:pt x="31" y="560"/>
                      </a:lnTo>
                      <a:lnTo>
                        <a:pt x="52" y="555"/>
                      </a:lnTo>
                      <a:lnTo>
                        <a:pt x="76" y="548"/>
                      </a:lnTo>
                      <a:lnTo>
                        <a:pt x="102" y="537"/>
                      </a:lnTo>
                      <a:lnTo>
                        <a:pt x="128" y="524"/>
                      </a:lnTo>
                      <a:lnTo>
                        <a:pt x="156" y="505"/>
                      </a:lnTo>
                      <a:lnTo>
                        <a:pt x="156" y="15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845" name="Freeform 419"/>
                <p:cNvSpPr>
                  <a:spLocks/>
                </p:cNvSpPr>
                <p:nvPr/>
              </p:nvSpPr>
              <p:spPr bwMode="auto">
                <a:xfrm>
                  <a:off x="4803" y="1571"/>
                  <a:ext cx="17" cy="56"/>
                </a:xfrm>
                <a:custGeom>
                  <a:avLst/>
                  <a:gdLst>
                    <a:gd name="T0" fmla="*/ 0 w 117"/>
                    <a:gd name="T1" fmla="*/ 0 h 396"/>
                    <a:gd name="T2" fmla="*/ 0 w 117"/>
                    <a:gd name="T3" fmla="*/ 0 h 396"/>
                    <a:gd name="T4" fmla="*/ 0 w 117"/>
                    <a:gd name="T5" fmla="*/ 0 h 396"/>
                    <a:gd name="T6" fmla="*/ 0 w 117"/>
                    <a:gd name="T7" fmla="*/ 0 h 396"/>
                    <a:gd name="T8" fmla="*/ 0 w 117"/>
                    <a:gd name="T9" fmla="*/ 0 h 396"/>
                    <a:gd name="T10" fmla="*/ 0 w 117"/>
                    <a:gd name="T11" fmla="*/ 0 h 396"/>
                    <a:gd name="T12" fmla="*/ 0 w 117"/>
                    <a:gd name="T13" fmla="*/ 0 h 396"/>
                    <a:gd name="T14" fmla="*/ 0 w 117"/>
                    <a:gd name="T15" fmla="*/ 0 h 396"/>
                    <a:gd name="T16" fmla="*/ 0 w 117"/>
                    <a:gd name="T17" fmla="*/ 0 h 396"/>
                    <a:gd name="T18" fmla="*/ 0 w 117"/>
                    <a:gd name="T19" fmla="*/ 0 h 396"/>
                    <a:gd name="T20" fmla="*/ 0 w 117"/>
                    <a:gd name="T21" fmla="*/ 0 h 396"/>
                    <a:gd name="T22" fmla="*/ 0 w 117"/>
                    <a:gd name="T23" fmla="*/ 0 h 396"/>
                    <a:gd name="T24" fmla="*/ 0 w 117"/>
                    <a:gd name="T25" fmla="*/ 0 h 396"/>
                    <a:gd name="T26" fmla="*/ 0 w 117"/>
                    <a:gd name="T27" fmla="*/ 0 h 396"/>
                    <a:gd name="T28" fmla="*/ 0 w 117"/>
                    <a:gd name="T29" fmla="*/ 0 h 396"/>
                    <a:gd name="T30" fmla="*/ 0 w 117"/>
                    <a:gd name="T31" fmla="*/ 0 h 396"/>
                    <a:gd name="T32" fmla="*/ 0 w 117"/>
                    <a:gd name="T33" fmla="*/ 0 h 396"/>
                    <a:gd name="T34" fmla="*/ 0 w 117"/>
                    <a:gd name="T35" fmla="*/ 0 h 396"/>
                    <a:gd name="T36" fmla="*/ 0 w 117"/>
                    <a:gd name="T37" fmla="*/ 0 h 39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17"/>
                    <a:gd name="T58" fmla="*/ 0 h 396"/>
                    <a:gd name="T59" fmla="*/ 117 w 117"/>
                    <a:gd name="T60" fmla="*/ 396 h 396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17" h="396">
                      <a:moveTo>
                        <a:pt x="117" y="10"/>
                      </a:moveTo>
                      <a:lnTo>
                        <a:pt x="115" y="9"/>
                      </a:lnTo>
                      <a:lnTo>
                        <a:pt x="107" y="6"/>
                      </a:lnTo>
                      <a:lnTo>
                        <a:pt x="95" y="2"/>
                      </a:lnTo>
                      <a:lnTo>
                        <a:pt x="80" y="0"/>
                      </a:lnTo>
                      <a:lnTo>
                        <a:pt x="63" y="0"/>
                      </a:lnTo>
                      <a:lnTo>
                        <a:pt x="43" y="2"/>
                      </a:lnTo>
                      <a:lnTo>
                        <a:pt x="22" y="9"/>
                      </a:lnTo>
                      <a:lnTo>
                        <a:pt x="0" y="22"/>
                      </a:lnTo>
                      <a:lnTo>
                        <a:pt x="0" y="396"/>
                      </a:lnTo>
                      <a:lnTo>
                        <a:pt x="3" y="396"/>
                      </a:lnTo>
                      <a:lnTo>
                        <a:pt x="11" y="395"/>
                      </a:lnTo>
                      <a:lnTo>
                        <a:pt x="23" y="393"/>
                      </a:lnTo>
                      <a:lnTo>
                        <a:pt x="39" y="389"/>
                      </a:lnTo>
                      <a:lnTo>
                        <a:pt x="58" y="385"/>
                      </a:lnTo>
                      <a:lnTo>
                        <a:pt x="77" y="377"/>
                      </a:lnTo>
                      <a:lnTo>
                        <a:pt x="96" y="365"/>
                      </a:lnTo>
                      <a:lnTo>
                        <a:pt x="117" y="351"/>
                      </a:lnTo>
                      <a:lnTo>
                        <a:pt x="117" y="10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846" name="Freeform 420"/>
                <p:cNvSpPr>
                  <a:spLocks/>
                </p:cNvSpPr>
                <p:nvPr/>
              </p:nvSpPr>
              <p:spPr bwMode="auto">
                <a:xfrm>
                  <a:off x="4804" y="1572"/>
                  <a:ext cx="11" cy="33"/>
                </a:xfrm>
                <a:custGeom>
                  <a:avLst/>
                  <a:gdLst>
                    <a:gd name="T0" fmla="*/ 0 w 80"/>
                    <a:gd name="T1" fmla="*/ 0 h 230"/>
                    <a:gd name="T2" fmla="*/ 0 w 80"/>
                    <a:gd name="T3" fmla="*/ 0 h 230"/>
                    <a:gd name="T4" fmla="*/ 0 w 80"/>
                    <a:gd name="T5" fmla="*/ 0 h 230"/>
                    <a:gd name="T6" fmla="*/ 0 w 80"/>
                    <a:gd name="T7" fmla="*/ 0 h 230"/>
                    <a:gd name="T8" fmla="*/ 0 w 80"/>
                    <a:gd name="T9" fmla="*/ 0 h 230"/>
                    <a:gd name="T10" fmla="*/ 0 w 80"/>
                    <a:gd name="T11" fmla="*/ 0 h 230"/>
                    <a:gd name="T12" fmla="*/ 0 w 80"/>
                    <a:gd name="T13" fmla="*/ 0 h 230"/>
                    <a:gd name="T14" fmla="*/ 0 w 80"/>
                    <a:gd name="T15" fmla="*/ 0 h 230"/>
                    <a:gd name="T16" fmla="*/ 0 w 80"/>
                    <a:gd name="T17" fmla="*/ 0 h 230"/>
                    <a:gd name="T18" fmla="*/ 0 w 80"/>
                    <a:gd name="T19" fmla="*/ 0 h 230"/>
                    <a:gd name="T20" fmla="*/ 0 w 80"/>
                    <a:gd name="T21" fmla="*/ 0 h 230"/>
                    <a:gd name="T22" fmla="*/ 0 w 80"/>
                    <a:gd name="T23" fmla="*/ 0 h 230"/>
                    <a:gd name="T24" fmla="*/ 0 w 80"/>
                    <a:gd name="T25" fmla="*/ 0 h 230"/>
                    <a:gd name="T26" fmla="*/ 0 w 80"/>
                    <a:gd name="T27" fmla="*/ 0 h 230"/>
                    <a:gd name="T28" fmla="*/ 0 w 80"/>
                    <a:gd name="T29" fmla="*/ 0 h 230"/>
                    <a:gd name="T30" fmla="*/ 0 w 80"/>
                    <a:gd name="T31" fmla="*/ 0 h 230"/>
                    <a:gd name="T32" fmla="*/ 0 w 80"/>
                    <a:gd name="T33" fmla="*/ 0 h 230"/>
                    <a:gd name="T34" fmla="*/ 0 w 80"/>
                    <a:gd name="T35" fmla="*/ 0 h 230"/>
                    <a:gd name="T36" fmla="*/ 0 w 80"/>
                    <a:gd name="T37" fmla="*/ 0 h 230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80"/>
                    <a:gd name="T58" fmla="*/ 0 h 230"/>
                    <a:gd name="T59" fmla="*/ 80 w 80"/>
                    <a:gd name="T60" fmla="*/ 230 h 230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80" h="230">
                      <a:moveTo>
                        <a:pt x="80" y="7"/>
                      </a:moveTo>
                      <a:lnTo>
                        <a:pt x="78" y="6"/>
                      </a:lnTo>
                      <a:lnTo>
                        <a:pt x="73" y="5"/>
                      </a:lnTo>
                      <a:lnTo>
                        <a:pt x="65" y="2"/>
                      </a:lnTo>
                      <a:lnTo>
                        <a:pt x="55" y="0"/>
                      </a:lnTo>
                      <a:lnTo>
                        <a:pt x="44" y="0"/>
                      </a:lnTo>
                      <a:lnTo>
                        <a:pt x="30" y="1"/>
                      </a:lnTo>
                      <a:lnTo>
                        <a:pt x="15" y="7"/>
                      </a:lnTo>
                      <a:lnTo>
                        <a:pt x="0" y="15"/>
                      </a:lnTo>
                      <a:lnTo>
                        <a:pt x="0" y="230"/>
                      </a:lnTo>
                      <a:lnTo>
                        <a:pt x="3" y="230"/>
                      </a:lnTo>
                      <a:lnTo>
                        <a:pt x="7" y="229"/>
                      </a:lnTo>
                      <a:lnTo>
                        <a:pt x="16" y="228"/>
                      </a:lnTo>
                      <a:lnTo>
                        <a:pt x="27" y="225"/>
                      </a:lnTo>
                      <a:lnTo>
                        <a:pt x="39" y="222"/>
                      </a:lnTo>
                      <a:lnTo>
                        <a:pt x="53" y="216"/>
                      </a:lnTo>
                      <a:lnTo>
                        <a:pt x="67" y="208"/>
                      </a:lnTo>
                      <a:lnTo>
                        <a:pt x="80" y="199"/>
                      </a:lnTo>
                      <a:lnTo>
                        <a:pt x="80" y="7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847" name="Freeform 421"/>
                <p:cNvSpPr>
                  <a:spLocks/>
                </p:cNvSpPr>
                <p:nvPr/>
              </p:nvSpPr>
              <p:spPr bwMode="auto">
                <a:xfrm>
                  <a:off x="4942" y="1666"/>
                  <a:ext cx="16" cy="17"/>
                </a:xfrm>
                <a:custGeom>
                  <a:avLst/>
                  <a:gdLst>
                    <a:gd name="T0" fmla="*/ 0 w 117"/>
                    <a:gd name="T1" fmla="*/ 0 h 117"/>
                    <a:gd name="T2" fmla="*/ 0 w 117"/>
                    <a:gd name="T3" fmla="*/ 0 h 117"/>
                    <a:gd name="T4" fmla="*/ 0 w 117"/>
                    <a:gd name="T5" fmla="*/ 0 h 117"/>
                    <a:gd name="T6" fmla="*/ 0 w 117"/>
                    <a:gd name="T7" fmla="*/ 0 h 117"/>
                    <a:gd name="T8" fmla="*/ 0 w 117"/>
                    <a:gd name="T9" fmla="*/ 0 h 117"/>
                    <a:gd name="T10" fmla="*/ 0 w 117"/>
                    <a:gd name="T11" fmla="*/ 0 h 117"/>
                    <a:gd name="T12" fmla="*/ 0 w 117"/>
                    <a:gd name="T13" fmla="*/ 0 h 117"/>
                    <a:gd name="T14" fmla="*/ 0 w 117"/>
                    <a:gd name="T15" fmla="*/ 0 h 117"/>
                    <a:gd name="T16" fmla="*/ 0 w 117"/>
                    <a:gd name="T17" fmla="*/ 0 h 117"/>
                    <a:gd name="T18" fmla="*/ 0 w 117"/>
                    <a:gd name="T19" fmla="*/ 0 h 117"/>
                    <a:gd name="T20" fmla="*/ 0 w 117"/>
                    <a:gd name="T21" fmla="*/ 0 h 117"/>
                    <a:gd name="T22" fmla="*/ 0 w 117"/>
                    <a:gd name="T23" fmla="*/ 0 h 117"/>
                    <a:gd name="T24" fmla="*/ 0 w 117"/>
                    <a:gd name="T25" fmla="*/ 0 h 117"/>
                    <a:gd name="T26" fmla="*/ 0 w 117"/>
                    <a:gd name="T27" fmla="*/ 0 h 117"/>
                    <a:gd name="T28" fmla="*/ 0 w 117"/>
                    <a:gd name="T29" fmla="*/ 0 h 117"/>
                    <a:gd name="T30" fmla="*/ 0 w 117"/>
                    <a:gd name="T31" fmla="*/ 0 h 117"/>
                    <a:gd name="T32" fmla="*/ 0 w 117"/>
                    <a:gd name="T33" fmla="*/ 0 h 117"/>
                    <a:gd name="T34" fmla="*/ 0 w 117"/>
                    <a:gd name="T35" fmla="*/ 0 h 117"/>
                    <a:gd name="T36" fmla="*/ 0 w 117"/>
                    <a:gd name="T37" fmla="*/ 0 h 117"/>
                    <a:gd name="T38" fmla="*/ 0 w 117"/>
                    <a:gd name="T39" fmla="*/ 0 h 117"/>
                    <a:gd name="T40" fmla="*/ 0 w 117"/>
                    <a:gd name="T41" fmla="*/ 0 h 117"/>
                    <a:gd name="T42" fmla="*/ 0 w 117"/>
                    <a:gd name="T43" fmla="*/ 0 h 117"/>
                    <a:gd name="T44" fmla="*/ 0 w 117"/>
                    <a:gd name="T45" fmla="*/ 0 h 117"/>
                    <a:gd name="T46" fmla="*/ 0 w 117"/>
                    <a:gd name="T47" fmla="*/ 0 h 117"/>
                    <a:gd name="T48" fmla="*/ 0 w 117"/>
                    <a:gd name="T49" fmla="*/ 0 h 117"/>
                    <a:gd name="T50" fmla="*/ 0 w 117"/>
                    <a:gd name="T51" fmla="*/ 0 h 117"/>
                    <a:gd name="T52" fmla="*/ 0 w 117"/>
                    <a:gd name="T53" fmla="*/ 0 h 117"/>
                    <a:gd name="T54" fmla="*/ 0 w 117"/>
                    <a:gd name="T55" fmla="*/ 0 h 117"/>
                    <a:gd name="T56" fmla="*/ 0 w 117"/>
                    <a:gd name="T57" fmla="*/ 0 h 117"/>
                    <a:gd name="T58" fmla="*/ 0 w 117"/>
                    <a:gd name="T59" fmla="*/ 0 h 117"/>
                    <a:gd name="T60" fmla="*/ 0 w 117"/>
                    <a:gd name="T61" fmla="*/ 0 h 117"/>
                    <a:gd name="T62" fmla="*/ 0 w 117"/>
                    <a:gd name="T63" fmla="*/ 0 h 117"/>
                    <a:gd name="T64" fmla="*/ 0 w 117"/>
                    <a:gd name="T65" fmla="*/ 0 h 117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w 117"/>
                    <a:gd name="T100" fmla="*/ 0 h 117"/>
                    <a:gd name="T101" fmla="*/ 117 w 117"/>
                    <a:gd name="T102" fmla="*/ 117 h 117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T99" t="T100" r="T101" b="T102"/>
                  <a:pathLst>
                    <a:path w="117" h="117">
                      <a:moveTo>
                        <a:pt x="58" y="117"/>
                      </a:moveTo>
                      <a:lnTo>
                        <a:pt x="70" y="116"/>
                      </a:lnTo>
                      <a:lnTo>
                        <a:pt x="81" y="112"/>
                      </a:lnTo>
                      <a:lnTo>
                        <a:pt x="90" y="106"/>
                      </a:lnTo>
                      <a:lnTo>
                        <a:pt x="100" y="100"/>
                      </a:lnTo>
                      <a:lnTo>
                        <a:pt x="106" y="90"/>
                      </a:lnTo>
                      <a:lnTo>
                        <a:pt x="112" y="81"/>
                      </a:lnTo>
                      <a:lnTo>
                        <a:pt x="116" y="70"/>
                      </a:lnTo>
                      <a:lnTo>
                        <a:pt x="117" y="58"/>
                      </a:lnTo>
                      <a:lnTo>
                        <a:pt x="116" y="46"/>
                      </a:lnTo>
                      <a:lnTo>
                        <a:pt x="112" y="35"/>
                      </a:lnTo>
                      <a:lnTo>
                        <a:pt x="106" y="25"/>
                      </a:lnTo>
                      <a:lnTo>
                        <a:pt x="100" y="17"/>
                      </a:lnTo>
                      <a:lnTo>
                        <a:pt x="90" y="9"/>
                      </a:lnTo>
                      <a:lnTo>
                        <a:pt x="81" y="4"/>
                      </a:lnTo>
                      <a:lnTo>
                        <a:pt x="70" y="1"/>
                      </a:lnTo>
                      <a:lnTo>
                        <a:pt x="58" y="0"/>
                      </a:lnTo>
                      <a:lnTo>
                        <a:pt x="47" y="1"/>
                      </a:lnTo>
                      <a:lnTo>
                        <a:pt x="36" y="4"/>
                      </a:lnTo>
                      <a:lnTo>
                        <a:pt x="26" y="9"/>
                      </a:lnTo>
                      <a:lnTo>
                        <a:pt x="17" y="17"/>
                      </a:lnTo>
                      <a:lnTo>
                        <a:pt x="10" y="25"/>
                      </a:lnTo>
                      <a:lnTo>
                        <a:pt x="5" y="35"/>
                      </a:lnTo>
                      <a:lnTo>
                        <a:pt x="1" y="46"/>
                      </a:lnTo>
                      <a:lnTo>
                        <a:pt x="0" y="58"/>
                      </a:lnTo>
                      <a:lnTo>
                        <a:pt x="1" y="70"/>
                      </a:lnTo>
                      <a:lnTo>
                        <a:pt x="5" y="81"/>
                      </a:lnTo>
                      <a:lnTo>
                        <a:pt x="10" y="90"/>
                      </a:lnTo>
                      <a:lnTo>
                        <a:pt x="17" y="100"/>
                      </a:lnTo>
                      <a:lnTo>
                        <a:pt x="26" y="106"/>
                      </a:lnTo>
                      <a:lnTo>
                        <a:pt x="36" y="112"/>
                      </a:lnTo>
                      <a:lnTo>
                        <a:pt x="47" y="116"/>
                      </a:lnTo>
                      <a:lnTo>
                        <a:pt x="58" y="117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848" name="Freeform 422"/>
                <p:cNvSpPr>
                  <a:spLocks/>
                </p:cNvSpPr>
                <p:nvPr/>
              </p:nvSpPr>
              <p:spPr bwMode="auto">
                <a:xfrm>
                  <a:off x="4890" y="1666"/>
                  <a:ext cx="9" cy="9"/>
                </a:xfrm>
                <a:custGeom>
                  <a:avLst/>
                  <a:gdLst>
                    <a:gd name="T0" fmla="*/ 0 w 58"/>
                    <a:gd name="T1" fmla="*/ 0 h 59"/>
                    <a:gd name="T2" fmla="*/ 0 w 58"/>
                    <a:gd name="T3" fmla="*/ 0 h 59"/>
                    <a:gd name="T4" fmla="*/ 0 w 58"/>
                    <a:gd name="T5" fmla="*/ 0 h 59"/>
                    <a:gd name="T6" fmla="*/ 0 w 58"/>
                    <a:gd name="T7" fmla="*/ 0 h 59"/>
                    <a:gd name="T8" fmla="*/ 0 w 58"/>
                    <a:gd name="T9" fmla="*/ 0 h 59"/>
                    <a:gd name="T10" fmla="*/ 0 w 58"/>
                    <a:gd name="T11" fmla="*/ 0 h 59"/>
                    <a:gd name="T12" fmla="*/ 0 w 58"/>
                    <a:gd name="T13" fmla="*/ 0 h 59"/>
                    <a:gd name="T14" fmla="*/ 0 w 58"/>
                    <a:gd name="T15" fmla="*/ 0 h 59"/>
                    <a:gd name="T16" fmla="*/ 0 w 58"/>
                    <a:gd name="T17" fmla="*/ 0 h 59"/>
                    <a:gd name="T18" fmla="*/ 0 w 58"/>
                    <a:gd name="T19" fmla="*/ 0 h 59"/>
                    <a:gd name="T20" fmla="*/ 0 w 58"/>
                    <a:gd name="T21" fmla="*/ 0 h 59"/>
                    <a:gd name="T22" fmla="*/ 0 w 58"/>
                    <a:gd name="T23" fmla="*/ 0 h 59"/>
                    <a:gd name="T24" fmla="*/ 0 w 58"/>
                    <a:gd name="T25" fmla="*/ 0 h 59"/>
                    <a:gd name="T26" fmla="*/ 0 w 58"/>
                    <a:gd name="T27" fmla="*/ 0 h 59"/>
                    <a:gd name="T28" fmla="*/ 0 w 58"/>
                    <a:gd name="T29" fmla="*/ 0 h 59"/>
                    <a:gd name="T30" fmla="*/ 0 w 58"/>
                    <a:gd name="T31" fmla="*/ 0 h 59"/>
                    <a:gd name="T32" fmla="*/ 0 w 58"/>
                    <a:gd name="T33" fmla="*/ 0 h 59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58"/>
                    <a:gd name="T52" fmla="*/ 0 h 59"/>
                    <a:gd name="T53" fmla="*/ 58 w 58"/>
                    <a:gd name="T54" fmla="*/ 59 h 59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58" h="59">
                      <a:moveTo>
                        <a:pt x="29" y="59"/>
                      </a:moveTo>
                      <a:lnTo>
                        <a:pt x="40" y="56"/>
                      </a:lnTo>
                      <a:lnTo>
                        <a:pt x="50" y="49"/>
                      </a:lnTo>
                      <a:lnTo>
                        <a:pt x="56" y="40"/>
                      </a:lnTo>
                      <a:lnTo>
                        <a:pt x="58" y="29"/>
                      </a:lnTo>
                      <a:lnTo>
                        <a:pt x="56" y="17"/>
                      </a:lnTo>
                      <a:lnTo>
                        <a:pt x="50" y="8"/>
                      </a:lnTo>
                      <a:lnTo>
                        <a:pt x="40" y="2"/>
                      </a:lnTo>
                      <a:lnTo>
                        <a:pt x="29" y="0"/>
                      </a:lnTo>
                      <a:lnTo>
                        <a:pt x="17" y="2"/>
                      </a:lnTo>
                      <a:lnTo>
                        <a:pt x="8" y="8"/>
                      </a:lnTo>
                      <a:lnTo>
                        <a:pt x="2" y="17"/>
                      </a:lnTo>
                      <a:lnTo>
                        <a:pt x="0" y="29"/>
                      </a:lnTo>
                      <a:lnTo>
                        <a:pt x="2" y="40"/>
                      </a:lnTo>
                      <a:lnTo>
                        <a:pt x="8" y="49"/>
                      </a:lnTo>
                      <a:lnTo>
                        <a:pt x="17" y="56"/>
                      </a:lnTo>
                      <a:lnTo>
                        <a:pt x="29" y="5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849" name="Freeform 423"/>
                <p:cNvSpPr>
                  <a:spLocks/>
                </p:cNvSpPr>
                <p:nvPr/>
              </p:nvSpPr>
              <p:spPr bwMode="auto">
                <a:xfrm>
                  <a:off x="4905" y="1667"/>
                  <a:ext cx="8" cy="8"/>
                </a:xfrm>
                <a:custGeom>
                  <a:avLst/>
                  <a:gdLst>
                    <a:gd name="T0" fmla="*/ 0 w 58"/>
                    <a:gd name="T1" fmla="*/ 0 h 59"/>
                    <a:gd name="T2" fmla="*/ 0 w 58"/>
                    <a:gd name="T3" fmla="*/ 0 h 59"/>
                    <a:gd name="T4" fmla="*/ 0 w 58"/>
                    <a:gd name="T5" fmla="*/ 0 h 59"/>
                    <a:gd name="T6" fmla="*/ 0 w 58"/>
                    <a:gd name="T7" fmla="*/ 0 h 59"/>
                    <a:gd name="T8" fmla="*/ 0 w 58"/>
                    <a:gd name="T9" fmla="*/ 0 h 59"/>
                    <a:gd name="T10" fmla="*/ 0 w 58"/>
                    <a:gd name="T11" fmla="*/ 0 h 59"/>
                    <a:gd name="T12" fmla="*/ 0 w 58"/>
                    <a:gd name="T13" fmla="*/ 0 h 59"/>
                    <a:gd name="T14" fmla="*/ 0 w 58"/>
                    <a:gd name="T15" fmla="*/ 0 h 59"/>
                    <a:gd name="T16" fmla="*/ 0 w 58"/>
                    <a:gd name="T17" fmla="*/ 0 h 59"/>
                    <a:gd name="T18" fmla="*/ 0 w 58"/>
                    <a:gd name="T19" fmla="*/ 0 h 59"/>
                    <a:gd name="T20" fmla="*/ 0 w 58"/>
                    <a:gd name="T21" fmla="*/ 0 h 59"/>
                    <a:gd name="T22" fmla="*/ 0 w 58"/>
                    <a:gd name="T23" fmla="*/ 0 h 59"/>
                    <a:gd name="T24" fmla="*/ 0 w 58"/>
                    <a:gd name="T25" fmla="*/ 0 h 59"/>
                    <a:gd name="T26" fmla="*/ 0 w 58"/>
                    <a:gd name="T27" fmla="*/ 0 h 59"/>
                    <a:gd name="T28" fmla="*/ 0 w 58"/>
                    <a:gd name="T29" fmla="*/ 0 h 59"/>
                    <a:gd name="T30" fmla="*/ 0 w 58"/>
                    <a:gd name="T31" fmla="*/ 0 h 59"/>
                    <a:gd name="T32" fmla="*/ 0 w 58"/>
                    <a:gd name="T33" fmla="*/ 0 h 59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58"/>
                    <a:gd name="T52" fmla="*/ 0 h 59"/>
                    <a:gd name="T53" fmla="*/ 58 w 58"/>
                    <a:gd name="T54" fmla="*/ 59 h 59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58" h="59">
                      <a:moveTo>
                        <a:pt x="29" y="59"/>
                      </a:moveTo>
                      <a:lnTo>
                        <a:pt x="41" y="57"/>
                      </a:lnTo>
                      <a:lnTo>
                        <a:pt x="50" y="51"/>
                      </a:lnTo>
                      <a:lnTo>
                        <a:pt x="56" y="42"/>
                      </a:lnTo>
                      <a:lnTo>
                        <a:pt x="58" y="30"/>
                      </a:lnTo>
                      <a:lnTo>
                        <a:pt x="56" y="19"/>
                      </a:lnTo>
                      <a:lnTo>
                        <a:pt x="50" y="9"/>
                      </a:lnTo>
                      <a:lnTo>
                        <a:pt x="41" y="3"/>
                      </a:lnTo>
                      <a:lnTo>
                        <a:pt x="29" y="0"/>
                      </a:lnTo>
                      <a:lnTo>
                        <a:pt x="18" y="3"/>
                      </a:lnTo>
                      <a:lnTo>
                        <a:pt x="9" y="9"/>
                      </a:lnTo>
                      <a:lnTo>
                        <a:pt x="2" y="19"/>
                      </a:lnTo>
                      <a:lnTo>
                        <a:pt x="0" y="30"/>
                      </a:lnTo>
                      <a:lnTo>
                        <a:pt x="2" y="42"/>
                      </a:lnTo>
                      <a:lnTo>
                        <a:pt x="9" y="51"/>
                      </a:lnTo>
                      <a:lnTo>
                        <a:pt x="18" y="57"/>
                      </a:lnTo>
                      <a:lnTo>
                        <a:pt x="29" y="5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850" name="Freeform 424"/>
                <p:cNvSpPr>
                  <a:spLocks/>
                </p:cNvSpPr>
                <p:nvPr/>
              </p:nvSpPr>
              <p:spPr bwMode="auto">
                <a:xfrm>
                  <a:off x="4849" y="1552"/>
                  <a:ext cx="23" cy="114"/>
                </a:xfrm>
                <a:custGeom>
                  <a:avLst/>
                  <a:gdLst>
                    <a:gd name="T0" fmla="*/ 0 w 166"/>
                    <a:gd name="T1" fmla="*/ 0 h 800"/>
                    <a:gd name="T2" fmla="*/ 0 w 166"/>
                    <a:gd name="T3" fmla="*/ 0 h 800"/>
                    <a:gd name="T4" fmla="*/ 0 w 166"/>
                    <a:gd name="T5" fmla="*/ 0 h 800"/>
                    <a:gd name="T6" fmla="*/ 0 w 166"/>
                    <a:gd name="T7" fmla="*/ 0 h 800"/>
                    <a:gd name="T8" fmla="*/ 0 w 166"/>
                    <a:gd name="T9" fmla="*/ 0 h 800"/>
                    <a:gd name="T10" fmla="*/ 0 w 166"/>
                    <a:gd name="T11" fmla="*/ 0 h 800"/>
                    <a:gd name="T12" fmla="*/ 0 w 166"/>
                    <a:gd name="T13" fmla="*/ 0 h 800"/>
                    <a:gd name="T14" fmla="*/ 0 w 166"/>
                    <a:gd name="T15" fmla="*/ 0 h 800"/>
                    <a:gd name="T16" fmla="*/ 0 w 166"/>
                    <a:gd name="T17" fmla="*/ 0 h 800"/>
                    <a:gd name="T18" fmla="*/ 0 w 166"/>
                    <a:gd name="T19" fmla="*/ 0 h 800"/>
                    <a:gd name="T20" fmla="*/ 0 w 166"/>
                    <a:gd name="T21" fmla="*/ 0 h 800"/>
                    <a:gd name="T22" fmla="*/ 0 w 166"/>
                    <a:gd name="T23" fmla="*/ 0 h 800"/>
                    <a:gd name="T24" fmla="*/ 0 w 166"/>
                    <a:gd name="T25" fmla="*/ 0 h 800"/>
                    <a:gd name="T26" fmla="*/ 0 w 166"/>
                    <a:gd name="T27" fmla="*/ 0 h 800"/>
                    <a:gd name="T28" fmla="*/ 0 w 166"/>
                    <a:gd name="T29" fmla="*/ 0 h 800"/>
                    <a:gd name="T30" fmla="*/ 0 w 166"/>
                    <a:gd name="T31" fmla="*/ 0 h 800"/>
                    <a:gd name="T32" fmla="*/ 0 w 166"/>
                    <a:gd name="T33" fmla="*/ 0 h 800"/>
                    <a:gd name="T34" fmla="*/ 0 w 166"/>
                    <a:gd name="T35" fmla="*/ 0 h 800"/>
                    <a:gd name="T36" fmla="*/ 0 w 166"/>
                    <a:gd name="T37" fmla="*/ 0 h 800"/>
                    <a:gd name="T38" fmla="*/ 0 w 166"/>
                    <a:gd name="T39" fmla="*/ 0 h 800"/>
                    <a:gd name="T40" fmla="*/ 0 w 166"/>
                    <a:gd name="T41" fmla="*/ 0 h 800"/>
                    <a:gd name="T42" fmla="*/ 0 w 166"/>
                    <a:gd name="T43" fmla="*/ 0 h 800"/>
                    <a:gd name="T44" fmla="*/ 0 w 166"/>
                    <a:gd name="T45" fmla="*/ 0 h 800"/>
                    <a:gd name="T46" fmla="*/ 0 w 166"/>
                    <a:gd name="T47" fmla="*/ 0 h 800"/>
                    <a:gd name="T48" fmla="*/ 0 w 166"/>
                    <a:gd name="T49" fmla="*/ 0 h 800"/>
                    <a:gd name="T50" fmla="*/ 0 w 166"/>
                    <a:gd name="T51" fmla="*/ 0 h 800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66"/>
                    <a:gd name="T79" fmla="*/ 0 h 800"/>
                    <a:gd name="T80" fmla="*/ 166 w 166"/>
                    <a:gd name="T81" fmla="*/ 800 h 800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66" h="800">
                      <a:moveTo>
                        <a:pt x="52" y="16"/>
                      </a:moveTo>
                      <a:lnTo>
                        <a:pt x="47" y="32"/>
                      </a:lnTo>
                      <a:lnTo>
                        <a:pt x="36" y="77"/>
                      </a:lnTo>
                      <a:lnTo>
                        <a:pt x="21" y="148"/>
                      </a:lnTo>
                      <a:lnTo>
                        <a:pt x="8" y="244"/>
                      </a:lnTo>
                      <a:lnTo>
                        <a:pt x="0" y="359"/>
                      </a:lnTo>
                      <a:lnTo>
                        <a:pt x="2" y="492"/>
                      </a:lnTo>
                      <a:lnTo>
                        <a:pt x="15" y="640"/>
                      </a:lnTo>
                      <a:lnTo>
                        <a:pt x="46" y="800"/>
                      </a:lnTo>
                      <a:lnTo>
                        <a:pt x="161" y="794"/>
                      </a:lnTo>
                      <a:lnTo>
                        <a:pt x="156" y="770"/>
                      </a:lnTo>
                      <a:lnTo>
                        <a:pt x="145" y="706"/>
                      </a:lnTo>
                      <a:lnTo>
                        <a:pt x="131" y="610"/>
                      </a:lnTo>
                      <a:lnTo>
                        <a:pt x="118" y="493"/>
                      </a:lnTo>
                      <a:lnTo>
                        <a:pt x="111" y="364"/>
                      </a:lnTo>
                      <a:lnTo>
                        <a:pt x="115" y="235"/>
                      </a:lnTo>
                      <a:lnTo>
                        <a:pt x="132" y="113"/>
                      </a:lnTo>
                      <a:lnTo>
                        <a:pt x="166" y="9"/>
                      </a:lnTo>
                      <a:lnTo>
                        <a:pt x="166" y="8"/>
                      </a:lnTo>
                      <a:lnTo>
                        <a:pt x="166" y="6"/>
                      </a:lnTo>
                      <a:lnTo>
                        <a:pt x="164" y="4"/>
                      </a:lnTo>
                      <a:lnTo>
                        <a:pt x="157" y="0"/>
                      </a:lnTo>
                      <a:lnTo>
                        <a:pt x="143" y="0"/>
                      </a:lnTo>
                      <a:lnTo>
                        <a:pt x="123" y="1"/>
                      </a:lnTo>
                      <a:lnTo>
                        <a:pt x="93" y="7"/>
                      </a:lnTo>
                      <a:lnTo>
                        <a:pt x="52" y="1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851" name="Freeform 425"/>
                <p:cNvSpPr>
                  <a:spLocks/>
                </p:cNvSpPr>
                <p:nvPr/>
              </p:nvSpPr>
              <p:spPr bwMode="auto">
                <a:xfrm>
                  <a:off x="4971" y="1538"/>
                  <a:ext cx="32" cy="128"/>
                </a:xfrm>
                <a:custGeom>
                  <a:avLst/>
                  <a:gdLst>
                    <a:gd name="T0" fmla="*/ 0 w 225"/>
                    <a:gd name="T1" fmla="*/ 0 h 893"/>
                    <a:gd name="T2" fmla="*/ 0 w 225"/>
                    <a:gd name="T3" fmla="*/ 0 h 893"/>
                    <a:gd name="T4" fmla="*/ 0 w 225"/>
                    <a:gd name="T5" fmla="*/ 0 h 893"/>
                    <a:gd name="T6" fmla="*/ 0 w 225"/>
                    <a:gd name="T7" fmla="*/ 0 h 893"/>
                    <a:gd name="T8" fmla="*/ 0 w 225"/>
                    <a:gd name="T9" fmla="*/ 0 h 893"/>
                    <a:gd name="T10" fmla="*/ 0 w 225"/>
                    <a:gd name="T11" fmla="*/ 0 h 893"/>
                    <a:gd name="T12" fmla="*/ 0 w 225"/>
                    <a:gd name="T13" fmla="*/ 0 h 893"/>
                    <a:gd name="T14" fmla="*/ 0 w 225"/>
                    <a:gd name="T15" fmla="*/ 0 h 893"/>
                    <a:gd name="T16" fmla="*/ 0 w 225"/>
                    <a:gd name="T17" fmla="*/ 0 h 893"/>
                    <a:gd name="T18" fmla="*/ 0 w 225"/>
                    <a:gd name="T19" fmla="*/ 0 h 893"/>
                    <a:gd name="T20" fmla="*/ 0 w 225"/>
                    <a:gd name="T21" fmla="*/ 0 h 893"/>
                    <a:gd name="T22" fmla="*/ 0 w 225"/>
                    <a:gd name="T23" fmla="*/ 0 h 893"/>
                    <a:gd name="T24" fmla="*/ 0 w 225"/>
                    <a:gd name="T25" fmla="*/ 0 h 893"/>
                    <a:gd name="T26" fmla="*/ 0 w 225"/>
                    <a:gd name="T27" fmla="*/ 0 h 893"/>
                    <a:gd name="T28" fmla="*/ 0 w 225"/>
                    <a:gd name="T29" fmla="*/ 0 h 893"/>
                    <a:gd name="T30" fmla="*/ 0 w 225"/>
                    <a:gd name="T31" fmla="*/ 0 h 893"/>
                    <a:gd name="T32" fmla="*/ 0 w 225"/>
                    <a:gd name="T33" fmla="*/ 0 h 893"/>
                    <a:gd name="T34" fmla="*/ 0 w 225"/>
                    <a:gd name="T35" fmla="*/ 0 h 893"/>
                    <a:gd name="T36" fmla="*/ 0 w 225"/>
                    <a:gd name="T37" fmla="*/ 0 h 893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225"/>
                    <a:gd name="T58" fmla="*/ 0 h 893"/>
                    <a:gd name="T59" fmla="*/ 225 w 225"/>
                    <a:gd name="T60" fmla="*/ 893 h 893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225" h="893">
                      <a:moveTo>
                        <a:pt x="225" y="6"/>
                      </a:moveTo>
                      <a:lnTo>
                        <a:pt x="219" y="12"/>
                      </a:lnTo>
                      <a:lnTo>
                        <a:pt x="204" y="35"/>
                      </a:lnTo>
                      <a:lnTo>
                        <a:pt x="185" y="82"/>
                      </a:lnTo>
                      <a:lnTo>
                        <a:pt x="165" y="158"/>
                      </a:lnTo>
                      <a:lnTo>
                        <a:pt x="149" y="270"/>
                      </a:lnTo>
                      <a:lnTo>
                        <a:pt x="141" y="427"/>
                      </a:lnTo>
                      <a:lnTo>
                        <a:pt x="146" y="631"/>
                      </a:lnTo>
                      <a:lnTo>
                        <a:pt x="168" y="893"/>
                      </a:lnTo>
                      <a:lnTo>
                        <a:pt x="41" y="893"/>
                      </a:lnTo>
                      <a:lnTo>
                        <a:pt x="36" y="867"/>
                      </a:lnTo>
                      <a:lnTo>
                        <a:pt x="26" y="794"/>
                      </a:lnTo>
                      <a:lnTo>
                        <a:pt x="13" y="686"/>
                      </a:lnTo>
                      <a:lnTo>
                        <a:pt x="3" y="554"/>
                      </a:lnTo>
                      <a:lnTo>
                        <a:pt x="0" y="408"/>
                      </a:lnTo>
                      <a:lnTo>
                        <a:pt x="6" y="260"/>
                      </a:lnTo>
                      <a:lnTo>
                        <a:pt x="30" y="121"/>
                      </a:lnTo>
                      <a:lnTo>
                        <a:pt x="73" y="0"/>
                      </a:lnTo>
                      <a:lnTo>
                        <a:pt x="225" y="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852" name="Freeform 426"/>
                <p:cNvSpPr>
                  <a:spLocks/>
                </p:cNvSpPr>
                <p:nvPr/>
              </p:nvSpPr>
              <p:spPr bwMode="auto">
                <a:xfrm>
                  <a:off x="4849" y="1559"/>
                  <a:ext cx="21" cy="100"/>
                </a:xfrm>
                <a:custGeom>
                  <a:avLst/>
                  <a:gdLst>
                    <a:gd name="T0" fmla="*/ 0 w 145"/>
                    <a:gd name="T1" fmla="*/ 0 h 699"/>
                    <a:gd name="T2" fmla="*/ 0 w 145"/>
                    <a:gd name="T3" fmla="*/ 0 h 699"/>
                    <a:gd name="T4" fmla="*/ 0 w 145"/>
                    <a:gd name="T5" fmla="*/ 0 h 699"/>
                    <a:gd name="T6" fmla="*/ 0 w 145"/>
                    <a:gd name="T7" fmla="*/ 0 h 699"/>
                    <a:gd name="T8" fmla="*/ 0 w 145"/>
                    <a:gd name="T9" fmla="*/ 0 h 699"/>
                    <a:gd name="T10" fmla="*/ 0 w 145"/>
                    <a:gd name="T11" fmla="*/ 0 h 699"/>
                    <a:gd name="T12" fmla="*/ 0 w 145"/>
                    <a:gd name="T13" fmla="*/ 0 h 699"/>
                    <a:gd name="T14" fmla="*/ 0 w 145"/>
                    <a:gd name="T15" fmla="*/ 0 h 699"/>
                    <a:gd name="T16" fmla="*/ 0 w 145"/>
                    <a:gd name="T17" fmla="*/ 0 h 699"/>
                    <a:gd name="T18" fmla="*/ 0 w 145"/>
                    <a:gd name="T19" fmla="*/ 0 h 699"/>
                    <a:gd name="T20" fmla="*/ 0 w 145"/>
                    <a:gd name="T21" fmla="*/ 0 h 699"/>
                    <a:gd name="T22" fmla="*/ 0 w 145"/>
                    <a:gd name="T23" fmla="*/ 0 h 699"/>
                    <a:gd name="T24" fmla="*/ 0 w 145"/>
                    <a:gd name="T25" fmla="*/ 0 h 699"/>
                    <a:gd name="T26" fmla="*/ 0 w 145"/>
                    <a:gd name="T27" fmla="*/ 0 h 699"/>
                    <a:gd name="T28" fmla="*/ 0 w 145"/>
                    <a:gd name="T29" fmla="*/ 0 h 699"/>
                    <a:gd name="T30" fmla="*/ 0 w 145"/>
                    <a:gd name="T31" fmla="*/ 0 h 699"/>
                    <a:gd name="T32" fmla="*/ 0 w 145"/>
                    <a:gd name="T33" fmla="*/ 0 h 699"/>
                    <a:gd name="T34" fmla="*/ 0 w 145"/>
                    <a:gd name="T35" fmla="*/ 0 h 699"/>
                    <a:gd name="T36" fmla="*/ 0 w 145"/>
                    <a:gd name="T37" fmla="*/ 0 h 699"/>
                    <a:gd name="T38" fmla="*/ 0 w 145"/>
                    <a:gd name="T39" fmla="*/ 0 h 699"/>
                    <a:gd name="T40" fmla="*/ 0 w 145"/>
                    <a:gd name="T41" fmla="*/ 0 h 699"/>
                    <a:gd name="T42" fmla="*/ 0 w 145"/>
                    <a:gd name="T43" fmla="*/ 0 h 699"/>
                    <a:gd name="T44" fmla="*/ 0 w 145"/>
                    <a:gd name="T45" fmla="*/ 0 h 699"/>
                    <a:gd name="T46" fmla="*/ 0 w 145"/>
                    <a:gd name="T47" fmla="*/ 0 h 699"/>
                    <a:gd name="T48" fmla="*/ 0 w 145"/>
                    <a:gd name="T49" fmla="*/ 0 h 699"/>
                    <a:gd name="T50" fmla="*/ 0 w 145"/>
                    <a:gd name="T51" fmla="*/ 0 h 699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45"/>
                    <a:gd name="T79" fmla="*/ 0 h 699"/>
                    <a:gd name="T80" fmla="*/ 145 w 145"/>
                    <a:gd name="T81" fmla="*/ 699 h 699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45" h="699">
                      <a:moveTo>
                        <a:pt x="46" y="14"/>
                      </a:moveTo>
                      <a:lnTo>
                        <a:pt x="41" y="28"/>
                      </a:lnTo>
                      <a:lnTo>
                        <a:pt x="32" y="67"/>
                      </a:lnTo>
                      <a:lnTo>
                        <a:pt x="20" y="130"/>
                      </a:lnTo>
                      <a:lnTo>
                        <a:pt x="7" y="213"/>
                      </a:lnTo>
                      <a:lnTo>
                        <a:pt x="0" y="314"/>
                      </a:lnTo>
                      <a:lnTo>
                        <a:pt x="1" y="430"/>
                      </a:lnTo>
                      <a:lnTo>
                        <a:pt x="13" y="559"/>
                      </a:lnTo>
                      <a:lnTo>
                        <a:pt x="40" y="699"/>
                      </a:lnTo>
                      <a:lnTo>
                        <a:pt x="140" y="693"/>
                      </a:lnTo>
                      <a:lnTo>
                        <a:pt x="135" y="672"/>
                      </a:lnTo>
                      <a:lnTo>
                        <a:pt x="126" y="616"/>
                      </a:lnTo>
                      <a:lnTo>
                        <a:pt x="113" y="532"/>
                      </a:lnTo>
                      <a:lnTo>
                        <a:pt x="103" y="430"/>
                      </a:lnTo>
                      <a:lnTo>
                        <a:pt x="97" y="317"/>
                      </a:lnTo>
                      <a:lnTo>
                        <a:pt x="100" y="205"/>
                      </a:lnTo>
                      <a:lnTo>
                        <a:pt x="115" y="98"/>
                      </a:lnTo>
                      <a:lnTo>
                        <a:pt x="145" y="8"/>
                      </a:lnTo>
                      <a:lnTo>
                        <a:pt x="145" y="7"/>
                      </a:lnTo>
                      <a:lnTo>
                        <a:pt x="145" y="5"/>
                      </a:lnTo>
                      <a:lnTo>
                        <a:pt x="143" y="3"/>
                      </a:lnTo>
                      <a:lnTo>
                        <a:pt x="137" y="0"/>
                      </a:lnTo>
                      <a:lnTo>
                        <a:pt x="126" y="0"/>
                      </a:lnTo>
                      <a:lnTo>
                        <a:pt x="108" y="1"/>
                      </a:lnTo>
                      <a:lnTo>
                        <a:pt x="81" y="6"/>
                      </a:lnTo>
                      <a:lnTo>
                        <a:pt x="46" y="14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853" name="Freeform 427"/>
                <p:cNvSpPr>
                  <a:spLocks/>
                </p:cNvSpPr>
                <p:nvPr/>
              </p:nvSpPr>
              <p:spPr bwMode="auto">
                <a:xfrm>
                  <a:off x="4850" y="1566"/>
                  <a:ext cx="18" cy="85"/>
                </a:xfrm>
                <a:custGeom>
                  <a:avLst/>
                  <a:gdLst>
                    <a:gd name="T0" fmla="*/ 0 w 123"/>
                    <a:gd name="T1" fmla="*/ 0 h 597"/>
                    <a:gd name="T2" fmla="*/ 0 w 123"/>
                    <a:gd name="T3" fmla="*/ 0 h 597"/>
                    <a:gd name="T4" fmla="*/ 0 w 123"/>
                    <a:gd name="T5" fmla="*/ 0 h 597"/>
                    <a:gd name="T6" fmla="*/ 0 w 123"/>
                    <a:gd name="T7" fmla="*/ 0 h 597"/>
                    <a:gd name="T8" fmla="*/ 0 w 123"/>
                    <a:gd name="T9" fmla="*/ 0 h 597"/>
                    <a:gd name="T10" fmla="*/ 0 w 123"/>
                    <a:gd name="T11" fmla="*/ 0 h 597"/>
                    <a:gd name="T12" fmla="*/ 0 w 123"/>
                    <a:gd name="T13" fmla="*/ 0 h 597"/>
                    <a:gd name="T14" fmla="*/ 0 w 123"/>
                    <a:gd name="T15" fmla="*/ 0 h 597"/>
                    <a:gd name="T16" fmla="*/ 0 w 123"/>
                    <a:gd name="T17" fmla="*/ 0 h 597"/>
                    <a:gd name="T18" fmla="*/ 0 w 123"/>
                    <a:gd name="T19" fmla="*/ 0 h 597"/>
                    <a:gd name="T20" fmla="*/ 0 w 123"/>
                    <a:gd name="T21" fmla="*/ 0 h 597"/>
                    <a:gd name="T22" fmla="*/ 0 w 123"/>
                    <a:gd name="T23" fmla="*/ 0 h 597"/>
                    <a:gd name="T24" fmla="*/ 0 w 123"/>
                    <a:gd name="T25" fmla="*/ 0 h 597"/>
                    <a:gd name="T26" fmla="*/ 0 w 123"/>
                    <a:gd name="T27" fmla="*/ 0 h 597"/>
                    <a:gd name="T28" fmla="*/ 0 w 123"/>
                    <a:gd name="T29" fmla="*/ 0 h 597"/>
                    <a:gd name="T30" fmla="*/ 0 w 123"/>
                    <a:gd name="T31" fmla="*/ 0 h 597"/>
                    <a:gd name="T32" fmla="*/ 0 w 123"/>
                    <a:gd name="T33" fmla="*/ 0 h 597"/>
                    <a:gd name="T34" fmla="*/ 0 w 123"/>
                    <a:gd name="T35" fmla="*/ 0 h 597"/>
                    <a:gd name="T36" fmla="*/ 0 w 123"/>
                    <a:gd name="T37" fmla="*/ 0 h 597"/>
                    <a:gd name="T38" fmla="*/ 0 w 123"/>
                    <a:gd name="T39" fmla="*/ 0 h 597"/>
                    <a:gd name="T40" fmla="*/ 0 w 123"/>
                    <a:gd name="T41" fmla="*/ 0 h 597"/>
                    <a:gd name="T42" fmla="*/ 0 w 123"/>
                    <a:gd name="T43" fmla="*/ 0 h 597"/>
                    <a:gd name="T44" fmla="*/ 0 w 123"/>
                    <a:gd name="T45" fmla="*/ 0 h 597"/>
                    <a:gd name="T46" fmla="*/ 0 w 123"/>
                    <a:gd name="T47" fmla="*/ 0 h 597"/>
                    <a:gd name="T48" fmla="*/ 0 w 123"/>
                    <a:gd name="T49" fmla="*/ 0 h 597"/>
                    <a:gd name="T50" fmla="*/ 0 w 123"/>
                    <a:gd name="T51" fmla="*/ 0 h 597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23"/>
                    <a:gd name="T79" fmla="*/ 0 h 597"/>
                    <a:gd name="T80" fmla="*/ 123 w 123"/>
                    <a:gd name="T81" fmla="*/ 597 h 597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23" h="597">
                      <a:moveTo>
                        <a:pt x="39" y="12"/>
                      </a:moveTo>
                      <a:lnTo>
                        <a:pt x="35" y="23"/>
                      </a:lnTo>
                      <a:lnTo>
                        <a:pt x="26" y="57"/>
                      </a:lnTo>
                      <a:lnTo>
                        <a:pt x="16" y="111"/>
                      </a:lnTo>
                      <a:lnTo>
                        <a:pt x="6" y="181"/>
                      </a:lnTo>
                      <a:lnTo>
                        <a:pt x="0" y="267"/>
                      </a:lnTo>
                      <a:lnTo>
                        <a:pt x="1" y="367"/>
                      </a:lnTo>
                      <a:lnTo>
                        <a:pt x="11" y="477"/>
                      </a:lnTo>
                      <a:lnTo>
                        <a:pt x="34" y="597"/>
                      </a:lnTo>
                      <a:lnTo>
                        <a:pt x="119" y="591"/>
                      </a:lnTo>
                      <a:lnTo>
                        <a:pt x="115" y="574"/>
                      </a:lnTo>
                      <a:lnTo>
                        <a:pt x="107" y="526"/>
                      </a:lnTo>
                      <a:lnTo>
                        <a:pt x="97" y="454"/>
                      </a:lnTo>
                      <a:lnTo>
                        <a:pt x="88" y="367"/>
                      </a:lnTo>
                      <a:lnTo>
                        <a:pt x="82" y="272"/>
                      </a:lnTo>
                      <a:lnTo>
                        <a:pt x="84" y="175"/>
                      </a:lnTo>
                      <a:lnTo>
                        <a:pt x="97" y="84"/>
                      </a:lnTo>
                      <a:lnTo>
                        <a:pt x="123" y="7"/>
                      </a:lnTo>
                      <a:lnTo>
                        <a:pt x="123" y="6"/>
                      </a:lnTo>
                      <a:lnTo>
                        <a:pt x="123" y="5"/>
                      </a:lnTo>
                      <a:lnTo>
                        <a:pt x="121" y="3"/>
                      </a:lnTo>
                      <a:lnTo>
                        <a:pt x="117" y="0"/>
                      </a:lnTo>
                      <a:lnTo>
                        <a:pt x="106" y="0"/>
                      </a:lnTo>
                      <a:lnTo>
                        <a:pt x="91" y="2"/>
                      </a:lnTo>
                      <a:lnTo>
                        <a:pt x="70" y="5"/>
                      </a:lnTo>
                      <a:lnTo>
                        <a:pt x="39" y="12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854" name="Freeform 428"/>
                <p:cNvSpPr>
                  <a:spLocks/>
                </p:cNvSpPr>
                <p:nvPr/>
              </p:nvSpPr>
              <p:spPr bwMode="auto">
                <a:xfrm>
                  <a:off x="4851" y="1572"/>
                  <a:ext cx="15" cy="71"/>
                </a:xfrm>
                <a:custGeom>
                  <a:avLst/>
                  <a:gdLst>
                    <a:gd name="T0" fmla="*/ 0 w 103"/>
                    <a:gd name="T1" fmla="*/ 0 h 492"/>
                    <a:gd name="T2" fmla="*/ 0 w 103"/>
                    <a:gd name="T3" fmla="*/ 0 h 492"/>
                    <a:gd name="T4" fmla="*/ 0 w 103"/>
                    <a:gd name="T5" fmla="*/ 0 h 492"/>
                    <a:gd name="T6" fmla="*/ 0 w 103"/>
                    <a:gd name="T7" fmla="*/ 0 h 492"/>
                    <a:gd name="T8" fmla="*/ 0 w 103"/>
                    <a:gd name="T9" fmla="*/ 0 h 492"/>
                    <a:gd name="T10" fmla="*/ 0 w 103"/>
                    <a:gd name="T11" fmla="*/ 0 h 492"/>
                    <a:gd name="T12" fmla="*/ 0 w 103"/>
                    <a:gd name="T13" fmla="*/ 0 h 492"/>
                    <a:gd name="T14" fmla="*/ 0 w 103"/>
                    <a:gd name="T15" fmla="*/ 0 h 492"/>
                    <a:gd name="T16" fmla="*/ 0 w 103"/>
                    <a:gd name="T17" fmla="*/ 0 h 492"/>
                    <a:gd name="T18" fmla="*/ 0 w 103"/>
                    <a:gd name="T19" fmla="*/ 0 h 492"/>
                    <a:gd name="T20" fmla="*/ 0 w 103"/>
                    <a:gd name="T21" fmla="*/ 0 h 492"/>
                    <a:gd name="T22" fmla="*/ 0 w 103"/>
                    <a:gd name="T23" fmla="*/ 0 h 492"/>
                    <a:gd name="T24" fmla="*/ 0 w 103"/>
                    <a:gd name="T25" fmla="*/ 0 h 492"/>
                    <a:gd name="T26" fmla="*/ 0 w 103"/>
                    <a:gd name="T27" fmla="*/ 0 h 492"/>
                    <a:gd name="T28" fmla="*/ 0 w 103"/>
                    <a:gd name="T29" fmla="*/ 0 h 492"/>
                    <a:gd name="T30" fmla="*/ 0 w 103"/>
                    <a:gd name="T31" fmla="*/ 0 h 492"/>
                    <a:gd name="T32" fmla="*/ 0 w 103"/>
                    <a:gd name="T33" fmla="*/ 0 h 492"/>
                    <a:gd name="T34" fmla="*/ 0 w 103"/>
                    <a:gd name="T35" fmla="*/ 0 h 492"/>
                    <a:gd name="T36" fmla="*/ 0 w 103"/>
                    <a:gd name="T37" fmla="*/ 0 h 492"/>
                    <a:gd name="T38" fmla="*/ 0 w 103"/>
                    <a:gd name="T39" fmla="*/ 0 h 492"/>
                    <a:gd name="T40" fmla="*/ 0 w 103"/>
                    <a:gd name="T41" fmla="*/ 0 h 492"/>
                    <a:gd name="T42" fmla="*/ 0 w 103"/>
                    <a:gd name="T43" fmla="*/ 0 h 492"/>
                    <a:gd name="T44" fmla="*/ 0 w 103"/>
                    <a:gd name="T45" fmla="*/ 0 h 492"/>
                    <a:gd name="T46" fmla="*/ 0 w 103"/>
                    <a:gd name="T47" fmla="*/ 0 h 492"/>
                    <a:gd name="T48" fmla="*/ 0 w 103"/>
                    <a:gd name="T49" fmla="*/ 0 h 492"/>
                    <a:gd name="T50" fmla="*/ 0 w 103"/>
                    <a:gd name="T51" fmla="*/ 0 h 492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03"/>
                    <a:gd name="T79" fmla="*/ 0 h 492"/>
                    <a:gd name="T80" fmla="*/ 103 w 103"/>
                    <a:gd name="T81" fmla="*/ 492 h 492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03" h="492">
                      <a:moveTo>
                        <a:pt x="32" y="9"/>
                      </a:moveTo>
                      <a:lnTo>
                        <a:pt x="28" y="18"/>
                      </a:lnTo>
                      <a:lnTo>
                        <a:pt x="21" y="47"/>
                      </a:lnTo>
                      <a:lnTo>
                        <a:pt x="12" y="90"/>
                      </a:lnTo>
                      <a:lnTo>
                        <a:pt x="4" y="149"/>
                      </a:lnTo>
                      <a:lnTo>
                        <a:pt x="0" y="220"/>
                      </a:lnTo>
                      <a:lnTo>
                        <a:pt x="0" y="303"/>
                      </a:lnTo>
                      <a:lnTo>
                        <a:pt x="9" y="394"/>
                      </a:lnTo>
                      <a:lnTo>
                        <a:pt x="27" y="492"/>
                      </a:lnTo>
                      <a:lnTo>
                        <a:pt x="98" y="489"/>
                      </a:lnTo>
                      <a:lnTo>
                        <a:pt x="95" y="474"/>
                      </a:lnTo>
                      <a:lnTo>
                        <a:pt x="88" y="434"/>
                      </a:lnTo>
                      <a:lnTo>
                        <a:pt x="80" y="375"/>
                      </a:lnTo>
                      <a:lnTo>
                        <a:pt x="72" y="303"/>
                      </a:lnTo>
                      <a:lnTo>
                        <a:pt x="68" y="224"/>
                      </a:lnTo>
                      <a:lnTo>
                        <a:pt x="70" y="144"/>
                      </a:lnTo>
                      <a:lnTo>
                        <a:pt x="81" y="68"/>
                      </a:lnTo>
                      <a:lnTo>
                        <a:pt x="103" y="5"/>
                      </a:lnTo>
                      <a:lnTo>
                        <a:pt x="103" y="4"/>
                      </a:lnTo>
                      <a:lnTo>
                        <a:pt x="103" y="3"/>
                      </a:lnTo>
                      <a:lnTo>
                        <a:pt x="100" y="1"/>
                      </a:lnTo>
                      <a:lnTo>
                        <a:pt x="97" y="0"/>
                      </a:lnTo>
                      <a:lnTo>
                        <a:pt x="89" y="0"/>
                      </a:lnTo>
                      <a:lnTo>
                        <a:pt x="75" y="0"/>
                      </a:lnTo>
                      <a:lnTo>
                        <a:pt x="57" y="3"/>
                      </a:lnTo>
                      <a:lnTo>
                        <a:pt x="32" y="9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855" name="Freeform 429"/>
                <p:cNvSpPr>
                  <a:spLocks/>
                </p:cNvSpPr>
                <p:nvPr/>
              </p:nvSpPr>
              <p:spPr bwMode="auto">
                <a:xfrm>
                  <a:off x="4852" y="1579"/>
                  <a:ext cx="12" cy="56"/>
                </a:xfrm>
                <a:custGeom>
                  <a:avLst/>
                  <a:gdLst>
                    <a:gd name="T0" fmla="*/ 0 w 82"/>
                    <a:gd name="T1" fmla="*/ 0 h 390"/>
                    <a:gd name="T2" fmla="*/ 0 w 82"/>
                    <a:gd name="T3" fmla="*/ 0 h 390"/>
                    <a:gd name="T4" fmla="*/ 0 w 82"/>
                    <a:gd name="T5" fmla="*/ 0 h 390"/>
                    <a:gd name="T6" fmla="*/ 0 w 82"/>
                    <a:gd name="T7" fmla="*/ 0 h 390"/>
                    <a:gd name="T8" fmla="*/ 0 w 82"/>
                    <a:gd name="T9" fmla="*/ 0 h 390"/>
                    <a:gd name="T10" fmla="*/ 0 w 82"/>
                    <a:gd name="T11" fmla="*/ 0 h 390"/>
                    <a:gd name="T12" fmla="*/ 0 w 82"/>
                    <a:gd name="T13" fmla="*/ 0 h 390"/>
                    <a:gd name="T14" fmla="*/ 0 w 82"/>
                    <a:gd name="T15" fmla="*/ 0 h 390"/>
                    <a:gd name="T16" fmla="*/ 0 w 82"/>
                    <a:gd name="T17" fmla="*/ 0 h 390"/>
                    <a:gd name="T18" fmla="*/ 0 w 82"/>
                    <a:gd name="T19" fmla="*/ 0 h 390"/>
                    <a:gd name="T20" fmla="*/ 0 w 82"/>
                    <a:gd name="T21" fmla="*/ 0 h 390"/>
                    <a:gd name="T22" fmla="*/ 0 w 82"/>
                    <a:gd name="T23" fmla="*/ 0 h 390"/>
                    <a:gd name="T24" fmla="*/ 0 w 82"/>
                    <a:gd name="T25" fmla="*/ 0 h 390"/>
                    <a:gd name="T26" fmla="*/ 0 w 82"/>
                    <a:gd name="T27" fmla="*/ 0 h 390"/>
                    <a:gd name="T28" fmla="*/ 0 w 82"/>
                    <a:gd name="T29" fmla="*/ 0 h 390"/>
                    <a:gd name="T30" fmla="*/ 0 w 82"/>
                    <a:gd name="T31" fmla="*/ 0 h 390"/>
                    <a:gd name="T32" fmla="*/ 0 w 82"/>
                    <a:gd name="T33" fmla="*/ 0 h 390"/>
                    <a:gd name="T34" fmla="*/ 0 w 82"/>
                    <a:gd name="T35" fmla="*/ 0 h 390"/>
                    <a:gd name="T36" fmla="*/ 0 w 82"/>
                    <a:gd name="T37" fmla="*/ 0 h 390"/>
                    <a:gd name="T38" fmla="*/ 0 w 82"/>
                    <a:gd name="T39" fmla="*/ 0 h 390"/>
                    <a:gd name="T40" fmla="*/ 0 w 82"/>
                    <a:gd name="T41" fmla="*/ 0 h 390"/>
                    <a:gd name="T42" fmla="*/ 0 w 82"/>
                    <a:gd name="T43" fmla="*/ 0 h 390"/>
                    <a:gd name="T44" fmla="*/ 0 w 82"/>
                    <a:gd name="T45" fmla="*/ 0 h 390"/>
                    <a:gd name="T46" fmla="*/ 0 w 82"/>
                    <a:gd name="T47" fmla="*/ 0 h 390"/>
                    <a:gd name="T48" fmla="*/ 0 w 82"/>
                    <a:gd name="T49" fmla="*/ 0 h 390"/>
                    <a:gd name="T50" fmla="*/ 0 w 82"/>
                    <a:gd name="T51" fmla="*/ 0 h 390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82"/>
                    <a:gd name="T79" fmla="*/ 0 h 390"/>
                    <a:gd name="T80" fmla="*/ 82 w 82"/>
                    <a:gd name="T81" fmla="*/ 390 h 390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82" h="390">
                      <a:moveTo>
                        <a:pt x="25" y="8"/>
                      </a:moveTo>
                      <a:lnTo>
                        <a:pt x="23" y="16"/>
                      </a:lnTo>
                      <a:lnTo>
                        <a:pt x="17" y="38"/>
                      </a:lnTo>
                      <a:lnTo>
                        <a:pt x="11" y="72"/>
                      </a:lnTo>
                      <a:lnTo>
                        <a:pt x="4" y="118"/>
                      </a:lnTo>
                      <a:lnTo>
                        <a:pt x="0" y="174"/>
                      </a:lnTo>
                      <a:lnTo>
                        <a:pt x="0" y="240"/>
                      </a:lnTo>
                      <a:lnTo>
                        <a:pt x="7" y="312"/>
                      </a:lnTo>
                      <a:lnTo>
                        <a:pt x="22" y="390"/>
                      </a:lnTo>
                      <a:lnTo>
                        <a:pt x="78" y="387"/>
                      </a:lnTo>
                      <a:lnTo>
                        <a:pt x="76" y="375"/>
                      </a:lnTo>
                      <a:lnTo>
                        <a:pt x="70" y="343"/>
                      </a:lnTo>
                      <a:lnTo>
                        <a:pt x="63" y="297"/>
                      </a:lnTo>
                      <a:lnTo>
                        <a:pt x="57" y="240"/>
                      </a:lnTo>
                      <a:lnTo>
                        <a:pt x="54" y="178"/>
                      </a:lnTo>
                      <a:lnTo>
                        <a:pt x="56" y="113"/>
                      </a:lnTo>
                      <a:lnTo>
                        <a:pt x="64" y="55"/>
                      </a:lnTo>
                      <a:lnTo>
                        <a:pt x="82" y="4"/>
                      </a:lnTo>
                      <a:lnTo>
                        <a:pt x="82" y="2"/>
                      </a:lnTo>
                      <a:lnTo>
                        <a:pt x="80" y="1"/>
                      </a:lnTo>
                      <a:lnTo>
                        <a:pt x="77" y="0"/>
                      </a:lnTo>
                      <a:lnTo>
                        <a:pt x="70" y="0"/>
                      </a:lnTo>
                      <a:lnTo>
                        <a:pt x="60" y="1"/>
                      </a:lnTo>
                      <a:lnTo>
                        <a:pt x="46" y="3"/>
                      </a:lnTo>
                      <a:lnTo>
                        <a:pt x="25" y="8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856" name="Freeform 430"/>
                <p:cNvSpPr>
                  <a:spLocks/>
                </p:cNvSpPr>
                <p:nvPr/>
              </p:nvSpPr>
              <p:spPr bwMode="auto">
                <a:xfrm>
                  <a:off x="4853" y="1586"/>
                  <a:ext cx="8" cy="41"/>
                </a:xfrm>
                <a:custGeom>
                  <a:avLst/>
                  <a:gdLst>
                    <a:gd name="T0" fmla="*/ 0 w 59"/>
                    <a:gd name="T1" fmla="*/ 0 h 288"/>
                    <a:gd name="T2" fmla="*/ 0 w 59"/>
                    <a:gd name="T3" fmla="*/ 0 h 288"/>
                    <a:gd name="T4" fmla="*/ 0 w 59"/>
                    <a:gd name="T5" fmla="*/ 0 h 288"/>
                    <a:gd name="T6" fmla="*/ 0 w 59"/>
                    <a:gd name="T7" fmla="*/ 0 h 288"/>
                    <a:gd name="T8" fmla="*/ 0 w 59"/>
                    <a:gd name="T9" fmla="*/ 0 h 288"/>
                    <a:gd name="T10" fmla="*/ 0 w 59"/>
                    <a:gd name="T11" fmla="*/ 0 h 288"/>
                    <a:gd name="T12" fmla="*/ 0 w 59"/>
                    <a:gd name="T13" fmla="*/ 0 h 288"/>
                    <a:gd name="T14" fmla="*/ 0 w 59"/>
                    <a:gd name="T15" fmla="*/ 0 h 288"/>
                    <a:gd name="T16" fmla="*/ 0 w 59"/>
                    <a:gd name="T17" fmla="*/ 0 h 288"/>
                    <a:gd name="T18" fmla="*/ 0 w 59"/>
                    <a:gd name="T19" fmla="*/ 0 h 288"/>
                    <a:gd name="T20" fmla="*/ 0 w 59"/>
                    <a:gd name="T21" fmla="*/ 0 h 288"/>
                    <a:gd name="T22" fmla="*/ 0 w 59"/>
                    <a:gd name="T23" fmla="*/ 0 h 288"/>
                    <a:gd name="T24" fmla="*/ 0 w 59"/>
                    <a:gd name="T25" fmla="*/ 0 h 288"/>
                    <a:gd name="T26" fmla="*/ 0 w 59"/>
                    <a:gd name="T27" fmla="*/ 0 h 288"/>
                    <a:gd name="T28" fmla="*/ 0 w 59"/>
                    <a:gd name="T29" fmla="*/ 0 h 288"/>
                    <a:gd name="T30" fmla="*/ 0 w 59"/>
                    <a:gd name="T31" fmla="*/ 0 h 288"/>
                    <a:gd name="T32" fmla="*/ 0 w 59"/>
                    <a:gd name="T33" fmla="*/ 0 h 288"/>
                    <a:gd name="T34" fmla="*/ 0 w 59"/>
                    <a:gd name="T35" fmla="*/ 0 h 288"/>
                    <a:gd name="T36" fmla="*/ 0 w 59"/>
                    <a:gd name="T37" fmla="*/ 0 h 288"/>
                    <a:gd name="T38" fmla="*/ 0 w 59"/>
                    <a:gd name="T39" fmla="*/ 0 h 288"/>
                    <a:gd name="T40" fmla="*/ 0 w 59"/>
                    <a:gd name="T41" fmla="*/ 0 h 288"/>
                    <a:gd name="T42" fmla="*/ 0 w 59"/>
                    <a:gd name="T43" fmla="*/ 0 h 288"/>
                    <a:gd name="T44" fmla="*/ 0 w 59"/>
                    <a:gd name="T45" fmla="*/ 0 h 288"/>
                    <a:gd name="T46" fmla="*/ 0 w 59"/>
                    <a:gd name="T47" fmla="*/ 0 h 288"/>
                    <a:gd name="T48" fmla="*/ 0 w 59"/>
                    <a:gd name="T49" fmla="*/ 0 h 288"/>
                    <a:gd name="T50" fmla="*/ 0 w 59"/>
                    <a:gd name="T51" fmla="*/ 0 h 288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59"/>
                    <a:gd name="T79" fmla="*/ 0 h 288"/>
                    <a:gd name="T80" fmla="*/ 59 w 59"/>
                    <a:gd name="T81" fmla="*/ 288 h 288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59" h="288">
                      <a:moveTo>
                        <a:pt x="18" y="6"/>
                      </a:moveTo>
                      <a:lnTo>
                        <a:pt x="17" y="11"/>
                      </a:lnTo>
                      <a:lnTo>
                        <a:pt x="13" y="27"/>
                      </a:lnTo>
                      <a:lnTo>
                        <a:pt x="7" y="53"/>
                      </a:lnTo>
                      <a:lnTo>
                        <a:pt x="2" y="87"/>
                      </a:lnTo>
                      <a:lnTo>
                        <a:pt x="0" y="130"/>
                      </a:lnTo>
                      <a:lnTo>
                        <a:pt x="0" y="177"/>
                      </a:lnTo>
                      <a:lnTo>
                        <a:pt x="5" y="231"/>
                      </a:lnTo>
                      <a:lnTo>
                        <a:pt x="16" y="288"/>
                      </a:lnTo>
                      <a:lnTo>
                        <a:pt x="57" y="286"/>
                      </a:lnTo>
                      <a:lnTo>
                        <a:pt x="56" y="278"/>
                      </a:lnTo>
                      <a:lnTo>
                        <a:pt x="51" y="254"/>
                      </a:lnTo>
                      <a:lnTo>
                        <a:pt x="47" y="219"/>
                      </a:lnTo>
                      <a:lnTo>
                        <a:pt x="42" y="177"/>
                      </a:lnTo>
                      <a:lnTo>
                        <a:pt x="40" y="131"/>
                      </a:lnTo>
                      <a:lnTo>
                        <a:pt x="41" y="84"/>
                      </a:lnTo>
                      <a:lnTo>
                        <a:pt x="47" y="40"/>
                      </a:lnTo>
                      <a:lnTo>
                        <a:pt x="59" y="3"/>
                      </a:lnTo>
                      <a:lnTo>
                        <a:pt x="59" y="2"/>
                      </a:lnTo>
                      <a:lnTo>
                        <a:pt x="58" y="1"/>
                      </a:lnTo>
                      <a:lnTo>
                        <a:pt x="56" y="0"/>
                      </a:lnTo>
                      <a:lnTo>
                        <a:pt x="51" y="0"/>
                      </a:lnTo>
                      <a:lnTo>
                        <a:pt x="45" y="0"/>
                      </a:lnTo>
                      <a:lnTo>
                        <a:pt x="33" y="2"/>
                      </a:lnTo>
                      <a:lnTo>
                        <a:pt x="18" y="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857" name="Freeform 431"/>
                <p:cNvSpPr>
                  <a:spLocks/>
                </p:cNvSpPr>
                <p:nvPr/>
              </p:nvSpPr>
              <p:spPr bwMode="auto">
                <a:xfrm>
                  <a:off x="4972" y="1546"/>
                  <a:ext cx="28" cy="111"/>
                </a:xfrm>
                <a:custGeom>
                  <a:avLst/>
                  <a:gdLst>
                    <a:gd name="T0" fmla="*/ 0 w 198"/>
                    <a:gd name="T1" fmla="*/ 0 h 779"/>
                    <a:gd name="T2" fmla="*/ 0 w 198"/>
                    <a:gd name="T3" fmla="*/ 0 h 779"/>
                    <a:gd name="T4" fmla="*/ 0 w 198"/>
                    <a:gd name="T5" fmla="*/ 0 h 779"/>
                    <a:gd name="T6" fmla="*/ 0 w 198"/>
                    <a:gd name="T7" fmla="*/ 0 h 779"/>
                    <a:gd name="T8" fmla="*/ 0 w 198"/>
                    <a:gd name="T9" fmla="*/ 0 h 779"/>
                    <a:gd name="T10" fmla="*/ 0 w 198"/>
                    <a:gd name="T11" fmla="*/ 0 h 779"/>
                    <a:gd name="T12" fmla="*/ 0 w 198"/>
                    <a:gd name="T13" fmla="*/ 0 h 779"/>
                    <a:gd name="T14" fmla="*/ 0 w 198"/>
                    <a:gd name="T15" fmla="*/ 0 h 779"/>
                    <a:gd name="T16" fmla="*/ 0 w 198"/>
                    <a:gd name="T17" fmla="*/ 0 h 779"/>
                    <a:gd name="T18" fmla="*/ 0 w 198"/>
                    <a:gd name="T19" fmla="*/ 0 h 779"/>
                    <a:gd name="T20" fmla="*/ 0 w 198"/>
                    <a:gd name="T21" fmla="*/ 0 h 779"/>
                    <a:gd name="T22" fmla="*/ 0 w 198"/>
                    <a:gd name="T23" fmla="*/ 0 h 779"/>
                    <a:gd name="T24" fmla="*/ 0 w 198"/>
                    <a:gd name="T25" fmla="*/ 0 h 779"/>
                    <a:gd name="T26" fmla="*/ 0 w 198"/>
                    <a:gd name="T27" fmla="*/ 0 h 779"/>
                    <a:gd name="T28" fmla="*/ 0 w 198"/>
                    <a:gd name="T29" fmla="*/ 0 h 779"/>
                    <a:gd name="T30" fmla="*/ 0 w 198"/>
                    <a:gd name="T31" fmla="*/ 0 h 779"/>
                    <a:gd name="T32" fmla="*/ 0 w 198"/>
                    <a:gd name="T33" fmla="*/ 0 h 779"/>
                    <a:gd name="T34" fmla="*/ 0 w 198"/>
                    <a:gd name="T35" fmla="*/ 0 h 779"/>
                    <a:gd name="T36" fmla="*/ 0 w 198"/>
                    <a:gd name="T37" fmla="*/ 0 h 779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98"/>
                    <a:gd name="T58" fmla="*/ 0 h 779"/>
                    <a:gd name="T59" fmla="*/ 198 w 198"/>
                    <a:gd name="T60" fmla="*/ 779 h 779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98" h="779">
                      <a:moveTo>
                        <a:pt x="198" y="6"/>
                      </a:moveTo>
                      <a:lnTo>
                        <a:pt x="194" y="12"/>
                      </a:lnTo>
                      <a:lnTo>
                        <a:pt x="180" y="31"/>
                      </a:lnTo>
                      <a:lnTo>
                        <a:pt x="163" y="72"/>
                      </a:lnTo>
                      <a:lnTo>
                        <a:pt x="146" y="138"/>
                      </a:lnTo>
                      <a:lnTo>
                        <a:pt x="132" y="236"/>
                      </a:lnTo>
                      <a:lnTo>
                        <a:pt x="125" y="373"/>
                      </a:lnTo>
                      <a:lnTo>
                        <a:pt x="130" y="551"/>
                      </a:lnTo>
                      <a:lnTo>
                        <a:pt x="148" y="779"/>
                      </a:lnTo>
                      <a:lnTo>
                        <a:pt x="37" y="779"/>
                      </a:lnTo>
                      <a:lnTo>
                        <a:pt x="34" y="756"/>
                      </a:lnTo>
                      <a:lnTo>
                        <a:pt x="23" y="693"/>
                      </a:lnTo>
                      <a:lnTo>
                        <a:pt x="13" y="599"/>
                      </a:lnTo>
                      <a:lnTo>
                        <a:pt x="4" y="483"/>
                      </a:lnTo>
                      <a:lnTo>
                        <a:pt x="0" y="357"/>
                      </a:lnTo>
                      <a:lnTo>
                        <a:pt x="7" y="227"/>
                      </a:lnTo>
                      <a:lnTo>
                        <a:pt x="27" y="105"/>
                      </a:lnTo>
                      <a:lnTo>
                        <a:pt x="65" y="0"/>
                      </a:lnTo>
                      <a:lnTo>
                        <a:pt x="198" y="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858" name="Freeform 432"/>
                <p:cNvSpPr>
                  <a:spLocks/>
                </p:cNvSpPr>
                <p:nvPr/>
              </p:nvSpPr>
              <p:spPr bwMode="auto">
                <a:xfrm>
                  <a:off x="4973" y="1553"/>
                  <a:ext cx="24" cy="96"/>
                </a:xfrm>
                <a:custGeom>
                  <a:avLst/>
                  <a:gdLst>
                    <a:gd name="T0" fmla="*/ 0 w 169"/>
                    <a:gd name="T1" fmla="*/ 0 h 666"/>
                    <a:gd name="T2" fmla="*/ 0 w 169"/>
                    <a:gd name="T3" fmla="*/ 0 h 666"/>
                    <a:gd name="T4" fmla="*/ 0 w 169"/>
                    <a:gd name="T5" fmla="*/ 0 h 666"/>
                    <a:gd name="T6" fmla="*/ 0 w 169"/>
                    <a:gd name="T7" fmla="*/ 0 h 666"/>
                    <a:gd name="T8" fmla="*/ 0 w 169"/>
                    <a:gd name="T9" fmla="*/ 0 h 666"/>
                    <a:gd name="T10" fmla="*/ 0 w 169"/>
                    <a:gd name="T11" fmla="*/ 0 h 666"/>
                    <a:gd name="T12" fmla="*/ 0 w 169"/>
                    <a:gd name="T13" fmla="*/ 0 h 666"/>
                    <a:gd name="T14" fmla="*/ 0 w 169"/>
                    <a:gd name="T15" fmla="*/ 0 h 666"/>
                    <a:gd name="T16" fmla="*/ 0 w 169"/>
                    <a:gd name="T17" fmla="*/ 0 h 666"/>
                    <a:gd name="T18" fmla="*/ 0 w 169"/>
                    <a:gd name="T19" fmla="*/ 0 h 666"/>
                    <a:gd name="T20" fmla="*/ 0 w 169"/>
                    <a:gd name="T21" fmla="*/ 0 h 666"/>
                    <a:gd name="T22" fmla="*/ 0 w 169"/>
                    <a:gd name="T23" fmla="*/ 0 h 666"/>
                    <a:gd name="T24" fmla="*/ 0 w 169"/>
                    <a:gd name="T25" fmla="*/ 0 h 666"/>
                    <a:gd name="T26" fmla="*/ 0 w 169"/>
                    <a:gd name="T27" fmla="*/ 0 h 666"/>
                    <a:gd name="T28" fmla="*/ 0 w 169"/>
                    <a:gd name="T29" fmla="*/ 0 h 666"/>
                    <a:gd name="T30" fmla="*/ 0 w 169"/>
                    <a:gd name="T31" fmla="*/ 0 h 666"/>
                    <a:gd name="T32" fmla="*/ 0 w 169"/>
                    <a:gd name="T33" fmla="*/ 0 h 666"/>
                    <a:gd name="T34" fmla="*/ 0 w 169"/>
                    <a:gd name="T35" fmla="*/ 0 h 666"/>
                    <a:gd name="T36" fmla="*/ 0 w 169"/>
                    <a:gd name="T37" fmla="*/ 0 h 66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69"/>
                    <a:gd name="T58" fmla="*/ 0 h 666"/>
                    <a:gd name="T59" fmla="*/ 169 w 169"/>
                    <a:gd name="T60" fmla="*/ 666 h 666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69" h="666">
                      <a:moveTo>
                        <a:pt x="169" y="5"/>
                      </a:moveTo>
                      <a:lnTo>
                        <a:pt x="164" y="10"/>
                      </a:lnTo>
                      <a:lnTo>
                        <a:pt x="154" y="27"/>
                      </a:lnTo>
                      <a:lnTo>
                        <a:pt x="139" y="61"/>
                      </a:lnTo>
                      <a:lnTo>
                        <a:pt x="124" y="118"/>
                      </a:lnTo>
                      <a:lnTo>
                        <a:pt x="113" y="201"/>
                      </a:lnTo>
                      <a:lnTo>
                        <a:pt x="107" y="318"/>
                      </a:lnTo>
                      <a:lnTo>
                        <a:pt x="110" y="470"/>
                      </a:lnTo>
                      <a:lnTo>
                        <a:pt x="126" y="666"/>
                      </a:lnTo>
                      <a:lnTo>
                        <a:pt x="31" y="666"/>
                      </a:lnTo>
                      <a:lnTo>
                        <a:pt x="28" y="646"/>
                      </a:lnTo>
                      <a:lnTo>
                        <a:pt x="20" y="592"/>
                      </a:lnTo>
                      <a:lnTo>
                        <a:pt x="11" y="512"/>
                      </a:lnTo>
                      <a:lnTo>
                        <a:pt x="3" y="413"/>
                      </a:lnTo>
                      <a:lnTo>
                        <a:pt x="0" y="305"/>
                      </a:lnTo>
                      <a:lnTo>
                        <a:pt x="6" y="195"/>
                      </a:lnTo>
                      <a:lnTo>
                        <a:pt x="23" y="90"/>
                      </a:lnTo>
                      <a:lnTo>
                        <a:pt x="55" y="0"/>
                      </a:lnTo>
                      <a:lnTo>
                        <a:pt x="169" y="5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859" name="Freeform 433"/>
                <p:cNvSpPr>
                  <a:spLocks/>
                </p:cNvSpPr>
                <p:nvPr/>
              </p:nvSpPr>
              <p:spPr bwMode="auto">
                <a:xfrm>
                  <a:off x="4974" y="1561"/>
                  <a:ext cx="20" cy="79"/>
                </a:xfrm>
                <a:custGeom>
                  <a:avLst/>
                  <a:gdLst>
                    <a:gd name="T0" fmla="*/ 0 w 140"/>
                    <a:gd name="T1" fmla="*/ 0 h 551"/>
                    <a:gd name="T2" fmla="*/ 0 w 140"/>
                    <a:gd name="T3" fmla="*/ 0 h 551"/>
                    <a:gd name="T4" fmla="*/ 0 w 140"/>
                    <a:gd name="T5" fmla="*/ 0 h 551"/>
                    <a:gd name="T6" fmla="*/ 0 w 140"/>
                    <a:gd name="T7" fmla="*/ 0 h 551"/>
                    <a:gd name="T8" fmla="*/ 0 w 140"/>
                    <a:gd name="T9" fmla="*/ 0 h 551"/>
                    <a:gd name="T10" fmla="*/ 0 w 140"/>
                    <a:gd name="T11" fmla="*/ 0 h 551"/>
                    <a:gd name="T12" fmla="*/ 0 w 140"/>
                    <a:gd name="T13" fmla="*/ 0 h 551"/>
                    <a:gd name="T14" fmla="*/ 0 w 140"/>
                    <a:gd name="T15" fmla="*/ 0 h 551"/>
                    <a:gd name="T16" fmla="*/ 0 w 140"/>
                    <a:gd name="T17" fmla="*/ 0 h 551"/>
                    <a:gd name="T18" fmla="*/ 0 w 140"/>
                    <a:gd name="T19" fmla="*/ 0 h 551"/>
                    <a:gd name="T20" fmla="*/ 0 w 140"/>
                    <a:gd name="T21" fmla="*/ 0 h 551"/>
                    <a:gd name="T22" fmla="*/ 0 w 140"/>
                    <a:gd name="T23" fmla="*/ 0 h 551"/>
                    <a:gd name="T24" fmla="*/ 0 w 140"/>
                    <a:gd name="T25" fmla="*/ 0 h 551"/>
                    <a:gd name="T26" fmla="*/ 0 w 140"/>
                    <a:gd name="T27" fmla="*/ 0 h 551"/>
                    <a:gd name="T28" fmla="*/ 0 w 140"/>
                    <a:gd name="T29" fmla="*/ 0 h 551"/>
                    <a:gd name="T30" fmla="*/ 0 w 140"/>
                    <a:gd name="T31" fmla="*/ 0 h 551"/>
                    <a:gd name="T32" fmla="*/ 0 w 140"/>
                    <a:gd name="T33" fmla="*/ 0 h 551"/>
                    <a:gd name="T34" fmla="*/ 0 w 140"/>
                    <a:gd name="T35" fmla="*/ 0 h 551"/>
                    <a:gd name="T36" fmla="*/ 0 w 140"/>
                    <a:gd name="T37" fmla="*/ 0 h 551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40"/>
                    <a:gd name="T58" fmla="*/ 0 h 551"/>
                    <a:gd name="T59" fmla="*/ 140 w 140"/>
                    <a:gd name="T60" fmla="*/ 551 h 551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40" h="551">
                      <a:moveTo>
                        <a:pt x="140" y="5"/>
                      </a:moveTo>
                      <a:lnTo>
                        <a:pt x="136" y="8"/>
                      </a:lnTo>
                      <a:lnTo>
                        <a:pt x="127" y="23"/>
                      </a:lnTo>
                      <a:lnTo>
                        <a:pt x="116" y="51"/>
                      </a:lnTo>
                      <a:lnTo>
                        <a:pt x="103" y="98"/>
                      </a:lnTo>
                      <a:lnTo>
                        <a:pt x="94" y="167"/>
                      </a:lnTo>
                      <a:lnTo>
                        <a:pt x="90" y="264"/>
                      </a:lnTo>
                      <a:lnTo>
                        <a:pt x="92" y="390"/>
                      </a:lnTo>
                      <a:lnTo>
                        <a:pt x="106" y="551"/>
                      </a:lnTo>
                      <a:lnTo>
                        <a:pt x="27" y="551"/>
                      </a:lnTo>
                      <a:lnTo>
                        <a:pt x="24" y="535"/>
                      </a:lnTo>
                      <a:lnTo>
                        <a:pt x="17" y="490"/>
                      </a:lnTo>
                      <a:lnTo>
                        <a:pt x="9" y="423"/>
                      </a:lnTo>
                      <a:lnTo>
                        <a:pt x="3" y="342"/>
                      </a:lnTo>
                      <a:lnTo>
                        <a:pt x="0" y="252"/>
                      </a:lnTo>
                      <a:lnTo>
                        <a:pt x="5" y="161"/>
                      </a:lnTo>
                      <a:lnTo>
                        <a:pt x="20" y="75"/>
                      </a:lnTo>
                      <a:lnTo>
                        <a:pt x="46" y="0"/>
                      </a:lnTo>
                      <a:lnTo>
                        <a:pt x="140" y="5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860" name="Freeform 434"/>
                <p:cNvSpPr>
                  <a:spLocks/>
                </p:cNvSpPr>
                <p:nvPr/>
              </p:nvSpPr>
              <p:spPr bwMode="auto">
                <a:xfrm>
                  <a:off x="4975" y="1569"/>
                  <a:ext cx="16" cy="62"/>
                </a:xfrm>
                <a:custGeom>
                  <a:avLst/>
                  <a:gdLst>
                    <a:gd name="T0" fmla="*/ 0 w 111"/>
                    <a:gd name="T1" fmla="*/ 0 h 437"/>
                    <a:gd name="T2" fmla="*/ 0 w 111"/>
                    <a:gd name="T3" fmla="*/ 0 h 437"/>
                    <a:gd name="T4" fmla="*/ 0 w 111"/>
                    <a:gd name="T5" fmla="*/ 0 h 437"/>
                    <a:gd name="T6" fmla="*/ 0 w 111"/>
                    <a:gd name="T7" fmla="*/ 0 h 437"/>
                    <a:gd name="T8" fmla="*/ 0 w 111"/>
                    <a:gd name="T9" fmla="*/ 0 h 437"/>
                    <a:gd name="T10" fmla="*/ 0 w 111"/>
                    <a:gd name="T11" fmla="*/ 0 h 437"/>
                    <a:gd name="T12" fmla="*/ 0 w 111"/>
                    <a:gd name="T13" fmla="*/ 0 h 437"/>
                    <a:gd name="T14" fmla="*/ 0 w 111"/>
                    <a:gd name="T15" fmla="*/ 0 h 437"/>
                    <a:gd name="T16" fmla="*/ 0 w 111"/>
                    <a:gd name="T17" fmla="*/ 0 h 437"/>
                    <a:gd name="T18" fmla="*/ 0 w 111"/>
                    <a:gd name="T19" fmla="*/ 0 h 437"/>
                    <a:gd name="T20" fmla="*/ 0 w 111"/>
                    <a:gd name="T21" fmla="*/ 0 h 437"/>
                    <a:gd name="T22" fmla="*/ 0 w 111"/>
                    <a:gd name="T23" fmla="*/ 0 h 437"/>
                    <a:gd name="T24" fmla="*/ 0 w 111"/>
                    <a:gd name="T25" fmla="*/ 0 h 437"/>
                    <a:gd name="T26" fmla="*/ 0 w 111"/>
                    <a:gd name="T27" fmla="*/ 0 h 437"/>
                    <a:gd name="T28" fmla="*/ 0 w 111"/>
                    <a:gd name="T29" fmla="*/ 0 h 437"/>
                    <a:gd name="T30" fmla="*/ 0 w 111"/>
                    <a:gd name="T31" fmla="*/ 0 h 437"/>
                    <a:gd name="T32" fmla="*/ 0 w 111"/>
                    <a:gd name="T33" fmla="*/ 0 h 437"/>
                    <a:gd name="T34" fmla="*/ 0 w 111"/>
                    <a:gd name="T35" fmla="*/ 0 h 437"/>
                    <a:gd name="T36" fmla="*/ 0 w 111"/>
                    <a:gd name="T37" fmla="*/ 0 h 437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11"/>
                    <a:gd name="T58" fmla="*/ 0 h 437"/>
                    <a:gd name="T59" fmla="*/ 111 w 111"/>
                    <a:gd name="T60" fmla="*/ 437 h 437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11" h="437">
                      <a:moveTo>
                        <a:pt x="111" y="4"/>
                      </a:moveTo>
                      <a:lnTo>
                        <a:pt x="108" y="7"/>
                      </a:lnTo>
                      <a:lnTo>
                        <a:pt x="101" y="18"/>
                      </a:lnTo>
                      <a:lnTo>
                        <a:pt x="92" y="41"/>
                      </a:lnTo>
                      <a:lnTo>
                        <a:pt x="82" y="77"/>
                      </a:lnTo>
                      <a:lnTo>
                        <a:pt x="75" y="133"/>
                      </a:lnTo>
                      <a:lnTo>
                        <a:pt x="70" y="208"/>
                      </a:lnTo>
                      <a:lnTo>
                        <a:pt x="72" y="309"/>
                      </a:lnTo>
                      <a:lnTo>
                        <a:pt x="83" y="437"/>
                      </a:lnTo>
                      <a:lnTo>
                        <a:pt x="21" y="437"/>
                      </a:lnTo>
                      <a:lnTo>
                        <a:pt x="19" y="424"/>
                      </a:lnTo>
                      <a:lnTo>
                        <a:pt x="13" y="389"/>
                      </a:lnTo>
                      <a:lnTo>
                        <a:pt x="7" y="336"/>
                      </a:lnTo>
                      <a:lnTo>
                        <a:pt x="3" y="272"/>
                      </a:lnTo>
                      <a:lnTo>
                        <a:pt x="0" y="200"/>
                      </a:lnTo>
                      <a:lnTo>
                        <a:pt x="5" y="128"/>
                      </a:lnTo>
                      <a:lnTo>
                        <a:pt x="16" y="59"/>
                      </a:lnTo>
                      <a:lnTo>
                        <a:pt x="37" y="0"/>
                      </a:lnTo>
                      <a:lnTo>
                        <a:pt x="111" y="4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861" name="Freeform 435"/>
                <p:cNvSpPr>
                  <a:spLocks/>
                </p:cNvSpPr>
                <p:nvPr/>
              </p:nvSpPr>
              <p:spPr bwMode="auto">
                <a:xfrm>
                  <a:off x="4976" y="1577"/>
                  <a:ext cx="12" cy="46"/>
                </a:xfrm>
                <a:custGeom>
                  <a:avLst/>
                  <a:gdLst>
                    <a:gd name="T0" fmla="*/ 0 w 82"/>
                    <a:gd name="T1" fmla="*/ 0 h 322"/>
                    <a:gd name="T2" fmla="*/ 0 w 82"/>
                    <a:gd name="T3" fmla="*/ 0 h 322"/>
                    <a:gd name="T4" fmla="*/ 0 w 82"/>
                    <a:gd name="T5" fmla="*/ 0 h 322"/>
                    <a:gd name="T6" fmla="*/ 0 w 82"/>
                    <a:gd name="T7" fmla="*/ 0 h 322"/>
                    <a:gd name="T8" fmla="*/ 0 w 82"/>
                    <a:gd name="T9" fmla="*/ 0 h 322"/>
                    <a:gd name="T10" fmla="*/ 0 w 82"/>
                    <a:gd name="T11" fmla="*/ 0 h 322"/>
                    <a:gd name="T12" fmla="*/ 0 w 82"/>
                    <a:gd name="T13" fmla="*/ 0 h 322"/>
                    <a:gd name="T14" fmla="*/ 0 w 82"/>
                    <a:gd name="T15" fmla="*/ 0 h 322"/>
                    <a:gd name="T16" fmla="*/ 0 w 82"/>
                    <a:gd name="T17" fmla="*/ 0 h 322"/>
                    <a:gd name="T18" fmla="*/ 0 w 82"/>
                    <a:gd name="T19" fmla="*/ 0 h 322"/>
                    <a:gd name="T20" fmla="*/ 0 w 82"/>
                    <a:gd name="T21" fmla="*/ 0 h 322"/>
                    <a:gd name="T22" fmla="*/ 0 w 82"/>
                    <a:gd name="T23" fmla="*/ 0 h 322"/>
                    <a:gd name="T24" fmla="*/ 0 w 82"/>
                    <a:gd name="T25" fmla="*/ 0 h 322"/>
                    <a:gd name="T26" fmla="*/ 0 w 82"/>
                    <a:gd name="T27" fmla="*/ 0 h 322"/>
                    <a:gd name="T28" fmla="*/ 0 w 82"/>
                    <a:gd name="T29" fmla="*/ 0 h 322"/>
                    <a:gd name="T30" fmla="*/ 0 w 82"/>
                    <a:gd name="T31" fmla="*/ 0 h 322"/>
                    <a:gd name="T32" fmla="*/ 0 w 82"/>
                    <a:gd name="T33" fmla="*/ 0 h 322"/>
                    <a:gd name="T34" fmla="*/ 0 w 82"/>
                    <a:gd name="T35" fmla="*/ 0 h 322"/>
                    <a:gd name="T36" fmla="*/ 0 w 82"/>
                    <a:gd name="T37" fmla="*/ 0 h 322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82"/>
                    <a:gd name="T58" fmla="*/ 0 h 322"/>
                    <a:gd name="T59" fmla="*/ 82 w 82"/>
                    <a:gd name="T60" fmla="*/ 322 h 322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82" h="322">
                      <a:moveTo>
                        <a:pt x="82" y="3"/>
                      </a:moveTo>
                      <a:lnTo>
                        <a:pt x="79" y="5"/>
                      </a:lnTo>
                      <a:lnTo>
                        <a:pt x="75" y="13"/>
                      </a:lnTo>
                      <a:lnTo>
                        <a:pt x="67" y="30"/>
                      </a:lnTo>
                      <a:lnTo>
                        <a:pt x="60" y="57"/>
                      </a:lnTo>
                      <a:lnTo>
                        <a:pt x="54" y="98"/>
                      </a:lnTo>
                      <a:lnTo>
                        <a:pt x="52" y="154"/>
                      </a:lnTo>
                      <a:lnTo>
                        <a:pt x="53" y="228"/>
                      </a:lnTo>
                      <a:lnTo>
                        <a:pt x="61" y="322"/>
                      </a:lnTo>
                      <a:lnTo>
                        <a:pt x="15" y="322"/>
                      </a:lnTo>
                      <a:lnTo>
                        <a:pt x="14" y="313"/>
                      </a:lnTo>
                      <a:lnTo>
                        <a:pt x="9" y="287"/>
                      </a:lnTo>
                      <a:lnTo>
                        <a:pt x="5" y="247"/>
                      </a:lnTo>
                      <a:lnTo>
                        <a:pt x="1" y="200"/>
                      </a:lnTo>
                      <a:lnTo>
                        <a:pt x="0" y="147"/>
                      </a:lnTo>
                      <a:lnTo>
                        <a:pt x="3" y="95"/>
                      </a:lnTo>
                      <a:lnTo>
                        <a:pt x="11" y="44"/>
                      </a:lnTo>
                      <a:lnTo>
                        <a:pt x="27" y="0"/>
                      </a:lnTo>
                      <a:lnTo>
                        <a:pt x="82" y="3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862" name="Rectangle 436"/>
                <p:cNvSpPr>
                  <a:spLocks noChangeArrowheads="1"/>
                </p:cNvSpPr>
                <p:nvPr/>
              </p:nvSpPr>
              <p:spPr bwMode="auto">
                <a:xfrm>
                  <a:off x="4824" y="1565"/>
                  <a:ext cx="4" cy="146"/>
                </a:xfrm>
                <a:prstGeom prst="rect">
                  <a:avLst/>
                </a:prstGeom>
                <a:solidFill>
                  <a:srgbClr val="DDDD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charset="0"/>
                    <a:buChar char="r"/>
                    <a:defRPr sz="28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75000"/>
                    <a:buFont typeface="ZapfDingbats" charset="0"/>
                    <a:buChar char="m"/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58863" name="Freeform 437"/>
                <p:cNvSpPr>
                  <a:spLocks/>
                </p:cNvSpPr>
                <p:nvPr/>
              </p:nvSpPr>
              <p:spPr bwMode="auto">
                <a:xfrm>
                  <a:off x="4876" y="1563"/>
                  <a:ext cx="57" cy="67"/>
                </a:xfrm>
                <a:custGeom>
                  <a:avLst/>
                  <a:gdLst>
                    <a:gd name="T0" fmla="*/ 0 w 398"/>
                    <a:gd name="T1" fmla="*/ 0 h 469"/>
                    <a:gd name="T2" fmla="*/ 0 w 398"/>
                    <a:gd name="T3" fmla="*/ 0 h 469"/>
                    <a:gd name="T4" fmla="*/ 0 w 398"/>
                    <a:gd name="T5" fmla="*/ 0 h 469"/>
                    <a:gd name="T6" fmla="*/ 0 w 398"/>
                    <a:gd name="T7" fmla="*/ 0 h 469"/>
                    <a:gd name="T8" fmla="*/ 0 w 398"/>
                    <a:gd name="T9" fmla="*/ 0 h 469"/>
                    <a:gd name="T10" fmla="*/ 0 w 398"/>
                    <a:gd name="T11" fmla="*/ 0 h 469"/>
                    <a:gd name="T12" fmla="*/ 0 w 398"/>
                    <a:gd name="T13" fmla="*/ 0 h 469"/>
                    <a:gd name="T14" fmla="*/ 0 w 398"/>
                    <a:gd name="T15" fmla="*/ 0 h 469"/>
                    <a:gd name="T16" fmla="*/ 0 w 398"/>
                    <a:gd name="T17" fmla="*/ 0 h 469"/>
                    <a:gd name="T18" fmla="*/ 0 w 398"/>
                    <a:gd name="T19" fmla="*/ 0 h 469"/>
                    <a:gd name="T20" fmla="*/ 0 w 398"/>
                    <a:gd name="T21" fmla="*/ 0 h 469"/>
                    <a:gd name="T22" fmla="*/ 0 w 398"/>
                    <a:gd name="T23" fmla="*/ 0 h 469"/>
                    <a:gd name="T24" fmla="*/ 0 w 398"/>
                    <a:gd name="T25" fmla="*/ 0 h 469"/>
                    <a:gd name="T26" fmla="*/ 0 w 398"/>
                    <a:gd name="T27" fmla="*/ 0 h 469"/>
                    <a:gd name="T28" fmla="*/ 0 w 398"/>
                    <a:gd name="T29" fmla="*/ 0 h 469"/>
                    <a:gd name="T30" fmla="*/ 0 w 398"/>
                    <a:gd name="T31" fmla="*/ 0 h 469"/>
                    <a:gd name="T32" fmla="*/ 0 w 398"/>
                    <a:gd name="T33" fmla="*/ 0 h 469"/>
                    <a:gd name="T34" fmla="*/ 0 w 398"/>
                    <a:gd name="T35" fmla="*/ 0 h 469"/>
                    <a:gd name="T36" fmla="*/ 0 w 398"/>
                    <a:gd name="T37" fmla="*/ 0 h 469"/>
                    <a:gd name="T38" fmla="*/ 0 w 398"/>
                    <a:gd name="T39" fmla="*/ 0 h 469"/>
                    <a:gd name="T40" fmla="*/ 0 w 398"/>
                    <a:gd name="T41" fmla="*/ 0 h 469"/>
                    <a:gd name="T42" fmla="*/ 0 w 398"/>
                    <a:gd name="T43" fmla="*/ 0 h 469"/>
                    <a:gd name="T44" fmla="*/ 0 w 398"/>
                    <a:gd name="T45" fmla="*/ 0 h 469"/>
                    <a:gd name="T46" fmla="*/ 0 w 398"/>
                    <a:gd name="T47" fmla="*/ 0 h 469"/>
                    <a:gd name="T48" fmla="*/ 0 w 398"/>
                    <a:gd name="T49" fmla="*/ 0 h 469"/>
                    <a:gd name="T50" fmla="*/ 0 w 398"/>
                    <a:gd name="T51" fmla="*/ 0 h 469"/>
                    <a:gd name="T52" fmla="*/ 0 w 398"/>
                    <a:gd name="T53" fmla="*/ 0 h 469"/>
                    <a:gd name="T54" fmla="*/ 0 w 398"/>
                    <a:gd name="T55" fmla="*/ 0 h 469"/>
                    <a:gd name="T56" fmla="*/ 0 w 398"/>
                    <a:gd name="T57" fmla="*/ 0 h 469"/>
                    <a:gd name="T58" fmla="*/ 0 w 398"/>
                    <a:gd name="T59" fmla="*/ 0 h 469"/>
                    <a:gd name="T60" fmla="*/ 0 w 398"/>
                    <a:gd name="T61" fmla="*/ 0 h 469"/>
                    <a:gd name="T62" fmla="*/ 0 w 398"/>
                    <a:gd name="T63" fmla="*/ 0 h 469"/>
                    <a:gd name="T64" fmla="*/ 0 w 398"/>
                    <a:gd name="T65" fmla="*/ 0 h 469"/>
                    <a:gd name="T66" fmla="*/ 0 w 398"/>
                    <a:gd name="T67" fmla="*/ 0 h 469"/>
                    <a:gd name="T68" fmla="*/ 0 w 398"/>
                    <a:gd name="T69" fmla="*/ 0 h 469"/>
                    <a:gd name="T70" fmla="*/ 0 w 398"/>
                    <a:gd name="T71" fmla="*/ 0 h 469"/>
                    <a:gd name="T72" fmla="*/ 0 w 398"/>
                    <a:gd name="T73" fmla="*/ 0 h 469"/>
                    <a:gd name="T74" fmla="*/ 0 w 398"/>
                    <a:gd name="T75" fmla="*/ 0 h 469"/>
                    <a:gd name="T76" fmla="*/ 0 w 398"/>
                    <a:gd name="T77" fmla="*/ 0 h 469"/>
                    <a:gd name="T78" fmla="*/ 0 w 398"/>
                    <a:gd name="T79" fmla="*/ 0 h 469"/>
                    <a:gd name="T80" fmla="*/ 0 w 398"/>
                    <a:gd name="T81" fmla="*/ 0 h 469"/>
                    <a:gd name="T82" fmla="*/ 0 w 398"/>
                    <a:gd name="T83" fmla="*/ 0 h 469"/>
                    <a:gd name="T84" fmla="*/ 0 w 398"/>
                    <a:gd name="T85" fmla="*/ 0 h 469"/>
                    <a:gd name="T86" fmla="*/ 0 w 398"/>
                    <a:gd name="T87" fmla="*/ 0 h 469"/>
                    <a:gd name="T88" fmla="*/ 0 w 398"/>
                    <a:gd name="T89" fmla="*/ 0 h 469"/>
                    <a:gd name="T90" fmla="*/ 0 w 398"/>
                    <a:gd name="T91" fmla="*/ 0 h 469"/>
                    <a:gd name="T92" fmla="*/ 0 w 398"/>
                    <a:gd name="T93" fmla="*/ 0 h 469"/>
                    <a:gd name="T94" fmla="*/ 0 w 398"/>
                    <a:gd name="T95" fmla="*/ 0 h 469"/>
                    <a:gd name="T96" fmla="*/ 0 w 398"/>
                    <a:gd name="T97" fmla="*/ 0 h 469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w 398"/>
                    <a:gd name="T148" fmla="*/ 0 h 469"/>
                    <a:gd name="T149" fmla="*/ 398 w 398"/>
                    <a:gd name="T150" fmla="*/ 469 h 469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T147" t="T148" r="T149" b="T150"/>
                  <a:pathLst>
                    <a:path w="398" h="469">
                      <a:moveTo>
                        <a:pt x="37" y="44"/>
                      </a:moveTo>
                      <a:lnTo>
                        <a:pt x="33" y="53"/>
                      </a:lnTo>
                      <a:lnTo>
                        <a:pt x="27" y="79"/>
                      </a:lnTo>
                      <a:lnTo>
                        <a:pt x="17" y="120"/>
                      </a:lnTo>
                      <a:lnTo>
                        <a:pt x="8" y="174"/>
                      </a:lnTo>
                      <a:lnTo>
                        <a:pt x="1" y="238"/>
                      </a:lnTo>
                      <a:lnTo>
                        <a:pt x="0" y="309"/>
                      </a:lnTo>
                      <a:lnTo>
                        <a:pt x="7" y="387"/>
                      </a:lnTo>
                      <a:lnTo>
                        <a:pt x="24" y="469"/>
                      </a:lnTo>
                      <a:lnTo>
                        <a:pt x="24" y="466"/>
                      </a:lnTo>
                      <a:lnTo>
                        <a:pt x="24" y="455"/>
                      </a:lnTo>
                      <a:lnTo>
                        <a:pt x="24" y="438"/>
                      </a:lnTo>
                      <a:lnTo>
                        <a:pt x="24" y="417"/>
                      </a:lnTo>
                      <a:lnTo>
                        <a:pt x="27" y="391"/>
                      </a:lnTo>
                      <a:lnTo>
                        <a:pt x="30" y="363"/>
                      </a:lnTo>
                      <a:lnTo>
                        <a:pt x="35" y="332"/>
                      </a:lnTo>
                      <a:lnTo>
                        <a:pt x="41" y="300"/>
                      </a:lnTo>
                      <a:lnTo>
                        <a:pt x="52" y="268"/>
                      </a:lnTo>
                      <a:lnTo>
                        <a:pt x="64" y="237"/>
                      </a:lnTo>
                      <a:lnTo>
                        <a:pt x="79" y="207"/>
                      </a:lnTo>
                      <a:lnTo>
                        <a:pt x="99" y="179"/>
                      </a:lnTo>
                      <a:lnTo>
                        <a:pt x="123" y="155"/>
                      </a:lnTo>
                      <a:lnTo>
                        <a:pt x="150" y="136"/>
                      </a:lnTo>
                      <a:lnTo>
                        <a:pt x="183" y="122"/>
                      </a:lnTo>
                      <a:lnTo>
                        <a:pt x="221" y="114"/>
                      </a:lnTo>
                      <a:lnTo>
                        <a:pt x="223" y="112"/>
                      </a:lnTo>
                      <a:lnTo>
                        <a:pt x="230" y="107"/>
                      </a:lnTo>
                      <a:lnTo>
                        <a:pt x="242" y="99"/>
                      </a:lnTo>
                      <a:lnTo>
                        <a:pt x="260" y="88"/>
                      </a:lnTo>
                      <a:lnTo>
                        <a:pt x="284" y="74"/>
                      </a:lnTo>
                      <a:lnTo>
                        <a:pt x="315" y="58"/>
                      </a:lnTo>
                      <a:lnTo>
                        <a:pt x="352" y="39"/>
                      </a:lnTo>
                      <a:lnTo>
                        <a:pt x="398" y="19"/>
                      </a:lnTo>
                      <a:lnTo>
                        <a:pt x="396" y="17"/>
                      </a:lnTo>
                      <a:lnTo>
                        <a:pt x="389" y="16"/>
                      </a:lnTo>
                      <a:lnTo>
                        <a:pt x="379" y="14"/>
                      </a:lnTo>
                      <a:lnTo>
                        <a:pt x="364" y="12"/>
                      </a:lnTo>
                      <a:lnTo>
                        <a:pt x="347" y="8"/>
                      </a:lnTo>
                      <a:lnTo>
                        <a:pt x="326" y="6"/>
                      </a:lnTo>
                      <a:lnTo>
                        <a:pt x="302" y="4"/>
                      </a:lnTo>
                      <a:lnTo>
                        <a:pt x="277" y="1"/>
                      </a:lnTo>
                      <a:lnTo>
                        <a:pt x="250" y="0"/>
                      </a:lnTo>
                      <a:lnTo>
                        <a:pt x="221" y="1"/>
                      </a:lnTo>
                      <a:lnTo>
                        <a:pt x="191" y="3"/>
                      </a:lnTo>
                      <a:lnTo>
                        <a:pt x="160" y="6"/>
                      </a:lnTo>
                      <a:lnTo>
                        <a:pt x="129" y="12"/>
                      </a:lnTo>
                      <a:lnTo>
                        <a:pt x="97" y="20"/>
                      </a:lnTo>
                      <a:lnTo>
                        <a:pt x="67" y="30"/>
                      </a:lnTo>
                      <a:lnTo>
                        <a:pt x="37" y="44"/>
                      </a:lnTo>
                      <a:close/>
                    </a:path>
                  </a:pathLst>
                </a:custGeom>
                <a:solidFill>
                  <a:srgbClr val="9999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864" name="Freeform 438"/>
                <p:cNvSpPr>
                  <a:spLocks/>
                </p:cNvSpPr>
                <p:nvPr/>
              </p:nvSpPr>
              <p:spPr bwMode="auto">
                <a:xfrm>
                  <a:off x="4797" y="1613"/>
                  <a:ext cx="46" cy="13"/>
                </a:xfrm>
                <a:custGeom>
                  <a:avLst/>
                  <a:gdLst>
                    <a:gd name="T0" fmla="*/ 0 w 325"/>
                    <a:gd name="T1" fmla="*/ 0 h 89"/>
                    <a:gd name="T2" fmla="*/ 0 w 325"/>
                    <a:gd name="T3" fmla="*/ 0 h 89"/>
                    <a:gd name="T4" fmla="*/ 0 w 325"/>
                    <a:gd name="T5" fmla="*/ 0 h 89"/>
                    <a:gd name="T6" fmla="*/ 0 w 325"/>
                    <a:gd name="T7" fmla="*/ 0 h 89"/>
                    <a:gd name="T8" fmla="*/ 0 w 325"/>
                    <a:gd name="T9" fmla="*/ 0 h 89"/>
                    <a:gd name="T10" fmla="*/ 0 w 325"/>
                    <a:gd name="T11" fmla="*/ 0 h 89"/>
                    <a:gd name="T12" fmla="*/ 0 w 325"/>
                    <a:gd name="T13" fmla="*/ 0 h 89"/>
                    <a:gd name="T14" fmla="*/ 0 w 325"/>
                    <a:gd name="T15" fmla="*/ 0 h 89"/>
                    <a:gd name="T16" fmla="*/ 0 w 325"/>
                    <a:gd name="T17" fmla="*/ 0 h 89"/>
                    <a:gd name="T18" fmla="*/ 0 w 325"/>
                    <a:gd name="T19" fmla="*/ 0 h 89"/>
                    <a:gd name="T20" fmla="*/ 0 w 325"/>
                    <a:gd name="T21" fmla="*/ 0 h 89"/>
                    <a:gd name="T22" fmla="*/ 0 w 325"/>
                    <a:gd name="T23" fmla="*/ 0 h 89"/>
                    <a:gd name="T24" fmla="*/ 0 w 325"/>
                    <a:gd name="T25" fmla="*/ 0 h 89"/>
                    <a:gd name="T26" fmla="*/ 0 w 325"/>
                    <a:gd name="T27" fmla="*/ 0 h 89"/>
                    <a:gd name="T28" fmla="*/ 0 w 325"/>
                    <a:gd name="T29" fmla="*/ 0 h 89"/>
                    <a:gd name="T30" fmla="*/ 0 w 325"/>
                    <a:gd name="T31" fmla="*/ 0 h 89"/>
                    <a:gd name="T32" fmla="*/ 0 w 325"/>
                    <a:gd name="T33" fmla="*/ 0 h 89"/>
                    <a:gd name="T34" fmla="*/ 0 w 325"/>
                    <a:gd name="T35" fmla="*/ 0 h 89"/>
                    <a:gd name="T36" fmla="*/ 0 w 325"/>
                    <a:gd name="T37" fmla="*/ 0 h 89"/>
                    <a:gd name="T38" fmla="*/ 0 w 325"/>
                    <a:gd name="T39" fmla="*/ 0 h 89"/>
                    <a:gd name="T40" fmla="*/ 0 w 325"/>
                    <a:gd name="T41" fmla="*/ 0 h 89"/>
                    <a:gd name="T42" fmla="*/ 0 w 325"/>
                    <a:gd name="T43" fmla="*/ 0 h 89"/>
                    <a:gd name="T44" fmla="*/ 0 w 325"/>
                    <a:gd name="T45" fmla="*/ 0 h 89"/>
                    <a:gd name="T46" fmla="*/ 0 w 325"/>
                    <a:gd name="T47" fmla="*/ 0 h 89"/>
                    <a:gd name="T48" fmla="*/ 0 w 325"/>
                    <a:gd name="T49" fmla="*/ 0 h 89"/>
                    <a:gd name="T50" fmla="*/ 0 w 325"/>
                    <a:gd name="T51" fmla="*/ 0 h 89"/>
                    <a:gd name="T52" fmla="*/ 0 w 325"/>
                    <a:gd name="T53" fmla="*/ 0 h 89"/>
                    <a:gd name="T54" fmla="*/ 0 w 325"/>
                    <a:gd name="T55" fmla="*/ 0 h 89"/>
                    <a:gd name="T56" fmla="*/ 0 w 325"/>
                    <a:gd name="T57" fmla="*/ 0 h 89"/>
                    <a:gd name="T58" fmla="*/ 0 w 325"/>
                    <a:gd name="T59" fmla="*/ 0 h 89"/>
                    <a:gd name="T60" fmla="*/ 0 w 325"/>
                    <a:gd name="T61" fmla="*/ 0 h 89"/>
                    <a:gd name="T62" fmla="*/ 0 w 325"/>
                    <a:gd name="T63" fmla="*/ 0 h 89"/>
                    <a:gd name="T64" fmla="*/ 0 w 325"/>
                    <a:gd name="T65" fmla="*/ 0 h 89"/>
                    <a:gd name="T66" fmla="*/ 0 w 325"/>
                    <a:gd name="T67" fmla="*/ 0 h 89"/>
                    <a:gd name="T68" fmla="*/ 0 w 325"/>
                    <a:gd name="T69" fmla="*/ 0 h 89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325"/>
                    <a:gd name="T106" fmla="*/ 0 h 89"/>
                    <a:gd name="T107" fmla="*/ 325 w 325"/>
                    <a:gd name="T108" fmla="*/ 89 h 89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325" h="89">
                      <a:moveTo>
                        <a:pt x="0" y="57"/>
                      </a:moveTo>
                      <a:lnTo>
                        <a:pt x="0" y="55"/>
                      </a:lnTo>
                      <a:lnTo>
                        <a:pt x="2" y="52"/>
                      </a:lnTo>
                      <a:lnTo>
                        <a:pt x="6" y="47"/>
                      </a:lnTo>
                      <a:lnTo>
                        <a:pt x="12" y="41"/>
                      </a:lnTo>
                      <a:lnTo>
                        <a:pt x="20" y="34"/>
                      </a:lnTo>
                      <a:lnTo>
                        <a:pt x="29" y="27"/>
                      </a:lnTo>
                      <a:lnTo>
                        <a:pt x="41" y="20"/>
                      </a:lnTo>
                      <a:lnTo>
                        <a:pt x="57" y="13"/>
                      </a:lnTo>
                      <a:lnTo>
                        <a:pt x="77" y="7"/>
                      </a:lnTo>
                      <a:lnTo>
                        <a:pt x="98" y="3"/>
                      </a:lnTo>
                      <a:lnTo>
                        <a:pt x="126" y="0"/>
                      </a:lnTo>
                      <a:lnTo>
                        <a:pt x="156" y="0"/>
                      </a:lnTo>
                      <a:lnTo>
                        <a:pt x="191" y="3"/>
                      </a:lnTo>
                      <a:lnTo>
                        <a:pt x="230" y="8"/>
                      </a:lnTo>
                      <a:lnTo>
                        <a:pt x="275" y="18"/>
                      </a:lnTo>
                      <a:lnTo>
                        <a:pt x="325" y="31"/>
                      </a:lnTo>
                      <a:lnTo>
                        <a:pt x="318" y="51"/>
                      </a:lnTo>
                      <a:lnTo>
                        <a:pt x="316" y="50"/>
                      </a:lnTo>
                      <a:lnTo>
                        <a:pt x="308" y="47"/>
                      </a:lnTo>
                      <a:lnTo>
                        <a:pt x="295" y="44"/>
                      </a:lnTo>
                      <a:lnTo>
                        <a:pt x="279" y="39"/>
                      </a:lnTo>
                      <a:lnTo>
                        <a:pt x="260" y="35"/>
                      </a:lnTo>
                      <a:lnTo>
                        <a:pt x="238" y="30"/>
                      </a:lnTo>
                      <a:lnTo>
                        <a:pt x="214" y="27"/>
                      </a:lnTo>
                      <a:lnTo>
                        <a:pt x="188" y="24"/>
                      </a:lnTo>
                      <a:lnTo>
                        <a:pt x="161" y="23"/>
                      </a:lnTo>
                      <a:lnTo>
                        <a:pt x="134" y="23"/>
                      </a:lnTo>
                      <a:lnTo>
                        <a:pt x="108" y="26"/>
                      </a:lnTo>
                      <a:lnTo>
                        <a:pt x="82" y="31"/>
                      </a:lnTo>
                      <a:lnTo>
                        <a:pt x="58" y="41"/>
                      </a:lnTo>
                      <a:lnTo>
                        <a:pt x="36" y="52"/>
                      </a:lnTo>
                      <a:lnTo>
                        <a:pt x="16" y="68"/>
                      </a:lnTo>
                      <a:lnTo>
                        <a:pt x="0" y="89"/>
                      </a:lnTo>
                      <a:lnTo>
                        <a:pt x="0" y="5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865" name="Freeform 439"/>
                <p:cNvSpPr>
                  <a:spLocks/>
                </p:cNvSpPr>
                <p:nvPr/>
              </p:nvSpPr>
              <p:spPr bwMode="auto">
                <a:xfrm>
                  <a:off x="4797" y="1583"/>
                  <a:ext cx="46" cy="13"/>
                </a:xfrm>
                <a:custGeom>
                  <a:avLst/>
                  <a:gdLst>
                    <a:gd name="T0" fmla="*/ 0 w 325"/>
                    <a:gd name="T1" fmla="*/ 0 h 89"/>
                    <a:gd name="T2" fmla="*/ 0 w 325"/>
                    <a:gd name="T3" fmla="*/ 0 h 89"/>
                    <a:gd name="T4" fmla="*/ 0 w 325"/>
                    <a:gd name="T5" fmla="*/ 0 h 89"/>
                    <a:gd name="T6" fmla="*/ 0 w 325"/>
                    <a:gd name="T7" fmla="*/ 0 h 89"/>
                    <a:gd name="T8" fmla="*/ 0 w 325"/>
                    <a:gd name="T9" fmla="*/ 0 h 89"/>
                    <a:gd name="T10" fmla="*/ 0 w 325"/>
                    <a:gd name="T11" fmla="*/ 0 h 89"/>
                    <a:gd name="T12" fmla="*/ 0 w 325"/>
                    <a:gd name="T13" fmla="*/ 0 h 89"/>
                    <a:gd name="T14" fmla="*/ 0 w 325"/>
                    <a:gd name="T15" fmla="*/ 0 h 89"/>
                    <a:gd name="T16" fmla="*/ 0 w 325"/>
                    <a:gd name="T17" fmla="*/ 0 h 89"/>
                    <a:gd name="T18" fmla="*/ 0 w 325"/>
                    <a:gd name="T19" fmla="*/ 0 h 89"/>
                    <a:gd name="T20" fmla="*/ 0 w 325"/>
                    <a:gd name="T21" fmla="*/ 0 h 89"/>
                    <a:gd name="T22" fmla="*/ 0 w 325"/>
                    <a:gd name="T23" fmla="*/ 0 h 89"/>
                    <a:gd name="T24" fmla="*/ 0 w 325"/>
                    <a:gd name="T25" fmla="*/ 0 h 89"/>
                    <a:gd name="T26" fmla="*/ 0 w 325"/>
                    <a:gd name="T27" fmla="*/ 0 h 89"/>
                    <a:gd name="T28" fmla="*/ 0 w 325"/>
                    <a:gd name="T29" fmla="*/ 0 h 89"/>
                    <a:gd name="T30" fmla="*/ 0 w 325"/>
                    <a:gd name="T31" fmla="*/ 0 h 89"/>
                    <a:gd name="T32" fmla="*/ 0 w 325"/>
                    <a:gd name="T33" fmla="*/ 0 h 89"/>
                    <a:gd name="T34" fmla="*/ 0 w 325"/>
                    <a:gd name="T35" fmla="*/ 0 h 89"/>
                    <a:gd name="T36" fmla="*/ 0 w 325"/>
                    <a:gd name="T37" fmla="*/ 0 h 89"/>
                    <a:gd name="T38" fmla="*/ 0 w 325"/>
                    <a:gd name="T39" fmla="*/ 0 h 89"/>
                    <a:gd name="T40" fmla="*/ 0 w 325"/>
                    <a:gd name="T41" fmla="*/ 0 h 89"/>
                    <a:gd name="T42" fmla="*/ 0 w 325"/>
                    <a:gd name="T43" fmla="*/ 0 h 89"/>
                    <a:gd name="T44" fmla="*/ 0 w 325"/>
                    <a:gd name="T45" fmla="*/ 0 h 89"/>
                    <a:gd name="T46" fmla="*/ 0 w 325"/>
                    <a:gd name="T47" fmla="*/ 0 h 89"/>
                    <a:gd name="T48" fmla="*/ 0 w 325"/>
                    <a:gd name="T49" fmla="*/ 0 h 89"/>
                    <a:gd name="T50" fmla="*/ 0 w 325"/>
                    <a:gd name="T51" fmla="*/ 0 h 89"/>
                    <a:gd name="T52" fmla="*/ 0 w 325"/>
                    <a:gd name="T53" fmla="*/ 0 h 89"/>
                    <a:gd name="T54" fmla="*/ 0 w 325"/>
                    <a:gd name="T55" fmla="*/ 0 h 89"/>
                    <a:gd name="T56" fmla="*/ 0 w 325"/>
                    <a:gd name="T57" fmla="*/ 0 h 89"/>
                    <a:gd name="T58" fmla="*/ 0 w 325"/>
                    <a:gd name="T59" fmla="*/ 0 h 89"/>
                    <a:gd name="T60" fmla="*/ 0 w 325"/>
                    <a:gd name="T61" fmla="*/ 0 h 89"/>
                    <a:gd name="T62" fmla="*/ 0 w 325"/>
                    <a:gd name="T63" fmla="*/ 0 h 89"/>
                    <a:gd name="T64" fmla="*/ 0 w 325"/>
                    <a:gd name="T65" fmla="*/ 0 h 89"/>
                    <a:gd name="T66" fmla="*/ 0 w 325"/>
                    <a:gd name="T67" fmla="*/ 0 h 89"/>
                    <a:gd name="T68" fmla="*/ 0 w 325"/>
                    <a:gd name="T69" fmla="*/ 0 h 89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325"/>
                    <a:gd name="T106" fmla="*/ 0 h 89"/>
                    <a:gd name="T107" fmla="*/ 325 w 325"/>
                    <a:gd name="T108" fmla="*/ 89 h 89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325" h="89">
                      <a:moveTo>
                        <a:pt x="0" y="56"/>
                      </a:moveTo>
                      <a:lnTo>
                        <a:pt x="0" y="55"/>
                      </a:lnTo>
                      <a:lnTo>
                        <a:pt x="2" y="52"/>
                      </a:lnTo>
                      <a:lnTo>
                        <a:pt x="6" y="47"/>
                      </a:lnTo>
                      <a:lnTo>
                        <a:pt x="12" y="40"/>
                      </a:lnTo>
                      <a:lnTo>
                        <a:pt x="20" y="33"/>
                      </a:lnTo>
                      <a:lnTo>
                        <a:pt x="29" y="27"/>
                      </a:lnTo>
                      <a:lnTo>
                        <a:pt x="41" y="18"/>
                      </a:lnTo>
                      <a:lnTo>
                        <a:pt x="57" y="13"/>
                      </a:lnTo>
                      <a:lnTo>
                        <a:pt x="77" y="7"/>
                      </a:lnTo>
                      <a:lnTo>
                        <a:pt x="98" y="2"/>
                      </a:lnTo>
                      <a:lnTo>
                        <a:pt x="126" y="0"/>
                      </a:lnTo>
                      <a:lnTo>
                        <a:pt x="156" y="0"/>
                      </a:lnTo>
                      <a:lnTo>
                        <a:pt x="191" y="2"/>
                      </a:lnTo>
                      <a:lnTo>
                        <a:pt x="230" y="8"/>
                      </a:lnTo>
                      <a:lnTo>
                        <a:pt x="275" y="17"/>
                      </a:lnTo>
                      <a:lnTo>
                        <a:pt x="325" y="31"/>
                      </a:lnTo>
                      <a:lnTo>
                        <a:pt x="318" y="49"/>
                      </a:lnTo>
                      <a:lnTo>
                        <a:pt x="316" y="48"/>
                      </a:lnTo>
                      <a:lnTo>
                        <a:pt x="308" y="46"/>
                      </a:lnTo>
                      <a:lnTo>
                        <a:pt x="295" y="43"/>
                      </a:lnTo>
                      <a:lnTo>
                        <a:pt x="279" y="38"/>
                      </a:lnTo>
                      <a:lnTo>
                        <a:pt x="260" y="35"/>
                      </a:lnTo>
                      <a:lnTo>
                        <a:pt x="238" y="30"/>
                      </a:lnTo>
                      <a:lnTo>
                        <a:pt x="214" y="27"/>
                      </a:lnTo>
                      <a:lnTo>
                        <a:pt x="188" y="23"/>
                      </a:lnTo>
                      <a:lnTo>
                        <a:pt x="161" y="22"/>
                      </a:lnTo>
                      <a:lnTo>
                        <a:pt x="134" y="23"/>
                      </a:lnTo>
                      <a:lnTo>
                        <a:pt x="108" y="25"/>
                      </a:lnTo>
                      <a:lnTo>
                        <a:pt x="82" y="31"/>
                      </a:lnTo>
                      <a:lnTo>
                        <a:pt x="58" y="40"/>
                      </a:lnTo>
                      <a:lnTo>
                        <a:pt x="36" y="52"/>
                      </a:lnTo>
                      <a:lnTo>
                        <a:pt x="16" y="68"/>
                      </a:lnTo>
                      <a:lnTo>
                        <a:pt x="0" y="89"/>
                      </a:lnTo>
                      <a:lnTo>
                        <a:pt x="0" y="5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866" name="Freeform 440"/>
                <p:cNvSpPr>
                  <a:spLocks/>
                </p:cNvSpPr>
                <p:nvPr/>
              </p:nvSpPr>
              <p:spPr bwMode="auto">
                <a:xfrm>
                  <a:off x="4841" y="1568"/>
                  <a:ext cx="75" cy="139"/>
                </a:xfrm>
                <a:custGeom>
                  <a:avLst/>
                  <a:gdLst>
                    <a:gd name="T0" fmla="*/ 0 w 528"/>
                    <a:gd name="T1" fmla="*/ 0 h 975"/>
                    <a:gd name="T2" fmla="*/ 0 w 528"/>
                    <a:gd name="T3" fmla="*/ 0 h 975"/>
                    <a:gd name="T4" fmla="*/ 0 w 528"/>
                    <a:gd name="T5" fmla="*/ 0 h 975"/>
                    <a:gd name="T6" fmla="*/ 0 w 528"/>
                    <a:gd name="T7" fmla="*/ 0 h 975"/>
                    <a:gd name="T8" fmla="*/ 0 w 528"/>
                    <a:gd name="T9" fmla="*/ 0 h 975"/>
                    <a:gd name="T10" fmla="*/ 0 w 528"/>
                    <a:gd name="T11" fmla="*/ 0 h 975"/>
                    <a:gd name="T12" fmla="*/ 0 w 528"/>
                    <a:gd name="T13" fmla="*/ 0 h 975"/>
                    <a:gd name="T14" fmla="*/ 0 w 528"/>
                    <a:gd name="T15" fmla="*/ 0 h 975"/>
                    <a:gd name="T16" fmla="*/ 0 w 528"/>
                    <a:gd name="T17" fmla="*/ 0 h 975"/>
                    <a:gd name="T18" fmla="*/ 0 w 528"/>
                    <a:gd name="T19" fmla="*/ 0 h 975"/>
                    <a:gd name="T20" fmla="*/ 0 w 528"/>
                    <a:gd name="T21" fmla="*/ 0 h 975"/>
                    <a:gd name="T22" fmla="*/ 0 w 528"/>
                    <a:gd name="T23" fmla="*/ 0 h 975"/>
                    <a:gd name="T24" fmla="*/ 0 w 528"/>
                    <a:gd name="T25" fmla="*/ 0 h 975"/>
                    <a:gd name="T26" fmla="*/ 0 w 528"/>
                    <a:gd name="T27" fmla="*/ 0 h 975"/>
                    <a:gd name="T28" fmla="*/ 0 w 528"/>
                    <a:gd name="T29" fmla="*/ 0 h 975"/>
                    <a:gd name="T30" fmla="*/ 0 w 528"/>
                    <a:gd name="T31" fmla="*/ 0 h 975"/>
                    <a:gd name="T32" fmla="*/ 0 w 528"/>
                    <a:gd name="T33" fmla="*/ 0 h 975"/>
                    <a:gd name="T34" fmla="*/ 0 w 528"/>
                    <a:gd name="T35" fmla="*/ 0 h 975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528"/>
                    <a:gd name="T55" fmla="*/ 0 h 975"/>
                    <a:gd name="T56" fmla="*/ 528 w 528"/>
                    <a:gd name="T57" fmla="*/ 975 h 975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528" h="975">
                      <a:moveTo>
                        <a:pt x="0" y="0"/>
                      </a:moveTo>
                      <a:lnTo>
                        <a:pt x="0" y="943"/>
                      </a:lnTo>
                      <a:lnTo>
                        <a:pt x="159" y="975"/>
                      </a:lnTo>
                      <a:lnTo>
                        <a:pt x="152" y="848"/>
                      </a:lnTo>
                      <a:lnTo>
                        <a:pt x="528" y="905"/>
                      </a:lnTo>
                      <a:lnTo>
                        <a:pt x="521" y="855"/>
                      </a:lnTo>
                      <a:lnTo>
                        <a:pt x="261" y="822"/>
                      </a:lnTo>
                      <a:lnTo>
                        <a:pt x="254" y="713"/>
                      </a:lnTo>
                      <a:lnTo>
                        <a:pt x="77" y="713"/>
                      </a:lnTo>
                      <a:lnTo>
                        <a:pt x="72" y="699"/>
                      </a:lnTo>
                      <a:lnTo>
                        <a:pt x="60" y="659"/>
                      </a:lnTo>
                      <a:lnTo>
                        <a:pt x="44" y="595"/>
                      </a:lnTo>
                      <a:lnTo>
                        <a:pt x="28" y="511"/>
                      </a:lnTo>
                      <a:lnTo>
                        <a:pt x="16" y="410"/>
                      </a:lnTo>
                      <a:lnTo>
                        <a:pt x="12" y="294"/>
                      </a:lnTo>
                      <a:lnTo>
                        <a:pt x="21" y="167"/>
                      </a:lnTo>
                      <a:lnTo>
                        <a:pt x="45" y="3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867" name="Freeform 441"/>
                <p:cNvSpPr>
                  <a:spLocks/>
                </p:cNvSpPr>
                <p:nvPr/>
              </p:nvSpPr>
              <p:spPr bwMode="auto">
                <a:xfrm>
                  <a:off x="4878" y="1536"/>
                  <a:ext cx="97" cy="19"/>
                </a:xfrm>
                <a:custGeom>
                  <a:avLst/>
                  <a:gdLst>
                    <a:gd name="T0" fmla="*/ 0 w 678"/>
                    <a:gd name="T1" fmla="*/ 0 h 133"/>
                    <a:gd name="T2" fmla="*/ 0 w 678"/>
                    <a:gd name="T3" fmla="*/ 0 h 133"/>
                    <a:gd name="T4" fmla="*/ 0 w 678"/>
                    <a:gd name="T5" fmla="*/ 0 h 133"/>
                    <a:gd name="T6" fmla="*/ 0 w 678"/>
                    <a:gd name="T7" fmla="*/ 0 h 133"/>
                    <a:gd name="T8" fmla="*/ 0 w 678"/>
                    <a:gd name="T9" fmla="*/ 0 h 133"/>
                    <a:gd name="T10" fmla="*/ 0 w 678"/>
                    <a:gd name="T11" fmla="*/ 0 h 133"/>
                    <a:gd name="T12" fmla="*/ 0 w 678"/>
                    <a:gd name="T13" fmla="*/ 0 h 133"/>
                    <a:gd name="T14" fmla="*/ 0 w 678"/>
                    <a:gd name="T15" fmla="*/ 0 h 133"/>
                    <a:gd name="T16" fmla="*/ 0 w 678"/>
                    <a:gd name="T17" fmla="*/ 0 h 133"/>
                    <a:gd name="T18" fmla="*/ 0 w 678"/>
                    <a:gd name="T19" fmla="*/ 0 h 133"/>
                    <a:gd name="T20" fmla="*/ 0 w 678"/>
                    <a:gd name="T21" fmla="*/ 0 h 133"/>
                    <a:gd name="T22" fmla="*/ 0 w 678"/>
                    <a:gd name="T23" fmla="*/ 0 h 133"/>
                    <a:gd name="T24" fmla="*/ 0 w 678"/>
                    <a:gd name="T25" fmla="*/ 0 h 133"/>
                    <a:gd name="T26" fmla="*/ 0 w 678"/>
                    <a:gd name="T27" fmla="*/ 0 h 133"/>
                    <a:gd name="T28" fmla="*/ 0 w 678"/>
                    <a:gd name="T29" fmla="*/ 0 h 133"/>
                    <a:gd name="T30" fmla="*/ 0 w 678"/>
                    <a:gd name="T31" fmla="*/ 0 h 133"/>
                    <a:gd name="T32" fmla="*/ 0 w 678"/>
                    <a:gd name="T33" fmla="*/ 0 h 133"/>
                    <a:gd name="T34" fmla="*/ 0 w 678"/>
                    <a:gd name="T35" fmla="*/ 0 h 133"/>
                    <a:gd name="T36" fmla="*/ 0 w 678"/>
                    <a:gd name="T37" fmla="*/ 0 h 133"/>
                    <a:gd name="T38" fmla="*/ 0 w 678"/>
                    <a:gd name="T39" fmla="*/ 0 h 133"/>
                    <a:gd name="T40" fmla="*/ 0 w 678"/>
                    <a:gd name="T41" fmla="*/ 0 h 133"/>
                    <a:gd name="T42" fmla="*/ 0 w 678"/>
                    <a:gd name="T43" fmla="*/ 0 h 133"/>
                    <a:gd name="T44" fmla="*/ 0 w 678"/>
                    <a:gd name="T45" fmla="*/ 0 h 133"/>
                    <a:gd name="T46" fmla="*/ 0 w 678"/>
                    <a:gd name="T47" fmla="*/ 0 h 133"/>
                    <a:gd name="T48" fmla="*/ 0 w 678"/>
                    <a:gd name="T49" fmla="*/ 0 h 133"/>
                    <a:gd name="T50" fmla="*/ 0 w 678"/>
                    <a:gd name="T51" fmla="*/ 0 h 133"/>
                    <a:gd name="T52" fmla="*/ 0 w 678"/>
                    <a:gd name="T53" fmla="*/ 0 h 133"/>
                    <a:gd name="T54" fmla="*/ 0 w 678"/>
                    <a:gd name="T55" fmla="*/ 0 h 133"/>
                    <a:gd name="T56" fmla="*/ 0 w 678"/>
                    <a:gd name="T57" fmla="*/ 0 h 133"/>
                    <a:gd name="T58" fmla="*/ 0 w 678"/>
                    <a:gd name="T59" fmla="*/ 0 h 133"/>
                    <a:gd name="T60" fmla="*/ 0 w 678"/>
                    <a:gd name="T61" fmla="*/ 0 h 133"/>
                    <a:gd name="T62" fmla="*/ 0 w 678"/>
                    <a:gd name="T63" fmla="*/ 0 h 133"/>
                    <a:gd name="T64" fmla="*/ 0 w 678"/>
                    <a:gd name="T65" fmla="*/ 0 h 133"/>
                    <a:gd name="T66" fmla="*/ 0 w 678"/>
                    <a:gd name="T67" fmla="*/ 0 h 133"/>
                    <a:gd name="T68" fmla="*/ 0 w 678"/>
                    <a:gd name="T69" fmla="*/ 0 h 133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678"/>
                    <a:gd name="T106" fmla="*/ 0 h 133"/>
                    <a:gd name="T107" fmla="*/ 678 w 678"/>
                    <a:gd name="T108" fmla="*/ 133 h 133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678" h="133">
                      <a:moveTo>
                        <a:pt x="0" y="133"/>
                      </a:moveTo>
                      <a:lnTo>
                        <a:pt x="4" y="132"/>
                      </a:lnTo>
                      <a:lnTo>
                        <a:pt x="15" y="127"/>
                      </a:lnTo>
                      <a:lnTo>
                        <a:pt x="32" y="122"/>
                      </a:lnTo>
                      <a:lnTo>
                        <a:pt x="56" y="114"/>
                      </a:lnTo>
                      <a:lnTo>
                        <a:pt x="86" y="104"/>
                      </a:lnTo>
                      <a:lnTo>
                        <a:pt x="120" y="95"/>
                      </a:lnTo>
                      <a:lnTo>
                        <a:pt x="160" y="86"/>
                      </a:lnTo>
                      <a:lnTo>
                        <a:pt x="204" y="78"/>
                      </a:lnTo>
                      <a:lnTo>
                        <a:pt x="252" y="70"/>
                      </a:lnTo>
                      <a:lnTo>
                        <a:pt x="303" y="64"/>
                      </a:lnTo>
                      <a:lnTo>
                        <a:pt x="358" y="60"/>
                      </a:lnTo>
                      <a:lnTo>
                        <a:pt x="414" y="58"/>
                      </a:lnTo>
                      <a:lnTo>
                        <a:pt x="474" y="60"/>
                      </a:lnTo>
                      <a:lnTo>
                        <a:pt x="534" y="65"/>
                      </a:lnTo>
                      <a:lnTo>
                        <a:pt x="596" y="74"/>
                      </a:lnTo>
                      <a:lnTo>
                        <a:pt x="659" y="88"/>
                      </a:lnTo>
                      <a:lnTo>
                        <a:pt x="678" y="0"/>
                      </a:lnTo>
                      <a:lnTo>
                        <a:pt x="674" y="0"/>
                      </a:lnTo>
                      <a:lnTo>
                        <a:pt x="659" y="0"/>
                      </a:lnTo>
                      <a:lnTo>
                        <a:pt x="636" y="0"/>
                      </a:lnTo>
                      <a:lnTo>
                        <a:pt x="606" y="1"/>
                      </a:lnTo>
                      <a:lnTo>
                        <a:pt x="570" y="2"/>
                      </a:lnTo>
                      <a:lnTo>
                        <a:pt x="527" y="3"/>
                      </a:lnTo>
                      <a:lnTo>
                        <a:pt x="480" y="7"/>
                      </a:lnTo>
                      <a:lnTo>
                        <a:pt x="430" y="9"/>
                      </a:lnTo>
                      <a:lnTo>
                        <a:pt x="376" y="14"/>
                      </a:lnTo>
                      <a:lnTo>
                        <a:pt x="320" y="18"/>
                      </a:lnTo>
                      <a:lnTo>
                        <a:pt x="264" y="24"/>
                      </a:lnTo>
                      <a:lnTo>
                        <a:pt x="208" y="32"/>
                      </a:lnTo>
                      <a:lnTo>
                        <a:pt x="152" y="40"/>
                      </a:lnTo>
                      <a:lnTo>
                        <a:pt x="98" y="50"/>
                      </a:lnTo>
                      <a:lnTo>
                        <a:pt x="47" y="62"/>
                      </a:lnTo>
                      <a:lnTo>
                        <a:pt x="0" y="76"/>
                      </a:lnTo>
                      <a:lnTo>
                        <a:pt x="0" y="133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868" name="Freeform 442"/>
                <p:cNvSpPr>
                  <a:spLocks/>
                </p:cNvSpPr>
                <p:nvPr/>
              </p:nvSpPr>
              <p:spPr bwMode="auto">
                <a:xfrm>
                  <a:off x="4821" y="1711"/>
                  <a:ext cx="163" cy="54"/>
                </a:xfrm>
                <a:custGeom>
                  <a:avLst/>
                  <a:gdLst>
                    <a:gd name="T0" fmla="*/ 0 w 1142"/>
                    <a:gd name="T1" fmla="*/ 0 h 379"/>
                    <a:gd name="T2" fmla="*/ 0 w 1142"/>
                    <a:gd name="T3" fmla="*/ 0 h 379"/>
                    <a:gd name="T4" fmla="*/ 0 w 1142"/>
                    <a:gd name="T5" fmla="*/ 0 h 379"/>
                    <a:gd name="T6" fmla="*/ 0 w 1142"/>
                    <a:gd name="T7" fmla="*/ 0 h 379"/>
                    <a:gd name="T8" fmla="*/ 0 w 1142"/>
                    <a:gd name="T9" fmla="*/ 0 h 379"/>
                    <a:gd name="T10" fmla="*/ 0 w 1142"/>
                    <a:gd name="T11" fmla="*/ 0 h 379"/>
                    <a:gd name="T12" fmla="*/ 0 w 1142"/>
                    <a:gd name="T13" fmla="*/ 0 h 379"/>
                    <a:gd name="T14" fmla="*/ 0 w 1142"/>
                    <a:gd name="T15" fmla="*/ 0 h 379"/>
                    <a:gd name="T16" fmla="*/ 0 w 1142"/>
                    <a:gd name="T17" fmla="*/ 0 h 379"/>
                    <a:gd name="T18" fmla="*/ 0 w 1142"/>
                    <a:gd name="T19" fmla="*/ 0 h 379"/>
                    <a:gd name="T20" fmla="*/ 0 w 1142"/>
                    <a:gd name="T21" fmla="*/ 0 h 379"/>
                    <a:gd name="T22" fmla="*/ 0 w 1142"/>
                    <a:gd name="T23" fmla="*/ 0 h 379"/>
                    <a:gd name="T24" fmla="*/ 0 w 1142"/>
                    <a:gd name="T25" fmla="*/ 0 h 379"/>
                    <a:gd name="T26" fmla="*/ 0 w 1142"/>
                    <a:gd name="T27" fmla="*/ 0 h 379"/>
                    <a:gd name="T28" fmla="*/ 0 w 1142"/>
                    <a:gd name="T29" fmla="*/ 0 h 379"/>
                    <a:gd name="T30" fmla="*/ 0 w 1142"/>
                    <a:gd name="T31" fmla="*/ 0 h 379"/>
                    <a:gd name="T32" fmla="*/ 0 w 1142"/>
                    <a:gd name="T33" fmla="*/ 0 h 379"/>
                    <a:gd name="T34" fmla="*/ 0 w 1142"/>
                    <a:gd name="T35" fmla="*/ 0 h 379"/>
                    <a:gd name="T36" fmla="*/ 0 w 1142"/>
                    <a:gd name="T37" fmla="*/ 0 h 379"/>
                    <a:gd name="T38" fmla="*/ 0 w 1142"/>
                    <a:gd name="T39" fmla="*/ 0 h 379"/>
                    <a:gd name="T40" fmla="*/ 0 w 1142"/>
                    <a:gd name="T41" fmla="*/ 0 h 379"/>
                    <a:gd name="T42" fmla="*/ 0 w 1142"/>
                    <a:gd name="T43" fmla="*/ 0 h 379"/>
                    <a:gd name="T44" fmla="*/ 0 w 1142"/>
                    <a:gd name="T45" fmla="*/ 0 h 379"/>
                    <a:gd name="T46" fmla="*/ 0 w 1142"/>
                    <a:gd name="T47" fmla="*/ 0 h 379"/>
                    <a:gd name="T48" fmla="*/ 0 w 1142"/>
                    <a:gd name="T49" fmla="*/ 0 h 379"/>
                    <a:gd name="T50" fmla="*/ 0 w 1142"/>
                    <a:gd name="T51" fmla="*/ 0 h 379"/>
                    <a:gd name="T52" fmla="*/ 0 w 1142"/>
                    <a:gd name="T53" fmla="*/ 0 h 379"/>
                    <a:gd name="T54" fmla="*/ 0 w 1142"/>
                    <a:gd name="T55" fmla="*/ 0 h 379"/>
                    <a:gd name="T56" fmla="*/ 0 w 1142"/>
                    <a:gd name="T57" fmla="*/ 0 h 379"/>
                    <a:gd name="T58" fmla="*/ 0 w 1142"/>
                    <a:gd name="T59" fmla="*/ 0 h 379"/>
                    <a:gd name="T60" fmla="*/ 0 w 1142"/>
                    <a:gd name="T61" fmla="*/ 0 h 379"/>
                    <a:gd name="T62" fmla="*/ 0 w 1142"/>
                    <a:gd name="T63" fmla="*/ 0 h 379"/>
                    <a:gd name="T64" fmla="*/ 0 w 1142"/>
                    <a:gd name="T65" fmla="*/ 0 h 379"/>
                    <a:gd name="T66" fmla="*/ 0 w 1142"/>
                    <a:gd name="T67" fmla="*/ 0 h 379"/>
                    <a:gd name="T68" fmla="*/ 0 w 1142"/>
                    <a:gd name="T69" fmla="*/ 0 h 379"/>
                    <a:gd name="T70" fmla="*/ 0 w 1142"/>
                    <a:gd name="T71" fmla="*/ 0 h 379"/>
                    <a:gd name="T72" fmla="*/ 0 w 1142"/>
                    <a:gd name="T73" fmla="*/ 0 h 379"/>
                    <a:gd name="T74" fmla="*/ 0 w 1142"/>
                    <a:gd name="T75" fmla="*/ 0 h 379"/>
                    <a:gd name="T76" fmla="*/ 0 w 1142"/>
                    <a:gd name="T77" fmla="*/ 0 h 379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w 1142"/>
                    <a:gd name="T118" fmla="*/ 0 h 379"/>
                    <a:gd name="T119" fmla="*/ 1142 w 1142"/>
                    <a:gd name="T120" fmla="*/ 379 h 379"/>
                  </a:gdLst>
                  <a:ahLst/>
                  <a:cxnLst>
                    <a:cxn ang="T78">
                      <a:pos x="T0" y="T1"/>
                    </a:cxn>
                    <a:cxn ang="T79">
                      <a:pos x="T2" y="T3"/>
                    </a:cxn>
                    <a:cxn ang="T80">
                      <a:pos x="T4" y="T5"/>
                    </a:cxn>
                    <a:cxn ang="T81">
                      <a:pos x="T6" y="T7"/>
                    </a:cxn>
                    <a:cxn ang="T82">
                      <a:pos x="T8" y="T9"/>
                    </a:cxn>
                    <a:cxn ang="T83">
                      <a:pos x="T10" y="T11"/>
                    </a:cxn>
                    <a:cxn ang="T84">
                      <a:pos x="T12" y="T13"/>
                    </a:cxn>
                    <a:cxn ang="T85">
                      <a:pos x="T14" y="T15"/>
                    </a:cxn>
                    <a:cxn ang="T86">
                      <a:pos x="T16" y="T17"/>
                    </a:cxn>
                    <a:cxn ang="T87">
                      <a:pos x="T18" y="T19"/>
                    </a:cxn>
                    <a:cxn ang="T88">
                      <a:pos x="T20" y="T21"/>
                    </a:cxn>
                    <a:cxn ang="T89">
                      <a:pos x="T22" y="T23"/>
                    </a:cxn>
                    <a:cxn ang="T90">
                      <a:pos x="T24" y="T25"/>
                    </a:cxn>
                    <a:cxn ang="T91">
                      <a:pos x="T26" y="T27"/>
                    </a:cxn>
                    <a:cxn ang="T92">
                      <a:pos x="T28" y="T29"/>
                    </a:cxn>
                    <a:cxn ang="T93">
                      <a:pos x="T30" y="T31"/>
                    </a:cxn>
                    <a:cxn ang="T94">
                      <a:pos x="T32" y="T33"/>
                    </a:cxn>
                    <a:cxn ang="T95">
                      <a:pos x="T34" y="T35"/>
                    </a:cxn>
                    <a:cxn ang="T96">
                      <a:pos x="T36" y="T37"/>
                    </a:cxn>
                    <a:cxn ang="T97">
                      <a:pos x="T38" y="T39"/>
                    </a:cxn>
                    <a:cxn ang="T98">
                      <a:pos x="T40" y="T41"/>
                    </a:cxn>
                    <a:cxn ang="T99">
                      <a:pos x="T42" y="T43"/>
                    </a:cxn>
                    <a:cxn ang="T100">
                      <a:pos x="T44" y="T45"/>
                    </a:cxn>
                    <a:cxn ang="T101">
                      <a:pos x="T46" y="T47"/>
                    </a:cxn>
                    <a:cxn ang="T102">
                      <a:pos x="T48" y="T49"/>
                    </a:cxn>
                    <a:cxn ang="T103">
                      <a:pos x="T50" y="T51"/>
                    </a:cxn>
                    <a:cxn ang="T104">
                      <a:pos x="T52" y="T53"/>
                    </a:cxn>
                    <a:cxn ang="T105">
                      <a:pos x="T54" y="T55"/>
                    </a:cxn>
                    <a:cxn ang="T106">
                      <a:pos x="T56" y="T57"/>
                    </a:cxn>
                    <a:cxn ang="T107">
                      <a:pos x="T58" y="T59"/>
                    </a:cxn>
                    <a:cxn ang="T108">
                      <a:pos x="T60" y="T61"/>
                    </a:cxn>
                    <a:cxn ang="T109">
                      <a:pos x="T62" y="T63"/>
                    </a:cxn>
                    <a:cxn ang="T110">
                      <a:pos x="T64" y="T65"/>
                    </a:cxn>
                    <a:cxn ang="T111">
                      <a:pos x="T66" y="T67"/>
                    </a:cxn>
                    <a:cxn ang="T112">
                      <a:pos x="T68" y="T69"/>
                    </a:cxn>
                    <a:cxn ang="T113">
                      <a:pos x="T70" y="T71"/>
                    </a:cxn>
                    <a:cxn ang="T114">
                      <a:pos x="T72" y="T73"/>
                    </a:cxn>
                    <a:cxn ang="T115">
                      <a:pos x="T74" y="T75"/>
                    </a:cxn>
                    <a:cxn ang="T116">
                      <a:pos x="T76" y="T77"/>
                    </a:cxn>
                  </a:cxnLst>
                  <a:rect l="T117" t="T118" r="T119" b="T120"/>
                  <a:pathLst>
                    <a:path w="1142" h="379">
                      <a:moveTo>
                        <a:pt x="482" y="367"/>
                      </a:moveTo>
                      <a:lnTo>
                        <a:pt x="485" y="366"/>
                      </a:lnTo>
                      <a:lnTo>
                        <a:pt x="492" y="363"/>
                      </a:lnTo>
                      <a:lnTo>
                        <a:pt x="502" y="359"/>
                      </a:lnTo>
                      <a:lnTo>
                        <a:pt x="516" y="353"/>
                      </a:lnTo>
                      <a:lnTo>
                        <a:pt x="533" y="346"/>
                      </a:lnTo>
                      <a:lnTo>
                        <a:pt x="551" y="338"/>
                      </a:lnTo>
                      <a:lnTo>
                        <a:pt x="572" y="328"/>
                      </a:lnTo>
                      <a:lnTo>
                        <a:pt x="593" y="317"/>
                      </a:lnTo>
                      <a:lnTo>
                        <a:pt x="616" y="306"/>
                      </a:lnTo>
                      <a:lnTo>
                        <a:pt x="638" y="292"/>
                      </a:lnTo>
                      <a:lnTo>
                        <a:pt x="660" y="279"/>
                      </a:lnTo>
                      <a:lnTo>
                        <a:pt x="680" y="264"/>
                      </a:lnTo>
                      <a:lnTo>
                        <a:pt x="700" y="249"/>
                      </a:lnTo>
                      <a:lnTo>
                        <a:pt x="717" y="233"/>
                      </a:lnTo>
                      <a:lnTo>
                        <a:pt x="732" y="217"/>
                      </a:lnTo>
                      <a:lnTo>
                        <a:pt x="743" y="201"/>
                      </a:lnTo>
                      <a:lnTo>
                        <a:pt x="0" y="20"/>
                      </a:lnTo>
                      <a:lnTo>
                        <a:pt x="57" y="0"/>
                      </a:lnTo>
                      <a:lnTo>
                        <a:pt x="1142" y="267"/>
                      </a:lnTo>
                      <a:lnTo>
                        <a:pt x="1098" y="292"/>
                      </a:lnTo>
                      <a:lnTo>
                        <a:pt x="784" y="212"/>
                      </a:lnTo>
                      <a:lnTo>
                        <a:pt x="783" y="213"/>
                      </a:lnTo>
                      <a:lnTo>
                        <a:pt x="781" y="216"/>
                      </a:lnTo>
                      <a:lnTo>
                        <a:pt x="776" y="221"/>
                      </a:lnTo>
                      <a:lnTo>
                        <a:pt x="769" y="228"/>
                      </a:lnTo>
                      <a:lnTo>
                        <a:pt x="761" y="237"/>
                      </a:lnTo>
                      <a:lnTo>
                        <a:pt x="750" y="246"/>
                      </a:lnTo>
                      <a:lnTo>
                        <a:pt x="737" y="258"/>
                      </a:lnTo>
                      <a:lnTo>
                        <a:pt x="721" y="269"/>
                      </a:lnTo>
                      <a:lnTo>
                        <a:pt x="703" y="282"/>
                      </a:lnTo>
                      <a:lnTo>
                        <a:pt x="684" y="295"/>
                      </a:lnTo>
                      <a:lnTo>
                        <a:pt x="660" y="309"/>
                      </a:lnTo>
                      <a:lnTo>
                        <a:pt x="635" y="323"/>
                      </a:lnTo>
                      <a:lnTo>
                        <a:pt x="606" y="338"/>
                      </a:lnTo>
                      <a:lnTo>
                        <a:pt x="574" y="352"/>
                      </a:lnTo>
                      <a:lnTo>
                        <a:pt x="540" y="366"/>
                      </a:lnTo>
                      <a:lnTo>
                        <a:pt x="502" y="379"/>
                      </a:lnTo>
                      <a:lnTo>
                        <a:pt x="482" y="36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869" name="Freeform 443"/>
                <p:cNvSpPr>
                  <a:spLocks/>
                </p:cNvSpPr>
                <p:nvPr/>
              </p:nvSpPr>
              <p:spPr bwMode="auto">
                <a:xfrm>
                  <a:off x="4787" y="1725"/>
                  <a:ext cx="167" cy="48"/>
                </a:xfrm>
                <a:custGeom>
                  <a:avLst/>
                  <a:gdLst>
                    <a:gd name="T0" fmla="*/ 0 w 1163"/>
                    <a:gd name="T1" fmla="*/ 0 h 340"/>
                    <a:gd name="T2" fmla="*/ 0 w 1163"/>
                    <a:gd name="T3" fmla="*/ 0 h 340"/>
                    <a:gd name="T4" fmla="*/ 0 w 1163"/>
                    <a:gd name="T5" fmla="*/ 0 h 340"/>
                    <a:gd name="T6" fmla="*/ 0 w 1163"/>
                    <a:gd name="T7" fmla="*/ 0 h 340"/>
                    <a:gd name="T8" fmla="*/ 0 w 1163"/>
                    <a:gd name="T9" fmla="*/ 0 h 34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63"/>
                    <a:gd name="T16" fmla="*/ 0 h 340"/>
                    <a:gd name="T17" fmla="*/ 1163 w 1163"/>
                    <a:gd name="T18" fmla="*/ 340 h 34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63" h="340">
                      <a:moveTo>
                        <a:pt x="0" y="0"/>
                      </a:moveTo>
                      <a:lnTo>
                        <a:pt x="1137" y="340"/>
                      </a:lnTo>
                      <a:lnTo>
                        <a:pt x="1163" y="340"/>
                      </a:lnTo>
                      <a:lnTo>
                        <a:pt x="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870" name="Freeform 444"/>
                <p:cNvSpPr>
                  <a:spLocks/>
                </p:cNvSpPr>
                <p:nvPr/>
              </p:nvSpPr>
              <p:spPr bwMode="auto">
                <a:xfrm>
                  <a:off x="4815" y="1718"/>
                  <a:ext cx="164" cy="44"/>
                </a:xfrm>
                <a:custGeom>
                  <a:avLst/>
                  <a:gdLst>
                    <a:gd name="T0" fmla="*/ 0 w 1149"/>
                    <a:gd name="T1" fmla="*/ 0 h 303"/>
                    <a:gd name="T2" fmla="*/ 0 w 1149"/>
                    <a:gd name="T3" fmla="*/ 0 h 303"/>
                    <a:gd name="T4" fmla="*/ 0 w 1149"/>
                    <a:gd name="T5" fmla="*/ 0 h 303"/>
                    <a:gd name="T6" fmla="*/ 0 w 1149"/>
                    <a:gd name="T7" fmla="*/ 0 h 303"/>
                    <a:gd name="T8" fmla="*/ 0 w 1149"/>
                    <a:gd name="T9" fmla="*/ 0 h 30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49"/>
                    <a:gd name="T16" fmla="*/ 0 h 303"/>
                    <a:gd name="T17" fmla="*/ 1149 w 1149"/>
                    <a:gd name="T18" fmla="*/ 303 h 30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49" h="303">
                      <a:moveTo>
                        <a:pt x="0" y="1"/>
                      </a:moveTo>
                      <a:lnTo>
                        <a:pt x="1124" y="303"/>
                      </a:lnTo>
                      <a:lnTo>
                        <a:pt x="1149" y="302"/>
                      </a:lnTo>
                      <a:lnTo>
                        <a:pt x="34" y="0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871" name="Freeform 445"/>
                <p:cNvSpPr>
                  <a:spLocks/>
                </p:cNvSpPr>
                <p:nvPr/>
              </p:nvSpPr>
              <p:spPr bwMode="auto">
                <a:xfrm>
                  <a:off x="4802" y="1721"/>
                  <a:ext cx="165" cy="48"/>
                </a:xfrm>
                <a:custGeom>
                  <a:avLst/>
                  <a:gdLst>
                    <a:gd name="T0" fmla="*/ 0 w 1155"/>
                    <a:gd name="T1" fmla="*/ 0 h 336"/>
                    <a:gd name="T2" fmla="*/ 0 w 1155"/>
                    <a:gd name="T3" fmla="*/ 0 h 336"/>
                    <a:gd name="T4" fmla="*/ 0 w 1155"/>
                    <a:gd name="T5" fmla="*/ 0 h 336"/>
                    <a:gd name="T6" fmla="*/ 0 w 1155"/>
                    <a:gd name="T7" fmla="*/ 0 h 336"/>
                    <a:gd name="T8" fmla="*/ 0 w 1155"/>
                    <a:gd name="T9" fmla="*/ 0 h 33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55"/>
                    <a:gd name="T16" fmla="*/ 0 h 336"/>
                    <a:gd name="T17" fmla="*/ 1155 w 1155"/>
                    <a:gd name="T18" fmla="*/ 336 h 3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55" h="336">
                      <a:moveTo>
                        <a:pt x="0" y="0"/>
                      </a:moveTo>
                      <a:lnTo>
                        <a:pt x="1134" y="336"/>
                      </a:lnTo>
                      <a:lnTo>
                        <a:pt x="1155" y="328"/>
                      </a:lnTo>
                      <a:lnTo>
                        <a:pt x="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258776" name="Group 446"/>
              <p:cNvGrpSpPr>
                <a:grpSpLocks/>
              </p:cNvGrpSpPr>
              <p:nvPr/>
            </p:nvGrpSpPr>
            <p:grpSpPr bwMode="auto">
              <a:xfrm rot="5400000">
                <a:off x="534" y="3281"/>
                <a:ext cx="391" cy="88"/>
                <a:chOff x="1450" y="3513"/>
                <a:chExt cx="391" cy="88"/>
              </a:xfrm>
            </p:grpSpPr>
            <p:sp>
              <p:nvSpPr>
                <p:cNvPr id="258831" name="Freeform 447"/>
                <p:cNvSpPr>
                  <a:spLocks/>
                </p:cNvSpPr>
                <p:nvPr/>
              </p:nvSpPr>
              <p:spPr bwMode="auto">
                <a:xfrm flipV="1">
                  <a:off x="1450" y="3574"/>
                  <a:ext cx="391" cy="27"/>
                </a:xfrm>
                <a:custGeom>
                  <a:avLst/>
                  <a:gdLst>
                    <a:gd name="T0" fmla="*/ 0 w 720"/>
                    <a:gd name="T1" fmla="*/ 0 h 56"/>
                    <a:gd name="T2" fmla="*/ 0 w 720"/>
                    <a:gd name="T3" fmla="*/ 0 h 56"/>
                    <a:gd name="T4" fmla="*/ 1 w 720"/>
                    <a:gd name="T5" fmla="*/ 0 h 56"/>
                    <a:gd name="T6" fmla="*/ 1 w 720"/>
                    <a:gd name="T7" fmla="*/ 0 h 56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720"/>
                    <a:gd name="T13" fmla="*/ 0 h 56"/>
                    <a:gd name="T14" fmla="*/ 720 w 720"/>
                    <a:gd name="T15" fmla="*/ 56 h 5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720" h="56">
                      <a:moveTo>
                        <a:pt x="0" y="0"/>
                      </a:moveTo>
                      <a:lnTo>
                        <a:pt x="0" y="56"/>
                      </a:lnTo>
                      <a:lnTo>
                        <a:pt x="720" y="56"/>
                      </a:lnTo>
                      <a:lnTo>
                        <a:pt x="720" y="8"/>
                      </a:lnTo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258832" name="Line 448"/>
                <p:cNvSpPr>
                  <a:spLocks noChangeShapeType="1"/>
                </p:cNvSpPr>
                <p:nvPr/>
              </p:nvSpPr>
              <p:spPr bwMode="auto">
                <a:xfrm>
                  <a:off x="1642" y="3513"/>
                  <a:ext cx="0" cy="6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258777" name="Group 449"/>
              <p:cNvGrpSpPr>
                <a:grpSpLocks/>
              </p:cNvGrpSpPr>
              <p:nvPr/>
            </p:nvGrpSpPr>
            <p:grpSpPr bwMode="auto">
              <a:xfrm>
                <a:off x="752" y="3249"/>
                <a:ext cx="265" cy="123"/>
                <a:chOff x="3600" y="219"/>
                <a:chExt cx="360" cy="175"/>
              </a:xfrm>
            </p:grpSpPr>
            <p:sp>
              <p:nvSpPr>
                <p:cNvPr id="258818" name="Oval 450"/>
                <p:cNvSpPr>
                  <a:spLocks noChangeArrowheads="1"/>
                </p:cNvSpPr>
                <p:nvPr/>
              </p:nvSpPr>
              <p:spPr bwMode="auto">
                <a:xfrm>
                  <a:off x="3603" y="297"/>
                  <a:ext cx="357" cy="97"/>
                </a:xfrm>
                <a:prstGeom prst="ellipse">
                  <a:avLst/>
                </a:prstGeom>
                <a:solidFill>
                  <a:srgbClr val="DDDDDD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charset="0"/>
                    <a:buChar char="r"/>
                    <a:defRPr sz="28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75000"/>
                    <a:buFont typeface="ZapfDingbats" charset="0"/>
                    <a:buChar char="m"/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58819" name="Line 451"/>
                <p:cNvSpPr>
                  <a:spLocks noChangeShapeType="1"/>
                </p:cNvSpPr>
                <p:nvPr/>
              </p:nvSpPr>
              <p:spPr bwMode="auto">
                <a:xfrm>
                  <a:off x="3603" y="289"/>
                  <a:ext cx="0" cy="6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8820" name="Line 452"/>
                <p:cNvSpPr>
                  <a:spLocks noChangeShapeType="1"/>
                </p:cNvSpPr>
                <p:nvPr/>
              </p:nvSpPr>
              <p:spPr bwMode="auto">
                <a:xfrm>
                  <a:off x="3960" y="289"/>
                  <a:ext cx="0" cy="6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8821" name="Rectangle 453"/>
                <p:cNvSpPr>
                  <a:spLocks noChangeArrowheads="1"/>
                </p:cNvSpPr>
                <p:nvPr/>
              </p:nvSpPr>
              <p:spPr bwMode="auto">
                <a:xfrm>
                  <a:off x="3603" y="289"/>
                  <a:ext cx="354" cy="59"/>
                </a:xfrm>
                <a:prstGeom prst="rect">
                  <a:avLst/>
                </a:prstGeom>
                <a:solidFill>
                  <a:srgbClr val="DDDD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charset="0"/>
                    <a:buChar char="r"/>
                    <a:defRPr sz="28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75000"/>
                    <a:buFont typeface="ZapfDingbats" charset="0"/>
                    <a:buChar char="m"/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solidFill>
                      <a:srgbClr val="000000"/>
                    </a:solidFill>
                    <a:latin typeface="Times New Roman" charset="0"/>
                  </a:endParaRPr>
                </a:p>
              </p:txBody>
            </p:sp>
            <p:sp>
              <p:nvSpPr>
                <p:cNvPr id="258822" name="Oval 454"/>
                <p:cNvSpPr>
                  <a:spLocks noChangeArrowheads="1"/>
                </p:cNvSpPr>
                <p:nvPr/>
              </p:nvSpPr>
              <p:spPr bwMode="auto">
                <a:xfrm>
                  <a:off x="3600" y="219"/>
                  <a:ext cx="357" cy="113"/>
                </a:xfrm>
                <a:prstGeom prst="ellipse">
                  <a:avLst/>
                </a:prstGeom>
                <a:solidFill>
                  <a:srgbClr val="DDDDDD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charset="0"/>
                    <a:buChar char="r"/>
                    <a:defRPr sz="28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75000"/>
                    <a:buFont typeface="ZapfDingbats" charset="0"/>
                    <a:buChar char="m"/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  <p:grpSp>
              <p:nvGrpSpPr>
                <p:cNvPr id="258823" name="Group 455"/>
                <p:cNvGrpSpPr>
                  <a:grpSpLocks/>
                </p:cNvGrpSpPr>
                <p:nvPr/>
              </p:nvGrpSpPr>
              <p:grpSpPr bwMode="auto">
                <a:xfrm>
                  <a:off x="3686" y="244"/>
                  <a:ext cx="177" cy="66"/>
                  <a:chOff x="2848" y="848"/>
                  <a:chExt cx="140" cy="98"/>
                </a:xfrm>
              </p:grpSpPr>
              <p:sp>
                <p:nvSpPr>
                  <p:cNvPr id="258828" name="Line 456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2848" y="848"/>
                    <a:ext cx="50" cy="2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58829" name="Line 457"/>
                  <p:cNvSpPr>
                    <a:spLocks noChangeShapeType="1"/>
                  </p:cNvSpPr>
                  <p:nvPr/>
                </p:nvSpPr>
                <p:spPr bwMode="auto">
                  <a:xfrm>
                    <a:off x="2944" y="946"/>
                    <a:ext cx="44" cy="0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58830" name="Line 458"/>
                  <p:cNvSpPr>
                    <a:spLocks noChangeShapeType="1"/>
                  </p:cNvSpPr>
                  <p:nvPr/>
                </p:nvSpPr>
                <p:spPr bwMode="auto">
                  <a:xfrm>
                    <a:off x="2894" y="850"/>
                    <a:ext cx="52" cy="96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58824" name="Group 459"/>
                <p:cNvGrpSpPr>
                  <a:grpSpLocks/>
                </p:cNvGrpSpPr>
                <p:nvPr/>
              </p:nvGrpSpPr>
              <p:grpSpPr bwMode="auto">
                <a:xfrm flipV="1">
                  <a:off x="3686" y="243"/>
                  <a:ext cx="177" cy="66"/>
                  <a:chOff x="2848" y="848"/>
                  <a:chExt cx="140" cy="98"/>
                </a:xfrm>
              </p:grpSpPr>
              <p:sp>
                <p:nvSpPr>
                  <p:cNvPr id="258825" name="Line 460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2848" y="848"/>
                    <a:ext cx="50" cy="2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58826" name="Line 461"/>
                  <p:cNvSpPr>
                    <a:spLocks noChangeShapeType="1"/>
                  </p:cNvSpPr>
                  <p:nvPr/>
                </p:nvSpPr>
                <p:spPr bwMode="auto">
                  <a:xfrm>
                    <a:off x="2944" y="946"/>
                    <a:ext cx="44" cy="0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58827" name="Line 462"/>
                  <p:cNvSpPr>
                    <a:spLocks noChangeShapeType="1"/>
                  </p:cNvSpPr>
                  <p:nvPr/>
                </p:nvSpPr>
                <p:spPr bwMode="auto">
                  <a:xfrm>
                    <a:off x="2894" y="850"/>
                    <a:ext cx="52" cy="96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258778" name="Group 463"/>
              <p:cNvGrpSpPr>
                <a:grpSpLocks/>
              </p:cNvGrpSpPr>
              <p:nvPr/>
            </p:nvGrpSpPr>
            <p:grpSpPr bwMode="auto">
              <a:xfrm>
                <a:off x="521" y="3063"/>
                <a:ext cx="176" cy="150"/>
                <a:chOff x="4765" y="1531"/>
                <a:chExt cx="312" cy="261"/>
              </a:xfrm>
            </p:grpSpPr>
            <p:sp>
              <p:nvSpPr>
                <p:cNvPr id="258779" name="AutoShape 464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4765" y="1531"/>
                  <a:ext cx="312" cy="26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780" name="Freeform 465"/>
                <p:cNvSpPr>
                  <a:spLocks/>
                </p:cNvSpPr>
                <p:nvPr/>
              </p:nvSpPr>
              <p:spPr bwMode="auto">
                <a:xfrm>
                  <a:off x="4765" y="1534"/>
                  <a:ext cx="307" cy="258"/>
                </a:xfrm>
                <a:custGeom>
                  <a:avLst/>
                  <a:gdLst>
                    <a:gd name="T0" fmla="*/ 0 w 2150"/>
                    <a:gd name="T1" fmla="*/ 0 h 1804"/>
                    <a:gd name="T2" fmla="*/ 0 w 2150"/>
                    <a:gd name="T3" fmla="*/ 0 h 1804"/>
                    <a:gd name="T4" fmla="*/ 0 w 2150"/>
                    <a:gd name="T5" fmla="*/ 0 h 1804"/>
                    <a:gd name="T6" fmla="*/ 0 w 2150"/>
                    <a:gd name="T7" fmla="*/ 0 h 1804"/>
                    <a:gd name="T8" fmla="*/ 0 w 2150"/>
                    <a:gd name="T9" fmla="*/ 0 h 1804"/>
                    <a:gd name="T10" fmla="*/ 0 w 2150"/>
                    <a:gd name="T11" fmla="*/ 0 h 1804"/>
                    <a:gd name="T12" fmla="*/ 0 w 2150"/>
                    <a:gd name="T13" fmla="*/ 0 h 1804"/>
                    <a:gd name="T14" fmla="*/ 0 w 2150"/>
                    <a:gd name="T15" fmla="*/ 0 h 1804"/>
                    <a:gd name="T16" fmla="*/ 0 w 2150"/>
                    <a:gd name="T17" fmla="*/ 0 h 1804"/>
                    <a:gd name="T18" fmla="*/ 0 w 2150"/>
                    <a:gd name="T19" fmla="*/ 0 h 1804"/>
                    <a:gd name="T20" fmla="*/ 0 w 2150"/>
                    <a:gd name="T21" fmla="*/ 0 h 1804"/>
                    <a:gd name="T22" fmla="*/ 0 w 2150"/>
                    <a:gd name="T23" fmla="*/ 0 h 1804"/>
                    <a:gd name="T24" fmla="*/ 0 w 2150"/>
                    <a:gd name="T25" fmla="*/ 0 h 1804"/>
                    <a:gd name="T26" fmla="*/ 0 w 2150"/>
                    <a:gd name="T27" fmla="*/ 0 h 1804"/>
                    <a:gd name="T28" fmla="*/ 0 w 2150"/>
                    <a:gd name="T29" fmla="*/ 0 h 1804"/>
                    <a:gd name="T30" fmla="*/ 0 w 2150"/>
                    <a:gd name="T31" fmla="*/ 0 h 1804"/>
                    <a:gd name="T32" fmla="*/ 0 w 2150"/>
                    <a:gd name="T33" fmla="*/ 0 h 1804"/>
                    <a:gd name="T34" fmla="*/ 0 w 2150"/>
                    <a:gd name="T35" fmla="*/ 0 h 1804"/>
                    <a:gd name="T36" fmla="*/ 0 w 2150"/>
                    <a:gd name="T37" fmla="*/ 0 h 1804"/>
                    <a:gd name="T38" fmla="*/ 0 w 2150"/>
                    <a:gd name="T39" fmla="*/ 0 h 1804"/>
                    <a:gd name="T40" fmla="*/ 0 w 2150"/>
                    <a:gd name="T41" fmla="*/ 0 h 1804"/>
                    <a:gd name="T42" fmla="*/ 0 w 2150"/>
                    <a:gd name="T43" fmla="*/ 0 h 1804"/>
                    <a:gd name="T44" fmla="*/ 0 w 2150"/>
                    <a:gd name="T45" fmla="*/ 0 h 1804"/>
                    <a:gd name="T46" fmla="*/ 0 w 2150"/>
                    <a:gd name="T47" fmla="*/ 0 h 1804"/>
                    <a:gd name="T48" fmla="*/ 0 w 2150"/>
                    <a:gd name="T49" fmla="*/ 0 h 1804"/>
                    <a:gd name="T50" fmla="*/ 0 w 2150"/>
                    <a:gd name="T51" fmla="*/ 0 h 1804"/>
                    <a:gd name="T52" fmla="*/ 0 w 2150"/>
                    <a:gd name="T53" fmla="*/ 0 h 1804"/>
                    <a:gd name="T54" fmla="*/ 0 w 2150"/>
                    <a:gd name="T55" fmla="*/ 0 h 1804"/>
                    <a:gd name="T56" fmla="*/ 0 w 2150"/>
                    <a:gd name="T57" fmla="*/ 0 h 1804"/>
                    <a:gd name="T58" fmla="*/ 0 w 2150"/>
                    <a:gd name="T59" fmla="*/ 0 h 1804"/>
                    <a:gd name="T60" fmla="*/ 0 w 2150"/>
                    <a:gd name="T61" fmla="*/ 0 h 1804"/>
                    <a:gd name="T62" fmla="*/ 0 w 2150"/>
                    <a:gd name="T63" fmla="*/ 0 h 1804"/>
                    <a:gd name="T64" fmla="*/ 0 w 2150"/>
                    <a:gd name="T65" fmla="*/ 0 h 1804"/>
                    <a:gd name="T66" fmla="*/ 0 w 2150"/>
                    <a:gd name="T67" fmla="*/ 0 h 1804"/>
                    <a:gd name="T68" fmla="*/ 0 w 2150"/>
                    <a:gd name="T69" fmla="*/ 0 h 1804"/>
                    <a:gd name="T70" fmla="*/ 0 w 2150"/>
                    <a:gd name="T71" fmla="*/ 0 h 1804"/>
                    <a:gd name="T72" fmla="*/ 0 w 2150"/>
                    <a:gd name="T73" fmla="*/ 0 h 1804"/>
                    <a:gd name="T74" fmla="*/ 0 w 2150"/>
                    <a:gd name="T75" fmla="*/ 0 h 1804"/>
                    <a:gd name="T76" fmla="*/ 0 w 2150"/>
                    <a:gd name="T77" fmla="*/ 0 h 1804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w 2150"/>
                    <a:gd name="T118" fmla="*/ 0 h 1804"/>
                    <a:gd name="T119" fmla="*/ 2150 w 2150"/>
                    <a:gd name="T120" fmla="*/ 1804 h 1804"/>
                  </a:gdLst>
                  <a:ahLst/>
                  <a:cxnLst>
                    <a:cxn ang="T78">
                      <a:pos x="T0" y="T1"/>
                    </a:cxn>
                    <a:cxn ang="T79">
                      <a:pos x="T2" y="T3"/>
                    </a:cxn>
                    <a:cxn ang="T80">
                      <a:pos x="T4" y="T5"/>
                    </a:cxn>
                    <a:cxn ang="T81">
                      <a:pos x="T6" y="T7"/>
                    </a:cxn>
                    <a:cxn ang="T82">
                      <a:pos x="T8" y="T9"/>
                    </a:cxn>
                    <a:cxn ang="T83">
                      <a:pos x="T10" y="T11"/>
                    </a:cxn>
                    <a:cxn ang="T84">
                      <a:pos x="T12" y="T13"/>
                    </a:cxn>
                    <a:cxn ang="T85">
                      <a:pos x="T14" y="T15"/>
                    </a:cxn>
                    <a:cxn ang="T86">
                      <a:pos x="T16" y="T17"/>
                    </a:cxn>
                    <a:cxn ang="T87">
                      <a:pos x="T18" y="T19"/>
                    </a:cxn>
                    <a:cxn ang="T88">
                      <a:pos x="T20" y="T21"/>
                    </a:cxn>
                    <a:cxn ang="T89">
                      <a:pos x="T22" y="T23"/>
                    </a:cxn>
                    <a:cxn ang="T90">
                      <a:pos x="T24" y="T25"/>
                    </a:cxn>
                    <a:cxn ang="T91">
                      <a:pos x="T26" y="T27"/>
                    </a:cxn>
                    <a:cxn ang="T92">
                      <a:pos x="T28" y="T29"/>
                    </a:cxn>
                    <a:cxn ang="T93">
                      <a:pos x="T30" y="T31"/>
                    </a:cxn>
                    <a:cxn ang="T94">
                      <a:pos x="T32" y="T33"/>
                    </a:cxn>
                    <a:cxn ang="T95">
                      <a:pos x="T34" y="T35"/>
                    </a:cxn>
                    <a:cxn ang="T96">
                      <a:pos x="T36" y="T37"/>
                    </a:cxn>
                    <a:cxn ang="T97">
                      <a:pos x="T38" y="T39"/>
                    </a:cxn>
                    <a:cxn ang="T98">
                      <a:pos x="T40" y="T41"/>
                    </a:cxn>
                    <a:cxn ang="T99">
                      <a:pos x="T42" y="T43"/>
                    </a:cxn>
                    <a:cxn ang="T100">
                      <a:pos x="T44" y="T45"/>
                    </a:cxn>
                    <a:cxn ang="T101">
                      <a:pos x="T46" y="T47"/>
                    </a:cxn>
                    <a:cxn ang="T102">
                      <a:pos x="T48" y="T49"/>
                    </a:cxn>
                    <a:cxn ang="T103">
                      <a:pos x="T50" y="T51"/>
                    </a:cxn>
                    <a:cxn ang="T104">
                      <a:pos x="T52" y="T53"/>
                    </a:cxn>
                    <a:cxn ang="T105">
                      <a:pos x="T54" y="T55"/>
                    </a:cxn>
                    <a:cxn ang="T106">
                      <a:pos x="T56" y="T57"/>
                    </a:cxn>
                    <a:cxn ang="T107">
                      <a:pos x="T58" y="T59"/>
                    </a:cxn>
                    <a:cxn ang="T108">
                      <a:pos x="T60" y="T61"/>
                    </a:cxn>
                    <a:cxn ang="T109">
                      <a:pos x="T62" y="T63"/>
                    </a:cxn>
                    <a:cxn ang="T110">
                      <a:pos x="T64" y="T65"/>
                    </a:cxn>
                    <a:cxn ang="T111">
                      <a:pos x="T66" y="T67"/>
                    </a:cxn>
                    <a:cxn ang="T112">
                      <a:pos x="T68" y="T69"/>
                    </a:cxn>
                    <a:cxn ang="T113">
                      <a:pos x="T70" y="T71"/>
                    </a:cxn>
                    <a:cxn ang="T114">
                      <a:pos x="T72" y="T73"/>
                    </a:cxn>
                    <a:cxn ang="T115">
                      <a:pos x="T74" y="T75"/>
                    </a:cxn>
                    <a:cxn ang="T116">
                      <a:pos x="T76" y="T77"/>
                    </a:cxn>
                  </a:cxnLst>
                  <a:rect l="T117" t="T118" r="T119" b="T120"/>
                  <a:pathLst>
                    <a:path w="2150" h="1804">
                      <a:moveTo>
                        <a:pt x="582" y="239"/>
                      </a:moveTo>
                      <a:lnTo>
                        <a:pt x="606" y="129"/>
                      </a:lnTo>
                      <a:lnTo>
                        <a:pt x="607" y="129"/>
                      </a:lnTo>
                      <a:lnTo>
                        <a:pt x="611" y="128"/>
                      </a:lnTo>
                      <a:lnTo>
                        <a:pt x="616" y="125"/>
                      </a:lnTo>
                      <a:lnTo>
                        <a:pt x="623" y="123"/>
                      </a:lnTo>
                      <a:lnTo>
                        <a:pt x="633" y="120"/>
                      </a:lnTo>
                      <a:lnTo>
                        <a:pt x="645" y="115"/>
                      </a:lnTo>
                      <a:lnTo>
                        <a:pt x="659" y="112"/>
                      </a:lnTo>
                      <a:lnTo>
                        <a:pt x="676" y="107"/>
                      </a:lnTo>
                      <a:lnTo>
                        <a:pt x="694" y="101"/>
                      </a:lnTo>
                      <a:lnTo>
                        <a:pt x="715" y="95"/>
                      </a:lnTo>
                      <a:lnTo>
                        <a:pt x="738" y="90"/>
                      </a:lnTo>
                      <a:lnTo>
                        <a:pt x="763" y="84"/>
                      </a:lnTo>
                      <a:lnTo>
                        <a:pt x="790" y="78"/>
                      </a:lnTo>
                      <a:lnTo>
                        <a:pt x="820" y="71"/>
                      </a:lnTo>
                      <a:lnTo>
                        <a:pt x="852" y="64"/>
                      </a:lnTo>
                      <a:lnTo>
                        <a:pt x="886" y="59"/>
                      </a:lnTo>
                      <a:lnTo>
                        <a:pt x="922" y="52"/>
                      </a:lnTo>
                      <a:lnTo>
                        <a:pt x="961" y="46"/>
                      </a:lnTo>
                      <a:lnTo>
                        <a:pt x="1002" y="40"/>
                      </a:lnTo>
                      <a:lnTo>
                        <a:pt x="1044" y="35"/>
                      </a:lnTo>
                      <a:lnTo>
                        <a:pt x="1090" y="29"/>
                      </a:lnTo>
                      <a:lnTo>
                        <a:pt x="1138" y="23"/>
                      </a:lnTo>
                      <a:lnTo>
                        <a:pt x="1187" y="18"/>
                      </a:lnTo>
                      <a:lnTo>
                        <a:pt x="1240" y="14"/>
                      </a:lnTo>
                      <a:lnTo>
                        <a:pt x="1294" y="10"/>
                      </a:lnTo>
                      <a:lnTo>
                        <a:pt x="1350" y="7"/>
                      </a:lnTo>
                      <a:lnTo>
                        <a:pt x="1410" y="4"/>
                      </a:lnTo>
                      <a:lnTo>
                        <a:pt x="1470" y="1"/>
                      </a:lnTo>
                      <a:lnTo>
                        <a:pt x="1535" y="0"/>
                      </a:lnTo>
                      <a:lnTo>
                        <a:pt x="1601" y="0"/>
                      </a:lnTo>
                      <a:lnTo>
                        <a:pt x="1668" y="0"/>
                      </a:lnTo>
                      <a:lnTo>
                        <a:pt x="1739" y="1"/>
                      </a:lnTo>
                      <a:lnTo>
                        <a:pt x="1816" y="44"/>
                      </a:lnTo>
                      <a:lnTo>
                        <a:pt x="1799" y="248"/>
                      </a:lnTo>
                      <a:lnTo>
                        <a:pt x="1804" y="251"/>
                      </a:lnTo>
                      <a:lnTo>
                        <a:pt x="1820" y="259"/>
                      </a:lnTo>
                      <a:lnTo>
                        <a:pt x="1842" y="272"/>
                      </a:lnTo>
                      <a:lnTo>
                        <a:pt x="1868" y="292"/>
                      </a:lnTo>
                      <a:lnTo>
                        <a:pt x="1896" y="318"/>
                      </a:lnTo>
                      <a:lnTo>
                        <a:pt x="1920" y="351"/>
                      </a:lnTo>
                      <a:lnTo>
                        <a:pt x="1939" y="390"/>
                      </a:lnTo>
                      <a:lnTo>
                        <a:pt x="1951" y="436"/>
                      </a:lnTo>
                      <a:lnTo>
                        <a:pt x="2125" y="593"/>
                      </a:lnTo>
                      <a:lnTo>
                        <a:pt x="2078" y="1009"/>
                      </a:lnTo>
                      <a:lnTo>
                        <a:pt x="1799" y="1149"/>
                      </a:lnTo>
                      <a:lnTo>
                        <a:pt x="2129" y="1247"/>
                      </a:lnTo>
                      <a:lnTo>
                        <a:pt x="2131" y="1251"/>
                      </a:lnTo>
                      <a:lnTo>
                        <a:pt x="2137" y="1264"/>
                      </a:lnTo>
                      <a:lnTo>
                        <a:pt x="2143" y="1284"/>
                      </a:lnTo>
                      <a:lnTo>
                        <a:pt x="2149" y="1310"/>
                      </a:lnTo>
                      <a:lnTo>
                        <a:pt x="2150" y="1342"/>
                      </a:lnTo>
                      <a:lnTo>
                        <a:pt x="2147" y="1380"/>
                      </a:lnTo>
                      <a:lnTo>
                        <a:pt x="2136" y="1423"/>
                      </a:lnTo>
                      <a:lnTo>
                        <a:pt x="2117" y="1468"/>
                      </a:lnTo>
                      <a:lnTo>
                        <a:pt x="1244" y="1804"/>
                      </a:lnTo>
                      <a:lnTo>
                        <a:pt x="0" y="1413"/>
                      </a:lnTo>
                      <a:lnTo>
                        <a:pt x="22" y="1367"/>
                      </a:lnTo>
                      <a:lnTo>
                        <a:pt x="212" y="1302"/>
                      </a:lnTo>
                      <a:lnTo>
                        <a:pt x="212" y="248"/>
                      </a:lnTo>
                      <a:lnTo>
                        <a:pt x="213" y="247"/>
                      </a:lnTo>
                      <a:lnTo>
                        <a:pt x="217" y="244"/>
                      </a:lnTo>
                      <a:lnTo>
                        <a:pt x="223" y="240"/>
                      </a:lnTo>
                      <a:lnTo>
                        <a:pt x="232" y="234"/>
                      </a:lnTo>
                      <a:lnTo>
                        <a:pt x="245" y="228"/>
                      </a:lnTo>
                      <a:lnTo>
                        <a:pt x="258" y="221"/>
                      </a:lnTo>
                      <a:lnTo>
                        <a:pt x="276" y="214"/>
                      </a:lnTo>
                      <a:lnTo>
                        <a:pt x="294" y="207"/>
                      </a:lnTo>
                      <a:lnTo>
                        <a:pt x="316" y="201"/>
                      </a:lnTo>
                      <a:lnTo>
                        <a:pt x="340" y="197"/>
                      </a:lnTo>
                      <a:lnTo>
                        <a:pt x="366" y="194"/>
                      </a:lnTo>
                      <a:lnTo>
                        <a:pt x="393" y="192"/>
                      </a:lnTo>
                      <a:lnTo>
                        <a:pt x="424" y="193"/>
                      </a:lnTo>
                      <a:lnTo>
                        <a:pt x="457" y="197"/>
                      </a:lnTo>
                      <a:lnTo>
                        <a:pt x="493" y="203"/>
                      </a:lnTo>
                      <a:lnTo>
                        <a:pt x="529" y="214"/>
                      </a:lnTo>
                      <a:lnTo>
                        <a:pt x="582" y="239"/>
                      </a:lnTo>
                      <a:close/>
                    </a:path>
                  </a:pathLst>
                </a:custGeom>
                <a:solidFill>
                  <a:srgbClr val="DDDD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781" name="Freeform 466"/>
                <p:cNvSpPr>
                  <a:spLocks/>
                </p:cNvSpPr>
                <p:nvPr/>
              </p:nvSpPr>
              <p:spPr bwMode="auto">
                <a:xfrm>
                  <a:off x="4882" y="1584"/>
                  <a:ext cx="163" cy="111"/>
                </a:xfrm>
                <a:custGeom>
                  <a:avLst/>
                  <a:gdLst>
                    <a:gd name="T0" fmla="*/ 0 w 1139"/>
                    <a:gd name="T1" fmla="*/ 0 h 778"/>
                    <a:gd name="T2" fmla="*/ 0 w 1139"/>
                    <a:gd name="T3" fmla="*/ 0 h 778"/>
                    <a:gd name="T4" fmla="*/ 0 w 1139"/>
                    <a:gd name="T5" fmla="*/ 0 h 778"/>
                    <a:gd name="T6" fmla="*/ 0 w 1139"/>
                    <a:gd name="T7" fmla="*/ 0 h 778"/>
                    <a:gd name="T8" fmla="*/ 0 w 1139"/>
                    <a:gd name="T9" fmla="*/ 0 h 778"/>
                    <a:gd name="T10" fmla="*/ 0 w 1139"/>
                    <a:gd name="T11" fmla="*/ 0 h 778"/>
                    <a:gd name="T12" fmla="*/ 0 w 1139"/>
                    <a:gd name="T13" fmla="*/ 0 h 778"/>
                    <a:gd name="T14" fmla="*/ 0 w 1139"/>
                    <a:gd name="T15" fmla="*/ 0 h 778"/>
                    <a:gd name="T16" fmla="*/ 0 w 1139"/>
                    <a:gd name="T17" fmla="*/ 0 h 778"/>
                    <a:gd name="T18" fmla="*/ 0 w 1139"/>
                    <a:gd name="T19" fmla="*/ 0 h 778"/>
                    <a:gd name="T20" fmla="*/ 0 w 1139"/>
                    <a:gd name="T21" fmla="*/ 0 h 778"/>
                    <a:gd name="T22" fmla="*/ 0 w 1139"/>
                    <a:gd name="T23" fmla="*/ 0 h 778"/>
                    <a:gd name="T24" fmla="*/ 0 w 1139"/>
                    <a:gd name="T25" fmla="*/ 0 h 778"/>
                    <a:gd name="T26" fmla="*/ 0 w 1139"/>
                    <a:gd name="T27" fmla="*/ 0 h 778"/>
                    <a:gd name="T28" fmla="*/ 0 w 1139"/>
                    <a:gd name="T29" fmla="*/ 0 h 778"/>
                    <a:gd name="T30" fmla="*/ 0 w 1139"/>
                    <a:gd name="T31" fmla="*/ 0 h 778"/>
                    <a:gd name="T32" fmla="*/ 0 w 1139"/>
                    <a:gd name="T33" fmla="*/ 0 h 778"/>
                    <a:gd name="T34" fmla="*/ 0 w 1139"/>
                    <a:gd name="T35" fmla="*/ 0 h 778"/>
                    <a:gd name="T36" fmla="*/ 0 w 1139"/>
                    <a:gd name="T37" fmla="*/ 0 h 778"/>
                    <a:gd name="T38" fmla="*/ 0 w 1139"/>
                    <a:gd name="T39" fmla="*/ 0 h 778"/>
                    <a:gd name="T40" fmla="*/ 0 w 1139"/>
                    <a:gd name="T41" fmla="*/ 0 h 778"/>
                    <a:gd name="T42" fmla="*/ 0 w 1139"/>
                    <a:gd name="T43" fmla="*/ 0 h 778"/>
                    <a:gd name="T44" fmla="*/ 0 w 1139"/>
                    <a:gd name="T45" fmla="*/ 0 h 778"/>
                    <a:gd name="T46" fmla="*/ 0 w 1139"/>
                    <a:gd name="T47" fmla="*/ 0 h 778"/>
                    <a:gd name="T48" fmla="*/ 0 w 1139"/>
                    <a:gd name="T49" fmla="*/ 0 h 778"/>
                    <a:gd name="T50" fmla="*/ 0 w 1139"/>
                    <a:gd name="T51" fmla="*/ 0 h 778"/>
                    <a:gd name="T52" fmla="*/ 0 w 1139"/>
                    <a:gd name="T53" fmla="*/ 0 h 778"/>
                    <a:gd name="T54" fmla="*/ 0 w 1139"/>
                    <a:gd name="T55" fmla="*/ 0 h 778"/>
                    <a:gd name="T56" fmla="*/ 0 w 1139"/>
                    <a:gd name="T57" fmla="*/ 0 h 778"/>
                    <a:gd name="T58" fmla="*/ 0 w 1139"/>
                    <a:gd name="T59" fmla="*/ 0 h 778"/>
                    <a:gd name="T60" fmla="*/ 0 w 1139"/>
                    <a:gd name="T61" fmla="*/ 0 h 778"/>
                    <a:gd name="T62" fmla="*/ 0 w 1139"/>
                    <a:gd name="T63" fmla="*/ 0 h 778"/>
                    <a:gd name="T64" fmla="*/ 0 w 1139"/>
                    <a:gd name="T65" fmla="*/ 0 h 778"/>
                    <a:gd name="T66" fmla="*/ 0 w 1139"/>
                    <a:gd name="T67" fmla="*/ 0 h 778"/>
                    <a:gd name="T68" fmla="*/ 0 w 1139"/>
                    <a:gd name="T69" fmla="*/ 0 h 778"/>
                    <a:gd name="T70" fmla="*/ 0 w 1139"/>
                    <a:gd name="T71" fmla="*/ 0 h 778"/>
                    <a:gd name="T72" fmla="*/ 0 w 1139"/>
                    <a:gd name="T73" fmla="*/ 0 h 778"/>
                    <a:gd name="T74" fmla="*/ 0 w 1139"/>
                    <a:gd name="T75" fmla="*/ 0 h 778"/>
                    <a:gd name="T76" fmla="*/ 0 w 1139"/>
                    <a:gd name="T77" fmla="*/ 0 h 778"/>
                    <a:gd name="T78" fmla="*/ 0 w 1139"/>
                    <a:gd name="T79" fmla="*/ 0 h 778"/>
                    <a:gd name="T80" fmla="*/ 0 w 1139"/>
                    <a:gd name="T81" fmla="*/ 0 h 778"/>
                    <a:gd name="T82" fmla="*/ 0 w 1139"/>
                    <a:gd name="T83" fmla="*/ 0 h 778"/>
                    <a:gd name="T84" fmla="*/ 0 w 1139"/>
                    <a:gd name="T85" fmla="*/ 0 h 778"/>
                    <a:gd name="T86" fmla="*/ 0 w 1139"/>
                    <a:gd name="T87" fmla="*/ 0 h 778"/>
                    <a:gd name="T88" fmla="*/ 0 w 1139"/>
                    <a:gd name="T89" fmla="*/ 0 h 778"/>
                    <a:gd name="T90" fmla="*/ 0 w 1139"/>
                    <a:gd name="T91" fmla="*/ 0 h 778"/>
                    <a:gd name="T92" fmla="*/ 0 w 1139"/>
                    <a:gd name="T93" fmla="*/ 0 h 778"/>
                    <a:gd name="T94" fmla="*/ 0 w 1139"/>
                    <a:gd name="T95" fmla="*/ 0 h 778"/>
                    <a:gd name="T96" fmla="*/ 0 w 1139"/>
                    <a:gd name="T97" fmla="*/ 0 h 778"/>
                    <a:gd name="T98" fmla="*/ 0 w 1139"/>
                    <a:gd name="T99" fmla="*/ 0 h 778"/>
                    <a:gd name="T100" fmla="*/ 0 w 1139"/>
                    <a:gd name="T101" fmla="*/ 0 h 778"/>
                    <a:gd name="T102" fmla="*/ 0 w 1139"/>
                    <a:gd name="T103" fmla="*/ 0 h 778"/>
                    <a:gd name="T104" fmla="*/ 0 w 1139"/>
                    <a:gd name="T105" fmla="*/ 0 h 778"/>
                    <a:gd name="T106" fmla="*/ 0 w 1139"/>
                    <a:gd name="T107" fmla="*/ 0 h 778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w 1139"/>
                    <a:gd name="T163" fmla="*/ 0 h 778"/>
                    <a:gd name="T164" fmla="*/ 1139 w 1139"/>
                    <a:gd name="T165" fmla="*/ 778 h 778"/>
                  </a:gdLst>
                  <a:ahLst/>
                  <a:cxnLst>
                    <a:cxn ang="T108">
                      <a:pos x="T0" y="T1"/>
                    </a:cxn>
                    <a:cxn ang="T109">
                      <a:pos x="T2" y="T3"/>
                    </a:cxn>
                    <a:cxn ang="T110">
                      <a:pos x="T4" y="T5"/>
                    </a:cxn>
                    <a:cxn ang="T111">
                      <a:pos x="T6" y="T7"/>
                    </a:cxn>
                    <a:cxn ang="T112">
                      <a:pos x="T8" y="T9"/>
                    </a:cxn>
                    <a:cxn ang="T113">
                      <a:pos x="T10" y="T11"/>
                    </a:cxn>
                    <a:cxn ang="T114">
                      <a:pos x="T12" y="T13"/>
                    </a:cxn>
                    <a:cxn ang="T115">
                      <a:pos x="T14" y="T15"/>
                    </a:cxn>
                    <a:cxn ang="T116">
                      <a:pos x="T16" y="T17"/>
                    </a:cxn>
                    <a:cxn ang="T117">
                      <a:pos x="T18" y="T19"/>
                    </a:cxn>
                    <a:cxn ang="T118">
                      <a:pos x="T20" y="T21"/>
                    </a:cxn>
                    <a:cxn ang="T119">
                      <a:pos x="T22" y="T23"/>
                    </a:cxn>
                    <a:cxn ang="T120">
                      <a:pos x="T24" y="T25"/>
                    </a:cxn>
                    <a:cxn ang="T121">
                      <a:pos x="T26" y="T27"/>
                    </a:cxn>
                    <a:cxn ang="T122">
                      <a:pos x="T28" y="T29"/>
                    </a:cxn>
                    <a:cxn ang="T123">
                      <a:pos x="T30" y="T31"/>
                    </a:cxn>
                    <a:cxn ang="T124">
                      <a:pos x="T32" y="T33"/>
                    </a:cxn>
                    <a:cxn ang="T125">
                      <a:pos x="T34" y="T35"/>
                    </a:cxn>
                    <a:cxn ang="T126">
                      <a:pos x="T36" y="T37"/>
                    </a:cxn>
                    <a:cxn ang="T127">
                      <a:pos x="T38" y="T39"/>
                    </a:cxn>
                    <a:cxn ang="T128">
                      <a:pos x="T40" y="T41"/>
                    </a:cxn>
                    <a:cxn ang="T129">
                      <a:pos x="T42" y="T43"/>
                    </a:cxn>
                    <a:cxn ang="T130">
                      <a:pos x="T44" y="T45"/>
                    </a:cxn>
                    <a:cxn ang="T131">
                      <a:pos x="T46" y="T47"/>
                    </a:cxn>
                    <a:cxn ang="T132">
                      <a:pos x="T48" y="T49"/>
                    </a:cxn>
                    <a:cxn ang="T133">
                      <a:pos x="T50" y="T51"/>
                    </a:cxn>
                    <a:cxn ang="T134">
                      <a:pos x="T52" y="T53"/>
                    </a:cxn>
                    <a:cxn ang="T135">
                      <a:pos x="T54" y="T55"/>
                    </a:cxn>
                    <a:cxn ang="T136">
                      <a:pos x="T56" y="T57"/>
                    </a:cxn>
                    <a:cxn ang="T137">
                      <a:pos x="T58" y="T59"/>
                    </a:cxn>
                    <a:cxn ang="T138">
                      <a:pos x="T60" y="T61"/>
                    </a:cxn>
                    <a:cxn ang="T139">
                      <a:pos x="T62" y="T63"/>
                    </a:cxn>
                    <a:cxn ang="T140">
                      <a:pos x="T64" y="T65"/>
                    </a:cxn>
                    <a:cxn ang="T141">
                      <a:pos x="T66" y="T67"/>
                    </a:cxn>
                    <a:cxn ang="T142">
                      <a:pos x="T68" y="T69"/>
                    </a:cxn>
                    <a:cxn ang="T143">
                      <a:pos x="T70" y="T71"/>
                    </a:cxn>
                    <a:cxn ang="T144">
                      <a:pos x="T72" y="T73"/>
                    </a:cxn>
                    <a:cxn ang="T145">
                      <a:pos x="T74" y="T75"/>
                    </a:cxn>
                    <a:cxn ang="T146">
                      <a:pos x="T76" y="T77"/>
                    </a:cxn>
                    <a:cxn ang="T147">
                      <a:pos x="T78" y="T79"/>
                    </a:cxn>
                    <a:cxn ang="T148">
                      <a:pos x="T80" y="T81"/>
                    </a:cxn>
                    <a:cxn ang="T149">
                      <a:pos x="T82" y="T83"/>
                    </a:cxn>
                    <a:cxn ang="T150">
                      <a:pos x="T84" y="T85"/>
                    </a:cxn>
                    <a:cxn ang="T151">
                      <a:pos x="T86" y="T87"/>
                    </a:cxn>
                    <a:cxn ang="T152">
                      <a:pos x="T88" y="T89"/>
                    </a:cxn>
                    <a:cxn ang="T153">
                      <a:pos x="T90" y="T91"/>
                    </a:cxn>
                    <a:cxn ang="T154">
                      <a:pos x="T92" y="T93"/>
                    </a:cxn>
                    <a:cxn ang="T155">
                      <a:pos x="T94" y="T95"/>
                    </a:cxn>
                    <a:cxn ang="T156">
                      <a:pos x="T96" y="T97"/>
                    </a:cxn>
                    <a:cxn ang="T157">
                      <a:pos x="T98" y="T99"/>
                    </a:cxn>
                    <a:cxn ang="T158">
                      <a:pos x="T100" y="T101"/>
                    </a:cxn>
                    <a:cxn ang="T159">
                      <a:pos x="T102" y="T103"/>
                    </a:cxn>
                    <a:cxn ang="T160">
                      <a:pos x="T104" y="T105"/>
                    </a:cxn>
                    <a:cxn ang="T161">
                      <a:pos x="T106" y="T107"/>
                    </a:cxn>
                  </a:cxnLst>
                  <a:rect l="T162" t="T163" r="T164" b="T165"/>
                  <a:pathLst>
                    <a:path w="1139" h="778">
                      <a:moveTo>
                        <a:pt x="7" y="587"/>
                      </a:moveTo>
                      <a:lnTo>
                        <a:pt x="0" y="682"/>
                      </a:lnTo>
                      <a:lnTo>
                        <a:pt x="742" y="778"/>
                      </a:lnTo>
                      <a:lnTo>
                        <a:pt x="748" y="775"/>
                      </a:lnTo>
                      <a:lnTo>
                        <a:pt x="763" y="767"/>
                      </a:lnTo>
                      <a:lnTo>
                        <a:pt x="787" y="755"/>
                      </a:lnTo>
                      <a:lnTo>
                        <a:pt x="816" y="737"/>
                      </a:lnTo>
                      <a:lnTo>
                        <a:pt x="852" y="714"/>
                      </a:lnTo>
                      <a:lnTo>
                        <a:pt x="891" y="686"/>
                      </a:lnTo>
                      <a:lnTo>
                        <a:pt x="932" y="652"/>
                      </a:lnTo>
                      <a:lnTo>
                        <a:pt x="973" y="613"/>
                      </a:lnTo>
                      <a:lnTo>
                        <a:pt x="1013" y="570"/>
                      </a:lnTo>
                      <a:lnTo>
                        <a:pt x="1051" y="521"/>
                      </a:lnTo>
                      <a:lnTo>
                        <a:pt x="1083" y="466"/>
                      </a:lnTo>
                      <a:lnTo>
                        <a:pt x="1109" y="406"/>
                      </a:lnTo>
                      <a:lnTo>
                        <a:pt x="1129" y="342"/>
                      </a:lnTo>
                      <a:lnTo>
                        <a:pt x="1139" y="271"/>
                      </a:lnTo>
                      <a:lnTo>
                        <a:pt x="1138" y="196"/>
                      </a:lnTo>
                      <a:lnTo>
                        <a:pt x="1124" y="115"/>
                      </a:lnTo>
                      <a:lnTo>
                        <a:pt x="1122" y="110"/>
                      </a:lnTo>
                      <a:lnTo>
                        <a:pt x="1115" y="97"/>
                      </a:lnTo>
                      <a:lnTo>
                        <a:pt x="1102" y="80"/>
                      </a:lnTo>
                      <a:lnTo>
                        <a:pt x="1086" y="59"/>
                      </a:lnTo>
                      <a:lnTo>
                        <a:pt x="1066" y="39"/>
                      </a:lnTo>
                      <a:lnTo>
                        <a:pt x="1041" y="20"/>
                      </a:lnTo>
                      <a:lnTo>
                        <a:pt x="1011" y="7"/>
                      </a:lnTo>
                      <a:lnTo>
                        <a:pt x="978" y="0"/>
                      </a:lnTo>
                      <a:lnTo>
                        <a:pt x="982" y="12"/>
                      </a:lnTo>
                      <a:lnTo>
                        <a:pt x="994" y="46"/>
                      </a:lnTo>
                      <a:lnTo>
                        <a:pt x="1007" y="100"/>
                      </a:lnTo>
                      <a:lnTo>
                        <a:pt x="1019" y="169"/>
                      </a:lnTo>
                      <a:lnTo>
                        <a:pt x="1022" y="252"/>
                      </a:lnTo>
                      <a:lnTo>
                        <a:pt x="1013" y="344"/>
                      </a:lnTo>
                      <a:lnTo>
                        <a:pt x="987" y="444"/>
                      </a:lnTo>
                      <a:lnTo>
                        <a:pt x="940" y="549"/>
                      </a:lnTo>
                      <a:lnTo>
                        <a:pt x="939" y="550"/>
                      </a:lnTo>
                      <a:lnTo>
                        <a:pt x="934" y="553"/>
                      </a:lnTo>
                      <a:lnTo>
                        <a:pt x="927" y="559"/>
                      </a:lnTo>
                      <a:lnTo>
                        <a:pt x="917" y="567"/>
                      </a:lnTo>
                      <a:lnTo>
                        <a:pt x="904" y="575"/>
                      </a:lnTo>
                      <a:lnTo>
                        <a:pt x="890" y="585"/>
                      </a:lnTo>
                      <a:lnTo>
                        <a:pt x="871" y="594"/>
                      </a:lnTo>
                      <a:lnTo>
                        <a:pt x="851" y="603"/>
                      </a:lnTo>
                      <a:lnTo>
                        <a:pt x="828" y="611"/>
                      </a:lnTo>
                      <a:lnTo>
                        <a:pt x="802" y="619"/>
                      </a:lnTo>
                      <a:lnTo>
                        <a:pt x="773" y="625"/>
                      </a:lnTo>
                      <a:lnTo>
                        <a:pt x="741" y="629"/>
                      </a:lnTo>
                      <a:lnTo>
                        <a:pt x="708" y="630"/>
                      </a:lnTo>
                      <a:lnTo>
                        <a:pt x="671" y="629"/>
                      </a:lnTo>
                      <a:lnTo>
                        <a:pt x="631" y="626"/>
                      </a:lnTo>
                      <a:lnTo>
                        <a:pt x="590" y="618"/>
                      </a:lnTo>
                      <a:lnTo>
                        <a:pt x="590" y="720"/>
                      </a:lnTo>
                      <a:lnTo>
                        <a:pt x="26" y="663"/>
                      </a:lnTo>
                      <a:lnTo>
                        <a:pt x="7" y="587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782" name="Freeform 467"/>
                <p:cNvSpPr>
                  <a:spLocks/>
                </p:cNvSpPr>
                <p:nvPr/>
              </p:nvSpPr>
              <p:spPr bwMode="auto">
                <a:xfrm>
                  <a:off x="4862" y="1693"/>
                  <a:ext cx="119" cy="38"/>
                </a:xfrm>
                <a:custGeom>
                  <a:avLst/>
                  <a:gdLst>
                    <a:gd name="T0" fmla="*/ 0 w 837"/>
                    <a:gd name="T1" fmla="*/ 0 h 269"/>
                    <a:gd name="T2" fmla="*/ 0 w 837"/>
                    <a:gd name="T3" fmla="*/ 0 h 269"/>
                    <a:gd name="T4" fmla="*/ 0 w 837"/>
                    <a:gd name="T5" fmla="*/ 0 h 269"/>
                    <a:gd name="T6" fmla="*/ 0 w 837"/>
                    <a:gd name="T7" fmla="*/ 0 h 269"/>
                    <a:gd name="T8" fmla="*/ 0 w 837"/>
                    <a:gd name="T9" fmla="*/ 0 h 26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837"/>
                    <a:gd name="T16" fmla="*/ 0 h 269"/>
                    <a:gd name="T17" fmla="*/ 837 w 837"/>
                    <a:gd name="T18" fmla="*/ 269 h 26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837" h="269">
                      <a:moveTo>
                        <a:pt x="837" y="96"/>
                      </a:moveTo>
                      <a:lnTo>
                        <a:pt x="12" y="0"/>
                      </a:lnTo>
                      <a:lnTo>
                        <a:pt x="0" y="96"/>
                      </a:lnTo>
                      <a:lnTo>
                        <a:pt x="812" y="269"/>
                      </a:lnTo>
                      <a:lnTo>
                        <a:pt x="837" y="9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783" name="Freeform 468"/>
                <p:cNvSpPr>
                  <a:spLocks/>
                </p:cNvSpPr>
                <p:nvPr/>
              </p:nvSpPr>
              <p:spPr bwMode="auto">
                <a:xfrm>
                  <a:off x="4921" y="1705"/>
                  <a:ext cx="51" cy="18"/>
                </a:xfrm>
                <a:custGeom>
                  <a:avLst/>
                  <a:gdLst>
                    <a:gd name="T0" fmla="*/ 0 w 358"/>
                    <a:gd name="T1" fmla="*/ 0 h 122"/>
                    <a:gd name="T2" fmla="*/ 0 w 358"/>
                    <a:gd name="T3" fmla="*/ 0 h 122"/>
                    <a:gd name="T4" fmla="*/ 0 w 358"/>
                    <a:gd name="T5" fmla="*/ 0 h 122"/>
                    <a:gd name="T6" fmla="*/ 0 w 358"/>
                    <a:gd name="T7" fmla="*/ 0 h 122"/>
                    <a:gd name="T8" fmla="*/ 0 w 358"/>
                    <a:gd name="T9" fmla="*/ 0 h 12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58"/>
                    <a:gd name="T16" fmla="*/ 0 h 122"/>
                    <a:gd name="T17" fmla="*/ 358 w 358"/>
                    <a:gd name="T18" fmla="*/ 122 h 12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58" h="122">
                      <a:moveTo>
                        <a:pt x="358" y="53"/>
                      </a:moveTo>
                      <a:lnTo>
                        <a:pt x="5" y="0"/>
                      </a:lnTo>
                      <a:lnTo>
                        <a:pt x="0" y="51"/>
                      </a:lnTo>
                      <a:lnTo>
                        <a:pt x="348" y="122"/>
                      </a:lnTo>
                      <a:lnTo>
                        <a:pt x="358" y="53"/>
                      </a:lnTo>
                      <a:close/>
                    </a:path>
                  </a:pathLst>
                </a:custGeom>
                <a:solidFill>
                  <a:schemeClr val="folHlink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784" name="Freeform 469"/>
                <p:cNvSpPr>
                  <a:spLocks/>
                </p:cNvSpPr>
                <p:nvPr/>
              </p:nvSpPr>
              <p:spPr bwMode="auto">
                <a:xfrm>
                  <a:off x="4869" y="1696"/>
                  <a:ext cx="34" cy="13"/>
                </a:xfrm>
                <a:custGeom>
                  <a:avLst/>
                  <a:gdLst>
                    <a:gd name="T0" fmla="*/ 0 w 239"/>
                    <a:gd name="T1" fmla="*/ 0 h 91"/>
                    <a:gd name="T2" fmla="*/ 0 w 239"/>
                    <a:gd name="T3" fmla="*/ 0 h 91"/>
                    <a:gd name="T4" fmla="*/ 0 w 239"/>
                    <a:gd name="T5" fmla="*/ 0 h 91"/>
                    <a:gd name="T6" fmla="*/ 0 w 239"/>
                    <a:gd name="T7" fmla="*/ 0 h 91"/>
                    <a:gd name="T8" fmla="*/ 0 w 239"/>
                    <a:gd name="T9" fmla="*/ 0 h 9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39"/>
                    <a:gd name="T16" fmla="*/ 0 h 91"/>
                    <a:gd name="T17" fmla="*/ 239 w 239"/>
                    <a:gd name="T18" fmla="*/ 91 h 9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39" h="91">
                      <a:moveTo>
                        <a:pt x="239" y="42"/>
                      </a:moveTo>
                      <a:lnTo>
                        <a:pt x="0" y="0"/>
                      </a:lnTo>
                      <a:lnTo>
                        <a:pt x="2" y="44"/>
                      </a:lnTo>
                      <a:lnTo>
                        <a:pt x="231" y="91"/>
                      </a:lnTo>
                      <a:lnTo>
                        <a:pt x="239" y="42"/>
                      </a:lnTo>
                      <a:close/>
                    </a:path>
                  </a:pathLst>
                </a:custGeom>
                <a:solidFill>
                  <a:schemeClr val="folHlink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785" name="Freeform 470"/>
                <p:cNvSpPr>
                  <a:spLocks/>
                </p:cNvSpPr>
                <p:nvPr/>
              </p:nvSpPr>
              <p:spPr bwMode="auto">
                <a:xfrm>
                  <a:off x="4783" y="1709"/>
                  <a:ext cx="202" cy="67"/>
                </a:xfrm>
                <a:custGeom>
                  <a:avLst/>
                  <a:gdLst>
                    <a:gd name="T0" fmla="*/ 0 w 1409"/>
                    <a:gd name="T1" fmla="*/ 0 h 466"/>
                    <a:gd name="T2" fmla="*/ 0 w 1409"/>
                    <a:gd name="T3" fmla="*/ 0 h 466"/>
                    <a:gd name="T4" fmla="*/ 0 w 1409"/>
                    <a:gd name="T5" fmla="*/ 0 h 466"/>
                    <a:gd name="T6" fmla="*/ 0 w 1409"/>
                    <a:gd name="T7" fmla="*/ 0 h 466"/>
                    <a:gd name="T8" fmla="*/ 0 w 1409"/>
                    <a:gd name="T9" fmla="*/ 0 h 466"/>
                    <a:gd name="T10" fmla="*/ 0 w 1409"/>
                    <a:gd name="T11" fmla="*/ 0 h 466"/>
                    <a:gd name="T12" fmla="*/ 0 w 1409"/>
                    <a:gd name="T13" fmla="*/ 0 h 466"/>
                    <a:gd name="T14" fmla="*/ 0 w 1409"/>
                    <a:gd name="T15" fmla="*/ 0 h 466"/>
                    <a:gd name="T16" fmla="*/ 0 w 1409"/>
                    <a:gd name="T17" fmla="*/ 0 h 466"/>
                    <a:gd name="T18" fmla="*/ 0 w 1409"/>
                    <a:gd name="T19" fmla="*/ 0 h 466"/>
                    <a:gd name="T20" fmla="*/ 0 w 1409"/>
                    <a:gd name="T21" fmla="*/ 0 h 466"/>
                    <a:gd name="T22" fmla="*/ 0 w 1409"/>
                    <a:gd name="T23" fmla="*/ 0 h 466"/>
                    <a:gd name="T24" fmla="*/ 0 w 1409"/>
                    <a:gd name="T25" fmla="*/ 0 h 466"/>
                    <a:gd name="T26" fmla="*/ 0 w 1409"/>
                    <a:gd name="T27" fmla="*/ 0 h 466"/>
                    <a:gd name="T28" fmla="*/ 0 w 1409"/>
                    <a:gd name="T29" fmla="*/ 0 h 466"/>
                    <a:gd name="T30" fmla="*/ 0 w 1409"/>
                    <a:gd name="T31" fmla="*/ 0 h 466"/>
                    <a:gd name="T32" fmla="*/ 0 w 1409"/>
                    <a:gd name="T33" fmla="*/ 0 h 466"/>
                    <a:gd name="T34" fmla="*/ 0 w 1409"/>
                    <a:gd name="T35" fmla="*/ 0 h 466"/>
                    <a:gd name="T36" fmla="*/ 0 w 1409"/>
                    <a:gd name="T37" fmla="*/ 0 h 466"/>
                    <a:gd name="T38" fmla="*/ 0 w 1409"/>
                    <a:gd name="T39" fmla="*/ 0 h 466"/>
                    <a:gd name="T40" fmla="*/ 0 w 1409"/>
                    <a:gd name="T41" fmla="*/ 0 h 466"/>
                    <a:gd name="T42" fmla="*/ 0 w 1409"/>
                    <a:gd name="T43" fmla="*/ 0 h 466"/>
                    <a:gd name="T44" fmla="*/ 0 w 1409"/>
                    <a:gd name="T45" fmla="*/ 0 h 466"/>
                    <a:gd name="T46" fmla="*/ 0 w 1409"/>
                    <a:gd name="T47" fmla="*/ 0 h 466"/>
                    <a:gd name="T48" fmla="*/ 0 w 1409"/>
                    <a:gd name="T49" fmla="*/ 0 h 466"/>
                    <a:gd name="T50" fmla="*/ 0 w 1409"/>
                    <a:gd name="T51" fmla="*/ 0 h 466"/>
                    <a:gd name="T52" fmla="*/ 0 w 1409"/>
                    <a:gd name="T53" fmla="*/ 0 h 466"/>
                    <a:gd name="T54" fmla="*/ 0 w 1409"/>
                    <a:gd name="T55" fmla="*/ 0 h 466"/>
                    <a:gd name="T56" fmla="*/ 0 w 1409"/>
                    <a:gd name="T57" fmla="*/ 0 h 466"/>
                    <a:gd name="T58" fmla="*/ 0 w 1409"/>
                    <a:gd name="T59" fmla="*/ 0 h 466"/>
                    <a:gd name="T60" fmla="*/ 0 w 1409"/>
                    <a:gd name="T61" fmla="*/ 0 h 466"/>
                    <a:gd name="T62" fmla="*/ 0 w 1409"/>
                    <a:gd name="T63" fmla="*/ 0 h 466"/>
                    <a:gd name="T64" fmla="*/ 0 w 1409"/>
                    <a:gd name="T65" fmla="*/ 0 h 466"/>
                    <a:gd name="T66" fmla="*/ 0 w 1409"/>
                    <a:gd name="T67" fmla="*/ 0 h 466"/>
                    <a:gd name="T68" fmla="*/ 0 w 1409"/>
                    <a:gd name="T69" fmla="*/ 0 h 46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1409"/>
                    <a:gd name="T106" fmla="*/ 0 h 466"/>
                    <a:gd name="T107" fmla="*/ 1409 w 1409"/>
                    <a:gd name="T108" fmla="*/ 466 h 466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1409" h="466">
                      <a:moveTo>
                        <a:pt x="0" y="140"/>
                      </a:moveTo>
                      <a:lnTo>
                        <a:pt x="4" y="140"/>
                      </a:lnTo>
                      <a:lnTo>
                        <a:pt x="12" y="138"/>
                      </a:lnTo>
                      <a:lnTo>
                        <a:pt x="27" y="135"/>
                      </a:lnTo>
                      <a:lnTo>
                        <a:pt x="45" y="132"/>
                      </a:lnTo>
                      <a:lnTo>
                        <a:pt x="67" y="128"/>
                      </a:lnTo>
                      <a:lnTo>
                        <a:pt x="92" y="123"/>
                      </a:lnTo>
                      <a:lnTo>
                        <a:pt x="120" y="116"/>
                      </a:lnTo>
                      <a:lnTo>
                        <a:pt x="150" y="108"/>
                      </a:lnTo>
                      <a:lnTo>
                        <a:pt x="181" y="100"/>
                      </a:lnTo>
                      <a:lnTo>
                        <a:pt x="212" y="89"/>
                      </a:lnTo>
                      <a:lnTo>
                        <a:pt x="243" y="78"/>
                      </a:lnTo>
                      <a:lnTo>
                        <a:pt x="273" y="65"/>
                      </a:lnTo>
                      <a:lnTo>
                        <a:pt x="303" y="50"/>
                      </a:lnTo>
                      <a:lnTo>
                        <a:pt x="330" y="35"/>
                      </a:lnTo>
                      <a:lnTo>
                        <a:pt x="355" y="18"/>
                      </a:lnTo>
                      <a:lnTo>
                        <a:pt x="375" y="0"/>
                      </a:lnTo>
                      <a:lnTo>
                        <a:pt x="1409" y="236"/>
                      </a:lnTo>
                      <a:lnTo>
                        <a:pt x="1407" y="239"/>
                      </a:lnTo>
                      <a:lnTo>
                        <a:pt x="1401" y="245"/>
                      </a:lnTo>
                      <a:lnTo>
                        <a:pt x="1392" y="254"/>
                      </a:lnTo>
                      <a:lnTo>
                        <a:pt x="1379" y="265"/>
                      </a:lnTo>
                      <a:lnTo>
                        <a:pt x="1363" y="279"/>
                      </a:lnTo>
                      <a:lnTo>
                        <a:pt x="1345" y="295"/>
                      </a:lnTo>
                      <a:lnTo>
                        <a:pt x="1325" y="313"/>
                      </a:lnTo>
                      <a:lnTo>
                        <a:pt x="1303" y="332"/>
                      </a:lnTo>
                      <a:lnTo>
                        <a:pt x="1279" y="351"/>
                      </a:lnTo>
                      <a:lnTo>
                        <a:pt x="1253" y="371"/>
                      </a:lnTo>
                      <a:lnTo>
                        <a:pt x="1227" y="390"/>
                      </a:lnTo>
                      <a:lnTo>
                        <a:pt x="1200" y="409"/>
                      </a:lnTo>
                      <a:lnTo>
                        <a:pt x="1172" y="426"/>
                      </a:lnTo>
                      <a:lnTo>
                        <a:pt x="1145" y="441"/>
                      </a:lnTo>
                      <a:lnTo>
                        <a:pt x="1117" y="455"/>
                      </a:lnTo>
                      <a:lnTo>
                        <a:pt x="1091" y="466"/>
                      </a:lnTo>
                      <a:lnTo>
                        <a:pt x="0" y="140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786" name="Freeform 471"/>
                <p:cNvSpPr>
                  <a:spLocks/>
                </p:cNvSpPr>
                <p:nvPr/>
              </p:nvSpPr>
              <p:spPr bwMode="auto">
                <a:xfrm>
                  <a:off x="4984" y="1702"/>
                  <a:ext cx="72" cy="32"/>
                </a:xfrm>
                <a:custGeom>
                  <a:avLst/>
                  <a:gdLst>
                    <a:gd name="T0" fmla="*/ 0 w 502"/>
                    <a:gd name="T1" fmla="*/ 0 h 223"/>
                    <a:gd name="T2" fmla="*/ 0 w 502"/>
                    <a:gd name="T3" fmla="*/ 0 h 223"/>
                    <a:gd name="T4" fmla="*/ 0 w 502"/>
                    <a:gd name="T5" fmla="*/ 0 h 223"/>
                    <a:gd name="T6" fmla="*/ 0 w 502"/>
                    <a:gd name="T7" fmla="*/ 0 h 223"/>
                    <a:gd name="T8" fmla="*/ 0 w 502"/>
                    <a:gd name="T9" fmla="*/ 0 h 223"/>
                    <a:gd name="T10" fmla="*/ 0 w 502"/>
                    <a:gd name="T11" fmla="*/ 0 h 2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502"/>
                    <a:gd name="T19" fmla="*/ 0 h 223"/>
                    <a:gd name="T20" fmla="*/ 502 w 502"/>
                    <a:gd name="T21" fmla="*/ 223 h 2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502" h="223">
                      <a:moveTo>
                        <a:pt x="51" y="223"/>
                      </a:moveTo>
                      <a:lnTo>
                        <a:pt x="502" y="90"/>
                      </a:lnTo>
                      <a:lnTo>
                        <a:pt x="229" y="0"/>
                      </a:lnTo>
                      <a:lnTo>
                        <a:pt x="6" y="26"/>
                      </a:lnTo>
                      <a:lnTo>
                        <a:pt x="0" y="211"/>
                      </a:lnTo>
                      <a:lnTo>
                        <a:pt x="51" y="223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787" name="Freeform 472"/>
                <p:cNvSpPr>
                  <a:spLocks/>
                </p:cNvSpPr>
                <p:nvPr/>
              </p:nvSpPr>
              <p:spPr bwMode="auto">
                <a:xfrm>
                  <a:off x="4799" y="1565"/>
                  <a:ext cx="38" cy="152"/>
                </a:xfrm>
                <a:custGeom>
                  <a:avLst/>
                  <a:gdLst>
                    <a:gd name="T0" fmla="*/ 0 w 267"/>
                    <a:gd name="T1" fmla="*/ 0 h 1064"/>
                    <a:gd name="T2" fmla="*/ 0 w 267"/>
                    <a:gd name="T3" fmla="*/ 0 h 1064"/>
                    <a:gd name="T4" fmla="*/ 0 w 267"/>
                    <a:gd name="T5" fmla="*/ 0 h 1064"/>
                    <a:gd name="T6" fmla="*/ 0 w 267"/>
                    <a:gd name="T7" fmla="*/ 0 h 1064"/>
                    <a:gd name="T8" fmla="*/ 0 w 267"/>
                    <a:gd name="T9" fmla="*/ 0 h 1064"/>
                    <a:gd name="T10" fmla="*/ 0 w 267"/>
                    <a:gd name="T11" fmla="*/ 0 h 1064"/>
                    <a:gd name="T12" fmla="*/ 0 w 267"/>
                    <a:gd name="T13" fmla="*/ 0 h 1064"/>
                    <a:gd name="T14" fmla="*/ 0 w 267"/>
                    <a:gd name="T15" fmla="*/ 0 h 1064"/>
                    <a:gd name="T16" fmla="*/ 0 w 267"/>
                    <a:gd name="T17" fmla="*/ 0 h 1064"/>
                    <a:gd name="T18" fmla="*/ 0 w 267"/>
                    <a:gd name="T19" fmla="*/ 0 h 1064"/>
                    <a:gd name="T20" fmla="*/ 0 w 267"/>
                    <a:gd name="T21" fmla="*/ 0 h 1064"/>
                    <a:gd name="T22" fmla="*/ 0 w 267"/>
                    <a:gd name="T23" fmla="*/ 0 h 1064"/>
                    <a:gd name="T24" fmla="*/ 0 w 267"/>
                    <a:gd name="T25" fmla="*/ 0 h 1064"/>
                    <a:gd name="T26" fmla="*/ 0 w 267"/>
                    <a:gd name="T27" fmla="*/ 0 h 1064"/>
                    <a:gd name="T28" fmla="*/ 0 w 267"/>
                    <a:gd name="T29" fmla="*/ 0 h 1064"/>
                    <a:gd name="T30" fmla="*/ 0 w 267"/>
                    <a:gd name="T31" fmla="*/ 0 h 1064"/>
                    <a:gd name="T32" fmla="*/ 0 w 267"/>
                    <a:gd name="T33" fmla="*/ 0 h 1064"/>
                    <a:gd name="T34" fmla="*/ 0 w 267"/>
                    <a:gd name="T35" fmla="*/ 0 h 1064"/>
                    <a:gd name="T36" fmla="*/ 0 w 267"/>
                    <a:gd name="T37" fmla="*/ 0 h 1064"/>
                    <a:gd name="T38" fmla="*/ 0 w 267"/>
                    <a:gd name="T39" fmla="*/ 0 h 1064"/>
                    <a:gd name="T40" fmla="*/ 0 w 267"/>
                    <a:gd name="T41" fmla="*/ 0 h 1064"/>
                    <a:gd name="T42" fmla="*/ 0 w 267"/>
                    <a:gd name="T43" fmla="*/ 0 h 1064"/>
                    <a:gd name="T44" fmla="*/ 0 w 267"/>
                    <a:gd name="T45" fmla="*/ 0 h 1064"/>
                    <a:gd name="T46" fmla="*/ 0 w 267"/>
                    <a:gd name="T47" fmla="*/ 0 h 1064"/>
                    <a:gd name="T48" fmla="*/ 0 w 267"/>
                    <a:gd name="T49" fmla="*/ 0 h 1064"/>
                    <a:gd name="T50" fmla="*/ 0 w 267"/>
                    <a:gd name="T51" fmla="*/ 0 h 1064"/>
                    <a:gd name="T52" fmla="*/ 0 w 267"/>
                    <a:gd name="T53" fmla="*/ 0 h 1064"/>
                    <a:gd name="T54" fmla="*/ 0 w 267"/>
                    <a:gd name="T55" fmla="*/ 0 h 1064"/>
                    <a:gd name="T56" fmla="*/ 0 w 267"/>
                    <a:gd name="T57" fmla="*/ 0 h 1064"/>
                    <a:gd name="T58" fmla="*/ 0 w 267"/>
                    <a:gd name="T59" fmla="*/ 0 h 1064"/>
                    <a:gd name="T60" fmla="*/ 0 w 267"/>
                    <a:gd name="T61" fmla="*/ 0 h 1064"/>
                    <a:gd name="T62" fmla="*/ 0 w 267"/>
                    <a:gd name="T63" fmla="*/ 0 h 1064"/>
                    <a:gd name="T64" fmla="*/ 0 w 267"/>
                    <a:gd name="T65" fmla="*/ 0 h 1064"/>
                    <a:gd name="T66" fmla="*/ 0 w 267"/>
                    <a:gd name="T67" fmla="*/ 0 h 1064"/>
                    <a:gd name="T68" fmla="*/ 0 w 267"/>
                    <a:gd name="T69" fmla="*/ 0 h 1064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267"/>
                    <a:gd name="T106" fmla="*/ 0 h 1064"/>
                    <a:gd name="T107" fmla="*/ 267 w 267"/>
                    <a:gd name="T108" fmla="*/ 1064 h 1064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267" h="1064">
                      <a:moveTo>
                        <a:pt x="267" y="26"/>
                      </a:moveTo>
                      <a:lnTo>
                        <a:pt x="266" y="24"/>
                      </a:lnTo>
                      <a:lnTo>
                        <a:pt x="262" y="22"/>
                      </a:lnTo>
                      <a:lnTo>
                        <a:pt x="254" y="20"/>
                      </a:lnTo>
                      <a:lnTo>
                        <a:pt x="244" y="16"/>
                      </a:lnTo>
                      <a:lnTo>
                        <a:pt x="232" y="12"/>
                      </a:lnTo>
                      <a:lnTo>
                        <a:pt x="218" y="8"/>
                      </a:lnTo>
                      <a:lnTo>
                        <a:pt x="202" y="5"/>
                      </a:lnTo>
                      <a:lnTo>
                        <a:pt x="184" y="1"/>
                      </a:lnTo>
                      <a:lnTo>
                        <a:pt x="164" y="0"/>
                      </a:lnTo>
                      <a:lnTo>
                        <a:pt x="143" y="0"/>
                      </a:lnTo>
                      <a:lnTo>
                        <a:pt x="121" y="3"/>
                      </a:lnTo>
                      <a:lnTo>
                        <a:pt x="98" y="6"/>
                      </a:lnTo>
                      <a:lnTo>
                        <a:pt x="74" y="13"/>
                      </a:lnTo>
                      <a:lnTo>
                        <a:pt x="50" y="22"/>
                      </a:lnTo>
                      <a:lnTo>
                        <a:pt x="25" y="35"/>
                      </a:lnTo>
                      <a:lnTo>
                        <a:pt x="0" y="51"/>
                      </a:lnTo>
                      <a:lnTo>
                        <a:pt x="0" y="1064"/>
                      </a:lnTo>
                      <a:lnTo>
                        <a:pt x="1" y="1064"/>
                      </a:lnTo>
                      <a:lnTo>
                        <a:pt x="7" y="1064"/>
                      </a:lnTo>
                      <a:lnTo>
                        <a:pt x="15" y="1063"/>
                      </a:lnTo>
                      <a:lnTo>
                        <a:pt x="25" y="1062"/>
                      </a:lnTo>
                      <a:lnTo>
                        <a:pt x="37" y="1060"/>
                      </a:lnTo>
                      <a:lnTo>
                        <a:pt x="52" y="1057"/>
                      </a:lnTo>
                      <a:lnTo>
                        <a:pt x="69" y="1054"/>
                      </a:lnTo>
                      <a:lnTo>
                        <a:pt x="88" y="1049"/>
                      </a:lnTo>
                      <a:lnTo>
                        <a:pt x="108" y="1044"/>
                      </a:lnTo>
                      <a:lnTo>
                        <a:pt x="129" y="1037"/>
                      </a:lnTo>
                      <a:lnTo>
                        <a:pt x="152" y="1029"/>
                      </a:lnTo>
                      <a:lnTo>
                        <a:pt x="175" y="1018"/>
                      </a:lnTo>
                      <a:lnTo>
                        <a:pt x="198" y="1007"/>
                      </a:lnTo>
                      <a:lnTo>
                        <a:pt x="222" y="994"/>
                      </a:lnTo>
                      <a:lnTo>
                        <a:pt x="244" y="979"/>
                      </a:lnTo>
                      <a:lnTo>
                        <a:pt x="267" y="962"/>
                      </a:lnTo>
                      <a:lnTo>
                        <a:pt x="267" y="2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788" name="Freeform 473"/>
                <p:cNvSpPr>
                  <a:spLocks/>
                </p:cNvSpPr>
                <p:nvPr/>
              </p:nvSpPr>
              <p:spPr bwMode="auto">
                <a:xfrm>
                  <a:off x="4800" y="1567"/>
                  <a:ext cx="33" cy="128"/>
                </a:xfrm>
                <a:custGeom>
                  <a:avLst/>
                  <a:gdLst>
                    <a:gd name="T0" fmla="*/ 0 w 228"/>
                    <a:gd name="T1" fmla="*/ 0 h 898"/>
                    <a:gd name="T2" fmla="*/ 0 w 228"/>
                    <a:gd name="T3" fmla="*/ 0 h 898"/>
                    <a:gd name="T4" fmla="*/ 0 w 228"/>
                    <a:gd name="T5" fmla="*/ 0 h 898"/>
                    <a:gd name="T6" fmla="*/ 0 w 228"/>
                    <a:gd name="T7" fmla="*/ 0 h 898"/>
                    <a:gd name="T8" fmla="*/ 0 w 228"/>
                    <a:gd name="T9" fmla="*/ 0 h 898"/>
                    <a:gd name="T10" fmla="*/ 0 w 228"/>
                    <a:gd name="T11" fmla="*/ 0 h 898"/>
                    <a:gd name="T12" fmla="*/ 0 w 228"/>
                    <a:gd name="T13" fmla="*/ 0 h 898"/>
                    <a:gd name="T14" fmla="*/ 0 w 228"/>
                    <a:gd name="T15" fmla="*/ 0 h 898"/>
                    <a:gd name="T16" fmla="*/ 0 w 228"/>
                    <a:gd name="T17" fmla="*/ 0 h 898"/>
                    <a:gd name="T18" fmla="*/ 0 w 228"/>
                    <a:gd name="T19" fmla="*/ 0 h 898"/>
                    <a:gd name="T20" fmla="*/ 0 w 228"/>
                    <a:gd name="T21" fmla="*/ 0 h 898"/>
                    <a:gd name="T22" fmla="*/ 0 w 228"/>
                    <a:gd name="T23" fmla="*/ 0 h 898"/>
                    <a:gd name="T24" fmla="*/ 0 w 228"/>
                    <a:gd name="T25" fmla="*/ 0 h 898"/>
                    <a:gd name="T26" fmla="*/ 0 w 228"/>
                    <a:gd name="T27" fmla="*/ 0 h 898"/>
                    <a:gd name="T28" fmla="*/ 0 w 228"/>
                    <a:gd name="T29" fmla="*/ 0 h 898"/>
                    <a:gd name="T30" fmla="*/ 0 w 228"/>
                    <a:gd name="T31" fmla="*/ 0 h 898"/>
                    <a:gd name="T32" fmla="*/ 0 w 228"/>
                    <a:gd name="T33" fmla="*/ 0 h 898"/>
                    <a:gd name="T34" fmla="*/ 0 w 228"/>
                    <a:gd name="T35" fmla="*/ 0 h 898"/>
                    <a:gd name="T36" fmla="*/ 0 w 228"/>
                    <a:gd name="T37" fmla="*/ 0 h 898"/>
                    <a:gd name="T38" fmla="*/ 0 w 228"/>
                    <a:gd name="T39" fmla="*/ 0 h 898"/>
                    <a:gd name="T40" fmla="*/ 0 w 228"/>
                    <a:gd name="T41" fmla="*/ 0 h 898"/>
                    <a:gd name="T42" fmla="*/ 0 w 228"/>
                    <a:gd name="T43" fmla="*/ 0 h 898"/>
                    <a:gd name="T44" fmla="*/ 0 w 228"/>
                    <a:gd name="T45" fmla="*/ 0 h 898"/>
                    <a:gd name="T46" fmla="*/ 0 w 228"/>
                    <a:gd name="T47" fmla="*/ 0 h 898"/>
                    <a:gd name="T48" fmla="*/ 0 w 228"/>
                    <a:gd name="T49" fmla="*/ 0 h 898"/>
                    <a:gd name="T50" fmla="*/ 0 w 228"/>
                    <a:gd name="T51" fmla="*/ 0 h 898"/>
                    <a:gd name="T52" fmla="*/ 0 w 228"/>
                    <a:gd name="T53" fmla="*/ 0 h 898"/>
                    <a:gd name="T54" fmla="*/ 0 w 228"/>
                    <a:gd name="T55" fmla="*/ 0 h 898"/>
                    <a:gd name="T56" fmla="*/ 0 w 228"/>
                    <a:gd name="T57" fmla="*/ 0 h 898"/>
                    <a:gd name="T58" fmla="*/ 0 w 228"/>
                    <a:gd name="T59" fmla="*/ 0 h 898"/>
                    <a:gd name="T60" fmla="*/ 0 w 228"/>
                    <a:gd name="T61" fmla="*/ 0 h 898"/>
                    <a:gd name="T62" fmla="*/ 0 w 228"/>
                    <a:gd name="T63" fmla="*/ 0 h 898"/>
                    <a:gd name="T64" fmla="*/ 0 w 228"/>
                    <a:gd name="T65" fmla="*/ 0 h 898"/>
                    <a:gd name="T66" fmla="*/ 0 w 228"/>
                    <a:gd name="T67" fmla="*/ 0 h 898"/>
                    <a:gd name="T68" fmla="*/ 0 w 228"/>
                    <a:gd name="T69" fmla="*/ 0 h 898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228"/>
                    <a:gd name="T106" fmla="*/ 0 h 898"/>
                    <a:gd name="T107" fmla="*/ 228 w 228"/>
                    <a:gd name="T108" fmla="*/ 898 h 898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228" h="898">
                      <a:moveTo>
                        <a:pt x="228" y="21"/>
                      </a:moveTo>
                      <a:lnTo>
                        <a:pt x="227" y="20"/>
                      </a:lnTo>
                      <a:lnTo>
                        <a:pt x="224" y="19"/>
                      </a:lnTo>
                      <a:lnTo>
                        <a:pt x="217" y="17"/>
                      </a:lnTo>
                      <a:lnTo>
                        <a:pt x="209" y="13"/>
                      </a:lnTo>
                      <a:lnTo>
                        <a:pt x="199" y="10"/>
                      </a:lnTo>
                      <a:lnTo>
                        <a:pt x="186" y="6"/>
                      </a:lnTo>
                      <a:lnTo>
                        <a:pt x="172" y="4"/>
                      </a:lnTo>
                      <a:lnTo>
                        <a:pt x="157" y="2"/>
                      </a:lnTo>
                      <a:lnTo>
                        <a:pt x="140" y="0"/>
                      </a:lnTo>
                      <a:lnTo>
                        <a:pt x="122" y="0"/>
                      </a:lnTo>
                      <a:lnTo>
                        <a:pt x="104" y="2"/>
                      </a:lnTo>
                      <a:lnTo>
                        <a:pt x="83" y="5"/>
                      </a:lnTo>
                      <a:lnTo>
                        <a:pt x="64" y="11"/>
                      </a:lnTo>
                      <a:lnTo>
                        <a:pt x="42" y="19"/>
                      </a:lnTo>
                      <a:lnTo>
                        <a:pt x="21" y="29"/>
                      </a:lnTo>
                      <a:lnTo>
                        <a:pt x="0" y="43"/>
                      </a:lnTo>
                      <a:lnTo>
                        <a:pt x="0" y="898"/>
                      </a:lnTo>
                      <a:lnTo>
                        <a:pt x="1" y="898"/>
                      </a:lnTo>
                      <a:lnTo>
                        <a:pt x="5" y="898"/>
                      </a:lnTo>
                      <a:lnTo>
                        <a:pt x="12" y="897"/>
                      </a:lnTo>
                      <a:lnTo>
                        <a:pt x="21" y="896"/>
                      </a:lnTo>
                      <a:lnTo>
                        <a:pt x="32" y="894"/>
                      </a:lnTo>
                      <a:lnTo>
                        <a:pt x="45" y="892"/>
                      </a:lnTo>
                      <a:lnTo>
                        <a:pt x="59" y="889"/>
                      </a:lnTo>
                      <a:lnTo>
                        <a:pt x="75" y="884"/>
                      </a:lnTo>
                      <a:lnTo>
                        <a:pt x="92" y="879"/>
                      </a:lnTo>
                      <a:lnTo>
                        <a:pt x="111" y="874"/>
                      </a:lnTo>
                      <a:lnTo>
                        <a:pt x="130" y="867"/>
                      </a:lnTo>
                      <a:lnTo>
                        <a:pt x="149" y="858"/>
                      </a:lnTo>
                      <a:lnTo>
                        <a:pt x="169" y="848"/>
                      </a:lnTo>
                      <a:lnTo>
                        <a:pt x="190" y="837"/>
                      </a:lnTo>
                      <a:lnTo>
                        <a:pt x="209" y="824"/>
                      </a:lnTo>
                      <a:lnTo>
                        <a:pt x="228" y="809"/>
                      </a:lnTo>
                      <a:lnTo>
                        <a:pt x="228" y="21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789" name="Freeform 474"/>
                <p:cNvSpPr>
                  <a:spLocks/>
                </p:cNvSpPr>
                <p:nvPr/>
              </p:nvSpPr>
              <p:spPr bwMode="auto">
                <a:xfrm>
                  <a:off x="4801" y="1568"/>
                  <a:ext cx="27" cy="104"/>
                </a:xfrm>
                <a:custGeom>
                  <a:avLst/>
                  <a:gdLst>
                    <a:gd name="T0" fmla="*/ 0 w 192"/>
                    <a:gd name="T1" fmla="*/ 0 h 729"/>
                    <a:gd name="T2" fmla="*/ 0 w 192"/>
                    <a:gd name="T3" fmla="*/ 0 h 729"/>
                    <a:gd name="T4" fmla="*/ 0 w 192"/>
                    <a:gd name="T5" fmla="*/ 0 h 729"/>
                    <a:gd name="T6" fmla="*/ 0 w 192"/>
                    <a:gd name="T7" fmla="*/ 0 h 729"/>
                    <a:gd name="T8" fmla="*/ 0 w 192"/>
                    <a:gd name="T9" fmla="*/ 0 h 729"/>
                    <a:gd name="T10" fmla="*/ 0 w 192"/>
                    <a:gd name="T11" fmla="*/ 0 h 729"/>
                    <a:gd name="T12" fmla="*/ 0 w 192"/>
                    <a:gd name="T13" fmla="*/ 0 h 729"/>
                    <a:gd name="T14" fmla="*/ 0 w 192"/>
                    <a:gd name="T15" fmla="*/ 0 h 729"/>
                    <a:gd name="T16" fmla="*/ 0 w 192"/>
                    <a:gd name="T17" fmla="*/ 0 h 729"/>
                    <a:gd name="T18" fmla="*/ 0 w 192"/>
                    <a:gd name="T19" fmla="*/ 0 h 729"/>
                    <a:gd name="T20" fmla="*/ 0 w 192"/>
                    <a:gd name="T21" fmla="*/ 0 h 729"/>
                    <a:gd name="T22" fmla="*/ 0 w 192"/>
                    <a:gd name="T23" fmla="*/ 0 h 729"/>
                    <a:gd name="T24" fmla="*/ 0 w 192"/>
                    <a:gd name="T25" fmla="*/ 0 h 729"/>
                    <a:gd name="T26" fmla="*/ 0 w 192"/>
                    <a:gd name="T27" fmla="*/ 0 h 729"/>
                    <a:gd name="T28" fmla="*/ 0 w 192"/>
                    <a:gd name="T29" fmla="*/ 0 h 729"/>
                    <a:gd name="T30" fmla="*/ 0 w 192"/>
                    <a:gd name="T31" fmla="*/ 0 h 729"/>
                    <a:gd name="T32" fmla="*/ 0 w 192"/>
                    <a:gd name="T33" fmla="*/ 0 h 729"/>
                    <a:gd name="T34" fmla="*/ 0 w 192"/>
                    <a:gd name="T35" fmla="*/ 0 h 729"/>
                    <a:gd name="T36" fmla="*/ 0 w 192"/>
                    <a:gd name="T37" fmla="*/ 0 h 729"/>
                    <a:gd name="T38" fmla="*/ 0 w 192"/>
                    <a:gd name="T39" fmla="*/ 0 h 729"/>
                    <a:gd name="T40" fmla="*/ 0 w 192"/>
                    <a:gd name="T41" fmla="*/ 0 h 729"/>
                    <a:gd name="T42" fmla="*/ 0 w 192"/>
                    <a:gd name="T43" fmla="*/ 0 h 729"/>
                    <a:gd name="T44" fmla="*/ 0 w 192"/>
                    <a:gd name="T45" fmla="*/ 0 h 729"/>
                    <a:gd name="T46" fmla="*/ 0 w 192"/>
                    <a:gd name="T47" fmla="*/ 0 h 729"/>
                    <a:gd name="T48" fmla="*/ 0 w 192"/>
                    <a:gd name="T49" fmla="*/ 0 h 729"/>
                    <a:gd name="T50" fmla="*/ 0 w 192"/>
                    <a:gd name="T51" fmla="*/ 0 h 729"/>
                    <a:gd name="T52" fmla="*/ 0 w 192"/>
                    <a:gd name="T53" fmla="*/ 0 h 729"/>
                    <a:gd name="T54" fmla="*/ 0 w 192"/>
                    <a:gd name="T55" fmla="*/ 0 h 729"/>
                    <a:gd name="T56" fmla="*/ 0 w 192"/>
                    <a:gd name="T57" fmla="*/ 0 h 729"/>
                    <a:gd name="T58" fmla="*/ 0 w 192"/>
                    <a:gd name="T59" fmla="*/ 0 h 729"/>
                    <a:gd name="T60" fmla="*/ 0 w 192"/>
                    <a:gd name="T61" fmla="*/ 0 h 729"/>
                    <a:gd name="T62" fmla="*/ 0 w 192"/>
                    <a:gd name="T63" fmla="*/ 0 h 729"/>
                    <a:gd name="T64" fmla="*/ 0 w 192"/>
                    <a:gd name="T65" fmla="*/ 0 h 729"/>
                    <a:gd name="T66" fmla="*/ 0 w 192"/>
                    <a:gd name="T67" fmla="*/ 0 h 729"/>
                    <a:gd name="T68" fmla="*/ 0 w 192"/>
                    <a:gd name="T69" fmla="*/ 0 h 729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192"/>
                    <a:gd name="T106" fmla="*/ 0 h 729"/>
                    <a:gd name="T107" fmla="*/ 192 w 192"/>
                    <a:gd name="T108" fmla="*/ 729 h 729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192" h="729">
                      <a:moveTo>
                        <a:pt x="192" y="17"/>
                      </a:moveTo>
                      <a:lnTo>
                        <a:pt x="191" y="17"/>
                      </a:lnTo>
                      <a:lnTo>
                        <a:pt x="187" y="15"/>
                      </a:lnTo>
                      <a:lnTo>
                        <a:pt x="183" y="12"/>
                      </a:lnTo>
                      <a:lnTo>
                        <a:pt x="176" y="10"/>
                      </a:lnTo>
                      <a:lnTo>
                        <a:pt x="167" y="8"/>
                      </a:lnTo>
                      <a:lnTo>
                        <a:pt x="156" y="4"/>
                      </a:lnTo>
                      <a:lnTo>
                        <a:pt x="145" y="2"/>
                      </a:lnTo>
                      <a:lnTo>
                        <a:pt x="132" y="0"/>
                      </a:lnTo>
                      <a:lnTo>
                        <a:pt x="117" y="0"/>
                      </a:lnTo>
                      <a:lnTo>
                        <a:pt x="102" y="0"/>
                      </a:lnTo>
                      <a:lnTo>
                        <a:pt x="86" y="1"/>
                      </a:lnTo>
                      <a:lnTo>
                        <a:pt x="70" y="3"/>
                      </a:lnTo>
                      <a:lnTo>
                        <a:pt x="53" y="8"/>
                      </a:lnTo>
                      <a:lnTo>
                        <a:pt x="35" y="15"/>
                      </a:lnTo>
                      <a:lnTo>
                        <a:pt x="18" y="24"/>
                      </a:lnTo>
                      <a:lnTo>
                        <a:pt x="0" y="35"/>
                      </a:lnTo>
                      <a:lnTo>
                        <a:pt x="0" y="729"/>
                      </a:lnTo>
                      <a:lnTo>
                        <a:pt x="1" y="729"/>
                      </a:lnTo>
                      <a:lnTo>
                        <a:pt x="4" y="729"/>
                      </a:lnTo>
                      <a:lnTo>
                        <a:pt x="10" y="728"/>
                      </a:lnTo>
                      <a:lnTo>
                        <a:pt x="18" y="727"/>
                      </a:lnTo>
                      <a:lnTo>
                        <a:pt x="27" y="726"/>
                      </a:lnTo>
                      <a:lnTo>
                        <a:pt x="37" y="725"/>
                      </a:lnTo>
                      <a:lnTo>
                        <a:pt x="50" y="721"/>
                      </a:lnTo>
                      <a:lnTo>
                        <a:pt x="64" y="719"/>
                      </a:lnTo>
                      <a:lnTo>
                        <a:pt x="77" y="714"/>
                      </a:lnTo>
                      <a:lnTo>
                        <a:pt x="92" y="710"/>
                      </a:lnTo>
                      <a:lnTo>
                        <a:pt x="108" y="704"/>
                      </a:lnTo>
                      <a:lnTo>
                        <a:pt x="125" y="697"/>
                      </a:lnTo>
                      <a:lnTo>
                        <a:pt x="141" y="689"/>
                      </a:lnTo>
                      <a:lnTo>
                        <a:pt x="159" y="680"/>
                      </a:lnTo>
                      <a:lnTo>
                        <a:pt x="176" y="668"/>
                      </a:lnTo>
                      <a:lnTo>
                        <a:pt x="192" y="657"/>
                      </a:lnTo>
                      <a:lnTo>
                        <a:pt x="192" y="17"/>
                      </a:lnTo>
                      <a:close/>
                    </a:path>
                  </a:pathLst>
                </a:custGeom>
                <a:solidFill>
                  <a:srgbClr val="DDDD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790" name="Freeform 475"/>
                <p:cNvSpPr>
                  <a:spLocks/>
                </p:cNvSpPr>
                <p:nvPr/>
              </p:nvSpPr>
              <p:spPr bwMode="auto">
                <a:xfrm>
                  <a:off x="4802" y="1569"/>
                  <a:ext cx="22" cy="81"/>
                </a:xfrm>
                <a:custGeom>
                  <a:avLst/>
                  <a:gdLst>
                    <a:gd name="T0" fmla="*/ 0 w 156"/>
                    <a:gd name="T1" fmla="*/ 0 h 564"/>
                    <a:gd name="T2" fmla="*/ 0 w 156"/>
                    <a:gd name="T3" fmla="*/ 0 h 564"/>
                    <a:gd name="T4" fmla="*/ 0 w 156"/>
                    <a:gd name="T5" fmla="*/ 0 h 564"/>
                    <a:gd name="T6" fmla="*/ 0 w 156"/>
                    <a:gd name="T7" fmla="*/ 0 h 564"/>
                    <a:gd name="T8" fmla="*/ 0 w 156"/>
                    <a:gd name="T9" fmla="*/ 0 h 564"/>
                    <a:gd name="T10" fmla="*/ 0 w 156"/>
                    <a:gd name="T11" fmla="*/ 0 h 564"/>
                    <a:gd name="T12" fmla="*/ 0 w 156"/>
                    <a:gd name="T13" fmla="*/ 0 h 564"/>
                    <a:gd name="T14" fmla="*/ 0 w 156"/>
                    <a:gd name="T15" fmla="*/ 0 h 564"/>
                    <a:gd name="T16" fmla="*/ 0 w 156"/>
                    <a:gd name="T17" fmla="*/ 0 h 564"/>
                    <a:gd name="T18" fmla="*/ 0 w 156"/>
                    <a:gd name="T19" fmla="*/ 0 h 564"/>
                    <a:gd name="T20" fmla="*/ 0 w 156"/>
                    <a:gd name="T21" fmla="*/ 0 h 564"/>
                    <a:gd name="T22" fmla="*/ 0 w 156"/>
                    <a:gd name="T23" fmla="*/ 0 h 564"/>
                    <a:gd name="T24" fmla="*/ 0 w 156"/>
                    <a:gd name="T25" fmla="*/ 0 h 564"/>
                    <a:gd name="T26" fmla="*/ 0 w 156"/>
                    <a:gd name="T27" fmla="*/ 0 h 564"/>
                    <a:gd name="T28" fmla="*/ 0 w 156"/>
                    <a:gd name="T29" fmla="*/ 0 h 564"/>
                    <a:gd name="T30" fmla="*/ 0 w 156"/>
                    <a:gd name="T31" fmla="*/ 0 h 564"/>
                    <a:gd name="T32" fmla="*/ 0 w 156"/>
                    <a:gd name="T33" fmla="*/ 0 h 564"/>
                    <a:gd name="T34" fmla="*/ 0 w 156"/>
                    <a:gd name="T35" fmla="*/ 0 h 564"/>
                    <a:gd name="T36" fmla="*/ 0 w 156"/>
                    <a:gd name="T37" fmla="*/ 0 h 564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56"/>
                    <a:gd name="T58" fmla="*/ 0 h 564"/>
                    <a:gd name="T59" fmla="*/ 156 w 156"/>
                    <a:gd name="T60" fmla="*/ 564 h 564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56" h="564">
                      <a:moveTo>
                        <a:pt x="156" y="15"/>
                      </a:moveTo>
                      <a:lnTo>
                        <a:pt x="153" y="14"/>
                      </a:lnTo>
                      <a:lnTo>
                        <a:pt x="142" y="9"/>
                      </a:lnTo>
                      <a:lnTo>
                        <a:pt x="127" y="4"/>
                      </a:lnTo>
                      <a:lnTo>
                        <a:pt x="108" y="1"/>
                      </a:lnTo>
                      <a:lnTo>
                        <a:pt x="84" y="0"/>
                      </a:lnTo>
                      <a:lnTo>
                        <a:pt x="58" y="3"/>
                      </a:lnTo>
                      <a:lnTo>
                        <a:pt x="29" y="12"/>
                      </a:lnTo>
                      <a:lnTo>
                        <a:pt x="0" y="28"/>
                      </a:lnTo>
                      <a:lnTo>
                        <a:pt x="0" y="564"/>
                      </a:lnTo>
                      <a:lnTo>
                        <a:pt x="4" y="564"/>
                      </a:lnTo>
                      <a:lnTo>
                        <a:pt x="15" y="563"/>
                      </a:lnTo>
                      <a:lnTo>
                        <a:pt x="31" y="560"/>
                      </a:lnTo>
                      <a:lnTo>
                        <a:pt x="52" y="555"/>
                      </a:lnTo>
                      <a:lnTo>
                        <a:pt x="76" y="548"/>
                      </a:lnTo>
                      <a:lnTo>
                        <a:pt x="102" y="537"/>
                      </a:lnTo>
                      <a:lnTo>
                        <a:pt x="128" y="524"/>
                      </a:lnTo>
                      <a:lnTo>
                        <a:pt x="156" y="505"/>
                      </a:lnTo>
                      <a:lnTo>
                        <a:pt x="156" y="15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791" name="Freeform 476"/>
                <p:cNvSpPr>
                  <a:spLocks/>
                </p:cNvSpPr>
                <p:nvPr/>
              </p:nvSpPr>
              <p:spPr bwMode="auto">
                <a:xfrm>
                  <a:off x="4803" y="1571"/>
                  <a:ext cx="17" cy="56"/>
                </a:xfrm>
                <a:custGeom>
                  <a:avLst/>
                  <a:gdLst>
                    <a:gd name="T0" fmla="*/ 0 w 117"/>
                    <a:gd name="T1" fmla="*/ 0 h 396"/>
                    <a:gd name="T2" fmla="*/ 0 w 117"/>
                    <a:gd name="T3" fmla="*/ 0 h 396"/>
                    <a:gd name="T4" fmla="*/ 0 w 117"/>
                    <a:gd name="T5" fmla="*/ 0 h 396"/>
                    <a:gd name="T6" fmla="*/ 0 w 117"/>
                    <a:gd name="T7" fmla="*/ 0 h 396"/>
                    <a:gd name="T8" fmla="*/ 0 w 117"/>
                    <a:gd name="T9" fmla="*/ 0 h 396"/>
                    <a:gd name="T10" fmla="*/ 0 w 117"/>
                    <a:gd name="T11" fmla="*/ 0 h 396"/>
                    <a:gd name="T12" fmla="*/ 0 w 117"/>
                    <a:gd name="T13" fmla="*/ 0 h 396"/>
                    <a:gd name="T14" fmla="*/ 0 w 117"/>
                    <a:gd name="T15" fmla="*/ 0 h 396"/>
                    <a:gd name="T16" fmla="*/ 0 w 117"/>
                    <a:gd name="T17" fmla="*/ 0 h 396"/>
                    <a:gd name="T18" fmla="*/ 0 w 117"/>
                    <a:gd name="T19" fmla="*/ 0 h 396"/>
                    <a:gd name="T20" fmla="*/ 0 w 117"/>
                    <a:gd name="T21" fmla="*/ 0 h 396"/>
                    <a:gd name="T22" fmla="*/ 0 w 117"/>
                    <a:gd name="T23" fmla="*/ 0 h 396"/>
                    <a:gd name="T24" fmla="*/ 0 w 117"/>
                    <a:gd name="T25" fmla="*/ 0 h 396"/>
                    <a:gd name="T26" fmla="*/ 0 w 117"/>
                    <a:gd name="T27" fmla="*/ 0 h 396"/>
                    <a:gd name="T28" fmla="*/ 0 w 117"/>
                    <a:gd name="T29" fmla="*/ 0 h 396"/>
                    <a:gd name="T30" fmla="*/ 0 w 117"/>
                    <a:gd name="T31" fmla="*/ 0 h 396"/>
                    <a:gd name="T32" fmla="*/ 0 w 117"/>
                    <a:gd name="T33" fmla="*/ 0 h 396"/>
                    <a:gd name="T34" fmla="*/ 0 w 117"/>
                    <a:gd name="T35" fmla="*/ 0 h 396"/>
                    <a:gd name="T36" fmla="*/ 0 w 117"/>
                    <a:gd name="T37" fmla="*/ 0 h 39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17"/>
                    <a:gd name="T58" fmla="*/ 0 h 396"/>
                    <a:gd name="T59" fmla="*/ 117 w 117"/>
                    <a:gd name="T60" fmla="*/ 396 h 396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17" h="396">
                      <a:moveTo>
                        <a:pt x="117" y="10"/>
                      </a:moveTo>
                      <a:lnTo>
                        <a:pt x="115" y="9"/>
                      </a:lnTo>
                      <a:lnTo>
                        <a:pt x="107" y="6"/>
                      </a:lnTo>
                      <a:lnTo>
                        <a:pt x="95" y="2"/>
                      </a:lnTo>
                      <a:lnTo>
                        <a:pt x="80" y="0"/>
                      </a:lnTo>
                      <a:lnTo>
                        <a:pt x="63" y="0"/>
                      </a:lnTo>
                      <a:lnTo>
                        <a:pt x="43" y="2"/>
                      </a:lnTo>
                      <a:lnTo>
                        <a:pt x="22" y="9"/>
                      </a:lnTo>
                      <a:lnTo>
                        <a:pt x="0" y="22"/>
                      </a:lnTo>
                      <a:lnTo>
                        <a:pt x="0" y="396"/>
                      </a:lnTo>
                      <a:lnTo>
                        <a:pt x="3" y="396"/>
                      </a:lnTo>
                      <a:lnTo>
                        <a:pt x="11" y="395"/>
                      </a:lnTo>
                      <a:lnTo>
                        <a:pt x="23" y="393"/>
                      </a:lnTo>
                      <a:lnTo>
                        <a:pt x="39" y="389"/>
                      </a:lnTo>
                      <a:lnTo>
                        <a:pt x="58" y="385"/>
                      </a:lnTo>
                      <a:lnTo>
                        <a:pt x="77" y="377"/>
                      </a:lnTo>
                      <a:lnTo>
                        <a:pt x="96" y="365"/>
                      </a:lnTo>
                      <a:lnTo>
                        <a:pt x="117" y="351"/>
                      </a:lnTo>
                      <a:lnTo>
                        <a:pt x="117" y="10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792" name="Freeform 477"/>
                <p:cNvSpPr>
                  <a:spLocks/>
                </p:cNvSpPr>
                <p:nvPr/>
              </p:nvSpPr>
              <p:spPr bwMode="auto">
                <a:xfrm>
                  <a:off x="4804" y="1572"/>
                  <a:ext cx="11" cy="33"/>
                </a:xfrm>
                <a:custGeom>
                  <a:avLst/>
                  <a:gdLst>
                    <a:gd name="T0" fmla="*/ 0 w 80"/>
                    <a:gd name="T1" fmla="*/ 0 h 230"/>
                    <a:gd name="T2" fmla="*/ 0 w 80"/>
                    <a:gd name="T3" fmla="*/ 0 h 230"/>
                    <a:gd name="T4" fmla="*/ 0 w 80"/>
                    <a:gd name="T5" fmla="*/ 0 h 230"/>
                    <a:gd name="T6" fmla="*/ 0 w 80"/>
                    <a:gd name="T7" fmla="*/ 0 h 230"/>
                    <a:gd name="T8" fmla="*/ 0 w 80"/>
                    <a:gd name="T9" fmla="*/ 0 h 230"/>
                    <a:gd name="T10" fmla="*/ 0 w 80"/>
                    <a:gd name="T11" fmla="*/ 0 h 230"/>
                    <a:gd name="T12" fmla="*/ 0 w 80"/>
                    <a:gd name="T13" fmla="*/ 0 h 230"/>
                    <a:gd name="T14" fmla="*/ 0 w 80"/>
                    <a:gd name="T15" fmla="*/ 0 h 230"/>
                    <a:gd name="T16" fmla="*/ 0 w 80"/>
                    <a:gd name="T17" fmla="*/ 0 h 230"/>
                    <a:gd name="T18" fmla="*/ 0 w 80"/>
                    <a:gd name="T19" fmla="*/ 0 h 230"/>
                    <a:gd name="T20" fmla="*/ 0 w 80"/>
                    <a:gd name="T21" fmla="*/ 0 h 230"/>
                    <a:gd name="T22" fmla="*/ 0 w 80"/>
                    <a:gd name="T23" fmla="*/ 0 h 230"/>
                    <a:gd name="T24" fmla="*/ 0 w 80"/>
                    <a:gd name="T25" fmla="*/ 0 h 230"/>
                    <a:gd name="T26" fmla="*/ 0 w 80"/>
                    <a:gd name="T27" fmla="*/ 0 h 230"/>
                    <a:gd name="T28" fmla="*/ 0 w 80"/>
                    <a:gd name="T29" fmla="*/ 0 h 230"/>
                    <a:gd name="T30" fmla="*/ 0 w 80"/>
                    <a:gd name="T31" fmla="*/ 0 h 230"/>
                    <a:gd name="T32" fmla="*/ 0 w 80"/>
                    <a:gd name="T33" fmla="*/ 0 h 230"/>
                    <a:gd name="T34" fmla="*/ 0 w 80"/>
                    <a:gd name="T35" fmla="*/ 0 h 230"/>
                    <a:gd name="T36" fmla="*/ 0 w 80"/>
                    <a:gd name="T37" fmla="*/ 0 h 230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80"/>
                    <a:gd name="T58" fmla="*/ 0 h 230"/>
                    <a:gd name="T59" fmla="*/ 80 w 80"/>
                    <a:gd name="T60" fmla="*/ 230 h 230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80" h="230">
                      <a:moveTo>
                        <a:pt x="80" y="7"/>
                      </a:moveTo>
                      <a:lnTo>
                        <a:pt x="78" y="6"/>
                      </a:lnTo>
                      <a:lnTo>
                        <a:pt x="73" y="5"/>
                      </a:lnTo>
                      <a:lnTo>
                        <a:pt x="65" y="2"/>
                      </a:lnTo>
                      <a:lnTo>
                        <a:pt x="55" y="0"/>
                      </a:lnTo>
                      <a:lnTo>
                        <a:pt x="44" y="0"/>
                      </a:lnTo>
                      <a:lnTo>
                        <a:pt x="30" y="1"/>
                      </a:lnTo>
                      <a:lnTo>
                        <a:pt x="15" y="7"/>
                      </a:lnTo>
                      <a:lnTo>
                        <a:pt x="0" y="15"/>
                      </a:lnTo>
                      <a:lnTo>
                        <a:pt x="0" y="230"/>
                      </a:lnTo>
                      <a:lnTo>
                        <a:pt x="3" y="230"/>
                      </a:lnTo>
                      <a:lnTo>
                        <a:pt x="7" y="229"/>
                      </a:lnTo>
                      <a:lnTo>
                        <a:pt x="16" y="228"/>
                      </a:lnTo>
                      <a:lnTo>
                        <a:pt x="27" y="225"/>
                      </a:lnTo>
                      <a:lnTo>
                        <a:pt x="39" y="222"/>
                      </a:lnTo>
                      <a:lnTo>
                        <a:pt x="53" y="216"/>
                      </a:lnTo>
                      <a:lnTo>
                        <a:pt x="67" y="208"/>
                      </a:lnTo>
                      <a:lnTo>
                        <a:pt x="80" y="199"/>
                      </a:lnTo>
                      <a:lnTo>
                        <a:pt x="80" y="7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793" name="Freeform 478"/>
                <p:cNvSpPr>
                  <a:spLocks/>
                </p:cNvSpPr>
                <p:nvPr/>
              </p:nvSpPr>
              <p:spPr bwMode="auto">
                <a:xfrm>
                  <a:off x="4942" y="1666"/>
                  <a:ext cx="16" cy="17"/>
                </a:xfrm>
                <a:custGeom>
                  <a:avLst/>
                  <a:gdLst>
                    <a:gd name="T0" fmla="*/ 0 w 117"/>
                    <a:gd name="T1" fmla="*/ 0 h 117"/>
                    <a:gd name="T2" fmla="*/ 0 w 117"/>
                    <a:gd name="T3" fmla="*/ 0 h 117"/>
                    <a:gd name="T4" fmla="*/ 0 w 117"/>
                    <a:gd name="T5" fmla="*/ 0 h 117"/>
                    <a:gd name="T6" fmla="*/ 0 w 117"/>
                    <a:gd name="T7" fmla="*/ 0 h 117"/>
                    <a:gd name="T8" fmla="*/ 0 w 117"/>
                    <a:gd name="T9" fmla="*/ 0 h 117"/>
                    <a:gd name="T10" fmla="*/ 0 w 117"/>
                    <a:gd name="T11" fmla="*/ 0 h 117"/>
                    <a:gd name="T12" fmla="*/ 0 w 117"/>
                    <a:gd name="T13" fmla="*/ 0 h 117"/>
                    <a:gd name="T14" fmla="*/ 0 w 117"/>
                    <a:gd name="T15" fmla="*/ 0 h 117"/>
                    <a:gd name="T16" fmla="*/ 0 w 117"/>
                    <a:gd name="T17" fmla="*/ 0 h 117"/>
                    <a:gd name="T18" fmla="*/ 0 w 117"/>
                    <a:gd name="T19" fmla="*/ 0 h 117"/>
                    <a:gd name="T20" fmla="*/ 0 w 117"/>
                    <a:gd name="T21" fmla="*/ 0 h 117"/>
                    <a:gd name="T22" fmla="*/ 0 w 117"/>
                    <a:gd name="T23" fmla="*/ 0 h 117"/>
                    <a:gd name="T24" fmla="*/ 0 w 117"/>
                    <a:gd name="T25" fmla="*/ 0 h 117"/>
                    <a:gd name="T26" fmla="*/ 0 w 117"/>
                    <a:gd name="T27" fmla="*/ 0 h 117"/>
                    <a:gd name="T28" fmla="*/ 0 w 117"/>
                    <a:gd name="T29" fmla="*/ 0 h 117"/>
                    <a:gd name="T30" fmla="*/ 0 w 117"/>
                    <a:gd name="T31" fmla="*/ 0 h 117"/>
                    <a:gd name="T32" fmla="*/ 0 w 117"/>
                    <a:gd name="T33" fmla="*/ 0 h 117"/>
                    <a:gd name="T34" fmla="*/ 0 w 117"/>
                    <a:gd name="T35" fmla="*/ 0 h 117"/>
                    <a:gd name="T36" fmla="*/ 0 w 117"/>
                    <a:gd name="T37" fmla="*/ 0 h 117"/>
                    <a:gd name="T38" fmla="*/ 0 w 117"/>
                    <a:gd name="T39" fmla="*/ 0 h 117"/>
                    <a:gd name="T40" fmla="*/ 0 w 117"/>
                    <a:gd name="T41" fmla="*/ 0 h 117"/>
                    <a:gd name="T42" fmla="*/ 0 w 117"/>
                    <a:gd name="T43" fmla="*/ 0 h 117"/>
                    <a:gd name="T44" fmla="*/ 0 w 117"/>
                    <a:gd name="T45" fmla="*/ 0 h 117"/>
                    <a:gd name="T46" fmla="*/ 0 w 117"/>
                    <a:gd name="T47" fmla="*/ 0 h 117"/>
                    <a:gd name="T48" fmla="*/ 0 w 117"/>
                    <a:gd name="T49" fmla="*/ 0 h 117"/>
                    <a:gd name="T50" fmla="*/ 0 w 117"/>
                    <a:gd name="T51" fmla="*/ 0 h 117"/>
                    <a:gd name="T52" fmla="*/ 0 w 117"/>
                    <a:gd name="T53" fmla="*/ 0 h 117"/>
                    <a:gd name="T54" fmla="*/ 0 w 117"/>
                    <a:gd name="T55" fmla="*/ 0 h 117"/>
                    <a:gd name="T56" fmla="*/ 0 w 117"/>
                    <a:gd name="T57" fmla="*/ 0 h 117"/>
                    <a:gd name="T58" fmla="*/ 0 w 117"/>
                    <a:gd name="T59" fmla="*/ 0 h 117"/>
                    <a:gd name="T60" fmla="*/ 0 w 117"/>
                    <a:gd name="T61" fmla="*/ 0 h 117"/>
                    <a:gd name="T62" fmla="*/ 0 w 117"/>
                    <a:gd name="T63" fmla="*/ 0 h 117"/>
                    <a:gd name="T64" fmla="*/ 0 w 117"/>
                    <a:gd name="T65" fmla="*/ 0 h 117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w 117"/>
                    <a:gd name="T100" fmla="*/ 0 h 117"/>
                    <a:gd name="T101" fmla="*/ 117 w 117"/>
                    <a:gd name="T102" fmla="*/ 117 h 117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T99" t="T100" r="T101" b="T102"/>
                  <a:pathLst>
                    <a:path w="117" h="117">
                      <a:moveTo>
                        <a:pt x="58" y="117"/>
                      </a:moveTo>
                      <a:lnTo>
                        <a:pt x="70" y="116"/>
                      </a:lnTo>
                      <a:lnTo>
                        <a:pt x="81" y="112"/>
                      </a:lnTo>
                      <a:lnTo>
                        <a:pt x="90" y="106"/>
                      </a:lnTo>
                      <a:lnTo>
                        <a:pt x="100" y="100"/>
                      </a:lnTo>
                      <a:lnTo>
                        <a:pt x="106" y="90"/>
                      </a:lnTo>
                      <a:lnTo>
                        <a:pt x="112" y="81"/>
                      </a:lnTo>
                      <a:lnTo>
                        <a:pt x="116" y="70"/>
                      </a:lnTo>
                      <a:lnTo>
                        <a:pt x="117" y="58"/>
                      </a:lnTo>
                      <a:lnTo>
                        <a:pt x="116" y="46"/>
                      </a:lnTo>
                      <a:lnTo>
                        <a:pt x="112" y="35"/>
                      </a:lnTo>
                      <a:lnTo>
                        <a:pt x="106" y="25"/>
                      </a:lnTo>
                      <a:lnTo>
                        <a:pt x="100" y="17"/>
                      </a:lnTo>
                      <a:lnTo>
                        <a:pt x="90" y="9"/>
                      </a:lnTo>
                      <a:lnTo>
                        <a:pt x="81" y="4"/>
                      </a:lnTo>
                      <a:lnTo>
                        <a:pt x="70" y="1"/>
                      </a:lnTo>
                      <a:lnTo>
                        <a:pt x="58" y="0"/>
                      </a:lnTo>
                      <a:lnTo>
                        <a:pt x="47" y="1"/>
                      </a:lnTo>
                      <a:lnTo>
                        <a:pt x="36" y="4"/>
                      </a:lnTo>
                      <a:lnTo>
                        <a:pt x="26" y="9"/>
                      </a:lnTo>
                      <a:lnTo>
                        <a:pt x="17" y="17"/>
                      </a:lnTo>
                      <a:lnTo>
                        <a:pt x="10" y="25"/>
                      </a:lnTo>
                      <a:lnTo>
                        <a:pt x="5" y="35"/>
                      </a:lnTo>
                      <a:lnTo>
                        <a:pt x="1" y="46"/>
                      </a:lnTo>
                      <a:lnTo>
                        <a:pt x="0" y="58"/>
                      </a:lnTo>
                      <a:lnTo>
                        <a:pt x="1" y="70"/>
                      </a:lnTo>
                      <a:lnTo>
                        <a:pt x="5" y="81"/>
                      </a:lnTo>
                      <a:lnTo>
                        <a:pt x="10" y="90"/>
                      </a:lnTo>
                      <a:lnTo>
                        <a:pt x="17" y="100"/>
                      </a:lnTo>
                      <a:lnTo>
                        <a:pt x="26" y="106"/>
                      </a:lnTo>
                      <a:lnTo>
                        <a:pt x="36" y="112"/>
                      </a:lnTo>
                      <a:lnTo>
                        <a:pt x="47" y="116"/>
                      </a:lnTo>
                      <a:lnTo>
                        <a:pt x="58" y="117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794" name="Freeform 479"/>
                <p:cNvSpPr>
                  <a:spLocks/>
                </p:cNvSpPr>
                <p:nvPr/>
              </p:nvSpPr>
              <p:spPr bwMode="auto">
                <a:xfrm>
                  <a:off x="4890" y="1666"/>
                  <a:ext cx="9" cy="9"/>
                </a:xfrm>
                <a:custGeom>
                  <a:avLst/>
                  <a:gdLst>
                    <a:gd name="T0" fmla="*/ 0 w 58"/>
                    <a:gd name="T1" fmla="*/ 0 h 59"/>
                    <a:gd name="T2" fmla="*/ 0 w 58"/>
                    <a:gd name="T3" fmla="*/ 0 h 59"/>
                    <a:gd name="T4" fmla="*/ 0 w 58"/>
                    <a:gd name="T5" fmla="*/ 0 h 59"/>
                    <a:gd name="T6" fmla="*/ 0 w 58"/>
                    <a:gd name="T7" fmla="*/ 0 h 59"/>
                    <a:gd name="T8" fmla="*/ 0 w 58"/>
                    <a:gd name="T9" fmla="*/ 0 h 59"/>
                    <a:gd name="T10" fmla="*/ 0 w 58"/>
                    <a:gd name="T11" fmla="*/ 0 h 59"/>
                    <a:gd name="T12" fmla="*/ 0 w 58"/>
                    <a:gd name="T13" fmla="*/ 0 h 59"/>
                    <a:gd name="T14" fmla="*/ 0 w 58"/>
                    <a:gd name="T15" fmla="*/ 0 h 59"/>
                    <a:gd name="T16" fmla="*/ 0 w 58"/>
                    <a:gd name="T17" fmla="*/ 0 h 59"/>
                    <a:gd name="T18" fmla="*/ 0 w 58"/>
                    <a:gd name="T19" fmla="*/ 0 h 59"/>
                    <a:gd name="T20" fmla="*/ 0 w 58"/>
                    <a:gd name="T21" fmla="*/ 0 h 59"/>
                    <a:gd name="T22" fmla="*/ 0 w 58"/>
                    <a:gd name="T23" fmla="*/ 0 h 59"/>
                    <a:gd name="T24" fmla="*/ 0 w 58"/>
                    <a:gd name="T25" fmla="*/ 0 h 59"/>
                    <a:gd name="T26" fmla="*/ 0 w 58"/>
                    <a:gd name="T27" fmla="*/ 0 h 59"/>
                    <a:gd name="T28" fmla="*/ 0 w 58"/>
                    <a:gd name="T29" fmla="*/ 0 h 59"/>
                    <a:gd name="T30" fmla="*/ 0 w 58"/>
                    <a:gd name="T31" fmla="*/ 0 h 59"/>
                    <a:gd name="T32" fmla="*/ 0 w 58"/>
                    <a:gd name="T33" fmla="*/ 0 h 59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58"/>
                    <a:gd name="T52" fmla="*/ 0 h 59"/>
                    <a:gd name="T53" fmla="*/ 58 w 58"/>
                    <a:gd name="T54" fmla="*/ 59 h 59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58" h="59">
                      <a:moveTo>
                        <a:pt x="29" y="59"/>
                      </a:moveTo>
                      <a:lnTo>
                        <a:pt x="40" y="56"/>
                      </a:lnTo>
                      <a:lnTo>
                        <a:pt x="50" y="49"/>
                      </a:lnTo>
                      <a:lnTo>
                        <a:pt x="56" y="40"/>
                      </a:lnTo>
                      <a:lnTo>
                        <a:pt x="58" y="29"/>
                      </a:lnTo>
                      <a:lnTo>
                        <a:pt x="56" y="17"/>
                      </a:lnTo>
                      <a:lnTo>
                        <a:pt x="50" y="8"/>
                      </a:lnTo>
                      <a:lnTo>
                        <a:pt x="40" y="2"/>
                      </a:lnTo>
                      <a:lnTo>
                        <a:pt x="29" y="0"/>
                      </a:lnTo>
                      <a:lnTo>
                        <a:pt x="17" y="2"/>
                      </a:lnTo>
                      <a:lnTo>
                        <a:pt x="8" y="8"/>
                      </a:lnTo>
                      <a:lnTo>
                        <a:pt x="2" y="17"/>
                      </a:lnTo>
                      <a:lnTo>
                        <a:pt x="0" y="29"/>
                      </a:lnTo>
                      <a:lnTo>
                        <a:pt x="2" y="40"/>
                      </a:lnTo>
                      <a:lnTo>
                        <a:pt x="8" y="49"/>
                      </a:lnTo>
                      <a:lnTo>
                        <a:pt x="17" y="56"/>
                      </a:lnTo>
                      <a:lnTo>
                        <a:pt x="29" y="5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795" name="Freeform 480"/>
                <p:cNvSpPr>
                  <a:spLocks/>
                </p:cNvSpPr>
                <p:nvPr/>
              </p:nvSpPr>
              <p:spPr bwMode="auto">
                <a:xfrm>
                  <a:off x="4905" y="1667"/>
                  <a:ext cx="8" cy="8"/>
                </a:xfrm>
                <a:custGeom>
                  <a:avLst/>
                  <a:gdLst>
                    <a:gd name="T0" fmla="*/ 0 w 58"/>
                    <a:gd name="T1" fmla="*/ 0 h 59"/>
                    <a:gd name="T2" fmla="*/ 0 w 58"/>
                    <a:gd name="T3" fmla="*/ 0 h 59"/>
                    <a:gd name="T4" fmla="*/ 0 w 58"/>
                    <a:gd name="T5" fmla="*/ 0 h 59"/>
                    <a:gd name="T6" fmla="*/ 0 w 58"/>
                    <a:gd name="T7" fmla="*/ 0 h 59"/>
                    <a:gd name="T8" fmla="*/ 0 w 58"/>
                    <a:gd name="T9" fmla="*/ 0 h 59"/>
                    <a:gd name="T10" fmla="*/ 0 w 58"/>
                    <a:gd name="T11" fmla="*/ 0 h 59"/>
                    <a:gd name="T12" fmla="*/ 0 w 58"/>
                    <a:gd name="T13" fmla="*/ 0 h 59"/>
                    <a:gd name="T14" fmla="*/ 0 w 58"/>
                    <a:gd name="T15" fmla="*/ 0 h 59"/>
                    <a:gd name="T16" fmla="*/ 0 w 58"/>
                    <a:gd name="T17" fmla="*/ 0 h 59"/>
                    <a:gd name="T18" fmla="*/ 0 w 58"/>
                    <a:gd name="T19" fmla="*/ 0 h 59"/>
                    <a:gd name="T20" fmla="*/ 0 w 58"/>
                    <a:gd name="T21" fmla="*/ 0 h 59"/>
                    <a:gd name="T22" fmla="*/ 0 w 58"/>
                    <a:gd name="T23" fmla="*/ 0 h 59"/>
                    <a:gd name="T24" fmla="*/ 0 w 58"/>
                    <a:gd name="T25" fmla="*/ 0 h 59"/>
                    <a:gd name="T26" fmla="*/ 0 w 58"/>
                    <a:gd name="T27" fmla="*/ 0 h 59"/>
                    <a:gd name="T28" fmla="*/ 0 w 58"/>
                    <a:gd name="T29" fmla="*/ 0 h 59"/>
                    <a:gd name="T30" fmla="*/ 0 w 58"/>
                    <a:gd name="T31" fmla="*/ 0 h 59"/>
                    <a:gd name="T32" fmla="*/ 0 w 58"/>
                    <a:gd name="T33" fmla="*/ 0 h 59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58"/>
                    <a:gd name="T52" fmla="*/ 0 h 59"/>
                    <a:gd name="T53" fmla="*/ 58 w 58"/>
                    <a:gd name="T54" fmla="*/ 59 h 59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58" h="59">
                      <a:moveTo>
                        <a:pt x="29" y="59"/>
                      </a:moveTo>
                      <a:lnTo>
                        <a:pt x="41" y="57"/>
                      </a:lnTo>
                      <a:lnTo>
                        <a:pt x="50" y="51"/>
                      </a:lnTo>
                      <a:lnTo>
                        <a:pt x="56" y="42"/>
                      </a:lnTo>
                      <a:lnTo>
                        <a:pt x="58" y="30"/>
                      </a:lnTo>
                      <a:lnTo>
                        <a:pt x="56" y="19"/>
                      </a:lnTo>
                      <a:lnTo>
                        <a:pt x="50" y="9"/>
                      </a:lnTo>
                      <a:lnTo>
                        <a:pt x="41" y="3"/>
                      </a:lnTo>
                      <a:lnTo>
                        <a:pt x="29" y="0"/>
                      </a:lnTo>
                      <a:lnTo>
                        <a:pt x="18" y="3"/>
                      </a:lnTo>
                      <a:lnTo>
                        <a:pt x="9" y="9"/>
                      </a:lnTo>
                      <a:lnTo>
                        <a:pt x="2" y="19"/>
                      </a:lnTo>
                      <a:lnTo>
                        <a:pt x="0" y="30"/>
                      </a:lnTo>
                      <a:lnTo>
                        <a:pt x="2" y="42"/>
                      </a:lnTo>
                      <a:lnTo>
                        <a:pt x="9" y="51"/>
                      </a:lnTo>
                      <a:lnTo>
                        <a:pt x="18" y="57"/>
                      </a:lnTo>
                      <a:lnTo>
                        <a:pt x="29" y="5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796" name="Freeform 481"/>
                <p:cNvSpPr>
                  <a:spLocks/>
                </p:cNvSpPr>
                <p:nvPr/>
              </p:nvSpPr>
              <p:spPr bwMode="auto">
                <a:xfrm>
                  <a:off x="4849" y="1552"/>
                  <a:ext cx="23" cy="114"/>
                </a:xfrm>
                <a:custGeom>
                  <a:avLst/>
                  <a:gdLst>
                    <a:gd name="T0" fmla="*/ 0 w 166"/>
                    <a:gd name="T1" fmla="*/ 0 h 800"/>
                    <a:gd name="T2" fmla="*/ 0 w 166"/>
                    <a:gd name="T3" fmla="*/ 0 h 800"/>
                    <a:gd name="T4" fmla="*/ 0 w 166"/>
                    <a:gd name="T5" fmla="*/ 0 h 800"/>
                    <a:gd name="T6" fmla="*/ 0 w 166"/>
                    <a:gd name="T7" fmla="*/ 0 h 800"/>
                    <a:gd name="T8" fmla="*/ 0 w 166"/>
                    <a:gd name="T9" fmla="*/ 0 h 800"/>
                    <a:gd name="T10" fmla="*/ 0 w 166"/>
                    <a:gd name="T11" fmla="*/ 0 h 800"/>
                    <a:gd name="T12" fmla="*/ 0 w 166"/>
                    <a:gd name="T13" fmla="*/ 0 h 800"/>
                    <a:gd name="T14" fmla="*/ 0 w 166"/>
                    <a:gd name="T15" fmla="*/ 0 h 800"/>
                    <a:gd name="T16" fmla="*/ 0 w 166"/>
                    <a:gd name="T17" fmla="*/ 0 h 800"/>
                    <a:gd name="T18" fmla="*/ 0 w 166"/>
                    <a:gd name="T19" fmla="*/ 0 h 800"/>
                    <a:gd name="T20" fmla="*/ 0 w 166"/>
                    <a:gd name="T21" fmla="*/ 0 h 800"/>
                    <a:gd name="T22" fmla="*/ 0 w 166"/>
                    <a:gd name="T23" fmla="*/ 0 h 800"/>
                    <a:gd name="T24" fmla="*/ 0 w 166"/>
                    <a:gd name="T25" fmla="*/ 0 h 800"/>
                    <a:gd name="T26" fmla="*/ 0 w 166"/>
                    <a:gd name="T27" fmla="*/ 0 h 800"/>
                    <a:gd name="T28" fmla="*/ 0 w 166"/>
                    <a:gd name="T29" fmla="*/ 0 h 800"/>
                    <a:gd name="T30" fmla="*/ 0 w 166"/>
                    <a:gd name="T31" fmla="*/ 0 h 800"/>
                    <a:gd name="T32" fmla="*/ 0 w 166"/>
                    <a:gd name="T33" fmla="*/ 0 h 800"/>
                    <a:gd name="T34" fmla="*/ 0 w 166"/>
                    <a:gd name="T35" fmla="*/ 0 h 800"/>
                    <a:gd name="T36" fmla="*/ 0 w 166"/>
                    <a:gd name="T37" fmla="*/ 0 h 800"/>
                    <a:gd name="T38" fmla="*/ 0 w 166"/>
                    <a:gd name="T39" fmla="*/ 0 h 800"/>
                    <a:gd name="T40" fmla="*/ 0 w 166"/>
                    <a:gd name="T41" fmla="*/ 0 h 800"/>
                    <a:gd name="T42" fmla="*/ 0 w 166"/>
                    <a:gd name="T43" fmla="*/ 0 h 800"/>
                    <a:gd name="T44" fmla="*/ 0 w 166"/>
                    <a:gd name="T45" fmla="*/ 0 h 800"/>
                    <a:gd name="T46" fmla="*/ 0 w 166"/>
                    <a:gd name="T47" fmla="*/ 0 h 800"/>
                    <a:gd name="T48" fmla="*/ 0 w 166"/>
                    <a:gd name="T49" fmla="*/ 0 h 800"/>
                    <a:gd name="T50" fmla="*/ 0 w 166"/>
                    <a:gd name="T51" fmla="*/ 0 h 800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66"/>
                    <a:gd name="T79" fmla="*/ 0 h 800"/>
                    <a:gd name="T80" fmla="*/ 166 w 166"/>
                    <a:gd name="T81" fmla="*/ 800 h 800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66" h="800">
                      <a:moveTo>
                        <a:pt x="52" y="16"/>
                      </a:moveTo>
                      <a:lnTo>
                        <a:pt x="47" y="32"/>
                      </a:lnTo>
                      <a:lnTo>
                        <a:pt x="36" y="77"/>
                      </a:lnTo>
                      <a:lnTo>
                        <a:pt x="21" y="148"/>
                      </a:lnTo>
                      <a:lnTo>
                        <a:pt x="8" y="244"/>
                      </a:lnTo>
                      <a:lnTo>
                        <a:pt x="0" y="359"/>
                      </a:lnTo>
                      <a:lnTo>
                        <a:pt x="2" y="492"/>
                      </a:lnTo>
                      <a:lnTo>
                        <a:pt x="15" y="640"/>
                      </a:lnTo>
                      <a:lnTo>
                        <a:pt x="46" y="800"/>
                      </a:lnTo>
                      <a:lnTo>
                        <a:pt x="161" y="794"/>
                      </a:lnTo>
                      <a:lnTo>
                        <a:pt x="156" y="770"/>
                      </a:lnTo>
                      <a:lnTo>
                        <a:pt x="145" y="706"/>
                      </a:lnTo>
                      <a:lnTo>
                        <a:pt x="131" y="610"/>
                      </a:lnTo>
                      <a:lnTo>
                        <a:pt x="118" y="493"/>
                      </a:lnTo>
                      <a:lnTo>
                        <a:pt x="111" y="364"/>
                      </a:lnTo>
                      <a:lnTo>
                        <a:pt x="115" y="235"/>
                      </a:lnTo>
                      <a:lnTo>
                        <a:pt x="132" y="113"/>
                      </a:lnTo>
                      <a:lnTo>
                        <a:pt x="166" y="9"/>
                      </a:lnTo>
                      <a:lnTo>
                        <a:pt x="166" y="8"/>
                      </a:lnTo>
                      <a:lnTo>
                        <a:pt x="166" y="6"/>
                      </a:lnTo>
                      <a:lnTo>
                        <a:pt x="164" y="4"/>
                      </a:lnTo>
                      <a:lnTo>
                        <a:pt x="157" y="0"/>
                      </a:lnTo>
                      <a:lnTo>
                        <a:pt x="143" y="0"/>
                      </a:lnTo>
                      <a:lnTo>
                        <a:pt x="123" y="1"/>
                      </a:lnTo>
                      <a:lnTo>
                        <a:pt x="93" y="7"/>
                      </a:lnTo>
                      <a:lnTo>
                        <a:pt x="52" y="1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797" name="Freeform 482"/>
                <p:cNvSpPr>
                  <a:spLocks/>
                </p:cNvSpPr>
                <p:nvPr/>
              </p:nvSpPr>
              <p:spPr bwMode="auto">
                <a:xfrm>
                  <a:off x="4971" y="1538"/>
                  <a:ext cx="32" cy="128"/>
                </a:xfrm>
                <a:custGeom>
                  <a:avLst/>
                  <a:gdLst>
                    <a:gd name="T0" fmla="*/ 0 w 225"/>
                    <a:gd name="T1" fmla="*/ 0 h 893"/>
                    <a:gd name="T2" fmla="*/ 0 w 225"/>
                    <a:gd name="T3" fmla="*/ 0 h 893"/>
                    <a:gd name="T4" fmla="*/ 0 w 225"/>
                    <a:gd name="T5" fmla="*/ 0 h 893"/>
                    <a:gd name="T6" fmla="*/ 0 w 225"/>
                    <a:gd name="T7" fmla="*/ 0 h 893"/>
                    <a:gd name="T8" fmla="*/ 0 w 225"/>
                    <a:gd name="T9" fmla="*/ 0 h 893"/>
                    <a:gd name="T10" fmla="*/ 0 w 225"/>
                    <a:gd name="T11" fmla="*/ 0 h 893"/>
                    <a:gd name="T12" fmla="*/ 0 w 225"/>
                    <a:gd name="T13" fmla="*/ 0 h 893"/>
                    <a:gd name="T14" fmla="*/ 0 w 225"/>
                    <a:gd name="T15" fmla="*/ 0 h 893"/>
                    <a:gd name="T16" fmla="*/ 0 w 225"/>
                    <a:gd name="T17" fmla="*/ 0 h 893"/>
                    <a:gd name="T18" fmla="*/ 0 w 225"/>
                    <a:gd name="T19" fmla="*/ 0 h 893"/>
                    <a:gd name="T20" fmla="*/ 0 w 225"/>
                    <a:gd name="T21" fmla="*/ 0 h 893"/>
                    <a:gd name="T22" fmla="*/ 0 w 225"/>
                    <a:gd name="T23" fmla="*/ 0 h 893"/>
                    <a:gd name="T24" fmla="*/ 0 w 225"/>
                    <a:gd name="T25" fmla="*/ 0 h 893"/>
                    <a:gd name="T26" fmla="*/ 0 w 225"/>
                    <a:gd name="T27" fmla="*/ 0 h 893"/>
                    <a:gd name="T28" fmla="*/ 0 w 225"/>
                    <a:gd name="T29" fmla="*/ 0 h 893"/>
                    <a:gd name="T30" fmla="*/ 0 w 225"/>
                    <a:gd name="T31" fmla="*/ 0 h 893"/>
                    <a:gd name="T32" fmla="*/ 0 w 225"/>
                    <a:gd name="T33" fmla="*/ 0 h 893"/>
                    <a:gd name="T34" fmla="*/ 0 w 225"/>
                    <a:gd name="T35" fmla="*/ 0 h 893"/>
                    <a:gd name="T36" fmla="*/ 0 w 225"/>
                    <a:gd name="T37" fmla="*/ 0 h 893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225"/>
                    <a:gd name="T58" fmla="*/ 0 h 893"/>
                    <a:gd name="T59" fmla="*/ 225 w 225"/>
                    <a:gd name="T60" fmla="*/ 893 h 893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225" h="893">
                      <a:moveTo>
                        <a:pt x="225" y="6"/>
                      </a:moveTo>
                      <a:lnTo>
                        <a:pt x="219" y="12"/>
                      </a:lnTo>
                      <a:lnTo>
                        <a:pt x="204" y="35"/>
                      </a:lnTo>
                      <a:lnTo>
                        <a:pt x="185" y="82"/>
                      </a:lnTo>
                      <a:lnTo>
                        <a:pt x="165" y="158"/>
                      </a:lnTo>
                      <a:lnTo>
                        <a:pt x="149" y="270"/>
                      </a:lnTo>
                      <a:lnTo>
                        <a:pt x="141" y="427"/>
                      </a:lnTo>
                      <a:lnTo>
                        <a:pt x="146" y="631"/>
                      </a:lnTo>
                      <a:lnTo>
                        <a:pt x="168" y="893"/>
                      </a:lnTo>
                      <a:lnTo>
                        <a:pt x="41" y="893"/>
                      </a:lnTo>
                      <a:lnTo>
                        <a:pt x="36" y="867"/>
                      </a:lnTo>
                      <a:lnTo>
                        <a:pt x="26" y="794"/>
                      </a:lnTo>
                      <a:lnTo>
                        <a:pt x="13" y="686"/>
                      </a:lnTo>
                      <a:lnTo>
                        <a:pt x="3" y="554"/>
                      </a:lnTo>
                      <a:lnTo>
                        <a:pt x="0" y="408"/>
                      </a:lnTo>
                      <a:lnTo>
                        <a:pt x="6" y="260"/>
                      </a:lnTo>
                      <a:lnTo>
                        <a:pt x="30" y="121"/>
                      </a:lnTo>
                      <a:lnTo>
                        <a:pt x="73" y="0"/>
                      </a:lnTo>
                      <a:lnTo>
                        <a:pt x="225" y="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798" name="Freeform 483"/>
                <p:cNvSpPr>
                  <a:spLocks/>
                </p:cNvSpPr>
                <p:nvPr/>
              </p:nvSpPr>
              <p:spPr bwMode="auto">
                <a:xfrm>
                  <a:off x="4849" y="1559"/>
                  <a:ext cx="21" cy="100"/>
                </a:xfrm>
                <a:custGeom>
                  <a:avLst/>
                  <a:gdLst>
                    <a:gd name="T0" fmla="*/ 0 w 145"/>
                    <a:gd name="T1" fmla="*/ 0 h 699"/>
                    <a:gd name="T2" fmla="*/ 0 w 145"/>
                    <a:gd name="T3" fmla="*/ 0 h 699"/>
                    <a:gd name="T4" fmla="*/ 0 w 145"/>
                    <a:gd name="T5" fmla="*/ 0 h 699"/>
                    <a:gd name="T6" fmla="*/ 0 w 145"/>
                    <a:gd name="T7" fmla="*/ 0 h 699"/>
                    <a:gd name="T8" fmla="*/ 0 w 145"/>
                    <a:gd name="T9" fmla="*/ 0 h 699"/>
                    <a:gd name="T10" fmla="*/ 0 w 145"/>
                    <a:gd name="T11" fmla="*/ 0 h 699"/>
                    <a:gd name="T12" fmla="*/ 0 w 145"/>
                    <a:gd name="T13" fmla="*/ 0 h 699"/>
                    <a:gd name="T14" fmla="*/ 0 w 145"/>
                    <a:gd name="T15" fmla="*/ 0 h 699"/>
                    <a:gd name="T16" fmla="*/ 0 w 145"/>
                    <a:gd name="T17" fmla="*/ 0 h 699"/>
                    <a:gd name="T18" fmla="*/ 0 w 145"/>
                    <a:gd name="T19" fmla="*/ 0 h 699"/>
                    <a:gd name="T20" fmla="*/ 0 w 145"/>
                    <a:gd name="T21" fmla="*/ 0 h 699"/>
                    <a:gd name="T22" fmla="*/ 0 w 145"/>
                    <a:gd name="T23" fmla="*/ 0 h 699"/>
                    <a:gd name="T24" fmla="*/ 0 w 145"/>
                    <a:gd name="T25" fmla="*/ 0 h 699"/>
                    <a:gd name="T26" fmla="*/ 0 w 145"/>
                    <a:gd name="T27" fmla="*/ 0 h 699"/>
                    <a:gd name="T28" fmla="*/ 0 w 145"/>
                    <a:gd name="T29" fmla="*/ 0 h 699"/>
                    <a:gd name="T30" fmla="*/ 0 w 145"/>
                    <a:gd name="T31" fmla="*/ 0 h 699"/>
                    <a:gd name="T32" fmla="*/ 0 w 145"/>
                    <a:gd name="T33" fmla="*/ 0 h 699"/>
                    <a:gd name="T34" fmla="*/ 0 w 145"/>
                    <a:gd name="T35" fmla="*/ 0 h 699"/>
                    <a:gd name="T36" fmla="*/ 0 w 145"/>
                    <a:gd name="T37" fmla="*/ 0 h 699"/>
                    <a:gd name="T38" fmla="*/ 0 w 145"/>
                    <a:gd name="T39" fmla="*/ 0 h 699"/>
                    <a:gd name="T40" fmla="*/ 0 w 145"/>
                    <a:gd name="T41" fmla="*/ 0 h 699"/>
                    <a:gd name="T42" fmla="*/ 0 w 145"/>
                    <a:gd name="T43" fmla="*/ 0 h 699"/>
                    <a:gd name="T44" fmla="*/ 0 w 145"/>
                    <a:gd name="T45" fmla="*/ 0 h 699"/>
                    <a:gd name="T46" fmla="*/ 0 w 145"/>
                    <a:gd name="T47" fmla="*/ 0 h 699"/>
                    <a:gd name="T48" fmla="*/ 0 w 145"/>
                    <a:gd name="T49" fmla="*/ 0 h 699"/>
                    <a:gd name="T50" fmla="*/ 0 w 145"/>
                    <a:gd name="T51" fmla="*/ 0 h 699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45"/>
                    <a:gd name="T79" fmla="*/ 0 h 699"/>
                    <a:gd name="T80" fmla="*/ 145 w 145"/>
                    <a:gd name="T81" fmla="*/ 699 h 699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45" h="699">
                      <a:moveTo>
                        <a:pt x="46" y="14"/>
                      </a:moveTo>
                      <a:lnTo>
                        <a:pt x="41" y="28"/>
                      </a:lnTo>
                      <a:lnTo>
                        <a:pt x="32" y="67"/>
                      </a:lnTo>
                      <a:lnTo>
                        <a:pt x="20" y="130"/>
                      </a:lnTo>
                      <a:lnTo>
                        <a:pt x="7" y="213"/>
                      </a:lnTo>
                      <a:lnTo>
                        <a:pt x="0" y="314"/>
                      </a:lnTo>
                      <a:lnTo>
                        <a:pt x="1" y="430"/>
                      </a:lnTo>
                      <a:lnTo>
                        <a:pt x="13" y="559"/>
                      </a:lnTo>
                      <a:lnTo>
                        <a:pt x="40" y="699"/>
                      </a:lnTo>
                      <a:lnTo>
                        <a:pt x="140" y="693"/>
                      </a:lnTo>
                      <a:lnTo>
                        <a:pt x="135" y="672"/>
                      </a:lnTo>
                      <a:lnTo>
                        <a:pt x="126" y="616"/>
                      </a:lnTo>
                      <a:lnTo>
                        <a:pt x="113" y="532"/>
                      </a:lnTo>
                      <a:lnTo>
                        <a:pt x="103" y="430"/>
                      </a:lnTo>
                      <a:lnTo>
                        <a:pt x="97" y="317"/>
                      </a:lnTo>
                      <a:lnTo>
                        <a:pt x="100" y="205"/>
                      </a:lnTo>
                      <a:lnTo>
                        <a:pt x="115" y="98"/>
                      </a:lnTo>
                      <a:lnTo>
                        <a:pt x="145" y="8"/>
                      </a:lnTo>
                      <a:lnTo>
                        <a:pt x="145" y="7"/>
                      </a:lnTo>
                      <a:lnTo>
                        <a:pt x="145" y="5"/>
                      </a:lnTo>
                      <a:lnTo>
                        <a:pt x="143" y="3"/>
                      </a:lnTo>
                      <a:lnTo>
                        <a:pt x="137" y="0"/>
                      </a:lnTo>
                      <a:lnTo>
                        <a:pt x="126" y="0"/>
                      </a:lnTo>
                      <a:lnTo>
                        <a:pt x="108" y="1"/>
                      </a:lnTo>
                      <a:lnTo>
                        <a:pt x="81" y="6"/>
                      </a:lnTo>
                      <a:lnTo>
                        <a:pt x="46" y="14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799" name="Freeform 484"/>
                <p:cNvSpPr>
                  <a:spLocks/>
                </p:cNvSpPr>
                <p:nvPr/>
              </p:nvSpPr>
              <p:spPr bwMode="auto">
                <a:xfrm>
                  <a:off x="4850" y="1566"/>
                  <a:ext cx="18" cy="85"/>
                </a:xfrm>
                <a:custGeom>
                  <a:avLst/>
                  <a:gdLst>
                    <a:gd name="T0" fmla="*/ 0 w 123"/>
                    <a:gd name="T1" fmla="*/ 0 h 597"/>
                    <a:gd name="T2" fmla="*/ 0 w 123"/>
                    <a:gd name="T3" fmla="*/ 0 h 597"/>
                    <a:gd name="T4" fmla="*/ 0 w 123"/>
                    <a:gd name="T5" fmla="*/ 0 h 597"/>
                    <a:gd name="T6" fmla="*/ 0 w 123"/>
                    <a:gd name="T7" fmla="*/ 0 h 597"/>
                    <a:gd name="T8" fmla="*/ 0 w 123"/>
                    <a:gd name="T9" fmla="*/ 0 h 597"/>
                    <a:gd name="T10" fmla="*/ 0 w 123"/>
                    <a:gd name="T11" fmla="*/ 0 h 597"/>
                    <a:gd name="T12" fmla="*/ 0 w 123"/>
                    <a:gd name="T13" fmla="*/ 0 h 597"/>
                    <a:gd name="T14" fmla="*/ 0 w 123"/>
                    <a:gd name="T15" fmla="*/ 0 h 597"/>
                    <a:gd name="T16" fmla="*/ 0 w 123"/>
                    <a:gd name="T17" fmla="*/ 0 h 597"/>
                    <a:gd name="T18" fmla="*/ 0 w 123"/>
                    <a:gd name="T19" fmla="*/ 0 h 597"/>
                    <a:gd name="T20" fmla="*/ 0 w 123"/>
                    <a:gd name="T21" fmla="*/ 0 h 597"/>
                    <a:gd name="T22" fmla="*/ 0 w 123"/>
                    <a:gd name="T23" fmla="*/ 0 h 597"/>
                    <a:gd name="T24" fmla="*/ 0 w 123"/>
                    <a:gd name="T25" fmla="*/ 0 h 597"/>
                    <a:gd name="T26" fmla="*/ 0 w 123"/>
                    <a:gd name="T27" fmla="*/ 0 h 597"/>
                    <a:gd name="T28" fmla="*/ 0 w 123"/>
                    <a:gd name="T29" fmla="*/ 0 h 597"/>
                    <a:gd name="T30" fmla="*/ 0 w 123"/>
                    <a:gd name="T31" fmla="*/ 0 h 597"/>
                    <a:gd name="T32" fmla="*/ 0 w 123"/>
                    <a:gd name="T33" fmla="*/ 0 h 597"/>
                    <a:gd name="T34" fmla="*/ 0 w 123"/>
                    <a:gd name="T35" fmla="*/ 0 h 597"/>
                    <a:gd name="T36" fmla="*/ 0 w 123"/>
                    <a:gd name="T37" fmla="*/ 0 h 597"/>
                    <a:gd name="T38" fmla="*/ 0 w 123"/>
                    <a:gd name="T39" fmla="*/ 0 h 597"/>
                    <a:gd name="T40" fmla="*/ 0 w 123"/>
                    <a:gd name="T41" fmla="*/ 0 h 597"/>
                    <a:gd name="T42" fmla="*/ 0 w 123"/>
                    <a:gd name="T43" fmla="*/ 0 h 597"/>
                    <a:gd name="T44" fmla="*/ 0 w 123"/>
                    <a:gd name="T45" fmla="*/ 0 h 597"/>
                    <a:gd name="T46" fmla="*/ 0 w 123"/>
                    <a:gd name="T47" fmla="*/ 0 h 597"/>
                    <a:gd name="T48" fmla="*/ 0 w 123"/>
                    <a:gd name="T49" fmla="*/ 0 h 597"/>
                    <a:gd name="T50" fmla="*/ 0 w 123"/>
                    <a:gd name="T51" fmla="*/ 0 h 597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23"/>
                    <a:gd name="T79" fmla="*/ 0 h 597"/>
                    <a:gd name="T80" fmla="*/ 123 w 123"/>
                    <a:gd name="T81" fmla="*/ 597 h 597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23" h="597">
                      <a:moveTo>
                        <a:pt x="39" y="12"/>
                      </a:moveTo>
                      <a:lnTo>
                        <a:pt x="35" y="23"/>
                      </a:lnTo>
                      <a:lnTo>
                        <a:pt x="26" y="57"/>
                      </a:lnTo>
                      <a:lnTo>
                        <a:pt x="16" y="111"/>
                      </a:lnTo>
                      <a:lnTo>
                        <a:pt x="6" y="181"/>
                      </a:lnTo>
                      <a:lnTo>
                        <a:pt x="0" y="267"/>
                      </a:lnTo>
                      <a:lnTo>
                        <a:pt x="1" y="367"/>
                      </a:lnTo>
                      <a:lnTo>
                        <a:pt x="11" y="477"/>
                      </a:lnTo>
                      <a:lnTo>
                        <a:pt x="34" y="597"/>
                      </a:lnTo>
                      <a:lnTo>
                        <a:pt x="119" y="591"/>
                      </a:lnTo>
                      <a:lnTo>
                        <a:pt x="115" y="574"/>
                      </a:lnTo>
                      <a:lnTo>
                        <a:pt x="107" y="526"/>
                      </a:lnTo>
                      <a:lnTo>
                        <a:pt x="97" y="454"/>
                      </a:lnTo>
                      <a:lnTo>
                        <a:pt x="88" y="367"/>
                      </a:lnTo>
                      <a:lnTo>
                        <a:pt x="82" y="272"/>
                      </a:lnTo>
                      <a:lnTo>
                        <a:pt x="84" y="175"/>
                      </a:lnTo>
                      <a:lnTo>
                        <a:pt x="97" y="84"/>
                      </a:lnTo>
                      <a:lnTo>
                        <a:pt x="123" y="7"/>
                      </a:lnTo>
                      <a:lnTo>
                        <a:pt x="123" y="6"/>
                      </a:lnTo>
                      <a:lnTo>
                        <a:pt x="123" y="5"/>
                      </a:lnTo>
                      <a:lnTo>
                        <a:pt x="121" y="3"/>
                      </a:lnTo>
                      <a:lnTo>
                        <a:pt x="117" y="0"/>
                      </a:lnTo>
                      <a:lnTo>
                        <a:pt x="106" y="0"/>
                      </a:lnTo>
                      <a:lnTo>
                        <a:pt x="91" y="2"/>
                      </a:lnTo>
                      <a:lnTo>
                        <a:pt x="70" y="5"/>
                      </a:lnTo>
                      <a:lnTo>
                        <a:pt x="39" y="12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800" name="Freeform 485"/>
                <p:cNvSpPr>
                  <a:spLocks/>
                </p:cNvSpPr>
                <p:nvPr/>
              </p:nvSpPr>
              <p:spPr bwMode="auto">
                <a:xfrm>
                  <a:off x="4851" y="1572"/>
                  <a:ext cx="15" cy="71"/>
                </a:xfrm>
                <a:custGeom>
                  <a:avLst/>
                  <a:gdLst>
                    <a:gd name="T0" fmla="*/ 0 w 103"/>
                    <a:gd name="T1" fmla="*/ 0 h 492"/>
                    <a:gd name="T2" fmla="*/ 0 w 103"/>
                    <a:gd name="T3" fmla="*/ 0 h 492"/>
                    <a:gd name="T4" fmla="*/ 0 w 103"/>
                    <a:gd name="T5" fmla="*/ 0 h 492"/>
                    <a:gd name="T6" fmla="*/ 0 w 103"/>
                    <a:gd name="T7" fmla="*/ 0 h 492"/>
                    <a:gd name="T8" fmla="*/ 0 w 103"/>
                    <a:gd name="T9" fmla="*/ 0 h 492"/>
                    <a:gd name="T10" fmla="*/ 0 w 103"/>
                    <a:gd name="T11" fmla="*/ 0 h 492"/>
                    <a:gd name="T12" fmla="*/ 0 w 103"/>
                    <a:gd name="T13" fmla="*/ 0 h 492"/>
                    <a:gd name="T14" fmla="*/ 0 w 103"/>
                    <a:gd name="T15" fmla="*/ 0 h 492"/>
                    <a:gd name="T16" fmla="*/ 0 w 103"/>
                    <a:gd name="T17" fmla="*/ 0 h 492"/>
                    <a:gd name="T18" fmla="*/ 0 w 103"/>
                    <a:gd name="T19" fmla="*/ 0 h 492"/>
                    <a:gd name="T20" fmla="*/ 0 w 103"/>
                    <a:gd name="T21" fmla="*/ 0 h 492"/>
                    <a:gd name="T22" fmla="*/ 0 w 103"/>
                    <a:gd name="T23" fmla="*/ 0 h 492"/>
                    <a:gd name="T24" fmla="*/ 0 w 103"/>
                    <a:gd name="T25" fmla="*/ 0 h 492"/>
                    <a:gd name="T26" fmla="*/ 0 w 103"/>
                    <a:gd name="T27" fmla="*/ 0 h 492"/>
                    <a:gd name="T28" fmla="*/ 0 w 103"/>
                    <a:gd name="T29" fmla="*/ 0 h 492"/>
                    <a:gd name="T30" fmla="*/ 0 w 103"/>
                    <a:gd name="T31" fmla="*/ 0 h 492"/>
                    <a:gd name="T32" fmla="*/ 0 w 103"/>
                    <a:gd name="T33" fmla="*/ 0 h 492"/>
                    <a:gd name="T34" fmla="*/ 0 w 103"/>
                    <a:gd name="T35" fmla="*/ 0 h 492"/>
                    <a:gd name="T36" fmla="*/ 0 w 103"/>
                    <a:gd name="T37" fmla="*/ 0 h 492"/>
                    <a:gd name="T38" fmla="*/ 0 w 103"/>
                    <a:gd name="T39" fmla="*/ 0 h 492"/>
                    <a:gd name="T40" fmla="*/ 0 w 103"/>
                    <a:gd name="T41" fmla="*/ 0 h 492"/>
                    <a:gd name="T42" fmla="*/ 0 w 103"/>
                    <a:gd name="T43" fmla="*/ 0 h 492"/>
                    <a:gd name="T44" fmla="*/ 0 w 103"/>
                    <a:gd name="T45" fmla="*/ 0 h 492"/>
                    <a:gd name="T46" fmla="*/ 0 w 103"/>
                    <a:gd name="T47" fmla="*/ 0 h 492"/>
                    <a:gd name="T48" fmla="*/ 0 w 103"/>
                    <a:gd name="T49" fmla="*/ 0 h 492"/>
                    <a:gd name="T50" fmla="*/ 0 w 103"/>
                    <a:gd name="T51" fmla="*/ 0 h 492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03"/>
                    <a:gd name="T79" fmla="*/ 0 h 492"/>
                    <a:gd name="T80" fmla="*/ 103 w 103"/>
                    <a:gd name="T81" fmla="*/ 492 h 492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03" h="492">
                      <a:moveTo>
                        <a:pt x="32" y="9"/>
                      </a:moveTo>
                      <a:lnTo>
                        <a:pt x="28" y="18"/>
                      </a:lnTo>
                      <a:lnTo>
                        <a:pt x="21" y="47"/>
                      </a:lnTo>
                      <a:lnTo>
                        <a:pt x="12" y="90"/>
                      </a:lnTo>
                      <a:lnTo>
                        <a:pt x="4" y="149"/>
                      </a:lnTo>
                      <a:lnTo>
                        <a:pt x="0" y="220"/>
                      </a:lnTo>
                      <a:lnTo>
                        <a:pt x="0" y="303"/>
                      </a:lnTo>
                      <a:lnTo>
                        <a:pt x="9" y="394"/>
                      </a:lnTo>
                      <a:lnTo>
                        <a:pt x="27" y="492"/>
                      </a:lnTo>
                      <a:lnTo>
                        <a:pt x="98" y="489"/>
                      </a:lnTo>
                      <a:lnTo>
                        <a:pt x="95" y="474"/>
                      </a:lnTo>
                      <a:lnTo>
                        <a:pt x="88" y="434"/>
                      </a:lnTo>
                      <a:lnTo>
                        <a:pt x="80" y="375"/>
                      </a:lnTo>
                      <a:lnTo>
                        <a:pt x="72" y="303"/>
                      </a:lnTo>
                      <a:lnTo>
                        <a:pt x="68" y="224"/>
                      </a:lnTo>
                      <a:lnTo>
                        <a:pt x="70" y="144"/>
                      </a:lnTo>
                      <a:lnTo>
                        <a:pt x="81" y="68"/>
                      </a:lnTo>
                      <a:lnTo>
                        <a:pt x="103" y="5"/>
                      </a:lnTo>
                      <a:lnTo>
                        <a:pt x="103" y="4"/>
                      </a:lnTo>
                      <a:lnTo>
                        <a:pt x="103" y="3"/>
                      </a:lnTo>
                      <a:lnTo>
                        <a:pt x="100" y="1"/>
                      </a:lnTo>
                      <a:lnTo>
                        <a:pt x="97" y="0"/>
                      </a:lnTo>
                      <a:lnTo>
                        <a:pt x="89" y="0"/>
                      </a:lnTo>
                      <a:lnTo>
                        <a:pt x="75" y="0"/>
                      </a:lnTo>
                      <a:lnTo>
                        <a:pt x="57" y="3"/>
                      </a:lnTo>
                      <a:lnTo>
                        <a:pt x="32" y="9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801" name="Freeform 486"/>
                <p:cNvSpPr>
                  <a:spLocks/>
                </p:cNvSpPr>
                <p:nvPr/>
              </p:nvSpPr>
              <p:spPr bwMode="auto">
                <a:xfrm>
                  <a:off x="4852" y="1579"/>
                  <a:ext cx="12" cy="56"/>
                </a:xfrm>
                <a:custGeom>
                  <a:avLst/>
                  <a:gdLst>
                    <a:gd name="T0" fmla="*/ 0 w 82"/>
                    <a:gd name="T1" fmla="*/ 0 h 390"/>
                    <a:gd name="T2" fmla="*/ 0 w 82"/>
                    <a:gd name="T3" fmla="*/ 0 h 390"/>
                    <a:gd name="T4" fmla="*/ 0 w 82"/>
                    <a:gd name="T5" fmla="*/ 0 h 390"/>
                    <a:gd name="T6" fmla="*/ 0 w 82"/>
                    <a:gd name="T7" fmla="*/ 0 h 390"/>
                    <a:gd name="T8" fmla="*/ 0 w 82"/>
                    <a:gd name="T9" fmla="*/ 0 h 390"/>
                    <a:gd name="T10" fmla="*/ 0 w 82"/>
                    <a:gd name="T11" fmla="*/ 0 h 390"/>
                    <a:gd name="T12" fmla="*/ 0 w 82"/>
                    <a:gd name="T13" fmla="*/ 0 h 390"/>
                    <a:gd name="T14" fmla="*/ 0 w 82"/>
                    <a:gd name="T15" fmla="*/ 0 h 390"/>
                    <a:gd name="T16" fmla="*/ 0 w 82"/>
                    <a:gd name="T17" fmla="*/ 0 h 390"/>
                    <a:gd name="T18" fmla="*/ 0 w 82"/>
                    <a:gd name="T19" fmla="*/ 0 h 390"/>
                    <a:gd name="T20" fmla="*/ 0 w 82"/>
                    <a:gd name="T21" fmla="*/ 0 h 390"/>
                    <a:gd name="T22" fmla="*/ 0 w 82"/>
                    <a:gd name="T23" fmla="*/ 0 h 390"/>
                    <a:gd name="T24" fmla="*/ 0 w 82"/>
                    <a:gd name="T25" fmla="*/ 0 h 390"/>
                    <a:gd name="T26" fmla="*/ 0 w 82"/>
                    <a:gd name="T27" fmla="*/ 0 h 390"/>
                    <a:gd name="T28" fmla="*/ 0 w 82"/>
                    <a:gd name="T29" fmla="*/ 0 h 390"/>
                    <a:gd name="T30" fmla="*/ 0 w 82"/>
                    <a:gd name="T31" fmla="*/ 0 h 390"/>
                    <a:gd name="T32" fmla="*/ 0 w 82"/>
                    <a:gd name="T33" fmla="*/ 0 h 390"/>
                    <a:gd name="T34" fmla="*/ 0 w 82"/>
                    <a:gd name="T35" fmla="*/ 0 h 390"/>
                    <a:gd name="T36" fmla="*/ 0 w 82"/>
                    <a:gd name="T37" fmla="*/ 0 h 390"/>
                    <a:gd name="T38" fmla="*/ 0 w 82"/>
                    <a:gd name="T39" fmla="*/ 0 h 390"/>
                    <a:gd name="T40" fmla="*/ 0 w 82"/>
                    <a:gd name="T41" fmla="*/ 0 h 390"/>
                    <a:gd name="T42" fmla="*/ 0 w 82"/>
                    <a:gd name="T43" fmla="*/ 0 h 390"/>
                    <a:gd name="T44" fmla="*/ 0 w 82"/>
                    <a:gd name="T45" fmla="*/ 0 h 390"/>
                    <a:gd name="T46" fmla="*/ 0 w 82"/>
                    <a:gd name="T47" fmla="*/ 0 h 390"/>
                    <a:gd name="T48" fmla="*/ 0 w 82"/>
                    <a:gd name="T49" fmla="*/ 0 h 390"/>
                    <a:gd name="T50" fmla="*/ 0 w 82"/>
                    <a:gd name="T51" fmla="*/ 0 h 390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82"/>
                    <a:gd name="T79" fmla="*/ 0 h 390"/>
                    <a:gd name="T80" fmla="*/ 82 w 82"/>
                    <a:gd name="T81" fmla="*/ 390 h 390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82" h="390">
                      <a:moveTo>
                        <a:pt x="25" y="8"/>
                      </a:moveTo>
                      <a:lnTo>
                        <a:pt x="23" y="16"/>
                      </a:lnTo>
                      <a:lnTo>
                        <a:pt x="17" y="38"/>
                      </a:lnTo>
                      <a:lnTo>
                        <a:pt x="11" y="72"/>
                      </a:lnTo>
                      <a:lnTo>
                        <a:pt x="4" y="118"/>
                      </a:lnTo>
                      <a:lnTo>
                        <a:pt x="0" y="174"/>
                      </a:lnTo>
                      <a:lnTo>
                        <a:pt x="0" y="240"/>
                      </a:lnTo>
                      <a:lnTo>
                        <a:pt x="7" y="312"/>
                      </a:lnTo>
                      <a:lnTo>
                        <a:pt x="22" y="390"/>
                      </a:lnTo>
                      <a:lnTo>
                        <a:pt x="78" y="387"/>
                      </a:lnTo>
                      <a:lnTo>
                        <a:pt x="76" y="375"/>
                      </a:lnTo>
                      <a:lnTo>
                        <a:pt x="70" y="343"/>
                      </a:lnTo>
                      <a:lnTo>
                        <a:pt x="63" y="297"/>
                      </a:lnTo>
                      <a:lnTo>
                        <a:pt x="57" y="240"/>
                      </a:lnTo>
                      <a:lnTo>
                        <a:pt x="54" y="178"/>
                      </a:lnTo>
                      <a:lnTo>
                        <a:pt x="56" y="113"/>
                      </a:lnTo>
                      <a:lnTo>
                        <a:pt x="64" y="55"/>
                      </a:lnTo>
                      <a:lnTo>
                        <a:pt x="82" y="4"/>
                      </a:lnTo>
                      <a:lnTo>
                        <a:pt x="82" y="2"/>
                      </a:lnTo>
                      <a:lnTo>
                        <a:pt x="80" y="1"/>
                      </a:lnTo>
                      <a:lnTo>
                        <a:pt x="77" y="0"/>
                      </a:lnTo>
                      <a:lnTo>
                        <a:pt x="70" y="0"/>
                      </a:lnTo>
                      <a:lnTo>
                        <a:pt x="60" y="1"/>
                      </a:lnTo>
                      <a:lnTo>
                        <a:pt x="46" y="3"/>
                      </a:lnTo>
                      <a:lnTo>
                        <a:pt x="25" y="8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802" name="Freeform 487"/>
                <p:cNvSpPr>
                  <a:spLocks/>
                </p:cNvSpPr>
                <p:nvPr/>
              </p:nvSpPr>
              <p:spPr bwMode="auto">
                <a:xfrm>
                  <a:off x="4853" y="1586"/>
                  <a:ext cx="8" cy="41"/>
                </a:xfrm>
                <a:custGeom>
                  <a:avLst/>
                  <a:gdLst>
                    <a:gd name="T0" fmla="*/ 0 w 59"/>
                    <a:gd name="T1" fmla="*/ 0 h 288"/>
                    <a:gd name="T2" fmla="*/ 0 w 59"/>
                    <a:gd name="T3" fmla="*/ 0 h 288"/>
                    <a:gd name="T4" fmla="*/ 0 w 59"/>
                    <a:gd name="T5" fmla="*/ 0 h 288"/>
                    <a:gd name="T6" fmla="*/ 0 w 59"/>
                    <a:gd name="T7" fmla="*/ 0 h 288"/>
                    <a:gd name="T8" fmla="*/ 0 w 59"/>
                    <a:gd name="T9" fmla="*/ 0 h 288"/>
                    <a:gd name="T10" fmla="*/ 0 w 59"/>
                    <a:gd name="T11" fmla="*/ 0 h 288"/>
                    <a:gd name="T12" fmla="*/ 0 w 59"/>
                    <a:gd name="T13" fmla="*/ 0 h 288"/>
                    <a:gd name="T14" fmla="*/ 0 w 59"/>
                    <a:gd name="T15" fmla="*/ 0 h 288"/>
                    <a:gd name="T16" fmla="*/ 0 w 59"/>
                    <a:gd name="T17" fmla="*/ 0 h 288"/>
                    <a:gd name="T18" fmla="*/ 0 w 59"/>
                    <a:gd name="T19" fmla="*/ 0 h 288"/>
                    <a:gd name="T20" fmla="*/ 0 w 59"/>
                    <a:gd name="T21" fmla="*/ 0 h 288"/>
                    <a:gd name="T22" fmla="*/ 0 w 59"/>
                    <a:gd name="T23" fmla="*/ 0 h 288"/>
                    <a:gd name="T24" fmla="*/ 0 w 59"/>
                    <a:gd name="T25" fmla="*/ 0 h 288"/>
                    <a:gd name="T26" fmla="*/ 0 w 59"/>
                    <a:gd name="T27" fmla="*/ 0 h 288"/>
                    <a:gd name="T28" fmla="*/ 0 w 59"/>
                    <a:gd name="T29" fmla="*/ 0 h 288"/>
                    <a:gd name="T30" fmla="*/ 0 w 59"/>
                    <a:gd name="T31" fmla="*/ 0 h 288"/>
                    <a:gd name="T32" fmla="*/ 0 w 59"/>
                    <a:gd name="T33" fmla="*/ 0 h 288"/>
                    <a:gd name="T34" fmla="*/ 0 w 59"/>
                    <a:gd name="T35" fmla="*/ 0 h 288"/>
                    <a:gd name="T36" fmla="*/ 0 w 59"/>
                    <a:gd name="T37" fmla="*/ 0 h 288"/>
                    <a:gd name="T38" fmla="*/ 0 w 59"/>
                    <a:gd name="T39" fmla="*/ 0 h 288"/>
                    <a:gd name="T40" fmla="*/ 0 w 59"/>
                    <a:gd name="T41" fmla="*/ 0 h 288"/>
                    <a:gd name="T42" fmla="*/ 0 w 59"/>
                    <a:gd name="T43" fmla="*/ 0 h 288"/>
                    <a:gd name="T44" fmla="*/ 0 w 59"/>
                    <a:gd name="T45" fmla="*/ 0 h 288"/>
                    <a:gd name="T46" fmla="*/ 0 w 59"/>
                    <a:gd name="T47" fmla="*/ 0 h 288"/>
                    <a:gd name="T48" fmla="*/ 0 w 59"/>
                    <a:gd name="T49" fmla="*/ 0 h 288"/>
                    <a:gd name="T50" fmla="*/ 0 w 59"/>
                    <a:gd name="T51" fmla="*/ 0 h 288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59"/>
                    <a:gd name="T79" fmla="*/ 0 h 288"/>
                    <a:gd name="T80" fmla="*/ 59 w 59"/>
                    <a:gd name="T81" fmla="*/ 288 h 288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59" h="288">
                      <a:moveTo>
                        <a:pt x="18" y="6"/>
                      </a:moveTo>
                      <a:lnTo>
                        <a:pt x="17" y="11"/>
                      </a:lnTo>
                      <a:lnTo>
                        <a:pt x="13" y="27"/>
                      </a:lnTo>
                      <a:lnTo>
                        <a:pt x="7" y="53"/>
                      </a:lnTo>
                      <a:lnTo>
                        <a:pt x="2" y="87"/>
                      </a:lnTo>
                      <a:lnTo>
                        <a:pt x="0" y="130"/>
                      </a:lnTo>
                      <a:lnTo>
                        <a:pt x="0" y="177"/>
                      </a:lnTo>
                      <a:lnTo>
                        <a:pt x="5" y="231"/>
                      </a:lnTo>
                      <a:lnTo>
                        <a:pt x="16" y="288"/>
                      </a:lnTo>
                      <a:lnTo>
                        <a:pt x="57" y="286"/>
                      </a:lnTo>
                      <a:lnTo>
                        <a:pt x="56" y="278"/>
                      </a:lnTo>
                      <a:lnTo>
                        <a:pt x="51" y="254"/>
                      </a:lnTo>
                      <a:lnTo>
                        <a:pt x="47" y="219"/>
                      </a:lnTo>
                      <a:lnTo>
                        <a:pt x="42" y="177"/>
                      </a:lnTo>
                      <a:lnTo>
                        <a:pt x="40" y="131"/>
                      </a:lnTo>
                      <a:lnTo>
                        <a:pt x="41" y="84"/>
                      </a:lnTo>
                      <a:lnTo>
                        <a:pt x="47" y="40"/>
                      </a:lnTo>
                      <a:lnTo>
                        <a:pt x="59" y="3"/>
                      </a:lnTo>
                      <a:lnTo>
                        <a:pt x="59" y="2"/>
                      </a:lnTo>
                      <a:lnTo>
                        <a:pt x="58" y="1"/>
                      </a:lnTo>
                      <a:lnTo>
                        <a:pt x="56" y="0"/>
                      </a:lnTo>
                      <a:lnTo>
                        <a:pt x="51" y="0"/>
                      </a:lnTo>
                      <a:lnTo>
                        <a:pt x="45" y="0"/>
                      </a:lnTo>
                      <a:lnTo>
                        <a:pt x="33" y="2"/>
                      </a:lnTo>
                      <a:lnTo>
                        <a:pt x="18" y="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803" name="Freeform 488"/>
                <p:cNvSpPr>
                  <a:spLocks/>
                </p:cNvSpPr>
                <p:nvPr/>
              </p:nvSpPr>
              <p:spPr bwMode="auto">
                <a:xfrm>
                  <a:off x="4972" y="1546"/>
                  <a:ext cx="28" cy="111"/>
                </a:xfrm>
                <a:custGeom>
                  <a:avLst/>
                  <a:gdLst>
                    <a:gd name="T0" fmla="*/ 0 w 198"/>
                    <a:gd name="T1" fmla="*/ 0 h 779"/>
                    <a:gd name="T2" fmla="*/ 0 w 198"/>
                    <a:gd name="T3" fmla="*/ 0 h 779"/>
                    <a:gd name="T4" fmla="*/ 0 w 198"/>
                    <a:gd name="T5" fmla="*/ 0 h 779"/>
                    <a:gd name="T6" fmla="*/ 0 w 198"/>
                    <a:gd name="T7" fmla="*/ 0 h 779"/>
                    <a:gd name="T8" fmla="*/ 0 w 198"/>
                    <a:gd name="T9" fmla="*/ 0 h 779"/>
                    <a:gd name="T10" fmla="*/ 0 w 198"/>
                    <a:gd name="T11" fmla="*/ 0 h 779"/>
                    <a:gd name="T12" fmla="*/ 0 w 198"/>
                    <a:gd name="T13" fmla="*/ 0 h 779"/>
                    <a:gd name="T14" fmla="*/ 0 w 198"/>
                    <a:gd name="T15" fmla="*/ 0 h 779"/>
                    <a:gd name="T16" fmla="*/ 0 w 198"/>
                    <a:gd name="T17" fmla="*/ 0 h 779"/>
                    <a:gd name="T18" fmla="*/ 0 w 198"/>
                    <a:gd name="T19" fmla="*/ 0 h 779"/>
                    <a:gd name="T20" fmla="*/ 0 w 198"/>
                    <a:gd name="T21" fmla="*/ 0 h 779"/>
                    <a:gd name="T22" fmla="*/ 0 w 198"/>
                    <a:gd name="T23" fmla="*/ 0 h 779"/>
                    <a:gd name="T24" fmla="*/ 0 w 198"/>
                    <a:gd name="T25" fmla="*/ 0 h 779"/>
                    <a:gd name="T26" fmla="*/ 0 w 198"/>
                    <a:gd name="T27" fmla="*/ 0 h 779"/>
                    <a:gd name="T28" fmla="*/ 0 w 198"/>
                    <a:gd name="T29" fmla="*/ 0 h 779"/>
                    <a:gd name="T30" fmla="*/ 0 w 198"/>
                    <a:gd name="T31" fmla="*/ 0 h 779"/>
                    <a:gd name="T32" fmla="*/ 0 w 198"/>
                    <a:gd name="T33" fmla="*/ 0 h 779"/>
                    <a:gd name="T34" fmla="*/ 0 w 198"/>
                    <a:gd name="T35" fmla="*/ 0 h 779"/>
                    <a:gd name="T36" fmla="*/ 0 w 198"/>
                    <a:gd name="T37" fmla="*/ 0 h 779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98"/>
                    <a:gd name="T58" fmla="*/ 0 h 779"/>
                    <a:gd name="T59" fmla="*/ 198 w 198"/>
                    <a:gd name="T60" fmla="*/ 779 h 779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98" h="779">
                      <a:moveTo>
                        <a:pt x="198" y="6"/>
                      </a:moveTo>
                      <a:lnTo>
                        <a:pt x="194" y="12"/>
                      </a:lnTo>
                      <a:lnTo>
                        <a:pt x="180" y="31"/>
                      </a:lnTo>
                      <a:lnTo>
                        <a:pt x="163" y="72"/>
                      </a:lnTo>
                      <a:lnTo>
                        <a:pt x="146" y="138"/>
                      </a:lnTo>
                      <a:lnTo>
                        <a:pt x="132" y="236"/>
                      </a:lnTo>
                      <a:lnTo>
                        <a:pt x="125" y="373"/>
                      </a:lnTo>
                      <a:lnTo>
                        <a:pt x="130" y="551"/>
                      </a:lnTo>
                      <a:lnTo>
                        <a:pt x="148" y="779"/>
                      </a:lnTo>
                      <a:lnTo>
                        <a:pt x="37" y="779"/>
                      </a:lnTo>
                      <a:lnTo>
                        <a:pt x="34" y="756"/>
                      </a:lnTo>
                      <a:lnTo>
                        <a:pt x="23" y="693"/>
                      </a:lnTo>
                      <a:lnTo>
                        <a:pt x="13" y="599"/>
                      </a:lnTo>
                      <a:lnTo>
                        <a:pt x="4" y="483"/>
                      </a:lnTo>
                      <a:lnTo>
                        <a:pt x="0" y="357"/>
                      </a:lnTo>
                      <a:lnTo>
                        <a:pt x="7" y="227"/>
                      </a:lnTo>
                      <a:lnTo>
                        <a:pt x="27" y="105"/>
                      </a:lnTo>
                      <a:lnTo>
                        <a:pt x="65" y="0"/>
                      </a:lnTo>
                      <a:lnTo>
                        <a:pt x="198" y="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804" name="Freeform 489"/>
                <p:cNvSpPr>
                  <a:spLocks/>
                </p:cNvSpPr>
                <p:nvPr/>
              </p:nvSpPr>
              <p:spPr bwMode="auto">
                <a:xfrm>
                  <a:off x="4973" y="1553"/>
                  <a:ext cx="24" cy="96"/>
                </a:xfrm>
                <a:custGeom>
                  <a:avLst/>
                  <a:gdLst>
                    <a:gd name="T0" fmla="*/ 0 w 169"/>
                    <a:gd name="T1" fmla="*/ 0 h 666"/>
                    <a:gd name="T2" fmla="*/ 0 w 169"/>
                    <a:gd name="T3" fmla="*/ 0 h 666"/>
                    <a:gd name="T4" fmla="*/ 0 w 169"/>
                    <a:gd name="T5" fmla="*/ 0 h 666"/>
                    <a:gd name="T6" fmla="*/ 0 w 169"/>
                    <a:gd name="T7" fmla="*/ 0 h 666"/>
                    <a:gd name="T8" fmla="*/ 0 w 169"/>
                    <a:gd name="T9" fmla="*/ 0 h 666"/>
                    <a:gd name="T10" fmla="*/ 0 w 169"/>
                    <a:gd name="T11" fmla="*/ 0 h 666"/>
                    <a:gd name="T12" fmla="*/ 0 w 169"/>
                    <a:gd name="T13" fmla="*/ 0 h 666"/>
                    <a:gd name="T14" fmla="*/ 0 w 169"/>
                    <a:gd name="T15" fmla="*/ 0 h 666"/>
                    <a:gd name="T16" fmla="*/ 0 w 169"/>
                    <a:gd name="T17" fmla="*/ 0 h 666"/>
                    <a:gd name="T18" fmla="*/ 0 w 169"/>
                    <a:gd name="T19" fmla="*/ 0 h 666"/>
                    <a:gd name="T20" fmla="*/ 0 w 169"/>
                    <a:gd name="T21" fmla="*/ 0 h 666"/>
                    <a:gd name="T22" fmla="*/ 0 w 169"/>
                    <a:gd name="T23" fmla="*/ 0 h 666"/>
                    <a:gd name="T24" fmla="*/ 0 w 169"/>
                    <a:gd name="T25" fmla="*/ 0 h 666"/>
                    <a:gd name="T26" fmla="*/ 0 w 169"/>
                    <a:gd name="T27" fmla="*/ 0 h 666"/>
                    <a:gd name="T28" fmla="*/ 0 w 169"/>
                    <a:gd name="T29" fmla="*/ 0 h 666"/>
                    <a:gd name="T30" fmla="*/ 0 w 169"/>
                    <a:gd name="T31" fmla="*/ 0 h 666"/>
                    <a:gd name="T32" fmla="*/ 0 w 169"/>
                    <a:gd name="T33" fmla="*/ 0 h 666"/>
                    <a:gd name="T34" fmla="*/ 0 w 169"/>
                    <a:gd name="T35" fmla="*/ 0 h 666"/>
                    <a:gd name="T36" fmla="*/ 0 w 169"/>
                    <a:gd name="T37" fmla="*/ 0 h 66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69"/>
                    <a:gd name="T58" fmla="*/ 0 h 666"/>
                    <a:gd name="T59" fmla="*/ 169 w 169"/>
                    <a:gd name="T60" fmla="*/ 666 h 666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69" h="666">
                      <a:moveTo>
                        <a:pt x="169" y="5"/>
                      </a:moveTo>
                      <a:lnTo>
                        <a:pt x="164" y="10"/>
                      </a:lnTo>
                      <a:lnTo>
                        <a:pt x="154" y="27"/>
                      </a:lnTo>
                      <a:lnTo>
                        <a:pt x="139" y="61"/>
                      </a:lnTo>
                      <a:lnTo>
                        <a:pt x="124" y="118"/>
                      </a:lnTo>
                      <a:lnTo>
                        <a:pt x="113" y="201"/>
                      </a:lnTo>
                      <a:lnTo>
                        <a:pt x="107" y="318"/>
                      </a:lnTo>
                      <a:lnTo>
                        <a:pt x="110" y="470"/>
                      </a:lnTo>
                      <a:lnTo>
                        <a:pt x="126" y="666"/>
                      </a:lnTo>
                      <a:lnTo>
                        <a:pt x="31" y="666"/>
                      </a:lnTo>
                      <a:lnTo>
                        <a:pt x="28" y="646"/>
                      </a:lnTo>
                      <a:lnTo>
                        <a:pt x="20" y="592"/>
                      </a:lnTo>
                      <a:lnTo>
                        <a:pt x="11" y="512"/>
                      </a:lnTo>
                      <a:lnTo>
                        <a:pt x="3" y="413"/>
                      </a:lnTo>
                      <a:lnTo>
                        <a:pt x="0" y="305"/>
                      </a:lnTo>
                      <a:lnTo>
                        <a:pt x="6" y="195"/>
                      </a:lnTo>
                      <a:lnTo>
                        <a:pt x="23" y="90"/>
                      </a:lnTo>
                      <a:lnTo>
                        <a:pt x="55" y="0"/>
                      </a:lnTo>
                      <a:lnTo>
                        <a:pt x="169" y="5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805" name="Freeform 490"/>
                <p:cNvSpPr>
                  <a:spLocks/>
                </p:cNvSpPr>
                <p:nvPr/>
              </p:nvSpPr>
              <p:spPr bwMode="auto">
                <a:xfrm>
                  <a:off x="4974" y="1561"/>
                  <a:ext cx="20" cy="79"/>
                </a:xfrm>
                <a:custGeom>
                  <a:avLst/>
                  <a:gdLst>
                    <a:gd name="T0" fmla="*/ 0 w 140"/>
                    <a:gd name="T1" fmla="*/ 0 h 551"/>
                    <a:gd name="T2" fmla="*/ 0 w 140"/>
                    <a:gd name="T3" fmla="*/ 0 h 551"/>
                    <a:gd name="T4" fmla="*/ 0 w 140"/>
                    <a:gd name="T5" fmla="*/ 0 h 551"/>
                    <a:gd name="T6" fmla="*/ 0 w 140"/>
                    <a:gd name="T7" fmla="*/ 0 h 551"/>
                    <a:gd name="T8" fmla="*/ 0 w 140"/>
                    <a:gd name="T9" fmla="*/ 0 h 551"/>
                    <a:gd name="T10" fmla="*/ 0 w 140"/>
                    <a:gd name="T11" fmla="*/ 0 h 551"/>
                    <a:gd name="T12" fmla="*/ 0 w 140"/>
                    <a:gd name="T13" fmla="*/ 0 h 551"/>
                    <a:gd name="T14" fmla="*/ 0 w 140"/>
                    <a:gd name="T15" fmla="*/ 0 h 551"/>
                    <a:gd name="T16" fmla="*/ 0 w 140"/>
                    <a:gd name="T17" fmla="*/ 0 h 551"/>
                    <a:gd name="T18" fmla="*/ 0 w 140"/>
                    <a:gd name="T19" fmla="*/ 0 h 551"/>
                    <a:gd name="T20" fmla="*/ 0 w 140"/>
                    <a:gd name="T21" fmla="*/ 0 h 551"/>
                    <a:gd name="T22" fmla="*/ 0 w 140"/>
                    <a:gd name="T23" fmla="*/ 0 h 551"/>
                    <a:gd name="T24" fmla="*/ 0 w 140"/>
                    <a:gd name="T25" fmla="*/ 0 h 551"/>
                    <a:gd name="T26" fmla="*/ 0 w 140"/>
                    <a:gd name="T27" fmla="*/ 0 h 551"/>
                    <a:gd name="T28" fmla="*/ 0 w 140"/>
                    <a:gd name="T29" fmla="*/ 0 h 551"/>
                    <a:gd name="T30" fmla="*/ 0 w 140"/>
                    <a:gd name="T31" fmla="*/ 0 h 551"/>
                    <a:gd name="T32" fmla="*/ 0 w 140"/>
                    <a:gd name="T33" fmla="*/ 0 h 551"/>
                    <a:gd name="T34" fmla="*/ 0 w 140"/>
                    <a:gd name="T35" fmla="*/ 0 h 551"/>
                    <a:gd name="T36" fmla="*/ 0 w 140"/>
                    <a:gd name="T37" fmla="*/ 0 h 551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40"/>
                    <a:gd name="T58" fmla="*/ 0 h 551"/>
                    <a:gd name="T59" fmla="*/ 140 w 140"/>
                    <a:gd name="T60" fmla="*/ 551 h 551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40" h="551">
                      <a:moveTo>
                        <a:pt x="140" y="5"/>
                      </a:moveTo>
                      <a:lnTo>
                        <a:pt x="136" y="8"/>
                      </a:lnTo>
                      <a:lnTo>
                        <a:pt x="127" y="23"/>
                      </a:lnTo>
                      <a:lnTo>
                        <a:pt x="116" y="51"/>
                      </a:lnTo>
                      <a:lnTo>
                        <a:pt x="103" y="98"/>
                      </a:lnTo>
                      <a:lnTo>
                        <a:pt x="94" y="167"/>
                      </a:lnTo>
                      <a:lnTo>
                        <a:pt x="90" y="264"/>
                      </a:lnTo>
                      <a:lnTo>
                        <a:pt x="92" y="390"/>
                      </a:lnTo>
                      <a:lnTo>
                        <a:pt x="106" y="551"/>
                      </a:lnTo>
                      <a:lnTo>
                        <a:pt x="27" y="551"/>
                      </a:lnTo>
                      <a:lnTo>
                        <a:pt x="24" y="535"/>
                      </a:lnTo>
                      <a:lnTo>
                        <a:pt x="17" y="490"/>
                      </a:lnTo>
                      <a:lnTo>
                        <a:pt x="9" y="423"/>
                      </a:lnTo>
                      <a:lnTo>
                        <a:pt x="3" y="342"/>
                      </a:lnTo>
                      <a:lnTo>
                        <a:pt x="0" y="252"/>
                      </a:lnTo>
                      <a:lnTo>
                        <a:pt x="5" y="161"/>
                      </a:lnTo>
                      <a:lnTo>
                        <a:pt x="20" y="75"/>
                      </a:lnTo>
                      <a:lnTo>
                        <a:pt x="46" y="0"/>
                      </a:lnTo>
                      <a:lnTo>
                        <a:pt x="140" y="5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806" name="Freeform 491"/>
                <p:cNvSpPr>
                  <a:spLocks/>
                </p:cNvSpPr>
                <p:nvPr/>
              </p:nvSpPr>
              <p:spPr bwMode="auto">
                <a:xfrm>
                  <a:off x="4975" y="1569"/>
                  <a:ext cx="16" cy="62"/>
                </a:xfrm>
                <a:custGeom>
                  <a:avLst/>
                  <a:gdLst>
                    <a:gd name="T0" fmla="*/ 0 w 111"/>
                    <a:gd name="T1" fmla="*/ 0 h 437"/>
                    <a:gd name="T2" fmla="*/ 0 w 111"/>
                    <a:gd name="T3" fmla="*/ 0 h 437"/>
                    <a:gd name="T4" fmla="*/ 0 w 111"/>
                    <a:gd name="T5" fmla="*/ 0 h 437"/>
                    <a:gd name="T6" fmla="*/ 0 w 111"/>
                    <a:gd name="T7" fmla="*/ 0 h 437"/>
                    <a:gd name="T8" fmla="*/ 0 w 111"/>
                    <a:gd name="T9" fmla="*/ 0 h 437"/>
                    <a:gd name="T10" fmla="*/ 0 w 111"/>
                    <a:gd name="T11" fmla="*/ 0 h 437"/>
                    <a:gd name="T12" fmla="*/ 0 w 111"/>
                    <a:gd name="T13" fmla="*/ 0 h 437"/>
                    <a:gd name="T14" fmla="*/ 0 w 111"/>
                    <a:gd name="T15" fmla="*/ 0 h 437"/>
                    <a:gd name="T16" fmla="*/ 0 w 111"/>
                    <a:gd name="T17" fmla="*/ 0 h 437"/>
                    <a:gd name="T18" fmla="*/ 0 w 111"/>
                    <a:gd name="T19" fmla="*/ 0 h 437"/>
                    <a:gd name="T20" fmla="*/ 0 w 111"/>
                    <a:gd name="T21" fmla="*/ 0 h 437"/>
                    <a:gd name="T22" fmla="*/ 0 w 111"/>
                    <a:gd name="T23" fmla="*/ 0 h 437"/>
                    <a:gd name="T24" fmla="*/ 0 w 111"/>
                    <a:gd name="T25" fmla="*/ 0 h 437"/>
                    <a:gd name="T26" fmla="*/ 0 w 111"/>
                    <a:gd name="T27" fmla="*/ 0 h 437"/>
                    <a:gd name="T28" fmla="*/ 0 w 111"/>
                    <a:gd name="T29" fmla="*/ 0 h 437"/>
                    <a:gd name="T30" fmla="*/ 0 w 111"/>
                    <a:gd name="T31" fmla="*/ 0 h 437"/>
                    <a:gd name="T32" fmla="*/ 0 w 111"/>
                    <a:gd name="T33" fmla="*/ 0 h 437"/>
                    <a:gd name="T34" fmla="*/ 0 w 111"/>
                    <a:gd name="T35" fmla="*/ 0 h 437"/>
                    <a:gd name="T36" fmla="*/ 0 w 111"/>
                    <a:gd name="T37" fmla="*/ 0 h 437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11"/>
                    <a:gd name="T58" fmla="*/ 0 h 437"/>
                    <a:gd name="T59" fmla="*/ 111 w 111"/>
                    <a:gd name="T60" fmla="*/ 437 h 437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11" h="437">
                      <a:moveTo>
                        <a:pt x="111" y="4"/>
                      </a:moveTo>
                      <a:lnTo>
                        <a:pt x="108" y="7"/>
                      </a:lnTo>
                      <a:lnTo>
                        <a:pt x="101" y="18"/>
                      </a:lnTo>
                      <a:lnTo>
                        <a:pt x="92" y="41"/>
                      </a:lnTo>
                      <a:lnTo>
                        <a:pt x="82" y="77"/>
                      </a:lnTo>
                      <a:lnTo>
                        <a:pt x="75" y="133"/>
                      </a:lnTo>
                      <a:lnTo>
                        <a:pt x="70" y="208"/>
                      </a:lnTo>
                      <a:lnTo>
                        <a:pt x="72" y="309"/>
                      </a:lnTo>
                      <a:lnTo>
                        <a:pt x="83" y="437"/>
                      </a:lnTo>
                      <a:lnTo>
                        <a:pt x="21" y="437"/>
                      </a:lnTo>
                      <a:lnTo>
                        <a:pt x="19" y="424"/>
                      </a:lnTo>
                      <a:lnTo>
                        <a:pt x="13" y="389"/>
                      </a:lnTo>
                      <a:lnTo>
                        <a:pt x="7" y="336"/>
                      </a:lnTo>
                      <a:lnTo>
                        <a:pt x="3" y="272"/>
                      </a:lnTo>
                      <a:lnTo>
                        <a:pt x="0" y="200"/>
                      </a:lnTo>
                      <a:lnTo>
                        <a:pt x="5" y="128"/>
                      </a:lnTo>
                      <a:lnTo>
                        <a:pt x="16" y="59"/>
                      </a:lnTo>
                      <a:lnTo>
                        <a:pt x="37" y="0"/>
                      </a:lnTo>
                      <a:lnTo>
                        <a:pt x="111" y="4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807" name="Freeform 492"/>
                <p:cNvSpPr>
                  <a:spLocks/>
                </p:cNvSpPr>
                <p:nvPr/>
              </p:nvSpPr>
              <p:spPr bwMode="auto">
                <a:xfrm>
                  <a:off x="4976" y="1577"/>
                  <a:ext cx="12" cy="46"/>
                </a:xfrm>
                <a:custGeom>
                  <a:avLst/>
                  <a:gdLst>
                    <a:gd name="T0" fmla="*/ 0 w 82"/>
                    <a:gd name="T1" fmla="*/ 0 h 322"/>
                    <a:gd name="T2" fmla="*/ 0 w 82"/>
                    <a:gd name="T3" fmla="*/ 0 h 322"/>
                    <a:gd name="T4" fmla="*/ 0 w 82"/>
                    <a:gd name="T5" fmla="*/ 0 h 322"/>
                    <a:gd name="T6" fmla="*/ 0 w 82"/>
                    <a:gd name="T7" fmla="*/ 0 h 322"/>
                    <a:gd name="T8" fmla="*/ 0 w 82"/>
                    <a:gd name="T9" fmla="*/ 0 h 322"/>
                    <a:gd name="T10" fmla="*/ 0 w 82"/>
                    <a:gd name="T11" fmla="*/ 0 h 322"/>
                    <a:gd name="T12" fmla="*/ 0 w 82"/>
                    <a:gd name="T13" fmla="*/ 0 h 322"/>
                    <a:gd name="T14" fmla="*/ 0 w 82"/>
                    <a:gd name="T15" fmla="*/ 0 h 322"/>
                    <a:gd name="T16" fmla="*/ 0 w 82"/>
                    <a:gd name="T17" fmla="*/ 0 h 322"/>
                    <a:gd name="T18" fmla="*/ 0 w 82"/>
                    <a:gd name="T19" fmla="*/ 0 h 322"/>
                    <a:gd name="T20" fmla="*/ 0 w 82"/>
                    <a:gd name="T21" fmla="*/ 0 h 322"/>
                    <a:gd name="T22" fmla="*/ 0 w 82"/>
                    <a:gd name="T23" fmla="*/ 0 h 322"/>
                    <a:gd name="T24" fmla="*/ 0 w 82"/>
                    <a:gd name="T25" fmla="*/ 0 h 322"/>
                    <a:gd name="T26" fmla="*/ 0 w 82"/>
                    <a:gd name="T27" fmla="*/ 0 h 322"/>
                    <a:gd name="T28" fmla="*/ 0 w 82"/>
                    <a:gd name="T29" fmla="*/ 0 h 322"/>
                    <a:gd name="T30" fmla="*/ 0 w 82"/>
                    <a:gd name="T31" fmla="*/ 0 h 322"/>
                    <a:gd name="T32" fmla="*/ 0 w 82"/>
                    <a:gd name="T33" fmla="*/ 0 h 322"/>
                    <a:gd name="T34" fmla="*/ 0 w 82"/>
                    <a:gd name="T35" fmla="*/ 0 h 322"/>
                    <a:gd name="T36" fmla="*/ 0 w 82"/>
                    <a:gd name="T37" fmla="*/ 0 h 322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82"/>
                    <a:gd name="T58" fmla="*/ 0 h 322"/>
                    <a:gd name="T59" fmla="*/ 82 w 82"/>
                    <a:gd name="T60" fmla="*/ 322 h 322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82" h="322">
                      <a:moveTo>
                        <a:pt x="82" y="3"/>
                      </a:moveTo>
                      <a:lnTo>
                        <a:pt x="79" y="5"/>
                      </a:lnTo>
                      <a:lnTo>
                        <a:pt x="75" y="13"/>
                      </a:lnTo>
                      <a:lnTo>
                        <a:pt x="67" y="30"/>
                      </a:lnTo>
                      <a:lnTo>
                        <a:pt x="60" y="57"/>
                      </a:lnTo>
                      <a:lnTo>
                        <a:pt x="54" y="98"/>
                      </a:lnTo>
                      <a:lnTo>
                        <a:pt x="52" y="154"/>
                      </a:lnTo>
                      <a:lnTo>
                        <a:pt x="53" y="228"/>
                      </a:lnTo>
                      <a:lnTo>
                        <a:pt x="61" y="322"/>
                      </a:lnTo>
                      <a:lnTo>
                        <a:pt x="15" y="322"/>
                      </a:lnTo>
                      <a:lnTo>
                        <a:pt x="14" y="313"/>
                      </a:lnTo>
                      <a:lnTo>
                        <a:pt x="9" y="287"/>
                      </a:lnTo>
                      <a:lnTo>
                        <a:pt x="5" y="247"/>
                      </a:lnTo>
                      <a:lnTo>
                        <a:pt x="1" y="200"/>
                      </a:lnTo>
                      <a:lnTo>
                        <a:pt x="0" y="147"/>
                      </a:lnTo>
                      <a:lnTo>
                        <a:pt x="3" y="95"/>
                      </a:lnTo>
                      <a:lnTo>
                        <a:pt x="11" y="44"/>
                      </a:lnTo>
                      <a:lnTo>
                        <a:pt x="27" y="0"/>
                      </a:lnTo>
                      <a:lnTo>
                        <a:pt x="82" y="3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808" name="Rectangle 493"/>
                <p:cNvSpPr>
                  <a:spLocks noChangeArrowheads="1"/>
                </p:cNvSpPr>
                <p:nvPr/>
              </p:nvSpPr>
              <p:spPr bwMode="auto">
                <a:xfrm>
                  <a:off x="4824" y="1565"/>
                  <a:ext cx="4" cy="146"/>
                </a:xfrm>
                <a:prstGeom prst="rect">
                  <a:avLst/>
                </a:prstGeom>
                <a:solidFill>
                  <a:srgbClr val="DDDD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charset="0"/>
                    <a:buChar char="r"/>
                    <a:defRPr sz="28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75000"/>
                    <a:buFont typeface="ZapfDingbats" charset="0"/>
                    <a:buChar char="m"/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58809" name="Freeform 494"/>
                <p:cNvSpPr>
                  <a:spLocks/>
                </p:cNvSpPr>
                <p:nvPr/>
              </p:nvSpPr>
              <p:spPr bwMode="auto">
                <a:xfrm>
                  <a:off x="4876" y="1563"/>
                  <a:ext cx="57" cy="67"/>
                </a:xfrm>
                <a:custGeom>
                  <a:avLst/>
                  <a:gdLst>
                    <a:gd name="T0" fmla="*/ 0 w 398"/>
                    <a:gd name="T1" fmla="*/ 0 h 469"/>
                    <a:gd name="T2" fmla="*/ 0 w 398"/>
                    <a:gd name="T3" fmla="*/ 0 h 469"/>
                    <a:gd name="T4" fmla="*/ 0 w 398"/>
                    <a:gd name="T5" fmla="*/ 0 h 469"/>
                    <a:gd name="T6" fmla="*/ 0 w 398"/>
                    <a:gd name="T7" fmla="*/ 0 h 469"/>
                    <a:gd name="T8" fmla="*/ 0 w 398"/>
                    <a:gd name="T9" fmla="*/ 0 h 469"/>
                    <a:gd name="T10" fmla="*/ 0 w 398"/>
                    <a:gd name="T11" fmla="*/ 0 h 469"/>
                    <a:gd name="T12" fmla="*/ 0 w 398"/>
                    <a:gd name="T13" fmla="*/ 0 h 469"/>
                    <a:gd name="T14" fmla="*/ 0 w 398"/>
                    <a:gd name="T15" fmla="*/ 0 h 469"/>
                    <a:gd name="T16" fmla="*/ 0 w 398"/>
                    <a:gd name="T17" fmla="*/ 0 h 469"/>
                    <a:gd name="T18" fmla="*/ 0 w 398"/>
                    <a:gd name="T19" fmla="*/ 0 h 469"/>
                    <a:gd name="T20" fmla="*/ 0 w 398"/>
                    <a:gd name="T21" fmla="*/ 0 h 469"/>
                    <a:gd name="T22" fmla="*/ 0 w 398"/>
                    <a:gd name="T23" fmla="*/ 0 h 469"/>
                    <a:gd name="T24" fmla="*/ 0 w 398"/>
                    <a:gd name="T25" fmla="*/ 0 h 469"/>
                    <a:gd name="T26" fmla="*/ 0 w 398"/>
                    <a:gd name="T27" fmla="*/ 0 h 469"/>
                    <a:gd name="T28" fmla="*/ 0 w 398"/>
                    <a:gd name="T29" fmla="*/ 0 h 469"/>
                    <a:gd name="T30" fmla="*/ 0 w 398"/>
                    <a:gd name="T31" fmla="*/ 0 h 469"/>
                    <a:gd name="T32" fmla="*/ 0 w 398"/>
                    <a:gd name="T33" fmla="*/ 0 h 469"/>
                    <a:gd name="T34" fmla="*/ 0 w 398"/>
                    <a:gd name="T35" fmla="*/ 0 h 469"/>
                    <a:gd name="T36" fmla="*/ 0 w 398"/>
                    <a:gd name="T37" fmla="*/ 0 h 469"/>
                    <a:gd name="T38" fmla="*/ 0 w 398"/>
                    <a:gd name="T39" fmla="*/ 0 h 469"/>
                    <a:gd name="T40" fmla="*/ 0 w 398"/>
                    <a:gd name="T41" fmla="*/ 0 h 469"/>
                    <a:gd name="T42" fmla="*/ 0 w 398"/>
                    <a:gd name="T43" fmla="*/ 0 h 469"/>
                    <a:gd name="T44" fmla="*/ 0 w 398"/>
                    <a:gd name="T45" fmla="*/ 0 h 469"/>
                    <a:gd name="T46" fmla="*/ 0 w 398"/>
                    <a:gd name="T47" fmla="*/ 0 h 469"/>
                    <a:gd name="T48" fmla="*/ 0 w 398"/>
                    <a:gd name="T49" fmla="*/ 0 h 469"/>
                    <a:gd name="T50" fmla="*/ 0 w 398"/>
                    <a:gd name="T51" fmla="*/ 0 h 469"/>
                    <a:gd name="T52" fmla="*/ 0 w 398"/>
                    <a:gd name="T53" fmla="*/ 0 h 469"/>
                    <a:gd name="T54" fmla="*/ 0 w 398"/>
                    <a:gd name="T55" fmla="*/ 0 h 469"/>
                    <a:gd name="T56" fmla="*/ 0 w 398"/>
                    <a:gd name="T57" fmla="*/ 0 h 469"/>
                    <a:gd name="T58" fmla="*/ 0 w 398"/>
                    <a:gd name="T59" fmla="*/ 0 h 469"/>
                    <a:gd name="T60" fmla="*/ 0 w 398"/>
                    <a:gd name="T61" fmla="*/ 0 h 469"/>
                    <a:gd name="T62" fmla="*/ 0 w 398"/>
                    <a:gd name="T63" fmla="*/ 0 h 469"/>
                    <a:gd name="T64" fmla="*/ 0 w 398"/>
                    <a:gd name="T65" fmla="*/ 0 h 469"/>
                    <a:gd name="T66" fmla="*/ 0 w 398"/>
                    <a:gd name="T67" fmla="*/ 0 h 469"/>
                    <a:gd name="T68" fmla="*/ 0 w 398"/>
                    <a:gd name="T69" fmla="*/ 0 h 469"/>
                    <a:gd name="T70" fmla="*/ 0 w 398"/>
                    <a:gd name="T71" fmla="*/ 0 h 469"/>
                    <a:gd name="T72" fmla="*/ 0 w 398"/>
                    <a:gd name="T73" fmla="*/ 0 h 469"/>
                    <a:gd name="T74" fmla="*/ 0 w 398"/>
                    <a:gd name="T75" fmla="*/ 0 h 469"/>
                    <a:gd name="T76" fmla="*/ 0 w 398"/>
                    <a:gd name="T77" fmla="*/ 0 h 469"/>
                    <a:gd name="T78" fmla="*/ 0 w 398"/>
                    <a:gd name="T79" fmla="*/ 0 h 469"/>
                    <a:gd name="T80" fmla="*/ 0 w 398"/>
                    <a:gd name="T81" fmla="*/ 0 h 469"/>
                    <a:gd name="T82" fmla="*/ 0 w 398"/>
                    <a:gd name="T83" fmla="*/ 0 h 469"/>
                    <a:gd name="T84" fmla="*/ 0 w 398"/>
                    <a:gd name="T85" fmla="*/ 0 h 469"/>
                    <a:gd name="T86" fmla="*/ 0 w 398"/>
                    <a:gd name="T87" fmla="*/ 0 h 469"/>
                    <a:gd name="T88" fmla="*/ 0 w 398"/>
                    <a:gd name="T89" fmla="*/ 0 h 469"/>
                    <a:gd name="T90" fmla="*/ 0 w 398"/>
                    <a:gd name="T91" fmla="*/ 0 h 469"/>
                    <a:gd name="T92" fmla="*/ 0 w 398"/>
                    <a:gd name="T93" fmla="*/ 0 h 469"/>
                    <a:gd name="T94" fmla="*/ 0 w 398"/>
                    <a:gd name="T95" fmla="*/ 0 h 469"/>
                    <a:gd name="T96" fmla="*/ 0 w 398"/>
                    <a:gd name="T97" fmla="*/ 0 h 469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w 398"/>
                    <a:gd name="T148" fmla="*/ 0 h 469"/>
                    <a:gd name="T149" fmla="*/ 398 w 398"/>
                    <a:gd name="T150" fmla="*/ 469 h 469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T147" t="T148" r="T149" b="T150"/>
                  <a:pathLst>
                    <a:path w="398" h="469">
                      <a:moveTo>
                        <a:pt x="37" y="44"/>
                      </a:moveTo>
                      <a:lnTo>
                        <a:pt x="33" y="53"/>
                      </a:lnTo>
                      <a:lnTo>
                        <a:pt x="27" y="79"/>
                      </a:lnTo>
                      <a:lnTo>
                        <a:pt x="17" y="120"/>
                      </a:lnTo>
                      <a:lnTo>
                        <a:pt x="8" y="174"/>
                      </a:lnTo>
                      <a:lnTo>
                        <a:pt x="1" y="238"/>
                      </a:lnTo>
                      <a:lnTo>
                        <a:pt x="0" y="309"/>
                      </a:lnTo>
                      <a:lnTo>
                        <a:pt x="7" y="387"/>
                      </a:lnTo>
                      <a:lnTo>
                        <a:pt x="24" y="469"/>
                      </a:lnTo>
                      <a:lnTo>
                        <a:pt x="24" y="466"/>
                      </a:lnTo>
                      <a:lnTo>
                        <a:pt x="24" y="455"/>
                      </a:lnTo>
                      <a:lnTo>
                        <a:pt x="24" y="438"/>
                      </a:lnTo>
                      <a:lnTo>
                        <a:pt x="24" y="417"/>
                      </a:lnTo>
                      <a:lnTo>
                        <a:pt x="27" y="391"/>
                      </a:lnTo>
                      <a:lnTo>
                        <a:pt x="30" y="363"/>
                      </a:lnTo>
                      <a:lnTo>
                        <a:pt x="35" y="332"/>
                      </a:lnTo>
                      <a:lnTo>
                        <a:pt x="41" y="300"/>
                      </a:lnTo>
                      <a:lnTo>
                        <a:pt x="52" y="268"/>
                      </a:lnTo>
                      <a:lnTo>
                        <a:pt x="64" y="237"/>
                      </a:lnTo>
                      <a:lnTo>
                        <a:pt x="79" y="207"/>
                      </a:lnTo>
                      <a:lnTo>
                        <a:pt x="99" y="179"/>
                      </a:lnTo>
                      <a:lnTo>
                        <a:pt x="123" y="155"/>
                      </a:lnTo>
                      <a:lnTo>
                        <a:pt x="150" y="136"/>
                      </a:lnTo>
                      <a:lnTo>
                        <a:pt x="183" y="122"/>
                      </a:lnTo>
                      <a:lnTo>
                        <a:pt x="221" y="114"/>
                      </a:lnTo>
                      <a:lnTo>
                        <a:pt x="223" y="112"/>
                      </a:lnTo>
                      <a:lnTo>
                        <a:pt x="230" y="107"/>
                      </a:lnTo>
                      <a:lnTo>
                        <a:pt x="242" y="99"/>
                      </a:lnTo>
                      <a:lnTo>
                        <a:pt x="260" y="88"/>
                      </a:lnTo>
                      <a:lnTo>
                        <a:pt x="284" y="74"/>
                      </a:lnTo>
                      <a:lnTo>
                        <a:pt x="315" y="58"/>
                      </a:lnTo>
                      <a:lnTo>
                        <a:pt x="352" y="39"/>
                      </a:lnTo>
                      <a:lnTo>
                        <a:pt x="398" y="19"/>
                      </a:lnTo>
                      <a:lnTo>
                        <a:pt x="396" y="17"/>
                      </a:lnTo>
                      <a:lnTo>
                        <a:pt x="389" y="16"/>
                      </a:lnTo>
                      <a:lnTo>
                        <a:pt x="379" y="14"/>
                      </a:lnTo>
                      <a:lnTo>
                        <a:pt x="364" y="12"/>
                      </a:lnTo>
                      <a:lnTo>
                        <a:pt x="347" y="8"/>
                      </a:lnTo>
                      <a:lnTo>
                        <a:pt x="326" y="6"/>
                      </a:lnTo>
                      <a:lnTo>
                        <a:pt x="302" y="4"/>
                      </a:lnTo>
                      <a:lnTo>
                        <a:pt x="277" y="1"/>
                      </a:lnTo>
                      <a:lnTo>
                        <a:pt x="250" y="0"/>
                      </a:lnTo>
                      <a:lnTo>
                        <a:pt x="221" y="1"/>
                      </a:lnTo>
                      <a:lnTo>
                        <a:pt x="191" y="3"/>
                      </a:lnTo>
                      <a:lnTo>
                        <a:pt x="160" y="6"/>
                      </a:lnTo>
                      <a:lnTo>
                        <a:pt x="129" y="12"/>
                      </a:lnTo>
                      <a:lnTo>
                        <a:pt x="97" y="20"/>
                      </a:lnTo>
                      <a:lnTo>
                        <a:pt x="67" y="30"/>
                      </a:lnTo>
                      <a:lnTo>
                        <a:pt x="37" y="44"/>
                      </a:lnTo>
                      <a:close/>
                    </a:path>
                  </a:pathLst>
                </a:custGeom>
                <a:solidFill>
                  <a:srgbClr val="9999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810" name="Freeform 495"/>
                <p:cNvSpPr>
                  <a:spLocks/>
                </p:cNvSpPr>
                <p:nvPr/>
              </p:nvSpPr>
              <p:spPr bwMode="auto">
                <a:xfrm>
                  <a:off x="4797" y="1613"/>
                  <a:ext cx="46" cy="13"/>
                </a:xfrm>
                <a:custGeom>
                  <a:avLst/>
                  <a:gdLst>
                    <a:gd name="T0" fmla="*/ 0 w 325"/>
                    <a:gd name="T1" fmla="*/ 0 h 89"/>
                    <a:gd name="T2" fmla="*/ 0 w 325"/>
                    <a:gd name="T3" fmla="*/ 0 h 89"/>
                    <a:gd name="T4" fmla="*/ 0 w 325"/>
                    <a:gd name="T5" fmla="*/ 0 h 89"/>
                    <a:gd name="T6" fmla="*/ 0 w 325"/>
                    <a:gd name="T7" fmla="*/ 0 h 89"/>
                    <a:gd name="T8" fmla="*/ 0 w 325"/>
                    <a:gd name="T9" fmla="*/ 0 h 89"/>
                    <a:gd name="T10" fmla="*/ 0 w 325"/>
                    <a:gd name="T11" fmla="*/ 0 h 89"/>
                    <a:gd name="T12" fmla="*/ 0 w 325"/>
                    <a:gd name="T13" fmla="*/ 0 h 89"/>
                    <a:gd name="T14" fmla="*/ 0 w 325"/>
                    <a:gd name="T15" fmla="*/ 0 h 89"/>
                    <a:gd name="T16" fmla="*/ 0 w 325"/>
                    <a:gd name="T17" fmla="*/ 0 h 89"/>
                    <a:gd name="T18" fmla="*/ 0 w 325"/>
                    <a:gd name="T19" fmla="*/ 0 h 89"/>
                    <a:gd name="T20" fmla="*/ 0 w 325"/>
                    <a:gd name="T21" fmla="*/ 0 h 89"/>
                    <a:gd name="T22" fmla="*/ 0 w 325"/>
                    <a:gd name="T23" fmla="*/ 0 h 89"/>
                    <a:gd name="T24" fmla="*/ 0 w 325"/>
                    <a:gd name="T25" fmla="*/ 0 h 89"/>
                    <a:gd name="T26" fmla="*/ 0 w 325"/>
                    <a:gd name="T27" fmla="*/ 0 h 89"/>
                    <a:gd name="T28" fmla="*/ 0 w 325"/>
                    <a:gd name="T29" fmla="*/ 0 h 89"/>
                    <a:gd name="T30" fmla="*/ 0 w 325"/>
                    <a:gd name="T31" fmla="*/ 0 h 89"/>
                    <a:gd name="T32" fmla="*/ 0 w 325"/>
                    <a:gd name="T33" fmla="*/ 0 h 89"/>
                    <a:gd name="T34" fmla="*/ 0 w 325"/>
                    <a:gd name="T35" fmla="*/ 0 h 89"/>
                    <a:gd name="T36" fmla="*/ 0 w 325"/>
                    <a:gd name="T37" fmla="*/ 0 h 89"/>
                    <a:gd name="T38" fmla="*/ 0 w 325"/>
                    <a:gd name="T39" fmla="*/ 0 h 89"/>
                    <a:gd name="T40" fmla="*/ 0 w 325"/>
                    <a:gd name="T41" fmla="*/ 0 h 89"/>
                    <a:gd name="T42" fmla="*/ 0 w 325"/>
                    <a:gd name="T43" fmla="*/ 0 h 89"/>
                    <a:gd name="T44" fmla="*/ 0 w 325"/>
                    <a:gd name="T45" fmla="*/ 0 h 89"/>
                    <a:gd name="T46" fmla="*/ 0 w 325"/>
                    <a:gd name="T47" fmla="*/ 0 h 89"/>
                    <a:gd name="T48" fmla="*/ 0 w 325"/>
                    <a:gd name="T49" fmla="*/ 0 h 89"/>
                    <a:gd name="T50" fmla="*/ 0 w 325"/>
                    <a:gd name="T51" fmla="*/ 0 h 89"/>
                    <a:gd name="T52" fmla="*/ 0 w 325"/>
                    <a:gd name="T53" fmla="*/ 0 h 89"/>
                    <a:gd name="T54" fmla="*/ 0 w 325"/>
                    <a:gd name="T55" fmla="*/ 0 h 89"/>
                    <a:gd name="T56" fmla="*/ 0 w 325"/>
                    <a:gd name="T57" fmla="*/ 0 h 89"/>
                    <a:gd name="T58" fmla="*/ 0 w 325"/>
                    <a:gd name="T59" fmla="*/ 0 h 89"/>
                    <a:gd name="T60" fmla="*/ 0 w 325"/>
                    <a:gd name="T61" fmla="*/ 0 h 89"/>
                    <a:gd name="T62" fmla="*/ 0 w 325"/>
                    <a:gd name="T63" fmla="*/ 0 h 89"/>
                    <a:gd name="T64" fmla="*/ 0 w 325"/>
                    <a:gd name="T65" fmla="*/ 0 h 89"/>
                    <a:gd name="T66" fmla="*/ 0 w 325"/>
                    <a:gd name="T67" fmla="*/ 0 h 89"/>
                    <a:gd name="T68" fmla="*/ 0 w 325"/>
                    <a:gd name="T69" fmla="*/ 0 h 89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325"/>
                    <a:gd name="T106" fmla="*/ 0 h 89"/>
                    <a:gd name="T107" fmla="*/ 325 w 325"/>
                    <a:gd name="T108" fmla="*/ 89 h 89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325" h="89">
                      <a:moveTo>
                        <a:pt x="0" y="57"/>
                      </a:moveTo>
                      <a:lnTo>
                        <a:pt x="0" y="55"/>
                      </a:lnTo>
                      <a:lnTo>
                        <a:pt x="2" y="52"/>
                      </a:lnTo>
                      <a:lnTo>
                        <a:pt x="6" y="47"/>
                      </a:lnTo>
                      <a:lnTo>
                        <a:pt x="12" y="41"/>
                      </a:lnTo>
                      <a:lnTo>
                        <a:pt x="20" y="34"/>
                      </a:lnTo>
                      <a:lnTo>
                        <a:pt x="29" y="27"/>
                      </a:lnTo>
                      <a:lnTo>
                        <a:pt x="41" y="20"/>
                      </a:lnTo>
                      <a:lnTo>
                        <a:pt x="57" y="13"/>
                      </a:lnTo>
                      <a:lnTo>
                        <a:pt x="77" y="7"/>
                      </a:lnTo>
                      <a:lnTo>
                        <a:pt x="98" y="3"/>
                      </a:lnTo>
                      <a:lnTo>
                        <a:pt x="126" y="0"/>
                      </a:lnTo>
                      <a:lnTo>
                        <a:pt x="156" y="0"/>
                      </a:lnTo>
                      <a:lnTo>
                        <a:pt x="191" y="3"/>
                      </a:lnTo>
                      <a:lnTo>
                        <a:pt x="230" y="8"/>
                      </a:lnTo>
                      <a:lnTo>
                        <a:pt x="275" y="18"/>
                      </a:lnTo>
                      <a:lnTo>
                        <a:pt x="325" y="31"/>
                      </a:lnTo>
                      <a:lnTo>
                        <a:pt x="318" y="51"/>
                      </a:lnTo>
                      <a:lnTo>
                        <a:pt x="316" y="50"/>
                      </a:lnTo>
                      <a:lnTo>
                        <a:pt x="308" y="47"/>
                      </a:lnTo>
                      <a:lnTo>
                        <a:pt x="295" y="44"/>
                      </a:lnTo>
                      <a:lnTo>
                        <a:pt x="279" y="39"/>
                      </a:lnTo>
                      <a:lnTo>
                        <a:pt x="260" y="35"/>
                      </a:lnTo>
                      <a:lnTo>
                        <a:pt x="238" y="30"/>
                      </a:lnTo>
                      <a:lnTo>
                        <a:pt x="214" y="27"/>
                      </a:lnTo>
                      <a:lnTo>
                        <a:pt x="188" y="24"/>
                      </a:lnTo>
                      <a:lnTo>
                        <a:pt x="161" y="23"/>
                      </a:lnTo>
                      <a:lnTo>
                        <a:pt x="134" y="23"/>
                      </a:lnTo>
                      <a:lnTo>
                        <a:pt x="108" y="26"/>
                      </a:lnTo>
                      <a:lnTo>
                        <a:pt x="82" y="31"/>
                      </a:lnTo>
                      <a:lnTo>
                        <a:pt x="58" y="41"/>
                      </a:lnTo>
                      <a:lnTo>
                        <a:pt x="36" y="52"/>
                      </a:lnTo>
                      <a:lnTo>
                        <a:pt x="16" y="68"/>
                      </a:lnTo>
                      <a:lnTo>
                        <a:pt x="0" y="89"/>
                      </a:lnTo>
                      <a:lnTo>
                        <a:pt x="0" y="5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811" name="Freeform 496"/>
                <p:cNvSpPr>
                  <a:spLocks/>
                </p:cNvSpPr>
                <p:nvPr/>
              </p:nvSpPr>
              <p:spPr bwMode="auto">
                <a:xfrm>
                  <a:off x="4797" y="1583"/>
                  <a:ext cx="46" cy="13"/>
                </a:xfrm>
                <a:custGeom>
                  <a:avLst/>
                  <a:gdLst>
                    <a:gd name="T0" fmla="*/ 0 w 325"/>
                    <a:gd name="T1" fmla="*/ 0 h 89"/>
                    <a:gd name="T2" fmla="*/ 0 w 325"/>
                    <a:gd name="T3" fmla="*/ 0 h 89"/>
                    <a:gd name="T4" fmla="*/ 0 w 325"/>
                    <a:gd name="T5" fmla="*/ 0 h 89"/>
                    <a:gd name="T6" fmla="*/ 0 w 325"/>
                    <a:gd name="T7" fmla="*/ 0 h 89"/>
                    <a:gd name="T8" fmla="*/ 0 w 325"/>
                    <a:gd name="T9" fmla="*/ 0 h 89"/>
                    <a:gd name="T10" fmla="*/ 0 w 325"/>
                    <a:gd name="T11" fmla="*/ 0 h 89"/>
                    <a:gd name="T12" fmla="*/ 0 w 325"/>
                    <a:gd name="T13" fmla="*/ 0 h 89"/>
                    <a:gd name="T14" fmla="*/ 0 w 325"/>
                    <a:gd name="T15" fmla="*/ 0 h 89"/>
                    <a:gd name="T16" fmla="*/ 0 w 325"/>
                    <a:gd name="T17" fmla="*/ 0 h 89"/>
                    <a:gd name="T18" fmla="*/ 0 w 325"/>
                    <a:gd name="T19" fmla="*/ 0 h 89"/>
                    <a:gd name="T20" fmla="*/ 0 w 325"/>
                    <a:gd name="T21" fmla="*/ 0 h 89"/>
                    <a:gd name="T22" fmla="*/ 0 w 325"/>
                    <a:gd name="T23" fmla="*/ 0 h 89"/>
                    <a:gd name="T24" fmla="*/ 0 w 325"/>
                    <a:gd name="T25" fmla="*/ 0 h 89"/>
                    <a:gd name="T26" fmla="*/ 0 w 325"/>
                    <a:gd name="T27" fmla="*/ 0 h 89"/>
                    <a:gd name="T28" fmla="*/ 0 w 325"/>
                    <a:gd name="T29" fmla="*/ 0 h 89"/>
                    <a:gd name="T30" fmla="*/ 0 w 325"/>
                    <a:gd name="T31" fmla="*/ 0 h 89"/>
                    <a:gd name="T32" fmla="*/ 0 w 325"/>
                    <a:gd name="T33" fmla="*/ 0 h 89"/>
                    <a:gd name="T34" fmla="*/ 0 w 325"/>
                    <a:gd name="T35" fmla="*/ 0 h 89"/>
                    <a:gd name="T36" fmla="*/ 0 w 325"/>
                    <a:gd name="T37" fmla="*/ 0 h 89"/>
                    <a:gd name="T38" fmla="*/ 0 w 325"/>
                    <a:gd name="T39" fmla="*/ 0 h 89"/>
                    <a:gd name="T40" fmla="*/ 0 w 325"/>
                    <a:gd name="T41" fmla="*/ 0 h 89"/>
                    <a:gd name="T42" fmla="*/ 0 w 325"/>
                    <a:gd name="T43" fmla="*/ 0 h 89"/>
                    <a:gd name="T44" fmla="*/ 0 w 325"/>
                    <a:gd name="T45" fmla="*/ 0 h 89"/>
                    <a:gd name="T46" fmla="*/ 0 w 325"/>
                    <a:gd name="T47" fmla="*/ 0 h 89"/>
                    <a:gd name="T48" fmla="*/ 0 w 325"/>
                    <a:gd name="T49" fmla="*/ 0 h 89"/>
                    <a:gd name="T50" fmla="*/ 0 w 325"/>
                    <a:gd name="T51" fmla="*/ 0 h 89"/>
                    <a:gd name="T52" fmla="*/ 0 w 325"/>
                    <a:gd name="T53" fmla="*/ 0 h 89"/>
                    <a:gd name="T54" fmla="*/ 0 w 325"/>
                    <a:gd name="T55" fmla="*/ 0 h 89"/>
                    <a:gd name="T56" fmla="*/ 0 w 325"/>
                    <a:gd name="T57" fmla="*/ 0 h 89"/>
                    <a:gd name="T58" fmla="*/ 0 w 325"/>
                    <a:gd name="T59" fmla="*/ 0 h 89"/>
                    <a:gd name="T60" fmla="*/ 0 w 325"/>
                    <a:gd name="T61" fmla="*/ 0 h 89"/>
                    <a:gd name="T62" fmla="*/ 0 w 325"/>
                    <a:gd name="T63" fmla="*/ 0 h 89"/>
                    <a:gd name="T64" fmla="*/ 0 w 325"/>
                    <a:gd name="T65" fmla="*/ 0 h 89"/>
                    <a:gd name="T66" fmla="*/ 0 w 325"/>
                    <a:gd name="T67" fmla="*/ 0 h 89"/>
                    <a:gd name="T68" fmla="*/ 0 w 325"/>
                    <a:gd name="T69" fmla="*/ 0 h 89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325"/>
                    <a:gd name="T106" fmla="*/ 0 h 89"/>
                    <a:gd name="T107" fmla="*/ 325 w 325"/>
                    <a:gd name="T108" fmla="*/ 89 h 89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325" h="89">
                      <a:moveTo>
                        <a:pt x="0" y="56"/>
                      </a:moveTo>
                      <a:lnTo>
                        <a:pt x="0" y="55"/>
                      </a:lnTo>
                      <a:lnTo>
                        <a:pt x="2" y="52"/>
                      </a:lnTo>
                      <a:lnTo>
                        <a:pt x="6" y="47"/>
                      </a:lnTo>
                      <a:lnTo>
                        <a:pt x="12" y="40"/>
                      </a:lnTo>
                      <a:lnTo>
                        <a:pt x="20" y="33"/>
                      </a:lnTo>
                      <a:lnTo>
                        <a:pt x="29" y="27"/>
                      </a:lnTo>
                      <a:lnTo>
                        <a:pt x="41" y="18"/>
                      </a:lnTo>
                      <a:lnTo>
                        <a:pt x="57" y="13"/>
                      </a:lnTo>
                      <a:lnTo>
                        <a:pt x="77" y="7"/>
                      </a:lnTo>
                      <a:lnTo>
                        <a:pt x="98" y="2"/>
                      </a:lnTo>
                      <a:lnTo>
                        <a:pt x="126" y="0"/>
                      </a:lnTo>
                      <a:lnTo>
                        <a:pt x="156" y="0"/>
                      </a:lnTo>
                      <a:lnTo>
                        <a:pt x="191" y="2"/>
                      </a:lnTo>
                      <a:lnTo>
                        <a:pt x="230" y="8"/>
                      </a:lnTo>
                      <a:lnTo>
                        <a:pt x="275" y="17"/>
                      </a:lnTo>
                      <a:lnTo>
                        <a:pt x="325" y="31"/>
                      </a:lnTo>
                      <a:lnTo>
                        <a:pt x="318" y="49"/>
                      </a:lnTo>
                      <a:lnTo>
                        <a:pt x="316" y="48"/>
                      </a:lnTo>
                      <a:lnTo>
                        <a:pt x="308" y="46"/>
                      </a:lnTo>
                      <a:lnTo>
                        <a:pt x="295" y="43"/>
                      </a:lnTo>
                      <a:lnTo>
                        <a:pt x="279" y="38"/>
                      </a:lnTo>
                      <a:lnTo>
                        <a:pt x="260" y="35"/>
                      </a:lnTo>
                      <a:lnTo>
                        <a:pt x="238" y="30"/>
                      </a:lnTo>
                      <a:lnTo>
                        <a:pt x="214" y="27"/>
                      </a:lnTo>
                      <a:lnTo>
                        <a:pt x="188" y="23"/>
                      </a:lnTo>
                      <a:lnTo>
                        <a:pt x="161" y="22"/>
                      </a:lnTo>
                      <a:lnTo>
                        <a:pt x="134" y="23"/>
                      </a:lnTo>
                      <a:lnTo>
                        <a:pt x="108" y="25"/>
                      </a:lnTo>
                      <a:lnTo>
                        <a:pt x="82" y="31"/>
                      </a:lnTo>
                      <a:lnTo>
                        <a:pt x="58" y="40"/>
                      </a:lnTo>
                      <a:lnTo>
                        <a:pt x="36" y="52"/>
                      </a:lnTo>
                      <a:lnTo>
                        <a:pt x="16" y="68"/>
                      </a:lnTo>
                      <a:lnTo>
                        <a:pt x="0" y="89"/>
                      </a:lnTo>
                      <a:lnTo>
                        <a:pt x="0" y="5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812" name="Freeform 497"/>
                <p:cNvSpPr>
                  <a:spLocks/>
                </p:cNvSpPr>
                <p:nvPr/>
              </p:nvSpPr>
              <p:spPr bwMode="auto">
                <a:xfrm>
                  <a:off x="4841" y="1568"/>
                  <a:ext cx="75" cy="139"/>
                </a:xfrm>
                <a:custGeom>
                  <a:avLst/>
                  <a:gdLst>
                    <a:gd name="T0" fmla="*/ 0 w 528"/>
                    <a:gd name="T1" fmla="*/ 0 h 975"/>
                    <a:gd name="T2" fmla="*/ 0 w 528"/>
                    <a:gd name="T3" fmla="*/ 0 h 975"/>
                    <a:gd name="T4" fmla="*/ 0 w 528"/>
                    <a:gd name="T5" fmla="*/ 0 h 975"/>
                    <a:gd name="T6" fmla="*/ 0 w 528"/>
                    <a:gd name="T7" fmla="*/ 0 h 975"/>
                    <a:gd name="T8" fmla="*/ 0 w 528"/>
                    <a:gd name="T9" fmla="*/ 0 h 975"/>
                    <a:gd name="T10" fmla="*/ 0 w 528"/>
                    <a:gd name="T11" fmla="*/ 0 h 975"/>
                    <a:gd name="T12" fmla="*/ 0 w 528"/>
                    <a:gd name="T13" fmla="*/ 0 h 975"/>
                    <a:gd name="T14" fmla="*/ 0 w 528"/>
                    <a:gd name="T15" fmla="*/ 0 h 975"/>
                    <a:gd name="T16" fmla="*/ 0 w 528"/>
                    <a:gd name="T17" fmla="*/ 0 h 975"/>
                    <a:gd name="T18" fmla="*/ 0 w 528"/>
                    <a:gd name="T19" fmla="*/ 0 h 975"/>
                    <a:gd name="T20" fmla="*/ 0 w 528"/>
                    <a:gd name="T21" fmla="*/ 0 h 975"/>
                    <a:gd name="T22" fmla="*/ 0 w 528"/>
                    <a:gd name="T23" fmla="*/ 0 h 975"/>
                    <a:gd name="T24" fmla="*/ 0 w 528"/>
                    <a:gd name="T25" fmla="*/ 0 h 975"/>
                    <a:gd name="T26" fmla="*/ 0 w 528"/>
                    <a:gd name="T27" fmla="*/ 0 h 975"/>
                    <a:gd name="T28" fmla="*/ 0 w 528"/>
                    <a:gd name="T29" fmla="*/ 0 h 975"/>
                    <a:gd name="T30" fmla="*/ 0 w 528"/>
                    <a:gd name="T31" fmla="*/ 0 h 975"/>
                    <a:gd name="T32" fmla="*/ 0 w 528"/>
                    <a:gd name="T33" fmla="*/ 0 h 975"/>
                    <a:gd name="T34" fmla="*/ 0 w 528"/>
                    <a:gd name="T35" fmla="*/ 0 h 975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528"/>
                    <a:gd name="T55" fmla="*/ 0 h 975"/>
                    <a:gd name="T56" fmla="*/ 528 w 528"/>
                    <a:gd name="T57" fmla="*/ 975 h 975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528" h="975">
                      <a:moveTo>
                        <a:pt x="0" y="0"/>
                      </a:moveTo>
                      <a:lnTo>
                        <a:pt x="0" y="943"/>
                      </a:lnTo>
                      <a:lnTo>
                        <a:pt x="159" y="975"/>
                      </a:lnTo>
                      <a:lnTo>
                        <a:pt x="152" y="848"/>
                      </a:lnTo>
                      <a:lnTo>
                        <a:pt x="528" y="905"/>
                      </a:lnTo>
                      <a:lnTo>
                        <a:pt x="521" y="855"/>
                      </a:lnTo>
                      <a:lnTo>
                        <a:pt x="261" y="822"/>
                      </a:lnTo>
                      <a:lnTo>
                        <a:pt x="254" y="713"/>
                      </a:lnTo>
                      <a:lnTo>
                        <a:pt x="77" y="713"/>
                      </a:lnTo>
                      <a:lnTo>
                        <a:pt x="72" y="699"/>
                      </a:lnTo>
                      <a:lnTo>
                        <a:pt x="60" y="659"/>
                      </a:lnTo>
                      <a:lnTo>
                        <a:pt x="44" y="595"/>
                      </a:lnTo>
                      <a:lnTo>
                        <a:pt x="28" y="511"/>
                      </a:lnTo>
                      <a:lnTo>
                        <a:pt x="16" y="410"/>
                      </a:lnTo>
                      <a:lnTo>
                        <a:pt x="12" y="294"/>
                      </a:lnTo>
                      <a:lnTo>
                        <a:pt x="21" y="167"/>
                      </a:lnTo>
                      <a:lnTo>
                        <a:pt x="45" y="3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813" name="Freeform 498"/>
                <p:cNvSpPr>
                  <a:spLocks/>
                </p:cNvSpPr>
                <p:nvPr/>
              </p:nvSpPr>
              <p:spPr bwMode="auto">
                <a:xfrm>
                  <a:off x="4878" y="1536"/>
                  <a:ext cx="97" cy="19"/>
                </a:xfrm>
                <a:custGeom>
                  <a:avLst/>
                  <a:gdLst>
                    <a:gd name="T0" fmla="*/ 0 w 678"/>
                    <a:gd name="T1" fmla="*/ 0 h 133"/>
                    <a:gd name="T2" fmla="*/ 0 w 678"/>
                    <a:gd name="T3" fmla="*/ 0 h 133"/>
                    <a:gd name="T4" fmla="*/ 0 w 678"/>
                    <a:gd name="T5" fmla="*/ 0 h 133"/>
                    <a:gd name="T6" fmla="*/ 0 w 678"/>
                    <a:gd name="T7" fmla="*/ 0 h 133"/>
                    <a:gd name="T8" fmla="*/ 0 w 678"/>
                    <a:gd name="T9" fmla="*/ 0 h 133"/>
                    <a:gd name="T10" fmla="*/ 0 w 678"/>
                    <a:gd name="T11" fmla="*/ 0 h 133"/>
                    <a:gd name="T12" fmla="*/ 0 w 678"/>
                    <a:gd name="T13" fmla="*/ 0 h 133"/>
                    <a:gd name="T14" fmla="*/ 0 w 678"/>
                    <a:gd name="T15" fmla="*/ 0 h 133"/>
                    <a:gd name="T16" fmla="*/ 0 w 678"/>
                    <a:gd name="T17" fmla="*/ 0 h 133"/>
                    <a:gd name="T18" fmla="*/ 0 w 678"/>
                    <a:gd name="T19" fmla="*/ 0 h 133"/>
                    <a:gd name="T20" fmla="*/ 0 w 678"/>
                    <a:gd name="T21" fmla="*/ 0 h 133"/>
                    <a:gd name="T22" fmla="*/ 0 w 678"/>
                    <a:gd name="T23" fmla="*/ 0 h 133"/>
                    <a:gd name="T24" fmla="*/ 0 w 678"/>
                    <a:gd name="T25" fmla="*/ 0 h 133"/>
                    <a:gd name="T26" fmla="*/ 0 w 678"/>
                    <a:gd name="T27" fmla="*/ 0 h 133"/>
                    <a:gd name="T28" fmla="*/ 0 w 678"/>
                    <a:gd name="T29" fmla="*/ 0 h 133"/>
                    <a:gd name="T30" fmla="*/ 0 w 678"/>
                    <a:gd name="T31" fmla="*/ 0 h 133"/>
                    <a:gd name="T32" fmla="*/ 0 w 678"/>
                    <a:gd name="T33" fmla="*/ 0 h 133"/>
                    <a:gd name="T34" fmla="*/ 0 w 678"/>
                    <a:gd name="T35" fmla="*/ 0 h 133"/>
                    <a:gd name="T36" fmla="*/ 0 w 678"/>
                    <a:gd name="T37" fmla="*/ 0 h 133"/>
                    <a:gd name="T38" fmla="*/ 0 w 678"/>
                    <a:gd name="T39" fmla="*/ 0 h 133"/>
                    <a:gd name="T40" fmla="*/ 0 w 678"/>
                    <a:gd name="T41" fmla="*/ 0 h 133"/>
                    <a:gd name="T42" fmla="*/ 0 w 678"/>
                    <a:gd name="T43" fmla="*/ 0 h 133"/>
                    <a:gd name="T44" fmla="*/ 0 w 678"/>
                    <a:gd name="T45" fmla="*/ 0 h 133"/>
                    <a:gd name="T46" fmla="*/ 0 w 678"/>
                    <a:gd name="T47" fmla="*/ 0 h 133"/>
                    <a:gd name="T48" fmla="*/ 0 w 678"/>
                    <a:gd name="T49" fmla="*/ 0 h 133"/>
                    <a:gd name="T50" fmla="*/ 0 w 678"/>
                    <a:gd name="T51" fmla="*/ 0 h 133"/>
                    <a:gd name="T52" fmla="*/ 0 w 678"/>
                    <a:gd name="T53" fmla="*/ 0 h 133"/>
                    <a:gd name="T54" fmla="*/ 0 w 678"/>
                    <a:gd name="T55" fmla="*/ 0 h 133"/>
                    <a:gd name="T56" fmla="*/ 0 w 678"/>
                    <a:gd name="T57" fmla="*/ 0 h 133"/>
                    <a:gd name="T58" fmla="*/ 0 w 678"/>
                    <a:gd name="T59" fmla="*/ 0 h 133"/>
                    <a:gd name="T60" fmla="*/ 0 w 678"/>
                    <a:gd name="T61" fmla="*/ 0 h 133"/>
                    <a:gd name="T62" fmla="*/ 0 w 678"/>
                    <a:gd name="T63" fmla="*/ 0 h 133"/>
                    <a:gd name="T64" fmla="*/ 0 w 678"/>
                    <a:gd name="T65" fmla="*/ 0 h 133"/>
                    <a:gd name="T66" fmla="*/ 0 w 678"/>
                    <a:gd name="T67" fmla="*/ 0 h 133"/>
                    <a:gd name="T68" fmla="*/ 0 w 678"/>
                    <a:gd name="T69" fmla="*/ 0 h 133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678"/>
                    <a:gd name="T106" fmla="*/ 0 h 133"/>
                    <a:gd name="T107" fmla="*/ 678 w 678"/>
                    <a:gd name="T108" fmla="*/ 133 h 133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678" h="133">
                      <a:moveTo>
                        <a:pt x="0" y="133"/>
                      </a:moveTo>
                      <a:lnTo>
                        <a:pt x="4" y="132"/>
                      </a:lnTo>
                      <a:lnTo>
                        <a:pt x="15" y="127"/>
                      </a:lnTo>
                      <a:lnTo>
                        <a:pt x="32" y="122"/>
                      </a:lnTo>
                      <a:lnTo>
                        <a:pt x="56" y="114"/>
                      </a:lnTo>
                      <a:lnTo>
                        <a:pt x="86" y="104"/>
                      </a:lnTo>
                      <a:lnTo>
                        <a:pt x="120" y="95"/>
                      </a:lnTo>
                      <a:lnTo>
                        <a:pt x="160" y="86"/>
                      </a:lnTo>
                      <a:lnTo>
                        <a:pt x="204" y="78"/>
                      </a:lnTo>
                      <a:lnTo>
                        <a:pt x="252" y="70"/>
                      </a:lnTo>
                      <a:lnTo>
                        <a:pt x="303" y="64"/>
                      </a:lnTo>
                      <a:lnTo>
                        <a:pt x="358" y="60"/>
                      </a:lnTo>
                      <a:lnTo>
                        <a:pt x="414" y="58"/>
                      </a:lnTo>
                      <a:lnTo>
                        <a:pt x="474" y="60"/>
                      </a:lnTo>
                      <a:lnTo>
                        <a:pt x="534" y="65"/>
                      </a:lnTo>
                      <a:lnTo>
                        <a:pt x="596" y="74"/>
                      </a:lnTo>
                      <a:lnTo>
                        <a:pt x="659" y="88"/>
                      </a:lnTo>
                      <a:lnTo>
                        <a:pt x="678" y="0"/>
                      </a:lnTo>
                      <a:lnTo>
                        <a:pt x="674" y="0"/>
                      </a:lnTo>
                      <a:lnTo>
                        <a:pt x="659" y="0"/>
                      </a:lnTo>
                      <a:lnTo>
                        <a:pt x="636" y="0"/>
                      </a:lnTo>
                      <a:lnTo>
                        <a:pt x="606" y="1"/>
                      </a:lnTo>
                      <a:lnTo>
                        <a:pt x="570" y="2"/>
                      </a:lnTo>
                      <a:lnTo>
                        <a:pt x="527" y="3"/>
                      </a:lnTo>
                      <a:lnTo>
                        <a:pt x="480" y="7"/>
                      </a:lnTo>
                      <a:lnTo>
                        <a:pt x="430" y="9"/>
                      </a:lnTo>
                      <a:lnTo>
                        <a:pt x="376" y="14"/>
                      </a:lnTo>
                      <a:lnTo>
                        <a:pt x="320" y="18"/>
                      </a:lnTo>
                      <a:lnTo>
                        <a:pt x="264" y="24"/>
                      </a:lnTo>
                      <a:lnTo>
                        <a:pt x="208" y="32"/>
                      </a:lnTo>
                      <a:lnTo>
                        <a:pt x="152" y="40"/>
                      </a:lnTo>
                      <a:lnTo>
                        <a:pt x="98" y="50"/>
                      </a:lnTo>
                      <a:lnTo>
                        <a:pt x="47" y="62"/>
                      </a:lnTo>
                      <a:lnTo>
                        <a:pt x="0" y="76"/>
                      </a:lnTo>
                      <a:lnTo>
                        <a:pt x="0" y="133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814" name="Freeform 499"/>
                <p:cNvSpPr>
                  <a:spLocks/>
                </p:cNvSpPr>
                <p:nvPr/>
              </p:nvSpPr>
              <p:spPr bwMode="auto">
                <a:xfrm>
                  <a:off x="4821" y="1711"/>
                  <a:ext cx="163" cy="54"/>
                </a:xfrm>
                <a:custGeom>
                  <a:avLst/>
                  <a:gdLst>
                    <a:gd name="T0" fmla="*/ 0 w 1142"/>
                    <a:gd name="T1" fmla="*/ 0 h 379"/>
                    <a:gd name="T2" fmla="*/ 0 w 1142"/>
                    <a:gd name="T3" fmla="*/ 0 h 379"/>
                    <a:gd name="T4" fmla="*/ 0 w 1142"/>
                    <a:gd name="T5" fmla="*/ 0 h 379"/>
                    <a:gd name="T6" fmla="*/ 0 w 1142"/>
                    <a:gd name="T7" fmla="*/ 0 h 379"/>
                    <a:gd name="T8" fmla="*/ 0 w 1142"/>
                    <a:gd name="T9" fmla="*/ 0 h 379"/>
                    <a:gd name="T10" fmla="*/ 0 w 1142"/>
                    <a:gd name="T11" fmla="*/ 0 h 379"/>
                    <a:gd name="T12" fmla="*/ 0 w 1142"/>
                    <a:gd name="T13" fmla="*/ 0 h 379"/>
                    <a:gd name="T14" fmla="*/ 0 w 1142"/>
                    <a:gd name="T15" fmla="*/ 0 h 379"/>
                    <a:gd name="T16" fmla="*/ 0 w 1142"/>
                    <a:gd name="T17" fmla="*/ 0 h 379"/>
                    <a:gd name="T18" fmla="*/ 0 w 1142"/>
                    <a:gd name="T19" fmla="*/ 0 h 379"/>
                    <a:gd name="T20" fmla="*/ 0 w 1142"/>
                    <a:gd name="T21" fmla="*/ 0 h 379"/>
                    <a:gd name="T22" fmla="*/ 0 w 1142"/>
                    <a:gd name="T23" fmla="*/ 0 h 379"/>
                    <a:gd name="T24" fmla="*/ 0 w 1142"/>
                    <a:gd name="T25" fmla="*/ 0 h 379"/>
                    <a:gd name="T26" fmla="*/ 0 w 1142"/>
                    <a:gd name="T27" fmla="*/ 0 h 379"/>
                    <a:gd name="T28" fmla="*/ 0 w 1142"/>
                    <a:gd name="T29" fmla="*/ 0 h 379"/>
                    <a:gd name="T30" fmla="*/ 0 w 1142"/>
                    <a:gd name="T31" fmla="*/ 0 h 379"/>
                    <a:gd name="T32" fmla="*/ 0 w 1142"/>
                    <a:gd name="T33" fmla="*/ 0 h 379"/>
                    <a:gd name="T34" fmla="*/ 0 w 1142"/>
                    <a:gd name="T35" fmla="*/ 0 h 379"/>
                    <a:gd name="T36" fmla="*/ 0 w 1142"/>
                    <a:gd name="T37" fmla="*/ 0 h 379"/>
                    <a:gd name="T38" fmla="*/ 0 w 1142"/>
                    <a:gd name="T39" fmla="*/ 0 h 379"/>
                    <a:gd name="T40" fmla="*/ 0 w 1142"/>
                    <a:gd name="T41" fmla="*/ 0 h 379"/>
                    <a:gd name="T42" fmla="*/ 0 w 1142"/>
                    <a:gd name="T43" fmla="*/ 0 h 379"/>
                    <a:gd name="T44" fmla="*/ 0 w 1142"/>
                    <a:gd name="T45" fmla="*/ 0 h 379"/>
                    <a:gd name="T46" fmla="*/ 0 w 1142"/>
                    <a:gd name="T47" fmla="*/ 0 h 379"/>
                    <a:gd name="T48" fmla="*/ 0 w 1142"/>
                    <a:gd name="T49" fmla="*/ 0 h 379"/>
                    <a:gd name="T50" fmla="*/ 0 w 1142"/>
                    <a:gd name="T51" fmla="*/ 0 h 379"/>
                    <a:gd name="T52" fmla="*/ 0 w 1142"/>
                    <a:gd name="T53" fmla="*/ 0 h 379"/>
                    <a:gd name="T54" fmla="*/ 0 w 1142"/>
                    <a:gd name="T55" fmla="*/ 0 h 379"/>
                    <a:gd name="T56" fmla="*/ 0 w 1142"/>
                    <a:gd name="T57" fmla="*/ 0 h 379"/>
                    <a:gd name="T58" fmla="*/ 0 w 1142"/>
                    <a:gd name="T59" fmla="*/ 0 h 379"/>
                    <a:gd name="T60" fmla="*/ 0 w 1142"/>
                    <a:gd name="T61" fmla="*/ 0 h 379"/>
                    <a:gd name="T62" fmla="*/ 0 w 1142"/>
                    <a:gd name="T63" fmla="*/ 0 h 379"/>
                    <a:gd name="T64" fmla="*/ 0 w 1142"/>
                    <a:gd name="T65" fmla="*/ 0 h 379"/>
                    <a:gd name="T66" fmla="*/ 0 w 1142"/>
                    <a:gd name="T67" fmla="*/ 0 h 379"/>
                    <a:gd name="T68" fmla="*/ 0 w 1142"/>
                    <a:gd name="T69" fmla="*/ 0 h 379"/>
                    <a:gd name="T70" fmla="*/ 0 w 1142"/>
                    <a:gd name="T71" fmla="*/ 0 h 379"/>
                    <a:gd name="T72" fmla="*/ 0 w 1142"/>
                    <a:gd name="T73" fmla="*/ 0 h 379"/>
                    <a:gd name="T74" fmla="*/ 0 w 1142"/>
                    <a:gd name="T75" fmla="*/ 0 h 379"/>
                    <a:gd name="T76" fmla="*/ 0 w 1142"/>
                    <a:gd name="T77" fmla="*/ 0 h 379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w 1142"/>
                    <a:gd name="T118" fmla="*/ 0 h 379"/>
                    <a:gd name="T119" fmla="*/ 1142 w 1142"/>
                    <a:gd name="T120" fmla="*/ 379 h 379"/>
                  </a:gdLst>
                  <a:ahLst/>
                  <a:cxnLst>
                    <a:cxn ang="T78">
                      <a:pos x="T0" y="T1"/>
                    </a:cxn>
                    <a:cxn ang="T79">
                      <a:pos x="T2" y="T3"/>
                    </a:cxn>
                    <a:cxn ang="T80">
                      <a:pos x="T4" y="T5"/>
                    </a:cxn>
                    <a:cxn ang="T81">
                      <a:pos x="T6" y="T7"/>
                    </a:cxn>
                    <a:cxn ang="T82">
                      <a:pos x="T8" y="T9"/>
                    </a:cxn>
                    <a:cxn ang="T83">
                      <a:pos x="T10" y="T11"/>
                    </a:cxn>
                    <a:cxn ang="T84">
                      <a:pos x="T12" y="T13"/>
                    </a:cxn>
                    <a:cxn ang="T85">
                      <a:pos x="T14" y="T15"/>
                    </a:cxn>
                    <a:cxn ang="T86">
                      <a:pos x="T16" y="T17"/>
                    </a:cxn>
                    <a:cxn ang="T87">
                      <a:pos x="T18" y="T19"/>
                    </a:cxn>
                    <a:cxn ang="T88">
                      <a:pos x="T20" y="T21"/>
                    </a:cxn>
                    <a:cxn ang="T89">
                      <a:pos x="T22" y="T23"/>
                    </a:cxn>
                    <a:cxn ang="T90">
                      <a:pos x="T24" y="T25"/>
                    </a:cxn>
                    <a:cxn ang="T91">
                      <a:pos x="T26" y="T27"/>
                    </a:cxn>
                    <a:cxn ang="T92">
                      <a:pos x="T28" y="T29"/>
                    </a:cxn>
                    <a:cxn ang="T93">
                      <a:pos x="T30" y="T31"/>
                    </a:cxn>
                    <a:cxn ang="T94">
                      <a:pos x="T32" y="T33"/>
                    </a:cxn>
                    <a:cxn ang="T95">
                      <a:pos x="T34" y="T35"/>
                    </a:cxn>
                    <a:cxn ang="T96">
                      <a:pos x="T36" y="T37"/>
                    </a:cxn>
                    <a:cxn ang="T97">
                      <a:pos x="T38" y="T39"/>
                    </a:cxn>
                    <a:cxn ang="T98">
                      <a:pos x="T40" y="T41"/>
                    </a:cxn>
                    <a:cxn ang="T99">
                      <a:pos x="T42" y="T43"/>
                    </a:cxn>
                    <a:cxn ang="T100">
                      <a:pos x="T44" y="T45"/>
                    </a:cxn>
                    <a:cxn ang="T101">
                      <a:pos x="T46" y="T47"/>
                    </a:cxn>
                    <a:cxn ang="T102">
                      <a:pos x="T48" y="T49"/>
                    </a:cxn>
                    <a:cxn ang="T103">
                      <a:pos x="T50" y="T51"/>
                    </a:cxn>
                    <a:cxn ang="T104">
                      <a:pos x="T52" y="T53"/>
                    </a:cxn>
                    <a:cxn ang="T105">
                      <a:pos x="T54" y="T55"/>
                    </a:cxn>
                    <a:cxn ang="T106">
                      <a:pos x="T56" y="T57"/>
                    </a:cxn>
                    <a:cxn ang="T107">
                      <a:pos x="T58" y="T59"/>
                    </a:cxn>
                    <a:cxn ang="T108">
                      <a:pos x="T60" y="T61"/>
                    </a:cxn>
                    <a:cxn ang="T109">
                      <a:pos x="T62" y="T63"/>
                    </a:cxn>
                    <a:cxn ang="T110">
                      <a:pos x="T64" y="T65"/>
                    </a:cxn>
                    <a:cxn ang="T111">
                      <a:pos x="T66" y="T67"/>
                    </a:cxn>
                    <a:cxn ang="T112">
                      <a:pos x="T68" y="T69"/>
                    </a:cxn>
                    <a:cxn ang="T113">
                      <a:pos x="T70" y="T71"/>
                    </a:cxn>
                    <a:cxn ang="T114">
                      <a:pos x="T72" y="T73"/>
                    </a:cxn>
                    <a:cxn ang="T115">
                      <a:pos x="T74" y="T75"/>
                    </a:cxn>
                    <a:cxn ang="T116">
                      <a:pos x="T76" y="T77"/>
                    </a:cxn>
                  </a:cxnLst>
                  <a:rect l="T117" t="T118" r="T119" b="T120"/>
                  <a:pathLst>
                    <a:path w="1142" h="379">
                      <a:moveTo>
                        <a:pt x="482" y="367"/>
                      </a:moveTo>
                      <a:lnTo>
                        <a:pt x="485" y="366"/>
                      </a:lnTo>
                      <a:lnTo>
                        <a:pt x="492" y="363"/>
                      </a:lnTo>
                      <a:lnTo>
                        <a:pt x="502" y="359"/>
                      </a:lnTo>
                      <a:lnTo>
                        <a:pt x="516" y="353"/>
                      </a:lnTo>
                      <a:lnTo>
                        <a:pt x="533" y="346"/>
                      </a:lnTo>
                      <a:lnTo>
                        <a:pt x="551" y="338"/>
                      </a:lnTo>
                      <a:lnTo>
                        <a:pt x="572" y="328"/>
                      </a:lnTo>
                      <a:lnTo>
                        <a:pt x="593" y="317"/>
                      </a:lnTo>
                      <a:lnTo>
                        <a:pt x="616" y="306"/>
                      </a:lnTo>
                      <a:lnTo>
                        <a:pt x="638" y="292"/>
                      </a:lnTo>
                      <a:lnTo>
                        <a:pt x="660" y="279"/>
                      </a:lnTo>
                      <a:lnTo>
                        <a:pt x="680" y="264"/>
                      </a:lnTo>
                      <a:lnTo>
                        <a:pt x="700" y="249"/>
                      </a:lnTo>
                      <a:lnTo>
                        <a:pt x="717" y="233"/>
                      </a:lnTo>
                      <a:lnTo>
                        <a:pt x="732" y="217"/>
                      </a:lnTo>
                      <a:lnTo>
                        <a:pt x="743" y="201"/>
                      </a:lnTo>
                      <a:lnTo>
                        <a:pt x="0" y="20"/>
                      </a:lnTo>
                      <a:lnTo>
                        <a:pt x="57" y="0"/>
                      </a:lnTo>
                      <a:lnTo>
                        <a:pt x="1142" y="267"/>
                      </a:lnTo>
                      <a:lnTo>
                        <a:pt x="1098" y="292"/>
                      </a:lnTo>
                      <a:lnTo>
                        <a:pt x="784" y="212"/>
                      </a:lnTo>
                      <a:lnTo>
                        <a:pt x="783" y="213"/>
                      </a:lnTo>
                      <a:lnTo>
                        <a:pt x="781" y="216"/>
                      </a:lnTo>
                      <a:lnTo>
                        <a:pt x="776" y="221"/>
                      </a:lnTo>
                      <a:lnTo>
                        <a:pt x="769" y="228"/>
                      </a:lnTo>
                      <a:lnTo>
                        <a:pt x="761" y="237"/>
                      </a:lnTo>
                      <a:lnTo>
                        <a:pt x="750" y="246"/>
                      </a:lnTo>
                      <a:lnTo>
                        <a:pt x="737" y="258"/>
                      </a:lnTo>
                      <a:lnTo>
                        <a:pt x="721" y="269"/>
                      </a:lnTo>
                      <a:lnTo>
                        <a:pt x="703" y="282"/>
                      </a:lnTo>
                      <a:lnTo>
                        <a:pt x="684" y="295"/>
                      </a:lnTo>
                      <a:lnTo>
                        <a:pt x="660" y="309"/>
                      </a:lnTo>
                      <a:lnTo>
                        <a:pt x="635" y="323"/>
                      </a:lnTo>
                      <a:lnTo>
                        <a:pt x="606" y="338"/>
                      </a:lnTo>
                      <a:lnTo>
                        <a:pt x="574" y="352"/>
                      </a:lnTo>
                      <a:lnTo>
                        <a:pt x="540" y="366"/>
                      </a:lnTo>
                      <a:lnTo>
                        <a:pt x="502" y="379"/>
                      </a:lnTo>
                      <a:lnTo>
                        <a:pt x="482" y="36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815" name="Freeform 500"/>
                <p:cNvSpPr>
                  <a:spLocks/>
                </p:cNvSpPr>
                <p:nvPr/>
              </p:nvSpPr>
              <p:spPr bwMode="auto">
                <a:xfrm>
                  <a:off x="4787" y="1725"/>
                  <a:ext cx="167" cy="48"/>
                </a:xfrm>
                <a:custGeom>
                  <a:avLst/>
                  <a:gdLst>
                    <a:gd name="T0" fmla="*/ 0 w 1163"/>
                    <a:gd name="T1" fmla="*/ 0 h 340"/>
                    <a:gd name="T2" fmla="*/ 0 w 1163"/>
                    <a:gd name="T3" fmla="*/ 0 h 340"/>
                    <a:gd name="T4" fmla="*/ 0 w 1163"/>
                    <a:gd name="T5" fmla="*/ 0 h 340"/>
                    <a:gd name="T6" fmla="*/ 0 w 1163"/>
                    <a:gd name="T7" fmla="*/ 0 h 340"/>
                    <a:gd name="T8" fmla="*/ 0 w 1163"/>
                    <a:gd name="T9" fmla="*/ 0 h 34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63"/>
                    <a:gd name="T16" fmla="*/ 0 h 340"/>
                    <a:gd name="T17" fmla="*/ 1163 w 1163"/>
                    <a:gd name="T18" fmla="*/ 340 h 34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63" h="340">
                      <a:moveTo>
                        <a:pt x="0" y="0"/>
                      </a:moveTo>
                      <a:lnTo>
                        <a:pt x="1137" y="340"/>
                      </a:lnTo>
                      <a:lnTo>
                        <a:pt x="1163" y="340"/>
                      </a:lnTo>
                      <a:lnTo>
                        <a:pt x="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816" name="Freeform 501"/>
                <p:cNvSpPr>
                  <a:spLocks/>
                </p:cNvSpPr>
                <p:nvPr/>
              </p:nvSpPr>
              <p:spPr bwMode="auto">
                <a:xfrm>
                  <a:off x="4815" y="1718"/>
                  <a:ext cx="164" cy="44"/>
                </a:xfrm>
                <a:custGeom>
                  <a:avLst/>
                  <a:gdLst>
                    <a:gd name="T0" fmla="*/ 0 w 1149"/>
                    <a:gd name="T1" fmla="*/ 0 h 303"/>
                    <a:gd name="T2" fmla="*/ 0 w 1149"/>
                    <a:gd name="T3" fmla="*/ 0 h 303"/>
                    <a:gd name="T4" fmla="*/ 0 w 1149"/>
                    <a:gd name="T5" fmla="*/ 0 h 303"/>
                    <a:gd name="T6" fmla="*/ 0 w 1149"/>
                    <a:gd name="T7" fmla="*/ 0 h 303"/>
                    <a:gd name="T8" fmla="*/ 0 w 1149"/>
                    <a:gd name="T9" fmla="*/ 0 h 30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49"/>
                    <a:gd name="T16" fmla="*/ 0 h 303"/>
                    <a:gd name="T17" fmla="*/ 1149 w 1149"/>
                    <a:gd name="T18" fmla="*/ 303 h 30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49" h="303">
                      <a:moveTo>
                        <a:pt x="0" y="1"/>
                      </a:moveTo>
                      <a:lnTo>
                        <a:pt x="1124" y="303"/>
                      </a:lnTo>
                      <a:lnTo>
                        <a:pt x="1149" y="302"/>
                      </a:lnTo>
                      <a:lnTo>
                        <a:pt x="34" y="0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817" name="Freeform 502"/>
                <p:cNvSpPr>
                  <a:spLocks/>
                </p:cNvSpPr>
                <p:nvPr/>
              </p:nvSpPr>
              <p:spPr bwMode="auto">
                <a:xfrm>
                  <a:off x="4802" y="1721"/>
                  <a:ext cx="165" cy="48"/>
                </a:xfrm>
                <a:custGeom>
                  <a:avLst/>
                  <a:gdLst>
                    <a:gd name="T0" fmla="*/ 0 w 1155"/>
                    <a:gd name="T1" fmla="*/ 0 h 336"/>
                    <a:gd name="T2" fmla="*/ 0 w 1155"/>
                    <a:gd name="T3" fmla="*/ 0 h 336"/>
                    <a:gd name="T4" fmla="*/ 0 w 1155"/>
                    <a:gd name="T5" fmla="*/ 0 h 336"/>
                    <a:gd name="T6" fmla="*/ 0 w 1155"/>
                    <a:gd name="T7" fmla="*/ 0 h 336"/>
                    <a:gd name="T8" fmla="*/ 0 w 1155"/>
                    <a:gd name="T9" fmla="*/ 0 h 33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55"/>
                    <a:gd name="T16" fmla="*/ 0 h 336"/>
                    <a:gd name="T17" fmla="*/ 1155 w 1155"/>
                    <a:gd name="T18" fmla="*/ 336 h 3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55" h="336">
                      <a:moveTo>
                        <a:pt x="0" y="0"/>
                      </a:moveTo>
                      <a:lnTo>
                        <a:pt x="1134" y="336"/>
                      </a:lnTo>
                      <a:lnTo>
                        <a:pt x="1155" y="328"/>
                      </a:lnTo>
                      <a:lnTo>
                        <a:pt x="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grpSp>
          <p:nvGrpSpPr>
            <p:cNvPr id="258676" name="Group 503"/>
            <p:cNvGrpSpPr>
              <a:grpSpLocks/>
            </p:cNvGrpSpPr>
            <p:nvPr/>
          </p:nvGrpSpPr>
          <p:grpSpPr bwMode="auto">
            <a:xfrm>
              <a:off x="1231" y="2404"/>
              <a:ext cx="559" cy="309"/>
              <a:chOff x="1170" y="3095"/>
              <a:chExt cx="559" cy="309"/>
            </a:xfrm>
          </p:grpSpPr>
          <p:grpSp>
            <p:nvGrpSpPr>
              <p:cNvPr id="258677" name="Group 504"/>
              <p:cNvGrpSpPr>
                <a:grpSpLocks/>
              </p:cNvGrpSpPr>
              <p:nvPr/>
            </p:nvGrpSpPr>
            <p:grpSpPr bwMode="auto">
              <a:xfrm>
                <a:off x="1170" y="3095"/>
                <a:ext cx="159" cy="146"/>
                <a:chOff x="4781" y="1833"/>
                <a:chExt cx="318" cy="262"/>
              </a:xfrm>
            </p:grpSpPr>
            <p:sp>
              <p:nvSpPr>
                <p:cNvPr id="258735" name="AutoShape 505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4787" y="1835"/>
                  <a:ext cx="312" cy="26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736" name="Freeform 506"/>
                <p:cNvSpPr>
                  <a:spLocks/>
                </p:cNvSpPr>
                <p:nvPr/>
              </p:nvSpPr>
              <p:spPr bwMode="auto">
                <a:xfrm>
                  <a:off x="4781" y="1833"/>
                  <a:ext cx="307" cy="258"/>
                </a:xfrm>
                <a:custGeom>
                  <a:avLst/>
                  <a:gdLst>
                    <a:gd name="T0" fmla="*/ 0 w 2150"/>
                    <a:gd name="T1" fmla="*/ 0 h 1804"/>
                    <a:gd name="T2" fmla="*/ 0 w 2150"/>
                    <a:gd name="T3" fmla="*/ 0 h 1804"/>
                    <a:gd name="T4" fmla="*/ 0 w 2150"/>
                    <a:gd name="T5" fmla="*/ 0 h 1804"/>
                    <a:gd name="T6" fmla="*/ 0 w 2150"/>
                    <a:gd name="T7" fmla="*/ 0 h 1804"/>
                    <a:gd name="T8" fmla="*/ 0 w 2150"/>
                    <a:gd name="T9" fmla="*/ 0 h 1804"/>
                    <a:gd name="T10" fmla="*/ 0 w 2150"/>
                    <a:gd name="T11" fmla="*/ 0 h 1804"/>
                    <a:gd name="T12" fmla="*/ 0 w 2150"/>
                    <a:gd name="T13" fmla="*/ 0 h 1804"/>
                    <a:gd name="T14" fmla="*/ 0 w 2150"/>
                    <a:gd name="T15" fmla="*/ 0 h 1804"/>
                    <a:gd name="T16" fmla="*/ 0 w 2150"/>
                    <a:gd name="T17" fmla="*/ 0 h 1804"/>
                    <a:gd name="T18" fmla="*/ 0 w 2150"/>
                    <a:gd name="T19" fmla="*/ 0 h 1804"/>
                    <a:gd name="T20" fmla="*/ 0 w 2150"/>
                    <a:gd name="T21" fmla="*/ 0 h 1804"/>
                    <a:gd name="T22" fmla="*/ 0 w 2150"/>
                    <a:gd name="T23" fmla="*/ 0 h 1804"/>
                    <a:gd name="T24" fmla="*/ 0 w 2150"/>
                    <a:gd name="T25" fmla="*/ 0 h 1804"/>
                    <a:gd name="T26" fmla="*/ 0 w 2150"/>
                    <a:gd name="T27" fmla="*/ 0 h 1804"/>
                    <a:gd name="T28" fmla="*/ 0 w 2150"/>
                    <a:gd name="T29" fmla="*/ 0 h 1804"/>
                    <a:gd name="T30" fmla="*/ 0 w 2150"/>
                    <a:gd name="T31" fmla="*/ 0 h 1804"/>
                    <a:gd name="T32" fmla="*/ 0 w 2150"/>
                    <a:gd name="T33" fmla="*/ 0 h 1804"/>
                    <a:gd name="T34" fmla="*/ 0 w 2150"/>
                    <a:gd name="T35" fmla="*/ 0 h 1804"/>
                    <a:gd name="T36" fmla="*/ 0 w 2150"/>
                    <a:gd name="T37" fmla="*/ 0 h 1804"/>
                    <a:gd name="T38" fmla="*/ 0 w 2150"/>
                    <a:gd name="T39" fmla="*/ 0 h 1804"/>
                    <a:gd name="T40" fmla="*/ 0 w 2150"/>
                    <a:gd name="T41" fmla="*/ 0 h 1804"/>
                    <a:gd name="T42" fmla="*/ 0 w 2150"/>
                    <a:gd name="T43" fmla="*/ 0 h 1804"/>
                    <a:gd name="T44" fmla="*/ 0 w 2150"/>
                    <a:gd name="T45" fmla="*/ 0 h 1804"/>
                    <a:gd name="T46" fmla="*/ 0 w 2150"/>
                    <a:gd name="T47" fmla="*/ 0 h 1804"/>
                    <a:gd name="T48" fmla="*/ 0 w 2150"/>
                    <a:gd name="T49" fmla="*/ 0 h 1804"/>
                    <a:gd name="T50" fmla="*/ 0 w 2150"/>
                    <a:gd name="T51" fmla="*/ 0 h 1804"/>
                    <a:gd name="T52" fmla="*/ 0 w 2150"/>
                    <a:gd name="T53" fmla="*/ 0 h 1804"/>
                    <a:gd name="T54" fmla="*/ 0 w 2150"/>
                    <a:gd name="T55" fmla="*/ 0 h 1804"/>
                    <a:gd name="T56" fmla="*/ 0 w 2150"/>
                    <a:gd name="T57" fmla="*/ 0 h 1804"/>
                    <a:gd name="T58" fmla="*/ 0 w 2150"/>
                    <a:gd name="T59" fmla="*/ 0 h 1804"/>
                    <a:gd name="T60" fmla="*/ 0 w 2150"/>
                    <a:gd name="T61" fmla="*/ 0 h 1804"/>
                    <a:gd name="T62" fmla="*/ 0 w 2150"/>
                    <a:gd name="T63" fmla="*/ 0 h 1804"/>
                    <a:gd name="T64" fmla="*/ 0 w 2150"/>
                    <a:gd name="T65" fmla="*/ 0 h 1804"/>
                    <a:gd name="T66" fmla="*/ 0 w 2150"/>
                    <a:gd name="T67" fmla="*/ 0 h 1804"/>
                    <a:gd name="T68" fmla="*/ 0 w 2150"/>
                    <a:gd name="T69" fmla="*/ 0 h 1804"/>
                    <a:gd name="T70" fmla="*/ 0 w 2150"/>
                    <a:gd name="T71" fmla="*/ 0 h 1804"/>
                    <a:gd name="T72" fmla="*/ 0 w 2150"/>
                    <a:gd name="T73" fmla="*/ 0 h 1804"/>
                    <a:gd name="T74" fmla="*/ 0 w 2150"/>
                    <a:gd name="T75" fmla="*/ 0 h 1804"/>
                    <a:gd name="T76" fmla="*/ 0 w 2150"/>
                    <a:gd name="T77" fmla="*/ 0 h 1804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w 2150"/>
                    <a:gd name="T118" fmla="*/ 0 h 1804"/>
                    <a:gd name="T119" fmla="*/ 2150 w 2150"/>
                    <a:gd name="T120" fmla="*/ 1804 h 1804"/>
                  </a:gdLst>
                  <a:ahLst/>
                  <a:cxnLst>
                    <a:cxn ang="T78">
                      <a:pos x="T0" y="T1"/>
                    </a:cxn>
                    <a:cxn ang="T79">
                      <a:pos x="T2" y="T3"/>
                    </a:cxn>
                    <a:cxn ang="T80">
                      <a:pos x="T4" y="T5"/>
                    </a:cxn>
                    <a:cxn ang="T81">
                      <a:pos x="T6" y="T7"/>
                    </a:cxn>
                    <a:cxn ang="T82">
                      <a:pos x="T8" y="T9"/>
                    </a:cxn>
                    <a:cxn ang="T83">
                      <a:pos x="T10" y="T11"/>
                    </a:cxn>
                    <a:cxn ang="T84">
                      <a:pos x="T12" y="T13"/>
                    </a:cxn>
                    <a:cxn ang="T85">
                      <a:pos x="T14" y="T15"/>
                    </a:cxn>
                    <a:cxn ang="T86">
                      <a:pos x="T16" y="T17"/>
                    </a:cxn>
                    <a:cxn ang="T87">
                      <a:pos x="T18" y="T19"/>
                    </a:cxn>
                    <a:cxn ang="T88">
                      <a:pos x="T20" y="T21"/>
                    </a:cxn>
                    <a:cxn ang="T89">
                      <a:pos x="T22" y="T23"/>
                    </a:cxn>
                    <a:cxn ang="T90">
                      <a:pos x="T24" y="T25"/>
                    </a:cxn>
                    <a:cxn ang="T91">
                      <a:pos x="T26" y="T27"/>
                    </a:cxn>
                    <a:cxn ang="T92">
                      <a:pos x="T28" y="T29"/>
                    </a:cxn>
                    <a:cxn ang="T93">
                      <a:pos x="T30" y="T31"/>
                    </a:cxn>
                    <a:cxn ang="T94">
                      <a:pos x="T32" y="T33"/>
                    </a:cxn>
                    <a:cxn ang="T95">
                      <a:pos x="T34" y="T35"/>
                    </a:cxn>
                    <a:cxn ang="T96">
                      <a:pos x="T36" y="T37"/>
                    </a:cxn>
                    <a:cxn ang="T97">
                      <a:pos x="T38" y="T39"/>
                    </a:cxn>
                    <a:cxn ang="T98">
                      <a:pos x="T40" y="T41"/>
                    </a:cxn>
                    <a:cxn ang="T99">
                      <a:pos x="T42" y="T43"/>
                    </a:cxn>
                    <a:cxn ang="T100">
                      <a:pos x="T44" y="T45"/>
                    </a:cxn>
                    <a:cxn ang="T101">
                      <a:pos x="T46" y="T47"/>
                    </a:cxn>
                    <a:cxn ang="T102">
                      <a:pos x="T48" y="T49"/>
                    </a:cxn>
                    <a:cxn ang="T103">
                      <a:pos x="T50" y="T51"/>
                    </a:cxn>
                    <a:cxn ang="T104">
                      <a:pos x="T52" y="T53"/>
                    </a:cxn>
                    <a:cxn ang="T105">
                      <a:pos x="T54" y="T55"/>
                    </a:cxn>
                    <a:cxn ang="T106">
                      <a:pos x="T56" y="T57"/>
                    </a:cxn>
                    <a:cxn ang="T107">
                      <a:pos x="T58" y="T59"/>
                    </a:cxn>
                    <a:cxn ang="T108">
                      <a:pos x="T60" y="T61"/>
                    </a:cxn>
                    <a:cxn ang="T109">
                      <a:pos x="T62" y="T63"/>
                    </a:cxn>
                    <a:cxn ang="T110">
                      <a:pos x="T64" y="T65"/>
                    </a:cxn>
                    <a:cxn ang="T111">
                      <a:pos x="T66" y="T67"/>
                    </a:cxn>
                    <a:cxn ang="T112">
                      <a:pos x="T68" y="T69"/>
                    </a:cxn>
                    <a:cxn ang="T113">
                      <a:pos x="T70" y="T71"/>
                    </a:cxn>
                    <a:cxn ang="T114">
                      <a:pos x="T72" y="T73"/>
                    </a:cxn>
                    <a:cxn ang="T115">
                      <a:pos x="T74" y="T75"/>
                    </a:cxn>
                    <a:cxn ang="T116">
                      <a:pos x="T76" y="T77"/>
                    </a:cxn>
                  </a:cxnLst>
                  <a:rect l="T117" t="T118" r="T119" b="T120"/>
                  <a:pathLst>
                    <a:path w="2150" h="1804">
                      <a:moveTo>
                        <a:pt x="582" y="239"/>
                      </a:moveTo>
                      <a:lnTo>
                        <a:pt x="606" y="129"/>
                      </a:lnTo>
                      <a:lnTo>
                        <a:pt x="607" y="129"/>
                      </a:lnTo>
                      <a:lnTo>
                        <a:pt x="611" y="128"/>
                      </a:lnTo>
                      <a:lnTo>
                        <a:pt x="616" y="125"/>
                      </a:lnTo>
                      <a:lnTo>
                        <a:pt x="623" y="123"/>
                      </a:lnTo>
                      <a:lnTo>
                        <a:pt x="633" y="120"/>
                      </a:lnTo>
                      <a:lnTo>
                        <a:pt x="645" y="115"/>
                      </a:lnTo>
                      <a:lnTo>
                        <a:pt x="659" y="112"/>
                      </a:lnTo>
                      <a:lnTo>
                        <a:pt x="676" y="107"/>
                      </a:lnTo>
                      <a:lnTo>
                        <a:pt x="694" y="101"/>
                      </a:lnTo>
                      <a:lnTo>
                        <a:pt x="715" y="95"/>
                      </a:lnTo>
                      <a:lnTo>
                        <a:pt x="738" y="90"/>
                      </a:lnTo>
                      <a:lnTo>
                        <a:pt x="763" y="84"/>
                      </a:lnTo>
                      <a:lnTo>
                        <a:pt x="790" y="78"/>
                      </a:lnTo>
                      <a:lnTo>
                        <a:pt x="820" y="71"/>
                      </a:lnTo>
                      <a:lnTo>
                        <a:pt x="852" y="64"/>
                      </a:lnTo>
                      <a:lnTo>
                        <a:pt x="886" y="59"/>
                      </a:lnTo>
                      <a:lnTo>
                        <a:pt x="922" y="52"/>
                      </a:lnTo>
                      <a:lnTo>
                        <a:pt x="961" y="46"/>
                      </a:lnTo>
                      <a:lnTo>
                        <a:pt x="1002" y="40"/>
                      </a:lnTo>
                      <a:lnTo>
                        <a:pt x="1044" y="35"/>
                      </a:lnTo>
                      <a:lnTo>
                        <a:pt x="1090" y="29"/>
                      </a:lnTo>
                      <a:lnTo>
                        <a:pt x="1138" y="23"/>
                      </a:lnTo>
                      <a:lnTo>
                        <a:pt x="1187" y="18"/>
                      </a:lnTo>
                      <a:lnTo>
                        <a:pt x="1240" y="14"/>
                      </a:lnTo>
                      <a:lnTo>
                        <a:pt x="1294" y="10"/>
                      </a:lnTo>
                      <a:lnTo>
                        <a:pt x="1350" y="7"/>
                      </a:lnTo>
                      <a:lnTo>
                        <a:pt x="1410" y="4"/>
                      </a:lnTo>
                      <a:lnTo>
                        <a:pt x="1470" y="1"/>
                      </a:lnTo>
                      <a:lnTo>
                        <a:pt x="1535" y="0"/>
                      </a:lnTo>
                      <a:lnTo>
                        <a:pt x="1601" y="0"/>
                      </a:lnTo>
                      <a:lnTo>
                        <a:pt x="1668" y="0"/>
                      </a:lnTo>
                      <a:lnTo>
                        <a:pt x="1739" y="1"/>
                      </a:lnTo>
                      <a:lnTo>
                        <a:pt x="1816" y="44"/>
                      </a:lnTo>
                      <a:lnTo>
                        <a:pt x="1799" y="248"/>
                      </a:lnTo>
                      <a:lnTo>
                        <a:pt x="1804" y="251"/>
                      </a:lnTo>
                      <a:lnTo>
                        <a:pt x="1820" y="259"/>
                      </a:lnTo>
                      <a:lnTo>
                        <a:pt x="1842" y="272"/>
                      </a:lnTo>
                      <a:lnTo>
                        <a:pt x="1868" y="292"/>
                      </a:lnTo>
                      <a:lnTo>
                        <a:pt x="1896" y="318"/>
                      </a:lnTo>
                      <a:lnTo>
                        <a:pt x="1920" y="351"/>
                      </a:lnTo>
                      <a:lnTo>
                        <a:pt x="1939" y="390"/>
                      </a:lnTo>
                      <a:lnTo>
                        <a:pt x="1951" y="436"/>
                      </a:lnTo>
                      <a:lnTo>
                        <a:pt x="2125" y="593"/>
                      </a:lnTo>
                      <a:lnTo>
                        <a:pt x="2078" y="1009"/>
                      </a:lnTo>
                      <a:lnTo>
                        <a:pt x="1799" y="1149"/>
                      </a:lnTo>
                      <a:lnTo>
                        <a:pt x="2129" y="1247"/>
                      </a:lnTo>
                      <a:lnTo>
                        <a:pt x="2131" y="1251"/>
                      </a:lnTo>
                      <a:lnTo>
                        <a:pt x="2137" y="1264"/>
                      </a:lnTo>
                      <a:lnTo>
                        <a:pt x="2143" y="1284"/>
                      </a:lnTo>
                      <a:lnTo>
                        <a:pt x="2149" y="1310"/>
                      </a:lnTo>
                      <a:lnTo>
                        <a:pt x="2150" y="1342"/>
                      </a:lnTo>
                      <a:lnTo>
                        <a:pt x="2147" y="1380"/>
                      </a:lnTo>
                      <a:lnTo>
                        <a:pt x="2136" y="1423"/>
                      </a:lnTo>
                      <a:lnTo>
                        <a:pt x="2117" y="1468"/>
                      </a:lnTo>
                      <a:lnTo>
                        <a:pt x="1244" y="1804"/>
                      </a:lnTo>
                      <a:lnTo>
                        <a:pt x="0" y="1413"/>
                      </a:lnTo>
                      <a:lnTo>
                        <a:pt x="22" y="1367"/>
                      </a:lnTo>
                      <a:lnTo>
                        <a:pt x="212" y="1302"/>
                      </a:lnTo>
                      <a:lnTo>
                        <a:pt x="212" y="248"/>
                      </a:lnTo>
                      <a:lnTo>
                        <a:pt x="213" y="247"/>
                      </a:lnTo>
                      <a:lnTo>
                        <a:pt x="217" y="244"/>
                      </a:lnTo>
                      <a:lnTo>
                        <a:pt x="223" y="240"/>
                      </a:lnTo>
                      <a:lnTo>
                        <a:pt x="232" y="234"/>
                      </a:lnTo>
                      <a:lnTo>
                        <a:pt x="245" y="228"/>
                      </a:lnTo>
                      <a:lnTo>
                        <a:pt x="258" y="221"/>
                      </a:lnTo>
                      <a:lnTo>
                        <a:pt x="276" y="214"/>
                      </a:lnTo>
                      <a:lnTo>
                        <a:pt x="294" y="207"/>
                      </a:lnTo>
                      <a:lnTo>
                        <a:pt x="316" y="201"/>
                      </a:lnTo>
                      <a:lnTo>
                        <a:pt x="340" y="197"/>
                      </a:lnTo>
                      <a:lnTo>
                        <a:pt x="366" y="194"/>
                      </a:lnTo>
                      <a:lnTo>
                        <a:pt x="393" y="192"/>
                      </a:lnTo>
                      <a:lnTo>
                        <a:pt x="424" y="193"/>
                      </a:lnTo>
                      <a:lnTo>
                        <a:pt x="457" y="197"/>
                      </a:lnTo>
                      <a:lnTo>
                        <a:pt x="493" y="203"/>
                      </a:lnTo>
                      <a:lnTo>
                        <a:pt x="529" y="214"/>
                      </a:lnTo>
                      <a:lnTo>
                        <a:pt x="582" y="239"/>
                      </a:lnTo>
                      <a:close/>
                    </a:path>
                  </a:pathLst>
                </a:cu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737" name="Freeform 507"/>
                <p:cNvSpPr>
                  <a:spLocks/>
                </p:cNvSpPr>
                <p:nvPr/>
              </p:nvSpPr>
              <p:spPr bwMode="auto">
                <a:xfrm>
                  <a:off x="4894" y="1857"/>
                  <a:ext cx="98" cy="112"/>
                </a:xfrm>
                <a:custGeom>
                  <a:avLst/>
                  <a:gdLst>
                    <a:gd name="T0" fmla="*/ 0 w 690"/>
                    <a:gd name="T1" fmla="*/ 0 h 782"/>
                    <a:gd name="T2" fmla="*/ 0 w 690"/>
                    <a:gd name="T3" fmla="*/ 0 h 782"/>
                    <a:gd name="T4" fmla="*/ 0 w 690"/>
                    <a:gd name="T5" fmla="*/ 0 h 782"/>
                    <a:gd name="T6" fmla="*/ 0 w 690"/>
                    <a:gd name="T7" fmla="*/ 0 h 782"/>
                    <a:gd name="T8" fmla="*/ 0 w 690"/>
                    <a:gd name="T9" fmla="*/ 0 h 782"/>
                    <a:gd name="T10" fmla="*/ 0 w 690"/>
                    <a:gd name="T11" fmla="*/ 0 h 782"/>
                    <a:gd name="T12" fmla="*/ 0 w 690"/>
                    <a:gd name="T13" fmla="*/ 0 h 782"/>
                    <a:gd name="T14" fmla="*/ 0 w 690"/>
                    <a:gd name="T15" fmla="*/ 0 h 782"/>
                    <a:gd name="T16" fmla="*/ 0 w 690"/>
                    <a:gd name="T17" fmla="*/ 0 h 782"/>
                    <a:gd name="T18" fmla="*/ 0 w 690"/>
                    <a:gd name="T19" fmla="*/ 0 h 782"/>
                    <a:gd name="T20" fmla="*/ 0 w 690"/>
                    <a:gd name="T21" fmla="*/ 0 h 782"/>
                    <a:gd name="T22" fmla="*/ 0 w 690"/>
                    <a:gd name="T23" fmla="*/ 0 h 782"/>
                    <a:gd name="T24" fmla="*/ 0 w 690"/>
                    <a:gd name="T25" fmla="*/ 0 h 782"/>
                    <a:gd name="T26" fmla="*/ 0 w 690"/>
                    <a:gd name="T27" fmla="*/ 0 h 782"/>
                    <a:gd name="T28" fmla="*/ 0 w 690"/>
                    <a:gd name="T29" fmla="*/ 0 h 782"/>
                    <a:gd name="T30" fmla="*/ 0 w 690"/>
                    <a:gd name="T31" fmla="*/ 0 h 782"/>
                    <a:gd name="T32" fmla="*/ 0 w 690"/>
                    <a:gd name="T33" fmla="*/ 0 h 782"/>
                    <a:gd name="T34" fmla="*/ 0 w 690"/>
                    <a:gd name="T35" fmla="*/ 0 h 782"/>
                    <a:gd name="T36" fmla="*/ 0 w 690"/>
                    <a:gd name="T37" fmla="*/ 0 h 782"/>
                    <a:gd name="T38" fmla="*/ 0 w 690"/>
                    <a:gd name="T39" fmla="*/ 0 h 782"/>
                    <a:gd name="T40" fmla="*/ 0 w 690"/>
                    <a:gd name="T41" fmla="*/ 0 h 782"/>
                    <a:gd name="T42" fmla="*/ 0 w 690"/>
                    <a:gd name="T43" fmla="*/ 0 h 782"/>
                    <a:gd name="T44" fmla="*/ 0 w 690"/>
                    <a:gd name="T45" fmla="*/ 0 h 782"/>
                    <a:gd name="T46" fmla="*/ 0 w 690"/>
                    <a:gd name="T47" fmla="*/ 0 h 782"/>
                    <a:gd name="T48" fmla="*/ 0 w 690"/>
                    <a:gd name="T49" fmla="*/ 0 h 782"/>
                    <a:gd name="T50" fmla="*/ 0 w 690"/>
                    <a:gd name="T51" fmla="*/ 0 h 782"/>
                    <a:gd name="T52" fmla="*/ 0 w 690"/>
                    <a:gd name="T53" fmla="*/ 0 h 782"/>
                    <a:gd name="T54" fmla="*/ 0 w 690"/>
                    <a:gd name="T55" fmla="*/ 0 h 782"/>
                    <a:gd name="T56" fmla="*/ 0 w 690"/>
                    <a:gd name="T57" fmla="*/ 0 h 782"/>
                    <a:gd name="T58" fmla="*/ 0 w 690"/>
                    <a:gd name="T59" fmla="*/ 0 h 782"/>
                    <a:gd name="T60" fmla="*/ 0 w 690"/>
                    <a:gd name="T61" fmla="*/ 0 h 782"/>
                    <a:gd name="T62" fmla="*/ 0 w 690"/>
                    <a:gd name="T63" fmla="*/ 0 h 782"/>
                    <a:gd name="T64" fmla="*/ 0 w 690"/>
                    <a:gd name="T65" fmla="*/ 0 h 782"/>
                    <a:gd name="T66" fmla="*/ 0 w 690"/>
                    <a:gd name="T67" fmla="*/ 0 h 782"/>
                    <a:gd name="T68" fmla="*/ 0 w 690"/>
                    <a:gd name="T69" fmla="*/ 0 h 782"/>
                    <a:gd name="T70" fmla="*/ 0 w 690"/>
                    <a:gd name="T71" fmla="*/ 0 h 782"/>
                    <a:gd name="T72" fmla="*/ 0 w 690"/>
                    <a:gd name="T73" fmla="*/ 0 h 782"/>
                    <a:gd name="T74" fmla="*/ 0 w 690"/>
                    <a:gd name="T75" fmla="*/ 0 h 782"/>
                    <a:gd name="T76" fmla="*/ 0 w 690"/>
                    <a:gd name="T77" fmla="*/ 0 h 782"/>
                    <a:gd name="T78" fmla="*/ 0 w 690"/>
                    <a:gd name="T79" fmla="*/ 0 h 782"/>
                    <a:gd name="T80" fmla="*/ 0 w 690"/>
                    <a:gd name="T81" fmla="*/ 0 h 782"/>
                    <a:gd name="T82" fmla="*/ 0 w 690"/>
                    <a:gd name="T83" fmla="*/ 0 h 782"/>
                    <a:gd name="T84" fmla="*/ 0 w 690"/>
                    <a:gd name="T85" fmla="*/ 0 h 782"/>
                    <a:gd name="T86" fmla="*/ 0 w 690"/>
                    <a:gd name="T87" fmla="*/ 0 h 782"/>
                    <a:gd name="T88" fmla="*/ 0 w 690"/>
                    <a:gd name="T89" fmla="*/ 0 h 782"/>
                    <a:gd name="T90" fmla="*/ 0 w 690"/>
                    <a:gd name="T91" fmla="*/ 0 h 782"/>
                    <a:gd name="T92" fmla="*/ 0 w 690"/>
                    <a:gd name="T93" fmla="*/ 0 h 782"/>
                    <a:gd name="T94" fmla="*/ 0 w 690"/>
                    <a:gd name="T95" fmla="*/ 0 h 782"/>
                    <a:gd name="T96" fmla="*/ 0 w 690"/>
                    <a:gd name="T97" fmla="*/ 0 h 782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w 690"/>
                    <a:gd name="T148" fmla="*/ 0 h 782"/>
                    <a:gd name="T149" fmla="*/ 690 w 690"/>
                    <a:gd name="T150" fmla="*/ 782 h 782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T147" t="T148" r="T149" b="T150"/>
                  <a:pathLst>
                    <a:path w="690" h="782">
                      <a:moveTo>
                        <a:pt x="684" y="29"/>
                      </a:moveTo>
                      <a:lnTo>
                        <a:pt x="681" y="28"/>
                      </a:lnTo>
                      <a:lnTo>
                        <a:pt x="670" y="25"/>
                      </a:lnTo>
                      <a:lnTo>
                        <a:pt x="652" y="21"/>
                      </a:lnTo>
                      <a:lnTo>
                        <a:pt x="628" y="16"/>
                      </a:lnTo>
                      <a:lnTo>
                        <a:pt x="600" y="11"/>
                      </a:lnTo>
                      <a:lnTo>
                        <a:pt x="566" y="7"/>
                      </a:lnTo>
                      <a:lnTo>
                        <a:pt x="527" y="3"/>
                      </a:lnTo>
                      <a:lnTo>
                        <a:pt x="483" y="1"/>
                      </a:lnTo>
                      <a:lnTo>
                        <a:pt x="436" y="0"/>
                      </a:lnTo>
                      <a:lnTo>
                        <a:pt x="386" y="2"/>
                      </a:lnTo>
                      <a:lnTo>
                        <a:pt x="333" y="7"/>
                      </a:lnTo>
                      <a:lnTo>
                        <a:pt x="277" y="16"/>
                      </a:lnTo>
                      <a:lnTo>
                        <a:pt x="221" y="28"/>
                      </a:lnTo>
                      <a:lnTo>
                        <a:pt x="163" y="45"/>
                      </a:lnTo>
                      <a:lnTo>
                        <a:pt x="104" y="65"/>
                      </a:lnTo>
                      <a:lnTo>
                        <a:pt x="44" y="93"/>
                      </a:lnTo>
                      <a:lnTo>
                        <a:pt x="40" y="108"/>
                      </a:lnTo>
                      <a:lnTo>
                        <a:pt x="29" y="150"/>
                      </a:lnTo>
                      <a:lnTo>
                        <a:pt x="17" y="216"/>
                      </a:lnTo>
                      <a:lnTo>
                        <a:pt x="5" y="301"/>
                      </a:lnTo>
                      <a:lnTo>
                        <a:pt x="0" y="402"/>
                      </a:lnTo>
                      <a:lnTo>
                        <a:pt x="4" y="516"/>
                      </a:lnTo>
                      <a:lnTo>
                        <a:pt x="21" y="638"/>
                      </a:lnTo>
                      <a:lnTo>
                        <a:pt x="57" y="763"/>
                      </a:lnTo>
                      <a:lnTo>
                        <a:pt x="60" y="763"/>
                      </a:lnTo>
                      <a:lnTo>
                        <a:pt x="69" y="762"/>
                      </a:lnTo>
                      <a:lnTo>
                        <a:pt x="84" y="759"/>
                      </a:lnTo>
                      <a:lnTo>
                        <a:pt x="105" y="758"/>
                      </a:lnTo>
                      <a:lnTo>
                        <a:pt x="131" y="756"/>
                      </a:lnTo>
                      <a:lnTo>
                        <a:pt x="162" y="754"/>
                      </a:lnTo>
                      <a:lnTo>
                        <a:pt x="198" y="753"/>
                      </a:lnTo>
                      <a:lnTo>
                        <a:pt x="239" y="751"/>
                      </a:lnTo>
                      <a:lnTo>
                        <a:pt x="283" y="750"/>
                      </a:lnTo>
                      <a:lnTo>
                        <a:pt x="331" y="751"/>
                      </a:lnTo>
                      <a:lnTo>
                        <a:pt x="384" y="753"/>
                      </a:lnTo>
                      <a:lnTo>
                        <a:pt x="440" y="755"/>
                      </a:lnTo>
                      <a:lnTo>
                        <a:pt x="498" y="759"/>
                      </a:lnTo>
                      <a:lnTo>
                        <a:pt x="560" y="765"/>
                      </a:lnTo>
                      <a:lnTo>
                        <a:pt x="624" y="773"/>
                      </a:lnTo>
                      <a:lnTo>
                        <a:pt x="690" y="782"/>
                      </a:lnTo>
                      <a:lnTo>
                        <a:pt x="687" y="759"/>
                      </a:lnTo>
                      <a:lnTo>
                        <a:pt x="680" y="697"/>
                      </a:lnTo>
                      <a:lnTo>
                        <a:pt x="670" y="604"/>
                      </a:lnTo>
                      <a:lnTo>
                        <a:pt x="662" y="492"/>
                      </a:lnTo>
                      <a:lnTo>
                        <a:pt x="656" y="368"/>
                      </a:lnTo>
                      <a:lnTo>
                        <a:pt x="656" y="244"/>
                      </a:lnTo>
                      <a:lnTo>
                        <a:pt x="665" y="128"/>
                      </a:lnTo>
                      <a:lnTo>
                        <a:pt x="684" y="29"/>
                      </a:lnTo>
                      <a:close/>
                    </a:path>
                  </a:pathLst>
                </a:cu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738" name="Freeform 508"/>
                <p:cNvSpPr>
                  <a:spLocks/>
                </p:cNvSpPr>
                <p:nvPr/>
              </p:nvSpPr>
              <p:spPr bwMode="auto">
                <a:xfrm>
                  <a:off x="4904" y="1888"/>
                  <a:ext cx="163" cy="111"/>
                </a:xfrm>
                <a:custGeom>
                  <a:avLst/>
                  <a:gdLst>
                    <a:gd name="T0" fmla="*/ 0 w 1139"/>
                    <a:gd name="T1" fmla="*/ 0 h 778"/>
                    <a:gd name="T2" fmla="*/ 0 w 1139"/>
                    <a:gd name="T3" fmla="*/ 0 h 778"/>
                    <a:gd name="T4" fmla="*/ 0 w 1139"/>
                    <a:gd name="T5" fmla="*/ 0 h 778"/>
                    <a:gd name="T6" fmla="*/ 0 w 1139"/>
                    <a:gd name="T7" fmla="*/ 0 h 778"/>
                    <a:gd name="T8" fmla="*/ 0 w 1139"/>
                    <a:gd name="T9" fmla="*/ 0 h 778"/>
                    <a:gd name="T10" fmla="*/ 0 w 1139"/>
                    <a:gd name="T11" fmla="*/ 0 h 778"/>
                    <a:gd name="T12" fmla="*/ 0 w 1139"/>
                    <a:gd name="T13" fmla="*/ 0 h 778"/>
                    <a:gd name="T14" fmla="*/ 0 w 1139"/>
                    <a:gd name="T15" fmla="*/ 0 h 778"/>
                    <a:gd name="T16" fmla="*/ 0 w 1139"/>
                    <a:gd name="T17" fmla="*/ 0 h 778"/>
                    <a:gd name="T18" fmla="*/ 0 w 1139"/>
                    <a:gd name="T19" fmla="*/ 0 h 778"/>
                    <a:gd name="T20" fmla="*/ 0 w 1139"/>
                    <a:gd name="T21" fmla="*/ 0 h 778"/>
                    <a:gd name="T22" fmla="*/ 0 w 1139"/>
                    <a:gd name="T23" fmla="*/ 0 h 778"/>
                    <a:gd name="T24" fmla="*/ 0 w 1139"/>
                    <a:gd name="T25" fmla="*/ 0 h 778"/>
                    <a:gd name="T26" fmla="*/ 0 w 1139"/>
                    <a:gd name="T27" fmla="*/ 0 h 778"/>
                    <a:gd name="T28" fmla="*/ 0 w 1139"/>
                    <a:gd name="T29" fmla="*/ 0 h 778"/>
                    <a:gd name="T30" fmla="*/ 0 w 1139"/>
                    <a:gd name="T31" fmla="*/ 0 h 778"/>
                    <a:gd name="T32" fmla="*/ 0 w 1139"/>
                    <a:gd name="T33" fmla="*/ 0 h 778"/>
                    <a:gd name="T34" fmla="*/ 0 w 1139"/>
                    <a:gd name="T35" fmla="*/ 0 h 778"/>
                    <a:gd name="T36" fmla="*/ 0 w 1139"/>
                    <a:gd name="T37" fmla="*/ 0 h 778"/>
                    <a:gd name="T38" fmla="*/ 0 w 1139"/>
                    <a:gd name="T39" fmla="*/ 0 h 778"/>
                    <a:gd name="T40" fmla="*/ 0 w 1139"/>
                    <a:gd name="T41" fmla="*/ 0 h 778"/>
                    <a:gd name="T42" fmla="*/ 0 w 1139"/>
                    <a:gd name="T43" fmla="*/ 0 h 778"/>
                    <a:gd name="T44" fmla="*/ 0 w 1139"/>
                    <a:gd name="T45" fmla="*/ 0 h 778"/>
                    <a:gd name="T46" fmla="*/ 0 w 1139"/>
                    <a:gd name="T47" fmla="*/ 0 h 778"/>
                    <a:gd name="T48" fmla="*/ 0 w 1139"/>
                    <a:gd name="T49" fmla="*/ 0 h 778"/>
                    <a:gd name="T50" fmla="*/ 0 w 1139"/>
                    <a:gd name="T51" fmla="*/ 0 h 778"/>
                    <a:gd name="T52" fmla="*/ 0 w 1139"/>
                    <a:gd name="T53" fmla="*/ 0 h 778"/>
                    <a:gd name="T54" fmla="*/ 0 w 1139"/>
                    <a:gd name="T55" fmla="*/ 0 h 778"/>
                    <a:gd name="T56" fmla="*/ 0 w 1139"/>
                    <a:gd name="T57" fmla="*/ 0 h 778"/>
                    <a:gd name="T58" fmla="*/ 0 w 1139"/>
                    <a:gd name="T59" fmla="*/ 0 h 778"/>
                    <a:gd name="T60" fmla="*/ 0 w 1139"/>
                    <a:gd name="T61" fmla="*/ 0 h 778"/>
                    <a:gd name="T62" fmla="*/ 0 w 1139"/>
                    <a:gd name="T63" fmla="*/ 0 h 778"/>
                    <a:gd name="T64" fmla="*/ 0 w 1139"/>
                    <a:gd name="T65" fmla="*/ 0 h 778"/>
                    <a:gd name="T66" fmla="*/ 0 w 1139"/>
                    <a:gd name="T67" fmla="*/ 0 h 778"/>
                    <a:gd name="T68" fmla="*/ 0 w 1139"/>
                    <a:gd name="T69" fmla="*/ 0 h 778"/>
                    <a:gd name="T70" fmla="*/ 0 w 1139"/>
                    <a:gd name="T71" fmla="*/ 0 h 778"/>
                    <a:gd name="T72" fmla="*/ 0 w 1139"/>
                    <a:gd name="T73" fmla="*/ 0 h 778"/>
                    <a:gd name="T74" fmla="*/ 0 w 1139"/>
                    <a:gd name="T75" fmla="*/ 0 h 778"/>
                    <a:gd name="T76" fmla="*/ 0 w 1139"/>
                    <a:gd name="T77" fmla="*/ 0 h 778"/>
                    <a:gd name="T78" fmla="*/ 0 w 1139"/>
                    <a:gd name="T79" fmla="*/ 0 h 778"/>
                    <a:gd name="T80" fmla="*/ 0 w 1139"/>
                    <a:gd name="T81" fmla="*/ 0 h 778"/>
                    <a:gd name="T82" fmla="*/ 0 w 1139"/>
                    <a:gd name="T83" fmla="*/ 0 h 778"/>
                    <a:gd name="T84" fmla="*/ 0 w 1139"/>
                    <a:gd name="T85" fmla="*/ 0 h 778"/>
                    <a:gd name="T86" fmla="*/ 0 w 1139"/>
                    <a:gd name="T87" fmla="*/ 0 h 778"/>
                    <a:gd name="T88" fmla="*/ 0 w 1139"/>
                    <a:gd name="T89" fmla="*/ 0 h 778"/>
                    <a:gd name="T90" fmla="*/ 0 w 1139"/>
                    <a:gd name="T91" fmla="*/ 0 h 778"/>
                    <a:gd name="T92" fmla="*/ 0 w 1139"/>
                    <a:gd name="T93" fmla="*/ 0 h 778"/>
                    <a:gd name="T94" fmla="*/ 0 w 1139"/>
                    <a:gd name="T95" fmla="*/ 0 h 778"/>
                    <a:gd name="T96" fmla="*/ 0 w 1139"/>
                    <a:gd name="T97" fmla="*/ 0 h 778"/>
                    <a:gd name="T98" fmla="*/ 0 w 1139"/>
                    <a:gd name="T99" fmla="*/ 0 h 778"/>
                    <a:gd name="T100" fmla="*/ 0 w 1139"/>
                    <a:gd name="T101" fmla="*/ 0 h 778"/>
                    <a:gd name="T102" fmla="*/ 0 w 1139"/>
                    <a:gd name="T103" fmla="*/ 0 h 778"/>
                    <a:gd name="T104" fmla="*/ 0 w 1139"/>
                    <a:gd name="T105" fmla="*/ 0 h 778"/>
                    <a:gd name="T106" fmla="*/ 0 w 1139"/>
                    <a:gd name="T107" fmla="*/ 0 h 778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w 1139"/>
                    <a:gd name="T163" fmla="*/ 0 h 778"/>
                    <a:gd name="T164" fmla="*/ 1139 w 1139"/>
                    <a:gd name="T165" fmla="*/ 778 h 778"/>
                  </a:gdLst>
                  <a:ahLst/>
                  <a:cxnLst>
                    <a:cxn ang="T108">
                      <a:pos x="T0" y="T1"/>
                    </a:cxn>
                    <a:cxn ang="T109">
                      <a:pos x="T2" y="T3"/>
                    </a:cxn>
                    <a:cxn ang="T110">
                      <a:pos x="T4" y="T5"/>
                    </a:cxn>
                    <a:cxn ang="T111">
                      <a:pos x="T6" y="T7"/>
                    </a:cxn>
                    <a:cxn ang="T112">
                      <a:pos x="T8" y="T9"/>
                    </a:cxn>
                    <a:cxn ang="T113">
                      <a:pos x="T10" y="T11"/>
                    </a:cxn>
                    <a:cxn ang="T114">
                      <a:pos x="T12" y="T13"/>
                    </a:cxn>
                    <a:cxn ang="T115">
                      <a:pos x="T14" y="T15"/>
                    </a:cxn>
                    <a:cxn ang="T116">
                      <a:pos x="T16" y="T17"/>
                    </a:cxn>
                    <a:cxn ang="T117">
                      <a:pos x="T18" y="T19"/>
                    </a:cxn>
                    <a:cxn ang="T118">
                      <a:pos x="T20" y="T21"/>
                    </a:cxn>
                    <a:cxn ang="T119">
                      <a:pos x="T22" y="T23"/>
                    </a:cxn>
                    <a:cxn ang="T120">
                      <a:pos x="T24" y="T25"/>
                    </a:cxn>
                    <a:cxn ang="T121">
                      <a:pos x="T26" y="T27"/>
                    </a:cxn>
                    <a:cxn ang="T122">
                      <a:pos x="T28" y="T29"/>
                    </a:cxn>
                    <a:cxn ang="T123">
                      <a:pos x="T30" y="T31"/>
                    </a:cxn>
                    <a:cxn ang="T124">
                      <a:pos x="T32" y="T33"/>
                    </a:cxn>
                    <a:cxn ang="T125">
                      <a:pos x="T34" y="T35"/>
                    </a:cxn>
                    <a:cxn ang="T126">
                      <a:pos x="T36" y="T37"/>
                    </a:cxn>
                    <a:cxn ang="T127">
                      <a:pos x="T38" y="T39"/>
                    </a:cxn>
                    <a:cxn ang="T128">
                      <a:pos x="T40" y="T41"/>
                    </a:cxn>
                    <a:cxn ang="T129">
                      <a:pos x="T42" y="T43"/>
                    </a:cxn>
                    <a:cxn ang="T130">
                      <a:pos x="T44" y="T45"/>
                    </a:cxn>
                    <a:cxn ang="T131">
                      <a:pos x="T46" y="T47"/>
                    </a:cxn>
                    <a:cxn ang="T132">
                      <a:pos x="T48" y="T49"/>
                    </a:cxn>
                    <a:cxn ang="T133">
                      <a:pos x="T50" y="T51"/>
                    </a:cxn>
                    <a:cxn ang="T134">
                      <a:pos x="T52" y="T53"/>
                    </a:cxn>
                    <a:cxn ang="T135">
                      <a:pos x="T54" y="T55"/>
                    </a:cxn>
                    <a:cxn ang="T136">
                      <a:pos x="T56" y="T57"/>
                    </a:cxn>
                    <a:cxn ang="T137">
                      <a:pos x="T58" y="T59"/>
                    </a:cxn>
                    <a:cxn ang="T138">
                      <a:pos x="T60" y="T61"/>
                    </a:cxn>
                    <a:cxn ang="T139">
                      <a:pos x="T62" y="T63"/>
                    </a:cxn>
                    <a:cxn ang="T140">
                      <a:pos x="T64" y="T65"/>
                    </a:cxn>
                    <a:cxn ang="T141">
                      <a:pos x="T66" y="T67"/>
                    </a:cxn>
                    <a:cxn ang="T142">
                      <a:pos x="T68" y="T69"/>
                    </a:cxn>
                    <a:cxn ang="T143">
                      <a:pos x="T70" y="T71"/>
                    </a:cxn>
                    <a:cxn ang="T144">
                      <a:pos x="T72" y="T73"/>
                    </a:cxn>
                    <a:cxn ang="T145">
                      <a:pos x="T74" y="T75"/>
                    </a:cxn>
                    <a:cxn ang="T146">
                      <a:pos x="T76" y="T77"/>
                    </a:cxn>
                    <a:cxn ang="T147">
                      <a:pos x="T78" y="T79"/>
                    </a:cxn>
                    <a:cxn ang="T148">
                      <a:pos x="T80" y="T81"/>
                    </a:cxn>
                    <a:cxn ang="T149">
                      <a:pos x="T82" y="T83"/>
                    </a:cxn>
                    <a:cxn ang="T150">
                      <a:pos x="T84" y="T85"/>
                    </a:cxn>
                    <a:cxn ang="T151">
                      <a:pos x="T86" y="T87"/>
                    </a:cxn>
                    <a:cxn ang="T152">
                      <a:pos x="T88" y="T89"/>
                    </a:cxn>
                    <a:cxn ang="T153">
                      <a:pos x="T90" y="T91"/>
                    </a:cxn>
                    <a:cxn ang="T154">
                      <a:pos x="T92" y="T93"/>
                    </a:cxn>
                    <a:cxn ang="T155">
                      <a:pos x="T94" y="T95"/>
                    </a:cxn>
                    <a:cxn ang="T156">
                      <a:pos x="T96" y="T97"/>
                    </a:cxn>
                    <a:cxn ang="T157">
                      <a:pos x="T98" y="T99"/>
                    </a:cxn>
                    <a:cxn ang="T158">
                      <a:pos x="T100" y="T101"/>
                    </a:cxn>
                    <a:cxn ang="T159">
                      <a:pos x="T102" y="T103"/>
                    </a:cxn>
                    <a:cxn ang="T160">
                      <a:pos x="T104" y="T105"/>
                    </a:cxn>
                    <a:cxn ang="T161">
                      <a:pos x="T106" y="T107"/>
                    </a:cxn>
                  </a:cxnLst>
                  <a:rect l="T162" t="T163" r="T164" b="T165"/>
                  <a:pathLst>
                    <a:path w="1139" h="778">
                      <a:moveTo>
                        <a:pt x="7" y="587"/>
                      </a:moveTo>
                      <a:lnTo>
                        <a:pt x="0" y="682"/>
                      </a:lnTo>
                      <a:lnTo>
                        <a:pt x="742" y="778"/>
                      </a:lnTo>
                      <a:lnTo>
                        <a:pt x="748" y="775"/>
                      </a:lnTo>
                      <a:lnTo>
                        <a:pt x="763" y="767"/>
                      </a:lnTo>
                      <a:lnTo>
                        <a:pt x="787" y="755"/>
                      </a:lnTo>
                      <a:lnTo>
                        <a:pt x="816" y="737"/>
                      </a:lnTo>
                      <a:lnTo>
                        <a:pt x="852" y="714"/>
                      </a:lnTo>
                      <a:lnTo>
                        <a:pt x="891" y="686"/>
                      </a:lnTo>
                      <a:lnTo>
                        <a:pt x="932" y="652"/>
                      </a:lnTo>
                      <a:lnTo>
                        <a:pt x="973" y="613"/>
                      </a:lnTo>
                      <a:lnTo>
                        <a:pt x="1013" y="570"/>
                      </a:lnTo>
                      <a:lnTo>
                        <a:pt x="1051" y="521"/>
                      </a:lnTo>
                      <a:lnTo>
                        <a:pt x="1083" y="466"/>
                      </a:lnTo>
                      <a:lnTo>
                        <a:pt x="1109" y="406"/>
                      </a:lnTo>
                      <a:lnTo>
                        <a:pt x="1129" y="342"/>
                      </a:lnTo>
                      <a:lnTo>
                        <a:pt x="1139" y="271"/>
                      </a:lnTo>
                      <a:lnTo>
                        <a:pt x="1138" y="196"/>
                      </a:lnTo>
                      <a:lnTo>
                        <a:pt x="1124" y="115"/>
                      </a:lnTo>
                      <a:lnTo>
                        <a:pt x="1122" y="110"/>
                      </a:lnTo>
                      <a:lnTo>
                        <a:pt x="1115" y="97"/>
                      </a:lnTo>
                      <a:lnTo>
                        <a:pt x="1102" y="80"/>
                      </a:lnTo>
                      <a:lnTo>
                        <a:pt x="1086" y="59"/>
                      </a:lnTo>
                      <a:lnTo>
                        <a:pt x="1066" y="39"/>
                      </a:lnTo>
                      <a:lnTo>
                        <a:pt x="1041" y="20"/>
                      </a:lnTo>
                      <a:lnTo>
                        <a:pt x="1011" y="7"/>
                      </a:lnTo>
                      <a:lnTo>
                        <a:pt x="978" y="0"/>
                      </a:lnTo>
                      <a:lnTo>
                        <a:pt x="982" y="12"/>
                      </a:lnTo>
                      <a:lnTo>
                        <a:pt x="994" y="46"/>
                      </a:lnTo>
                      <a:lnTo>
                        <a:pt x="1007" y="100"/>
                      </a:lnTo>
                      <a:lnTo>
                        <a:pt x="1019" y="169"/>
                      </a:lnTo>
                      <a:lnTo>
                        <a:pt x="1022" y="252"/>
                      </a:lnTo>
                      <a:lnTo>
                        <a:pt x="1013" y="344"/>
                      </a:lnTo>
                      <a:lnTo>
                        <a:pt x="987" y="444"/>
                      </a:lnTo>
                      <a:lnTo>
                        <a:pt x="940" y="549"/>
                      </a:lnTo>
                      <a:lnTo>
                        <a:pt x="939" y="550"/>
                      </a:lnTo>
                      <a:lnTo>
                        <a:pt x="934" y="553"/>
                      </a:lnTo>
                      <a:lnTo>
                        <a:pt x="927" y="559"/>
                      </a:lnTo>
                      <a:lnTo>
                        <a:pt x="917" y="567"/>
                      </a:lnTo>
                      <a:lnTo>
                        <a:pt x="904" y="575"/>
                      </a:lnTo>
                      <a:lnTo>
                        <a:pt x="890" y="585"/>
                      </a:lnTo>
                      <a:lnTo>
                        <a:pt x="871" y="594"/>
                      </a:lnTo>
                      <a:lnTo>
                        <a:pt x="851" y="603"/>
                      </a:lnTo>
                      <a:lnTo>
                        <a:pt x="828" y="611"/>
                      </a:lnTo>
                      <a:lnTo>
                        <a:pt x="802" y="619"/>
                      </a:lnTo>
                      <a:lnTo>
                        <a:pt x="773" y="625"/>
                      </a:lnTo>
                      <a:lnTo>
                        <a:pt x="741" y="629"/>
                      </a:lnTo>
                      <a:lnTo>
                        <a:pt x="708" y="630"/>
                      </a:lnTo>
                      <a:lnTo>
                        <a:pt x="671" y="629"/>
                      </a:lnTo>
                      <a:lnTo>
                        <a:pt x="631" y="626"/>
                      </a:lnTo>
                      <a:lnTo>
                        <a:pt x="590" y="618"/>
                      </a:lnTo>
                      <a:lnTo>
                        <a:pt x="590" y="720"/>
                      </a:lnTo>
                      <a:lnTo>
                        <a:pt x="26" y="663"/>
                      </a:lnTo>
                      <a:lnTo>
                        <a:pt x="7" y="587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739" name="Freeform 509"/>
                <p:cNvSpPr>
                  <a:spLocks/>
                </p:cNvSpPr>
                <p:nvPr/>
              </p:nvSpPr>
              <p:spPr bwMode="auto">
                <a:xfrm>
                  <a:off x="4884" y="1997"/>
                  <a:ext cx="119" cy="38"/>
                </a:xfrm>
                <a:custGeom>
                  <a:avLst/>
                  <a:gdLst>
                    <a:gd name="T0" fmla="*/ 0 w 837"/>
                    <a:gd name="T1" fmla="*/ 0 h 269"/>
                    <a:gd name="T2" fmla="*/ 0 w 837"/>
                    <a:gd name="T3" fmla="*/ 0 h 269"/>
                    <a:gd name="T4" fmla="*/ 0 w 837"/>
                    <a:gd name="T5" fmla="*/ 0 h 269"/>
                    <a:gd name="T6" fmla="*/ 0 w 837"/>
                    <a:gd name="T7" fmla="*/ 0 h 269"/>
                    <a:gd name="T8" fmla="*/ 0 w 837"/>
                    <a:gd name="T9" fmla="*/ 0 h 26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837"/>
                    <a:gd name="T16" fmla="*/ 0 h 269"/>
                    <a:gd name="T17" fmla="*/ 837 w 837"/>
                    <a:gd name="T18" fmla="*/ 269 h 26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837" h="269">
                      <a:moveTo>
                        <a:pt x="837" y="96"/>
                      </a:moveTo>
                      <a:lnTo>
                        <a:pt x="12" y="0"/>
                      </a:lnTo>
                      <a:lnTo>
                        <a:pt x="0" y="96"/>
                      </a:lnTo>
                      <a:lnTo>
                        <a:pt x="812" y="269"/>
                      </a:lnTo>
                      <a:lnTo>
                        <a:pt x="837" y="9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740" name="Freeform 510"/>
                <p:cNvSpPr>
                  <a:spLocks/>
                </p:cNvSpPr>
                <p:nvPr/>
              </p:nvSpPr>
              <p:spPr bwMode="auto">
                <a:xfrm>
                  <a:off x="4943" y="2009"/>
                  <a:ext cx="51" cy="18"/>
                </a:xfrm>
                <a:custGeom>
                  <a:avLst/>
                  <a:gdLst>
                    <a:gd name="T0" fmla="*/ 0 w 358"/>
                    <a:gd name="T1" fmla="*/ 0 h 122"/>
                    <a:gd name="T2" fmla="*/ 0 w 358"/>
                    <a:gd name="T3" fmla="*/ 0 h 122"/>
                    <a:gd name="T4" fmla="*/ 0 w 358"/>
                    <a:gd name="T5" fmla="*/ 0 h 122"/>
                    <a:gd name="T6" fmla="*/ 0 w 358"/>
                    <a:gd name="T7" fmla="*/ 0 h 122"/>
                    <a:gd name="T8" fmla="*/ 0 w 358"/>
                    <a:gd name="T9" fmla="*/ 0 h 12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58"/>
                    <a:gd name="T16" fmla="*/ 0 h 122"/>
                    <a:gd name="T17" fmla="*/ 358 w 358"/>
                    <a:gd name="T18" fmla="*/ 122 h 12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58" h="122">
                      <a:moveTo>
                        <a:pt x="358" y="53"/>
                      </a:moveTo>
                      <a:lnTo>
                        <a:pt x="5" y="0"/>
                      </a:lnTo>
                      <a:lnTo>
                        <a:pt x="0" y="51"/>
                      </a:lnTo>
                      <a:lnTo>
                        <a:pt x="348" y="122"/>
                      </a:lnTo>
                      <a:lnTo>
                        <a:pt x="358" y="53"/>
                      </a:lnTo>
                      <a:close/>
                    </a:path>
                  </a:pathLst>
                </a:custGeom>
                <a:solidFill>
                  <a:srgbClr val="FF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741" name="Freeform 511"/>
                <p:cNvSpPr>
                  <a:spLocks/>
                </p:cNvSpPr>
                <p:nvPr/>
              </p:nvSpPr>
              <p:spPr bwMode="auto">
                <a:xfrm>
                  <a:off x="4891" y="2000"/>
                  <a:ext cx="34" cy="13"/>
                </a:xfrm>
                <a:custGeom>
                  <a:avLst/>
                  <a:gdLst>
                    <a:gd name="T0" fmla="*/ 0 w 239"/>
                    <a:gd name="T1" fmla="*/ 0 h 91"/>
                    <a:gd name="T2" fmla="*/ 0 w 239"/>
                    <a:gd name="T3" fmla="*/ 0 h 91"/>
                    <a:gd name="T4" fmla="*/ 0 w 239"/>
                    <a:gd name="T5" fmla="*/ 0 h 91"/>
                    <a:gd name="T6" fmla="*/ 0 w 239"/>
                    <a:gd name="T7" fmla="*/ 0 h 91"/>
                    <a:gd name="T8" fmla="*/ 0 w 239"/>
                    <a:gd name="T9" fmla="*/ 0 h 9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39"/>
                    <a:gd name="T16" fmla="*/ 0 h 91"/>
                    <a:gd name="T17" fmla="*/ 239 w 239"/>
                    <a:gd name="T18" fmla="*/ 91 h 9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39" h="91">
                      <a:moveTo>
                        <a:pt x="239" y="42"/>
                      </a:moveTo>
                      <a:lnTo>
                        <a:pt x="0" y="0"/>
                      </a:lnTo>
                      <a:lnTo>
                        <a:pt x="2" y="44"/>
                      </a:lnTo>
                      <a:lnTo>
                        <a:pt x="231" y="91"/>
                      </a:lnTo>
                      <a:lnTo>
                        <a:pt x="239" y="42"/>
                      </a:lnTo>
                      <a:close/>
                    </a:path>
                  </a:pathLst>
                </a:custGeom>
                <a:solidFill>
                  <a:srgbClr val="FF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742" name="Freeform 512"/>
                <p:cNvSpPr>
                  <a:spLocks/>
                </p:cNvSpPr>
                <p:nvPr/>
              </p:nvSpPr>
              <p:spPr bwMode="auto">
                <a:xfrm>
                  <a:off x="4805" y="2013"/>
                  <a:ext cx="202" cy="67"/>
                </a:xfrm>
                <a:custGeom>
                  <a:avLst/>
                  <a:gdLst>
                    <a:gd name="T0" fmla="*/ 0 w 1409"/>
                    <a:gd name="T1" fmla="*/ 0 h 466"/>
                    <a:gd name="T2" fmla="*/ 0 w 1409"/>
                    <a:gd name="T3" fmla="*/ 0 h 466"/>
                    <a:gd name="T4" fmla="*/ 0 w 1409"/>
                    <a:gd name="T5" fmla="*/ 0 h 466"/>
                    <a:gd name="T6" fmla="*/ 0 w 1409"/>
                    <a:gd name="T7" fmla="*/ 0 h 466"/>
                    <a:gd name="T8" fmla="*/ 0 w 1409"/>
                    <a:gd name="T9" fmla="*/ 0 h 466"/>
                    <a:gd name="T10" fmla="*/ 0 w 1409"/>
                    <a:gd name="T11" fmla="*/ 0 h 466"/>
                    <a:gd name="T12" fmla="*/ 0 w 1409"/>
                    <a:gd name="T13" fmla="*/ 0 h 466"/>
                    <a:gd name="T14" fmla="*/ 0 w 1409"/>
                    <a:gd name="T15" fmla="*/ 0 h 466"/>
                    <a:gd name="T16" fmla="*/ 0 w 1409"/>
                    <a:gd name="T17" fmla="*/ 0 h 466"/>
                    <a:gd name="T18" fmla="*/ 0 w 1409"/>
                    <a:gd name="T19" fmla="*/ 0 h 466"/>
                    <a:gd name="T20" fmla="*/ 0 w 1409"/>
                    <a:gd name="T21" fmla="*/ 0 h 466"/>
                    <a:gd name="T22" fmla="*/ 0 w 1409"/>
                    <a:gd name="T23" fmla="*/ 0 h 466"/>
                    <a:gd name="T24" fmla="*/ 0 w 1409"/>
                    <a:gd name="T25" fmla="*/ 0 h 466"/>
                    <a:gd name="T26" fmla="*/ 0 w 1409"/>
                    <a:gd name="T27" fmla="*/ 0 h 466"/>
                    <a:gd name="T28" fmla="*/ 0 w 1409"/>
                    <a:gd name="T29" fmla="*/ 0 h 466"/>
                    <a:gd name="T30" fmla="*/ 0 w 1409"/>
                    <a:gd name="T31" fmla="*/ 0 h 466"/>
                    <a:gd name="T32" fmla="*/ 0 w 1409"/>
                    <a:gd name="T33" fmla="*/ 0 h 466"/>
                    <a:gd name="T34" fmla="*/ 0 w 1409"/>
                    <a:gd name="T35" fmla="*/ 0 h 466"/>
                    <a:gd name="T36" fmla="*/ 0 w 1409"/>
                    <a:gd name="T37" fmla="*/ 0 h 466"/>
                    <a:gd name="T38" fmla="*/ 0 w 1409"/>
                    <a:gd name="T39" fmla="*/ 0 h 466"/>
                    <a:gd name="T40" fmla="*/ 0 w 1409"/>
                    <a:gd name="T41" fmla="*/ 0 h 466"/>
                    <a:gd name="T42" fmla="*/ 0 w 1409"/>
                    <a:gd name="T43" fmla="*/ 0 h 466"/>
                    <a:gd name="T44" fmla="*/ 0 w 1409"/>
                    <a:gd name="T45" fmla="*/ 0 h 466"/>
                    <a:gd name="T46" fmla="*/ 0 w 1409"/>
                    <a:gd name="T47" fmla="*/ 0 h 466"/>
                    <a:gd name="T48" fmla="*/ 0 w 1409"/>
                    <a:gd name="T49" fmla="*/ 0 h 466"/>
                    <a:gd name="T50" fmla="*/ 0 w 1409"/>
                    <a:gd name="T51" fmla="*/ 0 h 466"/>
                    <a:gd name="T52" fmla="*/ 0 w 1409"/>
                    <a:gd name="T53" fmla="*/ 0 h 466"/>
                    <a:gd name="T54" fmla="*/ 0 w 1409"/>
                    <a:gd name="T55" fmla="*/ 0 h 466"/>
                    <a:gd name="T56" fmla="*/ 0 w 1409"/>
                    <a:gd name="T57" fmla="*/ 0 h 466"/>
                    <a:gd name="T58" fmla="*/ 0 w 1409"/>
                    <a:gd name="T59" fmla="*/ 0 h 466"/>
                    <a:gd name="T60" fmla="*/ 0 w 1409"/>
                    <a:gd name="T61" fmla="*/ 0 h 466"/>
                    <a:gd name="T62" fmla="*/ 0 w 1409"/>
                    <a:gd name="T63" fmla="*/ 0 h 466"/>
                    <a:gd name="T64" fmla="*/ 0 w 1409"/>
                    <a:gd name="T65" fmla="*/ 0 h 466"/>
                    <a:gd name="T66" fmla="*/ 0 w 1409"/>
                    <a:gd name="T67" fmla="*/ 0 h 466"/>
                    <a:gd name="T68" fmla="*/ 0 w 1409"/>
                    <a:gd name="T69" fmla="*/ 0 h 46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1409"/>
                    <a:gd name="T106" fmla="*/ 0 h 466"/>
                    <a:gd name="T107" fmla="*/ 1409 w 1409"/>
                    <a:gd name="T108" fmla="*/ 466 h 466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1409" h="466">
                      <a:moveTo>
                        <a:pt x="0" y="140"/>
                      </a:moveTo>
                      <a:lnTo>
                        <a:pt x="4" y="140"/>
                      </a:lnTo>
                      <a:lnTo>
                        <a:pt x="12" y="138"/>
                      </a:lnTo>
                      <a:lnTo>
                        <a:pt x="27" y="135"/>
                      </a:lnTo>
                      <a:lnTo>
                        <a:pt x="45" y="132"/>
                      </a:lnTo>
                      <a:lnTo>
                        <a:pt x="67" y="128"/>
                      </a:lnTo>
                      <a:lnTo>
                        <a:pt x="92" y="123"/>
                      </a:lnTo>
                      <a:lnTo>
                        <a:pt x="120" y="116"/>
                      </a:lnTo>
                      <a:lnTo>
                        <a:pt x="150" y="108"/>
                      </a:lnTo>
                      <a:lnTo>
                        <a:pt x="181" y="100"/>
                      </a:lnTo>
                      <a:lnTo>
                        <a:pt x="212" y="89"/>
                      </a:lnTo>
                      <a:lnTo>
                        <a:pt x="243" y="78"/>
                      </a:lnTo>
                      <a:lnTo>
                        <a:pt x="273" y="65"/>
                      </a:lnTo>
                      <a:lnTo>
                        <a:pt x="303" y="50"/>
                      </a:lnTo>
                      <a:lnTo>
                        <a:pt x="330" y="35"/>
                      </a:lnTo>
                      <a:lnTo>
                        <a:pt x="355" y="18"/>
                      </a:lnTo>
                      <a:lnTo>
                        <a:pt x="375" y="0"/>
                      </a:lnTo>
                      <a:lnTo>
                        <a:pt x="1409" y="236"/>
                      </a:lnTo>
                      <a:lnTo>
                        <a:pt x="1407" y="239"/>
                      </a:lnTo>
                      <a:lnTo>
                        <a:pt x="1401" y="245"/>
                      </a:lnTo>
                      <a:lnTo>
                        <a:pt x="1392" y="254"/>
                      </a:lnTo>
                      <a:lnTo>
                        <a:pt x="1379" y="265"/>
                      </a:lnTo>
                      <a:lnTo>
                        <a:pt x="1363" y="279"/>
                      </a:lnTo>
                      <a:lnTo>
                        <a:pt x="1345" y="295"/>
                      </a:lnTo>
                      <a:lnTo>
                        <a:pt x="1325" y="313"/>
                      </a:lnTo>
                      <a:lnTo>
                        <a:pt x="1303" y="332"/>
                      </a:lnTo>
                      <a:lnTo>
                        <a:pt x="1279" y="351"/>
                      </a:lnTo>
                      <a:lnTo>
                        <a:pt x="1253" y="371"/>
                      </a:lnTo>
                      <a:lnTo>
                        <a:pt x="1227" y="390"/>
                      </a:lnTo>
                      <a:lnTo>
                        <a:pt x="1200" y="409"/>
                      </a:lnTo>
                      <a:lnTo>
                        <a:pt x="1172" y="426"/>
                      </a:lnTo>
                      <a:lnTo>
                        <a:pt x="1145" y="441"/>
                      </a:lnTo>
                      <a:lnTo>
                        <a:pt x="1117" y="455"/>
                      </a:lnTo>
                      <a:lnTo>
                        <a:pt x="1091" y="466"/>
                      </a:lnTo>
                      <a:lnTo>
                        <a:pt x="0" y="140"/>
                      </a:lnTo>
                      <a:close/>
                    </a:path>
                  </a:pathLst>
                </a:custGeom>
                <a:solidFill>
                  <a:srgbClr val="FF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743" name="Freeform 513"/>
                <p:cNvSpPr>
                  <a:spLocks/>
                </p:cNvSpPr>
                <p:nvPr/>
              </p:nvSpPr>
              <p:spPr bwMode="auto">
                <a:xfrm>
                  <a:off x="5006" y="2006"/>
                  <a:ext cx="72" cy="32"/>
                </a:xfrm>
                <a:custGeom>
                  <a:avLst/>
                  <a:gdLst>
                    <a:gd name="T0" fmla="*/ 0 w 502"/>
                    <a:gd name="T1" fmla="*/ 0 h 223"/>
                    <a:gd name="T2" fmla="*/ 0 w 502"/>
                    <a:gd name="T3" fmla="*/ 0 h 223"/>
                    <a:gd name="T4" fmla="*/ 0 w 502"/>
                    <a:gd name="T5" fmla="*/ 0 h 223"/>
                    <a:gd name="T6" fmla="*/ 0 w 502"/>
                    <a:gd name="T7" fmla="*/ 0 h 223"/>
                    <a:gd name="T8" fmla="*/ 0 w 502"/>
                    <a:gd name="T9" fmla="*/ 0 h 223"/>
                    <a:gd name="T10" fmla="*/ 0 w 502"/>
                    <a:gd name="T11" fmla="*/ 0 h 2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502"/>
                    <a:gd name="T19" fmla="*/ 0 h 223"/>
                    <a:gd name="T20" fmla="*/ 502 w 502"/>
                    <a:gd name="T21" fmla="*/ 223 h 2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502" h="223">
                      <a:moveTo>
                        <a:pt x="51" y="223"/>
                      </a:moveTo>
                      <a:lnTo>
                        <a:pt x="502" y="90"/>
                      </a:lnTo>
                      <a:lnTo>
                        <a:pt x="229" y="0"/>
                      </a:lnTo>
                      <a:lnTo>
                        <a:pt x="6" y="26"/>
                      </a:lnTo>
                      <a:lnTo>
                        <a:pt x="0" y="211"/>
                      </a:lnTo>
                      <a:lnTo>
                        <a:pt x="51" y="223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744" name="Freeform 514"/>
                <p:cNvSpPr>
                  <a:spLocks/>
                </p:cNvSpPr>
                <p:nvPr/>
              </p:nvSpPr>
              <p:spPr bwMode="auto">
                <a:xfrm>
                  <a:off x="4821" y="1869"/>
                  <a:ext cx="38" cy="152"/>
                </a:xfrm>
                <a:custGeom>
                  <a:avLst/>
                  <a:gdLst>
                    <a:gd name="T0" fmla="*/ 0 w 267"/>
                    <a:gd name="T1" fmla="*/ 0 h 1064"/>
                    <a:gd name="T2" fmla="*/ 0 w 267"/>
                    <a:gd name="T3" fmla="*/ 0 h 1064"/>
                    <a:gd name="T4" fmla="*/ 0 w 267"/>
                    <a:gd name="T5" fmla="*/ 0 h 1064"/>
                    <a:gd name="T6" fmla="*/ 0 w 267"/>
                    <a:gd name="T7" fmla="*/ 0 h 1064"/>
                    <a:gd name="T8" fmla="*/ 0 w 267"/>
                    <a:gd name="T9" fmla="*/ 0 h 1064"/>
                    <a:gd name="T10" fmla="*/ 0 w 267"/>
                    <a:gd name="T11" fmla="*/ 0 h 1064"/>
                    <a:gd name="T12" fmla="*/ 0 w 267"/>
                    <a:gd name="T13" fmla="*/ 0 h 1064"/>
                    <a:gd name="T14" fmla="*/ 0 w 267"/>
                    <a:gd name="T15" fmla="*/ 0 h 1064"/>
                    <a:gd name="T16" fmla="*/ 0 w 267"/>
                    <a:gd name="T17" fmla="*/ 0 h 1064"/>
                    <a:gd name="T18" fmla="*/ 0 w 267"/>
                    <a:gd name="T19" fmla="*/ 0 h 1064"/>
                    <a:gd name="T20" fmla="*/ 0 w 267"/>
                    <a:gd name="T21" fmla="*/ 0 h 1064"/>
                    <a:gd name="T22" fmla="*/ 0 w 267"/>
                    <a:gd name="T23" fmla="*/ 0 h 1064"/>
                    <a:gd name="T24" fmla="*/ 0 w 267"/>
                    <a:gd name="T25" fmla="*/ 0 h 1064"/>
                    <a:gd name="T26" fmla="*/ 0 w 267"/>
                    <a:gd name="T27" fmla="*/ 0 h 1064"/>
                    <a:gd name="T28" fmla="*/ 0 w 267"/>
                    <a:gd name="T29" fmla="*/ 0 h 1064"/>
                    <a:gd name="T30" fmla="*/ 0 w 267"/>
                    <a:gd name="T31" fmla="*/ 0 h 1064"/>
                    <a:gd name="T32" fmla="*/ 0 w 267"/>
                    <a:gd name="T33" fmla="*/ 0 h 1064"/>
                    <a:gd name="T34" fmla="*/ 0 w 267"/>
                    <a:gd name="T35" fmla="*/ 0 h 1064"/>
                    <a:gd name="T36" fmla="*/ 0 w 267"/>
                    <a:gd name="T37" fmla="*/ 0 h 1064"/>
                    <a:gd name="T38" fmla="*/ 0 w 267"/>
                    <a:gd name="T39" fmla="*/ 0 h 1064"/>
                    <a:gd name="T40" fmla="*/ 0 w 267"/>
                    <a:gd name="T41" fmla="*/ 0 h 1064"/>
                    <a:gd name="T42" fmla="*/ 0 w 267"/>
                    <a:gd name="T43" fmla="*/ 0 h 1064"/>
                    <a:gd name="T44" fmla="*/ 0 w 267"/>
                    <a:gd name="T45" fmla="*/ 0 h 1064"/>
                    <a:gd name="T46" fmla="*/ 0 w 267"/>
                    <a:gd name="T47" fmla="*/ 0 h 1064"/>
                    <a:gd name="T48" fmla="*/ 0 w 267"/>
                    <a:gd name="T49" fmla="*/ 0 h 1064"/>
                    <a:gd name="T50" fmla="*/ 0 w 267"/>
                    <a:gd name="T51" fmla="*/ 0 h 1064"/>
                    <a:gd name="T52" fmla="*/ 0 w 267"/>
                    <a:gd name="T53" fmla="*/ 0 h 1064"/>
                    <a:gd name="T54" fmla="*/ 0 w 267"/>
                    <a:gd name="T55" fmla="*/ 0 h 1064"/>
                    <a:gd name="T56" fmla="*/ 0 w 267"/>
                    <a:gd name="T57" fmla="*/ 0 h 1064"/>
                    <a:gd name="T58" fmla="*/ 0 w 267"/>
                    <a:gd name="T59" fmla="*/ 0 h 1064"/>
                    <a:gd name="T60" fmla="*/ 0 w 267"/>
                    <a:gd name="T61" fmla="*/ 0 h 1064"/>
                    <a:gd name="T62" fmla="*/ 0 w 267"/>
                    <a:gd name="T63" fmla="*/ 0 h 1064"/>
                    <a:gd name="T64" fmla="*/ 0 w 267"/>
                    <a:gd name="T65" fmla="*/ 0 h 1064"/>
                    <a:gd name="T66" fmla="*/ 0 w 267"/>
                    <a:gd name="T67" fmla="*/ 0 h 1064"/>
                    <a:gd name="T68" fmla="*/ 0 w 267"/>
                    <a:gd name="T69" fmla="*/ 0 h 1064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267"/>
                    <a:gd name="T106" fmla="*/ 0 h 1064"/>
                    <a:gd name="T107" fmla="*/ 267 w 267"/>
                    <a:gd name="T108" fmla="*/ 1064 h 1064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267" h="1064">
                      <a:moveTo>
                        <a:pt x="267" y="26"/>
                      </a:moveTo>
                      <a:lnTo>
                        <a:pt x="266" y="24"/>
                      </a:lnTo>
                      <a:lnTo>
                        <a:pt x="262" y="22"/>
                      </a:lnTo>
                      <a:lnTo>
                        <a:pt x="254" y="20"/>
                      </a:lnTo>
                      <a:lnTo>
                        <a:pt x="244" y="16"/>
                      </a:lnTo>
                      <a:lnTo>
                        <a:pt x="232" y="12"/>
                      </a:lnTo>
                      <a:lnTo>
                        <a:pt x="218" y="8"/>
                      </a:lnTo>
                      <a:lnTo>
                        <a:pt x="202" y="5"/>
                      </a:lnTo>
                      <a:lnTo>
                        <a:pt x="184" y="1"/>
                      </a:lnTo>
                      <a:lnTo>
                        <a:pt x="164" y="0"/>
                      </a:lnTo>
                      <a:lnTo>
                        <a:pt x="143" y="0"/>
                      </a:lnTo>
                      <a:lnTo>
                        <a:pt x="121" y="3"/>
                      </a:lnTo>
                      <a:lnTo>
                        <a:pt x="98" y="6"/>
                      </a:lnTo>
                      <a:lnTo>
                        <a:pt x="74" y="13"/>
                      </a:lnTo>
                      <a:lnTo>
                        <a:pt x="50" y="22"/>
                      </a:lnTo>
                      <a:lnTo>
                        <a:pt x="25" y="35"/>
                      </a:lnTo>
                      <a:lnTo>
                        <a:pt x="0" y="51"/>
                      </a:lnTo>
                      <a:lnTo>
                        <a:pt x="0" y="1064"/>
                      </a:lnTo>
                      <a:lnTo>
                        <a:pt x="1" y="1064"/>
                      </a:lnTo>
                      <a:lnTo>
                        <a:pt x="7" y="1064"/>
                      </a:lnTo>
                      <a:lnTo>
                        <a:pt x="15" y="1063"/>
                      </a:lnTo>
                      <a:lnTo>
                        <a:pt x="25" y="1062"/>
                      </a:lnTo>
                      <a:lnTo>
                        <a:pt x="37" y="1060"/>
                      </a:lnTo>
                      <a:lnTo>
                        <a:pt x="52" y="1057"/>
                      </a:lnTo>
                      <a:lnTo>
                        <a:pt x="69" y="1054"/>
                      </a:lnTo>
                      <a:lnTo>
                        <a:pt x="88" y="1049"/>
                      </a:lnTo>
                      <a:lnTo>
                        <a:pt x="108" y="1044"/>
                      </a:lnTo>
                      <a:lnTo>
                        <a:pt x="129" y="1037"/>
                      </a:lnTo>
                      <a:lnTo>
                        <a:pt x="152" y="1029"/>
                      </a:lnTo>
                      <a:lnTo>
                        <a:pt x="175" y="1018"/>
                      </a:lnTo>
                      <a:lnTo>
                        <a:pt x="198" y="1007"/>
                      </a:lnTo>
                      <a:lnTo>
                        <a:pt x="222" y="994"/>
                      </a:lnTo>
                      <a:lnTo>
                        <a:pt x="244" y="979"/>
                      </a:lnTo>
                      <a:lnTo>
                        <a:pt x="267" y="962"/>
                      </a:lnTo>
                      <a:lnTo>
                        <a:pt x="267" y="2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745" name="Freeform 515"/>
                <p:cNvSpPr>
                  <a:spLocks/>
                </p:cNvSpPr>
                <p:nvPr/>
              </p:nvSpPr>
              <p:spPr bwMode="auto">
                <a:xfrm>
                  <a:off x="4822" y="1871"/>
                  <a:ext cx="33" cy="128"/>
                </a:xfrm>
                <a:custGeom>
                  <a:avLst/>
                  <a:gdLst>
                    <a:gd name="T0" fmla="*/ 0 w 228"/>
                    <a:gd name="T1" fmla="*/ 0 h 898"/>
                    <a:gd name="T2" fmla="*/ 0 w 228"/>
                    <a:gd name="T3" fmla="*/ 0 h 898"/>
                    <a:gd name="T4" fmla="*/ 0 w 228"/>
                    <a:gd name="T5" fmla="*/ 0 h 898"/>
                    <a:gd name="T6" fmla="*/ 0 w 228"/>
                    <a:gd name="T7" fmla="*/ 0 h 898"/>
                    <a:gd name="T8" fmla="*/ 0 w 228"/>
                    <a:gd name="T9" fmla="*/ 0 h 898"/>
                    <a:gd name="T10" fmla="*/ 0 w 228"/>
                    <a:gd name="T11" fmla="*/ 0 h 898"/>
                    <a:gd name="T12" fmla="*/ 0 w 228"/>
                    <a:gd name="T13" fmla="*/ 0 h 898"/>
                    <a:gd name="T14" fmla="*/ 0 w 228"/>
                    <a:gd name="T15" fmla="*/ 0 h 898"/>
                    <a:gd name="T16" fmla="*/ 0 w 228"/>
                    <a:gd name="T17" fmla="*/ 0 h 898"/>
                    <a:gd name="T18" fmla="*/ 0 w 228"/>
                    <a:gd name="T19" fmla="*/ 0 h 898"/>
                    <a:gd name="T20" fmla="*/ 0 w 228"/>
                    <a:gd name="T21" fmla="*/ 0 h 898"/>
                    <a:gd name="T22" fmla="*/ 0 w 228"/>
                    <a:gd name="T23" fmla="*/ 0 h 898"/>
                    <a:gd name="T24" fmla="*/ 0 w 228"/>
                    <a:gd name="T25" fmla="*/ 0 h 898"/>
                    <a:gd name="T26" fmla="*/ 0 w 228"/>
                    <a:gd name="T27" fmla="*/ 0 h 898"/>
                    <a:gd name="T28" fmla="*/ 0 w 228"/>
                    <a:gd name="T29" fmla="*/ 0 h 898"/>
                    <a:gd name="T30" fmla="*/ 0 w 228"/>
                    <a:gd name="T31" fmla="*/ 0 h 898"/>
                    <a:gd name="T32" fmla="*/ 0 w 228"/>
                    <a:gd name="T33" fmla="*/ 0 h 898"/>
                    <a:gd name="T34" fmla="*/ 0 w 228"/>
                    <a:gd name="T35" fmla="*/ 0 h 898"/>
                    <a:gd name="T36" fmla="*/ 0 w 228"/>
                    <a:gd name="T37" fmla="*/ 0 h 898"/>
                    <a:gd name="T38" fmla="*/ 0 w 228"/>
                    <a:gd name="T39" fmla="*/ 0 h 898"/>
                    <a:gd name="T40" fmla="*/ 0 w 228"/>
                    <a:gd name="T41" fmla="*/ 0 h 898"/>
                    <a:gd name="T42" fmla="*/ 0 w 228"/>
                    <a:gd name="T43" fmla="*/ 0 h 898"/>
                    <a:gd name="T44" fmla="*/ 0 w 228"/>
                    <a:gd name="T45" fmla="*/ 0 h 898"/>
                    <a:gd name="T46" fmla="*/ 0 w 228"/>
                    <a:gd name="T47" fmla="*/ 0 h 898"/>
                    <a:gd name="T48" fmla="*/ 0 w 228"/>
                    <a:gd name="T49" fmla="*/ 0 h 898"/>
                    <a:gd name="T50" fmla="*/ 0 w 228"/>
                    <a:gd name="T51" fmla="*/ 0 h 898"/>
                    <a:gd name="T52" fmla="*/ 0 w 228"/>
                    <a:gd name="T53" fmla="*/ 0 h 898"/>
                    <a:gd name="T54" fmla="*/ 0 w 228"/>
                    <a:gd name="T55" fmla="*/ 0 h 898"/>
                    <a:gd name="T56" fmla="*/ 0 w 228"/>
                    <a:gd name="T57" fmla="*/ 0 h 898"/>
                    <a:gd name="T58" fmla="*/ 0 w 228"/>
                    <a:gd name="T59" fmla="*/ 0 h 898"/>
                    <a:gd name="T60" fmla="*/ 0 w 228"/>
                    <a:gd name="T61" fmla="*/ 0 h 898"/>
                    <a:gd name="T62" fmla="*/ 0 w 228"/>
                    <a:gd name="T63" fmla="*/ 0 h 898"/>
                    <a:gd name="T64" fmla="*/ 0 w 228"/>
                    <a:gd name="T65" fmla="*/ 0 h 898"/>
                    <a:gd name="T66" fmla="*/ 0 w 228"/>
                    <a:gd name="T67" fmla="*/ 0 h 898"/>
                    <a:gd name="T68" fmla="*/ 0 w 228"/>
                    <a:gd name="T69" fmla="*/ 0 h 898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228"/>
                    <a:gd name="T106" fmla="*/ 0 h 898"/>
                    <a:gd name="T107" fmla="*/ 228 w 228"/>
                    <a:gd name="T108" fmla="*/ 898 h 898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228" h="898">
                      <a:moveTo>
                        <a:pt x="228" y="21"/>
                      </a:moveTo>
                      <a:lnTo>
                        <a:pt x="227" y="20"/>
                      </a:lnTo>
                      <a:lnTo>
                        <a:pt x="224" y="19"/>
                      </a:lnTo>
                      <a:lnTo>
                        <a:pt x="217" y="17"/>
                      </a:lnTo>
                      <a:lnTo>
                        <a:pt x="209" y="13"/>
                      </a:lnTo>
                      <a:lnTo>
                        <a:pt x="199" y="10"/>
                      </a:lnTo>
                      <a:lnTo>
                        <a:pt x="186" y="6"/>
                      </a:lnTo>
                      <a:lnTo>
                        <a:pt x="172" y="4"/>
                      </a:lnTo>
                      <a:lnTo>
                        <a:pt x="157" y="2"/>
                      </a:lnTo>
                      <a:lnTo>
                        <a:pt x="140" y="0"/>
                      </a:lnTo>
                      <a:lnTo>
                        <a:pt x="122" y="0"/>
                      </a:lnTo>
                      <a:lnTo>
                        <a:pt x="104" y="2"/>
                      </a:lnTo>
                      <a:lnTo>
                        <a:pt x="83" y="5"/>
                      </a:lnTo>
                      <a:lnTo>
                        <a:pt x="64" y="11"/>
                      </a:lnTo>
                      <a:lnTo>
                        <a:pt x="42" y="19"/>
                      </a:lnTo>
                      <a:lnTo>
                        <a:pt x="21" y="29"/>
                      </a:lnTo>
                      <a:lnTo>
                        <a:pt x="0" y="43"/>
                      </a:lnTo>
                      <a:lnTo>
                        <a:pt x="0" y="898"/>
                      </a:lnTo>
                      <a:lnTo>
                        <a:pt x="1" y="898"/>
                      </a:lnTo>
                      <a:lnTo>
                        <a:pt x="5" y="898"/>
                      </a:lnTo>
                      <a:lnTo>
                        <a:pt x="12" y="897"/>
                      </a:lnTo>
                      <a:lnTo>
                        <a:pt x="21" y="896"/>
                      </a:lnTo>
                      <a:lnTo>
                        <a:pt x="32" y="894"/>
                      </a:lnTo>
                      <a:lnTo>
                        <a:pt x="45" y="892"/>
                      </a:lnTo>
                      <a:lnTo>
                        <a:pt x="59" y="889"/>
                      </a:lnTo>
                      <a:lnTo>
                        <a:pt x="75" y="884"/>
                      </a:lnTo>
                      <a:lnTo>
                        <a:pt x="92" y="879"/>
                      </a:lnTo>
                      <a:lnTo>
                        <a:pt x="111" y="874"/>
                      </a:lnTo>
                      <a:lnTo>
                        <a:pt x="130" y="867"/>
                      </a:lnTo>
                      <a:lnTo>
                        <a:pt x="149" y="858"/>
                      </a:lnTo>
                      <a:lnTo>
                        <a:pt x="169" y="848"/>
                      </a:lnTo>
                      <a:lnTo>
                        <a:pt x="190" y="837"/>
                      </a:lnTo>
                      <a:lnTo>
                        <a:pt x="209" y="824"/>
                      </a:lnTo>
                      <a:lnTo>
                        <a:pt x="228" y="809"/>
                      </a:lnTo>
                      <a:lnTo>
                        <a:pt x="228" y="21"/>
                      </a:lnTo>
                      <a:close/>
                    </a:path>
                  </a:pathLst>
                </a:custGeom>
                <a:solidFill>
                  <a:srgbClr val="FF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746" name="Freeform 516"/>
                <p:cNvSpPr>
                  <a:spLocks/>
                </p:cNvSpPr>
                <p:nvPr/>
              </p:nvSpPr>
              <p:spPr bwMode="auto">
                <a:xfrm>
                  <a:off x="4823" y="1872"/>
                  <a:ext cx="27" cy="104"/>
                </a:xfrm>
                <a:custGeom>
                  <a:avLst/>
                  <a:gdLst>
                    <a:gd name="T0" fmla="*/ 0 w 192"/>
                    <a:gd name="T1" fmla="*/ 0 h 729"/>
                    <a:gd name="T2" fmla="*/ 0 w 192"/>
                    <a:gd name="T3" fmla="*/ 0 h 729"/>
                    <a:gd name="T4" fmla="*/ 0 w 192"/>
                    <a:gd name="T5" fmla="*/ 0 h 729"/>
                    <a:gd name="T6" fmla="*/ 0 w 192"/>
                    <a:gd name="T7" fmla="*/ 0 h 729"/>
                    <a:gd name="T8" fmla="*/ 0 w 192"/>
                    <a:gd name="T9" fmla="*/ 0 h 729"/>
                    <a:gd name="T10" fmla="*/ 0 w 192"/>
                    <a:gd name="T11" fmla="*/ 0 h 729"/>
                    <a:gd name="T12" fmla="*/ 0 w 192"/>
                    <a:gd name="T13" fmla="*/ 0 h 729"/>
                    <a:gd name="T14" fmla="*/ 0 w 192"/>
                    <a:gd name="T15" fmla="*/ 0 h 729"/>
                    <a:gd name="T16" fmla="*/ 0 w 192"/>
                    <a:gd name="T17" fmla="*/ 0 h 729"/>
                    <a:gd name="T18" fmla="*/ 0 w 192"/>
                    <a:gd name="T19" fmla="*/ 0 h 729"/>
                    <a:gd name="T20" fmla="*/ 0 w 192"/>
                    <a:gd name="T21" fmla="*/ 0 h 729"/>
                    <a:gd name="T22" fmla="*/ 0 w 192"/>
                    <a:gd name="T23" fmla="*/ 0 h 729"/>
                    <a:gd name="T24" fmla="*/ 0 w 192"/>
                    <a:gd name="T25" fmla="*/ 0 h 729"/>
                    <a:gd name="T26" fmla="*/ 0 w 192"/>
                    <a:gd name="T27" fmla="*/ 0 h 729"/>
                    <a:gd name="T28" fmla="*/ 0 w 192"/>
                    <a:gd name="T29" fmla="*/ 0 h 729"/>
                    <a:gd name="T30" fmla="*/ 0 w 192"/>
                    <a:gd name="T31" fmla="*/ 0 h 729"/>
                    <a:gd name="T32" fmla="*/ 0 w 192"/>
                    <a:gd name="T33" fmla="*/ 0 h 729"/>
                    <a:gd name="T34" fmla="*/ 0 w 192"/>
                    <a:gd name="T35" fmla="*/ 0 h 729"/>
                    <a:gd name="T36" fmla="*/ 0 w 192"/>
                    <a:gd name="T37" fmla="*/ 0 h 729"/>
                    <a:gd name="T38" fmla="*/ 0 w 192"/>
                    <a:gd name="T39" fmla="*/ 0 h 729"/>
                    <a:gd name="T40" fmla="*/ 0 w 192"/>
                    <a:gd name="T41" fmla="*/ 0 h 729"/>
                    <a:gd name="T42" fmla="*/ 0 w 192"/>
                    <a:gd name="T43" fmla="*/ 0 h 729"/>
                    <a:gd name="T44" fmla="*/ 0 w 192"/>
                    <a:gd name="T45" fmla="*/ 0 h 729"/>
                    <a:gd name="T46" fmla="*/ 0 w 192"/>
                    <a:gd name="T47" fmla="*/ 0 h 729"/>
                    <a:gd name="T48" fmla="*/ 0 w 192"/>
                    <a:gd name="T49" fmla="*/ 0 h 729"/>
                    <a:gd name="T50" fmla="*/ 0 w 192"/>
                    <a:gd name="T51" fmla="*/ 0 h 729"/>
                    <a:gd name="T52" fmla="*/ 0 w 192"/>
                    <a:gd name="T53" fmla="*/ 0 h 729"/>
                    <a:gd name="T54" fmla="*/ 0 w 192"/>
                    <a:gd name="T55" fmla="*/ 0 h 729"/>
                    <a:gd name="T56" fmla="*/ 0 w 192"/>
                    <a:gd name="T57" fmla="*/ 0 h 729"/>
                    <a:gd name="T58" fmla="*/ 0 w 192"/>
                    <a:gd name="T59" fmla="*/ 0 h 729"/>
                    <a:gd name="T60" fmla="*/ 0 w 192"/>
                    <a:gd name="T61" fmla="*/ 0 h 729"/>
                    <a:gd name="T62" fmla="*/ 0 w 192"/>
                    <a:gd name="T63" fmla="*/ 0 h 729"/>
                    <a:gd name="T64" fmla="*/ 0 w 192"/>
                    <a:gd name="T65" fmla="*/ 0 h 729"/>
                    <a:gd name="T66" fmla="*/ 0 w 192"/>
                    <a:gd name="T67" fmla="*/ 0 h 729"/>
                    <a:gd name="T68" fmla="*/ 0 w 192"/>
                    <a:gd name="T69" fmla="*/ 0 h 729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192"/>
                    <a:gd name="T106" fmla="*/ 0 h 729"/>
                    <a:gd name="T107" fmla="*/ 192 w 192"/>
                    <a:gd name="T108" fmla="*/ 729 h 729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192" h="729">
                      <a:moveTo>
                        <a:pt x="192" y="17"/>
                      </a:moveTo>
                      <a:lnTo>
                        <a:pt x="191" y="17"/>
                      </a:lnTo>
                      <a:lnTo>
                        <a:pt x="187" y="15"/>
                      </a:lnTo>
                      <a:lnTo>
                        <a:pt x="183" y="12"/>
                      </a:lnTo>
                      <a:lnTo>
                        <a:pt x="176" y="10"/>
                      </a:lnTo>
                      <a:lnTo>
                        <a:pt x="167" y="8"/>
                      </a:lnTo>
                      <a:lnTo>
                        <a:pt x="156" y="4"/>
                      </a:lnTo>
                      <a:lnTo>
                        <a:pt x="145" y="2"/>
                      </a:lnTo>
                      <a:lnTo>
                        <a:pt x="132" y="0"/>
                      </a:lnTo>
                      <a:lnTo>
                        <a:pt x="117" y="0"/>
                      </a:lnTo>
                      <a:lnTo>
                        <a:pt x="102" y="0"/>
                      </a:lnTo>
                      <a:lnTo>
                        <a:pt x="86" y="1"/>
                      </a:lnTo>
                      <a:lnTo>
                        <a:pt x="70" y="3"/>
                      </a:lnTo>
                      <a:lnTo>
                        <a:pt x="53" y="8"/>
                      </a:lnTo>
                      <a:lnTo>
                        <a:pt x="35" y="15"/>
                      </a:lnTo>
                      <a:lnTo>
                        <a:pt x="18" y="24"/>
                      </a:lnTo>
                      <a:lnTo>
                        <a:pt x="0" y="35"/>
                      </a:lnTo>
                      <a:lnTo>
                        <a:pt x="0" y="729"/>
                      </a:lnTo>
                      <a:lnTo>
                        <a:pt x="1" y="729"/>
                      </a:lnTo>
                      <a:lnTo>
                        <a:pt x="4" y="729"/>
                      </a:lnTo>
                      <a:lnTo>
                        <a:pt x="10" y="728"/>
                      </a:lnTo>
                      <a:lnTo>
                        <a:pt x="18" y="727"/>
                      </a:lnTo>
                      <a:lnTo>
                        <a:pt x="27" y="726"/>
                      </a:lnTo>
                      <a:lnTo>
                        <a:pt x="37" y="725"/>
                      </a:lnTo>
                      <a:lnTo>
                        <a:pt x="50" y="721"/>
                      </a:lnTo>
                      <a:lnTo>
                        <a:pt x="64" y="719"/>
                      </a:lnTo>
                      <a:lnTo>
                        <a:pt x="77" y="714"/>
                      </a:lnTo>
                      <a:lnTo>
                        <a:pt x="92" y="710"/>
                      </a:lnTo>
                      <a:lnTo>
                        <a:pt x="108" y="704"/>
                      </a:lnTo>
                      <a:lnTo>
                        <a:pt x="125" y="697"/>
                      </a:lnTo>
                      <a:lnTo>
                        <a:pt x="141" y="689"/>
                      </a:lnTo>
                      <a:lnTo>
                        <a:pt x="159" y="680"/>
                      </a:lnTo>
                      <a:lnTo>
                        <a:pt x="176" y="668"/>
                      </a:lnTo>
                      <a:lnTo>
                        <a:pt x="192" y="657"/>
                      </a:lnTo>
                      <a:lnTo>
                        <a:pt x="192" y="17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747" name="Freeform 517"/>
                <p:cNvSpPr>
                  <a:spLocks/>
                </p:cNvSpPr>
                <p:nvPr/>
              </p:nvSpPr>
              <p:spPr bwMode="auto">
                <a:xfrm>
                  <a:off x="4824" y="1873"/>
                  <a:ext cx="22" cy="81"/>
                </a:xfrm>
                <a:custGeom>
                  <a:avLst/>
                  <a:gdLst>
                    <a:gd name="T0" fmla="*/ 0 w 156"/>
                    <a:gd name="T1" fmla="*/ 0 h 564"/>
                    <a:gd name="T2" fmla="*/ 0 w 156"/>
                    <a:gd name="T3" fmla="*/ 0 h 564"/>
                    <a:gd name="T4" fmla="*/ 0 w 156"/>
                    <a:gd name="T5" fmla="*/ 0 h 564"/>
                    <a:gd name="T6" fmla="*/ 0 w 156"/>
                    <a:gd name="T7" fmla="*/ 0 h 564"/>
                    <a:gd name="T8" fmla="*/ 0 w 156"/>
                    <a:gd name="T9" fmla="*/ 0 h 564"/>
                    <a:gd name="T10" fmla="*/ 0 w 156"/>
                    <a:gd name="T11" fmla="*/ 0 h 564"/>
                    <a:gd name="T12" fmla="*/ 0 w 156"/>
                    <a:gd name="T13" fmla="*/ 0 h 564"/>
                    <a:gd name="T14" fmla="*/ 0 w 156"/>
                    <a:gd name="T15" fmla="*/ 0 h 564"/>
                    <a:gd name="T16" fmla="*/ 0 w 156"/>
                    <a:gd name="T17" fmla="*/ 0 h 564"/>
                    <a:gd name="T18" fmla="*/ 0 w 156"/>
                    <a:gd name="T19" fmla="*/ 0 h 564"/>
                    <a:gd name="T20" fmla="*/ 0 w 156"/>
                    <a:gd name="T21" fmla="*/ 0 h 564"/>
                    <a:gd name="T22" fmla="*/ 0 w 156"/>
                    <a:gd name="T23" fmla="*/ 0 h 564"/>
                    <a:gd name="T24" fmla="*/ 0 w 156"/>
                    <a:gd name="T25" fmla="*/ 0 h 564"/>
                    <a:gd name="T26" fmla="*/ 0 w 156"/>
                    <a:gd name="T27" fmla="*/ 0 h 564"/>
                    <a:gd name="T28" fmla="*/ 0 w 156"/>
                    <a:gd name="T29" fmla="*/ 0 h 564"/>
                    <a:gd name="T30" fmla="*/ 0 w 156"/>
                    <a:gd name="T31" fmla="*/ 0 h 564"/>
                    <a:gd name="T32" fmla="*/ 0 w 156"/>
                    <a:gd name="T33" fmla="*/ 0 h 564"/>
                    <a:gd name="T34" fmla="*/ 0 w 156"/>
                    <a:gd name="T35" fmla="*/ 0 h 564"/>
                    <a:gd name="T36" fmla="*/ 0 w 156"/>
                    <a:gd name="T37" fmla="*/ 0 h 564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56"/>
                    <a:gd name="T58" fmla="*/ 0 h 564"/>
                    <a:gd name="T59" fmla="*/ 156 w 156"/>
                    <a:gd name="T60" fmla="*/ 564 h 564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56" h="564">
                      <a:moveTo>
                        <a:pt x="156" y="15"/>
                      </a:moveTo>
                      <a:lnTo>
                        <a:pt x="153" y="14"/>
                      </a:lnTo>
                      <a:lnTo>
                        <a:pt x="142" y="9"/>
                      </a:lnTo>
                      <a:lnTo>
                        <a:pt x="127" y="4"/>
                      </a:lnTo>
                      <a:lnTo>
                        <a:pt x="108" y="1"/>
                      </a:lnTo>
                      <a:lnTo>
                        <a:pt x="84" y="0"/>
                      </a:lnTo>
                      <a:lnTo>
                        <a:pt x="58" y="3"/>
                      </a:lnTo>
                      <a:lnTo>
                        <a:pt x="29" y="12"/>
                      </a:lnTo>
                      <a:lnTo>
                        <a:pt x="0" y="28"/>
                      </a:lnTo>
                      <a:lnTo>
                        <a:pt x="0" y="564"/>
                      </a:lnTo>
                      <a:lnTo>
                        <a:pt x="4" y="564"/>
                      </a:lnTo>
                      <a:lnTo>
                        <a:pt x="15" y="563"/>
                      </a:lnTo>
                      <a:lnTo>
                        <a:pt x="31" y="560"/>
                      </a:lnTo>
                      <a:lnTo>
                        <a:pt x="52" y="555"/>
                      </a:lnTo>
                      <a:lnTo>
                        <a:pt x="76" y="548"/>
                      </a:lnTo>
                      <a:lnTo>
                        <a:pt x="102" y="537"/>
                      </a:lnTo>
                      <a:lnTo>
                        <a:pt x="128" y="524"/>
                      </a:lnTo>
                      <a:lnTo>
                        <a:pt x="156" y="505"/>
                      </a:lnTo>
                      <a:lnTo>
                        <a:pt x="156" y="1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748" name="Freeform 518"/>
                <p:cNvSpPr>
                  <a:spLocks/>
                </p:cNvSpPr>
                <p:nvPr/>
              </p:nvSpPr>
              <p:spPr bwMode="auto">
                <a:xfrm>
                  <a:off x="4825" y="1875"/>
                  <a:ext cx="17" cy="56"/>
                </a:xfrm>
                <a:custGeom>
                  <a:avLst/>
                  <a:gdLst>
                    <a:gd name="T0" fmla="*/ 0 w 117"/>
                    <a:gd name="T1" fmla="*/ 0 h 396"/>
                    <a:gd name="T2" fmla="*/ 0 w 117"/>
                    <a:gd name="T3" fmla="*/ 0 h 396"/>
                    <a:gd name="T4" fmla="*/ 0 w 117"/>
                    <a:gd name="T5" fmla="*/ 0 h 396"/>
                    <a:gd name="T6" fmla="*/ 0 w 117"/>
                    <a:gd name="T7" fmla="*/ 0 h 396"/>
                    <a:gd name="T8" fmla="*/ 0 w 117"/>
                    <a:gd name="T9" fmla="*/ 0 h 396"/>
                    <a:gd name="T10" fmla="*/ 0 w 117"/>
                    <a:gd name="T11" fmla="*/ 0 h 396"/>
                    <a:gd name="T12" fmla="*/ 0 w 117"/>
                    <a:gd name="T13" fmla="*/ 0 h 396"/>
                    <a:gd name="T14" fmla="*/ 0 w 117"/>
                    <a:gd name="T15" fmla="*/ 0 h 396"/>
                    <a:gd name="T16" fmla="*/ 0 w 117"/>
                    <a:gd name="T17" fmla="*/ 0 h 396"/>
                    <a:gd name="T18" fmla="*/ 0 w 117"/>
                    <a:gd name="T19" fmla="*/ 0 h 396"/>
                    <a:gd name="T20" fmla="*/ 0 w 117"/>
                    <a:gd name="T21" fmla="*/ 0 h 396"/>
                    <a:gd name="T22" fmla="*/ 0 w 117"/>
                    <a:gd name="T23" fmla="*/ 0 h 396"/>
                    <a:gd name="T24" fmla="*/ 0 w 117"/>
                    <a:gd name="T25" fmla="*/ 0 h 396"/>
                    <a:gd name="T26" fmla="*/ 0 w 117"/>
                    <a:gd name="T27" fmla="*/ 0 h 396"/>
                    <a:gd name="T28" fmla="*/ 0 w 117"/>
                    <a:gd name="T29" fmla="*/ 0 h 396"/>
                    <a:gd name="T30" fmla="*/ 0 w 117"/>
                    <a:gd name="T31" fmla="*/ 0 h 396"/>
                    <a:gd name="T32" fmla="*/ 0 w 117"/>
                    <a:gd name="T33" fmla="*/ 0 h 396"/>
                    <a:gd name="T34" fmla="*/ 0 w 117"/>
                    <a:gd name="T35" fmla="*/ 0 h 396"/>
                    <a:gd name="T36" fmla="*/ 0 w 117"/>
                    <a:gd name="T37" fmla="*/ 0 h 39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17"/>
                    <a:gd name="T58" fmla="*/ 0 h 396"/>
                    <a:gd name="T59" fmla="*/ 117 w 117"/>
                    <a:gd name="T60" fmla="*/ 396 h 396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17" h="396">
                      <a:moveTo>
                        <a:pt x="117" y="10"/>
                      </a:moveTo>
                      <a:lnTo>
                        <a:pt x="115" y="9"/>
                      </a:lnTo>
                      <a:lnTo>
                        <a:pt x="107" y="6"/>
                      </a:lnTo>
                      <a:lnTo>
                        <a:pt x="95" y="2"/>
                      </a:lnTo>
                      <a:lnTo>
                        <a:pt x="80" y="0"/>
                      </a:lnTo>
                      <a:lnTo>
                        <a:pt x="63" y="0"/>
                      </a:lnTo>
                      <a:lnTo>
                        <a:pt x="43" y="2"/>
                      </a:lnTo>
                      <a:lnTo>
                        <a:pt x="22" y="9"/>
                      </a:lnTo>
                      <a:lnTo>
                        <a:pt x="0" y="22"/>
                      </a:lnTo>
                      <a:lnTo>
                        <a:pt x="0" y="396"/>
                      </a:lnTo>
                      <a:lnTo>
                        <a:pt x="3" y="396"/>
                      </a:lnTo>
                      <a:lnTo>
                        <a:pt x="11" y="395"/>
                      </a:lnTo>
                      <a:lnTo>
                        <a:pt x="23" y="393"/>
                      </a:lnTo>
                      <a:lnTo>
                        <a:pt x="39" y="389"/>
                      </a:lnTo>
                      <a:lnTo>
                        <a:pt x="58" y="385"/>
                      </a:lnTo>
                      <a:lnTo>
                        <a:pt x="77" y="377"/>
                      </a:lnTo>
                      <a:lnTo>
                        <a:pt x="96" y="365"/>
                      </a:lnTo>
                      <a:lnTo>
                        <a:pt x="117" y="351"/>
                      </a:lnTo>
                      <a:lnTo>
                        <a:pt x="117" y="10"/>
                      </a:lnTo>
                      <a:close/>
                    </a:path>
                  </a:pathLst>
                </a:custGeom>
                <a:solidFill>
                  <a:srgbClr val="FF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749" name="Freeform 519"/>
                <p:cNvSpPr>
                  <a:spLocks/>
                </p:cNvSpPr>
                <p:nvPr/>
              </p:nvSpPr>
              <p:spPr bwMode="auto">
                <a:xfrm>
                  <a:off x="4826" y="1876"/>
                  <a:ext cx="11" cy="33"/>
                </a:xfrm>
                <a:custGeom>
                  <a:avLst/>
                  <a:gdLst>
                    <a:gd name="T0" fmla="*/ 0 w 80"/>
                    <a:gd name="T1" fmla="*/ 0 h 230"/>
                    <a:gd name="T2" fmla="*/ 0 w 80"/>
                    <a:gd name="T3" fmla="*/ 0 h 230"/>
                    <a:gd name="T4" fmla="*/ 0 w 80"/>
                    <a:gd name="T5" fmla="*/ 0 h 230"/>
                    <a:gd name="T6" fmla="*/ 0 w 80"/>
                    <a:gd name="T7" fmla="*/ 0 h 230"/>
                    <a:gd name="T8" fmla="*/ 0 w 80"/>
                    <a:gd name="T9" fmla="*/ 0 h 230"/>
                    <a:gd name="T10" fmla="*/ 0 w 80"/>
                    <a:gd name="T11" fmla="*/ 0 h 230"/>
                    <a:gd name="T12" fmla="*/ 0 w 80"/>
                    <a:gd name="T13" fmla="*/ 0 h 230"/>
                    <a:gd name="T14" fmla="*/ 0 w 80"/>
                    <a:gd name="T15" fmla="*/ 0 h 230"/>
                    <a:gd name="T16" fmla="*/ 0 w 80"/>
                    <a:gd name="T17" fmla="*/ 0 h 230"/>
                    <a:gd name="T18" fmla="*/ 0 w 80"/>
                    <a:gd name="T19" fmla="*/ 0 h 230"/>
                    <a:gd name="T20" fmla="*/ 0 w 80"/>
                    <a:gd name="T21" fmla="*/ 0 h 230"/>
                    <a:gd name="T22" fmla="*/ 0 w 80"/>
                    <a:gd name="T23" fmla="*/ 0 h 230"/>
                    <a:gd name="T24" fmla="*/ 0 w 80"/>
                    <a:gd name="T25" fmla="*/ 0 h 230"/>
                    <a:gd name="T26" fmla="*/ 0 w 80"/>
                    <a:gd name="T27" fmla="*/ 0 h 230"/>
                    <a:gd name="T28" fmla="*/ 0 w 80"/>
                    <a:gd name="T29" fmla="*/ 0 h 230"/>
                    <a:gd name="T30" fmla="*/ 0 w 80"/>
                    <a:gd name="T31" fmla="*/ 0 h 230"/>
                    <a:gd name="T32" fmla="*/ 0 w 80"/>
                    <a:gd name="T33" fmla="*/ 0 h 230"/>
                    <a:gd name="T34" fmla="*/ 0 w 80"/>
                    <a:gd name="T35" fmla="*/ 0 h 230"/>
                    <a:gd name="T36" fmla="*/ 0 w 80"/>
                    <a:gd name="T37" fmla="*/ 0 h 230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80"/>
                    <a:gd name="T58" fmla="*/ 0 h 230"/>
                    <a:gd name="T59" fmla="*/ 80 w 80"/>
                    <a:gd name="T60" fmla="*/ 230 h 230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80" h="230">
                      <a:moveTo>
                        <a:pt x="80" y="7"/>
                      </a:moveTo>
                      <a:lnTo>
                        <a:pt x="78" y="6"/>
                      </a:lnTo>
                      <a:lnTo>
                        <a:pt x="73" y="5"/>
                      </a:lnTo>
                      <a:lnTo>
                        <a:pt x="65" y="2"/>
                      </a:lnTo>
                      <a:lnTo>
                        <a:pt x="55" y="0"/>
                      </a:lnTo>
                      <a:lnTo>
                        <a:pt x="44" y="0"/>
                      </a:lnTo>
                      <a:lnTo>
                        <a:pt x="30" y="1"/>
                      </a:lnTo>
                      <a:lnTo>
                        <a:pt x="15" y="7"/>
                      </a:lnTo>
                      <a:lnTo>
                        <a:pt x="0" y="15"/>
                      </a:lnTo>
                      <a:lnTo>
                        <a:pt x="0" y="230"/>
                      </a:lnTo>
                      <a:lnTo>
                        <a:pt x="3" y="230"/>
                      </a:lnTo>
                      <a:lnTo>
                        <a:pt x="7" y="229"/>
                      </a:lnTo>
                      <a:lnTo>
                        <a:pt x="16" y="228"/>
                      </a:lnTo>
                      <a:lnTo>
                        <a:pt x="27" y="225"/>
                      </a:lnTo>
                      <a:lnTo>
                        <a:pt x="39" y="222"/>
                      </a:lnTo>
                      <a:lnTo>
                        <a:pt x="53" y="216"/>
                      </a:lnTo>
                      <a:lnTo>
                        <a:pt x="67" y="208"/>
                      </a:lnTo>
                      <a:lnTo>
                        <a:pt x="80" y="199"/>
                      </a:lnTo>
                      <a:lnTo>
                        <a:pt x="80" y="7"/>
                      </a:lnTo>
                      <a:close/>
                    </a:path>
                  </a:pathLst>
                </a:custGeom>
                <a:solidFill>
                  <a:srgbClr val="FF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750" name="Freeform 520"/>
                <p:cNvSpPr>
                  <a:spLocks/>
                </p:cNvSpPr>
                <p:nvPr/>
              </p:nvSpPr>
              <p:spPr bwMode="auto">
                <a:xfrm>
                  <a:off x="4964" y="1970"/>
                  <a:ext cx="16" cy="17"/>
                </a:xfrm>
                <a:custGeom>
                  <a:avLst/>
                  <a:gdLst>
                    <a:gd name="T0" fmla="*/ 0 w 117"/>
                    <a:gd name="T1" fmla="*/ 0 h 117"/>
                    <a:gd name="T2" fmla="*/ 0 w 117"/>
                    <a:gd name="T3" fmla="*/ 0 h 117"/>
                    <a:gd name="T4" fmla="*/ 0 w 117"/>
                    <a:gd name="T5" fmla="*/ 0 h 117"/>
                    <a:gd name="T6" fmla="*/ 0 w 117"/>
                    <a:gd name="T7" fmla="*/ 0 h 117"/>
                    <a:gd name="T8" fmla="*/ 0 w 117"/>
                    <a:gd name="T9" fmla="*/ 0 h 117"/>
                    <a:gd name="T10" fmla="*/ 0 w 117"/>
                    <a:gd name="T11" fmla="*/ 0 h 117"/>
                    <a:gd name="T12" fmla="*/ 0 w 117"/>
                    <a:gd name="T13" fmla="*/ 0 h 117"/>
                    <a:gd name="T14" fmla="*/ 0 w 117"/>
                    <a:gd name="T15" fmla="*/ 0 h 117"/>
                    <a:gd name="T16" fmla="*/ 0 w 117"/>
                    <a:gd name="T17" fmla="*/ 0 h 117"/>
                    <a:gd name="T18" fmla="*/ 0 w 117"/>
                    <a:gd name="T19" fmla="*/ 0 h 117"/>
                    <a:gd name="T20" fmla="*/ 0 w 117"/>
                    <a:gd name="T21" fmla="*/ 0 h 117"/>
                    <a:gd name="T22" fmla="*/ 0 w 117"/>
                    <a:gd name="T23" fmla="*/ 0 h 117"/>
                    <a:gd name="T24" fmla="*/ 0 w 117"/>
                    <a:gd name="T25" fmla="*/ 0 h 117"/>
                    <a:gd name="T26" fmla="*/ 0 w 117"/>
                    <a:gd name="T27" fmla="*/ 0 h 117"/>
                    <a:gd name="T28" fmla="*/ 0 w 117"/>
                    <a:gd name="T29" fmla="*/ 0 h 117"/>
                    <a:gd name="T30" fmla="*/ 0 w 117"/>
                    <a:gd name="T31" fmla="*/ 0 h 117"/>
                    <a:gd name="T32" fmla="*/ 0 w 117"/>
                    <a:gd name="T33" fmla="*/ 0 h 117"/>
                    <a:gd name="T34" fmla="*/ 0 w 117"/>
                    <a:gd name="T35" fmla="*/ 0 h 117"/>
                    <a:gd name="T36" fmla="*/ 0 w 117"/>
                    <a:gd name="T37" fmla="*/ 0 h 117"/>
                    <a:gd name="T38" fmla="*/ 0 w 117"/>
                    <a:gd name="T39" fmla="*/ 0 h 117"/>
                    <a:gd name="T40" fmla="*/ 0 w 117"/>
                    <a:gd name="T41" fmla="*/ 0 h 117"/>
                    <a:gd name="T42" fmla="*/ 0 w 117"/>
                    <a:gd name="T43" fmla="*/ 0 h 117"/>
                    <a:gd name="T44" fmla="*/ 0 w 117"/>
                    <a:gd name="T45" fmla="*/ 0 h 117"/>
                    <a:gd name="T46" fmla="*/ 0 w 117"/>
                    <a:gd name="T47" fmla="*/ 0 h 117"/>
                    <a:gd name="T48" fmla="*/ 0 w 117"/>
                    <a:gd name="T49" fmla="*/ 0 h 117"/>
                    <a:gd name="T50" fmla="*/ 0 w 117"/>
                    <a:gd name="T51" fmla="*/ 0 h 117"/>
                    <a:gd name="T52" fmla="*/ 0 w 117"/>
                    <a:gd name="T53" fmla="*/ 0 h 117"/>
                    <a:gd name="T54" fmla="*/ 0 w 117"/>
                    <a:gd name="T55" fmla="*/ 0 h 117"/>
                    <a:gd name="T56" fmla="*/ 0 w 117"/>
                    <a:gd name="T57" fmla="*/ 0 h 117"/>
                    <a:gd name="T58" fmla="*/ 0 w 117"/>
                    <a:gd name="T59" fmla="*/ 0 h 117"/>
                    <a:gd name="T60" fmla="*/ 0 w 117"/>
                    <a:gd name="T61" fmla="*/ 0 h 117"/>
                    <a:gd name="T62" fmla="*/ 0 w 117"/>
                    <a:gd name="T63" fmla="*/ 0 h 117"/>
                    <a:gd name="T64" fmla="*/ 0 w 117"/>
                    <a:gd name="T65" fmla="*/ 0 h 117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w 117"/>
                    <a:gd name="T100" fmla="*/ 0 h 117"/>
                    <a:gd name="T101" fmla="*/ 117 w 117"/>
                    <a:gd name="T102" fmla="*/ 117 h 117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T99" t="T100" r="T101" b="T102"/>
                  <a:pathLst>
                    <a:path w="117" h="117">
                      <a:moveTo>
                        <a:pt x="58" y="117"/>
                      </a:moveTo>
                      <a:lnTo>
                        <a:pt x="70" y="116"/>
                      </a:lnTo>
                      <a:lnTo>
                        <a:pt x="81" y="112"/>
                      </a:lnTo>
                      <a:lnTo>
                        <a:pt x="90" y="106"/>
                      </a:lnTo>
                      <a:lnTo>
                        <a:pt x="100" y="100"/>
                      </a:lnTo>
                      <a:lnTo>
                        <a:pt x="106" y="90"/>
                      </a:lnTo>
                      <a:lnTo>
                        <a:pt x="112" y="81"/>
                      </a:lnTo>
                      <a:lnTo>
                        <a:pt x="116" y="70"/>
                      </a:lnTo>
                      <a:lnTo>
                        <a:pt x="117" y="58"/>
                      </a:lnTo>
                      <a:lnTo>
                        <a:pt x="116" y="46"/>
                      </a:lnTo>
                      <a:lnTo>
                        <a:pt x="112" y="35"/>
                      </a:lnTo>
                      <a:lnTo>
                        <a:pt x="106" y="25"/>
                      </a:lnTo>
                      <a:lnTo>
                        <a:pt x="100" y="17"/>
                      </a:lnTo>
                      <a:lnTo>
                        <a:pt x="90" y="9"/>
                      </a:lnTo>
                      <a:lnTo>
                        <a:pt x="81" y="4"/>
                      </a:lnTo>
                      <a:lnTo>
                        <a:pt x="70" y="1"/>
                      </a:lnTo>
                      <a:lnTo>
                        <a:pt x="58" y="0"/>
                      </a:lnTo>
                      <a:lnTo>
                        <a:pt x="47" y="1"/>
                      </a:lnTo>
                      <a:lnTo>
                        <a:pt x="36" y="4"/>
                      </a:lnTo>
                      <a:lnTo>
                        <a:pt x="26" y="9"/>
                      </a:lnTo>
                      <a:lnTo>
                        <a:pt x="17" y="17"/>
                      </a:lnTo>
                      <a:lnTo>
                        <a:pt x="10" y="25"/>
                      </a:lnTo>
                      <a:lnTo>
                        <a:pt x="5" y="35"/>
                      </a:lnTo>
                      <a:lnTo>
                        <a:pt x="1" y="46"/>
                      </a:lnTo>
                      <a:lnTo>
                        <a:pt x="0" y="58"/>
                      </a:lnTo>
                      <a:lnTo>
                        <a:pt x="1" y="70"/>
                      </a:lnTo>
                      <a:lnTo>
                        <a:pt x="5" y="81"/>
                      </a:lnTo>
                      <a:lnTo>
                        <a:pt x="10" y="90"/>
                      </a:lnTo>
                      <a:lnTo>
                        <a:pt x="17" y="100"/>
                      </a:lnTo>
                      <a:lnTo>
                        <a:pt x="26" y="106"/>
                      </a:lnTo>
                      <a:lnTo>
                        <a:pt x="36" y="112"/>
                      </a:lnTo>
                      <a:lnTo>
                        <a:pt x="47" y="116"/>
                      </a:lnTo>
                      <a:lnTo>
                        <a:pt x="58" y="11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751" name="Freeform 521"/>
                <p:cNvSpPr>
                  <a:spLocks/>
                </p:cNvSpPr>
                <p:nvPr/>
              </p:nvSpPr>
              <p:spPr bwMode="auto">
                <a:xfrm>
                  <a:off x="4912" y="1970"/>
                  <a:ext cx="9" cy="9"/>
                </a:xfrm>
                <a:custGeom>
                  <a:avLst/>
                  <a:gdLst>
                    <a:gd name="T0" fmla="*/ 0 w 58"/>
                    <a:gd name="T1" fmla="*/ 0 h 59"/>
                    <a:gd name="T2" fmla="*/ 0 w 58"/>
                    <a:gd name="T3" fmla="*/ 0 h 59"/>
                    <a:gd name="T4" fmla="*/ 0 w 58"/>
                    <a:gd name="T5" fmla="*/ 0 h 59"/>
                    <a:gd name="T6" fmla="*/ 0 w 58"/>
                    <a:gd name="T7" fmla="*/ 0 h 59"/>
                    <a:gd name="T8" fmla="*/ 0 w 58"/>
                    <a:gd name="T9" fmla="*/ 0 h 59"/>
                    <a:gd name="T10" fmla="*/ 0 w 58"/>
                    <a:gd name="T11" fmla="*/ 0 h 59"/>
                    <a:gd name="T12" fmla="*/ 0 w 58"/>
                    <a:gd name="T13" fmla="*/ 0 h 59"/>
                    <a:gd name="T14" fmla="*/ 0 w 58"/>
                    <a:gd name="T15" fmla="*/ 0 h 59"/>
                    <a:gd name="T16" fmla="*/ 0 w 58"/>
                    <a:gd name="T17" fmla="*/ 0 h 59"/>
                    <a:gd name="T18" fmla="*/ 0 w 58"/>
                    <a:gd name="T19" fmla="*/ 0 h 59"/>
                    <a:gd name="T20" fmla="*/ 0 w 58"/>
                    <a:gd name="T21" fmla="*/ 0 h 59"/>
                    <a:gd name="T22" fmla="*/ 0 w 58"/>
                    <a:gd name="T23" fmla="*/ 0 h 59"/>
                    <a:gd name="T24" fmla="*/ 0 w 58"/>
                    <a:gd name="T25" fmla="*/ 0 h 59"/>
                    <a:gd name="T26" fmla="*/ 0 w 58"/>
                    <a:gd name="T27" fmla="*/ 0 h 59"/>
                    <a:gd name="T28" fmla="*/ 0 w 58"/>
                    <a:gd name="T29" fmla="*/ 0 h 59"/>
                    <a:gd name="T30" fmla="*/ 0 w 58"/>
                    <a:gd name="T31" fmla="*/ 0 h 59"/>
                    <a:gd name="T32" fmla="*/ 0 w 58"/>
                    <a:gd name="T33" fmla="*/ 0 h 59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58"/>
                    <a:gd name="T52" fmla="*/ 0 h 59"/>
                    <a:gd name="T53" fmla="*/ 58 w 58"/>
                    <a:gd name="T54" fmla="*/ 59 h 59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58" h="59">
                      <a:moveTo>
                        <a:pt x="29" y="59"/>
                      </a:moveTo>
                      <a:lnTo>
                        <a:pt x="40" y="56"/>
                      </a:lnTo>
                      <a:lnTo>
                        <a:pt x="50" y="49"/>
                      </a:lnTo>
                      <a:lnTo>
                        <a:pt x="56" y="40"/>
                      </a:lnTo>
                      <a:lnTo>
                        <a:pt x="58" y="29"/>
                      </a:lnTo>
                      <a:lnTo>
                        <a:pt x="56" y="17"/>
                      </a:lnTo>
                      <a:lnTo>
                        <a:pt x="50" y="8"/>
                      </a:lnTo>
                      <a:lnTo>
                        <a:pt x="40" y="2"/>
                      </a:lnTo>
                      <a:lnTo>
                        <a:pt x="29" y="0"/>
                      </a:lnTo>
                      <a:lnTo>
                        <a:pt x="17" y="2"/>
                      </a:lnTo>
                      <a:lnTo>
                        <a:pt x="8" y="8"/>
                      </a:lnTo>
                      <a:lnTo>
                        <a:pt x="2" y="17"/>
                      </a:lnTo>
                      <a:lnTo>
                        <a:pt x="0" y="29"/>
                      </a:lnTo>
                      <a:lnTo>
                        <a:pt x="2" y="40"/>
                      </a:lnTo>
                      <a:lnTo>
                        <a:pt x="8" y="49"/>
                      </a:lnTo>
                      <a:lnTo>
                        <a:pt x="17" y="56"/>
                      </a:lnTo>
                      <a:lnTo>
                        <a:pt x="29" y="5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752" name="Freeform 522"/>
                <p:cNvSpPr>
                  <a:spLocks/>
                </p:cNvSpPr>
                <p:nvPr/>
              </p:nvSpPr>
              <p:spPr bwMode="auto">
                <a:xfrm>
                  <a:off x="4927" y="1971"/>
                  <a:ext cx="8" cy="8"/>
                </a:xfrm>
                <a:custGeom>
                  <a:avLst/>
                  <a:gdLst>
                    <a:gd name="T0" fmla="*/ 0 w 58"/>
                    <a:gd name="T1" fmla="*/ 0 h 59"/>
                    <a:gd name="T2" fmla="*/ 0 w 58"/>
                    <a:gd name="T3" fmla="*/ 0 h 59"/>
                    <a:gd name="T4" fmla="*/ 0 w 58"/>
                    <a:gd name="T5" fmla="*/ 0 h 59"/>
                    <a:gd name="T6" fmla="*/ 0 w 58"/>
                    <a:gd name="T7" fmla="*/ 0 h 59"/>
                    <a:gd name="T8" fmla="*/ 0 w 58"/>
                    <a:gd name="T9" fmla="*/ 0 h 59"/>
                    <a:gd name="T10" fmla="*/ 0 w 58"/>
                    <a:gd name="T11" fmla="*/ 0 h 59"/>
                    <a:gd name="T12" fmla="*/ 0 w 58"/>
                    <a:gd name="T13" fmla="*/ 0 h 59"/>
                    <a:gd name="T14" fmla="*/ 0 w 58"/>
                    <a:gd name="T15" fmla="*/ 0 h 59"/>
                    <a:gd name="T16" fmla="*/ 0 w 58"/>
                    <a:gd name="T17" fmla="*/ 0 h 59"/>
                    <a:gd name="T18" fmla="*/ 0 w 58"/>
                    <a:gd name="T19" fmla="*/ 0 h 59"/>
                    <a:gd name="T20" fmla="*/ 0 w 58"/>
                    <a:gd name="T21" fmla="*/ 0 h 59"/>
                    <a:gd name="T22" fmla="*/ 0 w 58"/>
                    <a:gd name="T23" fmla="*/ 0 h 59"/>
                    <a:gd name="T24" fmla="*/ 0 w 58"/>
                    <a:gd name="T25" fmla="*/ 0 h 59"/>
                    <a:gd name="T26" fmla="*/ 0 w 58"/>
                    <a:gd name="T27" fmla="*/ 0 h 59"/>
                    <a:gd name="T28" fmla="*/ 0 w 58"/>
                    <a:gd name="T29" fmla="*/ 0 h 59"/>
                    <a:gd name="T30" fmla="*/ 0 w 58"/>
                    <a:gd name="T31" fmla="*/ 0 h 59"/>
                    <a:gd name="T32" fmla="*/ 0 w 58"/>
                    <a:gd name="T33" fmla="*/ 0 h 59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58"/>
                    <a:gd name="T52" fmla="*/ 0 h 59"/>
                    <a:gd name="T53" fmla="*/ 58 w 58"/>
                    <a:gd name="T54" fmla="*/ 59 h 59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58" h="59">
                      <a:moveTo>
                        <a:pt x="29" y="59"/>
                      </a:moveTo>
                      <a:lnTo>
                        <a:pt x="41" y="57"/>
                      </a:lnTo>
                      <a:lnTo>
                        <a:pt x="50" y="51"/>
                      </a:lnTo>
                      <a:lnTo>
                        <a:pt x="56" y="42"/>
                      </a:lnTo>
                      <a:lnTo>
                        <a:pt x="58" y="30"/>
                      </a:lnTo>
                      <a:lnTo>
                        <a:pt x="56" y="19"/>
                      </a:lnTo>
                      <a:lnTo>
                        <a:pt x="50" y="9"/>
                      </a:lnTo>
                      <a:lnTo>
                        <a:pt x="41" y="3"/>
                      </a:lnTo>
                      <a:lnTo>
                        <a:pt x="29" y="0"/>
                      </a:lnTo>
                      <a:lnTo>
                        <a:pt x="18" y="3"/>
                      </a:lnTo>
                      <a:lnTo>
                        <a:pt x="9" y="9"/>
                      </a:lnTo>
                      <a:lnTo>
                        <a:pt x="2" y="19"/>
                      </a:lnTo>
                      <a:lnTo>
                        <a:pt x="0" y="30"/>
                      </a:lnTo>
                      <a:lnTo>
                        <a:pt x="2" y="42"/>
                      </a:lnTo>
                      <a:lnTo>
                        <a:pt x="9" y="51"/>
                      </a:lnTo>
                      <a:lnTo>
                        <a:pt x="18" y="57"/>
                      </a:lnTo>
                      <a:lnTo>
                        <a:pt x="29" y="5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753" name="Freeform 523"/>
                <p:cNvSpPr>
                  <a:spLocks/>
                </p:cNvSpPr>
                <p:nvPr/>
              </p:nvSpPr>
              <p:spPr bwMode="auto">
                <a:xfrm>
                  <a:off x="4871" y="1856"/>
                  <a:ext cx="23" cy="114"/>
                </a:xfrm>
                <a:custGeom>
                  <a:avLst/>
                  <a:gdLst>
                    <a:gd name="T0" fmla="*/ 0 w 166"/>
                    <a:gd name="T1" fmla="*/ 0 h 800"/>
                    <a:gd name="T2" fmla="*/ 0 w 166"/>
                    <a:gd name="T3" fmla="*/ 0 h 800"/>
                    <a:gd name="T4" fmla="*/ 0 w 166"/>
                    <a:gd name="T5" fmla="*/ 0 h 800"/>
                    <a:gd name="T6" fmla="*/ 0 w 166"/>
                    <a:gd name="T7" fmla="*/ 0 h 800"/>
                    <a:gd name="T8" fmla="*/ 0 w 166"/>
                    <a:gd name="T9" fmla="*/ 0 h 800"/>
                    <a:gd name="T10" fmla="*/ 0 w 166"/>
                    <a:gd name="T11" fmla="*/ 0 h 800"/>
                    <a:gd name="T12" fmla="*/ 0 w 166"/>
                    <a:gd name="T13" fmla="*/ 0 h 800"/>
                    <a:gd name="T14" fmla="*/ 0 w 166"/>
                    <a:gd name="T15" fmla="*/ 0 h 800"/>
                    <a:gd name="T16" fmla="*/ 0 w 166"/>
                    <a:gd name="T17" fmla="*/ 0 h 800"/>
                    <a:gd name="T18" fmla="*/ 0 w 166"/>
                    <a:gd name="T19" fmla="*/ 0 h 800"/>
                    <a:gd name="T20" fmla="*/ 0 w 166"/>
                    <a:gd name="T21" fmla="*/ 0 h 800"/>
                    <a:gd name="T22" fmla="*/ 0 w 166"/>
                    <a:gd name="T23" fmla="*/ 0 h 800"/>
                    <a:gd name="T24" fmla="*/ 0 w 166"/>
                    <a:gd name="T25" fmla="*/ 0 h 800"/>
                    <a:gd name="T26" fmla="*/ 0 w 166"/>
                    <a:gd name="T27" fmla="*/ 0 h 800"/>
                    <a:gd name="T28" fmla="*/ 0 w 166"/>
                    <a:gd name="T29" fmla="*/ 0 h 800"/>
                    <a:gd name="T30" fmla="*/ 0 w 166"/>
                    <a:gd name="T31" fmla="*/ 0 h 800"/>
                    <a:gd name="T32" fmla="*/ 0 w 166"/>
                    <a:gd name="T33" fmla="*/ 0 h 800"/>
                    <a:gd name="T34" fmla="*/ 0 w 166"/>
                    <a:gd name="T35" fmla="*/ 0 h 800"/>
                    <a:gd name="T36" fmla="*/ 0 w 166"/>
                    <a:gd name="T37" fmla="*/ 0 h 800"/>
                    <a:gd name="T38" fmla="*/ 0 w 166"/>
                    <a:gd name="T39" fmla="*/ 0 h 800"/>
                    <a:gd name="T40" fmla="*/ 0 w 166"/>
                    <a:gd name="T41" fmla="*/ 0 h 800"/>
                    <a:gd name="T42" fmla="*/ 0 w 166"/>
                    <a:gd name="T43" fmla="*/ 0 h 800"/>
                    <a:gd name="T44" fmla="*/ 0 w 166"/>
                    <a:gd name="T45" fmla="*/ 0 h 800"/>
                    <a:gd name="T46" fmla="*/ 0 w 166"/>
                    <a:gd name="T47" fmla="*/ 0 h 800"/>
                    <a:gd name="T48" fmla="*/ 0 w 166"/>
                    <a:gd name="T49" fmla="*/ 0 h 800"/>
                    <a:gd name="T50" fmla="*/ 0 w 166"/>
                    <a:gd name="T51" fmla="*/ 0 h 800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66"/>
                    <a:gd name="T79" fmla="*/ 0 h 800"/>
                    <a:gd name="T80" fmla="*/ 166 w 166"/>
                    <a:gd name="T81" fmla="*/ 800 h 800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66" h="800">
                      <a:moveTo>
                        <a:pt x="52" y="16"/>
                      </a:moveTo>
                      <a:lnTo>
                        <a:pt x="47" y="32"/>
                      </a:lnTo>
                      <a:lnTo>
                        <a:pt x="36" y="77"/>
                      </a:lnTo>
                      <a:lnTo>
                        <a:pt x="21" y="148"/>
                      </a:lnTo>
                      <a:lnTo>
                        <a:pt x="8" y="244"/>
                      </a:lnTo>
                      <a:lnTo>
                        <a:pt x="0" y="359"/>
                      </a:lnTo>
                      <a:lnTo>
                        <a:pt x="2" y="492"/>
                      </a:lnTo>
                      <a:lnTo>
                        <a:pt x="15" y="640"/>
                      </a:lnTo>
                      <a:lnTo>
                        <a:pt x="46" y="800"/>
                      </a:lnTo>
                      <a:lnTo>
                        <a:pt x="161" y="794"/>
                      </a:lnTo>
                      <a:lnTo>
                        <a:pt x="156" y="770"/>
                      </a:lnTo>
                      <a:lnTo>
                        <a:pt x="145" y="706"/>
                      </a:lnTo>
                      <a:lnTo>
                        <a:pt x="131" y="610"/>
                      </a:lnTo>
                      <a:lnTo>
                        <a:pt x="118" y="493"/>
                      </a:lnTo>
                      <a:lnTo>
                        <a:pt x="111" y="364"/>
                      </a:lnTo>
                      <a:lnTo>
                        <a:pt x="115" y="235"/>
                      </a:lnTo>
                      <a:lnTo>
                        <a:pt x="132" y="113"/>
                      </a:lnTo>
                      <a:lnTo>
                        <a:pt x="166" y="9"/>
                      </a:lnTo>
                      <a:lnTo>
                        <a:pt x="166" y="8"/>
                      </a:lnTo>
                      <a:lnTo>
                        <a:pt x="166" y="6"/>
                      </a:lnTo>
                      <a:lnTo>
                        <a:pt x="164" y="4"/>
                      </a:lnTo>
                      <a:lnTo>
                        <a:pt x="157" y="0"/>
                      </a:lnTo>
                      <a:lnTo>
                        <a:pt x="143" y="0"/>
                      </a:lnTo>
                      <a:lnTo>
                        <a:pt x="123" y="1"/>
                      </a:lnTo>
                      <a:lnTo>
                        <a:pt x="93" y="7"/>
                      </a:lnTo>
                      <a:lnTo>
                        <a:pt x="52" y="1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754" name="Freeform 524"/>
                <p:cNvSpPr>
                  <a:spLocks/>
                </p:cNvSpPr>
                <p:nvPr/>
              </p:nvSpPr>
              <p:spPr bwMode="auto">
                <a:xfrm>
                  <a:off x="4993" y="1842"/>
                  <a:ext cx="32" cy="128"/>
                </a:xfrm>
                <a:custGeom>
                  <a:avLst/>
                  <a:gdLst>
                    <a:gd name="T0" fmla="*/ 0 w 225"/>
                    <a:gd name="T1" fmla="*/ 0 h 893"/>
                    <a:gd name="T2" fmla="*/ 0 w 225"/>
                    <a:gd name="T3" fmla="*/ 0 h 893"/>
                    <a:gd name="T4" fmla="*/ 0 w 225"/>
                    <a:gd name="T5" fmla="*/ 0 h 893"/>
                    <a:gd name="T6" fmla="*/ 0 w 225"/>
                    <a:gd name="T7" fmla="*/ 0 h 893"/>
                    <a:gd name="T8" fmla="*/ 0 w 225"/>
                    <a:gd name="T9" fmla="*/ 0 h 893"/>
                    <a:gd name="T10" fmla="*/ 0 w 225"/>
                    <a:gd name="T11" fmla="*/ 0 h 893"/>
                    <a:gd name="T12" fmla="*/ 0 w 225"/>
                    <a:gd name="T13" fmla="*/ 0 h 893"/>
                    <a:gd name="T14" fmla="*/ 0 w 225"/>
                    <a:gd name="T15" fmla="*/ 0 h 893"/>
                    <a:gd name="T16" fmla="*/ 0 w 225"/>
                    <a:gd name="T17" fmla="*/ 0 h 893"/>
                    <a:gd name="T18" fmla="*/ 0 w 225"/>
                    <a:gd name="T19" fmla="*/ 0 h 893"/>
                    <a:gd name="T20" fmla="*/ 0 w 225"/>
                    <a:gd name="T21" fmla="*/ 0 h 893"/>
                    <a:gd name="T22" fmla="*/ 0 w 225"/>
                    <a:gd name="T23" fmla="*/ 0 h 893"/>
                    <a:gd name="T24" fmla="*/ 0 w 225"/>
                    <a:gd name="T25" fmla="*/ 0 h 893"/>
                    <a:gd name="T26" fmla="*/ 0 w 225"/>
                    <a:gd name="T27" fmla="*/ 0 h 893"/>
                    <a:gd name="T28" fmla="*/ 0 w 225"/>
                    <a:gd name="T29" fmla="*/ 0 h 893"/>
                    <a:gd name="T30" fmla="*/ 0 w 225"/>
                    <a:gd name="T31" fmla="*/ 0 h 893"/>
                    <a:gd name="T32" fmla="*/ 0 w 225"/>
                    <a:gd name="T33" fmla="*/ 0 h 893"/>
                    <a:gd name="T34" fmla="*/ 0 w 225"/>
                    <a:gd name="T35" fmla="*/ 0 h 893"/>
                    <a:gd name="T36" fmla="*/ 0 w 225"/>
                    <a:gd name="T37" fmla="*/ 0 h 893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225"/>
                    <a:gd name="T58" fmla="*/ 0 h 893"/>
                    <a:gd name="T59" fmla="*/ 225 w 225"/>
                    <a:gd name="T60" fmla="*/ 893 h 893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225" h="893">
                      <a:moveTo>
                        <a:pt x="225" y="6"/>
                      </a:moveTo>
                      <a:lnTo>
                        <a:pt x="219" y="12"/>
                      </a:lnTo>
                      <a:lnTo>
                        <a:pt x="204" y="35"/>
                      </a:lnTo>
                      <a:lnTo>
                        <a:pt x="185" y="82"/>
                      </a:lnTo>
                      <a:lnTo>
                        <a:pt x="165" y="158"/>
                      </a:lnTo>
                      <a:lnTo>
                        <a:pt x="149" y="270"/>
                      </a:lnTo>
                      <a:lnTo>
                        <a:pt x="141" y="427"/>
                      </a:lnTo>
                      <a:lnTo>
                        <a:pt x="146" y="631"/>
                      </a:lnTo>
                      <a:lnTo>
                        <a:pt x="168" y="893"/>
                      </a:lnTo>
                      <a:lnTo>
                        <a:pt x="41" y="893"/>
                      </a:lnTo>
                      <a:lnTo>
                        <a:pt x="36" y="867"/>
                      </a:lnTo>
                      <a:lnTo>
                        <a:pt x="26" y="794"/>
                      </a:lnTo>
                      <a:lnTo>
                        <a:pt x="13" y="686"/>
                      </a:lnTo>
                      <a:lnTo>
                        <a:pt x="3" y="554"/>
                      </a:lnTo>
                      <a:lnTo>
                        <a:pt x="0" y="408"/>
                      </a:lnTo>
                      <a:lnTo>
                        <a:pt x="6" y="260"/>
                      </a:lnTo>
                      <a:lnTo>
                        <a:pt x="30" y="121"/>
                      </a:lnTo>
                      <a:lnTo>
                        <a:pt x="73" y="0"/>
                      </a:lnTo>
                      <a:lnTo>
                        <a:pt x="225" y="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755" name="Freeform 525"/>
                <p:cNvSpPr>
                  <a:spLocks/>
                </p:cNvSpPr>
                <p:nvPr/>
              </p:nvSpPr>
              <p:spPr bwMode="auto">
                <a:xfrm>
                  <a:off x="4871" y="1863"/>
                  <a:ext cx="21" cy="100"/>
                </a:xfrm>
                <a:custGeom>
                  <a:avLst/>
                  <a:gdLst>
                    <a:gd name="T0" fmla="*/ 0 w 145"/>
                    <a:gd name="T1" fmla="*/ 0 h 699"/>
                    <a:gd name="T2" fmla="*/ 0 w 145"/>
                    <a:gd name="T3" fmla="*/ 0 h 699"/>
                    <a:gd name="T4" fmla="*/ 0 w 145"/>
                    <a:gd name="T5" fmla="*/ 0 h 699"/>
                    <a:gd name="T6" fmla="*/ 0 w 145"/>
                    <a:gd name="T7" fmla="*/ 0 h 699"/>
                    <a:gd name="T8" fmla="*/ 0 w 145"/>
                    <a:gd name="T9" fmla="*/ 0 h 699"/>
                    <a:gd name="T10" fmla="*/ 0 w 145"/>
                    <a:gd name="T11" fmla="*/ 0 h 699"/>
                    <a:gd name="T12" fmla="*/ 0 w 145"/>
                    <a:gd name="T13" fmla="*/ 0 h 699"/>
                    <a:gd name="T14" fmla="*/ 0 w 145"/>
                    <a:gd name="T15" fmla="*/ 0 h 699"/>
                    <a:gd name="T16" fmla="*/ 0 w 145"/>
                    <a:gd name="T17" fmla="*/ 0 h 699"/>
                    <a:gd name="T18" fmla="*/ 0 w 145"/>
                    <a:gd name="T19" fmla="*/ 0 h 699"/>
                    <a:gd name="T20" fmla="*/ 0 w 145"/>
                    <a:gd name="T21" fmla="*/ 0 h 699"/>
                    <a:gd name="T22" fmla="*/ 0 w 145"/>
                    <a:gd name="T23" fmla="*/ 0 h 699"/>
                    <a:gd name="T24" fmla="*/ 0 w 145"/>
                    <a:gd name="T25" fmla="*/ 0 h 699"/>
                    <a:gd name="T26" fmla="*/ 0 w 145"/>
                    <a:gd name="T27" fmla="*/ 0 h 699"/>
                    <a:gd name="T28" fmla="*/ 0 w 145"/>
                    <a:gd name="T29" fmla="*/ 0 h 699"/>
                    <a:gd name="T30" fmla="*/ 0 w 145"/>
                    <a:gd name="T31" fmla="*/ 0 h 699"/>
                    <a:gd name="T32" fmla="*/ 0 w 145"/>
                    <a:gd name="T33" fmla="*/ 0 h 699"/>
                    <a:gd name="T34" fmla="*/ 0 w 145"/>
                    <a:gd name="T35" fmla="*/ 0 h 699"/>
                    <a:gd name="T36" fmla="*/ 0 w 145"/>
                    <a:gd name="T37" fmla="*/ 0 h 699"/>
                    <a:gd name="T38" fmla="*/ 0 w 145"/>
                    <a:gd name="T39" fmla="*/ 0 h 699"/>
                    <a:gd name="T40" fmla="*/ 0 w 145"/>
                    <a:gd name="T41" fmla="*/ 0 h 699"/>
                    <a:gd name="T42" fmla="*/ 0 w 145"/>
                    <a:gd name="T43" fmla="*/ 0 h 699"/>
                    <a:gd name="T44" fmla="*/ 0 w 145"/>
                    <a:gd name="T45" fmla="*/ 0 h 699"/>
                    <a:gd name="T46" fmla="*/ 0 w 145"/>
                    <a:gd name="T47" fmla="*/ 0 h 699"/>
                    <a:gd name="T48" fmla="*/ 0 w 145"/>
                    <a:gd name="T49" fmla="*/ 0 h 699"/>
                    <a:gd name="T50" fmla="*/ 0 w 145"/>
                    <a:gd name="T51" fmla="*/ 0 h 699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45"/>
                    <a:gd name="T79" fmla="*/ 0 h 699"/>
                    <a:gd name="T80" fmla="*/ 145 w 145"/>
                    <a:gd name="T81" fmla="*/ 699 h 699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45" h="699">
                      <a:moveTo>
                        <a:pt x="46" y="14"/>
                      </a:moveTo>
                      <a:lnTo>
                        <a:pt x="41" y="28"/>
                      </a:lnTo>
                      <a:lnTo>
                        <a:pt x="32" y="67"/>
                      </a:lnTo>
                      <a:lnTo>
                        <a:pt x="20" y="130"/>
                      </a:lnTo>
                      <a:lnTo>
                        <a:pt x="7" y="213"/>
                      </a:lnTo>
                      <a:lnTo>
                        <a:pt x="0" y="314"/>
                      </a:lnTo>
                      <a:lnTo>
                        <a:pt x="1" y="430"/>
                      </a:lnTo>
                      <a:lnTo>
                        <a:pt x="13" y="559"/>
                      </a:lnTo>
                      <a:lnTo>
                        <a:pt x="40" y="699"/>
                      </a:lnTo>
                      <a:lnTo>
                        <a:pt x="140" y="693"/>
                      </a:lnTo>
                      <a:lnTo>
                        <a:pt x="135" y="672"/>
                      </a:lnTo>
                      <a:lnTo>
                        <a:pt x="126" y="616"/>
                      </a:lnTo>
                      <a:lnTo>
                        <a:pt x="113" y="532"/>
                      </a:lnTo>
                      <a:lnTo>
                        <a:pt x="103" y="430"/>
                      </a:lnTo>
                      <a:lnTo>
                        <a:pt x="97" y="317"/>
                      </a:lnTo>
                      <a:lnTo>
                        <a:pt x="100" y="205"/>
                      </a:lnTo>
                      <a:lnTo>
                        <a:pt x="115" y="98"/>
                      </a:lnTo>
                      <a:lnTo>
                        <a:pt x="145" y="8"/>
                      </a:lnTo>
                      <a:lnTo>
                        <a:pt x="145" y="7"/>
                      </a:lnTo>
                      <a:lnTo>
                        <a:pt x="145" y="5"/>
                      </a:lnTo>
                      <a:lnTo>
                        <a:pt x="143" y="3"/>
                      </a:lnTo>
                      <a:lnTo>
                        <a:pt x="137" y="0"/>
                      </a:lnTo>
                      <a:lnTo>
                        <a:pt x="126" y="0"/>
                      </a:lnTo>
                      <a:lnTo>
                        <a:pt x="108" y="1"/>
                      </a:lnTo>
                      <a:lnTo>
                        <a:pt x="81" y="6"/>
                      </a:lnTo>
                      <a:lnTo>
                        <a:pt x="46" y="14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756" name="Freeform 526"/>
                <p:cNvSpPr>
                  <a:spLocks/>
                </p:cNvSpPr>
                <p:nvPr/>
              </p:nvSpPr>
              <p:spPr bwMode="auto">
                <a:xfrm>
                  <a:off x="4872" y="1870"/>
                  <a:ext cx="18" cy="85"/>
                </a:xfrm>
                <a:custGeom>
                  <a:avLst/>
                  <a:gdLst>
                    <a:gd name="T0" fmla="*/ 0 w 123"/>
                    <a:gd name="T1" fmla="*/ 0 h 597"/>
                    <a:gd name="T2" fmla="*/ 0 w 123"/>
                    <a:gd name="T3" fmla="*/ 0 h 597"/>
                    <a:gd name="T4" fmla="*/ 0 w 123"/>
                    <a:gd name="T5" fmla="*/ 0 h 597"/>
                    <a:gd name="T6" fmla="*/ 0 w 123"/>
                    <a:gd name="T7" fmla="*/ 0 h 597"/>
                    <a:gd name="T8" fmla="*/ 0 w 123"/>
                    <a:gd name="T9" fmla="*/ 0 h 597"/>
                    <a:gd name="T10" fmla="*/ 0 w 123"/>
                    <a:gd name="T11" fmla="*/ 0 h 597"/>
                    <a:gd name="T12" fmla="*/ 0 w 123"/>
                    <a:gd name="T13" fmla="*/ 0 h 597"/>
                    <a:gd name="T14" fmla="*/ 0 w 123"/>
                    <a:gd name="T15" fmla="*/ 0 h 597"/>
                    <a:gd name="T16" fmla="*/ 0 w 123"/>
                    <a:gd name="T17" fmla="*/ 0 h 597"/>
                    <a:gd name="T18" fmla="*/ 0 w 123"/>
                    <a:gd name="T19" fmla="*/ 0 h 597"/>
                    <a:gd name="T20" fmla="*/ 0 w 123"/>
                    <a:gd name="T21" fmla="*/ 0 h 597"/>
                    <a:gd name="T22" fmla="*/ 0 w 123"/>
                    <a:gd name="T23" fmla="*/ 0 h 597"/>
                    <a:gd name="T24" fmla="*/ 0 w 123"/>
                    <a:gd name="T25" fmla="*/ 0 h 597"/>
                    <a:gd name="T26" fmla="*/ 0 w 123"/>
                    <a:gd name="T27" fmla="*/ 0 h 597"/>
                    <a:gd name="T28" fmla="*/ 0 w 123"/>
                    <a:gd name="T29" fmla="*/ 0 h 597"/>
                    <a:gd name="T30" fmla="*/ 0 w 123"/>
                    <a:gd name="T31" fmla="*/ 0 h 597"/>
                    <a:gd name="T32" fmla="*/ 0 w 123"/>
                    <a:gd name="T33" fmla="*/ 0 h 597"/>
                    <a:gd name="T34" fmla="*/ 0 w 123"/>
                    <a:gd name="T35" fmla="*/ 0 h 597"/>
                    <a:gd name="T36" fmla="*/ 0 w 123"/>
                    <a:gd name="T37" fmla="*/ 0 h 597"/>
                    <a:gd name="T38" fmla="*/ 0 w 123"/>
                    <a:gd name="T39" fmla="*/ 0 h 597"/>
                    <a:gd name="T40" fmla="*/ 0 w 123"/>
                    <a:gd name="T41" fmla="*/ 0 h 597"/>
                    <a:gd name="T42" fmla="*/ 0 w 123"/>
                    <a:gd name="T43" fmla="*/ 0 h 597"/>
                    <a:gd name="T44" fmla="*/ 0 w 123"/>
                    <a:gd name="T45" fmla="*/ 0 h 597"/>
                    <a:gd name="T46" fmla="*/ 0 w 123"/>
                    <a:gd name="T47" fmla="*/ 0 h 597"/>
                    <a:gd name="T48" fmla="*/ 0 w 123"/>
                    <a:gd name="T49" fmla="*/ 0 h 597"/>
                    <a:gd name="T50" fmla="*/ 0 w 123"/>
                    <a:gd name="T51" fmla="*/ 0 h 597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23"/>
                    <a:gd name="T79" fmla="*/ 0 h 597"/>
                    <a:gd name="T80" fmla="*/ 123 w 123"/>
                    <a:gd name="T81" fmla="*/ 597 h 597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23" h="597">
                      <a:moveTo>
                        <a:pt x="39" y="12"/>
                      </a:moveTo>
                      <a:lnTo>
                        <a:pt x="35" y="23"/>
                      </a:lnTo>
                      <a:lnTo>
                        <a:pt x="26" y="57"/>
                      </a:lnTo>
                      <a:lnTo>
                        <a:pt x="16" y="111"/>
                      </a:lnTo>
                      <a:lnTo>
                        <a:pt x="6" y="181"/>
                      </a:lnTo>
                      <a:lnTo>
                        <a:pt x="0" y="267"/>
                      </a:lnTo>
                      <a:lnTo>
                        <a:pt x="1" y="367"/>
                      </a:lnTo>
                      <a:lnTo>
                        <a:pt x="11" y="477"/>
                      </a:lnTo>
                      <a:lnTo>
                        <a:pt x="34" y="597"/>
                      </a:lnTo>
                      <a:lnTo>
                        <a:pt x="119" y="591"/>
                      </a:lnTo>
                      <a:lnTo>
                        <a:pt x="115" y="574"/>
                      </a:lnTo>
                      <a:lnTo>
                        <a:pt x="107" y="526"/>
                      </a:lnTo>
                      <a:lnTo>
                        <a:pt x="97" y="454"/>
                      </a:lnTo>
                      <a:lnTo>
                        <a:pt x="88" y="367"/>
                      </a:lnTo>
                      <a:lnTo>
                        <a:pt x="82" y="272"/>
                      </a:lnTo>
                      <a:lnTo>
                        <a:pt x="84" y="175"/>
                      </a:lnTo>
                      <a:lnTo>
                        <a:pt x="97" y="84"/>
                      </a:lnTo>
                      <a:lnTo>
                        <a:pt x="123" y="7"/>
                      </a:lnTo>
                      <a:lnTo>
                        <a:pt x="123" y="6"/>
                      </a:lnTo>
                      <a:lnTo>
                        <a:pt x="123" y="5"/>
                      </a:lnTo>
                      <a:lnTo>
                        <a:pt x="121" y="3"/>
                      </a:lnTo>
                      <a:lnTo>
                        <a:pt x="117" y="0"/>
                      </a:lnTo>
                      <a:lnTo>
                        <a:pt x="106" y="0"/>
                      </a:lnTo>
                      <a:lnTo>
                        <a:pt x="91" y="2"/>
                      </a:lnTo>
                      <a:lnTo>
                        <a:pt x="70" y="5"/>
                      </a:lnTo>
                      <a:lnTo>
                        <a:pt x="39" y="12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757" name="Freeform 527"/>
                <p:cNvSpPr>
                  <a:spLocks/>
                </p:cNvSpPr>
                <p:nvPr/>
              </p:nvSpPr>
              <p:spPr bwMode="auto">
                <a:xfrm>
                  <a:off x="4873" y="1876"/>
                  <a:ext cx="15" cy="71"/>
                </a:xfrm>
                <a:custGeom>
                  <a:avLst/>
                  <a:gdLst>
                    <a:gd name="T0" fmla="*/ 0 w 103"/>
                    <a:gd name="T1" fmla="*/ 0 h 492"/>
                    <a:gd name="T2" fmla="*/ 0 w 103"/>
                    <a:gd name="T3" fmla="*/ 0 h 492"/>
                    <a:gd name="T4" fmla="*/ 0 w 103"/>
                    <a:gd name="T5" fmla="*/ 0 h 492"/>
                    <a:gd name="T6" fmla="*/ 0 w 103"/>
                    <a:gd name="T7" fmla="*/ 0 h 492"/>
                    <a:gd name="T8" fmla="*/ 0 w 103"/>
                    <a:gd name="T9" fmla="*/ 0 h 492"/>
                    <a:gd name="T10" fmla="*/ 0 w 103"/>
                    <a:gd name="T11" fmla="*/ 0 h 492"/>
                    <a:gd name="T12" fmla="*/ 0 w 103"/>
                    <a:gd name="T13" fmla="*/ 0 h 492"/>
                    <a:gd name="T14" fmla="*/ 0 w 103"/>
                    <a:gd name="T15" fmla="*/ 0 h 492"/>
                    <a:gd name="T16" fmla="*/ 0 w 103"/>
                    <a:gd name="T17" fmla="*/ 0 h 492"/>
                    <a:gd name="T18" fmla="*/ 0 w 103"/>
                    <a:gd name="T19" fmla="*/ 0 h 492"/>
                    <a:gd name="T20" fmla="*/ 0 w 103"/>
                    <a:gd name="T21" fmla="*/ 0 h 492"/>
                    <a:gd name="T22" fmla="*/ 0 w 103"/>
                    <a:gd name="T23" fmla="*/ 0 h 492"/>
                    <a:gd name="T24" fmla="*/ 0 w 103"/>
                    <a:gd name="T25" fmla="*/ 0 h 492"/>
                    <a:gd name="T26" fmla="*/ 0 w 103"/>
                    <a:gd name="T27" fmla="*/ 0 h 492"/>
                    <a:gd name="T28" fmla="*/ 0 w 103"/>
                    <a:gd name="T29" fmla="*/ 0 h 492"/>
                    <a:gd name="T30" fmla="*/ 0 w 103"/>
                    <a:gd name="T31" fmla="*/ 0 h 492"/>
                    <a:gd name="T32" fmla="*/ 0 w 103"/>
                    <a:gd name="T33" fmla="*/ 0 h 492"/>
                    <a:gd name="T34" fmla="*/ 0 w 103"/>
                    <a:gd name="T35" fmla="*/ 0 h 492"/>
                    <a:gd name="T36" fmla="*/ 0 w 103"/>
                    <a:gd name="T37" fmla="*/ 0 h 492"/>
                    <a:gd name="T38" fmla="*/ 0 w 103"/>
                    <a:gd name="T39" fmla="*/ 0 h 492"/>
                    <a:gd name="T40" fmla="*/ 0 w 103"/>
                    <a:gd name="T41" fmla="*/ 0 h 492"/>
                    <a:gd name="T42" fmla="*/ 0 w 103"/>
                    <a:gd name="T43" fmla="*/ 0 h 492"/>
                    <a:gd name="T44" fmla="*/ 0 w 103"/>
                    <a:gd name="T45" fmla="*/ 0 h 492"/>
                    <a:gd name="T46" fmla="*/ 0 w 103"/>
                    <a:gd name="T47" fmla="*/ 0 h 492"/>
                    <a:gd name="T48" fmla="*/ 0 w 103"/>
                    <a:gd name="T49" fmla="*/ 0 h 492"/>
                    <a:gd name="T50" fmla="*/ 0 w 103"/>
                    <a:gd name="T51" fmla="*/ 0 h 492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03"/>
                    <a:gd name="T79" fmla="*/ 0 h 492"/>
                    <a:gd name="T80" fmla="*/ 103 w 103"/>
                    <a:gd name="T81" fmla="*/ 492 h 492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03" h="492">
                      <a:moveTo>
                        <a:pt x="32" y="9"/>
                      </a:moveTo>
                      <a:lnTo>
                        <a:pt x="28" y="18"/>
                      </a:lnTo>
                      <a:lnTo>
                        <a:pt x="21" y="47"/>
                      </a:lnTo>
                      <a:lnTo>
                        <a:pt x="12" y="90"/>
                      </a:lnTo>
                      <a:lnTo>
                        <a:pt x="4" y="149"/>
                      </a:lnTo>
                      <a:lnTo>
                        <a:pt x="0" y="220"/>
                      </a:lnTo>
                      <a:lnTo>
                        <a:pt x="0" y="303"/>
                      </a:lnTo>
                      <a:lnTo>
                        <a:pt x="9" y="394"/>
                      </a:lnTo>
                      <a:lnTo>
                        <a:pt x="27" y="492"/>
                      </a:lnTo>
                      <a:lnTo>
                        <a:pt x="98" y="489"/>
                      </a:lnTo>
                      <a:lnTo>
                        <a:pt x="95" y="474"/>
                      </a:lnTo>
                      <a:lnTo>
                        <a:pt x="88" y="434"/>
                      </a:lnTo>
                      <a:lnTo>
                        <a:pt x="80" y="375"/>
                      </a:lnTo>
                      <a:lnTo>
                        <a:pt x="72" y="303"/>
                      </a:lnTo>
                      <a:lnTo>
                        <a:pt x="68" y="224"/>
                      </a:lnTo>
                      <a:lnTo>
                        <a:pt x="70" y="144"/>
                      </a:lnTo>
                      <a:lnTo>
                        <a:pt x="81" y="68"/>
                      </a:lnTo>
                      <a:lnTo>
                        <a:pt x="103" y="5"/>
                      </a:lnTo>
                      <a:lnTo>
                        <a:pt x="103" y="4"/>
                      </a:lnTo>
                      <a:lnTo>
                        <a:pt x="103" y="3"/>
                      </a:lnTo>
                      <a:lnTo>
                        <a:pt x="100" y="1"/>
                      </a:lnTo>
                      <a:lnTo>
                        <a:pt x="97" y="0"/>
                      </a:lnTo>
                      <a:lnTo>
                        <a:pt x="89" y="0"/>
                      </a:lnTo>
                      <a:lnTo>
                        <a:pt x="75" y="0"/>
                      </a:lnTo>
                      <a:lnTo>
                        <a:pt x="57" y="3"/>
                      </a:lnTo>
                      <a:lnTo>
                        <a:pt x="32" y="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758" name="Freeform 528"/>
                <p:cNvSpPr>
                  <a:spLocks/>
                </p:cNvSpPr>
                <p:nvPr/>
              </p:nvSpPr>
              <p:spPr bwMode="auto">
                <a:xfrm>
                  <a:off x="4874" y="1883"/>
                  <a:ext cx="12" cy="56"/>
                </a:xfrm>
                <a:custGeom>
                  <a:avLst/>
                  <a:gdLst>
                    <a:gd name="T0" fmla="*/ 0 w 82"/>
                    <a:gd name="T1" fmla="*/ 0 h 390"/>
                    <a:gd name="T2" fmla="*/ 0 w 82"/>
                    <a:gd name="T3" fmla="*/ 0 h 390"/>
                    <a:gd name="T4" fmla="*/ 0 w 82"/>
                    <a:gd name="T5" fmla="*/ 0 h 390"/>
                    <a:gd name="T6" fmla="*/ 0 w 82"/>
                    <a:gd name="T7" fmla="*/ 0 h 390"/>
                    <a:gd name="T8" fmla="*/ 0 w 82"/>
                    <a:gd name="T9" fmla="*/ 0 h 390"/>
                    <a:gd name="T10" fmla="*/ 0 w 82"/>
                    <a:gd name="T11" fmla="*/ 0 h 390"/>
                    <a:gd name="T12" fmla="*/ 0 w 82"/>
                    <a:gd name="T13" fmla="*/ 0 h 390"/>
                    <a:gd name="T14" fmla="*/ 0 w 82"/>
                    <a:gd name="T15" fmla="*/ 0 h 390"/>
                    <a:gd name="T16" fmla="*/ 0 w 82"/>
                    <a:gd name="T17" fmla="*/ 0 h 390"/>
                    <a:gd name="T18" fmla="*/ 0 w 82"/>
                    <a:gd name="T19" fmla="*/ 0 h 390"/>
                    <a:gd name="T20" fmla="*/ 0 w 82"/>
                    <a:gd name="T21" fmla="*/ 0 h 390"/>
                    <a:gd name="T22" fmla="*/ 0 w 82"/>
                    <a:gd name="T23" fmla="*/ 0 h 390"/>
                    <a:gd name="T24" fmla="*/ 0 w 82"/>
                    <a:gd name="T25" fmla="*/ 0 h 390"/>
                    <a:gd name="T26" fmla="*/ 0 w 82"/>
                    <a:gd name="T27" fmla="*/ 0 h 390"/>
                    <a:gd name="T28" fmla="*/ 0 w 82"/>
                    <a:gd name="T29" fmla="*/ 0 h 390"/>
                    <a:gd name="T30" fmla="*/ 0 w 82"/>
                    <a:gd name="T31" fmla="*/ 0 h 390"/>
                    <a:gd name="T32" fmla="*/ 0 w 82"/>
                    <a:gd name="T33" fmla="*/ 0 h 390"/>
                    <a:gd name="T34" fmla="*/ 0 w 82"/>
                    <a:gd name="T35" fmla="*/ 0 h 390"/>
                    <a:gd name="T36" fmla="*/ 0 w 82"/>
                    <a:gd name="T37" fmla="*/ 0 h 390"/>
                    <a:gd name="T38" fmla="*/ 0 w 82"/>
                    <a:gd name="T39" fmla="*/ 0 h 390"/>
                    <a:gd name="T40" fmla="*/ 0 w 82"/>
                    <a:gd name="T41" fmla="*/ 0 h 390"/>
                    <a:gd name="T42" fmla="*/ 0 w 82"/>
                    <a:gd name="T43" fmla="*/ 0 h 390"/>
                    <a:gd name="T44" fmla="*/ 0 w 82"/>
                    <a:gd name="T45" fmla="*/ 0 h 390"/>
                    <a:gd name="T46" fmla="*/ 0 w 82"/>
                    <a:gd name="T47" fmla="*/ 0 h 390"/>
                    <a:gd name="T48" fmla="*/ 0 w 82"/>
                    <a:gd name="T49" fmla="*/ 0 h 390"/>
                    <a:gd name="T50" fmla="*/ 0 w 82"/>
                    <a:gd name="T51" fmla="*/ 0 h 390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82"/>
                    <a:gd name="T79" fmla="*/ 0 h 390"/>
                    <a:gd name="T80" fmla="*/ 82 w 82"/>
                    <a:gd name="T81" fmla="*/ 390 h 390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82" h="390">
                      <a:moveTo>
                        <a:pt x="25" y="8"/>
                      </a:moveTo>
                      <a:lnTo>
                        <a:pt x="23" y="16"/>
                      </a:lnTo>
                      <a:lnTo>
                        <a:pt x="17" y="38"/>
                      </a:lnTo>
                      <a:lnTo>
                        <a:pt x="11" y="72"/>
                      </a:lnTo>
                      <a:lnTo>
                        <a:pt x="4" y="118"/>
                      </a:lnTo>
                      <a:lnTo>
                        <a:pt x="0" y="174"/>
                      </a:lnTo>
                      <a:lnTo>
                        <a:pt x="0" y="240"/>
                      </a:lnTo>
                      <a:lnTo>
                        <a:pt x="7" y="312"/>
                      </a:lnTo>
                      <a:lnTo>
                        <a:pt x="22" y="390"/>
                      </a:lnTo>
                      <a:lnTo>
                        <a:pt x="78" y="387"/>
                      </a:lnTo>
                      <a:lnTo>
                        <a:pt x="76" y="375"/>
                      </a:lnTo>
                      <a:lnTo>
                        <a:pt x="70" y="343"/>
                      </a:lnTo>
                      <a:lnTo>
                        <a:pt x="63" y="297"/>
                      </a:lnTo>
                      <a:lnTo>
                        <a:pt x="57" y="240"/>
                      </a:lnTo>
                      <a:lnTo>
                        <a:pt x="54" y="178"/>
                      </a:lnTo>
                      <a:lnTo>
                        <a:pt x="56" y="113"/>
                      </a:lnTo>
                      <a:lnTo>
                        <a:pt x="64" y="55"/>
                      </a:lnTo>
                      <a:lnTo>
                        <a:pt x="82" y="4"/>
                      </a:lnTo>
                      <a:lnTo>
                        <a:pt x="82" y="2"/>
                      </a:lnTo>
                      <a:lnTo>
                        <a:pt x="80" y="1"/>
                      </a:lnTo>
                      <a:lnTo>
                        <a:pt x="77" y="0"/>
                      </a:lnTo>
                      <a:lnTo>
                        <a:pt x="70" y="0"/>
                      </a:lnTo>
                      <a:lnTo>
                        <a:pt x="60" y="1"/>
                      </a:lnTo>
                      <a:lnTo>
                        <a:pt x="46" y="3"/>
                      </a:lnTo>
                      <a:lnTo>
                        <a:pt x="25" y="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759" name="Freeform 529"/>
                <p:cNvSpPr>
                  <a:spLocks/>
                </p:cNvSpPr>
                <p:nvPr/>
              </p:nvSpPr>
              <p:spPr bwMode="auto">
                <a:xfrm>
                  <a:off x="4875" y="1890"/>
                  <a:ext cx="8" cy="41"/>
                </a:xfrm>
                <a:custGeom>
                  <a:avLst/>
                  <a:gdLst>
                    <a:gd name="T0" fmla="*/ 0 w 59"/>
                    <a:gd name="T1" fmla="*/ 0 h 288"/>
                    <a:gd name="T2" fmla="*/ 0 w 59"/>
                    <a:gd name="T3" fmla="*/ 0 h 288"/>
                    <a:gd name="T4" fmla="*/ 0 w 59"/>
                    <a:gd name="T5" fmla="*/ 0 h 288"/>
                    <a:gd name="T6" fmla="*/ 0 w 59"/>
                    <a:gd name="T7" fmla="*/ 0 h 288"/>
                    <a:gd name="T8" fmla="*/ 0 w 59"/>
                    <a:gd name="T9" fmla="*/ 0 h 288"/>
                    <a:gd name="T10" fmla="*/ 0 w 59"/>
                    <a:gd name="T11" fmla="*/ 0 h 288"/>
                    <a:gd name="T12" fmla="*/ 0 w 59"/>
                    <a:gd name="T13" fmla="*/ 0 h 288"/>
                    <a:gd name="T14" fmla="*/ 0 w 59"/>
                    <a:gd name="T15" fmla="*/ 0 h 288"/>
                    <a:gd name="T16" fmla="*/ 0 w 59"/>
                    <a:gd name="T17" fmla="*/ 0 h 288"/>
                    <a:gd name="T18" fmla="*/ 0 w 59"/>
                    <a:gd name="T19" fmla="*/ 0 h 288"/>
                    <a:gd name="T20" fmla="*/ 0 w 59"/>
                    <a:gd name="T21" fmla="*/ 0 h 288"/>
                    <a:gd name="T22" fmla="*/ 0 w 59"/>
                    <a:gd name="T23" fmla="*/ 0 h 288"/>
                    <a:gd name="T24" fmla="*/ 0 w 59"/>
                    <a:gd name="T25" fmla="*/ 0 h 288"/>
                    <a:gd name="T26" fmla="*/ 0 w 59"/>
                    <a:gd name="T27" fmla="*/ 0 h 288"/>
                    <a:gd name="T28" fmla="*/ 0 w 59"/>
                    <a:gd name="T29" fmla="*/ 0 h 288"/>
                    <a:gd name="T30" fmla="*/ 0 w 59"/>
                    <a:gd name="T31" fmla="*/ 0 h 288"/>
                    <a:gd name="T32" fmla="*/ 0 w 59"/>
                    <a:gd name="T33" fmla="*/ 0 h 288"/>
                    <a:gd name="T34" fmla="*/ 0 w 59"/>
                    <a:gd name="T35" fmla="*/ 0 h 288"/>
                    <a:gd name="T36" fmla="*/ 0 w 59"/>
                    <a:gd name="T37" fmla="*/ 0 h 288"/>
                    <a:gd name="T38" fmla="*/ 0 w 59"/>
                    <a:gd name="T39" fmla="*/ 0 h 288"/>
                    <a:gd name="T40" fmla="*/ 0 w 59"/>
                    <a:gd name="T41" fmla="*/ 0 h 288"/>
                    <a:gd name="T42" fmla="*/ 0 w 59"/>
                    <a:gd name="T43" fmla="*/ 0 h 288"/>
                    <a:gd name="T44" fmla="*/ 0 w 59"/>
                    <a:gd name="T45" fmla="*/ 0 h 288"/>
                    <a:gd name="T46" fmla="*/ 0 w 59"/>
                    <a:gd name="T47" fmla="*/ 0 h 288"/>
                    <a:gd name="T48" fmla="*/ 0 w 59"/>
                    <a:gd name="T49" fmla="*/ 0 h 288"/>
                    <a:gd name="T50" fmla="*/ 0 w 59"/>
                    <a:gd name="T51" fmla="*/ 0 h 288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59"/>
                    <a:gd name="T79" fmla="*/ 0 h 288"/>
                    <a:gd name="T80" fmla="*/ 59 w 59"/>
                    <a:gd name="T81" fmla="*/ 288 h 288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59" h="288">
                      <a:moveTo>
                        <a:pt x="18" y="6"/>
                      </a:moveTo>
                      <a:lnTo>
                        <a:pt x="17" y="11"/>
                      </a:lnTo>
                      <a:lnTo>
                        <a:pt x="13" y="27"/>
                      </a:lnTo>
                      <a:lnTo>
                        <a:pt x="7" y="53"/>
                      </a:lnTo>
                      <a:lnTo>
                        <a:pt x="2" y="87"/>
                      </a:lnTo>
                      <a:lnTo>
                        <a:pt x="0" y="130"/>
                      </a:lnTo>
                      <a:lnTo>
                        <a:pt x="0" y="177"/>
                      </a:lnTo>
                      <a:lnTo>
                        <a:pt x="5" y="231"/>
                      </a:lnTo>
                      <a:lnTo>
                        <a:pt x="16" y="288"/>
                      </a:lnTo>
                      <a:lnTo>
                        <a:pt x="57" y="286"/>
                      </a:lnTo>
                      <a:lnTo>
                        <a:pt x="56" y="278"/>
                      </a:lnTo>
                      <a:lnTo>
                        <a:pt x="51" y="254"/>
                      </a:lnTo>
                      <a:lnTo>
                        <a:pt x="47" y="219"/>
                      </a:lnTo>
                      <a:lnTo>
                        <a:pt x="42" y="177"/>
                      </a:lnTo>
                      <a:lnTo>
                        <a:pt x="40" y="131"/>
                      </a:lnTo>
                      <a:lnTo>
                        <a:pt x="41" y="84"/>
                      </a:lnTo>
                      <a:lnTo>
                        <a:pt x="47" y="40"/>
                      </a:lnTo>
                      <a:lnTo>
                        <a:pt x="59" y="3"/>
                      </a:lnTo>
                      <a:lnTo>
                        <a:pt x="59" y="2"/>
                      </a:lnTo>
                      <a:lnTo>
                        <a:pt x="58" y="1"/>
                      </a:lnTo>
                      <a:lnTo>
                        <a:pt x="56" y="0"/>
                      </a:lnTo>
                      <a:lnTo>
                        <a:pt x="51" y="0"/>
                      </a:lnTo>
                      <a:lnTo>
                        <a:pt x="45" y="0"/>
                      </a:lnTo>
                      <a:lnTo>
                        <a:pt x="33" y="2"/>
                      </a:lnTo>
                      <a:lnTo>
                        <a:pt x="18" y="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760" name="Freeform 530"/>
                <p:cNvSpPr>
                  <a:spLocks/>
                </p:cNvSpPr>
                <p:nvPr/>
              </p:nvSpPr>
              <p:spPr bwMode="auto">
                <a:xfrm>
                  <a:off x="4994" y="1850"/>
                  <a:ext cx="28" cy="111"/>
                </a:xfrm>
                <a:custGeom>
                  <a:avLst/>
                  <a:gdLst>
                    <a:gd name="T0" fmla="*/ 0 w 198"/>
                    <a:gd name="T1" fmla="*/ 0 h 779"/>
                    <a:gd name="T2" fmla="*/ 0 w 198"/>
                    <a:gd name="T3" fmla="*/ 0 h 779"/>
                    <a:gd name="T4" fmla="*/ 0 w 198"/>
                    <a:gd name="T5" fmla="*/ 0 h 779"/>
                    <a:gd name="T6" fmla="*/ 0 w 198"/>
                    <a:gd name="T7" fmla="*/ 0 h 779"/>
                    <a:gd name="T8" fmla="*/ 0 w 198"/>
                    <a:gd name="T9" fmla="*/ 0 h 779"/>
                    <a:gd name="T10" fmla="*/ 0 w 198"/>
                    <a:gd name="T11" fmla="*/ 0 h 779"/>
                    <a:gd name="T12" fmla="*/ 0 w 198"/>
                    <a:gd name="T13" fmla="*/ 0 h 779"/>
                    <a:gd name="T14" fmla="*/ 0 w 198"/>
                    <a:gd name="T15" fmla="*/ 0 h 779"/>
                    <a:gd name="T16" fmla="*/ 0 w 198"/>
                    <a:gd name="T17" fmla="*/ 0 h 779"/>
                    <a:gd name="T18" fmla="*/ 0 w 198"/>
                    <a:gd name="T19" fmla="*/ 0 h 779"/>
                    <a:gd name="T20" fmla="*/ 0 w 198"/>
                    <a:gd name="T21" fmla="*/ 0 h 779"/>
                    <a:gd name="T22" fmla="*/ 0 w 198"/>
                    <a:gd name="T23" fmla="*/ 0 h 779"/>
                    <a:gd name="T24" fmla="*/ 0 w 198"/>
                    <a:gd name="T25" fmla="*/ 0 h 779"/>
                    <a:gd name="T26" fmla="*/ 0 w 198"/>
                    <a:gd name="T27" fmla="*/ 0 h 779"/>
                    <a:gd name="T28" fmla="*/ 0 w 198"/>
                    <a:gd name="T29" fmla="*/ 0 h 779"/>
                    <a:gd name="T30" fmla="*/ 0 w 198"/>
                    <a:gd name="T31" fmla="*/ 0 h 779"/>
                    <a:gd name="T32" fmla="*/ 0 w 198"/>
                    <a:gd name="T33" fmla="*/ 0 h 779"/>
                    <a:gd name="T34" fmla="*/ 0 w 198"/>
                    <a:gd name="T35" fmla="*/ 0 h 779"/>
                    <a:gd name="T36" fmla="*/ 0 w 198"/>
                    <a:gd name="T37" fmla="*/ 0 h 779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98"/>
                    <a:gd name="T58" fmla="*/ 0 h 779"/>
                    <a:gd name="T59" fmla="*/ 198 w 198"/>
                    <a:gd name="T60" fmla="*/ 779 h 779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98" h="779">
                      <a:moveTo>
                        <a:pt x="198" y="6"/>
                      </a:moveTo>
                      <a:lnTo>
                        <a:pt x="194" y="12"/>
                      </a:lnTo>
                      <a:lnTo>
                        <a:pt x="180" y="31"/>
                      </a:lnTo>
                      <a:lnTo>
                        <a:pt x="163" y="72"/>
                      </a:lnTo>
                      <a:lnTo>
                        <a:pt x="146" y="138"/>
                      </a:lnTo>
                      <a:lnTo>
                        <a:pt x="132" y="236"/>
                      </a:lnTo>
                      <a:lnTo>
                        <a:pt x="125" y="373"/>
                      </a:lnTo>
                      <a:lnTo>
                        <a:pt x="130" y="551"/>
                      </a:lnTo>
                      <a:lnTo>
                        <a:pt x="148" y="779"/>
                      </a:lnTo>
                      <a:lnTo>
                        <a:pt x="37" y="779"/>
                      </a:lnTo>
                      <a:lnTo>
                        <a:pt x="34" y="756"/>
                      </a:lnTo>
                      <a:lnTo>
                        <a:pt x="23" y="693"/>
                      </a:lnTo>
                      <a:lnTo>
                        <a:pt x="13" y="599"/>
                      </a:lnTo>
                      <a:lnTo>
                        <a:pt x="4" y="483"/>
                      </a:lnTo>
                      <a:lnTo>
                        <a:pt x="0" y="357"/>
                      </a:lnTo>
                      <a:lnTo>
                        <a:pt x="7" y="227"/>
                      </a:lnTo>
                      <a:lnTo>
                        <a:pt x="27" y="105"/>
                      </a:lnTo>
                      <a:lnTo>
                        <a:pt x="65" y="0"/>
                      </a:lnTo>
                      <a:lnTo>
                        <a:pt x="198" y="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761" name="Freeform 531"/>
                <p:cNvSpPr>
                  <a:spLocks/>
                </p:cNvSpPr>
                <p:nvPr/>
              </p:nvSpPr>
              <p:spPr bwMode="auto">
                <a:xfrm>
                  <a:off x="4995" y="1857"/>
                  <a:ext cx="24" cy="96"/>
                </a:xfrm>
                <a:custGeom>
                  <a:avLst/>
                  <a:gdLst>
                    <a:gd name="T0" fmla="*/ 0 w 169"/>
                    <a:gd name="T1" fmla="*/ 0 h 666"/>
                    <a:gd name="T2" fmla="*/ 0 w 169"/>
                    <a:gd name="T3" fmla="*/ 0 h 666"/>
                    <a:gd name="T4" fmla="*/ 0 w 169"/>
                    <a:gd name="T5" fmla="*/ 0 h 666"/>
                    <a:gd name="T6" fmla="*/ 0 w 169"/>
                    <a:gd name="T7" fmla="*/ 0 h 666"/>
                    <a:gd name="T8" fmla="*/ 0 w 169"/>
                    <a:gd name="T9" fmla="*/ 0 h 666"/>
                    <a:gd name="T10" fmla="*/ 0 w 169"/>
                    <a:gd name="T11" fmla="*/ 0 h 666"/>
                    <a:gd name="T12" fmla="*/ 0 w 169"/>
                    <a:gd name="T13" fmla="*/ 0 h 666"/>
                    <a:gd name="T14" fmla="*/ 0 w 169"/>
                    <a:gd name="T15" fmla="*/ 0 h 666"/>
                    <a:gd name="T16" fmla="*/ 0 w 169"/>
                    <a:gd name="T17" fmla="*/ 0 h 666"/>
                    <a:gd name="T18" fmla="*/ 0 w 169"/>
                    <a:gd name="T19" fmla="*/ 0 h 666"/>
                    <a:gd name="T20" fmla="*/ 0 w 169"/>
                    <a:gd name="T21" fmla="*/ 0 h 666"/>
                    <a:gd name="T22" fmla="*/ 0 w 169"/>
                    <a:gd name="T23" fmla="*/ 0 h 666"/>
                    <a:gd name="T24" fmla="*/ 0 w 169"/>
                    <a:gd name="T25" fmla="*/ 0 h 666"/>
                    <a:gd name="T26" fmla="*/ 0 w 169"/>
                    <a:gd name="T27" fmla="*/ 0 h 666"/>
                    <a:gd name="T28" fmla="*/ 0 w 169"/>
                    <a:gd name="T29" fmla="*/ 0 h 666"/>
                    <a:gd name="T30" fmla="*/ 0 w 169"/>
                    <a:gd name="T31" fmla="*/ 0 h 666"/>
                    <a:gd name="T32" fmla="*/ 0 w 169"/>
                    <a:gd name="T33" fmla="*/ 0 h 666"/>
                    <a:gd name="T34" fmla="*/ 0 w 169"/>
                    <a:gd name="T35" fmla="*/ 0 h 666"/>
                    <a:gd name="T36" fmla="*/ 0 w 169"/>
                    <a:gd name="T37" fmla="*/ 0 h 66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69"/>
                    <a:gd name="T58" fmla="*/ 0 h 666"/>
                    <a:gd name="T59" fmla="*/ 169 w 169"/>
                    <a:gd name="T60" fmla="*/ 666 h 666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69" h="666">
                      <a:moveTo>
                        <a:pt x="169" y="5"/>
                      </a:moveTo>
                      <a:lnTo>
                        <a:pt x="164" y="10"/>
                      </a:lnTo>
                      <a:lnTo>
                        <a:pt x="154" y="27"/>
                      </a:lnTo>
                      <a:lnTo>
                        <a:pt x="139" y="61"/>
                      </a:lnTo>
                      <a:lnTo>
                        <a:pt x="124" y="118"/>
                      </a:lnTo>
                      <a:lnTo>
                        <a:pt x="113" y="201"/>
                      </a:lnTo>
                      <a:lnTo>
                        <a:pt x="107" y="318"/>
                      </a:lnTo>
                      <a:lnTo>
                        <a:pt x="110" y="470"/>
                      </a:lnTo>
                      <a:lnTo>
                        <a:pt x="126" y="666"/>
                      </a:lnTo>
                      <a:lnTo>
                        <a:pt x="31" y="666"/>
                      </a:lnTo>
                      <a:lnTo>
                        <a:pt x="28" y="646"/>
                      </a:lnTo>
                      <a:lnTo>
                        <a:pt x="20" y="592"/>
                      </a:lnTo>
                      <a:lnTo>
                        <a:pt x="11" y="512"/>
                      </a:lnTo>
                      <a:lnTo>
                        <a:pt x="3" y="413"/>
                      </a:lnTo>
                      <a:lnTo>
                        <a:pt x="0" y="305"/>
                      </a:lnTo>
                      <a:lnTo>
                        <a:pt x="6" y="195"/>
                      </a:lnTo>
                      <a:lnTo>
                        <a:pt x="23" y="90"/>
                      </a:lnTo>
                      <a:lnTo>
                        <a:pt x="55" y="0"/>
                      </a:lnTo>
                      <a:lnTo>
                        <a:pt x="169" y="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762" name="Freeform 532"/>
                <p:cNvSpPr>
                  <a:spLocks/>
                </p:cNvSpPr>
                <p:nvPr/>
              </p:nvSpPr>
              <p:spPr bwMode="auto">
                <a:xfrm>
                  <a:off x="4996" y="1865"/>
                  <a:ext cx="20" cy="79"/>
                </a:xfrm>
                <a:custGeom>
                  <a:avLst/>
                  <a:gdLst>
                    <a:gd name="T0" fmla="*/ 0 w 140"/>
                    <a:gd name="T1" fmla="*/ 0 h 551"/>
                    <a:gd name="T2" fmla="*/ 0 w 140"/>
                    <a:gd name="T3" fmla="*/ 0 h 551"/>
                    <a:gd name="T4" fmla="*/ 0 w 140"/>
                    <a:gd name="T5" fmla="*/ 0 h 551"/>
                    <a:gd name="T6" fmla="*/ 0 w 140"/>
                    <a:gd name="T7" fmla="*/ 0 h 551"/>
                    <a:gd name="T8" fmla="*/ 0 w 140"/>
                    <a:gd name="T9" fmla="*/ 0 h 551"/>
                    <a:gd name="T10" fmla="*/ 0 w 140"/>
                    <a:gd name="T11" fmla="*/ 0 h 551"/>
                    <a:gd name="T12" fmla="*/ 0 w 140"/>
                    <a:gd name="T13" fmla="*/ 0 h 551"/>
                    <a:gd name="T14" fmla="*/ 0 w 140"/>
                    <a:gd name="T15" fmla="*/ 0 h 551"/>
                    <a:gd name="T16" fmla="*/ 0 w 140"/>
                    <a:gd name="T17" fmla="*/ 0 h 551"/>
                    <a:gd name="T18" fmla="*/ 0 w 140"/>
                    <a:gd name="T19" fmla="*/ 0 h 551"/>
                    <a:gd name="T20" fmla="*/ 0 w 140"/>
                    <a:gd name="T21" fmla="*/ 0 h 551"/>
                    <a:gd name="T22" fmla="*/ 0 w 140"/>
                    <a:gd name="T23" fmla="*/ 0 h 551"/>
                    <a:gd name="T24" fmla="*/ 0 w 140"/>
                    <a:gd name="T25" fmla="*/ 0 h 551"/>
                    <a:gd name="T26" fmla="*/ 0 w 140"/>
                    <a:gd name="T27" fmla="*/ 0 h 551"/>
                    <a:gd name="T28" fmla="*/ 0 w 140"/>
                    <a:gd name="T29" fmla="*/ 0 h 551"/>
                    <a:gd name="T30" fmla="*/ 0 w 140"/>
                    <a:gd name="T31" fmla="*/ 0 h 551"/>
                    <a:gd name="T32" fmla="*/ 0 w 140"/>
                    <a:gd name="T33" fmla="*/ 0 h 551"/>
                    <a:gd name="T34" fmla="*/ 0 w 140"/>
                    <a:gd name="T35" fmla="*/ 0 h 551"/>
                    <a:gd name="T36" fmla="*/ 0 w 140"/>
                    <a:gd name="T37" fmla="*/ 0 h 551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40"/>
                    <a:gd name="T58" fmla="*/ 0 h 551"/>
                    <a:gd name="T59" fmla="*/ 140 w 140"/>
                    <a:gd name="T60" fmla="*/ 551 h 551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40" h="551">
                      <a:moveTo>
                        <a:pt x="140" y="5"/>
                      </a:moveTo>
                      <a:lnTo>
                        <a:pt x="136" y="8"/>
                      </a:lnTo>
                      <a:lnTo>
                        <a:pt x="127" y="23"/>
                      </a:lnTo>
                      <a:lnTo>
                        <a:pt x="116" y="51"/>
                      </a:lnTo>
                      <a:lnTo>
                        <a:pt x="103" y="98"/>
                      </a:lnTo>
                      <a:lnTo>
                        <a:pt x="94" y="167"/>
                      </a:lnTo>
                      <a:lnTo>
                        <a:pt x="90" y="264"/>
                      </a:lnTo>
                      <a:lnTo>
                        <a:pt x="92" y="390"/>
                      </a:lnTo>
                      <a:lnTo>
                        <a:pt x="106" y="551"/>
                      </a:lnTo>
                      <a:lnTo>
                        <a:pt x="27" y="551"/>
                      </a:lnTo>
                      <a:lnTo>
                        <a:pt x="24" y="535"/>
                      </a:lnTo>
                      <a:lnTo>
                        <a:pt x="17" y="490"/>
                      </a:lnTo>
                      <a:lnTo>
                        <a:pt x="9" y="423"/>
                      </a:lnTo>
                      <a:lnTo>
                        <a:pt x="3" y="342"/>
                      </a:lnTo>
                      <a:lnTo>
                        <a:pt x="0" y="252"/>
                      </a:lnTo>
                      <a:lnTo>
                        <a:pt x="5" y="161"/>
                      </a:lnTo>
                      <a:lnTo>
                        <a:pt x="20" y="75"/>
                      </a:lnTo>
                      <a:lnTo>
                        <a:pt x="46" y="0"/>
                      </a:lnTo>
                      <a:lnTo>
                        <a:pt x="140" y="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763" name="Freeform 533"/>
                <p:cNvSpPr>
                  <a:spLocks/>
                </p:cNvSpPr>
                <p:nvPr/>
              </p:nvSpPr>
              <p:spPr bwMode="auto">
                <a:xfrm>
                  <a:off x="4997" y="1873"/>
                  <a:ext cx="16" cy="62"/>
                </a:xfrm>
                <a:custGeom>
                  <a:avLst/>
                  <a:gdLst>
                    <a:gd name="T0" fmla="*/ 0 w 111"/>
                    <a:gd name="T1" fmla="*/ 0 h 437"/>
                    <a:gd name="T2" fmla="*/ 0 w 111"/>
                    <a:gd name="T3" fmla="*/ 0 h 437"/>
                    <a:gd name="T4" fmla="*/ 0 w 111"/>
                    <a:gd name="T5" fmla="*/ 0 h 437"/>
                    <a:gd name="T6" fmla="*/ 0 w 111"/>
                    <a:gd name="T7" fmla="*/ 0 h 437"/>
                    <a:gd name="T8" fmla="*/ 0 w 111"/>
                    <a:gd name="T9" fmla="*/ 0 h 437"/>
                    <a:gd name="T10" fmla="*/ 0 w 111"/>
                    <a:gd name="T11" fmla="*/ 0 h 437"/>
                    <a:gd name="T12" fmla="*/ 0 w 111"/>
                    <a:gd name="T13" fmla="*/ 0 h 437"/>
                    <a:gd name="T14" fmla="*/ 0 w 111"/>
                    <a:gd name="T15" fmla="*/ 0 h 437"/>
                    <a:gd name="T16" fmla="*/ 0 w 111"/>
                    <a:gd name="T17" fmla="*/ 0 h 437"/>
                    <a:gd name="T18" fmla="*/ 0 w 111"/>
                    <a:gd name="T19" fmla="*/ 0 h 437"/>
                    <a:gd name="T20" fmla="*/ 0 w 111"/>
                    <a:gd name="T21" fmla="*/ 0 h 437"/>
                    <a:gd name="T22" fmla="*/ 0 w 111"/>
                    <a:gd name="T23" fmla="*/ 0 h 437"/>
                    <a:gd name="T24" fmla="*/ 0 w 111"/>
                    <a:gd name="T25" fmla="*/ 0 h 437"/>
                    <a:gd name="T26" fmla="*/ 0 w 111"/>
                    <a:gd name="T27" fmla="*/ 0 h 437"/>
                    <a:gd name="T28" fmla="*/ 0 w 111"/>
                    <a:gd name="T29" fmla="*/ 0 h 437"/>
                    <a:gd name="T30" fmla="*/ 0 w 111"/>
                    <a:gd name="T31" fmla="*/ 0 h 437"/>
                    <a:gd name="T32" fmla="*/ 0 w 111"/>
                    <a:gd name="T33" fmla="*/ 0 h 437"/>
                    <a:gd name="T34" fmla="*/ 0 w 111"/>
                    <a:gd name="T35" fmla="*/ 0 h 437"/>
                    <a:gd name="T36" fmla="*/ 0 w 111"/>
                    <a:gd name="T37" fmla="*/ 0 h 437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11"/>
                    <a:gd name="T58" fmla="*/ 0 h 437"/>
                    <a:gd name="T59" fmla="*/ 111 w 111"/>
                    <a:gd name="T60" fmla="*/ 437 h 437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11" h="437">
                      <a:moveTo>
                        <a:pt x="111" y="4"/>
                      </a:moveTo>
                      <a:lnTo>
                        <a:pt x="108" y="7"/>
                      </a:lnTo>
                      <a:lnTo>
                        <a:pt x="101" y="18"/>
                      </a:lnTo>
                      <a:lnTo>
                        <a:pt x="92" y="41"/>
                      </a:lnTo>
                      <a:lnTo>
                        <a:pt x="82" y="77"/>
                      </a:lnTo>
                      <a:lnTo>
                        <a:pt x="75" y="133"/>
                      </a:lnTo>
                      <a:lnTo>
                        <a:pt x="70" y="208"/>
                      </a:lnTo>
                      <a:lnTo>
                        <a:pt x="72" y="309"/>
                      </a:lnTo>
                      <a:lnTo>
                        <a:pt x="83" y="437"/>
                      </a:lnTo>
                      <a:lnTo>
                        <a:pt x="21" y="437"/>
                      </a:lnTo>
                      <a:lnTo>
                        <a:pt x="19" y="424"/>
                      </a:lnTo>
                      <a:lnTo>
                        <a:pt x="13" y="389"/>
                      </a:lnTo>
                      <a:lnTo>
                        <a:pt x="7" y="336"/>
                      </a:lnTo>
                      <a:lnTo>
                        <a:pt x="3" y="272"/>
                      </a:lnTo>
                      <a:lnTo>
                        <a:pt x="0" y="200"/>
                      </a:lnTo>
                      <a:lnTo>
                        <a:pt x="5" y="128"/>
                      </a:lnTo>
                      <a:lnTo>
                        <a:pt x="16" y="59"/>
                      </a:lnTo>
                      <a:lnTo>
                        <a:pt x="37" y="0"/>
                      </a:lnTo>
                      <a:lnTo>
                        <a:pt x="111" y="4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764" name="Freeform 534"/>
                <p:cNvSpPr>
                  <a:spLocks/>
                </p:cNvSpPr>
                <p:nvPr/>
              </p:nvSpPr>
              <p:spPr bwMode="auto">
                <a:xfrm>
                  <a:off x="4998" y="1881"/>
                  <a:ext cx="12" cy="46"/>
                </a:xfrm>
                <a:custGeom>
                  <a:avLst/>
                  <a:gdLst>
                    <a:gd name="T0" fmla="*/ 0 w 82"/>
                    <a:gd name="T1" fmla="*/ 0 h 322"/>
                    <a:gd name="T2" fmla="*/ 0 w 82"/>
                    <a:gd name="T3" fmla="*/ 0 h 322"/>
                    <a:gd name="T4" fmla="*/ 0 w 82"/>
                    <a:gd name="T5" fmla="*/ 0 h 322"/>
                    <a:gd name="T6" fmla="*/ 0 w 82"/>
                    <a:gd name="T7" fmla="*/ 0 h 322"/>
                    <a:gd name="T8" fmla="*/ 0 w 82"/>
                    <a:gd name="T9" fmla="*/ 0 h 322"/>
                    <a:gd name="T10" fmla="*/ 0 w 82"/>
                    <a:gd name="T11" fmla="*/ 0 h 322"/>
                    <a:gd name="T12" fmla="*/ 0 w 82"/>
                    <a:gd name="T13" fmla="*/ 0 h 322"/>
                    <a:gd name="T14" fmla="*/ 0 w 82"/>
                    <a:gd name="T15" fmla="*/ 0 h 322"/>
                    <a:gd name="T16" fmla="*/ 0 w 82"/>
                    <a:gd name="T17" fmla="*/ 0 h 322"/>
                    <a:gd name="T18" fmla="*/ 0 w 82"/>
                    <a:gd name="T19" fmla="*/ 0 h 322"/>
                    <a:gd name="T20" fmla="*/ 0 w 82"/>
                    <a:gd name="T21" fmla="*/ 0 h 322"/>
                    <a:gd name="T22" fmla="*/ 0 w 82"/>
                    <a:gd name="T23" fmla="*/ 0 h 322"/>
                    <a:gd name="T24" fmla="*/ 0 w 82"/>
                    <a:gd name="T25" fmla="*/ 0 h 322"/>
                    <a:gd name="T26" fmla="*/ 0 w 82"/>
                    <a:gd name="T27" fmla="*/ 0 h 322"/>
                    <a:gd name="T28" fmla="*/ 0 w 82"/>
                    <a:gd name="T29" fmla="*/ 0 h 322"/>
                    <a:gd name="T30" fmla="*/ 0 w 82"/>
                    <a:gd name="T31" fmla="*/ 0 h 322"/>
                    <a:gd name="T32" fmla="*/ 0 w 82"/>
                    <a:gd name="T33" fmla="*/ 0 h 322"/>
                    <a:gd name="T34" fmla="*/ 0 w 82"/>
                    <a:gd name="T35" fmla="*/ 0 h 322"/>
                    <a:gd name="T36" fmla="*/ 0 w 82"/>
                    <a:gd name="T37" fmla="*/ 0 h 322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82"/>
                    <a:gd name="T58" fmla="*/ 0 h 322"/>
                    <a:gd name="T59" fmla="*/ 82 w 82"/>
                    <a:gd name="T60" fmla="*/ 322 h 322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82" h="322">
                      <a:moveTo>
                        <a:pt x="82" y="3"/>
                      </a:moveTo>
                      <a:lnTo>
                        <a:pt x="79" y="5"/>
                      </a:lnTo>
                      <a:lnTo>
                        <a:pt x="75" y="13"/>
                      </a:lnTo>
                      <a:lnTo>
                        <a:pt x="67" y="30"/>
                      </a:lnTo>
                      <a:lnTo>
                        <a:pt x="60" y="57"/>
                      </a:lnTo>
                      <a:lnTo>
                        <a:pt x="54" y="98"/>
                      </a:lnTo>
                      <a:lnTo>
                        <a:pt x="52" y="154"/>
                      </a:lnTo>
                      <a:lnTo>
                        <a:pt x="53" y="228"/>
                      </a:lnTo>
                      <a:lnTo>
                        <a:pt x="61" y="322"/>
                      </a:lnTo>
                      <a:lnTo>
                        <a:pt x="15" y="322"/>
                      </a:lnTo>
                      <a:lnTo>
                        <a:pt x="14" y="313"/>
                      </a:lnTo>
                      <a:lnTo>
                        <a:pt x="9" y="287"/>
                      </a:lnTo>
                      <a:lnTo>
                        <a:pt x="5" y="247"/>
                      </a:lnTo>
                      <a:lnTo>
                        <a:pt x="1" y="200"/>
                      </a:lnTo>
                      <a:lnTo>
                        <a:pt x="0" y="147"/>
                      </a:lnTo>
                      <a:lnTo>
                        <a:pt x="3" y="95"/>
                      </a:lnTo>
                      <a:lnTo>
                        <a:pt x="11" y="44"/>
                      </a:lnTo>
                      <a:lnTo>
                        <a:pt x="27" y="0"/>
                      </a:lnTo>
                      <a:lnTo>
                        <a:pt x="82" y="3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765" name="Rectangle 535"/>
                <p:cNvSpPr>
                  <a:spLocks noChangeArrowheads="1"/>
                </p:cNvSpPr>
                <p:nvPr/>
              </p:nvSpPr>
              <p:spPr bwMode="auto">
                <a:xfrm>
                  <a:off x="4846" y="1869"/>
                  <a:ext cx="4" cy="146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charset="0"/>
                    <a:buChar char="r"/>
                    <a:defRPr sz="28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75000"/>
                    <a:buFont typeface="ZapfDingbats" charset="0"/>
                    <a:buChar char="m"/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58766" name="Freeform 536"/>
                <p:cNvSpPr>
                  <a:spLocks/>
                </p:cNvSpPr>
                <p:nvPr/>
              </p:nvSpPr>
              <p:spPr bwMode="auto">
                <a:xfrm>
                  <a:off x="4898" y="1867"/>
                  <a:ext cx="57" cy="67"/>
                </a:xfrm>
                <a:custGeom>
                  <a:avLst/>
                  <a:gdLst>
                    <a:gd name="T0" fmla="*/ 0 w 398"/>
                    <a:gd name="T1" fmla="*/ 0 h 469"/>
                    <a:gd name="T2" fmla="*/ 0 w 398"/>
                    <a:gd name="T3" fmla="*/ 0 h 469"/>
                    <a:gd name="T4" fmla="*/ 0 w 398"/>
                    <a:gd name="T5" fmla="*/ 0 h 469"/>
                    <a:gd name="T6" fmla="*/ 0 w 398"/>
                    <a:gd name="T7" fmla="*/ 0 h 469"/>
                    <a:gd name="T8" fmla="*/ 0 w 398"/>
                    <a:gd name="T9" fmla="*/ 0 h 469"/>
                    <a:gd name="T10" fmla="*/ 0 w 398"/>
                    <a:gd name="T11" fmla="*/ 0 h 469"/>
                    <a:gd name="T12" fmla="*/ 0 w 398"/>
                    <a:gd name="T13" fmla="*/ 0 h 469"/>
                    <a:gd name="T14" fmla="*/ 0 w 398"/>
                    <a:gd name="T15" fmla="*/ 0 h 469"/>
                    <a:gd name="T16" fmla="*/ 0 w 398"/>
                    <a:gd name="T17" fmla="*/ 0 h 469"/>
                    <a:gd name="T18" fmla="*/ 0 w 398"/>
                    <a:gd name="T19" fmla="*/ 0 h 469"/>
                    <a:gd name="T20" fmla="*/ 0 w 398"/>
                    <a:gd name="T21" fmla="*/ 0 h 469"/>
                    <a:gd name="T22" fmla="*/ 0 w 398"/>
                    <a:gd name="T23" fmla="*/ 0 h 469"/>
                    <a:gd name="T24" fmla="*/ 0 w 398"/>
                    <a:gd name="T25" fmla="*/ 0 h 469"/>
                    <a:gd name="T26" fmla="*/ 0 w 398"/>
                    <a:gd name="T27" fmla="*/ 0 h 469"/>
                    <a:gd name="T28" fmla="*/ 0 w 398"/>
                    <a:gd name="T29" fmla="*/ 0 h 469"/>
                    <a:gd name="T30" fmla="*/ 0 w 398"/>
                    <a:gd name="T31" fmla="*/ 0 h 469"/>
                    <a:gd name="T32" fmla="*/ 0 w 398"/>
                    <a:gd name="T33" fmla="*/ 0 h 469"/>
                    <a:gd name="T34" fmla="*/ 0 w 398"/>
                    <a:gd name="T35" fmla="*/ 0 h 469"/>
                    <a:gd name="T36" fmla="*/ 0 w 398"/>
                    <a:gd name="T37" fmla="*/ 0 h 469"/>
                    <a:gd name="T38" fmla="*/ 0 w 398"/>
                    <a:gd name="T39" fmla="*/ 0 h 469"/>
                    <a:gd name="T40" fmla="*/ 0 w 398"/>
                    <a:gd name="T41" fmla="*/ 0 h 469"/>
                    <a:gd name="T42" fmla="*/ 0 w 398"/>
                    <a:gd name="T43" fmla="*/ 0 h 469"/>
                    <a:gd name="T44" fmla="*/ 0 w 398"/>
                    <a:gd name="T45" fmla="*/ 0 h 469"/>
                    <a:gd name="T46" fmla="*/ 0 w 398"/>
                    <a:gd name="T47" fmla="*/ 0 h 469"/>
                    <a:gd name="T48" fmla="*/ 0 w 398"/>
                    <a:gd name="T49" fmla="*/ 0 h 469"/>
                    <a:gd name="T50" fmla="*/ 0 w 398"/>
                    <a:gd name="T51" fmla="*/ 0 h 469"/>
                    <a:gd name="T52" fmla="*/ 0 w 398"/>
                    <a:gd name="T53" fmla="*/ 0 h 469"/>
                    <a:gd name="T54" fmla="*/ 0 w 398"/>
                    <a:gd name="T55" fmla="*/ 0 h 469"/>
                    <a:gd name="T56" fmla="*/ 0 w 398"/>
                    <a:gd name="T57" fmla="*/ 0 h 469"/>
                    <a:gd name="T58" fmla="*/ 0 w 398"/>
                    <a:gd name="T59" fmla="*/ 0 h 469"/>
                    <a:gd name="T60" fmla="*/ 0 w 398"/>
                    <a:gd name="T61" fmla="*/ 0 h 469"/>
                    <a:gd name="T62" fmla="*/ 0 w 398"/>
                    <a:gd name="T63" fmla="*/ 0 h 469"/>
                    <a:gd name="T64" fmla="*/ 0 w 398"/>
                    <a:gd name="T65" fmla="*/ 0 h 469"/>
                    <a:gd name="T66" fmla="*/ 0 w 398"/>
                    <a:gd name="T67" fmla="*/ 0 h 469"/>
                    <a:gd name="T68" fmla="*/ 0 w 398"/>
                    <a:gd name="T69" fmla="*/ 0 h 469"/>
                    <a:gd name="T70" fmla="*/ 0 w 398"/>
                    <a:gd name="T71" fmla="*/ 0 h 469"/>
                    <a:gd name="T72" fmla="*/ 0 w 398"/>
                    <a:gd name="T73" fmla="*/ 0 h 469"/>
                    <a:gd name="T74" fmla="*/ 0 w 398"/>
                    <a:gd name="T75" fmla="*/ 0 h 469"/>
                    <a:gd name="T76" fmla="*/ 0 w 398"/>
                    <a:gd name="T77" fmla="*/ 0 h 469"/>
                    <a:gd name="T78" fmla="*/ 0 w 398"/>
                    <a:gd name="T79" fmla="*/ 0 h 469"/>
                    <a:gd name="T80" fmla="*/ 0 w 398"/>
                    <a:gd name="T81" fmla="*/ 0 h 469"/>
                    <a:gd name="T82" fmla="*/ 0 w 398"/>
                    <a:gd name="T83" fmla="*/ 0 h 469"/>
                    <a:gd name="T84" fmla="*/ 0 w 398"/>
                    <a:gd name="T85" fmla="*/ 0 h 469"/>
                    <a:gd name="T86" fmla="*/ 0 w 398"/>
                    <a:gd name="T87" fmla="*/ 0 h 469"/>
                    <a:gd name="T88" fmla="*/ 0 w 398"/>
                    <a:gd name="T89" fmla="*/ 0 h 469"/>
                    <a:gd name="T90" fmla="*/ 0 w 398"/>
                    <a:gd name="T91" fmla="*/ 0 h 469"/>
                    <a:gd name="T92" fmla="*/ 0 w 398"/>
                    <a:gd name="T93" fmla="*/ 0 h 469"/>
                    <a:gd name="T94" fmla="*/ 0 w 398"/>
                    <a:gd name="T95" fmla="*/ 0 h 469"/>
                    <a:gd name="T96" fmla="*/ 0 w 398"/>
                    <a:gd name="T97" fmla="*/ 0 h 469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w 398"/>
                    <a:gd name="T148" fmla="*/ 0 h 469"/>
                    <a:gd name="T149" fmla="*/ 398 w 398"/>
                    <a:gd name="T150" fmla="*/ 469 h 469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T147" t="T148" r="T149" b="T150"/>
                  <a:pathLst>
                    <a:path w="398" h="469">
                      <a:moveTo>
                        <a:pt x="37" y="44"/>
                      </a:moveTo>
                      <a:lnTo>
                        <a:pt x="33" y="53"/>
                      </a:lnTo>
                      <a:lnTo>
                        <a:pt x="27" y="79"/>
                      </a:lnTo>
                      <a:lnTo>
                        <a:pt x="17" y="120"/>
                      </a:lnTo>
                      <a:lnTo>
                        <a:pt x="8" y="174"/>
                      </a:lnTo>
                      <a:lnTo>
                        <a:pt x="1" y="238"/>
                      </a:lnTo>
                      <a:lnTo>
                        <a:pt x="0" y="309"/>
                      </a:lnTo>
                      <a:lnTo>
                        <a:pt x="7" y="387"/>
                      </a:lnTo>
                      <a:lnTo>
                        <a:pt x="24" y="469"/>
                      </a:lnTo>
                      <a:lnTo>
                        <a:pt x="24" y="466"/>
                      </a:lnTo>
                      <a:lnTo>
                        <a:pt x="24" y="455"/>
                      </a:lnTo>
                      <a:lnTo>
                        <a:pt x="24" y="438"/>
                      </a:lnTo>
                      <a:lnTo>
                        <a:pt x="24" y="417"/>
                      </a:lnTo>
                      <a:lnTo>
                        <a:pt x="27" y="391"/>
                      </a:lnTo>
                      <a:lnTo>
                        <a:pt x="30" y="363"/>
                      </a:lnTo>
                      <a:lnTo>
                        <a:pt x="35" y="332"/>
                      </a:lnTo>
                      <a:lnTo>
                        <a:pt x="41" y="300"/>
                      </a:lnTo>
                      <a:lnTo>
                        <a:pt x="52" y="268"/>
                      </a:lnTo>
                      <a:lnTo>
                        <a:pt x="64" y="237"/>
                      </a:lnTo>
                      <a:lnTo>
                        <a:pt x="79" y="207"/>
                      </a:lnTo>
                      <a:lnTo>
                        <a:pt x="99" y="179"/>
                      </a:lnTo>
                      <a:lnTo>
                        <a:pt x="123" y="155"/>
                      </a:lnTo>
                      <a:lnTo>
                        <a:pt x="150" y="136"/>
                      </a:lnTo>
                      <a:lnTo>
                        <a:pt x="183" y="122"/>
                      </a:lnTo>
                      <a:lnTo>
                        <a:pt x="221" y="114"/>
                      </a:lnTo>
                      <a:lnTo>
                        <a:pt x="223" y="112"/>
                      </a:lnTo>
                      <a:lnTo>
                        <a:pt x="230" y="107"/>
                      </a:lnTo>
                      <a:lnTo>
                        <a:pt x="242" y="99"/>
                      </a:lnTo>
                      <a:lnTo>
                        <a:pt x="260" y="88"/>
                      </a:lnTo>
                      <a:lnTo>
                        <a:pt x="284" y="74"/>
                      </a:lnTo>
                      <a:lnTo>
                        <a:pt x="315" y="58"/>
                      </a:lnTo>
                      <a:lnTo>
                        <a:pt x="352" y="39"/>
                      </a:lnTo>
                      <a:lnTo>
                        <a:pt x="398" y="19"/>
                      </a:lnTo>
                      <a:lnTo>
                        <a:pt x="396" y="17"/>
                      </a:lnTo>
                      <a:lnTo>
                        <a:pt x="389" y="16"/>
                      </a:lnTo>
                      <a:lnTo>
                        <a:pt x="379" y="14"/>
                      </a:lnTo>
                      <a:lnTo>
                        <a:pt x="364" y="12"/>
                      </a:lnTo>
                      <a:lnTo>
                        <a:pt x="347" y="8"/>
                      </a:lnTo>
                      <a:lnTo>
                        <a:pt x="326" y="6"/>
                      </a:lnTo>
                      <a:lnTo>
                        <a:pt x="302" y="4"/>
                      </a:lnTo>
                      <a:lnTo>
                        <a:pt x="277" y="1"/>
                      </a:lnTo>
                      <a:lnTo>
                        <a:pt x="250" y="0"/>
                      </a:lnTo>
                      <a:lnTo>
                        <a:pt x="221" y="1"/>
                      </a:lnTo>
                      <a:lnTo>
                        <a:pt x="191" y="3"/>
                      </a:lnTo>
                      <a:lnTo>
                        <a:pt x="160" y="6"/>
                      </a:lnTo>
                      <a:lnTo>
                        <a:pt x="129" y="12"/>
                      </a:lnTo>
                      <a:lnTo>
                        <a:pt x="97" y="20"/>
                      </a:lnTo>
                      <a:lnTo>
                        <a:pt x="67" y="30"/>
                      </a:lnTo>
                      <a:lnTo>
                        <a:pt x="37" y="44"/>
                      </a:lnTo>
                      <a:close/>
                    </a:path>
                  </a:pathLst>
                </a:custGeom>
                <a:solidFill>
                  <a:srgbClr val="FF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767" name="Freeform 537"/>
                <p:cNvSpPr>
                  <a:spLocks/>
                </p:cNvSpPr>
                <p:nvPr/>
              </p:nvSpPr>
              <p:spPr bwMode="auto">
                <a:xfrm>
                  <a:off x="4819" y="1917"/>
                  <a:ext cx="46" cy="13"/>
                </a:xfrm>
                <a:custGeom>
                  <a:avLst/>
                  <a:gdLst>
                    <a:gd name="T0" fmla="*/ 0 w 325"/>
                    <a:gd name="T1" fmla="*/ 0 h 89"/>
                    <a:gd name="T2" fmla="*/ 0 w 325"/>
                    <a:gd name="T3" fmla="*/ 0 h 89"/>
                    <a:gd name="T4" fmla="*/ 0 w 325"/>
                    <a:gd name="T5" fmla="*/ 0 h 89"/>
                    <a:gd name="T6" fmla="*/ 0 w 325"/>
                    <a:gd name="T7" fmla="*/ 0 h 89"/>
                    <a:gd name="T8" fmla="*/ 0 w 325"/>
                    <a:gd name="T9" fmla="*/ 0 h 89"/>
                    <a:gd name="T10" fmla="*/ 0 w 325"/>
                    <a:gd name="T11" fmla="*/ 0 h 89"/>
                    <a:gd name="T12" fmla="*/ 0 w 325"/>
                    <a:gd name="T13" fmla="*/ 0 h 89"/>
                    <a:gd name="T14" fmla="*/ 0 w 325"/>
                    <a:gd name="T15" fmla="*/ 0 h 89"/>
                    <a:gd name="T16" fmla="*/ 0 w 325"/>
                    <a:gd name="T17" fmla="*/ 0 h 89"/>
                    <a:gd name="T18" fmla="*/ 0 w 325"/>
                    <a:gd name="T19" fmla="*/ 0 h 89"/>
                    <a:gd name="T20" fmla="*/ 0 w 325"/>
                    <a:gd name="T21" fmla="*/ 0 h 89"/>
                    <a:gd name="T22" fmla="*/ 0 w 325"/>
                    <a:gd name="T23" fmla="*/ 0 h 89"/>
                    <a:gd name="T24" fmla="*/ 0 w 325"/>
                    <a:gd name="T25" fmla="*/ 0 h 89"/>
                    <a:gd name="T26" fmla="*/ 0 w 325"/>
                    <a:gd name="T27" fmla="*/ 0 h 89"/>
                    <a:gd name="T28" fmla="*/ 0 w 325"/>
                    <a:gd name="T29" fmla="*/ 0 h 89"/>
                    <a:gd name="T30" fmla="*/ 0 w 325"/>
                    <a:gd name="T31" fmla="*/ 0 h 89"/>
                    <a:gd name="T32" fmla="*/ 0 w 325"/>
                    <a:gd name="T33" fmla="*/ 0 h 89"/>
                    <a:gd name="T34" fmla="*/ 0 w 325"/>
                    <a:gd name="T35" fmla="*/ 0 h 89"/>
                    <a:gd name="T36" fmla="*/ 0 w 325"/>
                    <a:gd name="T37" fmla="*/ 0 h 89"/>
                    <a:gd name="T38" fmla="*/ 0 w 325"/>
                    <a:gd name="T39" fmla="*/ 0 h 89"/>
                    <a:gd name="T40" fmla="*/ 0 w 325"/>
                    <a:gd name="T41" fmla="*/ 0 h 89"/>
                    <a:gd name="T42" fmla="*/ 0 w 325"/>
                    <a:gd name="T43" fmla="*/ 0 h 89"/>
                    <a:gd name="T44" fmla="*/ 0 w 325"/>
                    <a:gd name="T45" fmla="*/ 0 h 89"/>
                    <a:gd name="T46" fmla="*/ 0 w 325"/>
                    <a:gd name="T47" fmla="*/ 0 h 89"/>
                    <a:gd name="T48" fmla="*/ 0 w 325"/>
                    <a:gd name="T49" fmla="*/ 0 h 89"/>
                    <a:gd name="T50" fmla="*/ 0 w 325"/>
                    <a:gd name="T51" fmla="*/ 0 h 89"/>
                    <a:gd name="T52" fmla="*/ 0 w 325"/>
                    <a:gd name="T53" fmla="*/ 0 h 89"/>
                    <a:gd name="T54" fmla="*/ 0 w 325"/>
                    <a:gd name="T55" fmla="*/ 0 h 89"/>
                    <a:gd name="T56" fmla="*/ 0 w 325"/>
                    <a:gd name="T57" fmla="*/ 0 h 89"/>
                    <a:gd name="T58" fmla="*/ 0 w 325"/>
                    <a:gd name="T59" fmla="*/ 0 h 89"/>
                    <a:gd name="T60" fmla="*/ 0 w 325"/>
                    <a:gd name="T61" fmla="*/ 0 h 89"/>
                    <a:gd name="T62" fmla="*/ 0 w 325"/>
                    <a:gd name="T63" fmla="*/ 0 h 89"/>
                    <a:gd name="T64" fmla="*/ 0 w 325"/>
                    <a:gd name="T65" fmla="*/ 0 h 89"/>
                    <a:gd name="T66" fmla="*/ 0 w 325"/>
                    <a:gd name="T67" fmla="*/ 0 h 89"/>
                    <a:gd name="T68" fmla="*/ 0 w 325"/>
                    <a:gd name="T69" fmla="*/ 0 h 89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325"/>
                    <a:gd name="T106" fmla="*/ 0 h 89"/>
                    <a:gd name="T107" fmla="*/ 325 w 325"/>
                    <a:gd name="T108" fmla="*/ 89 h 89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325" h="89">
                      <a:moveTo>
                        <a:pt x="0" y="57"/>
                      </a:moveTo>
                      <a:lnTo>
                        <a:pt x="0" y="55"/>
                      </a:lnTo>
                      <a:lnTo>
                        <a:pt x="2" y="52"/>
                      </a:lnTo>
                      <a:lnTo>
                        <a:pt x="6" y="47"/>
                      </a:lnTo>
                      <a:lnTo>
                        <a:pt x="12" y="41"/>
                      </a:lnTo>
                      <a:lnTo>
                        <a:pt x="20" y="34"/>
                      </a:lnTo>
                      <a:lnTo>
                        <a:pt x="29" y="27"/>
                      </a:lnTo>
                      <a:lnTo>
                        <a:pt x="41" y="20"/>
                      </a:lnTo>
                      <a:lnTo>
                        <a:pt x="57" y="13"/>
                      </a:lnTo>
                      <a:lnTo>
                        <a:pt x="77" y="7"/>
                      </a:lnTo>
                      <a:lnTo>
                        <a:pt x="98" y="3"/>
                      </a:lnTo>
                      <a:lnTo>
                        <a:pt x="126" y="0"/>
                      </a:lnTo>
                      <a:lnTo>
                        <a:pt x="156" y="0"/>
                      </a:lnTo>
                      <a:lnTo>
                        <a:pt x="191" y="3"/>
                      </a:lnTo>
                      <a:lnTo>
                        <a:pt x="230" y="8"/>
                      </a:lnTo>
                      <a:lnTo>
                        <a:pt x="275" y="18"/>
                      </a:lnTo>
                      <a:lnTo>
                        <a:pt x="325" y="31"/>
                      </a:lnTo>
                      <a:lnTo>
                        <a:pt x="318" y="51"/>
                      </a:lnTo>
                      <a:lnTo>
                        <a:pt x="316" y="50"/>
                      </a:lnTo>
                      <a:lnTo>
                        <a:pt x="308" y="47"/>
                      </a:lnTo>
                      <a:lnTo>
                        <a:pt x="295" y="44"/>
                      </a:lnTo>
                      <a:lnTo>
                        <a:pt x="279" y="39"/>
                      </a:lnTo>
                      <a:lnTo>
                        <a:pt x="260" y="35"/>
                      </a:lnTo>
                      <a:lnTo>
                        <a:pt x="238" y="30"/>
                      </a:lnTo>
                      <a:lnTo>
                        <a:pt x="214" y="27"/>
                      </a:lnTo>
                      <a:lnTo>
                        <a:pt x="188" y="24"/>
                      </a:lnTo>
                      <a:lnTo>
                        <a:pt x="161" y="23"/>
                      </a:lnTo>
                      <a:lnTo>
                        <a:pt x="134" y="23"/>
                      </a:lnTo>
                      <a:lnTo>
                        <a:pt x="108" y="26"/>
                      </a:lnTo>
                      <a:lnTo>
                        <a:pt x="82" y="31"/>
                      </a:lnTo>
                      <a:lnTo>
                        <a:pt x="58" y="41"/>
                      </a:lnTo>
                      <a:lnTo>
                        <a:pt x="36" y="52"/>
                      </a:lnTo>
                      <a:lnTo>
                        <a:pt x="16" y="68"/>
                      </a:lnTo>
                      <a:lnTo>
                        <a:pt x="0" y="89"/>
                      </a:lnTo>
                      <a:lnTo>
                        <a:pt x="0" y="5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768" name="Freeform 538"/>
                <p:cNvSpPr>
                  <a:spLocks/>
                </p:cNvSpPr>
                <p:nvPr/>
              </p:nvSpPr>
              <p:spPr bwMode="auto">
                <a:xfrm>
                  <a:off x="4819" y="1887"/>
                  <a:ext cx="46" cy="13"/>
                </a:xfrm>
                <a:custGeom>
                  <a:avLst/>
                  <a:gdLst>
                    <a:gd name="T0" fmla="*/ 0 w 325"/>
                    <a:gd name="T1" fmla="*/ 0 h 89"/>
                    <a:gd name="T2" fmla="*/ 0 w 325"/>
                    <a:gd name="T3" fmla="*/ 0 h 89"/>
                    <a:gd name="T4" fmla="*/ 0 w 325"/>
                    <a:gd name="T5" fmla="*/ 0 h 89"/>
                    <a:gd name="T6" fmla="*/ 0 w 325"/>
                    <a:gd name="T7" fmla="*/ 0 h 89"/>
                    <a:gd name="T8" fmla="*/ 0 w 325"/>
                    <a:gd name="T9" fmla="*/ 0 h 89"/>
                    <a:gd name="T10" fmla="*/ 0 w 325"/>
                    <a:gd name="T11" fmla="*/ 0 h 89"/>
                    <a:gd name="T12" fmla="*/ 0 w 325"/>
                    <a:gd name="T13" fmla="*/ 0 h 89"/>
                    <a:gd name="T14" fmla="*/ 0 w 325"/>
                    <a:gd name="T15" fmla="*/ 0 h 89"/>
                    <a:gd name="T16" fmla="*/ 0 w 325"/>
                    <a:gd name="T17" fmla="*/ 0 h 89"/>
                    <a:gd name="T18" fmla="*/ 0 w 325"/>
                    <a:gd name="T19" fmla="*/ 0 h 89"/>
                    <a:gd name="T20" fmla="*/ 0 w 325"/>
                    <a:gd name="T21" fmla="*/ 0 h 89"/>
                    <a:gd name="T22" fmla="*/ 0 w 325"/>
                    <a:gd name="T23" fmla="*/ 0 h 89"/>
                    <a:gd name="T24" fmla="*/ 0 w 325"/>
                    <a:gd name="T25" fmla="*/ 0 h 89"/>
                    <a:gd name="T26" fmla="*/ 0 w 325"/>
                    <a:gd name="T27" fmla="*/ 0 h 89"/>
                    <a:gd name="T28" fmla="*/ 0 w 325"/>
                    <a:gd name="T29" fmla="*/ 0 h 89"/>
                    <a:gd name="T30" fmla="*/ 0 w 325"/>
                    <a:gd name="T31" fmla="*/ 0 h 89"/>
                    <a:gd name="T32" fmla="*/ 0 w 325"/>
                    <a:gd name="T33" fmla="*/ 0 h 89"/>
                    <a:gd name="T34" fmla="*/ 0 w 325"/>
                    <a:gd name="T35" fmla="*/ 0 h 89"/>
                    <a:gd name="T36" fmla="*/ 0 w 325"/>
                    <a:gd name="T37" fmla="*/ 0 h 89"/>
                    <a:gd name="T38" fmla="*/ 0 w 325"/>
                    <a:gd name="T39" fmla="*/ 0 h 89"/>
                    <a:gd name="T40" fmla="*/ 0 w 325"/>
                    <a:gd name="T41" fmla="*/ 0 h 89"/>
                    <a:gd name="T42" fmla="*/ 0 w 325"/>
                    <a:gd name="T43" fmla="*/ 0 h 89"/>
                    <a:gd name="T44" fmla="*/ 0 w 325"/>
                    <a:gd name="T45" fmla="*/ 0 h 89"/>
                    <a:gd name="T46" fmla="*/ 0 w 325"/>
                    <a:gd name="T47" fmla="*/ 0 h 89"/>
                    <a:gd name="T48" fmla="*/ 0 w 325"/>
                    <a:gd name="T49" fmla="*/ 0 h 89"/>
                    <a:gd name="T50" fmla="*/ 0 w 325"/>
                    <a:gd name="T51" fmla="*/ 0 h 89"/>
                    <a:gd name="T52" fmla="*/ 0 w 325"/>
                    <a:gd name="T53" fmla="*/ 0 h 89"/>
                    <a:gd name="T54" fmla="*/ 0 w 325"/>
                    <a:gd name="T55" fmla="*/ 0 h 89"/>
                    <a:gd name="T56" fmla="*/ 0 w 325"/>
                    <a:gd name="T57" fmla="*/ 0 h 89"/>
                    <a:gd name="T58" fmla="*/ 0 w 325"/>
                    <a:gd name="T59" fmla="*/ 0 h 89"/>
                    <a:gd name="T60" fmla="*/ 0 w 325"/>
                    <a:gd name="T61" fmla="*/ 0 h 89"/>
                    <a:gd name="T62" fmla="*/ 0 w 325"/>
                    <a:gd name="T63" fmla="*/ 0 h 89"/>
                    <a:gd name="T64" fmla="*/ 0 w 325"/>
                    <a:gd name="T65" fmla="*/ 0 h 89"/>
                    <a:gd name="T66" fmla="*/ 0 w 325"/>
                    <a:gd name="T67" fmla="*/ 0 h 89"/>
                    <a:gd name="T68" fmla="*/ 0 w 325"/>
                    <a:gd name="T69" fmla="*/ 0 h 89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325"/>
                    <a:gd name="T106" fmla="*/ 0 h 89"/>
                    <a:gd name="T107" fmla="*/ 325 w 325"/>
                    <a:gd name="T108" fmla="*/ 89 h 89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325" h="89">
                      <a:moveTo>
                        <a:pt x="0" y="56"/>
                      </a:moveTo>
                      <a:lnTo>
                        <a:pt x="0" y="55"/>
                      </a:lnTo>
                      <a:lnTo>
                        <a:pt x="2" y="52"/>
                      </a:lnTo>
                      <a:lnTo>
                        <a:pt x="6" y="47"/>
                      </a:lnTo>
                      <a:lnTo>
                        <a:pt x="12" y="40"/>
                      </a:lnTo>
                      <a:lnTo>
                        <a:pt x="20" y="33"/>
                      </a:lnTo>
                      <a:lnTo>
                        <a:pt x="29" y="27"/>
                      </a:lnTo>
                      <a:lnTo>
                        <a:pt x="41" y="18"/>
                      </a:lnTo>
                      <a:lnTo>
                        <a:pt x="57" y="13"/>
                      </a:lnTo>
                      <a:lnTo>
                        <a:pt x="77" y="7"/>
                      </a:lnTo>
                      <a:lnTo>
                        <a:pt x="98" y="2"/>
                      </a:lnTo>
                      <a:lnTo>
                        <a:pt x="126" y="0"/>
                      </a:lnTo>
                      <a:lnTo>
                        <a:pt x="156" y="0"/>
                      </a:lnTo>
                      <a:lnTo>
                        <a:pt x="191" y="2"/>
                      </a:lnTo>
                      <a:lnTo>
                        <a:pt x="230" y="8"/>
                      </a:lnTo>
                      <a:lnTo>
                        <a:pt x="275" y="17"/>
                      </a:lnTo>
                      <a:lnTo>
                        <a:pt x="325" y="31"/>
                      </a:lnTo>
                      <a:lnTo>
                        <a:pt x="318" y="49"/>
                      </a:lnTo>
                      <a:lnTo>
                        <a:pt x="316" y="48"/>
                      </a:lnTo>
                      <a:lnTo>
                        <a:pt x="308" y="46"/>
                      </a:lnTo>
                      <a:lnTo>
                        <a:pt x="295" y="43"/>
                      </a:lnTo>
                      <a:lnTo>
                        <a:pt x="279" y="38"/>
                      </a:lnTo>
                      <a:lnTo>
                        <a:pt x="260" y="35"/>
                      </a:lnTo>
                      <a:lnTo>
                        <a:pt x="238" y="30"/>
                      </a:lnTo>
                      <a:lnTo>
                        <a:pt x="214" y="27"/>
                      </a:lnTo>
                      <a:lnTo>
                        <a:pt x="188" y="23"/>
                      </a:lnTo>
                      <a:lnTo>
                        <a:pt x="161" y="22"/>
                      </a:lnTo>
                      <a:lnTo>
                        <a:pt x="134" y="23"/>
                      </a:lnTo>
                      <a:lnTo>
                        <a:pt x="108" y="25"/>
                      </a:lnTo>
                      <a:lnTo>
                        <a:pt x="82" y="31"/>
                      </a:lnTo>
                      <a:lnTo>
                        <a:pt x="58" y="40"/>
                      </a:lnTo>
                      <a:lnTo>
                        <a:pt x="36" y="52"/>
                      </a:lnTo>
                      <a:lnTo>
                        <a:pt x="16" y="68"/>
                      </a:lnTo>
                      <a:lnTo>
                        <a:pt x="0" y="89"/>
                      </a:lnTo>
                      <a:lnTo>
                        <a:pt x="0" y="5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769" name="Freeform 539"/>
                <p:cNvSpPr>
                  <a:spLocks/>
                </p:cNvSpPr>
                <p:nvPr/>
              </p:nvSpPr>
              <p:spPr bwMode="auto">
                <a:xfrm>
                  <a:off x="4863" y="1872"/>
                  <a:ext cx="75" cy="139"/>
                </a:xfrm>
                <a:custGeom>
                  <a:avLst/>
                  <a:gdLst>
                    <a:gd name="T0" fmla="*/ 0 w 528"/>
                    <a:gd name="T1" fmla="*/ 0 h 975"/>
                    <a:gd name="T2" fmla="*/ 0 w 528"/>
                    <a:gd name="T3" fmla="*/ 0 h 975"/>
                    <a:gd name="T4" fmla="*/ 0 w 528"/>
                    <a:gd name="T5" fmla="*/ 0 h 975"/>
                    <a:gd name="T6" fmla="*/ 0 w 528"/>
                    <a:gd name="T7" fmla="*/ 0 h 975"/>
                    <a:gd name="T8" fmla="*/ 0 w 528"/>
                    <a:gd name="T9" fmla="*/ 0 h 975"/>
                    <a:gd name="T10" fmla="*/ 0 w 528"/>
                    <a:gd name="T11" fmla="*/ 0 h 975"/>
                    <a:gd name="T12" fmla="*/ 0 w 528"/>
                    <a:gd name="T13" fmla="*/ 0 h 975"/>
                    <a:gd name="T14" fmla="*/ 0 w 528"/>
                    <a:gd name="T15" fmla="*/ 0 h 975"/>
                    <a:gd name="T16" fmla="*/ 0 w 528"/>
                    <a:gd name="T17" fmla="*/ 0 h 975"/>
                    <a:gd name="T18" fmla="*/ 0 w 528"/>
                    <a:gd name="T19" fmla="*/ 0 h 975"/>
                    <a:gd name="T20" fmla="*/ 0 w 528"/>
                    <a:gd name="T21" fmla="*/ 0 h 975"/>
                    <a:gd name="T22" fmla="*/ 0 w 528"/>
                    <a:gd name="T23" fmla="*/ 0 h 975"/>
                    <a:gd name="T24" fmla="*/ 0 w 528"/>
                    <a:gd name="T25" fmla="*/ 0 h 975"/>
                    <a:gd name="T26" fmla="*/ 0 w 528"/>
                    <a:gd name="T27" fmla="*/ 0 h 975"/>
                    <a:gd name="T28" fmla="*/ 0 w 528"/>
                    <a:gd name="T29" fmla="*/ 0 h 975"/>
                    <a:gd name="T30" fmla="*/ 0 w 528"/>
                    <a:gd name="T31" fmla="*/ 0 h 975"/>
                    <a:gd name="T32" fmla="*/ 0 w 528"/>
                    <a:gd name="T33" fmla="*/ 0 h 975"/>
                    <a:gd name="T34" fmla="*/ 0 w 528"/>
                    <a:gd name="T35" fmla="*/ 0 h 975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528"/>
                    <a:gd name="T55" fmla="*/ 0 h 975"/>
                    <a:gd name="T56" fmla="*/ 528 w 528"/>
                    <a:gd name="T57" fmla="*/ 975 h 975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528" h="975">
                      <a:moveTo>
                        <a:pt x="0" y="0"/>
                      </a:moveTo>
                      <a:lnTo>
                        <a:pt x="0" y="943"/>
                      </a:lnTo>
                      <a:lnTo>
                        <a:pt x="159" y="975"/>
                      </a:lnTo>
                      <a:lnTo>
                        <a:pt x="152" y="848"/>
                      </a:lnTo>
                      <a:lnTo>
                        <a:pt x="528" y="905"/>
                      </a:lnTo>
                      <a:lnTo>
                        <a:pt x="521" y="855"/>
                      </a:lnTo>
                      <a:lnTo>
                        <a:pt x="261" y="822"/>
                      </a:lnTo>
                      <a:lnTo>
                        <a:pt x="254" y="713"/>
                      </a:lnTo>
                      <a:lnTo>
                        <a:pt x="77" y="713"/>
                      </a:lnTo>
                      <a:lnTo>
                        <a:pt x="72" y="699"/>
                      </a:lnTo>
                      <a:lnTo>
                        <a:pt x="60" y="659"/>
                      </a:lnTo>
                      <a:lnTo>
                        <a:pt x="44" y="595"/>
                      </a:lnTo>
                      <a:lnTo>
                        <a:pt x="28" y="511"/>
                      </a:lnTo>
                      <a:lnTo>
                        <a:pt x="16" y="410"/>
                      </a:lnTo>
                      <a:lnTo>
                        <a:pt x="12" y="294"/>
                      </a:lnTo>
                      <a:lnTo>
                        <a:pt x="21" y="167"/>
                      </a:lnTo>
                      <a:lnTo>
                        <a:pt x="45" y="3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770" name="Freeform 540"/>
                <p:cNvSpPr>
                  <a:spLocks/>
                </p:cNvSpPr>
                <p:nvPr/>
              </p:nvSpPr>
              <p:spPr bwMode="auto">
                <a:xfrm>
                  <a:off x="4900" y="1840"/>
                  <a:ext cx="97" cy="19"/>
                </a:xfrm>
                <a:custGeom>
                  <a:avLst/>
                  <a:gdLst>
                    <a:gd name="T0" fmla="*/ 0 w 678"/>
                    <a:gd name="T1" fmla="*/ 0 h 133"/>
                    <a:gd name="T2" fmla="*/ 0 w 678"/>
                    <a:gd name="T3" fmla="*/ 0 h 133"/>
                    <a:gd name="T4" fmla="*/ 0 w 678"/>
                    <a:gd name="T5" fmla="*/ 0 h 133"/>
                    <a:gd name="T6" fmla="*/ 0 w 678"/>
                    <a:gd name="T7" fmla="*/ 0 h 133"/>
                    <a:gd name="T8" fmla="*/ 0 w 678"/>
                    <a:gd name="T9" fmla="*/ 0 h 133"/>
                    <a:gd name="T10" fmla="*/ 0 w 678"/>
                    <a:gd name="T11" fmla="*/ 0 h 133"/>
                    <a:gd name="T12" fmla="*/ 0 w 678"/>
                    <a:gd name="T13" fmla="*/ 0 h 133"/>
                    <a:gd name="T14" fmla="*/ 0 w 678"/>
                    <a:gd name="T15" fmla="*/ 0 h 133"/>
                    <a:gd name="T16" fmla="*/ 0 w 678"/>
                    <a:gd name="T17" fmla="*/ 0 h 133"/>
                    <a:gd name="T18" fmla="*/ 0 w 678"/>
                    <a:gd name="T19" fmla="*/ 0 h 133"/>
                    <a:gd name="T20" fmla="*/ 0 w 678"/>
                    <a:gd name="T21" fmla="*/ 0 h 133"/>
                    <a:gd name="T22" fmla="*/ 0 w 678"/>
                    <a:gd name="T23" fmla="*/ 0 h 133"/>
                    <a:gd name="T24" fmla="*/ 0 w 678"/>
                    <a:gd name="T25" fmla="*/ 0 h 133"/>
                    <a:gd name="T26" fmla="*/ 0 w 678"/>
                    <a:gd name="T27" fmla="*/ 0 h 133"/>
                    <a:gd name="T28" fmla="*/ 0 w 678"/>
                    <a:gd name="T29" fmla="*/ 0 h 133"/>
                    <a:gd name="T30" fmla="*/ 0 w 678"/>
                    <a:gd name="T31" fmla="*/ 0 h 133"/>
                    <a:gd name="T32" fmla="*/ 0 w 678"/>
                    <a:gd name="T33" fmla="*/ 0 h 133"/>
                    <a:gd name="T34" fmla="*/ 0 w 678"/>
                    <a:gd name="T35" fmla="*/ 0 h 133"/>
                    <a:gd name="T36" fmla="*/ 0 w 678"/>
                    <a:gd name="T37" fmla="*/ 0 h 133"/>
                    <a:gd name="T38" fmla="*/ 0 w 678"/>
                    <a:gd name="T39" fmla="*/ 0 h 133"/>
                    <a:gd name="T40" fmla="*/ 0 w 678"/>
                    <a:gd name="T41" fmla="*/ 0 h 133"/>
                    <a:gd name="T42" fmla="*/ 0 w 678"/>
                    <a:gd name="T43" fmla="*/ 0 h 133"/>
                    <a:gd name="T44" fmla="*/ 0 w 678"/>
                    <a:gd name="T45" fmla="*/ 0 h 133"/>
                    <a:gd name="T46" fmla="*/ 0 w 678"/>
                    <a:gd name="T47" fmla="*/ 0 h 133"/>
                    <a:gd name="T48" fmla="*/ 0 w 678"/>
                    <a:gd name="T49" fmla="*/ 0 h 133"/>
                    <a:gd name="T50" fmla="*/ 0 w 678"/>
                    <a:gd name="T51" fmla="*/ 0 h 133"/>
                    <a:gd name="T52" fmla="*/ 0 w 678"/>
                    <a:gd name="T53" fmla="*/ 0 h 133"/>
                    <a:gd name="T54" fmla="*/ 0 w 678"/>
                    <a:gd name="T55" fmla="*/ 0 h 133"/>
                    <a:gd name="T56" fmla="*/ 0 w 678"/>
                    <a:gd name="T57" fmla="*/ 0 h 133"/>
                    <a:gd name="T58" fmla="*/ 0 w 678"/>
                    <a:gd name="T59" fmla="*/ 0 h 133"/>
                    <a:gd name="T60" fmla="*/ 0 w 678"/>
                    <a:gd name="T61" fmla="*/ 0 h 133"/>
                    <a:gd name="T62" fmla="*/ 0 w 678"/>
                    <a:gd name="T63" fmla="*/ 0 h 133"/>
                    <a:gd name="T64" fmla="*/ 0 w 678"/>
                    <a:gd name="T65" fmla="*/ 0 h 133"/>
                    <a:gd name="T66" fmla="*/ 0 w 678"/>
                    <a:gd name="T67" fmla="*/ 0 h 133"/>
                    <a:gd name="T68" fmla="*/ 0 w 678"/>
                    <a:gd name="T69" fmla="*/ 0 h 133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678"/>
                    <a:gd name="T106" fmla="*/ 0 h 133"/>
                    <a:gd name="T107" fmla="*/ 678 w 678"/>
                    <a:gd name="T108" fmla="*/ 133 h 133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678" h="133">
                      <a:moveTo>
                        <a:pt x="0" y="133"/>
                      </a:moveTo>
                      <a:lnTo>
                        <a:pt x="4" y="132"/>
                      </a:lnTo>
                      <a:lnTo>
                        <a:pt x="15" y="127"/>
                      </a:lnTo>
                      <a:lnTo>
                        <a:pt x="32" y="122"/>
                      </a:lnTo>
                      <a:lnTo>
                        <a:pt x="56" y="114"/>
                      </a:lnTo>
                      <a:lnTo>
                        <a:pt x="86" y="104"/>
                      </a:lnTo>
                      <a:lnTo>
                        <a:pt x="120" y="95"/>
                      </a:lnTo>
                      <a:lnTo>
                        <a:pt x="160" y="86"/>
                      </a:lnTo>
                      <a:lnTo>
                        <a:pt x="204" y="78"/>
                      </a:lnTo>
                      <a:lnTo>
                        <a:pt x="252" y="70"/>
                      </a:lnTo>
                      <a:lnTo>
                        <a:pt x="303" y="64"/>
                      </a:lnTo>
                      <a:lnTo>
                        <a:pt x="358" y="60"/>
                      </a:lnTo>
                      <a:lnTo>
                        <a:pt x="414" y="58"/>
                      </a:lnTo>
                      <a:lnTo>
                        <a:pt x="474" y="60"/>
                      </a:lnTo>
                      <a:lnTo>
                        <a:pt x="534" y="65"/>
                      </a:lnTo>
                      <a:lnTo>
                        <a:pt x="596" y="74"/>
                      </a:lnTo>
                      <a:lnTo>
                        <a:pt x="659" y="88"/>
                      </a:lnTo>
                      <a:lnTo>
                        <a:pt x="678" y="0"/>
                      </a:lnTo>
                      <a:lnTo>
                        <a:pt x="674" y="0"/>
                      </a:lnTo>
                      <a:lnTo>
                        <a:pt x="659" y="0"/>
                      </a:lnTo>
                      <a:lnTo>
                        <a:pt x="636" y="0"/>
                      </a:lnTo>
                      <a:lnTo>
                        <a:pt x="606" y="1"/>
                      </a:lnTo>
                      <a:lnTo>
                        <a:pt x="570" y="2"/>
                      </a:lnTo>
                      <a:lnTo>
                        <a:pt x="527" y="3"/>
                      </a:lnTo>
                      <a:lnTo>
                        <a:pt x="480" y="7"/>
                      </a:lnTo>
                      <a:lnTo>
                        <a:pt x="430" y="9"/>
                      </a:lnTo>
                      <a:lnTo>
                        <a:pt x="376" y="14"/>
                      </a:lnTo>
                      <a:lnTo>
                        <a:pt x="320" y="18"/>
                      </a:lnTo>
                      <a:lnTo>
                        <a:pt x="264" y="24"/>
                      </a:lnTo>
                      <a:lnTo>
                        <a:pt x="208" y="32"/>
                      </a:lnTo>
                      <a:lnTo>
                        <a:pt x="152" y="40"/>
                      </a:lnTo>
                      <a:lnTo>
                        <a:pt x="98" y="50"/>
                      </a:lnTo>
                      <a:lnTo>
                        <a:pt x="47" y="62"/>
                      </a:lnTo>
                      <a:lnTo>
                        <a:pt x="0" y="76"/>
                      </a:lnTo>
                      <a:lnTo>
                        <a:pt x="0" y="133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771" name="Freeform 541"/>
                <p:cNvSpPr>
                  <a:spLocks/>
                </p:cNvSpPr>
                <p:nvPr/>
              </p:nvSpPr>
              <p:spPr bwMode="auto">
                <a:xfrm>
                  <a:off x="4843" y="2015"/>
                  <a:ext cx="163" cy="54"/>
                </a:xfrm>
                <a:custGeom>
                  <a:avLst/>
                  <a:gdLst>
                    <a:gd name="T0" fmla="*/ 0 w 1142"/>
                    <a:gd name="T1" fmla="*/ 0 h 379"/>
                    <a:gd name="T2" fmla="*/ 0 w 1142"/>
                    <a:gd name="T3" fmla="*/ 0 h 379"/>
                    <a:gd name="T4" fmla="*/ 0 w 1142"/>
                    <a:gd name="T5" fmla="*/ 0 h 379"/>
                    <a:gd name="T6" fmla="*/ 0 w 1142"/>
                    <a:gd name="T7" fmla="*/ 0 h 379"/>
                    <a:gd name="T8" fmla="*/ 0 w 1142"/>
                    <a:gd name="T9" fmla="*/ 0 h 379"/>
                    <a:gd name="T10" fmla="*/ 0 w 1142"/>
                    <a:gd name="T11" fmla="*/ 0 h 379"/>
                    <a:gd name="T12" fmla="*/ 0 w 1142"/>
                    <a:gd name="T13" fmla="*/ 0 h 379"/>
                    <a:gd name="T14" fmla="*/ 0 w 1142"/>
                    <a:gd name="T15" fmla="*/ 0 h 379"/>
                    <a:gd name="T16" fmla="*/ 0 w 1142"/>
                    <a:gd name="T17" fmla="*/ 0 h 379"/>
                    <a:gd name="T18" fmla="*/ 0 w 1142"/>
                    <a:gd name="T19" fmla="*/ 0 h 379"/>
                    <a:gd name="T20" fmla="*/ 0 w 1142"/>
                    <a:gd name="T21" fmla="*/ 0 h 379"/>
                    <a:gd name="T22" fmla="*/ 0 w 1142"/>
                    <a:gd name="T23" fmla="*/ 0 h 379"/>
                    <a:gd name="T24" fmla="*/ 0 w 1142"/>
                    <a:gd name="T25" fmla="*/ 0 h 379"/>
                    <a:gd name="T26" fmla="*/ 0 w 1142"/>
                    <a:gd name="T27" fmla="*/ 0 h 379"/>
                    <a:gd name="T28" fmla="*/ 0 w 1142"/>
                    <a:gd name="T29" fmla="*/ 0 h 379"/>
                    <a:gd name="T30" fmla="*/ 0 w 1142"/>
                    <a:gd name="T31" fmla="*/ 0 h 379"/>
                    <a:gd name="T32" fmla="*/ 0 w 1142"/>
                    <a:gd name="T33" fmla="*/ 0 h 379"/>
                    <a:gd name="T34" fmla="*/ 0 w 1142"/>
                    <a:gd name="T35" fmla="*/ 0 h 379"/>
                    <a:gd name="T36" fmla="*/ 0 w 1142"/>
                    <a:gd name="T37" fmla="*/ 0 h 379"/>
                    <a:gd name="T38" fmla="*/ 0 w 1142"/>
                    <a:gd name="T39" fmla="*/ 0 h 379"/>
                    <a:gd name="T40" fmla="*/ 0 w 1142"/>
                    <a:gd name="T41" fmla="*/ 0 h 379"/>
                    <a:gd name="T42" fmla="*/ 0 w 1142"/>
                    <a:gd name="T43" fmla="*/ 0 h 379"/>
                    <a:gd name="T44" fmla="*/ 0 w 1142"/>
                    <a:gd name="T45" fmla="*/ 0 h 379"/>
                    <a:gd name="T46" fmla="*/ 0 w 1142"/>
                    <a:gd name="T47" fmla="*/ 0 h 379"/>
                    <a:gd name="T48" fmla="*/ 0 w 1142"/>
                    <a:gd name="T49" fmla="*/ 0 h 379"/>
                    <a:gd name="T50" fmla="*/ 0 w 1142"/>
                    <a:gd name="T51" fmla="*/ 0 h 379"/>
                    <a:gd name="T52" fmla="*/ 0 w 1142"/>
                    <a:gd name="T53" fmla="*/ 0 h 379"/>
                    <a:gd name="T54" fmla="*/ 0 w 1142"/>
                    <a:gd name="T55" fmla="*/ 0 h 379"/>
                    <a:gd name="T56" fmla="*/ 0 w 1142"/>
                    <a:gd name="T57" fmla="*/ 0 h 379"/>
                    <a:gd name="T58" fmla="*/ 0 w 1142"/>
                    <a:gd name="T59" fmla="*/ 0 h 379"/>
                    <a:gd name="T60" fmla="*/ 0 w 1142"/>
                    <a:gd name="T61" fmla="*/ 0 h 379"/>
                    <a:gd name="T62" fmla="*/ 0 w 1142"/>
                    <a:gd name="T63" fmla="*/ 0 h 379"/>
                    <a:gd name="T64" fmla="*/ 0 w 1142"/>
                    <a:gd name="T65" fmla="*/ 0 h 379"/>
                    <a:gd name="T66" fmla="*/ 0 w 1142"/>
                    <a:gd name="T67" fmla="*/ 0 h 379"/>
                    <a:gd name="T68" fmla="*/ 0 w 1142"/>
                    <a:gd name="T69" fmla="*/ 0 h 379"/>
                    <a:gd name="T70" fmla="*/ 0 w 1142"/>
                    <a:gd name="T71" fmla="*/ 0 h 379"/>
                    <a:gd name="T72" fmla="*/ 0 w 1142"/>
                    <a:gd name="T73" fmla="*/ 0 h 379"/>
                    <a:gd name="T74" fmla="*/ 0 w 1142"/>
                    <a:gd name="T75" fmla="*/ 0 h 379"/>
                    <a:gd name="T76" fmla="*/ 0 w 1142"/>
                    <a:gd name="T77" fmla="*/ 0 h 379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w 1142"/>
                    <a:gd name="T118" fmla="*/ 0 h 379"/>
                    <a:gd name="T119" fmla="*/ 1142 w 1142"/>
                    <a:gd name="T120" fmla="*/ 379 h 379"/>
                  </a:gdLst>
                  <a:ahLst/>
                  <a:cxnLst>
                    <a:cxn ang="T78">
                      <a:pos x="T0" y="T1"/>
                    </a:cxn>
                    <a:cxn ang="T79">
                      <a:pos x="T2" y="T3"/>
                    </a:cxn>
                    <a:cxn ang="T80">
                      <a:pos x="T4" y="T5"/>
                    </a:cxn>
                    <a:cxn ang="T81">
                      <a:pos x="T6" y="T7"/>
                    </a:cxn>
                    <a:cxn ang="T82">
                      <a:pos x="T8" y="T9"/>
                    </a:cxn>
                    <a:cxn ang="T83">
                      <a:pos x="T10" y="T11"/>
                    </a:cxn>
                    <a:cxn ang="T84">
                      <a:pos x="T12" y="T13"/>
                    </a:cxn>
                    <a:cxn ang="T85">
                      <a:pos x="T14" y="T15"/>
                    </a:cxn>
                    <a:cxn ang="T86">
                      <a:pos x="T16" y="T17"/>
                    </a:cxn>
                    <a:cxn ang="T87">
                      <a:pos x="T18" y="T19"/>
                    </a:cxn>
                    <a:cxn ang="T88">
                      <a:pos x="T20" y="T21"/>
                    </a:cxn>
                    <a:cxn ang="T89">
                      <a:pos x="T22" y="T23"/>
                    </a:cxn>
                    <a:cxn ang="T90">
                      <a:pos x="T24" y="T25"/>
                    </a:cxn>
                    <a:cxn ang="T91">
                      <a:pos x="T26" y="T27"/>
                    </a:cxn>
                    <a:cxn ang="T92">
                      <a:pos x="T28" y="T29"/>
                    </a:cxn>
                    <a:cxn ang="T93">
                      <a:pos x="T30" y="T31"/>
                    </a:cxn>
                    <a:cxn ang="T94">
                      <a:pos x="T32" y="T33"/>
                    </a:cxn>
                    <a:cxn ang="T95">
                      <a:pos x="T34" y="T35"/>
                    </a:cxn>
                    <a:cxn ang="T96">
                      <a:pos x="T36" y="T37"/>
                    </a:cxn>
                    <a:cxn ang="T97">
                      <a:pos x="T38" y="T39"/>
                    </a:cxn>
                    <a:cxn ang="T98">
                      <a:pos x="T40" y="T41"/>
                    </a:cxn>
                    <a:cxn ang="T99">
                      <a:pos x="T42" y="T43"/>
                    </a:cxn>
                    <a:cxn ang="T100">
                      <a:pos x="T44" y="T45"/>
                    </a:cxn>
                    <a:cxn ang="T101">
                      <a:pos x="T46" y="T47"/>
                    </a:cxn>
                    <a:cxn ang="T102">
                      <a:pos x="T48" y="T49"/>
                    </a:cxn>
                    <a:cxn ang="T103">
                      <a:pos x="T50" y="T51"/>
                    </a:cxn>
                    <a:cxn ang="T104">
                      <a:pos x="T52" y="T53"/>
                    </a:cxn>
                    <a:cxn ang="T105">
                      <a:pos x="T54" y="T55"/>
                    </a:cxn>
                    <a:cxn ang="T106">
                      <a:pos x="T56" y="T57"/>
                    </a:cxn>
                    <a:cxn ang="T107">
                      <a:pos x="T58" y="T59"/>
                    </a:cxn>
                    <a:cxn ang="T108">
                      <a:pos x="T60" y="T61"/>
                    </a:cxn>
                    <a:cxn ang="T109">
                      <a:pos x="T62" y="T63"/>
                    </a:cxn>
                    <a:cxn ang="T110">
                      <a:pos x="T64" y="T65"/>
                    </a:cxn>
                    <a:cxn ang="T111">
                      <a:pos x="T66" y="T67"/>
                    </a:cxn>
                    <a:cxn ang="T112">
                      <a:pos x="T68" y="T69"/>
                    </a:cxn>
                    <a:cxn ang="T113">
                      <a:pos x="T70" y="T71"/>
                    </a:cxn>
                    <a:cxn ang="T114">
                      <a:pos x="T72" y="T73"/>
                    </a:cxn>
                    <a:cxn ang="T115">
                      <a:pos x="T74" y="T75"/>
                    </a:cxn>
                    <a:cxn ang="T116">
                      <a:pos x="T76" y="T77"/>
                    </a:cxn>
                  </a:cxnLst>
                  <a:rect l="T117" t="T118" r="T119" b="T120"/>
                  <a:pathLst>
                    <a:path w="1142" h="379">
                      <a:moveTo>
                        <a:pt x="482" y="367"/>
                      </a:moveTo>
                      <a:lnTo>
                        <a:pt x="485" y="366"/>
                      </a:lnTo>
                      <a:lnTo>
                        <a:pt x="492" y="363"/>
                      </a:lnTo>
                      <a:lnTo>
                        <a:pt x="502" y="359"/>
                      </a:lnTo>
                      <a:lnTo>
                        <a:pt x="516" y="353"/>
                      </a:lnTo>
                      <a:lnTo>
                        <a:pt x="533" y="346"/>
                      </a:lnTo>
                      <a:lnTo>
                        <a:pt x="551" y="338"/>
                      </a:lnTo>
                      <a:lnTo>
                        <a:pt x="572" y="328"/>
                      </a:lnTo>
                      <a:lnTo>
                        <a:pt x="593" y="317"/>
                      </a:lnTo>
                      <a:lnTo>
                        <a:pt x="616" y="306"/>
                      </a:lnTo>
                      <a:lnTo>
                        <a:pt x="638" y="292"/>
                      </a:lnTo>
                      <a:lnTo>
                        <a:pt x="660" y="279"/>
                      </a:lnTo>
                      <a:lnTo>
                        <a:pt x="680" y="264"/>
                      </a:lnTo>
                      <a:lnTo>
                        <a:pt x="700" y="249"/>
                      </a:lnTo>
                      <a:lnTo>
                        <a:pt x="717" y="233"/>
                      </a:lnTo>
                      <a:lnTo>
                        <a:pt x="732" y="217"/>
                      </a:lnTo>
                      <a:lnTo>
                        <a:pt x="743" y="201"/>
                      </a:lnTo>
                      <a:lnTo>
                        <a:pt x="0" y="20"/>
                      </a:lnTo>
                      <a:lnTo>
                        <a:pt x="57" y="0"/>
                      </a:lnTo>
                      <a:lnTo>
                        <a:pt x="1142" y="267"/>
                      </a:lnTo>
                      <a:lnTo>
                        <a:pt x="1098" y="292"/>
                      </a:lnTo>
                      <a:lnTo>
                        <a:pt x="784" y="212"/>
                      </a:lnTo>
                      <a:lnTo>
                        <a:pt x="783" y="213"/>
                      </a:lnTo>
                      <a:lnTo>
                        <a:pt x="781" y="216"/>
                      </a:lnTo>
                      <a:lnTo>
                        <a:pt x="776" y="221"/>
                      </a:lnTo>
                      <a:lnTo>
                        <a:pt x="769" y="228"/>
                      </a:lnTo>
                      <a:lnTo>
                        <a:pt x="761" y="237"/>
                      </a:lnTo>
                      <a:lnTo>
                        <a:pt x="750" y="246"/>
                      </a:lnTo>
                      <a:lnTo>
                        <a:pt x="737" y="258"/>
                      </a:lnTo>
                      <a:lnTo>
                        <a:pt x="721" y="269"/>
                      </a:lnTo>
                      <a:lnTo>
                        <a:pt x="703" y="282"/>
                      </a:lnTo>
                      <a:lnTo>
                        <a:pt x="684" y="295"/>
                      </a:lnTo>
                      <a:lnTo>
                        <a:pt x="660" y="309"/>
                      </a:lnTo>
                      <a:lnTo>
                        <a:pt x="635" y="323"/>
                      </a:lnTo>
                      <a:lnTo>
                        <a:pt x="606" y="338"/>
                      </a:lnTo>
                      <a:lnTo>
                        <a:pt x="574" y="352"/>
                      </a:lnTo>
                      <a:lnTo>
                        <a:pt x="540" y="366"/>
                      </a:lnTo>
                      <a:lnTo>
                        <a:pt x="502" y="379"/>
                      </a:lnTo>
                      <a:lnTo>
                        <a:pt x="482" y="367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772" name="Freeform 542"/>
                <p:cNvSpPr>
                  <a:spLocks/>
                </p:cNvSpPr>
                <p:nvPr/>
              </p:nvSpPr>
              <p:spPr bwMode="auto">
                <a:xfrm>
                  <a:off x="4809" y="2029"/>
                  <a:ext cx="167" cy="48"/>
                </a:xfrm>
                <a:custGeom>
                  <a:avLst/>
                  <a:gdLst>
                    <a:gd name="T0" fmla="*/ 0 w 1163"/>
                    <a:gd name="T1" fmla="*/ 0 h 340"/>
                    <a:gd name="T2" fmla="*/ 0 w 1163"/>
                    <a:gd name="T3" fmla="*/ 0 h 340"/>
                    <a:gd name="T4" fmla="*/ 0 w 1163"/>
                    <a:gd name="T5" fmla="*/ 0 h 340"/>
                    <a:gd name="T6" fmla="*/ 0 w 1163"/>
                    <a:gd name="T7" fmla="*/ 0 h 340"/>
                    <a:gd name="T8" fmla="*/ 0 w 1163"/>
                    <a:gd name="T9" fmla="*/ 0 h 34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63"/>
                    <a:gd name="T16" fmla="*/ 0 h 340"/>
                    <a:gd name="T17" fmla="*/ 1163 w 1163"/>
                    <a:gd name="T18" fmla="*/ 340 h 34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63" h="340">
                      <a:moveTo>
                        <a:pt x="0" y="0"/>
                      </a:moveTo>
                      <a:lnTo>
                        <a:pt x="1137" y="340"/>
                      </a:lnTo>
                      <a:lnTo>
                        <a:pt x="1163" y="340"/>
                      </a:lnTo>
                      <a:lnTo>
                        <a:pt x="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773" name="Freeform 543"/>
                <p:cNvSpPr>
                  <a:spLocks/>
                </p:cNvSpPr>
                <p:nvPr/>
              </p:nvSpPr>
              <p:spPr bwMode="auto">
                <a:xfrm>
                  <a:off x="4837" y="2022"/>
                  <a:ext cx="164" cy="44"/>
                </a:xfrm>
                <a:custGeom>
                  <a:avLst/>
                  <a:gdLst>
                    <a:gd name="T0" fmla="*/ 0 w 1149"/>
                    <a:gd name="T1" fmla="*/ 0 h 303"/>
                    <a:gd name="T2" fmla="*/ 0 w 1149"/>
                    <a:gd name="T3" fmla="*/ 0 h 303"/>
                    <a:gd name="T4" fmla="*/ 0 w 1149"/>
                    <a:gd name="T5" fmla="*/ 0 h 303"/>
                    <a:gd name="T6" fmla="*/ 0 w 1149"/>
                    <a:gd name="T7" fmla="*/ 0 h 303"/>
                    <a:gd name="T8" fmla="*/ 0 w 1149"/>
                    <a:gd name="T9" fmla="*/ 0 h 30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49"/>
                    <a:gd name="T16" fmla="*/ 0 h 303"/>
                    <a:gd name="T17" fmla="*/ 1149 w 1149"/>
                    <a:gd name="T18" fmla="*/ 303 h 30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49" h="303">
                      <a:moveTo>
                        <a:pt x="0" y="1"/>
                      </a:moveTo>
                      <a:lnTo>
                        <a:pt x="1124" y="303"/>
                      </a:lnTo>
                      <a:lnTo>
                        <a:pt x="1149" y="302"/>
                      </a:lnTo>
                      <a:lnTo>
                        <a:pt x="34" y="0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774" name="Freeform 544"/>
                <p:cNvSpPr>
                  <a:spLocks/>
                </p:cNvSpPr>
                <p:nvPr/>
              </p:nvSpPr>
              <p:spPr bwMode="auto">
                <a:xfrm>
                  <a:off x="4824" y="2025"/>
                  <a:ext cx="165" cy="48"/>
                </a:xfrm>
                <a:custGeom>
                  <a:avLst/>
                  <a:gdLst>
                    <a:gd name="T0" fmla="*/ 0 w 1155"/>
                    <a:gd name="T1" fmla="*/ 0 h 336"/>
                    <a:gd name="T2" fmla="*/ 0 w 1155"/>
                    <a:gd name="T3" fmla="*/ 0 h 336"/>
                    <a:gd name="T4" fmla="*/ 0 w 1155"/>
                    <a:gd name="T5" fmla="*/ 0 h 336"/>
                    <a:gd name="T6" fmla="*/ 0 w 1155"/>
                    <a:gd name="T7" fmla="*/ 0 h 336"/>
                    <a:gd name="T8" fmla="*/ 0 w 1155"/>
                    <a:gd name="T9" fmla="*/ 0 h 33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55"/>
                    <a:gd name="T16" fmla="*/ 0 h 336"/>
                    <a:gd name="T17" fmla="*/ 1155 w 1155"/>
                    <a:gd name="T18" fmla="*/ 336 h 3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55" h="336">
                      <a:moveTo>
                        <a:pt x="0" y="0"/>
                      </a:moveTo>
                      <a:lnTo>
                        <a:pt x="1134" y="336"/>
                      </a:lnTo>
                      <a:lnTo>
                        <a:pt x="1155" y="328"/>
                      </a:lnTo>
                      <a:lnTo>
                        <a:pt x="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258678" name="Group 545"/>
              <p:cNvGrpSpPr>
                <a:grpSpLocks/>
              </p:cNvGrpSpPr>
              <p:nvPr/>
            </p:nvGrpSpPr>
            <p:grpSpPr bwMode="auto">
              <a:xfrm>
                <a:off x="1553" y="3099"/>
                <a:ext cx="176" cy="150"/>
                <a:chOff x="4765" y="1531"/>
                <a:chExt cx="312" cy="261"/>
              </a:xfrm>
            </p:grpSpPr>
            <p:sp>
              <p:nvSpPr>
                <p:cNvPr id="258696" name="AutoShape 546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4765" y="1531"/>
                  <a:ext cx="312" cy="26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697" name="Freeform 547"/>
                <p:cNvSpPr>
                  <a:spLocks/>
                </p:cNvSpPr>
                <p:nvPr/>
              </p:nvSpPr>
              <p:spPr bwMode="auto">
                <a:xfrm>
                  <a:off x="4765" y="1534"/>
                  <a:ext cx="307" cy="258"/>
                </a:xfrm>
                <a:custGeom>
                  <a:avLst/>
                  <a:gdLst>
                    <a:gd name="T0" fmla="*/ 0 w 2150"/>
                    <a:gd name="T1" fmla="*/ 0 h 1804"/>
                    <a:gd name="T2" fmla="*/ 0 w 2150"/>
                    <a:gd name="T3" fmla="*/ 0 h 1804"/>
                    <a:gd name="T4" fmla="*/ 0 w 2150"/>
                    <a:gd name="T5" fmla="*/ 0 h 1804"/>
                    <a:gd name="T6" fmla="*/ 0 w 2150"/>
                    <a:gd name="T7" fmla="*/ 0 h 1804"/>
                    <a:gd name="T8" fmla="*/ 0 w 2150"/>
                    <a:gd name="T9" fmla="*/ 0 h 1804"/>
                    <a:gd name="T10" fmla="*/ 0 w 2150"/>
                    <a:gd name="T11" fmla="*/ 0 h 1804"/>
                    <a:gd name="T12" fmla="*/ 0 w 2150"/>
                    <a:gd name="T13" fmla="*/ 0 h 1804"/>
                    <a:gd name="T14" fmla="*/ 0 w 2150"/>
                    <a:gd name="T15" fmla="*/ 0 h 1804"/>
                    <a:gd name="T16" fmla="*/ 0 w 2150"/>
                    <a:gd name="T17" fmla="*/ 0 h 1804"/>
                    <a:gd name="T18" fmla="*/ 0 w 2150"/>
                    <a:gd name="T19" fmla="*/ 0 h 1804"/>
                    <a:gd name="T20" fmla="*/ 0 w 2150"/>
                    <a:gd name="T21" fmla="*/ 0 h 1804"/>
                    <a:gd name="T22" fmla="*/ 0 w 2150"/>
                    <a:gd name="T23" fmla="*/ 0 h 1804"/>
                    <a:gd name="T24" fmla="*/ 0 w 2150"/>
                    <a:gd name="T25" fmla="*/ 0 h 1804"/>
                    <a:gd name="T26" fmla="*/ 0 w 2150"/>
                    <a:gd name="T27" fmla="*/ 0 h 1804"/>
                    <a:gd name="T28" fmla="*/ 0 w 2150"/>
                    <a:gd name="T29" fmla="*/ 0 h 1804"/>
                    <a:gd name="T30" fmla="*/ 0 w 2150"/>
                    <a:gd name="T31" fmla="*/ 0 h 1804"/>
                    <a:gd name="T32" fmla="*/ 0 w 2150"/>
                    <a:gd name="T33" fmla="*/ 0 h 1804"/>
                    <a:gd name="T34" fmla="*/ 0 w 2150"/>
                    <a:gd name="T35" fmla="*/ 0 h 1804"/>
                    <a:gd name="T36" fmla="*/ 0 w 2150"/>
                    <a:gd name="T37" fmla="*/ 0 h 1804"/>
                    <a:gd name="T38" fmla="*/ 0 w 2150"/>
                    <a:gd name="T39" fmla="*/ 0 h 1804"/>
                    <a:gd name="T40" fmla="*/ 0 w 2150"/>
                    <a:gd name="T41" fmla="*/ 0 h 1804"/>
                    <a:gd name="T42" fmla="*/ 0 w 2150"/>
                    <a:gd name="T43" fmla="*/ 0 h 1804"/>
                    <a:gd name="T44" fmla="*/ 0 w 2150"/>
                    <a:gd name="T45" fmla="*/ 0 h 1804"/>
                    <a:gd name="T46" fmla="*/ 0 w 2150"/>
                    <a:gd name="T47" fmla="*/ 0 h 1804"/>
                    <a:gd name="T48" fmla="*/ 0 w 2150"/>
                    <a:gd name="T49" fmla="*/ 0 h 1804"/>
                    <a:gd name="T50" fmla="*/ 0 w 2150"/>
                    <a:gd name="T51" fmla="*/ 0 h 1804"/>
                    <a:gd name="T52" fmla="*/ 0 w 2150"/>
                    <a:gd name="T53" fmla="*/ 0 h 1804"/>
                    <a:gd name="T54" fmla="*/ 0 w 2150"/>
                    <a:gd name="T55" fmla="*/ 0 h 1804"/>
                    <a:gd name="T56" fmla="*/ 0 w 2150"/>
                    <a:gd name="T57" fmla="*/ 0 h 1804"/>
                    <a:gd name="T58" fmla="*/ 0 w 2150"/>
                    <a:gd name="T59" fmla="*/ 0 h 1804"/>
                    <a:gd name="T60" fmla="*/ 0 w 2150"/>
                    <a:gd name="T61" fmla="*/ 0 h 1804"/>
                    <a:gd name="T62" fmla="*/ 0 w 2150"/>
                    <a:gd name="T63" fmla="*/ 0 h 1804"/>
                    <a:gd name="T64" fmla="*/ 0 w 2150"/>
                    <a:gd name="T65" fmla="*/ 0 h 1804"/>
                    <a:gd name="T66" fmla="*/ 0 w 2150"/>
                    <a:gd name="T67" fmla="*/ 0 h 1804"/>
                    <a:gd name="T68" fmla="*/ 0 w 2150"/>
                    <a:gd name="T69" fmla="*/ 0 h 1804"/>
                    <a:gd name="T70" fmla="*/ 0 w 2150"/>
                    <a:gd name="T71" fmla="*/ 0 h 1804"/>
                    <a:gd name="T72" fmla="*/ 0 w 2150"/>
                    <a:gd name="T73" fmla="*/ 0 h 1804"/>
                    <a:gd name="T74" fmla="*/ 0 w 2150"/>
                    <a:gd name="T75" fmla="*/ 0 h 1804"/>
                    <a:gd name="T76" fmla="*/ 0 w 2150"/>
                    <a:gd name="T77" fmla="*/ 0 h 1804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w 2150"/>
                    <a:gd name="T118" fmla="*/ 0 h 1804"/>
                    <a:gd name="T119" fmla="*/ 2150 w 2150"/>
                    <a:gd name="T120" fmla="*/ 1804 h 1804"/>
                  </a:gdLst>
                  <a:ahLst/>
                  <a:cxnLst>
                    <a:cxn ang="T78">
                      <a:pos x="T0" y="T1"/>
                    </a:cxn>
                    <a:cxn ang="T79">
                      <a:pos x="T2" y="T3"/>
                    </a:cxn>
                    <a:cxn ang="T80">
                      <a:pos x="T4" y="T5"/>
                    </a:cxn>
                    <a:cxn ang="T81">
                      <a:pos x="T6" y="T7"/>
                    </a:cxn>
                    <a:cxn ang="T82">
                      <a:pos x="T8" y="T9"/>
                    </a:cxn>
                    <a:cxn ang="T83">
                      <a:pos x="T10" y="T11"/>
                    </a:cxn>
                    <a:cxn ang="T84">
                      <a:pos x="T12" y="T13"/>
                    </a:cxn>
                    <a:cxn ang="T85">
                      <a:pos x="T14" y="T15"/>
                    </a:cxn>
                    <a:cxn ang="T86">
                      <a:pos x="T16" y="T17"/>
                    </a:cxn>
                    <a:cxn ang="T87">
                      <a:pos x="T18" y="T19"/>
                    </a:cxn>
                    <a:cxn ang="T88">
                      <a:pos x="T20" y="T21"/>
                    </a:cxn>
                    <a:cxn ang="T89">
                      <a:pos x="T22" y="T23"/>
                    </a:cxn>
                    <a:cxn ang="T90">
                      <a:pos x="T24" y="T25"/>
                    </a:cxn>
                    <a:cxn ang="T91">
                      <a:pos x="T26" y="T27"/>
                    </a:cxn>
                    <a:cxn ang="T92">
                      <a:pos x="T28" y="T29"/>
                    </a:cxn>
                    <a:cxn ang="T93">
                      <a:pos x="T30" y="T31"/>
                    </a:cxn>
                    <a:cxn ang="T94">
                      <a:pos x="T32" y="T33"/>
                    </a:cxn>
                    <a:cxn ang="T95">
                      <a:pos x="T34" y="T35"/>
                    </a:cxn>
                    <a:cxn ang="T96">
                      <a:pos x="T36" y="T37"/>
                    </a:cxn>
                    <a:cxn ang="T97">
                      <a:pos x="T38" y="T39"/>
                    </a:cxn>
                    <a:cxn ang="T98">
                      <a:pos x="T40" y="T41"/>
                    </a:cxn>
                    <a:cxn ang="T99">
                      <a:pos x="T42" y="T43"/>
                    </a:cxn>
                    <a:cxn ang="T100">
                      <a:pos x="T44" y="T45"/>
                    </a:cxn>
                    <a:cxn ang="T101">
                      <a:pos x="T46" y="T47"/>
                    </a:cxn>
                    <a:cxn ang="T102">
                      <a:pos x="T48" y="T49"/>
                    </a:cxn>
                    <a:cxn ang="T103">
                      <a:pos x="T50" y="T51"/>
                    </a:cxn>
                    <a:cxn ang="T104">
                      <a:pos x="T52" y="T53"/>
                    </a:cxn>
                    <a:cxn ang="T105">
                      <a:pos x="T54" y="T55"/>
                    </a:cxn>
                    <a:cxn ang="T106">
                      <a:pos x="T56" y="T57"/>
                    </a:cxn>
                    <a:cxn ang="T107">
                      <a:pos x="T58" y="T59"/>
                    </a:cxn>
                    <a:cxn ang="T108">
                      <a:pos x="T60" y="T61"/>
                    </a:cxn>
                    <a:cxn ang="T109">
                      <a:pos x="T62" y="T63"/>
                    </a:cxn>
                    <a:cxn ang="T110">
                      <a:pos x="T64" y="T65"/>
                    </a:cxn>
                    <a:cxn ang="T111">
                      <a:pos x="T66" y="T67"/>
                    </a:cxn>
                    <a:cxn ang="T112">
                      <a:pos x="T68" y="T69"/>
                    </a:cxn>
                    <a:cxn ang="T113">
                      <a:pos x="T70" y="T71"/>
                    </a:cxn>
                    <a:cxn ang="T114">
                      <a:pos x="T72" y="T73"/>
                    </a:cxn>
                    <a:cxn ang="T115">
                      <a:pos x="T74" y="T75"/>
                    </a:cxn>
                    <a:cxn ang="T116">
                      <a:pos x="T76" y="T77"/>
                    </a:cxn>
                  </a:cxnLst>
                  <a:rect l="T117" t="T118" r="T119" b="T120"/>
                  <a:pathLst>
                    <a:path w="2150" h="1804">
                      <a:moveTo>
                        <a:pt x="582" y="239"/>
                      </a:moveTo>
                      <a:lnTo>
                        <a:pt x="606" y="129"/>
                      </a:lnTo>
                      <a:lnTo>
                        <a:pt x="607" y="129"/>
                      </a:lnTo>
                      <a:lnTo>
                        <a:pt x="611" y="128"/>
                      </a:lnTo>
                      <a:lnTo>
                        <a:pt x="616" y="125"/>
                      </a:lnTo>
                      <a:lnTo>
                        <a:pt x="623" y="123"/>
                      </a:lnTo>
                      <a:lnTo>
                        <a:pt x="633" y="120"/>
                      </a:lnTo>
                      <a:lnTo>
                        <a:pt x="645" y="115"/>
                      </a:lnTo>
                      <a:lnTo>
                        <a:pt x="659" y="112"/>
                      </a:lnTo>
                      <a:lnTo>
                        <a:pt x="676" y="107"/>
                      </a:lnTo>
                      <a:lnTo>
                        <a:pt x="694" y="101"/>
                      </a:lnTo>
                      <a:lnTo>
                        <a:pt x="715" y="95"/>
                      </a:lnTo>
                      <a:lnTo>
                        <a:pt x="738" y="90"/>
                      </a:lnTo>
                      <a:lnTo>
                        <a:pt x="763" y="84"/>
                      </a:lnTo>
                      <a:lnTo>
                        <a:pt x="790" y="78"/>
                      </a:lnTo>
                      <a:lnTo>
                        <a:pt x="820" y="71"/>
                      </a:lnTo>
                      <a:lnTo>
                        <a:pt x="852" y="64"/>
                      </a:lnTo>
                      <a:lnTo>
                        <a:pt x="886" y="59"/>
                      </a:lnTo>
                      <a:lnTo>
                        <a:pt x="922" y="52"/>
                      </a:lnTo>
                      <a:lnTo>
                        <a:pt x="961" y="46"/>
                      </a:lnTo>
                      <a:lnTo>
                        <a:pt x="1002" y="40"/>
                      </a:lnTo>
                      <a:lnTo>
                        <a:pt x="1044" y="35"/>
                      </a:lnTo>
                      <a:lnTo>
                        <a:pt x="1090" y="29"/>
                      </a:lnTo>
                      <a:lnTo>
                        <a:pt x="1138" y="23"/>
                      </a:lnTo>
                      <a:lnTo>
                        <a:pt x="1187" y="18"/>
                      </a:lnTo>
                      <a:lnTo>
                        <a:pt x="1240" y="14"/>
                      </a:lnTo>
                      <a:lnTo>
                        <a:pt x="1294" y="10"/>
                      </a:lnTo>
                      <a:lnTo>
                        <a:pt x="1350" y="7"/>
                      </a:lnTo>
                      <a:lnTo>
                        <a:pt x="1410" y="4"/>
                      </a:lnTo>
                      <a:lnTo>
                        <a:pt x="1470" y="1"/>
                      </a:lnTo>
                      <a:lnTo>
                        <a:pt x="1535" y="0"/>
                      </a:lnTo>
                      <a:lnTo>
                        <a:pt x="1601" y="0"/>
                      </a:lnTo>
                      <a:lnTo>
                        <a:pt x="1668" y="0"/>
                      </a:lnTo>
                      <a:lnTo>
                        <a:pt x="1739" y="1"/>
                      </a:lnTo>
                      <a:lnTo>
                        <a:pt x="1816" y="44"/>
                      </a:lnTo>
                      <a:lnTo>
                        <a:pt x="1799" y="248"/>
                      </a:lnTo>
                      <a:lnTo>
                        <a:pt x="1804" y="251"/>
                      </a:lnTo>
                      <a:lnTo>
                        <a:pt x="1820" y="259"/>
                      </a:lnTo>
                      <a:lnTo>
                        <a:pt x="1842" y="272"/>
                      </a:lnTo>
                      <a:lnTo>
                        <a:pt x="1868" y="292"/>
                      </a:lnTo>
                      <a:lnTo>
                        <a:pt x="1896" y="318"/>
                      </a:lnTo>
                      <a:lnTo>
                        <a:pt x="1920" y="351"/>
                      </a:lnTo>
                      <a:lnTo>
                        <a:pt x="1939" y="390"/>
                      </a:lnTo>
                      <a:lnTo>
                        <a:pt x="1951" y="436"/>
                      </a:lnTo>
                      <a:lnTo>
                        <a:pt x="2125" y="593"/>
                      </a:lnTo>
                      <a:lnTo>
                        <a:pt x="2078" y="1009"/>
                      </a:lnTo>
                      <a:lnTo>
                        <a:pt x="1799" y="1149"/>
                      </a:lnTo>
                      <a:lnTo>
                        <a:pt x="2129" y="1247"/>
                      </a:lnTo>
                      <a:lnTo>
                        <a:pt x="2131" y="1251"/>
                      </a:lnTo>
                      <a:lnTo>
                        <a:pt x="2137" y="1264"/>
                      </a:lnTo>
                      <a:lnTo>
                        <a:pt x="2143" y="1284"/>
                      </a:lnTo>
                      <a:lnTo>
                        <a:pt x="2149" y="1310"/>
                      </a:lnTo>
                      <a:lnTo>
                        <a:pt x="2150" y="1342"/>
                      </a:lnTo>
                      <a:lnTo>
                        <a:pt x="2147" y="1380"/>
                      </a:lnTo>
                      <a:lnTo>
                        <a:pt x="2136" y="1423"/>
                      </a:lnTo>
                      <a:lnTo>
                        <a:pt x="2117" y="1468"/>
                      </a:lnTo>
                      <a:lnTo>
                        <a:pt x="1244" y="1804"/>
                      </a:lnTo>
                      <a:lnTo>
                        <a:pt x="0" y="1413"/>
                      </a:lnTo>
                      <a:lnTo>
                        <a:pt x="22" y="1367"/>
                      </a:lnTo>
                      <a:lnTo>
                        <a:pt x="212" y="1302"/>
                      </a:lnTo>
                      <a:lnTo>
                        <a:pt x="212" y="248"/>
                      </a:lnTo>
                      <a:lnTo>
                        <a:pt x="213" y="247"/>
                      </a:lnTo>
                      <a:lnTo>
                        <a:pt x="217" y="244"/>
                      </a:lnTo>
                      <a:lnTo>
                        <a:pt x="223" y="240"/>
                      </a:lnTo>
                      <a:lnTo>
                        <a:pt x="232" y="234"/>
                      </a:lnTo>
                      <a:lnTo>
                        <a:pt x="245" y="228"/>
                      </a:lnTo>
                      <a:lnTo>
                        <a:pt x="258" y="221"/>
                      </a:lnTo>
                      <a:lnTo>
                        <a:pt x="276" y="214"/>
                      </a:lnTo>
                      <a:lnTo>
                        <a:pt x="294" y="207"/>
                      </a:lnTo>
                      <a:lnTo>
                        <a:pt x="316" y="201"/>
                      </a:lnTo>
                      <a:lnTo>
                        <a:pt x="340" y="197"/>
                      </a:lnTo>
                      <a:lnTo>
                        <a:pt x="366" y="194"/>
                      </a:lnTo>
                      <a:lnTo>
                        <a:pt x="393" y="192"/>
                      </a:lnTo>
                      <a:lnTo>
                        <a:pt x="424" y="193"/>
                      </a:lnTo>
                      <a:lnTo>
                        <a:pt x="457" y="197"/>
                      </a:lnTo>
                      <a:lnTo>
                        <a:pt x="493" y="203"/>
                      </a:lnTo>
                      <a:lnTo>
                        <a:pt x="529" y="214"/>
                      </a:lnTo>
                      <a:lnTo>
                        <a:pt x="582" y="239"/>
                      </a:lnTo>
                      <a:close/>
                    </a:path>
                  </a:pathLst>
                </a:custGeom>
                <a:solidFill>
                  <a:srgbClr val="DDDD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698" name="Freeform 548"/>
                <p:cNvSpPr>
                  <a:spLocks/>
                </p:cNvSpPr>
                <p:nvPr/>
              </p:nvSpPr>
              <p:spPr bwMode="auto">
                <a:xfrm>
                  <a:off x="4882" y="1584"/>
                  <a:ext cx="163" cy="111"/>
                </a:xfrm>
                <a:custGeom>
                  <a:avLst/>
                  <a:gdLst>
                    <a:gd name="T0" fmla="*/ 0 w 1139"/>
                    <a:gd name="T1" fmla="*/ 0 h 778"/>
                    <a:gd name="T2" fmla="*/ 0 w 1139"/>
                    <a:gd name="T3" fmla="*/ 0 h 778"/>
                    <a:gd name="T4" fmla="*/ 0 w 1139"/>
                    <a:gd name="T5" fmla="*/ 0 h 778"/>
                    <a:gd name="T6" fmla="*/ 0 w 1139"/>
                    <a:gd name="T7" fmla="*/ 0 h 778"/>
                    <a:gd name="T8" fmla="*/ 0 w 1139"/>
                    <a:gd name="T9" fmla="*/ 0 h 778"/>
                    <a:gd name="T10" fmla="*/ 0 w 1139"/>
                    <a:gd name="T11" fmla="*/ 0 h 778"/>
                    <a:gd name="T12" fmla="*/ 0 w 1139"/>
                    <a:gd name="T13" fmla="*/ 0 h 778"/>
                    <a:gd name="T14" fmla="*/ 0 w 1139"/>
                    <a:gd name="T15" fmla="*/ 0 h 778"/>
                    <a:gd name="T16" fmla="*/ 0 w 1139"/>
                    <a:gd name="T17" fmla="*/ 0 h 778"/>
                    <a:gd name="T18" fmla="*/ 0 w 1139"/>
                    <a:gd name="T19" fmla="*/ 0 h 778"/>
                    <a:gd name="T20" fmla="*/ 0 w 1139"/>
                    <a:gd name="T21" fmla="*/ 0 h 778"/>
                    <a:gd name="T22" fmla="*/ 0 w 1139"/>
                    <a:gd name="T23" fmla="*/ 0 h 778"/>
                    <a:gd name="T24" fmla="*/ 0 w 1139"/>
                    <a:gd name="T25" fmla="*/ 0 h 778"/>
                    <a:gd name="T26" fmla="*/ 0 w 1139"/>
                    <a:gd name="T27" fmla="*/ 0 h 778"/>
                    <a:gd name="T28" fmla="*/ 0 w 1139"/>
                    <a:gd name="T29" fmla="*/ 0 h 778"/>
                    <a:gd name="T30" fmla="*/ 0 w 1139"/>
                    <a:gd name="T31" fmla="*/ 0 h 778"/>
                    <a:gd name="T32" fmla="*/ 0 w 1139"/>
                    <a:gd name="T33" fmla="*/ 0 h 778"/>
                    <a:gd name="T34" fmla="*/ 0 w 1139"/>
                    <a:gd name="T35" fmla="*/ 0 h 778"/>
                    <a:gd name="T36" fmla="*/ 0 w 1139"/>
                    <a:gd name="T37" fmla="*/ 0 h 778"/>
                    <a:gd name="T38" fmla="*/ 0 w 1139"/>
                    <a:gd name="T39" fmla="*/ 0 h 778"/>
                    <a:gd name="T40" fmla="*/ 0 w 1139"/>
                    <a:gd name="T41" fmla="*/ 0 h 778"/>
                    <a:gd name="T42" fmla="*/ 0 w 1139"/>
                    <a:gd name="T43" fmla="*/ 0 h 778"/>
                    <a:gd name="T44" fmla="*/ 0 w 1139"/>
                    <a:gd name="T45" fmla="*/ 0 h 778"/>
                    <a:gd name="T46" fmla="*/ 0 w 1139"/>
                    <a:gd name="T47" fmla="*/ 0 h 778"/>
                    <a:gd name="T48" fmla="*/ 0 w 1139"/>
                    <a:gd name="T49" fmla="*/ 0 h 778"/>
                    <a:gd name="T50" fmla="*/ 0 w 1139"/>
                    <a:gd name="T51" fmla="*/ 0 h 778"/>
                    <a:gd name="T52" fmla="*/ 0 w 1139"/>
                    <a:gd name="T53" fmla="*/ 0 h 778"/>
                    <a:gd name="T54" fmla="*/ 0 w 1139"/>
                    <a:gd name="T55" fmla="*/ 0 h 778"/>
                    <a:gd name="T56" fmla="*/ 0 w 1139"/>
                    <a:gd name="T57" fmla="*/ 0 h 778"/>
                    <a:gd name="T58" fmla="*/ 0 w 1139"/>
                    <a:gd name="T59" fmla="*/ 0 h 778"/>
                    <a:gd name="T60" fmla="*/ 0 w 1139"/>
                    <a:gd name="T61" fmla="*/ 0 h 778"/>
                    <a:gd name="T62" fmla="*/ 0 w 1139"/>
                    <a:gd name="T63" fmla="*/ 0 h 778"/>
                    <a:gd name="T64" fmla="*/ 0 w 1139"/>
                    <a:gd name="T65" fmla="*/ 0 h 778"/>
                    <a:gd name="T66" fmla="*/ 0 w 1139"/>
                    <a:gd name="T67" fmla="*/ 0 h 778"/>
                    <a:gd name="T68" fmla="*/ 0 w 1139"/>
                    <a:gd name="T69" fmla="*/ 0 h 778"/>
                    <a:gd name="T70" fmla="*/ 0 w 1139"/>
                    <a:gd name="T71" fmla="*/ 0 h 778"/>
                    <a:gd name="T72" fmla="*/ 0 w 1139"/>
                    <a:gd name="T73" fmla="*/ 0 h 778"/>
                    <a:gd name="T74" fmla="*/ 0 w 1139"/>
                    <a:gd name="T75" fmla="*/ 0 h 778"/>
                    <a:gd name="T76" fmla="*/ 0 w 1139"/>
                    <a:gd name="T77" fmla="*/ 0 h 778"/>
                    <a:gd name="T78" fmla="*/ 0 w 1139"/>
                    <a:gd name="T79" fmla="*/ 0 h 778"/>
                    <a:gd name="T80" fmla="*/ 0 w 1139"/>
                    <a:gd name="T81" fmla="*/ 0 h 778"/>
                    <a:gd name="T82" fmla="*/ 0 w 1139"/>
                    <a:gd name="T83" fmla="*/ 0 h 778"/>
                    <a:gd name="T84" fmla="*/ 0 w 1139"/>
                    <a:gd name="T85" fmla="*/ 0 h 778"/>
                    <a:gd name="T86" fmla="*/ 0 w 1139"/>
                    <a:gd name="T87" fmla="*/ 0 h 778"/>
                    <a:gd name="T88" fmla="*/ 0 w 1139"/>
                    <a:gd name="T89" fmla="*/ 0 h 778"/>
                    <a:gd name="T90" fmla="*/ 0 w 1139"/>
                    <a:gd name="T91" fmla="*/ 0 h 778"/>
                    <a:gd name="T92" fmla="*/ 0 w 1139"/>
                    <a:gd name="T93" fmla="*/ 0 h 778"/>
                    <a:gd name="T94" fmla="*/ 0 w 1139"/>
                    <a:gd name="T95" fmla="*/ 0 h 778"/>
                    <a:gd name="T96" fmla="*/ 0 w 1139"/>
                    <a:gd name="T97" fmla="*/ 0 h 778"/>
                    <a:gd name="T98" fmla="*/ 0 w 1139"/>
                    <a:gd name="T99" fmla="*/ 0 h 778"/>
                    <a:gd name="T100" fmla="*/ 0 w 1139"/>
                    <a:gd name="T101" fmla="*/ 0 h 778"/>
                    <a:gd name="T102" fmla="*/ 0 w 1139"/>
                    <a:gd name="T103" fmla="*/ 0 h 778"/>
                    <a:gd name="T104" fmla="*/ 0 w 1139"/>
                    <a:gd name="T105" fmla="*/ 0 h 778"/>
                    <a:gd name="T106" fmla="*/ 0 w 1139"/>
                    <a:gd name="T107" fmla="*/ 0 h 778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w 1139"/>
                    <a:gd name="T163" fmla="*/ 0 h 778"/>
                    <a:gd name="T164" fmla="*/ 1139 w 1139"/>
                    <a:gd name="T165" fmla="*/ 778 h 778"/>
                  </a:gdLst>
                  <a:ahLst/>
                  <a:cxnLst>
                    <a:cxn ang="T108">
                      <a:pos x="T0" y="T1"/>
                    </a:cxn>
                    <a:cxn ang="T109">
                      <a:pos x="T2" y="T3"/>
                    </a:cxn>
                    <a:cxn ang="T110">
                      <a:pos x="T4" y="T5"/>
                    </a:cxn>
                    <a:cxn ang="T111">
                      <a:pos x="T6" y="T7"/>
                    </a:cxn>
                    <a:cxn ang="T112">
                      <a:pos x="T8" y="T9"/>
                    </a:cxn>
                    <a:cxn ang="T113">
                      <a:pos x="T10" y="T11"/>
                    </a:cxn>
                    <a:cxn ang="T114">
                      <a:pos x="T12" y="T13"/>
                    </a:cxn>
                    <a:cxn ang="T115">
                      <a:pos x="T14" y="T15"/>
                    </a:cxn>
                    <a:cxn ang="T116">
                      <a:pos x="T16" y="T17"/>
                    </a:cxn>
                    <a:cxn ang="T117">
                      <a:pos x="T18" y="T19"/>
                    </a:cxn>
                    <a:cxn ang="T118">
                      <a:pos x="T20" y="T21"/>
                    </a:cxn>
                    <a:cxn ang="T119">
                      <a:pos x="T22" y="T23"/>
                    </a:cxn>
                    <a:cxn ang="T120">
                      <a:pos x="T24" y="T25"/>
                    </a:cxn>
                    <a:cxn ang="T121">
                      <a:pos x="T26" y="T27"/>
                    </a:cxn>
                    <a:cxn ang="T122">
                      <a:pos x="T28" y="T29"/>
                    </a:cxn>
                    <a:cxn ang="T123">
                      <a:pos x="T30" y="T31"/>
                    </a:cxn>
                    <a:cxn ang="T124">
                      <a:pos x="T32" y="T33"/>
                    </a:cxn>
                    <a:cxn ang="T125">
                      <a:pos x="T34" y="T35"/>
                    </a:cxn>
                    <a:cxn ang="T126">
                      <a:pos x="T36" y="T37"/>
                    </a:cxn>
                    <a:cxn ang="T127">
                      <a:pos x="T38" y="T39"/>
                    </a:cxn>
                    <a:cxn ang="T128">
                      <a:pos x="T40" y="T41"/>
                    </a:cxn>
                    <a:cxn ang="T129">
                      <a:pos x="T42" y="T43"/>
                    </a:cxn>
                    <a:cxn ang="T130">
                      <a:pos x="T44" y="T45"/>
                    </a:cxn>
                    <a:cxn ang="T131">
                      <a:pos x="T46" y="T47"/>
                    </a:cxn>
                    <a:cxn ang="T132">
                      <a:pos x="T48" y="T49"/>
                    </a:cxn>
                    <a:cxn ang="T133">
                      <a:pos x="T50" y="T51"/>
                    </a:cxn>
                    <a:cxn ang="T134">
                      <a:pos x="T52" y="T53"/>
                    </a:cxn>
                    <a:cxn ang="T135">
                      <a:pos x="T54" y="T55"/>
                    </a:cxn>
                    <a:cxn ang="T136">
                      <a:pos x="T56" y="T57"/>
                    </a:cxn>
                    <a:cxn ang="T137">
                      <a:pos x="T58" y="T59"/>
                    </a:cxn>
                    <a:cxn ang="T138">
                      <a:pos x="T60" y="T61"/>
                    </a:cxn>
                    <a:cxn ang="T139">
                      <a:pos x="T62" y="T63"/>
                    </a:cxn>
                    <a:cxn ang="T140">
                      <a:pos x="T64" y="T65"/>
                    </a:cxn>
                    <a:cxn ang="T141">
                      <a:pos x="T66" y="T67"/>
                    </a:cxn>
                    <a:cxn ang="T142">
                      <a:pos x="T68" y="T69"/>
                    </a:cxn>
                    <a:cxn ang="T143">
                      <a:pos x="T70" y="T71"/>
                    </a:cxn>
                    <a:cxn ang="T144">
                      <a:pos x="T72" y="T73"/>
                    </a:cxn>
                    <a:cxn ang="T145">
                      <a:pos x="T74" y="T75"/>
                    </a:cxn>
                    <a:cxn ang="T146">
                      <a:pos x="T76" y="T77"/>
                    </a:cxn>
                    <a:cxn ang="T147">
                      <a:pos x="T78" y="T79"/>
                    </a:cxn>
                    <a:cxn ang="T148">
                      <a:pos x="T80" y="T81"/>
                    </a:cxn>
                    <a:cxn ang="T149">
                      <a:pos x="T82" y="T83"/>
                    </a:cxn>
                    <a:cxn ang="T150">
                      <a:pos x="T84" y="T85"/>
                    </a:cxn>
                    <a:cxn ang="T151">
                      <a:pos x="T86" y="T87"/>
                    </a:cxn>
                    <a:cxn ang="T152">
                      <a:pos x="T88" y="T89"/>
                    </a:cxn>
                    <a:cxn ang="T153">
                      <a:pos x="T90" y="T91"/>
                    </a:cxn>
                    <a:cxn ang="T154">
                      <a:pos x="T92" y="T93"/>
                    </a:cxn>
                    <a:cxn ang="T155">
                      <a:pos x="T94" y="T95"/>
                    </a:cxn>
                    <a:cxn ang="T156">
                      <a:pos x="T96" y="T97"/>
                    </a:cxn>
                    <a:cxn ang="T157">
                      <a:pos x="T98" y="T99"/>
                    </a:cxn>
                    <a:cxn ang="T158">
                      <a:pos x="T100" y="T101"/>
                    </a:cxn>
                    <a:cxn ang="T159">
                      <a:pos x="T102" y="T103"/>
                    </a:cxn>
                    <a:cxn ang="T160">
                      <a:pos x="T104" y="T105"/>
                    </a:cxn>
                    <a:cxn ang="T161">
                      <a:pos x="T106" y="T107"/>
                    </a:cxn>
                  </a:cxnLst>
                  <a:rect l="T162" t="T163" r="T164" b="T165"/>
                  <a:pathLst>
                    <a:path w="1139" h="778">
                      <a:moveTo>
                        <a:pt x="7" y="587"/>
                      </a:moveTo>
                      <a:lnTo>
                        <a:pt x="0" y="682"/>
                      </a:lnTo>
                      <a:lnTo>
                        <a:pt x="742" y="778"/>
                      </a:lnTo>
                      <a:lnTo>
                        <a:pt x="748" y="775"/>
                      </a:lnTo>
                      <a:lnTo>
                        <a:pt x="763" y="767"/>
                      </a:lnTo>
                      <a:lnTo>
                        <a:pt x="787" y="755"/>
                      </a:lnTo>
                      <a:lnTo>
                        <a:pt x="816" y="737"/>
                      </a:lnTo>
                      <a:lnTo>
                        <a:pt x="852" y="714"/>
                      </a:lnTo>
                      <a:lnTo>
                        <a:pt x="891" y="686"/>
                      </a:lnTo>
                      <a:lnTo>
                        <a:pt x="932" y="652"/>
                      </a:lnTo>
                      <a:lnTo>
                        <a:pt x="973" y="613"/>
                      </a:lnTo>
                      <a:lnTo>
                        <a:pt x="1013" y="570"/>
                      </a:lnTo>
                      <a:lnTo>
                        <a:pt x="1051" y="521"/>
                      </a:lnTo>
                      <a:lnTo>
                        <a:pt x="1083" y="466"/>
                      </a:lnTo>
                      <a:lnTo>
                        <a:pt x="1109" y="406"/>
                      </a:lnTo>
                      <a:lnTo>
                        <a:pt x="1129" y="342"/>
                      </a:lnTo>
                      <a:lnTo>
                        <a:pt x="1139" y="271"/>
                      </a:lnTo>
                      <a:lnTo>
                        <a:pt x="1138" y="196"/>
                      </a:lnTo>
                      <a:lnTo>
                        <a:pt x="1124" y="115"/>
                      </a:lnTo>
                      <a:lnTo>
                        <a:pt x="1122" y="110"/>
                      </a:lnTo>
                      <a:lnTo>
                        <a:pt x="1115" y="97"/>
                      </a:lnTo>
                      <a:lnTo>
                        <a:pt x="1102" y="80"/>
                      </a:lnTo>
                      <a:lnTo>
                        <a:pt x="1086" y="59"/>
                      </a:lnTo>
                      <a:lnTo>
                        <a:pt x="1066" y="39"/>
                      </a:lnTo>
                      <a:lnTo>
                        <a:pt x="1041" y="20"/>
                      </a:lnTo>
                      <a:lnTo>
                        <a:pt x="1011" y="7"/>
                      </a:lnTo>
                      <a:lnTo>
                        <a:pt x="978" y="0"/>
                      </a:lnTo>
                      <a:lnTo>
                        <a:pt x="982" y="12"/>
                      </a:lnTo>
                      <a:lnTo>
                        <a:pt x="994" y="46"/>
                      </a:lnTo>
                      <a:lnTo>
                        <a:pt x="1007" y="100"/>
                      </a:lnTo>
                      <a:lnTo>
                        <a:pt x="1019" y="169"/>
                      </a:lnTo>
                      <a:lnTo>
                        <a:pt x="1022" y="252"/>
                      </a:lnTo>
                      <a:lnTo>
                        <a:pt x="1013" y="344"/>
                      </a:lnTo>
                      <a:lnTo>
                        <a:pt x="987" y="444"/>
                      </a:lnTo>
                      <a:lnTo>
                        <a:pt x="940" y="549"/>
                      </a:lnTo>
                      <a:lnTo>
                        <a:pt x="939" y="550"/>
                      </a:lnTo>
                      <a:lnTo>
                        <a:pt x="934" y="553"/>
                      </a:lnTo>
                      <a:lnTo>
                        <a:pt x="927" y="559"/>
                      </a:lnTo>
                      <a:lnTo>
                        <a:pt x="917" y="567"/>
                      </a:lnTo>
                      <a:lnTo>
                        <a:pt x="904" y="575"/>
                      </a:lnTo>
                      <a:lnTo>
                        <a:pt x="890" y="585"/>
                      </a:lnTo>
                      <a:lnTo>
                        <a:pt x="871" y="594"/>
                      </a:lnTo>
                      <a:lnTo>
                        <a:pt x="851" y="603"/>
                      </a:lnTo>
                      <a:lnTo>
                        <a:pt x="828" y="611"/>
                      </a:lnTo>
                      <a:lnTo>
                        <a:pt x="802" y="619"/>
                      </a:lnTo>
                      <a:lnTo>
                        <a:pt x="773" y="625"/>
                      </a:lnTo>
                      <a:lnTo>
                        <a:pt x="741" y="629"/>
                      </a:lnTo>
                      <a:lnTo>
                        <a:pt x="708" y="630"/>
                      </a:lnTo>
                      <a:lnTo>
                        <a:pt x="671" y="629"/>
                      </a:lnTo>
                      <a:lnTo>
                        <a:pt x="631" y="626"/>
                      </a:lnTo>
                      <a:lnTo>
                        <a:pt x="590" y="618"/>
                      </a:lnTo>
                      <a:lnTo>
                        <a:pt x="590" y="720"/>
                      </a:lnTo>
                      <a:lnTo>
                        <a:pt x="26" y="663"/>
                      </a:lnTo>
                      <a:lnTo>
                        <a:pt x="7" y="587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699" name="Freeform 549"/>
                <p:cNvSpPr>
                  <a:spLocks/>
                </p:cNvSpPr>
                <p:nvPr/>
              </p:nvSpPr>
              <p:spPr bwMode="auto">
                <a:xfrm>
                  <a:off x="4862" y="1693"/>
                  <a:ext cx="119" cy="38"/>
                </a:xfrm>
                <a:custGeom>
                  <a:avLst/>
                  <a:gdLst>
                    <a:gd name="T0" fmla="*/ 0 w 837"/>
                    <a:gd name="T1" fmla="*/ 0 h 269"/>
                    <a:gd name="T2" fmla="*/ 0 w 837"/>
                    <a:gd name="T3" fmla="*/ 0 h 269"/>
                    <a:gd name="T4" fmla="*/ 0 w 837"/>
                    <a:gd name="T5" fmla="*/ 0 h 269"/>
                    <a:gd name="T6" fmla="*/ 0 w 837"/>
                    <a:gd name="T7" fmla="*/ 0 h 269"/>
                    <a:gd name="T8" fmla="*/ 0 w 837"/>
                    <a:gd name="T9" fmla="*/ 0 h 26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837"/>
                    <a:gd name="T16" fmla="*/ 0 h 269"/>
                    <a:gd name="T17" fmla="*/ 837 w 837"/>
                    <a:gd name="T18" fmla="*/ 269 h 26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837" h="269">
                      <a:moveTo>
                        <a:pt x="837" y="96"/>
                      </a:moveTo>
                      <a:lnTo>
                        <a:pt x="12" y="0"/>
                      </a:lnTo>
                      <a:lnTo>
                        <a:pt x="0" y="96"/>
                      </a:lnTo>
                      <a:lnTo>
                        <a:pt x="812" y="269"/>
                      </a:lnTo>
                      <a:lnTo>
                        <a:pt x="837" y="9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700" name="Freeform 550"/>
                <p:cNvSpPr>
                  <a:spLocks/>
                </p:cNvSpPr>
                <p:nvPr/>
              </p:nvSpPr>
              <p:spPr bwMode="auto">
                <a:xfrm>
                  <a:off x="4921" y="1705"/>
                  <a:ext cx="51" cy="18"/>
                </a:xfrm>
                <a:custGeom>
                  <a:avLst/>
                  <a:gdLst>
                    <a:gd name="T0" fmla="*/ 0 w 358"/>
                    <a:gd name="T1" fmla="*/ 0 h 122"/>
                    <a:gd name="T2" fmla="*/ 0 w 358"/>
                    <a:gd name="T3" fmla="*/ 0 h 122"/>
                    <a:gd name="T4" fmla="*/ 0 w 358"/>
                    <a:gd name="T5" fmla="*/ 0 h 122"/>
                    <a:gd name="T6" fmla="*/ 0 w 358"/>
                    <a:gd name="T7" fmla="*/ 0 h 122"/>
                    <a:gd name="T8" fmla="*/ 0 w 358"/>
                    <a:gd name="T9" fmla="*/ 0 h 12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58"/>
                    <a:gd name="T16" fmla="*/ 0 h 122"/>
                    <a:gd name="T17" fmla="*/ 358 w 358"/>
                    <a:gd name="T18" fmla="*/ 122 h 12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58" h="122">
                      <a:moveTo>
                        <a:pt x="358" y="53"/>
                      </a:moveTo>
                      <a:lnTo>
                        <a:pt x="5" y="0"/>
                      </a:lnTo>
                      <a:lnTo>
                        <a:pt x="0" y="51"/>
                      </a:lnTo>
                      <a:lnTo>
                        <a:pt x="348" y="122"/>
                      </a:lnTo>
                      <a:lnTo>
                        <a:pt x="358" y="53"/>
                      </a:lnTo>
                      <a:close/>
                    </a:path>
                  </a:pathLst>
                </a:custGeom>
                <a:solidFill>
                  <a:schemeClr val="folHlink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701" name="Freeform 551"/>
                <p:cNvSpPr>
                  <a:spLocks/>
                </p:cNvSpPr>
                <p:nvPr/>
              </p:nvSpPr>
              <p:spPr bwMode="auto">
                <a:xfrm>
                  <a:off x="4869" y="1696"/>
                  <a:ext cx="34" cy="13"/>
                </a:xfrm>
                <a:custGeom>
                  <a:avLst/>
                  <a:gdLst>
                    <a:gd name="T0" fmla="*/ 0 w 239"/>
                    <a:gd name="T1" fmla="*/ 0 h 91"/>
                    <a:gd name="T2" fmla="*/ 0 w 239"/>
                    <a:gd name="T3" fmla="*/ 0 h 91"/>
                    <a:gd name="T4" fmla="*/ 0 w 239"/>
                    <a:gd name="T5" fmla="*/ 0 h 91"/>
                    <a:gd name="T6" fmla="*/ 0 w 239"/>
                    <a:gd name="T7" fmla="*/ 0 h 91"/>
                    <a:gd name="T8" fmla="*/ 0 w 239"/>
                    <a:gd name="T9" fmla="*/ 0 h 9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39"/>
                    <a:gd name="T16" fmla="*/ 0 h 91"/>
                    <a:gd name="T17" fmla="*/ 239 w 239"/>
                    <a:gd name="T18" fmla="*/ 91 h 9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39" h="91">
                      <a:moveTo>
                        <a:pt x="239" y="42"/>
                      </a:moveTo>
                      <a:lnTo>
                        <a:pt x="0" y="0"/>
                      </a:lnTo>
                      <a:lnTo>
                        <a:pt x="2" y="44"/>
                      </a:lnTo>
                      <a:lnTo>
                        <a:pt x="231" y="91"/>
                      </a:lnTo>
                      <a:lnTo>
                        <a:pt x="239" y="42"/>
                      </a:lnTo>
                      <a:close/>
                    </a:path>
                  </a:pathLst>
                </a:custGeom>
                <a:solidFill>
                  <a:schemeClr val="folHlink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702" name="Freeform 552"/>
                <p:cNvSpPr>
                  <a:spLocks/>
                </p:cNvSpPr>
                <p:nvPr/>
              </p:nvSpPr>
              <p:spPr bwMode="auto">
                <a:xfrm>
                  <a:off x="4783" y="1709"/>
                  <a:ext cx="202" cy="67"/>
                </a:xfrm>
                <a:custGeom>
                  <a:avLst/>
                  <a:gdLst>
                    <a:gd name="T0" fmla="*/ 0 w 1409"/>
                    <a:gd name="T1" fmla="*/ 0 h 466"/>
                    <a:gd name="T2" fmla="*/ 0 w 1409"/>
                    <a:gd name="T3" fmla="*/ 0 h 466"/>
                    <a:gd name="T4" fmla="*/ 0 w 1409"/>
                    <a:gd name="T5" fmla="*/ 0 h 466"/>
                    <a:gd name="T6" fmla="*/ 0 w 1409"/>
                    <a:gd name="T7" fmla="*/ 0 h 466"/>
                    <a:gd name="T8" fmla="*/ 0 w 1409"/>
                    <a:gd name="T9" fmla="*/ 0 h 466"/>
                    <a:gd name="T10" fmla="*/ 0 w 1409"/>
                    <a:gd name="T11" fmla="*/ 0 h 466"/>
                    <a:gd name="T12" fmla="*/ 0 w 1409"/>
                    <a:gd name="T13" fmla="*/ 0 h 466"/>
                    <a:gd name="T14" fmla="*/ 0 w 1409"/>
                    <a:gd name="T15" fmla="*/ 0 h 466"/>
                    <a:gd name="T16" fmla="*/ 0 w 1409"/>
                    <a:gd name="T17" fmla="*/ 0 h 466"/>
                    <a:gd name="T18" fmla="*/ 0 w 1409"/>
                    <a:gd name="T19" fmla="*/ 0 h 466"/>
                    <a:gd name="T20" fmla="*/ 0 w 1409"/>
                    <a:gd name="T21" fmla="*/ 0 h 466"/>
                    <a:gd name="T22" fmla="*/ 0 w 1409"/>
                    <a:gd name="T23" fmla="*/ 0 h 466"/>
                    <a:gd name="T24" fmla="*/ 0 w 1409"/>
                    <a:gd name="T25" fmla="*/ 0 h 466"/>
                    <a:gd name="T26" fmla="*/ 0 w 1409"/>
                    <a:gd name="T27" fmla="*/ 0 h 466"/>
                    <a:gd name="T28" fmla="*/ 0 w 1409"/>
                    <a:gd name="T29" fmla="*/ 0 h 466"/>
                    <a:gd name="T30" fmla="*/ 0 w 1409"/>
                    <a:gd name="T31" fmla="*/ 0 h 466"/>
                    <a:gd name="T32" fmla="*/ 0 w 1409"/>
                    <a:gd name="T33" fmla="*/ 0 h 466"/>
                    <a:gd name="T34" fmla="*/ 0 w 1409"/>
                    <a:gd name="T35" fmla="*/ 0 h 466"/>
                    <a:gd name="T36" fmla="*/ 0 w 1409"/>
                    <a:gd name="T37" fmla="*/ 0 h 466"/>
                    <a:gd name="T38" fmla="*/ 0 w 1409"/>
                    <a:gd name="T39" fmla="*/ 0 h 466"/>
                    <a:gd name="T40" fmla="*/ 0 w 1409"/>
                    <a:gd name="T41" fmla="*/ 0 h 466"/>
                    <a:gd name="T42" fmla="*/ 0 w 1409"/>
                    <a:gd name="T43" fmla="*/ 0 h 466"/>
                    <a:gd name="T44" fmla="*/ 0 w 1409"/>
                    <a:gd name="T45" fmla="*/ 0 h 466"/>
                    <a:gd name="T46" fmla="*/ 0 w 1409"/>
                    <a:gd name="T47" fmla="*/ 0 h 466"/>
                    <a:gd name="T48" fmla="*/ 0 w 1409"/>
                    <a:gd name="T49" fmla="*/ 0 h 466"/>
                    <a:gd name="T50" fmla="*/ 0 w 1409"/>
                    <a:gd name="T51" fmla="*/ 0 h 466"/>
                    <a:gd name="T52" fmla="*/ 0 w 1409"/>
                    <a:gd name="T53" fmla="*/ 0 h 466"/>
                    <a:gd name="T54" fmla="*/ 0 w 1409"/>
                    <a:gd name="T55" fmla="*/ 0 h 466"/>
                    <a:gd name="T56" fmla="*/ 0 w 1409"/>
                    <a:gd name="T57" fmla="*/ 0 h 466"/>
                    <a:gd name="T58" fmla="*/ 0 w 1409"/>
                    <a:gd name="T59" fmla="*/ 0 h 466"/>
                    <a:gd name="T60" fmla="*/ 0 w 1409"/>
                    <a:gd name="T61" fmla="*/ 0 h 466"/>
                    <a:gd name="T62" fmla="*/ 0 w 1409"/>
                    <a:gd name="T63" fmla="*/ 0 h 466"/>
                    <a:gd name="T64" fmla="*/ 0 w 1409"/>
                    <a:gd name="T65" fmla="*/ 0 h 466"/>
                    <a:gd name="T66" fmla="*/ 0 w 1409"/>
                    <a:gd name="T67" fmla="*/ 0 h 466"/>
                    <a:gd name="T68" fmla="*/ 0 w 1409"/>
                    <a:gd name="T69" fmla="*/ 0 h 46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1409"/>
                    <a:gd name="T106" fmla="*/ 0 h 466"/>
                    <a:gd name="T107" fmla="*/ 1409 w 1409"/>
                    <a:gd name="T108" fmla="*/ 466 h 466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1409" h="466">
                      <a:moveTo>
                        <a:pt x="0" y="140"/>
                      </a:moveTo>
                      <a:lnTo>
                        <a:pt x="4" y="140"/>
                      </a:lnTo>
                      <a:lnTo>
                        <a:pt x="12" y="138"/>
                      </a:lnTo>
                      <a:lnTo>
                        <a:pt x="27" y="135"/>
                      </a:lnTo>
                      <a:lnTo>
                        <a:pt x="45" y="132"/>
                      </a:lnTo>
                      <a:lnTo>
                        <a:pt x="67" y="128"/>
                      </a:lnTo>
                      <a:lnTo>
                        <a:pt x="92" y="123"/>
                      </a:lnTo>
                      <a:lnTo>
                        <a:pt x="120" y="116"/>
                      </a:lnTo>
                      <a:lnTo>
                        <a:pt x="150" y="108"/>
                      </a:lnTo>
                      <a:lnTo>
                        <a:pt x="181" y="100"/>
                      </a:lnTo>
                      <a:lnTo>
                        <a:pt x="212" y="89"/>
                      </a:lnTo>
                      <a:lnTo>
                        <a:pt x="243" y="78"/>
                      </a:lnTo>
                      <a:lnTo>
                        <a:pt x="273" y="65"/>
                      </a:lnTo>
                      <a:lnTo>
                        <a:pt x="303" y="50"/>
                      </a:lnTo>
                      <a:lnTo>
                        <a:pt x="330" y="35"/>
                      </a:lnTo>
                      <a:lnTo>
                        <a:pt x="355" y="18"/>
                      </a:lnTo>
                      <a:lnTo>
                        <a:pt x="375" y="0"/>
                      </a:lnTo>
                      <a:lnTo>
                        <a:pt x="1409" y="236"/>
                      </a:lnTo>
                      <a:lnTo>
                        <a:pt x="1407" y="239"/>
                      </a:lnTo>
                      <a:lnTo>
                        <a:pt x="1401" y="245"/>
                      </a:lnTo>
                      <a:lnTo>
                        <a:pt x="1392" y="254"/>
                      </a:lnTo>
                      <a:lnTo>
                        <a:pt x="1379" y="265"/>
                      </a:lnTo>
                      <a:lnTo>
                        <a:pt x="1363" y="279"/>
                      </a:lnTo>
                      <a:lnTo>
                        <a:pt x="1345" y="295"/>
                      </a:lnTo>
                      <a:lnTo>
                        <a:pt x="1325" y="313"/>
                      </a:lnTo>
                      <a:lnTo>
                        <a:pt x="1303" y="332"/>
                      </a:lnTo>
                      <a:lnTo>
                        <a:pt x="1279" y="351"/>
                      </a:lnTo>
                      <a:lnTo>
                        <a:pt x="1253" y="371"/>
                      </a:lnTo>
                      <a:lnTo>
                        <a:pt x="1227" y="390"/>
                      </a:lnTo>
                      <a:lnTo>
                        <a:pt x="1200" y="409"/>
                      </a:lnTo>
                      <a:lnTo>
                        <a:pt x="1172" y="426"/>
                      </a:lnTo>
                      <a:lnTo>
                        <a:pt x="1145" y="441"/>
                      </a:lnTo>
                      <a:lnTo>
                        <a:pt x="1117" y="455"/>
                      </a:lnTo>
                      <a:lnTo>
                        <a:pt x="1091" y="466"/>
                      </a:lnTo>
                      <a:lnTo>
                        <a:pt x="0" y="140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703" name="Freeform 553"/>
                <p:cNvSpPr>
                  <a:spLocks/>
                </p:cNvSpPr>
                <p:nvPr/>
              </p:nvSpPr>
              <p:spPr bwMode="auto">
                <a:xfrm>
                  <a:off x="4984" y="1702"/>
                  <a:ext cx="72" cy="32"/>
                </a:xfrm>
                <a:custGeom>
                  <a:avLst/>
                  <a:gdLst>
                    <a:gd name="T0" fmla="*/ 0 w 502"/>
                    <a:gd name="T1" fmla="*/ 0 h 223"/>
                    <a:gd name="T2" fmla="*/ 0 w 502"/>
                    <a:gd name="T3" fmla="*/ 0 h 223"/>
                    <a:gd name="T4" fmla="*/ 0 w 502"/>
                    <a:gd name="T5" fmla="*/ 0 h 223"/>
                    <a:gd name="T6" fmla="*/ 0 w 502"/>
                    <a:gd name="T7" fmla="*/ 0 h 223"/>
                    <a:gd name="T8" fmla="*/ 0 w 502"/>
                    <a:gd name="T9" fmla="*/ 0 h 223"/>
                    <a:gd name="T10" fmla="*/ 0 w 502"/>
                    <a:gd name="T11" fmla="*/ 0 h 2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502"/>
                    <a:gd name="T19" fmla="*/ 0 h 223"/>
                    <a:gd name="T20" fmla="*/ 502 w 502"/>
                    <a:gd name="T21" fmla="*/ 223 h 2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502" h="223">
                      <a:moveTo>
                        <a:pt x="51" y="223"/>
                      </a:moveTo>
                      <a:lnTo>
                        <a:pt x="502" y="90"/>
                      </a:lnTo>
                      <a:lnTo>
                        <a:pt x="229" y="0"/>
                      </a:lnTo>
                      <a:lnTo>
                        <a:pt x="6" y="26"/>
                      </a:lnTo>
                      <a:lnTo>
                        <a:pt x="0" y="211"/>
                      </a:lnTo>
                      <a:lnTo>
                        <a:pt x="51" y="223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704" name="Freeform 554"/>
                <p:cNvSpPr>
                  <a:spLocks/>
                </p:cNvSpPr>
                <p:nvPr/>
              </p:nvSpPr>
              <p:spPr bwMode="auto">
                <a:xfrm>
                  <a:off x="4799" y="1565"/>
                  <a:ext cx="38" cy="152"/>
                </a:xfrm>
                <a:custGeom>
                  <a:avLst/>
                  <a:gdLst>
                    <a:gd name="T0" fmla="*/ 0 w 267"/>
                    <a:gd name="T1" fmla="*/ 0 h 1064"/>
                    <a:gd name="T2" fmla="*/ 0 w 267"/>
                    <a:gd name="T3" fmla="*/ 0 h 1064"/>
                    <a:gd name="T4" fmla="*/ 0 w 267"/>
                    <a:gd name="T5" fmla="*/ 0 h 1064"/>
                    <a:gd name="T6" fmla="*/ 0 w 267"/>
                    <a:gd name="T7" fmla="*/ 0 h 1064"/>
                    <a:gd name="T8" fmla="*/ 0 w 267"/>
                    <a:gd name="T9" fmla="*/ 0 h 1064"/>
                    <a:gd name="T10" fmla="*/ 0 w 267"/>
                    <a:gd name="T11" fmla="*/ 0 h 1064"/>
                    <a:gd name="T12" fmla="*/ 0 w 267"/>
                    <a:gd name="T13" fmla="*/ 0 h 1064"/>
                    <a:gd name="T14" fmla="*/ 0 w 267"/>
                    <a:gd name="T15" fmla="*/ 0 h 1064"/>
                    <a:gd name="T16" fmla="*/ 0 w 267"/>
                    <a:gd name="T17" fmla="*/ 0 h 1064"/>
                    <a:gd name="T18" fmla="*/ 0 w 267"/>
                    <a:gd name="T19" fmla="*/ 0 h 1064"/>
                    <a:gd name="T20" fmla="*/ 0 w 267"/>
                    <a:gd name="T21" fmla="*/ 0 h 1064"/>
                    <a:gd name="T22" fmla="*/ 0 w 267"/>
                    <a:gd name="T23" fmla="*/ 0 h 1064"/>
                    <a:gd name="T24" fmla="*/ 0 w 267"/>
                    <a:gd name="T25" fmla="*/ 0 h 1064"/>
                    <a:gd name="T26" fmla="*/ 0 w 267"/>
                    <a:gd name="T27" fmla="*/ 0 h 1064"/>
                    <a:gd name="T28" fmla="*/ 0 w 267"/>
                    <a:gd name="T29" fmla="*/ 0 h 1064"/>
                    <a:gd name="T30" fmla="*/ 0 w 267"/>
                    <a:gd name="T31" fmla="*/ 0 h 1064"/>
                    <a:gd name="T32" fmla="*/ 0 w 267"/>
                    <a:gd name="T33" fmla="*/ 0 h 1064"/>
                    <a:gd name="T34" fmla="*/ 0 w 267"/>
                    <a:gd name="T35" fmla="*/ 0 h 1064"/>
                    <a:gd name="T36" fmla="*/ 0 w 267"/>
                    <a:gd name="T37" fmla="*/ 0 h 1064"/>
                    <a:gd name="T38" fmla="*/ 0 w 267"/>
                    <a:gd name="T39" fmla="*/ 0 h 1064"/>
                    <a:gd name="T40" fmla="*/ 0 w 267"/>
                    <a:gd name="T41" fmla="*/ 0 h 1064"/>
                    <a:gd name="T42" fmla="*/ 0 w 267"/>
                    <a:gd name="T43" fmla="*/ 0 h 1064"/>
                    <a:gd name="T44" fmla="*/ 0 w 267"/>
                    <a:gd name="T45" fmla="*/ 0 h 1064"/>
                    <a:gd name="T46" fmla="*/ 0 w 267"/>
                    <a:gd name="T47" fmla="*/ 0 h 1064"/>
                    <a:gd name="T48" fmla="*/ 0 w 267"/>
                    <a:gd name="T49" fmla="*/ 0 h 1064"/>
                    <a:gd name="T50" fmla="*/ 0 w 267"/>
                    <a:gd name="T51" fmla="*/ 0 h 1064"/>
                    <a:gd name="T52" fmla="*/ 0 w 267"/>
                    <a:gd name="T53" fmla="*/ 0 h 1064"/>
                    <a:gd name="T54" fmla="*/ 0 w 267"/>
                    <a:gd name="T55" fmla="*/ 0 h 1064"/>
                    <a:gd name="T56" fmla="*/ 0 w 267"/>
                    <a:gd name="T57" fmla="*/ 0 h 1064"/>
                    <a:gd name="T58" fmla="*/ 0 w 267"/>
                    <a:gd name="T59" fmla="*/ 0 h 1064"/>
                    <a:gd name="T60" fmla="*/ 0 w 267"/>
                    <a:gd name="T61" fmla="*/ 0 h 1064"/>
                    <a:gd name="T62" fmla="*/ 0 w 267"/>
                    <a:gd name="T63" fmla="*/ 0 h 1064"/>
                    <a:gd name="T64" fmla="*/ 0 w 267"/>
                    <a:gd name="T65" fmla="*/ 0 h 1064"/>
                    <a:gd name="T66" fmla="*/ 0 w 267"/>
                    <a:gd name="T67" fmla="*/ 0 h 1064"/>
                    <a:gd name="T68" fmla="*/ 0 w 267"/>
                    <a:gd name="T69" fmla="*/ 0 h 1064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267"/>
                    <a:gd name="T106" fmla="*/ 0 h 1064"/>
                    <a:gd name="T107" fmla="*/ 267 w 267"/>
                    <a:gd name="T108" fmla="*/ 1064 h 1064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267" h="1064">
                      <a:moveTo>
                        <a:pt x="267" y="26"/>
                      </a:moveTo>
                      <a:lnTo>
                        <a:pt x="266" y="24"/>
                      </a:lnTo>
                      <a:lnTo>
                        <a:pt x="262" y="22"/>
                      </a:lnTo>
                      <a:lnTo>
                        <a:pt x="254" y="20"/>
                      </a:lnTo>
                      <a:lnTo>
                        <a:pt x="244" y="16"/>
                      </a:lnTo>
                      <a:lnTo>
                        <a:pt x="232" y="12"/>
                      </a:lnTo>
                      <a:lnTo>
                        <a:pt x="218" y="8"/>
                      </a:lnTo>
                      <a:lnTo>
                        <a:pt x="202" y="5"/>
                      </a:lnTo>
                      <a:lnTo>
                        <a:pt x="184" y="1"/>
                      </a:lnTo>
                      <a:lnTo>
                        <a:pt x="164" y="0"/>
                      </a:lnTo>
                      <a:lnTo>
                        <a:pt x="143" y="0"/>
                      </a:lnTo>
                      <a:lnTo>
                        <a:pt x="121" y="3"/>
                      </a:lnTo>
                      <a:lnTo>
                        <a:pt x="98" y="6"/>
                      </a:lnTo>
                      <a:lnTo>
                        <a:pt x="74" y="13"/>
                      </a:lnTo>
                      <a:lnTo>
                        <a:pt x="50" y="22"/>
                      </a:lnTo>
                      <a:lnTo>
                        <a:pt x="25" y="35"/>
                      </a:lnTo>
                      <a:lnTo>
                        <a:pt x="0" y="51"/>
                      </a:lnTo>
                      <a:lnTo>
                        <a:pt x="0" y="1064"/>
                      </a:lnTo>
                      <a:lnTo>
                        <a:pt x="1" y="1064"/>
                      </a:lnTo>
                      <a:lnTo>
                        <a:pt x="7" y="1064"/>
                      </a:lnTo>
                      <a:lnTo>
                        <a:pt x="15" y="1063"/>
                      </a:lnTo>
                      <a:lnTo>
                        <a:pt x="25" y="1062"/>
                      </a:lnTo>
                      <a:lnTo>
                        <a:pt x="37" y="1060"/>
                      </a:lnTo>
                      <a:lnTo>
                        <a:pt x="52" y="1057"/>
                      </a:lnTo>
                      <a:lnTo>
                        <a:pt x="69" y="1054"/>
                      </a:lnTo>
                      <a:lnTo>
                        <a:pt x="88" y="1049"/>
                      </a:lnTo>
                      <a:lnTo>
                        <a:pt x="108" y="1044"/>
                      </a:lnTo>
                      <a:lnTo>
                        <a:pt x="129" y="1037"/>
                      </a:lnTo>
                      <a:lnTo>
                        <a:pt x="152" y="1029"/>
                      </a:lnTo>
                      <a:lnTo>
                        <a:pt x="175" y="1018"/>
                      </a:lnTo>
                      <a:lnTo>
                        <a:pt x="198" y="1007"/>
                      </a:lnTo>
                      <a:lnTo>
                        <a:pt x="222" y="994"/>
                      </a:lnTo>
                      <a:lnTo>
                        <a:pt x="244" y="979"/>
                      </a:lnTo>
                      <a:lnTo>
                        <a:pt x="267" y="962"/>
                      </a:lnTo>
                      <a:lnTo>
                        <a:pt x="267" y="2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705" name="Freeform 555"/>
                <p:cNvSpPr>
                  <a:spLocks/>
                </p:cNvSpPr>
                <p:nvPr/>
              </p:nvSpPr>
              <p:spPr bwMode="auto">
                <a:xfrm>
                  <a:off x="4800" y="1567"/>
                  <a:ext cx="33" cy="128"/>
                </a:xfrm>
                <a:custGeom>
                  <a:avLst/>
                  <a:gdLst>
                    <a:gd name="T0" fmla="*/ 0 w 228"/>
                    <a:gd name="T1" fmla="*/ 0 h 898"/>
                    <a:gd name="T2" fmla="*/ 0 w 228"/>
                    <a:gd name="T3" fmla="*/ 0 h 898"/>
                    <a:gd name="T4" fmla="*/ 0 w 228"/>
                    <a:gd name="T5" fmla="*/ 0 h 898"/>
                    <a:gd name="T6" fmla="*/ 0 w 228"/>
                    <a:gd name="T7" fmla="*/ 0 h 898"/>
                    <a:gd name="T8" fmla="*/ 0 w 228"/>
                    <a:gd name="T9" fmla="*/ 0 h 898"/>
                    <a:gd name="T10" fmla="*/ 0 w 228"/>
                    <a:gd name="T11" fmla="*/ 0 h 898"/>
                    <a:gd name="T12" fmla="*/ 0 w 228"/>
                    <a:gd name="T13" fmla="*/ 0 h 898"/>
                    <a:gd name="T14" fmla="*/ 0 w 228"/>
                    <a:gd name="T15" fmla="*/ 0 h 898"/>
                    <a:gd name="T16" fmla="*/ 0 w 228"/>
                    <a:gd name="T17" fmla="*/ 0 h 898"/>
                    <a:gd name="T18" fmla="*/ 0 w 228"/>
                    <a:gd name="T19" fmla="*/ 0 h 898"/>
                    <a:gd name="T20" fmla="*/ 0 w 228"/>
                    <a:gd name="T21" fmla="*/ 0 h 898"/>
                    <a:gd name="T22" fmla="*/ 0 w 228"/>
                    <a:gd name="T23" fmla="*/ 0 h 898"/>
                    <a:gd name="T24" fmla="*/ 0 w 228"/>
                    <a:gd name="T25" fmla="*/ 0 h 898"/>
                    <a:gd name="T26" fmla="*/ 0 w 228"/>
                    <a:gd name="T27" fmla="*/ 0 h 898"/>
                    <a:gd name="T28" fmla="*/ 0 w 228"/>
                    <a:gd name="T29" fmla="*/ 0 h 898"/>
                    <a:gd name="T30" fmla="*/ 0 w 228"/>
                    <a:gd name="T31" fmla="*/ 0 h 898"/>
                    <a:gd name="T32" fmla="*/ 0 w 228"/>
                    <a:gd name="T33" fmla="*/ 0 h 898"/>
                    <a:gd name="T34" fmla="*/ 0 w 228"/>
                    <a:gd name="T35" fmla="*/ 0 h 898"/>
                    <a:gd name="T36" fmla="*/ 0 w 228"/>
                    <a:gd name="T37" fmla="*/ 0 h 898"/>
                    <a:gd name="T38" fmla="*/ 0 w 228"/>
                    <a:gd name="T39" fmla="*/ 0 h 898"/>
                    <a:gd name="T40" fmla="*/ 0 w 228"/>
                    <a:gd name="T41" fmla="*/ 0 h 898"/>
                    <a:gd name="T42" fmla="*/ 0 w 228"/>
                    <a:gd name="T43" fmla="*/ 0 h 898"/>
                    <a:gd name="T44" fmla="*/ 0 w 228"/>
                    <a:gd name="T45" fmla="*/ 0 h 898"/>
                    <a:gd name="T46" fmla="*/ 0 w 228"/>
                    <a:gd name="T47" fmla="*/ 0 h 898"/>
                    <a:gd name="T48" fmla="*/ 0 w 228"/>
                    <a:gd name="T49" fmla="*/ 0 h 898"/>
                    <a:gd name="T50" fmla="*/ 0 w 228"/>
                    <a:gd name="T51" fmla="*/ 0 h 898"/>
                    <a:gd name="T52" fmla="*/ 0 w 228"/>
                    <a:gd name="T53" fmla="*/ 0 h 898"/>
                    <a:gd name="T54" fmla="*/ 0 w 228"/>
                    <a:gd name="T55" fmla="*/ 0 h 898"/>
                    <a:gd name="T56" fmla="*/ 0 w 228"/>
                    <a:gd name="T57" fmla="*/ 0 h 898"/>
                    <a:gd name="T58" fmla="*/ 0 w 228"/>
                    <a:gd name="T59" fmla="*/ 0 h 898"/>
                    <a:gd name="T60" fmla="*/ 0 w 228"/>
                    <a:gd name="T61" fmla="*/ 0 h 898"/>
                    <a:gd name="T62" fmla="*/ 0 w 228"/>
                    <a:gd name="T63" fmla="*/ 0 h 898"/>
                    <a:gd name="T64" fmla="*/ 0 w 228"/>
                    <a:gd name="T65" fmla="*/ 0 h 898"/>
                    <a:gd name="T66" fmla="*/ 0 w 228"/>
                    <a:gd name="T67" fmla="*/ 0 h 898"/>
                    <a:gd name="T68" fmla="*/ 0 w 228"/>
                    <a:gd name="T69" fmla="*/ 0 h 898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228"/>
                    <a:gd name="T106" fmla="*/ 0 h 898"/>
                    <a:gd name="T107" fmla="*/ 228 w 228"/>
                    <a:gd name="T108" fmla="*/ 898 h 898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228" h="898">
                      <a:moveTo>
                        <a:pt x="228" y="21"/>
                      </a:moveTo>
                      <a:lnTo>
                        <a:pt x="227" y="20"/>
                      </a:lnTo>
                      <a:lnTo>
                        <a:pt x="224" y="19"/>
                      </a:lnTo>
                      <a:lnTo>
                        <a:pt x="217" y="17"/>
                      </a:lnTo>
                      <a:lnTo>
                        <a:pt x="209" y="13"/>
                      </a:lnTo>
                      <a:lnTo>
                        <a:pt x="199" y="10"/>
                      </a:lnTo>
                      <a:lnTo>
                        <a:pt x="186" y="6"/>
                      </a:lnTo>
                      <a:lnTo>
                        <a:pt x="172" y="4"/>
                      </a:lnTo>
                      <a:lnTo>
                        <a:pt x="157" y="2"/>
                      </a:lnTo>
                      <a:lnTo>
                        <a:pt x="140" y="0"/>
                      </a:lnTo>
                      <a:lnTo>
                        <a:pt x="122" y="0"/>
                      </a:lnTo>
                      <a:lnTo>
                        <a:pt x="104" y="2"/>
                      </a:lnTo>
                      <a:lnTo>
                        <a:pt x="83" y="5"/>
                      </a:lnTo>
                      <a:lnTo>
                        <a:pt x="64" y="11"/>
                      </a:lnTo>
                      <a:lnTo>
                        <a:pt x="42" y="19"/>
                      </a:lnTo>
                      <a:lnTo>
                        <a:pt x="21" y="29"/>
                      </a:lnTo>
                      <a:lnTo>
                        <a:pt x="0" y="43"/>
                      </a:lnTo>
                      <a:lnTo>
                        <a:pt x="0" y="898"/>
                      </a:lnTo>
                      <a:lnTo>
                        <a:pt x="1" y="898"/>
                      </a:lnTo>
                      <a:lnTo>
                        <a:pt x="5" y="898"/>
                      </a:lnTo>
                      <a:lnTo>
                        <a:pt x="12" y="897"/>
                      </a:lnTo>
                      <a:lnTo>
                        <a:pt x="21" y="896"/>
                      </a:lnTo>
                      <a:lnTo>
                        <a:pt x="32" y="894"/>
                      </a:lnTo>
                      <a:lnTo>
                        <a:pt x="45" y="892"/>
                      </a:lnTo>
                      <a:lnTo>
                        <a:pt x="59" y="889"/>
                      </a:lnTo>
                      <a:lnTo>
                        <a:pt x="75" y="884"/>
                      </a:lnTo>
                      <a:lnTo>
                        <a:pt x="92" y="879"/>
                      </a:lnTo>
                      <a:lnTo>
                        <a:pt x="111" y="874"/>
                      </a:lnTo>
                      <a:lnTo>
                        <a:pt x="130" y="867"/>
                      </a:lnTo>
                      <a:lnTo>
                        <a:pt x="149" y="858"/>
                      </a:lnTo>
                      <a:lnTo>
                        <a:pt x="169" y="848"/>
                      </a:lnTo>
                      <a:lnTo>
                        <a:pt x="190" y="837"/>
                      </a:lnTo>
                      <a:lnTo>
                        <a:pt x="209" y="824"/>
                      </a:lnTo>
                      <a:lnTo>
                        <a:pt x="228" y="809"/>
                      </a:lnTo>
                      <a:lnTo>
                        <a:pt x="228" y="21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706" name="Freeform 556"/>
                <p:cNvSpPr>
                  <a:spLocks/>
                </p:cNvSpPr>
                <p:nvPr/>
              </p:nvSpPr>
              <p:spPr bwMode="auto">
                <a:xfrm>
                  <a:off x="4801" y="1568"/>
                  <a:ext cx="27" cy="104"/>
                </a:xfrm>
                <a:custGeom>
                  <a:avLst/>
                  <a:gdLst>
                    <a:gd name="T0" fmla="*/ 0 w 192"/>
                    <a:gd name="T1" fmla="*/ 0 h 729"/>
                    <a:gd name="T2" fmla="*/ 0 w 192"/>
                    <a:gd name="T3" fmla="*/ 0 h 729"/>
                    <a:gd name="T4" fmla="*/ 0 w 192"/>
                    <a:gd name="T5" fmla="*/ 0 h 729"/>
                    <a:gd name="T6" fmla="*/ 0 w 192"/>
                    <a:gd name="T7" fmla="*/ 0 h 729"/>
                    <a:gd name="T8" fmla="*/ 0 w 192"/>
                    <a:gd name="T9" fmla="*/ 0 h 729"/>
                    <a:gd name="T10" fmla="*/ 0 w 192"/>
                    <a:gd name="T11" fmla="*/ 0 h 729"/>
                    <a:gd name="T12" fmla="*/ 0 w 192"/>
                    <a:gd name="T13" fmla="*/ 0 h 729"/>
                    <a:gd name="T14" fmla="*/ 0 w 192"/>
                    <a:gd name="T15" fmla="*/ 0 h 729"/>
                    <a:gd name="T16" fmla="*/ 0 w 192"/>
                    <a:gd name="T17" fmla="*/ 0 h 729"/>
                    <a:gd name="T18" fmla="*/ 0 w 192"/>
                    <a:gd name="T19" fmla="*/ 0 h 729"/>
                    <a:gd name="T20" fmla="*/ 0 w 192"/>
                    <a:gd name="T21" fmla="*/ 0 h 729"/>
                    <a:gd name="T22" fmla="*/ 0 w 192"/>
                    <a:gd name="T23" fmla="*/ 0 h 729"/>
                    <a:gd name="T24" fmla="*/ 0 w 192"/>
                    <a:gd name="T25" fmla="*/ 0 h 729"/>
                    <a:gd name="T26" fmla="*/ 0 w 192"/>
                    <a:gd name="T27" fmla="*/ 0 h 729"/>
                    <a:gd name="T28" fmla="*/ 0 w 192"/>
                    <a:gd name="T29" fmla="*/ 0 h 729"/>
                    <a:gd name="T30" fmla="*/ 0 w 192"/>
                    <a:gd name="T31" fmla="*/ 0 h 729"/>
                    <a:gd name="T32" fmla="*/ 0 w 192"/>
                    <a:gd name="T33" fmla="*/ 0 h 729"/>
                    <a:gd name="T34" fmla="*/ 0 w 192"/>
                    <a:gd name="T35" fmla="*/ 0 h 729"/>
                    <a:gd name="T36" fmla="*/ 0 w 192"/>
                    <a:gd name="T37" fmla="*/ 0 h 729"/>
                    <a:gd name="T38" fmla="*/ 0 w 192"/>
                    <a:gd name="T39" fmla="*/ 0 h 729"/>
                    <a:gd name="T40" fmla="*/ 0 w 192"/>
                    <a:gd name="T41" fmla="*/ 0 h 729"/>
                    <a:gd name="T42" fmla="*/ 0 w 192"/>
                    <a:gd name="T43" fmla="*/ 0 h 729"/>
                    <a:gd name="T44" fmla="*/ 0 w 192"/>
                    <a:gd name="T45" fmla="*/ 0 h 729"/>
                    <a:gd name="T46" fmla="*/ 0 w 192"/>
                    <a:gd name="T47" fmla="*/ 0 h 729"/>
                    <a:gd name="T48" fmla="*/ 0 w 192"/>
                    <a:gd name="T49" fmla="*/ 0 h 729"/>
                    <a:gd name="T50" fmla="*/ 0 w 192"/>
                    <a:gd name="T51" fmla="*/ 0 h 729"/>
                    <a:gd name="T52" fmla="*/ 0 w 192"/>
                    <a:gd name="T53" fmla="*/ 0 h 729"/>
                    <a:gd name="T54" fmla="*/ 0 w 192"/>
                    <a:gd name="T55" fmla="*/ 0 h 729"/>
                    <a:gd name="T56" fmla="*/ 0 w 192"/>
                    <a:gd name="T57" fmla="*/ 0 h 729"/>
                    <a:gd name="T58" fmla="*/ 0 w 192"/>
                    <a:gd name="T59" fmla="*/ 0 h 729"/>
                    <a:gd name="T60" fmla="*/ 0 w 192"/>
                    <a:gd name="T61" fmla="*/ 0 h 729"/>
                    <a:gd name="T62" fmla="*/ 0 w 192"/>
                    <a:gd name="T63" fmla="*/ 0 h 729"/>
                    <a:gd name="T64" fmla="*/ 0 w 192"/>
                    <a:gd name="T65" fmla="*/ 0 h 729"/>
                    <a:gd name="T66" fmla="*/ 0 w 192"/>
                    <a:gd name="T67" fmla="*/ 0 h 729"/>
                    <a:gd name="T68" fmla="*/ 0 w 192"/>
                    <a:gd name="T69" fmla="*/ 0 h 729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192"/>
                    <a:gd name="T106" fmla="*/ 0 h 729"/>
                    <a:gd name="T107" fmla="*/ 192 w 192"/>
                    <a:gd name="T108" fmla="*/ 729 h 729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192" h="729">
                      <a:moveTo>
                        <a:pt x="192" y="17"/>
                      </a:moveTo>
                      <a:lnTo>
                        <a:pt x="191" y="17"/>
                      </a:lnTo>
                      <a:lnTo>
                        <a:pt x="187" y="15"/>
                      </a:lnTo>
                      <a:lnTo>
                        <a:pt x="183" y="12"/>
                      </a:lnTo>
                      <a:lnTo>
                        <a:pt x="176" y="10"/>
                      </a:lnTo>
                      <a:lnTo>
                        <a:pt x="167" y="8"/>
                      </a:lnTo>
                      <a:lnTo>
                        <a:pt x="156" y="4"/>
                      </a:lnTo>
                      <a:lnTo>
                        <a:pt x="145" y="2"/>
                      </a:lnTo>
                      <a:lnTo>
                        <a:pt x="132" y="0"/>
                      </a:lnTo>
                      <a:lnTo>
                        <a:pt x="117" y="0"/>
                      </a:lnTo>
                      <a:lnTo>
                        <a:pt x="102" y="0"/>
                      </a:lnTo>
                      <a:lnTo>
                        <a:pt x="86" y="1"/>
                      </a:lnTo>
                      <a:lnTo>
                        <a:pt x="70" y="3"/>
                      </a:lnTo>
                      <a:lnTo>
                        <a:pt x="53" y="8"/>
                      </a:lnTo>
                      <a:lnTo>
                        <a:pt x="35" y="15"/>
                      </a:lnTo>
                      <a:lnTo>
                        <a:pt x="18" y="24"/>
                      </a:lnTo>
                      <a:lnTo>
                        <a:pt x="0" y="35"/>
                      </a:lnTo>
                      <a:lnTo>
                        <a:pt x="0" y="729"/>
                      </a:lnTo>
                      <a:lnTo>
                        <a:pt x="1" y="729"/>
                      </a:lnTo>
                      <a:lnTo>
                        <a:pt x="4" y="729"/>
                      </a:lnTo>
                      <a:lnTo>
                        <a:pt x="10" y="728"/>
                      </a:lnTo>
                      <a:lnTo>
                        <a:pt x="18" y="727"/>
                      </a:lnTo>
                      <a:lnTo>
                        <a:pt x="27" y="726"/>
                      </a:lnTo>
                      <a:lnTo>
                        <a:pt x="37" y="725"/>
                      </a:lnTo>
                      <a:lnTo>
                        <a:pt x="50" y="721"/>
                      </a:lnTo>
                      <a:lnTo>
                        <a:pt x="64" y="719"/>
                      </a:lnTo>
                      <a:lnTo>
                        <a:pt x="77" y="714"/>
                      </a:lnTo>
                      <a:lnTo>
                        <a:pt x="92" y="710"/>
                      </a:lnTo>
                      <a:lnTo>
                        <a:pt x="108" y="704"/>
                      </a:lnTo>
                      <a:lnTo>
                        <a:pt x="125" y="697"/>
                      </a:lnTo>
                      <a:lnTo>
                        <a:pt x="141" y="689"/>
                      </a:lnTo>
                      <a:lnTo>
                        <a:pt x="159" y="680"/>
                      </a:lnTo>
                      <a:lnTo>
                        <a:pt x="176" y="668"/>
                      </a:lnTo>
                      <a:lnTo>
                        <a:pt x="192" y="657"/>
                      </a:lnTo>
                      <a:lnTo>
                        <a:pt x="192" y="17"/>
                      </a:lnTo>
                      <a:close/>
                    </a:path>
                  </a:pathLst>
                </a:custGeom>
                <a:solidFill>
                  <a:srgbClr val="DDDD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707" name="Freeform 557"/>
                <p:cNvSpPr>
                  <a:spLocks/>
                </p:cNvSpPr>
                <p:nvPr/>
              </p:nvSpPr>
              <p:spPr bwMode="auto">
                <a:xfrm>
                  <a:off x="4802" y="1569"/>
                  <a:ext cx="22" cy="81"/>
                </a:xfrm>
                <a:custGeom>
                  <a:avLst/>
                  <a:gdLst>
                    <a:gd name="T0" fmla="*/ 0 w 156"/>
                    <a:gd name="T1" fmla="*/ 0 h 564"/>
                    <a:gd name="T2" fmla="*/ 0 w 156"/>
                    <a:gd name="T3" fmla="*/ 0 h 564"/>
                    <a:gd name="T4" fmla="*/ 0 w 156"/>
                    <a:gd name="T5" fmla="*/ 0 h 564"/>
                    <a:gd name="T6" fmla="*/ 0 w 156"/>
                    <a:gd name="T7" fmla="*/ 0 h 564"/>
                    <a:gd name="T8" fmla="*/ 0 w 156"/>
                    <a:gd name="T9" fmla="*/ 0 h 564"/>
                    <a:gd name="T10" fmla="*/ 0 w 156"/>
                    <a:gd name="T11" fmla="*/ 0 h 564"/>
                    <a:gd name="T12" fmla="*/ 0 w 156"/>
                    <a:gd name="T13" fmla="*/ 0 h 564"/>
                    <a:gd name="T14" fmla="*/ 0 w 156"/>
                    <a:gd name="T15" fmla="*/ 0 h 564"/>
                    <a:gd name="T16" fmla="*/ 0 w 156"/>
                    <a:gd name="T17" fmla="*/ 0 h 564"/>
                    <a:gd name="T18" fmla="*/ 0 w 156"/>
                    <a:gd name="T19" fmla="*/ 0 h 564"/>
                    <a:gd name="T20" fmla="*/ 0 w 156"/>
                    <a:gd name="T21" fmla="*/ 0 h 564"/>
                    <a:gd name="T22" fmla="*/ 0 w 156"/>
                    <a:gd name="T23" fmla="*/ 0 h 564"/>
                    <a:gd name="T24" fmla="*/ 0 w 156"/>
                    <a:gd name="T25" fmla="*/ 0 h 564"/>
                    <a:gd name="T26" fmla="*/ 0 w 156"/>
                    <a:gd name="T27" fmla="*/ 0 h 564"/>
                    <a:gd name="T28" fmla="*/ 0 w 156"/>
                    <a:gd name="T29" fmla="*/ 0 h 564"/>
                    <a:gd name="T30" fmla="*/ 0 w 156"/>
                    <a:gd name="T31" fmla="*/ 0 h 564"/>
                    <a:gd name="T32" fmla="*/ 0 w 156"/>
                    <a:gd name="T33" fmla="*/ 0 h 564"/>
                    <a:gd name="T34" fmla="*/ 0 w 156"/>
                    <a:gd name="T35" fmla="*/ 0 h 564"/>
                    <a:gd name="T36" fmla="*/ 0 w 156"/>
                    <a:gd name="T37" fmla="*/ 0 h 564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56"/>
                    <a:gd name="T58" fmla="*/ 0 h 564"/>
                    <a:gd name="T59" fmla="*/ 156 w 156"/>
                    <a:gd name="T60" fmla="*/ 564 h 564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56" h="564">
                      <a:moveTo>
                        <a:pt x="156" y="15"/>
                      </a:moveTo>
                      <a:lnTo>
                        <a:pt x="153" y="14"/>
                      </a:lnTo>
                      <a:lnTo>
                        <a:pt x="142" y="9"/>
                      </a:lnTo>
                      <a:lnTo>
                        <a:pt x="127" y="4"/>
                      </a:lnTo>
                      <a:lnTo>
                        <a:pt x="108" y="1"/>
                      </a:lnTo>
                      <a:lnTo>
                        <a:pt x="84" y="0"/>
                      </a:lnTo>
                      <a:lnTo>
                        <a:pt x="58" y="3"/>
                      </a:lnTo>
                      <a:lnTo>
                        <a:pt x="29" y="12"/>
                      </a:lnTo>
                      <a:lnTo>
                        <a:pt x="0" y="28"/>
                      </a:lnTo>
                      <a:lnTo>
                        <a:pt x="0" y="564"/>
                      </a:lnTo>
                      <a:lnTo>
                        <a:pt x="4" y="564"/>
                      </a:lnTo>
                      <a:lnTo>
                        <a:pt x="15" y="563"/>
                      </a:lnTo>
                      <a:lnTo>
                        <a:pt x="31" y="560"/>
                      </a:lnTo>
                      <a:lnTo>
                        <a:pt x="52" y="555"/>
                      </a:lnTo>
                      <a:lnTo>
                        <a:pt x="76" y="548"/>
                      </a:lnTo>
                      <a:lnTo>
                        <a:pt x="102" y="537"/>
                      </a:lnTo>
                      <a:lnTo>
                        <a:pt x="128" y="524"/>
                      </a:lnTo>
                      <a:lnTo>
                        <a:pt x="156" y="505"/>
                      </a:lnTo>
                      <a:lnTo>
                        <a:pt x="156" y="15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708" name="Freeform 558"/>
                <p:cNvSpPr>
                  <a:spLocks/>
                </p:cNvSpPr>
                <p:nvPr/>
              </p:nvSpPr>
              <p:spPr bwMode="auto">
                <a:xfrm>
                  <a:off x="4803" y="1571"/>
                  <a:ext cx="17" cy="56"/>
                </a:xfrm>
                <a:custGeom>
                  <a:avLst/>
                  <a:gdLst>
                    <a:gd name="T0" fmla="*/ 0 w 117"/>
                    <a:gd name="T1" fmla="*/ 0 h 396"/>
                    <a:gd name="T2" fmla="*/ 0 w 117"/>
                    <a:gd name="T3" fmla="*/ 0 h 396"/>
                    <a:gd name="T4" fmla="*/ 0 w 117"/>
                    <a:gd name="T5" fmla="*/ 0 h 396"/>
                    <a:gd name="T6" fmla="*/ 0 w 117"/>
                    <a:gd name="T7" fmla="*/ 0 h 396"/>
                    <a:gd name="T8" fmla="*/ 0 w 117"/>
                    <a:gd name="T9" fmla="*/ 0 h 396"/>
                    <a:gd name="T10" fmla="*/ 0 w 117"/>
                    <a:gd name="T11" fmla="*/ 0 h 396"/>
                    <a:gd name="T12" fmla="*/ 0 w 117"/>
                    <a:gd name="T13" fmla="*/ 0 h 396"/>
                    <a:gd name="T14" fmla="*/ 0 w 117"/>
                    <a:gd name="T15" fmla="*/ 0 h 396"/>
                    <a:gd name="T16" fmla="*/ 0 w 117"/>
                    <a:gd name="T17" fmla="*/ 0 h 396"/>
                    <a:gd name="T18" fmla="*/ 0 w 117"/>
                    <a:gd name="T19" fmla="*/ 0 h 396"/>
                    <a:gd name="T20" fmla="*/ 0 w 117"/>
                    <a:gd name="T21" fmla="*/ 0 h 396"/>
                    <a:gd name="T22" fmla="*/ 0 w 117"/>
                    <a:gd name="T23" fmla="*/ 0 h 396"/>
                    <a:gd name="T24" fmla="*/ 0 w 117"/>
                    <a:gd name="T25" fmla="*/ 0 h 396"/>
                    <a:gd name="T26" fmla="*/ 0 w 117"/>
                    <a:gd name="T27" fmla="*/ 0 h 396"/>
                    <a:gd name="T28" fmla="*/ 0 w 117"/>
                    <a:gd name="T29" fmla="*/ 0 h 396"/>
                    <a:gd name="T30" fmla="*/ 0 w 117"/>
                    <a:gd name="T31" fmla="*/ 0 h 396"/>
                    <a:gd name="T32" fmla="*/ 0 w 117"/>
                    <a:gd name="T33" fmla="*/ 0 h 396"/>
                    <a:gd name="T34" fmla="*/ 0 w 117"/>
                    <a:gd name="T35" fmla="*/ 0 h 396"/>
                    <a:gd name="T36" fmla="*/ 0 w 117"/>
                    <a:gd name="T37" fmla="*/ 0 h 39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17"/>
                    <a:gd name="T58" fmla="*/ 0 h 396"/>
                    <a:gd name="T59" fmla="*/ 117 w 117"/>
                    <a:gd name="T60" fmla="*/ 396 h 396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17" h="396">
                      <a:moveTo>
                        <a:pt x="117" y="10"/>
                      </a:moveTo>
                      <a:lnTo>
                        <a:pt x="115" y="9"/>
                      </a:lnTo>
                      <a:lnTo>
                        <a:pt x="107" y="6"/>
                      </a:lnTo>
                      <a:lnTo>
                        <a:pt x="95" y="2"/>
                      </a:lnTo>
                      <a:lnTo>
                        <a:pt x="80" y="0"/>
                      </a:lnTo>
                      <a:lnTo>
                        <a:pt x="63" y="0"/>
                      </a:lnTo>
                      <a:lnTo>
                        <a:pt x="43" y="2"/>
                      </a:lnTo>
                      <a:lnTo>
                        <a:pt x="22" y="9"/>
                      </a:lnTo>
                      <a:lnTo>
                        <a:pt x="0" y="22"/>
                      </a:lnTo>
                      <a:lnTo>
                        <a:pt x="0" y="396"/>
                      </a:lnTo>
                      <a:lnTo>
                        <a:pt x="3" y="396"/>
                      </a:lnTo>
                      <a:lnTo>
                        <a:pt x="11" y="395"/>
                      </a:lnTo>
                      <a:lnTo>
                        <a:pt x="23" y="393"/>
                      </a:lnTo>
                      <a:lnTo>
                        <a:pt x="39" y="389"/>
                      </a:lnTo>
                      <a:lnTo>
                        <a:pt x="58" y="385"/>
                      </a:lnTo>
                      <a:lnTo>
                        <a:pt x="77" y="377"/>
                      </a:lnTo>
                      <a:lnTo>
                        <a:pt x="96" y="365"/>
                      </a:lnTo>
                      <a:lnTo>
                        <a:pt x="117" y="351"/>
                      </a:lnTo>
                      <a:lnTo>
                        <a:pt x="117" y="10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709" name="Freeform 559"/>
                <p:cNvSpPr>
                  <a:spLocks/>
                </p:cNvSpPr>
                <p:nvPr/>
              </p:nvSpPr>
              <p:spPr bwMode="auto">
                <a:xfrm>
                  <a:off x="4804" y="1572"/>
                  <a:ext cx="11" cy="33"/>
                </a:xfrm>
                <a:custGeom>
                  <a:avLst/>
                  <a:gdLst>
                    <a:gd name="T0" fmla="*/ 0 w 80"/>
                    <a:gd name="T1" fmla="*/ 0 h 230"/>
                    <a:gd name="T2" fmla="*/ 0 w 80"/>
                    <a:gd name="T3" fmla="*/ 0 h 230"/>
                    <a:gd name="T4" fmla="*/ 0 w 80"/>
                    <a:gd name="T5" fmla="*/ 0 h 230"/>
                    <a:gd name="T6" fmla="*/ 0 w 80"/>
                    <a:gd name="T7" fmla="*/ 0 h 230"/>
                    <a:gd name="T8" fmla="*/ 0 w 80"/>
                    <a:gd name="T9" fmla="*/ 0 h 230"/>
                    <a:gd name="T10" fmla="*/ 0 w 80"/>
                    <a:gd name="T11" fmla="*/ 0 h 230"/>
                    <a:gd name="T12" fmla="*/ 0 w 80"/>
                    <a:gd name="T13" fmla="*/ 0 h 230"/>
                    <a:gd name="T14" fmla="*/ 0 w 80"/>
                    <a:gd name="T15" fmla="*/ 0 h 230"/>
                    <a:gd name="T16" fmla="*/ 0 w 80"/>
                    <a:gd name="T17" fmla="*/ 0 h 230"/>
                    <a:gd name="T18" fmla="*/ 0 w 80"/>
                    <a:gd name="T19" fmla="*/ 0 h 230"/>
                    <a:gd name="T20" fmla="*/ 0 w 80"/>
                    <a:gd name="T21" fmla="*/ 0 h 230"/>
                    <a:gd name="T22" fmla="*/ 0 w 80"/>
                    <a:gd name="T23" fmla="*/ 0 h 230"/>
                    <a:gd name="T24" fmla="*/ 0 w 80"/>
                    <a:gd name="T25" fmla="*/ 0 h 230"/>
                    <a:gd name="T26" fmla="*/ 0 w 80"/>
                    <a:gd name="T27" fmla="*/ 0 h 230"/>
                    <a:gd name="T28" fmla="*/ 0 w 80"/>
                    <a:gd name="T29" fmla="*/ 0 h 230"/>
                    <a:gd name="T30" fmla="*/ 0 w 80"/>
                    <a:gd name="T31" fmla="*/ 0 h 230"/>
                    <a:gd name="T32" fmla="*/ 0 w 80"/>
                    <a:gd name="T33" fmla="*/ 0 h 230"/>
                    <a:gd name="T34" fmla="*/ 0 w 80"/>
                    <a:gd name="T35" fmla="*/ 0 h 230"/>
                    <a:gd name="T36" fmla="*/ 0 w 80"/>
                    <a:gd name="T37" fmla="*/ 0 h 230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80"/>
                    <a:gd name="T58" fmla="*/ 0 h 230"/>
                    <a:gd name="T59" fmla="*/ 80 w 80"/>
                    <a:gd name="T60" fmla="*/ 230 h 230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80" h="230">
                      <a:moveTo>
                        <a:pt x="80" y="7"/>
                      </a:moveTo>
                      <a:lnTo>
                        <a:pt x="78" y="6"/>
                      </a:lnTo>
                      <a:lnTo>
                        <a:pt x="73" y="5"/>
                      </a:lnTo>
                      <a:lnTo>
                        <a:pt x="65" y="2"/>
                      </a:lnTo>
                      <a:lnTo>
                        <a:pt x="55" y="0"/>
                      </a:lnTo>
                      <a:lnTo>
                        <a:pt x="44" y="0"/>
                      </a:lnTo>
                      <a:lnTo>
                        <a:pt x="30" y="1"/>
                      </a:lnTo>
                      <a:lnTo>
                        <a:pt x="15" y="7"/>
                      </a:lnTo>
                      <a:lnTo>
                        <a:pt x="0" y="15"/>
                      </a:lnTo>
                      <a:lnTo>
                        <a:pt x="0" y="230"/>
                      </a:lnTo>
                      <a:lnTo>
                        <a:pt x="3" y="230"/>
                      </a:lnTo>
                      <a:lnTo>
                        <a:pt x="7" y="229"/>
                      </a:lnTo>
                      <a:lnTo>
                        <a:pt x="16" y="228"/>
                      </a:lnTo>
                      <a:lnTo>
                        <a:pt x="27" y="225"/>
                      </a:lnTo>
                      <a:lnTo>
                        <a:pt x="39" y="222"/>
                      </a:lnTo>
                      <a:lnTo>
                        <a:pt x="53" y="216"/>
                      </a:lnTo>
                      <a:lnTo>
                        <a:pt x="67" y="208"/>
                      </a:lnTo>
                      <a:lnTo>
                        <a:pt x="80" y="199"/>
                      </a:lnTo>
                      <a:lnTo>
                        <a:pt x="80" y="7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710" name="Freeform 560"/>
                <p:cNvSpPr>
                  <a:spLocks/>
                </p:cNvSpPr>
                <p:nvPr/>
              </p:nvSpPr>
              <p:spPr bwMode="auto">
                <a:xfrm>
                  <a:off x="4942" y="1666"/>
                  <a:ext cx="16" cy="17"/>
                </a:xfrm>
                <a:custGeom>
                  <a:avLst/>
                  <a:gdLst>
                    <a:gd name="T0" fmla="*/ 0 w 117"/>
                    <a:gd name="T1" fmla="*/ 0 h 117"/>
                    <a:gd name="T2" fmla="*/ 0 w 117"/>
                    <a:gd name="T3" fmla="*/ 0 h 117"/>
                    <a:gd name="T4" fmla="*/ 0 w 117"/>
                    <a:gd name="T5" fmla="*/ 0 h 117"/>
                    <a:gd name="T6" fmla="*/ 0 w 117"/>
                    <a:gd name="T7" fmla="*/ 0 h 117"/>
                    <a:gd name="T8" fmla="*/ 0 w 117"/>
                    <a:gd name="T9" fmla="*/ 0 h 117"/>
                    <a:gd name="T10" fmla="*/ 0 w 117"/>
                    <a:gd name="T11" fmla="*/ 0 h 117"/>
                    <a:gd name="T12" fmla="*/ 0 w 117"/>
                    <a:gd name="T13" fmla="*/ 0 h 117"/>
                    <a:gd name="T14" fmla="*/ 0 w 117"/>
                    <a:gd name="T15" fmla="*/ 0 h 117"/>
                    <a:gd name="T16" fmla="*/ 0 w 117"/>
                    <a:gd name="T17" fmla="*/ 0 h 117"/>
                    <a:gd name="T18" fmla="*/ 0 w 117"/>
                    <a:gd name="T19" fmla="*/ 0 h 117"/>
                    <a:gd name="T20" fmla="*/ 0 w 117"/>
                    <a:gd name="T21" fmla="*/ 0 h 117"/>
                    <a:gd name="T22" fmla="*/ 0 w 117"/>
                    <a:gd name="T23" fmla="*/ 0 h 117"/>
                    <a:gd name="T24" fmla="*/ 0 w 117"/>
                    <a:gd name="T25" fmla="*/ 0 h 117"/>
                    <a:gd name="T26" fmla="*/ 0 w 117"/>
                    <a:gd name="T27" fmla="*/ 0 h 117"/>
                    <a:gd name="T28" fmla="*/ 0 w 117"/>
                    <a:gd name="T29" fmla="*/ 0 h 117"/>
                    <a:gd name="T30" fmla="*/ 0 w 117"/>
                    <a:gd name="T31" fmla="*/ 0 h 117"/>
                    <a:gd name="T32" fmla="*/ 0 w 117"/>
                    <a:gd name="T33" fmla="*/ 0 h 117"/>
                    <a:gd name="T34" fmla="*/ 0 w 117"/>
                    <a:gd name="T35" fmla="*/ 0 h 117"/>
                    <a:gd name="T36" fmla="*/ 0 w 117"/>
                    <a:gd name="T37" fmla="*/ 0 h 117"/>
                    <a:gd name="T38" fmla="*/ 0 w 117"/>
                    <a:gd name="T39" fmla="*/ 0 h 117"/>
                    <a:gd name="T40" fmla="*/ 0 w 117"/>
                    <a:gd name="T41" fmla="*/ 0 h 117"/>
                    <a:gd name="T42" fmla="*/ 0 w 117"/>
                    <a:gd name="T43" fmla="*/ 0 h 117"/>
                    <a:gd name="T44" fmla="*/ 0 w 117"/>
                    <a:gd name="T45" fmla="*/ 0 h 117"/>
                    <a:gd name="T46" fmla="*/ 0 w 117"/>
                    <a:gd name="T47" fmla="*/ 0 h 117"/>
                    <a:gd name="T48" fmla="*/ 0 w 117"/>
                    <a:gd name="T49" fmla="*/ 0 h 117"/>
                    <a:gd name="T50" fmla="*/ 0 w 117"/>
                    <a:gd name="T51" fmla="*/ 0 h 117"/>
                    <a:gd name="T52" fmla="*/ 0 w 117"/>
                    <a:gd name="T53" fmla="*/ 0 h 117"/>
                    <a:gd name="T54" fmla="*/ 0 w 117"/>
                    <a:gd name="T55" fmla="*/ 0 h 117"/>
                    <a:gd name="T56" fmla="*/ 0 w 117"/>
                    <a:gd name="T57" fmla="*/ 0 h 117"/>
                    <a:gd name="T58" fmla="*/ 0 w 117"/>
                    <a:gd name="T59" fmla="*/ 0 h 117"/>
                    <a:gd name="T60" fmla="*/ 0 w 117"/>
                    <a:gd name="T61" fmla="*/ 0 h 117"/>
                    <a:gd name="T62" fmla="*/ 0 w 117"/>
                    <a:gd name="T63" fmla="*/ 0 h 117"/>
                    <a:gd name="T64" fmla="*/ 0 w 117"/>
                    <a:gd name="T65" fmla="*/ 0 h 117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w 117"/>
                    <a:gd name="T100" fmla="*/ 0 h 117"/>
                    <a:gd name="T101" fmla="*/ 117 w 117"/>
                    <a:gd name="T102" fmla="*/ 117 h 117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T99" t="T100" r="T101" b="T102"/>
                  <a:pathLst>
                    <a:path w="117" h="117">
                      <a:moveTo>
                        <a:pt x="58" y="117"/>
                      </a:moveTo>
                      <a:lnTo>
                        <a:pt x="70" y="116"/>
                      </a:lnTo>
                      <a:lnTo>
                        <a:pt x="81" y="112"/>
                      </a:lnTo>
                      <a:lnTo>
                        <a:pt x="90" y="106"/>
                      </a:lnTo>
                      <a:lnTo>
                        <a:pt x="100" y="100"/>
                      </a:lnTo>
                      <a:lnTo>
                        <a:pt x="106" y="90"/>
                      </a:lnTo>
                      <a:lnTo>
                        <a:pt x="112" y="81"/>
                      </a:lnTo>
                      <a:lnTo>
                        <a:pt x="116" y="70"/>
                      </a:lnTo>
                      <a:lnTo>
                        <a:pt x="117" y="58"/>
                      </a:lnTo>
                      <a:lnTo>
                        <a:pt x="116" y="46"/>
                      </a:lnTo>
                      <a:lnTo>
                        <a:pt x="112" y="35"/>
                      </a:lnTo>
                      <a:lnTo>
                        <a:pt x="106" y="25"/>
                      </a:lnTo>
                      <a:lnTo>
                        <a:pt x="100" y="17"/>
                      </a:lnTo>
                      <a:lnTo>
                        <a:pt x="90" y="9"/>
                      </a:lnTo>
                      <a:lnTo>
                        <a:pt x="81" y="4"/>
                      </a:lnTo>
                      <a:lnTo>
                        <a:pt x="70" y="1"/>
                      </a:lnTo>
                      <a:lnTo>
                        <a:pt x="58" y="0"/>
                      </a:lnTo>
                      <a:lnTo>
                        <a:pt x="47" y="1"/>
                      </a:lnTo>
                      <a:lnTo>
                        <a:pt x="36" y="4"/>
                      </a:lnTo>
                      <a:lnTo>
                        <a:pt x="26" y="9"/>
                      </a:lnTo>
                      <a:lnTo>
                        <a:pt x="17" y="17"/>
                      </a:lnTo>
                      <a:lnTo>
                        <a:pt x="10" y="25"/>
                      </a:lnTo>
                      <a:lnTo>
                        <a:pt x="5" y="35"/>
                      </a:lnTo>
                      <a:lnTo>
                        <a:pt x="1" y="46"/>
                      </a:lnTo>
                      <a:lnTo>
                        <a:pt x="0" y="58"/>
                      </a:lnTo>
                      <a:lnTo>
                        <a:pt x="1" y="70"/>
                      </a:lnTo>
                      <a:lnTo>
                        <a:pt x="5" y="81"/>
                      </a:lnTo>
                      <a:lnTo>
                        <a:pt x="10" y="90"/>
                      </a:lnTo>
                      <a:lnTo>
                        <a:pt x="17" y="100"/>
                      </a:lnTo>
                      <a:lnTo>
                        <a:pt x="26" y="106"/>
                      </a:lnTo>
                      <a:lnTo>
                        <a:pt x="36" y="112"/>
                      </a:lnTo>
                      <a:lnTo>
                        <a:pt x="47" y="116"/>
                      </a:lnTo>
                      <a:lnTo>
                        <a:pt x="58" y="117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711" name="Freeform 561"/>
                <p:cNvSpPr>
                  <a:spLocks/>
                </p:cNvSpPr>
                <p:nvPr/>
              </p:nvSpPr>
              <p:spPr bwMode="auto">
                <a:xfrm>
                  <a:off x="4890" y="1666"/>
                  <a:ext cx="9" cy="9"/>
                </a:xfrm>
                <a:custGeom>
                  <a:avLst/>
                  <a:gdLst>
                    <a:gd name="T0" fmla="*/ 0 w 58"/>
                    <a:gd name="T1" fmla="*/ 0 h 59"/>
                    <a:gd name="T2" fmla="*/ 0 w 58"/>
                    <a:gd name="T3" fmla="*/ 0 h 59"/>
                    <a:gd name="T4" fmla="*/ 0 w 58"/>
                    <a:gd name="T5" fmla="*/ 0 h 59"/>
                    <a:gd name="T6" fmla="*/ 0 w 58"/>
                    <a:gd name="T7" fmla="*/ 0 h 59"/>
                    <a:gd name="T8" fmla="*/ 0 w 58"/>
                    <a:gd name="T9" fmla="*/ 0 h 59"/>
                    <a:gd name="T10" fmla="*/ 0 w 58"/>
                    <a:gd name="T11" fmla="*/ 0 h 59"/>
                    <a:gd name="T12" fmla="*/ 0 w 58"/>
                    <a:gd name="T13" fmla="*/ 0 h 59"/>
                    <a:gd name="T14" fmla="*/ 0 w 58"/>
                    <a:gd name="T15" fmla="*/ 0 h 59"/>
                    <a:gd name="T16" fmla="*/ 0 w 58"/>
                    <a:gd name="T17" fmla="*/ 0 h 59"/>
                    <a:gd name="T18" fmla="*/ 0 w 58"/>
                    <a:gd name="T19" fmla="*/ 0 h 59"/>
                    <a:gd name="T20" fmla="*/ 0 w 58"/>
                    <a:gd name="T21" fmla="*/ 0 h 59"/>
                    <a:gd name="T22" fmla="*/ 0 w 58"/>
                    <a:gd name="T23" fmla="*/ 0 h 59"/>
                    <a:gd name="T24" fmla="*/ 0 w 58"/>
                    <a:gd name="T25" fmla="*/ 0 h 59"/>
                    <a:gd name="T26" fmla="*/ 0 w 58"/>
                    <a:gd name="T27" fmla="*/ 0 h 59"/>
                    <a:gd name="T28" fmla="*/ 0 w 58"/>
                    <a:gd name="T29" fmla="*/ 0 h 59"/>
                    <a:gd name="T30" fmla="*/ 0 w 58"/>
                    <a:gd name="T31" fmla="*/ 0 h 59"/>
                    <a:gd name="T32" fmla="*/ 0 w 58"/>
                    <a:gd name="T33" fmla="*/ 0 h 59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58"/>
                    <a:gd name="T52" fmla="*/ 0 h 59"/>
                    <a:gd name="T53" fmla="*/ 58 w 58"/>
                    <a:gd name="T54" fmla="*/ 59 h 59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58" h="59">
                      <a:moveTo>
                        <a:pt x="29" y="59"/>
                      </a:moveTo>
                      <a:lnTo>
                        <a:pt x="40" y="56"/>
                      </a:lnTo>
                      <a:lnTo>
                        <a:pt x="50" y="49"/>
                      </a:lnTo>
                      <a:lnTo>
                        <a:pt x="56" y="40"/>
                      </a:lnTo>
                      <a:lnTo>
                        <a:pt x="58" y="29"/>
                      </a:lnTo>
                      <a:lnTo>
                        <a:pt x="56" y="17"/>
                      </a:lnTo>
                      <a:lnTo>
                        <a:pt x="50" y="8"/>
                      </a:lnTo>
                      <a:lnTo>
                        <a:pt x="40" y="2"/>
                      </a:lnTo>
                      <a:lnTo>
                        <a:pt x="29" y="0"/>
                      </a:lnTo>
                      <a:lnTo>
                        <a:pt x="17" y="2"/>
                      </a:lnTo>
                      <a:lnTo>
                        <a:pt x="8" y="8"/>
                      </a:lnTo>
                      <a:lnTo>
                        <a:pt x="2" y="17"/>
                      </a:lnTo>
                      <a:lnTo>
                        <a:pt x="0" y="29"/>
                      </a:lnTo>
                      <a:lnTo>
                        <a:pt x="2" y="40"/>
                      </a:lnTo>
                      <a:lnTo>
                        <a:pt x="8" y="49"/>
                      </a:lnTo>
                      <a:lnTo>
                        <a:pt x="17" y="56"/>
                      </a:lnTo>
                      <a:lnTo>
                        <a:pt x="29" y="5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712" name="Freeform 562"/>
                <p:cNvSpPr>
                  <a:spLocks/>
                </p:cNvSpPr>
                <p:nvPr/>
              </p:nvSpPr>
              <p:spPr bwMode="auto">
                <a:xfrm>
                  <a:off x="4905" y="1667"/>
                  <a:ext cx="8" cy="8"/>
                </a:xfrm>
                <a:custGeom>
                  <a:avLst/>
                  <a:gdLst>
                    <a:gd name="T0" fmla="*/ 0 w 58"/>
                    <a:gd name="T1" fmla="*/ 0 h 59"/>
                    <a:gd name="T2" fmla="*/ 0 w 58"/>
                    <a:gd name="T3" fmla="*/ 0 h 59"/>
                    <a:gd name="T4" fmla="*/ 0 w 58"/>
                    <a:gd name="T5" fmla="*/ 0 h 59"/>
                    <a:gd name="T6" fmla="*/ 0 w 58"/>
                    <a:gd name="T7" fmla="*/ 0 h 59"/>
                    <a:gd name="T8" fmla="*/ 0 w 58"/>
                    <a:gd name="T9" fmla="*/ 0 h 59"/>
                    <a:gd name="T10" fmla="*/ 0 w 58"/>
                    <a:gd name="T11" fmla="*/ 0 h 59"/>
                    <a:gd name="T12" fmla="*/ 0 w 58"/>
                    <a:gd name="T13" fmla="*/ 0 h 59"/>
                    <a:gd name="T14" fmla="*/ 0 w 58"/>
                    <a:gd name="T15" fmla="*/ 0 h 59"/>
                    <a:gd name="T16" fmla="*/ 0 w 58"/>
                    <a:gd name="T17" fmla="*/ 0 h 59"/>
                    <a:gd name="T18" fmla="*/ 0 w 58"/>
                    <a:gd name="T19" fmla="*/ 0 h 59"/>
                    <a:gd name="T20" fmla="*/ 0 w 58"/>
                    <a:gd name="T21" fmla="*/ 0 h 59"/>
                    <a:gd name="T22" fmla="*/ 0 w 58"/>
                    <a:gd name="T23" fmla="*/ 0 h 59"/>
                    <a:gd name="T24" fmla="*/ 0 w 58"/>
                    <a:gd name="T25" fmla="*/ 0 h 59"/>
                    <a:gd name="T26" fmla="*/ 0 w 58"/>
                    <a:gd name="T27" fmla="*/ 0 h 59"/>
                    <a:gd name="T28" fmla="*/ 0 w 58"/>
                    <a:gd name="T29" fmla="*/ 0 h 59"/>
                    <a:gd name="T30" fmla="*/ 0 w 58"/>
                    <a:gd name="T31" fmla="*/ 0 h 59"/>
                    <a:gd name="T32" fmla="*/ 0 w 58"/>
                    <a:gd name="T33" fmla="*/ 0 h 59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58"/>
                    <a:gd name="T52" fmla="*/ 0 h 59"/>
                    <a:gd name="T53" fmla="*/ 58 w 58"/>
                    <a:gd name="T54" fmla="*/ 59 h 59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58" h="59">
                      <a:moveTo>
                        <a:pt x="29" y="59"/>
                      </a:moveTo>
                      <a:lnTo>
                        <a:pt x="41" y="57"/>
                      </a:lnTo>
                      <a:lnTo>
                        <a:pt x="50" y="51"/>
                      </a:lnTo>
                      <a:lnTo>
                        <a:pt x="56" y="42"/>
                      </a:lnTo>
                      <a:lnTo>
                        <a:pt x="58" y="30"/>
                      </a:lnTo>
                      <a:lnTo>
                        <a:pt x="56" y="19"/>
                      </a:lnTo>
                      <a:lnTo>
                        <a:pt x="50" y="9"/>
                      </a:lnTo>
                      <a:lnTo>
                        <a:pt x="41" y="3"/>
                      </a:lnTo>
                      <a:lnTo>
                        <a:pt x="29" y="0"/>
                      </a:lnTo>
                      <a:lnTo>
                        <a:pt x="18" y="3"/>
                      </a:lnTo>
                      <a:lnTo>
                        <a:pt x="9" y="9"/>
                      </a:lnTo>
                      <a:lnTo>
                        <a:pt x="2" y="19"/>
                      </a:lnTo>
                      <a:lnTo>
                        <a:pt x="0" y="30"/>
                      </a:lnTo>
                      <a:lnTo>
                        <a:pt x="2" y="42"/>
                      </a:lnTo>
                      <a:lnTo>
                        <a:pt x="9" y="51"/>
                      </a:lnTo>
                      <a:lnTo>
                        <a:pt x="18" y="57"/>
                      </a:lnTo>
                      <a:lnTo>
                        <a:pt x="29" y="5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713" name="Freeform 563"/>
                <p:cNvSpPr>
                  <a:spLocks/>
                </p:cNvSpPr>
                <p:nvPr/>
              </p:nvSpPr>
              <p:spPr bwMode="auto">
                <a:xfrm>
                  <a:off x="4849" y="1552"/>
                  <a:ext cx="23" cy="114"/>
                </a:xfrm>
                <a:custGeom>
                  <a:avLst/>
                  <a:gdLst>
                    <a:gd name="T0" fmla="*/ 0 w 166"/>
                    <a:gd name="T1" fmla="*/ 0 h 800"/>
                    <a:gd name="T2" fmla="*/ 0 w 166"/>
                    <a:gd name="T3" fmla="*/ 0 h 800"/>
                    <a:gd name="T4" fmla="*/ 0 w 166"/>
                    <a:gd name="T5" fmla="*/ 0 h 800"/>
                    <a:gd name="T6" fmla="*/ 0 w 166"/>
                    <a:gd name="T7" fmla="*/ 0 h 800"/>
                    <a:gd name="T8" fmla="*/ 0 w 166"/>
                    <a:gd name="T9" fmla="*/ 0 h 800"/>
                    <a:gd name="T10" fmla="*/ 0 w 166"/>
                    <a:gd name="T11" fmla="*/ 0 h 800"/>
                    <a:gd name="T12" fmla="*/ 0 w 166"/>
                    <a:gd name="T13" fmla="*/ 0 h 800"/>
                    <a:gd name="T14" fmla="*/ 0 w 166"/>
                    <a:gd name="T15" fmla="*/ 0 h 800"/>
                    <a:gd name="T16" fmla="*/ 0 w 166"/>
                    <a:gd name="T17" fmla="*/ 0 h 800"/>
                    <a:gd name="T18" fmla="*/ 0 w 166"/>
                    <a:gd name="T19" fmla="*/ 0 h 800"/>
                    <a:gd name="T20" fmla="*/ 0 w 166"/>
                    <a:gd name="T21" fmla="*/ 0 h 800"/>
                    <a:gd name="T22" fmla="*/ 0 w 166"/>
                    <a:gd name="T23" fmla="*/ 0 h 800"/>
                    <a:gd name="T24" fmla="*/ 0 w 166"/>
                    <a:gd name="T25" fmla="*/ 0 h 800"/>
                    <a:gd name="T26" fmla="*/ 0 w 166"/>
                    <a:gd name="T27" fmla="*/ 0 h 800"/>
                    <a:gd name="T28" fmla="*/ 0 w 166"/>
                    <a:gd name="T29" fmla="*/ 0 h 800"/>
                    <a:gd name="T30" fmla="*/ 0 w 166"/>
                    <a:gd name="T31" fmla="*/ 0 h 800"/>
                    <a:gd name="T32" fmla="*/ 0 w 166"/>
                    <a:gd name="T33" fmla="*/ 0 h 800"/>
                    <a:gd name="T34" fmla="*/ 0 w 166"/>
                    <a:gd name="T35" fmla="*/ 0 h 800"/>
                    <a:gd name="T36" fmla="*/ 0 w 166"/>
                    <a:gd name="T37" fmla="*/ 0 h 800"/>
                    <a:gd name="T38" fmla="*/ 0 w 166"/>
                    <a:gd name="T39" fmla="*/ 0 h 800"/>
                    <a:gd name="T40" fmla="*/ 0 w 166"/>
                    <a:gd name="T41" fmla="*/ 0 h 800"/>
                    <a:gd name="T42" fmla="*/ 0 w 166"/>
                    <a:gd name="T43" fmla="*/ 0 h 800"/>
                    <a:gd name="T44" fmla="*/ 0 w 166"/>
                    <a:gd name="T45" fmla="*/ 0 h 800"/>
                    <a:gd name="T46" fmla="*/ 0 w 166"/>
                    <a:gd name="T47" fmla="*/ 0 h 800"/>
                    <a:gd name="T48" fmla="*/ 0 w 166"/>
                    <a:gd name="T49" fmla="*/ 0 h 800"/>
                    <a:gd name="T50" fmla="*/ 0 w 166"/>
                    <a:gd name="T51" fmla="*/ 0 h 800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66"/>
                    <a:gd name="T79" fmla="*/ 0 h 800"/>
                    <a:gd name="T80" fmla="*/ 166 w 166"/>
                    <a:gd name="T81" fmla="*/ 800 h 800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66" h="800">
                      <a:moveTo>
                        <a:pt x="52" y="16"/>
                      </a:moveTo>
                      <a:lnTo>
                        <a:pt x="47" y="32"/>
                      </a:lnTo>
                      <a:lnTo>
                        <a:pt x="36" y="77"/>
                      </a:lnTo>
                      <a:lnTo>
                        <a:pt x="21" y="148"/>
                      </a:lnTo>
                      <a:lnTo>
                        <a:pt x="8" y="244"/>
                      </a:lnTo>
                      <a:lnTo>
                        <a:pt x="0" y="359"/>
                      </a:lnTo>
                      <a:lnTo>
                        <a:pt x="2" y="492"/>
                      </a:lnTo>
                      <a:lnTo>
                        <a:pt x="15" y="640"/>
                      </a:lnTo>
                      <a:lnTo>
                        <a:pt x="46" y="800"/>
                      </a:lnTo>
                      <a:lnTo>
                        <a:pt x="161" y="794"/>
                      </a:lnTo>
                      <a:lnTo>
                        <a:pt x="156" y="770"/>
                      </a:lnTo>
                      <a:lnTo>
                        <a:pt x="145" y="706"/>
                      </a:lnTo>
                      <a:lnTo>
                        <a:pt x="131" y="610"/>
                      </a:lnTo>
                      <a:lnTo>
                        <a:pt x="118" y="493"/>
                      </a:lnTo>
                      <a:lnTo>
                        <a:pt x="111" y="364"/>
                      </a:lnTo>
                      <a:lnTo>
                        <a:pt x="115" y="235"/>
                      </a:lnTo>
                      <a:lnTo>
                        <a:pt x="132" y="113"/>
                      </a:lnTo>
                      <a:lnTo>
                        <a:pt x="166" y="9"/>
                      </a:lnTo>
                      <a:lnTo>
                        <a:pt x="166" y="8"/>
                      </a:lnTo>
                      <a:lnTo>
                        <a:pt x="166" y="6"/>
                      </a:lnTo>
                      <a:lnTo>
                        <a:pt x="164" y="4"/>
                      </a:lnTo>
                      <a:lnTo>
                        <a:pt x="157" y="0"/>
                      </a:lnTo>
                      <a:lnTo>
                        <a:pt x="143" y="0"/>
                      </a:lnTo>
                      <a:lnTo>
                        <a:pt x="123" y="1"/>
                      </a:lnTo>
                      <a:lnTo>
                        <a:pt x="93" y="7"/>
                      </a:lnTo>
                      <a:lnTo>
                        <a:pt x="52" y="1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714" name="Freeform 564"/>
                <p:cNvSpPr>
                  <a:spLocks/>
                </p:cNvSpPr>
                <p:nvPr/>
              </p:nvSpPr>
              <p:spPr bwMode="auto">
                <a:xfrm>
                  <a:off x="4971" y="1538"/>
                  <a:ext cx="32" cy="128"/>
                </a:xfrm>
                <a:custGeom>
                  <a:avLst/>
                  <a:gdLst>
                    <a:gd name="T0" fmla="*/ 0 w 225"/>
                    <a:gd name="T1" fmla="*/ 0 h 893"/>
                    <a:gd name="T2" fmla="*/ 0 w 225"/>
                    <a:gd name="T3" fmla="*/ 0 h 893"/>
                    <a:gd name="T4" fmla="*/ 0 w 225"/>
                    <a:gd name="T5" fmla="*/ 0 h 893"/>
                    <a:gd name="T6" fmla="*/ 0 w 225"/>
                    <a:gd name="T7" fmla="*/ 0 h 893"/>
                    <a:gd name="T8" fmla="*/ 0 w 225"/>
                    <a:gd name="T9" fmla="*/ 0 h 893"/>
                    <a:gd name="T10" fmla="*/ 0 w 225"/>
                    <a:gd name="T11" fmla="*/ 0 h 893"/>
                    <a:gd name="T12" fmla="*/ 0 w 225"/>
                    <a:gd name="T13" fmla="*/ 0 h 893"/>
                    <a:gd name="T14" fmla="*/ 0 w 225"/>
                    <a:gd name="T15" fmla="*/ 0 h 893"/>
                    <a:gd name="T16" fmla="*/ 0 w 225"/>
                    <a:gd name="T17" fmla="*/ 0 h 893"/>
                    <a:gd name="T18" fmla="*/ 0 w 225"/>
                    <a:gd name="T19" fmla="*/ 0 h 893"/>
                    <a:gd name="T20" fmla="*/ 0 w 225"/>
                    <a:gd name="T21" fmla="*/ 0 h 893"/>
                    <a:gd name="T22" fmla="*/ 0 w 225"/>
                    <a:gd name="T23" fmla="*/ 0 h 893"/>
                    <a:gd name="T24" fmla="*/ 0 w 225"/>
                    <a:gd name="T25" fmla="*/ 0 h 893"/>
                    <a:gd name="T26" fmla="*/ 0 w 225"/>
                    <a:gd name="T27" fmla="*/ 0 h 893"/>
                    <a:gd name="T28" fmla="*/ 0 w 225"/>
                    <a:gd name="T29" fmla="*/ 0 h 893"/>
                    <a:gd name="T30" fmla="*/ 0 w 225"/>
                    <a:gd name="T31" fmla="*/ 0 h 893"/>
                    <a:gd name="T32" fmla="*/ 0 w 225"/>
                    <a:gd name="T33" fmla="*/ 0 h 893"/>
                    <a:gd name="T34" fmla="*/ 0 w 225"/>
                    <a:gd name="T35" fmla="*/ 0 h 893"/>
                    <a:gd name="T36" fmla="*/ 0 w 225"/>
                    <a:gd name="T37" fmla="*/ 0 h 893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225"/>
                    <a:gd name="T58" fmla="*/ 0 h 893"/>
                    <a:gd name="T59" fmla="*/ 225 w 225"/>
                    <a:gd name="T60" fmla="*/ 893 h 893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225" h="893">
                      <a:moveTo>
                        <a:pt x="225" y="6"/>
                      </a:moveTo>
                      <a:lnTo>
                        <a:pt x="219" y="12"/>
                      </a:lnTo>
                      <a:lnTo>
                        <a:pt x="204" y="35"/>
                      </a:lnTo>
                      <a:lnTo>
                        <a:pt x="185" y="82"/>
                      </a:lnTo>
                      <a:lnTo>
                        <a:pt x="165" y="158"/>
                      </a:lnTo>
                      <a:lnTo>
                        <a:pt x="149" y="270"/>
                      </a:lnTo>
                      <a:lnTo>
                        <a:pt x="141" y="427"/>
                      </a:lnTo>
                      <a:lnTo>
                        <a:pt x="146" y="631"/>
                      </a:lnTo>
                      <a:lnTo>
                        <a:pt x="168" y="893"/>
                      </a:lnTo>
                      <a:lnTo>
                        <a:pt x="41" y="893"/>
                      </a:lnTo>
                      <a:lnTo>
                        <a:pt x="36" y="867"/>
                      </a:lnTo>
                      <a:lnTo>
                        <a:pt x="26" y="794"/>
                      </a:lnTo>
                      <a:lnTo>
                        <a:pt x="13" y="686"/>
                      </a:lnTo>
                      <a:lnTo>
                        <a:pt x="3" y="554"/>
                      </a:lnTo>
                      <a:lnTo>
                        <a:pt x="0" y="408"/>
                      </a:lnTo>
                      <a:lnTo>
                        <a:pt x="6" y="260"/>
                      </a:lnTo>
                      <a:lnTo>
                        <a:pt x="30" y="121"/>
                      </a:lnTo>
                      <a:lnTo>
                        <a:pt x="73" y="0"/>
                      </a:lnTo>
                      <a:lnTo>
                        <a:pt x="225" y="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715" name="Freeform 565"/>
                <p:cNvSpPr>
                  <a:spLocks/>
                </p:cNvSpPr>
                <p:nvPr/>
              </p:nvSpPr>
              <p:spPr bwMode="auto">
                <a:xfrm>
                  <a:off x="4849" y="1559"/>
                  <a:ext cx="21" cy="100"/>
                </a:xfrm>
                <a:custGeom>
                  <a:avLst/>
                  <a:gdLst>
                    <a:gd name="T0" fmla="*/ 0 w 145"/>
                    <a:gd name="T1" fmla="*/ 0 h 699"/>
                    <a:gd name="T2" fmla="*/ 0 w 145"/>
                    <a:gd name="T3" fmla="*/ 0 h 699"/>
                    <a:gd name="T4" fmla="*/ 0 w 145"/>
                    <a:gd name="T5" fmla="*/ 0 h 699"/>
                    <a:gd name="T6" fmla="*/ 0 w 145"/>
                    <a:gd name="T7" fmla="*/ 0 h 699"/>
                    <a:gd name="T8" fmla="*/ 0 w 145"/>
                    <a:gd name="T9" fmla="*/ 0 h 699"/>
                    <a:gd name="T10" fmla="*/ 0 w 145"/>
                    <a:gd name="T11" fmla="*/ 0 h 699"/>
                    <a:gd name="T12" fmla="*/ 0 w 145"/>
                    <a:gd name="T13" fmla="*/ 0 h 699"/>
                    <a:gd name="T14" fmla="*/ 0 w 145"/>
                    <a:gd name="T15" fmla="*/ 0 h 699"/>
                    <a:gd name="T16" fmla="*/ 0 w 145"/>
                    <a:gd name="T17" fmla="*/ 0 h 699"/>
                    <a:gd name="T18" fmla="*/ 0 w 145"/>
                    <a:gd name="T19" fmla="*/ 0 h 699"/>
                    <a:gd name="T20" fmla="*/ 0 w 145"/>
                    <a:gd name="T21" fmla="*/ 0 h 699"/>
                    <a:gd name="T22" fmla="*/ 0 w 145"/>
                    <a:gd name="T23" fmla="*/ 0 h 699"/>
                    <a:gd name="T24" fmla="*/ 0 w 145"/>
                    <a:gd name="T25" fmla="*/ 0 h 699"/>
                    <a:gd name="T26" fmla="*/ 0 w 145"/>
                    <a:gd name="T27" fmla="*/ 0 h 699"/>
                    <a:gd name="T28" fmla="*/ 0 w 145"/>
                    <a:gd name="T29" fmla="*/ 0 h 699"/>
                    <a:gd name="T30" fmla="*/ 0 w 145"/>
                    <a:gd name="T31" fmla="*/ 0 h 699"/>
                    <a:gd name="T32" fmla="*/ 0 w 145"/>
                    <a:gd name="T33" fmla="*/ 0 h 699"/>
                    <a:gd name="T34" fmla="*/ 0 w 145"/>
                    <a:gd name="T35" fmla="*/ 0 h 699"/>
                    <a:gd name="T36" fmla="*/ 0 w 145"/>
                    <a:gd name="T37" fmla="*/ 0 h 699"/>
                    <a:gd name="T38" fmla="*/ 0 w 145"/>
                    <a:gd name="T39" fmla="*/ 0 h 699"/>
                    <a:gd name="T40" fmla="*/ 0 w 145"/>
                    <a:gd name="T41" fmla="*/ 0 h 699"/>
                    <a:gd name="T42" fmla="*/ 0 w 145"/>
                    <a:gd name="T43" fmla="*/ 0 h 699"/>
                    <a:gd name="T44" fmla="*/ 0 w 145"/>
                    <a:gd name="T45" fmla="*/ 0 h 699"/>
                    <a:gd name="T46" fmla="*/ 0 w 145"/>
                    <a:gd name="T47" fmla="*/ 0 h 699"/>
                    <a:gd name="T48" fmla="*/ 0 w 145"/>
                    <a:gd name="T49" fmla="*/ 0 h 699"/>
                    <a:gd name="T50" fmla="*/ 0 w 145"/>
                    <a:gd name="T51" fmla="*/ 0 h 699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45"/>
                    <a:gd name="T79" fmla="*/ 0 h 699"/>
                    <a:gd name="T80" fmla="*/ 145 w 145"/>
                    <a:gd name="T81" fmla="*/ 699 h 699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45" h="699">
                      <a:moveTo>
                        <a:pt x="46" y="14"/>
                      </a:moveTo>
                      <a:lnTo>
                        <a:pt x="41" y="28"/>
                      </a:lnTo>
                      <a:lnTo>
                        <a:pt x="32" y="67"/>
                      </a:lnTo>
                      <a:lnTo>
                        <a:pt x="20" y="130"/>
                      </a:lnTo>
                      <a:lnTo>
                        <a:pt x="7" y="213"/>
                      </a:lnTo>
                      <a:lnTo>
                        <a:pt x="0" y="314"/>
                      </a:lnTo>
                      <a:lnTo>
                        <a:pt x="1" y="430"/>
                      </a:lnTo>
                      <a:lnTo>
                        <a:pt x="13" y="559"/>
                      </a:lnTo>
                      <a:lnTo>
                        <a:pt x="40" y="699"/>
                      </a:lnTo>
                      <a:lnTo>
                        <a:pt x="140" y="693"/>
                      </a:lnTo>
                      <a:lnTo>
                        <a:pt x="135" y="672"/>
                      </a:lnTo>
                      <a:lnTo>
                        <a:pt x="126" y="616"/>
                      </a:lnTo>
                      <a:lnTo>
                        <a:pt x="113" y="532"/>
                      </a:lnTo>
                      <a:lnTo>
                        <a:pt x="103" y="430"/>
                      </a:lnTo>
                      <a:lnTo>
                        <a:pt x="97" y="317"/>
                      </a:lnTo>
                      <a:lnTo>
                        <a:pt x="100" y="205"/>
                      </a:lnTo>
                      <a:lnTo>
                        <a:pt x="115" y="98"/>
                      </a:lnTo>
                      <a:lnTo>
                        <a:pt x="145" y="8"/>
                      </a:lnTo>
                      <a:lnTo>
                        <a:pt x="145" y="7"/>
                      </a:lnTo>
                      <a:lnTo>
                        <a:pt x="145" y="5"/>
                      </a:lnTo>
                      <a:lnTo>
                        <a:pt x="143" y="3"/>
                      </a:lnTo>
                      <a:lnTo>
                        <a:pt x="137" y="0"/>
                      </a:lnTo>
                      <a:lnTo>
                        <a:pt x="126" y="0"/>
                      </a:lnTo>
                      <a:lnTo>
                        <a:pt x="108" y="1"/>
                      </a:lnTo>
                      <a:lnTo>
                        <a:pt x="81" y="6"/>
                      </a:lnTo>
                      <a:lnTo>
                        <a:pt x="46" y="14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716" name="Freeform 566"/>
                <p:cNvSpPr>
                  <a:spLocks/>
                </p:cNvSpPr>
                <p:nvPr/>
              </p:nvSpPr>
              <p:spPr bwMode="auto">
                <a:xfrm>
                  <a:off x="4850" y="1566"/>
                  <a:ext cx="18" cy="85"/>
                </a:xfrm>
                <a:custGeom>
                  <a:avLst/>
                  <a:gdLst>
                    <a:gd name="T0" fmla="*/ 0 w 123"/>
                    <a:gd name="T1" fmla="*/ 0 h 597"/>
                    <a:gd name="T2" fmla="*/ 0 w 123"/>
                    <a:gd name="T3" fmla="*/ 0 h 597"/>
                    <a:gd name="T4" fmla="*/ 0 w 123"/>
                    <a:gd name="T5" fmla="*/ 0 h 597"/>
                    <a:gd name="T6" fmla="*/ 0 w 123"/>
                    <a:gd name="T7" fmla="*/ 0 h 597"/>
                    <a:gd name="T8" fmla="*/ 0 w 123"/>
                    <a:gd name="T9" fmla="*/ 0 h 597"/>
                    <a:gd name="T10" fmla="*/ 0 w 123"/>
                    <a:gd name="T11" fmla="*/ 0 h 597"/>
                    <a:gd name="T12" fmla="*/ 0 w 123"/>
                    <a:gd name="T13" fmla="*/ 0 h 597"/>
                    <a:gd name="T14" fmla="*/ 0 w 123"/>
                    <a:gd name="T15" fmla="*/ 0 h 597"/>
                    <a:gd name="T16" fmla="*/ 0 w 123"/>
                    <a:gd name="T17" fmla="*/ 0 h 597"/>
                    <a:gd name="T18" fmla="*/ 0 w 123"/>
                    <a:gd name="T19" fmla="*/ 0 h 597"/>
                    <a:gd name="T20" fmla="*/ 0 w 123"/>
                    <a:gd name="T21" fmla="*/ 0 h 597"/>
                    <a:gd name="T22" fmla="*/ 0 w 123"/>
                    <a:gd name="T23" fmla="*/ 0 h 597"/>
                    <a:gd name="T24" fmla="*/ 0 w 123"/>
                    <a:gd name="T25" fmla="*/ 0 h 597"/>
                    <a:gd name="T26" fmla="*/ 0 w 123"/>
                    <a:gd name="T27" fmla="*/ 0 h 597"/>
                    <a:gd name="T28" fmla="*/ 0 w 123"/>
                    <a:gd name="T29" fmla="*/ 0 h 597"/>
                    <a:gd name="T30" fmla="*/ 0 w 123"/>
                    <a:gd name="T31" fmla="*/ 0 h 597"/>
                    <a:gd name="T32" fmla="*/ 0 w 123"/>
                    <a:gd name="T33" fmla="*/ 0 h 597"/>
                    <a:gd name="T34" fmla="*/ 0 w 123"/>
                    <a:gd name="T35" fmla="*/ 0 h 597"/>
                    <a:gd name="T36" fmla="*/ 0 w 123"/>
                    <a:gd name="T37" fmla="*/ 0 h 597"/>
                    <a:gd name="T38" fmla="*/ 0 w 123"/>
                    <a:gd name="T39" fmla="*/ 0 h 597"/>
                    <a:gd name="T40" fmla="*/ 0 w 123"/>
                    <a:gd name="T41" fmla="*/ 0 h 597"/>
                    <a:gd name="T42" fmla="*/ 0 w 123"/>
                    <a:gd name="T43" fmla="*/ 0 h 597"/>
                    <a:gd name="T44" fmla="*/ 0 w 123"/>
                    <a:gd name="T45" fmla="*/ 0 h 597"/>
                    <a:gd name="T46" fmla="*/ 0 w 123"/>
                    <a:gd name="T47" fmla="*/ 0 h 597"/>
                    <a:gd name="T48" fmla="*/ 0 w 123"/>
                    <a:gd name="T49" fmla="*/ 0 h 597"/>
                    <a:gd name="T50" fmla="*/ 0 w 123"/>
                    <a:gd name="T51" fmla="*/ 0 h 597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23"/>
                    <a:gd name="T79" fmla="*/ 0 h 597"/>
                    <a:gd name="T80" fmla="*/ 123 w 123"/>
                    <a:gd name="T81" fmla="*/ 597 h 597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23" h="597">
                      <a:moveTo>
                        <a:pt x="39" y="12"/>
                      </a:moveTo>
                      <a:lnTo>
                        <a:pt x="35" y="23"/>
                      </a:lnTo>
                      <a:lnTo>
                        <a:pt x="26" y="57"/>
                      </a:lnTo>
                      <a:lnTo>
                        <a:pt x="16" y="111"/>
                      </a:lnTo>
                      <a:lnTo>
                        <a:pt x="6" y="181"/>
                      </a:lnTo>
                      <a:lnTo>
                        <a:pt x="0" y="267"/>
                      </a:lnTo>
                      <a:lnTo>
                        <a:pt x="1" y="367"/>
                      </a:lnTo>
                      <a:lnTo>
                        <a:pt x="11" y="477"/>
                      </a:lnTo>
                      <a:lnTo>
                        <a:pt x="34" y="597"/>
                      </a:lnTo>
                      <a:lnTo>
                        <a:pt x="119" y="591"/>
                      </a:lnTo>
                      <a:lnTo>
                        <a:pt x="115" y="574"/>
                      </a:lnTo>
                      <a:lnTo>
                        <a:pt x="107" y="526"/>
                      </a:lnTo>
                      <a:lnTo>
                        <a:pt x="97" y="454"/>
                      </a:lnTo>
                      <a:lnTo>
                        <a:pt x="88" y="367"/>
                      </a:lnTo>
                      <a:lnTo>
                        <a:pt x="82" y="272"/>
                      </a:lnTo>
                      <a:lnTo>
                        <a:pt x="84" y="175"/>
                      </a:lnTo>
                      <a:lnTo>
                        <a:pt x="97" y="84"/>
                      </a:lnTo>
                      <a:lnTo>
                        <a:pt x="123" y="7"/>
                      </a:lnTo>
                      <a:lnTo>
                        <a:pt x="123" y="6"/>
                      </a:lnTo>
                      <a:lnTo>
                        <a:pt x="123" y="5"/>
                      </a:lnTo>
                      <a:lnTo>
                        <a:pt x="121" y="3"/>
                      </a:lnTo>
                      <a:lnTo>
                        <a:pt x="117" y="0"/>
                      </a:lnTo>
                      <a:lnTo>
                        <a:pt x="106" y="0"/>
                      </a:lnTo>
                      <a:lnTo>
                        <a:pt x="91" y="2"/>
                      </a:lnTo>
                      <a:lnTo>
                        <a:pt x="70" y="5"/>
                      </a:lnTo>
                      <a:lnTo>
                        <a:pt x="39" y="12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717" name="Freeform 567"/>
                <p:cNvSpPr>
                  <a:spLocks/>
                </p:cNvSpPr>
                <p:nvPr/>
              </p:nvSpPr>
              <p:spPr bwMode="auto">
                <a:xfrm>
                  <a:off x="4851" y="1572"/>
                  <a:ext cx="15" cy="71"/>
                </a:xfrm>
                <a:custGeom>
                  <a:avLst/>
                  <a:gdLst>
                    <a:gd name="T0" fmla="*/ 0 w 103"/>
                    <a:gd name="T1" fmla="*/ 0 h 492"/>
                    <a:gd name="T2" fmla="*/ 0 w 103"/>
                    <a:gd name="T3" fmla="*/ 0 h 492"/>
                    <a:gd name="T4" fmla="*/ 0 w 103"/>
                    <a:gd name="T5" fmla="*/ 0 h 492"/>
                    <a:gd name="T6" fmla="*/ 0 w 103"/>
                    <a:gd name="T7" fmla="*/ 0 h 492"/>
                    <a:gd name="T8" fmla="*/ 0 w 103"/>
                    <a:gd name="T9" fmla="*/ 0 h 492"/>
                    <a:gd name="T10" fmla="*/ 0 w 103"/>
                    <a:gd name="T11" fmla="*/ 0 h 492"/>
                    <a:gd name="T12" fmla="*/ 0 w 103"/>
                    <a:gd name="T13" fmla="*/ 0 h 492"/>
                    <a:gd name="T14" fmla="*/ 0 w 103"/>
                    <a:gd name="T15" fmla="*/ 0 h 492"/>
                    <a:gd name="T16" fmla="*/ 0 w 103"/>
                    <a:gd name="T17" fmla="*/ 0 h 492"/>
                    <a:gd name="T18" fmla="*/ 0 w 103"/>
                    <a:gd name="T19" fmla="*/ 0 h 492"/>
                    <a:gd name="T20" fmla="*/ 0 w 103"/>
                    <a:gd name="T21" fmla="*/ 0 h 492"/>
                    <a:gd name="T22" fmla="*/ 0 w 103"/>
                    <a:gd name="T23" fmla="*/ 0 h 492"/>
                    <a:gd name="T24" fmla="*/ 0 w 103"/>
                    <a:gd name="T25" fmla="*/ 0 h 492"/>
                    <a:gd name="T26" fmla="*/ 0 w 103"/>
                    <a:gd name="T27" fmla="*/ 0 h 492"/>
                    <a:gd name="T28" fmla="*/ 0 w 103"/>
                    <a:gd name="T29" fmla="*/ 0 h 492"/>
                    <a:gd name="T30" fmla="*/ 0 w 103"/>
                    <a:gd name="T31" fmla="*/ 0 h 492"/>
                    <a:gd name="T32" fmla="*/ 0 w 103"/>
                    <a:gd name="T33" fmla="*/ 0 h 492"/>
                    <a:gd name="T34" fmla="*/ 0 w 103"/>
                    <a:gd name="T35" fmla="*/ 0 h 492"/>
                    <a:gd name="T36" fmla="*/ 0 w 103"/>
                    <a:gd name="T37" fmla="*/ 0 h 492"/>
                    <a:gd name="T38" fmla="*/ 0 w 103"/>
                    <a:gd name="T39" fmla="*/ 0 h 492"/>
                    <a:gd name="T40" fmla="*/ 0 w 103"/>
                    <a:gd name="T41" fmla="*/ 0 h 492"/>
                    <a:gd name="T42" fmla="*/ 0 w 103"/>
                    <a:gd name="T43" fmla="*/ 0 h 492"/>
                    <a:gd name="T44" fmla="*/ 0 w 103"/>
                    <a:gd name="T45" fmla="*/ 0 h 492"/>
                    <a:gd name="T46" fmla="*/ 0 w 103"/>
                    <a:gd name="T47" fmla="*/ 0 h 492"/>
                    <a:gd name="T48" fmla="*/ 0 w 103"/>
                    <a:gd name="T49" fmla="*/ 0 h 492"/>
                    <a:gd name="T50" fmla="*/ 0 w 103"/>
                    <a:gd name="T51" fmla="*/ 0 h 492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03"/>
                    <a:gd name="T79" fmla="*/ 0 h 492"/>
                    <a:gd name="T80" fmla="*/ 103 w 103"/>
                    <a:gd name="T81" fmla="*/ 492 h 492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03" h="492">
                      <a:moveTo>
                        <a:pt x="32" y="9"/>
                      </a:moveTo>
                      <a:lnTo>
                        <a:pt x="28" y="18"/>
                      </a:lnTo>
                      <a:lnTo>
                        <a:pt x="21" y="47"/>
                      </a:lnTo>
                      <a:lnTo>
                        <a:pt x="12" y="90"/>
                      </a:lnTo>
                      <a:lnTo>
                        <a:pt x="4" y="149"/>
                      </a:lnTo>
                      <a:lnTo>
                        <a:pt x="0" y="220"/>
                      </a:lnTo>
                      <a:lnTo>
                        <a:pt x="0" y="303"/>
                      </a:lnTo>
                      <a:lnTo>
                        <a:pt x="9" y="394"/>
                      </a:lnTo>
                      <a:lnTo>
                        <a:pt x="27" y="492"/>
                      </a:lnTo>
                      <a:lnTo>
                        <a:pt x="98" y="489"/>
                      </a:lnTo>
                      <a:lnTo>
                        <a:pt x="95" y="474"/>
                      </a:lnTo>
                      <a:lnTo>
                        <a:pt x="88" y="434"/>
                      </a:lnTo>
                      <a:lnTo>
                        <a:pt x="80" y="375"/>
                      </a:lnTo>
                      <a:lnTo>
                        <a:pt x="72" y="303"/>
                      </a:lnTo>
                      <a:lnTo>
                        <a:pt x="68" y="224"/>
                      </a:lnTo>
                      <a:lnTo>
                        <a:pt x="70" y="144"/>
                      </a:lnTo>
                      <a:lnTo>
                        <a:pt x="81" y="68"/>
                      </a:lnTo>
                      <a:lnTo>
                        <a:pt x="103" y="5"/>
                      </a:lnTo>
                      <a:lnTo>
                        <a:pt x="103" y="4"/>
                      </a:lnTo>
                      <a:lnTo>
                        <a:pt x="103" y="3"/>
                      </a:lnTo>
                      <a:lnTo>
                        <a:pt x="100" y="1"/>
                      </a:lnTo>
                      <a:lnTo>
                        <a:pt x="97" y="0"/>
                      </a:lnTo>
                      <a:lnTo>
                        <a:pt x="89" y="0"/>
                      </a:lnTo>
                      <a:lnTo>
                        <a:pt x="75" y="0"/>
                      </a:lnTo>
                      <a:lnTo>
                        <a:pt x="57" y="3"/>
                      </a:lnTo>
                      <a:lnTo>
                        <a:pt x="32" y="9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718" name="Freeform 568"/>
                <p:cNvSpPr>
                  <a:spLocks/>
                </p:cNvSpPr>
                <p:nvPr/>
              </p:nvSpPr>
              <p:spPr bwMode="auto">
                <a:xfrm>
                  <a:off x="4852" y="1579"/>
                  <a:ext cx="12" cy="56"/>
                </a:xfrm>
                <a:custGeom>
                  <a:avLst/>
                  <a:gdLst>
                    <a:gd name="T0" fmla="*/ 0 w 82"/>
                    <a:gd name="T1" fmla="*/ 0 h 390"/>
                    <a:gd name="T2" fmla="*/ 0 w 82"/>
                    <a:gd name="T3" fmla="*/ 0 h 390"/>
                    <a:gd name="T4" fmla="*/ 0 w 82"/>
                    <a:gd name="T5" fmla="*/ 0 h 390"/>
                    <a:gd name="T6" fmla="*/ 0 w 82"/>
                    <a:gd name="T7" fmla="*/ 0 h 390"/>
                    <a:gd name="T8" fmla="*/ 0 w 82"/>
                    <a:gd name="T9" fmla="*/ 0 h 390"/>
                    <a:gd name="T10" fmla="*/ 0 w 82"/>
                    <a:gd name="T11" fmla="*/ 0 h 390"/>
                    <a:gd name="T12" fmla="*/ 0 w 82"/>
                    <a:gd name="T13" fmla="*/ 0 h 390"/>
                    <a:gd name="T14" fmla="*/ 0 w 82"/>
                    <a:gd name="T15" fmla="*/ 0 h 390"/>
                    <a:gd name="T16" fmla="*/ 0 w 82"/>
                    <a:gd name="T17" fmla="*/ 0 h 390"/>
                    <a:gd name="T18" fmla="*/ 0 w 82"/>
                    <a:gd name="T19" fmla="*/ 0 h 390"/>
                    <a:gd name="T20" fmla="*/ 0 w 82"/>
                    <a:gd name="T21" fmla="*/ 0 h 390"/>
                    <a:gd name="T22" fmla="*/ 0 w 82"/>
                    <a:gd name="T23" fmla="*/ 0 h 390"/>
                    <a:gd name="T24" fmla="*/ 0 w 82"/>
                    <a:gd name="T25" fmla="*/ 0 h 390"/>
                    <a:gd name="T26" fmla="*/ 0 w 82"/>
                    <a:gd name="T27" fmla="*/ 0 h 390"/>
                    <a:gd name="T28" fmla="*/ 0 w 82"/>
                    <a:gd name="T29" fmla="*/ 0 h 390"/>
                    <a:gd name="T30" fmla="*/ 0 w 82"/>
                    <a:gd name="T31" fmla="*/ 0 h 390"/>
                    <a:gd name="T32" fmla="*/ 0 w 82"/>
                    <a:gd name="T33" fmla="*/ 0 h 390"/>
                    <a:gd name="T34" fmla="*/ 0 w 82"/>
                    <a:gd name="T35" fmla="*/ 0 h 390"/>
                    <a:gd name="T36" fmla="*/ 0 w 82"/>
                    <a:gd name="T37" fmla="*/ 0 h 390"/>
                    <a:gd name="T38" fmla="*/ 0 w 82"/>
                    <a:gd name="T39" fmla="*/ 0 h 390"/>
                    <a:gd name="T40" fmla="*/ 0 w 82"/>
                    <a:gd name="T41" fmla="*/ 0 h 390"/>
                    <a:gd name="T42" fmla="*/ 0 w 82"/>
                    <a:gd name="T43" fmla="*/ 0 h 390"/>
                    <a:gd name="T44" fmla="*/ 0 w 82"/>
                    <a:gd name="T45" fmla="*/ 0 h 390"/>
                    <a:gd name="T46" fmla="*/ 0 w 82"/>
                    <a:gd name="T47" fmla="*/ 0 h 390"/>
                    <a:gd name="T48" fmla="*/ 0 w 82"/>
                    <a:gd name="T49" fmla="*/ 0 h 390"/>
                    <a:gd name="T50" fmla="*/ 0 w 82"/>
                    <a:gd name="T51" fmla="*/ 0 h 390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82"/>
                    <a:gd name="T79" fmla="*/ 0 h 390"/>
                    <a:gd name="T80" fmla="*/ 82 w 82"/>
                    <a:gd name="T81" fmla="*/ 390 h 390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82" h="390">
                      <a:moveTo>
                        <a:pt x="25" y="8"/>
                      </a:moveTo>
                      <a:lnTo>
                        <a:pt x="23" y="16"/>
                      </a:lnTo>
                      <a:lnTo>
                        <a:pt x="17" y="38"/>
                      </a:lnTo>
                      <a:lnTo>
                        <a:pt x="11" y="72"/>
                      </a:lnTo>
                      <a:lnTo>
                        <a:pt x="4" y="118"/>
                      </a:lnTo>
                      <a:lnTo>
                        <a:pt x="0" y="174"/>
                      </a:lnTo>
                      <a:lnTo>
                        <a:pt x="0" y="240"/>
                      </a:lnTo>
                      <a:lnTo>
                        <a:pt x="7" y="312"/>
                      </a:lnTo>
                      <a:lnTo>
                        <a:pt x="22" y="390"/>
                      </a:lnTo>
                      <a:lnTo>
                        <a:pt x="78" y="387"/>
                      </a:lnTo>
                      <a:lnTo>
                        <a:pt x="76" y="375"/>
                      </a:lnTo>
                      <a:lnTo>
                        <a:pt x="70" y="343"/>
                      </a:lnTo>
                      <a:lnTo>
                        <a:pt x="63" y="297"/>
                      </a:lnTo>
                      <a:lnTo>
                        <a:pt x="57" y="240"/>
                      </a:lnTo>
                      <a:lnTo>
                        <a:pt x="54" y="178"/>
                      </a:lnTo>
                      <a:lnTo>
                        <a:pt x="56" y="113"/>
                      </a:lnTo>
                      <a:lnTo>
                        <a:pt x="64" y="55"/>
                      </a:lnTo>
                      <a:lnTo>
                        <a:pt x="82" y="4"/>
                      </a:lnTo>
                      <a:lnTo>
                        <a:pt x="82" y="2"/>
                      </a:lnTo>
                      <a:lnTo>
                        <a:pt x="80" y="1"/>
                      </a:lnTo>
                      <a:lnTo>
                        <a:pt x="77" y="0"/>
                      </a:lnTo>
                      <a:lnTo>
                        <a:pt x="70" y="0"/>
                      </a:lnTo>
                      <a:lnTo>
                        <a:pt x="60" y="1"/>
                      </a:lnTo>
                      <a:lnTo>
                        <a:pt x="46" y="3"/>
                      </a:lnTo>
                      <a:lnTo>
                        <a:pt x="25" y="8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719" name="Freeform 569"/>
                <p:cNvSpPr>
                  <a:spLocks/>
                </p:cNvSpPr>
                <p:nvPr/>
              </p:nvSpPr>
              <p:spPr bwMode="auto">
                <a:xfrm>
                  <a:off x="4853" y="1586"/>
                  <a:ext cx="8" cy="41"/>
                </a:xfrm>
                <a:custGeom>
                  <a:avLst/>
                  <a:gdLst>
                    <a:gd name="T0" fmla="*/ 0 w 59"/>
                    <a:gd name="T1" fmla="*/ 0 h 288"/>
                    <a:gd name="T2" fmla="*/ 0 w 59"/>
                    <a:gd name="T3" fmla="*/ 0 h 288"/>
                    <a:gd name="T4" fmla="*/ 0 w 59"/>
                    <a:gd name="T5" fmla="*/ 0 h 288"/>
                    <a:gd name="T6" fmla="*/ 0 w 59"/>
                    <a:gd name="T7" fmla="*/ 0 h 288"/>
                    <a:gd name="T8" fmla="*/ 0 w 59"/>
                    <a:gd name="T9" fmla="*/ 0 h 288"/>
                    <a:gd name="T10" fmla="*/ 0 w 59"/>
                    <a:gd name="T11" fmla="*/ 0 h 288"/>
                    <a:gd name="T12" fmla="*/ 0 w 59"/>
                    <a:gd name="T13" fmla="*/ 0 h 288"/>
                    <a:gd name="T14" fmla="*/ 0 w 59"/>
                    <a:gd name="T15" fmla="*/ 0 h 288"/>
                    <a:gd name="T16" fmla="*/ 0 w 59"/>
                    <a:gd name="T17" fmla="*/ 0 h 288"/>
                    <a:gd name="T18" fmla="*/ 0 w 59"/>
                    <a:gd name="T19" fmla="*/ 0 h 288"/>
                    <a:gd name="T20" fmla="*/ 0 w 59"/>
                    <a:gd name="T21" fmla="*/ 0 h 288"/>
                    <a:gd name="T22" fmla="*/ 0 w 59"/>
                    <a:gd name="T23" fmla="*/ 0 h 288"/>
                    <a:gd name="T24" fmla="*/ 0 w 59"/>
                    <a:gd name="T25" fmla="*/ 0 h 288"/>
                    <a:gd name="T26" fmla="*/ 0 w 59"/>
                    <a:gd name="T27" fmla="*/ 0 h 288"/>
                    <a:gd name="T28" fmla="*/ 0 w 59"/>
                    <a:gd name="T29" fmla="*/ 0 h 288"/>
                    <a:gd name="T30" fmla="*/ 0 w 59"/>
                    <a:gd name="T31" fmla="*/ 0 h 288"/>
                    <a:gd name="T32" fmla="*/ 0 w 59"/>
                    <a:gd name="T33" fmla="*/ 0 h 288"/>
                    <a:gd name="T34" fmla="*/ 0 w 59"/>
                    <a:gd name="T35" fmla="*/ 0 h 288"/>
                    <a:gd name="T36" fmla="*/ 0 w 59"/>
                    <a:gd name="T37" fmla="*/ 0 h 288"/>
                    <a:gd name="T38" fmla="*/ 0 w 59"/>
                    <a:gd name="T39" fmla="*/ 0 h 288"/>
                    <a:gd name="T40" fmla="*/ 0 w 59"/>
                    <a:gd name="T41" fmla="*/ 0 h 288"/>
                    <a:gd name="T42" fmla="*/ 0 w 59"/>
                    <a:gd name="T43" fmla="*/ 0 h 288"/>
                    <a:gd name="T44" fmla="*/ 0 w 59"/>
                    <a:gd name="T45" fmla="*/ 0 h 288"/>
                    <a:gd name="T46" fmla="*/ 0 w 59"/>
                    <a:gd name="T47" fmla="*/ 0 h 288"/>
                    <a:gd name="T48" fmla="*/ 0 w 59"/>
                    <a:gd name="T49" fmla="*/ 0 h 288"/>
                    <a:gd name="T50" fmla="*/ 0 w 59"/>
                    <a:gd name="T51" fmla="*/ 0 h 288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59"/>
                    <a:gd name="T79" fmla="*/ 0 h 288"/>
                    <a:gd name="T80" fmla="*/ 59 w 59"/>
                    <a:gd name="T81" fmla="*/ 288 h 288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59" h="288">
                      <a:moveTo>
                        <a:pt x="18" y="6"/>
                      </a:moveTo>
                      <a:lnTo>
                        <a:pt x="17" y="11"/>
                      </a:lnTo>
                      <a:lnTo>
                        <a:pt x="13" y="27"/>
                      </a:lnTo>
                      <a:lnTo>
                        <a:pt x="7" y="53"/>
                      </a:lnTo>
                      <a:lnTo>
                        <a:pt x="2" y="87"/>
                      </a:lnTo>
                      <a:lnTo>
                        <a:pt x="0" y="130"/>
                      </a:lnTo>
                      <a:lnTo>
                        <a:pt x="0" y="177"/>
                      </a:lnTo>
                      <a:lnTo>
                        <a:pt x="5" y="231"/>
                      </a:lnTo>
                      <a:lnTo>
                        <a:pt x="16" y="288"/>
                      </a:lnTo>
                      <a:lnTo>
                        <a:pt x="57" y="286"/>
                      </a:lnTo>
                      <a:lnTo>
                        <a:pt x="56" y="278"/>
                      </a:lnTo>
                      <a:lnTo>
                        <a:pt x="51" y="254"/>
                      </a:lnTo>
                      <a:lnTo>
                        <a:pt x="47" y="219"/>
                      </a:lnTo>
                      <a:lnTo>
                        <a:pt x="42" y="177"/>
                      </a:lnTo>
                      <a:lnTo>
                        <a:pt x="40" y="131"/>
                      </a:lnTo>
                      <a:lnTo>
                        <a:pt x="41" y="84"/>
                      </a:lnTo>
                      <a:lnTo>
                        <a:pt x="47" y="40"/>
                      </a:lnTo>
                      <a:lnTo>
                        <a:pt x="59" y="3"/>
                      </a:lnTo>
                      <a:lnTo>
                        <a:pt x="59" y="2"/>
                      </a:lnTo>
                      <a:lnTo>
                        <a:pt x="58" y="1"/>
                      </a:lnTo>
                      <a:lnTo>
                        <a:pt x="56" y="0"/>
                      </a:lnTo>
                      <a:lnTo>
                        <a:pt x="51" y="0"/>
                      </a:lnTo>
                      <a:lnTo>
                        <a:pt x="45" y="0"/>
                      </a:lnTo>
                      <a:lnTo>
                        <a:pt x="33" y="2"/>
                      </a:lnTo>
                      <a:lnTo>
                        <a:pt x="18" y="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720" name="Freeform 570"/>
                <p:cNvSpPr>
                  <a:spLocks/>
                </p:cNvSpPr>
                <p:nvPr/>
              </p:nvSpPr>
              <p:spPr bwMode="auto">
                <a:xfrm>
                  <a:off x="4972" y="1546"/>
                  <a:ext cx="28" cy="111"/>
                </a:xfrm>
                <a:custGeom>
                  <a:avLst/>
                  <a:gdLst>
                    <a:gd name="T0" fmla="*/ 0 w 198"/>
                    <a:gd name="T1" fmla="*/ 0 h 779"/>
                    <a:gd name="T2" fmla="*/ 0 w 198"/>
                    <a:gd name="T3" fmla="*/ 0 h 779"/>
                    <a:gd name="T4" fmla="*/ 0 w 198"/>
                    <a:gd name="T5" fmla="*/ 0 h 779"/>
                    <a:gd name="T6" fmla="*/ 0 w 198"/>
                    <a:gd name="T7" fmla="*/ 0 h 779"/>
                    <a:gd name="T8" fmla="*/ 0 w 198"/>
                    <a:gd name="T9" fmla="*/ 0 h 779"/>
                    <a:gd name="T10" fmla="*/ 0 w 198"/>
                    <a:gd name="T11" fmla="*/ 0 h 779"/>
                    <a:gd name="T12" fmla="*/ 0 w 198"/>
                    <a:gd name="T13" fmla="*/ 0 h 779"/>
                    <a:gd name="T14" fmla="*/ 0 w 198"/>
                    <a:gd name="T15" fmla="*/ 0 h 779"/>
                    <a:gd name="T16" fmla="*/ 0 w 198"/>
                    <a:gd name="T17" fmla="*/ 0 h 779"/>
                    <a:gd name="T18" fmla="*/ 0 w 198"/>
                    <a:gd name="T19" fmla="*/ 0 h 779"/>
                    <a:gd name="T20" fmla="*/ 0 w 198"/>
                    <a:gd name="T21" fmla="*/ 0 h 779"/>
                    <a:gd name="T22" fmla="*/ 0 w 198"/>
                    <a:gd name="T23" fmla="*/ 0 h 779"/>
                    <a:gd name="T24" fmla="*/ 0 w 198"/>
                    <a:gd name="T25" fmla="*/ 0 h 779"/>
                    <a:gd name="T26" fmla="*/ 0 w 198"/>
                    <a:gd name="T27" fmla="*/ 0 h 779"/>
                    <a:gd name="T28" fmla="*/ 0 w 198"/>
                    <a:gd name="T29" fmla="*/ 0 h 779"/>
                    <a:gd name="T30" fmla="*/ 0 w 198"/>
                    <a:gd name="T31" fmla="*/ 0 h 779"/>
                    <a:gd name="T32" fmla="*/ 0 w 198"/>
                    <a:gd name="T33" fmla="*/ 0 h 779"/>
                    <a:gd name="T34" fmla="*/ 0 w 198"/>
                    <a:gd name="T35" fmla="*/ 0 h 779"/>
                    <a:gd name="T36" fmla="*/ 0 w 198"/>
                    <a:gd name="T37" fmla="*/ 0 h 779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98"/>
                    <a:gd name="T58" fmla="*/ 0 h 779"/>
                    <a:gd name="T59" fmla="*/ 198 w 198"/>
                    <a:gd name="T60" fmla="*/ 779 h 779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98" h="779">
                      <a:moveTo>
                        <a:pt x="198" y="6"/>
                      </a:moveTo>
                      <a:lnTo>
                        <a:pt x="194" y="12"/>
                      </a:lnTo>
                      <a:lnTo>
                        <a:pt x="180" y="31"/>
                      </a:lnTo>
                      <a:lnTo>
                        <a:pt x="163" y="72"/>
                      </a:lnTo>
                      <a:lnTo>
                        <a:pt x="146" y="138"/>
                      </a:lnTo>
                      <a:lnTo>
                        <a:pt x="132" y="236"/>
                      </a:lnTo>
                      <a:lnTo>
                        <a:pt x="125" y="373"/>
                      </a:lnTo>
                      <a:lnTo>
                        <a:pt x="130" y="551"/>
                      </a:lnTo>
                      <a:lnTo>
                        <a:pt x="148" y="779"/>
                      </a:lnTo>
                      <a:lnTo>
                        <a:pt x="37" y="779"/>
                      </a:lnTo>
                      <a:lnTo>
                        <a:pt x="34" y="756"/>
                      </a:lnTo>
                      <a:lnTo>
                        <a:pt x="23" y="693"/>
                      </a:lnTo>
                      <a:lnTo>
                        <a:pt x="13" y="599"/>
                      </a:lnTo>
                      <a:lnTo>
                        <a:pt x="4" y="483"/>
                      </a:lnTo>
                      <a:lnTo>
                        <a:pt x="0" y="357"/>
                      </a:lnTo>
                      <a:lnTo>
                        <a:pt x="7" y="227"/>
                      </a:lnTo>
                      <a:lnTo>
                        <a:pt x="27" y="105"/>
                      </a:lnTo>
                      <a:lnTo>
                        <a:pt x="65" y="0"/>
                      </a:lnTo>
                      <a:lnTo>
                        <a:pt x="198" y="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721" name="Freeform 571"/>
                <p:cNvSpPr>
                  <a:spLocks/>
                </p:cNvSpPr>
                <p:nvPr/>
              </p:nvSpPr>
              <p:spPr bwMode="auto">
                <a:xfrm>
                  <a:off x="4973" y="1553"/>
                  <a:ext cx="24" cy="96"/>
                </a:xfrm>
                <a:custGeom>
                  <a:avLst/>
                  <a:gdLst>
                    <a:gd name="T0" fmla="*/ 0 w 169"/>
                    <a:gd name="T1" fmla="*/ 0 h 666"/>
                    <a:gd name="T2" fmla="*/ 0 w 169"/>
                    <a:gd name="T3" fmla="*/ 0 h 666"/>
                    <a:gd name="T4" fmla="*/ 0 w 169"/>
                    <a:gd name="T5" fmla="*/ 0 h 666"/>
                    <a:gd name="T6" fmla="*/ 0 w 169"/>
                    <a:gd name="T7" fmla="*/ 0 h 666"/>
                    <a:gd name="T8" fmla="*/ 0 w 169"/>
                    <a:gd name="T9" fmla="*/ 0 h 666"/>
                    <a:gd name="T10" fmla="*/ 0 w 169"/>
                    <a:gd name="T11" fmla="*/ 0 h 666"/>
                    <a:gd name="T12" fmla="*/ 0 w 169"/>
                    <a:gd name="T13" fmla="*/ 0 h 666"/>
                    <a:gd name="T14" fmla="*/ 0 w 169"/>
                    <a:gd name="T15" fmla="*/ 0 h 666"/>
                    <a:gd name="T16" fmla="*/ 0 w 169"/>
                    <a:gd name="T17" fmla="*/ 0 h 666"/>
                    <a:gd name="T18" fmla="*/ 0 w 169"/>
                    <a:gd name="T19" fmla="*/ 0 h 666"/>
                    <a:gd name="T20" fmla="*/ 0 w 169"/>
                    <a:gd name="T21" fmla="*/ 0 h 666"/>
                    <a:gd name="T22" fmla="*/ 0 w 169"/>
                    <a:gd name="T23" fmla="*/ 0 h 666"/>
                    <a:gd name="T24" fmla="*/ 0 w 169"/>
                    <a:gd name="T25" fmla="*/ 0 h 666"/>
                    <a:gd name="T26" fmla="*/ 0 w 169"/>
                    <a:gd name="T27" fmla="*/ 0 h 666"/>
                    <a:gd name="T28" fmla="*/ 0 w 169"/>
                    <a:gd name="T29" fmla="*/ 0 h 666"/>
                    <a:gd name="T30" fmla="*/ 0 w 169"/>
                    <a:gd name="T31" fmla="*/ 0 h 666"/>
                    <a:gd name="T32" fmla="*/ 0 w 169"/>
                    <a:gd name="T33" fmla="*/ 0 h 666"/>
                    <a:gd name="T34" fmla="*/ 0 w 169"/>
                    <a:gd name="T35" fmla="*/ 0 h 666"/>
                    <a:gd name="T36" fmla="*/ 0 w 169"/>
                    <a:gd name="T37" fmla="*/ 0 h 66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69"/>
                    <a:gd name="T58" fmla="*/ 0 h 666"/>
                    <a:gd name="T59" fmla="*/ 169 w 169"/>
                    <a:gd name="T60" fmla="*/ 666 h 666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69" h="666">
                      <a:moveTo>
                        <a:pt x="169" y="5"/>
                      </a:moveTo>
                      <a:lnTo>
                        <a:pt x="164" y="10"/>
                      </a:lnTo>
                      <a:lnTo>
                        <a:pt x="154" y="27"/>
                      </a:lnTo>
                      <a:lnTo>
                        <a:pt x="139" y="61"/>
                      </a:lnTo>
                      <a:lnTo>
                        <a:pt x="124" y="118"/>
                      </a:lnTo>
                      <a:lnTo>
                        <a:pt x="113" y="201"/>
                      </a:lnTo>
                      <a:lnTo>
                        <a:pt x="107" y="318"/>
                      </a:lnTo>
                      <a:lnTo>
                        <a:pt x="110" y="470"/>
                      </a:lnTo>
                      <a:lnTo>
                        <a:pt x="126" y="666"/>
                      </a:lnTo>
                      <a:lnTo>
                        <a:pt x="31" y="666"/>
                      </a:lnTo>
                      <a:lnTo>
                        <a:pt x="28" y="646"/>
                      </a:lnTo>
                      <a:lnTo>
                        <a:pt x="20" y="592"/>
                      </a:lnTo>
                      <a:lnTo>
                        <a:pt x="11" y="512"/>
                      </a:lnTo>
                      <a:lnTo>
                        <a:pt x="3" y="413"/>
                      </a:lnTo>
                      <a:lnTo>
                        <a:pt x="0" y="305"/>
                      </a:lnTo>
                      <a:lnTo>
                        <a:pt x="6" y="195"/>
                      </a:lnTo>
                      <a:lnTo>
                        <a:pt x="23" y="90"/>
                      </a:lnTo>
                      <a:lnTo>
                        <a:pt x="55" y="0"/>
                      </a:lnTo>
                      <a:lnTo>
                        <a:pt x="169" y="5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722" name="Freeform 572"/>
                <p:cNvSpPr>
                  <a:spLocks/>
                </p:cNvSpPr>
                <p:nvPr/>
              </p:nvSpPr>
              <p:spPr bwMode="auto">
                <a:xfrm>
                  <a:off x="4974" y="1561"/>
                  <a:ext cx="20" cy="79"/>
                </a:xfrm>
                <a:custGeom>
                  <a:avLst/>
                  <a:gdLst>
                    <a:gd name="T0" fmla="*/ 0 w 140"/>
                    <a:gd name="T1" fmla="*/ 0 h 551"/>
                    <a:gd name="T2" fmla="*/ 0 w 140"/>
                    <a:gd name="T3" fmla="*/ 0 h 551"/>
                    <a:gd name="T4" fmla="*/ 0 w 140"/>
                    <a:gd name="T5" fmla="*/ 0 h 551"/>
                    <a:gd name="T6" fmla="*/ 0 w 140"/>
                    <a:gd name="T7" fmla="*/ 0 h 551"/>
                    <a:gd name="T8" fmla="*/ 0 w 140"/>
                    <a:gd name="T9" fmla="*/ 0 h 551"/>
                    <a:gd name="T10" fmla="*/ 0 w 140"/>
                    <a:gd name="T11" fmla="*/ 0 h 551"/>
                    <a:gd name="T12" fmla="*/ 0 w 140"/>
                    <a:gd name="T13" fmla="*/ 0 h 551"/>
                    <a:gd name="T14" fmla="*/ 0 w 140"/>
                    <a:gd name="T15" fmla="*/ 0 h 551"/>
                    <a:gd name="T16" fmla="*/ 0 w 140"/>
                    <a:gd name="T17" fmla="*/ 0 h 551"/>
                    <a:gd name="T18" fmla="*/ 0 w 140"/>
                    <a:gd name="T19" fmla="*/ 0 h 551"/>
                    <a:gd name="T20" fmla="*/ 0 w 140"/>
                    <a:gd name="T21" fmla="*/ 0 h 551"/>
                    <a:gd name="T22" fmla="*/ 0 w 140"/>
                    <a:gd name="T23" fmla="*/ 0 h 551"/>
                    <a:gd name="T24" fmla="*/ 0 w 140"/>
                    <a:gd name="T25" fmla="*/ 0 h 551"/>
                    <a:gd name="T26" fmla="*/ 0 w 140"/>
                    <a:gd name="T27" fmla="*/ 0 h 551"/>
                    <a:gd name="T28" fmla="*/ 0 w 140"/>
                    <a:gd name="T29" fmla="*/ 0 h 551"/>
                    <a:gd name="T30" fmla="*/ 0 w 140"/>
                    <a:gd name="T31" fmla="*/ 0 h 551"/>
                    <a:gd name="T32" fmla="*/ 0 w 140"/>
                    <a:gd name="T33" fmla="*/ 0 h 551"/>
                    <a:gd name="T34" fmla="*/ 0 w 140"/>
                    <a:gd name="T35" fmla="*/ 0 h 551"/>
                    <a:gd name="T36" fmla="*/ 0 w 140"/>
                    <a:gd name="T37" fmla="*/ 0 h 551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40"/>
                    <a:gd name="T58" fmla="*/ 0 h 551"/>
                    <a:gd name="T59" fmla="*/ 140 w 140"/>
                    <a:gd name="T60" fmla="*/ 551 h 551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40" h="551">
                      <a:moveTo>
                        <a:pt x="140" y="5"/>
                      </a:moveTo>
                      <a:lnTo>
                        <a:pt x="136" y="8"/>
                      </a:lnTo>
                      <a:lnTo>
                        <a:pt x="127" y="23"/>
                      </a:lnTo>
                      <a:lnTo>
                        <a:pt x="116" y="51"/>
                      </a:lnTo>
                      <a:lnTo>
                        <a:pt x="103" y="98"/>
                      </a:lnTo>
                      <a:lnTo>
                        <a:pt x="94" y="167"/>
                      </a:lnTo>
                      <a:lnTo>
                        <a:pt x="90" y="264"/>
                      </a:lnTo>
                      <a:lnTo>
                        <a:pt x="92" y="390"/>
                      </a:lnTo>
                      <a:lnTo>
                        <a:pt x="106" y="551"/>
                      </a:lnTo>
                      <a:lnTo>
                        <a:pt x="27" y="551"/>
                      </a:lnTo>
                      <a:lnTo>
                        <a:pt x="24" y="535"/>
                      </a:lnTo>
                      <a:lnTo>
                        <a:pt x="17" y="490"/>
                      </a:lnTo>
                      <a:lnTo>
                        <a:pt x="9" y="423"/>
                      </a:lnTo>
                      <a:lnTo>
                        <a:pt x="3" y="342"/>
                      </a:lnTo>
                      <a:lnTo>
                        <a:pt x="0" y="252"/>
                      </a:lnTo>
                      <a:lnTo>
                        <a:pt x="5" y="161"/>
                      </a:lnTo>
                      <a:lnTo>
                        <a:pt x="20" y="75"/>
                      </a:lnTo>
                      <a:lnTo>
                        <a:pt x="46" y="0"/>
                      </a:lnTo>
                      <a:lnTo>
                        <a:pt x="140" y="5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723" name="Freeform 573"/>
                <p:cNvSpPr>
                  <a:spLocks/>
                </p:cNvSpPr>
                <p:nvPr/>
              </p:nvSpPr>
              <p:spPr bwMode="auto">
                <a:xfrm>
                  <a:off x="4975" y="1569"/>
                  <a:ext cx="16" cy="62"/>
                </a:xfrm>
                <a:custGeom>
                  <a:avLst/>
                  <a:gdLst>
                    <a:gd name="T0" fmla="*/ 0 w 111"/>
                    <a:gd name="T1" fmla="*/ 0 h 437"/>
                    <a:gd name="T2" fmla="*/ 0 w 111"/>
                    <a:gd name="T3" fmla="*/ 0 h 437"/>
                    <a:gd name="T4" fmla="*/ 0 w 111"/>
                    <a:gd name="T5" fmla="*/ 0 h 437"/>
                    <a:gd name="T6" fmla="*/ 0 w 111"/>
                    <a:gd name="T7" fmla="*/ 0 h 437"/>
                    <a:gd name="T8" fmla="*/ 0 w 111"/>
                    <a:gd name="T9" fmla="*/ 0 h 437"/>
                    <a:gd name="T10" fmla="*/ 0 w 111"/>
                    <a:gd name="T11" fmla="*/ 0 h 437"/>
                    <a:gd name="T12" fmla="*/ 0 w 111"/>
                    <a:gd name="T13" fmla="*/ 0 h 437"/>
                    <a:gd name="T14" fmla="*/ 0 w 111"/>
                    <a:gd name="T15" fmla="*/ 0 h 437"/>
                    <a:gd name="T16" fmla="*/ 0 w 111"/>
                    <a:gd name="T17" fmla="*/ 0 h 437"/>
                    <a:gd name="T18" fmla="*/ 0 w 111"/>
                    <a:gd name="T19" fmla="*/ 0 h 437"/>
                    <a:gd name="T20" fmla="*/ 0 w 111"/>
                    <a:gd name="T21" fmla="*/ 0 h 437"/>
                    <a:gd name="T22" fmla="*/ 0 w 111"/>
                    <a:gd name="T23" fmla="*/ 0 h 437"/>
                    <a:gd name="T24" fmla="*/ 0 w 111"/>
                    <a:gd name="T25" fmla="*/ 0 h 437"/>
                    <a:gd name="T26" fmla="*/ 0 w 111"/>
                    <a:gd name="T27" fmla="*/ 0 h 437"/>
                    <a:gd name="T28" fmla="*/ 0 w 111"/>
                    <a:gd name="T29" fmla="*/ 0 h 437"/>
                    <a:gd name="T30" fmla="*/ 0 w 111"/>
                    <a:gd name="T31" fmla="*/ 0 h 437"/>
                    <a:gd name="T32" fmla="*/ 0 w 111"/>
                    <a:gd name="T33" fmla="*/ 0 h 437"/>
                    <a:gd name="T34" fmla="*/ 0 w 111"/>
                    <a:gd name="T35" fmla="*/ 0 h 437"/>
                    <a:gd name="T36" fmla="*/ 0 w 111"/>
                    <a:gd name="T37" fmla="*/ 0 h 437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11"/>
                    <a:gd name="T58" fmla="*/ 0 h 437"/>
                    <a:gd name="T59" fmla="*/ 111 w 111"/>
                    <a:gd name="T60" fmla="*/ 437 h 437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11" h="437">
                      <a:moveTo>
                        <a:pt x="111" y="4"/>
                      </a:moveTo>
                      <a:lnTo>
                        <a:pt x="108" y="7"/>
                      </a:lnTo>
                      <a:lnTo>
                        <a:pt x="101" y="18"/>
                      </a:lnTo>
                      <a:lnTo>
                        <a:pt x="92" y="41"/>
                      </a:lnTo>
                      <a:lnTo>
                        <a:pt x="82" y="77"/>
                      </a:lnTo>
                      <a:lnTo>
                        <a:pt x="75" y="133"/>
                      </a:lnTo>
                      <a:lnTo>
                        <a:pt x="70" y="208"/>
                      </a:lnTo>
                      <a:lnTo>
                        <a:pt x="72" y="309"/>
                      </a:lnTo>
                      <a:lnTo>
                        <a:pt x="83" y="437"/>
                      </a:lnTo>
                      <a:lnTo>
                        <a:pt x="21" y="437"/>
                      </a:lnTo>
                      <a:lnTo>
                        <a:pt x="19" y="424"/>
                      </a:lnTo>
                      <a:lnTo>
                        <a:pt x="13" y="389"/>
                      </a:lnTo>
                      <a:lnTo>
                        <a:pt x="7" y="336"/>
                      </a:lnTo>
                      <a:lnTo>
                        <a:pt x="3" y="272"/>
                      </a:lnTo>
                      <a:lnTo>
                        <a:pt x="0" y="200"/>
                      </a:lnTo>
                      <a:lnTo>
                        <a:pt x="5" y="128"/>
                      </a:lnTo>
                      <a:lnTo>
                        <a:pt x="16" y="59"/>
                      </a:lnTo>
                      <a:lnTo>
                        <a:pt x="37" y="0"/>
                      </a:lnTo>
                      <a:lnTo>
                        <a:pt x="111" y="4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724" name="Freeform 574"/>
                <p:cNvSpPr>
                  <a:spLocks/>
                </p:cNvSpPr>
                <p:nvPr/>
              </p:nvSpPr>
              <p:spPr bwMode="auto">
                <a:xfrm>
                  <a:off x="4976" y="1577"/>
                  <a:ext cx="12" cy="46"/>
                </a:xfrm>
                <a:custGeom>
                  <a:avLst/>
                  <a:gdLst>
                    <a:gd name="T0" fmla="*/ 0 w 82"/>
                    <a:gd name="T1" fmla="*/ 0 h 322"/>
                    <a:gd name="T2" fmla="*/ 0 w 82"/>
                    <a:gd name="T3" fmla="*/ 0 h 322"/>
                    <a:gd name="T4" fmla="*/ 0 w 82"/>
                    <a:gd name="T5" fmla="*/ 0 h 322"/>
                    <a:gd name="T6" fmla="*/ 0 w 82"/>
                    <a:gd name="T7" fmla="*/ 0 h 322"/>
                    <a:gd name="T8" fmla="*/ 0 w 82"/>
                    <a:gd name="T9" fmla="*/ 0 h 322"/>
                    <a:gd name="T10" fmla="*/ 0 w 82"/>
                    <a:gd name="T11" fmla="*/ 0 h 322"/>
                    <a:gd name="T12" fmla="*/ 0 w 82"/>
                    <a:gd name="T13" fmla="*/ 0 h 322"/>
                    <a:gd name="T14" fmla="*/ 0 w 82"/>
                    <a:gd name="T15" fmla="*/ 0 h 322"/>
                    <a:gd name="T16" fmla="*/ 0 w 82"/>
                    <a:gd name="T17" fmla="*/ 0 h 322"/>
                    <a:gd name="T18" fmla="*/ 0 w 82"/>
                    <a:gd name="T19" fmla="*/ 0 h 322"/>
                    <a:gd name="T20" fmla="*/ 0 w 82"/>
                    <a:gd name="T21" fmla="*/ 0 h 322"/>
                    <a:gd name="T22" fmla="*/ 0 w 82"/>
                    <a:gd name="T23" fmla="*/ 0 h 322"/>
                    <a:gd name="T24" fmla="*/ 0 w 82"/>
                    <a:gd name="T25" fmla="*/ 0 h 322"/>
                    <a:gd name="T26" fmla="*/ 0 w 82"/>
                    <a:gd name="T27" fmla="*/ 0 h 322"/>
                    <a:gd name="T28" fmla="*/ 0 w 82"/>
                    <a:gd name="T29" fmla="*/ 0 h 322"/>
                    <a:gd name="T30" fmla="*/ 0 w 82"/>
                    <a:gd name="T31" fmla="*/ 0 h 322"/>
                    <a:gd name="T32" fmla="*/ 0 w 82"/>
                    <a:gd name="T33" fmla="*/ 0 h 322"/>
                    <a:gd name="T34" fmla="*/ 0 w 82"/>
                    <a:gd name="T35" fmla="*/ 0 h 322"/>
                    <a:gd name="T36" fmla="*/ 0 w 82"/>
                    <a:gd name="T37" fmla="*/ 0 h 322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82"/>
                    <a:gd name="T58" fmla="*/ 0 h 322"/>
                    <a:gd name="T59" fmla="*/ 82 w 82"/>
                    <a:gd name="T60" fmla="*/ 322 h 322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82" h="322">
                      <a:moveTo>
                        <a:pt x="82" y="3"/>
                      </a:moveTo>
                      <a:lnTo>
                        <a:pt x="79" y="5"/>
                      </a:lnTo>
                      <a:lnTo>
                        <a:pt x="75" y="13"/>
                      </a:lnTo>
                      <a:lnTo>
                        <a:pt x="67" y="30"/>
                      </a:lnTo>
                      <a:lnTo>
                        <a:pt x="60" y="57"/>
                      </a:lnTo>
                      <a:lnTo>
                        <a:pt x="54" y="98"/>
                      </a:lnTo>
                      <a:lnTo>
                        <a:pt x="52" y="154"/>
                      </a:lnTo>
                      <a:lnTo>
                        <a:pt x="53" y="228"/>
                      </a:lnTo>
                      <a:lnTo>
                        <a:pt x="61" y="322"/>
                      </a:lnTo>
                      <a:lnTo>
                        <a:pt x="15" y="322"/>
                      </a:lnTo>
                      <a:lnTo>
                        <a:pt x="14" y="313"/>
                      </a:lnTo>
                      <a:lnTo>
                        <a:pt x="9" y="287"/>
                      </a:lnTo>
                      <a:lnTo>
                        <a:pt x="5" y="247"/>
                      </a:lnTo>
                      <a:lnTo>
                        <a:pt x="1" y="200"/>
                      </a:lnTo>
                      <a:lnTo>
                        <a:pt x="0" y="147"/>
                      </a:lnTo>
                      <a:lnTo>
                        <a:pt x="3" y="95"/>
                      </a:lnTo>
                      <a:lnTo>
                        <a:pt x="11" y="44"/>
                      </a:lnTo>
                      <a:lnTo>
                        <a:pt x="27" y="0"/>
                      </a:lnTo>
                      <a:lnTo>
                        <a:pt x="82" y="3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725" name="Rectangle 575"/>
                <p:cNvSpPr>
                  <a:spLocks noChangeArrowheads="1"/>
                </p:cNvSpPr>
                <p:nvPr/>
              </p:nvSpPr>
              <p:spPr bwMode="auto">
                <a:xfrm>
                  <a:off x="4824" y="1565"/>
                  <a:ext cx="4" cy="146"/>
                </a:xfrm>
                <a:prstGeom prst="rect">
                  <a:avLst/>
                </a:prstGeom>
                <a:solidFill>
                  <a:srgbClr val="DDDD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charset="0"/>
                    <a:buChar char="r"/>
                    <a:defRPr sz="28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75000"/>
                    <a:buFont typeface="ZapfDingbats" charset="0"/>
                    <a:buChar char="m"/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58726" name="Freeform 576"/>
                <p:cNvSpPr>
                  <a:spLocks/>
                </p:cNvSpPr>
                <p:nvPr/>
              </p:nvSpPr>
              <p:spPr bwMode="auto">
                <a:xfrm>
                  <a:off x="4876" y="1563"/>
                  <a:ext cx="57" cy="67"/>
                </a:xfrm>
                <a:custGeom>
                  <a:avLst/>
                  <a:gdLst>
                    <a:gd name="T0" fmla="*/ 0 w 398"/>
                    <a:gd name="T1" fmla="*/ 0 h 469"/>
                    <a:gd name="T2" fmla="*/ 0 w 398"/>
                    <a:gd name="T3" fmla="*/ 0 h 469"/>
                    <a:gd name="T4" fmla="*/ 0 w 398"/>
                    <a:gd name="T5" fmla="*/ 0 h 469"/>
                    <a:gd name="T6" fmla="*/ 0 w 398"/>
                    <a:gd name="T7" fmla="*/ 0 h 469"/>
                    <a:gd name="T8" fmla="*/ 0 w 398"/>
                    <a:gd name="T9" fmla="*/ 0 h 469"/>
                    <a:gd name="T10" fmla="*/ 0 w 398"/>
                    <a:gd name="T11" fmla="*/ 0 h 469"/>
                    <a:gd name="T12" fmla="*/ 0 w 398"/>
                    <a:gd name="T13" fmla="*/ 0 h 469"/>
                    <a:gd name="T14" fmla="*/ 0 w 398"/>
                    <a:gd name="T15" fmla="*/ 0 h 469"/>
                    <a:gd name="T16" fmla="*/ 0 w 398"/>
                    <a:gd name="T17" fmla="*/ 0 h 469"/>
                    <a:gd name="T18" fmla="*/ 0 w 398"/>
                    <a:gd name="T19" fmla="*/ 0 h 469"/>
                    <a:gd name="T20" fmla="*/ 0 w 398"/>
                    <a:gd name="T21" fmla="*/ 0 h 469"/>
                    <a:gd name="T22" fmla="*/ 0 w 398"/>
                    <a:gd name="T23" fmla="*/ 0 h 469"/>
                    <a:gd name="T24" fmla="*/ 0 w 398"/>
                    <a:gd name="T25" fmla="*/ 0 h 469"/>
                    <a:gd name="T26" fmla="*/ 0 w 398"/>
                    <a:gd name="T27" fmla="*/ 0 h 469"/>
                    <a:gd name="T28" fmla="*/ 0 w 398"/>
                    <a:gd name="T29" fmla="*/ 0 h 469"/>
                    <a:gd name="T30" fmla="*/ 0 w 398"/>
                    <a:gd name="T31" fmla="*/ 0 h 469"/>
                    <a:gd name="T32" fmla="*/ 0 w 398"/>
                    <a:gd name="T33" fmla="*/ 0 h 469"/>
                    <a:gd name="T34" fmla="*/ 0 w 398"/>
                    <a:gd name="T35" fmla="*/ 0 h 469"/>
                    <a:gd name="T36" fmla="*/ 0 w 398"/>
                    <a:gd name="T37" fmla="*/ 0 h 469"/>
                    <a:gd name="T38" fmla="*/ 0 w 398"/>
                    <a:gd name="T39" fmla="*/ 0 h 469"/>
                    <a:gd name="T40" fmla="*/ 0 w 398"/>
                    <a:gd name="T41" fmla="*/ 0 h 469"/>
                    <a:gd name="T42" fmla="*/ 0 w 398"/>
                    <a:gd name="T43" fmla="*/ 0 h 469"/>
                    <a:gd name="T44" fmla="*/ 0 w 398"/>
                    <a:gd name="T45" fmla="*/ 0 h 469"/>
                    <a:gd name="T46" fmla="*/ 0 w 398"/>
                    <a:gd name="T47" fmla="*/ 0 h 469"/>
                    <a:gd name="T48" fmla="*/ 0 w 398"/>
                    <a:gd name="T49" fmla="*/ 0 h 469"/>
                    <a:gd name="T50" fmla="*/ 0 w 398"/>
                    <a:gd name="T51" fmla="*/ 0 h 469"/>
                    <a:gd name="T52" fmla="*/ 0 w 398"/>
                    <a:gd name="T53" fmla="*/ 0 h 469"/>
                    <a:gd name="T54" fmla="*/ 0 w 398"/>
                    <a:gd name="T55" fmla="*/ 0 h 469"/>
                    <a:gd name="T56" fmla="*/ 0 w 398"/>
                    <a:gd name="T57" fmla="*/ 0 h 469"/>
                    <a:gd name="T58" fmla="*/ 0 w 398"/>
                    <a:gd name="T59" fmla="*/ 0 h 469"/>
                    <a:gd name="T60" fmla="*/ 0 w 398"/>
                    <a:gd name="T61" fmla="*/ 0 h 469"/>
                    <a:gd name="T62" fmla="*/ 0 w 398"/>
                    <a:gd name="T63" fmla="*/ 0 h 469"/>
                    <a:gd name="T64" fmla="*/ 0 w 398"/>
                    <a:gd name="T65" fmla="*/ 0 h 469"/>
                    <a:gd name="T66" fmla="*/ 0 w 398"/>
                    <a:gd name="T67" fmla="*/ 0 h 469"/>
                    <a:gd name="T68" fmla="*/ 0 w 398"/>
                    <a:gd name="T69" fmla="*/ 0 h 469"/>
                    <a:gd name="T70" fmla="*/ 0 w 398"/>
                    <a:gd name="T71" fmla="*/ 0 h 469"/>
                    <a:gd name="T72" fmla="*/ 0 w 398"/>
                    <a:gd name="T73" fmla="*/ 0 h 469"/>
                    <a:gd name="T74" fmla="*/ 0 w 398"/>
                    <a:gd name="T75" fmla="*/ 0 h 469"/>
                    <a:gd name="T76" fmla="*/ 0 w 398"/>
                    <a:gd name="T77" fmla="*/ 0 h 469"/>
                    <a:gd name="T78" fmla="*/ 0 w 398"/>
                    <a:gd name="T79" fmla="*/ 0 h 469"/>
                    <a:gd name="T80" fmla="*/ 0 w 398"/>
                    <a:gd name="T81" fmla="*/ 0 h 469"/>
                    <a:gd name="T82" fmla="*/ 0 w 398"/>
                    <a:gd name="T83" fmla="*/ 0 h 469"/>
                    <a:gd name="T84" fmla="*/ 0 w 398"/>
                    <a:gd name="T85" fmla="*/ 0 h 469"/>
                    <a:gd name="T86" fmla="*/ 0 w 398"/>
                    <a:gd name="T87" fmla="*/ 0 h 469"/>
                    <a:gd name="T88" fmla="*/ 0 w 398"/>
                    <a:gd name="T89" fmla="*/ 0 h 469"/>
                    <a:gd name="T90" fmla="*/ 0 w 398"/>
                    <a:gd name="T91" fmla="*/ 0 h 469"/>
                    <a:gd name="T92" fmla="*/ 0 w 398"/>
                    <a:gd name="T93" fmla="*/ 0 h 469"/>
                    <a:gd name="T94" fmla="*/ 0 w 398"/>
                    <a:gd name="T95" fmla="*/ 0 h 469"/>
                    <a:gd name="T96" fmla="*/ 0 w 398"/>
                    <a:gd name="T97" fmla="*/ 0 h 469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w 398"/>
                    <a:gd name="T148" fmla="*/ 0 h 469"/>
                    <a:gd name="T149" fmla="*/ 398 w 398"/>
                    <a:gd name="T150" fmla="*/ 469 h 469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T147" t="T148" r="T149" b="T150"/>
                  <a:pathLst>
                    <a:path w="398" h="469">
                      <a:moveTo>
                        <a:pt x="37" y="44"/>
                      </a:moveTo>
                      <a:lnTo>
                        <a:pt x="33" y="53"/>
                      </a:lnTo>
                      <a:lnTo>
                        <a:pt x="27" y="79"/>
                      </a:lnTo>
                      <a:lnTo>
                        <a:pt x="17" y="120"/>
                      </a:lnTo>
                      <a:lnTo>
                        <a:pt x="8" y="174"/>
                      </a:lnTo>
                      <a:lnTo>
                        <a:pt x="1" y="238"/>
                      </a:lnTo>
                      <a:lnTo>
                        <a:pt x="0" y="309"/>
                      </a:lnTo>
                      <a:lnTo>
                        <a:pt x="7" y="387"/>
                      </a:lnTo>
                      <a:lnTo>
                        <a:pt x="24" y="469"/>
                      </a:lnTo>
                      <a:lnTo>
                        <a:pt x="24" y="466"/>
                      </a:lnTo>
                      <a:lnTo>
                        <a:pt x="24" y="455"/>
                      </a:lnTo>
                      <a:lnTo>
                        <a:pt x="24" y="438"/>
                      </a:lnTo>
                      <a:lnTo>
                        <a:pt x="24" y="417"/>
                      </a:lnTo>
                      <a:lnTo>
                        <a:pt x="27" y="391"/>
                      </a:lnTo>
                      <a:lnTo>
                        <a:pt x="30" y="363"/>
                      </a:lnTo>
                      <a:lnTo>
                        <a:pt x="35" y="332"/>
                      </a:lnTo>
                      <a:lnTo>
                        <a:pt x="41" y="300"/>
                      </a:lnTo>
                      <a:lnTo>
                        <a:pt x="52" y="268"/>
                      </a:lnTo>
                      <a:lnTo>
                        <a:pt x="64" y="237"/>
                      </a:lnTo>
                      <a:lnTo>
                        <a:pt x="79" y="207"/>
                      </a:lnTo>
                      <a:lnTo>
                        <a:pt x="99" y="179"/>
                      </a:lnTo>
                      <a:lnTo>
                        <a:pt x="123" y="155"/>
                      </a:lnTo>
                      <a:lnTo>
                        <a:pt x="150" y="136"/>
                      </a:lnTo>
                      <a:lnTo>
                        <a:pt x="183" y="122"/>
                      </a:lnTo>
                      <a:lnTo>
                        <a:pt x="221" y="114"/>
                      </a:lnTo>
                      <a:lnTo>
                        <a:pt x="223" y="112"/>
                      </a:lnTo>
                      <a:lnTo>
                        <a:pt x="230" y="107"/>
                      </a:lnTo>
                      <a:lnTo>
                        <a:pt x="242" y="99"/>
                      </a:lnTo>
                      <a:lnTo>
                        <a:pt x="260" y="88"/>
                      </a:lnTo>
                      <a:lnTo>
                        <a:pt x="284" y="74"/>
                      </a:lnTo>
                      <a:lnTo>
                        <a:pt x="315" y="58"/>
                      </a:lnTo>
                      <a:lnTo>
                        <a:pt x="352" y="39"/>
                      </a:lnTo>
                      <a:lnTo>
                        <a:pt x="398" y="19"/>
                      </a:lnTo>
                      <a:lnTo>
                        <a:pt x="396" y="17"/>
                      </a:lnTo>
                      <a:lnTo>
                        <a:pt x="389" y="16"/>
                      </a:lnTo>
                      <a:lnTo>
                        <a:pt x="379" y="14"/>
                      </a:lnTo>
                      <a:lnTo>
                        <a:pt x="364" y="12"/>
                      </a:lnTo>
                      <a:lnTo>
                        <a:pt x="347" y="8"/>
                      </a:lnTo>
                      <a:lnTo>
                        <a:pt x="326" y="6"/>
                      </a:lnTo>
                      <a:lnTo>
                        <a:pt x="302" y="4"/>
                      </a:lnTo>
                      <a:lnTo>
                        <a:pt x="277" y="1"/>
                      </a:lnTo>
                      <a:lnTo>
                        <a:pt x="250" y="0"/>
                      </a:lnTo>
                      <a:lnTo>
                        <a:pt x="221" y="1"/>
                      </a:lnTo>
                      <a:lnTo>
                        <a:pt x="191" y="3"/>
                      </a:lnTo>
                      <a:lnTo>
                        <a:pt x="160" y="6"/>
                      </a:lnTo>
                      <a:lnTo>
                        <a:pt x="129" y="12"/>
                      </a:lnTo>
                      <a:lnTo>
                        <a:pt x="97" y="20"/>
                      </a:lnTo>
                      <a:lnTo>
                        <a:pt x="67" y="30"/>
                      </a:lnTo>
                      <a:lnTo>
                        <a:pt x="37" y="44"/>
                      </a:lnTo>
                      <a:close/>
                    </a:path>
                  </a:pathLst>
                </a:custGeom>
                <a:solidFill>
                  <a:srgbClr val="9999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727" name="Freeform 577"/>
                <p:cNvSpPr>
                  <a:spLocks/>
                </p:cNvSpPr>
                <p:nvPr/>
              </p:nvSpPr>
              <p:spPr bwMode="auto">
                <a:xfrm>
                  <a:off x="4797" y="1613"/>
                  <a:ext cx="46" cy="13"/>
                </a:xfrm>
                <a:custGeom>
                  <a:avLst/>
                  <a:gdLst>
                    <a:gd name="T0" fmla="*/ 0 w 325"/>
                    <a:gd name="T1" fmla="*/ 0 h 89"/>
                    <a:gd name="T2" fmla="*/ 0 w 325"/>
                    <a:gd name="T3" fmla="*/ 0 h 89"/>
                    <a:gd name="T4" fmla="*/ 0 w 325"/>
                    <a:gd name="T5" fmla="*/ 0 h 89"/>
                    <a:gd name="T6" fmla="*/ 0 w 325"/>
                    <a:gd name="T7" fmla="*/ 0 h 89"/>
                    <a:gd name="T8" fmla="*/ 0 w 325"/>
                    <a:gd name="T9" fmla="*/ 0 h 89"/>
                    <a:gd name="T10" fmla="*/ 0 w 325"/>
                    <a:gd name="T11" fmla="*/ 0 h 89"/>
                    <a:gd name="T12" fmla="*/ 0 w 325"/>
                    <a:gd name="T13" fmla="*/ 0 h 89"/>
                    <a:gd name="T14" fmla="*/ 0 w 325"/>
                    <a:gd name="T15" fmla="*/ 0 h 89"/>
                    <a:gd name="T16" fmla="*/ 0 w 325"/>
                    <a:gd name="T17" fmla="*/ 0 h 89"/>
                    <a:gd name="T18" fmla="*/ 0 w 325"/>
                    <a:gd name="T19" fmla="*/ 0 h 89"/>
                    <a:gd name="T20" fmla="*/ 0 w 325"/>
                    <a:gd name="T21" fmla="*/ 0 h 89"/>
                    <a:gd name="T22" fmla="*/ 0 w 325"/>
                    <a:gd name="T23" fmla="*/ 0 h 89"/>
                    <a:gd name="T24" fmla="*/ 0 w 325"/>
                    <a:gd name="T25" fmla="*/ 0 h 89"/>
                    <a:gd name="T26" fmla="*/ 0 w 325"/>
                    <a:gd name="T27" fmla="*/ 0 h 89"/>
                    <a:gd name="T28" fmla="*/ 0 w 325"/>
                    <a:gd name="T29" fmla="*/ 0 h 89"/>
                    <a:gd name="T30" fmla="*/ 0 w 325"/>
                    <a:gd name="T31" fmla="*/ 0 h 89"/>
                    <a:gd name="T32" fmla="*/ 0 w 325"/>
                    <a:gd name="T33" fmla="*/ 0 h 89"/>
                    <a:gd name="T34" fmla="*/ 0 w 325"/>
                    <a:gd name="T35" fmla="*/ 0 h 89"/>
                    <a:gd name="T36" fmla="*/ 0 w 325"/>
                    <a:gd name="T37" fmla="*/ 0 h 89"/>
                    <a:gd name="T38" fmla="*/ 0 w 325"/>
                    <a:gd name="T39" fmla="*/ 0 h 89"/>
                    <a:gd name="T40" fmla="*/ 0 w 325"/>
                    <a:gd name="T41" fmla="*/ 0 h 89"/>
                    <a:gd name="T42" fmla="*/ 0 w 325"/>
                    <a:gd name="T43" fmla="*/ 0 h 89"/>
                    <a:gd name="T44" fmla="*/ 0 w 325"/>
                    <a:gd name="T45" fmla="*/ 0 h 89"/>
                    <a:gd name="T46" fmla="*/ 0 w 325"/>
                    <a:gd name="T47" fmla="*/ 0 h 89"/>
                    <a:gd name="T48" fmla="*/ 0 w 325"/>
                    <a:gd name="T49" fmla="*/ 0 h 89"/>
                    <a:gd name="T50" fmla="*/ 0 w 325"/>
                    <a:gd name="T51" fmla="*/ 0 h 89"/>
                    <a:gd name="T52" fmla="*/ 0 w 325"/>
                    <a:gd name="T53" fmla="*/ 0 h 89"/>
                    <a:gd name="T54" fmla="*/ 0 w 325"/>
                    <a:gd name="T55" fmla="*/ 0 h 89"/>
                    <a:gd name="T56" fmla="*/ 0 w 325"/>
                    <a:gd name="T57" fmla="*/ 0 h 89"/>
                    <a:gd name="T58" fmla="*/ 0 w 325"/>
                    <a:gd name="T59" fmla="*/ 0 h 89"/>
                    <a:gd name="T60" fmla="*/ 0 w 325"/>
                    <a:gd name="T61" fmla="*/ 0 h 89"/>
                    <a:gd name="T62" fmla="*/ 0 w 325"/>
                    <a:gd name="T63" fmla="*/ 0 h 89"/>
                    <a:gd name="T64" fmla="*/ 0 w 325"/>
                    <a:gd name="T65" fmla="*/ 0 h 89"/>
                    <a:gd name="T66" fmla="*/ 0 w 325"/>
                    <a:gd name="T67" fmla="*/ 0 h 89"/>
                    <a:gd name="T68" fmla="*/ 0 w 325"/>
                    <a:gd name="T69" fmla="*/ 0 h 89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325"/>
                    <a:gd name="T106" fmla="*/ 0 h 89"/>
                    <a:gd name="T107" fmla="*/ 325 w 325"/>
                    <a:gd name="T108" fmla="*/ 89 h 89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325" h="89">
                      <a:moveTo>
                        <a:pt x="0" y="57"/>
                      </a:moveTo>
                      <a:lnTo>
                        <a:pt x="0" y="55"/>
                      </a:lnTo>
                      <a:lnTo>
                        <a:pt x="2" y="52"/>
                      </a:lnTo>
                      <a:lnTo>
                        <a:pt x="6" y="47"/>
                      </a:lnTo>
                      <a:lnTo>
                        <a:pt x="12" y="41"/>
                      </a:lnTo>
                      <a:lnTo>
                        <a:pt x="20" y="34"/>
                      </a:lnTo>
                      <a:lnTo>
                        <a:pt x="29" y="27"/>
                      </a:lnTo>
                      <a:lnTo>
                        <a:pt x="41" y="20"/>
                      </a:lnTo>
                      <a:lnTo>
                        <a:pt x="57" y="13"/>
                      </a:lnTo>
                      <a:lnTo>
                        <a:pt x="77" y="7"/>
                      </a:lnTo>
                      <a:lnTo>
                        <a:pt x="98" y="3"/>
                      </a:lnTo>
                      <a:lnTo>
                        <a:pt x="126" y="0"/>
                      </a:lnTo>
                      <a:lnTo>
                        <a:pt x="156" y="0"/>
                      </a:lnTo>
                      <a:lnTo>
                        <a:pt x="191" y="3"/>
                      </a:lnTo>
                      <a:lnTo>
                        <a:pt x="230" y="8"/>
                      </a:lnTo>
                      <a:lnTo>
                        <a:pt x="275" y="18"/>
                      </a:lnTo>
                      <a:lnTo>
                        <a:pt x="325" y="31"/>
                      </a:lnTo>
                      <a:lnTo>
                        <a:pt x="318" y="51"/>
                      </a:lnTo>
                      <a:lnTo>
                        <a:pt x="316" y="50"/>
                      </a:lnTo>
                      <a:lnTo>
                        <a:pt x="308" y="47"/>
                      </a:lnTo>
                      <a:lnTo>
                        <a:pt x="295" y="44"/>
                      </a:lnTo>
                      <a:lnTo>
                        <a:pt x="279" y="39"/>
                      </a:lnTo>
                      <a:lnTo>
                        <a:pt x="260" y="35"/>
                      </a:lnTo>
                      <a:lnTo>
                        <a:pt x="238" y="30"/>
                      </a:lnTo>
                      <a:lnTo>
                        <a:pt x="214" y="27"/>
                      </a:lnTo>
                      <a:lnTo>
                        <a:pt x="188" y="24"/>
                      </a:lnTo>
                      <a:lnTo>
                        <a:pt x="161" y="23"/>
                      </a:lnTo>
                      <a:lnTo>
                        <a:pt x="134" y="23"/>
                      </a:lnTo>
                      <a:lnTo>
                        <a:pt x="108" y="26"/>
                      </a:lnTo>
                      <a:lnTo>
                        <a:pt x="82" y="31"/>
                      </a:lnTo>
                      <a:lnTo>
                        <a:pt x="58" y="41"/>
                      </a:lnTo>
                      <a:lnTo>
                        <a:pt x="36" y="52"/>
                      </a:lnTo>
                      <a:lnTo>
                        <a:pt x="16" y="68"/>
                      </a:lnTo>
                      <a:lnTo>
                        <a:pt x="0" y="89"/>
                      </a:lnTo>
                      <a:lnTo>
                        <a:pt x="0" y="5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728" name="Freeform 578"/>
                <p:cNvSpPr>
                  <a:spLocks/>
                </p:cNvSpPr>
                <p:nvPr/>
              </p:nvSpPr>
              <p:spPr bwMode="auto">
                <a:xfrm>
                  <a:off x="4797" y="1583"/>
                  <a:ext cx="46" cy="13"/>
                </a:xfrm>
                <a:custGeom>
                  <a:avLst/>
                  <a:gdLst>
                    <a:gd name="T0" fmla="*/ 0 w 325"/>
                    <a:gd name="T1" fmla="*/ 0 h 89"/>
                    <a:gd name="T2" fmla="*/ 0 w 325"/>
                    <a:gd name="T3" fmla="*/ 0 h 89"/>
                    <a:gd name="T4" fmla="*/ 0 w 325"/>
                    <a:gd name="T5" fmla="*/ 0 h 89"/>
                    <a:gd name="T6" fmla="*/ 0 w 325"/>
                    <a:gd name="T7" fmla="*/ 0 h 89"/>
                    <a:gd name="T8" fmla="*/ 0 w 325"/>
                    <a:gd name="T9" fmla="*/ 0 h 89"/>
                    <a:gd name="T10" fmla="*/ 0 w 325"/>
                    <a:gd name="T11" fmla="*/ 0 h 89"/>
                    <a:gd name="T12" fmla="*/ 0 w 325"/>
                    <a:gd name="T13" fmla="*/ 0 h 89"/>
                    <a:gd name="T14" fmla="*/ 0 w 325"/>
                    <a:gd name="T15" fmla="*/ 0 h 89"/>
                    <a:gd name="T16" fmla="*/ 0 w 325"/>
                    <a:gd name="T17" fmla="*/ 0 h 89"/>
                    <a:gd name="T18" fmla="*/ 0 w 325"/>
                    <a:gd name="T19" fmla="*/ 0 h 89"/>
                    <a:gd name="T20" fmla="*/ 0 w 325"/>
                    <a:gd name="T21" fmla="*/ 0 h 89"/>
                    <a:gd name="T22" fmla="*/ 0 w 325"/>
                    <a:gd name="T23" fmla="*/ 0 h 89"/>
                    <a:gd name="T24" fmla="*/ 0 w 325"/>
                    <a:gd name="T25" fmla="*/ 0 h 89"/>
                    <a:gd name="T26" fmla="*/ 0 w 325"/>
                    <a:gd name="T27" fmla="*/ 0 h 89"/>
                    <a:gd name="T28" fmla="*/ 0 w 325"/>
                    <a:gd name="T29" fmla="*/ 0 h 89"/>
                    <a:gd name="T30" fmla="*/ 0 w 325"/>
                    <a:gd name="T31" fmla="*/ 0 h 89"/>
                    <a:gd name="T32" fmla="*/ 0 w 325"/>
                    <a:gd name="T33" fmla="*/ 0 h 89"/>
                    <a:gd name="T34" fmla="*/ 0 w 325"/>
                    <a:gd name="T35" fmla="*/ 0 h 89"/>
                    <a:gd name="T36" fmla="*/ 0 w 325"/>
                    <a:gd name="T37" fmla="*/ 0 h 89"/>
                    <a:gd name="T38" fmla="*/ 0 w 325"/>
                    <a:gd name="T39" fmla="*/ 0 h 89"/>
                    <a:gd name="T40" fmla="*/ 0 w 325"/>
                    <a:gd name="T41" fmla="*/ 0 h 89"/>
                    <a:gd name="T42" fmla="*/ 0 w 325"/>
                    <a:gd name="T43" fmla="*/ 0 h 89"/>
                    <a:gd name="T44" fmla="*/ 0 w 325"/>
                    <a:gd name="T45" fmla="*/ 0 h 89"/>
                    <a:gd name="T46" fmla="*/ 0 w 325"/>
                    <a:gd name="T47" fmla="*/ 0 h 89"/>
                    <a:gd name="T48" fmla="*/ 0 w 325"/>
                    <a:gd name="T49" fmla="*/ 0 h 89"/>
                    <a:gd name="T50" fmla="*/ 0 w 325"/>
                    <a:gd name="T51" fmla="*/ 0 h 89"/>
                    <a:gd name="T52" fmla="*/ 0 w 325"/>
                    <a:gd name="T53" fmla="*/ 0 h 89"/>
                    <a:gd name="T54" fmla="*/ 0 w 325"/>
                    <a:gd name="T55" fmla="*/ 0 h 89"/>
                    <a:gd name="T56" fmla="*/ 0 w 325"/>
                    <a:gd name="T57" fmla="*/ 0 h 89"/>
                    <a:gd name="T58" fmla="*/ 0 w 325"/>
                    <a:gd name="T59" fmla="*/ 0 h 89"/>
                    <a:gd name="T60" fmla="*/ 0 w 325"/>
                    <a:gd name="T61" fmla="*/ 0 h 89"/>
                    <a:gd name="T62" fmla="*/ 0 w 325"/>
                    <a:gd name="T63" fmla="*/ 0 h 89"/>
                    <a:gd name="T64" fmla="*/ 0 w 325"/>
                    <a:gd name="T65" fmla="*/ 0 h 89"/>
                    <a:gd name="T66" fmla="*/ 0 w 325"/>
                    <a:gd name="T67" fmla="*/ 0 h 89"/>
                    <a:gd name="T68" fmla="*/ 0 w 325"/>
                    <a:gd name="T69" fmla="*/ 0 h 89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325"/>
                    <a:gd name="T106" fmla="*/ 0 h 89"/>
                    <a:gd name="T107" fmla="*/ 325 w 325"/>
                    <a:gd name="T108" fmla="*/ 89 h 89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325" h="89">
                      <a:moveTo>
                        <a:pt x="0" y="56"/>
                      </a:moveTo>
                      <a:lnTo>
                        <a:pt x="0" y="55"/>
                      </a:lnTo>
                      <a:lnTo>
                        <a:pt x="2" y="52"/>
                      </a:lnTo>
                      <a:lnTo>
                        <a:pt x="6" y="47"/>
                      </a:lnTo>
                      <a:lnTo>
                        <a:pt x="12" y="40"/>
                      </a:lnTo>
                      <a:lnTo>
                        <a:pt x="20" y="33"/>
                      </a:lnTo>
                      <a:lnTo>
                        <a:pt x="29" y="27"/>
                      </a:lnTo>
                      <a:lnTo>
                        <a:pt x="41" y="18"/>
                      </a:lnTo>
                      <a:lnTo>
                        <a:pt x="57" y="13"/>
                      </a:lnTo>
                      <a:lnTo>
                        <a:pt x="77" y="7"/>
                      </a:lnTo>
                      <a:lnTo>
                        <a:pt x="98" y="2"/>
                      </a:lnTo>
                      <a:lnTo>
                        <a:pt x="126" y="0"/>
                      </a:lnTo>
                      <a:lnTo>
                        <a:pt x="156" y="0"/>
                      </a:lnTo>
                      <a:lnTo>
                        <a:pt x="191" y="2"/>
                      </a:lnTo>
                      <a:lnTo>
                        <a:pt x="230" y="8"/>
                      </a:lnTo>
                      <a:lnTo>
                        <a:pt x="275" y="17"/>
                      </a:lnTo>
                      <a:lnTo>
                        <a:pt x="325" y="31"/>
                      </a:lnTo>
                      <a:lnTo>
                        <a:pt x="318" y="49"/>
                      </a:lnTo>
                      <a:lnTo>
                        <a:pt x="316" y="48"/>
                      </a:lnTo>
                      <a:lnTo>
                        <a:pt x="308" y="46"/>
                      </a:lnTo>
                      <a:lnTo>
                        <a:pt x="295" y="43"/>
                      </a:lnTo>
                      <a:lnTo>
                        <a:pt x="279" y="38"/>
                      </a:lnTo>
                      <a:lnTo>
                        <a:pt x="260" y="35"/>
                      </a:lnTo>
                      <a:lnTo>
                        <a:pt x="238" y="30"/>
                      </a:lnTo>
                      <a:lnTo>
                        <a:pt x="214" y="27"/>
                      </a:lnTo>
                      <a:lnTo>
                        <a:pt x="188" y="23"/>
                      </a:lnTo>
                      <a:lnTo>
                        <a:pt x="161" y="22"/>
                      </a:lnTo>
                      <a:lnTo>
                        <a:pt x="134" y="23"/>
                      </a:lnTo>
                      <a:lnTo>
                        <a:pt x="108" y="25"/>
                      </a:lnTo>
                      <a:lnTo>
                        <a:pt x="82" y="31"/>
                      </a:lnTo>
                      <a:lnTo>
                        <a:pt x="58" y="40"/>
                      </a:lnTo>
                      <a:lnTo>
                        <a:pt x="36" y="52"/>
                      </a:lnTo>
                      <a:lnTo>
                        <a:pt x="16" y="68"/>
                      </a:lnTo>
                      <a:lnTo>
                        <a:pt x="0" y="89"/>
                      </a:lnTo>
                      <a:lnTo>
                        <a:pt x="0" y="5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729" name="Freeform 579"/>
                <p:cNvSpPr>
                  <a:spLocks/>
                </p:cNvSpPr>
                <p:nvPr/>
              </p:nvSpPr>
              <p:spPr bwMode="auto">
                <a:xfrm>
                  <a:off x="4841" y="1568"/>
                  <a:ext cx="75" cy="139"/>
                </a:xfrm>
                <a:custGeom>
                  <a:avLst/>
                  <a:gdLst>
                    <a:gd name="T0" fmla="*/ 0 w 528"/>
                    <a:gd name="T1" fmla="*/ 0 h 975"/>
                    <a:gd name="T2" fmla="*/ 0 w 528"/>
                    <a:gd name="T3" fmla="*/ 0 h 975"/>
                    <a:gd name="T4" fmla="*/ 0 w 528"/>
                    <a:gd name="T5" fmla="*/ 0 h 975"/>
                    <a:gd name="T6" fmla="*/ 0 w 528"/>
                    <a:gd name="T7" fmla="*/ 0 h 975"/>
                    <a:gd name="T8" fmla="*/ 0 w 528"/>
                    <a:gd name="T9" fmla="*/ 0 h 975"/>
                    <a:gd name="T10" fmla="*/ 0 w 528"/>
                    <a:gd name="T11" fmla="*/ 0 h 975"/>
                    <a:gd name="T12" fmla="*/ 0 w 528"/>
                    <a:gd name="T13" fmla="*/ 0 h 975"/>
                    <a:gd name="T14" fmla="*/ 0 w 528"/>
                    <a:gd name="T15" fmla="*/ 0 h 975"/>
                    <a:gd name="T16" fmla="*/ 0 w 528"/>
                    <a:gd name="T17" fmla="*/ 0 h 975"/>
                    <a:gd name="T18" fmla="*/ 0 w 528"/>
                    <a:gd name="T19" fmla="*/ 0 h 975"/>
                    <a:gd name="T20" fmla="*/ 0 w 528"/>
                    <a:gd name="T21" fmla="*/ 0 h 975"/>
                    <a:gd name="T22" fmla="*/ 0 w 528"/>
                    <a:gd name="T23" fmla="*/ 0 h 975"/>
                    <a:gd name="T24" fmla="*/ 0 w 528"/>
                    <a:gd name="T25" fmla="*/ 0 h 975"/>
                    <a:gd name="T26" fmla="*/ 0 w 528"/>
                    <a:gd name="T27" fmla="*/ 0 h 975"/>
                    <a:gd name="T28" fmla="*/ 0 w 528"/>
                    <a:gd name="T29" fmla="*/ 0 h 975"/>
                    <a:gd name="T30" fmla="*/ 0 w 528"/>
                    <a:gd name="T31" fmla="*/ 0 h 975"/>
                    <a:gd name="T32" fmla="*/ 0 w 528"/>
                    <a:gd name="T33" fmla="*/ 0 h 975"/>
                    <a:gd name="T34" fmla="*/ 0 w 528"/>
                    <a:gd name="T35" fmla="*/ 0 h 975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528"/>
                    <a:gd name="T55" fmla="*/ 0 h 975"/>
                    <a:gd name="T56" fmla="*/ 528 w 528"/>
                    <a:gd name="T57" fmla="*/ 975 h 975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528" h="975">
                      <a:moveTo>
                        <a:pt x="0" y="0"/>
                      </a:moveTo>
                      <a:lnTo>
                        <a:pt x="0" y="943"/>
                      </a:lnTo>
                      <a:lnTo>
                        <a:pt x="159" y="975"/>
                      </a:lnTo>
                      <a:lnTo>
                        <a:pt x="152" y="848"/>
                      </a:lnTo>
                      <a:lnTo>
                        <a:pt x="528" y="905"/>
                      </a:lnTo>
                      <a:lnTo>
                        <a:pt x="521" y="855"/>
                      </a:lnTo>
                      <a:lnTo>
                        <a:pt x="261" y="822"/>
                      </a:lnTo>
                      <a:lnTo>
                        <a:pt x="254" y="713"/>
                      </a:lnTo>
                      <a:lnTo>
                        <a:pt x="77" y="713"/>
                      </a:lnTo>
                      <a:lnTo>
                        <a:pt x="72" y="699"/>
                      </a:lnTo>
                      <a:lnTo>
                        <a:pt x="60" y="659"/>
                      </a:lnTo>
                      <a:lnTo>
                        <a:pt x="44" y="595"/>
                      </a:lnTo>
                      <a:lnTo>
                        <a:pt x="28" y="511"/>
                      </a:lnTo>
                      <a:lnTo>
                        <a:pt x="16" y="410"/>
                      </a:lnTo>
                      <a:lnTo>
                        <a:pt x="12" y="294"/>
                      </a:lnTo>
                      <a:lnTo>
                        <a:pt x="21" y="167"/>
                      </a:lnTo>
                      <a:lnTo>
                        <a:pt x="45" y="3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730" name="Freeform 580"/>
                <p:cNvSpPr>
                  <a:spLocks/>
                </p:cNvSpPr>
                <p:nvPr/>
              </p:nvSpPr>
              <p:spPr bwMode="auto">
                <a:xfrm>
                  <a:off x="4878" y="1536"/>
                  <a:ext cx="97" cy="19"/>
                </a:xfrm>
                <a:custGeom>
                  <a:avLst/>
                  <a:gdLst>
                    <a:gd name="T0" fmla="*/ 0 w 678"/>
                    <a:gd name="T1" fmla="*/ 0 h 133"/>
                    <a:gd name="T2" fmla="*/ 0 w 678"/>
                    <a:gd name="T3" fmla="*/ 0 h 133"/>
                    <a:gd name="T4" fmla="*/ 0 w 678"/>
                    <a:gd name="T5" fmla="*/ 0 h 133"/>
                    <a:gd name="T6" fmla="*/ 0 w 678"/>
                    <a:gd name="T7" fmla="*/ 0 h 133"/>
                    <a:gd name="T8" fmla="*/ 0 w 678"/>
                    <a:gd name="T9" fmla="*/ 0 h 133"/>
                    <a:gd name="T10" fmla="*/ 0 w 678"/>
                    <a:gd name="T11" fmla="*/ 0 h 133"/>
                    <a:gd name="T12" fmla="*/ 0 w 678"/>
                    <a:gd name="T13" fmla="*/ 0 h 133"/>
                    <a:gd name="T14" fmla="*/ 0 w 678"/>
                    <a:gd name="T15" fmla="*/ 0 h 133"/>
                    <a:gd name="T16" fmla="*/ 0 w 678"/>
                    <a:gd name="T17" fmla="*/ 0 h 133"/>
                    <a:gd name="T18" fmla="*/ 0 w 678"/>
                    <a:gd name="T19" fmla="*/ 0 h 133"/>
                    <a:gd name="T20" fmla="*/ 0 w 678"/>
                    <a:gd name="T21" fmla="*/ 0 h 133"/>
                    <a:gd name="T22" fmla="*/ 0 w 678"/>
                    <a:gd name="T23" fmla="*/ 0 h 133"/>
                    <a:gd name="T24" fmla="*/ 0 w 678"/>
                    <a:gd name="T25" fmla="*/ 0 h 133"/>
                    <a:gd name="T26" fmla="*/ 0 w 678"/>
                    <a:gd name="T27" fmla="*/ 0 h 133"/>
                    <a:gd name="T28" fmla="*/ 0 w 678"/>
                    <a:gd name="T29" fmla="*/ 0 h 133"/>
                    <a:gd name="T30" fmla="*/ 0 w 678"/>
                    <a:gd name="T31" fmla="*/ 0 h 133"/>
                    <a:gd name="T32" fmla="*/ 0 w 678"/>
                    <a:gd name="T33" fmla="*/ 0 h 133"/>
                    <a:gd name="T34" fmla="*/ 0 w 678"/>
                    <a:gd name="T35" fmla="*/ 0 h 133"/>
                    <a:gd name="T36" fmla="*/ 0 w 678"/>
                    <a:gd name="T37" fmla="*/ 0 h 133"/>
                    <a:gd name="T38" fmla="*/ 0 w 678"/>
                    <a:gd name="T39" fmla="*/ 0 h 133"/>
                    <a:gd name="T40" fmla="*/ 0 w 678"/>
                    <a:gd name="T41" fmla="*/ 0 h 133"/>
                    <a:gd name="T42" fmla="*/ 0 w 678"/>
                    <a:gd name="T43" fmla="*/ 0 h 133"/>
                    <a:gd name="T44" fmla="*/ 0 w 678"/>
                    <a:gd name="T45" fmla="*/ 0 h 133"/>
                    <a:gd name="T46" fmla="*/ 0 w 678"/>
                    <a:gd name="T47" fmla="*/ 0 h 133"/>
                    <a:gd name="T48" fmla="*/ 0 w 678"/>
                    <a:gd name="T49" fmla="*/ 0 h 133"/>
                    <a:gd name="T50" fmla="*/ 0 w 678"/>
                    <a:gd name="T51" fmla="*/ 0 h 133"/>
                    <a:gd name="T52" fmla="*/ 0 w 678"/>
                    <a:gd name="T53" fmla="*/ 0 h 133"/>
                    <a:gd name="T54" fmla="*/ 0 w 678"/>
                    <a:gd name="T55" fmla="*/ 0 h 133"/>
                    <a:gd name="T56" fmla="*/ 0 w 678"/>
                    <a:gd name="T57" fmla="*/ 0 h 133"/>
                    <a:gd name="T58" fmla="*/ 0 w 678"/>
                    <a:gd name="T59" fmla="*/ 0 h 133"/>
                    <a:gd name="T60" fmla="*/ 0 w 678"/>
                    <a:gd name="T61" fmla="*/ 0 h 133"/>
                    <a:gd name="T62" fmla="*/ 0 w 678"/>
                    <a:gd name="T63" fmla="*/ 0 h 133"/>
                    <a:gd name="T64" fmla="*/ 0 w 678"/>
                    <a:gd name="T65" fmla="*/ 0 h 133"/>
                    <a:gd name="T66" fmla="*/ 0 w 678"/>
                    <a:gd name="T67" fmla="*/ 0 h 133"/>
                    <a:gd name="T68" fmla="*/ 0 w 678"/>
                    <a:gd name="T69" fmla="*/ 0 h 133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678"/>
                    <a:gd name="T106" fmla="*/ 0 h 133"/>
                    <a:gd name="T107" fmla="*/ 678 w 678"/>
                    <a:gd name="T108" fmla="*/ 133 h 133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678" h="133">
                      <a:moveTo>
                        <a:pt x="0" y="133"/>
                      </a:moveTo>
                      <a:lnTo>
                        <a:pt x="4" y="132"/>
                      </a:lnTo>
                      <a:lnTo>
                        <a:pt x="15" y="127"/>
                      </a:lnTo>
                      <a:lnTo>
                        <a:pt x="32" y="122"/>
                      </a:lnTo>
                      <a:lnTo>
                        <a:pt x="56" y="114"/>
                      </a:lnTo>
                      <a:lnTo>
                        <a:pt x="86" y="104"/>
                      </a:lnTo>
                      <a:lnTo>
                        <a:pt x="120" y="95"/>
                      </a:lnTo>
                      <a:lnTo>
                        <a:pt x="160" y="86"/>
                      </a:lnTo>
                      <a:lnTo>
                        <a:pt x="204" y="78"/>
                      </a:lnTo>
                      <a:lnTo>
                        <a:pt x="252" y="70"/>
                      </a:lnTo>
                      <a:lnTo>
                        <a:pt x="303" y="64"/>
                      </a:lnTo>
                      <a:lnTo>
                        <a:pt x="358" y="60"/>
                      </a:lnTo>
                      <a:lnTo>
                        <a:pt x="414" y="58"/>
                      </a:lnTo>
                      <a:lnTo>
                        <a:pt x="474" y="60"/>
                      </a:lnTo>
                      <a:lnTo>
                        <a:pt x="534" y="65"/>
                      </a:lnTo>
                      <a:lnTo>
                        <a:pt x="596" y="74"/>
                      </a:lnTo>
                      <a:lnTo>
                        <a:pt x="659" y="88"/>
                      </a:lnTo>
                      <a:lnTo>
                        <a:pt x="678" y="0"/>
                      </a:lnTo>
                      <a:lnTo>
                        <a:pt x="674" y="0"/>
                      </a:lnTo>
                      <a:lnTo>
                        <a:pt x="659" y="0"/>
                      </a:lnTo>
                      <a:lnTo>
                        <a:pt x="636" y="0"/>
                      </a:lnTo>
                      <a:lnTo>
                        <a:pt x="606" y="1"/>
                      </a:lnTo>
                      <a:lnTo>
                        <a:pt x="570" y="2"/>
                      </a:lnTo>
                      <a:lnTo>
                        <a:pt x="527" y="3"/>
                      </a:lnTo>
                      <a:lnTo>
                        <a:pt x="480" y="7"/>
                      </a:lnTo>
                      <a:lnTo>
                        <a:pt x="430" y="9"/>
                      </a:lnTo>
                      <a:lnTo>
                        <a:pt x="376" y="14"/>
                      </a:lnTo>
                      <a:lnTo>
                        <a:pt x="320" y="18"/>
                      </a:lnTo>
                      <a:lnTo>
                        <a:pt x="264" y="24"/>
                      </a:lnTo>
                      <a:lnTo>
                        <a:pt x="208" y="32"/>
                      </a:lnTo>
                      <a:lnTo>
                        <a:pt x="152" y="40"/>
                      </a:lnTo>
                      <a:lnTo>
                        <a:pt x="98" y="50"/>
                      </a:lnTo>
                      <a:lnTo>
                        <a:pt x="47" y="62"/>
                      </a:lnTo>
                      <a:lnTo>
                        <a:pt x="0" y="76"/>
                      </a:lnTo>
                      <a:lnTo>
                        <a:pt x="0" y="133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731" name="Freeform 581"/>
                <p:cNvSpPr>
                  <a:spLocks/>
                </p:cNvSpPr>
                <p:nvPr/>
              </p:nvSpPr>
              <p:spPr bwMode="auto">
                <a:xfrm>
                  <a:off x="4821" y="1711"/>
                  <a:ext cx="163" cy="54"/>
                </a:xfrm>
                <a:custGeom>
                  <a:avLst/>
                  <a:gdLst>
                    <a:gd name="T0" fmla="*/ 0 w 1142"/>
                    <a:gd name="T1" fmla="*/ 0 h 379"/>
                    <a:gd name="T2" fmla="*/ 0 w 1142"/>
                    <a:gd name="T3" fmla="*/ 0 h 379"/>
                    <a:gd name="T4" fmla="*/ 0 w 1142"/>
                    <a:gd name="T5" fmla="*/ 0 h 379"/>
                    <a:gd name="T6" fmla="*/ 0 w 1142"/>
                    <a:gd name="T7" fmla="*/ 0 h 379"/>
                    <a:gd name="T8" fmla="*/ 0 w 1142"/>
                    <a:gd name="T9" fmla="*/ 0 h 379"/>
                    <a:gd name="T10" fmla="*/ 0 w 1142"/>
                    <a:gd name="T11" fmla="*/ 0 h 379"/>
                    <a:gd name="T12" fmla="*/ 0 w 1142"/>
                    <a:gd name="T13" fmla="*/ 0 h 379"/>
                    <a:gd name="T14" fmla="*/ 0 w 1142"/>
                    <a:gd name="T15" fmla="*/ 0 h 379"/>
                    <a:gd name="T16" fmla="*/ 0 w 1142"/>
                    <a:gd name="T17" fmla="*/ 0 h 379"/>
                    <a:gd name="T18" fmla="*/ 0 w 1142"/>
                    <a:gd name="T19" fmla="*/ 0 h 379"/>
                    <a:gd name="T20" fmla="*/ 0 w 1142"/>
                    <a:gd name="T21" fmla="*/ 0 h 379"/>
                    <a:gd name="T22" fmla="*/ 0 w 1142"/>
                    <a:gd name="T23" fmla="*/ 0 h 379"/>
                    <a:gd name="T24" fmla="*/ 0 w 1142"/>
                    <a:gd name="T25" fmla="*/ 0 h 379"/>
                    <a:gd name="T26" fmla="*/ 0 w 1142"/>
                    <a:gd name="T27" fmla="*/ 0 h 379"/>
                    <a:gd name="T28" fmla="*/ 0 w 1142"/>
                    <a:gd name="T29" fmla="*/ 0 h 379"/>
                    <a:gd name="T30" fmla="*/ 0 w 1142"/>
                    <a:gd name="T31" fmla="*/ 0 h 379"/>
                    <a:gd name="T32" fmla="*/ 0 w 1142"/>
                    <a:gd name="T33" fmla="*/ 0 h 379"/>
                    <a:gd name="T34" fmla="*/ 0 w 1142"/>
                    <a:gd name="T35" fmla="*/ 0 h 379"/>
                    <a:gd name="T36" fmla="*/ 0 w 1142"/>
                    <a:gd name="T37" fmla="*/ 0 h 379"/>
                    <a:gd name="T38" fmla="*/ 0 w 1142"/>
                    <a:gd name="T39" fmla="*/ 0 h 379"/>
                    <a:gd name="T40" fmla="*/ 0 w 1142"/>
                    <a:gd name="T41" fmla="*/ 0 h 379"/>
                    <a:gd name="T42" fmla="*/ 0 w 1142"/>
                    <a:gd name="T43" fmla="*/ 0 h 379"/>
                    <a:gd name="T44" fmla="*/ 0 w 1142"/>
                    <a:gd name="T45" fmla="*/ 0 h 379"/>
                    <a:gd name="T46" fmla="*/ 0 w 1142"/>
                    <a:gd name="T47" fmla="*/ 0 h 379"/>
                    <a:gd name="T48" fmla="*/ 0 w 1142"/>
                    <a:gd name="T49" fmla="*/ 0 h 379"/>
                    <a:gd name="T50" fmla="*/ 0 w 1142"/>
                    <a:gd name="T51" fmla="*/ 0 h 379"/>
                    <a:gd name="T52" fmla="*/ 0 w 1142"/>
                    <a:gd name="T53" fmla="*/ 0 h 379"/>
                    <a:gd name="T54" fmla="*/ 0 w 1142"/>
                    <a:gd name="T55" fmla="*/ 0 h 379"/>
                    <a:gd name="T56" fmla="*/ 0 w 1142"/>
                    <a:gd name="T57" fmla="*/ 0 h 379"/>
                    <a:gd name="T58" fmla="*/ 0 w 1142"/>
                    <a:gd name="T59" fmla="*/ 0 h 379"/>
                    <a:gd name="T60" fmla="*/ 0 w 1142"/>
                    <a:gd name="T61" fmla="*/ 0 h 379"/>
                    <a:gd name="T62" fmla="*/ 0 w 1142"/>
                    <a:gd name="T63" fmla="*/ 0 h 379"/>
                    <a:gd name="T64" fmla="*/ 0 w 1142"/>
                    <a:gd name="T65" fmla="*/ 0 h 379"/>
                    <a:gd name="T66" fmla="*/ 0 w 1142"/>
                    <a:gd name="T67" fmla="*/ 0 h 379"/>
                    <a:gd name="T68" fmla="*/ 0 w 1142"/>
                    <a:gd name="T69" fmla="*/ 0 h 379"/>
                    <a:gd name="T70" fmla="*/ 0 w 1142"/>
                    <a:gd name="T71" fmla="*/ 0 h 379"/>
                    <a:gd name="T72" fmla="*/ 0 w 1142"/>
                    <a:gd name="T73" fmla="*/ 0 h 379"/>
                    <a:gd name="T74" fmla="*/ 0 w 1142"/>
                    <a:gd name="T75" fmla="*/ 0 h 379"/>
                    <a:gd name="T76" fmla="*/ 0 w 1142"/>
                    <a:gd name="T77" fmla="*/ 0 h 379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w 1142"/>
                    <a:gd name="T118" fmla="*/ 0 h 379"/>
                    <a:gd name="T119" fmla="*/ 1142 w 1142"/>
                    <a:gd name="T120" fmla="*/ 379 h 379"/>
                  </a:gdLst>
                  <a:ahLst/>
                  <a:cxnLst>
                    <a:cxn ang="T78">
                      <a:pos x="T0" y="T1"/>
                    </a:cxn>
                    <a:cxn ang="T79">
                      <a:pos x="T2" y="T3"/>
                    </a:cxn>
                    <a:cxn ang="T80">
                      <a:pos x="T4" y="T5"/>
                    </a:cxn>
                    <a:cxn ang="T81">
                      <a:pos x="T6" y="T7"/>
                    </a:cxn>
                    <a:cxn ang="T82">
                      <a:pos x="T8" y="T9"/>
                    </a:cxn>
                    <a:cxn ang="T83">
                      <a:pos x="T10" y="T11"/>
                    </a:cxn>
                    <a:cxn ang="T84">
                      <a:pos x="T12" y="T13"/>
                    </a:cxn>
                    <a:cxn ang="T85">
                      <a:pos x="T14" y="T15"/>
                    </a:cxn>
                    <a:cxn ang="T86">
                      <a:pos x="T16" y="T17"/>
                    </a:cxn>
                    <a:cxn ang="T87">
                      <a:pos x="T18" y="T19"/>
                    </a:cxn>
                    <a:cxn ang="T88">
                      <a:pos x="T20" y="T21"/>
                    </a:cxn>
                    <a:cxn ang="T89">
                      <a:pos x="T22" y="T23"/>
                    </a:cxn>
                    <a:cxn ang="T90">
                      <a:pos x="T24" y="T25"/>
                    </a:cxn>
                    <a:cxn ang="T91">
                      <a:pos x="T26" y="T27"/>
                    </a:cxn>
                    <a:cxn ang="T92">
                      <a:pos x="T28" y="T29"/>
                    </a:cxn>
                    <a:cxn ang="T93">
                      <a:pos x="T30" y="T31"/>
                    </a:cxn>
                    <a:cxn ang="T94">
                      <a:pos x="T32" y="T33"/>
                    </a:cxn>
                    <a:cxn ang="T95">
                      <a:pos x="T34" y="T35"/>
                    </a:cxn>
                    <a:cxn ang="T96">
                      <a:pos x="T36" y="T37"/>
                    </a:cxn>
                    <a:cxn ang="T97">
                      <a:pos x="T38" y="T39"/>
                    </a:cxn>
                    <a:cxn ang="T98">
                      <a:pos x="T40" y="T41"/>
                    </a:cxn>
                    <a:cxn ang="T99">
                      <a:pos x="T42" y="T43"/>
                    </a:cxn>
                    <a:cxn ang="T100">
                      <a:pos x="T44" y="T45"/>
                    </a:cxn>
                    <a:cxn ang="T101">
                      <a:pos x="T46" y="T47"/>
                    </a:cxn>
                    <a:cxn ang="T102">
                      <a:pos x="T48" y="T49"/>
                    </a:cxn>
                    <a:cxn ang="T103">
                      <a:pos x="T50" y="T51"/>
                    </a:cxn>
                    <a:cxn ang="T104">
                      <a:pos x="T52" y="T53"/>
                    </a:cxn>
                    <a:cxn ang="T105">
                      <a:pos x="T54" y="T55"/>
                    </a:cxn>
                    <a:cxn ang="T106">
                      <a:pos x="T56" y="T57"/>
                    </a:cxn>
                    <a:cxn ang="T107">
                      <a:pos x="T58" y="T59"/>
                    </a:cxn>
                    <a:cxn ang="T108">
                      <a:pos x="T60" y="T61"/>
                    </a:cxn>
                    <a:cxn ang="T109">
                      <a:pos x="T62" y="T63"/>
                    </a:cxn>
                    <a:cxn ang="T110">
                      <a:pos x="T64" y="T65"/>
                    </a:cxn>
                    <a:cxn ang="T111">
                      <a:pos x="T66" y="T67"/>
                    </a:cxn>
                    <a:cxn ang="T112">
                      <a:pos x="T68" y="T69"/>
                    </a:cxn>
                    <a:cxn ang="T113">
                      <a:pos x="T70" y="T71"/>
                    </a:cxn>
                    <a:cxn ang="T114">
                      <a:pos x="T72" y="T73"/>
                    </a:cxn>
                    <a:cxn ang="T115">
                      <a:pos x="T74" y="T75"/>
                    </a:cxn>
                    <a:cxn ang="T116">
                      <a:pos x="T76" y="T77"/>
                    </a:cxn>
                  </a:cxnLst>
                  <a:rect l="T117" t="T118" r="T119" b="T120"/>
                  <a:pathLst>
                    <a:path w="1142" h="379">
                      <a:moveTo>
                        <a:pt x="482" y="367"/>
                      </a:moveTo>
                      <a:lnTo>
                        <a:pt x="485" y="366"/>
                      </a:lnTo>
                      <a:lnTo>
                        <a:pt x="492" y="363"/>
                      </a:lnTo>
                      <a:lnTo>
                        <a:pt x="502" y="359"/>
                      </a:lnTo>
                      <a:lnTo>
                        <a:pt x="516" y="353"/>
                      </a:lnTo>
                      <a:lnTo>
                        <a:pt x="533" y="346"/>
                      </a:lnTo>
                      <a:lnTo>
                        <a:pt x="551" y="338"/>
                      </a:lnTo>
                      <a:lnTo>
                        <a:pt x="572" y="328"/>
                      </a:lnTo>
                      <a:lnTo>
                        <a:pt x="593" y="317"/>
                      </a:lnTo>
                      <a:lnTo>
                        <a:pt x="616" y="306"/>
                      </a:lnTo>
                      <a:lnTo>
                        <a:pt x="638" y="292"/>
                      </a:lnTo>
                      <a:lnTo>
                        <a:pt x="660" y="279"/>
                      </a:lnTo>
                      <a:lnTo>
                        <a:pt x="680" y="264"/>
                      </a:lnTo>
                      <a:lnTo>
                        <a:pt x="700" y="249"/>
                      </a:lnTo>
                      <a:lnTo>
                        <a:pt x="717" y="233"/>
                      </a:lnTo>
                      <a:lnTo>
                        <a:pt x="732" y="217"/>
                      </a:lnTo>
                      <a:lnTo>
                        <a:pt x="743" y="201"/>
                      </a:lnTo>
                      <a:lnTo>
                        <a:pt x="0" y="20"/>
                      </a:lnTo>
                      <a:lnTo>
                        <a:pt x="57" y="0"/>
                      </a:lnTo>
                      <a:lnTo>
                        <a:pt x="1142" y="267"/>
                      </a:lnTo>
                      <a:lnTo>
                        <a:pt x="1098" y="292"/>
                      </a:lnTo>
                      <a:lnTo>
                        <a:pt x="784" y="212"/>
                      </a:lnTo>
                      <a:lnTo>
                        <a:pt x="783" y="213"/>
                      </a:lnTo>
                      <a:lnTo>
                        <a:pt x="781" y="216"/>
                      </a:lnTo>
                      <a:lnTo>
                        <a:pt x="776" y="221"/>
                      </a:lnTo>
                      <a:lnTo>
                        <a:pt x="769" y="228"/>
                      </a:lnTo>
                      <a:lnTo>
                        <a:pt x="761" y="237"/>
                      </a:lnTo>
                      <a:lnTo>
                        <a:pt x="750" y="246"/>
                      </a:lnTo>
                      <a:lnTo>
                        <a:pt x="737" y="258"/>
                      </a:lnTo>
                      <a:lnTo>
                        <a:pt x="721" y="269"/>
                      </a:lnTo>
                      <a:lnTo>
                        <a:pt x="703" y="282"/>
                      </a:lnTo>
                      <a:lnTo>
                        <a:pt x="684" y="295"/>
                      </a:lnTo>
                      <a:lnTo>
                        <a:pt x="660" y="309"/>
                      </a:lnTo>
                      <a:lnTo>
                        <a:pt x="635" y="323"/>
                      </a:lnTo>
                      <a:lnTo>
                        <a:pt x="606" y="338"/>
                      </a:lnTo>
                      <a:lnTo>
                        <a:pt x="574" y="352"/>
                      </a:lnTo>
                      <a:lnTo>
                        <a:pt x="540" y="366"/>
                      </a:lnTo>
                      <a:lnTo>
                        <a:pt x="502" y="379"/>
                      </a:lnTo>
                      <a:lnTo>
                        <a:pt x="482" y="36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732" name="Freeform 582"/>
                <p:cNvSpPr>
                  <a:spLocks/>
                </p:cNvSpPr>
                <p:nvPr/>
              </p:nvSpPr>
              <p:spPr bwMode="auto">
                <a:xfrm>
                  <a:off x="4787" y="1725"/>
                  <a:ext cx="167" cy="48"/>
                </a:xfrm>
                <a:custGeom>
                  <a:avLst/>
                  <a:gdLst>
                    <a:gd name="T0" fmla="*/ 0 w 1163"/>
                    <a:gd name="T1" fmla="*/ 0 h 340"/>
                    <a:gd name="T2" fmla="*/ 0 w 1163"/>
                    <a:gd name="T3" fmla="*/ 0 h 340"/>
                    <a:gd name="T4" fmla="*/ 0 w 1163"/>
                    <a:gd name="T5" fmla="*/ 0 h 340"/>
                    <a:gd name="T6" fmla="*/ 0 w 1163"/>
                    <a:gd name="T7" fmla="*/ 0 h 340"/>
                    <a:gd name="T8" fmla="*/ 0 w 1163"/>
                    <a:gd name="T9" fmla="*/ 0 h 34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63"/>
                    <a:gd name="T16" fmla="*/ 0 h 340"/>
                    <a:gd name="T17" fmla="*/ 1163 w 1163"/>
                    <a:gd name="T18" fmla="*/ 340 h 34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63" h="340">
                      <a:moveTo>
                        <a:pt x="0" y="0"/>
                      </a:moveTo>
                      <a:lnTo>
                        <a:pt x="1137" y="340"/>
                      </a:lnTo>
                      <a:lnTo>
                        <a:pt x="1163" y="340"/>
                      </a:lnTo>
                      <a:lnTo>
                        <a:pt x="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733" name="Freeform 583"/>
                <p:cNvSpPr>
                  <a:spLocks/>
                </p:cNvSpPr>
                <p:nvPr/>
              </p:nvSpPr>
              <p:spPr bwMode="auto">
                <a:xfrm>
                  <a:off x="4815" y="1718"/>
                  <a:ext cx="164" cy="44"/>
                </a:xfrm>
                <a:custGeom>
                  <a:avLst/>
                  <a:gdLst>
                    <a:gd name="T0" fmla="*/ 0 w 1149"/>
                    <a:gd name="T1" fmla="*/ 0 h 303"/>
                    <a:gd name="T2" fmla="*/ 0 w 1149"/>
                    <a:gd name="T3" fmla="*/ 0 h 303"/>
                    <a:gd name="T4" fmla="*/ 0 w 1149"/>
                    <a:gd name="T5" fmla="*/ 0 h 303"/>
                    <a:gd name="T6" fmla="*/ 0 w 1149"/>
                    <a:gd name="T7" fmla="*/ 0 h 303"/>
                    <a:gd name="T8" fmla="*/ 0 w 1149"/>
                    <a:gd name="T9" fmla="*/ 0 h 30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49"/>
                    <a:gd name="T16" fmla="*/ 0 h 303"/>
                    <a:gd name="T17" fmla="*/ 1149 w 1149"/>
                    <a:gd name="T18" fmla="*/ 303 h 30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49" h="303">
                      <a:moveTo>
                        <a:pt x="0" y="1"/>
                      </a:moveTo>
                      <a:lnTo>
                        <a:pt x="1124" y="303"/>
                      </a:lnTo>
                      <a:lnTo>
                        <a:pt x="1149" y="302"/>
                      </a:lnTo>
                      <a:lnTo>
                        <a:pt x="34" y="0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734" name="Freeform 584"/>
                <p:cNvSpPr>
                  <a:spLocks/>
                </p:cNvSpPr>
                <p:nvPr/>
              </p:nvSpPr>
              <p:spPr bwMode="auto">
                <a:xfrm>
                  <a:off x="4802" y="1721"/>
                  <a:ext cx="165" cy="48"/>
                </a:xfrm>
                <a:custGeom>
                  <a:avLst/>
                  <a:gdLst>
                    <a:gd name="T0" fmla="*/ 0 w 1155"/>
                    <a:gd name="T1" fmla="*/ 0 h 336"/>
                    <a:gd name="T2" fmla="*/ 0 w 1155"/>
                    <a:gd name="T3" fmla="*/ 0 h 336"/>
                    <a:gd name="T4" fmla="*/ 0 w 1155"/>
                    <a:gd name="T5" fmla="*/ 0 h 336"/>
                    <a:gd name="T6" fmla="*/ 0 w 1155"/>
                    <a:gd name="T7" fmla="*/ 0 h 336"/>
                    <a:gd name="T8" fmla="*/ 0 w 1155"/>
                    <a:gd name="T9" fmla="*/ 0 h 33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55"/>
                    <a:gd name="T16" fmla="*/ 0 h 336"/>
                    <a:gd name="T17" fmla="*/ 1155 w 1155"/>
                    <a:gd name="T18" fmla="*/ 336 h 3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55" h="336">
                      <a:moveTo>
                        <a:pt x="0" y="0"/>
                      </a:moveTo>
                      <a:lnTo>
                        <a:pt x="1134" y="336"/>
                      </a:lnTo>
                      <a:lnTo>
                        <a:pt x="1155" y="328"/>
                      </a:lnTo>
                      <a:lnTo>
                        <a:pt x="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258679" name="Group 585"/>
              <p:cNvGrpSpPr>
                <a:grpSpLocks/>
              </p:cNvGrpSpPr>
              <p:nvPr/>
            </p:nvGrpSpPr>
            <p:grpSpPr bwMode="auto">
              <a:xfrm rot="10800000">
                <a:off x="1234" y="3229"/>
                <a:ext cx="391" cy="88"/>
                <a:chOff x="1450" y="3513"/>
                <a:chExt cx="391" cy="88"/>
              </a:xfrm>
            </p:grpSpPr>
            <p:sp>
              <p:nvSpPr>
                <p:cNvPr id="258694" name="Freeform 586"/>
                <p:cNvSpPr>
                  <a:spLocks/>
                </p:cNvSpPr>
                <p:nvPr/>
              </p:nvSpPr>
              <p:spPr bwMode="auto">
                <a:xfrm flipV="1">
                  <a:off x="1450" y="3574"/>
                  <a:ext cx="391" cy="27"/>
                </a:xfrm>
                <a:custGeom>
                  <a:avLst/>
                  <a:gdLst>
                    <a:gd name="T0" fmla="*/ 0 w 720"/>
                    <a:gd name="T1" fmla="*/ 0 h 56"/>
                    <a:gd name="T2" fmla="*/ 0 w 720"/>
                    <a:gd name="T3" fmla="*/ 0 h 56"/>
                    <a:gd name="T4" fmla="*/ 1 w 720"/>
                    <a:gd name="T5" fmla="*/ 0 h 56"/>
                    <a:gd name="T6" fmla="*/ 1 w 720"/>
                    <a:gd name="T7" fmla="*/ 0 h 56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720"/>
                    <a:gd name="T13" fmla="*/ 0 h 56"/>
                    <a:gd name="T14" fmla="*/ 720 w 720"/>
                    <a:gd name="T15" fmla="*/ 56 h 5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720" h="56">
                      <a:moveTo>
                        <a:pt x="0" y="0"/>
                      </a:moveTo>
                      <a:lnTo>
                        <a:pt x="0" y="56"/>
                      </a:lnTo>
                      <a:lnTo>
                        <a:pt x="720" y="56"/>
                      </a:lnTo>
                      <a:lnTo>
                        <a:pt x="720" y="8"/>
                      </a:lnTo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258695" name="Line 587"/>
                <p:cNvSpPr>
                  <a:spLocks noChangeShapeType="1"/>
                </p:cNvSpPr>
                <p:nvPr/>
              </p:nvSpPr>
              <p:spPr bwMode="auto">
                <a:xfrm>
                  <a:off x="1642" y="3513"/>
                  <a:ext cx="0" cy="6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258680" name="Group 588"/>
              <p:cNvGrpSpPr>
                <a:grpSpLocks/>
              </p:cNvGrpSpPr>
              <p:nvPr/>
            </p:nvGrpSpPr>
            <p:grpSpPr bwMode="auto">
              <a:xfrm>
                <a:off x="1305" y="3286"/>
                <a:ext cx="275" cy="118"/>
                <a:chOff x="3600" y="219"/>
                <a:chExt cx="360" cy="175"/>
              </a:xfrm>
            </p:grpSpPr>
            <p:sp>
              <p:nvSpPr>
                <p:cNvPr id="258681" name="Oval 589"/>
                <p:cNvSpPr>
                  <a:spLocks noChangeArrowheads="1"/>
                </p:cNvSpPr>
                <p:nvPr/>
              </p:nvSpPr>
              <p:spPr bwMode="auto">
                <a:xfrm>
                  <a:off x="3603" y="297"/>
                  <a:ext cx="357" cy="97"/>
                </a:xfrm>
                <a:prstGeom prst="ellipse">
                  <a:avLst/>
                </a:prstGeom>
                <a:solidFill>
                  <a:srgbClr val="FF0000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charset="0"/>
                    <a:buChar char="r"/>
                    <a:defRPr sz="28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75000"/>
                    <a:buFont typeface="ZapfDingbats" charset="0"/>
                    <a:buChar char="m"/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58682" name="Line 590"/>
                <p:cNvSpPr>
                  <a:spLocks noChangeShapeType="1"/>
                </p:cNvSpPr>
                <p:nvPr/>
              </p:nvSpPr>
              <p:spPr bwMode="auto">
                <a:xfrm>
                  <a:off x="3603" y="289"/>
                  <a:ext cx="0" cy="6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8683" name="Line 591"/>
                <p:cNvSpPr>
                  <a:spLocks noChangeShapeType="1"/>
                </p:cNvSpPr>
                <p:nvPr/>
              </p:nvSpPr>
              <p:spPr bwMode="auto">
                <a:xfrm>
                  <a:off x="3960" y="289"/>
                  <a:ext cx="0" cy="6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8684" name="Rectangle 592"/>
                <p:cNvSpPr>
                  <a:spLocks noChangeArrowheads="1"/>
                </p:cNvSpPr>
                <p:nvPr/>
              </p:nvSpPr>
              <p:spPr bwMode="auto">
                <a:xfrm>
                  <a:off x="3603" y="289"/>
                  <a:ext cx="354" cy="59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charset="0"/>
                    <a:buChar char="r"/>
                    <a:defRPr sz="28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75000"/>
                    <a:buFont typeface="ZapfDingbats" charset="0"/>
                    <a:buChar char="m"/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solidFill>
                      <a:srgbClr val="000000"/>
                    </a:solidFill>
                    <a:latin typeface="Times New Roman" charset="0"/>
                  </a:endParaRPr>
                </a:p>
              </p:txBody>
            </p:sp>
            <p:sp>
              <p:nvSpPr>
                <p:cNvPr id="258685" name="Oval 593"/>
                <p:cNvSpPr>
                  <a:spLocks noChangeArrowheads="1"/>
                </p:cNvSpPr>
                <p:nvPr/>
              </p:nvSpPr>
              <p:spPr bwMode="auto">
                <a:xfrm>
                  <a:off x="3600" y="219"/>
                  <a:ext cx="357" cy="113"/>
                </a:xfrm>
                <a:prstGeom prst="ellipse">
                  <a:avLst/>
                </a:prstGeom>
                <a:solidFill>
                  <a:srgbClr val="FF0000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charset="0"/>
                    <a:buChar char="r"/>
                    <a:defRPr sz="28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75000"/>
                    <a:buFont typeface="ZapfDingbats" charset="0"/>
                    <a:buChar char="m"/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  <p:grpSp>
              <p:nvGrpSpPr>
                <p:cNvPr id="258686" name="Group 594"/>
                <p:cNvGrpSpPr>
                  <a:grpSpLocks/>
                </p:cNvGrpSpPr>
                <p:nvPr/>
              </p:nvGrpSpPr>
              <p:grpSpPr bwMode="auto">
                <a:xfrm>
                  <a:off x="3686" y="244"/>
                  <a:ext cx="177" cy="66"/>
                  <a:chOff x="2848" y="848"/>
                  <a:chExt cx="140" cy="98"/>
                </a:xfrm>
              </p:grpSpPr>
              <p:sp>
                <p:nvSpPr>
                  <p:cNvPr id="258691" name="Line 595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2848" y="848"/>
                    <a:ext cx="50" cy="2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58692" name="Line 596"/>
                  <p:cNvSpPr>
                    <a:spLocks noChangeShapeType="1"/>
                  </p:cNvSpPr>
                  <p:nvPr/>
                </p:nvSpPr>
                <p:spPr bwMode="auto">
                  <a:xfrm>
                    <a:off x="2944" y="946"/>
                    <a:ext cx="44" cy="0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58693" name="Line 597"/>
                  <p:cNvSpPr>
                    <a:spLocks noChangeShapeType="1"/>
                  </p:cNvSpPr>
                  <p:nvPr/>
                </p:nvSpPr>
                <p:spPr bwMode="auto">
                  <a:xfrm>
                    <a:off x="2894" y="850"/>
                    <a:ext cx="52" cy="96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58687" name="Group 598"/>
                <p:cNvGrpSpPr>
                  <a:grpSpLocks/>
                </p:cNvGrpSpPr>
                <p:nvPr/>
              </p:nvGrpSpPr>
              <p:grpSpPr bwMode="auto">
                <a:xfrm flipV="1">
                  <a:off x="3686" y="243"/>
                  <a:ext cx="177" cy="66"/>
                  <a:chOff x="2848" y="848"/>
                  <a:chExt cx="140" cy="98"/>
                </a:xfrm>
              </p:grpSpPr>
              <p:sp>
                <p:nvSpPr>
                  <p:cNvPr id="258688" name="Line 599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2848" y="848"/>
                    <a:ext cx="50" cy="2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58689" name="Line 600"/>
                  <p:cNvSpPr>
                    <a:spLocks noChangeShapeType="1"/>
                  </p:cNvSpPr>
                  <p:nvPr/>
                </p:nvSpPr>
                <p:spPr bwMode="auto">
                  <a:xfrm>
                    <a:off x="2944" y="946"/>
                    <a:ext cx="44" cy="0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58690" name="Line 601"/>
                  <p:cNvSpPr>
                    <a:spLocks noChangeShapeType="1"/>
                  </p:cNvSpPr>
                  <p:nvPr/>
                </p:nvSpPr>
                <p:spPr bwMode="auto">
                  <a:xfrm>
                    <a:off x="2894" y="850"/>
                    <a:ext cx="52" cy="96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</p:grpSp>
      </p:grpSp>
      <p:sp>
        <p:nvSpPr>
          <p:cNvPr id="258052" name="Text Box 602"/>
          <p:cNvSpPr txBox="1">
            <a:spLocks noChangeArrowheads="1"/>
          </p:cNvSpPr>
          <p:nvPr/>
        </p:nvSpPr>
        <p:spPr bwMode="auto">
          <a:xfrm>
            <a:off x="1941513" y="6296025"/>
            <a:ext cx="145097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shared tree</a:t>
            </a:r>
          </a:p>
        </p:txBody>
      </p:sp>
      <p:grpSp>
        <p:nvGrpSpPr>
          <p:cNvPr id="258053" name="Group 603"/>
          <p:cNvGrpSpPr>
            <a:grpSpLocks/>
          </p:cNvGrpSpPr>
          <p:nvPr/>
        </p:nvGrpSpPr>
        <p:grpSpPr bwMode="auto">
          <a:xfrm>
            <a:off x="4297363" y="3814763"/>
            <a:ext cx="2787650" cy="2846387"/>
            <a:chOff x="2860" y="1420"/>
            <a:chExt cx="1756" cy="1793"/>
          </a:xfrm>
        </p:grpSpPr>
        <p:sp>
          <p:nvSpPr>
            <p:cNvPr id="258055" name="Line 604"/>
            <p:cNvSpPr>
              <a:spLocks noChangeShapeType="1"/>
            </p:cNvSpPr>
            <p:nvPr/>
          </p:nvSpPr>
          <p:spPr bwMode="auto">
            <a:xfrm flipV="1">
              <a:off x="3492" y="1932"/>
              <a:ext cx="660" cy="18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58056" name="Line 605"/>
            <p:cNvSpPr>
              <a:spLocks noChangeShapeType="1"/>
            </p:cNvSpPr>
            <p:nvPr/>
          </p:nvSpPr>
          <p:spPr bwMode="auto">
            <a:xfrm flipH="1">
              <a:off x="3208" y="1716"/>
              <a:ext cx="356" cy="844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58057" name="Line 606"/>
            <p:cNvSpPr>
              <a:spLocks noChangeShapeType="1"/>
            </p:cNvSpPr>
            <p:nvPr/>
          </p:nvSpPr>
          <p:spPr bwMode="auto">
            <a:xfrm>
              <a:off x="3371" y="2093"/>
              <a:ext cx="412" cy="51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58058" name="Line 607"/>
            <p:cNvSpPr>
              <a:spLocks noChangeShapeType="1"/>
            </p:cNvSpPr>
            <p:nvPr/>
          </p:nvSpPr>
          <p:spPr bwMode="auto">
            <a:xfrm>
              <a:off x="3655" y="1693"/>
              <a:ext cx="480" cy="23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58059" name="Line 608"/>
            <p:cNvSpPr>
              <a:spLocks noChangeShapeType="1"/>
            </p:cNvSpPr>
            <p:nvPr/>
          </p:nvSpPr>
          <p:spPr bwMode="auto">
            <a:xfrm flipV="1">
              <a:off x="3911" y="2393"/>
              <a:ext cx="260" cy="24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58060" name="Line 609"/>
            <p:cNvSpPr>
              <a:spLocks noChangeShapeType="1"/>
            </p:cNvSpPr>
            <p:nvPr/>
          </p:nvSpPr>
          <p:spPr bwMode="auto">
            <a:xfrm>
              <a:off x="4163" y="1981"/>
              <a:ext cx="0" cy="38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58061" name="Line 610"/>
            <p:cNvSpPr>
              <a:spLocks noChangeShapeType="1"/>
            </p:cNvSpPr>
            <p:nvPr/>
          </p:nvSpPr>
          <p:spPr bwMode="auto">
            <a:xfrm>
              <a:off x="3215" y="2637"/>
              <a:ext cx="49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58062" name="Line 611"/>
            <p:cNvSpPr>
              <a:spLocks noChangeShapeType="1"/>
            </p:cNvSpPr>
            <p:nvPr/>
          </p:nvSpPr>
          <p:spPr bwMode="auto">
            <a:xfrm flipH="1">
              <a:off x="3151" y="2149"/>
              <a:ext cx="180" cy="44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58063" name="Line 612"/>
            <p:cNvSpPr>
              <a:spLocks noChangeShapeType="1"/>
            </p:cNvSpPr>
            <p:nvPr/>
          </p:nvSpPr>
          <p:spPr bwMode="auto">
            <a:xfrm flipH="1">
              <a:off x="3367" y="1701"/>
              <a:ext cx="168" cy="39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grpSp>
          <p:nvGrpSpPr>
            <p:cNvPr id="258064" name="Group 613"/>
            <p:cNvGrpSpPr>
              <a:grpSpLocks/>
            </p:cNvGrpSpPr>
            <p:nvPr/>
          </p:nvGrpSpPr>
          <p:grpSpPr bwMode="auto">
            <a:xfrm>
              <a:off x="3512" y="2571"/>
              <a:ext cx="544" cy="315"/>
              <a:chOff x="1659" y="3364"/>
              <a:chExt cx="544" cy="315"/>
            </a:xfrm>
          </p:grpSpPr>
          <p:grpSp>
            <p:nvGrpSpPr>
              <p:cNvPr id="258566" name="Group 614"/>
              <p:cNvGrpSpPr>
                <a:grpSpLocks/>
              </p:cNvGrpSpPr>
              <p:nvPr/>
            </p:nvGrpSpPr>
            <p:grpSpPr bwMode="auto">
              <a:xfrm>
                <a:off x="2044" y="3533"/>
                <a:ext cx="159" cy="146"/>
                <a:chOff x="4781" y="1833"/>
                <a:chExt cx="318" cy="262"/>
              </a:xfrm>
            </p:grpSpPr>
            <p:sp>
              <p:nvSpPr>
                <p:cNvPr id="258623" name="AutoShape 615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4787" y="1835"/>
                  <a:ext cx="312" cy="26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624" name="Freeform 616"/>
                <p:cNvSpPr>
                  <a:spLocks/>
                </p:cNvSpPr>
                <p:nvPr/>
              </p:nvSpPr>
              <p:spPr bwMode="auto">
                <a:xfrm>
                  <a:off x="4781" y="1833"/>
                  <a:ext cx="307" cy="258"/>
                </a:xfrm>
                <a:custGeom>
                  <a:avLst/>
                  <a:gdLst>
                    <a:gd name="T0" fmla="*/ 0 w 2150"/>
                    <a:gd name="T1" fmla="*/ 0 h 1804"/>
                    <a:gd name="T2" fmla="*/ 0 w 2150"/>
                    <a:gd name="T3" fmla="*/ 0 h 1804"/>
                    <a:gd name="T4" fmla="*/ 0 w 2150"/>
                    <a:gd name="T5" fmla="*/ 0 h 1804"/>
                    <a:gd name="T6" fmla="*/ 0 w 2150"/>
                    <a:gd name="T7" fmla="*/ 0 h 1804"/>
                    <a:gd name="T8" fmla="*/ 0 w 2150"/>
                    <a:gd name="T9" fmla="*/ 0 h 1804"/>
                    <a:gd name="T10" fmla="*/ 0 w 2150"/>
                    <a:gd name="T11" fmla="*/ 0 h 1804"/>
                    <a:gd name="T12" fmla="*/ 0 w 2150"/>
                    <a:gd name="T13" fmla="*/ 0 h 1804"/>
                    <a:gd name="T14" fmla="*/ 0 w 2150"/>
                    <a:gd name="T15" fmla="*/ 0 h 1804"/>
                    <a:gd name="T16" fmla="*/ 0 w 2150"/>
                    <a:gd name="T17" fmla="*/ 0 h 1804"/>
                    <a:gd name="T18" fmla="*/ 0 w 2150"/>
                    <a:gd name="T19" fmla="*/ 0 h 1804"/>
                    <a:gd name="T20" fmla="*/ 0 w 2150"/>
                    <a:gd name="T21" fmla="*/ 0 h 1804"/>
                    <a:gd name="T22" fmla="*/ 0 w 2150"/>
                    <a:gd name="T23" fmla="*/ 0 h 1804"/>
                    <a:gd name="T24" fmla="*/ 0 w 2150"/>
                    <a:gd name="T25" fmla="*/ 0 h 1804"/>
                    <a:gd name="T26" fmla="*/ 0 w 2150"/>
                    <a:gd name="T27" fmla="*/ 0 h 1804"/>
                    <a:gd name="T28" fmla="*/ 0 w 2150"/>
                    <a:gd name="T29" fmla="*/ 0 h 1804"/>
                    <a:gd name="T30" fmla="*/ 0 w 2150"/>
                    <a:gd name="T31" fmla="*/ 0 h 1804"/>
                    <a:gd name="T32" fmla="*/ 0 w 2150"/>
                    <a:gd name="T33" fmla="*/ 0 h 1804"/>
                    <a:gd name="T34" fmla="*/ 0 w 2150"/>
                    <a:gd name="T35" fmla="*/ 0 h 1804"/>
                    <a:gd name="T36" fmla="*/ 0 w 2150"/>
                    <a:gd name="T37" fmla="*/ 0 h 1804"/>
                    <a:gd name="T38" fmla="*/ 0 w 2150"/>
                    <a:gd name="T39" fmla="*/ 0 h 1804"/>
                    <a:gd name="T40" fmla="*/ 0 w 2150"/>
                    <a:gd name="T41" fmla="*/ 0 h 1804"/>
                    <a:gd name="T42" fmla="*/ 0 w 2150"/>
                    <a:gd name="T43" fmla="*/ 0 h 1804"/>
                    <a:gd name="T44" fmla="*/ 0 w 2150"/>
                    <a:gd name="T45" fmla="*/ 0 h 1804"/>
                    <a:gd name="T46" fmla="*/ 0 w 2150"/>
                    <a:gd name="T47" fmla="*/ 0 h 1804"/>
                    <a:gd name="T48" fmla="*/ 0 w 2150"/>
                    <a:gd name="T49" fmla="*/ 0 h 1804"/>
                    <a:gd name="T50" fmla="*/ 0 w 2150"/>
                    <a:gd name="T51" fmla="*/ 0 h 1804"/>
                    <a:gd name="T52" fmla="*/ 0 w 2150"/>
                    <a:gd name="T53" fmla="*/ 0 h 1804"/>
                    <a:gd name="T54" fmla="*/ 0 w 2150"/>
                    <a:gd name="T55" fmla="*/ 0 h 1804"/>
                    <a:gd name="T56" fmla="*/ 0 w 2150"/>
                    <a:gd name="T57" fmla="*/ 0 h 1804"/>
                    <a:gd name="T58" fmla="*/ 0 w 2150"/>
                    <a:gd name="T59" fmla="*/ 0 h 1804"/>
                    <a:gd name="T60" fmla="*/ 0 w 2150"/>
                    <a:gd name="T61" fmla="*/ 0 h 1804"/>
                    <a:gd name="T62" fmla="*/ 0 w 2150"/>
                    <a:gd name="T63" fmla="*/ 0 h 1804"/>
                    <a:gd name="T64" fmla="*/ 0 w 2150"/>
                    <a:gd name="T65" fmla="*/ 0 h 1804"/>
                    <a:gd name="T66" fmla="*/ 0 w 2150"/>
                    <a:gd name="T67" fmla="*/ 0 h 1804"/>
                    <a:gd name="T68" fmla="*/ 0 w 2150"/>
                    <a:gd name="T69" fmla="*/ 0 h 1804"/>
                    <a:gd name="T70" fmla="*/ 0 w 2150"/>
                    <a:gd name="T71" fmla="*/ 0 h 1804"/>
                    <a:gd name="T72" fmla="*/ 0 w 2150"/>
                    <a:gd name="T73" fmla="*/ 0 h 1804"/>
                    <a:gd name="T74" fmla="*/ 0 w 2150"/>
                    <a:gd name="T75" fmla="*/ 0 h 1804"/>
                    <a:gd name="T76" fmla="*/ 0 w 2150"/>
                    <a:gd name="T77" fmla="*/ 0 h 1804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w 2150"/>
                    <a:gd name="T118" fmla="*/ 0 h 1804"/>
                    <a:gd name="T119" fmla="*/ 2150 w 2150"/>
                    <a:gd name="T120" fmla="*/ 1804 h 1804"/>
                  </a:gdLst>
                  <a:ahLst/>
                  <a:cxnLst>
                    <a:cxn ang="T78">
                      <a:pos x="T0" y="T1"/>
                    </a:cxn>
                    <a:cxn ang="T79">
                      <a:pos x="T2" y="T3"/>
                    </a:cxn>
                    <a:cxn ang="T80">
                      <a:pos x="T4" y="T5"/>
                    </a:cxn>
                    <a:cxn ang="T81">
                      <a:pos x="T6" y="T7"/>
                    </a:cxn>
                    <a:cxn ang="T82">
                      <a:pos x="T8" y="T9"/>
                    </a:cxn>
                    <a:cxn ang="T83">
                      <a:pos x="T10" y="T11"/>
                    </a:cxn>
                    <a:cxn ang="T84">
                      <a:pos x="T12" y="T13"/>
                    </a:cxn>
                    <a:cxn ang="T85">
                      <a:pos x="T14" y="T15"/>
                    </a:cxn>
                    <a:cxn ang="T86">
                      <a:pos x="T16" y="T17"/>
                    </a:cxn>
                    <a:cxn ang="T87">
                      <a:pos x="T18" y="T19"/>
                    </a:cxn>
                    <a:cxn ang="T88">
                      <a:pos x="T20" y="T21"/>
                    </a:cxn>
                    <a:cxn ang="T89">
                      <a:pos x="T22" y="T23"/>
                    </a:cxn>
                    <a:cxn ang="T90">
                      <a:pos x="T24" y="T25"/>
                    </a:cxn>
                    <a:cxn ang="T91">
                      <a:pos x="T26" y="T27"/>
                    </a:cxn>
                    <a:cxn ang="T92">
                      <a:pos x="T28" y="T29"/>
                    </a:cxn>
                    <a:cxn ang="T93">
                      <a:pos x="T30" y="T31"/>
                    </a:cxn>
                    <a:cxn ang="T94">
                      <a:pos x="T32" y="T33"/>
                    </a:cxn>
                    <a:cxn ang="T95">
                      <a:pos x="T34" y="T35"/>
                    </a:cxn>
                    <a:cxn ang="T96">
                      <a:pos x="T36" y="T37"/>
                    </a:cxn>
                    <a:cxn ang="T97">
                      <a:pos x="T38" y="T39"/>
                    </a:cxn>
                    <a:cxn ang="T98">
                      <a:pos x="T40" y="T41"/>
                    </a:cxn>
                    <a:cxn ang="T99">
                      <a:pos x="T42" y="T43"/>
                    </a:cxn>
                    <a:cxn ang="T100">
                      <a:pos x="T44" y="T45"/>
                    </a:cxn>
                    <a:cxn ang="T101">
                      <a:pos x="T46" y="T47"/>
                    </a:cxn>
                    <a:cxn ang="T102">
                      <a:pos x="T48" y="T49"/>
                    </a:cxn>
                    <a:cxn ang="T103">
                      <a:pos x="T50" y="T51"/>
                    </a:cxn>
                    <a:cxn ang="T104">
                      <a:pos x="T52" y="T53"/>
                    </a:cxn>
                    <a:cxn ang="T105">
                      <a:pos x="T54" y="T55"/>
                    </a:cxn>
                    <a:cxn ang="T106">
                      <a:pos x="T56" y="T57"/>
                    </a:cxn>
                    <a:cxn ang="T107">
                      <a:pos x="T58" y="T59"/>
                    </a:cxn>
                    <a:cxn ang="T108">
                      <a:pos x="T60" y="T61"/>
                    </a:cxn>
                    <a:cxn ang="T109">
                      <a:pos x="T62" y="T63"/>
                    </a:cxn>
                    <a:cxn ang="T110">
                      <a:pos x="T64" y="T65"/>
                    </a:cxn>
                    <a:cxn ang="T111">
                      <a:pos x="T66" y="T67"/>
                    </a:cxn>
                    <a:cxn ang="T112">
                      <a:pos x="T68" y="T69"/>
                    </a:cxn>
                    <a:cxn ang="T113">
                      <a:pos x="T70" y="T71"/>
                    </a:cxn>
                    <a:cxn ang="T114">
                      <a:pos x="T72" y="T73"/>
                    </a:cxn>
                    <a:cxn ang="T115">
                      <a:pos x="T74" y="T75"/>
                    </a:cxn>
                    <a:cxn ang="T116">
                      <a:pos x="T76" y="T77"/>
                    </a:cxn>
                  </a:cxnLst>
                  <a:rect l="T117" t="T118" r="T119" b="T120"/>
                  <a:pathLst>
                    <a:path w="2150" h="1804">
                      <a:moveTo>
                        <a:pt x="582" y="239"/>
                      </a:moveTo>
                      <a:lnTo>
                        <a:pt x="606" y="129"/>
                      </a:lnTo>
                      <a:lnTo>
                        <a:pt x="607" y="129"/>
                      </a:lnTo>
                      <a:lnTo>
                        <a:pt x="611" y="128"/>
                      </a:lnTo>
                      <a:lnTo>
                        <a:pt x="616" y="125"/>
                      </a:lnTo>
                      <a:lnTo>
                        <a:pt x="623" y="123"/>
                      </a:lnTo>
                      <a:lnTo>
                        <a:pt x="633" y="120"/>
                      </a:lnTo>
                      <a:lnTo>
                        <a:pt x="645" y="115"/>
                      </a:lnTo>
                      <a:lnTo>
                        <a:pt x="659" y="112"/>
                      </a:lnTo>
                      <a:lnTo>
                        <a:pt x="676" y="107"/>
                      </a:lnTo>
                      <a:lnTo>
                        <a:pt x="694" y="101"/>
                      </a:lnTo>
                      <a:lnTo>
                        <a:pt x="715" y="95"/>
                      </a:lnTo>
                      <a:lnTo>
                        <a:pt x="738" y="90"/>
                      </a:lnTo>
                      <a:lnTo>
                        <a:pt x="763" y="84"/>
                      </a:lnTo>
                      <a:lnTo>
                        <a:pt x="790" y="78"/>
                      </a:lnTo>
                      <a:lnTo>
                        <a:pt x="820" y="71"/>
                      </a:lnTo>
                      <a:lnTo>
                        <a:pt x="852" y="64"/>
                      </a:lnTo>
                      <a:lnTo>
                        <a:pt x="886" y="59"/>
                      </a:lnTo>
                      <a:lnTo>
                        <a:pt x="922" y="52"/>
                      </a:lnTo>
                      <a:lnTo>
                        <a:pt x="961" y="46"/>
                      </a:lnTo>
                      <a:lnTo>
                        <a:pt x="1002" y="40"/>
                      </a:lnTo>
                      <a:lnTo>
                        <a:pt x="1044" y="35"/>
                      </a:lnTo>
                      <a:lnTo>
                        <a:pt x="1090" y="29"/>
                      </a:lnTo>
                      <a:lnTo>
                        <a:pt x="1138" y="23"/>
                      </a:lnTo>
                      <a:lnTo>
                        <a:pt x="1187" y="18"/>
                      </a:lnTo>
                      <a:lnTo>
                        <a:pt x="1240" y="14"/>
                      </a:lnTo>
                      <a:lnTo>
                        <a:pt x="1294" y="10"/>
                      </a:lnTo>
                      <a:lnTo>
                        <a:pt x="1350" y="7"/>
                      </a:lnTo>
                      <a:lnTo>
                        <a:pt x="1410" y="4"/>
                      </a:lnTo>
                      <a:lnTo>
                        <a:pt x="1470" y="1"/>
                      </a:lnTo>
                      <a:lnTo>
                        <a:pt x="1535" y="0"/>
                      </a:lnTo>
                      <a:lnTo>
                        <a:pt x="1601" y="0"/>
                      </a:lnTo>
                      <a:lnTo>
                        <a:pt x="1668" y="0"/>
                      </a:lnTo>
                      <a:lnTo>
                        <a:pt x="1739" y="1"/>
                      </a:lnTo>
                      <a:lnTo>
                        <a:pt x="1816" y="44"/>
                      </a:lnTo>
                      <a:lnTo>
                        <a:pt x="1799" y="248"/>
                      </a:lnTo>
                      <a:lnTo>
                        <a:pt x="1804" y="251"/>
                      </a:lnTo>
                      <a:lnTo>
                        <a:pt x="1820" y="259"/>
                      </a:lnTo>
                      <a:lnTo>
                        <a:pt x="1842" y="272"/>
                      </a:lnTo>
                      <a:lnTo>
                        <a:pt x="1868" y="292"/>
                      </a:lnTo>
                      <a:lnTo>
                        <a:pt x="1896" y="318"/>
                      </a:lnTo>
                      <a:lnTo>
                        <a:pt x="1920" y="351"/>
                      </a:lnTo>
                      <a:lnTo>
                        <a:pt x="1939" y="390"/>
                      </a:lnTo>
                      <a:lnTo>
                        <a:pt x="1951" y="436"/>
                      </a:lnTo>
                      <a:lnTo>
                        <a:pt x="2125" y="593"/>
                      </a:lnTo>
                      <a:lnTo>
                        <a:pt x="2078" y="1009"/>
                      </a:lnTo>
                      <a:lnTo>
                        <a:pt x="1799" y="1149"/>
                      </a:lnTo>
                      <a:lnTo>
                        <a:pt x="2129" y="1247"/>
                      </a:lnTo>
                      <a:lnTo>
                        <a:pt x="2131" y="1251"/>
                      </a:lnTo>
                      <a:lnTo>
                        <a:pt x="2137" y="1264"/>
                      </a:lnTo>
                      <a:lnTo>
                        <a:pt x="2143" y="1284"/>
                      </a:lnTo>
                      <a:lnTo>
                        <a:pt x="2149" y="1310"/>
                      </a:lnTo>
                      <a:lnTo>
                        <a:pt x="2150" y="1342"/>
                      </a:lnTo>
                      <a:lnTo>
                        <a:pt x="2147" y="1380"/>
                      </a:lnTo>
                      <a:lnTo>
                        <a:pt x="2136" y="1423"/>
                      </a:lnTo>
                      <a:lnTo>
                        <a:pt x="2117" y="1468"/>
                      </a:lnTo>
                      <a:lnTo>
                        <a:pt x="1244" y="1804"/>
                      </a:lnTo>
                      <a:lnTo>
                        <a:pt x="0" y="1413"/>
                      </a:lnTo>
                      <a:lnTo>
                        <a:pt x="22" y="1367"/>
                      </a:lnTo>
                      <a:lnTo>
                        <a:pt x="212" y="1302"/>
                      </a:lnTo>
                      <a:lnTo>
                        <a:pt x="212" y="248"/>
                      </a:lnTo>
                      <a:lnTo>
                        <a:pt x="213" y="247"/>
                      </a:lnTo>
                      <a:lnTo>
                        <a:pt x="217" y="244"/>
                      </a:lnTo>
                      <a:lnTo>
                        <a:pt x="223" y="240"/>
                      </a:lnTo>
                      <a:lnTo>
                        <a:pt x="232" y="234"/>
                      </a:lnTo>
                      <a:lnTo>
                        <a:pt x="245" y="228"/>
                      </a:lnTo>
                      <a:lnTo>
                        <a:pt x="258" y="221"/>
                      </a:lnTo>
                      <a:lnTo>
                        <a:pt x="276" y="214"/>
                      </a:lnTo>
                      <a:lnTo>
                        <a:pt x="294" y="207"/>
                      </a:lnTo>
                      <a:lnTo>
                        <a:pt x="316" y="201"/>
                      </a:lnTo>
                      <a:lnTo>
                        <a:pt x="340" y="197"/>
                      </a:lnTo>
                      <a:lnTo>
                        <a:pt x="366" y="194"/>
                      </a:lnTo>
                      <a:lnTo>
                        <a:pt x="393" y="192"/>
                      </a:lnTo>
                      <a:lnTo>
                        <a:pt x="424" y="193"/>
                      </a:lnTo>
                      <a:lnTo>
                        <a:pt x="457" y="197"/>
                      </a:lnTo>
                      <a:lnTo>
                        <a:pt x="493" y="203"/>
                      </a:lnTo>
                      <a:lnTo>
                        <a:pt x="529" y="214"/>
                      </a:lnTo>
                      <a:lnTo>
                        <a:pt x="582" y="239"/>
                      </a:lnTo>
                      <a:close/>
                    </a:path>
                  </a:pathLst>
                </a:cu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625" name="Freeform 617"/>
                <p:cNvSpPr>
                  <a:spLocks/>
                </p:cNvSpPr>
                <p:nvPr/>
              </p:nvSpPr>
              <p:spPr bwMode="auto">
                <a:xfrm>
                  <a:off x="4894" y="1857"/>
                  <a:ext cx="98" cy="112"/>
                </a:xfrm>
                <a:custGeom>
                  <a:avLst/>
                  <a:gdLst>
                    <a:gd name="T0" fmla="*/ 0 w 690"/>
                    <a:gd name="T1" fmla="*/ 0 h 782"/>
                    <a:gd name="T2" fmla="*/ 0 w 690"/>
                    <a:gd name="T3" fmla="*/ 0 h 782"/>
                    <a:gd name="T4" fmla="*/ 0 w 690"/>
                    <a:gd name="T5" fmla="*/ 0 h 782"/>
                    <a:gd name="T6" fmla="*/ 0 w 690"/>
                    <a:gd name="T7" fmla="*/ 0 h 782"/>
                    <a:gd name="T8" fmla="*/ 0 w 690"/>
                    <a:gd name="T9" fmla="*/ 0 h 782"/>
                    <a:gd name="T10" fmla="*/ 0 w 690"/>
                    <a:gd name="T11" fmla="*/ 0 h 782"/>
                    <a:gd name="T12" fmla="*/ 0 w 690"/>
                    <a:gd name="T13" fmla="*/ 0 h 782"/>
                    <a:gd name="T14" fmla="*/ 0 w 690"/>
                    <a:gd name="T15" fmla="*/ 0 h 782"/>
                    <a:gd name="T16" fmla="*/ 0 w 690"/>
                    <a:gd name="T17" fmla="*/ 0 h 782"/>
                    <a:gd name="T18" fmla="*/ 0 w 690"/>
                    <a:gd name="T19" fmla="*/ 0 h 782"/>
                    <a:gd name="T20" fmla="*/ 0 w 690"/>
                    <a:gd name="T21" fmla="*/ 0 h 782"/>
                    <a:gd name="T22" fmla="*/ 0 w 690"/>
                    <a:gd name="T23" fmla="*/ 0 h 782"/>
                    <a:gd name="T24" fmla="*/ 0 w 690"/>
                    <a:gd name="T25" fmla="*/ 0 h 782"/>
                    <a:gd name="T26" fmla="*/ 0 w 690"/>
                    <a:gd name="T27" fmla="*/ 0 h 782"/>
                    <a:gd name="T28" fmla="*/ 0 w 690"/>
                    <a:gd name="T29" fmla="*/ 0 h 782"/>
                    <a:gd name="T30" fmla="*/ 0 w 690"/>
                    <a:gd name="T31" fmla="*/ 0 h 782"/>
                    <a:gd name="T32" fmla="*/ 0 w 690"/>
                    <a:gd name="T33" fmla="*/ 0 h 782"/>
                    <a:gd name="T34" fmla="*/ 0 w 690"/>
                    <a:gd name="T35" fmla="*/ 0 h 782"/>
                    <a:gd name="T36" fmla="*/ 0 w 690"/>
                    <a:gd name="T37" fmla="*/ 0 h 782"/>
                    <a:gd name="T38" fmla="*/ 0 w 690"/>
                    <a:gd name="T39" fmla="*/ 0 h 782"/>
                    <a:gd name="T40" fmla="*/ 0 w 690"/>
                    <a:gd name="T41" fmla="*/ 0 h 782"/>
                    <a:gd name="T42" fmla="*/ 0 w 690"/>
                    <a:gd name="T43" fmla="*/ 0 h 782"/>
                    <a:gd name="T44" fmla="*/ 0 w 690"/>
                    <a:gd name="T45" fmla="*/ 0 h 782"/>
                    <a:gd name="T46" fmla="*/ 0 w 690"/>
                    <a:gd name="T47" fmla="*/ 0 h 782"/>
                    <a:gd name="T48" fmla="*/ 0 w 690"/>
                    <a:gd name="T49" fmla="*/ 0 h 782"/>
                    <a:gd name="T50" fmla="*/ 0 w 690"/>
                    <a:gd name="T51" fmla="*/ 0 h 782"/>
                    <a:gd name="T52" fmla="*/ 0 w 690"/>
                    <a:gd name="T53" fmla="*/ 0 h 782"/>
                    <a:gd name="T54" fmla="*/ 0 w 690"/>
                    <a:gd name="T55" fmla="*/ 0 h 782"/>
                    <a:gd name="T56" fmla="*/ 0 w 690"/>
                    <a:gd name="T57" fmla="*/ 0 h 782"/>
                    <a:gd name="T58" fmla="*/ 0 w 690"/>
                    <a:gd name="T59" fmla="*/ 0 h 782"/>
                    <a:gd name="T60" fmla="*/ 0 w 690"/>
                    <a:gd name="T61" fmla="*/ 0 h 782"/>
                    <a:gd name="T62" fmla="*/ 0 w 690"/>
                    <a:gd name="T63" fmla="*/ 0 h 782"/>
                    <a:gd name="T64" fmla="*/ 0 w 690"/>
                    <a:gd name="T65" fmla="*/ 0 h 782"/>
                    <a:gd name="T66" fmla="*/ 0 w 690"/>
                    <a:gd name="T67" fmla="*/ 0 h 782"/>
                    <a:gd name="T68" fmla="*/ 0 w 690"/>
                    <a:gd name="T69" fmla="*/ 0 h 782"/>
                    <a:gd name="T70" fmla="*/ 0 w 690"/>
                    <a:gd name="T71" fmla="*/ 0 h 782"/>
                    <a:gd name="T72" fmla="*/ 0 w 690"/>
                    <a:gd name="T73" fmla="*/ 0 h 782"/>
                    <a:gd name="T74" fmla="*/ 0 w 690"/>
                    <a:gd name="T75" fmla="*/ 0 h 782"/>
                    <a:gd name="T76" fmla="*/ 0 w 690"/>
                    <a:gd name="T77" fmla="*/ 0 h 782"/>
                    <a:gd name="T78" fmla="*/ 0 w 690"/>
                    <a:gd name="T79" fmla="*/ 0 h 782"/>
                    <a:gd name="T80" fmla="*/ 0 w 690"/>
                    <a:gd name="T81" fmla="*/ 0 h 782"/>
                    <a:gd name="T82" fmla="*/ 0 w 690"/>
                    <a:gd name="T83" fmla="*/ 0 h 782"/>
                    <a:gd name="T84" fmla="*/ 0 w 690"/>
                    <a:gd name="T85" fmla="*/ 0 h 782"/>
                    <a:gd name="T86" fmla="*/ 0 w 690"/>
                    <a:gd name="T87" fmla="*/ 0 h 782"/>
                    <a:gd name="T88" fmla="*/ 0 w 690"/>
                    <a:gd name="T89" fmla="*/ 0 h 782"/>
                    <a:gd name="T90" fmla="*/ 0 w 690"/>
                    <a:gd name="T91" fmla="*/ 0 h 782"/>
                    <a:gd name="T92" fmla="*/ 0 w 690"/>
                    <a:gd name="T93" fmla="*/ 0 h 782"/>
                    <a:gd name="T94" fmla="*/ 0 w 690"/>
                    <a:gd name="T95" fmla="*/ 0 h 782"/>
                    <a:gd name="T96" fmla="*/ 0 w 690"/>
                    <a:gd name="T97" fmla="*/ 0 h 782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w 690"/>
                    <a:gd name="T148" fmla="*/ 0 h 782"/>
                    <a:gd name="T149" fmla="*/ 690 w 690"/>
                    <a:gd name="T150" fmla="*/ 782 h 782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T147" t="T148" r="T149" b="T150"/>
                  <a:pathLst>
                    <a:path w="690" h="782">
                      <a:moveTo>
                        <a:pt x="684" y="29"/>
                      </a:moveTo>
                      <a:lnTo>
                        <a:pt x="681" y="28"/>
                      </a:lnTo>
                      <a:lnTo>
                        <a:pt x="670" y="25"/>
                      </a:lnTo>
                      <a:lnTo>
                        <a:pt x="652" y="21"/>
                      </a:lnTo>
                      <a:lnTo>
                        <a:pt x="628" y="16"/>
                      </a:lnTo>
                      <a:lnTo>
                        <a:pt x="600" y="11"/>
                      </a:lnTo>
                      <a:lnTo>
                        <a:pt x="566" y="7"/>
                      </a:lnTo>
                      <a:lnTo>
                        <a:pt x="527" y="3"/>
                      </a:lnTo>
                      <a:lnTo>
                        <a:pt x="483" y="1"/>
                      </a:lnTo>
                      <a:lnTo>
                        <a:pt x="436" y="0"/>
                      </a:lnTo>
                      <a:lnTo>
                        <a:pt x="386" y="2"/>
                      </a:lnTo>
                      <a:lnTo>
                        <a:pt x="333" y="7"/>
                      </a:lnTo>
                      <a:lnTo>
                        <a:pt x="277" y="16"/>
                      </a:lnTo>
                      <a:lnTo>
                        <a:pt x="221" y="28"/>
                      </a:lnTo>
                      <a:lnTo>
                        <a:pt x="163" y="45"/>
                      </a:lnTo>
                      <a:lnTo>
                        <a:pt x="104" y="65"/>
                      </a:lnTo>
                      <a:lnTo>
                        <a:pt x="44" y="93"/>
                      </a:lnTo>
                      <a:lnTo>
                        <a:pt x="40" y="108"/>
                      </a:lnTo>
                      <a:lnTo>
                        <a:pt x="29" y="150"/>
                      </a:lnTo>
                      <a:lnTo>
                        <a:pt x="17" y="216"/>
                      </a:lnTo>
                      <a:lnTo>
                        <a:pt x="5" y="301"/>
                      </a:lnTo>
                      <a:lnTo>
                        <a:pt x="0" y="402"/>
                      </a:lnTo>
                      <a:lnTo>
                        <a:pt x="4" y="516"/>
                      </a:lnTo>
                      <a:lnTo>
                        <a:pt x="21" y="638"/>
                      </a:lnTo>
                      <a:lnTo>
                        <a:pt x="57" y="763"/>
                      </a:lnTo>
                      <a:lnTo>
                        <a:pt x="60" y="763"/>
                      </a:lnTo>
                      <a:lnTo>
                        <a:pt x="69" y="762"/>
                      </a:lnTo>
                      <a:lnTo>
                        <a:pt x="84" y="759"/>
                      </a:lnTo>
                      <a:lnTo>
                        <a:pt x="105" y="758"/>
                      </a:lnTo>
                      <a:lnTo>
                        <a:pt x="131" y="756"/>
                      </a:lnTo>
                      <a:lnTo>
                        <a:pt x="162" y="754"/>
                      </a:lnTo>
                      <a:lnTo>
                        <a:pt x="198" y="753"/>
                      </a:lnTo>
                      <a:lnTo>
                        <a:pt x="239" y="751"/>
                      </a:lnTo>
                      <a:lnTo>
                        <a:pt x="283" y="750"/>
                      </a:lnTo>
                      <a:lnTo>
                        <a:pt x="331" y="751"/>
                      </a:lnTo>
                      <a:lnTo>
                        <a:pt x="384" y="753"/>
                      </a:lnTo>
                      <a:lnTo>
                        <a:pt x="440" y="755"/>
                      </a:lnTo>
                      <a:lnTo>
                        <a:pt x="498" y="759"/>
                      </a:lnTo>
                      <a:lnTo>
                        <a:pt x="560" y="765"/>
                      </a:lnTo>
                      <a:lnTo>
                        <a:pt x="624" y="773"/>
                      </a:lnTo>
                      <a:lnTo>
                        <a:pt x="690" y="782"/>
                      </a:lnTo>
                      <a:lnTo>
                        <a:pt x="687" y="759"/>
                      </a:lnTo>
                      <a:lnTo>
                        <a:pt x="680" y="697"/>
                      </a:lnTo>
                      <a:lnTo>
                        <a:pt x="670" y="604"/>
                      </a:lnTo>
                      <a:lnTo>
                        <a:pt x="662" y="492"/>
                      </a:lnTo>
                      <a:lnTo>
                        <a:pt x="656" y="368"/>
                      </a:lnTo>
                      <a:lnTo>
                        <a:pt x="656" y="244"/>
                      </a:lnTo>
                      <a:lnTo>
                        <a:pt x="665" y="128"/>
                      </a:lnTo>
                      <a:lnTo>
                        <a:pt x="684" y="29"/>
                      </a:lnTo>
                      <a:close/>
                    </a:path>
                  </a:pathLst>
                </a:cu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626" name="Freeform 618"/>
                <p:cNvSpPr>
                  <a:spLocks/>
                </p:cNvSpPr>
                <p:nvPr/>
              </p:nvSpPr>
              <p:spPr bwMode="auto">
                <a:xfrm>
                  <a:off x="4904" y="1888"/>
                  <a:ext cx="163" cy="111"/>
                </a:xfrm>
                <a:custGeom>
                  <a:avLst/>
                  <a:gdLst>
                    <a:gd name="T0" fmla="*/ 0 w 1139"/>
                    <a:gd name="T1" fmla="*/ 0 h 778"/>
                    <a:gd name="T2" fmla="*/ 0 w 1139"/>
                    <a:gd name="T3" fmla="*/ 0 h 778"/>
                    <a:gd name="T4" fmla="*/ 0 w 1139"/>
                    <a:gd name="T5" fmla="*/ 0 h 778"/>
                    <a:gd name="T6" fmla="*/ 0 w 1139"/>
                    <a:gd name="T7" fmla="*/ 0 h 778"/>
                    <a:gd name="T8" fmla="*/ 0 w 1139"/>
                    <a:gd name="T9" fmla="*/ 0 h 778"/>
                    <a:gd name="T10" fmla="*/ 0 w 1139"/>
                    <a:gd name="T11" fmla="*/ 0 h 778"/>
                    <a:gd name="T12" fmla="*/ 0 w 1139"/>
                    <a:gd name="T13" fmla="*/ 0 h 778"/>
                    <a:gd name="T14" fmla="*/ 0 w 1139"/>
                    <a:gd name="T15" fmla="*/ 0 h 778"/>
                    <a:gd name="T16" fmla="*/ 0 w 1139"/>
                    <a:gd name="T17" fmla="*/ 0 h 778"/>
                    <a:gd name="T18" fmla="*/ 0 w 1139"/>
                    <a:gd name="T19" fmla="*/ 0 h 778"/>
                    <a:gd name="T20" fmla="*/ 0 w 1139"/>
                    <a:gd name="T21" fmla="*/ 0 h 778"/>
                    <a:gd name="T22" fmla="*/ 0 w 1139"/>
                    <a:gd name="T23" fmla="*/ 0 h 778"/>
                    <a:gd name="T24" fmla="*/ 0 w 1139"/>
                    <a:gd name="T25" fmla="*/ 0 h 778"/>
                    <a:gd name="T26" fmla="*/ 0 w 1139"/>
                    <a:gd name="T27" fmla="*/ 0 h 778"/>
                    <a:gd name="T28" fmla="*/ 0 w 1139"/>
                    <a:gd name="T29" fmla="*/ 0 h 778"/>
                    <a:gd name="T30" fmla="*/ 0 w 1139"/>
                    <a:gd name="T31" fmla="*/ 0 h 778"/>
                    <a:gd name="T32" fmla="*/ 0 w 1139"/>
                    <a:gd name="T33" fmla="*/ 0 h 778"/>
                    <a:gd name="T34" fmla="*/ 0 w 1139"/>
                    <a:gd name="T35" fmla="*/ 0 h 778"/>
                    <a:gd name="T36" fmla="*/ 0 w 1139"/>
                    <a:gd name="T37" fmla="*/ 0 h 778"/>
                    <a:gd name="T38" fmla="*/ 0 w 1139"/>
                    <a:gd name="T39" fmla="*/ 0 h 778"/>
                    <a:gd name="T40" fmla="*/ 0 w 1139"/>
                    <a:gd name="T41" fmla="*/ 0 h 778"/>
                    <a:gd name="T42" fmla="*/ 0 w 1139"/>
                    <a:gd name="T43" fmla="*/ 0 h 778"/>
                    <a:gd name="T44" fmla="*/ 0 w 1139"/>
                    <a:gd name="T45" fmla="*/ 0 h 778"/>
                    <a:gd name="T46" fmla="*/ 0 w 1139"/>
                    <a:gd name="T47" fmla="*/ 0 h 778"/>
                    <a:gd name="T48" fmla="*/ 0 w 1139"/>
                    <a:gd name="T49" fmla="*/ 0 h 778"/>
                    <a:gd name="T50" fmla="*/ 0 w 1139"/>
                    <a:gd name="T51" fmla="*/ 0 h 778"/>
                    <a:gd name="T52" fmla="*/ 0 w 1139"/>
                    <a:gd name="T53" fmla="*/ 0 h 778"/>
                    <a:gd name="T54" fmla="*/ 0 w 1139"/>
                    <a:gd name="T55" fmla="*/ 0 h 778"/>
                    <a:gd name="T56" fmla="*/ 0 w 1139"/>
                    <a:gd name="T57" fmla="*/ 0 h 778"/>
                    <a:gd name="T58" fmla="*/ 0 w 1139"/>
                    <a:gd name="T59" fmla="*/ 0 h 778"/>
                    <a:gd name="T60" fmla="*/ 0 w 1139"/>
                    <a:gd name="T61" fmla="*/ 0 h 778"/>
                    <a:gd name="T62" fmla="*/ 0 w 1139"/>
                    <a:gd name="T63" fmla="*/ 0 h 778"/>
                    <a:gd name="T64" fmla="*/ 0 w 1139"/>
                    <a:gd name="T65" fmla="*/ 0 h 778"/>
                    <a:gd name="T66" fmla="*/ 0 w 1139"/>
                    <a:gd name="T67" fmla="*/ 0 h 778"/>
                    <a:gd name="T68" fmla="*/ 0 w 1139"/>
                    <a:gd name="T69" fmla="*/ 0 h 778"/>
                    <a:gd name="T70" fmla="*/ 0 w 1139"/>
                    <a:gd name="T71" fmla="*/ 0 h 778"/>
                    <a:gd name="T72" fmla="*/ 0 w 1139"/>
                    <a:gd name="T73" fmla="*/ 0 h 778"/>
                    <a:gd name="T74" fmla="*/ 0 w 1139"/>
                    <a:gd name="T75" fmla="*/ 0 h 778"/>
                    <a:gd name="T76" fmla="*/ 0 w 1139"/>
                    <a:gd name="T77" fmla="*/ 0 h 778"/>
                    <a:gd name="T78" fmla="*/ 0 w 1139"/>
                    <a:gd name="T79" fmla="*/ 0 h 778"/>
                    <a:gd name="T80" fmla="*/ 0 w 1139"/>
                    <a:gd name="T81" fmla="*/ 0 h 778"/>
                    <a:gd name="T82" fmla="*/ 0 w 1139"/>
                    <a:gd name="T83" fmla="*/ 0 h 778"/>
                    <a:gd name="T84" fmla="*/ 0 w 1139"/>
                    <a:gd name="T85" fmla="*/ 0 h 778"/>
                    <a:gd name="T86" fmla="*/ 0 w 1139"/>
                    <a:gd name="T87" fmla="*/ 0 h 778"/>
                    <a:gd name="T88" fmla="*/ 0 w 1139"/>
                    <a:gd name="T89" fmla="*/ 0 h 778"/>
                    <a:gd name="T90" fmla="*/ 0 w 1139"/>
                    <a:gd name="T91" fmla="*/ 0 h 778"/>
                    <a:gd name="T92" fmla="*/ 0 w 1139"/>
                    <a:gd name="T93" fmla="*/ 0 h 778"/>
                    <a:gd name="T94" fmla="*/ 0 w 1139"/>
                    <a:gd name="T95" fmla="*/ 0 h 778"/>
                    <a:gd name="T96" fmla="*/ 0 w 1139"/>
                    <a:gd name="T97" fmla="*/ 0 h 778"/>
                    <a:gd name="T98" fmla="*/ 0 w 1139"/>
                    <a:gd name="T99" fmla="*/ 0 h 778"/>
                    <a:gd name="T100" fmla="*/ 0 w 1139"/>
                    <a:gd name="T101" fmla="*/ 0 h 778"/>
                    <a:gd name="T102" fmla="*/ 0 w 1139"/>
                    <a:gd name="T103" fmla="*/ 0 h 778"/>
                    <a:gd name="T104" fmla="*/ 0 w 1139"/>
                    <a:gd name="T105" fmla="*/ 0 h 778"/>
                    <a:gd name="T106" fmla="*/ 0 w 1139"/>
                    <a:gd name="T107" fmla="*/ 0 h 778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w 1139"/>
                    <a:gd name="T163" fmla="*/ 0 h 778"/>
                    <a:gd name="T164" fmla="*/ 1139 w 1139"/>
                    <a:gd name="T165" fmla="*/ 778 h 778"/>
                  </a:gdLst>
                  <a:ahLst/>
                  <a:cxnLst>
                    <a:cxn ang="T108">
                      <a:pos x="T0" y="T1"/>
                    </a:cxn>
                    <a:cxn ang="T109">
                      <a:pos x="T2" y="T3"/>
                    </a:cxn>
                    <a:cxn ang="T110">
                      <a:pos x="T4" y="T5"/>
                    </a:cxn>
                    <a:cxn ang="T111">
                      <a:pos x="T6" y="T7"/>
                    </a:cxn>
                    <a:cxn ang="T112">
                      <a:pos x="T8" y="T9"/>
                    </a:cxn>
                    <a:cxn ang="T113">
                      <a:pos x="T10" y="T11"/>
                    </a:cxn>
                    <a:cxn ang="T114">
                      <a:pos x="T12" y="T13"/>
                    </a:cxn>
                    <a:cxn ang="T115">
                      <a:pos x="T14" y="T15"/>
                    </a:cxn>
                    <a:cxn ang="T116">
                      <a:pos x="T16" y="T17"/>
                    </a:cxn>
                    <a:cxn ang="T117">
                      <a:pos x="T18" y="T19"/>
                    </a:cxn>
                    <a:cxn ang="T118">
                      <a:pos x="T20" y="T21"/>
                    </a:cxn>
                    <a:cxn ang="T119">
                      <a:pos x="T22" y="T23"/>
                    </a:cxn>
                    <a:cxn ang="T120">
                      <a:pos x="T24" y="T25"/>
                    </a:cxn>
                    <a:cxn ang="T121">
                      <a:pos x="T26" y="T27"/>
                    </a:cxn>
                    <a:cxn ang="T122">
                      <a:pos x="T28" y="T29"/>
                    </a:cxn>
                    <a:cxn ang="T123">
                      <a:pos x="T30" y="T31"/>
                    </a:cxn>
                    <a:cxn ang="T124">
                      <a:pos x="T32" y="T33"/>
                    </a:cxn>
                    <a:cxn ang="T125">
                      <a:pos x="T34" y="T35"/>
                    </a:cxn>
                    <a:cxn ang="T126">
                      <a:pos x="T36" y="T37"/>
                    </a:cxn>
                    <a:cxn ang="T127">
                      <a:pos x="T38" y="T39"/>
                    </a:cxn>
                    <a:cxn ang="T128">
                      <a:pos x="T40" y="T41"/>
                    </a:cxn>
                    <a:cxn ang="T129">
                      <a:pos x="T42" y="T43"/>
                    </a:cxn>
                    <a:cxn ang="T130">
                      <a:pos x="T44" y="T45"/>
                    </a:cxn>
                    <a:cxn ang="T131">
                      <a:pos x="T46" y="T47"/>
                    </a:cxn>
                    <a:cxn ang="T132">
                      <a:pos x="T48" y="T49"/>
                    </a:cxn>
                    <a:cxn ang="T133">
                      <a:pos x="T50" y="T51"/>
                    </a:cxn>
                    <a:cxn ang="T134">
                      <a:pos x="T52" y="T53"/>
                    </a:cxn>
                    <a:cxn ang="T135">
                      <a:pos x="T54" y="T55"/>
                    </a:cxn>
                    <a:cxn ang="T136">
                      <a:pos x="T56" y="T57"/>
                    </a:cxn>
                    <a:cxn ang="T137">
                      <a:pos x="T58" y="T59"/>
                    </a:cxn>
                    <a:cxn ang="T138">
                      <a:pos x="T60" y="T61"/>
                    </a:cxn>
                    <a:cxn ang="T139">
                      <a:pos x="T62" y="T63"/>
                    </a:cxn>
                    <a:cxn ang="T140">
                      <a:pos x="T64" y="T65"/>
                    </a:cxn>
                    <a:cxn ang="T141">
                      <a:pos x="T66" y="T67"/>
                    </a:cxn>
                    <a:cxn ang="T142">
                      <a:pos x="T68" y="T69"/>
                    </a:cxn>
                    <a:cxn ang="T143">
                      <a:pos x="T70" y="T71"/>
                    </a:cxn>
                    <a:cxn ang="T144">
                      <a:pos x="T72" y="T73"/>
                    </a:cxn>
                    <a:cxn ang="T145">
                      <a:pos x="T74" y="T75"/>
                    </a:cxn>
                    <a:cxn ang="T146">
                      <a:pos x="T76" y="T77"/>
                    </a:cxn>
                    <a:cxn ang="T147">
                      <a:pos x="T78" y="T79"/>
                    </a:cxn>
                    <a:cxn ang="T148">
                      <a:pos x="T80" y="T81"/>
                    </a:cxn>
                    <a:cxn ang="T149">
                      <a:pos x="T82" y="T83"/>
                    </a:cxn>
                    <a:cxn ang="T150">
                      <a:pos x="T84" y="T85"/>
                    </a:cxn>
                    <a:cxn ang="T151">
                      <a:pos x="T86" y="T87"/>
                    </a:cxn>
                    <a:cxn ang="T152">
                      <a:pos x="T88" y="T89"/>
                    </a:cxn>
                    <a:cxn ang="T153">
                      <a:pos x="T90" y="T91"/>
                    </a:cxn>
                    <a:cxn ang="T154">
                      <a:pos x="T92" y="T93"/>
                    </a:cxn>
                    <a:cxn ang="T155">
                      <a:pos x="T94" y="T95"/>
                    </a:cxn>
                    <a:cxn ang="T156">
                      <a:pos x="T96" y="T97"/>
                    </a:cxn>
                    <a:cxn ang="T157">
                      <a:pos x="T98" y="T99"/>
                    </a:cxn>
                    <a:cxn ang="T158">
                      <a:pos x="T100" y="T101"/>
                    </a:cxn>
                    <a:cxn ang="T159">
                      <a:pos x="T102" y="T103"/>
                    </a:cxn>
                    <a:cxn ang="T160">
                      <a:pos x="T104" y="T105"/>
                    </a:cxn>
                    <a:cxn ang="T161">
                      <a:pos x="T106" y="T107"/>
                    </a:cxn>
                  </a:cxnLst>
                  <a:rect l="T162" t="T163" r="T164" b="T165"/>
                  <a:pathLst>
                    <a:path w="1139" h="778">
                      <a:moveTo>
                        <a:pt x="7" y="587"/>
                      </a:moveTo>
                      <a:lnTo>
                        <a:pt x="0" y="682"/>
                      </a:lnTo>
                      <a:lnTo>
                        <a:pt x="742" y="778"/>
                      </a:lnTo>
                      <a:lnTo>
                        <a:pt x="748" y="775"/>
                      </a:lnTo>
                      <a:lnTo>
                        <a:pt x="763" y="767"/>
                      </a:lnTo>
                      <a:lnTo>
                        <a:pt x="787" y="755"/>
                      </a:lnTo>
                      <a:lnTo>
                        <a:pt x="816" y="737"/>
                      </a:lnTo>
                      <a:lnTo>
                        <a:pt x="852" y="714"/>
                      </a:lnTo>
                      <a:lnTo>
                        <a:pt x="891" y="686"/>
                      </a:lnTo>
                      <a:lnTo>
                        <a:pt x="932" y="652"/>
                      </a:lnTo>
                      <a:lnTo>
                        <a:pt x="973" y="613"/>
                      </a:lnTo>
                      <a:lnTo>
                        <a:pt x="1013" y="570"/>
                      </a:lnTo>
                      <a:lnTo>
                        <a:pt x="1051" y="521"/>
                      </a:lnTo>
                      <a:lnTo>
                        <a:pt x="1083" y="466"/>
                      </a:lnTo>
                      <a:lnTo>
                        <a:pt x="1109" y="406"/>
                      </a:lnTo>
                      <a:lnTo>
                        <a:pt x="1129" y="342"/>
                      </a:lnTo>
                      <a:lnTo>
                        <a:pt x="1139" y="271"/>
                      </a:lnTo>
                      <a:lnTo>
                        <a:pt x="1138" y="196"/>
                      </a:lnTo>
                      <a:lnTo>
                        <a:pt x="1124" y="115"/>
                      </a:lnTo>
                      <a:lnTo>
                        <a:pt x="1122" y="110"/>
                      </a:lnTo>
                      <a:lnTo>
                        <a:pt x="1115" y="97"/>
                      </a:lnTo>
                      <a:lnTo>
                        <a:pt x="1102" y="80"/>
                      </a:lnTo>
                      <a:lnTo>
                        <a:pt x="1086" y="59"/>
                      </a:lnTo>
                      <a:lnTo>
                        <a:pt x="1066" y="39"/>
                      </a:lnTo>
                      <a:lnTo>
                        <a:pt x="1041" y="20"/>
                      </a:lnTo>
                      <a:lnTo>
                        <a:pt x="1011" y="7"/>
                      </a:lnTo>
                      <a:lnTo>
                        <a:pt x="978" y="0"/>
                      </a:lnTo>
                      <a:lnTo>
                        <a:pt x="982" y="12"/>
                      </a:lnTo>
                      <a:lnTo>
                        <a:pt x="994" y="46"/>
                      </a:lnTo>
                      <a:lnTo>
                        <a:pt x="1007" y="100"/>
                      </a:lnTo>
                      <a:lnTo>
                        <a:pt x="1019" y="169"/>
                      </a:lnTo>
                      <a:lnTo>
                        <a:pt x="1022" y="252"/>
                      </a:lnTo>
                      <a:lnTo>
                        <a:pt x="1013" y="344"/>
                      </a:lnTo>
                      <a:lnTo>
                        <a:pt x="987" y="444"/>
                      </a:lnTo>
                      <a:lnTo>
                        <a:pt x="940" y="549"/>
                      </a:lnTo>
                      <a:lnTo>
                        <a:pt x="939" y="550"/>
                      </a:lnTo>
                      <a:lnTo>
                        <a:pt x="934" y="553"/>
                      </a:lnTo>
                      <a:lnTo>
                        <a:pt x="927" y="559"/>
                      </a:lnTo>
                      <a:lnTo>
                        <a:pt x="917" y="567"/>
                      </a:lnTo>
                      <a:lnTo>
                        <a:pt x="904" y="575"/>
                      </a:lnTo>
                      <a:lnTo>
                        <a:pt x="890" y="585"/>
                      </a:lnTo>
                      <a:lnTo>
                        <a:pt x="871" y="594"/>
                      </a:lnTo>
                      <a:lnTo>
                        <a:pt x="851" y="603"/>
                      </a:lnTo>
                      <a:lnTo>
                        <a:pt x="828" y="611"/>
                      </a:lnTo>
                      <a:lnTo>
                        <a:pt x="802" y="619"/>
                      </a:lnTo>
                      <a:lnTo>
                        <a:pt x="773" y="625"/>
                      </a:lnTo>
                      <a:lnTo>
                        <a:pt x="741" y="629"/>
                      </a:lnTo>
                      <a:lnTo>
                        <a:pt x="708" y="630"/>
                      </a:lnTo>
                      <a:lnTo>
                        <a:pt x="671" y="629"/>
                      </a:lnTo>
                      <a:lnTo>
                        <a:pt x="631" y="626"/>
                      </a:lnTo>
                      <a:lnTo>
                        <a:pt x="590" y="618"/>
                      </a:lnTo>
                      <a:lnTo>
                        <a:pt x="590" y="720"/>
                      </a:lnTo>
                      <a:lnTo>
                        <a:pt x="26" y="663"/>
                      </a:lnTo>
                      <a:lnTo>
                        <a:pt x="7" y="587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627" name="Freeform 619"/>
                <p:cNvSpPr>
                  <a:spLocks/>
                </p:cNvSpPr>
                <p:nvPr/>
              </p:nvSpPr>
              <p:spPr bwMode="auto">
                <a:xfrm>
                  <a:off x="4884" y="1997"/>
                  <a:ext cx="119" cy="38"/>
                </a:xfrm>
                <a:custGeom>
                  <a:avLst/>
                  <a:gdLst>
                    <a:gd name="T0" fmla="*/ 0 w 837"/>
                    <a:gd name="T1" fmla="*/ 0 h 269"/>
                    <a:gd name="T2" fmla="*/ 0 w 837"/>
                    <a:gd name="T3" fmla="*/ 0 h 269"/>
                    <a:gd name="T4" fmla="*/ 0 w 837"/>
                    <a:gd name="T5" fmla="*/ 0 h 269"/>
                    <a:gd name="T6" fmla="*/ 0 w 837"/>
                    <a:gd name="T7" fmla="*/ 0 h 269"/>
                    <a:gd name="T8" fmla="*/ 0 w 837"/>
                    <a:gd name="T9" fmla="*/ 0 h 26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837"/>
                    <a:gd name="T16" fmla="*/ 0 h 269"/>
                    <a:gd name="T17" fmla="*/ 837 w 837"/>
                    <a:gd name="T18" fmla="*/ 269 h 26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837" h="269">
                      <a:moveTo>
                        <a:pt x="837" y="96"/>
                      </a:moveTo>
                      <a:lnTo>
                        <a:pt x="12" y="0"/>
                      </a:lnTo>
                      <a:lnTo>
                        <a:pt x="0" y="96"/>
                      </a:lnTo>
                      <a:lnTo>
                        <a:pt x="812" y="269"/>
                      </a:lnTo>
                      <a:lnTo>
                        <a:pt x="837" y="9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628" name="Freeform 620"/>
                <p:cNvSpPr>
                  <a:spLocks/>
                </p:cNvSpPr>
                <p:nvPr/>
              </p:nvSpPr>
              <p:spPr bwMode="auto">
                <a:xfrm>
                  <a:off x="4943" y="2009"/>
                  <a:ext cx="51" cy="18"/>
                </a:xfrm>
                <a:custGeom>
                  <a:avLst/>
                  <a:gdLst>
                    <a:gd name="T0" fmla="*/ 0 w 358"/>
                    <a:gd name="T1" fmla="*/ 0 h 122"/>
                    <a:gd name="T2" fmla="*/ 0 w 358"/>
                    <a:gd name="T3" fmla="*/ 0 h 122"/>
                    <a:gd name="T4" fmla="*/ 0 w 358"/>
                    <a:gd name="T5" fmla="*/ 0 h 122"/>
                    <a:gd name="T6" fmla="*/ 0 w 358"/>
                    <a:gd name="T7" fmla="*/ 0 h 122"/>
                    <a:gd name="T8" fmla="*/ 0 w 358"/>
                    <a:gd name="T9" fmla="*/ 0 h 12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58"/>
                    <a:gd name="T16" fmla="*/ 0 h 122"/>
                    <a:gd name="T17" fmla="*/ 358 w 358"/>
                    <a:gd name="T18" fmla="*/ 122 h 12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58" h="122">
                      <a:moveTo>
                        <a:pt x="358" y="53"/>
                      </a:moveTo>
                      <a:lnTo>
                        <a:pt x="5" y="0"/>
                      </a:lnTo>
                      <a:lnTo>
                        <a:pt x="0" y="51"/>
                      </a:lnTo>
                      <a:lnTo>
                        <a:pt x="348" y="122"/>
                      </a:lnTo>
                      <a:lnTo>
                        <a:pt x="358" y="53"/>
                      </a:lnTo>
                      <a:close/>
                    </a:path>
                  </a:pathLst>
                </a:custGeom>
                <a:solidFill>
                  <a:srgbClr val="FF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629" name="Freeform 621"/>
                <p:cNvSpPr>
                  <a:spLocks/>
                </p:cNvSpPr>
                <p:nvPr/>
              </p:nvSpPr>
              <p:spPr bwMode="auto">
                <a:xfrm>
                  <a:off x="4891" y="2000"/>
                  <a:ext cx="34" cy="13"/>
                </a:xfrm>
                <a:custGeom>
                  <a:avLst/>
                  <a:gdLst>
                    <a:gd name="T0" fmla="*/ 0 w 239"/>
                    <a:gd name="T1" fmla="*/ 0 h 91"/>
                    <a:gd name="T2" fmla="*/ 0 w 239"/>
                    <a:gd name="T3" fmla="*/ 0 h 91"/>
                    <a:gd name="T4" fmla="*/ 0 w 239"/>
                    <a:gd name="T5" fmla="*/ 0 h 91"/>
                    <a:gd name="T6" fmla="*/ 0 w 239"/>
                    <a:gd name="T7" fmla="*/ 0 h 91"/>
                    <a:gd name="T8" fmla="*/ 0 w 239"/>
                    <a:gd name="T9" fmla="*/ 0 h 9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39"/>
                    <a:gd name="T16" fmla="*/ 0 h 91"/>
                    <a:gd name="T17" fmla="*/ 239 w 239"/>
                    <a:gd name="T18" fmla="*/ 91 h 9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39" h="91">
                      <a:moveTo>
                        <a:pt x="239" y="42"/>
                      </a:moveTo>
                      <a:lnTo>
                        <a:pt x="0" y="0"/>
                      </a:lnTo>
                      <a:lnTo>
                        <a:pt x="2" y="44"/>
                      </a:lnTo>
                      <a:lnTo>
                        <a:pt x="231" y="91"/>
                      </a:lnTo>
                      <a:lnTo>
                        <a:pt x="239" y="42"/>
                      </a:lnTo>
                      <a:close/>
                    </a:path>
                  </a:pathLst>
                </a:custGeom>
                <a:solidFill>
                  <a:srgbClr val="FF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630" name="Freeform 622"/>
                <p:cNvSpPr>
                  <a:spLocks/>
                </p:cNvSpPr>
                <p:nvPr/>
              </p:nvSpPr>
              <p:spPr bwMode="auto">
                <a:xfrm>
                  <a:off x="4805" y="2013"/>
                  <a:ext cx="202" cy="67"/>
                </a:xfrm>
                <a:custGeom>
                  <a:avLst/>
                  <a:gdLst>
                    <a:gd name="T0" fmla="*/ 0 w 1409"/>
                    <a:gd name="T1" fmla="*/ 0 h 466"/>
                    <a:gd name="T2" fmla="*/ 0 w 1409"/>
                    <a:gd name="T3" fmla="*/ 0 h 466"/>
                    <a:gd name="T4" fmla="*/ 0 w 1409"/>
                    <a:gd name="T5" fmla="*/ 0 h 466"/>
                    <a:gd name="T6" fmla="*/ 0 w 1409"/>
                    <a:gd name="T7" fmla="*/ 0 h 466"/>
                    <a:gd name="T8" fmla="*/ 0 w 1409"/>
                    <a:gd name="T9" fmla="*/ 0 h 466"/>
                    <a:gd name="T10" fmla="*/ 0 w 1409"/>
                    <a:gd name="T11" fmla="*/ 0 h 466"/>
                    <a:gd name="T12" fmla="*/ 0 w 1409"/>
                    <a:gd name="T13" fmla="*/ 0 h 466"/>
                    <a:gd name="T14" fmla="*/ 0 w 1409"/>
                    <a:gd name="T15" fmla="*/ 0 h 466"/>
                    <a:gd name="T16" fmla="*/ 0 w 1409"/>
                    <a:gd name="T17" fmla="*/ 0 h 466"/>
                    <a:gd name="T18" fmla="*/ 0 w 1409"/>
                    <a:gd name="T19" fmla="*/ 0 h 466"/>
                    <a:gd name="T20" fmla="*/ 0 w 1409"/>
                    <a:gd name="T21" fmla="*/ 0 h 466"/>
                    <a:gd name="T22" fmla="*/ 0 w 1409"/>
                    <a:gd name="T23" fmla="*/ 0 h 466"/>
                    <a:gd name="T24" fmla="*/ 0 w 1409"/>
                    <a:gd name="T25" fmla="*/ 0 h 466"/>
                    <a:gd name="T26" fmla="*/ 0 w 1409"/>
                    <a:gd name="T27" fmla="*/ 0 h 466"/>
                    <a:gd name="T28" fmla="*/ 0 w 1409"/>
                    <a:gd name="T29" fmla="*/ 0 h 466"/>
                    <a:gd name="T30" fmla="*/ 0 w 1409"/>
                    <a:gd name="T31" fmla="*/ 0 h 466"/>
                    <a:gd name="T32" fmla="*/ 0 w 1409"/>
                    <a:gd name="T33" fmla="*/ 0 h 466"/>
                    <a:gd name="T34" fmla="*/ 0 w 1409"/>
                    <a:gd name="T35" fmla="*/ 0 h 466"/>
                    <a:gd name="T36" fmla="*/ 0 w 1409"/>
                    <a:gd name="T37" fmla="*/ 0 h 466"/>
                    <a:gd name="T38" fmla="*/ 0 w 1409"/>
                    <a:gd name="T39" fmla="*/ 0 h 466"/>
                    <a:gd name="T40" fmla="*/ 0 w 1409"/>
                    <a:gd name="T41" fmla="*/ 0 h 466"/>
                    <a:gd name="T42" fmla="*/ 0 w 1409"/>
                    <a:gd name="T43" fmla="*/ 0 h 466"/>
                    <a:gd name="T44" fmla="*/ 0 w 1409"/>
                    <a:gd name="T45" fmla="*/ 0 h 466"/>
                    <a:gd name="T46" fmla="*/ 0 w 1409"/>
                    <a:gd name="T47" fmla="*/ 0 h 466"/>
                    <a:gd name="T48" fmla="*/ 0 w 1409"/>
                    <a:gd name="T49" fmla="*/ 0 h 466"/>
                    <a:gd name="T50" fmla="*/ 0 w 1409"/>
                    <a:gd name="T51" fmla="*/ 0 h 466"/>
                    <a:gd name="T52" fmla="*/ 0 w 1409"/>
                    <a:gd name="T53" fmla="*/ 0 h 466"/>
                    <a:gd name="T54" fmla="*/ 0 w 1409"/>
                    <a:gd name="T55" fmla="*/ 0 h 466"/>
                    <a:gd name="T56" fmla="*/ 0 w 1409"/>
                    <a:gd name="T57" fmla="*/ 0 h 466"/>
                    <a:gd name="T58" fmla="*/ 0 w 1409"/>
                    <a:gd name="T59" fmla="*/ 0 h 466"/>
                    <a:gd name="T60" fmla="*/ 0 w 1409"/>
                    <a:gd name="T61" fmla="*/ 0 h 466"/>
                    <a:gd name="T62" fmla="*/ 0 w 1409"/>
                    <a:gd name="T63" fmla="*/ 0 h 466"/>
                    <a:gd name="T64" fmla="*/ 0 w 1409"/>
                    <a:gd name="T65" fmla="*/ 0 h 466"/>
                    <a:gd name="T66" fmla="*/ 0 w 1409"/>
                    <a:gd name="T67" fmla="*/ 0 h 466"/>
                    <a:gd name="T68" fmla="*/ 0 w 1409"/>
                    <a:gd name="T69" fmla="*/ 0 h 46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1409"/>
                    <a:gd name="T106" fmla="*/ 0 h 466"/>
                    <a:gd name="T107" fmla="*/ 1409 w 1409"/>
                    <a:gd name="T108" fmla="*/ 466 h 466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1409" h="466">
                      <a:moveTo>
                        <a:pt x="0" y="140"/>
                      </a:moveTo>
                      <a:lnTo>
                        <a:pt x="4" y="140"/>
                      </a:lnTo>
                      <a:lnTo>
                        <a:pt x="12" y="138"/>
                      </a:lnTo>
                      <a:lnTo>
                        <a:pt x="27" y="135"/>
                      </a:lnTo>
                      <a:lnTo>
                        <a:pt x="45" y="132"/>
                      </a:lnTo>
                      <a:lnTo>
                        <a:pt x="67" y="128"/>
                      </a:lnTo>
                      <a:lnTo>
                        <a:pt x="92" y="123"/>
                      </a:lnTo>
                      <a:lnTo>
                        <a:pt x="120" y="116"/>
                      </a:lnTo>
                      <a:lnTo>
                        <a:pt x="150" y="108"/>
                      </a:lnTo>
                      <a:lnTo>
                        <a:pt x="181" y="100"/>
                      </a:lnTo>
                      <a:lnTo>
                        <a:pt x="212" y="89"/>
                      </a:lnTo>
                      <a:lnTo>
                        <a:pt x="243" y="78"/>
                      </a:lnTo>
                      <a:lnTo>
                        <a:pt x="273" y="65"/>
                      </a:lnTo>
                      <a:lnTo>
                        <a:pt x="303" y="50"/>
                      </a:lnTo>
                      <a:lnTo>
                        <a:pt x="330" y="35"/>
                      </a:lnTo>
                      <a:lnTo>
                        <a:pt x="355" y="18"/>
                      </a:lnTo>
                      <a:lnTo>
                        <a:pt x="375" y="0"/>
                      </a:lnTo>
                      <a:lnTo>
                        <a:pt x="1409" y="236"/>
                      </a:lnTo>
                      <a:lnTo>
                        <a:pt x="1407" y="239"/>
                      </a:lnTo>
                      <a:lnTo>
                        <a:pt x="1401" y="245"/>
                      </a:lnTo>
                      <a:lnTo>
                        <a:pt x="1392" y="254"/>
                      </a:lnTo>
                      <a:lnTo>
                        <a:pt x="1379" y="265"/>
                      </a:lnTo>
                      <a:lnTo>
                        <a:pt x="1363" y="279"/>
                      </a:lnTo>
                      <a:lnTo>
                        <a:pt x="1345" y="295"/>
                      </a:lnTo>
                      <a:lnTo>
                        <a:pt x="1325" y="313"/>
                      </a:lnTo>
                      <a:lnTo>
                        <a:pt x="1303" y="332"/>
                      </a:lnTo>
                      <a:lnTo>
                        <a:pt x="1279" y="351"/>
                      </a:lnTo>
                      <a:lnTo>
                        <a:pt x="1253" y="371"/>
                      </a:lnTo>
                      <a:lnTo>
                        <a:pt x="1227" y="390"/>
                      </a:lnTo>
                      <a:lnTo>
                        <a:pt x="1200" y="409"/>
                      </a:lnTo>
                      <a:lnTo>
                        <a:pt x="1172" y="426"/>
                      </a:lnTo>
                      <a:lnTo>
                        <a:pt x="1145" y="441"/>
                      </a:lnTo>
                      <a:lnTo>
                        <a:pt x="1117" y="455"/>
                      </a:lnTo>
                      <a:lnTo>
                        <a:pt x="1091" y="466"/>
                      </a:lnTo>
                      <a:lnTo>
                        <a:pt x="0" y="140"/>
                      </a:lnTo>
                      <a:close/>
                    </a:path>
                  </a:pathLst>
                </a:custGeom>
                <a:solidFill>
                  <a:srgbClr val="FF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631" name="Freeform 623"/>
                <p:cNvSpPr>
                  <a:spLocks/>
                </p:cNvSpPr>
                <p:nvPr/>
              </p:nvSpPr>
              <p:spPr bwMode="auto">
                <a:xfrm>
                  <a:off x="5006" y="2006"/>
                  <a:ext cx="72" cy="32"/>
                </a:xfrm>
                <a:custGeom>
                  <a:avLst/>
                  <a:gdLst>
                    <a:gd name="T0" fmla="*/ 0 w 502"/>
                    <a:gd name="T1" fmla="*/ 0 h 223"/>
                    <a:gd name="T2" fmla="*/ 0 w 502"/>
                    <a:gd name="T3" fmla="*/ 0 h 223"/>
                    <a:gd name="T4" fmla="*/ 0 w 502"/>
                    <a:gd name="T5" fmla="*/ 0 h 223"/>
                    <a:gd name="T6" fmla="*/ 0 w 502"/>
                    <a:gd name="T7" fmla="*/ 0 h 223"/>
                    <a:gd name="T8" fmla="*/ 0 w 502"/>
                    <a:gd name="T9" fmla="*/ 0 h 223"/>
                    <a:gd name="T10" fmla="*/ 0 w 502"/>
                    <a:gd name="T11" fmla="*/ 0 h 2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502"/>
                    <a:gd name="T19" fmla="*/ 0 h 223"/>
                    <a:gd name="T20" fmla="*/ 502 w 502"/>
                    <a:gd name="T21" fmla="*/ 223 h 2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502" h="223">
                      <a:moveTo>
                        <a:pt x="51" y="223"/>
                      </a:moveTo>
                      <a:lnTo>
                        <a:pt x="502" y="90"/>
                      </a:lnTo>
                      <a:lnTo>
                        <a:pt x="229" y="0"/>
                      </a:lnTo>
                      <a:lnTo>
                        <a:pt x="6" y="26"/>
                      </a:lnTo>
                      <a:lnTo>
                        <a:pt x="0" y="211"/>
                      </a:lnTo>
                      <a:lnTo>
                        <a:pt x="51" y="223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632" name="Freeform 624"/>
                <p:cNvSpPr>
                  <a:spLocks/>
                </p:cNvSpPr>
                <p:nvPr/>
              </p:nvSpPr>
              <p:spPr bwMode="auto">
                <a:xfrm>
                  <a:off x="4821" y="1869"/>
                  <a:ext cx="38" cy="152"/>
                </a:xfrm>
                <a:custGeom>
                  <a:avLst/>
                  <a:gdLst>
                    <a:gd name="T0" fmla="*/ 0 w 267"/>
                    <a:gd name="T1" fmla="*/ 0 h 1064"/>
                    <a:gd name="T2" fmla="*/ 0 w 267"/>
                    <a:gd name="T3" fmla="*/ 0 h 1064"/>
                    <a:gd name="T4" fmla="*/ 0 w 267"/>
                    <a:gd name="T5" fmla="*/ 0 h 1064"/>
                    <a:gd name="T6" fmla="*/ 0 w 267"/>
                    <a:gd name="T7" fmla="*/ 0 h 1064"/>
                    <a:gd name="T8" fmla="*/ 0 w 267"/>
                    <a:gd name="T9" fmla="*/ 0 h 1064"/>
                    <a:gd name="T10" fmla="*/ 0 w 267"/>
                    <a:gd name="T11" fmla="*/ 0 h 1064"/>
                    <a:gd name="T12" fmla="*/ 0 w 267"/>
                    <a:gd name="T13" fmla="*/ 0 h 1064"/>
                    <a:gd name="T14" fmla="*/ 0 w 267"/>
                    <a:gd name="T15" fmla="*/ 0 h 1064"/>
                    <a:gd name="T16" fmla="*/ 0 w 267"/>
                    <a:gd name="T17" fmla="*/ 0 h 1064"/>
                    <a:gd name="T18" fmla="*/ 0 w 267"/>
                    <a:gd name="T19" fmla="*/ 0 h 1064"/>
                    <a:gd name="T20" fmla="*/ 0 w 267"/>
                    <a:gd name="T21" fmla="*/ 0 h 1064"/>
                    <a:gd name="T22" fmla="*/ 0 w 267"/>
                    <a:gd name="T23" fmla="*/ 0 h 1064"/>
                    <a:gd name="T24" fmla="*/ 0 w 267"/>
                    <a:gd name="T25" fmla="*/ 0 h 1064"/>
                    <a:gd name="T26" fmla="*/ 0 w 267"/>
                    <a:gd name="T27" fmla="*/ 0 h 1064"/>
                    <a:gd name="T28" fmla="*/ 0 w 267"/>
                    <a:gd name="T29" fmla="*/ 0 h 1064"/>
                    <a:gd name="T30" fmla="*/ 0 w 267"/>
                    <a:gd name="T31" fmla="*/ 0 h 1064"/>
                    <a:gd name="T32" fmla="*/ 0 w 267"/>
                    <a:gd name="T33" fmla="*/ 0 h 1064"/>
                    <a:gd name="T34" fmla="*/ 0 w 267"/>
                    <a:gd name="T35" fmla="*/ 0 h 1064"/>
                    <a:gd name="T36" fmla="*/ 0 w 267"/>
                    <a:gd name="T37" fmla="*/ 0 h 1064"/>
                    <a:gd name="T38" fmla="*/ 0 w 267"/>
                    <a:gd name="T39" fmla="*/ 0 h 1064"/>
                    <a:gd name="T40" fmla="*/ 0 w 267"/>
                    <a:gd name="T41" fmla="*/ 0 h 1064"/>
                    <a:gd name="T42" fmla="*/ 0 w 267"/>
                    <a:gd name="T43" fmla="*/ 0 h 1064"/>
                    <a:gd name="T44" fmla="*/ 0 w 267"/>
                    <a:gd name="T45" fmla="*/ 0 h 1064"/>
                    <a:gd name="T46" fmla="*/ 0 w 267"/>
                    <a:gd name="T47" fmla="*/ 0 h 1064"/>
                    <a:gd name="T48" fmla="*/ 0 w 267"/>
                    <a:gd name="T49" fmla="*/ 0 h 1064"/>
                    <a:gd name="T50" fmla="*/ 0 w 267"/>
                    <a:gd name="T51" fmla="*/ 0 h 1064"/>
                    <a:gd name="T52" fmla="*/ 0 w 267"/>
                    <a:gd name="T53" fmla="*/ 0 h 1064"/>
                    <a:gd name="T54" fmla="*/ 0 w 267"/>
                    <a:gd name="T55" fmla="*/ 0 h 1064"/>
                    <a:gd name="T56" fmla="*/ 0 w 267"/>
                    <a:gd name="T57" fmla="*/ 0 h 1064"/>
                    <a:gd name="T58" fmla="*/ 0 w 267"/>
                    <a:gd name="T59" fmla="*/ 0 h 1064"/>
                    <a:gd name="T60" fmla="*/ 0 w 267"/>
                    <a:gd name="T61" fmla="*/ 0 h 1064"/>
                    <a:gd name="T62" fmla="*/ 0 w 267"/>
                    <a:gd name="T63" fmla="*/ 0 h 1064"/>
                    <a:gd name="T64" fmla="*/ 0 w 267"/>
                    <a:gd name="T65" fmla="*/ 0 h 1064"/>
                    <a:gd name="T66" fmla="*/ 0 w 267"/>
                    <a:gd name="T67" fmla="*/ 0 h 1064"/>
                    <a:gd name="T68" fmla="*/ 0 w 267"/>
                    <a:gd name="T69" fmla="*/ 0 h 1064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267"/>
                    <a:gd name="T106" fmla="*/ 0 h 1064"/>
                    <a:gd name="T107" fmla="*/ 267 w 267"/>
                    <a:gd name="T108" fmla="*/ 1064 h 1064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267" h="1064">
                      <a:moveTo>
                        <a:pt x="267" y="26"/>
                      </a:moveTo>
                      <a:lnTo>
                        <a:pt x="266" y="24"/>
                      </a:lnTo>
                      <a:lnTo>
                        <a:pt x="262" y="22"/>
                      </a:lnTo>
                      <a:lnTo>
                        <a:pt x="254" y="20"/>
                      </a:lnTo>
                      <a:lnTo>
                        <a:pt x="244" y="16"/>
                      </a:lnTo>
                      <a:lnTo>
                        <a:pt x="232" y="12"/>
                      </a:lnTo>
                      <a:lnTo>
                        <a:pt x="218" y="8"/>
                      </a:lnTo>
                      <a:lnTo>
                        <a:pt x="202" y="5"/>
                      </a:lnTo>
                      <a:lnTo>
                        <a:pt x="184" y="1"/>
                      </a:lnTo>
                      <a:lnTo>
                        <a:pt x="164" y="0"/>
                      </a:lnTo>
                      <a:lnTo>
                        <a:pt x="143" y="0"/>
                      </a:lnTo>
                      <a:lnTo>
                        <a:pt x="121" y="3"/>
                      </a:lnTo>
                      <a:lnTo>
                        <a:pt x="98" y="6"/>
                      </a:lnTo>
                      <a:lnTo>
                        <a:pt x="74" y="13"/>
                      </a:lnTo>
                      <a:lnTo>
                        <a:pt x="50" y="22"/>
                      </a:lnTo>
                      <a:lnTo>
                        <a:pt x="25" y="35"/>
                      </a:lnTo>
                      <a:lnTo>
                        <a:pt x="0" y="51"/>
                      </a:lnTo>
                      <a:lnTo>
                        <a:pt x="0" y="1064"/>
                      </a:lnTo>
                      <a:lnTo>
                        <a:pt x="1" y="1064"/>
                      </a:lnTo>
                      <a:lnTo>
                        <a:pt x="7" y="1064"/>
                      </a:lnTo>
                      <a:lnTo>
                        <a:pt x="15" y="1063"/>
                      </a:lnTo>
                      <a:lnTo>
                        <a:pt x="25" y="1062"/>
                      </a:lnTo>
                      <a:lnTo>
                        <a:pt x="37" y="1060"/>
                      </a:lnTo>
                      <a:lnTo>
                        <a:pt x="52" y="1057"/>
                      </a:lnTo>
                      <a:lnTo>
                        <a:pt x="69" y="1054"/>
                      </a:lnTo>
                      <a:lnTo>
                        <a:pt x="88" y="1049"/>
                      </a:lnTo>
                      <a:lnTo>
                        <a:pt x="108" y="1044"/>
                      </a:lnTo>
                      <a:lnTo>
                        <a:pt x="129" y="1037"/>
                      </a:lnTo>
                      <a:lnTo>
                        <a:pt x="152" y="1029"/>
                      </a:lnTo>
                      <a:lnTo>
                        <a:pt x="175" y="1018"/>
                      </a:lnTo>
                      <a:lnTo>
                        <a:pt x="198" y="1007"/>
                      </a:lnTo>
                      <a:lnTo>
                        <a:pt x="222" y="994"/>
                      </a:lnTo>
                      <a:lnTo>
                        <a:pt x="244" y="979"/>
                      </a:lnTo>
                      <a:lnTo>
                        <a:pt x="267" y="962"/>
                      </a:lnTo>
                      <a:lnTo>
                        <a:pt x="267" y="2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633" name="Freeform 625"/>
                <p:cNvSpPr>
                  <a:spLocks/>
                </p:cNvSpPr>
                <p:nvPr/>
              </p:nvSpPr>
              <p:spPr bwMode="auto">
                <a:xfrm>
                  <a:off x="4822" y="1871"/>
                  <a:ext cx="33" cy="128"/>
                </a:xfrm>
                <a:custGeom>
                  <a:avLst/>
                  <a:gdLst>
                    <a:gd name="T0" fmla="*/ 0 w 228"/>
                    <a:gd name="T1" fmla="*/ 0 h 898"/>
                    <a:gd name="T2" fmla="*/ 0 w 228"/>
                    <a:gd name="T3" fmla="*/ 0 h 898"/>
                    <a:gd name="T4" fmla="*/ 0 w 228"/>
                    <a:gd name="T5" fmla="*/ 0 h 898"/>
                    <a:gd name="T6" fmla="*/ 0 w 228"/>
                    <a:gd name="T7" fmla="*/ 0 h 898"/>
                    <a:gd name="T8" fmla="*/ 0 w 228"/>
                    <a:gd name="T9" fmla="*/ 0 h 898"/>
                    <a:gd name="T10" fmla="*/ 0 w 228"/>
                    <a:gd name="T11" fmla="*/ 0 h 898"/>
                    <a:gd name="T12" fmla="*/ 0 w 228"/>
                    <a:gd name="T13" fmla="*/ 0 h 898"/>
                    <a:gd name="T14" fmla="*/ 0 w 228"/>
                    <a:gd name="T15" fmla="*/ 0 h 898"/>
                    <a:gd name="T16" fmla="*/ 0 w 228"/>
                    <a:gd name="T17" fmla="*/ 0 h 898"/>
                    <a:gd name="T18" fmla="*/ 0 w 228"/>
                    <a:gd name="T19" fmla="*/ 0 h 898"/>
                    <a:gd name="T20" fmla="*/ 0 w 228"/>
                    <a:gd name="T21" fmla="*/ 0 h 898"/>
                    <a:gd name="T22" fmla="*/ 0 w 228"/>
                    <a:gd name="T23" fmla="*/ 0 h 898"/>
                    <a:gd name="T24" fmla="*/ 0 w 228"/>
                    <a:gd name="T25" fmla="*/ 0 h 898"/>
                    <a:gd name="T26" fmla="*/ 0 w 228"/>
                    <a:gd name="T27" fmla="*/ 0 h 898"/>
                    <a:gd name="T28" fmla="*/ 0 w 228"/>
                    <a:gd name="T29" fmla="*/ 0 h 898"/>
                    <a:gd name="T30" fmla="*/ 0 w 228"/>
                    <a:gd name="T31" fmla="*/ 0 h 898"/>
                    <a:gd name="T32" fmla="*/ 0 w 228"/>
                    <a:gd name="T33" fmla="*/ 0 h 898"/>
                    <a:gd name="T34" fmla="*/ 0 w 228"/>
                    <a:gd name="T35" fmla="*/ 0 h 898"/>
                    <a:gd name="T36" fmla="*/ 0 w 228"/>
                    <a:gd name="T37" fmla="*/ 0 h 898"/>
                    <a:gd name="T38" fmla="*/ 0 w 228"/>
                    <a:gd name="T39" fmla="*/ 0 h 898"/>
                    <a:gd name="T40" fmla="*/ 0 w 228"/>
                    <a:gd name="T41" fmla="*/ 0 h 898"/>
                    <a:gd name="T42" fmla="*/ 0 w 228"/>
                    <a:gd name="T43" fmla="*/ 0 h 898"/>
                    <a:gd name="T44" fmla="*/ 0 w 228"/>
                    <a:gd name="T45" fmla="*/ 0 h 898"/>
                    <a:gd name="T46" fmla="*/ 0 w 228"/>
                    <a:gd name="T47" fmla="*/ 0 h 898"/>
                    <a:gd name="T48" fmla="*/ 0 w 228"/>
                    <a:gd name="T49" fmla="*/ 0 h 898"/>
                    <a:gd name="T50" fmla="*/ 0 w 228"/>
                    <a:gd name="T51" fmla="*/ 0 h 898"/>
                    <a:gd name="T52" fmla="*/ 0 w 228"/>
                    <a:gd name="T53" fmla="*/ 0 h 898"/>
                    <a:gd name="T54" fmla="*/ 0 w 228"/>
                    <a:gd name="T55" fmla="*/ 0 h 898"/>
                    <a:gd name="T56" fmla="*/ 0 w 228"/>
                    <a:gd name="T57" fmla="*/ 0 h 898"/>
                    <a:gd name="T58" fmla="*/ 0 w 228"/>
                    <a:gd name="T59" fmla="*/ 0 h 898"/>
                    <a:gd name="T60" fmla="*/ 0 w 228"/>
                    <a:gd name="T61" fmla="*/ 0 h 898"/>
                    <a:gd name="T62" fmla="*/ 0 w 228"/>
                    <a:gd name="T63" fmla="*/ 0 h 898"/>
                    <a:gd name="T64" fmla="*/ 0 w 228"/>
                    <a:gd name="T65" fmla="*/ 0 h 898"/>
                    <a:gd name="T66" fmla="*/ 0 w 228"/>
                    <a:gd name="T67" fmla="*/ 0 h 898"/>
                    <a:gd name="T68" fmla="*/ 0 w 228"/>
                    <a:gd name="T69" fmla="*/ 0 h 898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228"/>
                    <a:gd name="T106" fmla="*/ 0 h 898"/>
                    <a:gd name="T107" fmla="*/ 228 w 228"/>
                    <a:gd name="T108" fmla="*/ 898 h 898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228" h="898">
                      <a:moveTo>
                        <a:pt x="228" y="21"/>
                      </a:moveTo>
                      <a:lnTo>
                        <a:pt x="227" y="20"/>
                      </a:lnTo>
                      <a:lnTo>
                        <a:pt x="224" y="19"/>
                      </a:lnTo>
                      <a:lnTo>
                        <a:pt x="217" y="17"/>
                      </a:lnTo>
                      <a:lnTo>
                        <a:pt x="209" y="13"/>
                      </a:lnTo>
                      <a:lnTo>
                        <a:pt x="199" y="10"/>
                      </a:lnTo>
                      <a:lnTo>
                        <a:pt x="186" y="6"/>
                      </a:lnTo>
                      <a:lnTo>
                        <a:pt x="172" y="4"/>
                      </a:lnTo>
                      <a:lnTo>
                        <a:pt x="157" y="2"/>
                      </a:lnTo>
                      <a:lnTo>
                        <a:pt x="140" y="0"/>
                      </a:lnTo>
                      <a:lnTo>
                        <a:pt x="122" y="0"/>
                      </a:lnTo>
                      <a:lnTo>
                        <a:pt x="104" y="2"/>
                      </a:lnTo>
                      <a:lnTo>
                        <a:pt x="83" y="5"/>
                      </a:lnTo>
                      <a:lnTo>
                        <a:pt x="64" y="11"/>
                      </a:lnTo>
                      <a:lnTo>
                        <a:pt x="42" y="19"/>
                      </a:lnTo>
                      <a:lnTo>
                        <a:pt x="21" y="29"/>
                      </a:lnTo>
                      <a:lnTo>
                        <a:pt x="0" y="43"/>
                      </a:lnTo>
                      <a:lnTo>
                        <a:pt x="0" y="898"/>
                      </a:lnTo>
                      <a:lnTo>
                        <a:pt x="1" y="898"/>
                      </a:lnTo>
                      <a:lnTo>
                        <a:pt x="5" y="898"/>
                      </a:lnTo>
                      <a:lnTo>
                        <a:pt x="12" y="897"/>
                      </a:lnTo>
                      <a:lnTo>
                        <a:pt x="21" y="896"/>
                      </a:lnTo>
                      <a:lnTo>
                        <a:pt x="32" y="894"/>
                      </a:lnTo>
                      <a:lnTo>
                        <a:pt x="45" y="892"/>
                      </a:lnTo>
                      <a:lnTo>
                        <a:pt x="59" y="889"/>
                      </a:lnTo>
                      <a:lnTo>
                        <a:pt x="75" y="884"/>
                      </a:lnTo>
                      <a:lnTo>
                        <a:pt x="92" y="879"/>
                      </a:lnTo>
                      <a:lnTo>
                        <a:pt x="111" y="874"/>
                      </a:lnTo>
                      <a:lnTo>
                        <a:pt x="130" y="867"/>
                      </a:lnTo>
                      <a:lnTo>
                        <a:pt x="149" y="858"/>
                      </a:lnTo>
                      <a:lnTo>
                        <a:pt x="169" y="848"/>
                      </a:lnTo>
                      <a:lnTo>
                        <a:pt x="190" y="837"/>
                      </a:lnTo>
                      <a:lnTo>
                        <a:pt x="209" y="824"/>
                      </a:lnTo>
                      <a:lnTo>
                        <a:pt x="228" y="809"/>
                      </a:lnTo>
                      <a:lnTo>
                        <a:pt x="228" y="21"/>
                      </a:lnTo>
                      <a:close/>
                    </a:path>
                  </a:pathLst>
                </a:custGeom>
                <a:solidFill>
                  <a:srgbClr val="FF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634" name="Freeform 626"/>
                <p:cNvSpPr>
                  <a:spLocks/>
                </p:cNvSpPr>
                <p:nvPr/>
              </p:nvSpPr>
              <p:spPr bwMode="auto">
                <a:xfrm>
                  <a:off x="4823" y="1872"/>
                  <a:ext cx="27" cy="104"/>
                </a:xfrm>
                <a:custGeom>
                  <a:avLst/>
                  <a:gdLst>
                    <a:gd name="T0" fmla="*/ 0 w 192"/>
                    <a:gd name="T1" fmla="*/ 0 h 729"/>
                    <a:gd name="T2" fmla="*/ 0 w 192"/>
                    <a:gd name="T3" fmla="*/ 0 h 729"/>
                    <a:gd name="T4" fmla="*/ 0 w 192"/>
                    <a:gd name="T5" fmla="*/ 0 h 729"/>
                    <a:gd name="T6" fmla="*/ 0 w 192"/>
                    <a:gd name="T7" fmla="*/ 0 h 729"/>
                    <a:gd name="T8" fmla="*/ 0 w 192"/>
                    <a:gd name="T9" fmla="*/ 0 h 729"/>
                    <a:gd name="T10" fmla="*/ 0 w 192"/>
                    <a:gd name="T11" fmla="*/ 0 h 729"/>
                    <a:gd name="T12" fmla="*/ 0 w 192"/>
                    <a:gd name="T13" fmla="*/ 0 h 729"/>
                    <a:gd name="T14" fmla="*/ 0 w 192"/>
                    <a:gd name="T15" fmla="*/ 0 h 729"/>
                    <a:gd name="T16" fmla="*/ 0 w 192"/>
                    <a:gd name="T17" fmla="*/ 0 h 729"/>
                    <a:gd name="T18" fmla="*/ 0 w 192"/>
                    <a:gd name="T19" fmla="*/ 0 h 729"/>
                    <a:gd name="T20" fmla="*/ 0 w 192"/>
                    <a:gd name="T21" fmla="*/ 0 h 729"/>
                    <a:gd name="T22" fmla="*/ 0 w 192"/>
                    <a:gd name="T23" fmla="*/ 0 h 729"/>
                    <a:gd name="T24" fmla="*/ 0 w 192"/>
                    <a:gd name="T25" fmla="*/ 0 h 729"/>
                    <a:gd name="T26" fmla="*/ 0 w 192"/>
                    <a:gd name="T27" fmla="*/ 0 h 729"/>
                    <a:gd name="T28" fmla="*/ 0 w 192"/>
                    <a:gd name="T29" fmla="*/ 0 h 729"/>
                    <a:gd name="T30" fmla="*/ 0 w 192"/>
                    <a:gd name="T31" fmla="*/ 0 h 729"/>
                    <a:gd name="T32" fmla="*/ 0 w 192"/>
                    <a:gd name="T33" fmla="*/ 0 h 729"/>
                    <a:gd name="T34" fmla="*/ 0 w 192"/>
                    <a:gd name="T35" fmla="*/ 0 h 729"/>
                    <a:gd name="T36" fmla="*/ 0 w 192"/>
                    <a:gd name="T37" fmla="*/ 0 h 729"/>
                    <a:gd name="T38" fmla="*/ 0 w 192"/>
                    <a:gd name="T39" fmla="*/ 0 h 729"/>
                    <a:gd name="T40" fmla="*/ 0 w 192"/>
                    <a:gd name="T41" fmla="*/ 0 h 729"/>
                    <a:gd name="T42" fmla="*/ 0 w 192"/>
                    <a:gd name="T43" fmla="*/ 0 h 729"/>
                    <a:gd name="T44" fmla="*/ 0 w 192"/>
                    <a:gd name="T45" fmla="*/ 0 h 729"/>
                    <a:gd name="T46" fmla="*/ 0 w 192"/>
                    <a:gd name="T47" fmla="*/ 0 h 729"/>
                    <a:gd name="T48" fmla="*/ 0 w 192"/>
                    <a:gd name="T49" fmla="*/ 0 h 729"/>
                    <a:gd name="T50" fmla="*/ 0 w 192"/>
                    <a:gd name="T51" fmla="*/ 0 h 729"/>
                    <a:gd name="T52" fmla="*/ 0 w 192"/>
                    <a:gd name="T53" fmla="*/ 0 h 729"/>
                    <a:gd name="T54" fmla="*/ 0 w 192"/>
                    <a:gd name="T55" fmla="*/ 0 h 729"/>
                    <a:gd name="T56" fmla="*/ 0 w 192"/>
                    <a:gd name="T57" fmla="*/ 0 h 729"/>
                    <a:gd name="T58" fmla="*/ 0 w 192"/>
                    <a:gd name="T59" fmla="*/ 0 h 729"/>
                    <a:gd name="T60" fmla="*/ 0 w 192"/>
                    <a:gd name="T61" fmla="*/ 0 h 729"/>
                    <a:gd name="T62" fmla="*/ 0 w 192"/>
                    <a:gd name="T63" fmla="*/ 0 h 729"/>
                    <a:gd name="T64" fmla="*/ 0 w 192"/>
                    <a:gd name="T65" fmla="*/ 0 h 729"/>
                    <a:gd name="T66" fmla="*/ 0 w 192"/>
                    <a:gd name="T67" fmla="*/ 0 h 729"/>
                    <a:gd name="T68" fmla="*/ 0 w 192"/>
                    <a:gd name="T69" fmla="*/ 0 h 729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192"/>
                    <a:gd name="T106" fmla="*/ 0 h 729"/>
                    <a:gd name="T107" fmla="*/ 192 w 192"/>
                    <a:gd name="T108" fmla="*/ 729 h 729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192" h="729">
                      <a:moveTo>
                        <a:pt x="192" y="17"/>
                      </a:moveTo>
                      <a:lnTo>
                        <a:pt x="191" y="17"/>
                      </a:lnTo>
                      <a:lnTo>
                        <a:pt x="187" y="15"/>
                      </a:lnTo>
                      <a:lnTo>
                        <a:pt x="183" y="12"/>
                      </a:lnTo>
                      <a:lnTo>
                        <a:pt x="176" y="10"/>
                      </a:lnTo>
                      <a:lnTo>
                        <a:pt x="167" y="8"/>
                      </a:lnTo>
                      <a:lnTo>
                        <a:pt x="156" y="4"/>
                      </a:lnTo>
                      <a:lnTo>
                        <a:pt x="145" y="2"/>
                      </a:lnTo>
                      <a:lnTo>
                        <a:pt x="132" y="0"/>
                      </a:lnTo>
                      <a:lnTo>
                        <a:pt x="117" y="0"/>
                      </a:lnTo>
                      <a:lnTo>
                        <a:pt x="102" y="0"/>
                      </a:lnTo>
                      <a:lnTo>
                        <a:pt x="86" y="1"/>
                      </a:lnTo>
                      <a:lnTo>
                        <a:pt x="70" y="3"/>
                      </a:lnTo>
                      <a:lnTo>
                        <a:pt x="53" y="8"/>
                      </a:lnTo>
                      <a:lnTo>
                        <a:pt x="35" y="15"/>
                      </a:lnTo>
                      <a:lnTo>
                        <a:pt x="18" y="24"/>
                      </a:lnTo>
                      <a:lnTo>
                        <a:pt x="0" y="35"/>
                      </a:lnTo>
                      <a:lnTo>
                        <a:pt x="0" y="729"/>
                      </a:lnTo>
                      <a:lnTo>
                        <a:pt x="1" y="729"/>
                      </a:lnTo>
                      <a:lnTo>
                        <a:pt x="4" y="729"/>
                      </a:lnTo>
                      <a:lnTo>
                        <a:pt x="10" y="728"/>
                      </a:lnTo>
                      <a:lnTo>
                        <a:pt x="18" y="727"/>
                      </a:lnTo>
                      <a:lnTo>
                        <a:pt x="27" y="726"/>
                      </a:lnTo>
                      <a:lnTo>
                        <a:pt x="37" y="725"/>
                      </a:lnTo>
                      <a:lnTo>
                        <a:pt x="50" y="721"/>
                      </a:lnTo>
                      <a:lnTo>
                        <a:pt x="64" y="719"/>
                      </a:lnTo>
                      <a:lnTo>
                        <a:pt x="77" y="714"/>
                      </a:lnTo>
                      <a:lnTo>
                        <a:pt x="92" y="710"/>
                      </a:lnTo>
                      <a:lnTo>
                        <a:pt x="108" y="704"/>
                      </a:lnTo>
                      <a:lnTo>
                        <a:pt x="125" y="697"/>
                      </a:lnTo>
                      <a:lnTo>
                        <a:pt x="141" y="689"/>
                      </a:lnTo>
                      <a:lnTo>
                        <a:pt x="159" y="680"/>
                      </a:lnTo>
                      <a:lnTo>
                        <a:pt x="176" y="668"/>
                      </a:lnTo>
                      <a:lnTo>
                        <a:pt x="192" y="657"/>
                      </a:lnTo>
                      <a:lnTo>
                        <a:pt x="192" y="17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635" name="Freeform 627"/>
                <p:cNvSpPr>
                  <a:spLocks/>
                </p:cNvSpPr>
                <p:nvPr/>
              </p:nvSpPr>
              <p:spPr bwMode="auto">
                <a:xfrm>
                  <a:off x="4824" y="1873"/>
                  <a:ext cx="22" cy="81"/>
                </a:xfrm>
                <a:custGeom>
                  <a:avLst/>
                  <a:gdLst>
                    <a:gd name="T0" fmla="*/ 0 w 156"/>
                    <a:gd name="T1" fmla="*/ 0 h 564"/>
                    <a:gd name="T2" fmla="*/ 0 w 156"/>
                    <a:gd name="T3" fmla="*/ 0 h 564"/>
                    <a:gd name="T4" fmla="*/ 0 w 156"/>
                    <a:gd name="T5" fmla="*/ 0 h 564"/>
                    <a:gd name="T6" fmla="*/ 0 w 156"/>
                    <a:gd name="T7" fmla="*/ 0 h 564"/>
                    <a:gd name="T8" fmla="*/ 0 w 156"/>
                    <a:gd name="T9" fmla="*/ 0 h 564"/>
                    <a:gd name="T10" fmla="*/ 0 w 156"/>
                    <a:gd name="T11" fmla="*/ 0 h 564"/>
                    <a:gd name="T12" fmla="*/ 0 w 156"/>
                    <a:gd name="T13" fmla="*/ 0 h 564"/>
                    <a:gd name="T14" fmla="*/ 0 w 156"/>
                    <a:gd name="T15" fmla="*/ 0 h 564"/>
                    <a:gd name="T16" fmla="*/ 0 w 156"/>
                    <a:gd name="T17" fmla="*/ 0 h 564"/>
                    <a:gd name="T18" fmla="*/ 0 w 156"/>
                    <a:gd name="T19" fmla="*/ 0 h 564"/>
                    <a:gd name="T20" fmla="*/ 0 w 156"/>
                    <a:gd name="T21" fmla="*/ 0 h 564"/>
                    <a:gd name="T22" fmla="*/ 0 w 156"/>
                    <a:gd name="T23" fmla="*/ 0 h 564"/>
                    <a:gd name="T24" fmla="*/ 0 w 156"/>
                    <a:gd name="T25" fmla="*/ 0 h 564"/>
                    <a:gd name="T26" fmla="*/ 0 w 156"/>
                    <a:gd name="T27" fmla="*/ 0 h 564"/>
                    <a:gd name="T28" fmla="*/ 0 w 156"/>
                    <a:gd name="T29" fmla="*/ 0 h 564"/>
                    <a:gd name="T30" fmla="*/ 0 w 156"/>
                    <a:gd name="T31" fmla="*/ 0 h 564"/>
                    <a:gd name="T32" fmla="*/ 0 w 156"/>
                    <a:gd name="T33" fmla="*/ 0 h 564"/>
                    <a:gd name="T34" fmla="*/ 0 w 156"/>
                    <a:gd name="T35" fmla="*/ 0 h 564"/>
                    <a:gd name="T36" fmla="*/ 0 w 156"/>
                    <a:gd name="T37" fmla="*/ 0 h 564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56"/>
                    <a:gd name="T58" fmla="*/ 0 h 564"/>
                    <a:gd name="T59" fmla="*/ 156 w 156"/>
                    <a:gd name="T60" fmla="*/ 564 h 564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56" h="564">
                      <a:moveTo>
                        <a:pt x="156" y="15"/>
                      </a:moveTo>
                      <a:lnTo>
                        <a:pt x="153" y="14"/>
                      </a:lnTo>
                      <a:lnTo>
                        <a:pt x="142" y="9"/>
                      </a:lnTo>
                      <a:lnTo>
                        <a:pt x="127" y="4"/>
                      </a:lnTo>
                      <a:lnTo>
                        <a:pt x="108" y="1"/>
                      </a:lnTo>
                      <a:lnTo>
                        <a:pt x="84" y="0"/>
                      </a:lnTo>
                      <a:lnTo>
                        <a:pt x="58" y="3"/>
                      </a:lnTo>
                      <a:lnTo>
                        <a:pt x="29" y="12"/>
                      </a:lnTo>
                      <a:lnTo>
                        <a:pt x="0" y="28"/>
                      </a:lnTo>
                      <a:lnTo>
                        <a:pt x="0" y="564"/>
                      </a:lnTo>
                      <a:lnTo>
                        <a:pt x="4" y="564"/>
                      </a:lnTo>
                      <a:lnTo>
                        <a:pt x="15" y="563"/>
                      </a:lnTo>
                      <a:lnTo>
                        <a:pt x="31" y="560"/>
                      </a:lnTo>
                      <a:lnTo>
                        <a:pt x="52" y="555"/>
                      </a:lnTo>
                      <a:lnTo>
                        <a:pt x="76" y="548"/>
                      </a:lnTo>
                      <a:lnTo>
                        <a:pt x="102" y="537"/>
                      </a:lnTo>
                      <a:lnTo>
                        <a:pt x="128" y="524"/>
                      </a:lnTo>
                      <a:lnTo>
                        <a:pt x="156" y="505"/>
                      </a:lnTo>
                      <a:lnTo>
                        <a:pt x="156" y="1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636" name="Freeform 628"/>
                <p:cNvSpPr>
                  <a:spLocks/>
                </p:cNvSpPr>
                <p:nvPr/>
              </p:nvSpPr>
              <p:spPr bwMode="auto">
                <a:xfrm>
                  <a:off x="4825" y="1875"/>
                  <a:ext cx="17" cy="56"/>
                </a:xfrm>
                <a:custGeom>
                  <a:avLst/>
                  <a:gdLst>
                    <a:gd name="T0" fmla="*/ 0 w 117"/>
                    <a:gd name="T1" fmla="*/ 0 h 396"/>
                    <a:gd name="T2" fmla="*/ 0 w 117"/>
                    <a:gd name="T3" fmla="*/ 0 h 396"/>
                    <a:gd name="T4" fmla="*/ 0 w 117"/>
                    <a:gd name="T5" fmla="*/ 0 h 396"/>
                    <a:gd name="T6" fmla="*/ 0 w 117"/>
                    <a:gd name="T7" fmla="*/ 0 h 396"/>
                    <a:gd name="T8" fmla="*/ 0 w 117"/>
                    <a:gd name="T9" fmla="*/ 0 h 396"/>
                    <a:gd name="T10" fmla="*/ 0 w 117"/>
                    <a:gd name="T11" fmla="*/ 0 h 396"/>
                    <a:gd name="T12" fmla="*/ 0 w 117"/>
                    <a:gd name="T13" fmla="*/ 0 h 396"/>
                    <a:gd name="T14" fmla="*/ 0 w 117"/>
                    <a:gd name="T15" fmla="*/ 0 h 396"/>
                    <a:gd name="T16" fmla="*/ 0 w 117"/>
                    <a:gd name="T17" fmla="*/ 0 h 396"/>
                    <a:gd name="T18" fmla="*/ 0 w 117"/>
                    <a:gd name="T19" fmla="*/ 0 h 396"/>
                    <a:gd name="T20" fmla="*/ 0 w 117"/>
                    <a:gd name="T21" fmla="*/ 0 h 396"/>
                    <a:gd name="T22" fmla="*/ 0 w 117"/>
                    <a:gd name="T23" fmla="*/ 0 h 396"/>
                    <a:gd name="T24" fmla="*/ 0 w 117"/>
                    <a:gd name="T25" fmla="*/ 0 h 396"/>
                    <a:gd name="T26" fmla="*/ 0 w 117"/>
                    <a:gd name="T27" fmla="*/ 0 h 396"/>
                    <a:gd name="T28" fmla="*/ 0 w 117"/>
                    <a:gd name="T29" fmla="*/ 0 h 396"/>
                    <a:gd name="T30" fmla="*/ 0 w 117"/>
                    <a:gd name="T31" fmla="*/ 0 h 396"/>
                    <a:gd name="T32" fmla="*/ 0 w 117"/>
                    <a:gd name="T33" fmla="*/ 0 h 396"/>
                    <a:gd name="T34" fmla="*/ 0 w 117"/>
                    <a:gd name="T35" fmla="*/ 0 h 396"/>
                    <a:gd name="T36" fmla="*/ 0 w 117"/>
                    <a:gd name="T37" fmla="*/ 0 h 39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17"/>
                    <a:gd name="T58" fmla="*/ 0 h 396"/>
                    <a:gd name="T59" fmla="*/ 117 w 117"/>
                    <a:gd name="T60" fmla="*/ 396 h 396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17" h="396">
                      <a:moveTo>
                        <a:pt x="117" y="10"/>
                      </a:moveTo>
                      <a:lnTo>
                        <a:pt x="115" y="9"/>
                      </a:lnTo>
                      <a:lnTo>
                        <a:pt x="107" y="6"/>
                      </a:lnTo>
                      <a:lnTo>
                        <a:pt x="95" y="2"/>
                      </a:lnTo>
                      <a:lnTo>
                        <a:pt x="80" y="0"/>
                      </a:lnTo>
                      <a:lnTo>
                        <a:pt x="63" y="0"/>
                      </a:lnTo>
                      <a:lnTo>
                        <a:pt x="43" y="2"/>
                      </a:lnTo>
                      <a:lnTo>
                        <a:pt x="22" y="9"/>
                      </a:lnTo>
                      <a:lnTo>
                        <a:pt x="0" y="22"/>
                      </a:lnTo>
                      <a:lnTo>
                        <a:pt x="0" y="396"/>
                      </a:lnTo>
                      <a:lnTo>
                        <a:pt x="3" y="396"/>
                      </a:lnTo>
                      <a:lnTo>
                        <a:pt x="11" y="395"/>
                      </a:lnTo>
                      <a:lnTo>
                        <a:pt x="23" y="393"/>
                      </a:lnTo>
                      <a:lnTo>
                        <a:pt x="39" y="389"/>
                      </a:lnTo>
                      <a:lnTo>
                        <a:pt x="58" y="385"/>
                      </a:lnTo>
                      <a:lnTo>
                        <a:pt x="77" y="377"/>
                      </a:lnTo>
                      <a:lnTo>
                        <a:pt x="96" y="365"/>
                      </a:lnTo>
                      <a:lnTo>
                        <a:pt x="117" y="351"/>
                      </a:lnTo>
                      <a:lnTo>
                        <a:pt x="117" y="10"/>
                      </a:lnTo>
                      <a:close/>
                    </a:path>
                  </a:pathLst>
                </a:custGeom>
                <a:solidFill>
                  <a:srgbClr val="FF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637" name="Freeform 629"/>
                <p:cNvSpPr>
                  <a:spLocks/>
                </p:cNvSpPr>
                <p:nvPr/>
              </p:nvSpPr>
              <p:spPr bwMode="auto">
                <a:xfrm>
                  <a:off x="4826" y="1876"/>
                  <a:ext cx="11" cy="33"/>
                </a:xfrm>
                <a:custGeom>
                  <a:avLst/>
                  <a:gdLst>
                    <a:gd name="T0" fmla="*/ 0 w 80"/>
                    <a:gd name="T1" fmla="*/ 0 h 230"/>
                    <a:gd name="T2" fmla="*/ 0 w 80"/>
                    <a:gd name="T3" fmla="*/ 0 h 230"/>
                    <a:gd name="T4" fmla="*/ 0 w 80"/>
                    <a:gd name="T5" fmla="*/ 0 h 230"/>
                    <a:gd name="T6" fmla="*/ 0 w 80"/>
                    <a:gd name="T7" fmla="*/ 0 h 230"/>
                    <a:gd name="T8" fmla="*/ 0 w 80"/>
                    <a:gd name="T9" fmla="*/ 0 h 230"/>
                    <a:gd name="T10" fmla="*/ 0 w 80"/>
                    <a:gd name="T11" fmla="*/ 0 h 230"/>
                    <a:gd name="T12" fmla="*/ 0 w 80"/>
                    <a:gd name="T13" fmla="*/ 0 h 230"/>
                    <a:gd name="T14" fmla="*/ 0 w 80"/>
                    <a:gd name="T15" fmla="*/ 0 h 230"/>
                    <a:gd name="T16" fmla="*/ 0 w 80"/>
                    <a:gd name="T17" fmla="*/ 0 h 230"/>
                    <a:gd name="T18" fmla="*/ 0 w 80"/>
                    <a:gd name="T19" fmla="*/ 0 h 230"/>
                    <a:gd name="T20" fmla="*/ 0 w 80"/>
                    <a:gd name="T21" fmla="*/ 0 h 230"/>
                    <a:gd name="T22" fmla="*/ 0 w 80"/>
                    <a:gd name="T23" fmla="*/ 0 h 230"/>
                    <a:gd name="T24" fmla="*/ 0 w 80"/>
                    <a:gd name="T25" fmla="*/ 0 h 230"/>
                    <a:gd name="T26" fmla="*/ 0 w 80"/>
                    <a:gd name="T27" fmla="*/ 0 h 230"/>
                    <a:gd name="T28" fmla="*/ 0 w 80"/>
                    <a:gd name="T29" fmla="*/ 0 h 230"/>
                    <a:gd name="T30" fmla="*/ 0 w 80"/>
                    <a:gd name="T31" fmla="*/ 0 h 230"/>
                    <a:gd name="T32" fmla="*/ 0 w 80"/>
                    <a:gd name="T33" fmla="*/ 0 h 230"/>
                    <a:gd name="T34" fmla="*/ 0 w 80"/>
                    <a:gd name="T35" fmla="*/ 0 h 230"/>
                    <a:gd name="T36" fmla="*/ 0 w 80"/>
                    <a:gd name="T37" fmla="*/ 0 h 230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80"/>
                    <a:gd name="T58" fmla="*/ 0 h 230"/>
                    <a:gd name="T59" fmla="*/ 80 w 80"/>
                    <a:gd name="T60" fmla="*/ 230 h 230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80" h="230">
                      <a:moveTo>
                        <a:pt x="80" y="7"/>
                      </a:moveTo>
                      <a:lnTo>
                        <a:pt x="78" y="6"/>
                      </a:lnTo>
                      <a:lnTo>
                        <a:pt x="73" y="5"/>
                      </a:lnTo>
                      <a:lnTo>
                        <a:pt x="65" y="2"/>
                      </a:lnTo>
                      <a:lnTo>
                        <a:pt x="55" y="0"/>
                      </a:lnTo>
                      <a:lnTo>
                        <a:pt x="44" y="0"/>
                      </a:lnTo>
                      <a:lnTo>
                        <a:pt x="30" y="1"/>
                      </a:lnTo>
                      <a:lnTo>
                        <a:pt x="15" y="7"/>
                      </a:lnTo>
                      <a:lnTo>
                        <a:pt x="0" y="15"/>
                      </a:lnTo>
                      <a:lnTo>
                        <a:pt x="0" y="230"/>
                      </a:lnTo>
                      <a:lnTo>
                        <a:pt x="3" y="230"/>
                      </a:lnTo>
                      <a:lnTo>
                        <a:pt x="7" y="229"/>
                      </a:lnTo>
                      <a:lnTo>
                        <a:pt x="16" y="228"/>
                      </a:lnTo>
                      <a:lnTo>
                        <a:pt x="27" y="225"/>
                      </a:lnTo>
                      <a:lnTo>
                        <a:pt x="39" y="222"/>
                      </a:lnTo>
                      <a:lnTo>
                        <a:pt x="53" y="216"/>
                      </a:lnTo>
                      <a:lnTo>
                        <a:pt x="67" y="208"/>
                      </a:lnTo>
                      <a:lnTo>
                        <a:pt x="80" y="199"/>
                      </a:lnTo>
                      <a:lnTo>
                        <a:pt x="80" y="7"/>
                      </a:lnTo>
                      <a:close/>
                    </a:path>
                  </a:pathLst>
                </a:custGeom>
                <a:solidFill>
                  <a:srgbClr val="FF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638" name="Freeform 630"/>
                <p:cNvSpPr>
                  <a:spLocks/>
                </p:cNvSpPr>
                <p:nvPr/>
              </p:nvSpPr>
              <p:spPr bwMode="auto">
                <a:xfrm>
                  <a:off x="4964" y="1970"/>
                  <a:ext cx="16" cy="17"/>
                </a:xfrm>
                <a:custGeom>
                  <a:avLst/>
                  <a:gdLst>
                    <a:gd name="T0" fmla="*/ 0 w 117"/>
                    <a:gd name="T1" fmla="*/ 0 h 117"/>
                    <a:gd name="T2" fmla="*/ 0 w 117"/>
                    <a:gd name="T3" fmla="*/ 0 h 117"/>
                    <a:gd name="T4" fmla="*/ 0 w 117"/>
                    <a:gd name="T5" fmla="*/ 0 h 117"/>
                    <a:gd name="T6" fmla="*/ 0 w 117"/>
                    <a:gd name="T7" fmla="*/ 0 h 117"/>
                    <a:gd name="T8" fmla="*/ 0 w 117"/>
                    <a:gd name="T9" fmla="*/ 0 h 117"/>
                    <a:gd name="T10" fmla="*/ 0 w 117"/>
                    <a:gd name="T11" fmla="*/ 0 h 117"/>
                    <a:gd name="T12" fmla="*/ 0 w 117"/>
                    <a:gd name="T13" fmla="*/ 0 h 117"/>
                    <a:gd name="T14" fmla="*/ 0 w 117"/>
                    <a:gd name="T15" fmla="*/ 0 h 117"/>
                    <a:gd name="T16" fmla="*/ 0 w 117"/>
                    <a:gd name="T17" fmla="*/ 0 h 117"/>
                    <a:gd name="T18" fmla="*/ 0 w 117"/>
                    <a:gd name="T19" fmla="*/ 0 h 117"/>
                    <a:gd name="T20" fmla="*/ 0 w 117"/>
                    <a:gd name="T21" fmla="*/ 0 h 117"/>
                    <a:gd name="T22" fmla="*/ 0 w 117"/>
                    <a:gd name="T23" fmla="*/ 0 h 117"/>
                    <a:gd name="T24" fmla="*/ 0 w 117"/>
                    <a:gd name="T25" fmla="*/ 0 h 117"/>
                    <a:gd name="T26" fmla="*/ 0 w 117"/>
                    <a:gd name="T27" fmla="*/ 0 h 117"/>
                    <a:gd name="T28" fmla="*/ 0 w 117"/>
                    <a:gd name="T29" fmla="*/ 0 h 117"/>
                    <a:gd name="T30" fmla="*/ 0 w 117"/>
                    <a:gd name="T31" fmla="*/ 0 h 117"/>
                    <a:gd name="T32" fmla="*/ 0 w 117"/>
                    <a:gd name="T33" fmla="*/ 0 h 117"/>
                    <a:gd name="T34" fmla="*/ 0 w 117"/>
                    <a:gd name="T35" fmla="*/ 0 h 117"/>
                    <a:gd name="T36" fmla="*/ 0 w 117"/>
                    <a:gd name="T37" fmla="*/ 0 h 117"/>
                    <a:gd name="T38" fmla="*/ 0 w 117"/>
                    <a:gd name="T39" fmla="*/ 0 h 117"/>
                    <a:gd name="T40" fmla="*/ 0 w 117"/>
                    <a:gd name="T41" fmla="*/ 0 h 117"/>
                    <a:gd name="T42" fmla="*/ 0 w 117"/>
                    <a:gd name="T43" fmla="*/ 0 h 117"/>
                    <a:gd name="T44" fmla="*/ 0 w 117"/>
                    <a:gd name="T45" fmla="*/ 0 h 117"/>
                    <a:gd name="T46" fmla="*/ 0 w 117"/>
                    <a:gd name="T47" fmla="*/ 0 h 117"/>
                    <a:gd name="T48" fmla="*/ 0 w 117"/>
                    <a:gd name="T49" fmla="*/ 0 h 117"/>
                    <a:gd name="T50" fmla="*/ 0 w 117"/>
                    <a:gd name="T51" fmla="*/ 0 h 117"/>
                    <a:gd name="T52" fmla="*/ 0 w 117"/>
                    <a:gd name="T53" fmla="*/ 0 h 117"/>
                    <a:gd name="T54" fmla="*/ 0 w 117"/>
                    <a:gd name="T55" fmla="*/ 0 h 117"/>
                    <a:gd name="T56" fmla="*/ 0 w 117"/>
                    <a:gd name="T57" fmla="*/ 0 h 117"/>
                    <a:gd name="T58" fmla="*/ 0 w 117"/>
                    <a:gd name="T59" fmla="*/ 0 h 117"/>
                    <a:gd name="T60" fmla="*/ 0 w 117"/>
                    <a:gd name="T61" fmla="*/ 0 h 117"/>
                    <a:gd name="T62" fmla="*/ 0 w 117"/>
                    <a:gd name="T63" fmla="*/ 0 h 117"/>
                    <a:gd name="T64" fmla="*/ 0 w 117"/>
                    <a:gd name="T65" fmla="*/ 0 h 117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w 117"/>
                    <a:gd name="T100" fmla="*/ 0 h 117"/>
                    <a:gd name="T101" fmla="*/ 117 w 117"/>
                    <a:gd name="T102" fmla="*/ 117 h 117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T99" t="T100" r="T101" b="T102"/>
                  <a:pathLst>
                    <a:path w="117" h="117">
                      <a:moveTo>
                        <a:pt x="58" y="117"/>
                      </a:moveTo>
                      <a:lnTo>
                        <a:pt x="70" y="116"/>
                      </a:lnTo>
                      <a:lnTo>
                        <a:pt x="81" y="112"/>
                      </a:lnTo>
                      <a:lnTo>
                        <a:pt x="90" y="106"/>
                      </a:lnTo>
                      <a:lnTo>
                        <a:pt x="100" y="100"/>
                      </a:lnTo>
                      <a:lnTo>
                        <a:pt x="106" y="90"/>
                      </a:lnTo>
                      <a:lnTo>
                        <a:pt x="112" y="81"/>
                      </a:lnTo>
                      <a:lnTo>
                        <a:pt x="116" y="70"/>
                      </a:lnTo>
                      <a:lnTo>
                        <a:pt x="117" y="58"/>
                      </a:lnTo>
                      <a:lnTo>
                        <a:pt x="116" y="46"/>
                      </a:lnTo>
                      <a:lnTo>
                        <a:pt x="112" y="35"/>
                      </a:lnTo>
                      <a:lnTo>
                        <a:pt x="106" y="25"/>
                      </a:lnTo>
                      <a:lnTo>
                        <a:pt x="100" y="17"/>
                      </a:lnTo>
                      <a:lnTo>
                        <a:pt x="90" y="9"/>
                      </a:lnTo>
                      <a:lnTo>
                        <a:pt x="81" y="4"/>
                      </a:lnTo>
                      <a:lnTo>
                        <a:pt x="70" y="1"/>
                      </a:lnTo>
                      <a:lnTo>
                        <a:pt x="58" y="0"/>
                      </a:lnTo>
                      <a:lnTo>
                        <a:pt x="47" y="1"/>
                      </a:lnTo>
                      <a:lnTo>
                        <a:pt x="36" y="4"/>
                      </a:lnTo>
                      <a:lnTo>
                        <a:pt x="26" y="9"/>
                      </a:lnTo>
                      <a:lnTo>
                        <a:pt x="17" y="17"/>
                      </a:lnTo>
                      <a:lnTo>
                        <a:pt x="10" y="25"/>
                      </a:lnTo>
                      <a:lnTo>
                        <a:pt x="5" y="35"/>
                      </a:lnTo>
                      <a:lnTo>
                        <a:pt x="1" y="46"/>
                      </a:lnTo>
                      <a:lnTo>
                        <a:pt x="0" y="58"/>
                      </a:lnTo>
                      <a:lnTo>
                        <a:pt x="1" y="70"/>
                      </a:lnTo>
                      <a:lnTo>
                        <a:pt x="5" y="81"/>
                      </a:lnTo>
                      <a:lnTo>
                        <a:pt x="10" y="90"/>
                      </a:lnTo>
                      <a:lnTo>
                        <a:pt x="17" y="100"/>
                      </a:lnTo>
                      <a:lnTo>
                        <a:pt x="26" y="106"/>
                      </a:lnTo>
                      <a:lnTo>
                        <a:pt x="36" y="112"/>
                      </a:lnTo>
                      <a:lnTo>
                        <a:pt x="47" y="116"/>
                      </a:lnTo>
                      <a:lnTo>
                        <a:pt x="58" y="11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639" name="Freeform 631"/>
                <p:cNvSpPr>
                  <a:spLocks/>
                </p:cNvSpPr>
                <p:nvPr/>
              </p:nvSpPr>
              <p:spPr bwMode="auto">
                <a:xfrm>
                  <a:off x="4912" y="1970"/>
                  <a:ext cx="9" cy="9"/>
                </a:xfrm>
                <a:custGeom>
                  <a:avLst/>
                  <a:gdLst>
                    <a:gd name="T0" fmla="*/ 0 w 58"/>
                    <a:gd name="T1" fmla="*/ 0 h 59"/>
                    <a:gd name="T2" fmla="*/ 0 w 58"/>
                    <a:gd name="T3" fmla="*/ 0 h 59"/>
                    <a:gd name="T4" fmla="*/ 0 w 58"/>
                    <a:gd name="T5" fmla="*/ 0 h 59"/>
                    <a:gd name="T6" fmla="*/ 0 w 58"/>
                    <a:gd name="T7" fmla="*/ 0 h 59"/>
                    <a:gd name="T8" fmla="*/ 0 w 58"/>
                    <a:gd name="T9" fmla="*/ 0 h 59"/>
                    <a:gd name="T10" fmla="*/ 0 w 58"/>
                    <a:gd name="T11" fmla="*/ 0 h 59"/>
                    <a:gd name="T12" fmla="*/ 0 w 58"/>
                    <a:gd name="T13" fmla="*/ 0 h 59"/>
                    <a:gd name="T14" fmla="*/ 0 w 58"/>
                    <a:gd name="T15" fmla="*/ 0 h 59"/>
                    <a:gd name="T16" fmla="*/ 0 w 58"/>
                    <a:gd name="T17" fmla="*/ 0 h 59"/>
                    <a:gd name="T18" fmla="*/ 0 w 58"/>
                    <a:gd name="T19" fmla="*/ 0 h 59"/>
                    <a:gd name="T20" fmla="*/ 0 w 58"/>
                    <a:gd name="T21" fmla="*/ 0 h 59"/>
                    <a:gd name="T22" fmla="*/ 0 w 58"/>
                    <a:gd name="T23" fmla="*/ 0 h 59"/>
                    <a:gd name="T24" fmla="*/ 0 w 58"/>
                    <a:gd name="T25" fmla="*/ 0 h 59"/>
                    <a:gd name="T26" fmla="*/ 0 w 58"/>
                    <a:gd name="T27" fmla="*/ 0 h 59"/>
                    <a:gd name="T28" fmla="*/ 0 w 58"/>
                    <a:gd name="T29" fmla="*/ 0 h 59"/>
                    <a:gd name="T30" fmla="*/ 0 w 58"/>
                    <a:gd name="T31" fmla="*/ 0 h 59"/>
                    <a:gd name="T32" fmla="*/ 0 w 58"/>
                    <a:gd name="T33" fmla="*/ 0 h 59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58"/>
                    <a:gd name="T52" fmla="*/ 0 h 59"/>
                    <a:gd name="T53" fmla="*/ 58 w 58"/>
                    <a:gd name="T54" fmla="*/ 59 h 59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58" h="59">
                      <a:moveTo>
                        <a:pt x="29" y="59"/>
                      </a:moveTo>
                      <a:lnTo>
                        <a:pt x="40" y="56"/>
                      </a:lnTo>
                      <a:lnTo>
                        <a:pt x="50" y="49"/>
                      </a:lnTo>
                      <a:lnTo>
                        <a:pt x="56" y="40"/>
                      </a:lnTo>
                      <a:lnTo>
                        <a:pt x="58" y="29"/>
                      </a:lnTo>
                      <a:lnTo>
                        <a:pt x="56" y="17"/>
                      </a:lnTo>
                      <a:lnTo>
                        <a:pt x="50" y="8"/>
                      </a:lnTo>
                      <a:lnTo>
                        <a:pt x="40" y="2"/>
                      </a:lnTo>
                      <a:lnTo>
                        <a:pt x="29" y="0"/>
                      </a:lnTo>
                      <a:lnTo>
                        <a:pt x="17" y="2"/>
                      </a:lnTo>
                      <a:lnTo>
                        <a:pt x="8" y="8"/>
                      </a:lnTo>
                      <a:lnTo>
                        <a:pt x="2" y="17"/>
                      </a:lnTo>
                      <a:lnTo>
                        <a:pt x="0" y="29"/>
                      </a:lnTo>
                      <a:lnTo>
                        <a:pt x="2" y="40"/>
                      </a:lnTo>
                      <a:lnTo>
                        <a:pt x="8" y="49"/>
                      </a:lnTo>
                      <a:lnTo>
                        <a:pt x="17" y="56"/>
                      </a:lnTo>
                      <a:lnTo>
                        <a:pt x="29" y="5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640" name="Freeform 632"/>
                <p:cNvSpPr>
                  <a:spLocks/>
                </p:cNvSpPr>
                <p:nvPr/>
              </p:nvSpPr>
              <p:spPr bwMode="auto">
                <a:xfrm>
                  <a:off x="4927" y="1971"/>
                  <a:ext cx="8" cy="8"/>
                </a:xfrm>
                <a:custGeom>
                  <a:avLst/>
                  <a:gdLst>
                    <a:gd name="T0" fmla="*/ 0 w 58"/>
                    <a:gd name="T1" fmla="*/ 0 h 59"/>
                    <a:gd name="T2" fmla="*/ 0 w 58"/>
                    <a:gd name="T3" fmla="*/ 0 h 59"/>
                    <a:gd name="T4" fmla="*/ 0 w 58"/>
                    <a:gd name="T5" fmla="*/ 0 h 59"/>
                    <a:gd name="T6" fmla="*/ 0 w 58"/>
                    <a:gd name="T7" fmla="*/ 0 h 59"/>
                    <a:gd name="T8" fmla="*/ 0 w 58"/>
                    <a:gd name="T9" fmla="*/ 0 h 59"/>
                    <a:gd name="T10" fmla="*/ 0 w 58"/>
                    <a:gd name="T11" fmla="*/ 0 h 59"/>
                    <a:gd name="T12" fmla="*/ 0 w 58"/>
                    <a:gd name="T13" fmla="*/ 0 h 59"/>
                    <a:gd name="T14" fmla="*/ 0 w 58"/>
                    <a:gd name="T15" fmla="*/ 0 h 59"/>
                    <a:gd name="T16" fmla="*/ 0 w 58"/>
                    <a:gd name="T17" fmla="*/ 0 h 59"/>
                    <a:gd name="T18" fmla="*/ 0 w 58"/>
                    <a:gd name="T19" fmla="*/ 0 h 59"/>
                    <a:gd name="T20" fmla="*/ 0 w 58"/>
                    <a:gd name="T21" fmla="*/ 0 h 59"/>
                    <a:gd name="T22" fmla="*/ 0 w 58"/>
                    <a:gd name="T23" fmla="*/ 0 h 59"/>
                    <a:gd name="T24" fmla="*/ 0 w 58"/>
                    <a:gd name="T25" fmla="*/ 0 h 59"/>
                    <a:gd name="T26" fmla="*/ 0 w 58"/>
                    <a:gd name="T27" fmla="*/ 0 h 59"/>
                    <a:gd name="T28" fmla="*/ 0 w 58"/>
                    <a:gd name="T29" fmla="*/ 0 h 59"/>
                    <a:gd name="T30" fmla="*/ 0 w 58"/>
                    <a:gd name="T31" fmla="*/ 0 h 59"/>
                    <a:gd name="T32" fmla="*/ 0 w 58"/>
                    <a:gd name="T33" fmla="*/ 0 h 59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58"/>
                    <a:gd name="T52" fmla="*/ 0 h 59"/>
                    <a:gd name="T53" fmla="*/ 58 w 58"/>
                    <a:gd name="T54" fmla="*/ 59 h 59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58" h="59">
                      <a:moveTo>
                        <a:pt x="29" y="59"/>
                      </a:moveTo>
                      <a:lnTo>
                        <a:pt x="41" y="57"/>
                      </a:lnTo>
                      <a:lnTo>
                        <a:pt x="50" y="51"/>
                      </a:lnTo>
                      <a:lnTo>
                        <a:pt x="56" y="42"/>
                      </a:lnTo>
                      <a:lnTo>
                        <a:pt x="58" y="30"/>
                      </a:lnTo>
                      <a:lnTo>
                        <a:pt x="56" y="19"/>
                      </a:lnTo>
                      <a:lnTo>
                        <a:pt x="50" y="9"/>
                      </a:lnTo>
                      <a:lnTo>
                        <a:pt x="41" y="3"/>
                      </a:lnTo>
                      <a:lnTo>
                        <a:pt x="29" y="0"/>
                      </a:lnTo>
                      <a:lnTo>
                        <a:pt x="18" y="3"/>
                      </a:lnTo>
                      <a:lnTo>
                        <a:pt x="9" y="9"/>
                      </a:lnTo>
                      <a:lnTo>
                        <a:pt x="2" y="19"/>
                      </a:lnTo>
                      <a:lnTo>
                        <a:pt x="0" y="30"/>
                      </a:lnTo>
                      <a:lnTo>
                        <a:pt x="2" y="42"/>
                      </a:lnTo>
                      <a:lnTo>
                        <a:pt x="9" y="51"/>
                      </a:lnTo>
                      <a:lnTo>
                        <a:pt x="18" y="57"/>
                      </a:lnTo>
                      <a:lnTo>
                        <a:pt x="29" y="5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641" name="Freeform 633"/>
                <p:cNvSpPr>
                  <a:spLocks/>
                </p:cNvSpPr>
                <p:nvPr/>
              </p:nvSpPr>
              <p:spPr bwMode="auto">
                <a:xfrm>
                  <a:off x="4871" y="1856"/>
                  <a:ext cx="23" cy="114"/>
                </a:xfrm>
                <a:custGeom>
                  <a:avLst/>
                  <a:gdLst>
                    <a:gd name="T0" fmla="*/ 0 w 166"/>
                    <a:gd name="T1" fmla="*/ 0 h 800"/>
                    <a:gd name="T2" fmla="*/ 0 w 166"/>
                    <a:gd name="T3" fmla="*/ 0 h 800"/>
                    <a:gd name="T4" fmla="*/ 0 w 166"/>
                    <a:gd name="T5" fmla="*/ 0 h 800"/>
                    <a:gd name="T6" fmla="*/ 0 w 166"/>
                    <a:gd name="T7" fmla="*/ 0 h 800"/>
                    <a:gd name="T8" fmla="*/ 0 w 166"/>
                    <a:gd name="T9" fmla="*/ 0 h 800"/>
                    <a:gd name="T10" fmla="*/ 0 w 166"/>
                    <a:gd name="T11" fmla="*/ 0 h 800"/>
                    <a:gd name="T12" fmla="*/ 0 w 166"/>
                    <a:gd name="T13" fmla="*/ 0 h 800"/>
                    <a:gd name="T14" fmla="*/ 0 w 166"/>
                    <a:gd name="T15" fmla="*/ 0 h 800"/>
                    <a:gd name="T16" fmla="*/ 0 w 166"/>
                    <a:gd name="T17" fmla="*/ 0 h 800"/>
                    <a:gd name="T18" fmla="*/ 0 w 166"/>
                    <a:gd name="T19" fmla="*/ 0 h 800"/>
                    <a:gd name="T20" fmla="*/ 0 w 166"/>
                    <a:gd name="T21" fmla="*/ 0 h 800"/>
                    <a:gd name="T22" fmla="*/ 0 w 166"/>
                    <a:gd name="T23" fmla="*/ 0 h 800"/>
                    <a:gd name="T24" fmla="*/ 0 w 166"/>
                    <a:gd name="T25" fmla="*/ 0 h 800"/>
                    <a:gd name="T26" fmla="*/ 0 w 166"/>
                    <a:gd name="T27" fmla="*/ 0 h 800"/>
                    <a:gd name="T28" fmla="*/ 0 w 166"/>
                    <a:gd name="T29" fmla="*/ 0 h 800"/>
                    <a:gd name="T30" fmla="*/ 0 w 166"/>
                    <a:gd name="T31" fmla="*/ 0 h 800"/>
                    <a:gd name="T32" fmla="*/ 0 w 166"/>
                    <a:gd name="T33" fmla="*/ 0 h 800"/>
                    <a:gd name="T34" fmla="*/ 0 w 166"/>
                    <a:gd name="T35" fmla="*/ 0 h 800"/>
                    <a:gd name="T36" fmla="*/ 0 w 166"/>
                    <a:gd name="T37" fmla="*/ 0 h 800"/>
                    <a:gd name="T38" fmla="*/ 0 w 166"/>
                    <a:gd name="T39" fmla="*/ 0 h 800"/>
                    <a:gd name="T40" fmla="*/ 0 w 166"/>
                    <a:gd name="T41" fmla="*/ 0 h 800"/>
                    <a:gd name="T42" fmla="*/ 0 w 166"/>
                    <a:gd name="T43" fmla="*/ 0 h 800"/>
                    <a:gd name="T44" fmla="*/ 0 w 166"/>
                    <a:gd name="T45" fmla="*/ 0 h 800"/>
                    <a:gd name="T46" fmla="*/ 0 w 166"/>
                    <a:gd name="T47" fmla="*/ 0 h 800"/>
                    <a:gd name="T48" fmla="*/ 0 w 166"/>
                    <a:gd name="T49" fmla="*/ 0 h 800"/>
                    <a:gd name="T50" fmla="*/ 0 w 166"/>
                    <a:gd name="T51" fmla="*/ 0 h 800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66"/>
                    <a:gd name="T79" fmla="*/ 0 h 800"/>
                    <a:gd name="T80" fmla="*/ 166 w 166"/>
                    <a:gd name="T81" fmla="*/ 800 h 800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66" h="800">
                      <a:moveTo>
                        <a:pt x="52" y="16"/>
                      </a:moveTo>
                      <a:lnTo>
                        <a:pt x="47" y="32"/>
                      </a:lnTo>
                      <a:lnTo>
                        <a:pt x="36" y="77"/>
                      </a:lnTo>
                      <a:lnTo>
                        <a:pt x="21" y="148"/>
                      </a:lnTo>
                      <a:lnTo>
                        <a:pt x="8" y="244"/>
                      </a:lnTo>
                      <a:lnTo>
                        <a:pt x="0" y="359"/>
                      </a:lnTo>
                      <a:lnTo>
                        <a:pt x="2" y="492"/>
                      </a:lnTo>
                      <a:lnTo>
                        <a:pt x="15" y="640"/>
                      </a:lnTo>
                      <a:lnTo>
                        <a:pt x="46" y="800"/>
                      </a:lnTo>
                      <a:lnTo>
                        <a:pt x="161" y="794"/>
                      </a:lnTo>
                      <a:lnTo>
                        <a:pt x="156" y="770"/>
                      </a:lnTo>
                      <a:lnTo>
                        <a:pt x="145" y="706"/>
                      </a:lnTo>
                      <a:lnTo>
                        <a:pt x="131" y="610"/>
                      </a:lnTo>
                      <a:lnTo>
                        <a:pt x="118" y="493"/>
                      </a:lnTo>
                      <a:lnTo>
                        <a:pt x="111" y="364"/>
                      </a:lnTo>
                      <a:lnTo>
                        <a:pt x="115" y="235"/>
                      </a:lnTo>
                      <a:lnTo>
                        <a:pt x="132" y="113"/>
                      </a:lnTo>
                      <a:lnTo>
                        <a:pt x="166" y="9"/>
                      </a:lnTo>
                      <a:lnTo>
                        <a:pt x="166" y="8"/>
                      </a:lnTo>
                      <a:lnTo>
                        <a:pt x="166" y="6"/>
                      </a:lnTo>
                      <a:lnTo>
                        <a:pt x="164" y="4"/>
                      </a:lnTo>
                      <a:lnTo>
                        <a:pt x="157" y="0"/>
                      </a:lnTo>
                      <a:lnTo>
                        <a:pt x="143" y="0"/>
                      </a:lnTo>
                      <a:lnTo>
                        <a:pt x="123" y="1"/>
                      </a:lnTo>
                      <a:lnTo>
                        <a:pt x="93" y="7"/>
                      </a:lnTo>
                      <a:lnTo>
                        <a:pt x="52" y="1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642" name="Freeform 634"/>
                <p:cNvSpPr>
                  <a:spLocks/>
                </p:cNvSpPr>
                <p:nvPr/>
              </p:nvSpPr>
              <p:spPr bwMode="auto">
                <a:xfrm>
                  <a:off x="4993" y="1842"/>
                  <a:ext cx="32" cy="128"/>
                </a:xfrm>
                <a:custGeom>
                  <a:avLst/>
                  <a:gdLst>
                    <a:gd name="T0" fmla="*/ 0 w 225"/>
                    <a:gd name="T1" fmla="*/ 0 h 893"/>
                    <a:gd name="T2" fmla="*/ 0 w 225"/>
                    <a:gd name="T3" fmla="*/ 0 h 893"/>
                    <a:gd name="T4" fmla="*/ 0 w 225"/>
                    <a:gd name="T5" fmla="*/ 0 h 893"/>
                    <a:gd name="T6" fmla="*/ 0 w 225"/>
                    <a:gd name="T7" fmla="*/ 0 h 893"/>
                    <a:gd name="T8" fmla="*/ 0 w 225"/>
                    <a:gd name="T9" fmla="*/ 0 h 893"/>
                    <a:gd name="T10" fmla="*/ 0 w 225"/>
                    <a:gd name="T11" fmla="*/ 0 h 893"/>
                    <a:gd name="T12" fmla="*/ 0 w 225"/>
                    <a:gd name="T13" fmla="*/ 0 h 893"/>
                    <a:gd name="T14" fmla="*/ 0 w 225"/>
                    <a:gd name="T15" fmla="*/ 0 h 893"/>
                    <a:gd name="T16" fmla="*/ 0 w 225"/>
                    <a:gd name="T17" fmla="*/ 0 h 893"/>
                    <a:gd name="T18" fmla="*/ 0 w 225"/>
                    <a:gd name="T19" fmla="*/ 0 h 893"/>
                    <a:gd name="T20" fmla="*/ 0 w 225"/>
                    <a:gd name="T21" fmla="*/ 0 h 893"/>
                    <a:gd name="T22" fmla="*/ 0 w 225"/>
                    <a:gd name="T23" fmla="*/ 0 h 893"/>
                    <a:gd name="T24" fmla="*/ 0 w 225"/>
                    <a:gd name="T25" fmla="*/ 0 h 893"/>
                    <a:gd name="T26" fmla="*/ 0 w 225"/>
                    <a:gd name="T27" fmla="*/ 0 h 893"/>
                    <a:gd name="T28" fmla="*/ 0 w 225"/>
                    <a:gd name="T29" fmla="*/ 0 h 893"/>
                    <a:gd name="T30" fmla="*/ 0 w 225"/>
                    <a:gd name="T31" fmla="*/ 0 h 893"/>
                    <a:gd name="T32" fmla="*/ 0 w 225"/>
                    <a:gd name="T33" fmla="*/ 0 h 893"/>
                    <a:gd name="T34" fmla="*/ 0 w 225"/>
                    <a:gd name="T35" fmla="*/ 0 h 893"/>
                    <a:gd name="T36" fmla="*/ 0 w 225"/>
                    <a:gd name="T37" fmla="*/ 0 h 893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225"/>
                    <a:gd name="T58" fmla="*/ 0 h 893"/>
                    <a:gd name="T59" fmla="*/ 225 w 225"/>
                    <a:gd name="T60" fmla="*/ 893 h 893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225" h="893">
                      <a:moveTo>
                        <a:pt x="225" y="6"/>
                      </a:moveTo>
                      <a:lnTo>
                        <a:pt x="219" y="12"/>
                      </a:lnTo>
                      <a:lnTo>
                        <a:pt x="204" y="35"/>
                      </a:lnTo>
                      <a:lnTo>
                        <a:pt x="185" y="82"/>
                      </a:lnTo>
                      <a:lnTo>
                        <a:pt x="165" y="158"/>
                      </a:lnTo>
                      <a:lnTo>
                        <a:pt x="149" y="270"/>
                      </a:lnTo>
                      <a:lnTo>
                        <a:pt x="141" y="427"/>
                      </a:lnTo>
                      <a:lnTo>
                        <a:pt x="146" y="631"/>
                      </a:lnTo>
                      <a:lnTo>
                        <a:pt x="168" y="893"/>
                      </a:lnTo>
                      <a:lnTo>
                        <a:pt x="41" y="893"/>
                      </a:lnTo>
                      <a:lnTo>
                        <a:pt x="36" y="867"/>
                      </a:lnTo>
                      <a:lnTo>
                        <a:pt x="26" y="794"/>
                      </a:lnTo>
                      <a:lnTo>
                        <a:pt x="13" y="686"/>
                      </a:lnTo>
                      <a:lnTo>
                        <a:pt x="3" y="554"/>
                      </a:lnTo>
                      <a:lnTo>
                        <a:pt x="0" y="408"/>
                      </a:lnTo>
                      <a:lnTo>
                        <a:pt x="6" y="260"/>
                      </a:lnTo>
                      <a:lnTo>
                        <a:pt x="30" y="121"/>
                      </a:lnTo>
                      <a:lnTo>
                        <a:pt x="73" y="0"/>
                      </a:lnTo>
                      <a:lnTo>
                        <a:pt x="225" y="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643" name="Freeform 635"/>
                <p:cNvSpPr>
                  <a:spLocks/>
                </p:cNvSpPr>
                <p:nvPr/>
              </p:nvSpPr>
              <p:spPr bwMode="auto">
                <a:xfrm>
                  <a:off x="4871" y="1863"/>
                  <a:ext cx="21" cy="100"/>
                </a:xfrm>
                <a:custGeom>
                  <a:avLst/>
                  <a:gdLst>
                    <a:gd name="T0" fmla="*/ 0 w 145"/>
                    <a:gd name="T1" fmla="*/ 0 h 699"/>
                    <a:gd name="T2" fmla="*/ 0 w 145"/>
                    <a:gd name="T3" fmla="*/ 0 h 699"/>
                    <a:gd name="T4" fmla="*/ 0 w 145"/>
                    <a:gd name="T5" fmla="*/ 0 h 699"/>
                    <a:gd name="T6" fmla="*/ 0 w 145"/>
                    <a:gd name="T7" fmla="*/ 0 h 699"/>
                    <a:gd name="T8" fmla="*/ 0 w 145"/>
                    <a:gd name="T9" fmla="*/ 0 h 699"/>
                    <a:gd name="T10" fmla="*/ 0 w 145"/>
                    <a:gd name="T11" fmla="*/ 0 h 699"/>
                    <a:gd name="T12" fmla="*/ 0 w 145"/>
                    <a:gd name="T13" fmla="*/ 0 h 699"/>
                    <a:gd name="T14" fmla="*/ 0 w 145"/>
                    <a:gd name="T15" fmla="*/ 0 h 699"/>
                    <a:gd name="T16" fmla="*/ 0 w 145"/>
                    <a:gd name="T17" fmla="*/ 0 h 699"/>
                    <a:gd name="T18" fmla="*/ 0 w 145"/>
                    <a:gd name="T19" fmla="*/ 0 h 699"/>
                    <a:gd name="T20" fmla="*/ 0 w 145"/>
                    <a:gd name="T21" fmla="*/ 0 h 699"/>
                    <a:gd name="T22" fmla="*/ 0 w 145"/>
                    <a:gd name="T23" fmla="*/ 0 h 699"/>
                    <a:gd name="T24" fmla="*/ 0 w 145"/>
                    <a:gd name="T25" fmla="*/ 0 h 699"/>
                    <a:gd name="T26" fmla="*/ 0 w 145"/>
                    <a:gd name="T27" fmla="*/ 0 h 699"/>
                    <a:gd name="T28" fmla="*/ 0 w 145"/>
                    <a:gd name="T29" fmla="*/ 0 h 699"/>
                    <a:gd name="T30" fmla="*/ 0 w 145"/>
                    <a:gd name="T31" fmla="*/ 0 h 699"/>
                    <a:gd name="T32" fmla="*/ 0 w 145"/>
                    <a:gd name="T33" fmla="*/ 0 h 699"/>
                    <a:gd name="T34" fmla="*/ 0 w 145"/>
                    <a:gd name="T35" fmla="*/ 0 h 699"/>
                    <a:gd name="T36" fmla="*/ 0 w 145"/>
                    <a:gd name="T37" fmla="*/ 0 h 699"/>
                    <a:gd name="T38" fmla="*/ 0 w 145"/>
                    <a:gd name="T39" fmla="*/ 0 h 699"/>
                    <a:gd name="T40" fmla="*/ 0 w 145"/>
                    <a:gd name="T41" fmla="*/ 0 h 699"/>
                    <a:gd name="T42" fmla="*/ 0 w 145"/>
                    <a:gd name="T43" fmla="*/ 0 h 699"/>
                    <a:gd name="T44" fmla="*/ 0 w 145"/>
                    <a:gd name="T45" fmla="*/ 0 h 699"/>
                    <a:gd name="T46" fmla="*/ 0 w 145"/>
                    <a:gd name="T47" fmla="*/ 0 h 699"/>
                    <a:gd name="T48" fmla="*/ 0 w 145"/>
                    <a:gd name="T49" fmla="*/ 0 h 699"/>
                    <a:gd name="T50" fmla="*/ 0 w 145"/>
                    <a:gd name="T51" fmla="*/ 0 h 699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45"/>
                    <a:gd name="T79" fmla="*/ 0 h 699"/>
                    <a:gd name="T80" fmla="*/ 145 w 145"/>
                    <a:gd name="T81" fmla="*/ 699 h 699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45" h="699">
                      <a:moveTo>
                        <a:pt x="46" y="14"/>
                      </a:moveTo>
                      <a:lnTo>
                        <a:pt x="41" y="28"/>
                      </a:lnTo>
                      <a:lnTo>
                        <a:pt x="32" y="67"/>
                      </a:lnTo>
                      <a:lnTo>
                        <a:pt x="20" y="130"/>
                      </a:lnTo>
                      <a:lnTo>
                        <a:pt x="7" y="213"/>
                      </a:lnTo>
                      <a:lnTo>
                        <a:pt x="0" y="314"/>
                      </a:lnTo>
                      <a:lnTo>
                        <a:pt x="1" y="430"/>
                      </a:lnTo>
                      <a:lnTo>
                        <a:pt x="13" y="559"/>
                      </a:lnTo>
                      <a:lnTo>
                        <a:pt x="40" y="699"/>
                      </a:lnTo>
                      <a:lnTo>
                        <a:pt x="140" y="693"/>
                      </a:lnTo>
                      <a:lnTo>
                        <a:pt x="135" y="672"/>
                      </a:lnTo>
                      <a:lnTo>
                        <a:pt x="126" y="616"/>
                      </a:lnTo>
                      <a:lnTo>
                        <a:pt x="113" y="532"/>
                      </a:lnTo>
                      <a:lnTo>
                        <a:pt x="103" y="430"/>
                      </a:lnTo>
                      <a:lnTo>
                        <a:pt x="97" y="317"/>
                      </a:lnTo>
                      <a:lnTo>
                        <a:pt x="100" y="205"/>
                      </a:lnTo>
                      <a:lnTo>
                        <a:pt x="115" y="98"/>
                      </a:lnTo>
                      <a:lnTo>
                        <a:pt x="145" y="8"/>
                      </a:lnTo>
                      <a:lnTo>
                        <a:pt x="145" y="7"/>
                      </a:lnTo>
                      <a:lnTo>
                        <a:pt x="145" y="5"/>
                      </a:lnTo>
                      <a:lnTo>
                        <a:pt x="143" y="3"/>
                      </a:lnTo>
                      <a:lnTo>
                        <a:pt x="137" y="0"/>
                      </a:lnTo>
                      <a:lnTo>
                        <a:pt x="126" y="0"/>
                      </a:lnTo>
                      <a:lnTo>
                        <a:pt x="108" y="1"/>
                      </a:lnTo>
                      <a:lnTo>
                        <a:pt x="81" y="6"/>
                      </a:lnTo>
                      <a:lnTo>
                        <a:pt x="46" y="14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644" name="Freeform 636"/>
                <p:cNvSpPr>
                  <a:spLocks/>
                </p:cNvSpPr>
                <p:nvPr/>
              </p:nvSpPr>
              <p:spPr bwMode="auto">
                <a:xfrm>
                  <a:off x="4872" y="1870"/>
                  <a:ext cx="18" cy="85"/>
                </a:xfrm>
                <a:custGeom>
                  <a:avLst/>
                  <a:gdLst>
                    <a:gd name="T0" fmla="*/ 0 w 123"/>
                    <a:gd name="T1" fmla="*/ 0 h 597"/>
                    <a:gd name="T2" fmla="*/ 0 w 123"/>
                    <a:gd name="T3" fmla="*/ 0 h 597"/>
                    <a:gd name="T4" fmla="*/ 0 w 123"/>
                    <a:gd name="T5" fmla="*/ 0 h 597"/>
                    <a:gd name="T6" fmla="*/ 0 w 123"/>
                    <a:gd name="T7" fmla="*/ 0 h 597"/>
                    <a:gd name="T8" fmla="*/ 0 w 123"/>
                    <a:gd name="T9" fmla="*/ 0 h 597"/>
                    <a:gd name="T10" fmla="*/ 0 w 123"/>
                    <a:gd name="T11" fmla="*/ 0 h 597"/>
                    <a:gd name="T12" fmla="*/ 0 w 123"/>
                    <a:gd name="T13" fmla="*/ 0 h 597"/>
                    <a:gd name="T14" fmla="*/ 0 w 123"/>
                    <a:gd name="T15" fmla="*/ 0 h 597"/>
                    <a:gd name="T16" fmla="*/ 0 w 123"/>
                    <a:gd name="T17" fmla="*/ 0 h 597"/>
                    <a:gd name="T18" fmla="*/ 0 w 123"/>
                    <a:gd name="T19" fmla="*/ 0 h 597"/>
                    <a:gd name="T20" fmla="*/ 0 w 123"/>
                    <a:gd name="T21" fmla="*/ 0 h 597"/>
                    <a:gd name="T22" fmla="*/ 0 w 123"/>
                    <a:gd name="T23" fmla="*/ 0 h 597"/>
                    <a:gd name="T24" fmla="*/ 0 w 123"/>
                    <a:gd name="T25" fmla="*/ 0 h 597"/>
                    <a:gd name="T26" fmla="*/ 0 w 123"/>
                    <a:gd name="T27" fmla="*/ 0 h 597"/>
                    <a:gd name="T28" fmla="*/ 0 w 123"/>
                    <a:gd name="T29" fmla="*/ 0 h 597"/>
                    <a:gd name="T30" fmla="*/ 0 w 123"/>
                    <a:gd name="T31" fmla="*/ 0 h 597"/>
                    <a:gd name="T32" fmla="*/ 0 w 123"/>
                    <a:gd name="T33" fmla="*/ 0 h 597"/>
                    <a:gd name="T34" fmla="*/ 0 w 123"/>
                    <a:gd name="T35" fmla="*/ 0 h 597"/>
                    <a:gd name="T36" fmla="*/ 0 w 123"/>
                    <a:gd name="T37" fmla="*/ 0 h 597"/>
                    <a:gd name="T38" fmla="*/ 0 w 123"/>
                    <a:gd name="T39" fmla="*/ 0 h 597"/>
                    <a:gd name="T40" fmla="*/ 0 w 123"/>
                    <a:gd name="T41" fmla="*/ 0 h 597"/>
                    <a:gd name="T42" fmla="*/ 0 w 123"/>
                    <a:gd name="T43" fmla="*/ 0 h 597"/>
                    <a:gd name="T44" fmla="*/ 0 w 123"/>
                    <a:gd name="T45" fmla="*/ 0 h 597"/>
                    <a:gd name="T46" fmla="*/ 0 w 123"/>
                    <a:gd name="T47" fmla="*/ 0 h 597"/>
                    <a:gd name="T48" fmla="*/ 0 w 123"/>
                    <a:gd name="T49" fmla="*/ 0 h 597"/>
                    <a:gd name="T50" fmla="*/ 0 w 123"/>
                    <a:gd name="T51" fmla="*/ 0 h 597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23"/>
                    <a:gd name="T79" fmla="*/ 0 h 597"/>
                    <a:gd name="T80" fmla="*/ 123 w 123"/>
                    <a:gd name="T81" fmla="*/ 597 h 597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23" h="597">
                      <a:moveTo>
                        <a:pt x="39" y="12"/>
                      </a:moveTo>
                      <a:lnTo>
                        <a:pt x="35" y="23"/>
                      </a:lnTo>
                      <a:lnTo>
                        <a:pt x="26" y="57"/>
                      </a:lnTo>
                      <a:lnTo>
                        <a:pt x="16" y="111"/>
                      </a:lnTo>
                      <a:lnTo>
                        <a:pt x="6" y="181"/>
                      </a:lnTo>
                      <a:lnTo>
                        <a:pt x="0" y="267"/>
                      </a:lnTo>
                      <a:lnTo>
                        <a:pt x="1" y="367"/>
                      </a:lnTo>
                      <a:lnTo>
                        <a:pt x="11" y="477"/>
                      </a:lnTo>
                      <a:lnTo>
                        <a:pt x="34" y="597"/>
                      </a:lnTo>
                      <a:lnTo>
                        <a:pt x="119" y="591"/>
                      </a:lnTo>
                      <a:lnTo>
                        <a:pt x="115" y="574"/>
                      </a:lnTo>
                      <a:lnTo>
                        <a:pt x="107" y="526"/>
                      </a:lnTo>
                      <a:lnTo>
                        <a:pt x="97" y="454"/>
                      </a:lnTo>
                      <a:lnTo>
                        <a:pt x="88" y="367"/>
                      </a:lnTo>
                      <a:lnTo>
                        <a:pt x="82" y="272"/>
                      </a:lnTo>
                      <a:lnTo>
                        <a:pt x="84" y="175"/>
                      </a:lnTo>
                      <a:lnTo>
                        <a:pt x="97" y="84"/>
                      </a:lnTo>
                      <a:lnTo>
                        <a:pt x="123" y="7"/>
                      </a:lnTo>
                      <a:lnTo>
                        <a:pt x="123" y="6"/>
                      </a:lnTo>
                      <a:lnTo>
                        <a:pt x="123" y="5"/>
                      </a:lnTo>
                      <a:lnTo>
                        <a:pt x="121" y="3"/>
                      </a:lnTo>
                      <a:lnTo>
                        <a:pt x="117" y="0"/>
                      </a:lnTo>
                      <a:lnTo>
                        <a:pt x="106" y="0"/>
                      </a:lnTo>
                      <a:lnTo>
                        <a:pt x="91" y="2"/>
                      </a:lnTo>
                      <a:lnTo>
                        <a:pt x="70" y="5"/>
                      </a:lnTo>
                      <a:lnTo>
                        <a:pt x="39" y="12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645" name="Freeform 637"/>
                <p:cNvSpPr>
                  <a:spLocks/>
                </p:cNvSpPr>
                <p:nvPr/>
              </p:nvSpPr>
              <p:spPr bwMode="auto">
                <a:xfrm>
                  <a:off x="4873" y="1876"/>
                  <a:ext cx="15" cy="71"/>
                </a:xfrm>
                <a:custGeom>
                  <a:avLst/>
                  <a:gdLst>
                    <a:gd name="T0" fmla="*/ 0 w 103"/>
                    <a:gd name="T1" fmla="*/ 0 h 492"/>
                    <a:gd name="T2" fmla="*/ 0 w 103"/>
                    <a:gd name="T3" fmla="*/ 0 h 492"/>
                    <a:gd name="T4" fmla="*/ 0 w 103"/>
                    <a:gd name="T5" fmla="*/ 0 h 492"/>
                    <a:gd name="T6" fmla="*/ 0 w 103"/>
                    <a:gd name="T7" fmla="*/ 0 h 492"/>
                    <a:gd name="T8" fmla="*/ 0 w 103"/>
                    <a:gd name="T9" fmla="*/ 0 h 492"/>
                    <a:gd name="T10" fmla="*/ 0 w 103"/>
                    <a:gd name="T11" fmla="*/ 0 h 492"/>
                    <a:gd name="T12" fmla="*/ 0 w 103"/>
                    <a:gd name="T13" fmla="*/ 0 h 492"/>
                    <a:gd name="T14" fmla="*/ 0 w 103"/>
                    <a:gd name="T15" fmla="*/ 0 h 492"/>
                    <a:gd name="T16" fmla="*/ 0 w 103"/>
                    <a:gd name="T17" fmla="*/ 0 h 492"/>
                    <a:gd name="T18" fmla="*/ 0 w 103"/>
                    <a:gd name="T19" fmla="*/ 0 h 492"/>
                    <a:gd name="T20" fmla="*/ 0 w 103"/>
                    <a:gd name="T21" fmla="*/ 0 h 492"/>
                    <a:gd name="T22" fmla="*/ 0 w 103"/>
                    <a:gd name="T23" fmla="*/ 0 h 492"/>
                    <a:gd name="T24" fmla="*/ 0 w 103"/>
                    <a:gd name="T25" fmla="*/ 0 h 492"/>
                    <a:gd name="T26" fmla="*/ 0 w 103"/>
                    <a:gd name="T27" fmla="*/ 0 h 492"/>
                    <a:gd name="T28" fmla="*/ 0 w 103"/>
                    <a:gd name="T29" fmla="*/ 0 h 492"/>
                    <a:gd name="T30" fmla="*/ 0 w 103"/>
                    <a:gd name="T31" fmla="*/ 0 h 492"/>
                    <a:gd name="T32" fmla="*/ 0 w 103"/>
                    <a:gd name="T33" fmla="*/ 0 h 492"/>
                    <a:gd name="T34" fmla="*/ 0 w 103"/>
                    <a:gd name="T35" fmla="*/ 0 h 492"/>
                    <a:gd name="T36" fmla="*/ 0 w 103"/>
                    <a:gd name="T37" fmla="*/ 0 h 492"/>
                    <a:gd name="T38" fmla="*/ 0 w 103"/>
                    <a:gd name="T39" fmla="*/ 0 h 492"/>
                    <a:gd name="T40" fmla="*/ 0 w 103"/>
                    <a:gd name="T41" fmla="*/ 0 h 492"/>
                    <a:gd name="T42" fmla="*/ 0 w 103"/>
                    <a:gd name="T43" fmla="*/ 0 h 492"/>
                    <a:gd name="T44" fmla="*/ 0 w 103"/>
                    <a:gd name="T45" fmla="*/ 0 h 492"/>
                    <a:gd name="T46" fmla="*/ 0 w 103"/>
                    <a:gd name="T47" fmla="*/ 0 h 492"/>
                    <a:gd name="T48" fmla="*/ 0 w 103"/>
                    <a:gd name="T49" fmla="*/ 0 h 492"/>
                    <a:gd name="T50" fmla="*/ 0 w 103"/>
                    <a:gd name="T51" fmla="*/ 0 h 492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03"/>
                    <a:gd name="T79" fmla="*/ 0 h 492"/>
                    <a:gd name="T80" fmla="*/ 103 w 103"/>
                    <a:gd name="T81" fmla="*/ 492 h 492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03" h="492">
                      <a:moveTo>
                        <a:pt x="32" y="9"/>
                      </a:moveTo>
                      <a:lnTo>
                        <a:pt x="28" y="18"/>
                      </a:lnTo>
                      <a:lnTo>
                        <a:pt x="21" y="47"/>
                      </a:lnTo>
                      <a:lnTo>
                        <a:pt x="12" y="90"/>
                      </a:lnTo>
                      <a:lnTo>
                        <a:pt x="4" y="149"/>
                      </a:lnTo>
                      <a:lnTo>
                        <a:pt x="0" y="220"/>
                      </a:lnTo>
                      <a:lnTo>
                        <a:pt x="0" y="303"/>
                      </a:lnTo>
                      <a:lnTo>
                        <a:pt x="9" y="394"/>
                      </a:lnTo>
                      <a:lnTo>
                        <a:pt x="27" y="492"/>
                      </a:lnTo>
                      <a:lnTo>
                        <a:pt x="98" y="489"/>
                      </a:lnTo>
                      <a:lnTo>
                        <a:pt x="95" y="474"/>
                      </a:lnTo>
                      <a:lnTo>
                        <a:pt x="88" y="434"/>
                      </a:lnTo>
                      <a:lnTo>
                        <a:pt x="80" y="375"/>
                      </a:lnTo>
                      <a:lnTo>
                        <a:pt x="72" y="303"/>
                      </a:lnTo>
                      <a:lnTo>
                        <a:pt x="68" y="224"/>
                      </a:lnTo>
                      <a:lnTo>
                        <a:pt x="70" y="144"/>
                      </a:lnTo>
                      <a:lnTo>
                        <a:pt x="81" y="68"/>
                      </a:lnTo>
                      <a:lnTo>
                        <a:pt x="103" y="5"/>
                      </a:lnTo>
                      <a:lnTo>
                        <a:pt x="103" y="4"/>
                      </a:lnTo>
                      <a:lnTo>
                        <a:pt x="103" y="3"/>
                      </a:lnTo>
                      <a:lnTo>
                        <a:pt x="100" y="1"/>
                      </a:lnTo>
                      <a:lnTo>
                        <a:pt x="97" y="0"/>
                      </a:lnTo>
                      <a:lnTo>
                        <a:pt x="89" y="0"/>
                      </a:lnTo>
                      <a:lnTo>
                        <a:pt x="75" y="0"/>
                      </a:lnTo>
                      <a:lnTo>
                        <a:pt x="57" y="3"/>
                      </a:lnTo>
                      <a:lnTo>
                        <a:pt x="32" y="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646" name="Freeform 638"/>
                <p:cNvSpPr>
                  <a:spLocks/>
                </p:cNvSpPr>
                <p:nvPr/>
              </p:nvSpPr>
              <p:spPr bwMode="auto">
                <a:xfrm>
                  <a:off x="4874" y="1883"/>
                  <a:ext cx="12" cy="56"/>
                </a:xfrm>
                <a:custGeom>
                  <a:avLst/>
                  <a:gdLst>
                    <a:gd name="T0" fmla="*/ 0 w 82"/>
                    <a:gd name="T1" fmla="*/ 0 h 390"/>
                    <a:gd name="T2" fmla="*/ 0 w 82"/>
                    <a:gd name="T3" fmla="*/ 0 h 390"/>
                    <a:gd name="T4" fmla="*/ 0 w 82"/>
                    <a:gd name="T5" fmla="*/ 0 h 390"/>
                    <a:gd name="T6" fmla="*/ 0 w 82"/>
                    <a:gd name="T7" fmla="*/ 0 h 390"/>
                    <a:gd name="T8" fmla="*/ 0 w 82"/>
                    <a:gd name="T9" fmla="*/ 0 h 390"/>
                    <a:gd name="T10" fmla="*/ 0 w 82"/>
                    <a:gd name="T11" fmla="*/ 0 h 390"/>
                    <a:gd name="T12" fmla="*/ 0 w 82"/>
                    <a:gd name="T13" fmla="*/ 0 h 390"/>
                    <a:gd name="T14" fmla="*/ 0 w 82"/>
                    <a:gd name="T15" fmla="*/ 0 h 390"/>
                    <a:gd name="T16" fmla="*/ 0 w 82"/>
                    <a:gd name="T17" fmla="*/ 0 h 390"/>
                    <a:gd name="T18" fmla="*/ 0 w 82"/>
                    <a:gd name="T19" fmla="*/ 0 h 390"/>
                    <a:gd name="T20" fmla="*/ 0 w 82"/>
                    <a:gd name="T21" fmla="*/ 0 h 390"/>
                    <a:gd name="T22" fmla="*/ 0 w 82"/>
                    <a:gd name="T23" fmla="*/ 0 h 390"/>
                    <a:gd name="T24" fmla="*/ 0 w 82"/>
                    <a:gd name="T25" fmla="*/ 0 h 390"/>
                    <a:gd name="T26" fmla="*/ 0 w 82"/>
                    <a:gd name="T27" fmla="*/ 0 h 390"/>
                    <a:gd name="T28" fmla="*/ 0 w 82"/>
                    <a:gd name="T29" fmla="*/ 0 h 390"/>
                    <a:gd name="T30" fmla="*/ 0 w 82"/>
                    <a:gd name="T31" fmla="*/ 0 h 390"/>
                    <a:gd name="T32" fmla="*/ 0 w 82"/>
                    <a:gd name="T33" fmla="*/ 0 h 390"/>
                    <a:gd name="T34" fmla="*/ 0 w 82"/>
                    <a:gd name="T35" fmla="*/ 0 h 390"/>
                    <a:gd name="T36" fmla="*/ 0 w 82"/>
                    <a:gd name="T37" fmla="*/ 0 h 390"/>
                    <a:gd name="T38" fmla="*/ 0 w 82"/>
                    <a:gd name="T39" fmla="*/ 0 h 390"/>
                    <a:gd name="T40" fmla="*/ 0 w 82"/>
                    <a:gd name="T41" fmla="*/ 0 h 390"/>
                    <a:gd name="T42" fmla="*/ 0 w 82"/>
                    <a:gd name="T43" fmla="*/ 0 h 390"/>
                    <a:gd name="T44" fmla="*/ 0 w 82"/>
                    <a:gd name="T45" fmla="*/ 0 h 390"/>
                    <a:gd name="T46" fmla="*/ 0 w 82"/>
                    <a:gd name="T47" fmla="*/ 0 h 390"/>
                    <a:gd name="T48" fmla="*/ 0 w 82"/>
                    <a:gd name="T49" fmla="*/ 0 h 390"/>
                    <a:gd name="T50" fmla="*/ 0 w 82"/>
                    <a:gd name="T51" fmla="*/ 0 h 390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82"/>
                    <a:gd name="T79" fmla="*/ 0 h 390"/>
                    <a:gd name="T80" fmla="*/ 82 w 82"/>
                    <a:gd name="T81" fmla="*/ 390 h 390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82" h="390">
                      <a:moveTo>
                        <a:pt x="25" y="8"/>
                      </a:moveTo>
                      <a:lnTo>
                        <a:pt x="23" y="16"/>
                      </a:lnTo>
                      <a:lnTo>
                        <a:pt x="17" y="38"/>
                      </a:lnTo>
                      <a:lnTo>
                        <a:pt x="11" y="72"/>
                      </a:lnTo>
                      <a:lnTo>
                        <a:pt x="4" y="118"/>
                      </a:lnTo>
                      <a:lnTo>
                        <a:pt x="0" y="174"/>
                      </a:lnTo>
                      <a:lnTo>
                        <a:pt x="0" y="240"/>
                      </a:lnTo>
                      <a:lnTo>
                        <a:pt x="7" y="312"/>
                      </a:lnTo>
                      <a:lnTo>
                        <a:pt x="22" y="390"/>
                      </a:lnTo>
                      <a:lnTo>
                        <a:pt x="78" y="387"/>
                      </a:lnTo>
                      <a:lnTo>
                        <a:pt x="76" y="375"/>
                      </a:lnTo>
                      <a:lnTo>
                        <a:pt x="70" y="343"/>
                      </a:lnTo>
                      <a:lnTo>
                        <a:pt x="63" y="297"/>
                      </a:lnTo>
                      <a:lnTo>
                        <a:pt x="57" y="240"/>
                      </a:lnTo>
                      <a:lnTo>
                        <a:pt x="54" y="178"/>
                      </a:lnTo>
                      <a:lnTo>
                        <a:pt x="56" y="113"/>
                      </a:lnTo>
                      <a:lnTo>
                        <a:pt x="64" y="55"/>
                      </a:lnTo>
                      <a:lnTo>
                        <a:pt x="82" y="4"/>
                      </a:lnTo>
                      <a:lnTo>
                        <a:pt x="82" y="2"/>
                      </a:lnTo>
                      <a:lnTo>
                        <a:pt x="80" y="1"/>
                      </a:lnTo>
                      <a:lnTo>
                        <a:pt x="77" y="0"/>
                      </a:lnTo>
                      <a:lnTo>
                        <a:pt x="70" y="0"/>
                      </a:lnTo>
                      <a:lnTo>
                        <a:pt x="60" y="1"/>
                      </a:lnTo>
                      <a:lnTo>
                        <a:pt x="46" y="3"/>
                      </a:lnTo>
                      <a:lnTo>
                        <a:pt x="25" y="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647" name="Freeform 639"/>
                <p:cNvSpPr>
                  <a:spLocks/>
                </p:cNvSpPr>
                <p:nvPr/>
              </p:nvSpPr>
              <p:spPr bwMode="auto">
                <a:xfrm>
                  <a:off x="4875" y="1890"/>
                  <a:ext cx="8" cy="41"/>
                </a:xfrm>
                <a:custGeom>
                  <a:avLst/>
                  <a:gdLst>
                    <a:gd name="T0" fmla="*/ 0 w 59"/>
                    <a:gd name="T1" fmla="*/ 0 h 288"/>
                    <a:gd name="T2" fmla="*/ 0 w 59"/>
                    <a:gd name="T3" fmla="*/ 0 h 288"/>
                    <a:gd name="T4" fmla="*/ 0 w 59"/>
                    <a:gd name="T5" fmla="*/ 0 h 288"/>
                    <a:gd name="T6" fmla="*/ 0 w 59"/>
                    <a:gd name="T7" fmla="*/ 0 h 288"/>
                    <a:gd name="T8" fmla="*/ 0 w 59"/>
                    <a:gd name="T9" fmla="*/ 0 h 288"/>
                    <a:gd name="T10" fmla="*/ 0 w 59"/>
                    <a:gd name="T11" fmla="*/ 0 h 288"/>
                    <a:gd name="T12" fmla="*/ 0 w 59"/>
                    <a:gd name="T13" fmla="*/ 0 h 288"/>
                    <a:gd name="T14" fmla="*/ 0 w 59"/>
                    <a:gd name="T15" fmla="*/ 0 h 288"/>
                    <a:gd name="T16" fmla="*/ 0 w 59"/>
                    <a:gd name="T17" fmla="*/ 0 h 288"/>
                    <a:gd name="T18" fmla="*/ 0 w 59"/>
                    <a:gd name="T19" fmla="*/ 0 h 288"/>
                    <a:gd name="T20" fmla="*/ 0 w 59"/>
                    <a:gd name="T21" fmla="*/ 0 h 288"/>
                    <a:gd name="T22" fmla="*/ 0 w 59"/>
                    <a:gd name="T23" fmla="*/ 0 h 288"/>
                    <a:gd name="T24" fmla="*/ 0 w 59"/>
                    <a:gd name="T25" fmla="*/ 0 h 288"/>
                    <a:gd name="T26" fmla="*/ 0 w 59"/>
                    <a:gd name="T27" fmla="*/ 0 h 288"/>
                    <a:gd name="T28" fmla="*/ 0 w 59"/>
                    <a:gd name="T29" fmla="*/ 0 h 288"/>
                    <a:gd name="T30" fmla="*/ 0 w 59"/>
                    <a:gd name="T31" fmla="*/ 0 h 288"/>
                    <a:gd name="T32" fmla="*/ 0 w 59"/>
                    <a:gd name="T33" fmla="*/ 0 h 288"/>
                    <a:gd name="T34" fmla="*/ 0 w 59"/>
                    <a:gd name="T35" fmla="*/ 0 h 288"/>
                    <a:gd name="T36" fmla="*/ 0 w 59"/>
                    <a:gd name="T37" fmla="*/ 0 h 288"/>
                    <a:gd name="T38" fmla="*/ 0 w 59"/>
                    <a:gd name="T39" fmla="*/ 0 h 288"/>
                    <a:gd name="T40" fmla="*/ 0 w 59"/>
                    <a:gd name="T41" fmla="*/ 0 h 288"/>
                    <a:gd name="T42" fmla="*/ 0 w 59"/>
                    <a:gd name="T43" fmla="*/ 0 h 288"/>
                    <a:gd name="T44" fmla="*/ 0 w 59"/>
                    <a:gd name="T45" fmla="*/ 0 h 288"/>
                    <a:gd name="T46" fmla="*/ 0 w 59"/>
                    <a:gd name="T47" fmla="*/ 0 h 288"/>
                    <a:gd name="T48" fmla="*/ 0 w 59"/>
                    <a:gd name="T49" fmla="*/ 0 h 288"/>
                    <a:gd name="T50" fmla="*/ 0 w 59"/>
                    <a:gd name="T51" fmla="*/ 0 h 288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59"/>
                    <a:gd name="T79" fmla="*/ 0 h 288"/>
                    <a:gd name="T80" fmla="*/ 59 w 59"/>
                    <a:gd name="T81" fmla="*/ 288 h 288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59" h="288">
                      <a:moveTo>
                        <a:pt x="18" y="6"/>
                      </a:moveTo>
                      <a:lnTo>
                        <a:pt x="17" y="11"/>
                      </a:lnTo>
                      <a:lnTo>
                        <a:pt x="13" y="27"/>
                      </a:lnTo>
                      <a:lnTo>
                        <a:pt x="7" y="53"/>
                      </a:lnTo>
                      <a:lnTo>
                        <a:pt x="2" y="87"/>
                      </a:lnTo>
                      <a:lnTo>
                        <a:pt x="0" y="130"/>
                      </a:lnTo>
                      <a:lnTo>
                        <a:pt x="0" y="177"/>
                      </a:lnTo>
                      <a:lnTo>
                        <a:pt x="5" y="231"/>
                      </a:lnTo>
                      <a:lnTo>
                        <a:pt x="16" y="288"/>
                      </a:lnTo>
                      <a:lnTo>
                        <a:pt x="57" y="286"/>
                      </a:lnTo>
                      <a:lnTo>
                        <a:pt x="56" y="278"/>
                      </a:lnTo>
                      <a:lnTo>
                        <a:pt x="51" y="254"/>
                      </a:lnTo>
                      <a:lnTo>
                        <a:pt x="47" y="219"/>
                      </a:lnTo>
                      <a:lnTo>
                        <a:pt x="42" y="177"/>
                      </a:lnTo>
                      <a:lnTo>
                        <a:pt x="40" y="131"/>
                      </a:lnTo>
                      <a:lnTo>
                        <a:pt x="41" y="84"/>
                      </a:lnTo>
                      <a:lnTo>
                        <a:pt x="47" y="40"/>
                      </a:lnTo>
                      <a:lnTo>
                        <a:pt x="59" y="3"/>
                      </a:lnTo>
                      <a:lnTo>
                        <a:pt x="59" y="2"/>
                      </a:lnTo>
                      <a:lnTo>
                        <a:pt x="58" y="1"/>
                      </a:lnTo>
                      <a:lnTo>
                        <a:pt x="56" y="0"/>
                      </a:lnTo>
                      <a:lnTo>
                        <a:pt x="51" y="0"/>
                      </a:lnTo>
                      <a:lnTo>
                        <a:pt x="45" y="0"/>
                      </a:lnTo>
                      <a:lnTo>
                        <a:pt x="33" y="2"/>
                      </a:lnTo>
                      <a:lnTo>
                        <a:pt x="18" y="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648" name="Freeform 640"/>
                <p:cNvSpPr>
                  <a:spLocks/>
                </p:cNvSpPr>
                <p:nvPr/>
              </p:nvSpPr>
              <p:spPr bwMode="auto">
                <a:xfrm>
                  <a:off x="4994" y="1850"/>
                  <a:ext cx="28" cy="111"/>
                </a:xfrm>
                <a:custGeom>
                  <a:avLst/>
                  <a:gdLst>
                    <a:gd name="T0" fmla="*/ 0 w 198"/>
                    <a:gd name="T1" fmla="*/ 0 h 779"/>
                    <a:gd name="T2" fmla="*/ 0 w 198"/>
                    <a:gd name="T3" fmla="*/ 0 h 779"/>
                    <a:gd name="T4" fmla="*/ 0 w 198"/>
                    <a:gd name="T5" fmla="*/ 0 h 779"/>
                    <a:gd name="T6" fmla="*/ 0 w 198"/>
                    <a:gd name="T7" fmla="*/ 0 h 779"/>
                    <a:gd name="T8" fmla="*/ 0 w 198"/>
                    <a:gd name="T9" fmla="*/ 0 h 779"/>
                    <a:gd name="T10" fmla="*/ 0 w 198"/>
                    <a:gd name="T11" fmla="*/ 0 h 779"/>
                    <a:gd name="T12" fmla="*/ 0 w 198"/>
                    <a:gd name="T13" fmla="*/ 0 h 779"/>
                    <a:gd name="T14" fmla="*/ 0 w 198"/>
                    <a:gd name="T15" fmla="*/ 0 h 779"/>
                    <a:gd name="T16" fmla="*/ 0 w 198"/>
                    <a:gd name="T17" fmla="*/ 0 h 779"/>
                    <a:gd name="T18" fmla="*/ 0 w 198"/>
                    <a:gd name="T19" fmla="*/ 0 h 779"/>
                    <a:gd name="T20" fmla="*/ 0 w 198"/>
                    <a:gd name="T21" fmla="*/ 0 h 779"/>
                    <a:gd name="T22" fmla="*/ 0 w 198"/>
                    <a:gd name="T23" fmla="*/ 0 h 779"/>
                    <a:gd name="T24" fmla="*/ 0 w 198"/>
                    <a:gd name="T25" fmla="*/ 0 h 779"/>
                    <a:gd name="T26" fmla="*/ 0 w 198"/>
                    <a:gd name="T27" fmla="*/ 0 h 779"/>
                    <a:gd name="T28" fmla="*/ 0 w 198"/>
                    <a:gd name="T29" fmla="*/ 0 h 779"/>
                    <a:gd name="T30" fmla="*/ 0 w 198"/>
                    <a:gd name="T31" fmla="*/ 0 h 779"/>
                    <a:gd name="T32" fmla="*/ 0 w 198"/>
                    <a:gd name="T33" fmla="*/ 0 h 779"/>
                    <a:gd name="T34" fmla="*/ 0 w 198"/>
                    <a:gd name="T35" fmla="*/ 0 h 779"/>
                    <a:gd name="T36" fmla="*/ 0 w 198"/>
                    <a:gd name="T37" fmla="*/ 0 h 779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98"/>
                    <a:gd name="T58" fmla="*/ 0 h 779"/>
                    <a:gd name="T59" fmla="*/ 198 w 198"/>
                    <a:gd name="T60" fmla="*/ 779 h 779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98" h="779">
                      <a:moveTo>
                        <a:pt x="198" y="6"/>
                      </a:moveTo>
                      <a:lnTo>
                        <a:pt x="194" y="12"/>
                      </a:lnTo>
                      <a:lnTo>
                        <a:pt x="180" y="31"/>
                      </a:lnTo>
                      <a:lnTo>
                        <a:pt x="163" y="72"/>
                      </a:lnTo>
                      <a:lnTo>
                        <a:pt x="146" y="138"/>
                      </a:lnTo>
                      <a:lnTo>
                        <a:pt x="132" y="236"/>
                      </a:lnTo>
                      <a:lnTo>
                        <a:pt x="125" y="373"/>
                      </a:lnTo>
                      <a:lnTo>
                        <a:pt x="130" y="551"/>
                      </a:lnTo>
                      <a:lnTo>
                        <a:pt x="148" y="779"/>
                      </a:lnTo>
                      <a:lnTo>
                        <a:pt x="37" y="779"/>
                      </a:lnTo>
                      <a:lnTo>
                        <a:pt x="34" y="756"/>
                      </a:lnTo>
                      <a:lnTo>
                        <a:pt x="23" y="693"/>
                      </a:lnTo>
                      <a:lnTo>
                        <a:pt x="13" y="599"/>
                      </a:lnTo>
                      <a:lnTo>
                        <a:pt x="4" y="483"/>
                      </a:lnTo>
                      <a:lnTo>
                        <a:pt x="0" y="357"/>
                      </a:lnTo>
                      <a:lnTo>
                        <a:pt x="7" y="227"/>
                      </a:lnTo>
                      <a:lnTo>
                        <a:pt x="27" y="105"/>
                      </a:lnTo>
                      <a:lnTo>
                        <a:pt x="65" y="0"/>
                      </a:lnTo>
                      <a:lnTo>
                        <a:pt x="198" y="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649" name="Freeform 641"/>
                <p:cNvSpPr>
                  <a:spLocks/>
                </p:cNvSpPr>
                <p:nvPr/>
              </p:nvSpPr>
              <p:spPr bwMode="auto">
                <a:xfrm>
                  <a:off x="4995" y="1857"/>
                  <a:ext cx="24" cy="96"/>
                </a:xfrm>
                <a:custGeom>
                  <a:avLst/>
                  <a:gdLst>
                    <a:gd name="T0" fmla="*/ 0 w 169"/>
                    <a:gd name="T1" fmla="*/ 0 h 666"/>
                    <a:gd name="T2" fmla="*/ 0 w 169"/>
                    <a:gd name="T3" fmla="*/ 0 h 666"/>
                    <a:gd name="T4" fmla="*/ 0 w 169"/>
                    <a:gd name="T5" fmla="*/ 0 h 666"/>
                    <a:gd name="T6" fmla="*/ 0 w 169"/>
                    <a:gd name="T7" fmla="*/ 0 h 666"/>
                    <a:gd name="T8" fmla="*/ 0 w 169"/>
                    <a:gd name="T9" fmla="*/ 0 h 666"/>
                    <a:gd name="T10" fmla="*/ 0 w 169"/>
                    <a:gd name="T11" fmla="*/ 0 h 666"/>
                    <a:gd name="T12" fmla="*/ 0 w 169"/>
                    <a:gd name="T13" fmla="*/ 0 h 666"/>
                    <a:gd name="T14" fmla="*/ 0 w 169"/>
                    <a:gd name="T15" fmla="*/ 0 h 666"/>
                    <a:gd name="T16" fmla="*/ 0 w 169"/>
                    <a:gd name="T17" fmla="*/ 0 h 666"/>
                    <a:gd name="T18" fmla="*/ 0 w 169"/>
                    <a:gd name="T19" fmla="*/ 0 h 666"/>
                    <a:gd name="T20" fmla="*/ 0 w 169"/>
                    <a:gd name="T21" fmla="*/ 0 h 666"/>
                    <a:gd name="T22" fmla="*/ 0 w 169"/>
                    <a:gd name="T23" fmla="*/ 0 h 666"/>
                    <a:gd name="T24" fmla="*/ 0 w 169"/>
                    <a:gd name="T25" fmla="*/ 0 h 666"/>
                    <a:gd name="T26" fmla="*/ 0 w 169"/>
                    <a:gd name="T27" fmla="*/ 0 h 666"/>
                    <a:gd name="T28" fmla="*/ 0 w 169"/>
                    <a:gd name="T29" fmla="*/ 0 h 666"/>
                    <a:gd name="T30" fmla="*/ 0 w 169"/>
                    <a:gd name="T31" fmla="*/ 0 h 666"/>
                    <a:gd name="T32" fmla="*/ 0 w 169"/>
                    <a:gd name="T33" fmla="*/ 0 h 666"/>
                    <a:gd name="T34" fmla="*/ 0 w 169"/>
                    <a:gd name="T35" fmla="*/ 0 h 666"/>
                    <a:gd name="T36" fmla="*/ 0 w 169"/>
                    <a:gd name="T37" fmla="*/ 0 h 66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69"/>
                    <a:gd name="T58" fmla="*/ 0 h 666"/>
                    <a:gd name="T59" fmla="*/ 169 w 169"/>
                    <a:gd name="T60" fmla="*/ 666 h 666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69" h="666">
                      <a:moveTo>
                        <a:pt x="169" y="5"/>
                      </a:moveTo>
                      <a:lnTo>
                        <a:pt x="164" y="10"/>
                      </a:lnTo>
                      <a:lnTo>
                        <a:pt x="154" y="27"/>
                      </a:lnTo>
                      <a:lnTo>
                        <a:pt x="139" y="61"/>
                      </a:lnTo>
                      <a:lnTo>
                        <a:pt x="124" y="118"/>
                      </a:lnTo>
                      <a:lnTo>
                        <a:pt x="113" y="201"/>
                      </a:lnTo>
                      <a:lnTo>
                        <a:pt x="107" y="318"/>
                      </a:lnTo>
                      <a:lnTo>
                        <a:pt x="110" y="470"/>
                      </a:lnTo>
                      <a:lnTo>
                        <a:pt x="126" y="666"/>
                      </a:lnTo>
                      <a:lnTo>
                        <a:pt x="31" y="666"/>
                      </a:lnTo>
                      <a:lnTo>
                        <a:pt x="28" y="646"/>
                      </a:lnTo>
                      <a:lnTo>
                        <a:pt x="20" y="592"/>
                      </a:lnTo>
                      <a:lnTo>
                        <a:pt x="11" y="512"/>
                      </a:lnTo>
                      <a:lnTo>
                        <a:pt x="3" y="413"/>
                      </a:lnTo>
                      <a:lnTo>
                        <a:pt x="0" y="305"/>
                      </a:lnTo>
                      <a:lnTo>
                        <a:pt x="6" y="195"/>
                      </a:lnTo>
                      <a:lnTo>
                        <a:pt x="23" y="90"/>
                      </a:lnTo>
                      <a:lnTo>
                        <a:pt x="55" y="0"/>
                      </a:lnTo>
                      <a:lnTo>
                        <a:pt x="169" y="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650" name="Freeform 642"/>
                <p:cNvSpPr>
                  <a:spLocks/>
                </p:cNvSpPr>
                <p:nvPr/>
              </p:nvSpPr>
              <p:spPr bwMode="auto">
                <a:xfrm>
                  <a:off x="4996" y="1865"/>
                  <a:ext cx="20" cy="79"/>
                </a:xfrm>
                <a:custGeom>
                  <a:avLst/>
                  <a:gdLst>
                    <a:gd name="T0" fmla="*/ 0 w 140"/>
                    <a:gd name="T1" fmla="*/ 0 h 551"/>
                    <a:gd name="T2" fmla="*/ 0 w 140"/>
                    <a:gd name="T3" fmla="*/ 0 h 551"/>
                    <a:gd name="T4" fmla="*/ 0 w 140"/>
                    <a:gd name="T5" fmla="*/ 0 h 551"/>
                    <a:gd name="T6" fmla="*/ 0 w 140"/>
                    <a:gd name="T7" fmla="*/ 0 h 551"/>
                    <a:gd name="T8" fmla="*/ 0 w 140"/>
                    <a:gd name="T9" fmla="*/ 0 h 551"/>
                    <a:gd name="T10" fmla="*/ 0 w 140"/>
                    <a:gd name="T11" fmla="*/ 0 h 551"/>
                    <a:gd name="T12" fmla="*/ 0 w 140"/>
                    <a:gd name="T13" fmla="*/ 0 h 551"/>
                    <a:gd name="T14" fmla="*/ 0 w 140"/>
                    <a:gd name="T15" fmla="*/ 0 h 551"/>
                    <a:gd name="T16" fmla="*/ 0 w 140"/>
                    <a:gd name="T17" fmla="*/ 0 h 551"/>
                    <a:gd name="T18" fmla="*/ 0 w 140"/>
                    <a:gd name="T19" fmla="*/ 0 h 551"/>
                    <a:gd name="T20" fmla="*/ 0 w 140"/>
                    <a:gd name="T21" fmla="*/ 0 h 551"/>
                    <a:gd name="T22" fmla="*/ 0 w 140"/>
                    <a:gd name="T23" fmla="*/ 0 h 551"/>
                    <a:gd name="T24" fmla="*/ 0 w 140"/>
                    <a:gd name="T25" fmla="*/ 0 h 551"/>
                    <a:gd name="T26" fmla="*/ 0 w 140"/>
                    <a:gd name="T27" fmla="*/ 0 h 551"/>
                    <a:gd name="T28" fmla="*/ 0 w 140"/>
                    <a:gd name="T29" fmla="*/ 0 h 551"/>
                    <a:gd name="T30" fmla="*/ 0 w 140"/>
                    <a:gd name="T31" fmla="*/ 0 h 551"/>
                    <a:gd name="T32" fmla="*/ 0 w 140"/>
                    <a:gd name="T33" fmla="*/ 0 h 551"/>
                    <a:gd name="T34" fmla="*/ 0 w 140"/>
                    <a:gd name="T35" fmla="*/ 0 h 551"/>
                    <a:gd name="T36" fmla="*/ 0 w 140"/>
                    <a:gd name="T37" fmla="*/ 0 h 551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40"/>
                    <a:gd name="T58" fmla="*/ 0 h 551"/>
                    <a:gd name="T59" fmla="*/ 140 w 140"/>
                    <a:gd name="T60" fmla="*/ 551 h 551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40" h="551">
                      <a:moveTo>
                        <a:pt x="140" y="5"/>
                      </a:moveTo>
                      <a:lnTo>
                        <a:pt x="136" y="8"/>
                      </a:lnTo>
                      <a:lnTo>
                        <a:pt x="127" y="23"/>
                      </a:lnTo>
                      <a:lnTo>
                        <a:pt x="116" y="51"/>
                      </a:lnTo>
                      <a:lnTo>
                        <a:pt x="103" y="98"/>
                      </a:lnTo>
                      <a:lnTo>
                        <a:pt x="94" y="167"/>
                      </a:lnTo>
                      <a:lnTo>
                        <a:pt x="90" y="264"/>
                      </a:lnTo>
                      <a:lnTo>
                        <a:pt x="92" y="390"/>
                      </a:lnTo>
                      <a:lnTo>
                        <a:pt x="106" y="551"/>
                      </a:lnTo>
                      <a:lnTo>
                        <a:pt x="27" y="551"/>
                      </a:lnTo>
                      <a:lnTo>
                        <a:pt x="24" y="535"/>
                      </a:lnTo>
                      <a:lnTo>
                        <a:pt x="17" y="490"/>
                      </a:lnTo>
                      <a:lnTo>
                        <a:pt x="9" y="423"/>
                      </a:lnTo>
                      <a:lnTo>
                        <a:pt x="3" y="342"/>
                      </a:lnTo>
                      <a:lnTo>
                        <a:pt x="0" y="252"/>
                      </a:lnTo>
                      <a:lnTo>
                        <a:pt x="5" y="161"/>
                      </a:lnTo>
                      <a:lnTo>
                        <a:pt x="20" y="75"/>
                      </a:lnTo>
                      <a:lnTo>
                        <a:pt x="46" y="0"/>
                      </a:lnTo>
                      <a:lnTo>
                        <a:pt x="140" y="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651" name="Freeform 643"/>
                <p:cNvSpPr>
                  <a:spLocks/>
                </p:cNvSpPr>
                <p:nvPr/>
              </p:nvSpPr>
              <p:spPr bwMode="auto">
                <a:xfrm>
                  <a:off x="4997" y="1873"/>
                  <a:ext cx="16" cy="62"/>
                </a:xfrm>
                <a:custGeom>
                  <a:avLst/>
                  <a:gdLst>
                    <a:gd name="T0" fmla="*/ 0 w 111"/>
                    <a:gd name="T1" fmla="*/ 0 h 437"/>
                    <a:gd name="T2" fmla="*/ 0 w 111"/>
                    <a:gd name="T3" fmla="*/ 0 h 437"/>
                    <a:gd name="T4" fmla="*/ 0 w 111"/>
                    <a:gd name="T5" fmla="*/ 0 h 437"/>
                    <a:gd name="T6" fmla="*/ 0 w 111"/>
                    <a:gd name="T7" fmla="*/ 0 h 437"/>
                    <a:gd name="T8" fmla="*/ 0 w 111"/>
                    <a:gd name="T9" fmla="*/ 0 h 437"/>
                    <a:gd name="T10" fmla="*/ 0 w 111"/>
                    <a:gd name="T11" fmla="*/ 0 h 437"/>
                    <a:gd name="T12" fmla="*/ 0 w 111"/>
                    <a:gd name="T13" fmla="*/ 0 h 437"/>
                    <a:gd name="T14" fmla="*/ 0 w 111"/>
                    <a:gd name="T15" fmla="*/ 0 h 437"/>
                    <a:gd name="T16" fmla="*/ 0 w 111"/>
                    <a:gd name="T17" fmla="*/ 0 h 437"/>
                    <a:gd name="T18" fmla="*/ 0 w 111"/>
                    <a:gd name="T19" fmla="*/ 0 h 437"/>
                    <a:gd name="T20" fmla="*/ 0 w 111"/>
                    <a:gd name="T21" fmla="*/ 0 h 437"/>
                    <a:gd name="T22" fmla="*/ 0 w 111"/>
                    <a:gd name="T23" fmla="*/ 0 h 437"/>
                    <a:gd name="T24" fmla="*/ 0 w 111"/>
                    <a:gd name="T25" fmla="*/ 0 h 437"/>
                    <a:gd name="T26" fmla="*/ 0 w 111"/>
                    <a:gd name="T27" fmla="*/ 0 h 437"/>
                    <a:gd name="T28" fmla="*/ 0 w 111"/>
                    <a:gd name="T29" fmla="*/ 0 h 437"/>
                    <a:gd name="T30" fmla="*/ 0 w 111"/>
                    <a:gd name="T31" fmla="*/ 0 h 437"/>
                    <a:gd name="T32" fmla="*/ 0 w 111"/>
                    <a:gd name="T33" fmla="*/ 0 h 437"/>
                    <a:gd name="T34" fmla="*/ 0 w 111"/>
                    <a:gd name="T35" fmla="*/ 0 h 437"/>
                    <a:gd name="T36" fmla="*/ 0 w 111"/>
                    <a:gd name="T37" fmla="*/ 0 h 437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11"/>
                    <a:gd name="T58" fmla="*/ 0 h 437"/>
                    <a:gd name="T59" fmla="*/ 111 w 111"/>
                    <a:gd name="T60" fmla="*/ 437 h 437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11" h="437">
                      <a:moveTo>
                        <a:pt x="111" y="4"/>
                      </a:moveTo>
                      <a:lnTo>
                        <a:pt x="108" y="7"/>
                      </a:lnTo>
                      <a:lnTo>
                        <a:pt x="101" y="18"/>
                      </a:lnTo>
                      <a:lnTo>
                        <a:pt x="92" y="41"/>
                      </a:lnTo>
                      <a:lnTo>
                        <a:pt x="82" y="77"/>
                      </a:lnTo>
                      <a:lnTo>
                        <a:pt x="75" y="133"/>
                      </a:lnTo>
                      <a:lnTo>
                        <a:pt x="70" y="208"/>
                      </a:lnTo>
                      <a:lnTo>
                        <a:pt x="72" y="309"/>
                      </a:lnTo>
                      <a:lnTo>
                        <a:pt x="83" y="437"/>
                      </a:lnTo>
                      <a:lnTo>
                        <a:pt x="21" y="437"/>
                      </a:lnTo>
                      <a:lnTo>
                        <a:pt x="19" y="424"/>
                      </a:lnTo>
                      <a:lnTo>
                        <a:pt x="13" y="389"/>
                      </a:lnTo>
                      <a:lnTo>
                        <a:pt x="7" y="336"/>
                      </a:lnTo>
                      <a:lnTo>
                        <a:pt x="3" y="272"/>
                      </a:lnTo>
                      <a:lnTo>
                        <a:pt x="0" y="200"/>
                      </a:lnTo>
                      <a:lnTo>
                        <a:pt x="5" y="128"/>
                      </a:lnTo>
                      <a:lnTo>
                        <a:pt x="16" y="59"/>
                      </a:lnTo>
                      <a:lnTo>
                        <a:pt x="37" y="0"/>
                      </a:lnTo>
                      <a:lnTo>
                        <a:pt x="111" y="4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652" name="Freeform 644"/>
                <p:cNvSpPr>
                  <a:spLocks/>
                </p:cNvSpPr>
                <p:nvPr/>
              </p:nvSpPr>
              <p:spPr bwMode="auto">
                <a:xfrm>
                  <a:off x="4998" y="1881"/>
                  <a:ext cx="12" cy="46"/>
                </a:xfrm>
                <a:custGeom>
                  <a:avLst/>
                  <a:gdLst>
                    <a:gd name="T0" fmla="*/ 0 w 82"/>
                    <a:gd name="T1" fmla="*/ 0 h 322"/>
                    <a:gd name="T2" fmla="*/ 0 w 82"/>
                    <a:gd name="T3" fmla="*/ 0 h 322"/>
                    <a:gd name="T4" fmla="*/ 0 w 82"/>
                    <a:gd name="T5" fmla="*/ 0 h 322"/>
                    <a:gd name="T6" fmla="*/ 0 w 82"/>
                    <a:gd name="T7" fmla="*/ 0 h 322"/>
                    <a:gd name="T8" fmla="*/ 0 w 82"/>
                    <a:gd name="T9" fmla="*/ 0 h 322"/>
                    <a:gd name="T10" fmla="*/ 0 w 82"/>
                    <a:gd name="T11" fmla="*/ 0 h 322"/>
                    <a:gd name="T12" fmla="*/ 0 w 82"/>
                    <a:gd name="T13" fmla="*/ 0 h 322"/>
                    <a:gd name="T14" fmla="*/ 0 w 82"/>
                    <a:gd name="T15" fmla="*/ 0 h 322"/>
                    <a:gd name="T16" fmla="*/ 0 w 82"/>
                    <a:gd name="T17" fmla="*/ 0 h 322"/>
                    <a:gd name="T18" fmla="*/ 0 w 82"/>
                    <a:gd name="T19" fmla="*/ 0 h 322"/>
                    <a:gd name="T20" fmla="*/ 0 w 82"/>
                    <a:gd name="T21" fmla="*/ 0 h 322"/>
                    <a:gd name="T22" fmla="*/ 0 w 82"/>
                    <a:gd name="T23" fmla="*/ 0 h 322"/>
                    <a:gd name="T24" fmla="*/ 0 w 82"/>
                    <a:gd name="T25" fmla="*/ 0 h 322"/>
                    <a:gd name="T26" fmla="*/ 0 w 82"/>
                    <a:gd name="T27" fmla="*/ 0 h 322"/>
                    <a:gd name="T28" fmla="*/ 0 w 82"/>
                    <a:gd name="T29" fmla="*/ 0 h 322"/>
                    <a:gd name="T30" fmla="*/ 0 w 82"/>
                    <a:gd name="T31" fmla="*/ 0 h 322"/>
                    <a:gd name="T32" fmla="*/ 0 w 82"/>
                    <a:gd name="T33" fmla="*/ 0 h 322"/>
                    <a:gd name="T34" fmla="*/ 0 w 82"/>
                    <a:gd name="T35" fmla="*/ 0 h 322"/>
                    <a:gd name="T36" fmla="*/ 0 w 82"/>
                    <a:gd name="T37" fmla="*/ 0 h 322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82"/>
                    <a:gd name="T58" fmla="*/ 0 h 322"/>
                    <a:gd name="T59" fmla="*/ 82 w 82"/>
                    <a:gd name="T60" fmla="*/ 322 h 322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82" h="322">
                      <a:moveTo>
                        <a:pt x="82" y="3"/>
                      </a:moveTo>
                      <a:lnTo>
                        <a:pt x="79" y="5"/>
                      </a:lnTo>
                      <a:lnTo>
                        <a:pt x="75" y="13"/>
                      </a:lnTo>
                      <a:lnTo>
                        <a:pt x="67" y="30"/>
                      </a:lnTo>
                      <a:lnTo>
                        <a:pt x="60" y="57"/>
                      </a:lnTo>
                      <a:lnTo>
                        <a:pt x="54" y="98"/>
                      </a:lnTo>
                      <a:lnTo>
                        <a:pt x="52" y="154"/>
                      </a:lnTo>
                      <a:lnTo>
                        <a:pt x="53" y="228"/>
                      </a:lnTo>
                      <a:lnTo>
                        <a:pt x="61" y="322"/>
                      </a:lnTo>
                      <a:lnTo>
                        <a:pt x="15" y="322"/>
                      </a:lnTo>
                      <a:lnTo>
                        <a:pt x="14" y="313"/>
                      </a:lnTo>
                      <a:lnTo>
                        <a:pt x="9" y="287"/>
                      </a:lnTo>
                      <a:lnTo>
                        <a:pt x="5" y="247"/>
                      </a:lnTo>
                      <a:lnTo>
                        <a:pt x="1" y="200"/>
                      </a:lnTo>
                      <a:lnTo>
                        <a:pt x="0" y="147"/>
                      </a:lnTo>
                      <a:lnTo>
                        <a:pt x="3" y="95"/>
                      </a:lnTo>
                      <a:lnTo>
                        <a:pt x="11" y="44"/>
                      </a:lnTo>
                      <a:lnTo>
                        <a:pt x="27" y="0"/>
                      </a:lnTo>
                      <a:lnTo>
                        <a:pt x="82" y="3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653" name="Rectangle 645"/>
                <p:cNvSpPr>
                  <a:spLocks noChangeArrowheads="1"/>
                </p:cNvSpPr>
                <p:nvPr/>
              </p:nvSpPr>
              <p:spPr bwMode="auto">
                <a:xfrm>
                  <a:off x="4846" y="1869"/>
                  <a:ext cx="4" cy="146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charset="0"/>
                    <a:buChar char="r"/>
                    <a:defRPr sz="28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75000"/>
                    <a:buFont typeface="ZapfDingbats" charset="0"/>
                    <a:buChar char="m"/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58654" name="Freeform 646"/>
                <p:cNvSpPr>
                  <a:spLocks/>
                </p:cNvSpPr>
                <p:nvPr/>
              </p:nvSpPr>
              <p:spPr bwMode="auto">
                <a:xfrm>
                  <a:off x="4898" y="1867"/>
                  <a:ext cx="57" cy="67"/>
                </a:xfrm>
                <a:custGeom>
                  <a:avLst/>
                  <a:gdLst>
                    <a:gd name="T0" fmla="*/ 0 w 398"/>
                    <a:gd name="T1" fmla="*/ 0 h 469"/>
                    <a:gd name="T2" fmla="*/ 0 w 398"/>
                    <a:gd name="T3" fmla="*/ 0 h 469"/>
                    <a:gd name="T4" fmla="*/ 0 w 398"/>
                    <a:gd name="T5" fmla="*/ 0 h 469"/>
                    <a:gd name="T6" fmla="*/ 0 w 398"/>
                    <a:gd name="T7" fmla="*/ 0 h 469"/>
                    <a:gd name="T8" fmla="*/ 0 w 398"/>
                    <a:gd name="T9" fmla="*/ 0 h 469"/>
                    <a:gd name="T10" fmla="*/ 0 w 398"/>
                    <a:gd name="T11" fmla="*/ 0 h 469"/>
                    <a:gd name="T12" fmla="*/ 0 w 398"/>
                    <a:gd name="T13" fmla="*/ 0 h 469"/>
                    <a:gd name="T14" fmla="*/ 0 w 398"/>
                    <a:gd name="T15" fmla="*/ 0 h 469"/>
                    <a:gd name="T16" fmla="*/ 0 w 398"/>
                    <a:gd name="T17" fmla="*/ 0 h 469"/>
                    <a:gd name="T18" fmla="*/ 0 w 398"/>
                    <a:gd name="T19" fmla="*/ 0 h 469"/>
                    <a:gd name="T20" fmla="*/ 0 w 398"/>
                    <a:gd name="T21" fmla="*/ 0 h 469"/>
                    <a:gd name="T22" fmla="*/ 0 w 398"/>
                    <a:gd name="T23" fmla="*/ 0 h 469"/>
                    <a:gd name="T24" fmla="*/ 0 w 398"/>
                    <a:gd name="T25" fmla="*/ 0 h 469"/>
                    <a:gd name="T26" fmla="*/ 0 w 398"/>
                    <a:gd name="T27" fmla="*/ 0 h 469"/>
                    <a:gd name="T28" fmla="*/ 0 w 398"/>
                    <a:gd name="T29" fmla="*/ 0 h 469"/>
                    <a:gd name="T30" fmla="*/ 0 w 398"/>
                    <a:gd name="T31" fmla="*/ 0 h 469"/>
                    <a:gd name="T32" fmla="*/ 0 w 398"/>
                    <a:gd name="T33" fmla="*/ 0 h 469"/>
                    <a:gd name="T34" fmla="*/ 0 w 398"/>
                    <a:gd name="T35" fmla="*/ 0 h 469"/>
                    <a:gd name="T36" fmla="*/ 0 w 398"/>
                    <a:gd name="T37" fmla="*/ 0 h 469"/>
                    <a:gd name="T38" fmla="*/ 0 w 398"/>
                    <a:gd name="T39" fmla="*/ 0 h 469"/>
                    <a:gd name="T40" fmla="*/ 0 w 398"/>
                    <a:gd name="T41" fmla="*/ 0 h 469"/>
                    <a:gd name="T42" fmla="*/ 0 w 398"/>
                    <a:gd name="T43" fmla="*/ 0 h 469"/>
                    <a:gd name="T44" fmla="*/ 0 w 398"/>
                    <a:gd name="T45" fmla="*/ 0 h 469"/>
                    <a:gd name="T46" fmla="*/ 0 w 398"/>
                    <a:gd name="T47" fmla="*/ 0 h 469"/>
                    <a:gd name="T48" fmla="*/ 0 w 398"/>
                    <a:gd name="T49" fmla="*/ 0 h 469"/>
                    <a:gd name="T50" fmla="*/ 0 w 398"/>
                    <a:gd name="T51" fmla="*/ 0 h 469"/>
                    <a:gd name="T52" fmla="*/ 0 w 398"/>
                    <a:gd name="T53" fmla="*/ 0 h 469"/>
                    <a:gd name="T54" fmla="*/ 0 w 398"/>
                    <a:gd name="T55" fmla="*/ 0 h 469"/>
                    <a:gd name="T56" fmla="*/ 0 w 398"/>
                    <a:gd name="T57" fmla="*/ 0 h 469"/>
                    <a:gd name="T58" fmla="*/ 0 w 398"/>
                    <a:gd name="T59" fmla="*/ 0 h 469"/>
                    <a:gd name="T60" fmla="*/ 0 w 398"/>
                    <a:gd name="T61" fmla="*/ 0 h 469"/>
                    <a:gd name="T62" fmla="*/ 0 w 398"/>
                    <a:gd name="T63" fmla="*/ 0 h 469"/>
                    <a:gd name="T64" fmla="*/ 0 w 398"/>
                    <a:gd name="T65" fmla="*/ 0 h 469"/>
                    <a:gd name="T66" fmla="*/ 0 w 398"/>
                    <a:gd name="T67" fmla="*/ 0 h 469"/>
                    <a:gd name="T68" fmla="*/ 0 w 398"/>
                    <a:gd name="T69" fmla="*/ 0 h 469"/>
                    <a:gd name="T70" fmla="*/ 0 w 398"/>
                    <a:gd name="T71" fmla="*/ 0 h 469"/>
                    <a:gd name="T72" fmla="*/ 0 w 398"/>
                    <a:gd name="T73" fmla="*/ 0 h 469"/>
                    <a:gd name="T74" fmla="*/ 0 w 398"/>
                    <a:gd name="T75" fmla="*/ 0 h 469"/>
                    <a:gd name="T76" fmla="*/ 0 w 398"/>
                    <a:gd name="T77" fmla="*/ 0 h 469"/>
                    <a:gd name="T78" fmla="*/ 0 w 398"/>
                    <a:gd name="T79" fmla="*/ 0 h 469"/>
                    <a:gd name="T80" fmla="*/ 0 w 398"/>
                    <a:gd name="T81" fmla="*/ 0 h 469"/>
                    <a:gd name="T82" fmla="*/ 0 w 398"/>
                    <a:gd name="T83" fmla="*/ 0 h 469"/>
                    <a:gd name="T84" fmla="*/ 0 w 398"/>
                    <a:gd name="T85" fmla="*/ 0 h 469"/>
                    <a:gd name="T86" fmla="*/ 0 w 398"/>
                    <a:gd name="T87" fmla="*/ 0 h 469"/>
                    <a:gd name="T88" fmla="*/ 0 w 398"/>
                    <a:gd name="T89" fmla="*/ 0 h 469"/>
                    <a:gd name="T90" fmla="*/ 0 w 398"/>
                    <a:gd name="T91" fmla="*/ 0 h 469"/>
                    <a:gd name="T92" fmla="*/ 0 w 398"/>
                    <a:gd name="T93" fmla="*/ 0 h 469"/>
                    <a:gd name="T94" fmla="*/ 0 w 398"/>
                    <a:gd name="T95" fmla="*/ 0 h 469"/>
                    <a:gd name="T96" fmla="*/ 0 w 398"/>
                    <a:gd name="T97" fmla="*/ 0 h 469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w 398"/>
                    <a:gd name="T148" fmla="*/ 0 h 469"/>
                    <a:gd name="T149" fmla="*/ 398 w 398"/>
                    <a:gd name="T150" fmla="*/ 469 h 469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T147" t="T148" r="T149" b="T150"/>
                  <a:pathLst>
                    <a:path w="398" h="469">
                      <a:moveTo>
                        <a:pt x="37" y="44"/>
                      </a:moveTo>
                      <a:lnTo>
                        <a:pt x="33" y="53"/>
                      </a:lnTo>
                      <a:lnTo>
                        <a:pt x="27" y="79"/>
                      </a:lnTo>
                      <a:lnTo>
                        <a:pt x="17" y="120"/>
                      </a:lnTo>
                      <a:lnTo>
                        <a:pt x="8" y="174"/>
                      </a:lnTo>
                      <a:lnTo>
                        <a:pt x="1" y="238"/>
                      </a:lnTo>
                      <a:lnTo>
                        <a:pt x="0" y="309"/>
                      </a:lnTo>
                      <a:lnTo>
                        <a:pt x="7" y="387"/>
                      </a:lnTo>
                      <a:lnTo>
                        <a:pt x="24" y="469"/>
                      </a:lnTo>
                      <a:lnTo>
                        <a:pt x="24" y="466"/>
                      </a:lnTo>
                      <a:lnTo>
                        <a:pt x="24" y="455"/>
                      </a:lnTo>
                      <a:lnTo>
                        <a:pt x="24" y="438"/>
                      </a:lnTo>
                      <a:lnTo>
                        <a:pt x="24" y="417"/>
                      </a:lnTo>
                      <a:lnTo>
                        <a:pt x="27" y="391"/>
                      </a:lnTo>
                      <a:lnTo>
                        <a:pt x="30" y="363"/>
                      </a:lnTo>
                      <a:lnTo>
                        <a:pt x="35" y="332"/>
                      </a:lnTo>
                      <a:lnTo>
                        <a:pt x="41" y="300"/>
                      </a:lnTo>
                      <a:lnTo>
                        <a:pt x="52" y="268"/>
                      </a:lnTo>
                      <a:lnTo>
                        <a:pt x="64" y="237"/>
                      </a:lnTo>
                      <a:lnTo>
                        <a:pt x="79" y="207"/>
                      </a:lnTo>
                      <a:lnTo>
                        <a:pt x="99" y="179"/>
                      </a:lnTo>
                      <a:lnTo>
                        <a:pt x="123" y="155"/>
                      </a:lnTo>
                      <a:lnTo>
                        <a:pt x="150" y="136"/>
                      </a:lnTo>
                      <a:lnTo>
                        <a:pt x="183" y="122"/>
                      </a:lnTo>
                      <a:lnTo>
                        <a:pt x="221" y="114"/>
                      </a:lnTo>
                      <a:lnTo>
                        <a:pt x="223" y="112"/>
                      </a:lnTo>
                      <a:lnTo>
                        <a:pt x="230" y="107"/>
                      </a:lnTo>
                      <a:lnTo>
                        <a:pt x="242" y="99"/>
                      </a:lnTo>
                      <a:lnTo>
                        <a:pt x="260" y="88"/>
                      </a:lnTo>
                      <a:lnTo>
                        <a:pt x="284" y="74"/>
                      </a:lnTo>
                      <a:lnTo>
                        <a:pt x="315" y="58"/>
                      </a:lnTo>
                      <a:lnTo>
                        <a:pt x="352" y="39"/>
                      </a:lnTo>
                      <a:lnTo>
                        <a:pt x="398" y="19"/>
                      </a:lnTo>
                      <a:lnTo>
                        <a:pt x="396" y="17"/>
                      </a:lnTo>
                      <a:lnTo>
                        <a:pt x="389" y="16"/>
                      </a:lnTo>
                      <a:lnTo>
                        <a:pt x="379" y="14"/>
                      </a:lnTo>
                      <a:lnTo>
                        <a:pt x="364" y="12"/>
                      </a:lnTo>
                      <a:lnTo>
                        <a:pt x="347" y="8"/>
                      </a:lnTo>
                      <a:lnTo>
                        <a:pt x="326" y="6"/>
                      </a:lnTo>
                      <a:lnTo>
                        <a:pt x="302" y="4"/>
                      </a:lnTo>
                      <a:lnTo>
                        <a:pt x="277" y="1"/>
                      </a:lnTo>
                      <a:lnTo>
                        <a:pt x="250" y="0"/>
                      </a:lnTo>
                      <a:lnTo>
                        <a:pt x="221" y="1"/>
                      </a:lnTo>
                      <a:lnTo>
                        <a:pt x="191" y="3"/>
                      </a:lnTo>
                      <a:lnTo>
                        <a:pt x="160" y="6"/>
                      </a:lnTo>
                      <a:lnTo>
                        <a:pt x="129" y="12"/>
                      </a:lnTo>
                      <a:lnTo>
                        <a:pt x="97" y="20"/>
                      </a:lnTo>
                      <a:lnTo>
                        <a:pt x="67" y="30"/>
                      </a:lnTo>
                      <a:lnTo>
                        <a:pt x="37" y="44"/>
                      </a:lnTo>
                      <a:close/>
                    </a:path>
                  </a:pathLst>
                </a:custGeom>
                <a:solidFill>
                  <a:srgbClr val="FF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655" name="Freeform 647"/>
                <p:cNvSpPr>
                  <a:spLocks/>
                </p:cNvSpPr>
                <p:nvPr/>
              </p:nvSpPr>
              <p:spPr bwMode="auto">
                <a:xfrm>
                  <a:off x="4819" y="1917"/>
                  <a:ext cx="46" cy="13"/>
                </a:xfrm>
                <a:custGeom>
                  <a:avLst/>
                  <a:gdLst>
                    <a:gd name="T0" fmla="*/ 0 w 325"/>
                    <a:gd name="T1" fmla="*/ 0 h 89"/>
                    <a:gd name="T2" fmla="*/ 0 w 325"/>
                    <a:gd name="T3" fmla="*/ 0 h 89"/>
                    <a:gd name="T4" fmla="*/ 0 w 325"/>
                    <a:gd name="T5" fmla="*/ 0 h 89"/>
                    <a:gd name="T6" fmla="*/ 0 w 325"/>
                    <a:gd name="T7" fmla="*/ 0 h 89"/>
                    <a:gd name="T8" fmla="*/ 0 w 325"/>
                    <a:gd name="T9" fmla="*/ 0 h 89"/>
                    <a:gd name="T10" fmla="*/ 0 w 325"/>
                    <a:gd name="T11" fmla="*/ 0 h 89"/>
                    <a:gd name="T12" fmla="*/ 0 w 325"/>
                    <a:gd name="T13" fmla="*/ 0 h 89"/>
                    <a:gd name="T14" fmla="*/ 0 w 325"/>
                    <a:gd name="T15" fmla="*/ 0 h 89"/>
                    <a:gd name="T16" fmla="*/ 0 w 325"/>
                    <a:gd name="T17" fmla="*/ 0 h 89"/>
                    <a:gd name="T18" fmla="*/ 0 w 325"/>
                    <a:gd name="T19" fmla="*/ 0 h 89"/>
                    <a:gd name="T20" fmla="*/ 0 w 325"/>
                    <a:gd name="T21" fmla="*/ 0 h 89"/>
                    <a:gd name="T22" fmla="*/ 0 w 325"/>
                    <a:gd name="T23" fmla="*/ 0 h 89"/>
                    <a:gd name="T24" fmla="*/ 0 w 325"/>
                    <a:gd name="T25" fmla="*/ 0 h 89"/>
                    <a:gd name="T26" fmla="*/ 0 w 325"/>
                    <a:gd name="T27" fmla="*/ 0 h 89"/>
                    <a:gd name="T28" fmla="*/ 0 w 325"/>
                    <a:gd name="T29" fmla="*/ 0 h 89"/>
                    <a:gd name="T30" fmla="*/ 0 w 325"/>
                    <a:gd name="T31" fmla="*/ 0 h 89"/>
                    <a:gd name="T32" fmla="*/ 0 w 325"/>
                    <a:gd name="T33" fmla="*/ 0 h 89"/>
                    <a:gd name="T34" fmla="*/ 0 w 325"/>
                    <a:gd name="T35" fmla="*/ 0 h 89"/>
                    <a:gd name="T36" fmla="*/ 0 w 325"/>
                    <a:gd name="T37" fmla="*/ 0 h 89"/>
                    <a:gd name="T38" fmla="*/ 0 w 325"/>
                    <a:gd name="T39" fmla="*/ 0 h 89"/>
                    <a:gd name="T40" fmla="*/ 0 w 325"/>
                    <a:gd name="T41" fmla="*/ 0 h 89"/>
                    <a:gd name="T42" fmla="*/ 0 w 325"/>
                    <a:gd name="T43" fmla="*/ 0 h 89"/>
                    <a:gd name="T44" fmla="*/ 0 w 325"/>
                    <a:gd name="T45" fmla="*/ 0 h 89"/>
                    <a:gd name="T46" fmla="*/ 0 w 325"/>
                    <a:gd name="T47" fmla="*/ 0 h 89"/>
                    <a:gd name="T48" fmla="*/ 0 w 325"/>
                    <a:gd name="T49" fmla="*/ 0 h 89"/>
                    <a:gd name="T50" fmla="*/ 0 w 325"/>
                    <a:gd name="T51" fmla="*/ 0 h 89"/>
                    <a:gd name="T52" fmla="*/ 0 w 325"/>
                    <a:gd name="T53" fmla="*/ 0 h 89"/>
                    <a:gd name="T54" fmla="*/ 0 w 325"/>
                    <a:gd name="T55" fmla="*/ 0 h 89"/>
                    <a:gd name="T56" fmla="*/ 0 w 325"/>
                    <a:gd name="T57" fmla="*/ 0 h 89"/>
                    <a:gd name="T58" fmla="*/ 0 w 325"/>
                    <a:gd name="T59" fmla="*/ 0 h 89"/>
                    <a:gd name="T60" fmla="*/ 0 w 325"/>
                    <a:gd name="T61" fmla="*/ 0 h 89"/>
                    <a:gd name="T62" fmla="*/ 0 w 325"/>
                    <a:gd name="T63" fmla="*/ 0 h 89"/>
                    <a:gd name="T64" fmla="*/ 0 w 325"/>
                    <a:gd name="T65" fmla="*/ 0 h 89"/>
                    <a:gd name="T66" fmla="*/ 0 w 325"/>
                    <a:gd name="T67" fmla="*/ 0 h 89"/>
                    <a:gd name="T68" fmla="*/ 0 w 325"/>
                    <a:gd name="T69" fmla="*/ 0 h 89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325"/>
                    <a:gd name="T106" fmla="*/ 0 h 89"/>
                    <a:gd name="T107" fmla="*/ 325 w 325"/>
                    <a:gd name="T108" fmla="*/ 89 h 89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325" h="89">
                      <a:moveTo>
                        <a:pt x="0" y="57"/>
                      </a:moveTo>
                      <a:lnTo>
                        <a:pt x="0" y="55"/>
                      </a:lnTo>
                      <a:lnTo>
                        <a:pt x="2" y="52"/>
                      </a:lnTo>
                      <a:lnTo>
                        <a:pt x="6" y="47"/>
                      </a:lnTo>
                      <a:lnTo>
                        <a:pt x="12" y="41"/>
                      </a:lnTo>
                      <a:lnTo>
                        <a:pt x="20" y="34"/>
                      </a:lnTo>
                      <a:lnTo>
                        <a:pt x="29" y="27"/>
                      </a:lnTo>
                      <a:lnTo>
                        <a:pt x="41" y="20"/>
                      </a:lnTo>
                      <a:lnTo>
                        <a:pt x="57" y="13"/>
                      </a:lnTo>
                      <a:lnTo>
                        <a:pt x="77" y="7"/>
                      </a:lnTo>
                      <a:lnTo>
                        <a:pt x="98" y="3"/>
                      </a:lnTo>
                      <a:lnTo>
                        <a:pt x="126" y="0"/>
                      </a:lnTo>
                      <a:lnTo>
                        <a:pt x="156" y="0"/>
                      </a:lnTo>
                      <a:lnTo>
                        <a:pt x="191" y="3"/>
                      </a:lnTo>
                      <a:lnTo>
                        <a:pt x="230" y="8"/>
                      </a:lnTo>
                      <a:lnTo>
                        <a:pt x="275" y="18"/>
                      </a:lnTo>
                      <a:lnTo>
                        <a:pt x="325" y="31"/>
                      </a:lnTo>
                      <a:lnTo>
                        <a:pt x="318" y="51"/>
                      </a:lnTo>
                      <a:lnTo>
                        <a:pt x="316" y="50"/>
                      </a:lnTo>
                      <a:lnTo>
                        <a:pt x="308" y="47"/>
                      </a:lnTo>
                      <a:lnTo>
                        <a:pt x="295" y="44"/>
                      </a:lnTo>
                      <a:lnTo>
                        <a:pt x="279" y="39"/>
                      </a:lnTo>
                      <a:lnTo>
                        <a:pt x="260" y="35"/>
                      </a:lnTo>
                      <a:lnTo>
                        <a:pt x="238" y="30"/>
                      </a:lnTo>
                      <a:lnTo>
                        <a:pt x="214" y="27"/>
                      </a:lnTo>
                      <a:lnTo>
                        <a:pt x="188" y="24"/>
                      </a:lnTo>
                      <a:lnTo>
                        <a:pt x="161" y="23"/>
                      </a:lnTo>
                      <a:lnTo>
                        <a:pt x="134" y="23"/>
                      </a:lnTo>
                      <a:lnTo>
                        <a:pt x="108" y="26"/>
                      </a:lnTo>
                      <a:lnTo>
                        <a:pt x="82" y="31"/>
                      </a:lnTo>
                      <a:lnTo>
                        <a:pt x="58" y="41"/>
                      </a:lnTo>
                      <a:lnTo>
                        <a:pt x="36" y="52"/>
                      </a:lnTo>
                      <a:lnTo>
                        <a:pt x="16" y="68"/>
                      </a:lnTo>
                      <a:lnTo>
                        <a:pt x="0" y="89"/>
                      </a:lnTo>
                      <a:lnTo>
                        <a:pt x="0" y="5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656" name="Freeform 648"/>
                <p:cNvSpPr>
                  <a:spLocks/>
                </p:cNvSpPr>
                <p:nvPr/>
              </p:nvSpPr>
              <p:spPr bwMode="auto">
                <a:xfrm>
                  <a:off x="4819" y="1887"/>
                  <a:ext cx="46" cy="13"/>
                </a:xfrm>
                <a:custGeom>
                  <a:avLst/>
                  <a:gdLst>
                    <a:gd name="T0" fmla="*/ 0 w 325"/>
                    <a:gd name="T1" fmla="*/ 0 h 89"/>
                    <a:gd name="T2" fmla="*/ 0 w 325"/>
                    <a:gd name="T3" fmla="*/ 0 h 89"/>
                    <a:gd name="T4" fmla="*/ 0 w 325"/>
                    <a:gd name="T5" fmla="*/ 0 h 89"/>
                    <a:gd name="T6" fmla="*/ 0 w 325"/>
                    <a:gd name="T7" fmla="*/ 0 h 89"/>
                    <a:gd name="T8" fmla="*/ 0 w 325"/>
                    <a:gd name="T9" fmla="*/ 0 h 89"/>
                    <a:gd name="T10" fmla="*/ 0 w 325"/>
                    <a:gd name="T11" fmla="*/ 0 h 89"/>
                    <a:gd name="T12" fmla="*/ 0 w 325"/>
                    <a:gd name="T13" fmla="*/ 0 h 89"/>
                    <a:gd name="T14" fmla="*/ 0 w 325"/>
                    <a:gd name="T15" fmla="*/ 0 h 89"/>
                    <a:gd name="T16" fmla="*/ 0 w 325"/>
                    <a:gd name="T17" fmla="*/ 0 h 89"/>
                    <a:gd name="T18" fmla="*/ 0 w 325"/>
                    <a:gd name="T19" fmla="*/ 0 h 89"/>
                    <a:gd name="T20" fmla="*/ 0 w 325"/>
                    <a:gd name="T21" fmla="*/ 0 h 89"/>
                    <a:gd name="T22" fmla="*/ 0 w 325"/>
                    <a:gd name="T23" fmla="*/ 0 h 89"/>
                    <a:gd name="T24" fmla="*/ 0 w 325"/>
                    <a:gd name="T25" fmla="*/ 0 h 89"/>
                    <a:gd name="T26" fmla="*/ 0 w 325"/>
                    <a:gd name="T27" fmla="*/ 0 h 89"/>
                    <a:gd name="T28" fmla="*/ 0 w 325"/>
                    <a:gd name="T29" fmla="*/ 0 h 89"/>
                    <a:gd name="T30" fmla="*/ 0 w 325"/>
                    <a:gd name="T31" fmla="*/ 0 h 89"/>
                    <a:gd name="T32" fmla="*/ 0 w 325"/>
                    <a:gd name="T33" fmla="*/ 0 h 89"/>
                    <a:gd name="T34" fmla="*/ 0 w 325"/>
                    <a:gd name="T35" fmla="*/ 0 h 89"/>
                    <a:gd name="T36" fmla="*/ 0 w 325"/>
                    <a:gd name="T37" fmla="*/ 0 h 89"/>
                    <a:gd name="T38" fmla="*/ 0 w 325"/>
                    <a:gd name="T39" fmla="*/ 0 h 89"/>
                    <a:gd name="T40" fmla="*/ 0 w 325"/>
                    <a:gd name="T41" fmla="*/ 0 h 89"/>
                    <a:gd name="T42" fmla="*/ 0 w 325"/>
                    <a:gd name="T43" fmla="*/ 0 h 89"/>
                    <a:gd name="T44" fmla="*/ 0 w 325"/>
                    <a:gd name="T45" fmla="*/ 0 h 89"/>
                    <a:gd name="T46" fmla="*/ 0 w 325"/>
                    <a:gd name="T47" fmla="*/ 0 h 89"/>
                    <a:gd name="T48" fmla="*/ 0 w 325"/>
                    <a:gd name="T49" fmla="*/ 0 h 89"/>
                    <a:gd name="T50" fmla="*/ 0 w 325"/>
                    <a:gd name="T51" fmla="*/ 0 h 89"/>
                    <a:gd name="T52" fmla="*/ 0 w 325"/>
                    <a:gd name="T53" fmla="*/ 0 h 89"/>
                    <a:gd name="T54" fmla="*/ 0 w 325"/>
                    <a:gd name="T55" fmla="*/ 0 h 89"/>
                    <a:gd name="T56" fmla="*/ 0 w 325"/>
                    <a:gd name="T57" fmla="*/ 0 h 89"/>
                    <a:gd name="T58" fmla="*/ 0 w 325"/>
                    <a:gd name="T59" fmla="*/ 0 h 89"/>
                    <a:gd name="T60" fmla="*/ 0 w 325"/>
                    <a:gd name="T61" fmla="*/ 0 h 89"/>
                    <a:gd name="T62" fmla="*/ 0 w 325"/>
                    <a:gd name="T63" fmla="*/ 0 h 89"/>
                    <a:gd name="T64" fmla="*/ 0 w 325"/>
                    <a:gd name="T65" fmla="*/ 0 h 89"/>
                    <a:gd name="T66" fmla="*/ 0 w 325"/>
                    <a:gd name="T67" fmla="*/ 0 h 89"/>
                    <a:gd name="T68" fmla="*/ 0 w 325"/>
                    <a:gd name="T69" fmla="*/ 0 h 89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325"/>
                    <a:gd name="T106" fmla="*/ 0 h 89"/>
                    <a:gd name="T107" fmla="*/ 325 w 325"/>
                    <a:gd name="T108" fmla="*/ 89 h 89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325" h="89">
                      <a:moveTo>
                        <a:pt x="0" y="56"/>
                      </a:moveTo>
                      <a:lnTo>
                        <a:pt x="0" y="55"/>
                      </a:lnTo>
                      <a:lnTo>
                        <a:pt x="2" y="52"/>
                      </a:lnTo>
                      <a:lnTo>
                        <a:pt x="6" y="47"/>
                      </a:lnTo>
                      <a:lnTo>
                        <a:pt x="12" y="40"/>
                      </a:lnTo>
                      <a:lnTo>
                        <a:pt x="20" y="33"/>
                      </a:lnTo>
                      <a:lnTo>
                        <a:pt x="29" y="27"/>
                      </a:lnTo>
                      <a:lnTo>
                        <a:pt x="41" y="18"/>
                      </a:lnTo>
                      <a:lnTo>
                        <a:pt x="57" y="13"/>
                      </a:lnTo>
                      <a:lnTo>
                        <a:pt x="77" y="7"/>
                      </a:lnTo>
                      <a:lnTo>
                        <a:pt x="98" y="2"/>
                      </a:lnTo>
                      <a:lnTo>
                        <a:pt x="126" y="0"/>
                      </a:lnTo>
                      <a:lnTo>
                        <a:pt x="156" y="0"/>
                      </a:lnTo>
                      <a:lnTo>
                        <a:pt x="191" y="2"/>
                      </a:lnTo>
                      <a:lnTo>
                        <a:pt x="230" y="8"/>
                      </a:lnTo>
                      <a:lnTo>
                        <a:pt x="275" y="17"/>
                      </a:lnTo>
                      <a:lnTo>
                        <a:pt x="325" y="31"/>
                      </a:lnTo>
                      <a:lnTo>
                        <a:pt x="318" y="49"/>
                      </a:lnTo>
                      <a:lnTo>
                        <a:pt x="316" y="48"/>
                      </a:lnTo>
                      <a:lnTo>
                        <a:pt x="308" y="46"/>
                      </a:lnTo>
                      <a:lnTo>
                        <a:pt x="295" y="43"/>
                      </a:lnTo>
                      <a:lnTo>
                        <a:pt x="279" y="38"/>
                      </a:lnTo>
                      <a:lnTo>
                        <a:pt x="260" y="35"/>
                      </a:lnTo>
                      <a:lnTo>
                        <a:pt x="238" y="30"/>
                      </a:lnTo>
                      <a:lnTo>
                        <a:pt x="214" y="27"/>
                      </a:lnTo>
                      <a:lnTo>
                        <a:pt x="188" y="23"/>
                      </a:lnTo>
                      <a:lnTo>
                        <a:pt x="161" y="22"/>
                      </a:lnTo>
                      <a:lnTo>
                        <a:pt x="134" y="23"/>
                      </a:lnTo>
                      <a:lnTo>
                        <a:pt x="108" y="25"/>
                      </a:lnTo>
                      <a:lnTo>
                        <a:pt x="82" y="31"/>
                      </a:lnTo>
                      <a:lnTo>
                        <a:pt x="58" y="40"/>
                      </a:lnTo>
                      <a:lnTo>
                        <a:pt x="36" y="52"/>
                      </a:lnTo>
                      <a:lnTo>
                        <a:pt x="16" y="68"/>
                      </a:lnTo>
                      <a:lnTo>
                        <a:pt x="0" y="89"/>
                      </a:lnTo>
                      <a:lnTo>
                        <a:pt x="0" y="5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657" name="Freeform 649"/>
                <p:cNvSpPr>
                  <a:spLocks/>
                </p:cNvSpPr>
                <p:nvPr/>
              </p:nvSpPr>
              <p:spPr bwMode="auto">
                <a:xfrm>
                  <a:off x="4863" y="1872"/>
                  <a:ext cx="75" cy="139"/>
                </a:xfrm>
                <a:custGeom>
                  <a:avLst/>
                  <a:gdLst>
                    <a:gd name="T0" fmla="*/ 0 w 528"/>
                    <a:gd name="T1" fmla="*/ 0 h 975"/>
                    <a:gd name="T2" fmla="*/ 0 w 528"/>
                    <a:gd name="T3" fmla="*/ 0 h 975"/>
                    <a:gd name="T4" fmla="*/ 0 w 528"/>
                    <a:gd name="T5" fmla="*/ 0 h 975"/>
                    <a:gd name="T6" fmla="*/ 0 w 528"/>
                    <a:gd name="T7" fmla="*/ 0 h 975"/>
                    <a:gd name="T8" fmla="*/ 0 w 528"/>
                    <a:gd name="T9" fmla="*/ 0 h 975"/>
                    <a:gd name="T10" fmla="*/ 0 w 528"/>
                    <a:gd name="T11" fmla="*/ 0 h 975"/>
                    <a:gd name="T12" fmla="*/ 0 w 528"/>
                    <a:gd name="T13" fmla="*/ 0 h 975"/>
                    <a:gd name="T14" fmla="*/ 0 w 528"/>
                    <a:gd name="T15" fmla="*/ 0 h 975"/>
                    <a:gd name="T16" fmla="*/ 0 w 528"/>
                    <a:gd name="T17" fmla="*/ 0 h 975"/>
                    <a:gd name="T18" fmla="*/ 0 w 528"/>
                    <a:gd name="T19" fmla="*/ 0 h 975"/>
                    <a:gd name="T20" fmla="*/ 0 w 528"/>
                    <a:gd name="T21" fmla="*/ 0 h 975"/>
                    <a:gd name="T22" fmla="*/ 0 w 528"/>
                    <a:gd name="T23" fmla="*/ 0 h 975"/>
                    <a:gd name="T24" fmla="*/ 0 w 528"/>
                    <a:gd name="T25" fmla="*/ 0 h 975"/>
                    <a:gd name="T26" fmla="*/ 0 w 528"/>
                    <a:gd name="T27" fmla="*/ 0 h 975"/>
                    <a:gd name="T28" fmla="*/ 0 w 528"/>
                    <a:gd name="T29" fmla="*/ 0 h 975"/>
                    <a:gd name="T30" fmla="*/ 0 w 528"/>
                    <a:gd name="T31" fmla="*/ 0 h 975"/>
                    <a:gd name="T32" fmla="*/ 0 w 528"/>
                    <a:gd name="T33" fmla="*/ 0 h 975"/>
                    <a:gd name="T34" fmla="*/ 0 w 528"/>
                    <a:gd name="T35" fmla="*/ 0 h 975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528"/>
                    <a:gd name="T55" fmla="*/ 0 h 975"/>
                    <a:gd name="T56" fmla="*/ 528 w 528"/>
                    <a:gd name="T57" fmla="*/ 975 h 975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528" h="975">
                      <a:moveTo>
                        <a:pt x="0" y="0"/>
                      </a:moveTo>
                      <a:lnTo>
                        <a:pt x="0" y="943"/>
                      </a:lnTo>
                      <a:lnTo>
                        <a:pt x="159" y="975"/>
                      </a:lnTo>
                      <a:lnTo>
                        <a:pt x="152" y="848"/>
                      </a:lnTo>
                      <a:lnTo>
                        <a:pt x="528" y="905"/>
                      </a:lnTo>
                      <a:lnTo>
                        <a:pt x="521" y="855"/>
                      </a:lnTo>
                      <a:lnTo>
                        <a:pt x="261" y="822"/>
                      </a:lnTo>
                      <a:lnTo>
                        <a:pt x="254" y="713"/>
                      </a:lnTo>
                      <a:lnTo>
                        <a:pt x="77" y="713"/>
                      </a:lnTo>
                      <a:lnTo>
                        <a:pt x="72" y="699"/>
                      </a:lnTo>
                      <a:lnTo>
                        <a:pt x="60" y="659"/>
                      </a:lnTo>
                      <a:lnTo>
                        <a:pt x="44" y="595"/>
                      </a:lnTo>
                      <a:lnTo>
                        <a:pt x="28" y="511"/>
                      </a:lnTo>
                      <a:lnTo>
                        <a:pt x="16" y="410"/>
                      </a:lnTo>
                      <a:lnTo>
                        <a:pt x="12" y="294"/>
                      </a:lnTo>
                      <a:lnTo>
                        <a:pt x="21" y="167"/>
                      </a:lnTo>
                      <a:lnTo>
                        <a:pt x="45" y="3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658" name="Freeform 650"/>
                <p:cNvSpPr>
                  <a:spLocks/>
                </p:cNvSpPr>
                <p:nvPr/>
              </p:nvSpPr>
              <p:spPr bwMode="auto">
                <a:xfrm>
                  <a:off x="4900" y="1840"/>
                  <a:ext cx="97" cy="19"/>
                </a:xfrm>
                <a:custGeom>
                  <a:avLst/>
                  <a:gdLst>
                    <a:gd name="T0" fmla="*/ 0 w 678"/>
                    <a:gd name="T1" fmla="*/ 0 h 133"/>
                    <a:gd name="T2" fmla="*/ 0 w 678"/>
                    <a:gd name="T3" fmla="*/ 0 h 133"/>
                    <a:gd name="T4" fmla="*/ 0 w 678"/>
                    <a:gd name="T5" fmla="*/ 0 h 133"/>
                    <a:gd name="T6" fmla="*/ 0 w 678"/>
                    <a:gd name="T7" fmla="*/ 0 h 133"/>
                    <a:gd name="T8" fmla="*/ 0 w 678"/>
                    <a:gd name="T9" fmla="*/ 0 h 133"/>
                    <a:gd name="T10" fmla="*/ 0 w 678"/>
                    <a:gd name="T11" fmla="*/ 0 h 133"/>
                    <a:gd name="T12" fmla="*/ 0 w 678"/>
                    <a:gd name="T13" fmla="*/ 0 h 133"/>
                    <a:gd name="T14" fmla="*/ 0 w 678"/>
                    <a:gd name="T15" fmla="*/ 0 h 133"/>
                    <a:gd name="T16" fmla="*/ 0 w 678"/>
                    <a:gd name="T17" fmla="*/ 0 h 133"/>
                    <a:gd name="T18" fmla="*/ 0 w 678"/>
                    <a:gd name="T19" fmla="*/ 0 h 133"/>
                    <a:gd name="T20" fmla="*/ 0 w 678"/>
                    <a:gd name="T21" fmla="*/ 0 h 133"/>
                    <a:gd name="T22" fmla="*/ 0 w 678"/>
                    <a:gd name="T23" fmla="*/ 0 h 133"/>
                    <a:gd name="T24" fmla="*/ 0 w 678"/>
                    <a:gd name="T25" fmla="*/ 0 h 133"/>
                    <a:gd name="T26" fmla="*/ 0 w 678"/>
                    <a:gd name="T27" fmla="*/ 0 h 133"/>
                    <a:gd name="T28" fmla="*/ 0 w 678"/>
                    <a:gd name="T29" fmla="*/ 0 h 133"/>
                    <a:gd name="T30" fmla="*/ 0 w 678"/>
                    <a:gd name="T31" fmla="*/ 0 h 133"/>
                    <a:gd name="T32" fmla="*/ 0 w 678"/>
                    <a:gd name="T33" fmla="*/ 0 h 133"/>
                    <a:gd name="T34" fmla="*/ 0 w 678"/>
                    <a:gd name="T35" fmla="*/ 0 h 133"/>
                    <a:gd name="T36" fmla="*/ 0 w 678"/>
                    <a:gd name="T37" fmla="*/ 0 h 133"/>
                    <a:gd name="T38" fmla="*/ 0 w 678"/>
                    <a:gd name="T39" fmla="*/ 0 h 133"/>
                    <a:gd name="T40" fmla="*/ 0 w 678"/>
                    <a:gd name="T41" fmla="*/ 0 h 133"/>
                    <a:gd name="T42" fmla="*/ 0 w 678"/>
                    <a:gd name="T43" fmla="*/ 0 h 133"/>
                    <a:gd name="T44" fmla="*/ 0 w 678"/>
                    <a:gd name="T45" fmla="*/ 0 h 133"/>
                    <a:gd name="T46" fmla="*/ 0 w 678"/>
                    <a:gd name="T47" fmla="*/ 0 h 133"/>
                    <a:gd name="T48" fmla="*/ 0 w 678"/>
                    <a:gd name="T49" fmla="*/ 0 h 133"/>
                    <a:gd name="T50" fmla="*/ 0 w 678"/>
                    <a:gd name="T51" fmla="*/ 0 h 133"/>
                    <a:gd name="T52" fmla="*/ 0 w 678"/>
                    <a:gd name="T53" fmla="*/ 0 h 133"/>
                    <a:gd name="T54" fmla="*/ 0 w 678"/>
                    <a:gd name="T55" fmla="*/ 0 h 133"/>
                    <a:gd name="T56" fmla="*/ 0 w 678"/>
                    <a:gd name="T57" fmla="*/ 0 h 133"/>
                    <a:gd name="T58" fmla="*/ 0 w 678"/>
                    <a:gd name="T59" fmla="*/ 0 h 133"/>
                    <a:gd name="T60" fmla="*/ 0 w 678"/>
                    <a:gd name="T61" fmla="*/ 0 h 133"/>
                    <a:gd name="T62" fmla="*/ 0 w 678"/>
                    <a:gd name="T63" fmla="*/ 0 h 133"/>
                    <a:gd name="T64" fmla="*/ 0 w 678"/>
                    <a:gd name="T65" fmla="*/ 0 h 133"/>
                    <a:gd name="T66" fmla="*/ 0 w 678"/>
                    <a:gd name="T67" fmla="*/ 0 h 133"/>
                    <a:gd name="T68" fmla="*/ 0 w 678"/>
                    <a:gd name="T69" fmla="*/ 0 h 133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678"/>
                    <a:gd name="T106" fmla="*/ 0 h 133"/>
                    <a:gd name="T107" fmla="*/ 678 w 678"/>
                    <a:gd name="T108" fmla="*/ 133 h 133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678" h="133">
                      <a:moveTo>
                        <a:pt x="0" y="133"/>
                      </a:moveTo>
                      <a:lnTo>
                        <a:pt x="4" y="132"/>
                      </a:lnTo>
                      <a:lnTo>
                        <a:pt x="15" y="127"/>
                      </a:lnTo>
                      <a:lnTo>
                        <a:pt x="32" y="122"/>
                      </a:lnTo>
                      <a:lnTo>
                        <a:pt x="56" y="114"/>
                      </a:lnTo>
                      <a:lnTo>
                        <a:pt x="86" y="104"/>
                      </a:lnTo>
                      <a:lnTo>
                        <a:pt x="120" y="95"/>
                      </a:lnTo>
                      <a:lnTo>
                        <a:pt x="160" y="86"/>
                      </a:lnTo>
                      <a:lnTo>
                        <a:pt x="204" y="78"/>
                      </a:lnTo>
                      <a:lnTo>
                        <a:pt x="252" y="70"/>
                      </a:lnTo>
                      <a:lnTo>
                        <a:pt x="303" y="64"/>
                      </a:lnTo>
                      <a:lnTo>
                        <a:pt x="358" y="60"/>
                      </a:lnTo>
                      <a:lnTo>
                        <a:pt x="414" y="58"/>
                      </a:lnTo>
                      <a:lnTo>
                        <a:pt x="474" y="60"/>
                      </a:lnTo>
                      <a:lnTo>
                        <a:pt x="534" y="65"/>
                      </a:lnTo>
                      <a:lnTo>
                        <a:pt x="596" y="74"/>
                      </a:lnTo>
                      <a:lnTo>
                        <a:pt x="659" y="88"/>
                      </a:lnTo>
                      <a:lnTo>
                        <a:pt x="678" y="0"/>
                      </a:lnTo>
                      <a:lnTo>
                        <a:pt x="674" y="0"/>
                      </a:lnTo>
                      <a:lnTo>
                        <a:pt x="659" y="0"/>
                      </a:lnTo>
                      <a:lnTo>
                        <a:pt x="636" y="0"/>
                      </a:lnTo>
                      <a:lnTo>
                        <a:pt x="606" y="1"/>
                      </a:lnTo>
                      <a:lnTo>
                        <a:pt x="570" y="2"/>
                      </a:lnTo>
                      <a:lnTo>
                        <a:pt x="527" y="3"/>
                      </a:lnTo>
                      <a:lnTo>
                        <a:pt x="480" y="7"/>
                      </a:lnTo>
                      <a:lnTo>
                        <a:pt x="430" y="9"/>
                      </a:lnTo>
                      <a:lnTo>
                        <a:pt x="376" y="14"/>
                      </a:lnTo>
                      <a:lnTo>
                        <a:pt x="320" y="18"/>
                      </a:lnTo>
                      <a:lnTo>
                        <a:pt x="264" y="24"/>
                      </a:lnTo>
                      <a:lnTo>
                        <a:pt x="208" y="32"/>
                      </a:lnTo>
                      <a:lnTo>
                        <a:pt x="152" y="40"/>
                      </a:lnTo>
                      <a:lnTo>
                        <a:pt x="98" y="50"/>
                      </a:lnTo>
                      <a:lnTo>
                        <a:pt x="47" y="62"/>
                      </a:lnTo>
                      <a:lnTo>
                        <a:pt x="0" y="76"/>
                      </a:lnTo>
                      <a:lnTo>
                        <a:pt x="0" y="133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659" name="Freeform 651"/>
                <p:cNvSpPr>
                  <a:spLocks/>
                </p:cNvSpPr>
                <p:nvPr/>
              </p:nvSpPr>
              <p:spPr bwMode="auto">
                <a:xfrm>
                  <a:off x="4843" y="2015"/>
                  <a:ext cx="163" cy="54"/>
                </a:xfrm>
                <a:custGeom>
                  <a:avLst/>
                  <a:gdLst>
                    <a:gd name="T0" fmla="*/ 0 w 1142"/>
                    <a:gd name="T1" fmla="*/ 0 h 379"/>
                    <a:gd name="T2" fmla="*/ 0 w 1142"/>
                    <a:gd name="T3" fmla="*/ 0 h 379"/>
                    <a:gd name="T4" fmla="*/ 0 w 1142"/>
                    <a:gd name="T5" fmla="*/ 0 h 379"/>
                    <a:gd name="T6" fmla="*/ 0 w 1142"/>
                    <a:gd name="T7" fmla="*/ 0 h 379"/>
                    <a:gd name="T8" fmla="*/ 0 w 1142"/>
                    <a:gd name="T9" fmla="*/ 0 h 379"/>
                    <a:gd name="T10" fmla="*/ 0 w 1142"/>
                    <a:gd name="T11" fmla="*/ 0 h 379"/>
                    <a:gd name="T12" fmla="*/ 0 w 1142"/>
                    <a:gd name="T13" fmla="*/ 0 h 379"/>
                    <a:gd name="T14" fmla="*/ 0 w 1142"/>
                    <a:gd name="T15" fmla="*/ 0 h 379"/>
                    <a:gd name="T16" fmla="*/ 0 w 1142"/>
                    <a:gd name="T17" fmla="*/ 0 h 379"/>
                    <a:gd name="T18" fmla="*/ 0 w 1142"/>
                    <a:gd name="T19" fmla="*/ 0 h 379"/>
                    <a:gd name="T20" fmla="*/ 0 w 1142"/>
                    <a:gd name="T21" fmla="*/ 0 h 379"/>
                    <a:gd name="T22" fmla="*/ 0 w 1142"/>
                    <a:gd name="T23" fmla="*/ 0 h 379"/>
                    <a:gd name="T24" fmla="*/ 0 w 1142"/>
                    <a:gd name="T25" fmla="*/ 0 h 379"/>
                    <a:gd name="T26" fmla="*/ 0 w 1142"/>
                    <a:gd name="T27" fmla="*/ 0 h 379"/>
                    <a:gd name="T28" fmla="*/ 0 w 1142"/>
                    <a:gd name="T29" fmla="*/ 0 h 379"/>
                    <a:gd name="T30" fmla="*/ 0 w 1142"/>
                    <a:gd name="T31" fmla="*/ 0 h 379"/>
                    <a:gd name="T32" fmla="*/ 0 w 1142"/>
                    <a:gd name="T33" fmla="*/ 0 h 379"/>
                    <a:gd name="T34" fmla="*/ 0 w 1142"/>
                    <a:gd name="T35" fmla="*/ 0 h 379"/>
                    <a:gd name="T36" fmla="*/ 0 w 1142"/>
                    <a:gd name="T37" fmla="*/ 0 h 379"/>
                    <a:gd name="T38" fmla="*/ 0 w 1142"/>
                    <a:gd name="T39" fmla="*/ 0 h 379"/>
                    <a:gd name="T40" fmla="*/ 0 w 1142"/>
                    <a:gd name="T41" fmla="*/ 0 h 379"/>
                    <a:gd name="T42" fmla="*/ 0 w 1142"/>
                    <a:gd name="T43" fmla="*/ 0 h 379"/>
                    <a:gd name="T44" fmla="*/ 0 w 1142"/>
                    <a:gd name="T45" fmla="*/ 0 h 379"/>
                    <a:gd name="T46" fmla="*/ 0 w 1142"/>
                    <a:gd name="T47" fmla="*/ 0 h 379"/>
                    <a:gd name="T48" fmla="*/ 0 w 1142"/>
                    <a:gd name="T49" fmla="*/ 0 h 379"/>
                    <a:gd name="T50" fmla="*/ 0 w 1142"/>
                    <a:gd name="T51" fmla="*/ 0 h 379"/>
                    <a:gd name="T52" fmla="*/ 0 w 1142"/>
                    <a:gd name="T53" fmla="*/ 0 h 379"/>
                    <a:gd name="T54" fmla="*/ 0 w 1142"/>
                    <a:gd name="T55" fmla="*/ 0 h 379"/>
                    <a:gd name="T56" fmla="*/ 0 w 1142"/>
                    <a:gd name="T57" fmla="*/ 0 h 379"/>
                    <a:gd name="T58" fmla="*/ 0 w 1142"/>
                    <a:gd name="T59" fmla="*/ 0 h 379"/>
                    <a:gd name="T60" fmla="*/ 0 w 1142"/>
                    <a:gd name="T61" fmla="*/ 0 h 379"/>
                    <a:gd name="T62" fmla="*/ 0 w 1142"/>
                    <a:gd name="T63" fmla="*/ 0 h 379"/>
                    <a:gd name="T64" fmla="*/ 0 w 1142"/>
                    <a:gd name="T65" fmla="*/ 0 h 379"/>
                    <a:gd name="T66" fmla="*/ 0 w 1142"/>
                    <a:gd name="T67" fmla="*/ 0 h 379"/>
                    <a:gd name="T68" fmla="*/ 0 w 1142"/>
                    <a:gd name="T69" fmla="*/ 0 h 379"/>
                    <a:gd name="T70" fmla="*/ 0 w 1142"/>
                    <a:gd name="T71" fmla="*/ 0 h 379"/>
                    <a:gd name="T72" fmla="*/ 0 w 1142"/>
                    <a:gd name="T73" fmla="*/ 0 h 379"/>
                    <a:gd name="T74" fmla="*/ 0 w 1142"/>
                    <a:gd name="T75" fmla="*/ 0 h 379"/>
                    <a:gd name="T76" fmla="*/ 0 w 1142"/>
                    <a:gd name="T77" fmla="*/ 0 h 379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w 1142"/>
                    <a:gd name="T118" fmla="*/ 0 h 379"/>
                    <a:gd name="T119" fmla="*/ 1142 w 1142"/>
                    <a:gd name="T120" fmla="*/ 379 h 379"/>
                  </a:gdLst>
                  <a:ahLst/>
                  <a:cxnLst>
                    <a:cxn ang="T78">
                      <a:pos x="T0" y="T1"/>
                    </a:cxn>
                    <a:cxn ang="T79">
                      <a:pos x="T2" y="T3"/>
                    </a:cxn>
                    <a:cxn ang="T80">
                      <a:pos x="T4" y="T5"/>
                    </a:cxn>
                    <a:cxn ang="T81">
                      <a:pos x="T6" y="T7"/>
                    </a:cxn>
                    <a:cxn ang="T82">
                      <a:pos x="T8" y="T9"/>
                    </a:cxn>
                    <a:cxn ang="T83">
                      <a:pos x="T10" y="T11"/>
                    </a:cxn>
                    <a:cxn ang="T84">
                      <a:pos x="T12" y="T13"/>
                    </a:cxn>
                    <a:cxn ang="T85">
                      <a:pos x="T14" y="T15"/>
                    </a:cxn>
                    <a:cxn ang="T86">
                      <a:pos x="T16" y="T17"/>
                    </a:cxn>
                    <a:cxn ang="T87">
                      <a:pos x="T18" y="T19"/>
                    </a:cxn>
                    <a:cxn ang="T88">
                      <a:pos x="T20" y="T21"/>
                    </a:cxn>
                    <a:cxn ang="T89">
                      <a:pos x="T22" y="T23"/>
                    </a:cxn>
                    <a:cxn ang="T90">
                      <a:pos x="T24" y="T25"/>
                    </a:cxn>
                    <a:cxn ang="T91">
                      <a:pos x="T26" y="T27"/>
                    </a:cxn>
                    <a:cxn ang="T92">
                      <a:pos x="T28" y="T29"/>
                    </a:cxn>
                    <a:cxn ang="T93">
                      <a:pos x="T30" y="T31"/>
                    </a:cxn>
                    <a:cxn ang="T94">
                      <a:pos x="T32" y="T33"/>
                    </a:cxn>
                    <a:cxn ang="T95">
                      <a:pos x="T34" y="T35"/>
                    </a:cxn>
                    <a:cxn ang="T96">
                      <a:pos x="T36" y="T37"/>
                    </a:cxn>
                    <a:cxn ang="T97">
                      <a:pos x="T38" y="T39"/>
                    </a:cxn>
                    <a:cxn ang="T98">
                      <a:pos x="T40" y="T41"/>
                    </a:cxn>
                    <a:cxn ang="T99">
                      <a:pos x="T42" y="T43"/>
                    </a:cxn>
                    <a:cxn ang="T100">
                      <a:pos x="T44" y="T45"/>
                    </a:cxn>
                    <a:cxn ang="T101">
                      <a:pos x="T46" y="T47"/>
                    </a:cxn>
                    <a:cxn ang="T102">
                      <a:pos x="T48" y="T49"/>
                    </a:cxn>
                    <a:cxn ang="T103">
                      <a:pos x="T50" y="T51"/>
                    </a:cxn>
                    <a:cxn ang="T104">
                      <a:pos x="T52" y="T53"/>
                    </a:cxn>
                    <a:cxn ang="T105">
                      <a:pos x="T54" y="T55"/>
                    </a:cxn>
                    <a:cxn ang="T106">
                      <a:pos x="T56" y="T57"/>
                    </a:cxn>
                    <a:cxn ang="T107">
                      <a:pos x="T58" y="T59"/>
                    </a:cxn>
                    <a:cxn ang="T108">
                      <a:pos x="T60" y="T61"/>
                    </a:cxn>
                    <a:cxn ang="T109">
                      <a:pos x="T62" y="T63"/>
                    </a:cxn>
                    <a:cxn ang="T110">
                      <a:pos x="T64" y="T65"/>
                    </a:cxn>
                    <a:cxn ang="T111">
                      <a:pos x="T66" y="T67"/>
                    </a:cxn>
                    <a:cxn ang="T112">
                      <a:pos x="T68" y="T69"/>
                    </a:cxn>
                    <a:cxn ang="T113">
                      <a:pos x="T70" y="T71"/>
                    </a:cxn>
                    <a:cxn ang="T114">
                      <a:pos x="T72" y="T73"/>
                    </a:cxn>
                    <a:cxn ang="T115">
                      <a:pos x="T74" y="T75"/>
                    </a:cxn>
                    <a:cxn ang="T116">
                      <a:pos x="T76" y="T77"/>
                    </a:cxn>
                  </a:cxnLst>
                  <a:rect l="T117" t="T118" r="T119" b="T120"/>
                  <a:pathLst>
                    <a:path w="1142" h="379">
                      <a:moveTo>
                        <a:pt x="482" y="367"/>
                      </a:moveTo>
                      <a:lnTo>
                        <a:pt x="485" y="366"/>
                      </a:lnTo>
                      <a:lnTo>
                        <a:pt x="492" y="363"/>
                      </a:lnTo>
                      <a:lnTo>
                        <a:pt x="502" y="359"/>
                      </a:lnTo>
                      <a:lnTo>
                        <a:pt x="516" y="353"/>
                      </a:lnTo>
                      <a:lnTo>
                        <a:pt x="533" y="346"/>
                      </a:lnTo>
                      <a:lnTo>
                        <a:pt x="551" y="338"/>
                      </a:lnTo>
                      <a:lnTo>
                        <a:pt x="572" y="328"/>
                      </a:lnTo>
                      <a:lnTo>
                        <a:pt x="593" y="317"/>
                      </a:lnTo>
                      <a:lnTo>
                        <a:pt x="616" y="306"/>
                      </a:lnTo>
                      <a:lnTo>
                        <a:pt x="638" y="292"/>
                      </a:lnTo>
                      <a:lnTo>
                        <a:pt x="660" y="279"/>
                      </a:lnTo>
                      <a:lnTo>
                        <a:pt x="680" y="264"/>
                      </a:lnTo>
                      <a:lnTo>
                        <a:pt x="700" y="249"/>
                      </a:lnTo>
                      <a:lnTo>
                        <a:pt x="717" y="233"/>
                      </a:lnTo>
                      <a:lnTo>
                        <a:pt x="732" y="217"/>
                      </a:lnTo>
                      <a:lnTo>
                        <a:pt x="743" y="201"/>
                      </a:lnTo>
                      <a:lnTo>
                        <a:pt x="0" y="20"/>
                      </a:lnTo>
                      <a:lnTo>
                        <a:pt x="57" y="0"/>
                      </a:lnTo>
                      <a:lnTo>
                        <a:pt x="1142" y="267"/>
                      </a:lnTo>
                      <a:lnTo>
                        <a:pt x="1098" y="292"/>
                      </a:lnTo>
                      <a:lnTo>
                        <a:pt x="784" y="212"/>
                      </a:lnTo>
                      <a:lnTo>
                        <a:pt x="783" y="213"/>
                      </a:lnTo>
                      <a:lnTo>
                        <a:pt x="781" y="216"/>
                      </a:lnTo>
                      <a:lnTo>
                        <a:pt x="776" y="221"/>
                      </a:lnTo>
                      <a:lnTo>
                        <a:pt x="769" y="228"/>
                      </a:lnTo>
                      <a:lnTo>
                        <a:pt x="761" y="237"/>
                      </a:lnTo>
                      <a:lnTo>
                        <a:pt x="750" y="246"/>
                      </a:lnTo>
                      <a:lnTo>
                        <a:pt x="737" y="258"/>
                      </a:lnTo>
                      <a:lnTo>
                        <a:pt x="721" y="269"/>
                      </a:lnTo>
                      <a:lnTo>
                        <a:pt x="703" y="282"/>
                      </a:lnTo>
                      <a:lnTo>
                        <a:pt x="684" y="295"/>
                      </a:lnTo>
                      <a:lnTo>
                        <a:pt x="660" y="309"/>
                      </a:lnTo>
                      <a:lnTo>
                        <a:pt x="635" y="323"/>
                      </a:lnTo>
                      <a:lnTo>
                        <a:pt x="606" y="338"/>
                      </a:lnTo>
                      <a:lnTo>
                        <a:pt x="574" y="352"/>
                      </a:lnTo>
                      <a:lnTo>
                        <a:pt x="540" y="366"/>
                      </a:lnTo>
                      <a:lnTo>
                        <a:pt x="502" y="379"/>
                      </a:lnTo>
                      <a:lnTo>
                        <a:pt x="482" y="367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660" name="Freeform 652"/>
                <p:cNvSpPr>
                  <a:spLocks/>
                </p:cNvSpPr>
                <p:nvPr/>
              </p:nvSpPr>
              <p:spPr bwMode="auto">
                <a:xfrm>
                  <a:off x="4809" y="2029"/>
                  <a:ext cx="167" cy="48"/>
                </a:xfrm>
                <a:custGeom>
                  <a:avLst/>
                  <a:gdLst>
                    <a:gd name="T0" fmla="*/ 0 w 1163"/>
                    <a:gd name="T1" fmla="*/ 0 h 340"/>
                    <a:gd name="T2" fmla="*/ 0 w 1163"/>
                    <a:gd name="T3" fmla="*/ 0 h 340"/>
                    <a:gd name="T4" fmla="*/ 0 w 1163"/>
                    <a:gd name="T5" fmla="*/ 0 h 340"/>
                    <a:gd name="T6" fmla="*/ 0 w 1163"/>
                    <a:gd name="T7" fmla="*/ 0 h 340"/>
                    <a:gd name="T8" fmla="*/ 0 w 1163"/>
                    <a:gd name="T9" fmla="*/ 0 h 34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63"/>
                    <a:gd name="T16" fmla="*/ 0 h 340"/>
                    <a:gd name="T17" fmla="*/ 1163 w 1163"/>
                    <a:gd name="T18" fmla="*/ 340 h 34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63" h="340">
                      <a:moveTo>
                        <a:pt x="0" y="0"/>
                      </a:moveTo>
                      <a:lnTo>
                        <a:pt x="1137" y="340"/>
                      </a:lnTo>
                      <a:lnTo>
                        <a:pt x="1163" y="340"/>
                      </a:lnTo>
                      <a:lnTo>
                        <a:pt x="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661" name="Freeform 653"/>
                <p:cNvSpPr>
                  <a:spLocks/>
                </p:cNvSpPr>
                <p:nvPr/>
              </p:nvSpPr>
              <p:spPr bwMode="auto">
                <a:xfrm>
                  <a:off x="4837" y="2022"/>
                  <a:ext cx="164" cy="44"/>
                </a:xfrm>
                <a:custGeom>
                  <a:avLst/>
                  <a:gdLst>
                    <a:gd name="T0" fmla="*/ 0 w 1149"/>
                    <a:gd name="T1" fmla="*/ 0 h 303"/>
                    <a:gd name="T2" fmla="*/ 0 w 1149"/>
                    <a:gd name="T3" fmla="*/ 0 h 303"/>
                    <a:gd name="T4" fmla="*/ 0 w 1149"/>
                    <a:gd name="T5" fmla="*/ 0 h 303"/>
                    <a:gd name="T6" fmla="*/ 0 w 1149"/>
                    <a:gd name="T7" fmla="*/ 0 h 303"/>
                    <a:gd name="T8" fmla="*/ 0 w 1149"/>
                    <a:gd name="T9" fmla="*/ 0 h 30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49"/>
                    <a:gd name="T16" fmla="*/ 0 h 303"/>
                    <a:gd name="T17" fmla="*/ 1149 w 1149"/>
                    <a:gd name="T18" fmla="*/ 303 h 30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49" h="303">
                      <a:moveTo>
                        <a:pt x="0" y="1"/>
                      </a:moveTo>
                      <a:lnTo>
                        <a:pt x="1124" y="303"/>
                      </a:lnTo>
                      <a:lnTo>
                        <a:pt x="1149" y="302"/>
                      </a:lnTo>
                      <a:lnTo>
                        <a:pt x="34" y="0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662" name="Freeform 654"/>
                <p:cNvSpPr>
                  <a:spLocks/>
                </p:cNvSpPr>
                <p:nvPr/>
              </p:nvSpPr>
              <p:spPr bwMode="auto">
                <a:xfrm>
                  <a:off x="4824" y="2025"/>
                  <a:ext cx="165" cy="48"/>
                </a:xfrm>
                <a:custGeom>
                  <a:avLst/>
                  <a:gdLst>
                    <a:gd name="T0" fmla="*/ 0 w 1155"/>
                    <a:gd name="T1" fmla="*/ 0 h 336"/>
                    <a:gd name="T2" fmla="*/ 0 w 1155"/>
                    <a:gd name="T3" fmla="*/ 0 h 336"/>
                    <a:gd name="T4" fmla="*/ 0 w 1155"/>
                    <a:gd name="T5" fmla="*/ 0 h 336"/>
                    <a:gd name="T6" fmla="*/ 0 w 1155"/>
                    <a:gd name="T7" fmla="*/ 0 h 336"/>
                    <a:gd name="T8" fmla="*/ 0 w 1155"/>
                    <a:gd name="T9" fmla="*/ 0 h 33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55"/>
                    <a:gd name="T16" fmla="*/ 0 h 336"/>
                    <a:gd name="T17" fmla="*/ 1155 w 1155"/>
                    <a:gd name="T18" fmla="*/ 336 h 3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55" h="336">
                      <a:moveTo>
                        <a:pt x="0" y="0"/>
                      </a:moveTo>
                      <a:lnTo>
                        <a:pt x="1134" y="336"/>
                      </a:lnTo>
                      <a:lnTo>
                        <a:pt x="1155" y="328"/>
                      </a:lnTo>
                      <a:lnTo>
                        <a:pt x="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258567" name="Group 655"/>
              <p:cNvGrpSpPr>
                <a:grpSpLocks/>
              </p:cNvGrpSpPr>
              <p:nvPr/>
            </p:nvGrpSpPr>
            <p:grpSpPr bwMode="auto">
              <a:xfrm>
                <a:off x="1659" y="3525"/>
                <a:ext cx="176" cy="150"/>
                <a:chOff x="4765" y="1531"/>
                <a:chExt cx="312" cy="261"/>
              </a:xfrm>
            </p:grpSpPr>
            <p:sp>
              <p:nvSpPr>
                <p:cNvPr id="258584" name="AutoShape 656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4765" y="1531"/>
                  <a:ext cx="312" cy="26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585" name="Freeform 657"/>
                <p:cNvSpPr>
                  <a:spLocks/>
                </p:cNvSpPr>
                <p:nvPr/>
              </p:nvSpPr>
              <p:spPr bwMode="auto">
                <a:xfrm>
                  <a:off x="4765" y="1534"/>
                  <a:ext cx="307" cy="258"/>
                </a:xfrm>
                <a:custGeom>
                  <a:avLst/>
                  <a:gdLst>
                    <a:gd name="T0" fmla="*/ 0 w 2150"/>
                    <a:gd name="T1" fmla="*/ 0 h 1804"/>
                    <a:gd name="T2" fmla="*/ 0 w 2150"/>
                    <a:gd name="T3" fmla="*/ 0 h 1804"/>
                    <a:gd name="T4" fmla="*/ 0 w 2150"/>
                    <a:gd name="T5" fmla="*/ 0 h 1804"/>
                    <a:gd name="T6" fmla="*/ 0 w 2150"/>
                    <a:gd name="T7" fmla="*/ 0 h 1804"/>
                    <a:gd name="T8" fmla="*/ 0 w 2150"/>
                    <a:gd name="T9" fmla="*/ 0 h 1804"/>
                    <a:gd name="T10" fmla="*/ 0 w 2150"/>
                    <a:gd name="T11" fmla="*/ 0 h 1804"/>
                    <a:gd name="T12" fmla="*/ 0 w 2150"/>
                    <a:gd name="T13" fmla="*/ 0 h 1804"/>
                    <a:gd name="T14" fmla="*/ 0 w 2150"/>
                    <a:gd name="T15" fmla="*/ 0 h 1804"/>
                    <a:gd name="T16" fmla="*/ 0 w 2150"/>
                    <a:gd name="T17" fmla="*/ 0 h 1804"/>
                    <a:gd name="T18" fmla="*/ 0 w 2150"/>
                    <a:gd name="T19" fmla="*/ 0 h 1804"/>
                    <a:gd name="T20" fmla="*/ 0 w 2150"/>
                    <a:gd name="T21" fmla="*/ 0 h 1804"/>
                    <a:gd name="T22" fmla="*/ 0 w 2150"/>
                    <a:gd name="T23" fmla="*/ 0 h 1804"/>
                    <a:gd name="T24" fmla="*/ 0 w 2150"/>
                    <a:gd name="T25" fmla="*/ 0 h 1804"/>
                    <a:gd name="T26" fmla="*/ 0 w 2150"/>
                    <a:gd name="T27" fmla="*/ 0 h 1804"/>
                    <a:gd name="T28" fmla="*/ 0 w 2150"/>
                    <a:gd name="T29" fmla="*/ 0 h 1804"/>
                    <a:gd name="T30" fmla="*/ 0 w 2150"/>
                    <a:gd name="T31" fmla="*/ 0 h 1804"/>
                    <a:gd name="T32" fmla="*/ 0 w 2150"/>
                    <a:gd name="T33" fmla="*/ 0 h 1804"/>
                    <a:gd name="T34" fmla="*/ 0 w 2150"/>
                    <a:gd name="T35" fmla="*/ 0 h 1804"/>
                    <a:gd name="T36" fmla="*/ 0 w 2150"/>
                    <a:gd name="T37" fmla="*/ 0 h 1804"/>
                    <a:gd name="T38" fmla="*/ 0 w 2150"/>
                    <a:gd name="T39" fmla="*/ 0 h 1804"/>
                    <a:gd name="T40" fmla="*/ 0 w 2150"/>
                    <a:gd name="T41" fmla="*/ 0 h 1804"/>
                    <a:gd name="T42" fmla="*/ 0 w 2150"/>
                    <a:gd name="T43" fmla="*/ 0 h 1804"/>
                    <a:gd name="T44" fmla="*/ 0 w 2150"/>
                    <a:gd name="T45" fmla="*/ 0 h 1804"/>
                    <a:gd name="T46" fmla="*/ 0 w 2150"/>
                    <a:gd name="T47" fmla="*/ 0 h 1804"/>
                    <a:gd name="T48" fmla="*/ 0 w 2150"/>
                    <a:gd name="T49" fmla="*/ 0 h 1804"/>
                    <a:gd name="T50" fmla="*/ 0 w 2150"/>
                    <a:gd name="T51" fmla="*/ 0 h 1804"/>
                    <a:gd name="T52" fmla="*/ 0 w 2150"/>
                    <a:gd name="T53" fmla="*/ 0 h 1804"/>
                    <a:gd name="T54" fmla="*/ 0 w 2150"/>
                    <a:gd name="T55" fmla="*/ 0 h 1804"/>
                    <a:gd name="T56" fmla="*/ 0 w 2150"/>
                    <a:gd name="T57" fmla="*/ 0 h 1804"/>
                    <a:gd name="T58" fmla="*/ 0 w 2150"/>
                    <a:gd name="T59" fmla="*/ 0 h 1804"/>
                    <a:gd name="T60" fmla="*/ 0 w 2150"/>
                    <a:gd name="T61" fmla="*/ 0 h 1804"/>
                    <a:gd name="T62" fmla="*/ 0 w 2150"/>
                    <a:gd name="T63" fmla="*/ 0 h 1804"/>
                    <a:gd name="T64" fmla="*/ 0 w 2150"/>
                    <a:gd name="T65" fmla="*/ 0 h 1804"/>
                    <a:gd name="T66" fmla="*/ 0 w 2150"/>
                    <a:gd name="T67" fmla="*/ 0 h 1804"/>
                    <a:gd name="T68" fmla="*/ 0 w 2150"/>
                    <a:gd name="T69" fmla="*/ 0 h 1804"/>
                    <a:gd name="T70" fmla="*/ 0 w 2150"/>
                    <a:gd name="T71" fmla="*/ 0 h 1804"/>
                    <a:gd name="T72" fmla="*/ 0 w 2150"/>
                    <a:gd name="T73" fmla="*/ 0 h 1804"/>
                    <a:gd name="T74" fmla="*/ 0 w 2150"/>
                    <a:gd name="T75" fmla="*/ 0 h 1804"/>
                    <a:gd name="T76" fmla="*/ 0 w 2150"/>
                    <a:gd name="T77" fmla="*/ 0 h 1804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w 2150"/>
                    <a:gd name="T118" fmla="*/ 0 h 1804"/>
                    <a:gd name="T119" fmla="*/ 2150 w 2150"/>
                    <a:gd name="T120" fmla="*/ 1804 h 1804"/>
                  </a:gdLst>
                  <a:ahLst/>
                  <a:cxnLst>
                    <a:cxn ang="T78">
                      <a:pos x="T0" y="T1"/>
                    </a:cxn>
                    <a:cxn ang="T79">
                      <a:pos x="T2" y="T3"/>
                    </a:cxn>
                    <a:cxn ang="T80">
                      <a:pos x="T4" y="T5"/>
                    </a:cxn>
                    <a:cxn ang="T81">
                      <a:pos x="T6" y="T7"/>
                    </a:cxn>
                    <a:cxn ang="T82">
                      <a:pos x="T8" y="T9"/>
                    </a:cxn>
                    <a:cxn ang="T83">
                      <a:pos x="T10" y="T11"/>
                    </a:cxn>
                    <a:cxn ang="T84">
                      <a:pos x="T12" y="T13"/>
                    </a:cxn>
                    <a:cxn ang="T85">
                      <a:pos x="T14" y="T15"/>
                    </a:cxn>
                    <a:cxn ang="T86">
                      <a:pos x="T16" y="T17"/>
                    </a:cxn>
                    <a:cxn ang="T87">
                      <a:pos x="T18" y="T19"/>
                    </a:cxn>
                    <a:cxn ang="T88">
                      <a:pos x="T20" y="T21"/>
                    </a:cxn>
                    <a:cxn ang="T89">
                      <a:pos x="T22" y="T23"/>
                    </a:cxn>
                    <a:cxn ang="T90">
                      <a:pos x="T24" y="T25"/>
                    </a:cxn>
                    <a:cxn ang="T91">
                      <a:pos x="T26" y="T27"/>
                    </a:cxn>
                    <a:cxn ang="T92">
                      <a:pos x="T28" y="T29"/>
                    </a:cxn>
                    <a:cxn ang="T93">
                      <a:pos x="T30" y="T31"/>
                    </a:cxn>
                    <a:cxn ang="T94">
                      <a:pos x="T32" y="T33"/>
                    </a:cxn>
                    <a:cxn ang="T95">
                      <a:pos x="T34" y="T35"/>
                    </a:cxn>
                    <a:cxn ang="T96">
                      <a:pos x="T36" y="T37"/>
                    </a:cxn>
                    <a:cxn ang="T97">
                      <a:pos x="T38" y="T39"/>
                    </a:cxn>
                    <a:cxn ang="T98">
                      <a:pos x="T40" y="T41"/>
                    </a:cxn>
                    <a:cxn ang="T99">
                      <a:pos x="T42" y="T43"/>
                    </a:cxn>
                    <a:cxn ang="T100">
                      <a:pos x="T44" y="T45"/>
                    </a:cxn>
                    <a:cxn ang="T101">
                      <a:pos x="T46" y="T47"/>
                    </a:cxn>
                    <a:cxn ang="T102">
                      <a:pos x="T48" y="T49"/>
                    </a:cxn>
                    <a:cxn ang="T103">
                      <a:pos x="T50" y="T51"/>
                    </a:cxn>
                    <a:cxn ang="T104">
                      <a:pos x="T52" y="T53"/>
                    </a:cxn>
                    <a:cxn ang="T105">
                      <a:pos x="T54" y="T55"/>
                    </a:cxn>
                    <a:cxn ang="T106">
                      <a:pos x="T56" y="T57"/>
                    </a:cxn>
                    <a:cxn ang="T107">
                      <a:pos x="T58" y="T59"/>
                    </a:cxn>
                    <a:cxn ang="T108">
                      <a:pos x="T60" y="T61"/>
                    </a:cxn>
                    <a:cxn ang="T109">
                      <a:pos x="T62" y="T63"/>
                    </a:cxn>
                    <a:cxn ang="T110">
                      <a:pos x="T64" y="T65"/>
                    </a:cxn>
                    <a:cxn ang="T111">
                      <a:pos x="T66" y="T67"/>
                    </a:cxn>
                    <a:cxn ang="T112">
                      <a:pos x="T68" y="T69"/>
                    </a:cxn>
                    <a:cxn ang="T113">
                      <a:pos x="T70" y="T71"/>
                    </a:cxn>
                    <a:cxn ang="T114">
                      <a:pos x="T72" y="T73"/>
                    </a:cxn>
                    <a:cxn ang="T115">
                      <a:pos x="T74" y="T75"/>
                    </a:cxn>
                    <a:cxn ang="T116">
                      <a:pos x="T76" y="T77"/>
                    </a:cxn>
                  </a:cxnLst>
                  <a:rect l="T117" t="T118" r="T119" b="T120"/>
                  <a:pathLst>
                    <a:path w="2150" h="1804">
                      <a:moveTo>
                        <a:pt x="582" y="239"/>
                      </a:moveTo>
                      <a:lnTo>
                        <a:pt x="606" y="129"/>
                      </a:lnTo>
                      <a:lnTo>
                        <a:pt x="607" y="129"/>
                      </a:lnTo>
                      <a:lnTo>
                        <a:pt x="611" y="128"/>
                      </a:lnTo>
                      <a:lnTo>
                        <a:pt x="616" y="125"/>
                      </a:lnTo>
                      <a:lnTo>
                        <a:pt x="623" y="123"/>
                      </a:lnTo>
                      <a:lnTo>
                        <a:pt x="633" y="120"/>
                      </a:lnTo>
                      <a:lnTo>
                        <a:pt x="645" y="115"/>
                      </a:lnTo>
                      <a:lnTo>
                        <a:pt x="659" y="112"/>
                      </a:lnTo>
                      <a:lnTo>
                        <a:pt x="676" y="107"/>
                      </a:lnTo>
                      <a:lnTo>
                        <a:pt x="694" y="101"/>
                      </a:lnTo>
                      <a:lnTo>
                        <a:pt x="715" y="95"/>
                      </a:lnTo>
                      <a:lnTo>
                        <a:pt x="738" y="90"/>
                      </a:lnTo>
                      <a:lnTo>
                        <a:pt x="763" y="84"/>
                      </a:lnTo>
                      <a:lnTo>
                        <a:pt x="790" y="78"/>
                      </a:lnTo>
                      <a:lnTo>
                        <a:pt x="820" y="71"/>
                      </a:lnTo>
                      <a:lnTo>
                        <a:pt x="852" y="64"/>
                      </a:lnTo>
                      <a:lnTo>
                        <a:pt x="886" y="59"/>
                      </a:lnTo>
                      <a:lnTo>
                        <a:pt x="922" y="52"/>
                      </a:lnTo>
                      <a:lnTo>
                        <a:pt x="961" y="46"/>
                      </a:lnTo>
                      <a:lnTo>
                        <a:pt x="1002" y="40"/>
                      </a:lnTo>
                      <a:lnTo>
                        <a:pt x="1044" y="35"/>
                      </a:lnTo>
                      <a:lnTo>
                        <a:pt x="1090" y="29"/>
                      </a:lnTo>
                      <a:lnTo>
                        <a:pt x="1138" y="23"/>
                      </a:lnTo>
                      <a:lnTo>
                        <a:pt x="1187" y="18"/>
                      </a:lnTo>
                      <a:lnTo>
                        <a:pt x="1240" y="14"/>
                      </a:lnTo>
                      <a:lnTo>
                        <a:pt x="1294" y="10"/>
                      </a:lnTo>
                      <a:lnTo>
                        <a:pt x="1350" y="7"/>
                      </a:lnTo>
                      <a:lnTo>
                        <a:pt x="1410" y="4"/>
                      </a:lnTo>
                      <a:lnTo>
                        <a:pt x="1470" y="1"/>
                      </a:lnTo>
                      <a:lnTo>
                        <a:pt x="1535" y="0"/>
                      </a:lnTo>
                      <a:lnTo>
                        <a:pt x="1601" y="0"/>
                      </a:lnTo>
                      <a:lnTo>
                        <a:pt x="1668" y="0"/>
                      </a:lnTo>
                      <a:lnTo>
                        <a:pt x="1739" y="1"/>
                      </a:lnTo>
                      <a:lnTo>
                        <a:pt x="1816" y="44"/>
                      </a:lnTo>
                      <a:lnTo>
                        <a:pt x="1799" y="248"/>
                      </a:lnTo>
                      <a:lnTo>
                        <a:pt x="1804" y="251"/>
                      </a:lnTo>
                      <a:lnTo>
                        <a:pt x="1820" y="259"/>
                      </a:lnTo>
                      <a:lnTo>
                        <a:pt x="1842" y="272"/>
                      </a:lnTo>
                      <a:lnTo>
                        <a:pt x="1868" y="292"/>
                      </a:lnTo>
                      <a:lnTo>
                        <a:pt x="1896" y="318"/>
                      </a:lnTo>
                      <a:lnTo>
                        <a:pt x="1920" y="351"/>
                      </a:lnTo>
                      <a:lnTo>
                        <a:pt x="1939" y="390"/>
                      </a:lnTo>
                      <a:lnTo>
                        <a:pt x="1951" y="436"/>
                      </a:lnTo>
                      <a:lnTo>
                        <a:pt x="2125" y="593"/>
                      </a:lnTo>
                      <a:lnTo>
                        <a:pt x="2078" y="1009"/>
                      </a:lnTo>
                      <a:lnTo>
                        <a:pt x="1799" y="1149"/>
                      </a:lnTo>
                      <a:lnTo>
                        <a:pt x="2129" y="1247"/>
                      </a:lnTo>
                      <a:lnTo>
                        <a:pt x="2131" y="1251"/>
                      </a:lnTo>
                      <a:lnTo>
                        <a:pt x="2137" y="1264"/>
                      </a:lnTo>
                      <a:lnTo>
                        <a:pt x="2143" y="1284"/>
                      </a:lnTo>
                      <a:lnTo>
                        <a:pt x="2149" y="1310"/>
                      </a:lnTo>
                      <a:lnTo>
                        <a:pt x="2150" y="1342"/>
                      </a:lnTo>
                      <a:lnTo>
                        <a:pt x="2147" y="1380"/>
                      </a:lnTo>
                      <a:lnTo>
                        <a:pt x="2136" y="1423"/>
                      </a:lnTo>
                      <a:lnTo>
                        <a:pt x="2117" y="1468"/>
                      </a:lnTo>
                      <a:lnTo>
                        <a:pt x="1244" y="1804"/>
                      </a:lnTo>
                      <a:lnTo>
                        <a:pt x="0" y="1413"/>
                      </a:lnTo>
                      <a:lnTo>
                        <a:pt x="22" y="1367"/>
                      </a:lnTo>
                      <a:lnTo>
                        <a:pt x="212" y="1302"/>
                      </a:lnTo>
                      <a:lnTo>
                        <a:pt x="212" y="248"/>
                      </a:lnTo>
                      <a:lnTo>
                        <a:pt x="213" y="247"/>
                      </a:lnTo>
                      <a:lnTo>
                        <a:pt x="217" y="244"/>
                      </a:lnTo>
                      <a:lnTo>
                        <a:pt x="223" y="240"/>
                      </a:lnTo>
                      <a:lnTo>
                        <a:pt x="232" y="234"/>
                      </a:lnTo>
                      <a:lnTo>
                        <a:pt x="245" y="228"/>
                      </a:lnTo>
                      <a:lnTo>
                        <a:pt x="258" y="221"/>
                      </a:lnTo>
                      <a:lnTo>
                        <a:pt x="276" y="214"/>
                      </a:lnTo>
                      <a:lnTo>
                        <a:pt x="294" y="207"/>
                      </a:lnTo>
                      <a:lnTo>
                        <a:pt x="316" y="201"/>
                      </a:lnTo>
                      <a:lnTo>
                        <a:pt x="340" y="197"/>
                      </a:lnTo>
                      <a:lnTo>
                        <a:pt x="366" y="194"/>
                      </a:lnTo>
                      <a:lnTo>
                        <a:pt x="393" y="192"/>
                      </a:lnTo>
                      <a:lnTo>
                        <a:pt x="424" y="193"/>
                      </a:lnTo>
                      <a:lnTo>
                        <a:pt x="457" y="197"/>
                      </a:lnTo>
                      <a:lnTo>
                        <a:pt x="493" y="203"/>
                      </a:lnTo>
                      <a:lnTo>
                        <a:pt x="529" y="214"/>
                      </a:lnTo>
                      <a:lnTo>
                        <a:pt x="582" y="239"/>
                      </a:lnTo>
                      <a:close/>
                    </a:path>
                  </a:pathLst>
                </a:custGeom>
                <a:solidFill>
                  <a:srgbClr val="DDDD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586" name="Freeform 658"/>
                <p:cNvSpPr>
                  <a:spLocks/>
                </p:cNvSpPr>
                <p:nvPr/>
              </p:nvSpPr>
              <p:spPr bwMode="auto">
                <a:xfrm>
                  <a:off x="4882" y="1584"/>
                  <a:ext cx="163" cy="111"/>
                </a:xfrm>
                <a:custGeom>
                  <a:avLst/>
                  <a:gdLst>
                    <a:gd name="T0" fmla="*/ 0 w 1139"/>
                    <a:gd name="T1" fmla="*/ 0 h 778"/>
                    <a:gd name="T2" fmla="*/ 0 w 1139"/>
                    <a:gd name="T3" fmla="*/ 0 h 778"/>
                    <a:gd name="T4" fmla="*/ 0 w 1139"/>
                    <a:gd name="T5" fmla="*/ 0 h 778"/>
                    <a:gd name="T6" fmla="*/ 0 w 1139"/>
                    <a:gd name="T7" fmla="*/ 0 h 778"/>
                    <a:gd name="T8" fmla="*/ 0 w 1139"/>
                    <a:gd name="T9" fmla="*/ 0 h 778"/>
                    <a:gd name="T10" fmla="*/ 0 w 1139"/>
                    <a:gd name="T11" fmla="*/ 0 h 778"/>
                    <a:gd name="T12" fmla="*/ 0 w 1139"/>
                    <a:gd name="T13" fmla="*/ 0 h 778"/>
                    <a:gd name="T14" fmla="*/ 0 w 1139"/>
                    <a:gd name="T15" fmla="*/ 0 h 778"/>
                    <a:gd name="T16" fmla="*/ 0 w 1139"/>
                    <a:gd name="T17" fmla="*/ 0 h 778"/>
                    <a:gd name="T18" fmla="*/ 0 w 1139"/>
                    <a:gd name="T19" fmla="*/ 0 h 778"/>
                    <a:gd name="T20" fmla="*/ 0 w 1139"/>
                    <a:gd name="T21" fmla="*/ 0 h 778"/>
                    <a:gd name="T22" fmla="*/ 0 w 1139"/>
                    <a:gd name="T23" fmla="*/ 0 h 778"/>
                    <a:gd name="T24" fmla="*/ 0 w 1139"/>
                    <a:gd name="T25" fmla="*/ 0 h 778"/>
                    <a:gd name="T26" fmla="*/ 0 w 1139"/>
                    <a:gd name="T27" fmla="*/ 0 h 778"/>
                    <a:gd name="T28" fmla="*/ 0 w 1139"/>
                    <a:gd name="T29" fmla="*/ 0 h 778"/>
                    <a:gd name="T30" fmla="*/ 0 w 1139"/>
                    <a:gd name="T31" fmla="*/ 0 h 778"/>
                    <a:gd name="T32" fmla="*/ 0 w 1139"/>
                    <a:gd name="T33" fmla="*/ 0 h 778"/>
                    <a:gd name="T34" fmla="*/ 0 w 1139"/>
                    <a:gd name="T35" fmla="*/ 0 h 778"/>
                    <a:gd name="T36" fmla="*/ 0 w 1139"/>
                    <a:gd name="T37" fmla="*/ 0 h 778"/>
                    <a:gd name="T38" fmla="*/ 0 w 1139"/>
                    <a:gd name="T39" fmla="*/ 0 h 778"/>
                    <a:gd name="T40" fmla="*/ 0 w 1139"/>
                    <a:gd name="T41" fmla="*/ 0 h 778"/>
                    <a:gd name="T42" fmla="*/ 0 w 1139"/>
                    <a:gd name="T43" fmla="*/ 0 h 778"/>
                    <a:gd name="T44" fmla="*/ 0 w 1139"/>
                    <a:gd name="T45" fmla="*/ 0 h 778"/>
                    <a:gd name="T46" fmla="*/ 0 w 1139"/>
                    <a:gd name="T47" fmla="*/ 0 h 778"/>
                    <a:gd name="T48" fmla="*/ 0 w 1139"/>
                    <a:gd name="T49" fmla="*/ 0 h 778"/>
                    <a:gd name="T50" fmla="*/ 0 w 1139"/>
                    <a:gd name="T51" fmla="*/ 0 h 778"/>
                    <a:gd name="T52" fmla="*/ 0 w 1139"/>
                    <a:gd name="T53" fmla="*/ 0 h 778"/>
                    <a:gd name="T54" fmla="*/ 0 w 1139"/>
                    <a:gd name="T55" fmla="*/ 0 h 778"/>
                    <a:gd name="T56" fmla="*/ 0 w 1139"/>
                    <a:gd name="T57" fmla="*/ 0 h 778"/>
                    <a:gd name="T58" fmla="*/ 0 w 1139"/>
                    <a:gd name="T59" fmla="*/ 0 h 778"/>
                    <a:gd name="T60" fmla="*/ 0 w 1139"/>
                    <a:gd name="T61" fmla="*/ 0 h 778"/>
                    <a:gd name="T62" fmla="*/ 0 w 1139"/>
                    <a:gd name="T63" fmla="*/ 0 h 778"/>
                    <a:gd name="T64" fmla="*/ 0 w 1139"/>
                    <a:gd name="T65" fmla="*/ 0 h 778"/>
                    <a:gd name="T66" fmla="*/ 0 w 1139"/>
                    <a:gd name="T67" fmla="*/ 0 h 778"/>
                    <a:gd name="T68" fmla="*/ 0 w 1139"/>
                    <a:gd name="T69" fmla="*/ 0 h 778"/>
                    <a:gd name="T70" fmla="*/ 0 w 1139"/>
                    <a:gd name="T71" fmla="*/ 0 h 778"/>
                    <a:gd name="T72" fmla="*/ 0 w 1139"/>
                    <a:gd name="T73" fmla="*/ 0 h 778"/>
                    <a:gd name="T74" fmla="*/ 0 w 1139"/>
                    <a:gd name="T75" fmla="*/ 0 h 778"/>
                    <a:gd name="T76" fmla="*/ 0 w 1139"/>
                    <a:gd name="T77" fmla="*/ 0 h 778"/>
                    <a:gd name="T78" fmla="*/ 0 w 1139"/>
                    <a:gd name="T79" fmla="*/ 0 h 778"/>
                    <a:gd name="T80" fmla="*/ 0 w 1139"/>
                    <a:gd name="T81" fmla="*/ 0 h 778"/>
                    <a:gd name="T82" fmla="*/ 0 w 1139"/>
                    <a:gd name="T83" fmla="*/ 0 h 778"/>
                    <a:gd name="T84" fmla="*/ 0 w 1139"/>
                    <a:gd name="T85" fmla="*/ 0 h 778"/>
                    <a:gd name="T86" fmla="*/ 0 w 1139"/>
                    <a:gd name="T87" fmla="*/ 0 h 778"/>
                    <a:gd name="T88" fmla="*/ 0 w 1139"/>
                    <a:gd name="T89" fmla="*/ 0 h 778"/>
                    <a:gd name="T90" fmla="*/ 0 w 1139"/>
                    <a:gd name="T91" fmla="*/ 0 h 778"/>
                    <a:gd name="T92" fmla="*/ 0 w 1139"/>
                    <a:gd name="T93" fmla="*/ 0 h 778"/>
                    <a:gd name="T94" fmla="*/ 0 w 1139"/>
                    <a:gd name="T95" fmla="*/ 0 h 778"/>
                    <a:gd name="T96" fmla="*/ 0 w 1139"/>
                    <a:gd name="T97" fmla="*/ 0 h 778"/>
                    <a:gd name="T98" fmla="*/ 0 w 1139"/>
                    <a:gd name="T99" fmla="*/ 0 h 778"/>
                    <a:gd name="T100" fmla="*/ 0 w 1139"/>
                    <a:gd name="T101" fmla="*/ 0 h 778"/>
                    <a:gd name="T102" fmla="*/ 0 w 1139"/>
                    <a:gd name="T103" fmla="*/ 0 h 778"/>
                    <a:gd name="T104" fmla="*/ 0 w 1139"/>
                    <a:gd name="T105" fmla="*/ 0 h 778"/>
                    <a:gd name="T106" fmla="*/ 0 w 1139"/>
                    <a:gd name="T107" fmla="*/ 0 h 778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w 1139"/>
                    <a:gd name="T163" fmla="*/ 0 h 778"/>
                    <a:gd name="T164" fmla="*/ 1139 w 1139"/>
                    <a:gd name="T165" fmla="*/ 778 h 778"/>
                  </a:gdLst>
                  <a:ahLst/>
                  <a:cxnLst>
                    <a:cxn ang="T108">
                      <a:pos x="T0" y="T1"/>
                    </a:cxn>
                    <a:cxn ang="T109">
                      <a:pos x="T2" y="T3"/>
                    </a:cxn>
                    <a:cxn ang="T110">
                      <a:pos x="T4" y="T5"/>
                    </a:cxn>
                    <a:cxn ang="T111">
                      <a:pos x="T6" y="T7"/>
                    </a:cxn>
                    <a:cxn ang="T112">
                      <a:pos x="T8" y="T9"/>
                    </a:cxn>
                    <a:cxn ang="T113">
                      <a:pos x="T10" y="T11"/>
                    </a:cxn>
                    <a:cxn ang="T114">
                      <a:pos x="T12" y="T13"/>
                    </a:cxn>
                    <a:cxn ang="T115">
                      <a:pos x="T14" y="T15"/>
                    </a:cxn>
                    <a:cxn ang="T116">
                      <a:pos x="T16" y="T17"/>
                    </a:cxn>
                    <a:cxn ang="T117">
                      <a:pos x="T18" y="T19"/>
                    </a:cxn>
                    <a:cxn ang="T118">
                      <a:pos x="T20" y="T21"/>
                    </a:cxn>
                    <a:cxn ang="T119">
                      <a:pos x="T22" y="T23"/>
                    </a:cxn>
                    <a:cxn ang="T120">
                      <a:pos x="T24" y="T25"/>
                    </a:cxn>
                    <a:cxn ang="T121">
                      <a:pos x="T26" y="T27"/>
                    </a:cxn>
                    <a:cxn ang="T122">
                      <a:pos x="T28" y="T29"/>
                    </a:cxn>
                    <a:cxn ang="T123">
                      <a:pos x="T30" y="T31"/>
                    </a:cxn>
                    <a:cxn ang="T124">
                      <a:pos x="T32" y="T33"/>
                    </a:cxn>
                    <a:cxn ang="T125">
                      <a:pos x="T34" y="T35"/>
                    </a:cxn>
                    <a:cxn ang="T126">
                      <a:pos x="T36" y="T37"/>
                    </a:cxn>
                    <a:cxn ang="T127">
                      <a:pos x="T38" y="T39"/>
                    </a:cxn>
                    <a:cxn ang="T128">
                      <a:pos x="T40" y="T41"/>
                    </a:cxn>
                    <a:cxn ang="T129">
                      <a:pos x="T42" y="T43"/>
                    </a:cxn>
                    <a:cxn ang="T130">
                      <a:pos x="T44" y="T45"/>
                    </a:cxn>
                    <a:cxn ang="T131">
                      <a:pos x="T46" y="T47"/>
                    </a:cxn>
                    <a:cxn ang="T132">
                      <a:pos x="T48" y="T49"/>
                    </a:cxn>
                    <a:cxn ang="T133">
                      <a:pos x="T50" y="T51"/>
                    </a:cxn>
                    <a:cxn ang="T134">
                      <a:pos x="T52" y="T53"/>
                    </a:cxn>
                    <a:cxn ang="T135">
                      <a:pos x="T54" y="T55"/>
                    </a:cxn>
                    <a:cxn ang="T136">
                      <a:pos x="T56" y="T57"/>
                    </a:cxn>
                    <a:cxn ang="T137">
                      <a:pos x="T58" y="T59"/>
                    </a:cxn>
                    <a:cxn ang="T138">
                      <a:pos x="T60" y="T61"/>
                    </a:cxn>
                    <a:cxn ang="T139">
                      <a:pos x="T62" y="T63"/>
                    </a:cxn>
                    <a:cxn ang="T140">
                      <a:pos x="T64" y="T65"/>
                    </a:cxn>
                    <a:cxn ang="T141">
                      <a:pos x="T66" y="T67"/>
                    </a:cxn>
                    <a:cxn ang="T142">
                      <a:pos x="T68" y="T69"/>
                    </a:cxn>
                    <a:cxn ang="T143">
                      <a:pos x="T70" y="T71"/>
                    </a:cxn>
                    <a:cxn ang="T144">
                      <a:pos x="T72" y="T73"/>
                    </a:cxn>
                    <a:cxn ang="T145">
                      <a:pos x="T74" y="T75"/>
                    </a:cxn>
                    <a:cxn ang="T146">
                      <a:pos x="T76" y="T77"/>
                    </a:cxn>
                    <a:cxn ang="T147">
                      <a:pos x="T78" y="T79"/>
                    </a:cxn>
                    <a:cxn ang="T148">
                      <a:pos x="T80" y="T81"/>
                    </a:cxn>
                    <a:cxn ang="T149">
                      <a:pos x="T82" y="T83"/>
                    </a:cxn>
                    <a:cxn ang="T150">
                      <a:pos x="T84" y="T85"/>
                    </a:cxn>
                    <a:cxn ang="T151">
                      <a:pos x="T86" y="T87"/>
                    </a:cxn>
                    <a:cxn ang="T152">
                      <a:pos x="T88" y="T89"/>
                    </a:cxn>
                    <a:cxn ang="T153">
                      <a:pos x="T90" y="T91"/>
                    </a:cxn>
                    <a:cxn ang="T154">
                      <a:pos x="T92" y="T93"/>
                    </a:cxn>
                    <a:cxn ang="T155">
                      <a:pos x="T94" y="T95"/>
                    </a:cxn>
                    <a:cxn ang="T156">
                      <a:pos x="T96" y="T97"/>
                    </a:cxn>
                    <a:cxn ang="T157">
                      <a:pos x="T98" y="T99"/>
                    </a:cxn>
                    <a:cxn ang="T158">
                      <a:pos x="T100" y="T101"/>
                    </a:cxn>
                    <a:cxn ang="T159">
                      <a:pos x="T102" y="T103"/>
                    </a:cxn>
                    <a:cxn ang="T160">
                      <a:pos x="T104" y="T105"/>
                    </a:cxn>
                    <a:cxn ang="T161">
                      <a:pos x="T106" y="T107"/>
                    </a:cxn>
                  </a:cxnLst>
                  <a:rect l="T162" t="T163" r="T164" b="T165"/>
                  <a:pathLst>
                    <a:path w="1139" h="778">
                      <a:moveTo>
                        <a:pt x="7" y="587"/>
                      </a:moveTo>
                      <a:lnTo>
                        <a:pt x="0" y="682"/>
                      </a:lnTo>
                      <a:lnTo>
                        <a:pt x="742" y="778"/>
                      </a:lnTo>
                      <a:lnTo>
                        <a:pt x="748" y="775"/>
                      </a:lnTo>
                      <a:lnTo>
                        <a:pt x="763" y="767"/>
                      </a:lnTo>
                      <a:lnTo>
                        <a:pt x="787" y="755"/>
                      </a:lnTo>
                      <a:lnTo>
                        <a:pt x="816" y="737"/>
                      </a:lnTo>
                      <a:lnTo>
                        <a:pt x="852" y="714"/>
                      </a:lnTo>
                      <a:lnTo>
                        <a:pt x="891" y="686"/>
                      </a:lnTo>
                      <a:lnTo>
                        <a:pt x="932" y="652"/>
                      </a:lnTo>
                      <a:lnTo>
                        <a:pt x="973" y="613"/>
                      </a:lnTo>
                      <a:lnTo>
                        <a:pt x="1013" y="570"/>
                      </a:lnTo>
                      <a:lnTo>
                        <a:pt x="1051" y="521"/>
                      </a:lnTo>
                      <a:lnTo>
                        <a:pt x="1083" y="466"/>
                      </a:lnTo>
                      <a:lnTo>
                        <a:pt x="1109" y="406"/>
                      </a:lnTo>
                      <a:lnTo>
                        <a:pt x="1129" y="342"/>
                      </a:lnTo>
                      <a:lnTo>
                        <a:pt x="1139" y="271"/>
                      </a:lnTo>
                      <a:lnTo>
                        <a:pt x="1138" y="196"/>
                      </a:lnTo>
                      <a:lnTo>
                        <a:pt x="1124" y="115"/>
                      </a:lnTo>
                      <a:lnTo>
                        <a:pt x="1122" y="110"/>
                      </a:lnTo>
                      <a:lnTo>
                        <a:pt x="1115" y="97"/>
                      </a:lnTo>
                      <a:lnTo>
                        <a:pt x="1102" y="80"/>
                      </a:lnTo>
                      <a:lnTo>
                        <a:pt x="1086" y="59"/>
                      </a:lnTo>
                      <a:lnTo>
                        <a:pt x="1066" y="39"/>
                      </a:lnTo>
                      <a:lnTo>
                        <a:pt x="1041" y="20"/>
                      </a:lnTo>
                      <a:lnTo>
                        <a:pt x="1011" y="7"/>
                      </a:lnTo>
                      <a:lnTo>
                        <a:pt x="978" y="0"/>
                      </a:lnTo>
                      <a:lnTo>
                        <a:pt x="982" y="12"/>
                      </a:lnTo>
                      <a:lnTo>
                        <a:pt x="994" y="46"/>
                      </a:lnTo>
                      <a:lnTo>
                        <a:pt x="1007" y="100"/>
                      </a:lnTo>
                      <a:lnTo>
                        <a:pt x="1019" y="169"/>
                      </a:lnTo>
                      <a:lnTo>
                        <a:pt x="1022" y="252"/>
                      </a:lnTo>
                      <a:lnTo>
                        <a:pt x="1013" y="344"/>
                      </a:lnTo>
                      <a:lnTo>
                        <a:pt x="987" y="444"/>
                      </a:lnTo>
                      <a:lnTo>
                        <a:pt x="940" y="549"/>
                      </a:lnTo>
                      <a:lnTo>
                        <a:pt x="939" y="550"/>
                      </a:lnTo>
                      <a:lnTo>
                        <a:pt x="934" y="553"/>
                      </a:lnTo>
                      <a:lnTo>
                        <a:pt x="927" y="559"/>
                      </a:lnTo>
                      <a:lnTo>
                        <a:pt x="917" y="567"/>
                      </a:lnTo>
                      <a:lnTo>
                        <a:pt x="904" y="575"/>
                      </a:lnTo>
                      <a:lnTo>
                        <a:pt x="890" y="585"/>
                      </a:lnTo>
                      <a:lnTo>
                        <a:pt x="871" y="594"/>
                      </a:lnTo>
                      <a:lnTo>
                        <a:pt x="851" y="603"/>
                      </a:lnTo>
                      <a:lnTo>
                        <a:pt x="828" y="611"/>
                      </a:lnTo>
                      <a:lnTo>
                        <a:pt x="802" y="619"/>
                      </a:lnTo>
                      <a:lnTo>
                        <a:pt x="773" y="625"/>
                      </a:lnTo>
                      <a:lnTo>
                        <a:pt x="741" y="629"/>
                      </a:lnTo>
                      <a:lnTo>
                        <a:pt x="708" y="630"/>
                      </a:lnTo>
                      <a:lnTo>
                        <a:pt x="671" y="629"/>
                      </a:lnTo>
                      <a:lnTo>
                        <a:pt x="631" y="626"/>
                      </a:lnTo>
                      <a:lnTo>
                        <a:pt x="590" y="618"/>
                      </a:lnTo>
                      <a:lnTo>
                        <a:pt x="590" y="720"/>
                      </a:lnTo>
                      <a:lnTo>
                        <a:pt x="26" y="663"/>
                      </a:lnTo>
                      <a:lnTo>
                        <a:pt x="7" y="587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587" name="Freeform 659"/>
                <p:cNvSpPr>
                  <a:spLocks/>
                </p:cNvSpPr>
                <p:nvPr/>
              </p:nvSpPr>
              <p:spPr bwMode="auto">
                <a:xfrm>
                  <a:off x="4862" y="1693"/>
                  <a:ext cx="119" cy="38"/>
                </a:xfrm>
                <a:custGeom>
                  <a:avLst/>
                  <a:gdLst>
                    <a:gd name="T0" fmla="*/ 0 w 837"/>
                    <a:gd name="T1" fmla="*/ 0 h 269"/>
                    <a:gd name="T2" fmla="*/ 0 w 837"/>
                    <a:gd name="T3" fmla="*/ 0 h 269"/>
                    <a:gd name="T4" fmla="*/ 0 w 837"/>
                    <a:gd name="T5" fmla="*/ 0 h 269"/>
                    <a:gd name="T6" fmla="*/ 0 w 837"/>
                    <a:gd name="T7" fmla="*/ 0 h 269"/>
                    <a:gd name="T8" fmla="*/ 0 w 837"/>
                    <a:gd name="T9" fmla="*/ 0 h 26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837"/>
                    <a:gd name="T16" fmla="*/ 0 h 269"/>
                    <a:gd name="T17" fmla="*/ 837 w 837"/>
                    <a:gd name="T18" fmla="*/ 269 h 26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837" h="269">
                      <a:moveTo>
                        <a:pt x="837" y="96"/>
                      </a:moveTo>
                      <a:lnTo>
                        <a:pt x="12" y="0"/>
                      </a:lnTo>
                      <a:lnTo>
                        <a:pt x="0" y="96"/>
                      </a:lnTo>
                      <a:lnTo>
                        <a:pt x="812" y="269"/>
                      </a:lnTo>
                      <a:lnTo>
                        <a:pt x="837" y="9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588" name="Freeform 660"/>
                <p:cNvSpPr>
                  <a:spLocks/>
                </p:cNvSpPr>
                <p:nvPr/>
              </p:nvSpPr>
              <p:spPr bwMode="auto">
                <a:xfrm>
                  <a:off x="4921" y="1705"/>
                  <a:ext cx="51" cy="18"/>
                </a:xfrm>
                <a:custGeom>
                  <a:avLst/>
                  <a:gdLst>
                    <a:gd name="T0" fmla="*/ 0 w 358"/>
                    <a:gd name="T1" fmla="*/ 0 h 122"/>
                    <a:gd name="T2" fmla="*/ 0 w 358"/>
                    <a:gd name="T3" fmla="*/ 0 h 122"/>
                    <a:gd name="T4" fmla="*/ 0 w 358"/>
                    <a:gd name="T5" fmla="*/ 0 h 122"/>
                    <a:gd name="T6" fmla="*/ 0 w 358"/>
                    <a:gd name="T7" fmla="*/ 0 h 122"/>
                    <a:gd name="T8" fmla="*/ 0 w 358"/>
                    <a:gd name="T9" fmla="*/ 0 h 12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58"/>
                    <a:gd name="T16" fmla="*/ 0 h 122"/>
                    <a:gd name="T17" fmla="*/ 358 w 358"/>
                    <a:gd name="T18" fmla="*/ 122 h 12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58" h="122">
                      <a:moveTo>
                        <a:pt x="358" y="53"/>
                      </a:moveTo>
                      <a:lnTo>
                        <a:pt x="5" y="0"/>
                      </a:lnTo>
                      <a:lnTo>
                        <a:pt x="0" y="51"/>
                      </a:lnTo>
                      <a:lnTo>
                        <a:pt x="348" y="122"/>
                      </a:lnTo>
                      <a:lnTo>
                        <a:pt x="358" y="53"/>
                      </a:lnTo>
                      <a:close/>
                    </a:path>
                  </a:pathLst>
                </a:custGeom>
                <a:solidFill>
                  <a:schemeClr val="folHlink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589" name="Freeform 661"/>
                <p:cNvSpPr>
                  <a:spLocks/>
                </p:cNvSpPr>
                <p:nvPr/>
              </p:nvSpPr>
              <p:spPr bwMode="auto">
                <a:xfrm>
                  <a:off x="4869" y="1696"/>
                  <a:ext cx="34" cy="13"/>
                </a:xfrm>
                <a:custGeom>
                  <a:avLst/>
                  <a:gdLst>
                    <a:gd name="T0" fmla="*/ 0 w 239"/>
                    <a:gd name="T1" fmla="*/ 0 h 91"/>
                    <a:gd name="T2" fmla="*/ 0 w 239"/>
                    <a:gd name="T3" fmla="*/ 0 h 91"/>
                    <a:gd name="T4" fmla="*/ 0 w 239"/>
                    <a:gd name="T5" fmla="*/ 0 h 91"/>
                    <a:gd name="T6" fmla="*/ 0 w 239"/>
                    <a:gd name="T7" fmla="*/ 0 h 91"/>
                    <a:gd name="T8" fmla="*/ 0 w 239"/>
                    <a:gd name="T9" fmla="*/ 0 h 9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39"/>
                    <a:gd name="T16" fmla="*/ 0 h 91"/>
                    <a:gd name="T17" fmla="*/ 239 w 239"/>
                    <a:gd name="T18" fmla="*/ 91 h 9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39" h="91">
                      <a:moveTo>
                        <a:pt x="239" y="42"/>
                      </a:moveTo>
                      <a:lnTo>
                        <a:pt x="0" y="0"/>
                      </a:lnTo>
                      <a:lnTo>
                        <a:pt x="2" y="44"/>
                      </a:lnTo>
                      <a:lnTo>
                        <a:pt x="231" y="91"/>
                      </a:lnTo>
                      <a:lnTo>
                        <a:pt x="239" y="42"/>
                      </a:lnTo>
                      <a:close/>
                    </a:path>
                  </a:pathLst>
                </a:custGeom>
                <a:solidFill>
                  <a:schemeClr val="folHlink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590" name="Freeform 662"/>
                <p:cNvSpPr>
                  <a:spLocks/>
                </p:cNvSpPr>
                <p:nvPr/>
              </p:nvSpPr>
              <p:spPr bwMode="auto">
                <a:xfrm>
                  <a:off x="4783" y="1709"/>
                  <a:ext cx="202" cy="67"/>
                </a:xfrm>
                <a:custGeom>
                  <a:avLst/>
                  <a:gdLst>
                    <a:gd name="T0" fmla="*/ 0 w 1409"/>
                    <a:gd name="T1" fmla="*/ 0 h 466"/>
                    <a:gd name="T2" fmla="*/ 0 w 1409"/>
                    <a:gd name="T3" fmla="*/ 0 h 466"/>
                    <a:gd name="T4" fmla="*/ 0 w 1409"/>
                    <a:gd name="T5" fmla="*/ 0 h 466"/>
                    <a:gd name="T6" fmla="*/ 0 w 1409"/>
                    <a:gd name="T7" fmla="*/ 0 h 466"/>
                    <a:gd name="T8" fmla="*/ 0 w 1409"/>
                    <a:gd name="T9" fmla="*/ 0 h 466"/>
                    <a:gd name="T10" fmla="*/ 0 w 1409"/>
                    <a:gd name="T11" fmla="*/ 0 h 466"/>
                    <a:gd name="T12" fmla="*/ 0 w 1409"/>
                    <a:gd name="T13" fmla="*/ 0 h 466"/>
                    <a:gd name="T14" fmla="*/ 0 w 1409"/>
                    <a:gd name="T15" fmla="*/ 0 h 466"/>
                    <a:gd name="T16" fmla="*/ 0 w 1409"/>
                    <a:gd name="T17" fmla="*/ 0 h 466"/>
                    <a:gd name="T18" fmla="*/ 0 w 1409"/>
                    <a:gd name="T19" fmla="*/ 0 h 466"/>
                    <a:gd name="T20" fmla="*/ 0 w 1409"/>
                    <a:gd name="T21" fmla="*/ 0 h 466"/>
                    <a:gd name="T22" fmla="*/ 0 w 1409"/>
                    <a:gd name="T23" fmla="*/ 0 h 466"/>
                    <a:gd name="T24" fmla="*/ 0 w 1409"/>
                    <a:gd name="T25" fmla="*/ 0 h 466"/>
                    <a:gd name="T26" fmla="*/ 0 w 1409"/>
                    <a:gd name="T27" fmla="*/ 0 h 466"/>
                    <a:gd name="T28" fmla="*/ 0 w 1409"/>
                    <a:gd name="T29" fmla="*/ 0 h 466"/>
                    <a:gd name="T30" fmla="*/ 0 w 1409"/>
                    <a:gd name="T31" fmla="*/ 0 h 466"/>
                    <a:gd name="T32" fmla="*/ 0 w 1409"/>
                    <a:gd name="T33" fmla="*/ 0 h 466"/>
                    <a:gd name="T34" fmla="*/ 0 w 1409"/>
                    <a:gd name="T35" fmla="*/ 0 h 466"/>
                    <a:gd name="T36" fmla="*/ 0 w 1409"/>
                    <a:gd name="T37" fmla="*/ 0 h 466"/>
                    <a:gd name="T38" fmla="*/ 0 w 1409"/>
                    <a:gd name="T39" fmla="*/ 0 h 466"/>
                    <a:gd name="T40" fmla="*/ 0 w 1409"/>
                    <a:gd name="T41" fmla="*/ 0 h 466"/>
                    <a:gd name="T42" fmla="*/ 0 w 1409"/>
                    <a:gd name="T43" fmla="*/ 0 h 466"/>
                    <a:gd name="T44" fmla="*/ 0 w 1409"/>
                    <a:gd name="T45" fmla="*/ 0 h 466"/>
                    <a:gd name="T46" fmla="*/ 0 w 1409"/>
                    <a:gd name="T47" fmla="*/ 0 h 466"/>
                    <a:gd name="T48" fmla="*/ 0 w 1409"/>
                    <a:gd name="T49" fmla="*/ 0 h 466"/>
                    <a:gd name="T50" fmla="*/ 0 w 1409"/>
                    <a:gd name="T51" fmla="*/ 0 h 466"/>
                    <a:gd name="T52" fmla="*/ 0 w 1409"/>
                    <a:gd name="T53" fmla="*/ 0 h 466"/>
                    <a:gd name="T54" fmla="*/ 0 w 1409"/>
                    <a:gd name="T55" fmla="*/ 0 h 466"/>
                    <a:gd name="T56" fmla="*/ 0 w 1409"/>
                    <a:gd name="T57" fmla="*/ 0 h 466"/>
                    <a:gd name="T58" fmla="*/ 0 w 1409"/>
                    <a:gd name="T59" fmla="*/ 0 h 466"/>
                    <a:gd name="T60" fmla="*/ 0 w 1409"/>
                    <a:gd name="T61" fmla="*/ 0 h 466"/>
                    <a:gd name="T62" fmla="*/ 0 w 1409"/>
                    <a:gd name="T63" fmla="*/ 0 h 466"/>
                    <a:gd name="T64" fmla="*/ 0 w 1409"/>
                    <a:gd name="T65" fmla="*/ 0 h 466"/>
                    <a:gd name="T66" fmla="*/ 0 w 1409"/>
                    <a:gd name="T67" fmla="*/ 0 h 466"/>
                    <a:gd name="T68" fmla="*/ 0 w 1409"/>
                    <a:gd name="T69" fmla="*/ 0 h 46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1409"/>
                    <a:gd name="T106" fmla="*/ 0 h 466"/>
                    <a:gd name="T107" fmla="*/ 1409 w 1409"/>
                    <a:gd name="T108" fmla="*/ 466 h 466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1409" h="466">
                      <a:moveTo>
                        <a:pt x="0" y="140"/>
                      </a:moveTo>
                      <a:lnTo>
                        <a:pt x="4" y="140"/>
                      </a:lnTo>
                      <a:lnTo>
                        <a:pt x="12" y="138"/>
                      </a:lnTo>
                      <a:lnTo>
                        <a:pt x="27" y="135"/>
                      </a:lnTo>
                      <a:lnTo>
                        <a:pt x="45" y="132"/>
                      </a:lnTo>
                      <a:lnTo>
                        <a:pt x="67" y="128"/>
                      </a:lnTo>
                      <a:lnTo>
                        <a:pt x="92" y="123"/>
                      </a:lnTo>
                      <a:lnTo>
                        <a:pt x="120" y="116"/>
                      </a:lnTo>
                      <a:lnTo>
                        <a:pt x="150" y="108"/>
                      </a:lnTo>
                      <a:lnTo>
                        <a:pt x="181" y="100"/>
                      </a:lnTo>
                      <a:lnTo>
                        <a:pt x="212" y="89"/>
                      </a:lnTo>
                      <a:lnTo>
                        <a:pt x="243" y="78"/>
                      </a:lnTo>
                      <a:lnTo>
                        <a:pt x="273" y="65"/>
                      </a:lnTo>
                      <a:lnTo>
                        <a:pt x="303" y="50"/>
                      </a:lnTo>
                      <a:lnTo>
                        <a:pt x="330" y="35"/>
                      </a:lnTo>
                      <a:lnTo>
                        <a:pt x="355" y="18"/>
                      </a:lnTo>
                      <a:lnTo>
                        <a:pt x="375" y="0"/>
                      </a:lnTo>
                      <a:lnTo>
                        <a:pt x="1409" y="236"/>
                      </a:lnTo>
                      <a:lnTo>
                        <a:pt x="1407" y="239"/>
                      </a:lnTo>
                      <a:lnTo>
                        <a:pt x="1401" y="245"/>
                      </a:lnTo>
                      <a:lnTo>
                        <a:pt x="1392" y="254"/>
                      </a:lnTo>
                      <a:lnTo>
                        <a:pt x="1379" y="265"/>
                      </a:lnTo>
                      <a:lnTo>
                        <a:pt x="1363" y="279"/>
                      </a:lnTo>
                      <a:lnTo>
                        <a:pt x="1345" y="295"/>
                      </a:lnTo>
                      <a:lnTo>
                        <a:pt x="1325" y="313"/>
                      </a:lnTo>
                      <a:lnTo>
                        <a:pt x="1303" y="332"/>
                      </a:lnTo>
                      <a:lnTo>
                        <a:pt x="1279" y="351"/>
                      </a:lnTo>
                      <a:lnTo>
                        <a:pt x="1253" y="371"/>
                      </a:lnTo>
                      <a:lnTo>
                        <a:pt x="1227" y="390"/>
                      </a:lnTo>
                      <a:lnTo>
                        <a:pt x="1200" y="409"/>
                      </a:lnTo>
                      <a:lnTo>
                        <a:pt x="1172" y="426"/>
                      </a:lnTo>
                      <a:lnTo>
                        <a:pt x="1145" y="441"/>
                      </a:lnTo>
                      <a:lnTo>
                        <a:pt x="1117" y="455"/>
                      </a:lnTo>
                      <a:lnTo>
                        <a:pt x="1091" y="466"/>
                      </a:lnTo>
                      <a:lnTo>
                        <a:pt x="0" y="140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591" name="Freeform 663"/>
                <p:cNvSpPr>
                  <a:spLocks/>
                </p:cNvSpPr>
                <p:nvPr/>
              </p:nvSpPr>
              <p:spPr bwMode="auto">
                <a:xfrm>
                  <a:off x="4984" y="1702"/>
                  <a:ext cx="72" cy="32"/>
                </a:xfrm>
                <a:custGeom>
                  <a:avLst/>
                  <a:gdLst>
                    <a:gd name="T0" fmla="*/ 0 w 502"/>
                    <a:gd name="T1" fmla="*/ 0 h 223"/>
                    <a:gd name="T2" fmla="*/ 0 w 502"/>
                    <a:gd name="T3" fmla="*/ 0 h 223"/>
                    <a:gd name="T4" fmla="*/ 0 w 502"/>
                    <a:gd name="T5" fmla="*/ 0 h 223"/>
                    <a:gd name="T6" fmla="*/ 0 w 502"/>
                    <a:gd name="T7" fmla="*/ 0 h 223"/>
                    <a:gd name="T8" fmla="*/ 0 w 502"/>
                    <a:gd name="T9" fmla="*/ 0 h 223"/>
                    <a:gd name="T10" fmla="*/ 0 w 502"/>
                    <a:gd name="T11" fmla="*/ 0 h 2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502"/>
                    <a:gd name="T19" fmla="*/ 0 h 223"/>
                    <a:gd name="T20" fmla="*/ 502 w 502"/>
                    <a:gd name="T21" fmla="*/ 223 h 2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502" h="223">
                      <a:moveTo>
                        <a:pt x="51" y="223"/>
                      </a:moveTo>
                      <a:lnTo>
                        <a:pt x="502" y="90"/>
                      </a:lnTo>
                      <a:lnTo>
                        <a:pt x="229" y="0"/>
                      </a:lnTo>
                      <a:lnTo>
                        <a:pt x="6" y="26"/>
                      </a:lnTo>
                      <a:lnTo>
                        <a:pt x="0" y="211"/>
                      </a:lnTo>
                      <a:lnTo>
                        <a:pt x="51" y="223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592" name="Freeform 664"/>
                <p:cNvSpPr>
                  <a:spLocks/>
                </p:cNvSpPr>
                <p:nvPr/>
              </p:nvSpPr>
              <p:spPr bwMode="auto">
                <a:xfrm>
                  <a:off x="4799" y="1565"/>
                  <a:ext cx="38" cy="152"/>
                </a:xfrm>
                <a:custGeom>
                  <a:avLst/>
                  <a:gdLst>
                    <a:gd name="T0" fmla="*/ 0 w 267"/>
                    <a:gd name="T1" fmla="*/ 0 h 1064"/>
                    <a:gd name="T2" fmla="*/ 0 w 267"/>
                    <a:gd name="T3" fmla="*/ 0 h 1064"/>
                    <a:gd name="T4" fmla="*/ 0 w 267"/>
                    <a:gd name="T5" fmla="*/ 0 h 1064"/>
                    <a:gd name="T6" fmla="*/ 0 w 267"/>
                    <a:gd name="T7" fmla="*/ 0 h 1064"/>
                    <a:gd name="T8" fmla="*/ 0 w 267"/>
                    <a:gd name="T9" fmla="*/ 0 h 1064"/>
                    <a:gd name="T10" fmla="*/ 0 w 267"/>
                    <a:gd name="T11" fmla="*/ 0 h 1064"/>
                    <a:gd name="T12" fmla="*/ 0 w 267"/>
                    <a:gd name="T13" fmla="*/ 0 h 1064"/>
                    <a:gd name="T14" fmla="*/ 0 w 267"/>
                    <a:gd name="T15" fmla="*/ 0 h 1064"/>
                    <a:gd name="T16" fmla="*/ 0 w 267"/>
                    <a:gd name="T17" fmla="*/ 0 h 1064"/>
                    <a:gd name="T18" fmla="*/ 0 w 267"/>
                    <a:gd name="T19" fmla="*/ 0 h 1064"/>
                    <a:gd name="T20" fmla="*/ 0 w 267"/>
                    <a:gd name="T21" fmla="*/ 0 h 1064"/>
                    <a:gd name="T22" fmla="*/ 0 w 267"/>
                    <a:gd name="T23" fmla="*/ 0 h 1064"/>
                    <a:gd name="T24" fmla="*/ 0 w 267"/>
                    <a:gd name="T25" fmla="*/ 0 h 1064"/>
                    <a:gd name="T26" fmla="*/ 0 w 267"/>
                    <a:gd name="T27" fmla="*/ 0 h 1064"/>
                    <a:gd name="T28" fmla="*/ 0 w 267"/>
                    <a:gd name="T29" fmla="*/ 0 h 1064"/>
                    <a:gd name="T30" fmla="*/ 0 w 267"/>
                    <a:gd name="T31" fmla="*/ 0 h 1064"/>
                    <a:gd name="T32" fmla="*/ 0 w 267"/>
                    <a:gd name="T33" fmla="*/ 0 h 1064"/>
                    <a:gd name="T34" fmla="*/ 0 w 267"/>
                    <a:gd name="T35" fmla="*/ 0 h 1064"/>
                    <a:gd name="T36" fmla="*/ 0 w 267"/>
                    <a:gd name="T37" fmla="*/ 0 h 1064"/>
                    <a:gd name="T38" fmla="*/ 0 w 267"/>
                    <a:gd name="T39" fmla="*/ 0 h 1064"/>
                    <a:gd name="T40" fmla="*/ 0 w 267"/>
                    <a:gd name="T41" fmla="*/ 0 h 1064"/>
                    <a:gd name="T42" fmla="*/ 0 w 267"/>
                    <a:gd name="T43" fmla="*/ 0 h 1064"/>
                    <a:gd name="T44" fmla="*/ 0 w 267"/>
                    <a:gd name="T45" fmla="*/ 0 h 1064"/>
                    <a:gd name="T46" fmla="*/ 0 w 267"/>
                    <a:gd name="T47" fmla="*/ 0 h 1064"/>
                    <a:gd name="T48" fmla="*/ 0 w 267"/>
                    <a:gd name="T49" fmla="*/ 0 h 1064"/>
                    <a:gd name="T50" fmla="*/ 0 w 267"/>
                    <a:gd name="T51" fmla="*/ 0 h 1064"/>
                    <a:gd name="T52" fmla="*/ 0 w 267"/>
                    <a:gd name="T53" fmla="*/ 0 h 1064"/>
                    <a:gd name="T54" fmla="*/ 0 w 267"/>
                    <a:gd name="T55" fmla="*/ 0 h 1064"/>
                    <a:gd name="T56" fmla="*/ 0 w 267"/>
                    <a:gd name="T57" fmla="*/ 0 h 1064"/>
                    <a:gd name="T58" fmla="*/ 0 w 267"/>
                    <a:gd name="T59" fmla="*/ 0 h 1064"/>
                    <a:gd name="T60" fmla="*/ 0 w 267"/>
                    <a:gd name="T61" fmla="*/ 0 h 1064"/>
                    <a:gd name="T62" fmla="*/ 0 w 267"/>
                    <a:gd name="T63" fmla="*/ 0 h 1064"/>
                    <a:gd name="T64" fmla="*/ 0 w 267"/>
                    <a:gd name="T65" fmla="*/ 0 h 1064"/>
                    <a:gd name="T66" fmla="*/ 0 w 267"/>
                    <a:gd name="T67" fmla="*/ 0 h 1064"/>
                    <a:gd name="T68" fmla="*/ 0 w 267"/>
                    <a:gd name="T69" fmla="*/ 0 h 1064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267"/>
                    <a:gd name="T106" fmla="*/ 0 h 1064"/>
                    <a:gd name="T107" fmla="*/ 267 w 267"/>
                    <a:gd name="T108" fmla="*/ 1064 h 1064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267" h="1064">
                      <a:moveTo>
                        <a:pt x="267" y="26"/>
                      </a:moveTo>
                      <a:lnTo>
                        <a:pt x="266" y="24"/>
                      </a:lnTo>
                      <a:lnTo>
                        <a:pt x="262" y="22"/>
                      </a:lnTo>
                      <a:lnTo>
                        <a:pt x="254" y="20"/>
                      </a:lnTo>
                      <a:lnTo>
                        <a:pt x="244" y="16"/>
                      </a:lnTo>
                      <a:lnTo>
                        <a:pt x="232" y="12"/>
                      </a:lnTo>
                      <a:lnTo>
                        <a:pt x="218" y="8"/>
                      </a:lnTo>
                      <a:lnTo>
                        <a:pt x="202" y="5"/>
                      </a:lnTo>
                      <a:lnTo>
                        <a:pt x="184" y="1"/>
                      </a:lnTo>
                      <a:lnTo>
                        <a:pt x="164" y="0"/>
                      </a:lnTo>
                      <a:lnTo>
                        <a:pt x="143" y="0"/>
                      </a:lnTo>
                      <a:lnTo>
                        <a:pt x="121" y="3"/>
                      </a:lnTo>
                      <a:lnTo>
                        <a:pt x="98" y="6"/>
                      </a:lnTo>
                      <a:lnTo>
                        <a:pt x="74" y="13"/>
                      </a:lnTo>
                      <a:lnTo>
                        <a:pt x="50" y="22"/>
                      </a:lnTo>
                      <a:lnTo>
                        <a:pt x="25" y="35"/>
                      </a:lnTo>
                      <a:lnTo>
                        <a:pt x="0" y="51"/>
                      </a:lnTo>
                      <a:lnTo>
                        <a:pt x="0" y="1064"/>
                      </a:lnTo>
                      <a:lnTo>
                        <a:pt x="1" y="1064"/>
                      </a:lnTo>
                      <a:lnTo>
                        <a:pt x="7" y="1064"/>
                      </a:lnTo>
                      <a:lnTo>
                        <a:pt x="15" y="1063"/>
                      </a:lnTo>
                      <a:lnTo>
                        <a:pt x="25" y="1062"/>
                      </a:lnTo>
                      <a:lnTo>
                        <a:pt x="37" y="1060"/>
                      </a:lnTo>
                      <a:lnTo>
                        <a:pt x="52" y="1057"/>
                      </a:lnTo>
                      <a:lnTo>
                        <a:pt x="69" y="1054"/>
                      </a:lnTo>
                      <a:lnTo>
                        <a:pt x="88" y="1049"/>
                      </a:lnTo>
                      <a:lnTo>
                        <a:pt x="108" y="1044"/>
                      </a:lnTo>
                      <a:lnTo>
                        <a:pt x="129" y="1037"/>
                      </a:lnTo>
                      <a:lnTo>
                        <a:pt x="152" y="1029"/>
                      </a:lnTo>
                      <a:lnTo>
                        <a:pt x="175" y="1018"/>
                      </a:lnTo>
                      <a:lnTo>
                        <a:pt x="198" y="1007"/>
                      </a:lnTo>
                      <a:lnTo>
                        <a:pt x="222" y="994"/>
                      </a:lnTo>
                      <a:lnTo>
                        <a:pt x="244" y="979"/>
                      </a:lnTo>
                      <a:lnTo>
                        <a:pt x="267" y="962"/>
                      </a:lnTo>
                      <a:lnTo>
                        <a:pt x="267" y="2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593" name="Freeform 665"/>
                <p:cNvSpPr>
                  <a:spLocks/>
                </p:cNvSpPr>
                <p:nvPr/>
              </p:nvSpPr>
              <p:spPr bwMode="auto">
                <a:xfrm>
                  <a:off x="4800" y="1567"/>
                  <a:ext cx="33" cy="128"/>
                </a:xfrm>
                <a:custGeom>
                  <a:avLst/>
                  <a:gdLst>
                    <a:gd name="T0" fmla="*/ 0 w 228"/>
                    <a:gd name="T1" fmla="*/ 0 h 898"/>
                    <a:gd name="T2" fmla="*/ 0 w 228"/>
                    <a:gd name="T3" fmla="*/ 0 h 898"/>
                    <a:gd name="T4" fmla="*/ 0 w 228"/>
                    <a:gd name="T5" fmla="*/ 0 h 898"/>
                    <a:gd name="T6" fmla="*/ 0 w 228"/>
                    <a:gd name="T7" fmla="*/ 0 h 898"/>
                    <a:gd name="T8" fmla="*/ 0 w 228"/>
                    <a:gd name="T9" fmla="*/ 0 h 898"/>
                    <a:gd name="T10" fmla="*/ 0 w 228"/>
                    <a:gd name="T11" fmla="*/ 0 h 898"/>
                    <a:gd name="T12" fmla="*/ 0 w 228"/>
                    <a:gd name="T13" fmla="*/ 0 h 898"/>
                    <a:gd name="T14" fmla="*/ 0 w 228"/>
                    <a:gd name="T15" fmla="*/ 0 h 898"/>
                    <a:gd name="T16" fmla="*/ 0 w 228"/>
                    <a:gd name="T17" fmla="*/ 0 h 898"/>
                    <a:gd name="T18" fmla="*/ 0 w 228"/>
                    <a:gd name="T19" fmla="*/ 0 h 898"/>
                    <a:gd name="T20" fmla="*/ 0 w 228"/>
                    <a:gd name="T21" fmla="*/ 0 h 898"/>
                    <a:gd name="T22" fmla="*/ 0 w 228"/>
                    <a:gd name="T23" fmla="*/ 0 h 898"/>
                    <a:gd name="T24" fmla="*/ 0 w 228"/>
                    <a:gd name="T25" fmla="*/ 0 h 898"/>
                    <a:gd name="T26" fmla="*/ 0 w 228"/>
                    <a:gd name="T27" fmla="*/ 0 h 898"/>
                    <a:gd name="T28" fmla="*/ 0 w 228"/>
                    <a:gd name="T29" fmla="*/ 0 h 898"/>
                    <a:gd name="T30" fmla="*/ 0 w 228"/>
                    <a:gd name="T31" fmla="*/ 0 h 898"/>
                    <a:gd name="T32" fmla="*/ 0 w 228"/>
                    <a:gd name="T33" fmla="*/ 0 h 898"/>
                    <a:gd name="T34" fmla="*/ 0 w 228"/>
                    <a:gd name="T35" fmla="*/ 0 h 898"/>
                    <a:gd name="T36" fmla="*/ 0 w 228"/>
                    <a:gd name="T37" fmla="*/ 0 h 898"/>
                    <a:gd name="T38" fmla="*/ 0 w 228"/>
                    <a:gd name="T39" fmla="*/ 0 h 898"/>
                    <a:gd name="T40" fmla="*/ 0 w 228"/>
                    <a:gd name="T41" fmla="*/ 0 h 898"/>
                    <a:gd name="T42" fmla="*/ 0 w 228"/>
                    <a:gd name="T43" fmla="*/ 0 h 898"/>
                    <a:gd name="T44" fmla="*/ 0 w 228"/>
                    <a:gd name="T45" fmla="*/ 0 h 898"/>
                    <a:gd name="T46" fmla="*/ 0 w 228"/>
                    <a:gd name="T47" fmla="*/ 0 h 898"/>
                    <a:gd name="T48" fmla="*/ 0 w 228"/>
                    <a:gd name="T49" fmla="*/ 0 h 898"/>
                    <a:gd name="T50" fmla="*/ 0 w 228"/>
                    <a:gd name="T51" fmla="*/ 0 h 898"/>
                    <a:gd name="T52" fmla="*/ 0 w 228"/>
                    <a:gd name="T53" fmla="*/ 0 h 898"/>
                    <a:gd name="T54" fmla="*/ 0 w 228"/>
                    <a:gd name="T55" fmla="*/ 0 h 898"/>
                    <a:gd name="T56" fmla="*/ 0 w 228"/>
                    <a:gd name="T57" fmla="*/ 0 h 898"/>
                    <a:gd name="T58" fmla="*/ 0 w 228"/>
                    <a:gd name="T59" fmla="*/ 0 h 898"/>
                    <a:gd name="T60" fmla="*/ 0 w 228"/>
                    <a:gd name="T61" fmla="*/ 0 h 898"/>
                    <a:gd name="T62" fmla="*/ 0 w 228"/>
                    <a:gd name="T63" fmla="*/ 0 h 898"/>
                    <a:gd name="T64" fmla="*/ 0 w 228"/>
                    <a:gd name="T65" fmla="*/ 0 h 898"/>
                    <a:gd name="T66" fmla="*/ 0 w 228"/>
                    <a:gd name="T67" fmla="*/ 0 h 898"/>
                    <a:gd name="T68" fmla="*/ 0 w 228"/>
                    <a:gd name="T69" fmla="*/ 0 h 898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228"/>
                    <a:gd name="T106" fmla="*/ 0 h 898"/>
                    <a:gd name="T107" fmla="*/ 228 w 228"/>
                    <a:gd name="T108" fmla="*/ 898 h 898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228" h="898">
                      <a:moveTo>
                        <a:pt x="228" y="21"/>
                      </a:moveTo>
                      <a:lnTo>
                        <a:pt x="227" y="20"/>
                      </a:lnTo>
                      <a:lnTo>
                        <a:pt x="224" y="19"/>
                      </a:lnTo>
                      <a:lnTo>
                        <a:pt x="217" y="17"/>
                      </a:lnTo>
                      <a:lnTo>
                        <a:pt x="209" y="13"/>
                      </a:lnTo>
                      <a:lnTo>
                        <a:pt x="199" y="10"/>
                      </a:lnTo>
                      <a:lnTo>
                        <a:pt x="186" y="6"/>
                      </a:lnTo>
                      <a:lnTo>
                        <a:pt x="172" y="4"/>
                      </a:lnTo>
                      <a:lnTo>
                        <a:pt x="157" y="2"/>
                      </a:lnTo>
                      <a:lnTo>
                        <a:pt x="140" y="0"/>
                      </a:lnTo>
                      <a:lnTo>
                        <a:pt x="122" y="0"/>
                      </a:lnTo>
                      <a:lnTo>
                        <a:pt x="104" y="2"/>
                      </a:lnTo>
                      <a:lnTo>
                        <a:pt x="83" y="5"/>
                      </a:lnTo>
                      <a:lnTo>
                        <a:pt x="64" y="11"/>
                      </a:lnTo>
                      <a:lnTo>
                        <a:pt x="42" y="19"/>
                      </a:lnTo>
                      <a:lnTo>
                        <a:pt x="21" y="29"/>
                      </a:lnTo>
                      <a:lnTo>
                        <a:pt x="0" y="43"/>
                      </a:lnTo>
                      <a:lnTo>
                        <a:pt x="0" y="898"/>
                      </a:lnTo>
                      <a:lnTo>
                        <a:pt x="1" y="898"/>
                      </a:lnTo>
                      <a:lnTo>
                        <a:pt x="5" y="898"/>
                      </a:lnTo>
                      <a:lnTo>
                        <a:pt x="12" y="897"/>
                      </a:lnTo>
                      <a:lnTo>
                        <a:pt x="21" y="896"/>
                      </a:lnTo>
                      <a:lnTo>
                        <a:pt x="32" y="894"/>
                      </a:lnTo>
                      <a:lnTo>
                        <a:pt x="45" y="892"/>
                      </a:lnTo>
                      <a:lnTo>
                        <a:pt x="59" y="889"/>
                      </a:lnTo>
                      <a:lnTo>
                        <a:pt x="75" y="884"/>
                      </a:lnTo>
                      <a:lnTo>
                        <a:pt x="92" y="879"/>
                      </a:lnTo>
                      <a:lnTo>
                        <a:pt x="111" y="874"/>
                      </a:lnTo>
                      <a:lnTo>
                        <a:pt x="130" y="867"/>
                      </a:lnTo>
                      <a:lnTo>
                        <a:pt x="149" y="858"/>
                      </a:lnTo>
                      <a:lnTo>
                        <a:pt x="169" y="848"/>
                      </a:lnTo>
                      <a:lnTo>
                        <a:pt x="190" y="837"/>
                      </a:lnTo>
                      <a:lnTo>
                        <a:pt x="209" y="824"/>
                      </a:lnTo>
                      <a:lnTo>
                        <a:pt x="228" y="809"/>
                      </a:lnTo>
                      <a:lnTo>
                        <a:pt x="228" y="21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594" name="Freeform 666"/>
                <p:cNvSpPr>
                  <a:spLocks/>
                </p:cNvSpPr>
                <p:nvPr/>
              </p:nvSpPr>
              <p:spPr bwMode="auto">
                <a:xfrm>
                  <a:off x="4801" y="1568"/>
                  <a:ext cx="27" cy="104"/>
                </a:xfrm>
                <a:custGeom>
                  <a:avLst/>
                  <a:gdLst>
                    <a:gd name="T0" fmla="*/ 0 w 192"/>
                    <a:gd name="T1" fmla="*/ 0 h 729"/>
                    <a:gd name="T2" fmla="*/ 0 w 192"/>
                    <a:gd name="T3" fmla="*/ 0 h 729"/>
                    <a:gd name="T4" fmla="*/ 0 w 192"/>
                    <a:gd name="T5" fmla="*/ 0 h 729"/>
                    <a:gd name="T6" fmla="*/ 0 w 192"/>
                    <a:gd name="T7" fmla="*/ 0 h 729"/>
                    <a:gd name="T8" fmla="*/ 0 w 192"/>
                    <a:gd name="T9" fmla="*/ 0 h 729"/>
                    <a:gd name="T10" fmla="*/ 0 w 192"/>
                    <a:gd name="T11" fmla="*/ 0 h 729"/>
                    <a:gd name="T12" fmla="*/ 0 w 192"/>
                    <a:gd name="T13" fmla="*/ 0 h 729"/>
                    <a:gd name="T14" fmla="*/ 0 w 192"/>
                    <a:gd name="T15" fmla="*/ 0 h 729"/>
                    <a:gd name="T16" fmla="*/ 0 w 192"/>
                    <a:gd name="T17" fmla="*/ 0 h 729"/>
                    <a:gd name="T18" fmla="*/ 0 w 192"/>
                    <a:gd name="T19" fmla="*/ 0 h 729"/>
                    <a:gd name="T20" fmla="*/ 0 w 192"/>
                    <a:gd name="T21" fmla="*/ 0 h 729"/>
                    <a:gd name="T22" fmla="*/ 0 w 192"/>
                    <a:gd name="T23" fmla="*/ 0 h 729"/>
                    <a:gd name="T24" fmla="*/ 0 w 192"/>
                    <a:gd name="T25" fmla="*/ 0 h 729"/>
                    <a:gd name="T26" fmla="*/ 0 w 192"/>
                    <a:gd name="T27" fmla="*/ 0 h 729"/>
                    <a:gd name="T28" fmla="*/ 0 w 192"/>
                    <a:gd name="T29" fmla="*/ 0 h 729"/>
                    <a:gd name="T30" fmla="*/ 0 w 192"/>
                    <a:gd name="T31" fmla="*/ 0 h 729"/>
                    <a:gd name="T32" fmla="*/ 0 w 192"/>
                    <a:gd name="T33" fmla="*/ 0 h 729"/>
                    <a:gd name="T34" fmla="*/ 0 w 192"/>
                    <a:gd name="T35" fmla="*/ 0 h 729"/>
                    <a:gd name="T36" fmla="*/ 0 w 192"/>
                    <a:gd name="T37" fmla="*/ 0 h 729"/>
                    <a:gd name="T38" fmla="*/ 0 w 192"/>
                    <a:gd name="T39" fmla="*/ 0 h 729"/>
                    <a:gd name="T40" fmla="*/ 0 w 192"/>
                    <a:gd name="T41" fmla="*/ 0 h 729"/>
                    <a:gd name="T42" fmla="*/ 0 w 192"/>
                    <a:gd name="T43" fmla="*/ 0 h 729"/>
                    <a:gd name="T44" fmla="*/ 0 w 192"/>
                    <a:gd name="T45" fmla="*/ 0 h 729"/>
                    <a:gd name="T46" fmla="*/ 0 w 192"/>
                    <a:gd name="T47" fmla="*/ 0 h 729"/>
                    <a:gd name="T48" fmla="*/ 0 w 192"/>
                    <a:gd name="T49" fmla="*/ 0 h 729"/>
                    <a:gd name="T50" fmla="*/ 0 w 192"/>
                    <a:gd name="T51" fmla="*/ 0 h 729"/>
                    <a:gd name="T52" fmla="*/ 0 w 192"/>
                    <a:gd name="T53" fmla="*/ 0 h 729"/>
                    <a:gd name="T54" fmla="*/ 0 w 192"/>
                    <a:gd name="T55" fmla="*/ 0 h 729"/>
                    <a:gd name="T56" fmla="*/ 0 w 192"/>
                    <a:gd name="T57" fmla="*/ 0 h 729"/>
                    <a:gd name="T58" fmla="*/ 0 w 192"/>
                    <a:gd name="T59" fmla="*/ 0 h 729"/>
                    <a:gd name="T60" fmla="*/ 0 w 192"/>
                    <a:gd name="T61" fmla="*/ 0 h 729"/>
                    <a:gd name="T62" fmla="*/ 0 w 192"/>
                    <a:gd name="T63" fmla="*/ 0 h 729"/>
                    <a:gd name="T64" fmla="*/ 0 w 192"/>
                    <a:gd name="T65" fmla="*/ 0 h 729"/>
                    <a:gd name="T66" fmla="*/ 0 w 192"/>
                    <a:gd name="T67" fmla="*/ 0 h 729"/>
                    <a:gd name="T68" fmla="*/ 0 w 192"/>
                    <a:gd name="T69" fmla="*/ 0 h 729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192"/>
                    <a:gd name="T106" fmla="*/ 0 h 729"/>
                    <a:gd name="T107" fmla="*/ 192 w 192"/>
                    <a:gd name="T108" fmla="*/ 729 h 729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192" h="729">
                      <a:moveTo>
                        <a:pt x="192" y="17"/>
                      </a:moveTo>
                      <a:lnTo>
                        <a:pt x="191" y="17"/>
                      </a:lnTo>
                      <a:lnTo>
                        <a:pt x="187" y="15"/>
                      </a:lnTo>
                      <a:lnTo>
                        <a:pt x="183" y="12"/>
                      </a:lnTo>
                      <a:lnTo>
                        <a:pt x="176" y="10"/>
                      </a:lnTo>
                      <a:lnTo>
                        <a:pt x="167" y="8"/>
                      </a:lnTo>
                      <a:lnTo>
                        <a:pt x="156" y="4"/>
                      </a:lnTo>
                      <a:lnTo>
                        <a:pt x="145" y="2"/>
                      </a:lnTo>
                      <a:lnTo>
                        <a:pt x="132" y="0"/>
                      </a:lnTo>
                      <a:lnTo>
                        <a:pt x="117" y="0"/>
                      </a:lnTo>
                      <a:lnTo>
                        <a:pt x="102" y="0"/>
                      </a:lnTo>
                      <a:lnTo>
                        <a:pt x="86" y="1"/>
                      </a:lnTo>
                      <a:lnTo>
                        <a:pt x="70" y="3"/>
                      </a:lnTo>
                      <a:lnTo>
                        <a:pt x="53" y="8"/>
                      </a:lnTo>
                      <a:lnTo>
                        <a:pt x="35" y="15"/>
                      </a:lnTo>
                      <a:lnTo>
                        <a:pt x="18" y="24"/>
                      </a:lnTo>
                      <a:lnTo>
                        <a:pt x="0" y="35"/>
                      </a:lnTo>
                      <a:lnTo>
                        <a:pt x="0" y="729"/>
                      </a:lnTo>
                      <a:lnTo>
                        <a:pt x="1" y="729"/>
                      </a:lnTo>
                      <a:lnTo>
                        <a:pt x="4" y="729"/>
                      </a:lnTo>
                      <a:lnTo>
                        <a:pt x="10" y="728"/>
                      </a:lnTo>
                      <a:lnTo>
                        <a:pt x="18" y="727"/>
                      </a:lnTo>
                      <a:lnTo>
                        <a:pt x="27" y="726"/>
                      </a:lnTo>
                      <a:lnTo>
                        <a:pt x="37" y="725"/>
                      </a:lnTo>
                      <a:lnTo>
                        <a:pt x="50" y="721"/>
                      </a:lnTo>
                      <a:lnTo>
                        <a:pt x="64" y="719"/>
                      </a:lnTo>
                      <a:lnTo>
                        <a:pt x="77" y="714"/>
                      </a:lnTo>
                      <a:lnTo>
                        <a:pt x="92" y="710"/>
                      </a:lnTo>
                      <a:lnTo>
                        <a:pt x="108" y="704"/>
                      </a:lnTo>
                      <a:lnTo>
                        <a:pt x="125" y="697"/>
                      </a:lnTo>
                      <a:lnTo>
                        <a:pt x="141" y="689"/>
                      </a:lnTo>
                      <a:lnTo>
                        <a:pt x="159" y="680"/>
                      </a:lnTo>
                      <a:lnTo>
                        <a:pt x="176" y="668"/>
                      </a:lnTo>
                      <a:lnTo>
                        <a:pt x="192" y="657"/>
                      </a:lnTo>
                      <a:lnTo>
                        <a:pt x="192" y="17"/>
                      </a:lnTo>
                      <a:close/>
                    </a:path>
                  </a:pathLst>
                </a:custGeom>
                <a:solidFill>
                  <a:srgbClr val="DDDD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595" name="Freeform 667"/>
                <p:cNvSpPr>
                  <a:spLocks/>
                </p:cNvSpPr>
                <p:nvPr/>
              </p:nvSpPr>
              <p:spPr bwMode="auto">
                <a:xfrm>
                  <a:off x="4802" y="1569"/>
                  <a:ext cx="22" cy="81"/>
                </a:xfrm>
                <a:custGeom>
                  <a:avLst/>
                  <a:gdLst>
                    <a:gd name="T0" fmla="*/ 0 w 156"/>
                    <a:gd name="T1" fmla="*/ 0 h 564"/>
                    <a:gd name="T2" fmla="*/ 0 w 156"/>
                    <a:gd name="T3" fmla="*/ 0 h 564"/>
                    <a:gd name="T4" fmla="*/ 0 w 156"/>
                    <a:gd name="T5" fmla="*/ 0 h 564"/>
                    <a:gd name="T6" fmla="*/ 0 w 156"/>
                    <a:gd name="T7" fmla="*/ 0 h 564"/>
                    <a:gd name="T8" fmla="*/ 0 w 156"/>
                    <a:gd name="T9" fmla="*/ 0 h 564"/>
                    <a:gd name="T10" fmla="*/ 0 w 156"/>
                    <a:gd name="T11" fmla="*/ 0 h 564"/>
                    <a:gd name="T12" fmla="*/ 0 w 156"/>
                    <a:gd name="T13" fmla="*/ 0 h 564"/>
                    <a:gd name="T14" fmla="*/ 0 w 156"/>
                    <a:gd name="T15" fmla="*/ 0 h 564"/>
                    <a:gd name="T16" fmla="*/ 0 w 156"/>
                    <a:gd name="T17" fmla="*/ 0 h 564"/>
                    <a:gd name="T18" fmla="*/ 0 w 156"/>
                    <a:gd name="T19" fmla="*/ 0 h 564"/>
                    <a:gd name="T20" fmla="*/ 0 w 156"/>
                    <a:gd name="T21" fmla="*/ 0 h 564"/>
                    <a:gd name="T22" fmla="*/ 0 w 156"/>
                    <a:gd name="T23" fmla="*/ 0 h 564"/>
                    <a:gd name="T24" fmla="*/ 0 w 156"/>
                    <a:gd name="T25" fmla="*/ 0 h 564"/>
                    <a:gd name="T26" fmla="*/ 0 w 156"/>
                    <a:gd name="T27" fmla="*/ 0 h 564"/>
                    <a:gd name="T28" fmla="*/ 0 w 156"/>
                    <a:gd name="T29" fmla="*/ 0 h 564"/>
                    <a:gd name="T30" fmla="*/ 0 w 156"/>
                    <a:gd name="T31" fmla="*/ 0 h 564"/>
                    <a:gd name="T32" fmla="*/ 0 w 156"/>
                    <a:gd name="T33" fmla="*/ 0 h 564"/>
                    <a:gd name="T34" fmla="*/ 0 w 156"/>
                    <a:gd name="T35" fmla="*/ 0 h 564"/>
                    <a:gd name="T36" fmla="*/ 0 w 156"/>
                    <a:gd name="T37" fmla="*/ 0 h 564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56"/>
                    <a:gd name="T58" fmla="*/ 0 h 564"/>
                    <a:gd name="T59" fmla="*/ 156 w 156"/>
                    <a:gd name="T60" fmla="*/ 564 h 564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56" h="564">
                      <a:moveTo>
                        <a:pt x="156" y="15"/>
                      </a:moveTo>
                      <a:lnTo>
                        <a:pt x="153" y="14"/>
                      </a:lnTo>
                      <a:lnTo>
                        <a:pt x="142" y="9"/>
                      </a:lnTo>
                      <a:lnTo>
                        <a:pt x="127" y="4"/>
                      </a:lnTo>
                      <a:lnTo>
                        <a:pt x="108" y="1"/>
                      </a:lnTo>
                      <a:lnTo>
                        <a:pt x="84" y="0"/>
                      </a:lnTo>
                      <a:lnTo>
                        <a:pt x="58" y="3"/>
                      </a:lnTo>
                      <a:lnTo>
                        <a:pt x="29" y="12"/>
                      </a:lnTo>
                      <a:lnTo>
                        <a:pt x="0" y="28"/>
                      </a:lnTo>
                      <a:lnTo>
                        <a:pt x="0" y="564"/>
                      </a:lnTo>
                      <a:lnTo>
                        <a:pt x="4" y="564"/>
                      </a:lnTo>
                      <a:lnTo>
                        <a:pt x="15" y="563"/>
                      </a:lnTo>
                      <a:lnTo>
                        <a:pt x="31" y="560"/>
                      </a:lnTo>
                      <a:lnTo>
                        <a:pt x="52" y="555"/>
                      </a:lnTo>
                      <a:lnTo>
                        <a:pt x="76" y="548"/>
                      </a:lnTo>
                      <a:lnTo>
                        <a:pt x="102" y="537"/>
                      </a:lnTo>
                      <a:lnTo>
                        <a:pt x="128" y="524"/>
                      </a:lnTo>
                      <a:lnTo>
                        <a:pt x="156" y="505"/>
                      </a:lnTo>
                      <a:lnTo>
                        <a:pt x="156" y="15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596" name="Freeform 668"/>
                <p:cNvSpPr>
                  <a:spLocks/>
                </p:cNvSpPr>
                <p:nvPr/>
              </p:nvSpPr>
              <p:spPr bwMode="auto">
                <a:xfrm>
                  <a:off x="4803" y="1571"/>
                  <a:ext cx="17" cy="56"/>
                </a:xfrm>
                <a:custGeom>
                  <a:avLst/>
                  <a:gdLst>
                    <a:gd name="T0" fmla="*/ 0 w 117"/>
                    <a:gd name="T1" fmla="*/ 0 h 396"/>
                    <a:gd name="T2" fmla="*/ 0 w 117"/>
                    <a:gd name="T3" fmla="*/ 0 h 396"/>
                    <a:gd name="T4" fmla="*/ 0 w 117"/>
                    <a:gd name="T5" fmla="*/ 0 h 396"/>
                    <a:gd name="T6" fmla="*/ 0 w 117"/>
                    <a:gd name="T7" fmla="*/ 0 h 396"/>
                    <a:gd name="T8" fmla="*/ 0 w 117"/>
                    <a:gd name="T9" fmla="*/ 0 h 396"/>
                    <a:gd name="T10" fmla="*/ 0 w 117"/>
                    <a:gd name="T11" fmla="*/ 0 h 396"/>
                    <a:gd name="T12" fmla="*/ 0 w 117"/>
                    <a:gd name="T13" fmla="*/ 0 h 396"/>
                    <a:gd name="T14" fmla="*/ 0 w 117"/>
                    <a:gd name="T15" fmla="*/ 0 h 396"/>
                    <a:gd name="T16" fmla="*/ 0 w 117"/>
                    <a:gd name="T17" fmla="*/ 0 h 396"/>
                    <a:gd name="T18" fmla="*/ 0 w 117"/>
                    <a:gd name="T19" fmla="*/ 0 h 396"/>
                    <a:gd name="T20" fmla="*/ 0 w 117"/>
                    <a:gd name="T21" fmla="*/ 0 h 396"/>
                    <a:gd name="T22" fmla="*/ 0 w 117"/>
                    <a:gd name="T23" fmla="*/ 0 h 396"/>
                    <a:gd name="T24" fmla="*/ 0 w 117"/>
                    <a:gd name="T25" fmla="*/ 0 h 396"/>
                    <a:gd name="T26" fmla="*/ 0 w 117"/>
                    <a:gd name="T27" fmla="*/ 0 h 396"/>
                    <a:gd name="T28" fmla="*/ 0 w 117"/>
                    <a:gd name="T29" fmla="*/ 0 h 396"/>
                    <a:gd name="T30" fmla="*/ 0 w 117"/>
                    <a:gd name="T31" fmla="*/ 0 h 396"/>
                    <a:gd name="T32" fmla="*/ 0 w 117"/>
                    <a:gd name="T33" fmla="*/ 0 h 396"/>
                    <a:gd name="T34" fmla="*/ 0 w 117"/>
                    <a:gd name="T35" fmla="*/ 0 h 396"/>
                    <a:gd name="T36" fmla="*/ 0 w 117"/>
                    <a:gd name="T37" fmla="*/ 0 h 39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17"/>
                    <a:gd name="T58" fmla="*/ 0 h 396"/>
                    <a:gd name="T59" fmla="*/ 117 w 117"/>
                    <a:gd name="T60" fmla="*/ 396 h 396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17" h="396">
                      <a:moveTo>
                        <a:pt x="117" y="10"/>
                      </a:moveTo>
                      <a:lnTo>
                        <a:pt x="115" y="9"/>
                      </a:lnTo>
                      <a:lnTo>
                        <a:pt x="107" y="6"/>
                      </a:lnTo>
                      <a:lnTo>
                        <a:pt x="95" y="2"/>
                      </a:lnTo>
                      <a:lnTo>
                        <a:pt x="80" y="0"/>
                      </a:lnTo>
                      <a:lnTo>
                        <a:pt x="63" y="0"/>
                      </a:lnTo>
                      <a:lnTo>
                        <a:pt x="43" y="2"/>
                      </a:lnTo>
                      <a:lnTo>
                        <a:pt x="22" y="9"/>
                      </a:lnTo>
                      <a:lnTo>
                        <a:pt x="0" y="22"/>
                      </a:lnTo>
                      <a:lnTo>
                        <a:pt x="0" y="396"/>
                      </a:lnTo>
                      <a:lnTo>
                        <a:pt x="3" y="396"/>
                      </a:lnTo>
                      <a:lnTo>
                        <a:pt x="11" y="395"/>
                      </a:lnTo>
                      <a:lnTo>
                        <a:pt x="23" y="393"/>
                      </a:lnTo>
                      <a:lnTo>
                        <a:pt x="39" y="389"/>
                      </a:lnTo>
                      <a:lnTo>
                        <a:pt x="58" y="385"/>
                      </a:lnTo>
                      <a:lnTo>
                        <a:pt x="77" y="377"/>
                      </a:lnTo>
                      <a:lnTo>
                        <a:pt x="96" y="365"/>
                      </a:lnTo>
                      <a:lnTo>
                        <a:pt x="117" y="351"/>
                      </a:lnTo>
                      <a:lnTo>
                        <a:pt x="117" y="10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597" name="Freeform 669"/>
                <p:cNvSpPr>
                  <a:spLocks/>
                </p:cNvSpPr>
                <p:nvPr/>
              </p:nvSpPr>
              <p:spPr bwMode="auto">
                <a:xfrm>
                  <a:off x="4804" y="1572"/>
                  <a:ext cx="11" cy="33"/>
                </a:xfrm>
                <a:custGeom>
                  <a:avLst/>
                  <a:gdLst>
                    <a:gd name="T0" fmla="*/ 0 w 80"/>
                    <a:gd name="T1" fmla="*/ 0 h 230"/>
                    <a:gd name="T2" fmla="*/ 0 w 80"/>
                    <a:gd name="T3" fmla="*/ 0 h 230"/>
                    <a:gd name="T4" fmla="*/ 0 w 80"/>
                    <a:gd name="T5" fmla="*/ 0 h 230"/>
                    <a:gd name="T6" fmla="*/ 0 w 80"/>
                    <a:gd name="T7" fmla="*/ 0 h 230"/>
                    <a:gd name="T8" fmla="*/ 0 w 80"/>
                    <a:gd name="T9" fmla="*/ 0 h 230"/>
                    <a:gd name="T10" fmla="*/ 0 w 80"/>
                    <a:gd name="T11" fmla="*/ 0 h 230"/>
                    <a:gd name="T12" fmla="*/ 0 w 80"/>
                    <a:gd name="T13" fmla="*/ 0 h 230"/>
                    <a:gd name="T14" fmla="*/ 0 w 80"/>
                    <a:gd name="T15" fmla="*/ 0 h 230"/>
                    <a:gd name="T16" fmla="*/ 0 w 80"/>
                    <a:gd name="T17" fmla="*/ 0 h 230"/>
                    <a:gd name="T18" fmla="*/ 0 w 80"/>
                    <a:gd name="T19" fmla="*/ 0 h 230"/>
                    <a:gd name="T20" fmla="*/ 0 w 80"/>
                    <a:gd name="T21" fmla="*/ 0 h 230"/>
                    <a:gd name="T22" fmla="*/ 0 w 80"/>
                    <a:gd name="T23" fmla="*/ 0 h 230"/>
                    <a:gd name="T24" fmla="*/ 0 w 80"/>
                    <a:gd name="T25" fmla="*/ 0 h 230"/>
                    <a:gd name="T26" fmla="*/ 0 w 80"/>
                    <a:gd name="T27" fmla="*/ 0 h 230"/>
                    <a:gd name="T28" fmla="*/ 0 w 80"/>
                    <a:gd name="T29" fmla="*/ 0 h 230"/>
                    <a:gd name="T30" fmla="*/ 0 w 80"/>
                    <a:gd name="T31" fmla="*/ 0 h 230"/>
                    <a:gd name="T32" fmla="*/ 0 w 80"/>
                    <a:gd name="T33" fmla="*/ 0 h 230"/>
                    <a:gd name="T34" fmla="*/ 0 w 80"/>
                    <a:gd name="T35" fmla="*/ 0 h 230"/>
                    <a:gd name="T36" fmla="*/ 0 w 80"/>
                    <a:gd name="T37" fmla="*/ 0 h 230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80"/>
                    <a:gd name="T58" fmla="*/ 0 h 230"/>
                    <a:gd name="T59" fmla="*/ 80 w 80"/>
                    <a:gd name="T60" fmla="*/ 230 h 230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80" h="230">
                      <a:moveTo>
                        <a:pt x="80" y="7"/>
                      </a:moveTo>
                      <a:lnTo>
                        <a:pt x="78" y="6"/>
                      </a:lnTo>
                      <a:lnTo>
                        <a:pt x="73" y="5"/>
                      </a:lnTo>
                      <a:lnTo>
                        <a:pt x="65" y="2"/>
                      </a:lnTo>
                      <a:lnTo>
                        <a:pt x="55" y="0"/>
                      </a:lnTo>
                      <a:lnTo>
                        <a:pt x="44" y="0"/>
                      </a:lnTo>
                      <a:lnTo>
                        <a:pt x="30" y="1"/>
                      </a:lnTo>
                      <a:lnTo>
                        <a:pt x="15" y="7"/>
                      </a:lnTo>
                      <a:lnTo>
                        <a:pt x="0" y="15"/>
                      </a:lnTo>
                      <a:lnTo>
                        <a:pt x="0" y="230"/>
                      </a:lnTo>
                      <a:lnTo>
                        <a:pt x="3" y="230"/>
                      </a:lnTo>
                      <a:lnTo>
                        <a:pt x="7" y="229"/>
                      </a:lnTo>
                      <a:lnTo>
                        <a:pt x="16" y="228"/>
                      </a:lnTo>
                      <a:lnTo>
                        <a:pt x="27" y="225"/>
                      </a:lnTo>
                      <a:lnTo>
                        <a:pt x="39" y="222"/>
                      </a:lnTo>
                      <a:lnTo>
                        <a:pt x="53" y="216"/>
                      </a:lnTo>
                      <a:lnTo>
                        <a:pt x="67" y="208"/>
                      </a:lnTo>
                      <a:lnTo>
                        <a:pt x="80" y="199"/>
                      </a:lnTo>
                      <a:lnTo>
                        <a:pt x="80" y="7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598" name="Freeform 670"/>
                <p:cNvSpPr>
                  <a:spLocks/>
                </p:cNvSpPr>
                <p:nvPr/>
              </p:nvSpPr>
              <p:spPr bwMode="auto">
                <a:xfrm>
                  <a:off x="4942" y="1666"/>
                  <a:ext cx="16" cy="17"/>
                </a:xfrm>
                <a:custGeom>
                  <a:avLst/>
                  <a:gdLst>
                    <a:gd name="T0" fmla="*/ 0 w 117"/>
                    <a:gd name="T1" fmla="*/ 0 h 117"/>
                    <a:gd name="T2" fmla="*/ 0 w 117"/>
                    <a:gd name="T3" fmla="*/ 0 h 117"/>
                    <a:gd name="T4" fmla="*/ 0 w 117"/>
                    <a:gd name="T5" fmla="*/ 0 h 117"/>
                    <a:gd name="T6" fmla="*/ 0 w 117"/>
                    <a:gd name="T7" fmla="*/ 0 h 117"/>
                    <a:gd name="T8" fmla="*/ 0 w 117"/>
                    <a:gd name="T9" fmla="*/ 0 h 117"/>
                    <a:gd name="T10" fmla="*/ 0 w 117"/>
                    <a:gd name="T11" fmla="*/ 0 h 117"/>
                    <a:gd name="T12" fmla="*/ 0 w 117"/>
                    <a:gd name="T13" fmla="*/ 0 h 117"/>
                    <a:gd name="T14" fmla="*/ 0 w 117"/>
                    <a:gd name="T15" fmla="*/ 0 h 117"/>
                    <a:gd name="T16" fmla="*/ 0 w 117"/>
                    <a:gd name="T17" fmla="*/ 0 h 117"/>
                    <a:gd name="T18" fmla="*/ 0 w 117"/>
                    <a:gd name="T19" fmla="*/ 0 h 117"/>
                    <a:gd name="T20" fmla="*/ 0 w 117"/>
                    <a:gd name="T21" fmla="*/ 0 h 117"/>
                    <a:gd name="T22" fmla="*/ 0 w 117"/>
                    <a:gd name="T23" fmla="*/ 0 h 117"/>
                    <a:gd name="T24" fmla="*/ 0 w 117"/>
                    <a:gd name="T25" fmla="*/ 0 h 117"/>
                    <a:gd name="T26" fmla="*/ 0 w 117"/>
                    <a:gd name="T27" fmla="*/ 0 h 117"/>
                    <a:gd name="T28" fmla="*/ 0 w 117"/>
                    <a:gd name="T29" fmla="*/ 0 h 117"/>
                    <a:gd name="T30" fmla="*/ 0 w 117"/>
                    <a:gd name="T31" fmla="*/ 0 h 117"/>
                    <a:gd name="T32" fmla="*/ 0 w 117"/>
                    <a:gd name="T33" fmla="*/ 0 h 117"/>
                    <a:gd name="T34" fmla="*/ 0 w 117"/>
                    <a:gd name="T35" fmla="*/ 0 h 117"/>
                    <a:gd name="T36" fmla="*/ 0 w 117"/>
                    <a:gd name="T37" fmla="*/ 0 h 117"/>
                    <a:gd name="T38" fmla="*/ 0 w 117"/>
                    <a:gd name="T39" fmla="*/ 0 h 117"/>
                    <a:gd name="T40" fmla="*/ 0 w 117"/>
                    <a:gd name="T41" fmla="*/ 0 h 117"/>
                    <a:gd name="T42" fmla="*/ 0 w 117"/>
                    <a:gd name="T43" fmla="*/ 0 h 117"/>
                    <a:gd name="T44" fmla="*/ 0 w 117"/>
                    <a:gd name="T45" fmla="*/ 0 h 117"/>
                    <a:gd name="T46" fmla="*/ 0 w 117"/>
                    <a:gd name="T47" fmla="*/ 0 h 117"/>
                    <a:gd name="T48" fmla="*/ 0 w 117"/>
                    <a:gd name="T49" fmla="*/ 0 h 117"/>
                    <a:gd name="T50" fmla="*/ 0 w 117"/>
                    <a:gd name="T51" fmla="*/ 0 h 117"/>
                    <a:gd name="T52" fmla="*/ 0 w 117"/>
                    <a:gd name="T53" fmla="*/ 0 h 117"/>
                    <a:gd name="T54" fmla="*/ 0 w 117"/>
                    <a:gd name="T55" fmla="*/ 0 h 117"/>
                    <a:gd name="T56" fmla="*/ 0 w 117"/>
                    <a:gd name="T57" fmla="*/ 0 h 117"/>
                    <a:gd name="T58" fmla="*/ 0 w 117"/>
                    <a:gd name="T59" fmla="*/ 0 h 117"/>
                    <a:gd name="T60" fmla="*/ 0 w 117"/>
                    <a:gd name="T61" fmla="*/ 0 h 117"/>
                    <a:gd name="T62" fmla="*/ 0 w 117"/>
                    <a:gd name="T63" fmla="*/ 0 h 117"/>
                    <a:gd name="T64" fmla="*/ 0 w 117"/>
                    <a:gd name="T65" fmla="*/ 0 h 117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w 117"/>
                    <a:gd name="T100" fmla="*/ 0 h 117"/>
                    <a:gd name="T101" fmla="*/ 117 w 117"/>
                    <a:gd name="T102" fmla="*/ 117 h 117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T99" t="T100" r="T101" b="T102"/>
                  <a:pathLst>
                    <a:path w="117" h="117">
                      <a:moveTo>
                        <a:pt x="58" y="117"/>
                      </a:moveTo>
                      <a:lnTo>
                        <a:pt x="70" y="116"/>
                      </a:lnTo>
                      <a:lnTo>
                        <a:pt x="81" y="112"/>
                      </a:lnTo>
                      <a:lnTo>
                        <a:pt x="90" y="106"/>
                      </a:lnTo>
                      <a:lnTo>
                        <a:pt x="100" y="100"/>
                      </a:lnTo>
                      <a:lnTo>
                        <a:pt x="106" y="90"/>
                      </a:lnTo>
                      <a:lnTo>
                        <a:pt x="112" y="81"/>
                      </a:lnTo>
                      <a:lnTo>
                        <a:pt x="116" y="70"/>
                      </a:lnTo>
                      <a:lnTo>
                        <a:pt x="117" y="58"/>
                      </a:lnTo>
                      <a:lnTo>
                        <a:pt x="116" y="46"/>
                      </a:lnTo>
                      <a:lnTo>
                        <a:pt x="112" y="35"/>
                      </a:lnTo>
                      <a:lnTo>
                        <a:pt x="106" y="25"/>
                      </a:lnTo>
                      <a:lnTo>
                        <a:pt x="100" y="17"/>
                      </a:lnTo>
                      <a:lnTo>
                        <a:pt x="90" y="9"/>
                      </a:lnTo>
                      <a:lnTo>
                        <a:pt x="81" y="4"/>
                      </a:lnTo>
                      <a:lnTo>
                        <a:pt x="70" y="1"/>
                      </a:lnTo>
                      <a:lnTo>
                        <a:pt x="58" y="0"/>
                      </a:lnTo>
                      <a:lnTo>
                        <a:pt x="47" y="1"/>
                      </a:lnTo>
                      <a:lnTo>
                        <a:pt x="36" y="4"/>
                      </a:lnTo>
                      <a:lnTo>
                        <a:pt x="26" y="9"/>
                      </a:lnTo>
                      <a:lnTo>
                        <a:pt x="17" y="17"/>
                      </a:lnTo>
                      <a:lnTo>
                        <a:pt x="10" y="25"/>
                      </a:lnTo>
                      <a:lnTo>
                        <a:pt x="5" y="35"/>
                      </a:lnTo>
                      <a:lnTo>
                        <a:pt x="1" y="46"/>
                      </a:lnTo>
                      <a:lnTo>
                        <a:pt x="0" y="58"/>
                      </a:lnTo>
                      <a:lnTo>
                        <a:pt x="1" y="70"/>
                      </a:lnTo>
                      <a:lnTo>
                        <a:pt x="5" y="81"/>
                      </a:lnTo>
                      <a:lnTo>
                        <a:pt x="10" y="90"/>
                      </a:lnTo>
                      <a:lnTo>
                        <a:pt x="17" y="100"/>
                      </a:lnTo>
                      <a:lnTo>
                        <a:pt x="26" y="106"/>
                      </a:lnTo>
                      <a:lnTo>
                        <a:pt x="36" y="112"/>
                      </a:lnTo>
                      <a:lnTo>
                        <a:pt x="47" y="116"/>
                      </a:lnTo>
                      <a:lnTo>
                        <a:pt x="58" y="117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599" name="Freeform 671"/>
                <p:cNvSpPr>
                  <a:spLocks/>
                </p:cNvSpPr>
                <p:nvPr/>
              </p:nvSpPr>
              <p:spPr bwMode="auto">
                <a:xfrm>
                  <a:off x="4890" y="1666"/>
                  <a:ext cx="9" cy="9"/>
                </a:xfrm>
                <a:custGeom>
                  <a:avLst/>
                  <a:gdLst>
                    <a:gd name="T0" fmla="*/ 0 w 58"/>
                    <a:gd name="T1" fmla="*/ 0 h 59"/>
                    <a:gd name="T2" fmla="*/ 0 w 58"/>
                    <a:gd name="T3" fmla="*/ 0 h 59"/>
                    <a:gd name="T4" fmla="*/ 0 w 58"/>
                    <a:gd name="T5" fmla="*/ 0 h 59"/>
                    <a:gd name="T6" fmla="*/ 0 w 58"/>
                    <a:gd name="T7" fmla="*/ 0 h 59"/>
                    <a:gd name="T8" fmla="*/ 0 w 58"/>
                    <a:gd name="T9" fmla="*/ 0 h 59"/>
                    <a:gd name="T10" fmla="*/ 0 w 58"/>
                    <a:gd name="T11" fmla="*/ 0 h 59"/>
                    <a:gd name="T12" fmla="*/ 0 w 58"/>
                    <a:gd name="T13" fmla="*/ 0 h 59"/>
                    <a:gd name="T14" fmla="*/ 0 w 58"/>
                    <a:gd name="T15" fmla="*/ 0 h 59"/>
                    <a:gd name="T16" fmla="*/ 0 w 58"/>
                    <a:gd name="T17" fmla="*/ 0 h 59"/>
                    <a:gd name="T18" fmla="*/ 0 w 58"/>
                    <a:gd name="T19" fmla="*/ 0 h 59"/>
                    <a:gd name="T20" fmla="*/ 0 w 58"/>
                    <a:gd name="T21" fmla="*/ 0 h 59"/>
                    <a:gd name="T22" fmla="*/ 0 w 58"/>
                    <a:gd name="T23" fmla="*/ 0 h 59"/>
                    <a:gd name="T24" fmla="*/ 0 w 58"/>
                    <a:gd name="T25" fmla="*/ 0 h 59"/>
                    <a:gd name="T26" fmla="*/ 0 w 58"/>
                    <a:gd name="T27" fmla="*/ 0 h 59"/>
                    <a:gd name="T28" fmla="*/ 0 w 58"/>
                    <a:gd name="T29" fmla="*/ 0 h 59"/>
                    <a:gd name="T30" fmla="*/ 0 w 58"/>
                    <a:gd name="T31" fmla="*/ 0 h 59"/>
                    <a:gd name="T32" fmla="*/ 0 w 58"/>
                    <a:gd name="T33" fmla="*/ 0 h 59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58"/>
                    <a:gd name="T52" fmla="*/ 0 h 59"/>
                    <a:gd name="T53" fmla="*/ 58 w 58"/>
                    <a:gd name="T54" fmla="*/ 59 h 59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58" h="59">
                      <a:moveTo>
                        <a:pt x="29" y="59"/>
                      </a:moveTo>
                      <a:lnTo>
                        <a:pt x="40" y="56"/>
                      </a:lnTo>
                      <a:lnTo>
                        <a:pt x="50" y="49"/>
                      </a:lnTo>
                      <a:lnTo>
                        <a:pt x="56" y="40"/>
                      </a:lnTo>
                      <a:lnTo>
                        <a:pt x="58" y="29"/>
                      </a:lnTo>
                      <a:lnTo>
                        <a:pt x="56" y="17"/>
                      </a:lnTo>
                      <a:lnTo>
                        <a:pt x="50" y="8"/>
                      </a:lnTo>
                      <a:lnTo>
                        <a:pt x="40" y="2"/>
                      </a:lnTo>
                      <a:lnTo>
                        <a:pt x="29" y="0"/>
                      </a:lnTo>
                      <a:lnTo>
                        <a:pt x="17" y="2"/>
                      </a:lnTo>
                      <a:lnTo>
                        <a:pt x="8" y="8"/>
                      </a:lnTo>
                      <a:lnTo>
                        <a:pt x="2" y="17"/>
                      </a:lnTo>
                      <a:lnTo>
                        <a:pt x="0" y="29"/>
                      </a:lnTo>
                      <a:lnTo>
                        <a:pt x="2" y="40"/>
                      </a:lnTo>
                      <a:lnTo>
                        <a:pt x="8" y="49"/>
                      </a:lnTo>
                      <a:lnTo>
                        <a:pt x="17" y="56"/>
                      </a:lnTo>
                      <a:lnTo>
                        <a:pt x="29" y="5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600" name="Freeform 672"/>
                <p:cNvSpPr>
                  <a:spLocks/>
                </p:cNvSpPr>
                <p:nvPr/>
              </p:nvSpPr>
              <p:spPr bwMode="auto">
                <a:xfrm>
                  <a:off x="4905" y="1667"/>
                  <a:ext cx="8" cy="8"/>
                </a:xfrm>
                <a:custGeom>
                  <a:avLst/>
                  <a:gdLst>
                    <a:gd name="T0" fmla="*/ 0 w 58"/>
                    <a:gd name="T1" fmla="*/ 0 h 59"/>
                    <a:gd name="T2" fmla="*/ 0 w 58"/>
                    <a:gd name="T3" fmla="*/ 0 h 59"/>
                    <a:gd name="T4" fmla="*/ 0 w 58"/>
                    <a:gd name="T5" fmla="*/ 0 h 59"/>
                    <a:gd name="T6" fmla="*/ 0 w 58"/>
                    <a:gd name="T7" fmla="*/ 0 h 59"/>
                    <a:gd name="T8" fmla="*/ 0 w 58"/>
                    <a:gd name="T9" fmla="*/ 0 h 59"/>
                    <a:gd name="T10" fmla="*/ 0 w 58"/>
                    <a:gd name="T11" fmla="*/ 0 h 59"/>
                    <a:gd name="T12" fmla="*/ 0 w 58"/>
                    <a:gd name="T13" fmla="*/ 0 h 59"/>
                    <a:gd name="T14" fmla="*/ 0 w 58"/>
                    <a:gd name="T15" fmla="*/ 0 h 59"/>
                    <a:gd name="T16" fmla="*/ 0 w 58"/>
                    <a:gd name="T17" fmla="*/ 0 h 59"/>
                    <a:gd name="T18" fmla="*/ 0 w 58"/>
                    <a:gd name="T19" fmla="*/ 0 h 59"/>
                    <a:gd name="T20" fmla="*/ 0 w 58"/>
                    <a:gd name="T21" fmla="*/ 0 h 59"/>
                    <a:gd name="T22" fmla="*/ 0 w 58"/>
                    <a:gd name="T23" fmla="*/ 0 h 59"/>
                    <a:gd name="T24" fmla="*/ 0 w 58"/>
                    <a:gd name="T25" fmla="*/ 0 h 59"/>
                    <a:gd name="T26" fmla="*/ 0 w 58"/>
                    <a:gd name="T27" fmla="*/ 0 h 59"/>
                    <a:gd name="T28" fmla="*/ 0 w 58"/>
                    <a:gd name="T29" fmla="*/ 0 h 59"/>
                    <a:gd name="T30" fmla="*/ 0 w 58"/>
                    <a:gd name="T31" fmla="*/ 0 h 59"/>
                    <a:gd name="T32" fmla="*/ 0 w 58"/>
                    <a:gd name="T33" fmla="*/ 0 h 59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58"/>
                    <a:gd name="T52" fmla="*/ 0 h 59"/>
                    <a:gd name="T53" fmla="*/ 58 w 58"/>
                    <a:gd name="T54" fmla="*/ 59 h 59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58" h="59">
                      <a:moveTo>
                        <a:pt x="29" y="59"/>
                      </a:moveTo>
                      <a:lnTo>
                        <a:pt x="41" y="57"/>
                      </a:lnTo>
                      <a:lnTo>
                        <a:pt x="50" y="51"/>
                      </a:lnTo>
                      <a:lnTo>
                        <a:pt x="56" y="42"/>
                      </a:lnTo>
                      <a:lnTo>
                        <a:pt x="58" y="30"/>
                      </a:lnTo>
                      <a:lnTo>
                        <a:pt x="56" y="19"/>
                      </a:lnTo>
                      <a:lnTo>
                        <a:pt x="50" y="9"/>
                      </a:lnTo>
                      <a:lnTo>
                        <a:pt x="41" y="3"/>
                      </a:lnTo>
                      <a:lnTo>
                        <a:pt x="29" y="0"/>
                      </a:lnTo>
                      <a:lnTo>
                        <a:pt x="18" y="3"/>
                      </a:lnTo>
                      <a:lnTo>
                        <a:pt x="9" y="9"/>
                      </a:lnTo>
                      <a:lnTo>
                        <a:pt x="2" y="19"/>
                      </a:lnTo>
                      <a:lnTo>
                        <a:pt x="0" y="30"/>
                      </a:lnTo>
                      <a:lnTo>
                        <a:pt x="2" y="42"/>
                      </a:lnTo>
                      <a:lnTo>
                        <a:pt x="9" y="51"/>
                      </a:lnTo>
                      <a:lnTo>
                        <a:pt x="18" y="57"/>
                      </a:lnTo>
                      <a:lnTo>
                        <a:pt x="29" y="5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601" name="Freeform 673"/>
                <p:cNvSpPr>
                  <a:spLocks/>
                </p:cNvSpPr>
                <p:nvPr/>
              </p:nvSpPr>
              <p:spPr bwMode="auto">
                <a:xfrm>
                  <a:off x="4849" y="1552"/>
                  <a:ext cx="23" cy="114"/>
                </a:xfrm>
                <a:custGeom>
                  <a:avLst/>
                  <a:gdLst>
                    <a:gd name="T0" fmla="*/ 0 w 166"/>
                    <a:gd name="T1" fmla="*/ 0 h 800"/>
                    <a:gd name="T2" fmla="*/ 0 w 166"/>
                    <a:gd name="T3" fmla="*/ 0 h 800"/>
                    <a:gd name="T4" fmla="*/ 0 w 166"/>
                    <a:gd name="T5" fmla="*/ 0 h 800"/>
                    <a:gd name="T6" fmla="*/ 0 w 166"/>
                    <a:gd name="T7" fmla="*/ 0 h 800"/>
                    <a:gd name="T8" fmla="*/ 0 w 166"/>
                    <a:gd name="T9" fmla="*/ 0 h 800"/>
                    <a:gd name="T10" fmla="*/ 0 w 166"/>
                    <a:gd name="T11" fmla="*/ 0 h 800"/>
                    <a:gd name="T12" fmla="*/ 0 w 166"/>
                    <a:gd name="T13" fmla="*/ 0 h 800"/>
                    <a:gd name="T14" fmla="*/ 0 w 166"/>
                    <a:gd name="T15" fmla="*/ 0 h 800"/>
                    <a:gd name="T16" fmla="*/ 0 w 166"/>
                    <a:gd name="T17" fmla="*/ 0 h 800"/>
                    <a:gd name="T18" fmla="*/ 0 w 166"/>
                    <a:gd name="T19" fmla="*/ 0 h 800"/>
                    <a:gd name="T20" fmla="*/ 0 w 166"/>
                    <a:gd name="T21" fmla="*/ 0 h 800"/>
                    <a:gd name="T22" fmla="*/ 0 w 166"/>
                    <a:gd name="T23" fmla="*/ 0 h 800"/>
                    <a:gd name="T24" fmla="*/ 0 w 166"/>
                    <a:gd name="T25" fmla="*/ 0 h 800"/>
                    <a:gd name="T26" fmla="*/ 0 w 166"/>
                    <a:gd name="T27" fmla="*/ 0 h 800"/>
                    <a:gd name="T28" fmla="*/ 0 w 166"/>
                    <a:gd name="T29" fmla="*/ 0 h 800"/>
                    <a:gd name="T30" fmla="*/ 0 w 166"/>
                    <a:gd name="T31" fmla="*/ 0 h 800"/>
                    <a:gd name="T32" fmla="*/ 0 w 166"/>
                    <a:gd name="T33" fmla="*/ 0 h 800"/>
                    <a:gd name="T34" fmla="*/ 0 w 166"/>
                    <a:gd name="T35" fmla="*/ 0 h 800"/>
                    <a:gd name="T36" fmla="*/ 0 w 166"/>
                    <a:gd name="T37" fmla="*/ 0 h 800"/>
                    <a:gd name="T38" fmla="*/ 0 w 166"/>
                    <a:gd name="T39" fmla="*/ 0 h 800"/>
                    <a:gd name="T40" fmla="*/ 0 w 166"/>
                    <a:gd name="T41" fmla="*/ 0 h 800"/>
                    <a:gd name="T42" fmla="*/ 0 w 166"/>
                    <a:gd name="T43" fmla="*/ 0 h 800"/>
                    <a:gd name="T44" fmla="*/ 0 w 166"/>
                    <a:gd name="T45" fmla="*/ 0 h 800"/>
                    <a:gd name="T46" fmla="*/ 0 w 166"/>
                    <a:gd name="T47" fmla="*/ 0 h 800"/>
                    <a:gd name="T48" fmla="*/ 0 w 166"/>
                    <a:gd name="T49" fmla="*/ 0 h 800"/>
                    <a:gd name="T50" fmla="*/ 0 w 166"/>
                    <a:gd name="T51" fmla="*/ 0 h 800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66"/>
                    <a:gd name="T79" fmla="*/ 0 h 800"/>
                    <a:gd name="T80" fmla="*/ 166 w 166"/>
                    <a:gd name="T81" fmla="*/ 800 h 800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66" h="800">
                      <a:moveTo>
                        <a:pt x="52" y="16"/>
                      </a:moveTo>
                      <a:lnTo>
                        <a:pt x="47" y="32"/>
                      </a:lnTo>
                      <a:lnTo>
                        <a:pt x="36" y="77"/>
                      </a:lnTo>
                      <a:lnTo>
                        <a:pt x="21" y="148"/>
                      </a:lnTo>
                      <a:lnTo>
                        <a:pt x="8" y="244"/>
                      </a:lnTo>
                      <a:lnTo>
                        <a:pt x="0" y="359"/>
                      </a:lnTo>
                      <a:lnTo>
                        <a:pt x="2" y="492"/>
                      </a:lnTo>
                      <a:lnTo>
                        <a:pt x="15" y="640"/>
                      </a:lnTo>
                      <a:lnTo>
                        <a:pt x="46" y="800"/>
                      </a:lnTo>
                      <a:lnTo>
                        <a:pt x="161" y="794"/>
                      </a:lnTo>
                      <a:lnTo>
                        <a:pt x="156" y="770"/>
                      </a:lnTo>
                      <a:lnTo>
                        <a:pt x="145" y="706"/>
                      </a:lnTo>
                      <a:lnTo>
                        <a:pt x="131" y="610"/>
                      </a:lnTo>
                      <a:lnTo>
                        <a:pt x="118" y="493"/>
                      </a:lnTo>
                      <a:lnTo>
                        <a:pt x="111" y="364"/>
                      </a:lnTo>
                      <a:lnTo>
                        <a:pt x="115" y="235"/>
                      </a:lnTo>
                      <a:lnTo>
                        <a:pt x="132" y="113"/>
                      </a:lnTo>
                      <a:lnTo>
                        <a:pt x="166" y="9"/>
                      </a:lnTo>
                      <a:lnTo>
                        <a:pt x="166" y="8"/>
                      </a:lnTo>
                      <a:lnTo>
                        <a:pt x="166" y="6"/>
                      </a:lnTo>
                      <a:lnTo>
                        <a:pt x="164" y="4"/>
                      </a:lnTo>
                      <a:lnTo>
                        <a:pt x="157" y="0"/>
                      </a:lnTo>
                      <a:lnTo>
                        <a:pt x="143" y="0"/>
                      </a:lnTo>
                      <a:lnTo>
                        <a:pt x="123" y="1"/>
                      </a:lnTo>
                      <a:lnTo>
                        <a:pt x="93" y="7"/>
                      </a:lnTo>
                      <a:lnTo>
                        <a:pt x="52" y="1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602" name="Freeform 674"/>
                <p:cNvSpPr>
                  <a:spLocks/>
                </p:cNvSpPr>
                <p:nvPr/>
              </p:nvSpPr>
              <p:spPr bwMode="auto">
                <a:xfrm>
                  <a:off x="4971" y="1538"/>
                  <a:ext cx="32" cy="128"/>
                </a:xfrm>
                <a:custGeom>
                  <a:avLst/>
                  <a:gdLst>
                    <a:gd name="T0" fmla="*/ 0 w 225"/>
                    <a:gd name="T1" fmla="*/ 0 h 893"/>
                    <a:gd name="T2" fmla="*/ 0 w 225"/>
                    <a:gd name="T3" fmla="*/ 0 h 893"/>
                    <a:gd name="T4" fmla="*/ 0 w 225"/>
                    <a:gd name="T5" fmla="*/ 0 h 893"/>
                    <a:gd name="T6" fmla="*/ 0 w 225"/>
                    <a:gd name="T7" fmla="*/ 0 h 893"/>
                    <a:gd name="T8" fmla="*/ 0 w 225"/>
                    <a:gd name="T9" fmla="*/ 0 h 893"/>
                    <a:gd name="T10" fmla="*/ 0 w 225"/>
                    <a:gd name="T11" fmla="*/ 0 h 893"/>
                    <a:gd name="T12" fmla="*/ 0 w 225"/>
                    <a:gd name="T13" fmla="*/ 0 h 893"/>
                    <a:gd name="T14" fmla="*/ 0 w 225"/>
                    <a:gd name="T15" fmla="*/ 0 h 893"/>
                    <a:gd name="T16" fmla="*/ 0 w 225"/>
                    <a:gd name="T17" fmla="*/ 0 h 893"/>
                    <a:gd name="T18" fmla="*/ 0 w 225"/>
                    <a:gd name="T19" fmla="*/ 0 h 893"/>
                    <a:gd name="T20" fmla="*/ 0 w 225"/>
                    <a:gd name="T21" fmla="*/ 0 h 893"/>
                    <a:gd name="T22" fmla="*/ 0 w 225"/>
                    <a:gd name="T23" fmla="*/ 0 h 893"/>
                    <a:gd name="T24" fmla="*/ 0 w 225"/>
                    <a:gd name="T25" fmla="*/ 0 h 893"/>
                    <a:gd name="T26" fmla="*/ 0 w 225"/>
                    <a:gd name="T27" fmla="*/ 0 h 893"/>
                    <a:gd name="T28" fmla="*/ 0 w 225"/>
                    <a:gd name="T29" fmla="*/ 0 h 893"/>
                    <a:gd name="T30" fmla="*/ 0 w 225"/>
                    <a:gd name="T31" fmla="*/ 0 h 893"/>
                    <a:gd name="T32" fmla="*/ 0 w 225"/>
                    <a:gd name="T33" fmla="*/ 0 h 893"/>
                    <a:gd name="T34" fmla="*/ 0 w 225"/>
                    <a:gd name="T35" fmla="*/ 0 h 893"/>
                    <a:gd name="T36" fmla="*/ 0 w 225"/>
                    <a:gd name="T37" fmla="*/ 0 h 893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225"/>
                    <a:gd name="T58" fmla="*/ 0 h 893"/>
                    <a:gd name="T59" fmla="*/ 225 w 225"/>
                    <a:gd name="T60" fmla="*/ 893 h 893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225" h="893">
                      <a:moveTo>
                        <a:pt x="225" y="6"/>
                      </a:moveTo>
                      <a:lnTo>
                        <a:pt x="219" y="12"/>
                      </a:lnTo>
                      <a:lnTo>
                        <a:pt x="204" y="35"/>
                      </a:lnTo>
                      <a:lnTo>
                        <a:pt x="185" y="82"/>
                      </a:lnTo>
                      <a:lnTo>
                        <a:pt x="165" y="158"/>
                      </a:lnTo>
                      <a:lnTo>
                        <a:pt x="149" y="270"/>
                      </a:lnTo>
                      <a:lnTo>
                        <a:pt x="141" y="427"/>
                      </a:lnTo>
                      <a:lnTo>
                        <a:pt x="146" y="631"/>
                      </a:lnTo>
                      <a:lnTo>
                        <a:pt x="168" y="893"/>
                      </a:lnTo>
                      <a:lnTo>
                        <a:pt x="41" y="893"/>
                      </a:lnTo>
                      <a:lnTo>
                        <a:pt x="36" y="867"/>
                      </a:lnTo>
                      <a:lnTo>
                        <a:pt x="26" y="794"/>
                      </a:lnTo>
                      <a:lnTo>
                        <a:pt x="13" y="686"/>
                      </a:lnTo>
                      <a:lnTo>
                        <a:pt x="3" y="554"/>
                      </a:lnTo>
                      <a:lnTo>
                        <a:pt x="0" y="408"/>
                      </a:lnTo>
                      <a:lnTo>
                        <a:pt x="6" y="260"/>
                      </a:lnTo>
                      <a:lnTo>
                        <a:pt x="30" y="121"/>
                      </a:lnTo>
                      <a:lnTo>
                        <a:pt x="73" y="0"/>
                      </a:lnTo>
                      <a:lnTo>
                        <a:pt x="225" y="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603" name="Freeform 675"/>
                <p:cNvSpPr>
                  <a:spLocks/>
                </p:cNvSpPr>
                <p:nvPr/>
              </p:nvSpPr>
              <p:spPr bwMode="auto">
                <a:xfrm>
                  <a:off x="4849" y="1559"/>
                  <a:ext cx="21" cy="100"/>
                </a:xfrm>
                <a:custGeom>
                  <a:avLst/>
                  <a:gdLst>
                    <a:gd name="T0" fmla="*/ 0 w 145"/>
                    <a:gd name="T1" fmla="*/ 0 h 699"/>
                    <a:gd name="T2" fmla="*/ 0 w 145"/>
                    <a:gd name="T3" fmla="*/ 0 h 699"/>
                    <a:gd name="T4" fmla="*/ 0 w 145"/>
                    <a:gd name="T5" fmla="*/ 0 h 699"/>
                    <a:gd name="T6" fmla="*/ 0 w 145"/>
                    <a:gd name="T7" fmla="*/ 0 h 699"/>
                    <a:gd name="T8" fmla="*/ 0 w 145"/>
                    <a:gd name="T9" fmla="*/ 0 h 699"/>
                    <a:gd name="T10" fmla="*/ 0 w 145"/>
                    <a:gd name="T11" fmla="*/ 0 h 699"/>
                    <a:gd name="T12" fmla="*/ 0 w 145"/>
                    <a:gd name="T13" fmla="*/ 0 h 699"/>
                    <a:gd name="T14" fmla="*/ 0 w 145"/>
                    <a:gd name="T15" fmla="*/ 0 h 699"/>
                    <a:gd name="T16" fmla="*/ 0 w 145"/>
                    <a:gd name="T17" fmla="*/ 0 h 699"/>
                    <a:gd name="T18" fmla="*/ 0 w 145"/>
                    <a:gd name="T19" fmla="*/ 0 h 699"/>
                    <a:gd name="T20" fmla="*/ 0 w 145"/>
                    <a:gd name="T21" fmla="*/ 0 h 699"/>
                    <a:gd name="T22" fmla="*/ 0 w 145"/>
                    <a:gd name="T23" fmla="*/ 0 h 699"/>
                    <a:gd name="T24" fmla="*/ 0 w 145"/>
                    <a:gd name="T25" fmla="*/ 0 h 699"/>
                    <a:gd name="T26" fmla="*/ 0 w 145"/>
                    <a:gd name="T27" fmla="*/ 0 h 699"/>
                    <a:gd name="T28" fmla="*/ 0 w 145"/>
                    <a:gd name="T29" fmla="*/ 0 h 699"/>
                    <a:gd name="T30" fmla="*/ 0 w 145"/>
                    <a:gd name="T31" fmla="*/ 0 h 699"/>
                    <a:gd name="T32" fmla="*/ 0 w 145"/>
                    <a:gd name="T33" fmla="*/ 0 h 699"/>
                    <a:gd name="T34" fmla="*/ 0 w 145"/>
                    <a:gd name="T35" fmla="*/ 0 h 699"/>
                    <a:gd name="T36" fmla="*/ 0 w 145"/>
                    <a:gd name="T37" fmla="*/ 0 h 699"/>
                    <a:gd name="T38" fmla="*/ 0 w 145"/>
                    <a:gd name="T39" fmla="*/ 0 h 699"/>
                    <a:gd name="T40" fmla="*/ 0 w 145"/>
                    <a:gd name="T41" fmla="*/ 0 h 699"/>
                    <a:gd name="T42" fmla="*/ 0 w 145"/>
                    <a:gd name="T43" fmla="*/ 0 h 699"/>
                    <a:gd name="T44" fmla="*/ 0 w 145"/>
                    <a:gd name="T45" fmla="*/ 0 h 699"/>
                    <a:gd name="T46" fmla="*/ 0 w 145"/>
                    <a:gd name="T47" fmla="*/ 0 h 699"/>
                    <a:gd name="T48" fmla="*/ 0 w 145"/>
                    <a:gd name="T49" fmla="*/ 0 h 699"/>
                    <a:gd name="T50" fmla="*/ 0 w 145"/>
                    <a:gd name="T51" fmla="*/ 0 h 699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45"/>
                    <a:gd name="T79" fmla="*/ 0 h 699"/>
                    <a:gd name="T80" fmla="*/ 145 w 145"/>
                    <a:gd name="T81" fmla="*/ 699 h 699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45" h="699">
                      <a:moveTo>
                        <a:pt x="46" y="14"/>
                      </a:moveTo>
                      <a:lnTo>
                        <a:pt x="41" y="28"/>
                      </a:lnTo>
                      <a:lnTo>
                        <a:pt x="32" y="67"/>
                      </a:lnTo>
                      <a:lnTo>
                        <a:pt x="20" y="130"/>
                      </a:lnTo>
                      <a:lnTo>
                        <a:pt x="7" y="213"/>
                      </a:lnTo>
                      <a:lnTo>
                        <a:pt x="0" y="314"/>
                      </a:lnTo>
                      <a:lnTo>
                        <a:pt x="1" y="430"/>
                      </a:lnTo>
                      <a:lnTo>
                        <a:pt x="13" y="559"/>
                      </a:lnTo>
                      <a:lnTo>
                        <a:pt x="40" y="699"/>
                      </a:lnTo>
                      <a:lnTo>
                        <a:pt x="140" y="693"/>
                      </a:lnTo>
                      <a:lnTo>
                        <a:pt x="135" y="672"/>
                      </a:lnTo>
                      <a:lnTo>
                        <a:pt x="126" y="616"/>
                      </a:lnTo>
                      <a:lnTo>
                        <a:pt x="113" y="532"/>
                      </a:lnTo>
                      <a:lnTo>
                        <a:pt x="103" y="430"/>
                      </a:lnTo>
                      <a:lnTo>
                        <a:pt x="97" y="317"/>
                      </a:lnTo>
                      <a:lnTo>
                        <a:pt x="100" y="205"/>
                      </a:lnTo>
                      <a:lnTo>
                        <a:pt x="115" y="98"/>
                      </a:lnTo>
                      <a:lnTo>
                        <a:pt x="145" y="8"/>
                      </a:lnTo>
                      <a:lnTo>
                        <a:pt x="145" y="7"/>
                      </a:lnTo>
                      <a:lnTo>
                        <a:pt x="145" y="5"/>
                      </a:lnTo>
                      <a:lnTo>
                        <a:pt x="143" y="3"/>
                      </a:lnTo>
                      <a:lnTo>
                        <a:pt x="137" y="0"/>
                      </a:lnTo>
                      <a:lnTo>
                        <a:pt x="126" y="0"/>
                      </a:lnTo>
                      <a:lnTo>
                        <a:pt x="108" y="1"/>
                      </a:lnTo>
                      <a:lnTo>
                        <a:pt x="81" y="6"/>
                      </a:lnTo>
                      <a:lnTo>
                        <a:pt x="46" y="14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604" name="Freeform 676"/>
                <p:cNvSpPr>
                  <a:spLocks/>
                </p:cNvSpPr>
                <p:nvPr/>
              </p:nvSpPr>
              <p:spPr bwMode="auto">
                <a:xfrm>
                  <a:off x="4850" y="1566"/>
                  <a:ext cx="18" cy="85"/>
                </a:xfrm>
                <a:custGeom>
                  <a:avLst/>
                  <a:gdLst>
                    <a:gd name="T0" fmla="*/ 0 w 123"/>
                    <a:gd name="T1" fmla="*/ 0 h 597"/>
                    <a:gd name="T2" fmla="*/ 0 w 123"/>
                    <a:gd name="T3" fmla="*/ 0 h 597"/>
                    <a:gd name="T4" fmla="*/ 0 w 123"/>
                    <a:gd name="T5" fmla="*/ 0 h 597"/>
                    <a:gd name="T6" fmla="*/ 0 w 123"/>
                    <a:gd name="T7" fmla="*/ 0 h 597"/>
                    <a:gd name="T8" fmla="*/ 0 w 123"/>
                    <a:gd name="T9" fmla="*/ 0 h 597"/>
                    <a:gd name="T10" fmla="*/ 0 w 123"/>
                    <a:gd name="T11" fmla="*/ 0 h 597"/>
                    <a:gd name="T12" fmla="*/ 0 w 123"/>
                    <a:gd name="T13" fmla="*/ 0 h 597"/>
                    <a:gd name="T14" fmla="*/ 0 w 123"/>
                    <a:gd name="T15" fmla="*/ 0 h 597"/>
                    <a:gd name="T16" fmla="*/ 0 w 123"/>
                    <a:gd name="T17" fmla="*/ 0 h 597"/>
                    <a:gd name="T18" fmla="*/ 0 w 123"/>
                    <a:gd name="T19" fmla="*/ 0 h 597"/>
                    <a:gd name="T20" fmla="*/ 0 w 123"/>
                    <a:gd name="T21" fmla="*/ 0 h 597"/>
                    <a:gd name="T22" fmla="*/ 0 w 123"/>
                    <a:gd name="T23" fmla="*/ 0 h 597"/>
                    <a:gd name="T24" fmla="*/ 0 w 123"/>
                    <a:gd name="T25" fmla="*/ 0 h 597"/>
                    <a:gd name="T26" fmla="*/ 0 w 123"/>
                    <a:gd name="T27" fmla="*/ 0 h 597"/>
                    <a:gd name="T28" fmla="*/ 0 w 123"/>
                    <a:gd name="T29" fmla="*/ 0 h 597"/>
                    <a:gd name="T30" fmla="*/ 0 w 123"/>
                    <a:gd name="T31" fmla="*/ 0 h 597"/>
                    <a:gd name="T32" fmla="*/ 0 w 123"/>
                    <a:gd name="T33" fmla="*/ 0 h 597"/>
                    <a:gd name="T34" fmla="*/ 0 w 123"/>
                    <a:gd name="T35" fmla="*/ 0 h 597"/>
                    <a:gd name="T36" fmla="*/ 0 w 123"/>
                    <a:gd name="T37" fmla="*/ 0 h 597"/>
                    <a:gd name="T38" fmla="*/ 0 w 123"/>
                    <a:gd name="T39" fmla="*/ 0 h 597"/>
                    <a:gd name="T40" fmla="*/ 0 w 123"/>
                    <a:gd name="T41" fmla="*/ 0 h 597"/>
                    <a:gd name="T42" fmla="*/ 0 w 123"/>
                    <a:gd name="T43" fmla="*/ 0 h 597"/>
                    <a:gd name="T44" fmla="*/ 0 w 123"/>
                    <a:gd name="T45" fmla="*/ 0 h 597"/>
                    <a:gd name="T46" fmla="*/ 0 w 123"/>
                    <a:gd name="T47" fmla="*/ 0 h 597"/>
                    <a:gd name="T48" fmla="*/ 0 w 123"/>
                    <a:gd name="T49" fmla="*/ 0 h 597"/>
                    <a:gd name="T50" fmla="*/ 0 w 123"/>
                    <a:gd name="T51" fmla="*/ 0 h 597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23"/>
                    <a:gd name="T79" fmla="*/ 0 h 597"/>
                    <a:gd name="T80" fmla="*/ 123 w 123"/>
                    <a:gd name="T81" fmla="*/ 597 h 597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23" h="597">
                      <a:moveTo>
                        <a:pt x="39" y="12"/>
                      </a:moveTo>
                      <a:lnTo>
                        <a:pt x="35" y="23"/>
                      </a:lnTo>
                      <a:lnTo>
                        <a:pt x="26" y="57"/>
                      </a:lnTo>
                      <a:lnTo>
                        <a:pt x="16" y="111"/>
                      </a:lnTo>
                      <a:lnTo>
                        <a:pt x="6" y="181"/>
                      </a:lnTo>
                      <a:lnTo>
                        <a:pt x="0" y="267"/>
                      </a:lnTo>
                      <a:lnTo>
                        <a:pt x="1" y="367"/>
                      </a:lnTo>
                      <a:lnTo>
                        <a:pt x="11" y="477"/>
                      </a:lnTo>
                      <a:lnTo>
                        <a:pt x="34" y="597"/>
                      </a:lnTo>
                      <a:lnTo>
                        <a:pt x="119" y="591"/>
                      </a:lnTo>
                      <a:lnTo>
                        <a:pt x="115" y="574"/>
                      </a:lnTo>
                      <a:lnTo>
                        <a:pt x="107" y="526"/>
                      </a:lnTo>
                      <a:lnTo>
                        <a:pt x="97" y="454"/>
                      </a:lnTo>
                      <a:lnTo>
                        <a:pt x="88" y="367"/>
                      </a:lnTo>
                      <a:lnTo>
                        <a:pt x="82" y="272"/>
                      </a:lnTo>
                      <a:lnTo>
                        <a:pt x="84" y="175"/>
                      </a:lnTo>
                      <a:lnTo>
                        <a:pt x="97" y="84"/>
                      </a:lnTo>
                      <a:lnTo>
                        <a:pt x="123" y="7"/>
                      </a:lnTo>
                      <a:lnTo>
                        <a:pt x="123" y="6"/>
                      </a:lnTo>
                      <a:lnTo>
                        <a:pt x="123" y="5"/>
                      </a:lnTo>
                      <a:lnTo>
                        <a:pt x="121" y="3"/>
                      </a:lnTo>
                      <a:lnTo>
                        <a:pt x="117" y="0"/>
                      </a:lnTo>
                      <a:lnTo>
                        <a:pt x="106" y="0"/>
                      </a:lnTo>
                      <a:lnTo>
                        <a:pt x="91" y="2"/>
                      </a:lnTo>
                      <a:lnTo>
                        <a:pt x="70" y="5"/>
                      </a:lnTo>
                      <a:lnTo>
                        <a:pt x="39" y="12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605" name="Freeform 677"/>
                <p:cNvSpPr>
                  <a:spLocks/>
                </p:cNvSpPr>
                <p:nvPr/>
              </p:nvSpPr>
              <p:spPr bwMode="auto">
                <a:xfrm>
                  <a:off x="4851" y="1572"/>
                  <a:ext cx="15" cy="71"/>
                </a:xfrm>
                <a:custGeom>
                  <a:avLst/>
                  <a:gdLst>
                    <a:gd name="T0" fmla="*/ 0 w 103"/>
                    <a:gd name="T1" fmla="*/ 0 h 492"/>
                    <a:gd name="T2" fmla="*/ 0 w 103"/>
                    <a:gd name="T3" fmla="*/ 0 h 492"/>
                    <a:gd name="T4" fmla="*/ 0 w 103"/>
                    <a:gd name="T5" fmla="*/ 0 h 492"/>
                    <a:gd name="T6" fmla="*/ 0 w 103"/>
                    <a:gd name="T7" fmla="*/ 0 h 492"/>
                    <a:gd name="T8" fmla="*/ 0 w 103"/>
                    <a:gd name="T9" fmla="*/ 0 h 492"/>
                    <a:gd name="T10" fmla="*/ 0 w 103"/>
                    <a:gd name="T11" fmla="*/ 0 h 492"/>
                    <a:gd name="T12" fmla="*/ 0 w 103"/>
                    <a:gd name="T13" fmla="*/ 0 h 492"/>
                    <a:gd name="T14" fmla="*/ 0 w 103"/>
                    <a:gd name="T15" fmla="*/ 0 h 492"/>
                    <a:gd name="T16" fmla="*/ 0 w 103"/>
                    <a:gd name="T17" fmla="*/ 0 h 492"/>
                    <a:gd name="T18" fmla="*/ 0 w 103"/>
                    <a:gd name="T19" fmla="*/ 0 h 492"/>
                    <a:gd name="T20" fmla="*/ 0 w 103"/>
                    <a:gd name="T21" fmla="*/ 0 h 492"/>
                    <a:gd name="T22" fmla="*/ 0 w 103"/>
                    <a:gd name="T23" fmla="*/ 0 h 492"/>
                    <a:gd name="T24" fmla="*/ 0 w 103"/>
                    <a:gd name="T25" fmla="*/ 0 h 492"/>
                    <a:gd name="T26" fmla="*/ 0 w 103"/>
                    <a:gd name="T27" fmla="*/ 0 h 492"/>
                    <a:gd name="T28" fmla="*/ 0 w 103"/>
                    <a:gd name="T29" fmla="*/ 0 h 492"/>
                    <a:gd name="T30" fmla="*/ 0 w 103"/>
                    <a:gd name="T31" fmla="*/ 0 h 492"/>
                    <a:gd name="T32" fmla="*/ 0 w 103"/>
                    <a:gd name="T33" fmla="*/ 0 h 492"/>
                    <a:gd name="T34" fmla="*/ 0 w 103"/>
                    <a:gd name="T35" fmla="*/ 0 h 492"/>
                    <a:gd name="T36" fmla="*/ 0 w 103"/>
                    <a:gd name="T37" fmla="*/ 0 h 492"/>
                    <a:gd name="T38" fmla="*/ 0 w 103"/>
                    <a:gd name="T39" fmla="*/ 0 h 492"/>
                    <a:gd name="T40" fmla="*/ 0 w 103"/>
                    <a:gd name="T41" fmla="*/ 0 h 492"/>
                    <a:gd name="T42" fmla="*/ 0 w 103"/>
                    <a:gd name="T43" fmla="*/ 0 h 492"/>
                    <a:gd name="T44" fmla="*/ 0 w 103"/>
                    <a:gd name="T45" fmla="*/ 0 h 492"/>
                    <a:gd name="T46" fmla="*/ 0 w 103"/>
                    <a:gd name="T47" fmla="*/ 0 h 492"/>
                    <a:gd name="T48" fmla="*/ 0 w 103"/>
                    <a:gd name="T49" fmla="*/ 0 h 492"/>
                    <a:gd name="T50" fmla="*/ 0 w 103"/>
                    <a:gd name="T51" fmla="*/ 0 h 492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03"/>
                    <a:gd name="T79" fmla="*/ 0 h 492"/>
                    <a:gd name="T80" fmla="*/ 103 w 103"/>
                    <a:gd name="T81" fmla="*/ 492 h 492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03" h="492">
                      <a:moveTo>
                        <a:pt x="32" y="9"/>
                      </a:moveTo>
                      <a:lnTo>
                        <a:pt x="28" y="18"/>
                      </a:lnTo>
                      <a:lnTo>
                        <a:pt x="21" y="47"/>
                      </a:lnTo>
                      <a:lnTo>
                        <a:pt x="12" y="90"/>
                      </a:lnTo>
                      <a:lnTo>
                        <a:pt x="4" y="149"/>
                      </a:lnTo>
                      <a:lnTo>
                        <a:pt x="0" y="220"/>
                      </a:lnTo>
                      <a:lnTo>
                        <a:pt x="0" y="303"/>
                      </a:lnTo>
                      <a:lnTo>
                        <a:pt x="9" y="394"/>
                      </a:lnTo>
                      <a:lnTo>
                        <a:pt x="27" y="492"/>
                      </a:lnTo>
                      <a:lnTo>
                        <a:pt x="98" y="489"/>
                      </a:lnTo>
                      <a:lnTo>
                        <a:pt x="95" y="474"/>
                      </a:lnTo>
                      <a:lnTo>
                        <a:pt x="88" y="434"/>
                      </a:lnTo>
                      <a:lnTo>
                        <a:pt x="80" y="375"/>
                      </a:lnTo>
                      <a:lnTo>
                        <a:pt x="72" y="303"/>
                      </a:lnTo>
                      <a:lnTo>
                        <a:pt x="68" y="224"/>
                      </a:lnTo>
                      <a:lnTo>
                        <a:pt x="70" y="144"/>
                      </a:lnTo>
                      <a:lnTo>
                        <a:pt x="81" y="68"/>
                      </a:lnTo>
                      <a:lnTo>
                        <a:pt x="103" y="5"/>
                      </a:lnTo>
                      <a:lnTo>
                        <a:pt x="103" y="4"/>
                      </a:lnTo>
                      <a:lnTo>
                        <a:pt x="103" y="3"/>
                      </a:lnTo>
                      <a:lnTo>
                        <a:pt x="100" y="1"/>
                      </a:lnTo>
                      <a:lnTo>
                        <a:pt x="97" y="0"/>
                      </a:lnTo>
                      <a:lnTo>
                        <a:pt x="89" y="0"/>
                      </a:lnTo>
                      <a:lnTo>
                        <a:pt x="75" y="0"/>
                      </a:lnTo>
                      <a:lnTo>
                        <a:pt x="57" y="3"/>
                      </a:lnTo>
                      <a:lnTo>
                        <a:pt x="32" y="9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606" name="Freeform 678"/>
                <p:cNvSpPr>
                  <a:spLocks/>
                </p:cNvSpPr>
                <p:nvPr/>
              </p:nvSpPr>
              <p:spPr bwMode="auto">
                <a:xfrm>
                  <a:off x="4852" y="1579"/>
                  <a:ext cx="12" cy="56"/>
                </a:xfrm>
                <a:custGeom>
                  <a:avLst/>
                  <a:gdLst>
                    <a:gd name="T0" fmla="*/ 0 w 82"/>
                    <a:gd name="T1" fmla="*/ 0 h 390"/>
                    <a:gd name="T2" fmla="*/ 0 w 82"/>
                    <a:gd name="T3" fmla="*/ 0 h 390"/>
                    <a:gd name="T4" fmla="*/ 0 w 82"/>
                    <a:gd name="T5" fmla="*/ 0 h 390"/>
                    <a:gd name="T6" fmla="*/ 0 w 82"/>
                    <a:gd name="T7" fmla="*/ 0 h 390"/>
                    <a:gd name="T8" fmla="*/ 0 w 82"/>
                    <a:gd name="T9" fmla="*/ 0 h 390"/>
                    <a:gd name="T10" fmla="*/ 0 w 82"/>
                    <a:gd name="T11" fmla="*/ 0 h 390"/>
                    <a:gd name="T12" fmla="*/ 0 w 82"/>
                    <a:gd name="T13" fmla="*/ 0 h 390"/>
                    <a:gd name="T14" fmla="*/ 0 w 82"/>
                    <a:gd name="T15" fmla="*/ 0 h 390"/>
                    <a:gd name="T16" fmla="*/ 0 w 82"/>
                    <a:gd name="T17" fmla="*/ 0 h 390"/>
                    <a:gd name="T18" fmla="*/ 0 w 82"/>
                    <a:gd name="T19" fmla="*/ 0 h 390"/>
                    <a:gd name="T20" fmla="*/ 0 w 82"/>
                    <a:gd name="T21" fmla="*/ 0 h 390"/>
                    <a:gd name="T22" fmla="*/ 0 w 82"/>
                    <a:gd name="T23" fmla="*/ 0 h 390"/>
                    <a:gd name="T24" fmla="*/ 0 w 82"/>
                    <a:gd name="T25" fmla="*/ 0 h 390"/>
                    <a:gd name="T26" fmla="*/ 0 w 82"/>
                    <a:gd name="T27" fmla="*/ 0 h 390"/>
                    <a:gd name="T28" fmla="*/ 0 w 82"/>
                    <a:gd name="T29" fmla="*/ 0 h 390"/>
                    <a:gd name="T30" fmla="*/ 0 w 82"/>
                    <a:gd name="T31" fmla="*/ 0 h 390"/>
                    <a:gd name="T32" fmla="*/ 0 w 82"/>
                    <a:gd name="T33" fmla="*/ 0 h 390"/>
                    <a:gd name="T34" fmla="*/ 0 w 82"/>
                    <a:gd name="T35" fmla="*/ 0 h 390"/>
                    <a:gd name="T36" fmla="*/ 0 w 82"/>
                    <a:gd name="T37" fmla="*/ 0 h 390"/>
                    <a:gd name="T38" fmla="*/ 0 w 82"/>
                    <a:gd name="T39" fmla="*/ 0 h 390"/>
                    <a:gd name="T40" fmla="*/ 0 w 82"/>
                    <a:gd name="T41" fmla="*/ 0 h 390"/>
                    <a:gd name="T42" fmla="*/ 0 w 82"/>
                    <a:gd name="T43" fmla="*/ 0 h 390"/>
                    <a:gd name="T44" fmla="*/ 0 w 82"/>
                    <a:gd name="T45" fmla="*/ 0 h 390"/>
                    <a:gd name="T46" fmla="*/ 0 w 82"/>
                    <a:gd name="T47" fmla="*/ 0 h 390"/>
                    <a:gd name="T48" fmla="*/ 0 w 82"/>
                    <a:gd name="T49" fmla="*/ 0 h 390"/>
                    <a:gd name="T50" fmla="*/ 0 w 82"/>
                    <a:gd name="T51" fmla="*/ 0 h 390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82"/>
                    <a:gd name="T79" fmla="*/ 0 h 390"/>
                    <a:gd name="T80" fmla="*/ 82 w 82"/>
                    <a:gd name="T81" fmla="*/ 390 h 390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82" h="390">
                      <a:moveTo>
                        <a:pt x="25" y="8"/>
                      </a:moveTo>
                      <a:lnTo>
                        <a:pt x="23" y="16"/>
                      </a:lnTo>
                      <a:lnTo>
                        <a:pt x="17" y="38"/>
                      </a:lnTo>
                      <a:lnTo>
                        <a:pt x="11" y="72"/>
                      </a:lnTo>
                      <a:lnTo>
                        <a:pt x="4" y="118"/>
                      </a:lnTo>
                      <a:lnTo>
                        <a:pt x="0" y="174"/>
                      </a:lnTo>
                      <a:lnTo>
                        <a:pt x="0" y="240"/>
                      </a:lnTo>
                      <a:lnTo>
                        <a:pt x="7" y="312"/>
                      </a:lnTo>
                      <a:lnTo>
                        <a:pt x="22" y="390"/>
                      </a:lnTo>
                      <a:lnTo>
                        <a:pt x="78" y="387"/>
                      </a:lnTo>
                      <a:lnTo>
                        <a:pt x="76" y="375"/>
                      </a:lnTo>
                      <a:lnTo>
                        <a:pt x="70" y="343"/>
                      </a:lnTo>
                      <a:lnTo>
                        <a:pt x="63" y="297"/>
                      </a:lnTo>
                      <a:lnTo>
                        <a:pt x="57" y="240"/>
                      </a:lnTo>
                      <a:lnTo>
                        <a:pt x="54" y="178"/>
                      </a:lnTo>
                      <a:lnTo>
                        <a:pt x="56" y="113"/>
                      </a:lnTo>
                      <a:lnTo>
                        <a:pt x="64" y="55"/>
                      </a:lnTo>
                      <a:lnTo>
                        <a:pt x="82" y="4"/>
                      </a:lnTo>
                      <a:lnTo>
                        <a:pt x="82" y="2"/>
                      </a:lnTo>
                      <a:lnTo>
                        <a:pt x="80" y="1"/>
                      </a:lnTo>
                      <a:lnTo>
                        <a:pt x="77" y="0"/>
                      </a:lnTo>
                      <a:lnTo>
                        <a:pt x="70" y="0"/>
                      </a:lnTo>
                      <a:lnTo>
                        <a:pt x="60" y="1"/>
                      </a:lnTo>
                      <a:lnTo>
                        <a:pt x="46" y="3"/>
                      </a:lnTo>
                      <a:lnTo>
                        <a:pt x="25" y="8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607" name="Freeform 679"/>
                <p:cNvSpPr>
                  <a:spLocks/>
                </p:cNvSpPr>
                <p:nvPr/>
              </p:nvSpPr>
              <p:spPr bwMode="auto">
                <a:xfrm>
                  <a:off x="4853" y="1586"/>
                  <a:ext cx="8" cy="41"/>
                </a:xfrm>
                <a:custGeom>
                  <a:avLst/>
                  <a:gdLst>
                    <a:gd name="T0" fmla="*/ 0 w 59"/>
                    <a:gd name="T1" fmla="*/ 0 h 288"/>
                    <a:gd name="T2" fmla="*/ 0 w 59"/>
                    <a:gd name="T3" fmla="*/ 0 h 288"/>
                    <a:gd name="T4" fmla="*/ 0 w 59"/>
                    <a:gd name="T5" fmla="*/ 0 h 288"/>
                    <a:gd name="T6" fmla="*/ 0 w 59"/>
                    <a:gd name="T7" fmla="*/ 0 h 288"/>
                    <a:gd name="T8" fmla="*/ 0 w 59"/>
                    <a:gd name="T9" fmla="*/ 0 h 288"/>
                    <a:gd name="T10" fmla="*/ 0 w 59"/>
                    <a:gd name="T11" fmla="*/ 0 h 288"/>
                    <a:gd name="T12" fmla="*/ 0 w 59"/>
                    <a:gd name="T13" fmla="*/ 0 h 288"/>
                    <a:gd name="T14" fmla="*/ 0 w 59"/>
                    <a:gd name="T15" fmla="*/ 0 h 288"/>
                    <a:gd name="T16" fmla="*/ 0 w 59"/>
                    <a:gd name="T17" fmla="*/ 0 h 288"/>
                    <a:gd name="T18" fmla="*/ 0 w 59"/>
                    <a:gd name="T19" fmla="*/ 0 h 288"/>
                    <a:gd name="T20" fmla="*/ 0 w 59"/>
                    <a:gd name="T21" fmla="*/ 0 h 288"/>
                    <a:gd name="T22" fmla="*/ 0 w 59"/>
                    <a:gd name="T23" fmla="*/ 0 h 288"/>
                    <a:gd name="T24" fmla="*/ 0 w 59"/>
                    <a:gd name="T25" fmla="*/ 0 h 288"/>
                    <a:gd name="T26" fmla="*/ 0 w 59"/>
                    <a:gd name="T27" fmla="*/ 0 h 288"/>
                    <a:gd name="T28" fmla="*/ 0 w 59"/>
                    <a:gd name="T29" fmla="*/ 0 h 288"/>
                    <a:gd name="T30" fmla="*/ 0 w 59"/>
                    <a:gd name="T31" fmla="*/ 0 h 288"/>
                    <a:gd name="T32" fmla="*/ 0 w 59"/>
                    <a:gd name="T33" fmla="*/ 0 h 288"/>
                    <a:gd name="T34" fmla="*/ 0 w 59"/>
                    <a:gd name="T35" fmla="*/ 0 h 288"/>
                    <a:gd name="T36" fmla="*/ 0 w 59"/>
                    <a:gd name="T37" fmla="*/ 0 h 288"/>
                    <a:gd name="T38" fmla="*/ 0 w 59"/>
                    <a:gd name="T39" fmla="*/ 0 h 288"/>
                    <a:gd name="T40" fmla="*/ 0 w 59"/>
                    <a:gd name="T41" fmla="*/ 0 h 288"/>
                    <a:gd name="T42" fmla="*/ 0 w 59"/>
                    <a:gd name="T43" fmla="*/ 0 h 288"/>
                    <a:gd name="T44" fmla="*/ 0 w 59"/>
                    <a:gd name="T45" fmla="*/ 0 h 288"/>
                    <a:gd name="T46" fmla="*/ 0 w 59"/>
                    <a:gd name="T47" fmla="*/ 0 h 288"/>
                    <a:gd name="T48" fmla="*/ 0 w 59"/>
                    <a:gd name="T49" fmla="*/ 0 h 288"/>
                    <a:gd name="T50" fmla="*/ 0 w 59"/>
                    <a:gd name="T51" fmla="*/ 0 h 288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59"/>
                    <a:gd name="T79" fmla="*/ 0 h 288"/>
                    <a:gd name="T80" fmla="*/ 59 w 59"/>
                    <a:gd name="T81" fmla="*/ 288 h 288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59" h="288">
                      <a:moveTo>
                        <a:pt x="18" y="6"/>
                      </a:moveTo>
                      <a:lnTo>
                        <a:pt x="17" y="11"/>
                      </a:lnTo>
                      <a:lnTo>
                        <a:pt x="13" y="27"/>
                      </a:lnTo>
                      <a:lnTo>
                        <a:pt x="7" y="53"/>
                      </a:lnTo>
                      <a:lnTo>
                        <a:pt x="2" y="87"/>
                      </a:lnTo>
                      <a:lnTo>
                        <a:pt x="0" y="130"/>
                      </a:lnTo>
                      <a:lnTo>
                        <a:pt x="0" y="177"/>
                      </a:lnTo>
                      <a:lnTo>
                        <a:pt x="5" y="231"/>
                      </a:lnTo>
                      <a:lnTo>
                        <a:pt x="16" y="288"/>
                      </a:lnTo>
                      <a:lnTo>
                        <a:pt x="57" y="286"/>
                      </a:lnTo>
                      <a:lnTo>
                        <a:pt x="56" y="278"/>
                      </a:lnTo>
                      <a:lnTo>
                        <a:pt x="51" y="254"/>
                      </a:lnTo>
                      <a:lnTo>
                        <a:pt x="47" y="219"/>
                      </a:lnTo>
                      <a:lnTo>
                        <a:pt x="42" y="177"/>
                      </a:lnTo>
                      <a:lnTo>
                        <a:pt x="40" y="131"/>
                      </a:lnTo>
                      <a:lnTo>
                        <a:pt x="41" y="84"/>
                      </a:lnTo>
                      <a:lnTo>
                        <a:pt x="47" y="40"/>
                      </a:lnTo>
                      <a:lnTo>
                        <a:pt x="59" y="3"/>
                      </a:lnTo>
                      <a:lnTo>
                        <a:pt x="59" y="2"/>
                      </a:lnTo>
                      <a:lnTo>
                        <a:pt x="58" y="1"/>
                      </a:lnTo>
                      <a:lnTo>
                        <a:pt x="56" y="0"/>
                      </a:lnTo>
                      <a:lnTo>
                        <a:pt x="51" y="0"/>
                      </a:lnTo>
                      <a:lnTo>
                        <a:pt x="45" y="0"/>
                      </a:lnTo>
                      <a:lnTo>
                        <a:pt x="33" y="2"/>
                      </a:lnTo>
                      <a:lnTo>
                        <a:pt x="18" y="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608" name="Freeform 680"/>
                <p:cNvSpPr>
                  <a:spLocks/>
                </p:cNvSpPr>
                <p:nvPr/>
              </p:nvSpPr>
              <p:spPr bwMode="auto">
                <a:xfrm>
                  <a:off x="4972" y="1546"/>
                  <a:ext cx="28" cy="111"/>
                </a:xfrm>
                <a:custGeom>
                  <a:avLst/>
                  <a:gdLst>
                    <a:gd name="T0" fmla="*/ 0 w 198"/>
                    <a:gd name="T1" fmla="*/ 0 h 779"/>
                    <a:gd name="T2" fmla="*/ 0 w 198"/>
                    <a:gd name="T3" fmla="*/ 0 h 779"/>
                    <a:gd name="T4" fmla="*/ 0 w 198"/>
                    <a:gd name="T5" fmla="*/ 0 h 779"/>
                    <a:gd name="T6" fmla="*/ 0 w 198"/>
                    <a:gd name="T7" fmla="*/ 0 h 779"/>
                    <a:gd name="T8" fmla="*/ 0 w 198"/>
                    <a:gd name="T9" fmla="*/ 0 h 779"/>
                    <a:gd name="T10" fmla="*/ 0 w 198"/>
                    <a:gd name="T11" fmla="*/ 0 h 779"/>
                    <a:gd name="T12" fmla="*/ 0 w 198"/>
                    <a:gd name="T13" fmla="*/ 0 h 779"/>
                    <a:gd name="T14" fmla="*/ 0 w 198"/>
                    <a:gd name="T15" fmla="*/ 0 h 779"/>
                    <a:gd name="T16" fmla="*/ 0 w 198"/>
                    <a:gd name="T17" fmla="*/ 0 h 779"/>
                    <a:gd name="T18" fmla="*/ 0 w 198"/>
                    <a:gd name="T19" fmla="*/ 0 h 779"/>
                    <a:gd name="T20" fmla="*/ 0 w 198"/>
                    <a:gd name="T21" fmla="*/ 0 h 779"/>
                    <a:gd name="T22" fmla="*/ 0 w 198"/>
                    <a:gd name="T23" fmla="*/ 0 h 779"/>
                    <a:gd name="T24" fmla="*/ 0 w 198"/>
                    <a:gd name="T25" fmla="*/ 0 h 779"/>
                    <a:gd name="T26" fmla="*/ 0 w 198"/>
                    <a:gd name="T27" fmla="*/ 0 h 779"/>
                    <a:gd name="T28" fmla="*/ 0 w 198"/>
                    <a:gd name="T29" fmla="*/ 0 h 779"/>
                    <a:gd name="T30" fmla="*/ 0 w 198"/>
                    <a:gd name="T31" fmla="*/ 0 h 779"/>
                    <a:gd name="T32" fmla="*/ 0 w 198"/>
                    <a:gd name="T33" fmla="*/ 0 h 779"/>
                    <a:gd name="T34" fmla="*/ 0 w 198"/>
                    <a:gd name="T35" fmla="*/ 0 h 779"/>
                    <a:gd name="T36" fmla="*/ 0 w 198"/>
                    <a:gd name="T37" fmla="*/ 0 h 779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98"/>
                    <a:gd name="T58" fmla="*/ 0 h 779"/>
                    <a:gd name="T59" fmla="*/ 198 w 198"/>
                    <a:gd name="T60" fmla="*/ 779 h 779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98" h="779">
                      <a:moveTo>
                        <a:pt x="198" y="6"/>
                      </a:moveTo>
                      <a:lnTo>
                        <a:pt x="194" y="12"/>
                      </a:lnTo>
                      <a:lnTo>
                        <a:pt x="180" y="31"/>
                      </a:lnTo>
                      <a:lnTo>
                        <a:pt x="163" y="72"/>
                      </a:lnTo>
                      <a:lnTo>
                        <a:pt x="146" y="138"/>
                      </a:lnTo>
                      <a:lnTo>
                        <a:pt x="132" y="236"/>
                      </a:lnTo>
                      <a:lnTo>
                        <a:pt x="125" y="373"/>
                      </a:lnTo>
                      <a:lnTo>
                        <a:pt x="130" y="551"/>
                      </a:lnTo>
                      <a:lnTo>
                        <a:pt x="148" y="779"/>
                      </a:lnTo>
                      <a:lnTo>
                        <a:pt x="37" y="779"/>
                      </a:lnTo>
                      <a:lnTo>
                        <a:pt x="34" y="756"/>
                      </a:lnTo>
                      <a:lnTo>
                        <a:pt x="23" y="693"/>
                      </a:lnTo>
                      <a:lnTo>
                        <a:pt x="13" y="599"/>
                      </a:lnTo>
                      <a:lnTo>
                        <a:pt x="4" y="483"/>
                      </a:lnTo>
                      <a:lnTo>
                        <a:pt x="0" y="357"/>
                      </a:lnTo>
                      <a:lnTo>
                        <a:pt x="7" y="227"/>
                      </a:lnTo>
                      <a:lnTo>
                        <a:pt x="27" y="105"/>
                      </a:lnTo>
                      <a:lnTo>
                        <a:pt x="65" y="0"/>
                      </a:lnTo>
                      <a:lnTo>
                        <a:pt x="198" y="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609" name="Freeform 681"/>
                <p:cNvSpPr>
                  <a:spLocks/>
                </p:cNvSpPr>
                <p:nvPr/>
              </p:nvSpPr>
              <p:spPr bwMode="auto">
                <a:xfrm>
                  <a:off x="4973" y="1553"/>
                  <a:ext cx="24" cy="96"/>
                </a:xfrm>
                <a:custGeom>
                  <a:avLst/>
                  <a:gdLst>
                    <a:gd name="T0" fmla="*/ 0 w 169"/>
                    <a:gd name="T1" fmla="*/ 0 h 666"/>
                    <a:gd name="T2" fmla="*/ 0 w 169"/>
                    <a:gd name="T3" fmla="*/ 0 h 666"/>
                    <a:gd name="T4" fmla="*/ 0 w 169"/>
                    <a:gd name="T5" fmla="*/ 0 h 666"/>
                    <a:gd name="T6" fmla="*/ 0 w 169"/>
                    <a:gd name="T7" fmla="*/ 0 h 666"/>
                    <a:gd name="T8" fmla="*/ 0 w 169"/>
                    <a:gd name="T9" fmla="*/ 0 h 666"/>
                    <a:gd name="T10" fmla="*/ 0 w 169"/>
                    <a:gd name="T11" fmla="*/ 0 h 666"/>
                    <a:gd name="T12" fmla="*/ 0 w 169"/>
                    <a:gd name="T13" fmla="*/ 0 h 666"/>
                    <a:gd name="T14" fmla="*/ 0 w 169"/>
                    <a:gd name="T15" fmla="*/ 0 h 666"/>
                    <a:gd name="T16" fmla="*/ 0 w 169"/>
                    <a:gd name="T17" fmla="*/ 0 h 666"/>
                    <a:gd name="T18" fmla="*/ 0 w 169"/>
                    <a:gd name="T19" fmla="*/ 0 h 666"/>
                    <a:gd name="T20" fmla="*/ 0 w 169"/>
                    <a:gd name="T21" fmla="*/ 0 h 666"/>
                    <a:gd name="T22" fmla="*/ 0 w 169"/>
                    <a:gd name="T23" fmla="*/ 0 h 666"/>
                    <a:gd name="T24" fmla="*/ 0 w 169"/>
                    <a:gd name="T25" fmla="*/ 0 h 666"/>
                    <a:gd name="T26" fmla="*/ 0 w 169"/>
                    <a:gd name="T27" fmla="*/ 0 h 666"/>
                    <a:gd name="T28" fmla="*/ 0 w 169"/>
                    <a:gd name="T29" fmla="*/ 0 h 666"/>
                    <a:gd name="T30" fmla="*/ 0 w 169"/>
                    <a:gd name="T31" fmla="*/ 0 h 666"/>
                    <a:gd name="T32" fmla="*/ 0 w 169"/>
                    <a:gd name="T33" fmla="*/ 0 h 666"/>
                    <a:gd name="T34" fmla="*/ 0 w 169"/>
                    <a:gd name="T35" fmla="*/ 0 h 666"/>
                    <a:gd name="T36" fmla="*/ 0 w 169"/>
                    <a:gd name="T37" fmla="*/ 0 h 66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69"/>
                    <a:gd name="T58" fmla="*/ 0 h 666"/>
                    <a:gd name="T59" fmla="*/ 169 w 169"/>
                    <a:gd name="T60" fmla="*/ 666 h 666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69" h="666">
                      <a:moveTo>
                        <a:pt x="169" y="5"/>
                      </a:moveTo>
                      <a:lnTo>
                        <a:pt x="164" y="10"/>
                      </a:lnTo>
                      <a:lnTo>
                        <a:pt x="154" y="27"/>
                      </a:lnTo>
                      <a:lnTo>
                        <a:pt x="139" y="61"/>
                      </a:lnTo>
                      <a:lnTo>
                        <a:pt x="124" y="118"/>
                      </a:lnTo>
                      <a:lnTo>
                        <a:pt x="113" y="201"/>
                      </a:lnTo>
                      <a:lnTo>
                        <a:pt x="107" y="318"/>
                      </a:lnTo>
                      <a:lnTo>
                        <a:pt x="110" y="470"/>
                      </a:lnTo>
                      <a:lnTo>
                        <a:pt x="126" y="666"/>
                      </a:lnTo>
                      <a:lnTo>
                        <a:pt x="31" y="666"/>
                      </a:lnTo>
                      <a:lnTo>
                        <a:pt x="28" y="646"/>
                      </a:lnTo>
                      <a:lnTo>
                        <a:pt x="20" y="592"/>
                      </a:lnTo>
                      <a:lnTo>
                        <a:pt x="11" y="512"/>
                      </a:lnTo>
                      <a:lnTo>
                        <a:pt x="3" y="413"/>
                      </a:lnTo>
                      <a:lnTo>
                        <a:pt x="0" y="305"/>
                      </a:lnTo>
                      <a:lnTo>
                        <a:pt x="6" y="195"/>
                      </a:lnTo>
                      <a:lnTo>
                        <a:pt x="23" y="90"/>
                      </a:lnTo>
                      <a:lnTo>
                        <a:pt x="55" y="0"/>
                      </a:lnTo>
                      <a:lnTo>
                        <a:pt x="169" y="5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610" name="Freeform 682"/>
                <p:cNvSpPr>
                  <a:spLocks/>
                </p:cNvSpPr>
                <p:nvPr/>
              </p:nvSpPr>
              <p:spPr bwMode="auto">
                <a:xfrm>
                  <a:off x="4974" y="1561"/>
                  <a:ext cx="20" cy="79"/>
                </a:xfrm>
                <a:custGeom>
                  <a:avLst/>
                  <a:gdLst>
                    <a:gd name="T0" fmla="*/ 0 w 140"/>
                    <a:gd name="T1" fmla="*/ 0 h 551"/>
                    <a:gd name="T2" fmla="*/ 0 w 140"/>
                    <a:gd name="T3" fmla="*/ 0 h 551"/>
                    <a:gd name="T4" fmla="*/ 0 w 140"/>
                    <a:gd name="T5" fmla="*/ 0 h 551"/>
                    <a:gd name="T6" fmla="*/ 0 w 140"/>
                    <a:gd name="T7" fmla="*/ 0 h 551"/>
                    <a:gd name="T8" fmla="*/ 0 w 140"/>
                    <a:gd name="T9" fmla="*/ 0 h 551"/>
                    <a:gd name="T10" fmla="*/ 0 w 140"/>
                    <a:gd name="T11" fmla="*/ 0 h 551"/>
                    <a:gd name="T12" fmla="*/ 0 w 140"/>
                    <a:gd name="T13" fmla="*/ 0 h 551"/>
                    <a:gd name="T14" fmla="*/ 0 w 140"/>
                    <a:gd name="T15" fmla="*/ 0 h 551"/>
                    <a:gd name="T16" fmla="*/ 0 w 140"/>
                    <a:gd name="T17" fmla="*/ 0 h 551"/>
                    <a:gd name="T18" fmla="*/ 0 w 140"/>
                    <a:gd name="T19" fmla="*/ 0 h 551"/>
                    <a:gd name="T20" fmla="*/ 0 w 140"/>
                    <a:gd name="T21" fmla="*/ 0 h 551"/>
                    <a:gd name="T22" fmla="*/ 0 w 140"/>
                    <a:gd name="T23" fmla="*/ 0 h 551"/>
                    <a:gd name="T24" fmla="*/ 0 w 140"/>
                    <a:gd name="T25" fmla="*/ 0 h 551"/>
                    <a:gd name="T26" fmla="*/ 0 w 140"/>
                    <a:gd name="T27" fmla="*/ 0 h 551"/>
                    <a:gd name="T28" fmla="*/ 0 w 140"/>
                    <a:gd name="T29" fmla="*/ 0 h 551"/>
                    <a:gd name="T30" fmla="*/ 0 w 140"/>
                    <a:gd name="T31" fmla="*/ 0 h 551"/>
                    <a:gd name="T32" fmla="*/ 0 w 140"/>
                    <a:gd name="T33" fmla="*/ 0 h 551"/>
                    <a:gd name="T34" fmla="*/ 0 w 140"/>
                    <a:gd name="T35" fmla="*/ 0 h 551"/>
                    <a:gd name="T36" fmla="*/ 0 w 140"/>
                    <a:gd name="T37" fmla="*/ 0 h 551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40"/>
                    <a:gd name="T58" fmla="*/ 0 h 551"/>
                    <a:gd name="T59" fmla="*/ 140 w 140"/>
                    <a:gd name="T60" fmla="*/ 551 h 551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40" h="551">
                      <a:moveTo>
                        <a:pt x="140" y="5"/>
                      </a:moveTo>
                      <a:lnTo>
                        <a:pt x="136" y="8"/>
                      </a:lnTo>
                      <a:lnTo>
                        <a:pt x="127" y="23"/>
                      </a:lnTo>
                      <a:lnTo>
                        <a:pt x="116" y="51"/>
                      </a:lnTo>
                      <a:lnTo>
                        <a:pt x="103" y="98"/>
                      </a:lnTo>
                      <a:lnTo>
                        <a:pt x="94" y="167"/>
                      </a:lnTo>
                      <a:lnTo>
                        <a:pt x="90" y="264"/>
                      </a:lnTo>
                      <a:lnTo>
                        <a:pt x="92" y="390"/>
                      </a:lnTo>
                      <a:lnTo>
                        <a:pt x="106" y="551"/>
                      </a:lnTo>
                      <a:lnTo>
                        <a:pt x="27" y="551"/>
                      </a:lnTo>
                      <a:lnTo>
                        <a:pt x="24" y="535"/>
                      </a:lnTo>
                      <a:lnTo>
                        <a:pt x="17" y="490"/>
                      </a:lnTo>
                      <a:lnTo>
                        <a:pt x="9" y="423"/>
                      </a:lnTo>
                      <a:lnTo>
                        <a:pt x="3" y="342"/>
                      </a:lnTo>
                      <a:lnTo>
                        <a:pt x="0" y="252"/>
                      </a:lnTo>
                      <a:lnTo>
                        <a:pt x="5" y="161"/>
                      </a:lnTo>
                      <a:lnTo>
                        <a:pt x="20" y="75"/>
                      </a:lnTo>
                      <a:lnTo>
                        <a:pt x="46" y="0"/>
                      </a:lnTo>
                      <a:lnTo>
                        <a:pt x="140" y="5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611" name="Freeform 683"/>
                <p:cNvSpPr>
                  <a:spLocks/>
                </p:cNvSpPr>
                <p:nvPr/>
              </p:nvSpPr>
              <p:spPr bwMode="auto">
                <a:xfrm>
                  <a:off x="4975" y="1569"/>
                  <a:ext cx="16" cy="62"/>
                </a:xfrm>
                <a:custGeom>
                  <a:avLst/>
                  <a:gdLst>
                    <a:gd name="T0" fmla="*/ 0 w 111"/>
                    <a:gd name="T1" fmla="*/ 0 h 437"/>
                    <a:gd name="T2" fmla="*/ 0 w 111"/>
                    <a:gd name="T3" fmla="*/ 0 h 437"/>
                    <a:gd name="T4" fmla="*/ 0 w 111"/>
                    <a:gd name="T5" fmla="*/ 0 h 437"/>
                    <a:gd name="T6" fmla="*/ 0 w 111"/>
                    <a:gd name="T7" fmla="*/ 0 h 437"/>
                    <a:gd name="T8" fmla="*/ 0 w 111"/>
                    <a:gd name="T9" fmla="*/ 0 h 437"/>
                    <a:gd name="T10" fmla="*/ 0 w 111"/>
                    <a:gd name="T11" fmla="*/ 0 h 437"/>
                    <a:gd name="T12" fmla="*/ 0 w 111"/>
                    <a:gd name="T13" fmla="*/ 0 h 437"/>
                    <a:gd name="T14" fmla="*/ 0 w 111"/>
                    <a:gd name="T15" fmla="*/ 0 h 437"/>
                    <a:gd name="T16" fmla="*/ 0 w 111"/>
                    <a:gd name="T17" fmla="*/ 0 h 437"/>
                    <a:gd name="T18" fmla="*/ 0 w 111"/>
                    <a:gd name="T19" fmla="*/ 0 h 437"/>
                    <a:gd name="T20" fmla="*/ 0 w 111"/>
                    <a:gd name="T21" fmla="*/ 0 h 437"/>
                    <a:gd name="T22" fmla="*/ 0 w 111"/>
                    <a:gd name="T23" fmla="*/ 0 h 437"/>
                    <a:gd name="T24" fmla="*/ 0 w 111"/>
                    <a:gd name="T25" fmla="*/ 0 h 437"/>
                    <a:gd name="T26" fmla="*/ 0 w 111"/>
                    <a:gd name="T27" fmla="*/ 0 h 437"/>
                    <a:gd name="T28" fmla="*/ 0 w 111"/>
                    <a:gd name="T29" fmla="*/ 0 h 437"/>
                    <a:gd name="T30" fmla="*/ 0 w 111"/>
                    <a:gd name="T31" fmla="*/ 0 h 437"/>
                    <a:gd name="T32" fmla="*/ 0 w 111"/>
                    <a:gd name="T33" fmla="*/ 0 h 437"/>
                    <a:gd name="T34" fmla="*/ 0 w 111"/>
                    <a:gd name="T35" fmla="*/ 0 h 437"/>
                    <a:gd name="T36" fmla="*/ 0 w 111"/>
                    <a:gd name="T37" fmla="*/ 0 h 437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11"/>
                    <a:gd name="T58" fmla="*/ 0 h 437"/>
                    <a:gd name="T59" fmla="*/ 111 w 111"/>
                    <a:gd name="T60" fmla="*/ 437 h 437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11" h="437">
                      <a:moveTo>
                        <a:pt x="111" y="4"/>
                      </a:moveTo>
                      <a:lnTo>
                        <a:pt x="108" y="7"/>
                      </a:lnTo>
                      <a:lnTo>
                        <a:pt x="101" y="18"/>
                      </a:lnTo>
                      <a:lnTo>
                        <a:pt x="92" y="41"/>
                      </a:lnTo>
                      <a:lnTo>
                        <a:pt x="82" y="77"/>
                      </a:lnTo>
                      <a:lnTo>
                        <a:pt x="75" y="133"/>
                      </a:lnTo>
                      <a:lnTo>
                        <a:pt x="70" y="208"/>
                      </a:lnTo>
                      <a:lnTo>
                        <a:pt x="72" y="309"/>
                      </a:lnTo>
                      <a:lnTo>
                        <a:pt x="83" y="437"/>
                      </a:lnTo>
                      <a:lnTo>
                        <a:pt x="21" y="437"/>
                      </a:lnTo>
                      <a:lnTo>
                        <a:pt x="19" y="424"/>
                      </a:lnTo>
                      <a:lnTo>
                        <a:pt x="13" y="389"/>
                      </a:lnTo>
                      <a:lnTo>
                        <a:pt x="7" y="336"/>
                      </a:lnTo>
                      <a:lnTo>
                        <a:pt x="3" y="272"/>
                      </a:lnTo>
                      <a:lnTo>
                        <a:pt x="0" y="200"/>
                      </a:lnTo>
                      <a:lnTo>
                        <a:pt x="5" y="128"/>
                      </a:lnTo>
                      <a:lnTo>
                        <a:pt x="16" y="59"/>
                      </a:lnTo>
                      <a:lnTo>
                        <a:pt x="37" y="0"/>
                      </a:lnTo>
                      <a:lnTo>
                        <a:pt x="111" y="4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612" name="Freeform 684"/>
                <p:cNvSpPr>
                  <a:spLocks/>
                </p:cNvSpPr>
                <p:nvPr/>
              </p:nvSpPr>
              <p:spPr bwMode="auto">
                <a:xfrm>
                  <a:off x="4976" y="1577"/>
                  <a:ext cx="12" cy="46"/>
                </a:xfrm>
                <a:custGeom>
                  <a:avLst/>
                  <a:gdLst>
                    <a:gd name="T0" fmla="*/ 0 w 82"/>
                    <a:gd name="T1" fmla="*/ 0 h 322"/>
                    <a:gd name="T2" fmla="*/ 0 w 82"/>
                    <a:gd name="T3" fmla="*/ 0 h 322"/>
                    <a:gd name="T4" fmla="*/ 0 w 82"/>
                    <a:gd name="T5" fmla="*/ 0 h 322"/>
                    <a:gd name="T6" fmla="*/ 0 w 82"/>
                    <a:gd name="T7" fmla="*/ 0 h 322"/>
                    <a:gd name="T8" fmla="*/ 0 w 82"/>
                    <a:gd name="T9" fmla="*/ 0 h 322"/>
                    <a:gd name="T10" fmla="*/ 0 w 82"/>
                    <a:gd name="T11" fmla="*/ 0 h 322"/>
                    <a:gd name="T12" fmla="*/ 0 w 82"/>
                    <a:gd name="T13" fmla="*/ 0 h 322"/>
                    <a:gd name="T14" fmla="*/ 0 w 82"/>
                    <a:gd name="T15" fmla="*/ 0 h 322"/>
                    <a:gd name="T16" fmla="*/ 0 w 82"/>
                    <a:gd name="T17" fmla="*/ 0 h 322"/>
                    <a:gd name="T18" fmla="*/ 0 w 82"/>
                    <a:gd name="T19" fmla="*/ 0 h 322"/>
                    <a:gd name="T20" fmla="*/ 0 w 82"/>
                    <a:gd name="T21" fmla="*/ 0 h 322"/>
                    <a:gd name="T22" fmla="*/ 0 w 82"/>
                    <a:gd name="T23" fmla="*/ 0 h 322"/>
                    <a:gd name="T24" fmla="*/ 0 w 82"/>
                    <a:gd name="T25" fmla="*/ 0 h 322"/>
                    <a:gd name="T26" fmla="*/ 0 w 82"/>
                    <a:gd name="T27" fmla="*/ 0 h 322"/>
                    <a:gd name="T28" fmla="*/ 0 w 82"/>
                    <a:gd name="T29" fmla="*/ 0 h 322"/>
                    <a:gd name="T30" fmla="*/ 0 w 82"/>
                    <a:gd name="T31" fmla="*/ 0 h 322"/>
                    <a:gd name="T32" fmla="*/ 0 w 82"/>
                    <a:gd name="T33" fmla="*/ 0 h 322"/>
                    <a:gd name="T34" fmla="*/ 0 w 82"/>
                    <a:gd name="T35" fmla="*/ 0 h 322"/>
                    <a:gd name="T36" fmla="*/ 0 w 82"/>
                    <a:gd name="T37" fmla="*/ 0 h 322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82"/>
                    <a:gd name="T58" fmla="*/ 0 h 322"/>
                    <a:gd name="T59" fmla="*/ 82 w 82"/>
                    <a:gd name="T60" fmla="*/ 322 h 322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82" h="322">
                      <a:moveTo>
                        <a:pt x="82" y="3"/>
                      </a:moveTo>
                      <a:lnTo>
                        <a:pt x="79" y="5"/>
                      </a:lnTo>
                      <a:lnTo>
                        <a:pt x="75" y="13"/>
                      </a:lnTo>
                      <a:lnTo>
                        <a:pt x="67" y="30"/>
                      </a:lnTo>
                      <a:lnTo>
                        <a:pt x="60" y="57"/>
                      </a:lnTo>
                      <a:lnTo>
                        <a:pt x="54" y="98"/>
                      </a:lnTo>
                      <a:lnTo>
                        <a:pt x="52" y="154"/>
                      </a:lnTo>
                      <a:lnTo>
                        <a:pt x="53" y="228"/>
                      </a:lnTo>
                      <a:lnTo>
                        <a:pt x="61" y="322"/>
                      </a:lnTo>
                      <a:lnTo>
                        <a:pt x="15" y="322"/>
                      </a:lnTo>
                      <a:lnTo>
                        <a:pt x="14" y="313"/>
                      </a:lnTo>
                      <a:lnTo>
                        <a:pt x="9" y="287"/>
                      </a:lnTo>
                      <a:lnTo>
                        <a:pt x="5" y="247"/>
                      </a:lnTo>
                      <a:lnTo>
                        <a:pt x="1" y="200"/>
                      </a:lnTo>
                      <a:lnTo>
                        <a:pt x="0" y="147"/>
                      </a:lnTo>
                      <a:lnTo>
                        <a:pt x="3" y="95"/>
                      </a:lnTo>
                      <a:lnTo>
                        <a:pt x="11" y="44"/>
                      </a:lnTo>
                      <a:lnTo>
                        <a:pt x="27" y="0"/>
                      </a:lnTo>
                      <a:lnTo>
                        <a:pt x="82" y="3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613" name="Rectangle 685"/>
                <p:cNvSpPr>
                  <a:spLocks noChangeArrowheads="1"/>
                </p:cNvSpPr>
                <p:nvPr/>
              </p:nvSpPr>
              <p:spPr bwMode="auto">
                <a:xfrm>
                  <a:off x="4824" y="1565"/>
                  <a:ext cx="4" cy="146"/>
                </a:xfrm>
                <a:prstGeom prst="rect">
                  <a:avLst/>
                </a:prstGeom>
                <a:solidFill>
                  <a:srgbClr val="DDDD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charset="0"/>
                    <a:buChar char="r"/>
                    <a:defRPr sz="28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75000"/>
                    <a:buFont typeface="ZapfDingbats" charset="0"/>
                    <a:buChar char="m"/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58614" name="Freeform 686"/>
                <p:cNvSpPr>
                  <a:spLocks/>
                </p:cNvSpPr>
                <p:nvPr/>
              </p:nvSpPr>
              <p:spPr bwMode="auto">
                <a:xfrm>
                  <a:off x="4876" y="1563"/>
                  <a:ext cx="57" cy="67"/>
                </a:xfrm>
                <a:custGeom>
                  <a:avLst/>
                  <a:gdLst>
                    <a:gd name="T0" fmla="*/ 0 w 398"/>
                    <a:gd name="T1" fmla="*/ 0 h 469"/>
                    <a:gd name="T2" fmla="*/ 0 w 398"/>
                    <a:gd name="T3" fmla="*/ 0 h 469"/>
                    <a:gd name="T4" fmla="*/ 0 w 398"/>
                    <a:gd name="T5" fmla="*/ 0 h 469"/>
                    <a:gd name="T6" fmla="*/ 0 w 398"/>
                    <a:gd name="T7" fmla="*/ 0 h 469"/>
                    <a:gd name="T8" fmla="*/ 0 w 398"/>
                    <a:gd name="T9" fmla="*/ 0 h 469"/>
                    <a:gd name="T10" fmla="*/ 0 w 398"/>
                    <a:gd name="T11" fmla="*/ 0 h 469"/>
                    <a:gd name="T12" fmla="*/ 0 w 398"/>
                    <a:gd name="T13" fmla="*/ 0 h 469"/>
                    <a:gd name="T14" fmla="*/ 0 w 398"/>
                    <a:gd name="T15" fmla="*/ 0 h 469"/>
                    <a:gd name="T16" fmla="*/ 0 w 398"/>
                    <a:gd name="T17" fmla="*/ 0 h 469"/>
                    <a:gd name="T18" fmla="*/ 0 w 398"/>
                    <a:gd name="T19" fmla="*/ 0 h 469"/>
                    <a:gd name="T20" fmla="*/ 0 w 398"/>
                    <a:gd name="T21" fmla="*/ 0 h 469"/>
                    <a:gd name="T22" fmla="*/ 0 w 398"/>
                    <a:gd name="T23" fmla="*/ 0 h 469"/>
                    <a:gd name="T24" fmla="*/ 0 w 398"/>
                    <a:gd name="T25" fmla="*/ 0 h 469"/>
                    <a:gd name="T26" fmla="*/ 0 w 398"/>
                    <a:gd name="T27" fmla="*/ 0 h 469"/>
                    <a:gd name="T28" fmla="*/ 0 w 398"/>
                    <a:gd name="T29" fmla="*/ 0 h 469"/>
                    <a:gd name="T30" fmla="*/ 0 w 398"/>
                    <a:gd name="T31" fmla="*/ 0 h 469"/>
                    <a:gd name="T32" fmla="*/ 0 w 398"/>
                    <a:gd name="T33" fmla="*/ 0 h 469"/>
                    <a:gd name="T34" fmla="*/ 0 w 398"/>
                    <a:gd name="T35" fmla="*/ 0 h 469"/>
                    <a:gd name="T36" fmla="*/ 0 w 398"/>
                    <a:gd name="T37" fmla="*/ 0 h 469"/>
                    <a:gd name="T38" fmla="*/ 0 w 398"/>
                    <a:gd name="T39" fmla="*/ 0 h 469"/>
                    <a:gd name="T40" fmla="*/ 0 w 398"/>
                    <a:gd name="T41" fmla="*/ 0 h 469"/>
                    <a:gd name="T42" fmla="*/ 0 w 398"/>
                    <a:gd name="T43" fmla="*/ 0 h 469"/>
                    <a:gd name="T44" fmla="*/ 0 w 398"/>
                    <a:gd name="T45" fmla="*/ 0 h 469"/>
                    <a:gd name="T46" fmla="*/ 0 w 398"/>
                    <a:gd name="T47" fmla="*/ 0 h 469"/>
                    <a:gd name="T48" fmla="*/ 0 w 398"/>
                    <a:gd name="T49" fmla="*/ 0 h 469"/>
                    <a:gd name="T50" fmla="*/ 0 w 398"/>
                    <a:gd name="T51" fmla="*/ 0 h 469"/>
                    <a:gd name="T52" fmla="*/ 0 w 398"/>
                    <a:gd name="T53" fmla="*/ 0 h 469"/>
                    <a:gd name="T54" fmla="*/ 0 w 398"/>
                    <a:gd name="T55" fmla="*/ 0 h 469"/>
                    <a:gd name="T56" fmla="*/ 0 w 398"/>
                    <a:gd name="T57" fmla="*/ 0 h 469"/>
                    <a:gd name="T58" fmla="*/ 0 w 398"/>
                    <a:gd name="T59" fmla="*/ 0 h 469"/>
                    <a:gd name="T60" fmla="*/ 0 w 398"/>
                    <a:gd name="T61" fmla="*/ 0 h 469"/>
                    <a:gd name="T62" fmla="*/ 0 w 398"/>
                    <a:gd name="T63" fmla="*/ 0 h 469"/>
                    <a:gd name="T64" fmla="*/ 0 w 398"/>
                    <a:gd name="T65" fmla="*/ 0 h 469"/>
                    <a:gd name="T66" fmla="*/ 0 w 398"/>
                    <a:gd name="T67" fmla="*/ 0 h 469"/>
                    <a:gd name="T68" fmla="*/ 0 w 398"/>
                    <a:gd name="T69" fmla="*/ 0 h 469"/>
                    <a:gd name="T70" fmla="*/ 0 w 398"/>
                    <a:gd name="T71" fmla="*/ 0 h 469"/>
                    <a:gd name="T72" fmla="*/ 0 w 398"/>
                    <a:gd name="T73" fmla="*/ 0 h 469"/>
                    <a:gd name="T74" fmla="*/ 0 w 398"/>
                    <a:gd name="T75" fmla="*/ 0 h 469"/>
                    <a:gd name="T76" fmla="*/ 0 w 398"/>
                    <a:gd name="T77" fmla="*/ 0 h 469"/>
                    <a:gd name="T78" fmla="*/ 0 w 398"/>
                    <a:gd name="T79" fmla="*/ 0 h 469"/>
                    <a:gd name="T80" fmla="*/ 0 w 398"/>
                    <a:gd name="T81" fmla="*/ 0 h 469"/>
                    <a:gd name="T82" fmla="*/ 0 w 398"/>
                    <a:gd name="T83" fmla="*/ 0 h 469"/>
                    <a:gd name="T84" fmla="*/ 0 w 398"/>
                    <a:gd name="T85" fmla="*/ 0 h 469"/>
                    <a:gd name="T86" fmla="*/ 0 w 398"/>
                    <a:gd name="T87" fmla="*/ 0 h 469"/>
                    <a:gd name="T88" fmla="*/ 0 w 398"/>
                    <a:gd name="T89" fmla="*/ 0 h 469"/>
                    <a:gd name="T90" fmla="*/ 0 w 398"/>
                    <a:gd name="T91" fmla="*/ 0 h 469"/>
                    <a:gd name="T92" fmla="*/ 0 w 398"/>
                    <a:gd name="T93" fmla="*/ 0 h 469"/>
                    <a:gd name="T94" fmla="*/ 0 w 398"/>
                    <a:gd name="T95" fmla="*/ 0 h 469"/>
                    <a:gd name="T96" fmla="*/ 0 w 398"/>
                    <a:gd name="T97" fmla="*/ 0 h 469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w 398"/>
                    <a:gd name="T148" fmla="*/ 0 h 469"/>
                    <a:gd name="T149" fmla="*/ 398 w 398"/>
                    <a:gd name="T150" fmla="*/ 469 h 469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T147" t="T148" r="T149" b="T150"/>
                  <a:pathLst>
                    <a:path w="398" h="469">
                      <a:moveTo>
                        <a:pt x="37" y="44"/>
                      </a:moveTo>
                      <a:lnTo>
                        <a:pt x="33" y="53"/>
                      </a:lnTo>
                      <a:lnTo>
                        <a:pt x="27" y="79"/>
                      </a:lnTo>
                      <a:lnTo>
                        <a:pt x="17" y="120"/>
                      </a:lnTo>
                      <a:lnTo>
                        <a:pt x="8" y="174"/>
                      </a:lnTo>
                      <a:lnTo>
                        <a:pt x="1" y="238"/>
                      </a:lnTo>
                      <a:lnTo>
                        <a:pt x="0" y="309"/>
                      </a:lnTo>
                      <a:lnTo>
                        <a:pt x="7" y="387"/>
                      </a:lnTo>
                      <a:lnTo>
                        <a:pt x="24" y="469"/>
                      </a:lnTo>
                      <a:lnTo>
                        <a:pt x="24" y="466"/>
                      </a:lnTo>
                      <a:lnTo>
                        <a:pt x="24" y="455"/>
                      </a:lnTo>
                      <a:lnTo>
                        <a:pt x="24" y="438"/>
                      </a:lnTo>
                      <a:lnTo>
                        <a:pt x="24" y="417"/>
                      </a:lnTo>
                      <a:lnTo>
                        <a:pt x="27" y="391"/>
                      </a:lnTo>
                      <a:lnTo>
                        <a:pt x="30" y="363"/>
                      </a:lnTo>
                      <a:lnTo>
                        <a:pt x="35" y="332"/>
                      </a:lnTo>
                      <a:lnTo>
                        <a:pt x="41" y="300"/>
                      </a:lnTo>
                      <a:lnTo>
                        <a:pt x="52" y="268"/>
                      </a:lnTo>
                      <a:lnTo>
                        <a:pt x="64" y="237"/>
                      </a:lnTo>
                      <a:lnTo>
                        <a:pt x="79" y="207"/>
                      </a:lnTo>
                      <a:lnTo>
                        <a:pt x="99" y="179"/>
                      </a:lnTo>
                      <a:lnTo>
                        <a:pt x="123" y="155"/>
                      </a:lnTo>
                      <a:lnTo>
                        <a:pt x="150" y="136"/>
                      </a:lnTo>
                      <a:lnTo>
                        <a:pt x="183" y="122"/>
                      </a:lnTo>
                      <a:lnTo>
                        <a:pt x="221" y="114"/>
                      </a:lnTo>
                      <a:lnTo>
                        <a:pt x="223" y="112"/>
                      </a:lnTo>
                      <a:lnTo>
                        <a:pt x="230" y="107"/>
                      </a:lnTo>
                      <a:lnTo>
                        <a:pt x="242" y="99"/>
                      </a:lnTo>
                      <a:lnTo>
                        <a:pt x="260" y="88"/>
                      </a:lnTo>
                      <a:lnTo>
                        <a:pt x="284" y="74"/>
                      </a:lnTo>
                      <a:lnTo>
                        <a:pt x="315" y="58"/>
                      </a:lnTo>
                      <a:lnTo>
                        <a:pt x="352" y="39"/>
                      </a:lnTo>
                      <a:lnTo>
                        <a:pt x="398" y="19"/>
                      </a:lnTo>
                      <a:lnTo>
                        <a:pt x="396" y="17"/>
                      </a:lnTo>
                      <a:lnTo>
                        <a:pt x="389" y="16"/>
                      </a:lnTo>
                      <a:lnTo>
                        <a:pt x="379" y="14"/>
                      </a:lnTo>
                      <a:lnTo>
                        <a:pt x="364" y="12"/>
                      </a:lnTo>
                      <a:lnTo>
                        <a:pt x="347" y="8"/>
                      </a:lnTo>
                      <a:lnTo>
                        <a:pt x="326" y="6"/>
                      </a:lnTo>
                      <a:lnTo>
                        <a:pt x="302" y="4"/>
                      </a:lnTo>
                      <a:lnTo>
                        <a:pt x="277" y="1"/>
                      </a:lnTo>
                      <a:lnTo>
                        <a:pt x="250" y="0"/>
                      </a:lnTo>
                      <a:lnTo>
                        <a:pt x="221" y="1"/>
                      </a:lnTo>
                      <a:lnTo>
                        <a:pt x="191" y="3"/>
                      </a:lnTo>
                      <a:lnTo>
                        <a:pt x="160" y="6"/>
                      </a:lnTo>
                      <a:lnTo>
                        <a:pt x="129" y="12"/>
                      </a:lnTo>
                      <a:lnTo>
                        <a:pt x="97" y="20"/>
                      </a:lnTo>
                      <a:lnTo>
                        <a:pt x="67" y="30"/>
                      </a:lnTo>
                      <a:lnTo>
                        <a:pt x="37" y="44"/>
                      </a:lnTo>
                      <a:close/>
                    </a:path>
                  </a:pathLst>
                </a:custGeom>
                <a:solidFill>
                  <a:srgbClr val="9999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615" name="Freeform 687"/>
                <p:cNvSpPr>
                  <a:spLocks/>
                </p:cNvSpPr>
                <p:nvPr/>
              </p:nvSpPr>
              <p:spPr bwMode="auto">
                <a:xfrm>
                  <a:off x="4797" y="1613"/>
                  <a:ext cx="46" cy="13"/>
                </a:xfrm>
                <a:custGeom>
                  <a:avLst/>
                  <a:gdLst>
                    <a:gd name="T0" fmla="*/ 0 w 325"/>
                    <a:gd name="T1" fmla="*/ 0 h 89"/>
                    <a:gd name="T2" fmla="*/ 0 w 325"/>
                    <a:gd name="T3" fmla="*/ 0 h 89"/>
                    <a:gd name="T4" fmla="*/ 0 w 325"/>
                    <a:gd name="T5" fmla="*/ 0 h 89"/>
                    <a:gd name="T6" fmla="*/ 0 w 325"/>
                    <a:gd name="T7" fmla="*/ 0 h 89"/>
                    <a:gd name="T8" fmla="*/ 0 w 325"/>
                    <a:gd name="T9" fmla="*/ 0 h 89"/>
                    <a:gd name="T10" fmla="*/ 0 w 325"/>
                    <a:gd name="T11" fmla="*/ 0 h 89"/>
                    <a:gd name="T12" fmla="*/ 0 w 325"/>
                    <a:gd name="T13" fmla="*/ 0 h 89"/>
                    <a:gd name="T14" fmla="*/ 0 w 325"/>
                    <a:gd name="T15" fmla="*/ 0 h 89"/>
                    <a:gd name="T16" fmla="*/ 0 w 325"/>
                    <a:gd name="T17" fmla="*/ 0 h 89"/>
                    <a:gd name="T18" fmla="*/ 0 w 325"/>
                    <a:gd name="T19" fmla="*/ 0 h 89"/>
                    <a:gd name="T20" fmla="*/ 0 w 325"/>
                    <a:gd name="T21" fmla="*/ 0 h 89"/>
                    <a:gd name="T22" fmla="*/ 0 w 325"/>
                    <a:gd name="T23" fmla="*/ 0 h 89"/>
                    <a:gd name="T24" fmla="*/ 0 w 325"/>
                    <a:gd name="T25" fmla="*/ 0 h 89"/>
                    <a:gd name="T26" fmla="*/ 0 w 325"/>
                    <a:gd name="T27" fmla="*/ 0 h 89"/>
                    <a:gd name="T28" fmla="*/ 0 w 325"/>
                    <a:gd name="T29" fmla="*/ 0 h 89"/>
                    <a:gd name="T30" fmla="*/ 0 w 325"/>
                    <a:gd name="T31" fmla="*/ 0 h 89"/>
                    <a:gd name="T32" fmla="*/ 0 w 325"/>
                    <a:gd name="T33" fmla="*/ 0 h 89"/>
                    <a:gd name="T34" fmla="*/ 0 w 325"/>
                    <a:gd name="T35" fmla="*/ 0 h 89"/>
                    <a:gd name="T36" fmla="*/ 0 w 325"/>
                    <a:gd name="T37" fmla="*/ 0 h 89"/>
                    <a:gd name="T38" fmla="*/ 0 w 325"/>
                    <a:gd name="T39" fmla="*/ 0 h 89"/>
                    <a:gd name="T40" fmla="*/ 0 w 325"/>
                    <a:gd name="T41" fmla="*/ 0 h 89"/>
                    <a:gd name="T42" fmla="*/ 0 w 325"/>
                    <a:gd name="T43" fmla="*/ 0 h 89"/>
                    <a:gd name="T44" fmla="*/ 0 w 325"/>
                    <a:gd name="T45" fmla="*/ 0 h 89"/>
                    <a:gd name="T46" fmla="*/ 0 w 325"/>
                    <a:gd name="T47" fmla="*/ 0 h 89"/>
                    <a:gd name="T48" fmla="*/ 0 w 325"/>
                    <a:gd name="T49" fmla="*/ 0 h 89"/>
                    <a:gd name="T50" fmla="*/ 0 w 325"/>
                    <a:gd name="T51" fmla="*/ 0 h 89"/>
                    <a:gd name="T52" fmla="*/ 0 w 325"/>
                    <a:gd name="T53" fmla="*/ 0 h 89"/>
                    <a:gd name="T54" fmla="*/ 0 w 325"/>
                    <a:gd name="T55" fmla="*/ 0 h 89"/>
                    <a:gd name="T56" fmla="*/ 0 w 325"/>
                    <a:gd name="T57" fmla="*/ 0 h 89"/>
                    <a:gd name="T58" fmla="*/ 0 w 325"/>
                    <a:gd name="T59" fmla="*/ 0 h 89"/>
                    <a:gd name="T60" fmla="*/ 0 w 325"/>
                    <a:gd name="T61" fmla="*/ 0 h 89"/>
                    <a:gd name="T62" fmla="*/ 0 w 325"/>
                    <a:gd name="T63" fmla="*/ 0 h 89"/>
                    <a:gd name="T64" fmla="*/ 0 w 325"/>
                    <a:gd name="T65" fmla="*/ 0 h 89"/>
                    <a:gd name="T66" fmla="*/ 0 w 325"/>
                    <a:gd name="T67" fmla="*/ 0 h 89"/>
                    <a:gd name="T68" fmla="*/ 0 w 325"/>
                    <a:gd name="T69" fmla="*/ 0 h 89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325"/>
                    <a:gd name="T106" fmla="*/ 0 h 89"/>
                    <a:gd name="T107" fmla="*/ 325 w 325"/>
                    <a:gd name="T108" fmla="*/ 89 h 89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325" h="89">
                      <a:moveTo>
                        <a:pt x="0" y="57"/>
                      </a:moveTo>
                      <a:lnTo>
                        <a:pt x="0" y="55"/>
                      </a:lnTo>
                      <a:lnTo>
                        <a:pt x="2" y="52"/>
                      </a:lnTo>
                      <a:lnTo>
                        <a:pt x="6" y="47"/>
                      </a:lnTo>
                      <a:lnTo>
                        <a:pt x="12" y="41"/>
                      </a:lnTo>
                      <a:lnTo>
                        <a:pt x="20" y="34"/>
                      </a:lnTo>
                      <a:lnTo>
                        <a:pt x="29" y="27"/>
                      </a:lnTo>
                      <a:lnTo>
                        <a:pt x="41" y="20"/>
                      </a:lnTo>
                      <a:lnTo>
                        <a:pt x="57" y="13"/>
                      </a:lnTo>
                      <a:lnTo>
                        <a:pt x="77" y="7"/>
                      </a:lnTo>
                      <a:lnTo>
                        <a:pt x="98" y="3"/>
                      </a:lnTo>
                      <a:lnTo>
                        <a:pt x="126" y="0"/>
                      </a:lnTo>
                      <a:lnTo>
                        <a:pt x="156" y="0"/>
                      </a:lnTo>
                      <a:lnTo>
                        <a:pt x="191" y="3"/>
                      </a:lnTo>
                      <a:lnTo>
                        <a:pt x="230" y="8"/>
                      </a:lnTo>
                      <a:lnTo>
                        <a:pt x="275" y="18"/>
                      </a:lnTo>
                      <a:lnTo>
                        <a:pt x="325" y="31"/>
                      </a:lnTo>
                      <a:lnTo>
                        <a:pt x="318" y="51"/>
                      </a:lnTo>
                      <a:lnTo>
                        <a:pt x="316" y="50"/>
                      </a:lnTo>
                      <a:lnTo>
                        <a:pt x="308" y="47"/>
                      </a:lnTo>
                      <a:lnTo>
                        <a:pt x="295" y="44"/>
                      </a:lnTo>
                      <a:lnTo>
                        <a:pt x="279" y="39"/>
                      </a:lnTo>
                      <a:lnTo>
                        <a:pt x="260" y="35"/>
                      </a:lnTo>
                      <a:lnTo>
                        <a:pt x="238" y="30"/>
                      </a:lnTo>
                      <a:lnTo>
                        <a:pt x="214" y="27"/>
                      </a:lnTo>
                      <a:lnTo>
                        <a:pt x="188" y="24"/>
                      </a:lnTo>
                      <a:lnTo>
                        <a:pt x="161" y="23"/>
                      </a:lnTo>
                      <a:lnTo>
                        <a:pt x="134" y="23"/>
                      </a:lnTo>
                      <a:lnTo>
                        <a:pt x="108" y="26"/>
                      </a:lnTo>
                      <a:lnTo>
                        <a:pt x="82" y="31"/>
                      </a:lnTo>
                      <a:lnTo>
                        <a:pt x="58" y="41"/>
                      </a:lnTo>
                      <a:lnTo>
                        <a:pt x="36" y="52"/>
                      </a:lnTo>
                      <a:lnTo>
                        <a:pt x="16" y="68"/>
                      </a:lnTo>
                      <a:lnTo>
                        <a:pt x="0" y="89"/>
                      </a:lnTo>
                      <a:lnTo>
                        <a:pt x="0" y="5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616" name="Freeform 688"/>
                <p:cNvSpPr>
                  <a:spLocks/>
                </p:cNvSpPr>
                <p:nvPr/>
              </p:nvSpPr>
              <p:spPr bwMode="auto">
                <a:xfrm>
                  <a:off x="4797" y="1583"/>
                  <a:ext cx="46" cy="13"/>
                </a:xfrm>
                <a:custGeom>
                  <a:avLst/>
                  <a:gdLst>
                    <a:gd name="T0" fmla="*/ 0 w 325"/>
                    <a:gd name="T1" fmla="*/ 0 h 89"/>
                    <a:gd name="T2" fmla="*/ 0 w 325"/>
                    <a:gd name="T3" fmla="*/ 0 h 89"/>
                    <a:gd name="T4" fmla="*/ 0 w 325"/>
                    <a:gd name="T5" fmla="*/ 0 h 89"/>
                    <a:gd name="T6" fmla="*/ 0 w 325"/>
                    <a:gd name="T7" fmla="*/ 0 h 89"/>
                    <a:gd name="T8" fmla="*/ 0 w 325"/>
                    <a:gd name="T9" fmla="*/ 0 h 89"/>
                    <a:gd name="T10" fmla="*/ 0 w 325"/>
                    <a:gd name="T11" fmla="*/ 0 h 89"/>
                    <a:gd name="T12" fmla="*/ 0 w 325"/>
                    <a:gd name="T13" fmla="*/ 0 h 89"/>
                    <a:gd name="T14" fmla="*/ 0 w 325"/>
                    <a:gd name="T15" fmla="*/ 0 h 89"/>
                    <a:gd name="T16" fmla="*/ 0 w 325"/>
                    <a:gd name="T17" fmla="*/ 0 h 89"/>
                    <a:gd name="T18" fmla="*/ 0 w 325"/>
                    <a:gd name="T19" fmla="*/ 0 h 89"/>
                    <a:gd name="T20" fmla="*/ 0 w 325"/>
                    <a:gd name="T21" fmla="*/ 0 h 89"/>
                    <a:gd name="T22" fmla="*/ 0 w 325"/>
                    <a:gd name="T23" fmla="*/ 0 h 89"/>
                    <a:gd name="T24" fmla="*/ 0 w 325"/>
                    <a:gd name="T25" fmla="*/ 0 h 89"/>
                    <a:gd name="T26" fmla="*/ 0 w 325"/>
                    <a:gd name="T27" fmla="*/ 0 h 89"/>
                    <a:gd name="T28" fmla="*/ 0 w 325"/>
                    <a:gd name="T29" fmla="*/ 0 h 89"/>
                    <a:gd name="T30" fmla="*/ 0 w 325"/>
                    <a:gd name="T31" fmla="*/ 0 h 89"/>
                    <a:gd name="T32" fmla="*/ 0 w 325"/>
                    <a:gd name="T33" fmla="*/ 0 h 89"/>
                    <a:gd name="T34" fmla="*/ 0 w 325"/>
                    <a:gd name="T35" fmla="*/ 0 h 89"/>
                    <a:gd name="T36" fmla="*/ 0 w 325"/>
                    <a:gd name="T37" fmla="*/ 0 h 89"/>
                    <a:gd name="T38" fmla="*/ 0 w 325"/>
                    <a:gd name="T39" fmla="*/ 0 h 89"/>
                    <a:gd name="T40" fmla="*/ 0 w 325"/>
                    <a:gd name="T41" fmla="*/ 0 h 89"/>
                    <a:gd name="T42" fmla="*/ 0 w 325"/>
                    <a:gd name="T43" fmla="*/ 0 h 89"/>
                    <a:gd name="T44" fmla="*/ 0 w 325"/>
                    <a:gd name="T45" fmla="*/ 0 h 89"/>
                    <a:gd name="T46" fmla="*/ 0 w 325"/>
                    <a:gd name="T47" fmla="*/ 0 h 89"/>
                    <a:gd name="T48" fmla="*/ 0 w 325"/>
                    <a:gd name="T49" fmla="*/ 0 h 89"/>
                    <a:gd name="T50" fmla="*/ 0 w 325"/>
                    <a:gd name="T51" fmla="*/ 0 h 89"/>
                    <a:gd name="T52" fmla="*/ 0 w 325"/>
                    <a:gd name="T53" fmla="*/ 0 h 89"/>
                    <a:gd name="T54" fmla="*/ 0 w 325"/>
                    <a:gd name="T55" fmla="*/ 0 h 89"/>
                    <a:gd name="T56" fmla="*/ 0 w 325"/>
                    <a:gd name="T57" fmla="*/ 0 h 89"/>
                    <a:gd name="T58" fmla="*/ 0 w 325"/>
                    <a:gd name="T59" fmla="*/ 0 h 89"/>
                    <a:gd name="T60" fmla="*/ 0 w 325"/>
                    <a:gd name="T61" fmla="*/ 0 h 89"/>
                    <a:gd name="T62" fmla="*/ 0 w 325"/>
                    <a:gd name="T63" fmla="*/ 0 h 89"/>
                    <a:gd name="T64" fmla="*/ 0 w 325"/>
                    <a:gd name="T65" fmla="*/ 0 h 89"/>
                    <a:gd name="T66" fmla="*/ 0 w 325"/>
                    <a:gd name="T67" fmla="*/ 0 h 89"/>
                    <a:gd name="T68" fmla="*/ 0 w 325"/>
                    <a:gd name="T69" fmla="*/ 0 h 89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325"/>
                    <a:gd name="T106" fmla="*/ 0 h 89"/>
                    <a:gd name="T107" fmla="*/ 325 w 325"/>
                    <a:gd name="T108" fmla="*/ 89 h 89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325" h="89">
                      <a:moveTo>
                        <a:pt x="0" y="56"/>
                      </a:moveTo>
                      <a:lnTo>
                        <a:pt x="0" y="55"/>
                      </a:lnTo>
                      <a:lnTo>
                        <a:pt x="2" y="52"/>
                      </a:lnTo>
                      <a:lnTo>
                        <a:pt x="6" y="47"/>
                      </a:lnTo>
                      <a:lnTo>
                        <a:pt x="12" y="40"/>
                      </a:lnTo>
                      <a:lnTo>
                        <a:pt x="20" y="33"/>
                      </a:lnTo>
                      <a:lnTo>
                        <a:pt x="29" y="27"/>
                      </a:lnTo>
                      <a:lnTo>
                        <a:pt x="41" y="18"/>
                      </a:lnTo>
                      <a:lnTo>
                        <a:pt x="57" y="13"/>
                      </a:lnTo>
                      <a:lnTo>
                        <a:pt x="77" y="7"/>
                      </a:lnTo>
                      <a:lnTo>
                        <a:pt x="98" y="2"/>
                      </a:lnTo>
                      <a:lnTo>
                        <a:pt x="126" y="0"/>
                      </a:lnTo>
                      <a:lnTo>
                        <a:pt x="156" y="0"/>
                      </a:lnTo>
                      <a:lnTo>
                        <a:pt x="191" y="2"/>
                      </a:lnTo>
                      <a:lnTo>
                        <a:pt x="230" y="8"/>
                      </a:lnTo>
                      <a:lnTo>
                        <a:pt x="275" y="17"/>
                      </a:lnTo>
                      <a:lnTo>
                        <a:pt x="325" y="31"/>
                      </a:lnTo>
                      <a:lnTo>
                        <a:pt x="318" y="49"/>
                      </a:lnTo>
                      <a:lnTo>
                        <a:pt x="316" y="48"/>
                      </a:lnTo>
                      <a:lnTo>
                        <a:pt x="308" y="46"/>
                      </a:lnTo>
                      <a:lnTo>
                        <a:pt x="295" y="43"/>
                      </a:lnTo>
                      <a:lnTo>
                        <a:pt x="279" y="38"/>
                      </a:lnTo>
                      <a:lnTo>
                        <a:pt x="260" y="35"/>
                      </a:lnTo>
                      <a:lnTo>
                        <a:pt x="238" y="30"/>
                      </a:lnTo>
                      <a:lnTo>
                        <a:pt x="214" y="27"/>
                      </a:lnTo>
                      <a:lnTo>
                        <a:pt x="188" y="23"/>
                      </a:lnTo>
                      <a:lnTo>
                        <a:pt x="161" y="22"/>
                      </a:lnTo>
                      <a:lnTo>
                        <a:pt x="134" y="23"/>
                      </a:lnTo>
                      <a:lnTo>
                        <a:pt x="108" y="25"/>
                      </a:lnTo>
                      <a:lnTo>
                        <a:pt x="82" y="31"/>
                      </a:lnTo>
                      <a:lnTo>
                        <a:pt x="58" y="40"/>
                      </a:lnTo>
                      <a:lnTo>
                        <a:pt x="36" y="52"/>
                      </a:lnTo>
                      <a:lnTo>
                        <a:pt x="16" y="68"/>
                      </a:lnTo>
                      <a:lnTo>
                        <a:pt x="0" y="89"/>
                      </a:lnTo>
                      <a:lnTo>
                        <a:pt x="0" y="5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617" name="Freeform 689"/>
                <p:cNvSpPr>
                  <a:spLocks/>
                </p:cNvSpPr>
                <p:nvPr/>
              </p:nvSpPr>
              <p:spPr bwMode="auto">
                <a:xfrm>
                  <a:off x="4841" y="1568"/>
                  <a:ext cx="75" cy="139"/>
                </a:xfrm>
                <a:custGeom>
                  <a:avLst/>
                  <a:gdLst>
                    <a:gd name="T0" fmla="*/ 0 w 528"/>
                    <a:gd name="T1" fmla="*/ 0 h 975"/>
                    <a:gd name="T2" fmla="*/ 0 w 528"/>
                    <a:gd name="T3" fmla="*/ 0 h 975"/>
                    <a:gd name="T4" fmla="*/ 0 w 528"/>
                    <a:gd name="T5" fmla="*/ 0 h 975"/>
                    <a:gd name="T6" fmla="*/ 0 w 528"/>
                    <a:gd name="T7" fmla="*/ 0 h 975"/>
                    <a:gd name="T8" fmla="*/ 0 w 528"/>
                    <a:gd name="T9" fmla="*/ 0 h 975"/>
                    <a:gd name="T10" fmla="*/ 0 w 528"/>
                    <a:gd name="T11" fmla="*/ 0 h 975"/>
                    <a:gd name="T12" fmla="*/ 0 w 528"/>
                    <a:gd name="T13" fmla="*/ 0 h 975"/>
                    <a:gd name="T14" fmla="*/ 0 w 528"/>
                    <a:gd name="T15" fmla="*/ 0 h 975"/>
                    <a:gd name="T16" fmla="*/ 0 w 528"/>
                    <a:gd name="T17" fmla="*/ 0 h 975"/>
                    <a:gd name="T18" fmla="*/ 0 w 528"/>
                    <a:gd name="T19" fmla="*/ 0 h 975"/>
                    <a:gd name="T20" fmla="*/ 0 w 528"/>
                    <a:gd name="T21" fmla="*/ 0 h 975"/>
                    <a:gd name="T22" fmla="*/ 0 w 528"/>
                    <a:gd name="T23" fmla="*/ 0 h 975"/>
                    <a:gd name="T24" fmla="*/ 0 w 528"/>
                    <a:gd name="T25" fmla="*/ 0 h 975"/>
                    <a:gd name="T26" fmla="*/ 0 w 528"/>
                    <a:gd name="T27" fmla="*/ 0 h 975"/>
                    <a:gd name="T28" fmla="*/ 0 w 528"/>
                    <a:gd name="T29" fmla="*/ 0 h 975"/>
                    <a:gd name="T30" fmla="*/ 0 w 528"/>
                    <a:gd name="T31" fmla="*/ 0 h 975"/>
                    <a:gd name="T32" fmla="*/ 0 w 528"/>
                    <a:gd name="T33" fmla="*/ 0 h 975"/>
                    <a:gd name="T34" fmla="*/ 0 w 528"/>
                    <a:gd name="T35" fmla="*/ 0 h 975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528"/>
                    <a:gd name="T55" fmla="*/ 0 h 975"/>
                    <a:gd name="T56" fmla="*/ 528 w 528"/>
                    <a:gd name="T57" fmla="*/ 975 h 975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528" h="975">
                      <a:moveTo>
                        <a:pt x="0" y="0"/>
                      </a:moveTo>
                      <a:lnTo>
                        <a:pt x="0" y="943"/>
                      </a:lnTo>
                      <a:lnTo>
                        <a:pt x="159" y="975"/>
                      </a:lnTo>
                      <a:lnTo>
                        <a:pt x="152" y="848"/>
                      </a:lnTo>
                      <a:lnTo>
                        <a:pt x="528" y="905"/>
                      </a:lnTo>
                      <a:lnTo>
                        <a:pt x="521" y="855"/>
                      </a:lnTo>
                      <a:lnTo>
                        <a:pt x="261" y="822"/>
                      </a:lnTo>
                      <a:lnTo>
                        <a:pt x="254" y="713"/>
                      </a:lnTo>
                      <a:lnTo>
                        <a:pt x="77" y="713"/>
                      </a:lnTo>
                      <a:lnTo>
                        <a:pt x="72" y="699"/>
                      </a:lnTo>
                      <a:lnTo>
                        <a:pt x="60" y="659"/>
                      </a:lnTo>
                      <a:lnTo>
                        <a:pt x="44" y="595"/>
                      </a:lnTo>
                      <a:lnTo>
                        <a:pt x="28" y="511"/>
                      </a:lnTo>
                      <a:lnTo>
                        <a:pt x="16" y="410"/>
                      </a:lnTo>
                      <a:lnTo>
                        <a:pt x="12" y="294"/>
                      </a:lnTo>
                      <a:lnTo>
                        <a:pt x="21" y="167"/>
                      </a:lnTo>
                      <a:lnTo>
                        <a:pt x="45" y="3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618" name="Freeform 690"/>
                <p:cNvSpPr>
                  <a:spLocks/>
                </p:cNvSpPr>
                <p:nvPr/>
              </p:nvSpPr>
              <p:spPr bwMode="auto">
                <a:xfrm>
                  <a:off x="4878" y="1536"/>
                  <a:ext cx="97" cy="19"/>
                </a:xfrm>
                <a:custGeom>
                  <a:avLst/>
                  <a:gdLst>
                    <a:gd name="T0" fmla="*/ 0 w 678"/>
                    <a:gd name="T1" fmla="*/ 0 h 133"/>
                    <a:gd name="T2" fmla="*/ 0 w 678"/>
                    <a:gd name="T3" fmla="*/ 0 h 133"/>
                    <a:gd name="T4" fmla="*/ 0 w 678"/>
                    <a:gd name="T5" fmla="*/ 0 h 133"/>
                    <a:gd name="T6" fmla="*/ 0 w 678"/>
                    <a:gd name="T7" fmla="*/ 0 h 133"/>
                    <a:gd name="T8" fmla="*/ 0 w 678"/>
                    <a:gd name="T9" fmla="*/ 0 h 133"/>
                    <a:gd name="T10" fmla="*/ 0 w 678"/>
                    <a:gd name="T11" fmla="*/ 0 h 133"/>
                    <a:gd name="T12" fmla="*/ 0 w 678"/>
                    <a:gd name="T13" fmla="*/ 0 h 133"/>
                    <a:gd name="T14" fmla="*/ 0 w 678"/>
                    <a:gd name="T15" fmla="*/ 0 h 133"/>
                    <a:gd name="T16" fmla="*/ 0 w 678"/>
                    <a:gd name="T17" fmla="*/ 0 h 133"/>
                    <a:gd name="T18" fmla="*/ 0 w 678"/>
                    <a:gd name="T19" fmla="*/ 0 h 133"/>
                    <a:gd name="T20" fmla="*/ 0 w 678"/>
                    <a:gd name="T21" fmla="*/ 0 h 133"/>
                    <a:gd name="T22" fmla="*/ 0 w 678"/>
                    <a:gd name="T23" fmla="*/ 0 h 133"/>
                    <a:gd name="T24" fmla="*/ 0 w 678"/>
                    <a:gd name="T25" fmla="*/ 0 h 133"/>
                    <a:gd name="T26" fmla="*/ 0 w 678"/>
                    <a:gd name="T27" fmla="*/ 0 h 133"/>
                    <a:gd name="T28" fmla="*/ 0 w 678"/>
                    <a:gd name="T29" fmla="*/ 0 h 133"/>
                    <a:gd name="T30" fmla="*/ 0 w 678"/>
                    <a:gd name="T31" fmla="*/ 0 h 133"/>
                    <a:gd name="T32" fmla="*/ 0 w 678"/>
                    <a:gd name="T33" fmla="*/ 0 h 133"/>
                    <a:gd name="T34" fmla="*/ 0 w 678"/>
                    <a:gd name="T35" fmla="*/ 0 h 133"/>
                    <a:gd name="T36" fmla="*/ 0 w 678"/>
                    <a:gd name="T37" fmla="*/ 0 h 133"/>
                    <a:gd name="T38" fmla="*/ 0 w 678"/>
                    <a:gd name="T39" fmla="*/ 0 h 133"/>
                    <a:gd name="T40" fmla="*/ 0 w 678"/>
                    <a:gd name="T41" fmla="*/ 0 h 133"/>
                    <a:gd name="T42" fmla="*/ 0 w 678"/>
                    <a:gd name="T43" fmla="*/ 0 h 133"/>
                    <a:gd name="T44" fmla="*/ 0 w 678"/>
                    <a:gd name="T45" fmla="*/ 0 h 133"/>
                    <a:gd name="T46" fmla="*/ 0 w 678"/>
                    <a:gd name="T47" fmla="*/ 0 h 133"/>
                    <a:gd name="T48" fmla="*/ 0 w 678"/>
                    <a:gd name="T49" fmla="*/ 0 h 133"/>
                    <a:gd name="T50" fmla="*/ 0 w 678"/>
                    <a:gd name="T51" fmla="*/ 0 h 133"/>
                    <a:gd name="T52" fmla="*/ 0 w 678"/>
                    <a:gd name="T53" fmla="*/ 0 h 133"/>
                    <a:gd name="T54" fmla="*/ 0 w 678"/>
                    <a:gd name="T55" fmla="*/ 0 h 133"/>
                    <a:gd name="T56" fmla="*/ 0 w 678"/>
                    <a:gd name="T57" fmla="*/ 0 h 133"/>
                    <a:gd name="T58" fmla="*/ 0 w 678"/>
                    <a:gd name="T59" fmla="*/ 0 h 133"/>
                    <a:gd name="T60" fmla="*/ 0 w 678"/>
                    <a:gd name="T61" fmla="*/ 0 h 133"/>
                    <a:gd name="T62" fmla="*/ 0 w 678"/>
                    <a:gd name="T63" fmla="*/ 0 h 133"/>
                    <a:gd name="T64" fmla="*/ 0 w 678"/>
                    <a:gd name="T65" fmla="*/ 0 h 133"/>
                    <a:gd name="T66" fmla="*/ 0 w 678"/>
                    <a:gd name="T67" fmla="*/ 0 h 133"/>
                    <a:gd name="T68" fmla="*/ 0 w 678"/>
                    <a:gd name="T69" fmla="*/ 0 h 133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678"/>
                    <a:gd name="T106" fmla="*/ 0 h 133"/>
                    <a:gd name="T107" fmla="*/ 678 w 678"/>
                    <a:gd name="T108" fmla="*/ 133 h 133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678" h="133">
                      <a:moveTo>
                        <a:pt x="0" y="133"/>
                      </a:moveTo>
                      <a:lnTo>
                        <a:pt x="4" y="132"/>
                      </a:lnTo>
                      <a:lnTo>
                        <a:pt x="15" y="127"/>
                      </a:lnTo>
                      <a:lnTo>
                        <a:pt x="32" y="122"/>
                      </a:lnTo>
                      <a:lnTo>
                        <a:pt x="56" y="114"/>
                      </a:lnTo>
                      <a:lnTo>
                        <a:pt x="86" y="104"/>
                      </a:lnTo>
                      <a:lnTo>
                        <a:pt x="120" y="95"/>
                      </a:lnTo>
                      <a:lnTo>
                        <a:pt x="160" y="86"/>
                      </a:lnTo>
                      <a:lnTo>
                        <a:pt x="204" y="78"/>
                      </a:lnTo>
                      <a:lnTo>
                        <a:pt x="252" y="70"/>
                      </a:lnTo>
                      <a:lnTo>
                        <a:pt x="303" y="64"/>
                      </a:lnTo>
                      <a:lnTo>
                        <a:pt x="358" y="60"/>
                      </a:lnTo>
                      <a:lnTo>
                        <a:pt x="414" y="58"/>
                      </a:lnTo>
                      <a:lnTo>
                        <a:pt x="474" y="60"/>
                      </a:lnTo>
                      <a:lnTo>
                        <a:pt x="534" y="65"/>
                      </a:lnTo>
                      <a:lnTo>
                        <a:pt x="596" y="74"/>
                      </a:lnTo>
                      <a:lnTo>
                        <a:pt x="659" y="88"/>
                      </a:lnTo>
                      <a:lnTo>
                        <a:pt x="678" y="0"/>
                      </a:lnTo>
                      <a:lnTo>
                        <a:pt x="674" y="0"/>
                      </a:lnTo>
                      <a:lnTo>
                        <a:pt x="659" y="0"/>
                      </a:lnTo>
                      <a:lnTo>
                        <a:pt x="636" y="0"/>
                      </a:lnTo>
                      <a:lnTo>
                        <a:pt x="606" y="1"/>
                      </a:lnTo>
                      <a:lnTo>
                        <a:pt x="570" y="2"/>
                      </a:lnTo>
                      <a:lnTo>
                        <a:pt x="527" y="3"/>
                      </a:lnTo>
                      <a:lnTo>
                        <a:pt x="480" y="7"/>
                      </a:lnTo>
                      <a:lnTo>
                        <a:pt x="430" y="9"/>
                      </a:lnTo>
                      <a:lnTo>
                        <a:pt x="376" y="14"/>
                      </a:lnTo>
                      <a:lnTo>
                        <a:pt x="320" y="18"/>
                      </a:lnTo>
                      <a:lnTo>
                        <a:pt x="264" y="24"/>
                      </a:lnTo>
                      <a:lnTo>
                        <a:pt x="208" y="32"/>
                      </a:lnTo>
                      <a:lnTo>
                        <a:pt x="152" y="40"/>
                      </a:lnTo>
                      <a:lnTo>
                        <a:pt x="98" y="50"/>
                      </a:lnTo>
                      <a:lnTo>
                        <a:pt x="47" y="62"/>
                      </a:lnTo>
                      <a:lnTo>
                        <a:pt x="0" y="76"/>
                      </a:lnTo>
                      <a:lnTo>
                        <a:pt x="0" y="133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619" name="Freeform 691"/>
                <p:cNvSpPr>
                  <a:spLocks/>
                </p:cNvSpPr>
                <p:nvPr/>
              </p:nvSpPr>
              <p:spPr bwMode="auto">
                <a:xfrm>
                  <a:off x="4821" y="1711"/>
                  <a:ext cx="163" cy="54"/>
                </a:xfrm>
                <a:custGeom>
                  <a:avLst/>
                  <a:gdLst>
                    <a:gd name="T0" fmla="*/ 0 w 1142"/>
                    <a:gd name="T1" fmla="*/ 0 h 379"/>
                    <a:gd name="T2" fmla="*/ 0 w 1142"/>
                    <a:gd name="T3" fmla="*/ 0 h 379"/>
                    <a:gd name="T4" fmla="*/ 0 w 1142"/>
                    <a:gd name="T5" fmla="*/ 0 h 379"/>
                    <a:gd name="T6" fmla="*/ 0 w 1142"/>
                    <a:gd name="T7" fmla="*/ 0 h 379"/>
                    <a:gd name="T8" fmla="*/ 0 w 1142"/>
                    <a:gd name="T9" fmla="*/ 0 h 379"/>
                    <a:gd name="T10" fmla="*/ 0 w 1142"/>
                    <a:gd name="T11" fmla="*/ 0 h 379"/>
                    <a:gd name="T12" fmla="*/ 0 w 1142"/>
                    <a:gd name="T13" fmla="*/ 0 h 379"/>
                    <a:gd name="T14" fmla="*/ 0 w 1142"/>
                    <a:gd name="T15" fmla="*/ 0 h 379"/>
                    <a:gd name="T16" fmla="*/ 0 w 1142"/>
                    <a:gd name="T17" fmla="*/ 0 h 379"/>
                    <a:gd name="T18" fmla="*/ 0 w 1142"/>
                    <a:gd name="T19" fmla="*/ 0 h 379"/>
                    <a:gd name="T20" fmla="*/ 0 w 1142"/>
                    <a:gd name="T21" fmla="*/ 0 h 379"/>
                    <a:gd name="T22" fmla="*/ 0 w 1142"/>
                    <a:gd name="T23" fmla="*/ 0 h 379"/>
                    <a:gd name="T24" fmla="*/ 0 w 1142"/>
                    <a:gd name="T25" fmla="*/ 0 h 379"/>
                    <a:gd name="T26" fmla="*/ 0 w 1142"/>
                    <a:gd name="T27" fmla="*/ 0 h 379"/>
                    <a:gd name="T28" fmla="*/ 0 w 1142"/>
                    <a:gd name="T29" fmla="*/ 0 h 379"/>
                    <a:gd name="T30" fmla="*/ 0 w 1142"/>
                    <a:gd name="T31" fmla="*/ 0 h 379"/>
                    <a:gd name="T32" fmla="*/ 0 w 1142"/>
                    <a:gd name="T33" fmla="*/ 0 h 379"/>
                    <a:gd name="T34" fmla="*/ 0 w 1142"/>
                    <a:gd name="T35" fmla="*/ 0 h 379"/>
                    <a:gd name="T36" fmla="*/ 0 w 1142"/>
                    <a:gd name="T37" fmla="*/ 0 h 379"/>
                    <a:gd name="T38" fmla="*/ 0 w 1142"/>
                    <a:gd name="T39" fmla="*/ 0 h 379"/>
                    <a:gd name="T40" fmla="*/ 0 w 1142"/>
                    <a:gd name="T41" fmla="*/ 0 h 379"/>
                    <a:gd name="T42" fmla="*/ 0 w 1142"/>
                    <a:gd name="T43" fmla="*/ 0 h 379"/>
                    <a:gd name="T44" fmla="*/ 0 w 1142"/>
                    <a:gd name="T45" fmla="*/ 0 h 379"/>
                    <a:gd name="T46" fmla="*/ 0 w 1142"/>
                    <a:gd name="T47" fmla="*/ 0 h 379"/>
                    <a:gd name="T48" fmla="*/ 0 w 1142"/>
                    <a:gd name="T49" fmla="*/ 0 h 379"/>
                    <a:gd name="T50" fmla="*/ 0 w 1142"/>
                    <a:gd name="T51" fmla="*/ 0 h 379"/>
                    <a:gd name="T52" fmla="*/ 0 w 1142"/>
                    <a:gd name="T53" fmla="*/ 0 h 379"/>
                    <a:gd name="T54" fmla="*/ 0 w 1142"/>
                    <a:gd name="T55" fmla="*/ 0 h 379"/>
                    <a:gd name="T56" fmla="*/ 0 w 1142"/>
                    <a:gd name="T57" fmla="*/ 0 h 379"/>
                    <a:gd name="T58" fmla="*/ 0 w 1142"/>
                    <a:gd name="T59" fmla="*/ 0 h 379"/>
                    <a:gd name="T60" fmla="*/ 0 w 1142"/>
                    <a:gd name="T61" fmla="*/ 0 h 379"/>
                    <a:gd name="T62" fmla="*/ 0 w 1142"/>
                    <a:gd name="T63" fmla="*/ 0 h 379"/>
                    <a:gd name="T64" fmla="*/ 0 w 1142"/>
                    <a:gd name="T65" fmla="*/ 0 h 379"/>
                    <a:gd name="T66" fmla="*/ 0 w 1142"/>
                    <a:gd name="T67" fmla="*/ 0 h 379"/>
                    <a:gd name="T68" fmla="*/ 0 w 1142"/>
                    <a:gd name="T69" fmla="*/ 0 h 379"/>
                    <a:gd name="T70" fmla="*/ 0 w 1142"/>
                    <a:gd name="T71" fmla="*/ 0 h 379"/>
                    <a:gd name="T72" fmla="*/ 0 w 1142"/>
                    <a:gd name="T73" fmla="*/ 0 h 379"/>
                    <a:gd name="T74" fmla="*/ 0 w 1142"/>
                    <a:gd name="T75" fmla="*/ 0 h 379"/>
                    <a:gd name="T76" fmla="*/ 0 w 1142"/>
                    <a:gd name="T77" fmla="*/ 0 h 379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w 1142"/>
                    <a:gd name="T118" fmla="*/ 0 h 379"/>
                    <a:gd name="T119" fmla="*/ 1142 w 1142"/>
                    <a:gd name="T120" fmla="*/ 379 h 379"/>
                  </a:gdLst>
                  <a:ahLst/>
                  <a:cxnLst>
                    <a:cxn ang="T78">
                      <a:pos x="T0" y="T1"/>
                    </a:cxn>
                    <a:cxn ang="T79">
                      <a:pos x="T2" y="T3"/>
                    </a:cxn>
                    <a:cxn ang="T80">
                      <a:pos x="T4" y="T5"/>
                    </a:cxn>
                    <a:cxn ang="T81">
                      <a:pos x="T6" y="T7"/>
                    </a:cxn>
                    <a:cxn ang="T82">
                      <a:pos x="T8" y="T9"/>
                    </a:cxn>
                    <a:cxn ang="T83">
                      <a:pos x="T10" y="T11"/>
                    </a:cxn>
                    <a:cxn ang="T84">
                      <a:pos x="T12" y="T13"/>
                    </a:cxn>
                    <a:cxn ang="T85">
                      <a:pos x="T14" y="T15"/>
                    </a:cxn>
                    <a:cxn ang="T86">
                      <a:pos x="T16" y="T17"/>
                    </a:cxn>
                    <a:cxn ang="T87">
                      <a:pos x="T18" y="T19"/>
                    </a:cxn>
                    <a:cxn ang="T88">
                      <a:pos x="T20" y="T21"/>
                    </a:cxn>
                    <a:cxn ang="T89">
                      <a:pos x="T22" y="T23"/>
                    </a:cxn>
                    <a:cxn ang="T90">
                      <a:pos x="T24" y="T25"/>
                    </a:cxn>
                    <a:cxn ang="T91">
                      <a:pos x="T26" y="T27"/>
                    </a:cxn>
                    <a:cxn ang="T92">
                      <a:pos x="T28" y="T29"/>
                    </a:cxn>
                    <a:cxn ang="T93">
                      <a:pos x="T30" y="T31"/>
                    </a:cxn>
                    <a:cxn ang="T94">
                      <a:pos x="T32" y="T33"/>
                    </a:cxn>
                    <a:cxn ang="T95">
                      <a:pos x="T34" y="T35"/>
                    </a:cxn>
                    <a:cxn ang="T96">
                      <a:pos x="T36" y="T37"/>
                    </a:cxn>
                    <a:cxn ang="T97">
                      <a:pos x="T38" y="T39"/>
                    </a:cxn>
                    <a:cxn ang="T98">
                      <a:pos x="T40" y="T41"/>
                    </a:cxn>
                    <a:cxn ang="T99">
                      <a:pos x="T42" y="T43"/>
                    </a:cxn>
                    <a:cxn ang="T100">
                      <a:pos x="T44" y="T45"/>
                    </a:cxn>
                    <a:cxn ang="T101">
                      <a:pos x="T46" y="T47"/>
                    </a:cxn>
                    <a:cxn ang="T102">
                      <a:pos x="T48" y="T49"/>
                    </a:cxn>
                    <a:cxn ang="T103">
                      <a:pos x="T50" y="T51"/>
                    </a:cxn>
                    <a:cxn ang="T104">
                      <a:pos x="T52" y="T53"/>
                    </a:cxn>
                    <a:cxn ang="T105">
                      <a:pos x="T54" y="T55"/>
                    </a:cxn>
                    <a:cxn ang="T106">
                      <a:pos x="T56" y="T57"/>
                    </a:cxn>
                    <a:cxn ang="T107">
                      <a:pos x="T58" y="T59"/>
                    </a:cxn>
                    <a:cxn ang="T108">
                      <a:pos x="T60" y="T61"/>
                    </a:cxn>
                    <a:cxn ang="T109">
                      <a:pos x="T62" y="T63"/>
                    </a:cxn>
                    <a:cxn ang="T110">
                      <a:pos x="T64" y="T65"/>
                    </a:cxn>
                    <a:cxn ang="T111">
                      <a:pos x="T66" y="T67"/>
                    </a:cxn>
                    <a:cxn ang="T112">
                      <a:pos x="T68" y="T69"/>
                    </a:cxn>
                    <a:cxn ang="T113">
                      <a:pos x="T70" y="T71"/>
                    </a:cxn>
                    <a:cxn ang="T114">
                      <a:pos x="T72" y="T73"/>
                    </a:cxn>
                    <a:cxn ang="T115">
                      <a:pos x="T74" y="T75"/>
                    </a:cxn>
                    <a:cxn ang="T116">
                      <a:pos x="T76" y="T77"/>
                    </a:cxn>
                  </a:cxnLst>
                  <a:rect l="T117" t="T118" r="T119" b="T120"/>
                  <a:pathLst>
                    <a:path w="1142" h="379">
                      <a:moveTo>
                        <a:pt x="482" y="367"/>
                      </a:moveTo>
                      <a:lnTo>
                        <a:pt x="485" y="366"/>
                      </a:lnTo>
                      <a:lnTo>
                        <a:pt x="492" y="363"/>
                      </a:lnTo>
                      <a:lnTo>
                        <a:pt x="502" y="359"/>
                      </a:lnTo>
                      <a:lnTo>
                        <a:pt x="516" y="353"/>
                      </a:lnTo>
                      <a:lnTo>
                        <a:pt x="533" y="346"/>
                      </a:lnTo>
                      <a:lnTo>
                        <a:pt x="551" y="338"/>
                      </a:lnTo>
                      <a:lnTo>
                        <a:pt x="572" y="328"/>
                      </a:lnTo>
                      <a:lnTo>
                        <a:pt x="593" y="317"/>
                      </a:lnTo>
                      <a:lnTo>
                        <a:pt x="616" y="306"/>
                      </a:lnTo>
                      <a:lnTo>
                        <a:pt x="638" y="292"/>
                      </a:lnTo>
                      <a:lnTo>
                        <a:pt x="660" y="279"/>
                      </a:lnTo>
                      <a:lnTo>
                        <a:pt x="680" y="264"/>
                      </a:lnTo>
                      <a:lnTo>
                        <a:pt x="700" y="249"/>
                      </a:lnTo>
                      <a:lnTo>
                        <a:pt x="717" y="233"/>
                      </a:lnTo>
                      <a:lnTo>
                        <a:pt x="732" y="217"/>
                      </a:lnTo>
                      <a:lnTo>
                        <a:pt x="743" y="201"/>
                      </a:lnTo>
                      <a:lnTo>
                        <a:pt x="0" y="20"/>
                      </a:lnTo>
                      <a:lnTo>
                        <a:pt x="57" y="0"/>
                      </a:lnTo>
                      <a:lnTo>
                        <a:pt x="1142" y="267"/>
                      </a:lnTo>
                      <a:lnTo>
                        <a:pt x="1098" y="292"/>
                      </a:lnTo>
                      <a:lnTo>
                        <a:pt x="784" y="212"/>
                      </a:lnTo>
                      <a:lnTo>
                        <a:pt x="783" y="213"/>
                      </a:lnTo>
                      <a:lnTo>
                        <a:pt x="781" y="216"/>
                      </a:lnTo>
                      <a:lnTo>
                        <a:pt x="776" y="221"/>
                      </a:lnTo>
                      <a:lnTo>
                        <a:pt x="769" y="228"/>
                      </a:lnTo>
                      <a:lnTo>
                        <a:pt x="761" y="237"/>
                      </a:lnTo>
                      <a:lnTo>
                        <a:pt x="750" y="246"/>
                      </a:lnTo>
                      <a:lnTo>
                        <a:pt x="737" y="258"/>
                      </a:lnTo>
                      <a:lnTo>
                        <a:pt x="721" y="269"/>
                      </a:lnTo>
                      <a:lnTo>
                        <a:pt x="703" y="282"/>
                      </a:lnTo>
                      <a:lnTo>
                        <a:pt x="684" y="295"/>
                      </a:lnTo>
                      <a:lnTo>
                        <a:pt x="660" y="309"/>
                      </a:lnTo>
                      <a:lnTo>
                        <a:pt x="635" y="323"/>
                      </a:lnTo>
                      <a:lnTo>
                        <a:pt x="606" y="338"/>
                      </a:lnTo>
                      <a:lnTo>
                        <a:pt x="574" y="352"/>
                      </a:lnTo>
                      <a:lnTo>
                        <a:pt x="540" y="366"/>
                      </a:lnTo>
                      <a:lnTo>
                        <a:pt x="502" y="379"/>
                      </a:lnTo>
                      <a:lnTo>
                        <a:pt x="482" y="36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620" name="Freeform 692"/>
                <p:cNvSpPr>
                  <a:spLocks/>
                </p:cNvSpPr>
                <p:nvPr/>
              </p:nvSpPr>
              <p:spPr bwMode="auto">
                <a:xfrm>
                  <a:off x="4787" y="1725"/>
                  <a:ext cx="167" cy="48"/>
                </a:xfrm>
                <a:custGeom>
                  <a:avLst/>
                  <a:gdLst>
                    <a:gd name="T0" fmla="*/ 0 w 1163"/>
                    <a:gd name="T1" fmla="*/ 0 h 340"/>
                    <a:gd name="T2" fmla="*/ 0 w 1163"/>
                    <a:gd name="T3" fmla="*/ 0 h 340"/>
                    <a:gd name="T4" fmla="*/ 0 w 1163"/>
                    <a:gd name="T5" fmla="*/ 0 h 340"/>
                    <a:gd name="T6" fmla="*/ 0 w 1163"/>
                    <a:gd name="T7" fmla="*/ 0 h 340"/>
                    <a:gd name="T8" fmla="*/ 0 w 1163"/>
                    <a:gd name="T9" fmla="*/ 0 h 34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63"/>
                    <a:gd name="T16" fmla="*/ 0 h 340"/>
                    <a:gd name="T17" fmla="*/ 1163 w 1163"/>
                    <a:gd name="T18" fmla="*/ 340 h 34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63" h="340">
                      <a:moveTo>
                        <a:pt x="0" y="0"/>
                      </a:moveTo>
                      <a:lnTo>
                        <a:pt x="1137" y="340"/>
                      </a:lnTo>
                      <a:lnTo>
                        <a:pt x="1163" y="340"/>
                      </a:lnTo>
                      <a:lnTo>
                        <a:pt x="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621" name="Freeform 693"/>
                <p:cNvSpPr>
                  <a:spLocks/>
                </p:cNvSpPr>
                <p:nvPr/>
              </p:nvSpPr>
              <p:spPr bwMode="auto">
                <a:xfrm>
                  <a:off x="4815" y="1718"/>
                  <a:ext cx="164" cy="44"/>
                </a:xfrm>
                <a:custGeom>
                  <a:avLst/>
                  <a:gdLst>
                    <a:gd name="T0" fmla="*/ 0 w 1149"/>
                    <a:gd name="T1" fmla="*/ 0 h 303"/>
                    <a:gd name="T2" fmla="*/ 0 w 1149"/>
                    <a:gd name="T3" fmla="*/ 0 h 303"/>
                    <a:gd name="T4" fmla="*/ 0 w 1149"/>
                    <a:gd name="T5" fmla="*/ 0 h 303"/>
                    <a:gd name="T6" fmla="*/ 0 w 1149"/>
                    <a:gd name="T7" fmla="*/ 0 h 303"/>
                    <a:gd name="T8" fmla="*/ 0 w 1149"/>
                    <a:gd name="T9" fmla="*/ 0 h 30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49"/>
                    <a:gd name="T16" fmla="*/ 0 h 303"/>
                    <a:gd name="T17" fmla="*/ 1149 w 1149"/>
                    <a:gd name="T18" fmla="*/ 303 h 30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49" h="303">
                      <a:moveTo>
                        <a:pt x="0" y="1"/>
                      </a:moveTo>
                      <a:lnTo>
                        <a:pt x="1124" y="303"/>
                      </a:lnTo>
                      <a:lnTo>
                        <a:pt x="1149" y="302"/>
                      </a:lnTo>
                      <a:lnTo>
                        <a:pt x="34" y="0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622" name="Freeform 694"/>
                <p:cNvSpPr>
                  <a:spLocks/>
                </p:cNvSpPr>
                <p:nvPr/>
              </p:nvSpPr>
              <p:spPr bwMode="auto">
                <a:xfrm>
                  <a:off x="4802" y="1721"/>
                  <a:ext cx="165" cy="48"/>
                </a:xfrm>
                <a:custGeom>
                  <a:avLst/>
                  <a:gdLst>
                    <a:gd name="T0" fmla="*/ 0 w 1155"/>
                    <a:gd name="T1" fmla="*/ 0 h 336"/>
                    <a:gd name="T2" fmla="*/ 0 w 1155"/>
                    <a:gd name="T3" fmla="*/ 0 h 336"/>
                    <a:gd name="T4" fmla="*/ 0 w 1155"/>
                    <a:gd name="T5" fmla="*/ 0 h 336"/>
                    <a:gd name="T6" fmla="*/ 0 w 1155"/>
                    <a:gd name="T7" fmla="*/ 0 h 336"/>
                    <a:gd name="T8" fmla="*/ 0 w 1155"/>
                    <a:gd name="T9" fmla="*/ 0 h 33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55"/>
                    <a:gd name="T16" fmla="*/ 0 h 336"/>
                    <a:gd name="T17" fmla="*/ 1155 w 1155"/>
                    <a:gd name="T18" fmla="*/ 336 h 3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55" h="336">
                      <a:moveTo>
                        <a:pt x="0" y="0"/>
                      </a:moveTo>
                      <a:lnTo>
                        <a:pt x="1134" y="336"/>
                      </a:lnTo>
                      <a:lnTo>
                        <a:pt x="1155" y="328"/>
                      </a:lnTo>
                      <a:lnTo>
                        <a:pt x="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58568" name="Freeform 695"/>
              <p:cNvSpPr>
                <a:spLocks/>
              </p:cNvSpPr>
              <p:nvPr/>
            </p:nvSpPr>
            <p:spPr bwMode="auto">
              <a:xfrm flipV="1">
                <a:off x="1740" y="3512"/>
                <a:ext cx="391" cy="27"/>
              </a:xfrm>
              <a:custGeom>
                <a:avLst/>
                <a:gdLst>
                  <a:gd name="T0" fmla="*/ 0 w 720"/>
                  <a:gd name="T1" fmla="*/ 0 h 56"/>
                  <a:gd name="T2" fmla="*/ 0 w 720"/>
                  <a:gd name="T3" fmla="*/ 0 h 56"/>
                  <a:gd name="T4" fmla="*/ 1 w 720"/>
                  <a:gd name="T5" fmla="*/ 0 h 56"/>
                  <a:gd name="T6" fmla="*/ 1 w 720"/>
                  <a:gd name="T7" fmla="*/ 0 h 5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720"/>
                  <a:gd name="T13" fmla="*/ 0 h 56"/>
                  <a:gd name="T14" fmla="*/ 720 w 720"/>
                  <a:gd name="T15" fmla="*/ 56 h 5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720" h="56">
                    <a:moveTo>
                      <a:pt x="0" y="0"/>
                    </a:moveTo>
                    <a:lnTo>
                      <a:pt x="0" y="56"/>
                    </a:lnTo>
                    <a:lnTo>
                      <a:pt x="720" y="56"/>
                    </a:lnTo>
                    <a:lnTo>
                      <a:pt x="720" y="8"/>
                    </a:lnTo>
                  </a:path>
                </a:pathLst>
              </a:cu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58569" name="Line 696"/>
              <p:cNvSpPr>
                <a:spLocks noChangeShapeType="1"/>
              </p:cNvSpPr>
              <p:nvPr/>
            </p:nvSpPr>
            <p:spPr bwMode="auto">
              <a:xfrm>
                <a:off x="1932" y="3451"/>
                <a:ext cx="0" cy="6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grpSp>
            <p:nvGrpSpPr>
              <p:cNvPr id="258570" name="Group 697"/>
              <p:cNvGrpSpPr>
                <a:grpSpLocks/>
              </p:cNvGrpSpPr>
              <p:nvPr/>
            </p:nvGrpSpPr>
            <p:grpSpPr bwMode="auto">
              <a:xfrm>
                <a:off x="1791" y="3364"/>
                <a:ext cx="275" cy="118"/>
                <a:chOff x="3600" y="219"/>
                <a:chExt cx="360" cy="175"/>
              </a:xfrm>
            </p:grpSpPr>
            <p:sp>
              <p:nvSpPr>
                <p:cNvPr id="258571" name="Oval 698"/>
                <p:cNvSpPr>
                  <a:spLocks noChangeArrowheads="1"/>
                </p:cNvSpPr>
                <p:nvPr/>
              </p:nvSpPr>
              <p:spPr bwMode="auto">
                <a:xfrm>
                  <a:off x="3603" y="297"/>
                  <a:ext cx="357" cy="97"/>
                </a:xfrm>
                <a:prstGeom prst="ellipse">
                  <a:avLst/>
                </a:prstGeom>
                <a:solidFill>
                  <a:srgbClr val="FF0000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charset="0"/>
                    <a:buChar char="r"/>
                    <a:defRPr sz="28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75000"/>
                    <a:buFont typeface="ZapfDingbats" charset="0"/>
                    <a:buChar char="m"/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58572" name="Line 699"/>
                <p:cNvSpPr>
                  <a:spLocks noChangeShapeType="1"/>
                </p:cNvSpPr>
                <p:nvPr/>
              </p:nvSpPr>
              <p:spPr bwMode="auto">
                <a:xfrm>
                  <a:off x="3603" y="289"/>
                  <a:ext cx="0" cy="6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8573" name="Line 700"/>
                <p:cNvSpPr>
                  <a:spLocks noChangeShapeType="1"/>
                </p:cNvSpPr>
                <p:nvPr/>
              </p:nvSpPr>
              <p:spPr bwMode="auto">
                <a:xfrm>
                  <a:off x="3960" y="289"/>
                  <a:ext cx="0" cy="6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8574" name="Rectangle 701"/>
                <p:cNvSpPr>
                  <a:spLocks noChangeArrowheads="1"/>
                </p:cNvSpPr>
                <p:nvPr/>
              </p:nvSpPr>
              <p:spPr bwMode="auto">
                <a:xfrm>
                  <a:off x="3603" y="289"/>
                  <a:ext cx="354" cy="59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charset="0"/>
                    <a:buChar char="r"/>
                    <a:defRPr sz="28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75000"/>
                    <a:buFont typeface="ZapfDingbats" charset="0"/>
                    <a:buChar char="m"/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solidFill>
                      <a:srgbClr val="000000"/>
                    </a:solidFill>
                    <a:latin typeface="Times New Roman" charset="0"/>
                  </a:endParaRPr>
                </a:p>
              </p:txBody>
            </p:sp>
            <p:sp>
              <p:nvSpPr>
                <p:cNvPr id="258575" name="Oval 702"/>
                <p:cNvSpPr>
                  <a:spLocks noChangeArrowheads="1"/>
                </p:cNvSpPr>
                <p:nvPr/>
              </p:nvSpPr>
              <p:spPr bwMode="auto">
                <a:xfrm>
                  <a:off x="3600" y="219"/>
                  <a:ext cx="357" cy="113"/>
                </a:xfrm>
                <a:prstGeom prst="ellipse">
                  <a:avLst/>
                </a:prstGeom>
                <a:solidFill>
                  <a:srgbClr val="FF0000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charset="0"/>
                    <a:buChar char="r"/>
                    <a:defRPr sz="28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75000"/>
                    <a:buFont typeface="ZapfDingbats" charset="0"/>
                    <a:buChar char="m"/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  <p:grpSp>
              <p:nvGrpSpPr>
                <p:cNvPr id="258576" name="Group 703"/>
                <p:cNvGrpSpPr>
                  <a:grpSpLocks/>
                </p:cNvGrpSpPr>
                <p:nvPr/>
              </p:nvGrpSpPr>
              <p:grpSpPr bwMode="auto">
                <a:xfrm>
                  <a:off x="3686" y="244"/>
                  <a:ext cx="177" cy="66"/>
                  <a:chOff x="2848" y="848"/>
                  <a:chExt cx="140" cy="98"/>
                </a:xfrm>
              </p:grpSpPr>
              <p:sp>
                <p:nvSpPr>
                  <p:cNvPr id="258581" name="Line 704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2848" y="848"/>
                    <a:ext cx="50" cy="2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58582" name="Line 705"/>
                  <p:cNvSpPr>
                    <a:spLocks noChangeShapeType="1"/>
                  </p:cNvSpPr>
                  <p:nvPr/>
                </p:nvSpPr>
                <p:spPr bwMode="auto">
                  <a:xfrm>
                    <a:off x="2944" y="946"/>
                    <a:ext cx="44" cy="0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58583" name="Line 706"/>
                  <p:cNvSpPr>
                    <a:spLocks noChangeShapeType="1"/>
                  </p:cNvSpPr>
                  <p:nvPr/>
                </p:nvSpPr>
                <p:spPr bwMode="auto">
                  <a:xfrm>
                    <a:off x="2894" y="850"/>
                    <a:ext cx="52" cy="96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58577" name="Group 707"/>
                <p:cNvGrpSpPr>
                  <a:grpSpLocks/>
                </p:cNvGrpSpPr>
                <p:nvPr/>
              </p:nvGrpSpPr>
              <p:grpSpPr bwMode="auto">
                <a:xfrm flipV="1">
                  <a:off x="3686" y="243"/>
                  <a:ext cx="177" cy="66"/>
                  <a:chOff x="2848" y="848"/>
                  <a:chExt cx="140" cy="98"/>
                </a:xfrm>
              </p:grpSpPr>
              <p:sp>
                <p:nvSpPr>
                  <p:cNvPr id="258578" name="Line 708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2848" y="848"/>
                    <a:ext cx="50" cy="2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58579" name="Line 709"/>
                  <p:cNvSpPr>
                    <a:spLocks noChangeShapeType="1"/>
                  </p:cNvSpPr>
                  <p:nvPr/>
                </p:nvSpPr>
                <p:spPr bwMode="auto">
                  <a:xfrm>
                    <a:off x="2944" y="946"/>
                    <a:ext cx="44" cy="0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58580" name="Line 710"/>
                  <p:cNvSpPr>
                    <a:spLocks noChangeShapeType="1"/>
                  </p:cNvSpPr>
                  <p:nvPr/>
                </p:nvSpPr>
                <p:spPr bwMode="auto">
                  <a:xfrm>
                    <a:off x="2894" y="850"/>
                    <a:ext cx="52" cy="96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</p:grpSp>
        <p:grpSp>
          <p:nvGrpSpPr>
            <p:cNvPr id="258065" name="Group 711"/>
            <p:cNvGrpSpPr>
              <a:grpSpLocks/>
            </p:cNvGrpSpPr>
            <p:nvPr/>
          </p:nvGrpSpPr>
          <p:grpSpPr bwMode="auto">
            <a:xfrm>
              <a:off x="4024" y="1692"/>
              <a:ext cx="492" cy="498"/>
              <a:chOff x="1533" y="3235"/>
              <a:chExt cx="492" cy="498"/>
            </a:xfrm>
          </p:grpSpPr>
          <p:grpSp>
            <p:nvGrpSpPr>
              <p:cNvPr id="258468" name="Group 712"/>
              <p:cNvGrpSpPr>
                <a:grpSpLocks/>
              </p:cNvGrpSpPr>
              <p:nvPr/>
            </p:nvGrpSpPr>
            <p:grpSpPr bwMode="auto">
              <a:xfrm>
                <a:off x="1850" y="3235"/>
                <a:ext cx="159" cy="146"/>
                <a:chOff x="4781" y="1833"/>
                <a:chExt cx="318" cy="262"/>
              </a:xfrm>
            </p:grpSpPr>
            <p:sp>
              <p:nvSpPr>
                <p:cNvPr id="258526" name="AutoShape 713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4787" y="1835"/>
                  <a:ext cx="312" cy="26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527" name="Freeform 714"/>
                <p:cNvSpPr>
                  <a:spLocks/>
                </p:cNvSpPr>
                <p:nvPr/>
              </p:nvSpPr>
              <p:spPr bwMode="auto">
                <a:xfrm>
                  <a:off x="4781" y="1833"/>
                  <a:ext cx="307" cy="258"/>
                </a:xfrm>
                <a:custGeom>
                  <a:avLst/>
                  <a:gdLst>
                    <a:gd name="T0" fmla="*/ 0 w 2150"/>
                    <a:gd name="T1" fmla="*/ 0 h 1804"/>
                    <a:gd name="T2" fmla="*/ 0 w 2150"/>
                    <a:gd name="T3" fmla="*/ 0 h 1804"/>
                    <a:gd name="T4" fmla="*/ 0 w 2150"/>
                    <a:gd name="T5" fmla="*/ 0 h 1804"/>
                    <a:gd name="T6" fmla="*/ 0 w 2150"/>
                    <a:gd name="T7" fmla="*/ 0 h 1804"/>
                    <a:gd name="T8" fmla="*/ 0 w 2150"/>
                    <a:gd name="T9" fmla="*/ 0 h 1804"/>
                    <a:gd name="T10" fmla="*/ 0 w 2150"/>
                    <a:gd name="T11" fmla="*/ 0 h 1804"/>
                    <a:gd name="T12" fmla="*/ 0 w 2150"/>
                    <a:gd name="T13" fmla="*/ 0 h 1804"/>
                    <a:gd name="T14" fmla="*/ 0 w 2150"/>
                    <a:gd name="T15" fmla="*/ 0 h 1804"/>
                    <a:gd name="T16" fmla="*/ 0 w 2150"/>
                    <a:gd name="T17" fmla="*/ 0 h 1804"/>
                    <a:gd name="T18" fmla="*/ 0 w 2150"/>
                    <a:gd name="T19" fmla="*/ 0 h 1804"/>
                    <a:gd name="T20" fmla="*/ 0 w 2150"/>
                    <a:gd name="T21" fmla="*/ 0 h 1804"/>
                    <a:gd name="T22" fmla="*/ 0 w 2150"/>
                    <a:gd name="T23" fmla="*/ 0 h 1804"/>
                    <a:gd name="T24" fmla="*/ 0 w 2150"/>
                    <a:gd name="T25" fmla="*/ 0 h 1804"/>
                    <a:gd name="T26" fmla="*/ 0 w 2150"/>
                    <a:gd name="T27" fmla="*/ 0 h 1804"/>
                    <a:gd name="T28" fmla="*/ 0 w 2150"/>
                    <a:gd name="T29" fmla="*/ 0 h 1804"/>
                    <a:gd name="T30" fmla="*/ 0 w 2150"/>
                    <a:gd name="T31" fmla="*/ 0 h 1804"/>
                    <a:gd name="T32" fmla="*/ 0 w 2150"/>
                    <a:gd name="T33" fmla="*/ 0 h 1804"/>
                    <a:gd name="T34" fmla="*/ 0 w 2150"/>
                    <a:gd name="T35" fmla="*/ 0 h 1804"/>
                    <a:gd name="T36" fmla="*/ 0 w 2150"/>
                    <a:gd name="T37" fmla="*/ 0 h 1804"/>
                    <a:gd name="T38" fmla="*/ 0 w 2150"/>
                    <a:gd name="T39" fmla="*/ 0 h 1804"/>
                    <a:gd name="T40" fmla="*/ 0 w 2150"/>
                    <a:gd name="T41" fmla="*/ 0 h 1804"/>
                    <a:gd name="T42" fmla="*/ 0 w 2150"/>
                    <a:gd name="T43" fmla="*/ 0 h 1804"/>
                    <a:gd name="T44" fmla="*/ 0 w 2150"/>
                    <a:gd name="T45" fmla="*/ 0 h 1804"/>
                    <a:gd name="T46" fmla="*/ 0 w 2150"/>
                    <a:gd name="T47" fmla="*/ 0 h 1804"/>
                    <a:gd name="T48" fmla="*/ 0 w 2150"/>
                    <a:gd name="T49" fmla="*/ 0 h 1804"/>
                    <a:gd name="T50" fmla="*/ 0 w 2150"/>
                    <a:gd name="T51" fmla="*/ 0 h 1804"/>
                    <a:gd name="T52" fmla="*/ 0 w 2150"/>
                    <a:gd name="T53" fmla="*/ 0 h 1804"/>
                    <a:gd name="T54" fmla="*/ 0 w 2150"/>
                    <a:gd name="T55" fmla="*/ 0 h 1804"/>
                    <a:gd name="T56" fmla="*/ 0 w 2150"/>
                    <a:gd name="T57" fmla="*/ 0 h 1804"/>
                    <a:gd name="T58" fmla="*/ 0 w 2150"/>
                    <a:gd name="T59" fmla="*/ 0 h 1804"/>
                    <a:gd name="T60" fmla="*/ 0 w 2150"/>
                    <a:gd name="T61" fmla="*/ 0 h 1804"/>
                    <a:gd name="T62" fmla="*/ 0 w 2150"/>
                    <a:gd name="T63" fmla="*/ 0 h 1804"/>
                    <a:gd name="T64" fmla="*/ 0 w 2150"/>
                    <a:gd name="T65" fmla="*/ 0 h 1804"/>
                    <a:gd name="T66" fmla="*/ 0 w 2150"/>
                    <a:gd name="T67" fmla="*/ 0 h 1804"/>
                    <a:gd name="T68" fmla="*/ 0 w 2150"/>
                    <a:gd name="T69" fmla="*/ 0 h 1804"/>
                    <a:gd name="T70" fmla="*/ 0 w 2150"/>
                    <a:gd name="T71" fmla="*/ 0 h 1804"/>
                    <a:gd name="T72" fmla="*/ 0 w 2150"/>
                    <a:gd name="T73" fmla="*/ 0 h 1804"/>
                    <a:gd name="T74" fmla="*/ 0 w 2150"/>
                    <a:gd name="T75" fmla="*/ 0 h 1804"/>
                    <a:gd name="T76" fmla="*/ 0 w 2150"/>
                    <a:gd name="T77" fmla="*/ 0 h 1804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w 2150"/>
                    <a:gd name="T118" fmla="*/ 0 h 1804"/>
                    <a:gd name="T119" fmla="*/ 2150 w 2150"/>
                    <a:gd name="T120" fmla="*/ 1804 h 1804"/>
                  </a:gdLst>
                  <a:ahLst/>
                  <a:cxnLst>
                    <a:cxn ang="T78">
                      <a:pos x="T0" y="T1"/>
                    </a:cxn>
                    <a:cxn ang="T79">
                      <a:pos x="T2" y="T3"/>
                    </a:cxn>
                    <a:cxn ang="T80">
                      <a:pos x="T4" y="T5"/>
                    </a:cxn>
                    <a:cxn ang="T81">
                      <a:pos x="T6" y="T7"/>
                    </a:cxn>
                    <a:cxn ang="T82">
                      <a:pos x="T8" y="T9"/>
                    </a:cxn>
                    <a:cxn ang="T83">
                      <a:pos x="T10" y="T11"/>
                    </a:cxn>
                    <a:cxn ang="T84">
                      <a:pos x="T12" y="T13"/>
                    </a:cxn>
                    <a:cxn ang="T85">
                      <a:pos x="T14" y="T15"/>
                    </a:cxn>
                    <a:cxn ang="T86">
                      <a:pos x="T16" y="T17"/>
                    </a:cxn>
                    <a:cxn ang="T87">
                      <a:pos x="T18" y="T19"/>
                    </a:cxn>
                    <a:cxn ang="T88">
                      <a:pos x="T20" y="T21"/>
                    </a:cxn>
                    <a:cxn ang="T89">
                      <a:pos x="T22" y="T23"/>
                    </a:cxn>
                    <a:cxn ang="T90">
                      <a:pos x="T24" y="T25"/>
                    </a:cxn>
                    <a:cxn ang="T91">
                      <a:pos x="T26" y="T27"/>
                    </a:cxn>
                    <a:cxn ang="T92">
                      <a:pos x="T28" y="T29"/>
                    </a:cxn>
                    <a:cxn ang="T93">
                      <a:pos x="T30" y="T31"/>
                    </a:cxn>
                    <a:cxn ang="T94">
                      <a:pos x="T32" y="T33"/>
                    </a:cxn>
                    <a:cxn ang="T95">
                      <a:pos x="T34" y="T35"/>
                    </a:cxn>
                    <a:cxn ang="T96">
                      <a:pos x="T36" y="T37"/>
                    </a:cxn>
                    <a:cxn ang="T97">
                      <a:pos x="T38" y="T39"/>
                    </a:cxn>
                    <a:cxn ang="T98">
                      <a:pos x="T40" y="T41"/>
                    </a:cxn>
                    <a:cxn ang="T99">
                      <a:pos x="T42" y="T43"/>
                    </a:cxn>
                    <a:cxn ang="T100">
                      <a:pos x="T44" y="T45"/>
                    </a:cxn>
                    <a:cxn ang="T101">
                      <a:pos x="T46" y="T47"/>
                    </a:cxn>
                    <a:cxn ang="T102">
                      <a:pos x="T48" y="T49"/>
                    </a:cxn>
                    <a:cxn ang="T103">
                      <a:pos x="T50" y="T51"/>
                    </a:cxn>
                    <a:cxn ang="T104">
                      <a:pos x="T52" y="T53"/>
                    </a:cxn>
                    <a:cxn ang="T105">
                      <a:pos x="T54" y="T55"/>
                    </a:cxn>
                    <a:cxn ang="T106">
                      <a:pos x="T56" y="T57"/>
                    </a:cxn>
                    <a:cxn ang="T107">
                      <a:pos x="T58" y="T59"/>
                    </a:cxn>
                    <a:cxn ang="T108">
                      <a:pos x="T60" y="T61"/>
                    </a:cxn>
                    <a:cxn ang="T109">
                      <a:pos x="T62" y="T63"/>
                    </a:cxn>
                    <a:cxn ang="T110">
                      <a:pos x="T64" y="T65"/>
                    </a:cxn>
                    <a:cxn ang="T111">
                      <a:pos x="T66" y="T67"/>
                    </a:cxn>
                    <a:cxn ang="T112">
                      <a:pos x="T68" y="T69"/>
                    </a:cxn>
                    <a:cxn ang="T113">
                      <a:pos x="T70" y="T71"/>
                    </a:cxn>
                    <a:cxn ang="T114">
                      <a:pos x="T72" y="T73"/>
                    </a:cxn>
                    <a:cxn ang="T115">
                      <a:pos x="T74" y="T75"/>
                    </a:cxn>
                    <a:cxn ang="T116">
                      <a:pos x="T76" y="T77"/>
                    </a:cxn>
                  </a:cxnLst>
                  <a:rect l="T117" t="T118" r="T119" b="T120"/>
                  <a:pathLst>
                    <a:path w="2150" h="1804">
                      <a:moveTo>
                        <a:pt x="582" y="239"/>
                      </a:moveTo>
                      <a:lnTo>
                        <a:pt x="606" y="129"/>
                      </a:lnTo>
                      <a:lnTo>
                        <a:pt x="607" y="129"/>
                      </a:lnTo>
                      <a:lnTo>
                        <a:pt x="611" y="128"/>
                      </a:lnTo>
                      <a:lnTo>
                        <a:pt x="616" y="125"/>
                      </a:lnTo>
                      <a:lnTo>
                        <a:pt x="623" y="123"/>
                      </a:lnTo>
                      <a:lnTo>
                        <a:pt x="633" y="120"/>
                      </a:lnTo>
                      <a:lnTo>
                        <a:pt x="645" y="115"/>
                      </a:lnTo>
                      <a:lnTo>
                        <a:pt x="659" y="112"/>
                      </a:lnTo>
                      <a:lnTo>
                        <a:pt x="676" y="107"/>
                      </a:lnTo>
                      <a:lnTo>
                        <a:pt x="694" y="101"/>
                      </a:lnTo>
                      <a:lnTo>
                        <a:pt x="715" y="95"/>
                      </a:lnTo>
                      <a:lnTo>
                        <a:pt x="738" y="90"/>
                      </a:lnTo>
                      <a:lnTo>
                        <a:pt x="763" y="84"/>
                      </a:lnTo>
                      <a:lnTo>
                        <a:pt x="790" y="78"/>
                      </a:lnTo>
                      <a:lnTo>
                        <a:pt x="820" y="71"/>
                      </a:lnTo>
                      <a:lnTo>
                        <a:pt x="852" y="64"/>
                      </a:lnTo>
                      <a:lnTo>
                        <a:pt x="886" y="59"/>
                      </a:lnTo>
                      <a:lnTo>
                        <a:pt x="922" y="52"/>
                      </a:lnTo>
                      <a:lnTo>
                        <a:pt x="961" y="46"/>
                      </a:lnTo>
                      <a:lnTo>
                        <a:pt x="1002" y="40"/>
                      </a:lnTo>
                      <a:lnTo>
                        <a:pt x="1044" y="35"/>
                      </a:lnTo>
                      <a:lnTo>
                        <a:pt x="1090" y="29"/>
                      </a:lnTo>
                      <a:lnTo>
                        <a:pt x="1138" y="23"/>
                      </a:lnTo>
                      <a:lnTo>
                        <a:pt x="1187" y="18"/>
                      </a:lnTo>
                      <a:lnTo>
                        <a:pt x="1240" y="14"/>
                      </a:lnTo>
                      <a:lnTo>
                        <a:pt x="1294" y="10"/>
                      </a:lnTo>
                      <a:lnTo>
                        <a:pt x="1350" y="7"/>
                      </a:lnTo>
                      <a:lnTo>
                        <a:pt x="1410" y="4"/>
                      </a:lnTo>
                      <a:lnTo>
                        <a:pt x="1470" y="1"/>
                      </a:lnTo>
                      <a:lnTo>
                        <a:pt x="1535" y="0"/>
                      </a:lnTo>
                      <a:lnTo>
                        <a:pt x="1601" y="0"/>
                      </a:lnTo>
                      <a:lnTo>
                        <a:pt x="1668" y="0"/>
                      </a:lnTo>
                      <a:lnTo>
                        <a:pt x="1739" y="1"/>
                      </a:lnTo>
                      <a:lnTo>
                        <a:pt x="1816" y="44"/>
                      </a:lnTo>
                      <a:lnTo>
                        <a:pt x="1799" y="248"/>
                      </a:lnTo>
                      <a:lnTo>
                        <a:pt x="1804" y="251"/>
                      </a:lnTo>
                      <a:lnTo>
                        <a:pt x="1820" y="259"/>
                      </a:lnTo>
                      <a:lnTo>
                        <a:pt x="1842" y="272"/>
                      </a:lnTo>
                      <a:lnTo>
                        <a:pt x="1868" y="292"/>
                      </a:lnTo>
                      <a:lnTo>
                        <a:pt x="1896" y="318"/>
                      </a:lnTo>
                      <a:lnTo>
                        <a:pt x="1920" y="351"/>
                      </a:lnTo>
                      <a:lnTo>
                        <a:pt x="1939" y="390"/>
                      </a:lnTo>
                      <a:lnTo>
                        <a:pt x="1951" y="436"/>
                      </a:lnTo>
                      <a:lnTo>
                        <a:pt x="2125" y="593"/>
                      </a:lnTo>
                      <a:lnTo>
                        <a:pt x="2078" y="1009"/>
                      </a:lnTo>
                      <a:lnTo>
                        <a:pt x="1799" y="1149"/>
                      </a:lnTo>
                      <a:lnTo>
                        <a:pt x="2129" y="1247"/>
                      </a:lnTo>
                      <a:lnTo>
                        <a:pt x="2131" y="1251"/>
                      </a:lnTo>
                      <a:lnTo>
                        <a:pt x="2137" y="1264"/>
                      </a:lnTo>
                      <a:lnTo>
                        <a:pt x="2143" y="1284"/>
                      </a:lnTo>
                      <a:lnTo>
                        <a:pt x="2149" y="1310"/>
                      </a:lnTo>
                      <a:lnTo>
                        <a:pt x="2150" y="1342"/>
                      </a:lnTo>
                      <a:lnTo>
                        <a:pt x="2147" y="1380"/>
                      </a:lnTo>
                      <a:lnTo>
                        <a:pt x="2136" y="1423"/>
                      </a:lnTo>
                      <a:lnTo>
                        <a:pt x="2117" y="1468"/>
                      </a:lnTo>
                      <a:lnTo>
                        <a:pt x="1244" y="1804"/>
                      </a:lnTo>
                      <a:lnTo>
                        <a:pt x="0" y="1413"/>
                      </a:lnTo>
                      <a:lnTo>
                        <a:pt x="22" y="1367"/>
                      </a:lnTo>
                      <a:lnTo>
                        <a:pt x="212" y="1302"/>
                      </a:lnTo>
                      <a:lnTo>
                        <a:pt x="212" y="248"/>
                      </a:lnTo>
                      <a:lnTo>
                        <a:pt x="213" y="247"/>
                      </a:lnTo>
                      <a:lnTo>
                        <a:pt x="217" y="244"/>
                      </a:lnTo>
                      <a:lnTo>
                        <a:pt x="223" y="240"/>
                      </a:lnTo>
                      <a:lnTo>
                        <a:pt x="232" y="234"/>
                      </a:lnTo>
                      <a:lnTo>
                        <a:pt x="245" y="228"/>
                      </a:lnTo>
                      <a:lnTo>
                        <a:pt x="258" y="221"/>
                      </a:lnTo>
                      <a:lnTo>
                        <a:pt x="276" y="214"/>
                      </a:lnTo>
                      <a:lnTo>
                        <a:pt x="294" y="207"/>
                      </a:lnTo>
                      <a:lnTo>
                        <a:pt x="316" y="201"/>
                      </a:lnTo>
                      <a:lnTo>
                        <a:pt x="340" y="197"/>
                      </a:lnTo>
                      <a:lnTo>
                        <a:pt x="366" y="194"/>
                      </a:lnTo>
                      <a:lnTo>
                        <a:pt x="393" y="192"/>
                      </a:lnTo>
                      <a:lnTo>
                        <a:pt x="424" y="193"/>
                      </a:lnTo>
                      <a:lnTo>
                        <a:pt x="457" y="197"/>
                      </a:lnTo>
                      <a:lnTo>
                        <a:pt x="493" y="203"/>
                      </a:lnTo>
                      <a:lnTo>
                        <a:pt x="529" y="214"/>
                      </a:lnTo>
                      <a:lnTo>
                        <a:pt x="582" y="239"/>
                      </a:lnTo>
                      <a:close/>
                    </a:path>
                  </a:pathLst>
                </a:cu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528" name="Freeform 715"/>
                <p:cNvSpPr>
                  <a:spLocks/>
                </p:cNvSpPr>
                <p:nvPr/>
              </p:nvSpPr>
              <p:spPr bwMode="auto">
                <a:xfrm>
                  <a:off x="4894" y="1857"/>
                  <a:ext cx="98" cy="112"/>
                </a:xfrm>
                <a:custGeom>
                  <a:avLst/>
                  <a:gdLst>
                    <a:gd name="T0" fmla="*/ 0 w 690"/>
                    <a:gd name="T1" fmla="*/ 0 h 782"/>
                    <a:gd name="T2" fmla="*/ 0 w 690"/>
                    <a:gd name="T3" fmla="*/ 0 h 782"/>
                    <a:gd name="T4" fmla="*/ 0 w 690"/>
                    <a:gd name="T5" fmla="*/ 0 h 782"/>
                    <a:gd name="T6" fmla="*/ 0 w 690"/>
                    <a:gd name="T7" fmla="*/ 0 h 782"/>
                    <a:gd name="T8" fmla="*/ 0 w 690"/>
                    <a:gd name="T9" fmla="*/ 0 h 782"/>
                    <a:gd name="T10" fmla="*/ 0 w 690"/>
                    <a:gd name="T11" fmla="*/ 0 h 782"/>
                    <a:gd name="T12" fmla="*/ 0 w 690"/>
                    <a:gd name="T13" fmla="*/ 0 h 782"/>
                    <a:gd name="T14" fmla="*/ 0 w 690"/>
                    <a:gd name="T15" fmla="*/ 0 h 782"/>
                    <a:gd name="T16" fmla="*/ 0 w 690"/>
                    <a:gd name="T17" fmla="*/ 0 h 782"/>
                    <a:gd name="T18" fmla="*/ 0 w 690"/>
                    <a:gd name="T19" fmla="*/ 0 h 782"/>
                    <a:gd name="T20" fmla="*/ 0 w 690"/>
                    <a:gd name="T21" fmla="*/ 0 h 782"/>
                    <a:gd name="T22" fmla="*/ 0 w 690"/>
                    <a:gd name="T23" fmla="*/ 0 h 782"/>
                    <a:gd name="T24" fmla="*/ 0 w 690"/>
                    <a:gd name="T25" fmla="*/ 0 h 782"/>
                    <a:gd name="T26" fmla="*/ 0 w 690"/>
                    <a:gd name="T27" fmla="*/ 0 h 782"/>
                    <a:gd name="T28" fmla="*/ 0 w 690"/>
                    <a:gd name="T29" fmla="*/ 0 h 782"/>
                    <a:gd name="T30" fmla="*/ 0 w 690"/>
                    <a:gd name="T31" fmla="*/ 0 h 782"/>
                    <a:gd name="T32" fmla="*/ 0 w 690"/>
                    <a:gd name="T33" fmla="*/ 0 h 782"/>
                    <a:gd name="T34" fmla="*/ 0 w 690"/>
                    <a:gd name="T35" fmla="*/ 0 h 782"/>
                    <a:gd name="T36" fmla="*/ 0 w 690"/>
                    <a:gd name="T37" fmla="*/ 0 h 782"/>
                    <a:gd name="T38" fmla="*/ 0 w 690"/>
                    <a:gd name="T39" fmla="*/ 0 h 782"/>
                    <a:gd name="T40" fmla="*/ 0 w 690"/>
                    <a:gd name="T41" fmla="*/ 0 h 782"/>
                    <a:gd name="T42" fmla="*/ 0 w 690"/>
                    <a:gd name="T43" fmla="*/ 0 h 782"/>
                    <a:gd name="T44" fmla="*/ 0 w 690"/>
                    <a:gd name="T45" fmla="*/ 0 h 782"/>
                    <a:gd name="T46" fmla="*/ 0 w 690"/>
                    <a:gd name="T47" fmla="*/ 0 h 782"/>
                    <a:gd name="T48" fmla="*/ 0 w 690"/>
                    <a:gd name="T49" fmla="*/ 0 h 782"/>
                    <a:gd name="T50" fmla="*/ 0 w 690"/>
                    <a:gd name="T51" fmla="*/ 0 h 782"/>
                    <a:gd name="T52" fmla="*/ 0 w 690"/>
                    <a:gd name="T53" fmla="*/ 0 h 782"/>
                    <a:gd name="T54" fmla="*/ 0 w 690"/>
                    <a:gd name="T55" fmla="*/ 0 h 782"/>
                    <a:gd name="T56" fmla="*/ 0 w 690"/>
                    <a:gd name="T57" fmla="*/ 0 h 782"/>
                    <a:gd name="T58" fmla="*/ 0 w 690"/>
                    <a:gd name="T59" fmla="*/ 0 h 782"/>
                    <a:gd name="T60" fmla="*/ 0 w 690"/>
                    <a:gd name="T61" fmla="*/ 0 h 782"/>
                    <a:gd name="T62" fmla="*/ 0 w 690"/>
                    <a:gd name="T63" fmla="*/ 0 h 782"/>
                    <a:gd name="T64" fmla="*/ 0 w 690"/>
                    <a:gd name="T65" fmla="*/ 0 h 782"/>
                    <a:gd name="T66" fmla="*/ 0 w 690"/>
                    <a:gd name="T67" fmla="*/ 0 h 782"/>
                    <a:gd name="T68" fmla="*/ 0 w 690"/>
                    <a:gd name="T69" fmla="*/ 0 h 782"/>
                    <a:gd name="T70" fmla="*/ 0 w 690"/>
                    <a:gd name="T71" fmla="*/ 0 h 782"/>
                    <a:gd name="T72" fmla="*/ 0 w 690"/>
                    <a:gd name="T73" fmla="*/ 0 h 782"/>
                    <a:gd name="T74" fmla="*/ 0 w 690"/>
                    <a:gd name="T75" fmla="*/ 0 h 782"/>
                    <a:gd name="T76" fmla="*/ 0 w 690"/>
                    <a:gd name="T77" fmla="*/ 0 h 782"/>
                    <a:gd name="T78" fmla="*/ 0 w 690"/>
                    <a:gd name="T79" fmla="*/ 0 h 782"/>
                    <a:gd name="T80" fmla="*/ 0 w 690"/>
                    <a:gd name="T81" fmla="*/ 0 h 782"/>
                    <a:gd name="T82" fmla="*/ 0 w 690"/>
                    <a:gd name="T83" fmla="*/ 0 h 782"/>
                    <a:gd name="T84" fmla="*/ 0 w 690"/>
                    <a:gd name="T85" fmla="*/ 0 h 782"/>
                    <a:gd name="T86" fmla="*/ 0 w 690"/>
                    <a:gd name="T87" fmla="*/ 0 h 782"/>
                    <a:gd name="T88" fmla="*/ 0 w 690"/>
                    <a:gd name="T89" fmla="*/ 0 h 782"/>
                    <a:gd name="T90" fmla="*/ 0 w 690"/>
                    <a:gd name="T91" fmla="*/ 0 h 782"/>
                    <a:gd name="T92" fmla="*/ 0 w 690"/>
                    <a:gd name="T93" fmla="*/ 0 h 782"/>
                    <a:gd name="T94" fmla="*/ 0 w 690"/>
                    <a:gd name="T95" fmla="*/ 0 h 782"/>
                    <a:gd name="T96" fmla="*/ 0 w 690"/>
                    <a:gd name="T97" fmla="*/ 0 h 782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w 690"/>
                    <a:gd name="T148" fmla="*/ 0 h 782"/>
                    <a:gd name="T149" fmla="*/ 690 w 690"/>
                    <a:gd name="T150" fmla="*/ 782 h 782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T147" t="T148" r="T149" b="T150"/>
                  <a:pathLst>
                    <a:path w="690" h="782">
                      <a:moveTo>
                        <a:pt x="684" y="29"/>
                      </a:moveTo>
                      <a:lnTo>
                        <a:pt x="681" y="28"/>
                      </a:lnTo>
                      <a:lnTo>
                        <a:pt x="670" y="25"/>
                      </a:lnTo>
                      <a:lnTo>
                        <a:pt x="652" y="21"/>
                      </a:lnTo>
                      <a:lnTo>
                        <a:pt x="628" y="16"/>
                      </a:lnTo>
                      <a:lnTo>
                        <a:pt x="600" y="11"/>
                      </a:lnTo>
                      <a:lnTo>
                        <a:pt x="566" y="7"/>
                      </a:lnTo>
                      <a:lnTo>
                        <a:pt x="527" y="3"/>
                      </a:lnTo>
                      <a:lnTo>
                        <a:pt x="483" y="1"/>
                      </a:lnTo>
                      <a:lnTo>
                        <a:pt x="436" y="0"/>
                      </a:lnTo>
                      <a:lnTo>
                        <a:pt x="386" y="2"/>
                      </a:lnTo>
                      <a:lnTo>
                        <a:pt x="333" y="7"/>
                      </a:lnTo>
                      <a:lnTo>
                        <a:pt x="277" y="16"/>
                      </a:lnTo>
                      <a:lnTo>
                        <a:pt x="221" y="28"/>
                      </a:lnTo>
                      <a:lnTo>
                        <a:pt x="163" y="45"/>
                      </a:lnTo>
                      <a:lnTo>
                        <a:pt x="104" y="65"/>
                      </a:lnTo>
                      <a:lnTo>
                        <a:pt x="44" y="93"/>
                      </a:lnTo>
                      <a:lnTo>
                        <a:pt x="40" y="108"/>
                      </a:lnTo>
                      <a:lnTo>
                        <a:pt x="29" y="150"/>
                      </a:lnTo>
                      <a:lnTo>
                        <a:pt x="17" y="216"/>
                      </a:lnTo>
                      <a:lnTo>
                        <a:pt x="5" y="301"/>
                      </a:lnTo>
                      <a:lnTo>
                        <a:pt x="0" y="402"/>
                      </a:lnTo>
                      <a:lnTo>
                        <a:pt x="4" y="516"/>
                      </a:lnTo>
                      <a:lnTo>
                        <a:pt x="21" y="638"/>
                      </a:lnTo>
                      <a:lnTo>
                        <a:pt x="57" y="763"/>
                      </a:lnTo>
                      <a:lnTo>
                        <a:pt x="60" y="763"/>
                      </a:lnTo>
                      <a:lnTo>
                        <a:pt x="69" y="762"/>
                      </a:lnTo>
                      <a:lnTo>
                        <a:pt x="84" y="759"/>
                      </a:lnTo>
                      <a:lnTo>
                        <a:pt x="105" y="758"/>
                      </a:lnTo>
                      <a:lnTo>
                        <a:pt x="131" y="756"/>
                      </a:lnTo>
                      <a:lnTo>
                        <a:pt x="162" y="754"/>
                      </a:lnTo>
                      <a:lnTo>
                        <a:pt x="198" y="753"/>
                      </a:lnTo>
                      <a:lnTo>
                        <a:pt x="239" y="751"/>
                      </a:lnTo>
                      <a:lnTo>
                        <a:pt x="283" y="750"/>
                      </a:lnTo>
                      <a:lnTo>
                        <a:pt x="331" y="751"/>
                      </a:lnTo>
                      <a:lnTo>
                        <a:pt x="384" y="753"/>
                      </a:lnTo>
                      <a:lnTo>
                        <a:pt x="440" y="755"/>
                      </a:lnTo>
                      <a:lnTo>
                        <a:pt x="498" y="759"/>
                      </a:lnTo>
                      <a:lnTo>
                        <a:pt x="560" y="765"/>
                      </a:lnTo>
                      <a:lnTo>
                        <a:pt x="624" y="773"/>
                      </a:lnTo>
                      <a:lnTo>
                        <a:pt x="690" y="782"/>
                      </a:lnTo>
                      <a:lnTo>
                        <a:pt x="687" y="759"/>
                      </a:lnTo>
                      <a:lnTo>
                        <a:pt x="680" y="697"/>
                      </a:lnTo>
                      <a:lnTo>
                        <a:pt x="670" y="604"/>
                      </a:lnTo>
                      <a:lnTo>
                        <a:pt x="662" y="492"/>
                      </a:lnTo>
                      <a:lnTo>
                        <a:pt x="656" y="368"/>
                      </a:lnTo>
                      <a:lnTo>
                        <a:pt x="656" y="244"/>
                      </a:lnTo>
                      <a:lnTo>
                        <a:pt x="665" y="128"/>
                      </a:lnTo>
                      <a:lnTo>
                        <a:pt x="684" y="29"/>
                      </a:lnTo>
                      <a:close/>
                    </a:path>
                  </a:pathLst>
                </a:cu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529" name="Freeform 716"/>
                <p:cNvSpPr>
                  <a:spLocks/>
                </p:cNvSpPr>
                <p:nvPr/>
              </p:nvSpPr>
              <p:spPr bwMode="auto">
                <a:xfrm>
                  <a:off x="4904" y="1888"/>
                  <a:ext cx="163" cy="111"/>
                </a:xfrm>
                <a:custGeom>
                  <a:avLst/>
                  <a:gdLst>
                    <a:gd name="T0" fmla="*/ 0 w 1139"/>
                    <a:gd name="T1" fmla="*/ 0 h 778"/>
                    <a:gd name="T2" fmla="*/ 0 w 1139"/>
                    <a:gd name="T3" fmla="*/ 0 h 778"/>
                    <a:gd name="T4" fmla="*/ 0 w 1139"/>
                    <a:gd name="T5" fmla="*/ 0 h 778"/>
                    <a:gd name="T6" fmla="*/ 0 w 1139"/>
                    <a:gd name="T7" fmla="*/ 0 h 778"/>
                    <a:gd name="T8" fmla="*/ 0 w 1139"/>
                    <a:gd name="T9" fmla="*/ 0 h 778"/>
                    <a:gd name="T10" fmla="*/ 0 w 1139"/>
                    <a:gd name="T11" fmla="*/ 0 h 778"/>
                    <a:gd name="T12" fmla="*/ 0 w 1139"/>
                    <a:gd name="T13" fmla="*/ 0 h 778"/>
                    <a:gd name="T14" fmla="*/ 0 w 1139"/>
                    <a:gd name="T15" fmla="*/ 0 h 778"/>
                    <a:gd name="T16" fmla="*/ 0 w 1139"/>
                    <a:gd name="T17" fmla="*/ 0 h 778"/>
                    <a:gd name="T18" fmla="*/ 0 w 1139"/>
                    <a:gd name="T19" fmla="*/ 0 h 778"/>
                    <a:gd name="T20" fmla="*/ 0 w 1139"/>
                    <a:gd name="T21" fmla="*/ 0 h 778"/>
                    <a:gd name="T22" fmla="*/ 0 w 1139"/>
                    <a:gd name="T23" fmla="*/ 0 h 778"/>
                    <a:gd name="T24" fmla="*/ 0 w 1139"/>
                    <a:gd name="T25" fmla="*/ 0 h 778"/>
                    <a:gd name="T26" fmla="*/ 0 w 1139"/>
                    <a:gd name="T27" fmla="*/ 0 h 778"/>
                    <a:gd name="T28" fmla="*/ 0 w 1139"/>
                    <a:gd name="T29" fmla="*/ 0 h 778"/>
                    <a:gd name="T30" fmla="*/ 0 w 1139"/>
                    <a:gd name="T31" fmla="*/ 0 h 778"/>
                    <a:gd name="T32" fmla="*/ 0 w 1139"/>
                    <a:gd name="T33" fmla="*/ 0 h 778"/>
                    <a:gd name="T34" fmla="*/ 0 w 1139"/>
                    <a:gd name="T35" fmla="*/ 0 h 778"/>
                    <a:gd name="T36" fmla="*/ 0 w 1139"/>
                    <a:gd name="T37" fmla="*/ 0 h 778"/>
                    <a:gd name="T38" fmla="*/ 0 w 1139"/>
                    <a:gd name="T39" fmla="*/ 0 h 778"/>
                    <a:gd name="T40" fmla="*/ 0 w 1139"/>
                    <a:gd name="T41" fmla="*/ 0 h 778"/>
                    <a:gd name="T42" fmla="*/ 0 w 1139"/>
                    <a:gd name="T43" fmla="*/ 0 h 778"/>
                    <a:gd name="T44" fmla="*/ 0 w 1139"/>
                    <a:gd name="T45" fmla="*/ 0 h 778"/>
                    <a:gd name="T46" fmla="*/ 0 w 1139"/>
                    <a:gd name="T47" fmla="*/ 0 h 778"/>
                    <a:gd name="T48" fmla="*/ 0 w 1139"/>
                    <a:gd name="T49" fmla="*/ 0 h 778"/>
                    <a:gd name="T50" fmla="*/ 0 w 1139"/>
                    <a:gd name="T51" fmla="*/ 0 h 778"/>
                    <a:gd name="T52" fmla="*/ 0 w 1139"/>
                    <a:gd name="T53" fmla="*/ 0 h 778"/>
                    <a:gd name="T54" fmla="*/ 0 w 1139"/>
                    <a:gd name="T55" fmla="*/ 0 h 778"/>
                    <a:gd name="T56" fmla="*/ 0 w 1139"/>
                    <a:gd name="T57" fmla="*/ 0 h 778"/>
                    <a:gd name="T58" fmla="*/ 0 w 1139"/>
                    <a:gd name="T59" fmla="*/ 0 h 778"/>
                    <a:gd name="T60" fmla="*/ 0 w 1139"/>
                    <a:gd name="T61" fmla="*/ 0 h 778"/>
                    <a:gd name="T62" fmla="*/ 0 w 1139"/>
                    <a:gd name="T63" fmla="*/ 0 h 778"/>
                    <a:gd name="T64" fmla="*/ 0 w 1139"/>
                    <a:gd name="T65" fmla="*/ 0 h 778"/>
                    <a:gd name="T66" fmla="*/ 0 w 1139"/>
                    <a:gd name="T67" fmla="*/ 0 h 778"/>
                    <a:gd name="T68" fmla="*/ 0 w 1139"/>
                    <a:gd name="T69" fmla="*/ 0 h 778"/>
                    <a:gd name="T70" fmla="*/ 0 w 1139"/>
                    <a:gd name="T71" fmla="*/ 0 h 778"/>
                    <a:gd name="T72" fmla="*/ 0 w 1139"/>
                    <a:gd name="T73" fmla="*/ 0 h 778"/>
                    <a:gd name="T74" fmla="*/ 0 w 1139"/>
                    <a:gd name="T75" fmla="*/ 0 h 778"/>
                    <a:gd name="T76" fmla="*/ 0 w 1139"/>
                    <a:gd name="T77" fmla="*/ 0 h 778"/>
                    <a:gd name="T78" fmla="*/ 0 w 1139"/>
                    <a:gd name="T79" fmla="*/ 0 h 778"/>
                    <a:gd name="T80" fmla="*/ 0 w 1139"/>
                    <a:gd name="T81" fmla="*/ 0 h 778"/>
                    <a:gd name="T82" fmla="*/ 0 w 1139"/>
                    <a:gd name="T83" fmla="*/ 0 h 778"/>
                    <a:gd name="T84" fmla="*/ 0 w 1139"/>
                    <a:gd name="T85" fmla="*/ 0 h 778"/>
                    <a:gd name="T86" fmla="*/ 0 w 1139"/>
                    <a:gd name="T87" fmla="*/ 0 h 778"/>
                    <a:gd name="T88" fmla="*/ 0 w 1139"/>
                    <a:gd name="T89" fmla="*/ 0 h 778"/>
                    <a:gd name="T90" fmla="*/ 0 w 1139"/>
                    <a:gd name="T91" fmla="*/ 0 h 778"/>
                    <a:gd name="T92" fmla="*/ 0 w 1139"/>
                    <a:gd name="T93" fmla="*/ 0 h 778"/>
                    <a:gd name="T94" fmla="*/ 0 w 1139"/>
                    <a:gd name="T95" fmla="*/ 0 h 778"/>
                    <a:gd name="T96" fmla="*/ 0 w 1139"/>
                    <a:gd name="T97" fmla="*/ 0 h 778"/>
                    <a:gd name="T98" fmla="*/ 0 w 1139"/>
                    <a:gd name="T99" fmla="*/ 0 h 778"/>
                    <a:gd name="T100" fmla="*/ 0 w 1139"/>
                    <a:gd name="T101" fmla="*/ 0 h 778"/>
                    <a:gd name="T102" fmla="*/ 0 w 1139"/>
                    <a:gd name="T103" fmla="*/ 0 h 778"/>
                    <a:gd name="T104" fmla="*/ 0 w 1139"/>
                    <a:gd name="T105" fmla="*/ 0 h 778"/>
                    <a:gd name="T106" fmla="*/ 0 w 1139"/>
                    <a:gd name="T107" fmla="*/ 0 h 778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w 1139"/>
                    <a:gd name="T163" fmla="*/ 0 h 778"/>
                    <a:gd name="T164" fmla="*/ 1139 w 1139"/>
                    <a:gd name="T165" fmla="*/ 778 h 778"/>
                  </a:gdLst>
                  <a:ahLst/>
                  <a:cxnLst>
                    <a:cxn ang="T108">
                      <a:pos x="T0" y="T1"/>
                    </a:cxn>
                    <a:cxn ang="T109">
                      <a:pos x="T2" y="T3"/>
                    </a:cxn>
                    <a:cxn ang="T110">
                      <a:pos x="T4" y="T5"/>
                    </a:cxn>
                    <a:cxn ang="T111">
                      <a:pos x="T6" y="T7"/>
                    </a:cxn>
                    <a:cxn ang="T112">
                      <a:pos x="T8" y="T9"/>
                    </a:cxn>
                    <a:cxn ang="T113">
                      <a:pos x="T10" y="T11"/>
                    </a:cxn>
                    <a:cxn ang="T114">
                      <a:pos x="T12" y="T13"/>
                    </a:cxn>
                    <a:cxn ang="T115">
                      <a:pos x="T14" y="T15"/>
                    </a:cxn>
                    <a:cxn ang="T116">
                      <a:pos x="T16" y="T17"/>
                    </a:cxn>
                    <a:cxn ang="T117">
                      <a:pos x="T18" y="T19"/>
                    </a:cxn>
                    <a:cxn ang="T118">
                      <a:pos x="T20" y="T21"/>
                    </a:cxn>
                    <a:cxn ang="T119">
                      <a:pos x="T22" y="T23"/>
                    </a:cxn>
                    <a:cxn ang="T120">
                      <a:pos x="T24" y="T25"/>
                    </a:cxn>
                    <a:cxn ang="T121">
                      <a:pos x="T26" y="T27"/>
                    </a:cxn>
                    <a:cxn ang="T122">
                      <a:pos x="T28" y="T29"/>
                    </a:cxn>
                    <a:cxn ang="T123">
                      <a:pos x="T30" y="T31"/>
                    </a:cxn>
                    <a:cxn ang="T124">
                      <a:pos x="T32" y="T33"/>
                    </a:cxn>
                    <a:cxn ang="T125">
                      <a:pos x="T34" y="T35"/>
                    </a:cxn>
                    <a:cxn ang="T126">
                      <a:pos x="T36" y="T37"/>
                    </a:cxn>
                    <a:cxn ang="T127">
                      <a:pos x="T38" y="T39"/>
                    </a:cxn>
                    <a:cxn ang="T128">
                      <a:pos x="T40" y="T41"/>
                    </a:cxn>
                    <a:cxn ang="T129">
                      <a:pos x="T42" y="T43"/>
                    </a:cxn>
                    <a:cxn ang="T130">
                      <a:pos x="T44" y="T45"/>
                    </a:cxn>
                    <a:cxn ang="T131">
                      <a:pos x="T46" y="T47"/>
                    </a:cxn>
                    <a:cxn ang="T132">
                      <a:pos x="T48" y="T49"/>
                    </a:cxn>
                    <a:cxn ang="T133">
                      <a:pos x="T50" y="T51"/>
                    </a:cxn>
                    <a:cxn ang="T134">
                      <a:pos x="T52" y="T53"/>
                    </a:cxn>
                    <a:cxn ang="T135">
                      <a:pos x="T54" y="T55"/>
                    </a:cxn>
                    <a:cxn ang="T136">
                      <a:pos x="T56" y="T57"/>
                    </a:cxn>
                    <a:cxn ang="T137">
                      <a:pos x="T58" y="T59"/>
                    </a:cxn>
                    <a:cxn ang="T138">
                      <a:pos x="T60" y="T61"/>
                    </a:cxn>
                    <a:cxn ang="T139">
                      <a:pos x="T62" y="T63"/>
                    </a:cxn>
                    <a:cxn ang="T140">
                      <a:pos x="T64" y="T65"/>
                    </a:cxn>
                    <a:cxn ang="T141">
                      <a:pos x="T66" y="T67"/>
                    </a:cxn>
                    <a:cxn ang="T142">
                      <a:pos x="T68" y="T69"/>
                    </a:cxn>
                    <a:cxn ang="T143">
                      <a:pos x="T70" y="T71"/>
                    </a:cxn>
                    <a:cxn ang="T144">
                      <a:pos x="T72" y="T73"/>
                    </a:cxn>
                    <a:cxn ang="T145">
                      <a:pos x="T74" y="T75"/>
                    </a:cxn>
                    <a:cxn ang="T146">
                      <a:pos x="T76" y="T77"/>
                    </a:cxn>
                    <a:cxn ang="T147">
                      <a:pos x="T78" y="T79"/>
                    </a:cxn>
                    <a:cxn ang="T148">
                      <a:pos x="T80" y="T81"/>
                    </a:cxn>
                    <a:cxn ang="T149">
                      <a:pos x="T82" y="T83"/>
                    </a:cxn>
                    <a:cxn ang="T150">
                      <a:pos x="T84" y="T85"/>
                    </a:cxn>
                    <a:cxn ang="T151">
                      <a:pos x="T86" y="T87"/>
                    </a:cxn>
                    <a:cxn ang="T152">
                      <a:pos x="T88" y="T89"/>
                    </a:cxn>
                    <a:cxn ang="T153">
                      <a:pos x="T90" y="T91"/>
                    </a:cxn>
                    <a:cxn ang="T154">
                      <a:pos x="T92" y="T93"/>
                    </a:cxn>
                    <a:cxn ang="T155">
                      <a:pos x="T94" y="T95"/>
                    </a:cxn>
                    <a:cxn ang="T156">
                      <a:pos x="T96" y="T97"/>
                    </a:cxn>
                    <a:cxn ang="T157">
                      <a:pos x="T98" y="T99"/>
                    </a:cxn>
                    <a:cxn ang="T158">
                      <a:pos x="T100" y="T101"/>
                    </a:cxn>
                    <a:cxn ang="T159">
                      <a:pos x="T102" y="T103"/>
                    </a:cxn>
                    <a:cxn ang="T160">
                      <a:pos x="T104" y="T105"/>
                    </a:cxn>
                    <a:cxn ang="T161">
                      <a:pos x="T106" y="T107"/>
                    </a:cxn>
                  </a:cxnLst>
                  <a:rect l="T162" t="T163" r="T164" b="T165"/>
                  <a:pathLst>
                    <a:path w="1139" h="778">
                      <a:moveTo>
                        <a:pt x="7" y="587"/>
                      </a:moveTo>
                      <a:lnTo>
                        <a:pt x="0" y="682"/>
                      </a:lnTo>
                      <a:lnTo>
                        <a:pt x="742" y="778"/>
                      </a:lnTo>
                      <a:lnTo>
                        <a:pt x="748" y="775"/>
                      </a:lnTo>
                      <a:lnTo>
                        <a:pt x="763" y="767"/>
                      </a:lnTo>
                      <a:lnTo>
                        <a:pt x="787" y="755"/>
                      </a:lnTo>
                      <a:lnTo>
                        <a:pt x="816" y="737"/>
                      </a:lnTo>
                      <a:lnTo>
                        <a:pt x="852" y="714"/>
                      </a:lnTo>
                      <a:lnTo>
                        <a:pt x="891" y="686"/>
                      </a:lnTo>
                      <a:lnTo>
                        <a:pt x="932" y="652"/>
                      </a:lnTo>
                      <a:lnTo>
                        <a:pt x="973" y="613"/>
                      </a:lnTo>
                      <a:lnTo>
                        <a:pt x="1013" y="570"/>
                      </a:lnTo>
                      <a:lnTo>
                        <a:pt x="1051" y="521"/>
                      </a:lnTo>
                      <a:lnTo>
                        <a:pt x="1083" y="466"/>
                      </a:lnTo>
                      <a:lnTo>
                        <a:pt x="1109" y="406"/>
                      </a:lnTo>
                      <a:lnTo>
                        <a:pt x="1129" y="342"/>
                      </a:lnTo>
                      <a:lnTo>
                        <a:pt x="1139" y="271"/>
                      </a:lnTo>
                      <a:lnTo>
                        <a:pt x="1138" y="196"/>
                      </a:lnTo>
                      <a:lnTo>
                        <a:pt x="1124" y="115"/>
                      </a:lnTo>
                      <a:lnTo>
                        <a:pt x="1122" y="110"/>
                      </a:lnTo>
                      <a:lnTo>
                        <a:pt x="1115" y="97"/>
                      </a:lnTo>
                      <a:lnTo>
                        <a:pt x="1102" y="80"/>
                      </a:lnTo>
                      <a:lnTo>
                        <a:pt x="1086" y="59"/>
                      </a:lnTo>
                      <a:lnTo>
                        <a:pt x="1066" y="39"/>
                      </a:lnTo>
                      <a:lnTo>
                        <a:pt x="1041" y="20"/>
                      </a:lnTo>
                      <a:lnTo>
                        <a:pt x="1011" y="7"/>
                      </a:lnTo>
                      <a:lnTo>
                        <a:pt x="978" y="0"/>
                      </a:lnTo>
                      <a:lnTo>
                        <a:pt x="982" y="12"/>
                      </a:lnTo>
                      <a:lnTo>
                        <a:pt x="994" y="46"/>
                      </a:lnTo>
                      <a:lnTo>
                        <a:pt x="1007" y="100"/>
                      </a:lnTo>
                      <a:lnTo>
                        <a:pt x="1019" y="169"/>
                      </a:lnTo>
                      <a:lnTo>
                        <a:pt x="1022" y="252"/>
                      </a:lnTo>
                      <a:lnTo>
                        <a:pt x="1013" y="344"/>
                      </a:lnTo>
                      <a:lnTo>
                        <a:pt x="987" y="444"/>
                      </a:lnTo>
                      <a:lnTo>
                        <a:pt x="940" y="549"/>
                      </a:lnTo>
                      <a:lnTo>
                        <a:pt x="939" y="550"/>
                      </a:lnTo>
                      <a:lnTo>
                        <a:pt x="934" y="553"/>
                      </a:lnTo>
                      <a:lnTo>
                        <a:pt x="927" y="559"/>
                      </a:lnTo>
                      <a:lnTo>
                        <a:pt x="917" y="567"/>
                      </a:lnTo>
                      <a:lnTo>
                        <a:pt x="904" y="575"/>
                      </a:lnTo>
                      <a:lnTo>
                        <a:pt x="890" y="585"/>
                      </a:lnTo>
                      <a:lnTo>
                        <a:pt x="871" y="594"/>
                      </a:lnTo>
                      <a:lnTo>
                        <a:pt x="851" y="603"/>
                      </a:lnTo>
                      <a:lnTo>
                        <a:pt x="828" y="611"/>
                      </a:lnTo>
                      <a:lnTo>
                        <a:pt x="802" y="619"/>
                      </a:lnTo>
                      <a:lnTo>
                        <a:pt x="773" y="625"/>
                      </a:lnTo>
                      <a:lnTo>
                        <a:pt x="741" y="629"/>
                      </a:lnTo>
                      <a:lnTo>
                        <a:pt x="708" y="630"/>
                      </a:lnTo>
                      <a:lnTo>
                        <a:pt x="671" y="629"/>
                      </a:lnTo>
                      <a:lnTo>
                        <a:pt x="631" y="626"/>
                      </a:lnTo>
                      <a:lnTo>
                        <a:pt x="590" y="618"/>
                      </a:lnTo>
                      <a:lnTo>
                        <a:pt x="590" y="720"/>
                      </a:lnTo>
                      <a:lnTo>
                        <a:pt x="26" y="663"/>
                      </a:lnTo>
                      <a:lnTo>
                        <a:pt x="7" y="587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530" name="Freeform 717"/>
                <p:cNvSpPr>
                  <a:spLocks/>
                </p:cNvSpPr>
                <p:nvPr/>
              </p:nvSpPr>
              <p:spPr bwMode="auto">
                <a:xfrm>
                  <a:off x="4884" y="1997"/>
                  <a:ext cx="119" cy="38"/>
                </a:xfrm>
                <a:custGeom>
                  <a:avLst/>
                  <a:gdLst>
                    <a:gd name="T0" fmla="*/ 0 w 837"/>
                    <a:gd name="T1" fmla="*/ 0 h 269"/>
                    <a:gd name="T2" fmla="*/ 0 w 837"/>
                    <a:gd name="T3" fmla="*/ 0 h 269"/>
                    <a:gd name="T4" fmla="*/ 0 w 837"/>
                    <a:gd name="T5" fmla="*/ 0 h 269"/>
                    <a:gd name="T6" fmla="*/ 0 w 837"/>
                    <a:gd name="T7" fmla="*/ 0 h 269"/>
                    <a:gd name="T8" fmla="*/ 0 w 837"/>
                    <a:gd name="T9" fmla="*/ 0 h 26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837"/>
                    <a:gd name="T16" fmla="*/ 0 h 269"/>
                    <a:gd name="T17" fmla="*/ 837 w 837"/>
                    <a:gd name="T18" fmla="*/ 269 h 26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837" h="269">
                      <a:moveTo>
                        <a:pt x="837" y="96"/>
                      </a:moveTo>
                      <a:lnTo>
                        <a:pt x="12" y="0"/>
                      </a:lnTo>
                      <a:lnTo>
                        <a:pt x="0" y="96"/>
                      </a:lnTo>
                      <a:lnTo>
                        <a:pt x="812" y="269"/>
                      </a:lnTo>
                      <a:lnTo>
                        <a:pt x="837" y="9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531" name="Freeform 718"/>
                <p:cNvSpPr>
                  <a:spLocks/>
                </p:cNvSpPr>
                <p:nvPr/>
              </p:nvSpPr>
              <p:spPr bwMode="auto">
                <a:xfrm>
                  <a:off x="4943" y="2009"/>
                  <a:ext cx="51" cy="18"/>
                </a:xfrm>
                <a:custGeom>
                  <a:avLst/>
                  <a:gdLst>
                    <a:gd name="T0" fmla="*/ 0 w 358"/>
                    <a:gd name="T1" fmla="*/ 0 h 122"/>
                    <a:gd name="T2" fmla="*/ 0 w 358"/>
                    <a:gd name="T3" fmla="*/ 0 h 122"/>
                    <a:gd name="T4" fmla="*/ 0 w 358"/>
                    <a:gd name="T5" fmla="*/ 0 h 122"/>
                    <a:gd name="T6" fmla="*/ 0 w 358"/>
                    <a:gd name="T7" fmla="*/ 0 h 122"/>
                    <a:gd name="T8" fmla="*/ 0 w 358"/>
                    <a:gd name="T9" fmla="*/ 0 h 12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58"/>
                    <a:gd name="T16" fmla="*/ 0 h 122"/>
                    <a:gd name="T17" fmla="*/ 358 w 358"/>
                    <a:gd name="T18" fmla="*/ 122 h 12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58" h="122">
                      <a:moveTo>
                        <a:pt x="358" y="53"/>
                      </a:moveTo>
                      <a:lnTo>
                        <a:pt x="5" y="0"/>
                      </a:lnTo>
                      <a:lnTo>
                        <a:pt x="0" y="51"/>
                      </a:lnTo>
                      <a:lnTo>
                        <a:pt x="348" y="122"/>
                      </a:lnTo>
                      <a:lnTo>
                        <a:pt x="358" y="53"/>
                      </a:lnTo>
                      <a:close/>
                    </a:path>
                  </a:pathLst>
                </a:custGeom>
                <a:solidFill>
                  <a:srgbClr val="FF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532" name="Freeform 719"/>
                <p:cNvSpPr>
                  <a:spLocks/>
                </p:cNvSpPr>
                <p:nvPr/>
              </p:nvSpPr>
              <p:spPr bwMode="auto">
                <a:xfrm>
                  <a:off x="4891" y="2000"/>
                  <a:ext cx="34" cy="13"/>
                </a:xfrm>
                <a:custGeom>
                  <a:avLst/>
                  <a:gdLst>
                    <a:gd name="T0" fmla="*/ 0 w 239"/>
                    <a:gd name="T1" fmla="*/ 0 h 91"/>
                    <a:gd name="T2" fmla="*/ 0 w 239"/>
                    <a:gd name="T3" fmla="*/ 0 h 91"/>
                    <a:gd name="T4" fmla="*/ 0 w 239"/>
                    <a:gd name="T5" fmla="*/ 0 h 91"/>
                    <a:gd name="T6" fmla="*/ 0 w 239"/>
                    <a:gd name="T7" fmla="*/ 0 h 91"/>
                    <a:gd name="T8" fmla="*/ 0 w 239"/>
                    <a:gd name="T9" fmla="*/ 0 h 9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39"/>
                    <a:gd name="T16" fmla="*/ 0 h 91"/>
                    <a:gd name="T17" fmla="*/ 239 w 239"/>
                    <a:gd name="T18" fmla="*/ 91 h 9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39" h="91">
                      <a:moveTo>
                        <a:pt x="239" y="42"/>
                      </a:moveTo>
                      <a:lnTo>
                        <a:pt x="0" y="0"/>
                      </a:lnTo>
                      <a:lnTo>
                        <a:pt x="2" y="44"/>
                      </a:lnTo>
                      <a:lnTo>
                        <a:pt x="231" y="91"/>
                      </a:lnTo>
                      <a:lnTo>
                        <a:pt x="239" y="42"/>
                      </a:lnTo>
                      <a:close/>
                    </a:path>
                  </a:pathLst>
                </a:custGeom>
                <a:solidFill>
                  <a:srgbClr val="FF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533" name="Freeform 720"/>
                <p:cNvSpPr>
                  <a:spLocks/>
                </p:cNvSpPr>
                <p:nvPr/>
              </p:nvSpPr>
              <p:spPr bwMode="auto">
                <a:xfrm>
                  <a:off x="4805" y="2013"/>
                  <a:ext cx="202" cy="67"/>
                </a:xfrm>
                <a:custGeom>
                  <a:avLst/>
                  <a:gdLst>
                    <a:gd name="T0" fmla="*/ 0 w 1409"/>
                    <a:gd name="T1" fmla="*/ 0 h 466"/>
                    <a:gd name="T2" fmla="*/ 0 w 1409"/>
                    <a:gd name="T3" fmla="*/ 0 h 466"/>
                    <a:gd name="T4" fmla="*/ 0 w 1409"/>
                    <a:gd name="T5" fmla="*/ 0 h 466"/>
                    <a:gd name="T6" fmla="*/ 0 w 1409"/>
                    <a:gd name="T7" fmla="*/ 0 h 466"/>
                    <a:gd name="T8" fmla="*/ 0 w 1409"/>
                    <a:gd name="T9" fmla="*/ 0 h 466"/>
                    <a:gd name="T10" fmla="*/ 0 w 1409"/>
                    <a:gd name="T11" fmla="*/ 0 h 466"/>
                    <a:gd name="T12" fmla="*/ 0 w 1409"/>
                    <a:gd name="T13" fmla="*/ 0 h 466"/>
                    <a:gd name="T14" fmla="*/ 0 w 1409"/>
                    <a:gd name="T15" fmla="*/ 0 h 466"/>
                    <a:gd name="T16" fmla="*/ 0 w 1409"/>
                    <a:gd name="T17" fmla="*/ 0 h 466"/>
                    <a:gd name="T18" fmla="*/ 0 w 1409"/>
                    <a:gd name="T19" fmla="*/ 0 h 466"/>
                    <a:gd name="T20" fmla="*/ 0 w 1409"/>
                    <a:gd name="T21" fmla="*/ 0 h 466"/>
                    <a:gd name="T22" fmla="*/ 0 w 1409"/>
                    <a:gd name="T23" fmla="*/ 0 h 466"/>
                    <a:gd name="T24" fmla="*/ 0 w 1409"/>
                    <a:gd name="T25" fmla="*/ 0 h 466"/>
                    <a:gd name="T26" fmla="*/ 0 w 1409"/>
                    <a:gd name="T27" fmla="*/ 0 h 466"/>
                    <a:gd name="T28" fmla="*/ 0 w 1409"/>
                    <a:gd name="T29" fmla="*/ 0 h 466"/>
                    <a:gd name="T30" fmla="*/ 0 w 1409"/>
                    <a:gd name="T31" fmla="*/ 0 h 466"/>
                    <a:gd name="T32" fmla="*/ 0 w 1409"/>
                    <a:gd name="T33" fmla="*/ 0 h 466"/>
                    <a:gd name="T34" fmla="*/ 0 w 1409"/>
                    <a:gd name="T35" fmla="*/ 0 h 466"/>
                    <a:gd name="T36" fmla="*/ 0 w 1409"/>
                    <a:gd name="T37" fmla="*/ 0 h 466"/>
                    <a:gd name="T38" fmla="*/ 0 w 1409"/>
                    <a:gd name="T39" fmla="*/ 0 h 466"/>
                    <a:gd name="T40" fmla="*/ 0 w 1409"/>
                    <a:gd name="T41" fmla="*/ 0 h 466"/>
                    <a:gd name="T42" fmla="*/ 0 w 1409"/>
                    <a:gd name="T43" fmla="*/ 0 h 466"/>
                    <a:gd name="T44" fmla="*/ 0 w 1409"/>
                    <a:gd name="T45" fmla="*/ 0 h 466"/>
                    <a:gd name="T46" fmla="*/ 0 w 1409"/>
                    <a:gd name="T47" fmla="*/ 0 h 466"/>
                    <a:gd name="T48" fmla="*/ 0 w 1409"/>
                    <a:gd name="T49" fmla="*/ 0 h 466"/>
                    <a:gd name="T50" fmla="*/ 0 w 1409"/>
                    <a:gd name="T51" fmla="*/ 0 h 466"/>
                    <a:gd name="T52" fmla="*/ 0 w 1409"/>
                    <a:gd name="T53" fmla="*/ 0 h 466"/>
                    <a:gd name="T54" fmla="*/ 0 w 1409"/>
                    <a:gd name="T55" fmla="*/ 0 h 466"/>
                    <a:gd name="T56" fmla="*/ 0 w 1409"/>
                    <a:gd name="T57" fmla="*/ 0 h 466"/>
                    <a:gd name="T58" fmla="*/ 0 w 1409"/>
                    <a:gd name="T59" fmla="*/ 0 h 466"/>
                    <a:gd name="T60" fmla="*/ 0 w 1409"/>
                    <a:gd name="T61" fmla="*/ 0 h 466"/>
                    <a:gd name="T62" fmla="*/ 0 w 1409"/>
                    <a:gd name="T63" fmla="*/ 0 h 466"/>
                    <a:gd name="T64" fmla="*/ 0 w 1409"/>
                    <a:gd name="T65" fmla="*/ 0 h 466"/>
                    <a:gd name="T66" fmla="*/ 0 w 1409"/>
                    <a:gd name="T67" fmla="*/ 0 h 466"/>
                    <a:gd name="T68" fmla="*/ 0 w 1409"/>
                    <a:gd name="T69" fmla="*/ 0 h 46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1409"/>
                    <a:gd name="T106" fmla="*/ 0 h 466"/>
                    <a:gd name="T107" fmla="*/ 1409 w 1409"/>
                    <a:gd name="T108" fmla="*/ 466 h 466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1409" h="466">
                      <a:moveTo>
                        <a:pt x="0" y="140"/>
                      </a:moveTo>
                      <a:lnTo>
                        <a:pt x="4" y="140"/>
                      </a:lnTo>
                      <a:lnTo>
                        <a:pt x="12" y="138"/>
                      </a:lnTo>
                      <a:lnTo>
                        <a:pt x="27" y="135"/>
                      </a:lnTo>
                      <a:lnTo>
                        <a:pt x="45" y="132"/>
                      </a:lnTo>
                      <a:lnTo>
                        <a:pt x="67" y="128"/>
                      </a:lnTo>
                      <a:lnTo>
                        <a:pt x="92" y="123"/>
                      </a:lnTo>
                      <a:lnTo>
                        <a:pt x="120" y="116"/>
                      </a:lnTo>
                      <a:lnTo>
                        <a:pt x="150" y="108"/>
                      </a:lnTo>
                      <a:lnTo>
                        <a:pt x="181" y="100"/>
                      </a:lnTo>
                      <a:lnTo>
                        <a:pt x="212" y="89"/>
                      </a:lnTo>
                      <a:lnTo>
                        <a:pt x="243" y="78"/>
                      </a:lnTo>
                      <a:lnTo>
                        <a:pt x="273" y="65"/>
                      </a:lnTo>
                      <a:lnTo>
                        <a:pt x="303" y="50"/>
                      </a:lnTo>
                      <a:lnTo>
                        <a:pt x="330" y="35"/>
                      </a:lnTo>
                      <a:lnTo>
                        <a:pt x="355" y="18"/>
                      </a:lnTo>
                      <a:lnTo>
                        <a:pt x="375" y="0"/>
                      </a:lnTo>
                      <a:lnTo>
                        <a:pt x="1409" y="236"/>
                      </a:lnTo>
                      <a:lnTo>
                        <a:pt x="1407" y="239"/>
                      </a:lnTo>
                      <a:lnTo>
                        <a:pt x="1401" y="245"/>
                      </a:lnTo>
                      <a:lnTo>
                        <a:pt x="1392" y="254"/>
                      </a:lnTo>
                      <a:lnTo>
                        <a:pt x="1379" y="265"/>
                      </a:lnTo>
                      <a:lnTo>
                        <a:pt x="1363" y="279"/>
                      </a:lnTo>
                      <a:lnTo>
                        <a:pt x="1345" y="295"/>
                      </a:lnTo>
                      <a:lnTo>
                        <a:pt x="1325" y="313"/>
                      </a:lnTo>
                      <a:lnTo>
                        <a:pt x="1303" y="332"/>
                      </a:lnTo>
                      <a:lnTo>
                        <a:pt x="1279" y="351"/>
                      </a:lnTo>
                      <a:lnTo>
                        <a:pt x="1253" y="371"/>
                      </a:lnTo>
                      <a:lnTo>
                        <a:pt x="1227" y="390"/>
                      </a:lnTo>
                      <a:lnTo>
                        <a:pt x="1200" y="409"/>
                      </a:lnTo>
                      <a:lnTo>
                        <a:pt x="1172" y="426"/>
                      </a:lnTo>
                      <a:lnTo>
                        <a:pt x="1145" y="441"/>
                      </a:lnTo>
                      <a:lnTo>
                        <a:pt x="1117" y="455"/>
                      </a:lnTo>
                      <a:lnTo>
                        <a:pt x="1091" y="466"/>
                      </a:lnTo>
                      <a:lnTo>
                        <a:pt x="0" y="140"/>
                      </a:lnTo>
                      <a:close/>
                    </a:path>
                  </a:pathLst>
                </a:custGeom>
                <a:solidFill>
                  <a:srgbClr val="FF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534" name="Freeform 721"/>
                <p:cNvSpPr>
                  <a:spLocks/>
                </p:cNvSpPr>
                <p:nvPr/>
              </p:nvSpPr>
              <p:spPr bwMode="auto">
                <a:xfrm>
                  <a:off x="5006" y="2006"/>
                  <a:ext cx="72" cy="32"/>
                </a:xfrm>
                <a:custGeom>
                  <a:avLst/>
                  <a:gdLst>
                    <a:gd name="T0" fmla="*/ 0 w 502"/>
                    <a:gd name="T1" fmla="*/ 0 h 223"/>
                    <a:gd name="T2" fmla="*/ 0 w 502"/>
                    <a:gd name="T3" fmla="*/ 0 h 223"/>
                    <a:gd name="T4" fmla="*/ 0 w 502"/>
                    <a:gd name="T5" fmla="*/ 0 h 223"/>
                    <a:gd name="T6" fmla="*/ 0 w 502"/>
                    <a:gd name="T7" fmla="*/ 0 h 223"/>
                    <a:gd name="T8" fmla="*/ 0 w 502"/>
                    <a:gd name="T9" fmla="*/ 0 h 223"/>
                    <a:gd name="T10" fmla="*/ 0 w 502"/>
                    <a:gd name="T11" fmla="*/ 0 h 2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502"/>
                    <a:gd name="T19" fmla="*/ 0 h 223"/>
                    <a:gd name="T20" fmla="*/ 502 w 502"/>
                    <a:gd name="T21" fmla="*/ 223 h 2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502" h="223">
                      <a:moveTo>
                        <a:pt x="51" y="223"/>
                      </a:moveTo>
                      <a:lnTo>
                        <a:pt x="502" y="90"/>
                      </a:lnTo>
                      <a:lnTo>
                        <a:pt x="229" y="0"/>
                      </a:lnTo>
                      <a:lnTo>
                        <a:pt x="6" y="26"/>
                      </a:lnTo>
                      <a:lnTo>
                        <a:pt x="0" y="211"/>
                      </a:lnTo>
                      <a:lnTo>
                        <a:pt x="51" y="223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535" name="Freeform 722"/>
                <p:cNvSpPr>
                  <a:spLocks/>
                </p:cNvSpPr>
                <p:nvPr/>
              </p:nvSpPr>
              <p:spPr bwMode="auto">
                <a:xfrm>
                  <a:off x="4821" y="1869"/>
                  <a:ext cx="38" cy="152"/>
                </a:xfrm>
                <a:custGeom>
                  <a:avLst/>
                  <a:gdLst>
                    <a:gd name="T0" fmla="*/ 0 w 267"/>
                    <a:gd name="T1" fmla="*/ 0 h 1064"/>
                    <a:gd name="T2" fmla="*/ 0 w 267"/>
                    <a:gd name="T3" fmla="*/ 0 h 1064"/>
                    <a:gd name="T4" fmla="*/ 0 w 267"/>
                    <a:gd name="T5" fmla="*/ 0 h 1064"/>
                    <a:gd name="T6" fmla="*/ 0 w 267"/>
                    <a:gd name="T7" fmla="*/ 0 h 1064"/>
                    <a:gd name="T8" fmla="*/ 0 w 267"/>
                    <a:gd name="T9" fmla="*/ 0 h 1064"/>
                    <a:gd name="T10" fmla="*/ 0 w 267"/>
                    <a:gd name="T11" fmla="*/ 0 h 1064"/>
                    <a:gd name="T12" fmla="*/ 0 w 267"/>
                    <a:gd name="T13" fmla="*/ 0 h 1064"/>
                    <a:gd name="T14" fmla="*/ 0 w 267"/>
                    <a:gd name="T15" fmla="*/ 0 h 1064"/>
                    <a:gd name="T16" fmla="*/ 0 w 267"/>
                    <a:gd name="T17" fmla="*/ 0 h 1064"/>
                    <a:gd name="T18" fmla="*/ 0 w 267"/>
                    <a:gd name="T19" fmla="*/ 0 h 1064"/>
                    <a:gd name="T20" fmla="*/ 0 w 267"/>
                    <a:gd name="T21" fmla="*/ 0 h 1064"/>
                    <a:gd name="T22" fmla="*/ 0 w 267"/>
                    <a:gd name="T23" fmla="*/ 0 h 1064"/>
                    <a:gd name="T24" fmla="*/ 0 w 267"/>
                    <a:gd name="T25" fmla="*/ 0 h 1064"/>
                    <a:gd name="T26" fmla="*/ 0 w 267"/>
                    <a:gd name="T27" fmla="*/ 0 h 1064"/>
                    <a:gd name="T28" fmla="*/ 0 w 267"/>
                    <a:gd name="T29" fmla="*/ 0 h 1064"/>
                    <a:gd name="T30" fmla="*/ 0 w 267"/>
                    <a:gd name="T31" fmla="*/ 0 h 1064"/>
                    <a:gd name="T32" fmla="*/ 0 w 267"/>
                    <a:gd name="T33" fmla="*/ 0 h 1064"/>
                    <a:gd name="T34" fmla="*/ 0 w 267"/>
                    <a:gd name="T35" fmla="*/ 0 h 1064"/>
                    <a:gd name="T36" fmla="*/ 0 w 267"/>
                    <a:gd name="T37" fmla="*/ 0 h 1064"/>
                    <a:gd name="T38" fmla="*/ 0 w 267"/>
                    <a:gd name="T39" fmla="*/ 0 h 1064"/>
                    <a:gd name="T40" fmla="*/ 0 w 267"/>
                    <a:gd name="T41" fmla="*/ 0 h 1064"/>
                    <a:gd name="T42" fmla="*/ 0 w 267"/>
                    <a:gd name="T43" fmla="*/ 0 h 1064"/>
                    <a:gd name="T44" fmla="*/ 0 w 267"/>
                    <a:gd name="T45" fmla="*/ 0 h 1064"/>
                    <a:gd name="T46" fmla="*/ 0 w 267"/>
                    <a:gd name="T47" fmla="*/ 0 h 1064"/>
                    <a:gd name="T48" fmla="*/ 0 w 267"/>
                    <a:gd name="T49" fmla="*/ 0 h 1064"/>
                    <a:gd name="T50" fmla="*/ 0 w 267"/>
                    <a:gd name="T51" fmla="*/ 0 h 1064"/>
                    <a:gd name="T52" fmla="*/ 0 w 267"/>
                    <a:gd name="T53" fmla="*/ 0 h 1064"/>
                    <a:gd name="T54" fmla="*/ 0 w 267"/>
                    <a:gd name="T55" fmla="*/ 0 h 1064"/>
                    <a:gd name="T56" fmla="*/ 0 w 267"/>
                    <a:gd name="T57" fmla="*/ 0 h 1064"/>
                    <a:gd name="T58" fmla="*/ 0 w 267"/>
                    <a:gd name="T59" fmla="*/ 0 h 1064"/>
                    <a:gd name="T60" fmla="*/ 0 w 267"/>
                    <a:gd name="T61" fmla="*/ 0 h 1064"/>
                    <a:gd name="T62" fmla="*/ 0 w 267"/>
                    <a:gd name="T63" fmla="*/ 0 h 1064"/>
                    <a:gd name="T64" fmla="*/ 0 w 267"/>
                    <a:gd name="T65" fmla="*/ 0 h 1064"/>
                    <a:gd name="T66" fmla="*/ 0 w 267"/>
                    <a:gd name="T67" fmla="*/ 0 h 1064"/>
                    <a:gd name="T68" fmla="*/ 0 w 267"/>
                    <a:gd name="T69" fmla="*/ 0 h 1064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267"/>
                    <a:gd name="T106" fmla="*/ 0 h 1064"/>
                    <a:gd name="T107" fmla="*/ 267 w 267"/>
                    <a:gd name="T108" fmla="*/ 1064 h 1064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267" h="1064">
                      <a:moveTo>
                        <a:pt x="267" y="26"/>
                      </a:moveTo>
                      <a:lnTo>
                        <a:pt x="266" y="24"/>
                      </a:lnTo>
                      <a:lnTo>
                        <a:pt x="262" y="22"/>
                      </a:lnTo>
                      <a:lnTo>
                        <a:pt x="254" y="20"/>
                      </a:lnTo>
                      <a:lnTo>
                        <a:pt x="244" y="16"/>
                      </a:lnTo>
                      <a:lnTo>
                        <a:pt x="232" y="12"/>
                      </a:lnTo>
                      <a:lnTo>
                        <a:pt x="218" y="8"/>
                      </a:lnTo>
                      <a:lnTo>
                        <a:pt x="202" y="5"/>
                      </a:lnTo>
                      <a:lnTo>
                        <a:pt x="184" y="1"/>
                      </a:lnTo>
                      <a:lnTo>
                        <a:pt x="164" y="0"/>
                      </a:lnTo>
                      <a:lnTo>
                        <a:pt x="143" y="0"/>
                      </a:lnTo>
                      <a:lnTo>
                        <a:pt x="121" y="3"/>
                      </a:lnTo>
                      <a:lnTo>
                        <a:pt x="98" y="6"/>
                      </a:lnTo>
                      <a:lnTo>
                        <a:pt x="74" y="13"/>
                      </a:lnTo>
                      <a:lnTo>
                        <a:pt x="50" y="22"/>
                      </a:lnTo>
                      <a:lnTo>
                        <a:pt x="25" y="35"/>
                      </a:lnTo>
                      <a:lnTo>
                        <a:pt x="0" y="51"/>
                      </a:lnTo>
                      <a:lnTo>
                        <a:pt x="0" y="1064"/>
                      </a:lnTo>
                      <a:lnTo>
                        <a:pt x="1" y="1064"/>
                      </a:lnTo>
                      <a:lnTo>
                        <a:pt x="7" y="1064"/>
                      </a:lnTo>
                      <a:lnTo>
                        <a:pt x="15" y="1063"/>
                      </a:lnTo>
                      <a:lnTo>
                        <a:pt x="25" y="1062"/>
                      </a:lnTo>
                      <a:lnTo>
                        <a:pt x="37" y="1060"/>
                      </a:lnTo>
                      <a:lnTo>
                        <a:pt x="52" y="1057"/>
                      </a:lnTo>
                      <a:lnTo>
                        <a:pt x="69" y="1054"/>
                      </a:lnTo>
                      <a:lnTo>
                        <a:pt x="88" y="1049"/>
                      </a:lnTo>
                      <a:lnTo>
                        <a:pt x="108" y="1044"/>
                      </a:lnTo>
                      <a:lnTo>
                        <a:pt x="129" y="1037"/>
                      </a:lnTo>
                      <a:lnTo>
                        <a:pt x="152" y="1029"/>
                      </a:lnTo>
                      <a:lnTo>
                        <a:pt x="175" y="1018"/>
                      </a:lnTo>
                      <a:lnTo>
                        <a:pt x="198" y="1007"/>
                      </a:lnTo>
                      <a:lnTo>
                        <a:pt x="222" y="994"/>
                      </a:lnTo>
                      <a:lnTo>
                        <a:pt x="244" y="979"/>
                      </a:lnTo>
                      <a:lnTo>
                        <a:pt x="267" y="962"/>
                      </a:lnTo>
                      <a:lnTo>
                        <a:pt x="267" y="2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536" name="Freeform 723"/>
                <p:cNvSpPr>
                  <a:spLocks/>
                </p:cNvSpPr>
                <p:nvPr/>
              </p:nvSpPr>
              <p:spPr bwMode="auto">
                <a:xfrm>
                  <a:off x="4822" y="1871"/>
                  <a:ext cx="33" cy="128"/>
                </a:xfrm>
                <a:custGeom>
                  <a:avLst/>
                  <a:gdLst>
                    <a:gd name="T0" fmla="*/ 0 w 228"/>
                    <a:gd name="T1" fmla="*/ 0 h 898"/>
                    <a:gd name="T2" fmla="*/ 0 w 228"/>
                    <a:gd name="T3" fmla="*/ 0 h 898"/>
                    <a:gd name="T4" fmla="*/ 0 w 228"/>
                    <a:gd name="T5" fmla="*/ 0 h 898"/>
                    <a:gd name="T6" fmla="*/ 0 w 228"/>
                    <a:gd name="T7" fmla="*/ 0 h 898"/>
                    <a:gd name="T8" fmla="*/ 0 w 228"/>
                    <a:gd name="T9" fmla="*/ 0 h 898"/>
                    <a:gd name="T10" fmla="*/ 0 w 228"/>
                    <a:gd name="T11" fmla="*/ 0 h 898"/>
                    <a:gd name="T12" fmla="*/ 0 w 228"/>
                    <a:gd name="T13" fmla="*/ 0 h 898"/>
                    <a:gd name="T14" fmla="*/ 0 w 228"/>
                    <a:gd name="T15" fmla="*/ 0 h 898"/>
                    <a:gd name="T16" fmla="*/ 0 w 228"/>
                    <a:gd name="T17" fmla="*/ 0 h 898"/>
                    <a:gd name="T18" fmla="*/ 0 w 228"/>
                    <a:gd name="T19" fmla="*/ 0 h 898"/>
                    <a:gd name="T20" fmla="*/ 0 w 228"/>
                    <a:gd name="T21" fmla="*/ 0 h 898"/>
                    <a:gd name="T22" fmla="*/ 0 w 228"/>
                    <a:gd name="T23" fmla="*/ 0 h 898"/>
                    <a:gd name="T24" fmla="*/ 0 w 228"/>
                    <a:gd name="T25" fmla="*/ 0 h 898"/>
                    <a:gd name="T26" fmla="*/ 0 w 228"/>
                    <a:gd name="T27" fmla="*/ 0 h 898"/>
                    <a:gd name="T28" fmla="*/ 0 w 228"/>
                    <a:gd name="T29" fmla="*/ 0 h 898"/>
                    <a:gd name="T30" fmla="*/ 0 w 228"/>
                    <a:gd name="T31" fmla="*/ 0 h 898"/>
                    <a:gd name="T32" fmla="*/ 0 w 228"/>
                    <a:gd name="T33" fmla="*/ 0 h 898"/>
                    <a:gd name="T34" fmla="*/ 0 w 228"/>
                    <a:gd name="T35" fmla="*/ 0 h 898"/>
                    <a:gd name="T36" fmla="*/ 0 w 228"/>
                    <a:gd name="T37" fmla="*/ 0 h 898"/>
                    <a:gd name="T38" fmla="*/ 0 w 228"/>
                    <a:gd name="T39" fmla="*/ 0 h 898"/>
                    <a:gd name="T40" fmla="*/ 0 w 228"/>
                    <a:gd name="T41" fmla="*/ 0 h 898"/>
                    <a:gd name="T42" fmla="*/ 0 w 228"/>
                    <a:gd name="T43" fmla="*/ 0 h 898"/>
                    <a:gd name="T44" fmla="*/ 0 w 228"/>
                    <a:gd name="T45" fmla="*/ 0 h 898"/>
                    <a:gd name="T46" fmla="*/ 0 w 228"/>
                    <a:gd name="T47" fmla="*/ 0 h 898"/>
                    <a:gd name="T48" fmla="*/ 0 w 228"/>
                    <a:gd name="T49" fmla="*/ 0 h 898"/>
                    <a:gd name="T50" fmla="*/ 0 w 228"/>
                    <a:gd name="T51" fmla="*/ 0 h 898"/>
                    <a:gd name="T52" fmla="*/ 0 w 228"/>
                    <a:gd name="T53" fmla="*/ 0 h 898"/>
                    <a:gd name="T54" fmla="*/ 0 w 228"/>
                    <a:gd name="T55" fmla="*/ 0 h 898"/>
                    <a:gd name="T56" fmla="*/ 0 w 228"/>
                    <a:gd name="T57" fmla="*/ 0 h 898"/>
                    <a:gd name="T58" fmla="*/ 0 w 228"/>
                    <a:gd name="T59" fmla="*/ 0 h 898"/>
                    <a:gd name="T60" fmla="*/ 0 w 228"/>
                    <a:gd name="T61" fmla="*/ 0 h 898"/>
                    <a:gd name="T62" fmla="*/ 0 w 228"/>
                    <a:gd name="T63" fmla="*/ 0 h 898"/>
                    <a:gd name="T64" fmla="*/ 0 w 228"/>
                    <a:gd name="T65" fmla="*/ 0 h 898"/>
                    <a:gd name="T66" fmla="*/ 0 w 228"/>
                    <a:gd name="T67" fmla="*/ 0 h 898"/>
                    <a:gd name="T68" fmla="*/ 0 w 228"/>
                    <a:gd name="T69" fmla="*/ 0 h 898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228"/>
                    <a:gd name="T106" fmla="*/ 0 h 898"/>
                    <a:gd name="T107" fmla="*/ 228 w 228"/>
                    <a:gd name="T108" fmla="*/ 898 h 898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228" h="898">
                      <a:moveTo>
                        <a:pt x="228" y="21"/>
                      </a:moveTo>
                      <a:lnTo>
                        <a:pt x="227" y="20"/>
                      </a:lnTo>
                      <a:lnTo>
                        <a:pt x="224" y="19"/>
                      </a:lnTo>
                      <a:lnTo>
                        <a:pt x="217" y="17"/>
                      </a:lnTo>
                      <a:lnTo>
                        <a:pt x="209" y="13"/>
                      </a:lnTo>
                      <a:lnTo>
                        <a:pt x="199" y="10"/>
                      </a:lnTo>
                      <a:lnTo>
                        <a:pt x="186" y="6"/>
                      </a:lnTo>
                      <a:lnTo>
                        <a:pt x="172" y="4"/>
                      </a:lnTo>
                      <a:lnTo>
                        <a:pt x="157" y="2"/>
                      </a:lnTo>
                      <a:lnTo>
                        <a:pt x="140" y="0"/>
                      </a:lnTo>
                      <a:lnTo>
                        <a:pt x="122" y="0"/>
                      </a:lnTo>
                      <a:lnTo>
                        <a:pt x="104" y="2"/>
                      </a:lnTo>
                      <a:lnTo>
                        <a:pt x="83" y="5"/>
                      </a:lnTo>
                      <a:lnTo>
                        <a:pt x="64" y="11"/>
                      </a:lnTo>
                      <a:lnTo>
                        <a:pt x="42" y="19"/>
                      </a:lnTo>
                      <a:lnTo>
                        <a:pt x="21" y="29"/>
                      </a:lnTo>
                      <a:lnTo>
                        <a:pt x="0" y="43"/>
                      </a:lnTo>
                      <a:lnTo>
                        <a:pt x="0" y="898"/>
                      </a:lnTo>
                      <a:lnTo>
                        <a:pt x="1" y="898"/>
                      </a:lnTo>
                      <a:lnTo>
                        <a:pt x="5" y="898"/>
                      </a:lnTo>
                      <a:lnTo>
                        <a:pt x="12" y="897"/>
                      </a:lnTo>
                      <a:lnTo>
                        <a:pt x="21" y="896"/>
                      </a:lnTo>
                      <a:lnTo>
                        <a:pt x="32" y="894"/>
                      </a:lnTo>
                      <a:lnTo>
                        <a:pt x="45" y="892"/>
                      </a:lnTo>
                      <a:lnTo>
                        <a:pt x="59" y="889"/>
                      </a:lnTo>
                      <a:lnTo>
                        <a:pt x="75" y="884"/>
                      </a:lnTo>
                      <a:lnTo>
                        <a:pt x="92" y="879"/>
                      </a:lnTo>
                      <a:lnTo>
                        <a:pt x="111" y="874"/>
                      </a:lnTo>
                      <a:lnTo>
                        <a:pt x="130" y="867"/>
                      </a:lnTo>
                      <a:lnTo>
                        <a:pt x="149" y="858"/>
                      </a:lnTo>
                      <a:lnTo>
                        <a:pt x="169" y="848"/>
                      </a:lnTo>
                      <a:lnTo>
                        <a:pt x="190" y="837"/>
                      </a:lnTo>
                      <a:lnTo>
                        <a:pt x="209" y="824"/>
                      </a:lnTo>
                      <a:lnTo>
                        <a:pt x="228" y="809"/>
                      </a:lnTo>
                      <a:lnTo>
                        <a:pt x="228" y="21"/>
                      </a:lnTo>
                      <a:close/>
                    </a:path>
                  </a:pathLst>
                </a:custGeom>
                <a:solidFill>
                  <a:srgbClr val="FF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537" name="Freeform 724"/>
                <p:cNvSpPr>
                  <a:spLocks/>
                </p:cNvSpPr>
                <p:nvPr/>
              </p:nvSpPr>
              <p:spPr bwMode="auto">
                <a:xfrm>
                  <a:off x="4823" y="1872"/>
                  <a:ext cx="27" cy="104"/>
                </a:xfrm>
                <a:custGeom>
                  <a:avLst/>
                  <a:gdLst>
                    <a:gd name="T0" fmla="*/ 0 w 192"/>
                    <a:gd name="T1" fmla="*/ 0 h 729"/>
                    <a:gd name="T2" fmla="*/ 0 w 192"/>
                    <a:gd name="T3" fmla="*/ 0 h 729"/>
                    <a:gd name="T4" fmla="*/ 0 w 192"/>
                    <a:gd name="T5" fmla="*/ 0 h 729"/>
                    <a:gd name="T6" fmla="*/ 0 w 192"/>
                    <a:gd name="T7" fmla="*/ 0 h 729"/>
                    <a:gd name="T8" fmla="*/ 0 w 192"/>
                    <a:gd name="T9" fmla="*/ 0 h 729"/>
                    <a:gd name="T10" fmla="*/ 0 w 192"/>
                    <a:gd name="T11" fmla="*/ 0 h 729"/>
                    <a:gd name="T12" fmla="*/ 0 w 192"/>
                    <a:gd name="T13" fmla="*/ 0 h 729"/>
                    <a:gd name="T14" fmla="*/ 0 w 192"/>
                    <a:gd name="T15" fmla="*/ 0 h 729"/>
                    <a:gd name="T16" fmla="*/ 0 w 192"/>
                    <a:gd name="T17" fmla="*/ 0 h 729"/>
                    <a:gd name="T18" fmla="*/ 0 w 192"/>
                    <a:gd name="T19" fmla="*/ 0 h 729"/>
                    <a:gd name="T20" fmla="*/ 0 w 192"/>
                    <a:gd name="T21" fmla="*/ 0 h 729"/>
                    <a:gd name="T22" fmla="*/ 0 w 192"/>
                    <a:gd name="T23" fmla="*/ 0 h 729"/>
                    <a:gd name="T24" fmla="*/ 0 w 192"/>
                    <a:gd name="T25" fmla="*/ 0 h 729"/>
                    <a:gd name="T26" fmla="*/ 0 w 192"/>
                    <a:gd name="T27" fmla="*/ 0 h 729"/>
                    <a:gd name="T28" fmla="*/ 0 w 192"/>
                    <a:gd name="T29" fmla="*/ 0 h 729"/>
                    <a:gd name="T30" fmla="*/ 0 w 192"/>
                    <a:gd name="T31" fmla="*/ 0 h 729"/>
                    <a:gd name="T32" fmla="*/ 0 w 192"/>
                    <a:gd name="T33" fmla="*/ 0 h 729"/>
                    <a:gd name="T34" fmla="*/ 0 w 192"/>
                    <a:gd name="T35" fmla="*/ 0 h 729"/>
                    <a:gd name="T36" fmla="*/ 0 w 192"/>
                    <a:gd name="T37" fmla="*/ 0 h 729"/>
                    <a:gd name="T38" fmla="*/ 0 w 192"/>
                    <a:gd name="T39" fmla="*/ 0 h 729"/>
                    <a:gd name="T40" fmla="*/ 0 w 192"/>
                    <a:gd name="T41" fmla="*/ 0 h 729"/>
                    <a:gd name="T42" fmla="*/ 0 w 192"/>
                    <a:gd name="T43" fmla="*/ 0 h 729"/>
                    <a:gd name="T44" fmla="*/ 0 w 192"/>
                    <a:gd name="T45" fmla="*/ 0 h 729"/>
                    <a:gd name="T46" fmla="*/ 0 w 192"/>
                    <a:gd name="T47" fmla="*/ 0 h 729"/>
                    <a:gd name="T48" fmla="*/ 0 w 192"/>
                    <a:gd name="T49" fmla="*/ 0 h 729"/>
                    <a:gd name="T50" fmla="*/ 0 w 192"/>
                    <a:gd name="T51" fmla="*/ 0 h 729"/>
                    <a:gd name="T52" fmla="*/ 0 w 192"/>
                    <a:gd name="T53" fmla="*/ 0 h 729"/>
                    <a:gd name="T54" fmla="*/ 0 w 192"/>
                    <a:gd name="T55" fmla="*/ 0 h 729"/>
                    <a:gd name="T56" fmla="*/ 0 w 192"/>
                    <a:gd name="T57" fmla="*/ 0 h 729"/>
                    <a:gd name="T58" fmla="*/ 0 w 192"/>
                    <a:gd name="T59" fmla="*/ 0 h 729"/>
                    <a:gd name="T60" fmla="*/ 0 w 192"/>
                    <a:gd name="T61" fmla="*/ 0 h 729"/>
                    <a:gd name="T62" fmla="*/ 0 w 192"/>
                    <a:gd name="T63" fmla="*/ 0 h 729"/>
                    <a:gd name="T64" fmla="*/ 0 w 192"/>
                    <a:gd name="T65" fmla="*/ 0 h 729"/>
                    <a:gd name="T66" fmla="*/ 0 w 192"/>
                    <a:gd name="T67" fmla="*/ 0 h 729"/>
                    <a:gd name="T68" fmla="*/ 0 w 192"/>
                    <a:gd name="T69" fmla="*/ 0 h 729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192"/>
                    <a:gd name="T106" fmla="*/ 0 h 729"/>
                    <a:gd name="T107" fmla="*/ 192 w 192"/>
                    <a:gd name="T108" fmla="*/ 729 h 729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192" h="729">
                      <a:moveTo>
                        <a:pt x="192" y="17"/>
                      </a:moveTo>
                      <a:lnTo>
                        <a:pt x="191" y="17"/>
                      </a:lnTo>
                      <a:lnTo>
                        <a:pt x="187" y="15"/>
                      </a:lnTo>
                      <a:lnTo>
                        <a:pt x="183" y="12"/>
                      </a:lnTo>
                      <a:lnTo>
                        <a:pt x="176" y="10"/>
                      </a:lnTo>
                      <a:lnTo>
                        <a:pt x="167" y="8"/>
                      </a:lnTo>
                      <a:lnTo>
                        <a:pt x="156" y="4"/>
                      </a:lnTo>
                      <a:lnTo>
                        <a:pt x="145" y="2"/>
                      </a:lnTo>
                      <a:lnTo>
                        <a:pt x="132" y="0"/>
                      </a:lnTo>
                      <a:lnTo>
                        <a:pt x="117" y="0"/>
                      </a:lnTo>
                      <a:lnTo>
                        <a:pt x="102" y="0"/>
                      </a:lnTo>
                      <a:lnTo>
                        <a:pt x="86" y="1"/>
                      </a:lnTo>
                      <a:lnTo>
                        <a:pt x="70" y="3"/>
                      </a:lnTo>
                      <a:lnTo>
                        <a:pt x="53" y="8"/>
                      </a:lnTo>
                      <a:lnTo>
                        <a:pt x="35" y="15"/>
                      </a:lnTo>
                      <a:lnTo>
                        <a:pt x="18" y="24"/>
                      </a:lnTo>
                      <a:lnTo>
                        <a:pt x="0" y="35"/>
                      </a:lnTo>
                      <a:lnTo>
                        <a:pt x="0" y="729"/>
                      </a:lnTo>
                      <a:lnTo>
                        <a:pt x="1" y="729"/>
                      </a:lnTo>
                      <a:lnTo>
                        <a:pt x="4" y="729"/>
                      </a:lnTo>
                      <a:lnTo>
                        <a:pt x="10" y="728"/>
                      </a:lnTo>
                      <a:lnTo>
                        <a:pt x="18" y="727"/>
                      </a:lnTo>
                      <a:lnTo>
                        <a:pt x="27" y="726"/>
                      </a:lnTo>
                      <a:lnTo>
                        <a:pt x="37" y="725"/>
                      </a:lnTo>
                      <a:lnTo>
                        <a:pt x="50" y="721"/>
                      </a:lnTo>
                      <a:lnTo>
                        <a:pt x="64" y="719"/>
                      </a:lnTo>
                      <a:lnTo>
                        <a:pt x="77" y="714"/>
                      </a:lnTo>
                      <a:lnTo>
                        <a:pt x="92" y="710"/>
                      </a:lnTo>
                      <a:lnTo>
                        <a:pt x="108" y="704"/>
                      </a:lnTo>
                      <a:lnTo>
                        <a:pt x="125" y="697"/>
                      </a:lnTo>
                      <a:lnTo>
                        <a:pt x="141" y="689"/>
                      </a:lnTo>
                      <a:lnTo>
                        <a:pt x="159" y="680"/>
                      </a:lnTo>
                      <a:lnTo>
                        <a:pt x="176" y="668"/>
                      </a:lnTo>
                      <a:lnTo>
                        <a:pt x="192" y="657"/>
                      </a:lnTo>
                      <a:lnTo>
                        <a:pt x="192" y="17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538" name="Freeform 725"/>
                <p:cNvSpPr>
                  <a:spLocks/>
                </p:cNvSpPr>
                <p:nvPr/>
              </p:nvSpPr>
              <p:spPr bwMode="auto">
                <a:xfrm>
                  <a:off x="4824" y="1873"/>
                  <a:ext cx="22" cy="81"/>
                </a:xfrm>
                <a:custGeom>
                  <a:avLst/>
                  <a:gdLst>
                    <a:gd name="T0" fmla="*/ 0 w 156"/>
                    <a:gd name="T1" fmla="*/ 0 h 564"/>
                    <a:gd name="T2" fmla="*/ 0 w 156"/>
                    <a:gd name="T3" fmla="*/ 0 h 564"/>
                    <a:gd name="T4" fmla="*/ 0 w 156"/>
                    <a:gd name="T5" fmla="*/ 0 h 564"/>
                    <a:gd name="T6" fmla="*/ 0 w 156"/>
                    <a:gd name="T7" fmla="*/ 0 h 564"/>
                    <a:gd name="T8" fmla="*/ 0 w 156"/>
                    <a:gd name="T9" fmla="*/ 0 h 564"/>
                    <a:gd name="T10" fmla="*/ 0 w 156"/>
                    <a:gd name="T11" fmla="*/ 0 h 564"/>
                    <a:gd name="T12" fmla="*/ 0 w 156"/>
                    <a:gd name="T13" fmla="*/ 0 h 564"/>
                    <a:gd name="T14" fmla="*/ 0 w 156"/>
                    <a:gd name="T15" fmla="*/ 0 h 564"/>
                    <a:gd name="T16" fmla="*/ 0 w 156"/>
                    <a:gd name="T17" fmla="*/ 0 h 564"/>
                    <a:gd name="T18" fmla="*/ 0 w 156"/>
                    <a:gd name="T19" fmla="*/ 0 h 564"/>
                    <a:gd name="T20" fmla="*/ 0 w 156"/>
                    <a:gd name="T21" fmla="*/ 0 h 564"/>
                    <a:gd name="T22" fmla="*/ 0 w 156"/>
                    <a:gd name="T23" fmla="*/ 0 h 564"/>
                    <a:gd name="T24" fmla="*/ 0 w 156"/>
                    <a:gd name="T25" fmla="*/ 0 h 564"/>
                    <a:gd name="T26" fmla="*/ 0 w 156"/>
                    <a:gd name="T27" fmla="*/ 0 h 564"/>
                    <a:gd name="T28" fmla="*/ 0 w 156"/>
                    <a:gd name="T29" fmla="*/ 0 h 564"/>
                    <a:gd name="T30" fmla="*/ 0 w 156"/>
                    <a:gd name="T31" fmla="*/ 0 h 564"/>
                    <a:gd name="T32" fmla="*/ 0 w 156"/>
                    <a:gd name="T33" fmla="*/ 0 h 564"/>
                    <a:gd name="T34" fmla="*/ 0 w 156"/>
                    <a:gd name="T35" fmla="*/ 0 h 564"/>
                    <a:gd name="T36" fmla="*/ 0 w 156"/>
                    <a:gd name="T37" fmla="*/ 0 h 564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56"/>
                    <a:gd name="T58" fmla="*/ 0 h 564"/>
                    <a:gd name="T59" fmla="*/ 156 w 156"/>
                    <a:gd name="T60" fmla="*/ 564 h 564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56" h="564">
                      <a:moveTo>
                        <a:pt x="156" y="15"/>
                      </a:moveTo>
                      <a:lnTo>
                        <a:pt x="153" y="14"/>
                      </a:lnTo>
                      <a:lnTo>
                        <a:pt x="142" y="9"/>
                      </a:lnTo>
                      <a:lnTo>
                        <a:pt x="127" y="4"/>
                      </a:lnTo>
                      <a:lnTo>
                        <a:pt x="108" y="1"/>
                      </a:lnTo>
                      <a:lnTo>
                        <a:pt x="84" y="0"/>
                      </a:lnTo>
                      <a:lnTo>
                        <a:pt x="58" y="3"/>
                      </a:lnTo>
                      <a:lnTo>
                        <a:pt x="29" y="12"/>
                      </a:lnTo>
                      <a:lnTo>
                        <a:pt x="0" y="28"/>
                      </a:lnTo>
                      <a:lnTo>
                        <a:pt x="0" y="564"/>
                      </a:lnTo>
                      <a:lnTo>
                        <a:pt x="4" y="564"/>
                      </a:lnTo>
                      <a:lnTo>
                        <a:pt x="15" y="563"/>
                      </a:lnTo>
                      <a:lnTo>
                        <a:pt x="31" y="560"/>
                      </a:lnTo>
                      <a:lnTo>
                        <a:pt x="52" y="555"/>
                      </a:lnTo>
                      <a:lnTo>
                        <a:pt x="76" y="548"/>
                      </a:lnTo>
                      <a:lnTo>
                        <a:pt x="102" y="537"/>
                      </a:lnTo>
                      <a:lnTo>
                        <a:pt x="128" y="524"/>
                      </a:lnTo>
                      <a:lnTo>
                        <a:pt x="156" y="505"/>
                      </a:lnTo>
                      <a:lnTo>
                        <a:pt x="156" y="1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539" name="Freeform 726"/>
                <p:cNvSpPr>
                  <a:spLocks/>
                </p:cNvSpPr>
                <p:nvPr/>
              </p:nvSpPr>
              <p:spPr bwMode="auto">
                <a:xfrm>
                  <a:off x="4825" y="1875"/>
                  <a:ext cx="17" cy="56"/>
                </a:xfrm>
                <a:custGeom>
                  <a:avLst/>
                  <a:gdLst>
                    <a:gd name="T0" fmla="*/ 0 w 117"/>
                    <a:gd name="T1" fmla="*/ 0 h 396"/>
                    <a:gd name="T2" fmla="*/ 0 w 117"/>
                    <a:gd name="T3" fmla="*/ 0 h 396"/>
                    <a:gd name="T4" fmla="*/ 0 w 117"/>
                    <a:gd name="T5" fmla="*/ 0 h 396"/>
                    <a:gd name="T6" fmla="*/ 0 w 117"/>
                    <a:gd name="T7" fmla="*/ 0 h 396"/>
                    <a:gd name="T8" fmla="*/ 0 w 117"/>
                    <a:gd name="T9" fmla="*/ 0 h 396"/>
                    <a:gd name="T10" fmla="*/ 0 w 117"/>
                    <a:gd name="T11" fmla="*/ 0 h 396"/>
                    <a:gd name="T12" fmla="*/ 0 w 117"/>
                    <a:gd name="T13" fmla="*/ 0 h 396"/>
                    <a:gd name="T14" fmla="*/ 0 w 117"/>
                    <a:gd name="T15" fmla="*/ 0 h 396"/>
                    <a:gd name="T16" fmla="*/ 0 w 117"/>
                    <a:gd name="T17" fmla="*/ 0 h 396"/>
                    <a:gd name="T18" fmla="*/ 0 w 117"/>
                    <a:gd name="T19" fmla="*/ 0 h 396"/>
                    <a:gd name="T20" fmla="*/ 0 w 117"/>
                    <a:gd name="T21" fmla="*/ 0 h 396"/>
                    <a:gd name="T22" fmla="*/ 0 w 117"/>
                    <a:gd name="T23" fmla="*/ 0 h 396"/>
                    <a:gd name="T24" fmla="*/ 0 w 117"/>
                    <a:gd name="T25" fmla="*/ 0 h 396"/>
                    <a:gd name="T26" fmla="*/ 0 w 117"/>
                    <a:gd name="T27" fmla="*/ 0 h 396"/>
                    <a:gd name="T28" fmla="*/ 0 w 117"/>
                    <a:gd name="T29" fmla="*/ 0 h 396"/>
                    <a:gd name="T30" fmla="*/ 0 w 117"/>
                    <a:gd name="T31" fmla="*/ 0 h 396"/>
                    <a:gd name="T32" fmla="*/ 0 w 117"/>
                    <a:gd name="T33" fmla="*/ 0 h 396"/>
                    <a:gd name="T34" fmla="*/ 0 w 117"/>
                    <a:gd name="T35" fmla="*/ 0 h 396"/>
                    <a:gd name="T36" fmla="*/ 0 w 117"/>
                    <a:gd name="T37" fmla="*/ 0 h 39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17"/>
                    <a:gd name="T58" fmla="*/ 0 h 396"/>
                    <a:gd name="T59" fmla="*/ 117 w 117"/>
                    <a:gd name="T60" fmla="*/ 396 h 396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17" h="396">
                      <a:moveTo>
                        <a:pt x="117" y="10"/>
                      </a:moveTo>
                      <a:lnTo>
                        <a:pt x="115" y="9"/>
                      </a:lnTo>
                      <a:lnTo>
                        <a:pt x="107" y="6"/>
                      </a:lnTo>
                      <a:lnTo>
                        <a:pt x="95" y="2"/>
                      </a:lnTo>
                      <a:lnTo>
                        <a:pt x="80" y="0"/>
                      </a:lnTo>
                      <a:lnTo>
                        <a:pt x="63" y="0"/>
                      </a:lnTo>
                      <a:lnTo>
                        <a:pt x="43" y="2"/>
                      </a:lnTo>
                      <a:lnTo>
                        <a:pt x="22" y="9"/>
                      </a:lnTo>
                      <a:lnTo>
                        <a:pt x="0" y="22"/>
                      </a:lnTo>
                      <a:lnTo>
                        <a:pt x="0" y="396"/>
                      </a:lnTo>
                      <a:lnTo>
                        <a:pt x="3" y="396"/>
                      </a:lnTo>
                      <a:lnTo>
                        <a:pt x="11" y="395"/>
                      </a:lnTo>
                      <a:lnTo>
                        <a:pt x="23" y="393"/>
                      </a:lnTo>
                      <a:lnTo>
                        <a:pt x="39" y="389"/>
                      </a:lnTo>
                      <a:lnTo>
                        <a:pt x="58" y="385"/>
                      </a:lnTo>
                      <a:lnTo>
                        <a:pt x="77" y="377"/>
                      </a:lnTo>
                      <a:lnTo>
                        <a:pt x="96" y="365"/>
                      </a:lnTo>
                      <a:lnTo>
                        <a:pt x="117" y="351"/>
                      </a:lnTo>
                      <a:lnTo>
                        <a:pt x="117" y="10"/>
                      </a:lnTo>
                      <a:close/>
                    </a:path>
                  </a:pathLst>
                </a:custGeom>
                <a:solidFill>
                  <a:srgbClr val="FF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540" name="Freeform 727"/>
                <p:cNvSpPr>
                  <a:spLocks/>
                </p:cNvSpPr>
                <p:nvPr/>
              </p:nvSpPr>
              <p:spPr bwMode="auto">
                <a:xfrm>
                  <a:off x="4826" y="1876"/>
                  <a:ext cx="11" cy="33"/>
                </a:xfrm>
                <a:custGeom>
                  <a:avLst/>
                  <a:gdLst>
                    <a:gd name="T0" fmla="*/ 0 w 80"/>
                    <a:gd name="T1" fmla="*/ 0 h 230"/>
                    <a:gd name="T2" fmla="*/ 0 w 80"/>
                    <a:gd name="T3" fmla="*/ 0 h 230"/>
                    <a:gd name="T4" fmla="*/ 0 w 80"/>
                    <a:gd name="T5" fmla="*/ 0 h 230"/>
                    <a:gd name="T6" fmla="*/ 0 w 80"/>
                    <a:gd name="T7" fmla="*/ 0 h 230"/>
                    <a:gd name="T8" fmla="*/ 0 w 80"/>
                    <a:gd name="T9" fmla="*/ 0 h 230"/>
                    <a:gd name="T10" fmla="*/ 0 w 80"/>
                    <a:gd name="T11" fmla="*/ 0 h 230"/>
                    <a:gd name="T12" fmla="*/ 0 w 80"/>
                    <a:gd name="T13" fmla="*/ 0 h 230"/>
                    <a:gd name="T14" fmla="*/ 0 w 80"/>
                    <a:gd name="T15" fmla="*/ 0 h 230"/>
                    <a:gd name="T16" fmla="*/ 0 w 80"/>
                    <a:gd name="T17" fmla="*/ 0 h 230"/>
                    <a:gd name="T18" fmla="*/ 0 w 80"/>
                    <a:gd name="T19" fmla="*/ 0 h 230"/>
                    <a:gd name="T20" fmla="*/ 0 w 80"/>
                    <a:gd name="T21" fmla="*/ 0 h 230"/>
                    <a:gd name="T22" fmla="*/ 0 w 80"/>
                    <a:gd name="T23" fmla="*/ 0 h 230"/>
                    <a:gd name="T24" fmla="*/ 0 w 80"/>
                    <a:gd name="T25" fmla="*/ 0 h 230"/>
                    <a:gd name="T26" fmla="*/ 0 w 80"/>
                    <a:gd name="T27" fmla="*/ 0 h 230"/>
                    <a:gd name="T28" fmla="*/ 0 w 80"/>
                    <a:gd name="T29" fmla="*/ 0 h 230"/>
                    <a:gd name="T30" fmla="*/ 0 w 80"/>
                    <a:gd name="T31" fmla="*/ 0 h 230"/>
                    <a:gd name="T32" fmla="*/ 0 w 80"/>
                    <a:gd name="T33" fmla="*/ 0 h 230"/>
                    <a:gd name="T34" fmla="*/ 0 w 80"/>
                    <a:gd name="T35" fmla="*/ 0 h 230"/>
                    <a:gd name="T36" fmla="*/ 0 w 80"/>
                    <a:gd name="T37" fmla="*/ 0 h 230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80"/>
                    <a:gd name="T58" fmla="*/ 0 h 230"/>
                    <a:gd name="T59" fmla="*/ 80 w 80"/>
                    <a:gd name="T60" fmla="*/ 230 h 230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80" h="230">
                      <a:moveTo>
                        <a:pt x="80" y="7"/>
                      </a:moveTo>
                      <a:lnTo>
                        <a:pt x="78" y="6"/>
                      </a:lnTo>
                      <a:lnTo>
                        <a:pt x="73" y="5"/>
                      </a:lnTo>
                      <a:lnTo>
                        <a:pt x="65" y="2"/>
                      </a:lnTo>
                      <a:lnTo>
                        <a:pt x="55" y="0"/>
                      </a:lnTo>
                      <a:lnTo>
                        <a:pt x="44" y="0"/>
                      </a:lnTo>
                      <a:lnTo>
                        <a:pt x="30" y="1"/>
                      </a:lnTo>
                      <a:lnTo>
                        <a:pt x="15" y="7"/>
                      </a:lnTo>
                      <a:lnTo>
                        <a:pt x="0" y="15"/>
                      </a:lnTo>
                      <a:lnTo>
                        <a:pt x="0" y="230"/>
                      </a:lnTo>
                      <a:lnTo>
                        <a:pt x="3" y="230"/>
                      </a:lnTo>
                      <a:lnTo>
                        <a:pt x="7" y="229"/>
                      </a:lnTo>
                      <a:lnTo>
                        <a:pt x="16" y="228"/>
                      </a:lnTo>
                      <a:lnTo>
                        <a:pt x="27" y="225"/>
                      </a:lnTo>
                      <a:lnTo>
                        <a:pt x="39" y="222"/>
                      </a:lnTo>
                      <a:lnTo>
                        <a:pt x="53" y="216"/>
                      </a:lnTo>
                      <a:lnTo>
                        <a:pt x="67" y="208"/>
                      </a:lnTo>
                      <a:lnTo>
                        <a:pt x="80" y="199"/>
                      </a:lnTo>
                      <a:lnTo>
                        <a:pt x="80" y="7"/>
                      </a:lnTo>
                      <a:close/>
                    </a:path>
                  </a:pathLst>
                </a:custGeom>
                <a:solidFill>
                  <a:srgbClr val="FF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541" name="Freeform 728"/>
                <p:cNvSpPr>
                  <a:spLocks/>
                </p:cNvSpPr>
                <p:nvPr/>
              </p:nvSpPr>
              <p:spPr bwMode="auto">
                <a:xfrm>
                  <a:off x="4964" y="1970"/>
                  <a:ext cx="16" cy="17"/>
                </a:xfrm>
                <a:custGeom>
                  <a:avLst/>
                  <a:gdLst>
                    <a:gd name="T0" fmla="*/ 0 w 117"/>
                    <a:gd name="T1" fmla="*/ 0 h 117"/>
                    <a:gd name="T2" fmla="*/ 0 w 117"/>
                    <a:gd name="T3" fmla="*/ 0 h 117"/>
                    <a:gd name="T4" fmla="*/ 0 w 117"/>
                    <a:gd name="T5" fmla="*/ 0 h 117"/>
                    <a:gd name="T6" fmla="*/ 0 w 117"/>
                    <a:gd name="T7" fmla="*/ 0 h 117"/>
                    <a:gd name="T8" fmla="*/ 0 w 117"/>
                    <a:gd name="T9" fmla="*/ 0 h 117"/>
                    <a:gd name="T10" fmla="*/ 0 w 117"/>
                    <a:gd name="T11" fmla="*/ 0 h 117"/>
                    <a:gd name="T12" fmla="*/ 0 w 117"/>
                    <a:gd name="T13" fmla="*/ 0 h 117"/>
                    <a:gd name="T14" fmla="*/ 0 w 117"/>
                    <a:gd name="T15" fmla="*/ 0 h 117"/>
                    <a:gd name="T16" fmla="*/ 0 w 117"/>
                    <a:gd name="T17" fmla="*/ 0 h 117"/>
                    <a:gd name="T18" fmla="*/ 0 w 117"/>
                    <a:gd name="T19" fmla="*/ 0 h 117"/>
                    <a:gd name="T20" fmla="*/ 0 w 117"/>
                    <a:gd name="T21" fmla="*/ 0 h 117"/>
                    <a:gd name="T22" fmla="*/ 0 w 117"/>
                    <a:gd name="T23" fmla="*/ 0 h 117"/>
                    <a:gd name="T24" fmla="*/ 0 w 117"/>
                    <a:gd name="T25" fmla="*/ 0 h 117"/>
                    <a:gd name="T26" fmla="*/ 0 w 117"/>
                    <a:gd name="T27" fmla="*/ 0 h 117"/>
                    <a:gd name="T28" fmla="*/ 0 w 117"/>
                    <a:gd name="T29" fmla="*/ 0 h 117"/>
                    <a:gd name="T30" fmla="*/ 0 w 117"/>
                    <a:gd name="T31" fmla="*/ 0 h 117"/>
                    <a:gd name="T32" fmla="*/ 0 w 117"/>
                    <a:gd name="T33" fmla="*/ 0 h 117"/>
                    <a:gd name="T34" fmla="*/ 0 w 117"/>
                    <a:gd name="T35" fmla="*/ 0 h 117"/>
                    <a:gd name="T36" fmla="*/ 0 w 117"/>
                    <a:gd name="T37" fmla="*/ 0 h 117"/>
                    <a:gd name="T38" fmla="*/ 0 w 117"/>
                    <a:gd name="T39" fmla="*/ 0 h 117"/>
                    <a:gd name="T40" fmla="*/ 0 w 117"/>
                    <a:gd name="T41" fmla="*/ 0 h 117"/>
                    <a:gd name="T42" fmla="*/ 0 w 117"/>
                    <a:gd name="T43" fmla="*/ 0 h 117"/>
                    <a:gd name="T44" fmla="*/ 0 w 117"/>
                    <a:gd name="T45" fmla="*/ 0 h 117"/>
                    <a:gd name="T46" fmla="*/ 0 w 117"/>
                    <a:gd name="T47" fmla="*/ 0 h 117"/>
                    <a:gd name="T48" fmla="*/ 0 w 117"/>
                    <a:gd name="T49" fmla="*/ 0 h 117"/>
                    <a:gd name="T50" fmla="*/ 0 w 117"/>
                    <a:gd name="T51" fmla="*/ 0 h 117"/>
                    <a:gd name="T52" fmla="*/ 0 w 117"/>
                    <a:gd name="T53" fmla="*/ 0 h 117"/>
                    <a:gd name="T54" fmla="*/ 0 w 117"/>
                    <a:gd name="T55" fmla="*/ 0 h 117"/>
                    <a:gd name="T56" fmla="*/ 0 w 117"/>
                    <a:gd name="T57" fmla="*/ 0 h 117"/>
                    <a:gd name="T58" fmla="*/ 0 w 117"/>
                    <a:gd name="T59" fmla="*/ 0 h 117"/>
                    <a:gd name="T60" fmla="*/ 0 w 117"/>
                    <a:gd name="T61" fmla="*/ 0 h 117"/>
                    <a:gd name="T62" fmla="*/ 0 w 117"/>
                    <a:gd name="T63" fmla="*/ 0 h 117"/>
                    <a:gd name="T64" fmla="*/ 0 w 117"/>
                    <a:gd name="T65" fmla="*/ 0 h 117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w 117"/>
                    <a:gd name="T100" fmla="*/ 0 h 117"/>
                    <a:gd name="T101" fmla="*/ 117 w 117"/>
                    <a:gd name="T102" fmla="*/ 117 h 117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T99" t="T100" r="T101" b="T102"/>
                  <a:pathLst>
                    <a:path w="117" h="117">
                      <a:moveTo>
                        <a:pt x="58" y="117"/>
                      </a:moveTo>
                      <a:lnTo>
                        <a:pt x="70" y="116"/>
                      </a:lnTo>
                      <a:lnTo>
                        <a:pt x="81" y="112"/>
                      </a:lnTo>
                      <a:lnTo>
                        <a:pt x="90" y="106"/>
                      </a:lnTo>
                      <a:lnTo>
                        <a:pt x="100" y="100"/>
                      </a:lnTo>
                      <a:lnTo>
                        <a:pt x="106" y="90"/>
                      </a:lnTo>
                      <a:lnTo>
                        <a:pt x="112" y="81"/>
                      </a:lnTo>
                      <a:lnTo>
                        <a:pt x="116" y="70"/>
                      </a:lnTo>
                      <a:lnTo>
                        <a:pt x="117" y="58"/>
                      </a:lnTo>
                      <a:lnTo>
                        <a:pt x="116" y="46"/>
                      </a:lnTo>
                      <a:lnTo>
                        <a:pt x="112" y="35"/>
                      </a:lnTo>
                      <a:lnTo>
                        <a:pt x="106" y="25"/>
                      </a:lnTo>
                      <a:lnTo>
                        <a:pt x="100" y="17"/>
                      </a:lnTo>
                      <a:lnTo>
                        <a:pt x="90" y="9"/>
                      </a:lnTo>
                      <a:lnTo>
                        <a:pt x="81" y="4"/>
                      </a:lnTo>
                      <a:lnTo>
                        <a:pt x="70" y="1"/>
                      </a:lnTo>
                      <a:lnTo>
                        <a:pt x="58" y="0"/>
                      </a:lnTo>
                      <a:lnTo>
                        <a:pt x="47" y="1"/>
                      </a:lnTo>
                      <a:lnTo>
                        <a:pt x="36" y="4"/>
                      </a:lnTo>
                      <a:lnTo>
                        <a:pt x="26" y="9"/>
                      </a:lnTo>
                      <a:lnTo>
                        <a:pt x="17" y="17"/>
                      </a:lnTo>
                      <a:lnTo>
                        <a:pt x="10" y="25"/>
                      </a:lnTo>
                      <a:lnTo>
                        <a:pt x="5" y="35"/>
                      </a:lnTo>
                      <a:lnTo>
                        <a:pt x="1" y="46"/>
                      </a:lnTo>
                      <a:lnTo>
                        <a:pt x="0" y="58"/>
                      </a:lnTo>
                      <a:lnTo>
                        <a:pt x="1" y="70"/>
                      </a:lnTo>
                      <a:lnTo>
                        <a:pt x="5" y="81"/>
                      </a:lnTo>
                      <a:lnTo>
                        <a:pt x="10" y="90"/>
                      </a:lnTo>
                      <a:lnTo>
                        <a:pt x="17" y="100"/>
                      </a:lnTo>
                      <a:lnTo>
                        <a:pt x="26" y="106"/>
                      </a:lnTo>
                      <a:lnTo>
                        <a:pt x="36" y="112"/>
                      </a:lnTo>
                      <a:lnTo>
                        <a:pt x="47" y="116"/>
                      </a:lnTo>
                      <a:lnTo>
                        <a:pt x="58" y="11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542" name="Freeform 729"/>
                <p:cNvSpPr>
                  <a:spLocks/>
                </p:cNvSpPr>
                <p:nvPr/>
              </p:nvSpPr>
              <p:spPr bwMode="auto">
                <a:xfrm>
                  <a:off x="4912" y="1970"/>
                  <a:ext cx="9" cy="9"/>
                </a:xfrm>
                <a:custGeom>
                  <a:avLst/>
                  <a:gdLst>
                    <a:gd name="T0" fmla="*/ 0 w 58"/>
                    <a:gd name="T1" fmla="*/ 0 h 59"/>
                    <a:gd name="T2" fmla="*/ 0 w 58"/>
                    <a:gd name="T3" fmla="*/ 0 h 59"/>
                    <a:gd name="T4" fmla="*/ 0 w 58"/>
                    <a:gd name="T5" fmla="*/ 0 h 59"/>
                    <a:gd name="T6" fmla="*/ 0 w 58"/>
                    <a:gd name="T7" fmla="*/ 0 h 59"/>
                    <a:gd name="T8" fmla="*/ 0 w 58"/>
                    <a:gd name="T9" fmla="*/ 0 h 59"/>
                    <a:gd name="T10" fmla="*/ 0 w 58"/>
                    <a:gd name="T11" fmla="*/ 0 h 59"/>
                    <a:gd name="T12" fmla="*/ 0 w 58"/>
                    <a:gd name="T13" fmla="*/ 0 h 59"/>
                    <a:gd name="T14" fmla="*/ 0 w 58"/>
                    <a:gd name="T15" fmla="*/ 0 h 59"/>
                    <a:gd name="T16" fmla="*/ 0 w 58"/>
                    <a:gd name="T17" fmla="*/ 0 h 59"/>
                    <a:gd name="T18" fmla="*/ 0 w 58"/>
                    <a:gd name="T19" fmla="*/ 0 h 59"/>
                    <a:gd name="T20" fmla="*/ 0 w 58"/>
                    <a:gd name="T21" fmla="*/ 0 h 59"/>
                    <a:gd name="T22" fmla="*/ 0 w 58"/>
                    <a:gd name="T23" fmla="*/ 0 h 59"/>
                    <a:gd name="T24" fmla="*/ 0 w 58"/>
                    <a:gd name="T25" fmla="*/ 0 h 59"/>
                    <a:gd name="T26" fmla="*/ 0 w 58"/>
                    <a:gd name="T27" fmla="*/ 0 h 59"/>
                    <a:gd name="T28" fmla="*/ 0 w 58"/>
                    <a:gd name="T29" fmla="*/ 0 h 59"/>
                    <a:gd name="T30" fmla="*/ 0 w 58"/>
                    <a:gd name="T31" fmla="*/ 0 h 59"/>
                    <a:gd name="T32" fmla="*/ 0 w 58"/>
                    <a:gd name="T33" fmla="*/ 0 h 59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58"/>
                    <a:gd name="T52" fmla="*/ 0 h 59"/>
                    <a:gd name="T53" fmla="*/ 58 w 58"/>
                    <a:gd name="T54" fmla="*/ 59 h 59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58" h="59">
                      <a:moveTo>
                        <a:pt x="29" y="59"/>
                      </a:moveTo>
                      <a:lnTo>
                        <a:pt x="40" y="56"/>
                      </a:lnTo>
                      <a:lnTo>
                        <a:pt x="50" y="49"/>
                      </a:lnTo>
                      <a:lnTo>
                        <a:pt x="56" y="40"/>
                      </a:lnTo>
                      <a:lnTo>
                        <a:pt x="58" y="29"/>
                      </a:lnTo>
                      <a:lnTo>
                        <a:pt x="56" y="17"/>
                      </a:lnTo>
                      <a:lnTo>
                        <a:pt x="50" y="8"/>
                      </a:lnTo>
                      <a:lnTo>
                        <a:pt x="40" y="2"/>
                      </a:lnTo>
                      <a:lnTo>
                        <a:pt x="29" y="0"/>
                      </a:lnTo>
                      <a:lnTo>
                        <a:pt x="17" y="2"/>
                      </a:lnTo>
                      <a:lnTo>
                        <a:pt x="8" y="8"/>
                      </a:lnTo>
                      <a:lnTo>
                        <a:pt x="2" y="17"/>
                      </a:lnTo>
                      <a:lnTo>
                        <a:pt x="0" y="29"/>
                      </a:lnTo>
                      <a:lnTo>
                        <a:pt x="2" y="40"/>
                      </a:lnTo>
                      <a:lnTo>
                        <a:pt x="8" y="49"/>
                      </a:lnTo>
                      <a:lnTo>
                        <a:pt x="17" y="56"/>
                      </a:lnTo>
                      <a:lnTo>
                        <a:pt x="29" y="5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543" name="Freeform 730"/>
                <p:cNvSpPr>
                  <a:spLocks/>
                </p:cNvSpPr>
                <p:nvPr/>
              </p:nvSpPr>
              <p:spPr bwMode="auto">
                <a:xfrm>
                  <a:off x="4927" y="1971"/>
                  <a:ext cx="8" cy="8"/>
                </a:xfrm>
                <a:custGeom>
                  <a:avLst/>
                  <a:gdLst>
                    <a:gd name="T0" fmla="*/ 0 w 58"/>
                    <a:gd name="T1" fmla="*/ 0 h 59"/>
                    <a:gd name="T2" fmla="*/ 0 w 58"/>
                    <a:gd name="T3" fmla="*/ 0 h 59"/>
                    <a:gd name="T4" fmla="*/ 0 w 58"/>
                    <a:gd name="T5" fmla="*/ 0 h 59"/>
                    <a:gd name="T6" fmla="*/ 0 w 58"/>
                    <a:gd name="T7" fmla="*/ 0 h 59"/>
                    <a:gd name="T8" fmla="*/ 0 w 58"/>
                    <a:gd name="T9" fmla="*/ 0 h 59"/>
                    <a:gd name="T10" fmla="*/ 0 w 58"/>
                    <a:gd name="T11" fmla="*/ 0 h 59"/>
                    <a:gd name="T12" fmla="*/ 0 w 58"/>
                    <a:gd name="T13" fmla="*/ 0 h 59"/>
                    <a:gd name="T14" fmla="*/ 0 w 58"/>
                    <a:gd name="T15" fmla="*/ 0 h 59"/>
                    <a:gd name="T16" fmla="*/ 0 w 58"/>
                    <a:gd name="T17" fmla="*/ 0 h 59"/>
                    <a:gd name="T18" fmla="*/ 0 w 58"/>
                    <a:gd name="T19" fmla="*/ 0 h 59"/>
                    <a:gd name="T20" fmla="*/ 0 w 58"/>
                    <a:gd name="T21" fmla="*/ 0 h 59"/>
                    <a:gd name="T22" fmla="*/ 0 w 58"/>
                    <a:gd name="T23" fmla="*/ 0 h 59"/>
                    <a:gd name="T24" fmla="*/ 0 w 58"/>
                    <a:gd name="T25" fmla="*/ 0 h 59"/>
                    <a:gd name="T26" fmla="*/ 0 w 58"/>
                    <a:gd name="T27" fmla="*/ 0 h 59"/>
                    <a:gd name="T28" fmla="*/ 0 w 58"/>
                    <a:gd name="T29" fmla="*/ 0 h 59"/>
                    <a:gd name="T30" fmla="*/ 0 w 58"/>
                    <a:gd name="T31" fmla="*/ 0 h 59"/>
                    <a:gd name="T32" fmla="*/ 0 w 58"/>
                    <a:gd name="T33" fmla="*/ 0 h 59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58"/>
                    <a:gd name="T52" fmla="*/ 0 h 59"/>
                    <a:gd name="T53" fmla="*/ 58 w 58"/>
                    <a:gd name="T54" fmla="*/ 59 h 59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58" h="59">
                      <a:moveTo>
                        <a:pt x="29" y="59"/>
                      </a:moveTo>
                      <a:lnTo>
                        <a:pt x="41" y="57"/>
                      </a:lnTo>
                      <a:lnTo>
                        <a:pt x="50" y="51"/>
                      </a:lnTo>
                      <a:lnTo>
                        <a:pt x="56" y="42"/>
                      </a:lnTo>
                      <a:lnTo>
                        <a:pt x="58" y="30"/>
                      </a:lnTo>
                      <a:lnTo>
                        <a:pt x="56" y="19"/>
                      </a:lnTo>
                      <a:lnTo>
                        <a:pt x="50" y="9"/>
                      </a:lnTo>
                      <a:lnTo>
                        <a:pt x="41" y="3"/>
                      </a:lnTo>
                      <a:lnTo>
                        <a:pt x="29" y="0"/>
                      </a:lnTo>
                      <a:lnTo>
                        <a:pt x="18" y="3"/>
                      </a:lnTo>
                      <a:lnTo>
                        <a:pt x="9" y="9"/>
                      </a:lnTo>
                      <a:lnTo>
                        <a:pt x="2" y="19"/>
                      </a:lnTo>
                      <a:lnTo>
                        <a:pt x="0" y="30"/>
                      </a:lnTo>
                      <a:lnTo>
                        <a:pt x="2" y="42"/>
                      </a:lnTo>
                      <a:lnTo>
                        <a:pt x="9" y="51"/>
                      </a:lnTo>
                      <a:lnTo>
                        <a:pt x="18" y="57"/>
                      </a:lnTo>
                      <a:lnTo>
                        <a:pt x="29" y="5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544" name="Freeform 731"/>
                <p:cNvSpPr>
                  <a:spLocks/>
                </p:cNvSpPr>
                <p:nvPr/>
              </p:nvSpPr>
              <p:spPr bwMode="auto">
                <a:xfrm>
                  <a:off x="4871" y="1856"/>
                  <a:ext cx="23" cy="114"/>
                </a:xfrm>
                <a:custGeom>
                  <a:avLst/>
                  <a:gdLst>
                    <a:gd name="T0" fmla="*/ 0 w 166"/>
                    <a:gd name="T1" fmla="*/ 0 h 800"/>
                    <a:gd name="T2" fmla="*/ 0 w 166"/>
                    <a:gd name="T3" fmla="*/ 0 h 800"/>
                    <a:gd name="T4" fmla="*/ 0 w 166"/>
                    <a:gd name="T5" fmla="*/ 0 h 800"/>
                    <a:gd name="T6" fmla="*/ 0 w 166"/>
                    <a:gd name="T7" fmla="*/ 0 h 800"/>
                    <a:gd name="T8" fmla="*/ 0 w 166"/>
                    <a:gd name="T9" fmla="*/ 0 h 800"/>
                    <a:gd name="T10" fmla="*/ 0 w 166"/>
                    <a:gd name="T11" fmla="*/ 0 h 800"/>
                    <a:gd name="T12" fmla="*/ 0 w 166"/>
                    <a:gd name="T13" fmla="*/ 0 h 800"/>
                    <a:gd name="T14" fmla="*/ 0 w 166"/>
                    <a:gd name="T15" fmla="*/ 0 h 800"/>
                    <a:gd name="T16" fmla="*/ 0 w 166"/>
                    <a:gd name="T17" fmla="*/ 0 h 800"/>
                    <a:gd name="T18" fmla="*/ 0 w 166"/>
                    <a:gd name="T19" fmla="*/ 0 h 800"/>
                    <a:gd name="T20" fmla="*/ 0 w 166"/>
                    <a:gd name="T21" fmla="*/ 0 h 800"/>
                    <a:gd name="T22" fmla="*/ 0 w 166"/>
                    <a:gd name="T23" fmla="*/ 0 h 800"/>
                    <a:gd name="T24" fmla="*/ 0 w 166"/>
                    <a:gd name="T25" fmla="*/ 0 h 800"/>
                    <a:gd name="T26" fmla="*/ 0 w 166"/>
                    <a:gd name="T27" fmla="*/ 0 h 800"/>
                    <a:gd name="T28" fmla="*/ 0 w 166"/>
                    <a:gd name="T29" fmla="*/ 0 h 800"/>
                    <a:gd name="T30" fmla="*/ 0 w 166"/>
                    <a:gd name="T31" fmla="*/ 0 h 800"/>
                    <a:gd name="T32" fmla="*/ 0 w 166"/>
                    <a:gd name="T33" fmla="*/ 0 h 800"/>
                    <a:gd name="T34" fmla="*/ 0 w 166"/>
                    <a:gd name="T35" fmla="*/ 0 h 800"/>
                    <a:gd name="T36" fmla="*/ 0 w 166"/>
                    <a:gd name="T37" fmla="*/ 0 h 800"/>
                    <a:gd name="T38" fmla="*/ 0 w 166"/>
                    <a:gd name="T39" fmla="*/ 0 h 800"/>
                    <a:gd name="T40" fmla="*/ 0 w 166"/>
                    <a:gd name="T41" fmla="*/ 0 h 800"/>
                    <a:gd name="T42" fmla="*/ 0 w 166"/>
                    <a:gd name="T43" fmla="*/ 0 h 800"/>
                    <a:gd name="T44" fmla="*/ 0 w 166"/>
                    <a:gd name="T45" fmla="*/ 0 h 800"/>
                    <a:gd name="T46" fmla="*/ 0 w 166"/>
                    <a:gd name="T47" fmla="*/ 0 h 800"/>
                    <a:gd name="T48" fmla="*/ 0 w 166"/>
                    <a:gd name="T49" fmla="*/ 0 h 800"/>
                    <a:gd name="T50" fmla="*/ 0 w 166"/>
                    <a:gd name="T51" fmla="*/ 0 h 800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66"/>
                    <a:gd name="T79" fmla="*/ 0 h 800"/>
                    <a:gd name="T80" fmla="*/ 166 w 166"/>
                    <a:gd name="T81" fmla="*/ 800 h 800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66" h="800">
                      <a:moveTo>
                        <a:pt x="52" y="16"/>
                      </a:moveTo>
                      <a:lnTo>
                        <a:pt x="47" y="32"/>
                      </a:lnTo>
                      <a:lnTo>
                        <a:pt x="36" y="77"/>
                      </a:lnTo>
                      <a:lnTo>
                        <a:pt x="21" y="148"/>
                      </a:lnTo>
                      <a:lnTo>
                        <a:pt x="8" y="244"/>
                      </a:lnTo>
                      <a:lnTo>
                        <a:pt x="0" y="359"/>
                      </a:lnTo>
                      <a:lnTo>
                        <a:pt x="2" y="492"/>
                      </a:lnTo>
                      <a:lnTo>
                        <a:pt x="15" y="640"/>
                      </a:lnTo>
                      <a:lnTo>
                        <a:pt x="46" y="800"/>
                      </a:lnTo>
                      <a:lnTo>
                        <a:pt x="161" y="794"/>
                      </a:lnTo>
                      <a:lnTo>
                        <a:pt x="156" y="770"/>
                      </a:lnTo>
                      <a:lnTo>
                        <a:pt x="145" y="706"/>
                      </a:lnTo>
                      <a:lnTo>
                        <a:pt x="131" y="610"/>
                      </a:lnTo>
                      <a:lnTo>
                        <a:pt x="118" y="493"/>
                      </a:lnTo>
                      <a:lnTo>
                        <a:pt x="111" y="364"/>
                      </a:lnTo>
                      <a:lnTo>
                        <a:pt x="115" y="235"/>
                      </a:lnTo>
                      <a:lnTo>
                        <a:pt x="132" y="113"/>
                      </a:lnTo>
                      <a:lnTo>
                        <a:pt x="166" y="9"/>
                      </a:lnTo>
                      <a:lnTo>
                        <a:pt x="166" y="8"/>
                      </a:lnTo>
                      <a:lnTo>
                        <a:pt x="166" y="6"/>
                      </a:lnTo>
                      <a:lnTo>
                        <a:pt x="164" y="4"/>
                      </a:lnTo>
                      <a:lnTo>
                        <a:pt x="157" y="0"/>
                      </a:lnTo>
                      <a:lnTo>
                        <a:pt x="143" y="0"/>
                      </a:lnTo>
                      <a:lnTo>
                        <a:pt x="123" y="1"/>
                      </a:lnTo>
                      <a:lnTo>
                        <a:pt x="93" y="7"/>
                      </a:lnTo>
                      <a:lnTo>
                        <a:pt x="52" y="1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545" name="Freeform 732"/>
                <p:cNvSpPr>
                  <a:spLocks/>
                </p:cNvSpPr>
                <p:nvPr/>
              </p:nvSpPr>
              <p:spPr bwMode="auto">
                <a:xfrm>
                  <a:off x="4993" y="1842"/>
                  <a:ext cx="32" cy="128"/>
                </a:xfrm>
                <a:custGeom>
                  <a:avLst/>
                  <a:gdLst>
                    <a:gd name="T0" fmla="*/ 0 w 225"/>
                    <a:gd name="T1" fmla="*/ 0 h 893"/>
                    <a:gd name="T2" fmla="*/ 0 w 225"/>
                    <a:gd name="T3" fmla="*/ 0 h 893"/>
                    <a:gd name="T4" fmla="*/ 0 w 225"/>
                    <a:gd name="T5" fmla="*/ 0 h 893"/>
                    <a:gd name="T6" fmla="*/ 0 w 225"/>
                    <a:gd name="T7" fmla="*/ 0 h 893"/>
                    <a:gd name="T8" fmla="*/ 0 w 225"/>
                    <a:gd name="T9" fmla="*/ 0 h 893"/>
                    <a:gd name="T10" fmla="*/ 0 w 225"/>
                    <a:gd name="T11" fmla="*/ 0 h 893"/>
                    <a:gd name="T12" fmla="*/ 0 w 225"/>
                    <a:gd name="T13" fmla="*/ 0 h 893"/>
                    <a:gd name="T14" fmla="*/ 0 w 225"/>
                    <a:gd name="T15" fmla="*/ 0 h 893"/>
                    <a:gd name="T16" fmla="*/ 0 w 225"/>
                    <a:gd name="T17" fmla="*/ 0 h 893"/>
                    <a:gd name="T18" fmla="*/ 0 w 225"/>
                    <a:gd name="T19" fmla="*/ 0 h 893"/>
                    <a:gd name="T20" fmla="*/ 0 w 225"/>
                    <a:gd name="T21" fmla="*/ 0 h 893"/>
                    <a:gd name="T22" fmla="*/ 0 w 225"/>
                    <a:gd name="T23" fmla="*/ 0 h 893"/>
                    <a:gd name="T24" fmla="*/ 0 w 225"/>
                    <a:gd name="T25" fmla="*/ 0 h 893"/>
                    <a:gd name="T26" fmla="*/ 0 w 225"/>
                    <a:gd name="T27" fmla="*/ 0 h 893"/>
                    <a:gd name="T28" fmla="*/ 0 w 225"/>
                    <a:gd name="T29" fmla="*/ 0 h 893"/>
                    <a:gd name="T30" fmla="*/ 0 w 225"/>
                    <a:gd name="T31" fmla="*/ 0 h 893"/>
                    <a:gd name="T32" fmla="*/ 0 w 225"/>
                    <a:gd name="T33" fmla="*/ 0 h 893"/>
                    <a:gd name="T34" fmla="*/ 0 w 225"/>
                    <a:gd name="T35" fmla="*/ 0 h 893"/>
                    <a:gd name="T36" fmla="*/ 0 w 225"/>
                    <a:gd name="T37" fmla="*/ 0 h 893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225"/>
                    <a:gd name="T58" fmla="*/ 0 h 893"/>
                    <a:gd name="T59" fmla="*/ 225 w 225"/>
                    <a:gd name="T60" fmla="*/ 893 h 893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225" h="893">
                      <a:moveTo>
                        <a:pt x="225" y="6"/>
                      </a:moveTo>
                      <a:lnTo>
                        <a:pt x="219" y="12"/>
                      </a:lnTo>
                      <a:lnTo>
                        <a:pt x="204" y="35"/>
                      </a:lnTo>
                      <a:lnTo>
                        <a:pt x="185" y="82"/>
                      </a:lnTo>
                      <a:lnTo>
                        <a:pt x="165" y="158"/>
                      </a:lnTo>
                      <a:lnTo>
                        <a:pt x="149" y="270"/>
                      </a:lnTo>
                      <a:lnTo>
                        <a:pt x="141" y="427"/>
                      </a:lnTo>
                      <a:lnTo>
                        <a:pt x="146" y="631"/>
                      </a:lnTo>
                      <a:lnTo>
                        <a:pt x="168" y="893"/>
                      </a:lnTo>
                      <a:lnTo>
                        <a:pt x="41" y="893"/>
                      </a:lnTo>
                      <a:lnTo>
                        <a:pt x="36" y="867"/>
                      </a:lnTo>
                      <a:lnTo>
                        <a:pt x="26" y="794"/>
                      </a:lnTo>
                      <a:lnTo>
                        <a:pt x="13" y="686"/>
                      </a:lnTo>
                      <a:lnTo>
                        <a:pt x="3" y="554"/>
                      </a:lnTo>
                      <a:lnTo>
                        <a:pt x="0" y="408"/>
                      </a:lnTo>
                      <a:lnTo>
                        <a:pt x="6" y="260"/>
                      </a:lnTo>
                      <a:lnTo>
                        <a:pt x="30" y="121"/>
                      </a:lnTo>
                      <a:lnTo>
                        <a:pt x="73" y="0"/>
                      </a:lnTo>
                      <a:lnTo>
                        <a:pt x="225" y="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546" name="Freeform 733"/>
                <p:cNvSpPr>
                  <a:spLocks/>
                </p:cNvSpPr>
                <p:nvPr/>
              </p:nvSpPr>
              <p:spPr bwMode="auto">
                <a:xfrm>
                  <a:off x="4871" y="1863"/>
                  <a:ext cx="21" cy="100"/>
                </a:xfrm>
                <a:custGeom>
                  <a:avLst/>
                  <a:gdLst>
                    <a:gd name="T0" fmla="*/ 0 w 145"/>
                    <a:gd name="T1" fmla="*/ 0 h 699"/>
                    <a:gd name="T2" fmla="*/ 0 w 145"/>
                    <a:gd name="T3" fmla="*/ 0 h 699"/>
                    <a:gd name="T4" fmla="*/ 0 w 145"/>
                    <a:gd name="T5" fmla="*/ 0 h 699"/>
                    <a:gd name="T6" fmla="*/ 0 w 145"/>
                    <a:gd name="T7" fmla="*/ 0 h 699"/>
                    <a:gd name="T8" fmla="*/ 0 w 145"/>
                    <a:gd name="T9" fmla="*/ 0 h 699"/>
                    <a:gd name="T10" fmla="*/ 0 w 145"/>
                    <a:gd name="T11" fmla="*/ 0 h 699"/>
                    <a:gd name="T12" fmla="*/ 0 w 145"/>
                    <a:gd name="T13" fmla="*/ 0 h 699"/>
                    <a:gd name="T14" fmla="*/ 0 w 145"/>
                    <a:gd name="T15" fmla="*/ 0 h 699"/>
                    <a:gd name="T16" fmla="*/ 0 w 145"/>
                    <a:gd name="T17" fmla="*/ 0 h 699"/>
                    <a:gd name="T18" fmla="*/ 0 w 145"/>
                    <a:gd name="T19" fmla="*/ 0 h 699"/>
                    <a:gd name="T20" fmla="*/ 0 w 145"/>
                    <a:gd name="T21" fmla="*/ 0 h 699"/>
                    <a:gd name="T22" fmla="*/ 0 w 145"/>
                    <a:gd name="T23" fmla="*/ 0 h 699"/>
                    <a:gd name="T24" fmla="*/ 0 w 145"/>
                    <a:gd name="T25" fmla="*/ 0 h 699"/>
                    <a:gd name="T26" fmla="*/ 0 w 145"/>
                    <a:gd name="T27" fmla="*/ 0 h 699"/>
                    <a:gd name="T28" fmla="*/ 0 w 145"/>
                    <a:gd name="T29" fmla="*/ 0 h 699"/>
                    <a:gd name="T30" fmla="*/ 0 w 145"/>
                    <a:gd name="T31" fmla="*/ 0 h 699"/>
                    <a:gd name="T32" fmla="*/ 0 w 145"/>
                    <a:gd name="T33" fmla="*/ 0 h 699"/>
                    <a:gd name="T34" fmla="*/ 0 w 145"/>
                    <a:gd name="T35" fmla="*/ 0 h 699"/>
                    <a:gd name="T36" fmla="*/ 0 w 145"/>
                    <a:gd name="T37" fmla="*/ 0 h 699"/>
                    <a:gd name="T38" fmla="*/ 0 w 145"/>
                    <a:gd name="T39" fmla="*/ 0 h 699"/>
                    <a:gd name="T40" fmla="*/ 0 w 145"/>
                    <a:gd name="T41" fmla="*/ 0 h 699"/>
                    <a:gd name="T42" fmla="*/ 0 w 145"/>
                    <a:gd name="T43" fmla="*/ 0 h 699"/>
                    <a:gd name="T44" fmla="*/ 0 w 145"/>
                    <a:gd name="T45" fmla="*/ 0 h 699"/>
                    <a:gd name="T46" fmla="*/ 0 w 145"/>
                    <a:gd name="T47" fmla="*/ 0 h 699"/>
                    <a:gd name="T48" fmla="*/ 0 w 145"/>
                    <a:gd name="T49" fmla="*/ 0 h 699"/>
                    <a:gd name="T50" fmla="*/ 0 w 145"/>
                    <a:gd name="T51" fmla="*/ 0 h 699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45"/>
                    <a:gd name="T79" fmla="*/ 0 h 699"/>
                    <a:gd name="T80" fmla="*/ 145 w 145"/>
                    <a:gd name="T81" fmla="*/ 699 h 699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45" h="699">
                      <a:moveTo>
                        <a:pt x="46" y="14"/>
                      </a:moveTo>
                      <a:lnTo>
                        <a:pt x="41" y="28"/>
                      </a:lnTo>
                      <a:lnTo>
                        <a:pt x="32" y="67"/>
                      </a:lnTo>
                      <a:lnTo>
                        <a:pt x="20" y="130"/>
                      </a:lnTo>
                      <a:lnTo>
                        <a:pt x="7" y="213"/>
                      </a:lnTo>
                      <a:lnTo>
                        <a:pt x="0" y="314"/>
                      </a:lnTo>
                      <a:lnTo>
                        <a:pt x="1" y="430"/>
                      </a:lnTo>
                      <a:lnTo>
                        <a:pt x="13" y="559"/>
                      </a:lnTo>
                      <a:lnTo>
                        <a:pt x="40" y="699"/>
                      </a:lnTo>
                      <a:lnTo>
                        <a:pt x="140" y="693"/>
                      </a:lnTo>
                      <a:lnTo>
                        <a:pt x="135" y="672"/>
                      </a:lnTo>
                      <a:lnTo>
                        <a:pt x="126" y="616"/>
                      </a:lnTo>
                      <a:lnTo>
                        <a:pt x="113" y="532"/>
                      </a:lnTo>
                      <a:lnTo>
                        <a:pt x="103" y="430"/>
                      </a:lnTo>
                      <a:lnTo>
                        <a:pt x="97" y="317"/>
                      </a:lnTo>
                      <a:lnTo>
                        <a:pt x="100" y="205"/>
                      </a:lnTo>
                      <a:lnTo>
                        <a:pt x="115" y="98"/>
                      </a:lnTo>
                      <a:lnTo>
                        <a:pt x="145" y="8"/>
                      </a:lnTo>
                      <a:lnTo>
                        <a:pt x="145" y="7"/>
                      </a:lnTo>
                      <a:lnTo>
                        <a:pt x="145" y="5"/>
                      </a:lnTo>
                      <a:lnTo>
                        <a:pt x="143" y="3"/>
                      </a:lnTo>
                      <a:lnTo>
                        <a:pt x="137" y="0"/>
                      </a:lnTo>
                      <a:lnTo>
                        <a:pt x="126" y="0"/>
                      </a:lnTo>
                      <a:lnTo>
                        <a:pt x="108" y="1"/>
                      </a:lnTo>
                      <a:lnTo>
                        <a:pt x="81" y="6"/>
                      </a:lnTo>
                      <a:lnTo>
                        <a:pt x="46" y="14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547" name="Freeform 734"/>
                <p:cNvSpPr>
                  <a:spLocks/>
                </p:cNvSpPr>
                <p:nvPr/>
              </p:nvSpPr>
              <p:spPr bwMode="auto">
                <a:xfrm>
                  <a:off x="4872" y="1870"/>
                  <a:ext cx="18" cy="85"/>
                </a:xfrm>
                <a:custGeom>
                  <a:avLst/>
                  <a:gdLst>
                    <a:gd name="T0" fmla="*/ 0 w 123"/>
                    <a:gd name="T1" fmla="*/ 0 h 597"/>
                    <a:gd name="T2" fmla="*/ 0 w 123"/>
                    <a:gd name="T3" fmla="*/ 0 h 597"/>
                    <a:gd name="T4" fmla="*/ 0 w 123"/>
                    <a:gd name="T5" fmla="*/ 0 h 597"/>
                    <a:gd name="T6" fmla="*/ 0 w 123"/>
                    <a:gd name="T7" fmla="*/ 0 h 597"/>
                    <a:gd name="T8" fmla="*/ 0 w 123"/>
                    <a:gd name="T9" fmla="*/ 0 h 597"/>
                    <a:gd name="T10" fmla="*/ 0 w 123"/>
                    <a:gd name="T11" fmla="*/ 0 h 597"/>
                    <a:gd name="T12" fmla="*/ 0 w 123"/>
                    <a:gd name="T13" fmla="*/ 0 h 597"/>
                    <a:gd name="T14" fmla="*/ 0 w 123"/>
                    <a:gd name="T15" fmla="*/ 0 h 597"/>
                    <a:gd name="T16" fmla="*/ 0 w 123"/>
                    <a:gd name="T17" fmla="*/ 0 h 597"/>
                    <a:gd name="T18" fmla="*/ 0 w 123"/>
                    <a:gd name="T19" fmla="*/ 0 h 597"/>
                    <a:gd name="T20" fmla="*/ 0 w 123"/>
                    <a:gd name="T21" fmla="*/ 0 h 597"/>
                    <a:gd name="T22" fmla="*/ 0 w 123"/>
                    <a:gd name="T23" fmla="*/ 0 h 597"/>
                    <a:gd name="T24" fmla="*/ 0 w 123"/>
                    <a:gd name="T25" fmla="*/ 0 h 597"/>
                    <a:gd name="T26" fmla="*/ 0 w 123"/>
                    <a:gd name="T27" fmla="*/ 0 h 597"/>
                    <a:gd name="T28" fmla="*/ 0 w 123"/>
                    <a:gd name="T29" fmla="*/ 0 h 597"/>
                    <a:gd name="T30" fmla="*/ 0 w 123"/>
                    <a:gd name="T31" fmla="*/ 0 h 597"/>
                    <a:gd name="T32" fmla="*/ 0 w 123"/>
                    <a:gd name="T33" fmla="*/ 0 h 597"/>
                    <a:gd name="T34" fmla="*/ 0 w 123"/>
                    <a:gd name="T35" fmla="*/ 0 h 597"/>
                    <a:gd name="T36" fmla="*/ 0 w 123"/>
                    <a:gd name="T37" fmla="*/ 0 h 597"/>
                    <a:gd name="T38" fmla="*/ 0 w 123"/>
                    <a:gd name="T39" fmla="*/ 0 h 597"/>
                    <a:gd name="T40" fmla="*/ 0 w 123"/>
                    <a:gd name="T41" fmla="*/ 0 h 597"/>
                    <a:gd name="T42" fmla="*/ 0 w 123"/>
                    <a:gd name="T43" fmla="*/ 0 h 597"/>
                    <a:gd name="T44" fmla="*/ 0 w 123"/>
                    <a:gd name="T45" fmla="*/ 0 h 597"/>
                    <a:gd name="T46" fmla="*/ 0 w 123"/>
                    <a:gd name="T47" fmla="*/ 0 h 597"/>
                    <a:gd name="T48" fmla="*/ 0 w 123"/>
                    <a:gd name="T49" fmla="*/ 0 h 597"/>
                    <a:gd name="T50" fmla="*/ 0 w 123"/>
                    <a:gd name="T51" fmla="*/ 0 h 597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23"/>
                    <a:gd name="T79" fmla="*/ 0 h 597"/>
                    <a:gd name="T80" fmla="*/ 123 w 123"/>
                    <a:gd name="T81" fmla="*/ 597 h 597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23" h="597">
                      <a:moveTo>
                        <a:pt x="39" y="12"/>
                      </a:moveTo>
                      <a:lnTo>
                        <a:pt x="35" y="23"/>
                      </a:lnTo>
                      <a:lnTo>
                        <a:pt x="26" y="57"/>
                      </a:lnTo>
                      <a:lnTo>
                        <a:pt x="16" y="111"/>
                      </a:lnTo>
                      <a:lnTo>
                        <a:pt x="6" y="181"/>
                      </a:lnTo>
                      <a:lnTo>
                        <a:pt x="0" y="267"/>
                      </a:lnTo>
                      <a:lnTo>
                        <a:pt x="1" y="367"/>
                      </a:lnTo>
                      <a:lnTo>
                        <a:pt x="11" y="477"/>
                      </a:lnTo>
                      <a:lnTo>
                        <a:pt x="34" y="597"/>
                      </a:lnTo>
                      <a:lnTo>
                        <a:pt x="119" y="591"/>
                      </a:lnTo>
                      <a:lnTo>
                        <a:pt x="115" y="574"/>
                      </a:lnTo>
                      <a:lnTo>
                        <a:pt x="107" y="526"/>
                      </a:lnTo>
                      <a:lnTo>
                        <a:pt x="97" y="454"/>
                      </a:lnTo>
                      <a:lnTo>
                        <a:pt x="88" y="367"/>
                      </a:lnTo>
                      <a:lnTo>
                        <a:pt x="82" y="272"/>
                      </a:lnTo>
                      <a:lnTo>
                        <a:pt x="84" y="175"/>
                      </a:lnTo>
                      <a:lnTo>
                        <a:pt x="97" y="84"/>
                      </a:lnTo>
                      <a:lnTo>
                        <a:pt x="123" y="7"/>
                      </a:lnTo>
                      <a:lnTo>
                        <a:pt x="123" y="6"/>
                      </a:lnTo>
                      <a:lnTo>
                        <a:pt x="123" y="5"/>
                      </a:lnTo>
                      <a:lnTo>
                        <a:pt x="121" y="3"/>
                      </a:lnTo>
                      <a:lnTo>
                        <a:pt x="117" y="0"/>
                      </a:lnTo>
                      <a:lnTo>
                        <a:pt x="106" y="0"/>
                      </a:lnTo>
                      <a:lnTo>
                        <a:pt x="91" y="2"/>
                      </a:lnTo>
                      <a:lnTo>
                        <a:pt x="70" y="5"/>
                      </a:lnTo>
                      <a:lnTo>
                        <a:pt x="39" y="12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548" name="Freeform 735"/>
                <p:cNvSpPr>
                  <a:spLocks/>
                </p:cNvSpPr>
                <p:nvPr/>
              </p:nvSpPr>
              <p:spPr bwMode="auto">
                <a:xfrm>
                  <a:off x="4873" y="1876"/>
                  <a:ext cx="15" cy="71"/>
                </a:xfrm>
                <a:custGeom>
                  <a:avLst/>
                  <a:gdLst>
                    <a:gd name="T0" fmla="*/ 0 w 103"/>
                    <a:gd name="T1" fmla="*/ 0 h 492"/>
                    <a:gd name="T2" fmla="*/ 0 w 103"/>
                    <a:gd name="T3" fmla="*/ 0 h 492"/>
                    <a:gd name="T4" fmla="*/ 0 w 103"/>
                    <a:gd name="T5" fmla="*/ 0 h 492"/>
                    <a:gd name="T6" fmla="*/ 0 w 103"/>
                    <a:gd name="T7" fmla="*/ 0 h 492"/>
                    <a:gd name="T8" fmla="*/ 0 w 103"/>
                    <a:gd name="T9" fmla="*/ 0 h 492"/>
                    <a:gd name="T10" fmla="*/ 0 w 103"/>
                    <a:gd name="T11" fmla="*/ 0 h 492"/>
                    <a:gd name="T12" fmla="*/ 0 w 103"/>
                    <a:gd name="T13" fmla="*/ 0 h 492"/>
                    <a:gd name="T14" fmla="*/ 0 w 103"/>
                    <a:gd name="T15" fmla="*/ 0 h 492"/>
                    <a:gd name="T16" fmla="*/ 0 w 103"/>
                    <a:gd name="T17" fmla="*/ 0 h 492"/>
                    <a:gd name="T18" fmla="*/ 0 w 103"/>
                    <a:gd name="T19" fmla="*/ 0 h 492"/>
                    <a:gd name="T20" fmla="*/ 0 w 103"/>
                    <a:gd name="T21" fmla="*/ 0 h 492"/>
                    <a:gd name="T22" fmla="*/ 0 w 103"/>
                    <a:gd name="T23" fmla="*/ 0 h 492"/>
                    <a:gd name="T24" fmla="*/ 0 w 103"/>
                    <a:gd name="T25" fmla="*/ 0 h 492"/>
                    <a:gd name="T26" fmla="*/ 0 w 103"/>
                    <a:gd name="T27" fmla="*/ 0 h 492"/>
                    <a:gd name="T28" fmla="*/ 0 w 103"/>
                    <a:gd name="T29" fmla="*/ 0 h 492"/>
                    <a:gd name="T30" fmla="*/ 0 w 103"/>
                    <a:gd name="T31" fmla="*/ 0 h 492"/>
                    <a:gd name="T32" fmla="*/ 0 w 103"/>
                    <a:gd name="T33" fmla="*/ 0 h 492"/>
                    <a:gd name="T34" fmla="*/ 0 w 103"/>
                    <a:gd name="T35" fmla="*/ 0 h 492"/>
                    <a:gd name="T36" fmla="*/ 0 w 103"/>
                    <a:gd name="T37" fmla="*/ 0 h 492"/>
                    <a:gd name="T38" fmla="*/ 0 w 103"/>
                    <a:gd name="T39" fmla="*/ 0 h 492"/>
                    <a:gd name="T40" fmla="*/ 0 w 103"/>
                    <a:gd name="T41" fmla="*/ 0 h 492"/>
                    <a:gd name="T42" fmla="*/ 0 w 103"/>
                    <a:gd name="T43" fmla="*/ 0 h 492"/>
                    <a:gd name="T44" fmla="*/ 0 w 103"/>
                    <a:gd name="T45" fmla="*/ 0 h 492"/>
                    <a:gd name="T46" fmla="*/ 0 w 103"/>
                    <a:gd name="T47" fmla="*/ 0 h 492"/>
                    <a:gd name="T48" fmla="*/ 0 w 103"/>
                    <a:gd name="T49" fmla="*/ 0 h 492"/>
                    <a:gd name="T50" fmla="*/ 0 w 103"/>
                    <a:gd name="T51" fmla="*/ 0 h 492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03"/>
                    <a:gd name="T79" fmla="*/ 0 h 492"/>
                    <a:gd name="T80" fmla="*/ 103 w 103"/>
                    <a:gd name="T81" fmla="*/ 492 h 492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03" h="492">
                      <a:moveTo>
                        <a:pt x="32" y="9"/>
                      </a:moveTo>
                      <a:lnTo>
                        <a:pt x="28" y="18"/>
                      </a:lnTo>
                      <a:lnTo>
                        <a:pt x="21" y="47"/>
                      </a:lnTo>
                      <a:lnTo>
                        <a:pt x="12" y="90"/>
                      </a:lnTo>
                      <a:lnTo>
                        <a:pt x="4" y="149"/>
                      </a:lnTo>
                      <a:lnTo>
                        <a:pt x="0" y="220"/>
                      </a:lnTo>
                      <a:lnTo>
                        <a:pt x="0" y="303"/>
                      </a:lnTo>
                      <a:lnTo>
                        <a:pt x="9" y="394"/>
                      </a:lnTo>
                      <a:lnTo>
                        <a:pt x="27" y="492"/>
                      </a:lnTo>
                      <a:lnTo>
                        <a:pt x="98" y="489"/>
                      </a:lnTo>
                      <a:lnTo>
                        <a:pt x="95" y="474"/>
                      </a:lnTo>
                      <a:lnTo>
                        <a:pt x="88" y="434"/>
                      </a:lnTo>
                      <a:lnTo>
                        <a:pt x="80" y="375"/>
                      </a:lnTo>
                      <a:lnTo>
                        <a:pt x="72" y="303"/>
                      </a:lnTo>
                      <a:lnTo>
                        <a:pt x="68" y="224"/>
                      </a:lnTo>
                      <a:lnTo>
                        <a:pt x="70" y="144"/>
                      </a:lnTo>
                      <a:lnTo>
                        <a:pt x="81" y="68"/>
                      </a:lnTo>
                      <a:lnTo>
                        <a:pt x="103" y="5"/>
                      </a:lnTo>
                      <a:lnTo>
                        <a:pt x="103" y="4"/>
                      </a:lnTo>
                      <a:lnTo>
                        <a:pt x="103" y="3"/>
                      </a:lnTo>
                      <a:lnTo>
                        <a:pt x="100" y="1"/>
                      </a:lnTo>
                      <a:lnTo>
                        <a:pt x="97" y="0"/>
                      </a:lnTo>
                      <a:lnTo>
                        <a:pt x="89" y="0"/>
                      </a:lnTo>
                      <a:lnTo>
                        <a:pt x="75" y="0"/>
                      </a:lnTo>
                      <a:lnTo>
                        <a:pt x="57" y="3"/>
                      </a:lnTo>
                      <a:lnTo>
                        <a:pt x="32" y="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549" name="Freeform 736"/>
                <p:cNvSpPr>
                  <a:spLocks/>
                </p:cNvSpPr>
                <p:nvPr/>
              </p:nvSpPr>
              <p:spPr bwMode="auto">
                <a:xfrm>
                  <a:off x="4874" y="1883"/>
                  <a:ext cx="12" cy="56"/>
                </a:xfrm>
                <a:custGeom>
                  <a:avLst/>
                  <a:gdLst>
                    <a:gd name="T0" fmla="*/ 0 w 82"/>
                    <a:gd name="T1" fmla="*/ 0 h 390"/>
                    <a:gd name="T2" fmla="*/ 0 w 82"/>
                    <a:gd name="T3" fmla="*/ 0 h 390"/>
                    <a:gd name="T4" fmla="*/ 0 w 82"/>
                    <a:gd name="T5" fmla="*/ 0 h 390"/>
                    <a:gd name="T6" fmla="*/ 0 w 82"/>
                    <a:gd name="T7" fmla="*/ 0 h 390"/>
                    <a:gd name="T8" fmla="*/ 0 w 82"/>
                    <a:gd name="T9" fmla="*/ 0 h 390"/>
                    <a:gd name="T10" fmla="*/ 0 w 82"/>
                    <a:gd name="T11" fmla="*/ 0 h 390"/>
                    <a:gd name="T12" fmla="*/ 0 w 82"/>
                    <a:gd name="T13" fmla="*/ 0 h 390"/>
                    <a:gd name="T14" fmla="*/ 0 w 82"/>
                    <a:gd name="T15" fmla="*/ 0 h 390"/>
                    <a:gd name="T16" fmla="*/ 0 w 82"/>
                    <a:gd name="T17" fmla="*/ 0 h 390"/>
                    <a:gd name="T18" fmla="*/ 0 w 82"/>
                    <a:gd name="T19" fmla="*/ 0 h 390"/>
                    <a:gd name="T20" fmla="*/ 0 w 82"/>
                    <a:gd name="T21" fmla="*/ 0 h 390"/>
                    <a:gd name="T22" fmla="*/ 0 w 82"/>
                    <a:gd name="T23" fmla="*/ 0 h 390"/>
                    <a:gd name="T24" fmla="*/ 0 w 82"/>
                    <a:gd name="T25" fmla="*/ 0 h 390"/>
                    <a:gd name="T26" fmla="*/ 0 w 82"/>
                    <a:gd name="T27" fmla="*/ 0 h 390"/>
                    <a:gd name="T28" fmla="*/ 0 w 82"/>
                    <a:gd name="T29" fmla="*/ 0 h 390"/>
                    <a:gd name="T30" fmla="*/ 0 w 82"/>
                    <a:gd name="T31" fmla="*/ 0 h 390"/>
                    <a:gd name="T32" fmla="*/ 0 w 82"/>
                    <a:gd name="T33" fmla="*/ 0 h 390"/>
                    <a:gd name="T34" fmla="*/ 0 w 82"/>
                    <a:gd name="T35" fmla="*/ 0 h 390"/>
                    <a:gd name="T36" fmla="*/ 0 w 82"/>
                    <a:gd name="T37" fmla="*/ 0 h 390"/>
                    <a:gd name="T38" fmla="*/ 0 w 82"/>
                    <a:gd name="T39" fmla="*/ 0 h 390"/>
                    <a:gd name="T40" fmla="*/ 0 w 82"/>
                    <a:gd name="T41" fmla="*/ 0 h 390"/>
                    <a:gd name="T42" fmla="*/ 0 w 82"/>
                    <a:gd name="T43" fmla="*/ 0 h 390"/>
                    <a:gd name="T44" fmla="*/ 0 w 82"/>
                    <a:gd name="T45" fmla="*/ 0 h 390"/>
                    <a:gd name="T46" fmla="*/ 0 w 82"/>
                    <a:gd name="T47" fmla="*/ 0 h 390"/>
                    <a:gd name="T48" fmla="*/ 0 w 82"/>
                    <a:gd name="T49" fmla="*/ 0 h 390"/>
                    <a:gd name="T50" fmla="*/ 0 w 82"/>
                    <a:gd name="T51" fmla="*/ 0 h 390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82"/>
                    <a:gd name="T79" fmla="*/ 0 h 390"/>
                    <a:gd name="T80" fmla="*/ 82 w 82"/>
                    <a:gd name="T81" fmla="*/ 390 h 390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82" h="390">
                      <a:moveTo>
                        <a:pt x="25" y="8"/>
                      </a:moveTo>
                      <a:lnTo>
                        <a:pt x="23" y="16"/>
                      </a:lnTo>
                      <a:lnTo>
                        <a:pt x="17" y="38"/>
                      </a:lnTo>
                      <a:lnTo>
                        <a:pt x="11" y="72"/>
                      </a:lnTo>
                      <a:lnTo>
                        <a:pt x="4" y="118"/>
                      </a:lnTo>
                      <a:lnTo>
                        <a:pt x="0" y="174"/>
                      </a:lnTo>
                      <a:lnTo>
                        <a:pt x="0" y="240"/>
                      </a:lnTo>
                      <a:lnTo>
                        <a:pt x="7" y="312"/>
                      </a:lnTo>
                      <a:lnTo>
                        <a:pt x="22" y="390"/>
                      </a:lnTo>
                      <a:lnTo>
                        <a:pt x="78" y="387"/>
                      </a:lnTo>
                      <a:lnTo>
                        <a:pt x="76" y="375"/>
                      </a:lnTo>
                      <a:lnTo>
                        <a:pt x="70" y="343"/>
                      </a:lnTo>
                      <a:lnTo>
                        <a:pt x="63" y="297"/>
                      </a:lnTo>
                      <a:lnTo>
                        <a:pt x="57" y="240"/>
                      </a:lnTo>
                      <a:lnTo>
                        <a:pt x="54" y="178"/>
                      </a:lnTo>
                      <a:lnTo>
                        <a:pt x="56" y="113"/>
                      </a:lnTo>
                      <a:lnTo>
                        <a:pt x="64" y="55"/>
                      </a:lnTo>
                      <a:lnTo>
                        <a:pt x="82" y="4"/>
                      </a:lnTo>
                      <a:lnTo>
                        <a:pt x="82" y="2"/>
                      </a:lnTo>
                      <a:lnTo>
                        <a:pt x="80" y="1"/>
                      </a:lnTo>
                      <a:lnTo>
                        <a:pt x="77" y="0"/>
                      </a:lnTo>
                      <a:lnTo>
                        <a:pt x="70" y="0"/>
                      </a:lnTo>
                      <a:lnTo>
                        <a:pt x="60" y="1"/>
                      </a:lnTo>
                      <a:lnTo>
                        <a:pt x="46" y="3"/>
                      </a:lnTo>
                      <a:lnTo>
                        <a:pt x="25" y="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550" name="Freeform 737"/>
                <p:cNvSpPr>
                  <a:spLocks/>
                </p:cNvSpPr>
                <p:nvPr/>
              </p:nvSpPr>
              <p:spPr bwMode="auto">
                <a:xfrm>
                  <a:off x="4875" y="1890"/>
                  <a:ext cx="8" cy="41"/>
                </a:xfrm>
                <a:custGeom>
                  <a:avLst/>
                  <a:gdLst>
                    <a:gd name="T0" fmla="*/ 0 w 59"/>
                    <a:gd name="T1" fmla="*/ 0 h 288"/>
                    <a:gd name="T2" fmla="*/ 0 w 59"/>
                    <a:gd name="T3" fmla="*/ 0 h 288"/>
                    <a:gd name="T4" fmla="*/ 0 w 59"/>
                    <a:gd name="T5" fmla="*/ 0 h 288"/>
                    <a:gd name="T6" fmla="*/ 0 w 59"/>
                    <a:gd name="T7" fmla="*/ 0 h 288"/>
                    <a:gd name="T8" fmla="*/ 0 w 59"/>
                    <a:gd name="T9" fmla="*/ 0 h 288"/>
                    <a:gd name="T10" fmla="*/ 0 w 59"/>
                    <a:gd name="T11" fmla="*/ 0 h 288"/>
                    <a:gd name="T12" fmla="*/ 0 w 59"/>
                    <a:gd name="T13" fmla="*/ 0 h 288"/>
                    <a:gd name="T14" fmla="*/ 0 w 59"/>
                    <a:gd name="T15" fmla="*/ 0 h 288"/>
                    <a:gd name="T16" fmla="*/ 0 w 59"/>
                    <a:gd name="T17" fmla="*/ 0 h 288"/>
                    <a:gd name="T18" fmla="*/ 0 w 59"/>
                    <a:gd name="T19" fmla="*/ 0 h 288"/>
                    <a:gd name="T20" fmla="*/ 0 w 59"/>
                    <a:gd name="T21" fmla="*/ 0 h 288"/>
                    <a:gd name="T22" fmla="*/ 0 w 59"/>
                    <a:gd name="T23" fmla="*/ 0 h 288"/>
                    <a:gd name="T24" fmla="*/ 0 w 59"/>
                    <a:gd name="T25" fmla="*/ 0 h 288"/>
                    <a:gd name="T26" fmla="*/ 0 w 59"/>
                    <a:gd name="T27" fmla="*/ 0 h 288"/>
                    <a:gd name="T28" fmla="*/ 0 w 59"/>
                    <a:gd name="T29" fmla="*/ 0 h 288"/>
                    <a:gd name="T30" fmla="*/ 0 w 59"/>
                    <a:gd name="T31" fmla="*/ 0 h 288"/>
                    <a:gd name="T32" fmla="*/ 0 w 59"/>
                    <a:gd name="T33" fmla="*/ 0 h 288"/>
                    <a:gd name="T34" fmla="*/ 0 w 59"/>
                    <a:gd name="T35" fmla="*/ 0 h 288"/>
                    <a:gd name="T36" fmla="*/ 0 w 59"/>
                    <a:gd name="T37" fmla="*/ 0 h 288"/>
                    <a:gd name="T38" fmla="*/ 0 w 59"/>
                    <a:gd name="T39" fmla="*/ 0 h 288"/>
                    <a:gd name="T40" fmla="*/ 0 w 59"/>
                    <a:gd name="T41" fmla="*/ 0 h 288"/>
                    <a:gd name="T42" fmla="*/ 0 w 59"/>
                    <a:gd name="T43" fmla="*/ 0 h 288"/>
                    <a:gd name="T44" fmla="*/ 0 w 59"/>
                    <a:gd name="T45" fmla="*/ 0 h 288"/>
                    <a:gd name="T46" fmla="*/ 0 w 59"/>
                    <a:gd name="T47" fmla="*/ 0 h 288"/>
                    <a:gd name="T48" fmla="*/ 0 w 59"/>
                    <a:gd name="T49" fmla="*/ 0 h 288"/>
                    <a:gd name="T50" fmla="*/ 0 w 59"/>
                    <a:gd name="T51" fmla="*/ 0 h 288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59"/>
                    <a:gd name="T79" fmla="*/ 0 h 288"/>
                    <a:gd name="T80" fmla="*/ 59 w 59"/>
                    <a:gd name="T81" fmla="*/ 288 h 288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59" h="288">
                      <a:moveTo>
                        <a:pt x="18" y="6"/>
                      </a:moveTo>
                      <a:lnTo>
                        <a:pt x="17" y="11"/>
                      </a:lnTo>
                      <a:lnTo>
                        <a:pt x="13" y="27"/>
                      </a:lnTo>
                      <a:lnTo>
                        <a:pt x="7" y="53"/>
                      </a:lnTo>
                      <a:lnTo>
                        <a:pt x="2" y="87"/>
                      </a:lnTo>
                      <a:lnTo>
                        <a:pt x="0" y="130"/>
                      </a:lnTo>
                      <a:lnTo>
                        <a:pt x="0" y="177"/>
                      </a:lnTo>
                      <a:lnTo>
                        <a:pt x="5" y="231"/>
                      </a:lnTo>
                      <a:lnTo>
                        <a:pt x="16" y="288"/>
                      </a:lnTo>
                      <a:lnTo>
                        <a:pt x="57" y="286"/>
                      </a:lnTo>
                      <a:lnTo>
                        <a:pt x="56" y="278"/>
                      </a:lnTo>
                      <a:lnTo>
                        <a:pt x="51" y="254"/>
                      </a:lnTo>
                      <a:lnTo>
                        <a:pt x="47" y="219"/>
                      </a:lnTo>
                      <a:lnTo>
                        <a:pt x="42" y="177"/>
                      </a:lnTo>
                      <a:lnTo>
                        <a:pt x="40" y="131"/>
                      </a:lnTo>
                      <a:lnTo>
                        <a:pt x="41" y="84"/>
                      </a:lnTo>
                      <a:lnTo>
                        <a:pt x="47" y="40"/>
                      </a:lnTo>
                      <a:lnTo>
                        <a:pt x="59" y="3"/>
                      </a:lnTo>
                      <a:lnTo>
                        <a:pt x="59" y="2"/>
                      </a:lnTo>
                      <a:lnTo>
                        <a:pt x="58" y="1"/>
                      </a:lnTo>
                      <a:lnTo>
                        <a:pt x="56" y="0"/>
                      </a:lnTo>
                      <a:lnTo>
                        <a:pt x="51" y="0"/>
                      </a:lnTo>
                      <a:lnTo>
                        <a:pt x="45" y="0"/>
                      </a:lnTo>
                      <a:lnTo>
                        <a:pt x="33" y="2"/>
                      </a:lnTo>
                      <a:lnTo>
                        <a:pt x="18" y="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551" name="Freeform 738"/>
                <p:cNvSpPr>
                  <a:spLocks/>
                </p:cNvSpPr>
                <p:nvPr/>
              </p:nvSpPr>
              <p:spPr bwMode="auto">
                <a:xfrm>
                  <a:off x="4994" y="1850"/>
                  <a:ext cx="28" cy="111"/>
                </a:xfrm>
                <a:custGeom>
                  <a:avLst/>
                  <a:gdLst>
                    <a:gd name="T0" fmla="*/ 0 w 198"/>
                    <a:gd name="T1" fmla="*/ 0 h 779"/>
                    <a:gd name="T2" fmla="*/ 0 w 198"/>
                    <a:gd name="T3" fmla="*/ 0 h 779"/>
                    <a:gd name="T4" fmla="*/ 0 w 198"/>
                    <a:gd name="T5" fmla="*/ 0 h 779"/>
                    <a:gd name="T6" fmla="*/ 0 w 198"/>
                    <a:gd name="T7" fmla="*/ 0 h 779"/>
                    <a:gd name="T8" fmla="*/ 0 w 198"/>
                    <a:gd name="T9" fmla="*/ 0 h 779"/>
                    <a:gd name="T10" fmla="*/ 0 w 198"/>
                    <a:gd name="T11" fmla="*/ 0 h 779"/>
                    <a:gd name="T12" fmla="*/ 0 w 198"/>
                    <a:gd name="T13" fmla="*/ 0 h 779"/>
                    <a:gd name="T14" fmla="*/ 0 w 198"/>
                    <a:gd name="T15" fmla="*/ 0 h 779"/>
                    <a:gd name="T16" fmla="*/ 0 w 198"/>
                    <a:gd name="T17" fmla="*/ 0 h 779"/>
                    <a:gd name="T18" fmla="*/ 0 w 198"/>
                    <a:gd name="T19" fmla="*/ 0 h 779"/>
                    <a:gd name="T20" fmla="*/ 0 w 198"/>
                    <a:gd name="T21" fmla="*/ 0 h 779"/>
                    <a:gd name="T22" fmla="*/ 0 w 198"/>
                    <a:gd name="T23" fmla="*/ 0 h 779"/>
                    <a:gd name="T24" fmla="*/ 0 w 198"/>
                    <a:gd name="T25" fmla="*/ 0 h 779"/>
                    <a:gd name="T26" fmla="*/ 0 w 198"/>
                    <a:gd name="T27" fmla="*/ 0 h 779"/>
                    <a:gd name="T28" fmla="*/ 0 w 198"/>
                    <a:gd name="T29" fmla="*/ 0 h 779"/>
                    <a:gd name="T30" fmla="*/ 0 w 198"/>
                    <a:gd name="T31" fmla="*/ 0 h 779"/>
                    <a:gd name="T32" fmla="*/ 0 w 198"/>
                    <a:gd name="T33" fmla="*/ 0 h 779"/>
                    <a:gd name="T34" fmla="*/ 0 w 198"/>
                    <a:gd name="T35" fmla="*/ 0 h 779"/>
                    <a:gd name="T36" fmla="*/ 0 w 198"/>
                    <a:gd name="T37" fmla="*/ 0 h 779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98"/>
                    <a:gd name="T58" fmla="*/ 0 h 779"/>
                    <a:gd name="T59" fmla="*/ 198 w 198"/>
                    <a:gd name="T60" fmla="*/ 779 h 779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98" h="779">
                      <a:moveTo>
                        <a:pt x="198" y="6"/>
                      </a:moveTo>
                      <a:lnTo>
                        <a:pt x="194" y="12"/>
                      </a:lnTo>
                      <a:lnTo>
                        <a:pt x="180" y="31"/>
                      </a:lnTo>
                      <a:lnTo>
                        <a:pt x="163" y="72"/>
                      </a:lnTo>
                      <a:lnTo>
                        <a:pt x="146" y="138"/>
                      </a:lnTo>
                      <a:lnTo>
                        <a:pt x="132" y="236"/>
                      </a:lnTo>
                      <a:lnTo>
                        <a:pt x="125" y="373"/>
                      </a:lnTo>
                      <a:lnTo>
                        <a:pt x="130" y="551"/>
                      </a:lnTo>
                      <a:lnTo>
                        <a:pt x="148" y="779"/>
                      </a:lnTo>
                      <a:lnTo>
                        <a:pt x="37" y="779"/>
                      </a:lnTo>
                      <a:lnTo>
                        <a:pt x="34" y="756"/>
                      </a:lnTo>
                      <a:lnTo>
                        <a:pt x="23" y="693"/>
                      </a:lnTo>
                      <a:lnTo>
                        <a:pt x="13" y="599"/>
                      </a:lnTo>
                      <a:lnTo>
                        <a:pt x="4" y="483"/>
                      </a:lnTo>
                      <a:lnTo>
                        <a:pt x="0" y="357"/>
                      </a:lnTo>
                      <a:lnTo>
                        <a:pt x="7" y="227"/>
                      </a:lnTo>
                      <a:lnTo>
                        <a:pt x="27" y="105"/>
                      </a:lnTo>
                      <a:lnTo>
                        <a:pt x="65" y="0"/>
                      </a:lnTo>
                      <a:lnTo>
                        <a:pt x="198" y="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552" name="Freeform 739"/>
                <p:cNvSpPr>
                  <a:spLocks/>
                </p:cNvSpPr>
                <p:nvPr/>
              </p:nvSpPr>
              <p:spPr bwMode="auto">
                <a:xfrm>
                  <a:off x="4995" y="1857"/>
                  <a:ext cx="24" cy="96"/>
                </a:xfrm>
                <a:custGeom>
                  <a:avLst/>
                  <a:gdLst>
                    <a:gd name="T0" fmla="*/ 0 w 169"/>
                    <a:gd name="T1" fmla="*/ 0 h 666"/>
                    <a:gd name="T2" fmla="*/ 0 w 169"/>
                    <a:gd name="T3" fmla="*/ 0 h 666"/>
                    <a:gd name="T4" fmla="*/ 0 w 169"/>
                    <a:gd name="T5" fmla="*/ 0 h 666"/>
                    <a:gd name="T6" fmla="*/ 0 w 169"/>
                    <a:gd name="T7" fmla="*/ 0 h 666"/>
                    <a:gd name="T8" fmla="*/ 0 w 169"/>
                    <a:gd name="T9" fmla="*/ 0 h 666"/>
                    <a:gd name="T10" fmla="*/ 0 w 169"/>
                    <a:gd name="T11" fmla="*/ 0 h 666"/>
                    <a:gd name="T12" fmla="*/ 0 w 169"/>
                    <a:gd name="T13" fmla="*/ 0 h 666"/>
                    <a:gd name="T14" fmla="*/ 0 w 169"/>
                    <a:gd name="T15" fmla="*/ 0 h 666"/>
                    <a:gd name="T16" fmla="*/ 0 w 169"/>
                    <a:gd name="T17" fmla="*/ 0 h 666"/>
                    <a:gd name="T18" fmla="*/ 0 w 169"/>
                    <a:gd name="T19" fmla="*/ 0 h 666"/>
                    <a:gd name="T20" fmla="*/ 0 w 169"/>
                    <a:gd name="T21" fmla="*/ 0 h 666"/>
                    <a:gd name="T22" fmla="*/ 0 w 169"/>
                    <a:gd name="T23" fmla="*/ 0 h 666"/>
                    <a:gd name="T24" fmla="*/ 0 w 169"/>
                    <a:gd name="T25" fmla="*/ 0 h 666"/>
                    <a:gd name="T26" fmla="*/ 0 w 169"/>
                    <a:gd name="T27" fmla="*/ 0 h 666"/>
                    <a:gd name="T28" fmla="*/ 0 w 169"/>
                    <a:gd name="T29" fmla="*/ 0 h 666"/>
                    <a:gd name="T30" fmla="*/ 0 w 169"/>
                    <a:gd name="T31" fmla="*/ 0 h 666"/>
                    <a:gd name="T32" fmla="*/ 0 w 169"/>
                    <a:gd name="T33" fmla="*/ 0 h 666"/>
                    <a:gd name="T34" fmla="*/ 0 w 169"/>
                    <a:gd name="T35" fmla="*/ 0 h 666"/>
                    <a:gd name="T36" fmla="*/ 0 w 169"/>
                    <a:gd name="T37" fmla="*/ 0 h 66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69"/>
                    <a:gd name="T58" fmla="*/ 0 h 666"/>
                    <a:gd name="T59" fmla="*/ 169 w 169"/>
                    <a:gd name="T60" fmla="*/ 666 h 666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69" h="666">
                      <a:moveTo>
                        <a:pt x="169" y="5"/>
                      </a:moveTo>
                      <a:lnTo>
                        <a:pt x="164" y="10"/>
                      </a:lnTo>
                      <a:lnTo>
                        <a:pt x="154" y="27"/>
                      </a:lnTo>
                      <a:lnTo>
                        <a:pt x="139" y="61"/>
                      </a:lnTo>
                      <a:lnTo>
                        <a:pt x="124" y="118"/>
                      </a:lnTo>
                      <a:lnTo>
                        <a:pt x="113" y="201"/>
                      </a:lnTo>
                      <a:lnTo>
                        <a:pt x="107" y="318"/>
                      </a:lnTo>
                      <a:lnTo>
                        <a:pt x="110" y="470"/>
                      </a:lnTo>
                      <a:lnTo>
                        <a:pt x="126" y="666"/>
                      </a:lnTo>
                      <a:lnTo>
                        <a:pt x="31" y="666"/>
                      </a:lnTo>
                      <a:lnTo>
                        <a:pt x="28" y="646"/>
                      </a:lnTo>
                      <a:lnTo>
                        <a:pt x="20" y="592"/>
                      </a:lnTo>
                      <a:lnTo>
                        <a:pt x="11" y="512"/>
                      </a:lnTo>
                      <a:lnTo>
                        <a:pt x="3" y="413"/>
                      </a:lnTo>
                      <a:lnTo>
                        <a:pt x="0" y="305"/>
                      </a:lnTo>
                      <a:lnTo>
                        <a:pt x="6" y="195"/>
                      </a:lnTo>
                      <a:lnTo>
                        <a:pt x="23" y="90"/>
                      </a:lnTo>
                      <a:lnTo>
                        <a:pt x="55" y="0"/>
                      </a:lnTo>
                      <a:lnTo>
                        <a:pt x="169" y="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553" name="Freeform 740"/>
                <p:cNvSpPr>
                  <a:spLocks/>
                </p:cNvSpPr>
                <p:nvPr/>
              </p:nvSpPr>
              <p:spPr bwMode="auto">
                <a:xfrm>
                  <a:off x="4996" y="1865"/>
                  <a:ext cx="20" cy="79"/>
                </a:xfrm>
                <a:custGeom>
                  <a:avLst/>
                  <a:gdLst>
                    <a:gd name="T0" fmla="*/ 0 w 140"/>
                    <a:gd name="T1" fmla="*/ 0 h 551"/>
                    <a:gd name="T2" fmla="*/ 0 w 140"/>
                    <a:gd name="T3" fmla="*/ 0 h 551"/>
                    <a:gd name="T4" fmla="*/ 0 w 140"/>
                    <a:gd name="T5" fmla="*/ 0 h 551"/>
                    <a:gd name="T6" fmla="*/ 0 w 140"/>
                    <a:gd name="T7" fmla="*/ 0 h 551"/>
                    <a:gd name="T8" fmla="*/ 0 w 140"/>
                    <a:gd name="T9" fmla="*/ 0 h 551"/>
                    <a:gd name="T10" fmla="*/ 0 w 140"/>
                    <a:gd name="T11" fmla="*/ 0 h 551"/>
                    <a:gd name="T12" fmla="*/ 0 w 140"/>
                    <a:gd name="T13" fmla="*/ 0 h 551"/>
                    <a:gd name="T14" fmla="*/ 0 w 140"/>
                    <a:gd name="T15" fmla="*/ 0 h 551"/>
                    <a:gd name="T16" fmla="*/ 0 w 140"/>
                    <a:gd name="T17" fmla="*/ 0 h 551"/>
                    <a:gd name="T18" fmla="*/ 0 w 140"/>
                    <a:gd name="T19" fmla="*/ 0 h 551"/>
                    <a:gd name="T20" fmla="*/ 0 w 140"/>
                    <a:gd name="T21" fmla="*/ 0 h 551"/>
                    <a:gd name="T22" fmla="*/ 0 w 140"/>
                    <a:gd name="T23" fmla="*/ 0 h 551"/>
                    <a:gd name="T24" fmla="*/ 0 w 140"/>
                    <a:gd name="T25" fmla="*/ 0 h 551"/>
                    <a:gd name="T26" fmla="*/ 0 w 140"/>
                    <a:gd name="T27" fmla="*/ 0 h 551"/>
                    <a:gd name="T28" fmla="*/ 0 w 140"/>
                    <a:gd name="T29" fmla="*/ 0 h 551"/>
                    <a:gd name="T30" fmla="*/ 0 w 140"/>
                    <a:gd name="T31" fmla="*/ 0 h 551"/>
                    <a:gd name="T32" fmla="*/ 0 w 140"/>
                    <a:gd name="T33" fmla="*/ 0 h 551"/>
                    <a:gd name="T34" fmla="*/ 0 w 140"/>
                    <a:gd name="T35" fmla="*/ 0 h 551"/>
                    <a:gd name="T36" fmla="*/ 0 w 140"/>
                    <a:gd name="T37" fmla="*/ 0 h 551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40"/>
                    <a:gd name="T58" fmla="*/ 0 h 551"/>
                    <a:gd name="T59" fmla="*/ 140 w 140"/>
                    <a:gd name="T60" fmla="*/ 551 h 551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40" h="551">
                      <a:moveTo>
                        <a:pt x="140" y="5"/>
                      </a:moveTo>
                      <a:lnTo>
                        <a:pt x="136" y="8"/>
                      </a:lnTo>
                      <a:lnTo>
                        <a:pt x="127" y="23"/>
                      </a:lnTo>
                      <a:lnTo>
                        <a:pt x="116" y="51"/>
                      </a:lnTo>
                      <a:lnTo>
                        <a:pt x="103" y="98"/>
                      </a:lnTo>
                      <a:lnTo>
                        <a:pt x="94" y="167"/>
                      </a:lnTo>
                      <a:lnTo>
                        <a:pt x="90" y="264"/>
                      </a:lnTo>
                      <a:lnTo>
                        <a:pt x="92" y="390"/>
                      </a:lnTo>
                      <a:lnTo>
                        <a:pt x="106" y="551"/>
                      </a:lnTo>
                      <a:lnTo>
                        <a:pt x="27" y="551"/>
                      </a:lnTo>
                      <a:lnTo>
                        <a:pt x="24" y="535"/>
                      </a:lnTo>
                      <a:lnTo>
                        <a:pt x="17" y="490"/>
                      </a:lnTo>
                      <a:lnTo>
                        <a:pt x="9" y="423"/>
                      </a:lnTo>
                      <a:lnTo>
                        <a:pt x="3" y="342"/>
                      </a:lnTo>
                      <a:lnTo>
                        <a:pt x="0" y="252"/>
                      </a:lnTo>
                      <a:lnTo>
                        <a:pt x="5" y="161"/>
                      </a:lnTo>
                      <a:lnTo>
                        <a:pt x="20" y="75"/>
                      </a:lnTo>
                      <a:lnTo>
                        <a:pt x="46" y="0"/>
                      </a:lnTo>
                      <a:lnTo>
                        <a:pt x="140" y="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554" name="Freeform 741"/>
                <p:cNvSpPr>
                  <a:spLocks/>
                </p:cNvSpPr>
                <p:nvPr/>
              </p:nvSpPr>
              <p:spPr bwMode="auto">
                <a:xfrm>
                  <a:off x="4997" y="1873"/>
                  <a:ext cx="16" cy="62"/>
                </a:xfrm>
                <a:custGeom>
                  <a:avLst/>
                  <a:gdLst>
                    <a:gd name="T0" fmla="*/ 0 w 111"/>
                    <a:gd name="T1" fmla="*/ 0 h 437"/>
                    <a:gd name="T2" fmla="*/ 0 w 111"/>
                    <a:gd name="T3" fmla="*/ 0 h 437"/>
                    <a:gd name="T4" fmla="*/ 0 w 111"/>
                    <a:gd name="T5" fmla="*/ 0 h 437"/>
                    <a:gd name="T6" fmla="*/ 0 w 111"/>
                    <a:gd name="T7" fmla="*/ 0 h 437"/>
                    <a:gd name="T8" fmla="*/ 0 w 111"/>
                    <a:gd name="T9" fmla="*/ 0 h 437"/>
                    <a:gd name="T10" fmla="*/ 0 w 111"/>
                    <a:gd name="T11" fmla="*/ 0 h 437"/>
                    <a:gd name="T12" fmla="*/ 0 w 111"/>
                    <a:gd name="T13" fmla="*/ 0 h 437"/>
                    <a:gd name="T14" fmla="*/ 0 w 111"/>
                    <a:gd name="T15" fmla="*/ 0 h 437"/>
                    <a:gd name="T16" fmla="*/ 0 w 111"/>
                    <a:gd name="T17" fmla="*/ 0 h 437"/>
                    <a:gd name="T18" fmla="*/ 0 w 111"/>
                    <a:gd name="T19" fmla="*/ 0 h 437"/>
                    <a:gd name="T20" fmla="*/ 0 w 111"/>
                    <a:gd name="T21" fmla="*/ 0 h 437"/>
                    <a:gd name="T22" fmla="*/ 0 w 111"/>
                    <a:gd name="T23" fmla="*/ 0 h 437"/>
                    <a:gd name="T24" fmla="*/ 0 w 111"/>
                    <a:gd name="T25" fmla="*/ 0 h 437"/>
                    <a:gd name="T26" fmla="*/ 0 w 111"/>
                    <a:gd name="T27" fmla="*/ 0 h 437"/>
                    <a:gd name="T28" fmla="*/ 0 w 111"/>
                    <a:gd name="T29" fmla="*/ 0 h 437"/>
                    <a:gd name="T30" fmla="*/ 0 w 111"/>
                    <a:gd name="T31" fmla="*/ 0 h 437"/>
                    <a:gd name="T32" fmla="*/ 0 w 111"/>
                    <a:gd name="T33" fmla="*/ 0 h 437"/>
                    <a:gd name="T34" fmla="*/ 0 w 111"/>
                    <a:gd name="T35" fmla="*/ 0 h 437"/>
                    <a:gd name="T36" fmla="*/ 0 w 111"/>
                    <a:gd name="T37" fmla="*/ 0 h 437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11"/>
                    <a:gd name="T58" fmla="*/ 0 h 437"/>
                    <a:gd name="T59" fmla="*/ 111 w 111"/>
                    <a:gd name="T60" fmla="*/ 437 h 437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11" h="437">
                      <a:moveTo>
                        <a:pt x="111" y="4"/>
                      </a:moveTo>
                      <a:lnTo>
                        <a:pt x="108" y="7"/>
                      </a:lnTo>
                      <a:lnTo>
                        <a:pt x="101" y="18"/>
                      </a:lnTo>
                      <a:lnTo>
                        <a:pt x="92" y="41"/>
                      </a:lnTo>
                      <a:lnTo>
                        <a:pt x="82" y="77"/>
                      </a:lnTo>
                      <a:lnTo>
                        <a:pt x="75" y="133"/>
                      </a:lnTo>
                      <a:lnTo>
                        <a:pt x="70" y="208"/>
                      </a:lnTo>
                      <a:lnTo>
                        <a:pt x="72" y="309"/>
                      </a:lnTo>
                      <a:lnTo>
                        <a:pt x="83" y="437"/>
                      </a:lnTo>
                      <a:lnTo>
                        <a:pt x="21" y="437"/>
                      </a:lnTo>
                      <a:lnTo>
                        <a:pt x="19" y="424"/>
                      </a:lnTo>
                      <a:lnTo>
                        <a:pt x="13" y="389"/>
                      </a:lnTo>
                      <a:lnTo>
                        <a:pt x="7" y="336"/>
                      </a:lnTo>
                      <a:lnTo>
                        <a:pt x="3" y="272"/>
                      </a:lnTo>
                      <a:lnTo>
                        <a:pt x="0" y="200"/>
                      </a:lnTo>
                      <a:lnTo>
                        <a:pt x="5" y="128"/>
                      </a:lnTo>
                      <a:lnTo>
                        <a:pt x="16" y="59"/>
                      </a:lnTo>
                      <a:lnTo>
                        <a:pt x="37" y="0"/>
                      </a:lnTo>
                      <a:lnTo>
                        <a:pt x="111" y="4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555" name="Freeform 742"/>
                <p:cNvSpPr>
                  <a:spLocks/>
                </p:cNvSpPr>
                <p:nvPr/>
              </p:nvSpPr>
              <p:spPr bwMode="auto">
                <a:xfrm>
                  <a:off x="4998" y="1881"/>
                  <a:ext cx="12" cy="46"/>
                </a:xfrm>
                <a:custGeom>
                  <a:avLst/>
                  <a:gdLst>
                    <a:gd name="T0" fmla="*/ 0 w 82"/>
                    <a:gd name="T1" fmla="*/ 0 h 322"/>
                    <a:gd name="T2" fmla="*/ 0 w 82"/>
                    <a:gd name="T3" fmla="*/ 0 h 322"/>
                    <a:gd name="T4" fmla="*/ 0 w 82"/>
                    <a:gd name="T5" fmla="*/ 0 h 322"/>
                    <a:gd name="T6" fmla="*/ 0 w 82"/>
                    <a:gd name="T7" fmla="*/ 0 h 322"/>
                    <a:gd name="T8" fmla="*/ 0 w 82"/>
                    <a:gd name="T9" fmla="*/ 0 h 322"/>
                    <a:gd name="T10" fmla="*/ 0 w 82"/>
                    <a:gd name="T11" fmla="*/ 0 h 322"/>
                    <a:gd name="T12" fmla="*/ 0 w 82"/>
                    <a:gd name="T13" fmla="*/ 0 h 322"/>
                    <a:gd name="T14" fmla="*/ 0 w 82"/>
                    <a:gd name="T15" fmla="*/ 0 h 322"/>
                    <a:gd name="T16" fmla="*/ 0 w 82"/>
                    <a:gd name="T17" fmla="*/ 0 h 322"/>
                    <a:gd name="T18" fmla="*/ 0 w 82"/>
                    <a:gd name="T19" fmla="*/ 0 h 322"/>
                    <a:gd name="T20" fmla="*/ 0 w 82"/>
                    <a:gd name="T21" fmla="*/ 0 h 322"/>
                    <a:gd name="T22" fmla="*/ 0 w 82"/>
                    <a:gd name="T23" fmla="*/ 0 h 322"/>
                    <a:gd name="T24" fmla="*/ 0 w 82"/>
                    <a:gd name="T25" fmla="*/ 0 h 322"/>
                    <a:gd name="T26" fmla="*/ 0 w 82"/>
                    <a:gd name="T27" fmla="*/ 0 h 322"/>
                    <a:gd name="T28" fmla="*/ 0 w 82"/>
                    <a:gd name="T29" fmla="*/ 0 h 322"/>
                    <a:gd name="T30" fmla="*/ 0 w 82"/>
                    <a:gd name="T31" fmla="*/ 0 h 322"/>
                    <a:gd name="T32" fmla="*/ 0 w 82"/>
                    <a:gd name="T33" fmla="*/ 0 h 322"/>
                    <a:gd name="T34" fmla="*/ 0 w 82"/>
                    <a:gd name="T35" fmla="*/ 0 h 322"/>
                    <a:gd name="T36" fmla="*/ 0 w 82"/>
                    <a:gd name="T37" fmla="*/ 0 h 322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82"/>
                    <a:gd name="T58" fmla="*/ 0 h 322"/>
                    <a:gd name="T59" fmla="*/ 82 w 82"/>
                    <a:gd name="T60" fmla="*/ 322 h 322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82" h="322">
                      <a:moveTo>
                        <a:pt x="82" y="3"/>
                      </a:moveTo>
                      <a:lnTo>
                        <a:pt x="79" y="5"/>
                      </a:lnTo>
                      <a:lnTo>
                        <a:pt x="75" y="13"/>
                      </a:lnTo>
                      <a:lnTo>
                        <a:pt x="67" y="30"/>
                      </a:lnTo>
                      <a:lnTo>
                        <a:pt x="60" y="57"/>
                      </a:lnTo>
                      <a:lnTo>
                        <a:pt x="54" y="98"/>
                      </a:lnTo>
                      <a:lnTo>
                        <a:pt x="52" y="154"/>
                      </a:lnTo>
                      <a:lnTo>
                        <a:pt x="53" y="228"/>
                      </a:lnTo>
                      <a:lnTo>
                        <a:pt x="61" y="322"/>
                      </a:lnTo>
                      <a:lnTo>
                        <a:pt x="15" y="322"/>
                      </a:lnTo>
                      <a:lnTo>
                        <a:pt x="14" y="313"/>
                      </a:lnTo>
                      <a:lnTo>
                        <a:pt x="9" y="287"/>
                      </a:lnTo>
                      <a:lnTo>
                        <a:pt x="5" y="247"/>
                      </a:lnTo>
                      <a:lnTo>
                        <a:pt x="1" y="200"/>
                      </a:lnTo>
                      <a:lnTo>
                        <a:pt x="0" y="147"/>
                      </a:lnTo>
                      <a:lnTo>
                        <a:pt x="3" y="95"/>
                      </a:lnTo>
                      <a:lnTo>
                        <a:pt x="11" y="44"/>
                      </a:lnTo>
                      <a:lnTo>
                        <a:pt x="27" y="0"/>
                      </a:lnTo>
                      <a:lnTo>
                        <a:pt x="82" y="3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556" name="Rectangle 743"/>
                <p:cNvSpPr>
                  <a:spLocks noChangeArrowheads="1"/>
                </p:cNvSpPr>
                <p:nvPr/>
              </p:nvSpPr>
              <p:spPr bwMode="auto">
                <a:xfrm>
                  <a:off x="4846" y="1869"/>
                  <a:ext cx="4" cy="146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charset="0"/>
                    <a:buChar char="r"/>
                    <a:defRPr sz="28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75000"/>
                    <a:buFont typeface="ZapfDingbats" charset="0"/>
                    <a:buChar char="m"/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58557" name="Freeform 744"/>
                <p:cNvSpPr>
                  <a:spLocks/>
                </p:cNvSpPr>
                <p:nvPr/>
              </p:nvSpPr>
              <p:spPr bwMode="auto">
                <a:xfrm>
                  <a:off x="4898" y="1867"/>
                  <a:ext cx="57" cy="67"/>
                </a:xfrm>
                <a:custGeom>
                  <a:avLst/>
                  <a:gdLst>
                    <a:gd name="T0" fmla="*/ 0 w 398"/>
                    <a:gd name="T1" fmla="*/ 0 h 469"/>
                    <a:gd name="T2" fmla="*/ 0 w 398"/>
                    <a:gd name="T3" fmla="*/ 0 h 469"/>
                    <a:gd name="T4" fmla="*/ 0 w 398"/>
                    <a:gd name="T5" fmla="*/ 0 h 469"/>
                    <a:gd name="T6" fmla="*/ 0 w 398"/>
                    <a:gd name="T7" fmla="*/ 0 h 469"/>
                    <a:gd name="T8" fmla="*/ 0 w 398"/>
                    <a:gd name="T9" fmla="*/ 0 h 469"/>
                    <a:gd name="T10" fmla="*/ 0 w 398"/>
                    <a:gd name="T11" fmla="*/ 0 h 469"/>
                    <a:gd name="T12" fmla="*/ 0 w 398"/>
                    <a:gd name="T13" fmla="*/ 0 h 469"/>
                    <a:gd name="T14" fmla="*/ 0 w 398"/>
                    <a:gd name="T15" fmla="*/ 0 h 469"/>
                    <a:gd name="T16" fmla="*/ 0 w 398"/>
                    <a:gd name="T17" fmla="*/ 0 h 469"/>
                    <a:gd name="T18" fmla="*/ 0 w 398"/>
                    <a:gd name="T19" fmla="*/ 0 h 469"/>
                    <a:gd name="T20" fmla="*/ 0 w 398"/>
                    <a:gd name="T21" fmla="*/ 0 h 469"/>
                    <a:gd name="T22" fmla="*/ 0 w 398"/>
                    <a:gd name="T23" fmla="*/ 0 h 469"/>
                    <a:gd name="T24" fmla="*/ 0 w 398"/>
                    <a:gd name="T25" fmla="*/ 0 h 469"/>
                    <a:gd name="T26" fmla="*/ 0 w 398"/>
                    <a:gd name="T27" fmla="*/ 0 h 469"/>
                    <a:gd name="T28" fmla="*/ 0 w 398"/>
                    <a:gd name="T29" fmla="*/ 0 h 469"/>
                    <a:gd name="T30" fmla="*/ 0 w 398"/>
                    <a:gd name="T31" fmla="*/ 0 h 469"/>
                    <a:gd name="T32" fmla="*/ 0 w 398"/>
                    <a:gd name="T33" fmla="*/ 0 h 469"/>
                    <a:gd name="T34" fmla="*/ 0 w 398"/>
                    <a:gd name="T35" fmla="*/ 0 h 469"/>
                    <a:gd name="T36" fmla="*/ 0 w 398"/>
                    <a:gd name="T37" fmla="*/ 0 h 469"/>
                    <a:gd name="T38" fmla="*/ 0 w 398"/>
                    <a:gd name="T39" fmla="*/ 0 h 469"/>
                    <a:gd name="T40" fmla="*/ 0 w 398"/>
                    <a:gd name="T41" fmla="*/ 0 h 469"/>
                    <a:gd name="T42" fmla="*/ 0 w 398"/>
                    <a:gd name="T43" fmla="*/ 0 h 469"/>
                    <a:gd name="T44" fmla="*/ 0 w 398"/>
                    <a:gd name="T45" fmla="*/ 0 h 469"/>
                    <a:gd name="T46" fmla="*/ 0 w 398"/>
                    <a:gd name="T47" fmla="*/ 0 h 469"/>
                    <a:gd name="T48" fmla="*/ 0 w 398"/>
                    <a:gd name="T49" fmla="*/ 0 h 469"/>
                    <a:gd name="T50" fmla="*/ 0 w 398"/>
                    <a:gd name="T51" fmla="*/ 0 h 469"/>
                    <a:gd name="T52" fmla="*/ 0 w 398"/>
                    <a:gd name="T53" fmla="*/ 0 h 469"/>
                    <a:gd name="T54" fmla="*/ 0 w 398"/>
                    <a:gd name="T55" fmla="*/ 0 h 469"/>
                    <a:gd name="T56" fmla="*/ 0 w 398"/>
                    <a:gd name="T57" fmla="*/ 0 h 469"/>
                    <a:gd name="T58" fmla="*/ 0 w 398"/>
                    <a:gd name="T59" fmla="*/ 0 h 469"/>
                    <a:gd name="T60" fmla="*/ 0 w 398"/>
                    <a:gd name="T61" fmla="*/ 0 h 469"/>
                    <a:gd name="T62" fmla="*/ 0 w 398"/>
                    <a:gd name="T63" fmla="*/ 0 h 469"/>
                    <a:gd name="T64" fmla="*/ 0 w 398"/>
                    <a:gd name="T65" fmla="*/ 0 h 469"/>
                    <a:gd name="T66" fmla="*/ 0 w 398"/>
                    <a:gd name="T67" fmla="*/ 0 h 469"/>
                    <a:gd name="T68" fmla="*/ 0 w 398"/>
                    <a:gd name="T69" fmla="*/ 0 h 469"/>
                    <a:gd name="T70" fmla="*/ 0 w 398"/>
                    <a:gd name="T71" fmla="*/ 0 h 469"/>
                    <a:gd name="T72" fmla="*/ 0 w 398"/>
                    <a:gd name="T73" fmla="*/ 0 h 469"/>
                    <a:gd name="T74" fmla="*/ 0 w 398"/>
                    <a:gd name="T75" fmla="*/ 0 h 469"/>
                    <a:gd name="T76" fmla="*/ 0 w 398"/>
                    <a:gd name="T77" fmla="*/ 0 h 469"/>
                    <a:gd name="T78" fmla="*/ 0 w 398"/>
                    <a:gd name="T79" fmla="*/ 0 h 469"/>
                    <a:gd name="T80" fmla="*/ 0 w 398"/>
                    <a:gd name="T81" fmla="*/ 0 h 469"/>
                    <a:gd name="T82" fmla="*/ 0 w 398"/>
                    <a:gd name="T83" fmla="*/ 0 h 469"/>
                    <a:gd name="T84" fmla="*/ 0 w 398"/>
                    <a:gd name="T85" fmla="*/ 0 h 469"/>
                    <a:gd name="T86" fmla="*/ 0 w 398"/>
                    <a:gd name="T87" fmla="*/ 0 h 469"/>
                    <a:gd name="T88" fmla="*/ 0 w 398"/>
                    <a:gd name="T89" fmla="*/ 0 h 469"/>
                    <a:gd name="T90" fmla="*/ 0 w 398"/>
                    <a:gd name="T91" fmla="*/ 0 h 469"/>
                    <a:gd name="T92" fmla="*/ 0 w 398"/>
                    <a:gd name="T93" fmla="*/ 0 h 469"/>
                    <a:gd name="T94" fmla="*/ 0 w 398"/>
                    <a:gd name="T95" fmla="*/ 0 h 469"/>
                    <a:gd name="T96" fmla="*/ 0 w 398"/>
                    <a:gd name="T97" fmla="*/ 0 h 469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w 398"/>
                    <a:gd name="T148" fmla="*/ 0 h 469"/>
                    <a:gd name="T149" fmla="*/ 398 w 398"/>
                    <a:gd name="T150" fmla="*/ 469 h 469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T147" t="T148" r="T149" b="T150"/>
                  <a:pathLst>
                    <a:path w="398" h="469">
                      <a:moveTo>
                        <a:pt x="37" y="44"/>
                      </a:moveTo>
                      <a:lnTo>
                        <a:pt x="33" y="53"/>
                      </a:lnTo>
                      <a:lnTo>
                        <a:pt x="27" y="79"/>
                      </a:lnTo>
                      <a:lnTo>
                        <a:pt x="17" y="120"/>
                      </a:lnTo>
                      <a:lnTo>
                        <a:pt x="8" y="174"/>
                      </a:lnTo>
                      <a:lnTo>
                        <a:pt x="1" y="238"/>
                      </a:lnTo>
                      <a:lnTo>
                        <a:pt x="0" y="309"/>
                      </a:lnTo>
                      <a:lnTo>
                        <a:pt x="7" y="387"/>
                      </a:lnTo>
                      <a:lnTo>
                        <a:pt x="24" y="469"/>
                      </a:lnTo>
                      <a:lnTo>
                        <a:pt x="24" y="466"/>
                      </a:lnTo>
                      <a:lnTo>
                        <a:pt x="24" y="455"/>
                      </a:lnTo>
                      <a:lnTo>
                        <a:pt x="24" y="438"/>
                      </a:lnTo>
                      <a:lnTo>
                        <a:pt x="24" y="417"/>
                      </a:lnTo>
                      <a:lnTo>
                        <a:pt x="27" y="391"/>
                      </a:lnTo>
                      <a:lnTo>
                        <a:pt x="30" y="363"/>
                      </a:lnTo>
                      <a:lnTo>
                        <a:pt x="35" y="332"/>
                      </a:lnTo>
                      <a:lnTo>
                        <a:pt x="41" y="300"/>
                      </a:lnTo>
                      <a:lnTo>
                        <a:pt x="52" y="268"/>
                      </a:lnTo>
                      <a:lnTo>
                        <a:pt x="64" y="237"/>
                      </a:lnTo>
                      <a:lnTo>
                        <a:pt x="79" y="207"/>
                      </a:lnTo>
                      <a:lnTo>
                        <a:pt x="99" y="179"/>
                      </a:lnTo>
                      <a:lnTo>
                        <a:pt x="123" y="155"/>
                      </a:lnTo>
                      <a:lnTo>
                        <a:pt x="150" y="136"/>
                      </a:lnTo>
                      <a:lnTo>
                        <a:pt x="183" y="122"/>
                      </a:lnTo>
                      <a:lnTo>
                        <a:pt x="221" y="114"/>
                      </a:lnTo>
                      <a:lnTo>
                        <a:pt x="223" y="112"/>
                      </a:lnTo>
                      <a:lnTo>
                        <a:pt x="230" y="107"/>
                      </a:lnTo>
                      <a:lnTo>
                        <a:pt x="242" y="99"/>
                      </a:lnTo>
                      <a:lnTo>
                        <a:pt x="260" y="88"/>
                      </a:lnTo>
                      <a:lnTo>
                        <a:pt x="284" y="74"/>
                      </a:lnTo>
                      <a:lnTo>
                        <a:pt x="315" y="58"/>
                      </a:lnTo>
                      <a:lnTo>
                        <a:pt x="352" y="39"/>
                      </a:lnTo>
                      <a:lnTo>
                        <a:pt x="398" y="19"/>
                      </a:lnTo>
                      <a:lnTo>
                        <a:pt x="396" y="17"/>
                      </a:lnTo>
                      <a:lnTo>
                        <a:pt x="389" y="16"/>
                      </a:lnTo>
                      <a:lnTo>
                        <a:pt x="379" y="14"/>
                      </a:lnTo>
                      <a:lnTo>
                        <a:pt x="364" y="12"/>
                      </a:lnTo>
                      <a:lnTo>
                        <a:pt x="347" y="8"/>
                      </a:lnTo>
                      <a:lnTo>
                        <a:pt x="326" y="6"/>
                      </a:lnTo>
                      <a:lnTo>
                        <a:pt x="302" y="4"/>
                      </a:lnTo>
                      <a:lnTo>
                        <a:pt x="277" y="1"/>
                      </a:lnTo>
                      <a:lnTo>
                        <a:pt x="250" y="0"/>
                      </a:lnTo>
                      <a:lnTo>
                        <a:pt x="221" y="1"/>
                      </a:lnTo>
                      <a:lnTo>
                        <a:pt x="191" y="3"/>
                      </a:lnTo>
                      <a:lnTo>
                        <a:pt x="160" y="6"/>
                      </a:lnTo>
                      <a:lnTo>
                        <a:pt x="129" y="12"/>
                      </a:lnTo>
                      <a:lnTo>
                        <a:pt x="97" y="20"/>
                      </a:lnTo>
                      <a:lnTo>
                        <a:pt x="67" y="30"/>
                      </a:lnTo>
                      <a:lnTo>
                        <a:pt x="37" y="44"/>
                      </a:lnTo>
                      <a:close/>
                    </a:path>
                  </a:pathLst>
                </a:custGeom>
                <a:solidFill>
                  <a:srgbClr val="FF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558" name="Freeform 745"/>
                <p:cNvSpPr>
                  <a:spLocks/>
                </p:cNvSpPr>
                <p:nvPr/>
              </p:nvSpPr>
              <p:spPr bwMode="auto">
                <a:xfrm>
                  <a:off x="4819" y="1917"/>
                  <a:ext cx="46" cy="13"/>
                </a:xfrm>
                <a:custGeom>
                  <a:avLst/>
                  <a:gdLst>
                    <a:gd name="T0" fmla="*/ 0 w 325"/>
                    <a:gd name="T1" fmla="*/ 0 h 89"/>
                    <a:gd name="T2" fmla="*/ 0 w 325"/>
                    <a:gd name="T3" fmla="*/ 0 h 89"/>
                    <a:gd name="T4" fmla="*/ 0 w 325"/>
                    <a:gd name="T5" fmla="*/ 0 h 89"/>
                    <a:gd name="T6" fmla="*/ 0 w 325"/>
                    <a:gd name="T7" fmla="*/ 0 h 89"/>
                    <a:gd name="T8" fmla="*/ 0 w 325"/>
                    <a:gd name="T9" fmla="*/ 0 h 89"/>
                    <a:gd name="T10" fmla="*/ 0 w 325"/>
                    <a:gd name="T11" fmla="*/ 0 h 89"/>
                    <a:gd name="T12" fmla="*/ 0 w 325"/>
                    <a:gd name="T13" fmla="*/ 0 h 89"/>
                    <a:gd name="T14" fmla="*/ 0 w 325"/>
                    <a:gd name="T15" fmla="*/ 0 h 89"/>
                    <a:gd name="T16" fmla="*/ 0 w 325"/>
                    <a:gd name="T17" fmla="*/ 0 h 89"/>
                    <a:gd name="T18" fmla="*/ 0 w 325"/>
                    <a:gd name="T19" fmla="*/ 0 h 89"/>
                    <a:gd name="T20" fmla="*/ 0 w 325"/>
                    <a:gd name="T21" fmla="*/ 0 h 89"/>
                    <a:gd name="T22" fmla="*/ 0 w 325"/>
                    <a:gd name="T23" fmla="*/ 0 h 89"/>
                    <a:gd name="T24" fmla="*/ 0 w 325"/>
                    <a:gd name="T25" fmla="*/ 0 h 89"/>
                    <a:gd name="T26" fmla="*/ 0 w 325"/>
                    <a:gd name="T27" fmla="*/ 0 h 89"/>
                    <a:gd name="T28" fmla="*/ 0 w 325"/>
                    <a:gd name="T29" fmla="*/ 0 h 89"/>
                    <a:gd name="T30" fmla="*/ 0 w 325"/>
                    <a:gd name="T31" fmla="*/ 0 h 89"/>
                    <a:gd name="T32" fmla="*/ 0 w 325"/>
                    <a:gd name="T33" fmla="*/ 0 h 89"/>
                    <a:gd name="T34" fmla="*/ 0 w 325"/>
                    <a:gd name="T35" fmla="*/ 0 h 89"/>
                    <a:gd name="T36" fmla="*/ 0 w 325"/>
                    <a:gd name="T37" fmla="*/ 0 h 89"/>
                    <a:gd name="T38" fmla="*/ 0 w 325"/>
                    <a:gd name="T39" fmla="*/ 0 h 89"/>
                    <a:gd name="T40" fmla="*/ 0 w 325"/>
                    <a:gd name="T41" fmla="*/ 0 h 89"/>
                    <a:gd name="T42" fmla="*/ 0 w 325"/>
                    <a:gd name="T43" fmla="*/ 0 h 89"/>
                    <a:gd name="T44" fmla="*/ 0 w 325"/>
                    <a:gd name="T45" fmla="*/ 0 h 89"/>
                    <a:gd name="T46" fmla="*/ 0 w 325"/>
                    <a:gd name="T47" fmla="*/ 0 h 89"/>
                    <a:gd name="T48" fmla="*/ 0 w 325"/>
                    <a:gd name="T49" fmla="*/ 0 h 89"/>
                    <a:gd name="T50" fmla="*/ 0 w 325"/>
                    <a:gd name="T51" fmla="*/ 0 h 89"/>
                    <a:gd name="T52" fmla="*/ 0 w 325"/>
                    <a:gd name="T53" fmla="*/ 0 h 89"/>
                    <a:gd name="T54" fmla="*/ 0 w 325"/>
                    <a:gd name="T55" fmla="*/ 0 h 89"/>
                    <a:gd name="T56" fmla="*/ 0 w 325"/>
                    <a:gd name="T57" fmla="*/ 0 h 89"/>
                    <a:gd name="T58" fmla="*/ 0 w 325"/>
                    <a:gd name="T59" fmla="*/ 0 h 89"/>
                    <a:gd name="T60" fmla="*/ 0 w 325"/>
                    <a:gd name="T61" fmla="*/ 0 h 89"/>
                    <a:gd name="T62" fmla="*/ 0 w 325"/>
                    <a:gd name="T63" fmla="*/ 0 h 89"/>
                    <a:gd name="T64" fmla="*/ 0 w 325"/>
                    <a:gd name="T65" fmla="*/ 0 h 89"/>
                    <a:gd name="T66" fmla="*/ 0 w 325"/>
                    <a:gd name="T67" fmla="*/ 0 h 89"/>
                    <a:gd name="T68" fmla="*/ 0 w 325"/>
                    <a:gd name="T69" fmla="*/ 0 h 89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325"/>
                    <a:gd name="T106" fmla="*/ 0 h 89"/>
                    <a:gd name="T107" fmla="*/ 325 w 325"/>
                    <a:gd name="T108" fmla="*/ 89 h 89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325" h="89">
                      <a:moveTo>
                        <a:pt x="0" y="57"/>
                      </a:moveTo>
                      <a:lnTo>
                        <a:pt x="0" y="55"/>
                      </a:lnTo>
                      <a:lnTo>
                        <a:pt x="2" y="52"/>
                      </a:lnTo>
                      <a:lnTo>
                        <a:pt x="6" y="47"/>
                      </a:lnTo>
                      <a:lnTo>
                        <a:pt x="12" y="41"/>
                      </a:lnTo>
                      <a:lnTo>
                        <a:pt x="20" y="34"/>
                      </a:lnTo>
                      <a:lnTo>
                        <a:pt x="29" y="27"/>
                      </a:lnTo>
                      <a:lnTo>
                        <a:pt x="41" y="20"/>
                      </a:lnTo>
                      <a:lnTo>
                        <a:pt x="57" y="13"/>
                      </a:lnTo>
                      <a:lnTo>
                        <a:pt x="77" y="7"/>
                      </a:lnTo>
                      <a:lnTo>
                        <a:pt x="98" y="3"/>
                      </a:lnTo>
                      <a:lnTo>
                        <a:pt x="126" y="0"/>
                      </a:lnTo>
                      <a:lnTo>
                        <a:pt x="156" y="0"/>
                      </a:lnTo>
                      <a:lnTo>
                        <a:pt x="191" y="3"/>
                      </a:lnTo>
                      <a:lnTo>
                        <a:pt x="230" y="8"/>
                      </a:lnTo>
                      <a:lnTo>
                        <a:pt x="275" y="18"/>
                      </a:lnTo>
                      <a:lnTo>
                        <a:pt x="325" y="31"/>
                      </a:lnTo>
                      <a:lnTo>
                        <a:pt x="318" y="51"/>
                      </a:lnTo>
                      <a:lnTo>
                        <a:pt x="316" y="50"/>
                      </a:lnTo>
                      <a:lnTo>
                        <a:pt x="308" y="47"/>
                      </a:lnTo>
                      <a:lnTo>
                        <a:pt x="295" y="44"/>
                      </a:lnTo>
                      <a:lnTo>
                        <a:pt x="279" y="39"/>
                      </a:lnTo>
                      <a:lnTo>
                        <a:pt x="260" y="35"/>
                      </a:lnTo>
                      <a:lnTo>
                        <a:pt x="238" y="30"/>
                      </a:lnTo>
                      <a:lnTo>
                        <a:pt x="214" y="27"/>
                      </a:lnTo>
                      <a:lnTo>
                        <a:pt x="188" y="24"/>
                      </a:lnTo>
                      <a:lnTo>
                        <a:pt x="161" y="23"/>
                      </a:lnTo>
                      <a:lnTo>
                        <a:pt x="134" y="23"/>
                      </a:lnTo>
                      <a:lnTo>
                        <a:pt x="108" y="26"/>
                      </a:lnTo>
                      <a:lnTo>
                        <a:pt x="82" y="31"/>
                      </a:lnTo>
                      <a:lnTo>
                        <a:pt x="58" y="41"/>
                      </a:lnTo>
                      <a:lnTo>
                        <a:pt x="36" y="52"/>
                      </a:lnTo>
                      <a:lnTo>
                        <a:pt x="16" y="68"/>
                      </a:lnTo>
                      <a:lnTo>
                        <a:pt x="0" y="89"/>
                      </a:lnTo>
                      <a:lnTo>
                        <a:pt x="0" y="5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559" name="Freeform 746"/>
                <p:cNvSpPr>
                  <a:spLocks/>
                </p:cNvSpPr>
                <p:nvPr/>
              </p:nvSpPr>
              <p:spPr bwMode="auto">
                <a:xfrm>
                  <a:off x="4819" y="1887"/>
                  <a:ext cx="46" cy="13"/>
                </a:xfrm>
                <a:custGeom>
                  <a:avLst/>
                  <a:gdLst>
                    <a:gd name="T0" fmla="*/ 0 w 325"/>
                    <a:gd name="T1" fmla="*/ 0 h 89"/>
                    <a:gd name="T2" fmla="*/ 0 w 325"/>
                    <a:gd name="T3" fmla="*/ 0 h 89"/>
                    <a:gd name="T4" fmla="*/ 0 w 325"/>
                    <a:gd name="T5" fmla="*/ 0 h 89"/>
                    <a:gd name="T6" fmla="*/ 0 w 325"/>
                    <a:gd name="T7" fmla="*/ 0 h 89"/>
                    <a:gd name="T8" fmla="*/ 0 w 325"/>
                    <a:gd name="T9" fmla="*/ 0 h 89"/>
                    <a:gd name="T10" fmla="*/ 0 w 325"/>
                    <a:gd name="T11" fmla="*/ 0 h 89"/>
                    <a:gd name="T12" fmla="*/ 0 w 325"/>
                    <a:gd name="T13" fmla="*/ 0 h 89"/>
                    <a:gd name="T14" fmla="*/ 0 w 325"/>
                    <a:gd name="T15" fmla="*/ 0 h 89"/>
                    <a:gd name="T16" fmla="*/ 0 w 325"/>
                    <a:gd name="T17" fmla="*/ 0 h 89"/>
                    <a:gd name="T18" fmla="*/ 0 w 325"/>
                    <a:gd name="T19" fmla="*/ 0 h 89"/>
                    <a:gd name="T20" fmla="*/ 0 w 325"/>
                    <a:gd name="T21" fmla="*/ 0 h 89"/>
                    <a:gd name="T22" fmla="*/ 0 w 325"/>
                    <a:gd name="T23" fmla="*/ 0 h 89"/>
                    <a:gd name="T24" fmla="*/ 0 w 325"/>
                    <a:gd name="T25" fmla="*/ 0 h 89"/>
                    <a:gd name="T26" fmla="*/ 0 w 325"/>
                    <a:gd name="T27" fmla="*/ 0 h 89"/>
                    <a:gd name="T28" fmla="*/ 0 w 325"/>
                    <a:gd name="T29" fmla="*/ 0 h 89"/>
                    <a:gd name="T30" fmla="*/ 0 w 325"/>
                    <a:gd name="T31" fmla="*/ 0 h 89"/>
                    <a:gd name="T32" fmla="*/ 0 w 325"/>
                    <a:gd name="T33" fmla="*/ 0 h 89"/>
                    <a:gd name="T34" fmla="*/ 0 w 325"/>
                    <a:gd name="T35" fmla="*/ 0 h 89"/>
                    <a:gd name="T36" fmla="*/ 0 w 325"/>
                    <a:gd name="T37" fmla="*/ 0 h 89"/>
                    <a:gd name="T38" fmla="*/ 0 w 325"/>
                    <a:gd name="T39" fmla="*/ 0 h 89"/>
                    <a:gd name="T40" fmla="*/ 0 w 325"/>
                    <a:gd name="T41" fmla="*/ 0 h 89"/>
                    <a:gd name="T42" fmla="*/ 0 w 325"/>
                    <a:gd name="T43" fmla="*/ 0 h 89"/>
                    <a:gd name="T44" fmla="*/ 0 w 325"/>
                    <a:gd name="T45" fmla="*/ 0 h 89"/>
                    <a:gd name="T46" fmla="*/ 0 w 325"/>
                    <a:gd name="T47" fmla="*/ 0 h 89"/>
                    <a:gd name="T48" fmla="*/ 0 w 325"/>
                    <a:gd name="T49" fmla="*/ 0 h 89"/>
                    <a:gd name="T50" fmla="*/ 0 w 325"/>
                    <a:gd name="T51" fmla="*/ 0 h 89"/>
                    <a:gd name="T52" fmla="*/ 0 w 325"/>
                    <a:gd name="T53" fmla="*/ 0 h 89"/>
                    <a:gd name="T54" fmla="*/ 0 w 325"/>
                    <a:gd name="T55" fmla="*/ 0 h 89"/>
                    <a:gd name="T56" fmla="*/ 0 w 325"/>
                    <a:gd name="T57" fmla="*/ 0 h 89"/>
                    <a:gd name="T58" fmla="*/ 0 w 325"/>
                    <a:gd name="T59" fmla="*/ 0 h 89"/>
                    <a:gd name="T60" fmla="*/ 0 w 325"/>
                    <a:gd name="T61" fmla="*/ 0 h 89"/>
                    <a:gd name="T62" fmla="*/ 0 w 325"/>
                    <a:gd name="T63" fmla="*/ 0 h 89"/>
                    <a:gd name="T64" fmla="*/ 0 w 325"/>
                    <a:gd name="T65" fmla="*/ 0 h 89"/>
                    <a:gd name="T66" fmla="*/ 0 w 325"/>
                    <a:gd name="T67" fmla="*/ 0 h 89"/>
                    <a:gd name="T68" fmla="*/ 0 w 325"/>
                    <a:gd name="T69" fmla="*/ 0 h 89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325"/>
                    <a:gd name="T106" fmla="*/ 0 h 89"/>
                    <a:gd name="T107" fmla="*/ 325 w 325"/>
                    <a:gd name="T108" fmla="*/ 89 h 89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325" h="89">
                      <a:moveTo>
                        <a:pt x="0" y="56"/>
                      </a:moveTo>
                      <a:lnTo>
                        <a:pt x="0" y="55"/>
                      </a:lnTo>
                      <a:lnTo>
                        <a:pt x="2" y="52"/>
                      </a:lnTo>
                      <a:lnTo>
                        <a:pt x="6" y="47"/>
                      </a:lnTo>
                      <a:lnTo>
                        <a:pt x="12" y="40"/>
                      </a:lnTo>
                      <a:lnTo>
                        <a:pt x="20" y="33"/>
                      </a:lnTo>
                      <a:lnTo>
                        <a:pt x="29" y="27"/>
                      </a:lnTo>
                      <a:lnTo>
                        <a:pt x="41" y="18"/>
                      </a:lnTo>
                      <a:lnTo>
                        <a:pt x="57" y="13"/>
                      </a:lnTo>
                      <a:lnTo>
                        <a:pt x="77" y="7"/>
                      </a:lnTo>
                      <a:lnTo>
                        <a:pt x="98" y="2"/>
                      </a:lnTo>
                      <a:lnTo>
                        <a:pt x="126" y="0"/>
                      </a:lnTo>
                      <a:lnTo>
                        <a:pt x="156" y="0"/>
                      </a:lnTo>
                      <a:lnTo>
                        <a:pt x="191" y="2"/>
                      </a:lnTo>
                      <a:lnTo>
                        <a:pt x="230" y="8"/>
                      </a:lnTo>
                      <a:lnTo>
                        <a:pt x="275" y="17"/>
                      </a:lnTo>
                      <a:lnTo>
                        <a:pt x="325" y="31"/>
                      </a:lnTo>
                      <a:lnTo>
                        <a:pt x="318" y="49"/>
                      </a:lnTo>
                      <a:lnTo>
                        <a:pt x="316" y="48"/>
                      </a:lnTo>
                      <a:lnTo>
                        <a:pt x="308" y="46"/>
                      </a:lnTo>
                      <a:lnTo>
                        <a:pt x="295" y="43"/>
                      </a:lnTo>
                      <a:lnTo>
                        <a:pt x="279" y="38"/>
                      </a:lnTo>
                      <a:lnTo>
                        <a:pt x="260" y="35"/>
                      </a:lnTo>
                      <a:lnTo>
                        <a:pt x="238" y="30"/>
                      </a:lnTo>
                      <a:lnTo>
                        <a:pt x="214" y="27"/>
                      </a:lnTo>
                      <a:lnTo>
                        <a:pt x="188" y="23"/>
                      </a:lnTo>
                      <a:lnTo>
                        <a:pt x="161" y="22"/>
                      </a:lnTo>
                      <a:lnTo>
                        <a:pt x="134" y="23"/>
                      </a:lnTo>
                      <a:lnTo>
                        <a:pt x="108" y="25"/>
                      </a:lnTo>
                      <a:lnTo>
                        <a:pt x="82" y="31"/>
                      </a:lnTo>
                      <a:lnTo>
                        <a:pt x="58" y="40"/>
                      </a:lnTo>
                      <a:lnTo>
                        <a:pt x="36" y="52"/>
                      </a:lnTo>
                      <a:lnTo>
                        <a:pt x="16" y="68"/>
                      </a:lnTo>
                      <a:lnTo>
                        <a:pt x="0" y="89"/>
                      </a:lnTo>
                      <a:lnTo>
                        <a:pt x="0" y="5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560" name="Freeform 747"/>
                <p:cNvSpPr>
                  <a:spLocks/>
                </p:cNvSpPr>
                <p:nvPr/>
              </p:nvSpPr>
              <p:spPr bwMode="auto">
                <a:xfrm>
                  <a:off x="4863" y="1872"/>
                  <a:ext cx="75" cy="139"/>
                </a:xfrm>
                <a:custGeom>
                  <a:avLst/>
                  <a:gdLst>
                    <a:gd name="T0" fmla="*/ 0 w 528"/>
                    <a:gd name="T1" fmla="*/ 0 h 975"/>
                    <a:gd name="T2" fmla="*/ 0 w 528"/>
                    <a:gd name="T3" fmla="*/ 0 h 975"/>
                    <a:gd name="T4" fmla="*/ 0 w 528"/>
                    <a:gd name="T5" fmla="*/ 0 h 975"/>
                    <a:gd name="T6" fmla="*/ 0 w 528"/>
                    <a:gd name="T7" fmla="*/ 0 h 975"/>
                    <a:gd name="T8" fmla="*/ 0 w 528"/>
                    <a:gd name="T9" fmla="*/ 0 h 975"/>
                    <a:gd name="T10" fmla="*/ 0 w 528"/>
                    <a:gd name="T11" fmla="*/ 0 h 975"/>
                    <a:gd name="T12" fmla="*/ 0 w 528"/>
                    <a:gd name="T13" fmla="*/ 0 h 975"/>
                    <a:gd name="T14" fmla="*/ 0 w 528"/>
                    <a:gd name="T15" fmla="*/ 0 h 975"/>
                    <a:gd name="T16" fmla="*/ 0 w 528"/>
                    <a:gd name="T17" fmla="*/ 0 h 975"/>
                    <a:gd name="T18" fmla="*/ 0 w 528"/>
                    <a:gd name="T19" fmla="*/ 0 h 975"/>
                    <a:gd name="T20" fmla="*/ 0 w 528"/>
                    <a:gd name="T21" fmla="*/ 0 h 975"/>
                    <a:gd name="T22" fmla="*/ 0 w 528"/>
                    <a:gd name="T23" fmla="*/ 0 h 975"/>
                    <a:gd name="T24" fmla="*/ 0 w 528"/>
                    <a:gd name="T25" fmla="*/ 0 h 975"/>
                    <a:gd name="T26" fmla="*/ 0 w 528"/>
                    <a:gd name="T27" fmla="*/ 0 h 975"/>
                    <a:gd name="T28" fmla="*/ 0 w 528"/>
                    <a:gd name="T29" fmla="*/ 0 h 975"/>
                    <a:gd name="T30" fmla="*/ 0 w 528"/>
                    <a:gd name="T31" fmla="*/ 0 h 975"/>
                    <a:gd name="T32" fmla="*/ 0 w 528"/>
                    <a:gd name="T33" fmla="*/ 0 h 975"/>
                    <a:gd name="T34" fmla="*/ 0 w 528"/>
                    <a:gd name="T35" fmla="*/ 0 h 975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528"/>
                    <a:gd name="T55" fmla="*/ 0 h 975"/>
                    <a:gd name="T56" fmla="*/ 528 w 528"/>
                    <a:gd name="T57" fmla="*/ 975 h 975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528" h="975">
                      <a:moveTo>
                        <a:pt x="0" y="0"/>
                      </a:moveTo>
                      <a:lnTo>
                        <a:pt x="0" y="943"/>
                      </a:lnTo>
                      <a:lnTo>
                        <a:pt x="159" y="975"/>
                      </a:lnTo>
                      <a:lnTo>
                        <a:pt x="152" y="848"/>
                      </a:lnTo>
                      <a:lnTo>
                        <a:pt x="528" y="905"/>
                      </a:lnTo>
                      <a:lnTo>
                        <a:pt x="521" y="855"/>
                      </a:lnTo>
                      <a:lnTo>
                        <a:pt x="261" y="822"/>
                      </a:lnTo>
                      <a:lnTo>
                        <a:pt x="254" y="713"/>
                      </a:lnTo>
                      <a:lnTo>
                        <a:pt x="77" y="713"/>
                      </a:lnTo>
                      <a:lnTo>
                        <a:pt x="72" y="699"/>
                      </a:lnTo>
                      <a:lnTo>
                        <a:pt x="60" y="659"/>
                      </a:lnTo>
                      <a:lnTo>
                        <a:pt x="44" y="595"/>
                      </a:lnTo>
                      <a:lnTo>
                        <a:pt x="28" y="511"/>
                      </a:lnTo>
                      <a:lnTo>
                        <a:pt x="16" y="410"/>
                      </a:lnTo>
                      <a:lnTo>
                        <a:pt x="12" y="294"/>
                      </a:lnTo>
                      <a:lnTo>
                        <a:pt x="21" y="167"/>
                      </a:lnTo>
                      <a:lnTo>
                        <a:pt x="45" y="3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561" name="Freeform 748"/>
                <p:cNvSpPr>
                  <a:spLocks/>
                </p:cNvSpPr>
                <p:nvPr/>
              </p:nvSpPr>
              <p:spPr bwMode="auto">
                <a:xfrm>
                  <a:off x="4900" y="1840"/>
                  <a:ext cx="97" cy="19"/>
                </a:xfrm>
                <a:custGeom>
                  <a:avLst/>
                  <a:gdLst>
                    <a:gd name="T0" fmla="*/ 0 w 678"/>
                    <a:gd name="T1" fmla="*/ 0 h 133"/>
                    <a:gd name="T2" fmla="*/ 0 w 678"/>
                    <a:gd name="T3" fmla="*/ 0 h 133"/>
                    <a:gd name="T4" fmla="*/ 0 w 678"/>
                    <a:gd name="T5" fmla="*/ 0 h 133"/>
                    <a:gd name="T6" fmla="*/ 0 w 678"/>
                    <a:gd name="T7" fmla="*/ 0 h 133"/>
                    <a:gd name="T8" fmla="*/ 0 w 678"/>
                    <a:gd name="T9" fmla="*/ 0 h 133"/>
                    <a:gd name="T10" fmla="*/ 0 w 678"/>
                    <a:gd name="T11" fmla="*/ 0 h 133"/>
                    <a:gd name="T12" fmla="*/ 0 w 678"/>
                    <a:gd name="T13" fmla="*/ 0 h 133"/>
                    <a:gd name="T14" fmla="*/ 0 w 678"/>
                    <a:gd name="T15" fmla="*/ 0 h 133"/>
                    <a:gd name="T16" fmla="*/ 0 w 678"/>
                    <a:gd name="T17" fmla="*/ 0 h 133"/>
                    <a:gd name="T18" fmla="*/ 0 w 678"/>
                    <a:gd name="T19" fmla="*/ 0 h 133"/>
                    <a:gd name="T20" fmla="*/ 0 w 678"/>
                    <a:gd name="T21" fmla="*/ 0 h 133"/>
                    <a:gd name="T22" fmla="*/ 0 w 678"/>
                    <a:gd name="T23" fmla="*/ 0 h 133"/>
                    <a:gd name="T24" fmla="*/ 0 w 678"/>
                    <a:gd name="T25" fmla="*/ 0 h 133"/>
                    <a:gd name="T26" fmla="*/ 0 w 678"/>
                    <a:gd name="T27" fmla="*/ 0 h 133"/>
                    <a:gd name="T28" fmla="*/ 0 w 678"/>
                    <a:gd name="T29" fmla="*/ 0 h 133"/>
                    <a:gd name="T30" fmla="*/ 0 w 678"/>
                    <a:gd name="T31" fmla="*/ 0 h 133"/>
                    <a:gd name="T32" fmla="*/ 0 w 678"/>
                    <a:gd name="T33" fmla="*/ 0 h 133"/>
                    <a:gd name="T34" fmla="*/ 0 w 678"/>
                    <a:gd name="T35" fmla="*/ 0 h 133"/>
                    <a:gd name="T36" fmla="*/ 0 w 678"/>
                    <a:gd name="T37" fmla="*/ 0 h 133"/>
                    <a:gd name="T38" fmla="*/ 0 w 678"/>
                    <a:gd name="T39" fmla="*/ 0 h 133"/>
                    <a:gd name="T40" fmla="*/ 0 w 678"/>
                    <a:gd name="T41" fmla="*/ 0 h 133"/>
                    <a:gd name="T42" fmla="*/ 0 w 678"/>
                    <a:gd name="T43" fmla="*/ 0 h 133"/>
                    <a:gd name="T44" fmla="*/ 0 w 678"/>
                    <a:gd name="T45" fmla="*/ 0 h 133"/>
                    <a:gd name="T46" fmla="*/ 0 w 678"/>
                    <a:gd name="T47" fmla="*/ 0 h 133"/>
                    <a:gd name="T48" fmla="*/ 0 w 678"/>
                    <a:gd name="T49" fmla="*/ 0 h 133"/>
                    <a:gd name="T50" fmla="*/ 0 w 678"/>
                    <a:gd name="T51" fmla="*/ 0 h 133"/>
                    <a:gd name="T52" fmla="*/ 0 w 678"/>
                    <a:gd name="T53" fmla="*/ 0 h 133"/>
                    <a:gd name="T54" fmla="*/ 0 w 678"/>
                    <a:gd name="T55" fmla="*/ 0 h 133"/>
                    <a:gd name="T56" fmla="*/ 0 w 678"/>
                    <a:gd name="T57" fmla="*/ 0 h 133"/>
                    <a:gd name="T58" fmla="*/ 0 w 678"/>
                    <a:gd name="T59" fmla="*/ 0 h 133"/>
                    <a:gd name="T60" fmla="*/ 0 w 678"/>
                    <a:gd name="T61" fmla="*/ 0 h 133"/>
                    <a:gd name="T62" fmla="*/ 0 w 678"/>
                    <a:gd name="T63" fmla="*/ 0 h 133"/>
                    <a:gd name="T64" fmla="*/ 0 w 678"/>
                    <a:gd name="T65" fmla="*/ 0 h 133"/>
                    <a:gd name="T66" fmla="*/ 0 w 678"/>
                    <a:gd name="T67" fmla="*/ 0 h 133"/>
                    <a:gd name="T68" fmla="*/ 0 w 678"/>
                    <a:gd name="T69" fmla="*/ 0 h 133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678"/>
                    <a:gd name="T106" fmla="*/ 0 h 133"/>
                    <a:gd name="T107" fmla="*/ 678 w 678"/>
                    <a:gd name="T108" fmla="*/ 133 h 133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678" h="133">
                      <a:moveTo>
                        <a:pt x="0" y="133"/>
                      </a:moveTo>
                      <a:lnTo>
                        <a:pt x="4" y="132"/>
                      </a:lnTo>
                      <a:lnTo>
                        <a:pt x="15" y="127"/>
                      </a:lnTo>
                      <a:lnTo>
                        <a:pt x="32" y="122"/>
                      </a:lnTo>
                      <a:lnTo>
                        <a:pt x="56" y="114"/>
                      </a:lnTo>
                      <a:lnTo>
                        <a:pt x="86" y="104"/>
                      </a:lnTo>
                      <a:lnTo>
                        <a:pt x="120" y="95"/>
                      </a:lnTo>
                      <a:lnTo>
                        <a:pt x="160" y="86"/>
                      </a:lnTo>
                      <a:lnTo>
                        <a:pt x="204" y="78"/>
                      </a:lnTo>
                      <a:lnTo>
                        <a:pt x="252" y="70"/>
                      </a:lnTo>
                      <a:lnTo>
                        <a:pt x="303" y="64"/>
                      </a:lnTo>
                      <a:lnTo>
                        <a:pt x="358" y="60"/>
                      </a:lnTo>
                      <a:lnTo>
                        <a:pt x="414" y="58"/>
                      </a:lnTo>
                      <a:lnTo>
                        <a:pt x="474" y="60"/>
                      </a:lnTo>
                      <a:lnTo>
                        <a:pt x="534" y="65"/>
                      </a:lnTo>
                      <a:lnTo>
                        <a:pt x="596" y="74"/>
                      </a:lnTo>
                      <a:lnTo>
                        <a:pt x="659" y="88"/>
                      </a:lnTo>
                      <a:lnTo>
                        <a:pt x="678" y="0"/>
                      </a:lnTo>
                      <a:lnTo>
                        <a:pt x="674" y="0"/>
                      </a:lnTo>
                      <a:lnTo>
                        <a:pt x="659" y="0"/>
                      </a:lnTo>
                      <a:lnTo>
                        <a:pt x="636" y="0"/>
                      </a:lnTo>
                      <a:lnTo>
                        <a:pt x="606" y="1"/>
                      </a:lnTo>
                      <a:lnTo>
                        <a:pt x="570" y="2"/>
                      </a:lnTo>
                      <a:lnTo>
                        <a:pt x="527" y="3"/>
                      </a:lnTo>
                      <a:lnTo>
                        <a:pt x="480" y="7"/>
                      </a:lnTo>
                      <a:lnTo>
                        <a:pt x="430" y="9"/>
                      </a:lnTo>
                      <a:lnTo>
                        <a:pt x="376" y="14"/>
                      </a:lnTo>
                      <a:lnTo>
                        <a:pt x="320" y="18"/>
                      </a:lnTo>
                      <a:lnTo>
                        <a:pt x="264" y="24"/>
                      </a:lnTo>
                      <a:lnTo>
                        <a:pt x="208" y="32"/>
                      </a:lnTo>
                      <a:lnTo>
                        <a:pt x="152" y="40"/>
                      </a:lnTo>
                      <a:lnTo>
                        <a:pt x="98" y="50"/>
                      </a:lnTo>
                      <a:lnTo>
                        <a:pt x="47" y="62"/>
                      </a:lnTo>
                      <a:lnTo>
                        <a:pt x="0" y="76"/>
                      </a:lnTo>
                      <a:lnTo>
                        <a:pt x="0" y="133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562" name="Freeform 749"/>
                <p:cNvSpPr>
                  <a:spLocks/>
                </p:cNvSpPr>
                <p:nvPr/>
              </p:nvSpPr>
              <p:spPr bwMode="auto">
                <a:xfrm>
                  <a:off x="4843" y="2015"/>
                  <a:ext cx="163" cy="54"/>
                </a:xfrm>
                <a:custGeom>
                  <a:avLst/>
                  <a:gdLst>
                    <a:gd name="T0" fmla="*/ 0 w 1142"/>
                    <a:gd name="T1" fmla="*/ 0 h 379"/>
                    <a:gd name="T2" fmla="*/ 0 w 1142"/>
                    <a:gd name="T3" fmla="*/ 0 h 379"/>
                    <a:gd name="T4" fmla="*/ 0 w 1142"/>
                    <a:gd name="T5" fmla="*/ 0 h 379"/>
                    <a:gd name="T6" fmla="*/ 0 w 1142"/>
                    <a:gd name="T7" fmla="*/ 0 h 379"/>
                    <a:gd name="T8" fmla="*/ 0 w 1142"/>
                    <a:gd name="T9" fmla="*/ 0 h 379"/>
                    <a:gd name="T10" fmla="*/ 0 w 1142"/>
                    <a:gd name="T11" fmla="*/ 0 h 379"/>
                    <a:gd name="T12" fmla="*/ 0 w 1142"/>
                    <a:gd name="T13" fmla="*/ 0 h 379"/>
                    <a:gd name="T14" fmla="*/ 0 w 1142"/>
                    <a:gd name="T15" fmla="*/ 0 h 379"/>
                    <a:gd name="T16" fmla="*/ 0 w 1142"/>
                    <a:gd name="T17" fmla="*/ 0 h 379"/>
                    <a:gd name="T18" fmla="*/ 0 w 1142"/>
                    <a:gd name="T19" fmla="*/ 0 h 379"/>
                    <a:gd name="T20" fmla="*/ 0 w 1142"/>
                    <a:gd name="T21" fmla="*/ 0 h 379"/>
                    <a:gd name="T22" fmla="*/ 0 w 1142"/>
                    <a:gd name="T23" fmla="*/ 0 h 379"/>
                    <a:gd name="T24" fmla="*/ 0 w 1142"/>
                    <a:gd name="T25" fmla="*/ 0 h 379"/>
                    <a:gd name="T26" fmla="*/ 0 w 1142"/>
                    <a:gd name="T27" fmla="*/ 0 h 379"/>
                    <a:gd name="T28" fmla="*/ 0 w 1142"/>
                    <a:gd name="T29" fmla="*/ 0 h 379"/>
                    <a:gd name="T30" fmla="*/ 0 w 1142"/>
                    <a:gd name="T31" fmla="*/ 0 h 379"/>
                    <a:gd name="T32" fmla="*/ 0 w 1142"/>
                    <a:gd name="T33" fmla="*/ 0 h 379"/>
                    <a:gd name="T34" fmla="*/ 0 w 1142"/>
                    <a:gd name="T35" fmla="*/ 0 h 379"/>
                    <a:gd name="T36" fmla="*/ 0 w 1142"/>
                    <a:gd name="T37" fmla="*/ 0 h 379"/>
                    <a:gd name="T38" fmla="*/ 0 w 1142"/>
                    <a:gd name="T39" fmla="*/ 0 h 379"/>
                    <a:gd name="T40" fmla="*/ 0 w 1142"/>
                    <a:gd name="T41" fmla="*/ 0 h 379"/>
                    <a:gd name="T42" fmla="*/ 0 w 1142"/>
                    <a:gd name="T43" fmla="*/ 0 h 379"/>
                    <a:gd name="T44" fmla="*/ 0 w 1142"/>
                    <a:gd name="T45" fmla="*/ 0 h 379"/>
                    <a:gd name="T46" fmla="*/ 0 w 1142"/>
                    <a:gd name="T47" fmla="*/ 0 h 379"/>
                    <a:gd name="T48" fmla="*/ 0 w 1142"/>
                    <a:gd name="T49" fmla="*/ 0 h 379"/>
                    <a:gd name="T50" fmla="*/ 0 w 1142"/>
                    <a:gd name="T51" fmla="*/ 0 h 379"/>
                    <a:gd name="T52" fmla="*/ 0 w 1142"/>
                    <a:gd name="T53" fmla="*/ 0 h 379"/>
                    <a:gd name="T54" fmla="*/ 0 w 1142"/>
                    <a:gd name="T55" fmla="*/ 0 h 379"/>
                    <a:gd name="T56" fmla="*/ 0 w 1142"/>
                    <a:gd name="T57" fmla="*/ 0 h 379"/>
                    <a:gd name="T58" fmla="*/ 0 w 1142"/>
                    <a:gd name="T59" fmla="*/ 0 h 379"/>
                    <a:gd name="T60" fmla="*/ 0 w 1142"/>
                    <a:gd name="T61" fmla="*/ 0 h 379"/>
                    <a:gd name="T62" fmla="*/ 0 w 1142"/>
                    <a:gd name="T63" fmla="*/ 0 h 379"/>
                    <a:gd name="T64" fmla="*/ 0 w 1142"/>
                    <a:gd name="T65" fmla="*/ 0 h 379"/>
                    <a:gd name="T66" fmla="*/ 0 w 1142"/>
                    <a:gd name="T67" fmla="*/ 0 h 379"/>
                    <a:gd name="T68" fmla="*/ 0 w 1142"/>
                    <a:gd name="T69" fmla="*/ 0 h 379"/>
                    <a:gd name="T70" fmla="*/ 0 w 1142"/>
                    <a:gd name="T71" fmla="*/ 0 h 379"/>
                    <a:gd name="T72" fmla="*/ 0 w 1142"/>
                    <a:gd name="T73" fmla="*/ 0 h 379"/>
                    <a:gd name="T74" fmla="*/ 0 w 1142"/>
                    <a:gd name="T75" fmla="*/ 0 h 379"/>
                    <a:gd name="T76" fmla="*/ 0 w 1142"/>
                    <a:gd name="T77" fmla="*/ 0 h 379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w 1142"/>
                    <a:gd name="T118" fmla="*/ 0 h 379"/>
                    <a:gd name="T119" fmla="*/ 1142 w 1142"/>
                    <a:gd name="T120" fmla="*/ 379 h 379"/>
                  </a:gdLst>
                  <a:ahLst/>
                  <a:cxnLst>
                    <a:cxn ang="T78">
                      <a:pos x="T0" y="T1"/>
                    </a:cxn>
                    <a:cxn ang="T79">
                      <a:pos x="T2" y="T3"/>
                    </a:cxn>
                    <a:cxn ang="T80">
                      <a:pos x="T4" y="T5"/>
                    </a:cxn>
                    <a:cxn ang="T81">
                      <a:pos x="T6" y="T7"/>
                    </a:cxn>
                    <a:cxn ang="T82">
                      <a:pos x="T8" y="T9"/>
                    </a:cxn>
                    <a:cxn ang="T83">
                      <a:pos x="T10" y="T11"/>
                    </a:cxn>
                    <a:cxn ang="T84">
                      <a:pos x="T12" y="T13"/>
                    </a:cxn>
                    <a:cxn ang="T85">
                      <a:pos x="T14" y="T15"/>
                    </a:cxn>
                    <a:cxn ang="T86">
                      <a:pos x="T16" y="T17"/>
                    </a:cxn>
                    <a:cxn ang="T87">
                      <a:pos x="T18" y="T19"/>
                    </a:cxn>
                    <a:cxn ang="T88">
                      <a:pos x="T20" y="T21"/>
                    </a:cxn>
                    <a:cxn ang="T89">
                      <a:pos x="T22" y="T23"/>
                    </a:cxn>
                    <a:cxn ang="T90">
                      <a:pos x="T24" y="T25"/>
                    </a:cxn>
                    <a:cxn ang="T91">
                      <a:pos x="T26" y="T27"/>
                    </a:cxn>
                    <a:cxn ang="T92">
                      <a:pos x="T28" y="T29"/>
                    </a:cxn>
                    <a:cxn ang="T93">
                      <a:pos x="T30" y="T31"/>
                    </a:cxn>
                    <a:cxn ang="T94">
                      <a:pos x="T32" y="T33"/>
                    </a:cxn>
                    <a:cxn ang="T95">
                      <a:pos x="T34" y="T35"/>
                    </a:cxn>
                    <a:cxn ang="T96">
                      <a:pos x="T36" y="T37"/>
                    </a:cxn>
                    <a:cxn ang="T97">
                      <a:pos x="T38" y="T39"/>
                    </a:cxn>
                    <a:cxn ang="T98">
                      <a:pos x="T40" y="T41"/>
                    </a:cxn>
                    <a:cxn ang="T99">
                      <a:pos x="T42" y="T43"/>
                    </a:cxn>
                    <a:cxn ang="T100">
                      <a:pos x="T44" y="T45"/>
                    </a:cxn>
                    <a:cxn ang="T101">
                      <a:pos x="T46" y="T47"/>
                    </a:cxn>
                    <a:cxn ang="T102">
                      <a:pos x="T48" y="T49"/>
                    </a:cxn>
                    <a:cxn ang="T103">
                      <a:pos x="T50" y="T51"/>
                    </a:cxn>
                    <a:cxn ang="T104">
                      <a:pos x="T52" y="T53"/>
                    </a:cxn>
                    <a:cxn ang="T105">
                      <a:pos x="T54" y="T55"/>
                    </a:cxn>
                    <a:cxn ang="T106">
                      <a:pos x="T56" y="T57"/>
                    </a:cxn>
                    <a:cxn ang="T107">
                      <a:pos x="T58" y="T59"/>
                    </a:cxn>
                    <a:cxn ang="T108">
                      <a:pos x="T60" y="T61"/>
                    </a:cxn>
                    <a:cxn ang="T109">
                      <a:pos x="T62" y="T63"/>
                    </a:cxn>
                    <a:cxn ang="T110">
                      <a:pos x="T64" y="T65"/>
                    </a:cxn>
                    <a:cxn ang="T111">
                      <a:pos x="T66" y="T67"/>
                    </a:cxn>
                    <a:cxn ang="T112">
                      <a:pos x="T68" y="T69"/>
                    </a:cxn>
                    <a:cxn ang="T113">
                      <a:pos x="T70" y="T71"/>
                    </a:cxn>
                    <a:cxn ang="T114">
                      <a:pos x="T72" y="T73"/>
                    </a:cxn>
                    <a:cxn ang="T115">
                      <a:pos x="T74" y="T75"/>
                    </a:cxn>
                    <a:cxn ang="T116">
                      <a:pos x="T76" y="T77"/>
                    </a:cxn>
                  </a:cxnLst>
                  <a:rect l="T117" t="T118" r="T119" b="T120"/>
                  <a:pathLst>
                    <a:path w="1142" h="379">
                      <a:moveTo>
                        <a:pt x="482" y="367"/>
                      </a:moveTo>
                      <a:lnTo>
                        <a:pt x="485" y="366"/>
                      </a:lnTo>
                      <a:lnTo>
                        <a:pt x="492" y="363"/>
                      </a:lnTo>
                      <a:lnTo>
                        <a:pt x="502" y="359"/>
                      </a:lnTo>
                      <a:lnTo>
                        <a:pt x="516" y="353"/>
                      </a:lnTo>
                      <a:lnTo>
                        <a:pt x="533" y="346"/>
                      </a:lnTo>
                      <a:lnTo>
                        <a:pt x="551" y="338"/>
                      </a:lnTo>
                      <a:lnTo>
                        <a:pt x="572" y="328"/>
                      </a:lnTo>
                      <a:lnTo>
                        <a:pt x="593" y="317"/>
                      </a:lnTo>
                      <a:lnTo>
                        <a:pt x="616" y="306"/>
                      </a:lnTo>
                      <a:lnTo>
                        <a:pt x="638" y="292"/>
                      </a:lnTo>
                      <a:lnTo>
                        <a:pt x="660" y="279"/>
                      </a:lnTo>
                      <a:lnTo>
                        <a:pt x="680" y="264"/>
                      </a:lnTo>
                      <a:lnTo>
                        <a:pt x="700" y="249"/>
                      </a:lnTo>
                      <a:lnTo>
                        <a:pt x="717" y="233"/>
                      </a:lnTo>
                      <a:lnTo>
                        <a:pt x="732" y="217"/>
                      </a:lnTo>
                      <a:lnTo>
                        <a:pt x="743" y="201"/>
                      </a:lnTo>
                      <a:lnTo>
                        <a:pt x="0" y="20"/>
                      </a:lnTo>
                      <a:lnTo>
                        <a:pt x="57" y="0"/>
                      </a:lnTo>
                      <a:lnTo>
                        <a:pt x="1142" y="267"/>
                      </a:lnTo>
                      <a:lnTo>
                        <a:pt x="1098" y="292"/>
                      </a:lnTo>
                      <a:lnTo>
                        <a:pt x="784" y="212"/>
                      </a:lnTo>
                      <a:lnTo>
                        <a:pt x="783" y="213"/>
                      </a:lnTo>
                      <a:lnTo>
                        <a:pt x="781" y="216"/>
                      </a:lnTo>
                      <a:lnTo>
                        <a:pt x="776" y="221"/>
                      </a:lnTo>
                      <a:lnTo>
                        <a:pt x="769" y="228"/>
                      </a:lnTo>
                      <a:lnTo>
                        <a:pt x="761" y="237"/>
                      </a:lnTo>
                      <a:lnTo>
                        <a:pt x="750" y="246"/>
                      </a:lnTo>
                      <a:lnTo>
                        <a:pt x="737" y="258"/>
                      </a:lnTo>
                      <a:lnTo>
                        <a:pt x="721" y="269"/>
                      </a:lnTo>
                      <a:lnTo>
                        <a:pt x="703" y="282"/>
                      </a:lnTo>
                      <a:lnTo>
                        <a:pt x="684" y="295"/>
                      </a:lnTo>
                      <a:lnTo>
                        <a:pt x="660" y="309"/>
                      </a:lnTo>
                      <a:lnTo>
                        <a:pt x="635" y="323"/>
                      </a:lnTo>
                      <a:lnTo>
                        <a:pt x="606" y="338"/>
                      </a:lnTo>
                      <a:lnTo>
                        <a:pt x="574" y="352"/>
                      </a:lnTo>
                      <a:lnTo>
                        <a:pt x="540" y="366"/>
                      </a:lnTo>
                      <a:lnTo>
                        <a:pt x="502" y="379"/>
                      </a:lnTo>
                      <a:lnTo>
                        <a:pt x="482" y="367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563" name="Freeform 750"/>
                <p:cNvSpPr>
                  <a:spLocks/>
                </p:cNvSpPr>
                <p:nvPr/>
              </p:nvSpPr>
              <p:spPr bwMode="auto">
                <a:xfrm>
                  <a:off x="4809" y="2029"/>
                  <a:ext cx="167" cy="48"/>
                </a:xfrm>
                <a:custGeom>
                  <a:avLst/>
                  <a:gdLst>
                    <a:gd name="T0" fmla="*/ 0 w 1163"/>
                    <a:gd name="T1" fmla="*/ 0 h 340"/>
                    <a:gd name="T2" fmla="*/ 0 w 1163"/>
                    <a:gd name="T3" fmla="*/ 0 h 340"/>
                    <a:gd name="T4" fmla="*/ 0 w 1163"/>
                    <a:gd name="T5" fmla="*/ 0 h 340"/>
                    <a:gd name="T6" fmla="*/ 0 w 1163"/>
                    <a:gd name="T7" fmla="*/ 0 h 340"/>
                    <a:gd name="T8" fmla="*/ 0 w 1163"/>
                    <a:gd name="T9" fmla="*/ 0 h 34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63"/>
                    <a:gd name="T16" fmla="*/ 0 h 340"/>
                    <a:gd name="T17" fmla="*/ 1163 w 1163"/>
                    <a:gd name="T18" fmla="*/ 340 h 34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63" h="340">
                      <a:moveTo>
                        <a:pt x="0" y="0"/>
                      </a:moveTo>
                      <a:lnTo>
                        <a:pt x="1137" y="340"/>
                      </a:lnTo>
                      <a:lnTo>
                        <a:pt x="1163" y="340"/>
                      </a:lnTo>
                      <a:lnTo>
                        <a:pt x="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564" name="Freeform 751"/>
                <p:cNvSpPr>
                  <a:spLocks/>
                </p:cNvSpPr>
                <p:nvPr/>
              </p:nvSpPr>
              <p:spPr bwMode="auto">
                <a:xfrm>
                  <a:off x="4837" y="2022"/>
                  <a:ext cx="164" cy="44"/>
                </a:xfrm>
                <a:custGeom>
                  <a:avLst/>
                  <a:gdLst>
                    <a:gd name="T0" fmla="*/ 0 w 1149"/>
                    <a:gd name="T1" fmla="*/ 0 h 303"/>
                    <a:gd name="T2" fmla="*/ 0 w 1149"/>
                    <a:gd name="T3" fmla="*/ 0 h 303"/>
                    <a:gd name="T4" fmla="*/ 0 w 1149"/>
                    <a:gd name="T5" fmla="*/ 0 h 303"/>
                    <a:gd name="T6" fmla="*/ 0 w 1149"/>
                    <a:gd name="T7" fmla="*/ 0 h 303"/>
                    <a:gd name="T8" fmla="*/ 0 w 1149"/>
                    <a:gd name="T9" fmla="*/ 0 h 30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49"/>
                    <a:gd name="T16" fmla="*/ 0 h 303"/>
                    <a:gd name="T17" fmla="*/ 1149 w 1149"/>
                    <a:gd name="T18" fmla="*/ 303 h 30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49" h="303">
                      <a:moveTo>
                        <a:pt x="0" y="1"/>
                      </a:moveTo>
                      <a:lnTo>
                        <a:pt x="1124" y="303"/>
                      </a:lnTo>
                      <a:lnTo>
                        <a:pt x="1149" y="302"/>
                      </a:lnTo>
                      <a:lnTo>
                        <a:pt x="34" y="0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565" name="Freeform 752"/>
                <p:cNvSpPr>
                  <a:spLocks/>
                </p:cNvSpPr>
                <p:nvPr/>
              </p:nvSpPr>
              <p:spPr bwMode="auto">
                <a:xfrm>
                  <a:off x="4824" y="2025"/>
                  <a:ext cx="165" cy="48"/>
                </a:xfrm>
                <a:custGeom>
                  <a:avLst/>
                  <a:gdLst>
                    <a:gd name="T0" fmla="*/ 0 w 1155"/>
                    <a:gd name="T1" fmla="*/ 0 h 336"/>
                    <a:gd name="T2" fmla="*/ 0 w 1155"/>
                    <a:gd name="T3" fmla="*/ 0 h 336"/>
                    <a:gd name="T4" fmla="*/ 0 w 1155"/>
                    <a:gd name="T5" fmla="*/ 0 h 336"/>
                    <a:gd name="T6" fmla="*/ 0 w 1155"/>
                    <a:gd name="T7" fmla="*/ 0 h 336"/>
                    <a:gd name="T8" fmla="*/ 0 w 1155"/>
                    <a:gd name="T9" fmla="*/ 0 h 33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55"/>
                    <a:gd name="T16" fmla="*/ 0 h 336"/>
                    <a:gd name="T17" fmla="*/ 1155 w 1155"/>
                    <a:gd name="T18" fmla="*/ 336 h 3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55" h="336">
                      <a:moveTo>
                        <a:pt x="0" y="0"/>
                      </a:moveTo>
                      <a:lnTo>
                        <a:pt x="1134" y="336"/>
                      </a:lnTo>
                      <a:lnTo>
                        <a:pt x="1155" y="328"/>
                      </a:lnTo>
                      <a:lnTo>
                        <a:pt x="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258469" name="Group 753"/>
              <p:cNvGrpSpPr>
                <a:grpSpLocks/>
              </p:cNvGrpSpPr>
              <p:nvPr/>
            </p:nvGrpSpPr>
            <p:grpSpPr bwMode="auto">
              <a:xfrm>
                <a:off x="1849" y="3583"/>
                <a:ext cx="176" cy="150"/>
                <a:chOff x="4765" y="1531"/>
                <a:chExt cx="312" cy="261"/>
              </a:xfrm>
            </p:grpSpPr>
            <p:sp>
              <p:nvSpPr>
                <p:cNvPr id="258487" name="AutoShape 754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4765" y="1531"/>
                  <a:ext cx="312" cy="26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488" name="Freeform 755"/>
                <p:cNvSpPr>
                  <a:spLocks/>
                </p:cNvSpPr>
                <p:nvPr/>
              </p:nvSpPr>
              <p:spPr bwMode="auto">
                <a:xfrm>
                  <a:off x="4765" y="1534"/>
                  <a:ext cx="307" cy="258"/>
                </a:xfrm>
                <a:custGeom>
                  <a:avLst/>
                  <a:gdLst>
                    <a:gd name="T0" fmla="*/ 0 w 2150"/>
                    <a:gd name="T1" fmla="*/ 0 h 1804"/>
                    <a:gd name="T2" fmla="*/ 0 w 2150"/>
                    <a:gd name="T3" fmla="*/ 0 h 1804"/>
                    <a:gd name="T4" fmla="*/ 0 w 2150"/>
                    <a:gd name="T5" fmla="*/ 0 h 1804"/>
                    <a:gd name="T6" fmla="*/ 0 w 2150"/>
                    <a:gd name="T7" fmla="*/ 0 h 1804"/>
                    <a:gd name="T8" fmla="*/ 0 w 2150"/>
                    <a:gd name="T9" fmla="*/ 0 h 1804"/>
                    <a:gd name="T10" fmla="*/ 0 w 2150"/>
                    <a:gd name="T11" fmla="*/ 0 h 1804"/>
                    <a:gd name="T12" fmla="*/ 0 w 2150"/>
                    <a:gd name="T13" fmla="*/ 0 h 1804"/>
                    <a:gd name="T14" fmla="*/ 0 w 2150"/>
                    <a:gd name="T15" fmla="*/ 0 h 1804"/>
                    <a:gd name="T16" fmla="*/ 0 w 2150"/>
                    <a:gd name="T17" fmla="*/ 0 h 1804"/>
                    <a:gd name="T18" fmla="*/ 0 w 2150"/>
                    <a:gd name="T19" fmla="*/ 0 h 1804"/>
                    <a:gd name="T20" fmla="*/ 0 w 2150"/>
                    <a:gd name="T21" fmla="*/ 0 h 1804"/>
                    <a:gd name="T22" fmla="*/ 0 w 2150"/>
                    <a:gd name="T23" fmla="*/ 0 h 1804"/>
                    <a:gd name="T24" fmla="*/ 0 w 2150"/>
                    <a:gd name="T25" fmla="*/ 0 h 1804"/>
                    <a:gd name="T26" fmla="*/ 0 w 2150"/>
                    <a:gd name="T27" fmla="*/ 0 h 1804"/>
                    <a:gd name="T28" fmla="*/ 0 w 2150"/>
                    <a:gd name="T29" fmla="*/ 0 h 1804"/>
                    <a:gd name="T30" fmla="*/ 0 w 2150"/>
                    <a:gd name="T31" fmla="*/ 0 h 1804"/>
                    <a:gd name="T32" fmla="*/ 0 w 2150"/>
                    <a:gd name="T33" fmla="*/ 0 h 1804"/>
                    <a:gd name="T34" fmla="*/ 0 w 2150"/>
                    <a:gd name="T35" fmla="*/ 0 h 1804"/>
                    <a:gd name="T36" fmla="*/ 0 w 2150"/>
                    <a:gd name="T37" fmla="*/ 0 h 1804"/>
                    <a:gd name="T38" fmla="*/ 0 w 2150"/>
                    <a:gd name="T39" fmla="*/ 0 h 1804"/>
                    <a:gd name="T40" fmla="*/ 0 w 2150"/>
                    <a:gd name="T41" fmla="*/ 0 h 1804"/>
                    <a:gd name="T42" fmla="*/ 0 w 2150"/>
                    <a:gd name="T43" fmla="*/ 0 h 1804"/>
                    <a:gd name="T44" fmla="*/ 0 w 2150"/>
                    <a:gd name="T45" fmla="*/ 0 h 1804"/>
                    <a:gd name="T46" fmla="*/ 0 w 2150"/>
                    <a:gd name="T47" fmla="*/ 0 h 1804"/>
                    <a:gd name="T48" fmla="*/ 0 w 2150"/>
                    <a:gd name="T49" fmla="*/ 0 h 1804"/>
                    <a:gd name="T50" fmla="*/ 0 w 2150"/>
                    <a:gd name="T51" fmla="*/ 0 h 1804"/>
                    <a:gd name="T52" fmla="*/ 0 w 2150"/>
                    <a:gd name="T53" fmla="*/ 0 h 1804"/>
                    <a:gd name="T54" fmla="*/ 0 w 2150"/>
                    <a:gd name="T55" fmla="*/ 0 h 1804"/>
                    <a:gd name="T56" fmla="*/ 0 w 2150"/>
                    <a:gd name="T57" fmla="*/ 0 h 1804"/>
                    <a:gd name="T58" fmla="*/ 0 w 2150"/>
                    <a:gd name="T59" fmla="*/ 0 h 1804"/>
                    <a:gd name="T60" fmla="*/ 0 w 2150"/>
                    <a:gd name="T61" fmla="*/ 0 h 1804"/>
                    <a:gd name="T62" fmla="*/ 0 w 2150"/>
                    <a:gd name="T63" fmla="*/ 0 h 1804"/>
                    <a:gd name="T64" fmla="*/ 0 w 2150"/>
                    <a:gd name="T65" fmla="*/ 0 h 1804"/>
                    <a:gd name="T66" fmla="*/ 0 w 2150"/>
                    <a:gd name="T67" fmla="*/ 0 h 1804"/>
                    <a:gd name="T68" fmla="*/ 0 w 2150"/>
                    <a:gd name="T69" fmla="*/ 0 h 1804"/>
                    <a:gd name="T70" fmla="*/ 0 w 2150"/>
                    <a:gd name="T71" fmla="*/ 0 h 1804"/>
                    <a:gd name="T72" fmla="*/ 0 w 2150"/>
                    <a:gd name="T73" fmla="*/ 0 h 1804"/>
                    <a:gd name="T74" fmla="*/ 0 w 2150"/>
                    <a:gd name="T75" fmla="*/ 0 h 1804"/>
                    <a:gd name="T76" fmla="*/ 0 w 2150"/>
                    <a:gd name="T77" fmla="*/ 0 h 1804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w 2150"/>
                    <a:gd name="T118" fmla="*/ 0 h 1804"/>
                    <a:gd name="T119" fmla="*/ 2150 w 2150"/>
                    <a:gd name="T120" fmla="*/ 1804 h 1804"/>
                  </a:gdLst>
                  <a:ahLst/>
                  <a:cxnLst>
                    <a:cxn ang="T78">
                      <a:pos x="T0" y="T1"/>
                    </a:cxn>
                    <a:cxn ang="T79">
                      <a:pos x="T2" y="T3"/>
                    </a:cxn>
                    <a:cxn ang="T80">
                      <a:pos x="T4" y="T5"/>
                    </a:cxn>
                    <a:cxn ang="T81">
                      <a:pos x="T6" y="T7"/>
                    </a:cxn>
                    <a:cxn ang="T82">
                      <a:pos x="T8" y="T9"/>
                    </a:cxn>
                    <a:cxn ang="T83">
                      <a:pos x="T10" y="T11"/>
                    </a:cxn>
                    <a:cxn ang="T84">
                      <a:pos x="T12" y="T13"/>
                    </a:cxn>
                    <a:cxn ang="T85">
                      <a:pos x="T14" y="T15"/>
                    </a:cxn>
                    <a:cxn ang="T86">
                      <a:pos x="T16" y="T17"/>
                    </a:cxn>
                    <a:cxn ang="T87">
                      <a:pos x="T18" y="T19"/>
                    </a:cxn>
                    <a:cxn ang="T88">
                      <a:pos x="T20" y="T21"/>
                    </a:cxn>
                    <a:cxn ang="T89">
                      <a:pos x="T22" y="T23"/>
                    </a:cxn>
                    <a:cxn ang="T90">
                      <a:pos x="T24" y="T25"/>
                    </a:cxn>
                    <a:cxn ang="T91">
                      <a:pos x="T26" y="T27"/>
                    </a:cxn>
                    <a:cxn ang="T92">
                      <a:pos x="T28" y="T29"/>
                    </a:cxn>
                    <a:cxn ang="T93">
                      <a:pos x="T30" y="T31"/>
                    </a:cxn>
                    <a:cxn ang="T94">
                      <a:pos x="T32" y="T33"/>
                    </a:cxn>
                    <a:cxn ang="T95">
                      <a:pos x="T34" y="T35"/>
                    </a:cxn>
                    <a:cxn ang="T96">
                      <a:pos x="T36" y="T37"/>
                    </a:cxn>
                    <a:cxn ang="T97">
                      <a:pos x="T38" y="T39"/>
                    </a:cxn>
                    <a:cxn ang="T98">
                      <a:pos x="T40" y="T41"/>
                    </a:cxn>
                    <a:cxn ang="T99">
                      <a:pos x="T42" y="T43"/>
                    </a:cxn>
                    <a:cxn ang="T100">
                      <a:pos x="T44" y="T45"/>
                    </a:cxn>
                    <a:cxn ang="T101">
                      <a:pos x="T46" y="T47"/>
                    </a:cxn>
                    <a:cxn ang="T102">
                      <a:pos x="T48" y="T49"/>
                    </a:cxn>
                    <a:cxn ang="T103">
                      <a:pos x="T50" y="T51"/>
                    </a:cxn>
                    <a:cxn ang="T104">
                      <a:pos x="T52" y="T53"/>
                    </a:cxn>
                    <a:cxn ang="T105">
                      <a:pos x="T54" y="T55"/>
                    </a:cxn>
                    <a:cxn ang="T106">
                      <a:pos x="T56" y="T57"/>
                    </a:cxn>
                    <a:cxn ang="T107">
                      <a:pos x="T58" y="T59"/>
                    </a:cxn>
                    <a:cxn ang="T108">
                      <a:pos x="T60" y="T61"/>
                    </a:cxn>
                    <a:cxn ang="T109">
                      <a:pos x="T62" y="T63"/>
                    </a:cxn>
                    <a:cxn ang="T110">
                      <a:pos x="T64" y="T65"/>
                    </a:cxn>
                    <a:cxn ang="T111">
                      <a:pos x="T66" y="T67"/>
                    </a:cxn>
                    <a:cxn ang="T112">
                      <a:pos x="T68" y="T69"/>
                    </a:cxn>
                    <a:cxn ang="T113">
                      <a:pos x="T70" y="T71"/>
                    </a:cxn>
                    <a:cxn ang="T114">
                      <a:pos x="T72" y="T73"/>
                    </a:cxn>
                    <a:cxn ang="T115">
                      <a:pos x="T74" y="T75"/>
                    </a:cxn>
                    <a:cxn ang="T116">
                      <a:pos x="T76" y="T77"/>
                    </a:cxn>
                  </a:cxnLst>
                  <a:rect l="T117" t="T118" r="T119" b="T120"/>
                  <a:pathLst>
                    <a:path w="2150" h="1804">
                      <a:moveTo>
                        <a:pt x="582" y="239"/>
                      </a:moveTo>
                      <a:lnTo>
                        <a:pt x="606" y="129"/>
                      </a:lnTo>
                      <a:lnTo>
                        <a:pt x="607" y="129"/>
                      </a:lnTo>
                      <a:lnTo>
                        <a:pt x="611" y="128"/>
                      </a:lnTo>
                      <a:lnTo>
                        <a:pt x="616" y="125"/>
                      </a:lnTo>
                      <a:lnTo>
                        <a:pt x="623" y="123"/>
                      </a:lnTo>
                      <a:lnTo>
                        <a:pt x="633" y="120"/>
                      </a:lnTo>
                      <a:lnTo>
                        <a:pt x="645" y="115"/>
                      </a:lnTo>
                      <a:lnTo>
                        <a:pt x="659" y="112"/>
                      </a:lnTo>
                      <a:lnTo>
                        <a:pt x="676" y="107"/>
                      </a:lnTo>
                      <a:lnTo>
                        <a:pt x="694" y="101"/>
                      </a:lnTo>
                      <a:lnTo>
                        <a:pt x="715" y="95"/>
                      </a:lnTo>
                      <a:lnTo>
                        <a:pt x="738" y="90"/>
                      </a:lnTo>
                      <a:lnTo>
                        <a:pt x="763" y="84"/>
                      </a:lnTo>
                      <a:lnTo>
                        <a:pt x="790" y="78"/>
                      </a:lnTo>
                      <a:lnTo>
                        <a:pt x="820" y="71"/>
                      </a:lnTo>
                      <a:lnTo>
                        <a:pt x="852" y="64"/>
                      </a:lnTo>
                      <a:lnTo>
                        <a:pt x="886" y="59"/>
                      </a:lnTo>
                      <a:lnTo>
                        <a:pt x="922" y="52"/>
                      </a:lnTo>
                      <a:lnTo>
                        <a:pt x="961" y="46"/>
                      </a:lnTo>
                      <a:lnTo>
                        <a:pt x="1002" y="40"/>
                      </a:lnTo>
                      <a:lnTo>
                        <a:pt x="1044" y="35"/>
                      </a:lnTo>
                      <a:lnTo>
                        <a:pt x="1090" y="29"/>
                      </a:lnTo>
                      <a:lnTo>
                        <a:pt x="1138" y="23"/>
                      </a:lnTo>
                      <a:lnTo>
                        <a:pt x="1187" y="18"/>
                      </a:lnTo>
                      <a:lnTo>
                        <a:pt x="1240" y="14"/>
                      </a:lnTo>
                      <a:lnTo>
                        <a:pt x="1294" y="10"/>
                      </a:lnTo>
                      <a:lnTo>
                        <a:pt x="1350" y="7"/>
                      </a:lnTo>
                      <a:lnTo>
                        <a:pt x="1410" y="4"/>
                      </a:lnTo>
                      <a:lnTo>
                        <a:pt x="1470" y="1"/>
                      </a:lnTo>
                      <a:lnTo>
                        <a:pt x="1535" y="0"/>
                      </a:lnTo>
                      <a:lnTo>
                        <a:pt x="1601" y="0"/>
                      </a:lnTo>
                      <a:lnTo>
                        <a:pt x="1668" y="0"/>
                      </a:lnTo>
                      <a:lnTo>
                        <a:pt x="1739" y="1"/>
                      </a:lnTo>
                      <a:lnTo>
                        <a:pt x="1816" y="44"/>
                      </a:lnTo>
                      <a:lnTo>
                        <a:pt x="1799" y="248"/>
                      </a:lnTo>
                      <a:lnTo>
                        <a:pt x="1804" y="251"/>
                      </a:lnTo>
                      <a:lnTo>
                        <a:pt x="1820" y="259"/>
                      </a:lnTo>
                      <a:lnTo>
                        <a:pt x="1842" y="272"/>
                      </a:lnTo>
                      <a:lnTo>
                        <a:pt x="1868" y="292"/>
                      </a:lnTo>
                      <a:lnTo>
                        <a:pt x="1896" y="318"/>
                      </a:lnTo>
                      <a:lnTo>
                        <a:pt x="1920" y="351"/>
                      </a:lnTo>
                      <a:lnTo>
                        <a:pt x="1939" y="390"/>
                      </a:lnTo>
                      <a:lnTo>
                        <a:pt x="1951" y="436"/>
                      </a:lnTo>
                      <a:lnTo>
                        <a:pt x="2125" y="593"/>
                      </a:lnTo>
                      <a:lnTo>
                        <a:pt x="2078" y="1009"/>
                      </a:lnTo>
                      <a:lnTo>
                        <a:pt x="1799" y="1149"/>
                      </a:lnTo>
                      <a:lnTo>
                        <a:pt x="2129" y="1247"/>
                      </a:lnTo>
                      <a:lnTo>
                        <a:pt x="2131" y="1251"/>
                      </a:lnTo>
                      <a:lnTo>
                        <a:pt x="2137" y="1264"/>
                      </a:lnTo>
                      <a:lnTo>
                        <a:pt x="2143" y="1284"/>
                      </a:lnTo>
                      <a:lnTo>
                        <a:pt x="2149" y="1310"/>
                      </a:lnTo>
                      <a:lnTo>
                        <a:pt x="2150" y="1342"/>
                      </a:lnTo>
                      <a:lnTo>
                        <a:pt x="2147" y="1380"/>
                      </a:lnTo>
                      <a:lnTo>
                        <a:pt x="2136" y="1423"/>
                      </a:lnTo>
                      <a:lnTo>
                        <a:pt x="2117" y="1468"/>
                      </a:lnTo>
                      <a:lnTo>
                        <a:pt x="1244" y="1804"/>
                      </a:lnTo>
                      <a:lnTo>
                        <a:pt x="0" y="1413"/>
                      </a:lnTo>
                      <a:lnTo>
                        <a:pt x="22" y="1367"/>
                      </a:lnTo>
                      <a:lnTo>
                        <a:pt x="212" y="1302"/>
                      </a:lnTo>
                      <a:lnTo>
                        <a:pt x="212" y="248"/>
                      </a:lnTo>
                      <a:lnTo>
                        <a:pt x="213" y="247"/>
                      </a:lnTo>
                      <a:lnTo>
                        <a:pt x="217" y="244"/>
                      </a:lnTo>
                      <a:lnTo>
                        <a:pt x="223" y="240"/>
                      </a:lnTo>
                      <a:lnTo>
                        <a:pt x="232" y="234"/>
                      </a:lnTo>
                      <a:lnTo>
                        <a:pt x="245" y="228"/>
                      </a:lnTo>
                      <a:lnTo>
                        <a:pt x="258" y="221"/>
                      </a:lnTo>
                      <a:lnTo>
                        <a:pt x="276" y="214"/>
                      </a:lnTo>
                      <a:lnTo>
                        <a:pt x="294" y="207"/>
                      </a:lnTo>
                      <a:lnTo>
                        <a:pt x="316" y="201"/>
                      </a:lnTo>
                      <a:lnTo>
                        <a:pt x="340" y="197"/>
                      </a:lnTo>
                      <a:lnTo>
                        <a:pt x="366" y="194"/>
                      </a:lnTo>
                      <a:lnTo>
                        <a:pt x="393" y="192"/>
                      </a:lnTo>
                      <a:lnTo>
                        <a:pt x="424" y="193"/>
                      </a:lnTo>
                      <a:lnTo>
                        <a:pt x="457" y="197"/>
                      </a:lnTo>
                      <a:lnTo>
                        <a:pt x="493" y="203"/>
                      </a:lnTo>
                      <a:lnTo>
                        <a:pt x="529" y="214"/>
                      </a:lnTo>
                      <a:lnTo>
                        <a:pt x="582" y="239"/>
                      </a:lnTo>
                      <a:close/>
                    </a:path>
                  </a:pathLst>
                </a:custGeom>
                <a:solidFill>
                  <a:srgbClr val="DDDD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489" name="Freeform 756"/>
                <p:cNvSpPr>
                  <a:spLocks/>
                </p:cNvSpPr>
                <p:nvPr/>
              </p:nvSpPr>
              <p:spPr bwMode="auto">
                <a:xfrm>
                  <a:off x="4882" y="1584"/>
                  <a:ext cx="163" cy="111"/>
                </a:xfrm>
                <a:custGeom>
                  <a:avLst/>
                  <a:gdLst>
                    <a:gd name="T0" fmla="*/ 0 w 1139"/>
                    <a:gd name="T1" fmla="*/ 0 h 778"/>
                    <a:gd name="T2" fmla="*/ 0 w 1139"/>
                    <a:gd name="T3" fmla="*/ 0 h 778"/>
                    <a:gd name="T4" fmla="*/ 0 w 1139"/>
                    <a:gd name="T5" fmla="*/ 0 h 778"/>
                    <a:gd name="T6" fmla="*/ 0 w 1139"/>
                    <a:gd name="T7" fmla="*/ 0 h 778"/>
                    <a:gd name="T8" fmla="*/ 0 w 1139"/>
                    <a:gd name="T9" fmla="*/ 0 h 778"/>
                    <a:gd name="T10" fmla="*/ 0 w 1139"/>
                    <a:gd name="T11" fmla="*/ 0 h 778"/>
                    <a:gd name="T12" fmla="*/ 0 w 1139"/>
                    <a:gd name="T13" fmla="*/ 0 h 778"/>
                    <a:gd name="T14" fmla="*/ 0 w 1139"/>
                    <a:gd name="T15" fmla="*/ 0 h 778"/>
                    <a:gd name="T16" fmla="*/ 0 w 1139"/>
                    <a:gd name="T17" fmla="*/ 0 h 778"/>
                    <a:gd name="T18" fmla="*/ 0 w 1139"/>
                    <a:gd name="T19" fmla="*/ 0 h 778"/>
                    <a:gd name="T20" fmla="*/ 0 w 1139"/>
                    <a:gd name="T21" fmla="*/ 0 h 778"/>
                    <a:gd name="T22" fmla="*/ 0 w 1139"/>
                    <a:gd name="T23" fmla="*/ 0 h 778"/>
                    <a:gd name="T24" fmla="*/ 0 w 1139"/>
                    <a:gd name="T25" fmla="*/ 0 h 778"/>
                    <a:gd name="T26" fmla="*/ 0 w 1139"/>
                    <a:gd name="T27" fmla="*/ 0 h 778"/>
                    <a:gd name="T28" fmla="*/ 0 w 1139"/>
                    <a:gd name="T29" fmla="*/ 0 h 778"/>
                    <a:gd name="T30" fmla="*/ 0 w 1139"/>
                    <a:gd name="T31" fmla="*/ 0 h 778"/>
                    <a:gd name="T32" fmla="*/ 0 w 1139"/>
                    <a:gd name="T33" fmla="*/ 0 h 778"/>
                    <a:gd name="T34" fmla="*/ 0 w 1139"/>
                    <a:gd name="T35" fmla="*/ 0 h 778"/>
                    <a:gd name="T36" fmla="*/ 0 w 1139"/>
                    <a:gd name="T37" fmla="*/ 0 h 778"/>
                    <a:gd name="T38" fmla="*/ 0 w 1139"/>
                    <a:gd name="T39" fmla="*/ 0 h 778"/>
                    <a:gd name="T40" fmla="*/ 0 w 1139"/>
                    <a:gd name="T41" fmla="*/ 0 h 778"/>
                    <a:gd name="T42" fmla="*/ 0 w 1139"/>
                    <a:gd name="T43" fmla="*/ 0 h 778"/>
                    <a:gd name="T44" fmla="*/ 0 w 1139"/>
                    <a:gd name="T45" fmla="*/ 0 h 778"/>
                    <a:gd name="T46" fmla="*/ 0 w 1139"/>
                    <a:gd name="T47" fmla="*/ 0 h 778"/>
                    <a:gd name="T48" fmla="*/ 0 w 1139"/>
                    <a:gd name="T49" fmla="*/ 0 h 778"/>
                    <a:gd name="T50" fmla="*/ 0 w 1139"/>
                    <a:gd name="T51" fmla="*/ 0 h 778"/>
                    <a:gd name="T52" fmla="*/ 0 w 1139"/>
                    <a:gd name="T53" fmla="*/ 0 h 778"/>
                    <a:gd name="T54" fmla="*/ 0 w 1139"/>
                    <a:gd name="T55" fmla="*/ 0 h 778"/>
                    <a:gd name="T56" fmla="*/ 0 w 1139"/>
                    <a:gd name="T57" fmla="*/ 0 h 778"/>
                    <a:gd name="T58" fmla="*/ 0 w 1139"/>
                    <a:gd name="T59" fmla="*/ 0 h 778"/>
                    <a:gd name="T60" fmla="*/ 0 w 1139"/>
                    <a:gd name="T61" fmla="*/ 0 h 778"/>
                    <a:gd name="T62" fmla="*/ 0 w 1139"/>
                    <a:gd name="T63" fmla="*/ 0 h 778"/>
                    <a:gd name="T64" fmla="*/ 0 w 1139"/>
                    <a:gd name="T65" fmla="*/ 0 h 778"/>
                    <a:gd name="T66" fmla="*/ 0 w 1139"/>
                    <a:gd name="T67" fmla="*/ 0 h 778"/>
                    <a:gd name="T68" fmla="*/ 0 w 1139"/>
                    <a:gd name="T69" fmla="*/ 0 h 778"/>
                    <a:gd name="T70" fmla="*/ 0 w 1139"/>
                    <a:gd name="T71" fmla="*/ 0 h 778"/>
                    <a:gd name="T72" fmla="*/ 0 w 1139"/>
                    <a:gd name="T73" fmla="*/ 0 h 778"/>
                    <a:gd name="T74" fmla="*/ 0 w 1139"/>
                    <a:gd name="T75" fmla="*/ 0 h 778"/>
                    <a:gd name="T76" fmla="*/ 0 w 1139"/>
                    <a:gd name="T77" fmla="*/ 0 h 778"/>
                    <a:gd name="T78" fmla="*/ 0 w 1139"/>
                    <a:gd name="T79" fmla="*/ 0 h 778"/>
                    <a:gd name="T80" fmla="*/ 0 w 1139"/>
                    <a:gd name="T81" fmla="*/ 0 h 778"/>
                    <a:gd name="T82" fmla="*/ 0 w 1139"/>
                    <a:gd name="T83" fmla="*/ 0 h 778"/>
                    <a:gd name="T84" fmla="*/ 0 w 1139"/>
                    <a:gd name="T85" fmla="*/ 0 h 778"/>
                    <a:gd name="T86" fmla="*/ 0 w 1139"/>
                    <a:gd name="T87" fmla="*/ 0 h 778"/>
                    <a:gd name="T88" fmla="*/ 0 w 1139"/>
                    <a:gd name="T89" fmla="*/ 0 h 778"/>
                    <a:gd name="T90" fmla="*/ 0 w 1139"/>
                    <a:gd name="T91" fmla="*/ 0 h 778"/>
                    <a:gd name="T92" fmla="*/ 0 w 1139"/>
                    <a:gd name="T93" fmla="*/ 0 h 778"/>
                    <a:gd name="T94" fmla="*/ 0 w 1139"/>
                    <a:gd name="T95" fmla="*/ 0 h 778"/>
                    <a:gd name="T96" fmla="*/ 0 w 1139"/>
                    <a:gd name="T97" fmla="*/ 0 h 778"/>
                    <a:gd name="T98" fmla="*/ 0 w 1139"/>
                    <a:gd name="T99" fmla="*/ 0 h 778"/>
                    <a:gd name="T100" fmla="*/ 0 w 1139"/>
                    <a:gd name="T101" fmla="*/ 0 h 778"/>
                    <a:gd name="T102" fmla="*/ 0 w 1139"/>
                    <a:gd name="T103" fmla="*/ 0 h 778"/>
                    <a:gd name="T104" fmla="*/ 0 w 1139"/>
                    <a:gd name="T105" fmla="*/ 0 h 778"/>
                    <a:gd name="T106" fmla="*/ 0 w 1139"/>
                    <a:gd name="T107" fmla="*/ 0 h 778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w 1139"/>
                    <a:gd name="T163" fmla="*/ 0 h 778"/>
                    <a:gd name="T164" fmla="*/ 1139 w 1139"/>
                    <a:gd name="T165" fmla="*/ 778 h 778"/>
                  </a:gdLst>
                  <a:ahLst/>
                  <a:cxnLst>
                    <a:cxn ang="T108">
                      <a:pos x="T0" y="T1"/>
                    </a:cxn>
                    <a:cxn ang="T109">
                      <a:pos x="T2" y="T3"/>
                    </a:cxn>
                    <a:cxn ang="T110">
                      <a:pos x="T4" y="T5"/>
                    </a:cxn>
                    <a:cxn ang="T111">
                      <a:pos x="T6" y="T7"/>
                    </a:cxn>
                    <a:cxn ang="T112">
                      <a:pos x="T8" y="T9"/>
                    </a:cxn>
                    <a:cxn ang="T113">
                      <a:pos x="T10" y="T11"/>
                    </a:cxn>
                    <a:cxn ang="T114">
                      <a:pos x="T12" y="T13"/>
                    </a:cxn>
                    <a:cxn ang="T115">
                      <a:pos x="T14" y="T15"/>
                    </a:cxn>
                    <a:cxn ang="T116">
                      <a:pos x="T16" y="T17"/>
                    </a:cxn>
                    <a:cxn ang="T117">
                      <a:pos x="T18" y="T19"/>
                    </a:cxn>
                    <a:cxn ang="T118">
                      <a:pos x="T20" y="T21"/>
                    </a:cxn>
                    <a:cxn ang="T119">
                      <a:pos x="T22" y="T23"/>
                    </a:cxn>
                    <a:cxn ang="T120">
                      <a:pos x="T24" y="T25"/>
                    </a:cxn>
                    <a:cxn ang="T121">
                      <a:pos x="T26" y="T27"/>
                    </a:cxn>
                    <a:cxn ang="T122">
                      <a:pos x="T28" y="T29"/>
                    </a:cxn>
                    <a:cxn ang="T123">
                      <a:pos x="T30" y="T31"/>
                    </a:cxn>
                    <a:cxn ang="T124">
                      <a:pos x="T32" y="T33"/>
                    </a:cxn>
                    <a:cxn ang="T125">
                      <a:pos x="T34" y="T35"/>
                    </a:cxn>
                    <a:cxn ang="T126">
                      <a:pos x="T36" y="T37"/>
                    </a:cxn>
                    <a:cxn ang="T127">
                      <a:pos x="T38" y="T39"/>
                    </a:cxn>
                    <a:cxn ang="T128">
                      <a:pos x="T40" y="T41"/>
                    </a:cxn>
                    <a:cxn ang="T129">
                      <a:pos x="T42" y="T43"/>
                    </a:cxn>
                    <a:cxn ang="T130">
                      <a:pos x="T44" y="T45"/>
                    </a:cxn>
                    <a:cxn ang="T131">
                      <a:pos x="T46" y="T47"/>
                    </a:cxn>
                    <a:cxn ang="T132">
                      <a:pos x="T48" y="T49"/>
                    </a:cxn>
                    <a:cxn ang="T133">
                      <a:pos x="T50" y="T51"/>
                    </a:cxn>
                    <a:cxn ang="T134">
                      <a:pos x="T52" y="T53"/>
                    </a:cxn>
                    <a:cxn ang="T135">
                      <a:pos x="T54" y="T55"/>
                    </a:cxn>
                    <a:cxn ang="T136">
                      <a:pos x="T56" y="T57"/>
                    </a:cxn>
                    <a:cxn ang="T137">
                      <a:pos x="T58" y="T59"/>
                    </a:cxn>
                    <a:cxn ang="T138">
                      <a:pos x="T60" y="T61"/>
                    </a:cxn>
                    <a:cxn ang="T139">
                      <a:pos x="T62" y="T63"/>
                    </a:cxn>
                    <a:cxn ang="T140">
                      <a:pos x="T64" y="T65"/>
                    </a:cxn>
                    <a:cxn ang="T141">
                      <a:pos x="T66" y="T67"/>
                    </a:cxn>
                    <a:cxn ang="T142">
                      <a:pos x="T68" y="T69"/>
                    </a:cxn>
                    <a:cxn ang="T143">
                      <a:pos x="T70" y="T71"/>
                    </a:cxn>
                    <a:cxn ang="T144">
                      <a:pos x="T72" y="T73"/>
                    </a:cxn>
                    <a:cxn ang="T145">
                      <a:pos x="T74" y="T75"/>
                    </a:cxn>
                    <a:cxn ang="T146">
                      <a:pos x="T76" y="T77"/>
                    </a:cxn>
                    <a:cxn ang="T147">
                      <a:pos x="T78" y="T79"/>
                    </a:cxn>
                    <a:cxn ang="T148">
                      <a:pos x="T80" y="T81"/>
                    </a:cxn>
                    <a:cxn ang="T149">
                      <a:pos x="T82" y="T83"/>
                    </a:cxn>
                    <a:cxn ang="T150">
                      <a:pos x="T84" y="T85"/>
                    </a:cxn>
                    <a:cxn ang="T151">
                      <a:pos x="T86" y="T87"/>
                    </a:cxn>
                    <a:cxn ang="T152">
                      <a:pos x="T88" y="T89"/>
                    </a:cxn>
                    <a:cxn ang="T153">
                      <a:pos x="T90" y="T91"/>
                    </a:cxn>
                    <a:cxn ang="T154">
                      <a:pos x="T92" y="T93"/>
                    </a:cxn>
                    <a:cxn ang="T155">
                      <a:pos x="T94" y="T95"/>
                    </a:cxn>
                    <a:cxn ang="T156">
                      <a:pos x="T96" y="T97"/>
                    </a:cxn>
                    <a:cxn ang="T157">
                      <a:pos x="T98" y="T99"/>
                    </a:cxn>
                    <a:cxn ang="T158">
                      <a:pos x="T100" y="T101"/>
                    </a:cxn>
                    <a:cxn ang="T159">
                      <a:pos x="T102" y="T103"/>
                    </a:cxn>
                    <a:cxn ang="T160">
                      <a:pos x="T104" y="T105"/>
                    </a:cxn>
                    <a:cxn ang="T161">
                      <a:pos x="T106" y="T107"/>
                    </a:cxn>
                  </a:cxnLst>
                  <a:rect l="T162" t="T163" r="T164" b="T165"/>
                  <a:pathLst>
                    <a:path w="1139" h="778">
                      <a:moveTo>
                        <a:pt x="7" y="587"/>
                      </a:moveTo>
                      <a:lnTo>
                        <a:pt x="0" y="682"/>
                      </a:lnTo>
                      <a:lnTo>
                        <a:pt x="742" y="778"/>
                      </a:lnTo>
                      <a:lnTo>
                        <a:pt x="748" y="775"/>
                      </a:lnTo>
                      <a:lnTo>
                        <a:pt x="763" y="767"/>
                      </a:lnTo>
                      <a:lnTo>
                        <a:pt x="787" y="755"/>
                      </a:lnTo>
                      <a:lnTo>
                        <a:pt x="816" y="737"/>
                      </a:lnTo>
                      <a:lnTo>
                        <a:pt x="852" y="714"/>
                      </a:lnTo>
                      <a:lnTo>
                        <a:pt x="891" y="686"/>
                      </a:lnTo>
                      <a:lnTo>
                        <a:pt x="932" y="652"/>
                      </a:lnTo>
                      <a:lnTo>
                        <a:pt x="973" y="613"/>
                      </a:lnTo>
                      <a:lnTo>
                        <a:pt x="1013" y="570"/>
                      </a:lnTo>
                      <a:lnTo>
                        <a:pt x="1051" y="521"/>
                      </a:lnTo>
                      <a:lnTo>
                        <a:pt x="1083" y="466"/>
                      </a:lnTo>
                      <a:lnTo>
                        <a:pt x="1109" y="406"/>
                      </a:lnTo>
                      <a:lnTo>
                        <a:pt x="1129" y="342"/>
                      </a:lnTo>
                      <a:lnTo>
                        <a:pt x="1139" y="271"/>
                      </a:lnTo>
                      <a:lnTo>
                        <a:pt x="1138" y="196"/>
                      </a:lnTo>
                      <a:lnTo>
                        <a:pt x="1124" y="115"/>
                      </a:lnTo>
                      <a:lnTo>
                        <a:pt x="1122" y="110"/>
                      </a:lnTo>
                      <a:lnTo>
                        <a:pt x="1115" y="97"/>
                      </a:lnTo>
                      <a:lnTo>
                        <a:pt x="1102" y="80"/>
                      </a:lnTo>
                      <a:lnTo>
                        <a:pt x="1086" y="59"/>
                      </a:lnTo>
                      <a:lnTo>
                        <a:pt x="1066" y="39"/>
                      </a:lnTo>
                      <a:lnTo>
                        <a:pt x="1041" y="20"/>
                      </a:lnTo>
                      <a:lnTo>
                        <a:pt x="1011" y="7"/>
                      </a:lnTo>
                      <a:lnTo>
                        <a:pt x="978" y="0"/>
                      </a:lnTo>
                      <a:lnTo>
                        <a:pt x="982" y="12"/>
                      </a:lnTo>
                      <a:lnTo>
                        <a:pt x="994" y="46"/>
                      </a:lnTo>
                      <a:lnTo>
                        <a:pt x="1007" y="100"/>
                      </a:lnTo>
                      <a:lnTo>
                        <a:pt x="1019" y="169"/>
                      </a:lnTo>
                      <a:lnTo>
                        <a:pt x="1022" y="252"/>
                      </a:lnTo>
                      <a:lnTo>
                        <a:pt x="1013" y="344"/>
                      </a:lnTo>
                      <a:lnTo>
                        <a:pt x="987" y="444"/>
                      </a:lnTo>
                      <a:lnTo>
                        <a:pt x="940" y="549"/>
                      </a:lnTo>
                      <a:lnTo>
                        <a:pt x="939" y="550"/>
                      </a:lnTo>
                      <a:lnTo>
                        <a:pt x="934" y="553"/>
                      </a:lnTo>
                      <a:lnTo>
                        <a:pt x="927" y="559"/>
                      </a:lnTo>
                      <a:lnTo>
                        <a:pt x="917" y="567"/>
                      </a:lnTo>
                      <a:lnTo>
                        <a:pt x="904" y="575"/>
                      </a:lnTo>
                      <a:lnTo>
                        <a:pt x="890" y="585"/>
                      </a:lnTo>
                      <a:lnTo>
                        <a:pt x="871" y="594"/>
                      </a:lnTo>
                      <a:lnTo>
                        <a:pt x="851" y="603"/>
                      </a:lnTo>
                      <a:lnTo>
                        <a:pt x="828" y="611"/>
                      </a:lnTo>
                      <a:lnTo>
                        <a:pt x="802" y="619"/>
                      </a:lnTo>
                      <a:lnTo>
                        <a:pt x="773" y="625"/>
                      </a:lnTo>
                      <a:lnTo>
                        <a:pt x="741" y="629"/>
                      </a:lnTo>
                      <a:lnTo>
                        <a:pt x="708" y="630"/>
                      </a:lnTo>
                      <a:lnTo>
                        <a:pt x="671" y="629"/>
                      </a:lnTo>
                      <a:lnTo>
                        <a:pt x="631" y="626"/>
                      </a:lnTo>
                      <a:lnTo>
                        <a:pt x="590" y="618"/>
                      </a:lnTo>
                      <a:lnTo>
                        <a:pt x="590" y="720"/>
                      </a:lnTo>
                      <a:lnTo>
                        <a:pt x="26" y="663"/>
                      </a:lnTo>
                      <a:lnTo>
                        <a:pt x="7" y="587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490" name="Freeform 757"/>
                <p:cNvSpPr>
                  <a:spLocks/>
                </p:cNvSpPr>
                <p:nvPr/>
              </p:nvSpPr>
              <p:spPr bwMode="auto">
                <a:xfrm>
                  <a:off x="4862" y="1693"/>
                  <a:ext cx="119" cy="38"/>
                </a:xfrm>
                <a:custGeom>
                  <a:avLst/>
                  <a:gdLst>
                    <a:gd name="T0" fmla="*/ 0 w 837"/>
                    <a:gd name="T1" fmla="*/ 0 h 269"/>
                    <a:gd name="T2" fmla="*/ 0 w 837"/>
                    <a:gd name="T3" fmla="*/ 0 h 269"/>
                    <a:gd name="T4" fmla="*/ 0 w 837"/>
                    <a:gd name="T5" fmla="*/ 0 h 269"/>
                    <a:gd name="T6" fmla="*/ 0 w 837"/>
                    <a:gd name="T7" fmla="*/ 0 h 269"/>
                    <a:gd name="T8" fmla="*/ 0 w 837"/>
                    <a:gd name="T9" fmla="*/ 0 h 26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837"/>
                    <a:gd name="T16" fmla="*/ 0 h 269"/>
                    <a:gd name="T17" fmla="*/ 837 w 837"/>
                    <a:gd name="T18" fmla="*/ 269 h 26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837" h="269">
                      <a:moveTo>
                        <a:pt x="837" y="96"/>
                      </a:moveTo>
                      <a:lnTo>
                        <a:pt x="12" y="0"/>
                      </a:lnTo>
                      <a:lnTo>
                        <a:pt x="0" y="96"/>
                      </a:lnTo>
                      <a:lnTo>
                        <a:pt x="812" y="269"/>
                      </a:lnTo>
                      <a:lnTo>
                        <a:pt x="837" y="9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491" name="Freeform 758"/>
                <p:cNvSpPr>
                  <a:spLocks/>
                </p:cNvSpPr>
                <p:nvPr/>
              </p:nvSpPr>
              <p:spPr bwMode="auto">
                <a:xfrm>
                  <a:off x="4921" y="1705"/>
                  <a:ext cx="51" cy="18"/>
                </a:xfrm>
                <a:custGeom>
                  <a:avLst/>
                  <a:gdLst>
                    <a:gd name="T0" fmla="*/ 0 w 358"/>
                    <a:gd name="T1" fmla="*/ 0 h 122"/>
                    <a:gd name="T2" fmla="*/ 0 w 358"/>
                    <a:gd name="T3" fmla="*/ 0 h 122"/>
                    <a:gd name="T4" fmla="*/ 0 w 358"/>
                    <a:gd name="T5" fmla="*/ 0 h 122"/>
                    <a:gd name="T6" fmla="*/ 0 w 358"/>
                    <a:gd name="T7" fmla="*/ 0 h 122"/>
                    <a:gd name="T8" fmla="*/ 0 w 358"/>
                    <a:gd name="T9" fmla="*/ 0 h 12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58"/>
                    <a:gd name="T16" fmla="*/ 0 h 122"/>
                    <a:gd name="T17" fmla="*/ 358 w 358"/>
                    <a:gd name="T18" fmla="*/ 122 h 12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58" h="122">
                      <a:moveTo>
                        <a:pt x="358" y="53"/>
                      </a:moveTo>
                      <a:lnTo>
                        <a:pt x="5" y="0"/>
                      </a:lnTo>
                      <a:lnTo>
                        <a:pt x="0" y="51"/>
                      </a:lnTo>
                      <a:lnTo>
                        <a:pt x="348" y="122"/>
                      </a:lnTo>
                      <a:lnTo>
                        <a:pt x="358" y="53"/>
                      </a:lnTo>
                      <a:close/>
                    </a:path>
                  </a:pathLst>
                </a:custGeom>
                <a:solidFill>
                  <a:schemeClr val="folHlink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492" name="Freeform 759"/>
                <p:cNvSpPr>
                  <a:spLocks/>
                </p:cNvSpPr>
                <p:nvPr/>
              </p:nvSpPr>
              <p:spPr bwMode="auto">
                <a:xfrm>
                  <a:off x="4869" y="1696"/>
                  <a:ext cx="34" cy="13"/>
                </a:xfrm>
                <a:custGeom>
                  <a:avLst/>
                  <a:gdLst>
                    <a:gd name="T0" fmla="*/ 0 w 239"/>
                    <a:gd name="T1" fmla="*/ 0 h 91"/>
                    <a:gd name="T2" fmla="*/ 0 w 239"/>
                    <a:gd name="T3" fmla="*/ 0 h 91"/>
                    <a:gd name="T4" fmla="*/ 0 w 239"/>
                    <a:gd name="T5" fmla="*/ 0 h 91"/>
                    <a:gd name="T6" fmla="*/ 0 w 239"/>
                    <a:gd name="T7" fmla="*/ 0 h 91"/>
                    <a:gd name="T8" fmla="*/ 0 w 239"/>
                    <a:gd name="T9" fmla="*/ 0 h 9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39"/>
                    <a:gd name="T16" fmla="*/ 0 h 91"/>
                    <a:gd name="T17" fmla="*/ 239 w 239"/>
                    <a:gd name="T18" fmla="*/ 91 h 9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39" h="91">
                      <a:moveTo>
                        <a:pt x="239" y="42"/>
                      </a:moveTo>
                      <a:lnTo>
                        <a:pt x="0" y="0"/>
                      </a:lnTo>
                      <a:lnTo>
                        <a:pt x="2" y="44"/>
                      </a:lnTo>
                      <a:lnTo>
                        <a:pt x="231" y="91"/>
                      </a:lnTo>
                      <a:lnTo>
                        <a:pt x="239" y="42"/>
                      </a:lnTo>
                      <a:close/>
                    </a:path>
                  </a:pathLst>
                </a:custGeom>
                <a:solidFill>
                  <a:schemeClr val="folHlink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493" name="Freeform 760"/>
                <p:cNvSpPr>
                  <a:spLocks/>
                </p:cNvSpPr>
                <p:nvPr/>
              </p:nvSpPr>
              <p:spPr bwMode="auto">
                <a:xfrm>
                  <a:off x="4783" y="1709"/>
                  <a:ext cx="202" cy="67"/>
                </a:xfrm>
                <a:custGeom>
                  <a:avLst/>
                  <a:gdLst>
                    <a:gd name="T0" fmla="*/ 0 w 1409"/>
                    <a:gd name="T1" fmla="*/ 0 h 466"/>
                    <a:gd name="T2" fmla="*/ 0 w 1409"/>
                    <a:gd name="T3" fmla="*/ 0 h 466"/>
                    <a:gd name="T4" fmla="*/ 0 w 1409"/>
                    <a:gd name="T5" fmla="*/ 0 h 466"/>
                    <a:gd name="T6" fmla="*/ 0 w 1409"/>
                    <a:gd name="T7" fmla="*/ 0 h 466"/>
                    <a:gd name="T8" fmla="*/ 0 w 1409"/>
                    <a:gd name="T9" fmla="*/ 0 h 466"/>
                    <a:gd name="T10" fmla="*/ 0 w 1409"/>
                    <a:gd name="T11" fmla="*/ 0 h 466"/>
                    <a:gd name="T12" fmla="*/ 0 w 1409"/>
                    <a:gd name="T13" fmla="*/ 0 h 466"/>
                    <a:gd name="T14" fmla="*/ 0 w 1409"/>
                    <a:gd name="T15" fmla="*/ 0 h 466"/>
                    <a:gd name="T16" fmla="*/ 0 w 1409"/>
                    <a:gd name="T17" fmla="*/ 0 h 466"/>
                    <a:gd name="T18" fmla="*/ 0 w 1409"/>
                    <a:gd name="T19" fmla="*/ 0 h 466"/>
                    <a:gd name="T20" fmla="*/ 0 w 1409"/>
                    <a:gd name="T21" fmla="*/ 0 h 466"/>
                    <a:gd name="T22" fmla="*/ 0 w 1409"/>
                    <a:gd name="T23" fmla="*/ 0 h 466"/>
                    <a:gd name="T24" fmla="*/ 0 w 1409"/>
                    <a:gd name="T25" fmla="*/ 0 h 466"/>
                    <a:gd name="T26" fmla="*/ 0 w 1409"/>
                    <a:gd name="T27" fmla="*/ 0 h 466"/>
                    <a:gd name="T28" fmla="*/ 0 w 1409"/>
                    <a:gd name="T29" fmla="*/ 0 h 466"/>
                    <a:gd name="T30" fmla="*/ 0 w 1409"/>
                    <a:gd name="T31" fmla="*/ 0 h 466"/>
                    <a:gd name="T32" fmla="*/ 0 w 1409"/>
                    <a:gd name="T33" fmla="*/ 0 h 466"/>
                    <a:gd name="T34" fmla="*/ 0 w 1409"/>
                    <a:gd name="T35" fmla="*/ 0 h 466"/>
                    <a:gd name="T36" fmla="*/ 0 w 1409"/>
                    <a:gd name="T37" fmla="*/ 0 h 466"/>
                    <a:gd name="T38" fmla="*/ 0 w 1409"/>
                    <a:gd name="T39" fmla="*/ 0 h 466"/>
                    <a:gd name="T40" fmla="*/ 0 w 1409"/>
                    <a:gd name="T41" fmla="*/ 0 h 466"/>
                    <a:gd name="T42" fmla="*/ 0 w 1409"/>
                    <a:gd name="T43" fmla="*/ 0 h 466"/>
                    <a:gd name="T44" fmla="*/ 0 w 1409"/>
                    <a:gd name="T45" fmla="*/ 0 h 466"/>
                    <a:gd name="T46" fmla="*/ 0 w 1409"/>
                    <a:gd name="T47" fmla="*/ 0 h 466"/>
                    <a:gd name="T48" fmla="*/ 0 w 1409"/>
                    <a:gd name="T49" fmla="*/ 0 h 466"/>
                    <a:gd name="T50" fmla="*/ 0 w 1409"/>
                    <a:gd name="T51" fmla="*/ 0 h 466"/>
                    <a:gd name="T52" fmla="*/ 0 w 1409"/>
                    <a:gd name="T53" fmla="*/ 0 h 466"/>
                    <a:gd name="T54" fmla="*/ 0 w 1409"/>
                    <a:gd name="T55" fmla="*/ 0 h 466"/>
                    <a:gd name="T56" fmla="*/ 0 w 1409"/>
                    <a:gd name="T57" fmla="*/ 0 h 466"/>
                    <a:gd name="T58" fmla="*/ 0 w 1409"/>
                    <a:gd name="T59" fmla="*/ 0 h 466"/>
                    <a:gd name="T60" fmla="*/ 0 w 1409"/>
                    <a:gd name="T61" fmla="*/ 0 h 466"/>
                    <a:gd name="T62" fmla="*/ 0 w 1409"/>
                    <a:gd name="T63" fmla="*/ 0 h 466"/>
                    <a:gd name="T64" fmla="*/ 0 w 1409"/>
                    <a:gd name="T65" fmla="*/ 0 h 466"/>
                    <a:gd name="T66" fmla="*/ 0 w 1409"/>
                    <a:gd name="T67" fmla="*/ 0 h 466"/>
                    <a:gd name="T68" fmla="*/ 0 w 1409"/>
                    <a:gd name="T69" fmla="*/ 0 h 46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1409"/>
                    <a:gd name="T106" fmla="*/ 0 h 466"/>
                    <a:gd name="T107" fmla="*/ 1409 w 1409"/>
                    <a:gd name="T108" fmla="*/ 466 h 466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1409" h="466">
                      <a:moveTo>
                        <a:pt x="0" y="140"/>
                      </a:moveTo>
                      <a:lnTo>
                        <a:pt x="4" y="140"/>
                      </a:lnTo>
                      <a:lnTo>
                        <a:pt x="12" y="138"/>
                      </a:lnTo>
                      <a:lnTo>
                        <a:pt x="27" y="135"/>
                      </a:lnTo>
                      <a:lnTo>
                        <a:pt x="45" y="132"/>
                      </a:lnTo>
                      <a:lnTo>
                        <a:pt x="67" y="128"/>
                      </a:lnTo>
                      <a:lnTo>
                        <a:pt x="92" y="123"/>
                      </a:lnTo>
                      <a:lnTo>
                        <a:pt x="120" y="116"/>
                      </a:lnTo>
                      <a:lnTo>
                        <a:pt x="150" y="108"/>
                      </a:lnTo>
                      <a:lnTo>
                        <a:pt x="181" y="100"/>
                      </a:lnTo>
                      <a:lnTo>
                        <a:pt x="212" y="89"/>
                      </a:lnTo>
                      <a:lnTo>
                        <a:pt x="243" y="78"/>
                      </a:lnTo>
                      <a:lnTo>
                        <a:pt x="273" y="65"/>
                      </a:lnTo>
                      <a:lnTo>
                        <a:pt x="303" y="50"/>
                      </a:lnTo>
                      <a:lnTo>
                        <a:pt x="330" y="35"/>
                      </a:lnTo>
                      <a:lnTo>
                        <a:pt x="355" y="18"/>
                      </a:lnTo>
                      <a:lnTo>
                        <a:pt x="375" y="0"/>
                      </a:lnTo>
                      <a:lnTo>
                        <a:pt x="1409" y="236"/>
                      </a:lnTo>
                      <a:lnTo>
                        <a:pt x="1407" y="239"/>
                      </a:lnTo>
                      <a:lnTo>
                        <a:pt x="1401" y="245"/>
                      </a:lnTo>
                      <a:lnTo>
                        <a:pt x="1392" y="254"/>
                      </a:lnTo>
                      <a:lnTo>
                        <a:pt x="1379" y="265"/>
                      </a:lnTo>
                      <a:lnTo>
                        <a:pt x="1363" y="279"/>
                      </a:lnTo>
                      <a:lnTo>
                        <a:pt x="1345" y="295"/>
                      </a:lnTo>
                      <a:lnTo>
                        <a:pt x="1325" y="313"/>
                      </a:lnTo>
                      <a:lnTo>
                        <a:pt x="1303" y="332"/>
                      </a:lnTo>
                      <a:lnTo>
                        <a:pt x="1279" y="351"/>
                      </a:lnTo>
                      <a:lnTo>
                        <a:pt x="1253" y="371"/>
                      </a:lnTo>
                      <a:lnTo>
                        <a:pt x="1227" y="390"/>
                      </a:lnTo>
                      <a:lnTo>
                        <a:pt x="1200" y="409"/>
                      </a:lnTo>
                      <a:lnTo>
                        <a:pt x="1172" y="426"/>
                      </a:lnTo>
                      <a:lnTo>
                        <a:pt x="1145" y="441"/>
                      </a:lnTo>
                      <a:lnTo>
                        <a:pt x="1117" y="455"/>
                      </a:lnTo>
                      <a:lnTo>
                        <a:pt x="1091" y="466"/>
                      </a:lnTo>
                      <a:lnTo>
                        <a:pt x="0" y="140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494" name="Freeform 761"/>
                <p:cNvSpPr>
                  <a:spLocks/>
                </p:cNvSpPr>
                <p:nvPr/>
              </p:nvSpPr>
              <p:spPr bwMode="auto">
                <a:xfrm>
                  <a:off x="4984" y="1702"/>
                  <a:ext cx="72" cy="32"/>
                </a:xfrm>
                <a:custGeom>
                  <a:avLst/>
                  <a:gdLst>
                    <a:gd name="T0" fmla="*/ 0 w 502"/>
                    <a:gd name="T1" fmla="*/ 0 h 223"/>
                    <a:gd name="T2" fmla="*/ 0 w 502"/>
                    <a:gd name="T3" fmla="*/ 0 h 223"/>
                    <a:gd name="T4" fmla="*/ 0 w 502"/>
                    <a:gd name="T5" fmla="*/ 0 h 223"/>
                    <a:gd name="T6" fmla="*/ 0 w 502"/>
                    <a:gd name="T7" fmla="*/ 0 h 223"/>
                    <a:gd name="T8" fmla="*/ 0 w 502"/>
                    <a:gd name="T9" fmla="*/ 0 h 223"/>
                    <a:gd name="T10" fmla="*/ 0 w 502"/>
                    <a:gd name="T11" fmla="*/ 0 h 2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502"/>
                    <a:gd name="T19" fmla="*/ 0 h 223"/>
                    <a:gd name="T20" fmla="*/ 502 w 502"/>
                    <a:gd name="T21" fmla="*/ 223 h 2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502" h="223">
                      <a:moveTo>
                        <a:pt x="51" y="223"/>
                      </a:moveTo>
                      <a:lnTo>
                        <a:pt x="502" y="90"/>
                      </a:lnTo>
                      <a:lnTo>
                        <a:pt x="229" y="0"/>
                      </a:lnTo>
                      <a:lnTo>
                        <a:pt x="6" y="26"/>
                      </a:lnTo>
                      <a:lnTo>
                        <a:pt x="0" y="211"/>
                      </a:lnTo>
                      <a:lnTo>
                        <a:pt x="51" y="223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495" name="Freeform 762"/>
                <p:cNvSpPr>
                  <a:spLocks/>
                </p:cNvSpPr>
                <p:nvPr/>
              </p:nvSpPr>
              <p:spPr bwMode="auto">
                <a:xfrm>
                  <a:off x="4799" y="1565"/>
                  <a:ext cx="38" cy="152"/>
                </a:xfrm>
                <a:custGeom>
                  <a:avLst/>
                  <a:gdLst>
                    <a:gd name="T0" fmla="*/ 0 w 267"/>
                    <a:gd name="T1" fmla="*/ 0 h 1064"/>
                    <a:gd name="T2" fmla="*/ 0 w 267"/>
                    <a:gd name="T3" fmla="*/ 0 h 1064"/>
                    <a:gd name="T4" fmla="*/ 0 w 267"/>
                    <a:gd name="T5" fmla="*/ 0 h 1064"/>
                    <a:gd name="T6" fmla="*/ 0 w 267"/>
                    <a:gd name="T7" fmla="*/ 0 h 1064"/>
                    <a:gd name="T8" fmla="*/ 0 w 267"/>
                    <a:gd name="T9" fmla="*/ 0 h 1064"/>
                    <a:gd name="T10" fmla="*/ 0 w 267"/>
                    <a:gd name="T11" fmla="*/ 0 h 1064"/>
                    <a:gd name="T12" fmla="*/ 0 w 267"/>
                    <a:gd name="T13" fmla="*/ 0 h 1064"/>
                    <a:gd name="T14" fmla="*/ 0 w 267"/>
                    <a:gd name="T15" fmla="*/ 0 h 1064"/>
                    <a:gd name="T16" fmla="*/ 0 w 267"/>
                    <a:gd name="T17" fmla="*/ 0 h 1064"/>
                    <a:gd name="T18" fmla="*/ 0 w 267"/>
                    <a:gd name="T19" fmla="*/ 0 h 1064"/>
                    <a:gd name="T20" fmla="*/ 0 w 267"/>
                    <a:gd name="T21" fmla="*/ 0 h 1064"/>
                    <a:gd name="T22" fmla="*/ 0 w 267"/>
                    <a:gd name="T23" fmla="*/ 0 h 1064"/>
                    <a:gd name="T24" fmla="*/ 0 w 267"/>
                    <a:gd name="T25" fmla="*/ 0 h 1064"/>
                    <a:gd name="T26" fmla="*/ 0 w 267"/>
                    <a:gd name="T27" fmla="*/ 0 h 1064"/>
                    <a:gd name="T28" fmla="*/ 0 w 267"/>
                    <a:gd name="T29" fmla="*/ 0 h 1064"/>
                    <a:gd name="T30" fmla="*/ 0 w 267"/>
                    <a:gd name="T31" fmla="*/ 0 h 1064"/>
                    <a:gd name="T32" fmla="*/ 0 w 267"/>
                    <a:gd name="T33" fmla="*/ 0 h 1064"/>
                    <a:gd name="T34" fmla="*/ 0 w 267"/>
                    <a:gd name="T35" fmla="*/ 0 h 1064"/>
                    <a:gd name="T36" fmla="*/ 0 w 267"/>
                    <a:gd name="T37" fmla="*/ 0 h 1064"/>
                    <a:gd name="T38" fmla="*/ 0 w 267"/>
                    <a:gd name="T39" fmla="*/ 0 h 1064"/>
                    <a:gd name="T40" fmla="*/ 0 w 267"/>
                    <a:gd name="T41" fmla="*/ 0 h 1064"/>
                    <a:gd name="T42" fmla="*/ 0 w 267"/>
                    <a:gd name="T43" fmla="*/ 0 h 1064"/>
                    <a:gd name="T44" fmla="*/ 0 w 267"/>
                    <a:gd name="T45" fmla="*/ 0 h 1064"/>
                    <a:gd name="T46" fmla="*/ 0 w 267"/>
                    <a:gd name="T47" fmla="*/ 0 h 1064"/>
                    <a:gd name="T48" fmla="*/ 0 w 267"/>
                    <a:gd name="T49" fmla="*/ 0 h 1064"/>
                    <a:gd name="T50" fmla="*/ 0 w 267"/>
                    <a:gd name="T51" fmla="*/ 0 h 1064"/>
                    <a:gd name="T52" fmla="*/ 0 w 267"/>
                    <a:gd name="T53" fmla="*/ 0 h 1064"/>
                    <a:gd name="T54" fmla="*/ 0 w 267"/>
                    <a:gd name="T55" fmla="*/ 0 h 1064"/>
                    <a:gd name="T56" fmla="*/ 0 w 267"/>
                    <a:gd name="T57" fmla="*/ 0 h 1064"/>
                    <a:gd name="T58" fmla="*/ 0 w 267"/>
                    <a:gd name="T59" fmla="*/ 0 h 1064"/>
                    <a:gd name="T60" fmla="*/ 0 w 267"/>
                    <a:gd name="T61" fmla="*/ 0 h 1064"/>
                    <a:gd name="T62" fmla="*/ 0 w 267"/>
                    <a:gd name="T63" fmla="*/ 0 h 1064"/>
                    <a:gd name="T64" fmla="*/ 0 w 267"/>
                    <a:gd name="T65" fmla="*/ 0 h 1064"/>
                    <a:gd name="T66" fmla="*/ 0 w 267"/>
                    <a:gd name="T67" fmla="*/ 0 h 1064"/>
                    <a:gd name="T68" fmla="*/ 0 w 267"/>
                    <a:gd name="T69" fmla="*/ 0 h 1064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267"/>
                    <a:gd name="T106" fmla="*/ 0 h 1064"/>
                    <a:gd name="T107" fmla="*/ 267 w 267"/>
                    <a:gd name="T108" fmla="*/ 1064 h 1064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267" h="1064">
                      <a:moveTo>
                        <a:pt x="267" y="26"/>
                      </a:moveTo>
                      <a:lnTo>
                        <a:pt x="266" y="24"/>
                      </a:lnTo>
                      <a:lnTo>
                        <a:pt x="262" y="22"/>
                      </a:lnTo>
                      <a:lnTo>
                        <a:pt x="254" y="20"/>
                      </a:lnTo>
                      <a:lnTo>
                        <a:pt x="244" y="16"/>
                      </a:lnTo>
                      <a:lnTo>
                        <a:pt x="232" y="12"/>
                      </a:lnTo>
                      <a:lnTo>
                        <a:pt x="218" y="8"/>
                      </a:lnTo>
                      <a:lnTo>
                        <a:pt x="202" y="5"/>
                      </a:lnTo>
                      <a:lnTo>
                        <a:pt x="184" y="1"/>
                      </a:lnTo>
                      <a:lnTo>
                        <a:pt x="164" y="0"/>
                      </a:lnTo>
                      <a:lnTo>
                        <a:pt x="143" y="0"/>
                      </a:lnTo>
                      <a:lnTo>
                        <a:pt x="121" y="3"/>
                      </a:lnTo>
                      <a:lnTo>
                        <a:pt x="98" y="6"/>
                      </a:lnTo>
                      <a:lnTo>
                        <a:pt x="74" y="13"/>
                      </a:lnTo>
                      <a:lnTo>
                        <a:pt x="50" y="22"/>
                      </a:lnTo>
                      <a:lnTo>
                        <a:pt x="25" y="35"/>
                      </a:lnTo>
                      <a:lnTo>
                        <a:pt x="0" y="51"/>
                      </a:lnTo>
                      <a:lnTo>
                        <a:pt x="0" y="1064"/>
                      </a:lnTo>
                      <a:lnTo>
                        <a:pt x="1" y="1064"/>
                      </a:lnTo>
                      <a:lnTo>
                        <a:pt x="7" y="1064"/>
                      </a:lnTo>
                      <a:lnTo>
                        <a:pt x="15" y="1063"/>
                      </a:lnTo>
                      <a:lnTo>
                        <a:pt x="25" y="1062"/>
                      </a:lnTo>
                      <a:lnTo>
                        <a:pt x="37" y="1060"/>
                      </a:lnTo>
                      <a:lnTo>
                        <a:pt x="52" y="1057"/>
                      </a:lnTo>
                      <a:lnTo>
                        <a:pt x="69" y="1054"/>
                      </a:lnTo>
                      <a:lnTo>
                        <a:pt x="88" y="1049"/>
                      </a:lnTo>
                      <a:lnTo>
                        <a:pt x="108" y="1044"/>
                      </a:lnTo>
                      <a:lnTo>
                        <a:pt x="129" y="1037"/>
                      </a:lnTo>
                      <a:lnTo>
                        <a:pt x="152" y="1029"/>
                      </a:lnTo>
                      <a:lnTo>
                        <a:pt x="175" y="1018"/>
                      </a:lnTo>
                      <a:lnTo>
                        <a:pt x="198" y="1007"/>
                      </a:lnTo>
                      <a:lnTo>
                        <a:pt x="222" y="994"/>
                      </a:lnTo>
                      <a:lnTo>
                        <a:pt x="244" y="979"/>
                      </a:lnTo>
                      <a:lnTo>
                        <a:pt x="267" y="962"/>
                      </a:lnTo>
                      <a:lnTo>
                        <a:pt x="267" y="2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496" name="Freeform 763"/>
                <p:cNvSpPr>
                  <a:spLocks/>
                </p:cNvSpPr>
                <p:nvPr/>
              </p:nvSpPr>
              <p:spPr bwMode="auto">
                <a:xfrm>
                  <a:off x="4800" y="1567"/>
                  <a:ext cx="33" cy="128"/>
                </a:xfrm>
                <a:custGeom>
                  <a:avLst/>
                  <a:gdLst>
                    <a:gd name="T0" fmla="*/ 0 w 228"/>
                    <a:gd name="T1" fmla="*/ 0 h 898"/>
                    <a:gd name="T2" fmla="*/ 0 w 228"/>
                    <a:gd name="T3" fmla="*/ 0 h 898"/>
                    <a:gd name="T4" fmla="*/ 0 w 228"/>
                    <a:gd name="T5" fmla="*/ 0 h 898"/>
                    <a:gd name="T6" fmla="*/ 0 w 228"/>
                    <a:gd name="T7" fmla="*/ 0 h 898"/>
                    <a:gd name="T8" fmla="*/ 0 w 228"/>
                    <a:gd name="T9" fmla="*/ 0 h 898"/>
                    <a:gd name="T10" fmla="*/ 0 w 228"/>
                    <a:gd name="T11" fmla="*/ 0 h 898"/>
                    <a:gd name="T12" fmla="*/ 0 w 228"/>
                    <a:gd name="T13" fmla="*/ 0 h 898"/>
                    <a:gd name="T14" fmla="*/ 0 w 228"/>
                    <a:gd name="T15" fmla="*/ 0 h 898"/>
                    <a:gd name="T16" fmla="*/ 0 w 228"/>
                    <a:gd name="T17" fmla="*/ 0 h 898"/>
                    <a:gd name="T18" fmla="*/ 0 w 228"/>
                    <a:gd name="T19" fmla="*/ 0 h 898"/>
                    <a:gd name="T20" fmla="*/ 0 w 228"/>
                    <a:gd name="T21" fmla="*/ 0 h 898"/>
                    <a:gd name="T22" fmla="*/ 0 w 228"/>
                    <a:gd name="T23" fmla="*/ 0 h 898"/>
                    <a:gd name="T24" fmla="*/ 0 w 228"/>
                    <a:gd name="T25" fmla="*/ 0 h 898"/>
                    <a:gd name="T26" fmla="*/ 0 w 228"/>
                    <a:gd name="T27" fmla="*/ 0 h 898"/>
                    <a:gd name="T28" fmla="*/ 0 w 228"/>
                    <a:gd name="T29" fmla="*/ 0 h 898"/>
                    <a:gd name="T30" fmla="*/ 0 w 228"/>
                    <a:gd name="T31" fmla="*/ 0 h 898"/>
                    <a:gd name="T32" fmla="*/ 0 w 228"/>
                    <a:gd name="T33" fmla="*/ 0 h 898"/>
                    <a:gd name="T34" fmla="*/ 0 w 228"/>
                    <a:gd name="T35" fmla="*/ 0 h 898"/>
                    <a:gd name="T36" fmla="*/ 0 w 228"/>
                    <a:gd name="T37" fmla="*/ 0 h 898"/>
                    <a:gd name="T38" fmla="*/ 0 w 228"/>
                    <a:gd name="T39" fmla="*/ 0 h 898"/>
                    <a:gd name="T40" fmla="*/ 0 w 228"/>
                    <a:gd name="T41" fmla="*/ 0 h 898"/>
                    <a:gd name="T42" fmla="*/ 0 w 228"/>
                    <a:gd name="T43" fmla="*/ 0 h 898"/>
                    <a:gd name="T44" fmla="*/ 0 w 228"/>
                    <a:gd name="T45" fmla="*/ 0 h 898"/>
                    <a:gd name="T46" fmla="*/ 0 w 228"/>
                    <a:gd name="T47" fmla="*/ 0 h 898"/>
                    <a:gd name="T48" fmla="*/ 0 w 228"/>
                    <a:gd name="T49" fmla="*/ 0 h 898"/>
                    <a:gd name="T50" fmla="*/ 0 w 228"/>
                    <a:gd name="T51" fmla="*/ 0 h 898"/>
                    <a:gd name="T52" fmla="*/ 0 w 228"/>
                    <a:gd name="T53" fmla="*/ 0 h 898"/>
                    <a:gd name="T54" fmla="*/ 0 w 228"/>
                    <a:gd name="T55" fmla="*/ 0 h 898"/>
                    <a:gd name="T56" fmla="*/ 0 w 228"/>
                    <a:gd name="T57" fmla="*/ 0 h 898"/>
                    <a:gd name="T58" fmla="*/ 0 w 228"/>
                    <a:gd name="T59" fmla="*/ 0 h 898"/>
                    <a:gd name="T60" fmla="*/ 0 w 228"/>
                    <a:gd name="T61" fmla="*/ 0 h 898"/>
                    <a:gd name="T62" fmla="*/ 0 w 228"/>
                    <a:gd name="T63" fmla="*/ 0 h 898"/>
                    <a:gd name="T64" fmla="*/ 0 w 228"/>
                    <a:gd name="T65" fmla="*/ 0 h 898"/>
                    <a:gd name="T66" fmla="*/ 0 w 228"/>
                    <a:gd name="T67" fmla="*/ 0 h 898"/>
                    <a:gd name="T68" fmla="*/ 0 w 228"/>
                    <a:gd name="T69" fmla="*/ 0 h 898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228"/>
                    <a:gd name="T106" fmla="*/ 0 h 898"/>
                    <a:gd name="T107" fmla="*/ 228 w 228"/>
                    <a:gd name="T108" fmla="*/ 898 h 898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228" h="898">
                      <a:moveTo>
                        <a:pt x="228" y="21"/>
                      </a:moveTo>
                      <a:lnTo>
                        <a:pt x="227" y="20"/>
                      </a:lnTo>
                      <a:lnTo>
                        <a:pt x="224" y="19"/>
                      </a:lnTo>
                      <a:lnTo>
                        <a:pt x="217" y="17"/>
                      </a:lnTo>
                      <a:lnTo>
                        <a:pt x="209" y="13"/>
                      </a:lnTo>
                      <a:lnTo>
                        <a:pt x="199" y="10"/>
                      </a:lnTo>
                      <a:lnTo>
                        <a:pt x="186" y="6"/>
                      </a:lnTo>
                      <a:lnTo>
                        <a:pt x="172" y="4"/>
                      </a:lnTo>
                      <a:lnTo>
                        <a:pt x="157" y="2"/>
                      </a:lnTo>
                      <a:lnTo>
                        <a:pt x="140" y="0"/>
                      </a:lnTo>
                      <a:lnTo>
                        <a:pt x="122" y="0"/>
                      </a:lnTo>
                      <a:lnTo>
                        <a:pt x="104" y="2"/>
                      </a:lnTo>
                      <a:lnTo>
                        <a:pt x="83" y="5"/>
                      </a:lnTo>
                      <a:lnTo>
                        <a:pt x="64" y="11"/>
                      </a:lnTo>
                      <a:lnTo>
                        <a:pt x="42" y="19"/>
                      </a:lnTo>
                      <a:lnTo>
                        <a:pt x="21" y="29"/>
                      </a:lnTo>
                      <a:lnTo>
                        <a:pt x="0" y="43"/>
                      </a:lnTo>
                      <a:lnTo>
                        <a:pt x="0" y="898"/>
                      </a:lnTo>
                      <a:lnTo>
                        <a:pt x="1" y="898"/>
                      </a:lnTo>
                      <a:lnTo>
                        <a:pt x="5" y="898"/>
                      </a:lnTo>
                      <a:lnTo>
                        <a:pt x="12" y="897"/>
                      </a:lnTo>
                      <a:lnTo>
                        <a:pt x="21" y="896"/>
                      </a:lnTo>
                      <a:lnTo>
                        <a:pt x="32" y="894"/>
                      </a:lnTo>
                      <a:lnTo>
                        <a:pt x="45" y="892"/>
                      </a:lnTo>
                      <a:lnTo>
                        <a:pt x="59" y="889"/>
                      </a:lnTo>
                      <a:lnTo>
                        <a:pt x="75" y="884"/>
                      </a:lnTo>
                      <a:lnTo>
                        <a:pt x="92" y="879"/>
                      </a:lnTo>
                      <a:lnTo>
                        <a:pt x="111" y="874"/>
                      </a:lnTo>
                      <a:lnTo>
                        <a:pt x="130" y="867"/>
                      </a:lnTo>
                      <a:lnTo>
                        <a:pt x="149" y="858"/>
                      </a:lnTo>
                      <a:lnTo>
                        <a:pt x="169" y="848"/>
                      </a:lnTo>
                      <a:lnTo>
                        <a:pt x="190" y="837"/>
                      </a:lnTo>
                      <a:lnTo>
                        <a:pt x="209" y="824"/>
                      </a:lnTo>
                      <a:lnTo>
                        <a:pt x="228" y="809"/>
                      </a:lnTo>
                      <a:lnTo>
                        <a:pt x="228" y="21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497" name="Freeform 764"/>
                <p:cNvSpPr>
                  <a:spLocks/>
                </p:cNvSpPr>
                <p:nvPr/>
              </p:nvSpPr>
              <p:spPr bwMode="auto">
                <a:xfrm>
                  <a:off x="4801" y="1568"/>
                  <a:ext cx="27" cy="104"/>
                </a:xfrm>
                <a:custGeom>
                  <a:avLst/>
                  <a:gdLst>
                    <a:gd name="T0" fmla="*/ 0 w 192"/>
                    <a:gd name="T1" fmla="*/ 0 h 729"/>
                    <a:gd name="T2" fmla="*/ 0 w 192"/>
                    <a:gd name="T3" fmla="*/ 0 h 729"/>
                    <a:gd name="T4" fmla="*/ 0 w 192"/>
                    <a:gd name="T5" fmla="*/ 0 h 729"/>
                    <a:gd name="T6" fmla="*/ 0 w 192"/>
                    <a:gd name="T7" fmla="*/ 0 h 729"/>
                    <a:gd name="T8" fmla="*/ 0 w 192"/>
                    <a:gd name="T9" fmla="*/ 0 h 729"/>
                    <a:gd name="T10" fmla="*/ 0 w 192"/>
                    <a:gd name="T11" fmla="*/ 0 h 729"/>
                    <a:gd name="T12" fmla="*/ 0 w 192"/>
                    <a:gd name="T13" fmla="*/ 0 h 729"/>
                    <a:gd name="T14" fmla="*/ 0 w 192"/>
                    <a:gd name="T15" fmla="*/ 0 h 729"/>
                    <a:gd name="T16" fmla="*/ 0 w 192"/>
                    <a:gd name="T17" fmla="*/ 0 h 729"/>
                    <a:gd name="T18" fmla="*/ 0 w 192"/>
                    <a:gd name="T19" fmla="*/ 0 h 729"/>
                    <a:gd name="T20" fmla="*/ 0 w 192"/>
                    <a:gd name="T21" fmla="*/ 0 h 729"/>
                    <a:gd name="T22" fmla="*/ 0 w 192"/>
                    <a:gd name="T23" fmla="*/ 0 h 729"/>
                    <a:gd name="T24" fmla="*/ 0 w 192"/>
                    <a:gd name="T25" fmla="*/ 0 h 729"/>
                    <a:gd name="T26" fmla="*/ 0 w 192"/>
                    <a:gd name="T27" fmla="*/ 0 h 729"/>
                    <a:gd name="T28" fmla="*/ 0 w 192"/>
                    <a:gd name="T29" fmla="*/ 0 h 729"/>
                    <a:gd name="T30" fmla="*/ 0 w 192"/>
                    <a:gd name="T31" fmla="*/ 0 h 729"/>
                    <a:gd name="T32" fmla="*/ 0 w 192"/>
                    <a:gd name="T33" fmla="*/ 0 h 729"/>
                    <a:gd name="T34" fmla="*/ 0 w 192"/>
                    <a:gd name="T35" fmla="*/ 0 h 729"/>
                    <a:gd name="T36" fmla="*/ 0 w 192"/>
                    <a:gd name="T37" fmla="*/ 0 h 729"/>
                    <a:gd name="T38" fmla="*/ 0 w 192"/>
                    <a:gd name="T39" fmla="*/ 0 h 729"/>
                    <a:gd name="T40" fmla="*/ 0 w 192"/>
                    <a:gd name="T41" fmla="*/ 0 h 729"/>
                    <a:gd name="T42" fmla="*/ 0 w 192"/>
                    <a:gd name="T43" fmla="*/ 0 h 729"/>
                    <a:gd name="T44" fmla="*/ 0 w 192"/>
                    <a:gd name="T45" fmla="*/ 0 h 729"/>
                    <a:gd name="T46" fmla="*/ 0 w 192"/>
                    <a:gd name="T47" fmla="*/ 0 h 729"/>
                    <a:gd name="T48" fmla="*/ 0 w 192"/>
                    <a:gd name="T49" fmla="*/ 0 h 729"/>
                    <a:gd name="T50" fmla="*/ 0 w 192"/>
                    <a:gd name="T51" fmla="*/ 0 h 729"/>
                    <a:gd name="T52" fmla="*/ 0 w 192"/>
                    <a:gd name="T53" fmla="*/ 0 h 729"/>
                    <a:gd name="T54" fmla="*/ 0 w 192"/>
                    <a:gd name="T55" fmla="*/ 0 h 729"/>
                    <a:gd name="T56" fmla="*/ 0 w 192"/>
                    <a:gd name="T57" fmla="*/ 0 h 729"/>
                    <a:gd name="T58" fmla="*/ 0 w 192"/>
                    <a:gd name="T59" fmla="*/ 0 h 729"/>
                    <a:gd name="T60" fmla="*/ 0 w 192"/>
                    <a:gd name="T61" fmla="*/ 0 h 729"/>
                    <a:gd name="T62" fmla="*/ 0 w 192"/>
                    <a:gd name="T63" fmla="*/ 0 h 729"/>
                    <a:gd name="T64" fmla="*/ 0 w 192"/>
                    <a:gd name="T65" fmla="*/ 0 h 729"/>
                    <a:gd name="T66" fmla="*/ 0 w 192"/>
                    <a:gd name="T67" fmla="*/ 0 h 729"/>
                    <a:gd name="T68" fmla="*/ 0 w 192"/>
                    <a:gd name="T69" fmla="*/ 0 h 729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192"/>
                    <a:gd name="T106" fmla="*/ 0 h 729"/>
                    <a:gd name="T107" fmla="*/ 192 w 192"/>
                    <a:gd name="T108" fmla="*/ 729 h 729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192" h="729">
                      <a:moveTo>
                        <a:pt x="192" y="17"/>
                      </a:moveTo>
                      <a:lnTo>
                        <a:pt x="191" y="17"/>
                      </a:lnTo>
                      <a:lnTo>
                        <a:pt x="187" y="15"/>
                      </a:lnTo>
                      <a:lnTo>
                        <a:pt x="183" y="12"/>
                      </a:lnTo>
                      <a:lnTo>
                        <a:pt x="176" y="10"/>
                      </a:lnTo>
                      <a:lnTo>
                        <a:pt x="167" y="8"/>
                      </a:lnTo>
                      <a:lnTo>
                        <a:pt x="156" y="4"/>
                      </a:lnTo>
                      <a:lnTo>
                        <a:pt x="145" y="2"/>
                      </a:lnTo>
                      <a:lnTo>
                        <a:pt x="132" y="0"/>
                      </a:lnTo>
                      <a:lnTo>
                        <a:pt x="117" y="0"/>
                      </a:lnTo>
                      <a:lnTo>
                        <a:pt x="102" y="0"/>
                      </a:lnTo>
                      <a:lnTo>
                        <a:pt x="86" y="1"/>
                      </a:lnTo>
                      <a:lnTo>
                        <a:pt x="70" y="3"/>
                      </a:lnTo>
                      <a:lnTo>
                        <a:pt x="53" y="8"/>
                      </a:lnTo>
                      <a:lnTo>
                        <a:pt x="35" y="15"/>
                      </a:lnTo>
                      <a:lnTo>
                        <a:pt x="18" y="24"/>
                      </a:lnTo>
                      <a:lnTo>
                        <a:pt x="0" y="35"/>
                      </a:lnTo>
                      <a:lnTo>
                        <a:pt x="0" y="729"/>
                      </a:lnTo>
                      <a:lnTo>
                        <a:pt x="1" y="729"/>
                      </a:lnTo>
                      <a:lnTo>
                        <a:pt x="4" y="729"/>
                      </a:lnTo>
                      <a:lnTo>
                        <a:pt x="10" y="728"/>
                      </a:lnTo>
                      <a:lnTo>
                        <a:pt x="18" y="727"/>
                      </a:lnTo>
                      <a:lnTo>
                        <a:pt x="27" y="726"/>
                      </a:lnTo>
                      <a:lnTo>
                        <a:pt x="37" y="725"/>
                      </a:lnTo>
                      <a:lnTo>
                        <a:pt x="50" y="721"/>
                      </a:lnTo>
                      <a:lnTo>
                        <a:pt x="64" y="719"/>
                      </a:lnTo>
                      <a:lnTo>
                        <a:pt x="77" y="714"/>
                      </a:lnTo>
                      <a:lnTo>
                        <a:pt x="92" y="710"/>
                      </a:lnTo>
                      <a:lnTo>
                        <a:pt x="108" y="704"/>
                      </a:lnTo>
                      <a:lnTo>
                        <a:pt x="125" y="697"/>
                      </a:lnTo>
                      <a:lnTo>
                        <a:pt x="141" y="689"/>
                      </a:lnTo>
                      <a:lnTo>
                        <a:pt x="159" y="680"/>
                      </a:lnTo>
                      <a:lnTo>
                        <a:pt x="176" y="668"/>
                      </a:lnTo>
                      <a:lnTo>
                        <a:pt x="192" y="657"/>
                      </a:lnTo>
                      <a:lnTo>
                        <a:pt x="192" y="17"/>
                      </a:lnTo>
                      <a:close/>
                    </a:path>
                  </a:pathLst>
                </a:custGeom>
                <a:solidFill>
                  <a:srgbClr val="DDDD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498" name="Freeform 765"/>
                <p:cNvSpPr>
                  <a:spLocks/>
                </p:cNvSpPr>
                <p:nvPr/>
              </p:nvSpPr>
              <p:spPr bwMode="auto">
                <a:xfrm>
                  <a:off x="4802" y="1569"/>
                  <a:ext cx="22" cy="81"/>
                </a:xfrm>
                <a:custGeom>
                  <a:avLst/>
                  <a:gdLst>
                    <a:gd name="T0" fmla="*/ 0 w 156"/>
                    <a:gd name="T1" fmla="*/ 0 h 564"/>
                    <a:gd name="T2" fmla="*/ 0 w 156"/>
                    <a:gd name="T3" fmla="*/ 0 h 564"/>
                    <a:gd name="T4" fmla="*/ 0 w 156"/>
                    <a:gd name="T5" fmla="*/ 0 h 564"/>
                    <a:gd name="T6" fmla="*/ 0 w 156"/>
                    <a:gd name="T7" fmla="*/ 0 h 564"/>
                    <a:gd name="T8" fmla="*/ 0 w 156"/>
                    <a:gd name="T9" fmla="*/ 0 h 564"/>
                    <a:gd name="T10" fmla="*/ 0 w 156"/>
                    <a:gd name="T11" fmla="*/ 0 h 564"/>
                    <a:gd name="T12" fmla="*/ 0 w 156"/>
                    <a:gd name="T13" fmla="*/ 0 h 564"/>
                    <a:gd name="T14" fmla="*/ 0 w 156"/>
                    <a:gd name="T15" fmla="*/ 0 h 564"/>
                    <a:gd name="T16" fmla="*/ 0 w 156"/>
                    <a:gd name="T17" fmla="*/ 0 h 564"/>
                    <a:gd name="T18" fmla="*/ 0 w 156"/>
                    <a:gd name="T19" fmla="*/ 0 h 564"/>
                    <a:gd name="T20" fmla="*/ 0 w 156"/>
                    <a:gd name="T21" fmla="*/ 0 h 564"/>
                    <a:gd name="T22" fmla="*/ 0 w 156"/>
                    <a:gd name="T23" fmla="*/ 0 h 564"/>
                    <a:gd name="T24" fmla="*/ 0 w 156"/>
                    <a:gd name="T25" fmla="*/ 0 h 564"/>
                    <a:gd name="T26" fmla="*/ 0 w 156"/>
                    <a:gd name="T27" fmla="*/ 0 h 564"/>
                    <a:gd name="T28" fmla="*/ 0 w 156"/>
                    <a:gd name="T29" fmla="*/ 0 h 564"/>
                    <a:gd name="T30" fmla="*/ 0 w 156"/>
                    <a:gd name="T31" fmla="*/ 0 h 564"/>
                    <a:gd name="T32" fmla="*/ 0 w 156"/>
                    <a:gd name="T33" fmla="*/ 0 h 564"/>
                    <a:gd name="T34" fmla="*/ 0 w 156"/>
                    <a:gd name="T35" fmla="*/ 0 h 564"/>
                    <a:gd name="T36" fmla="*/ 0 w 156"/>
                    <a:gd name="T37" fmla="*/ 0 h 564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56"/>
                    <a:gd name="T58" fmla="*/ 0 h 564"/>
                    <a:gd name="T59" fmla="*/ 156 w 156"/>
                    <a:gd name="T60" fmla="*/ 564 h 564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56" h="564">
                      <a:moveTo>
                        <a:pt x="156" y="15"/>
                      </a:moveTo>
                      <a:lnTo>
                        <a:pt x="153" y="14"/>
                      </a:lnTo>
                      <a:lnTo>
                        <a:pt x="142" y="9"/>
                      </a:lnTo>
                      <a:lnTo>
                        <a:pt x="127" y="4"/>
                      </a:lnTo>
                      <a:lnTo>
                        <a:pt x="108" y="1"/>
                      </a:lnTo>
                      <a:lnTo>
                        <a:pt x="84" y="0"/>
                      </a:lnTo>
                      <a:lnTo>
                        <a:pt x="58" y="3"/>
                      </a:lnTo>
                      <a:lnTo>
                        <a:pt x="29" y="12"/>
                      </a:lnTo>
                      <a:lnTo>
                        <a:pt x="0" y="28"/>
                      </a:lnTo>
                      <a:lnTo>
                        <a:pt x="0" y="564"/>
                      </a:lnTo>
                      <a:lnTo>
                        <a:pt x="4" y="564"/>
                      </a:lnTo>
                      <a:lnTo>
                        <a:pt x="15" y="563"/>
                      </a:lnTo>
                      <a:lnTo>
                        <a:pt x="31" y="560"/>
                      </a:lnTo>
                      <a:lnTo>
                        <a:pt x="52" y="555"/>
                      </a:lnTo>
                      <a:lnTo>
                        <a:pt x="76" y="548"/>
                      </a:lnTo>
                      <a:lnTo>
                        <a:pt x="102" y="537"/>
                      </a:lnTo>
                      <a:lnTo>
                        <a:pt x="128" y="524"/>
                      </a:lnTo>
                      <a:lnTo>
                        <a:pt x="156" y="505"/>
                      </a:lnTo>
                      <a:lnTo>
                        <a:pt x="156" y="15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499" name="Freeform 766"/>
                <p:cNvSpPr>
                  <a:spLocks/>
                </p:cNvSpPr>
                <p:nvPr/>
              </p:nvSpPr>
              <p:spPr bwMode="auto">
                <a:xfrm>
                  <a:off x="4803" y="1571"/>
                  <a:ext cx="17" cy="56"/>
                </a:xfrm>
                <a:custGeom>
                  <a:avLst/>
                  <a:gdLst>
                    <a:gd name="T0" fmla="*/ 0 w 117"/>
                    <a:gd name="T1" fmla="*/ 0 h 396"/>
                    <a:gd name="T2" fmla="*/ 0 w 117"/>
                    <a:gd name="T3" fmla="*/ 0 h 396"/>
                    <a:gd name="T4" fmla="*/ 0 w 117"/>
                    <a:gd name="T5" fmla="*/ 0 h 396"/>
                    <a:gd name="T6" fmla="*/ 0 w 117"/>
                    <a:gd name="T7" fmla="*/ 0 h 396"/>
                    <a:gd name="T8" fmla="*/ 0 w 117"/>
                    <a:gd name="T9" fmla="*/ 0 h 396"/>
                    <a:gd name="T10" fmla="*/ 0 w 117"/>
                    <a:gd name="T11" fmla="*/ 0 h 396"/>
                    <a:gd name="T12" fmla="*/ 0 w 117"/>
                    <a:gd name="T13" fmla="*/ 0 h 396"/>
                    <a:gd name="T14" fmla="*/ 0 w 117"/>
                    <a:gd name="T15" fmla="*/ 0 h 396"/>
                    <a:gd name="T16" fmla="*/ 0 w 117"/>
                    <a:gd name="T17" fmla="*/ 0 h 396"/>
                    <a:gd name="T18" fmla="*/ 0 w 117"/>
                    <a:gd name="T19" fmla="*/ 0 h 396"/>
                    <a:gd name="T20" fmla="*/ 0 w 117"/>
                    <a:gd name="T21" fmla="*/ 0 h 396"/>
                    <a:gd name="T22" fmla="*/ 0 w 117"/>
                    <a:gd name="T23" fmla="*/ 0 h 396"/>
                    <a:gd name="T24" fmla="*/ 0 w 117"/>
                    <a:gd name="T25" fmla="*/ 0 h 396"/>
                    <a:gd name="T26" fmla="*/ 0 w 117"/>
                    <a:gd name="T27" fmla="*/ 0 h 396"/>
                    <a:gd name="T28" fmla="*/ 0 w 117"/>
                    <a:gd name="T29" fmla="*/ 0 h 396"/>
                    <a:gd name="T30" fmla="*/ 0 w 117"/>
                    <a:gd name="T31" fmla="*/ 0 h 396"/>
                    <a:gd name="T32" fmla="*/ 0 w 117"/>
                    <a:gd name="T33" fmla="*/ 0 h 396"/>
                    <a:gd name="T34" fmla="*/ 0 w 117"/>
                    <a:gd name="T35" fmla="*/ 0 h 396"/>
                    <a:gd name="T36" fmla="*/ 0 w 117"/>
                    <a:gd name="T37" fmla="*/ 0 h 39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17"/>
                    <a:gd name="T58" fmla="*/ 0 h 396"/>
                    <a:gd name="T59" fmla="*/ 117 w 117"/>
                    <a:gd name="T60" fmla="*/ 396 h 396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17" h="396">
                      <a:moveTo>
                        <a:pt x="117" y="10"/>
                      </a:moveTo>
                      <a:lnTo>
                        <a:pt x="115" y="9"/>
                      </a:lnTo>
                      <a:lnTo>
                        <a:pt x="107" y="6"/>
                      </a:lnTo>
                      <a:lnTo>
                        <a:pt x="95" y="2"/>
                      </a:lnTo>
                      <a:lnTo>
                        <a:pt x="80" y="0"/>
                      </a:lnTo>
                      <a:lnTo>
                        <a:pt x="63" y="0"/>
                      </a:lnTo>
                      <a:lnTo>
                        <a:pt x="43" y="2"/>
                      </a:lnTo>
                      <a:lnTo>
                        <a:pt x="22" y="9"/>
                      </a:lnTo>
                      <a:lnTo>
                        <a:pt x="0" y="22"/>
                      </a:lnTo>
                      <a:lnTo>
                        <a:pt x="0" y="396"/>
                      </a:lnTo>
                      <a:lnTo>
                        <a:pt x="3" y="396"/>
                      </a:lnTo>
                      <a:lnTo>
                        <a:pt x="11" y="395"/>
                      </a:lnTo>
                      <a:lnTo>
                        <a:pt x="23" y="393"/>
                      </a:lnTo>
                      <a:lnTo>
                        <a:pt x="39" y="389"/>
                      </a:lnTo>
                      <a:lnTo>
                        <a:pt x="58" y="385"/>
                      </a:lnTo>
                      <a:lnTo>
                        <a:pt x="77" y="377"/>
                      </a:lnTo>
                      <a:lnTo>
                        <a:pt x="96" y="365"/>
                      </a:lnTo>
                      <a:lnTo>
                        <a:pt x="117" y="351"/>
                      </a:lnTo>
                      <a:lnTo>
                        <a:pt x="117" y="10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500" name="Freeform 767"/>
                <p:cNvSpPr>
                  <a:spLocks/>
                </p:cNvSpPr>
                <p:nvPr/>
              </p:nvSpPr>
              <p:spPr bwMode="auto">
                <a:xfrm>
                  <a:off x="4804" y="1572"/>
                  <a:ext cx="11" cy="33"/>
                </a:xfrm>
                <a:custGeom>
                  <a:avLst/>
                  <a:gdLst>
                    <a:gd name="T0" fmla="*/ 0 w 80"/>
                    <a:gd name="T1" fmla="*/ 0 h 230"/>
                    <a:gd name="T2" fmla="*/ 0 w 80"/>
                    <a:gd name="T3" fmla="*/ 0 h 230"/>
                    <a:gd name="T4" fmla="*/ 0 w 80"/>
                    <a:gd name="T5" fmla="*/ 0 h 230"/>
                    <a:gd name="T6" fmla="*/ 0 w 80"/>
                    <a:gd name="T7" fmla="*/ 0 h 230"/>
                    <a:gd name="T8" fmla="*/ 0 w 80"/>
                    <a:gd name="T9" fmla="*/ 0 h 230"/>
                    <a:gd name="T10" fmla="*/ 0 w 80"/>
                    <a:gd name="T11" fmla="*/ 0 h 230"/>
                    <a:gd name="T12" fmla="*/ 0 w 80"/>
                    <a:gd name="T13" fmla="*/ 0 h 230"/>
                    <a:gd name="T14" fmla="*/ 0 w 80"/>
                    <a:gd name="T15" fmla="*/ 0 h 230"/>
                    <a:gd name="T16" fmla="*/ 0 w 80"/>
                    <a:gd name="T17" fmla="*/ 0 h 230"/>
                    <a:gd name="T18" fmla="*/ 0 w 80"/>
                    <a:gd name="T19" fmla="*/ 0 h 230"/>
                    <a:gd name="T20" fmla="*/ 0 w 80"/>
                    <a:gd name="T21" fmla="*/ 0 h 230"/>
                    <a:gd name="T22" fmla="*/ 0 w 80"/>
                    <a:gd name="T23" fmla="*/ 0 h 230"/>
                    <a:gd name="T24" fmla="*/ 0 w 80"/>
                    <a:gd name="T25" fmla="*/ 0 h 230"/>
                    <a:gd name="T26" fmla="*/ 0 w 80"/>
                    <a:gd name="T27" fmla="*/ 0 h 230"/>
                    <a:gd name="T28" fmla="*/ 0 w 80"/>
                    <a:gd name="T29" fmla="*/ 0 h 230"/>
                    <a:gd name="T30" fmla="*/ 0 w 80"/>
                    <a:gd name="T31" fmla="*/ 0 h 230"/>
                    <a:gd name="T32" fmla="*/ 0 w 80"/>
                    <a:gd name="T33" fmla="*/ 0 h 230"/>
                    <a:gd name="T34" fmla="*/ 0 w 80"/>
                    <a:gd name="T35" fmla="*/ 0 h 230"/>
                    <a:gd name="T36" fmla="*/ 0 w 80"/>
                    <a:gd name="T37" fmla="*/ 0 h 230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80"/>
                    <a:gd name="T58" fmla="*/ 0 h 230"/>
                    <a:gd name="T59" fmla="*/ 80 w 80"/>
                    <a:gd name="T60" fmla="*/ 230 h 230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80" h="230">
                      <a:moveTo>
                        <a:pt x="80" y="7"/>
                      </a:moveTo>
                      <a:lnTo>
                        <a:pt x="78" y="6"/>
                      </a:lnTo>
                      <a:lnTo>
                        <a:pt x="73" y="5"/>
                      </a:lnTo>
                      <a:lnTo>
                        <a:pt x="65" y="2"/>
                      </a:lnTo>
                      <a:lnTo>
                        <a:pt x="55" y="0"/>
                      </a:lnTo>
                      <a:lnTo>
                        <a:pt x="44" y="0"/>
                      </a:lnTo>
                      <a:lnTo>
                        <a:pt x="30" y="1"/>
                      </a:lnTo>
                      <a:lnTo>
                        <a:pt x="15" y="7"/>
                      </a:lnTo>
                      <a:lnTo>
                        <a:pt x="0" y="15"/>
                      </a:lnTo>
                      <a:lnTo>
                        <a:pt x="0" y="230"/>
                      </a:lnTo>
                      <a:lnTo>
                        <a:pt x="3" y="230"/>
                      </a:lnTo>
                      <a:lnTo>
                        <a:pt x="7" y="229"/>
                      </a:lnTo>
                      <a:lnTo>
                        <a:pt x="16" y="228"/>
                      </a:lnTo>
                      <a:lnTo>
                        <a:pt x="27" y="225"/>
                      </a:lnTo>
                      <a:lnTo>
                        <a:pt x="39" y="222"/>
                      </a:lnTo>
                      <a:lnTo>
                        <a:pt x="53" y="216"/>
                      </a:lnTo>
                      <a:lnTo>
                        <a:pt x="67" y="208"/>
                      </a:lnTo>
                      <a:lnTo>
                        <a:pt x="80" y="199"/>
                      </a:lnTo>
                      <a:lnTo>
                        <a:pt x="80" y="7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501" name="Freeform 768"/>
                <p:cNvSpPr>
                  <a:spLocks/>
                </p:cNvSpPr>
                <p:nvPr/>
              </p:nvSpPr>
              <p:spPr bwMode="auto">
                <a:xfrm>
                  <a:off x="4942" y="1666"/>
                  <a:ext cx="16" cy="17"/>
                </a:xfrm>
                <a:custGeom>
                  <a:avLst/>
                  <a:gdLst>
                    <a:gd name="T0" fmla="*/ 0 w 117"/>
                    <a:gd name="T1" fmla="*/ 0 h 117"/>
                    <a:gd name="T2" fmla="*/ 0 w 117"/>
                    <a:gd name="T3" fmla="*/ 0 h 117"/>
                    <a:gd name="T4" fmla="*/ 0 w 117"/>
                    <a:gd name="T5" fmla="*/ 0 h 117"/>
                    <a:gd name="T6" fmla="*/ 0 w 117"/>
                    <a:gd name="T7" fmla="*/ 0 h 117"/>
                    <a:gd name="T8" fmla="*/ 0 w 117"/>
                    <a:gd name="T9" fmla="*/ 0 h 117"/>
                    <a:gd name="T10" fmla="*/ 0 w 117"/>
                    <a:gd name="T11" fmla="*/ 0 h 117"/>
                    <a:gd name="T12" fmla="*/ 0 w 117"/>
                    <a:gd name="T13" fmla="*/ 0 h 117"/>
                    <a:gd name="T14" fmla="*/ 0 w 117"/>
                    <a:gd name="T15" fmla="*/ 0 h 117"/>
                    <a:gd name="T16" fmla="*/ 0 w 117"/>
                    <a:gd name="T17" fmla="*/ 0 h 117"/>
                    <a:gd name="T18" fmla="*/ 0 w 117"/>
                    <a:gd name="T19" fmla="*/ 0 h 117"/>
                    <a:gd name="T20" fmla="*/ 0 w 117"/>
                    <a:gd name="T21" fmla="*/ 0 h 117"/>
                    <a:gd name="T22" fmla="*/ 0 w 117"/>
                    <a:gd name="T23" fmla="*/ 0 h 117"/>
                    <a:gd name="T24" fmla="*/ 0 w 117"/>
                    <a:gd name="T25" fmla="*/ 0 h 117"/>
                    <a:gd name="T26" fmla="*/ 0 w 117"/>
                    <a:gd name="T27" fmla="*/ 0 h 117"/>
                    <a:gd name="T28" fmla="*/ 0 w 117"/>
                    <a:gd name="T29" fmla="*/ 0 h 117"/>
                    <a:gd name="T30" fmla="*/ 0 w 117"/>
                    <a:gd name="T31" fmla="*/ 0 h 117"/>
                    <a:gd name="T32" fmla="*/ 0 w 117"/>
                    <a:gd name="T33" fmla="*/ 0 h 117"/>
                    <a:gd name="T34" fmla="*/ 0 w 117"/>
                    <a:gd name="T35" fmla="*/ 0 h 117"/>
                    <a:gd name="T36" fmla="*/ 0 w 117"/>
                    <a:gd name="T37" fmla="*/ 0 h 117"/>
                    <a:gd name="T38" fmla="*/ 0 w 117"/>
                    <a:gd name="T39" fmla="*/ 0 h 117"/>
                    <a:gd name="T40" fmla="*/ 0 w 117"/>
                    <a:gd name="T41" fmla="*/ 0 h 117"/>
                    <a:gd name="T42" fmla="*/ 0 w 117"/>
                    <a:gd name="T43" fmla="*/ 0 h 117"/>
                    <a:gd name="T44" fmla="*/ 0 w 117"/>
                    <a:gd name="T45" fmla="*/ 0 h 117"/>
                    <a:gd name="T46" fmla="*/ 0 w 117"/>
                    <a:gd name="T47" fmla="*/ 0 h 117"/>
                    <a:gd name="T48" fmla="*/ 0 w 117"/>
                    <a:gd name="T49" fmla="*/ 0 h 117"/>
                    <a:gd name="T50" fmla="*/ 0 w 117"/>
                    <a:gd name="T51" fmla="*/ 0 h 117"/>
                    <a:gd name="T52" fmla="*/ 0 w 117"/>
                    <a:gd name="T53" fmla="*/ 0 h 117"/>
                    <a:gd name="T54" fmla="*/ 0 w 117"/>
                    <a:gd name="T55" fmla="*/ 0 h 117"/>
                    <a:gd name="T56" fmla="*/ 0 w 117"/>
                    <a:gd name="T57" fmla="*/ 0 h 117"/>
                    <a:gd name="T58" fmla="*/ 0 w 117"/>
                    <a:gd name="T59" fmla="*/ 0 h 117"/>
                    <a:gd name="T60" fmla="*/ 0 w 117"/>
                    <a:gd name="T61" fmla="*/ 0 h 117"/>
                    <a:gd name="T62" fmla="*/ 0 w 117"/>
                    <a:gd name="T63" fmla="*/ 0 h 117"/>
                    <a:gd name="T64" fmla="*/ 0 w 117"/>
                    <a:gd name="T65" fmla="*/ 0 h 117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w 117"/>
                    <a:gd name="T100" fmla="*/ 0 h 117"/>
                    <a:gd name="T101" fmla="*/ 117 w 117"/>
                    <a:gd name="T102" fmla="*/ 117 h 117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T99" t="T100" r="T101" b="T102"/>
                  <a:pathLst>
                    <a:path w="117" h="117">
                      <a:moveTo>
                        <a:pt x="58" y="117"/>
                      </a:moveTo>
                      <a:lnTo>
                        <a:pt x="70" y="116"/>
                      </a:lnTo>
                      <a:lnTo>
                        <a:pt x="81" y="112"/>
                      </a:lnTo>
                      <a:lnTo>
                        <a:pt x="90" y="106"/>
                      </a:lnTo>
                      <a:lnTo>
                        <a:pt x="100" y="100"/>
                      </a:lnTo>
                      <a:lnTo>
                        <a:pt x="106" y="90"/>
                      </a:lnTo>
                      <a:lnTo>
                        <a:pt x="112" y="81"/>
                      </a:lnTo>
                      <a:lnTo>
                        <a:pt x="116" y="70"/>
                      </a:lnTo>
                      <a:lnTo>
                        <a:pt x="117" y="58"/>
                      </a:lnTo>
                      <a:lnTo>
                        <a:pt x="116" y="46"/>
                      </a:lnTo>
                      <a:lnTo>
                        <a:pt x="112" y="35"/>
                      </a:lnTo>
                      <a:lnTo>
                        <a:pt x="106" y="25"/>
                      </a:lnTo>
                      <a:lnTo>
                        <a:pt x="100" y="17"/>
                      </a:lnTo>
                      <a:lnTo>
                        <a:pt x="90" y="9"/>
                      </a:lnTo>
                      <a:lnTo>
                        <a:pt x="81" y="4"/>
                      </a:lnTo>
                      <a:lnTo>
                        <a:pt x="70" y="1"/>
                      </a:lnTo>
                      <a:lnTo>
                        <a:pt x="58" y="0"/>
                      </a:lnTo>
                      <a:lnTo>
                        <a:pt x="47" y="1"/>
                      </a:lnTo>
                      <a:lnTo>
                        <a:pt x="36" y="4"/>
                      </a:lnTo>
                      <a:lnTo>
                        <a:pt x="26" y="9"/>
                      </a:lnTo>
                      <a:lnTo>
                        <a:pt x="17" y="17"/>
                      </a:lnTo>
                      <a:lnTo>
                        <a:pt x="10" y="25"/>
                      </a:lnTo>
                      <a:lnTo>
                        <a:pt x="5" y="35"/>
                      </a:lnTo>
                      <a:lnTo>
                        <a:pt x="1" y="46"/>
                      </a:lnTo>
                      <a:lnTo>
                        <a:pt x="0" y="58"/>
                      </a:lnTo>
                      <a:lnTo>
                        <a:pt x="1" y="70"/>
                      </a:lnTo>
                      <a:lnTo>
                        <a:pt x="5" y="81"/>
                      </a:lnTo>
                      <a:lnTo>
                        <a:pt x="10" y="90"/>
                      </a:lnTo>
                      <a:lnTo>
                        <a:pt x="17" y="100"/>
                      </a:lnTo>
                      <a:lnTo>
                        <a:pt x="26" y="106"/>
                      </a:lnTo>
                      <a:lnTo>
                        <a:pt x="36" y="112"/>
                      </a:lnTo>
                      <a:lnTo>
                        <a:pt x="47" y="116"/>
                      </a:lnTo>
                      <a:lnTo>
                        <a:pt x="58" y="117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502" name="Freeform 769"/>
                <p:cNvSpPr>
                  <a:spLocks/>
                </p:cNvSpPr>
                <p:nvPr/>
              </p:nvSpPr>
              <p:spPr bwMode="auto">
                <a:xfrm>
                  <a:off x="4890" y="1666"/>
                  <a:ext cx="9" cy="9"/>
                </a:xfrm>
                <a:custGeom>
                  <a:avLst/>
                  <a:gdLst>
                    <a:gd name="T0" fmla="*/ 0 w 58"/>
                    <a:gd name="T1" fmla="*/ 0 h 59"/>
                    <a:gd name="T2" fmla="*/ 0 w 58"/>
                    <a:gd name="T3" fmla="*/ 0 h 59"/>
                    <a:gd name="T4" fmla="*/ 0 w 58"/>
                    <a:gd name="T5" fmla="*/ 0 h 59"/>
                    <a:gd name="T6" fmla="*/ 0 w 58"/>
                    <a:gd name="T7" fmla="*/ 0 h 59"/>
                    <a:gd name="T8" fmla="*/ 0 w 58"/>
                    <a:gd name="T9" fmla="*/ 0 h 59"/>
                    <a:gd name="T10" fmla="*/ 0 w 58"/>
                    <a:gd name="T11" fmla="*/ 0 h 59"/>
                    <a:gd name="T12" fmla="*/ 0 w 58"/>
                    <a:gd name="T13" fmla="*/ 0 h 59"/>
                    <a:gd name="T14" fmla="*/ 0 w 58"/>
                    <a:gd name="T15" fmla="*/ 0 h 59"/>
                    <a:gd name="T16" fmla="*/ 0 w 58"/>
                    <a:gd name="T17" fmla="*/ 0 h 59"/>
                    <a:gd name="T18" fmla="*/ 0 w 58"/>
                    <a:gd name="T19" fmla="*/ 0 h 59"/>
                    <a:gd name="T20" fmla="*/ 0 w 58"/>
                    <a:gd name="T21" fmla="*/ 0 h 59"/>
                    <a:gd name="T22" fmla="*/ 0 w 58"/>
                    <a:gd name="T23" fmla="*/ 0 h 59"/>
                    <a:gd name="T24" fmla="*/ 0 w 58"/>
                    <a:gd name="T25" fmla="*/ 0 h 59"/>
                    <a:gd name="T26" fmla="*/ 0 w 58"/>
                    <a:gd name="T27" fmla="*/ 0 h 59"/>
                    <a:gd name="T28" fmla="*/ 0 w 58"/>
                    <a:gd name="T29" fmla="*/ 0 h 59"/>
                    <a:gd name="T30" fmla="*/ 0 w 58"/>
                    <a:gd name="T31" fmla="*/ 0 h 59"/>
                    <a:gd name="T32" fmla="*/ 0 w 58"/>
                    <a:gd name="T33" fmla="*/ 0 h 59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58"/>
                    <a:gd name="T52" fmla="*/ 0 h 59"/>
                    <a:gd name="T53" fmla="*/ 58 w 58"/>
                    <a:gd name="T54" fmla="*/ 59 h 59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58" h="59">
                      <a:moveTo>
                        <a:pt x="29" y="59"/>
                      </a:moveTo>
                      <a:lnTo>
                        <a:pt x="40" y="56"/>
                      </a:lnTo>
                      <a:lnTo>
                        <a:pt x="50" y="49"/>
                      </a:lnTo>
                      <a:lnTo>
                        <a:pt x="56" y="40"/>
                      </a:lnTo>
                      <a:lnTo>
                        <a:pt x="58" y="29"/>
                      </a:lnTo>
                      <a:lnTo>
                        <a:pt x="56" y="17"/>
                      </a:lnTo>
                      <a:lnTo>
                        <a:pt x="50" y="8"/>
                      </a:lnTo>
                      <a:lnTo>
                        <a:pt x="40" y="2"/>
                      </a:lnTo>
                      <a:lnTo>
                        <a:pt x="29" y="0"/>
                      </a:lnTo>
                      <a:lnTo>
                        <a:pt x="17" y="2"/>
                      </a:lnTo>
                      <a:lnTo>
                        <a:pt x="8" y="8"/>
                      </a:lnTo>
                      <a:lnTo>
                        <a:pt x="2" y="17"/>
                      </a:lnTo>
                      <a:lnTo>
                        <a:pt x="0" y="29"/>
                      </a:lnTo>
                      <a:lnTo>
                        <a:pt x="2" y="40"/>
                      </a:lnTo>
                      <a:lnTo>
                        <a:pt x="8" y="49"/>
                      </a:lnTo>
                      <a:lnTo>
                        <a:pt x="17" y="56"/>
                      </a:lnTo>
                      <a:lnTo>
                        <a:pt x="29" y="5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503" name="Freeform 770"/>
                <p:cNvSpPr>
                  <a:spLocks/>
                </p:cNvSpPr>
                <p:nvPr/>
              </p:nvSpPr>
              <p:spPr bwMode="auto">
                <a:xfrm>
                  <a:off x="4905" y="1667"/>
                  <a:ext cx="8" cy="8"/>
                </a:xfrm>
                <a:custGeom>
                  <a:avLst/>
                  <a:gdLst>
                    <a:gd name="T0" fmla="*/ 0 w 58"/>
                    <a:gd name="T1" fmla="*/ 0 h 59"/>
                    <a:gd name="T2" fmla="*/ 0 w 58"/>
                    <a:gd name="T3" fmla="*/ 0 h 59"/>
                    <a:gd name="T4" fmla="*/ 0 w 58"/>
                    <a:gd name="T5" fmla="*/ 0 h 59"/>
                    <a:gd name="T6" fmla="*/ 0 w 58"/>
                    <a:gd name="T7" fmla="*/ 0 h 59"/>
                    <a:gd name="T8" fmla="*/ 0 w 58"/>
                    <a:gd name="T9" fmla="*/ 0 h 59"/>
                    <a:gd name="T10" fmla="*/ 0 w 58"/>
                    <a:gd name="T11" fmla="*/ 0 h 59"/>
                    <a:gd name="T12" fmla="*/ 0 w 58"/>
                    <a:gd name="T13" fmla="*/ 0 h 59"/>
                    <a:gd name="T14" fmla="*/ 0 w 58"/>
                    <a:gd name="T15" fmla="*/ 0 h 59"/>
                    <a:gd name="T16" fmla="*/ 0 w 58"/>
                    <a:gd name="T17" fmla="*/ 0 h 59"/>
                    <a:gd name="T18" fmla="*/ 0 w 58"/>
                    <a:gd name="T19" fmla="*/ 0 h 59"/>
                    <a:gd name="T20" fmla="*/ 0 w 58"/>
                    <a:gd name="T21" fmla="*/ 0 h 59"/>
                    <a:gd name="T22" fmla="*/ 0 w 58"/>
                    <a:gd name="T23" fmla="*/ 0 h 59"/>
                    <a:gd name="T24" fmla="*/ 0 w 58"/>
                    <a:gd name="T25" fmla="*/ 0 h 59"/>
                    <a:gd name="T26" fmla="*/ 0 w 58"/>
                    <a:gd name="T27" fmla="*/ 0 h 59"/>
                    <a:gd name="T28" fmla="*/ 0 w 58"/>
                    <a:gd name="T29" fmla="*/ 0 h 59"/>
                    <a:gd name="T30" fmla="*/ 0 w 58"/>
                    <a:gd name="T31" fmla="*/ 0 h 59"/>
                    <a:gd name="T32" fmla="*/ 0 w 58"/>
                    <a:gd name="T33" fmla="*/ 0 h 59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58"/>
                    <a:gd name="T52" fmla="*/ 0 h 59"/>
                    <a:gd name="T53" fmla="*/ 58 w 58"/>
                    <a:gd name="T54" fmla="*/ 59 h 59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58" h="59">
                      <a:moveTo>
                        <a:pt x="29" y="59"/>
                      </a:moveTo>
                      <a:lnTo>
                        <a:pt x="41" y="57"/>
                      </a:lnTo>
                      <a:lnTo>
                        <a:pt x="50" y="51"/>
                      </a:lnTo>
                      <a:lnTo>
                        <a:pt x="56" y="42"/>
                      </a:lnTo>
                      <a:lnTo>
                        <a:pt x="58" y="30"/>
                      </a:lnTo>
                      <a:lnTo>
                        <a:pt x="56" y="19"/>
                      </a:lnTo>
                      <a:lnTo>
                        <a:pt x="50" y="9"/>
                      </a:lnTo>
                      <a:lnTo>
                        <a:pt x="41" y="3"/>
                      </a:lnTo>
                      <a:lnTo>
                        <a:pt x="29" y="0"/>
                      </a:lnTo>
                      <a:lnTo>
                        <a:pt x="18" y="3"/>
                      </a:lnTo>
                      <a:lnTo>
                        <a:pt x="9" y="9"/>
                      </a:lnTo>
                      <a:lnTo>
                        <a:pt x="2" y="19"/>
                      </a:lnTo>
                      <a:lnTo>
                        <a:pt x="0" y="30"/>
                      </a:lnTo>
                      <a:lnTo>
                        <a:pt x="2" y="42"/>
                      </a:lnTo>
                      <a:lnTo>
                        <a:pt x="9" y="51"/>
                      </a:lnTo>
                      <a:lnTo>
                        <a:pt x="18" y="57"/>
                      </a:lnTo>
                      <a:lnTo>
                        <a:pt x="29" y="5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504" name="Freeform 771"/>
                <p:cNvSpPr>
                  <a:spLocks/>
                </p:cNvSpPr>
                <p:nvPr/>
              </p:nvSpPr>
              <p:spPr bwMode="auto">
                <a:xfrm>
                  <a:off x="4849" y="1552"/>
                  <a:ext cx="23" cy="114"/>
                </a:xfrm>
                <a:custGeom>
                  <a:avLst/>
                  <a:gdLst>
                    <a:gd name="T0" fmla="*/ 0 w 166"/>
                    <a:gd name="T1" fmla="*/ 0 h 800"/>
                    <a:gd name="T2" fmla="*/ 0 w 166"/>
                    <a:gd name="T3" fmla="*/ 0 h 800"/>
                    <a:gd name="T4" fmla="*/ 0 w 166"/>
                    <a:gd name="T5" fmla="*/ 0 h 800"/>
                    <a:gd name="T6" fmla="*/ 0 w 166"/>
                    <a:gd name="T7" fmla="*/ 0 h 800"/>
                    <a:gd name="T8" fmla="*/ 0 w 166"/>
                    <a:gd name="T9" fmla="*/ 0 h 800"/>
                    <a:gd name="T10" fmla="*/ 0 w 166"/>
                    <a:gd name="T11" fmla="*/ 0 h 800"/>
                    <a:gd name="T12" fmla="*/ 0 w 166"/>
                    <a:gd name="T13" fmla="*/ 0 h 800"/>
                    <a:gd name="T14" fmla="*/ 0 w 166"/>
                    <a:gd name="T15" fmla="*/ 0 h 800"/>
                    <a:gd name="T16" fmla="*/ 0 w 166"/>
                    <a:gd name="T17" fmla="*/ 0 h 800"/>
                    <a:gd name="T18" fmla="*/ 0 w 166"/>
                    <a:gd name="T19" fmla="*/ 0 h 800"/>
                    <a:gd name="T20" fmla="*/ 0 w 166"/>
                    <a:gd name="T21" fmla="*/ 0 h 800"/>
                    <a:gd name="T22" fmla="*/ 0 w 166"/>
                    <a:gd name="T23" fmla="*/ 0 h 800"/>
                    <a:gd name="T24" fmla="*/ 0 w 166"/>
                    <a:gd name="T25" fmla="*/ 0 h 800"/>
                    <a:gd name="T26" fmla="*/ 0 w 166"/>
                    <a:gd name="T27" fmla="*/ 0 h 800"/>
                    <a:gd name="T28" fmla="*/ 0 w 166"/>
                    <a:gd name="T29" fmla="*/ 0 h 800"/>
                    <a:gd name="T30" fmla="*/ 0 w 166"/>
                    <a:gd name="T31" fmla="*/ 0 h 800"/>
                    <a:gd name="T32" fmla="*/ 0 w 166"/>
                    <a:gd name="T33" fmla="*/ 0 h 800"/>
                    <a:gd name="T34" fmla="*/ 0 w 166"/>
                    <a:gd name="T35" fmla="*/ 0 h 800"/>
                    <a:gd name="T36" fmla="*/ 0 w 166"/>
                    <a:gd name="T37" fmla="*/ 0 h 800"/>
                    <a:gd name="T38" fmla="*/ 0 w 166"/>
                    <a:gd name="T39" fmla="*/ 0 h 800"/>
                    <a:gd name="T40" fmla="*/ 0 w 166"/>
                    <a:gd name="T41" fmla="*/ 0 h 800"/>
                    <a:gd name="T42" fmla="*/ 0 w 166"/>
                    <a:gd name="T43" fmla="*/ 0 h 800"/>
                    <a:gd name="T44" fmla="*/ 0 w 166"/>
                    <a:gd name="T45" fmla="*/ 0 h 800"/>
                    <a:gd name="T46" fmla="*/ 0 w 166"/>
                    <a:gd name="T47" fmla="*/ 0 h 800"/>
                    <a:gd name="T48" fmla="*/ 0 w 166"/>
                    <a:gd name="T49" fmla="*/ 0 h 800"/>
                    <a:gd name="T50" fmla="*/ 0 w 166"/>
                    <a:gd name="T51" fmla="*/ 0 h 800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66"/>
                    <a:gd name="T79" fmla="*/ 0 h 800"/>
                    <a:gd name="T80" fmla="*/ 166 w 166"/>
                    <a:gd name="T81" fmla="*/ 800 h 800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66" h="800">
                      <a:moveTo>
                        <a:pt x="52" y="16"/>
                      </a:moveTo>
                      <a:lnTo>
                        <a:pt x="47" y="32"/>
                      </a:lnTo>
                      <a:lnTo>
                        <a:pt x="36" y="77"/>
                      </a:lnTo>
                      <a:lnTo>
                        <a:pt x="21" y="148"/>
                      </a:lnTo>
                      <a:lnTo>
                        <a:pt x="8" y="244"/>
                      </a:lnTo>
                      <a:lnTo>
                        <a:pt x="0" y="359"/>
                      </a:lnTo>
                      <a:lnTo>
                        <a:pt x="2" y="492"/>
                      </a:lnTo>
                      <a:lnTo>
                        <a:pt x="15" y="640"/>
                      </a:lnTo>
                      <a:lnTo>
                        <a:pt x="46" y="800"/>
                      </a:lnTo>
                      <a:lnTo>
                        <a:pt x="161" y="794"/>
                      </a:lnTo>
                      <a:lnTo>
                        <a:pt x="156" y="770"/>
                      </a:lnTo>
                      <a:lnTo>
                        <a:pt x="145" y="706"/>
                      </a:lnTo>
                      <a:lnTo>
                        <a:pt x="131" y="610"/>
                      </a:lnTo>
                      <a:lnTo>
                        <a:pt x="118" y="493"/>
                      </a:lnTo>
                      <a:lnTo>
                        <a:pt x="111" y="364"/>
                      </a:lnTo>
                      <a:lnTo>
                        <a:pt x="115" y="235"/>
                      </a:lnTo>
                      <a:lnTo>
                        <a:pt x="132" y="113"/>
                      </a:lnTo>
                      <a:lnTo>
                        <a:pt x="166" y="9"/>
                      </a:lnTo>
                      <a:lnTo>
                        <a:pt x="166" y="8"/>
                      </a:lnTo>
                      <a:lnTo>
                        <a:pt x="166" y="6"/>
                      </a:lnTo>
                      <a:lnTo>
                        <a:pt x="164" y="4"/>
                      </a:lnTo>
                      <a:lnTo>
                        <a:pt x="157" y="0"/>
                      </a:lnTo>
                      <a:lnTo>
                        <a:pt x="143" y="0"/>
                      </a:lnTo>
                      <a:lnTo>
                        <a:pt x="123" y="1"/>
                      </a:lnTo>
                      <a:lnTo>
                        <a:pt x="93" y="7"/>
                      </a:lnTo>
                      <a:lnTo>
                        <a:pt x="52" y="1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505" name="Freeform 772"/>
                <p:cNvSpPr>
                  <a:spLocks/>
                </p:cNvSpPr>
                <p:nvPr/>
              </p:nvSpPr>
              <p:spPr bwMode="auto">
                <a:xfrm>
                  <a:off x="4971" y="1538"/>
                  <a:ext cx="32" cy="128"/>
                </a:xfrm>
                <a:custGeom>
                  <a:avLst/>
                  <a:gdLst>
                    <a:gd name="T0" fmla="*/ 0 w 225"/>
                    <a:gd name="T1" fmla="*/ 0 h 893"/>
                    <a:gd name="T2" fmla="*/ 0 w 225"/>
                    <a:gd name="T3" fmla="*/ 0 h 893"/>
                    <a:gd name="T4" fmla="*/ 0 w 225"/>
                    <a:gd name="T5" fmla="*/ 0 h 893"/>
                    <a:gd name="T6" fmla="*/ 0 w 225"/>
                    <a:gd name="T7" fmla="*/ 0 h 893"/>
                    <a:gd name="T8" fmla="*/ 0 w 225"/>
                    <a:gd name="T9" fmla="*/ 0 h 893"/>
                    <a:gd name="T10" fmla="*/ 0 w 225"/>
                    <a:gd name="T11" fmla="*/ 0 h 893"/>
                    <a:gd name="T12" fmla="*/ 0 w 225"/>
                    <a:gd name="T13" fmla="*/ 0 h 893"/>
                    <a:gd name="T14" fmla="*/ 0 w 225"/>
                    <a:gd name="T15" fmla="*/ 0 h 893"/>
                    <a:gd name="T16" fmla="*/ 0 w 225"/>
                    <a:gd name="T17" fmla="*/ 0 h 893"/>
                    <a:gd name="T18" fmla="*/ 0 w 225"/>
                    <a:gd name="T19" fmla="*/ 0 h 893"/>
                    <a:gd name="T20" fmla="*/ 0 w 225"/>
                    <a:gd name="T21" fmla="*/ 0 h 893"/>
                    <a:gd name="T22" fmla="*/ 0 w 225"/>
                    <a:gd name="T23" fmla="*/ 0 h 893"/>
                    <a:gd name="T24" fmla="*/ 0 w 225"/>
                    <a:gd name="T25" fmla="*/ 0 h 893"/>
                    <a:gd name="T26" fmla="*/ 0 w 225"/>
                    <a:gd name="T27" fmla="*/ 0 h 893"/>
                    <a:gd name="T28" fmla="*/ 0 w 225"/>
                    <a:gd name="T29" fmla="*/ 0 h 893"/>
                    <a:gd name="T30" fmla="*/ 0 w 225"/>
                    <a:gd name="T31" fmla="*/ 0 h 893"/>
                    <a:gd name="T32" fmla="*/ 0 w 225"/>
                    <a:gd name="T33" fmla="*/ 0 h 893"/>
                    <a:gd name="T34" fmla="*/ 0 w 225"/>
                    <a:gd name="T35" fmla="*/ 0 h 893"/>
                    <a:gd name="T36" fmla="*/ 0 w 225"/>
                    <a:gd name="T37" fmla="*/ 0 h 893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225"/>
                    <a:gd name="T58" fmla="*/ 0 h 893"/>
                    <a:gd name="T59" fmla="*/ 225 w 225"/>
                    <a:gd name="T60" fmla="*/ 893 h 893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225" h="893">
                      <a:moveTo>
                        <a:pt x="225" y="6"/>
                      </a:moveTo>
                      <a:lnTo>
                        <a:pt x="219" y="12"/>
                      </a:lnTo>
                      <a:lnTo>
                        <a:pt x="204" y="35"/>
                      </a:lnTo>
                      <a:lnTo>
                        <a:pt x="185" y="82"/>
                      </a:lnTo>
                      <a:lnTo>
                        <a:pt x="165" y="158"/>
                      </a:lnTo>
                      <a:lnTo>
                        <a:pt x="149" y="270"/>
                      </a:lnTo>
                      <a:lnTo>
                        <a:pt x="141" y="427"/>
                      </a:lnTo>
                      <a:lnTo>
                        <a:pt x="146" y="631"/>
                      </a:lnTo>
                      <a:lnTo>
                        <a:pt x="168" y="893"/>
                      </a:lnTo>
                      <a:lnTo>
                        <a:pt x="41" y="893"/>
                      </a:lnTo>
                      <a:lnTo>
                        <a:pt x="36" y="867"/>
                      </a:lnTo>
                      <a:lnTo>
                        <a:pt x="26" y="794"/>
                      </a:lnTo>
                      <a:lnTo>
                        <a:pt x="13" y="686"/>
                      </a:lnTo>
                      <a:lnTo>
                        <a:pt x="3" y="554"/>
                      </a:lnTo>
                      <a:lnTo>
                        <a:pt x="0" y="408"/>
                      </a:lnTo>
                      <a:lnTo>
                        <a:pt x="6" y="260"/>
                      </a:lnTo>
                      <a:lnTo>
                        <a:pt x="30" y="121"/>
                      </a:lnTo>
                      <a:lnTo>
                        <a:pt x="73" y="0"/>
                      </a:lnTo>
                      <a:lnTo>
                        <a:pt x="225" y="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506" name="Freeform 773"/>
                <p:cNvSpPr>
                  <a:spLocks/>
                </p:cNvSpPr>
                <p:nvPr/>
              </p:nvSpPr>
              <p:spPr bwMode="auto">
                <a:xfrm>
                  <a:off x="4849" y="1559"/>
                  <a:ext cx="21" cy="100"/>
                </a:xfrm>
                <a:custGeom>
                  <a:avLst/>
                  <a:gdLst>
                    <a:gd name="T0" fmla="*/ 0 w 145"/>
                    <a:gd name="T1" fmla="*/ 0 h 699"/>
                    <a:gd name="T2" fmla="*/ 0 w 145"/>
                    <a:gd name="T3" fmla="*/ 0 h 699"/>
                    <a:gd name="T4" fmla="*/ 0 w 145"/>
                    <a:gd name="T5" fmla="*/ 0 h 699"/>
                    <a:gd name="T6" fmla="*/ 0 w 145"/>
                    <a:gd name="T7" fmla="*/ 0 h 699"/>
                    <a:gd name="T8" fmla="*/ 0 w 145"/>
                    <a:gd name="T9" fmla="*/ 0 h 699"/>
                    <a:gd name="T10" fmla="*/ 0 w 145"/>
                    <a:gd name="T11" fmla="*/ 0 h 699"/>
                    <a:gd name="T12" fmla="*/ 0 w 145"/>
                    <a:gd name="T13" fmla="*/ 0 h 699"/>
                    <a:gd name="T14" fmla="*/ 0 w 145"/>
                    <a:gd name="T15" fmla="*/ 0 h 699"/>
                    <a:gd name="T16" fmla="*/ 0 w 145"/>
                    <a:gd name="T17" fmla="*/ 0 h 699"/>
                    <a:gd name="T18" fmla="*/ 0 w 145"/>
                    <a:gd name="T19" fmla="*/ 0 h 699"/>
                    <a:gd name="T20" fmla="*/ 0 w 145"/>
                    <a:gd name="T21" fmla="*/ 0 h 699"/>
                    <a:gd name="T22" fmla="*/ 0 w 145"/>
                    <a:gd name="T23" fmla="*/ 0 h 699"/>
                    <a:gd name="T24" fmla="*/ 0 w 145"/>
                    <a:gd name="T25" fmla="*/ 0 h 699"/>
                    <a:gd name="T26" fmla="*/ 0 w 145"/>
                    <a:gd name="T27" fmla="*/ 0 h 699"/>
                    <a:gd name="T28" fmla="*/ 0 w 145"/>
                    <a:gd name="T29" fmla="*/ 0 h 699"/>
                    <a:gd name="T30" fmla="*/ 0 w 145"/>
                    <a:gd name="T31" fmla="*/ 0 h 699"/>
                    <a:gd name="T32" fmla="*/ 0 w 145"/>
                    <a:gd name="T33" fmla="*/ 0 h 699"/>
                    <a:gd name="T34" fmla="*/ 0 w 145"/>
                    <a:gd name="T35" fmla="*/ 0 h 699"/>
                    <a:gd name="T36" fmla="*/ 0 w 145"/>
                    <a:gd name="T37" fmla="*/ 0 h 699"/>
                    <a:gd name="T38" fmla="*/ 0 w 145"/>
                    <a:gd name="T39" fmla="*/ 0 h 699"/>
                    <a:gd name="T40" fmla="*/ 0 w 145"/>
                    <a:gd name="T41" fmla="*/ 0 h 699"/>
                    <a:gd name="T42" fmla="*/ 0 w 145"/>
                    <a:gd name="T43" fmla="*/ 0 h 699"/>
                    <a:gd name="T44" fmla="*/ 0 w 145"/>
                    <a:gd name="T45" fmla="*/ 0 h 699"/>
                    <a:gd name="T46" fmla="*/ 0 w 145"/>
                    <a:gd name="T47" fmla="*/ 0 h 699"/>
                    <a:gd name="T48" fmla="*/ 0 w 145"/>
                    <a:gd name="T49" fmla="*/ 0 h 699"/>
                    <a:gd name="T50" fmla="*/ 0 w 145"/>
                    <a:gd name="T51" fmla="*/ 0 h 699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45"/>
                    <a:gd name="T79" fmla="*/ 0 h 699"/>
                    <a:gd name="T80" fmla="*/ 145 w 145"/>
                    <a:gd name="T81" fmla="*/ 699 h 699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45" h="699">
                      <a:moveTo>
                        <a:pt x="46" y="14"/>
                      </a:moveTo>
                      <a:lnTo>
                        <a:pt x="41" y="28"/>
                      </a:lnTo>
                      <a:lnTo>
                        <a:pt x="32" y="67"/>
                      </a:lnTo>
                      <a:lnTo>
                        <a:pt x="20" y="130"/>
                      </a:lnTo>
                      <a:lnTo>
                        <a:pt x="7" y="213"/>
                      </a:lnTo>
                      <a:lnTo>
                        <a:pt x="0" y="314"/>
                      </a:lnTo>
                      <a:lnTo>
                        <a:pt x="1" y="430"/>
                      </a:lnTo>
                      <a:lnTo>
                        <a:pt x="13" y="559"/>
                      </a:lnTo>
                      <a:lnTo>
                        <a:pt x="40" y="699"/>
                      </a:lnTo>
                      <a:lnTo>
                        <a:pt x="140" y="693"/>
                      </a:lnTo>
                      <a:lnTo>
                        <a:pt x="135" y="672"/>
                      </a:lnTo>
                      <a:lnTo>
                        <a:pt x="126" y="616"/>
                      </a:lnTo>
                      <a:lnTo>
                        <a:pt x="113" y="532"/>
                      </a:lnTo>
                      <a:lnTo>
                        <a:pt x="103" y="430"/>
                      </a:lnTo>
                      <a:lnTo>
                        <a:pt x="97" y="317"/>
                      </a:lnTo>
                      <a:lnTo>
                        <a:pt x="100" y="205"/>
                      </a:lnTo>
                      <a:lnTo>
                        <a:pt x="115" y="98"/>
                      </a:lnTo>
                      <a:lnTo>
                        <a:pt x="145" y="8"/>
                      </a:lnTo>
                      <a:lnTo>
                        <a:pt x="145" y="7"/>
                      </a:lnTo>
                      <a:lnTo>
                        <a:pt x="145" y="5"/>
                      </a:lnTo>
                      <a:lnTo>
                        <a:pt x="143" y="3"/>
                      </a:lnTo>
                      <a:lnTo>
                        <a:pt x="137" y="0"/>
                      </a:lnTo>
                      <a:lnTo>
                        <a:pt x="126" y="0"/>
                      </a:lnTo>
                      <a:lnTo>
                        <a:pt x="108" y="1"/>
                      </a:lnTo>
                      <a:lnTo>
                        <a:pt x="81" y="6"/>
                      </a:lnTo>
                      <a:lnTo>
                        <a:pt x="46" y="14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507" name="Freeform 774"/>
                <p:cNvSpPr>
                  <a:spLocks/>
                </p:cNvSpPr>
                <p:nvPr/>
              </p:nvSpPr>
              <p:spPr bwMode="auto">
                <a:xfrm>
                  <a:off x="4850" y="1566"/>
                  <a:ext cx="18" cy="85"/>
                </a:xfrm>
                <a:custGeom>
                  <a:avLst/>
                  <a:gdLst>
                    <a:gd name="T0" fmla="*/ 0 w 123"/>
                    <a:gd name="T1" fmla="*/ 0 h 597"/>
                    <a:gd name="T2" fmla="*/ 0 w 123"/>
                    <a:gd name="T3" fmla="*/ 0 h 597"/>
                    <a:gd name="T4" fmla="*/ 0 w 123"/>
                    <a:gd name="T5" fmla="*/ 0 h 597"/>
                    <a:gd name="T6" fmla="*/ 0 w 123"/>
                    <a:gd name="T7" fmla="*/ 0 h 597"/>
                    <a:gd name="T8" fmla="*/ 0 w 123"/>
                    <a:gd name="T9" fmla="*/ 0 h 597"/>
                    <a:gd name="T10" fmla="*/ 0 w 123"/>
                    <a:gd name="T11" fmla="*/ 0 h 597"/>
                    <a:gd name="T12" fmla="*/ 0 w 123"/>
                    <a:gd name="T13" fmla="*/ 0 h 597"/>
                    <a:gd name="T14" fmla="*/ 0 w 123"/>
                    <a:gd name="T15" fmla="*/ 0 h 597"/>
                    <a:gd name="T16" fmla="*/ 0 w 123"/>
                    <a:gd name="T17" fmla="*/ 0 h 597"/>
                    <a:gd name="T18" fmla="*/ 0 w 123"/>
                    <a:gd name="T19" fmla="*/ 0 h 597"/>
                    <a:gd name="T20" fmla="*/ 0 w 123"/>
                    <a:gd name="T21" fmla="*/ 0 h 597"/>
                    <a:gd name="T22" fmla="*/ 0 w 123"/>
                    <a:gd name="T23" fmla="*/ 0 h 597"/>
                    <a:gd name="T24" fmla="*/ 0 w 123"/>
                    <a:gd name="T25" fmla="*/ 0 h 597"/>
                    <a:gd name="T26" fmla="*/ 0 w 123"/>
                    <a:gd name="T27" fmla="*/ 0 h 597"/>
                    <a:gd name="T28" fmla="*/ 0 w 123"/>
                    <a:gd name="T29" fmla="*/ 0 h 597"/>
                    <a:gd name="T30" fmla="*/ 0 w 123"/>
                    <a:gd name="T31" fmla="*/ 0 h 597"/>
                    <a:gd name="T32" fmla="*/ 0 w 123"/>
                    <a:gd name="T33" fmla="*/ 0 h 597"/>
                    <a:gd name="T34" fmla="*/ 0 w 123"/>
                    <a:gd name="T35" fmla="*/ 0 h 597"/>
                    <a:gd name="T36" fmla="*/ 0 w 123"/>
                    <a:gd name="T37" fmla="*/ 0 h 597"/>
                    <a:gd name="T38" fmla="*/ 0 w 123"/>
                    <a:gd name="T39" fmla="*/ 0 h 597"/>
                    <a:gd name="T40" fmla="*/ 0 w 123"/>
                    <a:gd name="T41" fmla="*/ 0 h 597"/>
                    <a:gd name="T42" fmla="*/ 0 w 123"/>
                    <a:gd name="T43" fmla="*/ 0 h 597"/>
                    <a:gd name="T44" fmla="*/ 0 w 123"/>
                    <a:gd name="T45" fmla="*/ 0 h 597"/>
                    <a:gd name="T46" fmla="*/ 0 w 123"/>
                    <a:gd name="T47" fmla="*/ 0 h 597"/>
                    <a:gd name="T48" fmla="*/ 0 w 123"/>
                    <a:gd name="T49" fmla="*/ 0 h 597"/>
                    <a:gd name="T50" fmla="*/ 0 w 123"/>
                    <a:gd name="T51" fmla="*/ 0 h 597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23"/>
                    <a:gd name="T79" fmla="*/ 0 h 597"/>
                    <a:gd name="T80" fmla="*/ 123 w 123"/>
                    <a:gd name="T81" fmla="*/ 597 h 597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23" h="597">
                      <a:moveTo>
                        <a:pt x="39" y="12"/>
                      </a:moveTo>
                      <a:lnTo>
                        <a:pt x="35" y="23"/>
                      </a:lnTo>
                      <a:lnTo>
                        <a:pt x="26" y="57"/>
                      </a:lnTo>
                      <a:lnTo>
                        <a:pt x="16" y="111"/>
                      </a:lnTo>
                      <a:lnTo>
                        <a:pt x="6" y="181"/>
                      </a:lnTo>
                      <a:lnTo>
                        <a:pt x="0" y="267"/>
                      </a:lnTo>
                      <a:lnTo>
                        <a:pt x="1" y="367"/>
                      </a:lnTo>
                      <a:lnTo>
                        <a:pt x="11" y="477"/>
                      </a:lnTo>
                      <a:lnTo>
                        <a:pt x="34" y="597"/>
                      </a:lnTo>
                      <a:lnTo>
                        <a:pt x="119" y="591"/>
                      </a:lnTo>
                      <a:lnTo>
                        <a:pt x="115" y="574"/>
                      </a:lnTo>
                      <a:lnTo>
                        <a:pt x="107" y="526"/>
                      </a:lnTo>
                      <a:lnTo>
                        <a:pt x="97" y="454"/>
                      </a:lnTo>
                      <a:lnTo>
                        <a:pt x="88" y="367"/>
                      </a:lnTo>
                      <a:lnTo>
                        <a:pt x="82" y="272"/>
                      </a:lnTo>
                      <a:lnTo>
                        <a:pt x="84" y="175"/>
                      </a:lnTo>
                      <a:lnTo>
                        <a:pt x="97" y="84"/>
                      </a:lnTo>
                      <a:lnTo>
                        <a:pt x="123" y="7"/>
                      </a:lnTo>
                      <a:lnTo>
                        <a:pt x="123" y="6"/>
                      </a:lnTo>
                      <a:lnTo>
                        <a:pt x="123" y="5"/>
                      </a:lnTo>
                      <a:lnTo>
                        <a:pt x="121" y="3"/>
                      </a:lnTo>
                      <a:lnTo>
                        <a:pt x="117" y="0"/>
                      </a:lnTo>
                      <a:lnTo>
                        <a:pt x="106" y="0"/>
                      </a:lnTo>
                      <a:lnTo>
                        <a:pt x="91" y="2"/>
                      </a:lnTo>
                      <a:lnTo>
                        <a:pt x="70" y="5"/>
                      </a:lnTo>
                      <a:lnTo>
                        <a:pt x="39" y="12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508" name="Freeform 775"/>
                <p:cNvSpPr>
                  <a:spLocks/>
                </p:cNvSpPr>
                <p:nvPr/>
              </p:nvSpPr>
              <p:spPr bwMode="auto">
                <a:xfrm>
                  <a:off x="4851" y="1572"/>
                  <a:ext cx="15" cy="71"/>
                </a:xfrm>
                <a:custGeom>
                  <a:avLst/>
                  <a:gdLst>
                    <a:gd name="T0" fmla="*/ 0 w 103"/>
                    <a:gd name="T1" fmla="*/ 0 h 492"/>
                    <a:gd name="T2" fmla="*/ 0 w 103"/>
                    <a:gd name="T3" fmla="*/ 0 h 492"/>
                    <a:gd name="T4" fmla="*/ 0 w 103"/>
                    <a:gd name="T5" fmla="*/ 0 h 492"/>
                    <a:gd name="T6" fmla="*/ 0 w 103"/>
                    <a:gd name="T7" fmla="*/ 0 h 492"/>
                    <a:gd name="T8" fmla="*/ 0 w 103"/>
                    <a:gd name="T9" fmla="*/ 0 h 492"/>
                    <a:gd name="T10" fmla="*/ 0 w 103"/>
                    <a:gd name="T11" fmla="*/ 0 h 492"/>
                    <a:gd name="T12" fmla="*/ 0 w 103"/>
                    <a:gd name="T13" fmla="*/ 0 h 492"/>
                    <a:gd name="T14" fmla="*/ 0 w 103"/>
                    <a:gd name="T15" fmla="*/ 0 h 492"/>
                    <a:gd name="T16" fmla="*/ 0 w 103"/>
                    <a:gd name="T17" fmla="*/ 0 h 492"/>
                    <a:gd name="T18" fmla="*/ 0 w 103"/>
                    <a:gd name="T19" fmla="*/ 0 h 492"/>
                    <a:gd name="T20" fmla="*/ 0 w 103"/>
                    <a:gd name="T21" fmla="*/ 0 h 492"/>
                    <a:gd name="T22" fmla="*/ 0 w 103"/>
                    <a:gd name="T23" fmla="*/ 0 h 492"/>
                    <a:gd name="T24" fmla="*/ 0 w 103"/>
                    <a:gd name="T25" fmla="*/ 0 h 492"/>
                    <a:gd name="T26" fmla="*/ 0 w 103"/>
                    <a:gd name="T27" fmla="*/ 0 h 492"/>
                    <a:gd name="T28" fmla="*/ 0 w 103"/>
                    <a:gd name="T29" fmla="*/ 0 h 492"/>
                    <a:gd name="T30" fmla="*/ 0 w 103"/>
                    <a:gd name="T31" fmla="*/ 0 h 492"/>
                    <a:gd name="T32" fmla="*/ 0 w 103"/>
                    <a:gd name="T33" fmla="*/ 0 h 492"/>
                    <a:gd name="T34" fmla="*/ 0 w 103"/>
                    <a:gd name="T35" fmla="*/ 0 h 492"/>
                    <a:gd name="T36" fmla="*/ 0 w 103"/>
                    <a:gd name="T37" fmla="*/ 0 h 492"/>
                    <a:gd name="T38" fmla="*/ 0 w 103"/>
                    <a:gd name="T39" fmla="*/ 0 h 492"/>
                    <a:gd name="T40" fmla="*/ 0 w 103"/>
                    <a:gd name="T41" fmla="*/ 0 h 492"/>
                    <a:gd name="T42" fmla="*/ 0 w 103"/>
                    <a:gd name="T43" fmla="*/ 0 h 492"/>
                    <a:gd name="T44" fmla="*/ 0 w 103"/>
                    <a:gd name="T45" fmla="*/ 0 h 492"/>
                    <a:gd name="T46" fmla="*/ 0 w 103"/>
                    <a:gd name="T47" fmla="*/ 0 h 492"/>
                    <a:gd name="T48" fmla="*/ 0 w 103"/>
                    <a:gd name="T49" fmla="*/ 0 h 492"/>
                    <a:gd name="T50" fmla="*/ 0 w 103"/>
                    <a:gd name="T51" fmla="*/ 0 h 492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03"/>
                    <a:gd name="T79" fmla="*/ 0 h 492"/>
                    <a:gd name="T80" fmla="*/ 103 w 103"/>
                    <a:gd name="T81" fmla="*/ 492 h 492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03" h="492">
                      <a:moveTo>
                        <a:pt x="32" y="9"/>
                      </a:moveTo>
                      <a:lnTo>
                        <a:pt x="28" y="18"/>
                      </a:lnTo>
                      <a:lnTo>
                        <a:pt x="21" y="47"/>
                      </a:lnTo>
                      <a:lnTo>
                        <a:pt x="12" y="90"/>
                      </a:lnTo>
                      <a:lnTo>
                        <a:pt x="4" y="149"/>
                      </a:lnTo>
                      <a:lnTo>
                        <a:pt x="0" y="220"/>
                      </a:lnTo>
                      <a:lnTo>
                        <a:pt x="0" y="303"/>
                      </a:lnTo>
                      <a:lnTo>
                        <a:pt x="9" y="394"/>
                      </a:lnTo>
                      <a:lnTo>
                        <a:pt x="27" y="492"/>
                      </a:lnTo>
                      <a:lnTo>
                        <a:pt x="98" y="489"/>
                      </a:lnTo>
                      <a:lnTo>
                        <a:pt x="95" y="474"/>
                      </a:lnTo>
                      <a:lnTo>
                        <a:pt x="88" y="434"/>
                      </a:lnTo>
                      <a:lnTo>
                        <a:pt x="80" y="375"/>
                      </a:lnTo>
                      <a:lnTo>
                        <a:pt x="72" y="303"/>
                      </a:lnTo>
                      <a:lnTo>
                        <a:pt x="68" y="224"/>
                      </a:lnTo>
                      <a:lnTo>
                        <a:pt x="70" y="144"/>
                      </a:lnTo>
                      <a:lnTo>
                        <a:pt x="81" y="68"/>
                      </a:lnTo>
                      <a:lnTo>
                        <a:pt x="103" y="5"/>
                      </a:lnTo>
                      <a:lnTo>
                        <a:pt x="103" y="4"/>
                      </a:lnTo>
                      <a:lnTo>
                        <a:pt x="103" y="3"/>
                      </a:lnTo>
                      <a:lnTo>
                        <a:pt x="100" y="1"/>
                      </a:lnTo>
                      <a:lnTo>
                        <a:pt x="97" y="0"/>
                      </a:lnTo>
                      <a:lnTo>
                        <a:pt x="89" y="0"/>
                      </a:lnTo>
                      <a:lnTo>
                        <a:pt x="75" y="0"/>
                      </a:lnTo>
                      <a:lnTo>
                        <a:pt x="57" y="3"/>
                      </a:lnTo>
                      <a:lnTo>
                        <a:pt x="32" y="9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509" name="Freeform 776"/>
                <p:cNvSpPr>
                  <a:spLocks/>
                </p:cNvSpPr>
                <p:nvPr/>
              </p:nvSpPr>
              <p:spPr bwMode="auto">
                <a:xfrm>
                  <a:off x="4852" y="1579"/>
                  <a:ext cx="12" cy="56"/>
                </a:xfrm>
                <a:custGeom>
                  <a:avLst/>
                  <a:gdLst>
                    <a:gd name="T0" fmla="*/ 0 w 82"/>
                    <a:gd name="T1" fmla="*/ 0 h 390"/>
                    <a:gd name="T2" fmla="*/ 0 w 82"/>
                    <a:gd name="T3" fmla="*/ 0 h 390"/>
                    <a:gd name="T4" fmla="*/ 0 w 82"/>
                    <a:gd name="T5" fmla="*/ 0 h 390"/>
                    <a:gd name="T6" fmla="*/ 0 w 82"/>
                    <a:gd name="T7" fmla="*/ 0 h 390"/>
                    <a:gd name="T8" fmla="*/ 0 w 82"/>
                    <a:gd name="T9" fmla="*/ 0 h 390"/>
                    <a:gd name="T10" fmla="*/ 0 w 82"/>
                    <a:gd name="T11" fmla="*/ 0 h 390"/>
                    <a:gd name="T12" fmla="*/ 0 w 82"/>
                    <a:gd name="T13" fmla="*/ 0 h 390"/>
                    <a:gd name="T14" fmla="*/ 0 w 82"/>
                    <a:gd name="T15" fmla="*/ 0 h 390"/>
                    <a:gd name="T16" fmla="*/ 0 w 82"/>
                    <a:gd name="T17" fmla="*/ 0 h 390"/>
                    <a:gd name="T18" fmla="*/ 0 w 82"/>
                    <a:gd name="T19" fmla="*/ 0 h 390"/>
                    <a:gd name="T20" fmla="*/ 0 w 82"/>
                    <a:gd name="T21" fmla="*/ 0 h 390"/>
                    <a:gd name="T22" fmla="*/ 0 w 82"/>
                    <a:gd name="T23" fmla="*/ 0 h 390"/>
                    <a:gd name="T24" fmla="*/ 0 w 82"/>
                    <a:gd name="T25" fmla="*/ 0 h 390"/>
                    <a:gd name="T26" fmla="*/ 0 w 82"/>
                    <a:gd name="T27" fmla="*/ 0 h 390"/>
                    <a:gd name="T28" fmla="*/ 0 w 82"/>
                    <a:gd name="T29" fmla="*/ 0 h 390"/>
                    <a:gd name="T30" fmla="*/ 0 w 82"/>
                    <a:gd name="T31" fmla="*/ 0 h 390"/>
                    <a:gd name="T32" fmla="*/ 0 w 82"/>
                    <a:gd name="T33" fmla="*/ 0 h 390"/>
                    <a:gd name="T34" fmla="*/ 0 w 82"/>
                    <a:gd name="T35" fmla="*/ 0 h 390"/>
                    <a:gd name="T36" fmla="*/ 0 w 82"/>
                    <a:gd name="T37" fmla="*/ 0 h 390"/>
                    <a:gd name="T38" fmla="*/ 0 w 82"/>
                    <a:gd name="T39" fmla="*/ 0 h 390"/>
                    <a:gd name="T40" fmla="*/ 0 w 82"/>
                    <a:gd name="T41" fmla="*/ 0 h 390"/>
                    <a:gd name="T42" fmla="*/ 0 w 82"/>
                    <a:gd name="T43" fmla="*/ 0 h 390"/>
                    <a:gd name="T44" fmla="*/ 0 w 82"/>
                    <a:gd name="T45" fmla="*/ 0 h 390"/>
                    <a:gd name="T46" fmla="*/ 0 w 82"/>
                    <a:gd name="T47" fmla="*/ 0 h 390"/>
                    <a:gd name="T48" fmla="*/ 0 w 82"/>
                    <a:gd name="T49" fmla="*/ 0 h 390"/>
                    <a:gd name="T50" fmla="*/ 0 w 82"/>
                    <a:gd name="T51" fmla="*/ 0 h 390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82"/>
                    <a:gd name="T79" fmla="*/ 0 h 390"/>
                    <a:gd name="T80" fmla="*/ 82 w 82"/>
                    <a:gd name="T81" fmla="*/ 390 h 390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82" h="390">
                      <a:moveTo>
                        <a:pt x="25" y="8"/>
                      </a:moveTo>
                      <a:lnTo>
                        <a:pt x="23" y="16"/>
                      </a:lnTo>
                      <a:lnTo>
                        <a:pt x="17" y="38"/>
                      </a:lnTo>
                      <a:lnTo>
                        <a:pt x="11" y="72"/>
                      </a:lnTo>
                      <a:lnTo>
                        <a:pt x="4" y="118"/>
                      </a:lnTo>
                      <a:lnTo>
                        <a:pt x="0" y="174"/>
                      </a:lnTo>
                      <a:lnTo>
                        <a:pt x="0" y="240"/>
                      </a:lnTo>
                      <a:lnTo>
                        <a:pt x="7" y="312"/>
                      </a:lnTo>
                      <a:lnTo>
                        <a:pt x="22" y="390"/>
                      </a:lnTo>
                      <a:lnTo>
                        <a:pt x="78" y="387"/>
                      </a:lnTo>
                      <a:lnTo>
                        <a:pt x="76" y="375"/>
                      </a:lnTo>
                      <a:lnTo>
                        <a:pt x="70" y="343"/>
                      </a:lnTo>
                      <a:lnTo>
                        <a:pt x="63" y="297"/>
                      </a:lnTo>
                      <a:lnTo>
                        <a:pt x="57" y="240"/>
                      </a:lnTo>
                      <a:lnTo>
                        <a:pt x="54" y="178"/>
                      </a:lnTo>
                      <a:lnTo>
                        <a:pt x="56" y="113"/>
                      </a:lnTo>
                      <a:lnTo>
                        <a:pt x="64" y="55"/>
                      </a:lnTo>
                      <a:lnTo>
                        <a:pt x="82" y="4"/>
                      </a:lnTo>
                      <a:lnTo>
                        <a:pt x="82" y="2"/>
                      </a:lnTo>
                      <a:lnTo>
                        <a:pt x="80" y="1"/>
                      </a:lnTo>
                      <a:lnTo>
                        <a:pt x="77" y="0"/>
                      </a:lnTo>
                      <a:lnTo>
                        <a:pt x="70" y="0"/>
                      </a:lnTo>
                      <a:lnTo>
                        <a:pt x="60" y="1"/>
                      </a:lnTo>
                      <a:lnTo>
                        <a:pt x="46" y="3"/>
                      </a:lnTo>
                      <a:lnTo>
                        <a:pt x="25" y="8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510" name="Freeform 777"/>
                <p:cNvSpPr>
                  <a:spLocks/>
                </p:cNvSpPr>
                <p:nvPr/>
              </p:nvSpPr>
              <p:spPr bwMode="auto">
                <a:xfrm>
                  <a:off x="4853" y="1586"/>
                  <a:ext cx="8" cy="41"/>
                </a:xfrm>
                <a:custGeom>
                  <a:avLst/>
                  <a:gdLst>
                    <a:gd name="T0" fmla="*/ 0 w 59"/>
                    <a:gd name="T1" fmla="*/ 0 h 288"/>
                    <a:gd name="T2" fmla="*/ 0 w 59"/>
                    <a:gd name="T3" fmla="*/ 0 h 288"/>
                    <a:gd name="T4" fmla="*/ 0 w 59"/>
                    <a:gd name="T5" fmla="*/ 0 h 288"/>
                    <a:gd name="T6" fmla="*/ 0 w 59"/>
                    <a:gd name="T7" fmla="*/ 0 h 288"/>
                    <a:gd name="T8" fmla="*/ 0 w 59"/>
                    <a:gd name="T9" fmla="*/ 0 h 288"/>
                    <a:gd name="T10" fmla="*/ 0 w 59"/>
                    <a:gd name="T11" fmla="*/ 0 h 288"/>
                    <a:gd name="T12" fmla="*/ 0 w 59"/>
                    <a:gd name="T13" fmla="*/ 0 h 288"/>
                    <a:gd name="T14" fmla="*/ 0 w 59"/>
                    <a:gd name="T15" fmla="*/ 0 h 288"/>
                    <a:gd name="T16" fmla="*/ 0 w 59"/>
                    <a:gd name="T17" fmla="*/ 0 h 288"/>
                    <a:gd name="T18" fmla="*/ 0 w 59"/>
                    <a:gd name="T19" fmla="*/ 0 h 288"/>
                    <a:gd name="T20" fmla="*/ 0 w 59"/>
                    <a:gd name="T21" fmla="*/ 0 h 288"/>
                    <a:gd name="T22" fmla="*/ 0 w 59"/>
                    <a:gd name="T23" fmla="*/ 0 h 288"/>
                    <a:gd name="T24" fmla="*/ 0 w 59"/>
                    <a:gd name="T25" fmla="*/ 0 h 288"/>
                    <a:gd name="T26" fmla="*/ 0 w 59"/>
                    <a:gd name="T27" fmla="*/ 0 h 288"/>
                    <a:gd name="T28" fmla="*/ 0 w 59"/>
                    <a:gd name="T29" fmla="*/ 0 h 288"/>
                    <a:gd name="T30" fmla="*/ 0 w 59"/>
                    <a:gd name="T31" fmla="*/ 0 h 288"/>
                    <a:gd name="T32" fmla="*/ 0 w 59"/>
                    <a:gd name="T33" fmla="*/ 0 h 288"/>
                    <a:gd name="T34" fmla="*/ 0 w 59"/>
                    <a:gd name="T35" fmla="*/ 0 h 288"/>
                    <a:gd name="T36" fmla="*/ 0 w 59"/>
                    <a:gd name="T37" fmla="*/ 0 h 288"/>
                    <a:gd name="T38" fmla="*/ 0 w 59"/>
                    <a:gd name="T39" fmla="*/ 0 h 288"/>
                    <a:gd name="T40" fmla="*/ 0 w 59"/>
                    <a:gd name="T41" fmla="*/ 0 h 288"/>
                    <a:gd name="T42" fmla="*/ 0 w 59"/>
                    <a:gd name="T43" fmla="*/ 0 h 288"/>
                    <a:gd name="T44" fmla="*/ 0 w 59"/>
                    <a:gd name="T45" fmla="*/ 0 h 288"/>
                    <a:gd name="T46" fmla="*/ 0 w 59"/>
                    <a:gd name="T47" fmla="*/ 0 h 288"/>
                    <a:gd name="T48" fmla="*/ 0 w 59"/>
                    <a:gd name="T49" fmla="*/ 0 h 288"/>
                    <a:gd name="T50" fmla="*/ 0 w 59"/>
                    <a:gd name="T51" fmla="*/ 0 h 288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59"/>
                    <a:gd name="T79" fmla="*/ 0 h 288"/>
                    <a:gd name="T80" fmla="*/ 59 w 59"/>
                    <a:gd name="T81" fmla="*/ 288 h 288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59" h="288">
                      <a:moveTo>
                        <a:pt x="18" y="6"/>
                      </a:moveTo>
                      <a:lnTo>
                        <a:pt x="17" y="11"/>
                      </a:lnTo>
                      <a:lnTo>
                        <a:pt x="13" y="27"/>
                      </a:lnTo>
                      <a:lnTo>
                        <a:pt x="7" y="53"/>
                      </a:lnTo>
                      <a:lnTo>
                        <a:pt x="2" y="87"/>
                      </a:lnTo>
                      <a:lnTo>
                        <a:pt x="0" y="130"/>
                      </a:lnTo>
                      <a:lnTo>
                        <a:pt x="0" y="177"/>
                      </a:lnTo>
                      <a:lnTo>
                        <a:pt x="5" y="231"/>
                      </a:lnTo>
                      <a:lnTo>
                        <a:pt x="16" y="288"/>
                      </a:lnTo>
                      <a:lnTo>
                        <a:pt x="57" y="286"/>
                      </a:lnTo>
                      <a:lnTo>
                        <a:pt x="56" y="278"/>
                      </a:lnTo>
                      <a:lnTo>
                        <a:pt x="51" y="254"/>
                      </a:lnTo>
                      <a:lnTo>
                        <a:pt x="47" y="219"/>
                      </a:lnTo>
                      <a:lnTo>
                        <a:pt x="42" y="177"/>
                      </a:lnTo>
                      <a:lnTo>
                        <a:pt x="40" y="131"/>
                      </a:lnTo>
                      <a:lnTo>
                        <a:pt x="41" y="84"/>
                      </a:lnTo>
                      <a:lnTo>
                        <a:pt x="47" y="40"/>
                      </a:lnTo>
                      <a:lnTo>
                        <a:pt x="59" y="3"/>
                      </a:lnTo>
                      <a:lnTo>
                        <a:pt x="59" y="2"/>
                      </a:lnTo>
                      <a:lnTo>
                        <a:pt x="58" y="1"/>
                      </a:lnTo>
                      <a:lnTo>
                        <a:pt x="56" y="0"/>
                      </a:lnTo>
                      <a:lnTo>
                        <a:pt x="51" y="0"/>
                      </a:lnTo>
                      <a:lnTo>
                        <a:pt x="45" y="0"/>
                      </a:lnTo>
                      <a:lnTo>
                        <a:pt x="33" y="2"/>
                      </a:lnTo>
                      <a:lnTo>
                        <a:pt x="18" y="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511" name="Freeform 778"/>
                <p:cNvSpPr>
                  <a:spLocks/>
                </p:cNvSpPr>
                <p:nvPr/>
              </p:nvSpPr>
              <p:spPr bwMode="auto">
                <a:xfrm>
                  <a:off x="4972" y="1546"/>
                  <a:ext cx="28" cy="111"/>
                </a:xfrm>
                <a:custGeom>
                  <a:avLst/>
                  <a:gdLst>
                    <a:gd name="T0" fmla="*/ 0 w 198"/>
                    <a:gd name="T1" fmla="*/ 0 h 779"/>
                    <a:gd name="T2" fmla="*/ 0 w 198"/>
                    <a:gd name="T3" fmla="*/ 0 h 779"/>
                    <a:gd name="T4" fmla="*/ 0 w 198"/>
                    <a:gd name="T5" fmla="*/ 0 h 779"/>
                    <a:gd name="T6" fmla="*/ 0 w 198"/>
                    <a:gd name="T7" fmla="*/ 0 h 779"/>
                    <a:gd name="T8" fmla="*/ 0 w 198"/>
                    <a:gd name="T9" fmla="*/ 0 h 779"/>
                    <a:gd name="T10" fmla="*/ 0 w 198"/>
                    <a:gd name="T11" fmla="*/ 0 h 779"/>
                    <a:gd name="T12" fmla="*/ 0 w 198"/>
                    <a:gd name="T13" fmla="*/ 0 h 779"/>
                    <a:gd name="T14" fmla="*/ 0 w 198"/>
                    <a:gd name="T15" fmla="*/ 0 h 779"/>
                    <a:gd name="T16" fmla="*/ 0 w 198"/>
                    <a:gd name="T17" fmla="*/ 0 h 779"/>
                    <a:gd name="T18" fmla="*/ 0 w 198"/>
                    <a:gd name="T19" fmla="*/ 0 h 779"/>
                    <a:gd name="T20" fmla="*/ 0 w 198"/>
                    <a:gd name="T21" fmla="*/ 0 h 779"/>
                    <a:gd name="T22" fmla="*/ 0 w 198"/>
                    <a:gd name="T23" fmla="*/ 0 h 779"/>
                    <a:gd name="T24" fmla="*/ 0 w 198"/>
                    <a:gd name="T25" fmla="*/ 0 h 779"/>
                    <a:gd name="T26" fmla="*/ 0 w 198"/>
                    <a:gd name="T27" fmla="*/ 0 h 779"/>
                    <a:gd name="T28" fmla="*/ 0 w 198"/>
                    <a:gd name="T29" fmla="*/ 0 h 779"/>
                    <a:gd name="T30" fmla="*/ 0 w 198"/>
                    <a:gd name="T31" fmla="*/ 0 h 779"/>
                    <a:gd name="T32" fmla="*/ 0 w 198"/>
                    <a:gd name="T33" fmla="*/ 0 h 779"/>
                    <a:gd name="T34" fmla="*/ 0 w 198"/>
                    <a:gd name="T35" fmla="*/ 0 h 779"/>
                    <a:gd name="T36" fmla="*/ 0 w 198"/>
                    <a:gd name="T37" fmla="*/ 0 h 779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98"/>
                    <a:gd name="T58" fmla="*/ 0 h 779"/>
                    <a:gd name="T59" fmla="*/ 198 w 198"/>
                    <a:gd name="T60" fmla="*/ 779 h 779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98" h="779">
                      <a:moveTo>
                        <a:pt x="198" y="6"/>
                      </a:moveTo>
                      <a:lnTo>
                        <a:pt x="194" y="12"/>
                      </a:lnTo>
                      <a:lnTo>
                        <a:pt x="180" y="31"/>
                      </a:lnTo>
                      <a:lnTo>
                        <a:pt x="163" y="72"/>
                      </a:lnTo>
                      <a:lnTo>
                        <a:pt x="146" y="138"/>
                      </a:lnTo>
                      <a:lnTo>
                        <a:pt x="132" y="236"/>
                      </a:lnTo>
                      <a:lnTo>
                        <a:pt x="125" y="373"/>
                      </a:lnTo>
                      <a:lnTo>
                        <a:pt x="130" y="551"/>
                      </a:lnTo>
                      <a:lnTo>
                        <a:pt x="148" y="779"/>
                      </a:lnTo>
                      <a:lnTo>
                        <a:pt x="37" y="779"/>
                      </a:lnTo>
                      <a:lnTo>
                        <a:pt x="34" y="756"/>
                      </a:lnTo>
                      <a:lnTo>
                        <a:pt x="23" y="693"/>
                      </a:lnTo>
                      <a:lnTo>
                        <a:pt x="13" y="599"/>
                      </a:lnTo>
                      <a:lnTo>
                        <a:pt x="4" y="483"/>
                      </a:lnTo>
                      <a:lnTo>
                        <a:pt x="0" y="357"/>
                      </a:lnTo>
                      <a:lnTo>
                        <a:pt x="7" y="227"/>
                      </a:lnTo>
                      <a:lnTo>
                        <a:pt x="27" y="105"/>
                      </a:lnTo>
                      <a:lnTo>
                        <a:pt x="65" y="0"/>
                      </a:lnTo>
                      <a:lnTo>
                        <a:pt x="198" y="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512" name="Freeform 779"/>
                <p:cNvSpPr>
                  <a:spLocks/>
                </p:cNvSpPr>
                <p:nvPr/>
              </p:nvSpPr>
              <p:spPr bwMode="auto">
                <a:xfrm>
                  <a:off x="4973" y="1553"/>
                  <a:ext cx="24" cy="96"/>
                </a:xfrm>
                <a:custGeom>
                  <a:avLst/>
                  <a:gdLst>
                    <a:gd name="T0" fmla="*/ 0 w 169"/>
                    <a:gd name="T1" fmla="*/ 0 h 666"/>
                    <a:gd name="T2" fmla="*/ 0 w 169"/>
                    <a:gd name="T3" fmla="*/ 0 h 666"/>
                    <a:gd name="T4" fmla="*/ 0 w 169"/>
                    <a:gd name="T5" fmla="*/ 0 h 666"/>
                    <a:gd name="T6" fmla="*/ 0 w 169"/>
                    <a:gd name="T7" fmla="*/ 0 h 666"/>
                    <a:gd name="T8" fmla="*/ 0 w 169"/>
                    <a:gd name="T9" fmla="*/ 0 h 666"/>
                    <a:gd name="T10" fmla="*/ 0 w 169"/>
                    <a:gd name="T11" fmla="*/ 0 h 666"/>
                    <a:gd name="T12" fmla="*/ 0 w 169"/>
                    <a:gd name="T13" fmla="*/ 0 h 666"/>
                    <a:gd name="T14" fmla="*/ 0 w 169"/>
                    <a:gd name="T15" fmla="*/ 0 h 666"/>
                    <a:gd name="T16" fmla="*/ 0 w 169"/>
                    <a:gd name="T17" fmla="*/ 0 h 666"/>
                    <a:gd name="T18" fmla="*/ 0 w 169"/>
                    <a:gd name="T19" fmla="*/ 0 h 666"/>
                    <a:gd name="T20" fmla="*/ 0 w 169"/>
                    <a:gd name="T21" fmla="*/ 0 h 666"/>
                    <a:gd name="T22" fmla="*/ 0 w 169"/>
                    <a:gd name="T23" fmla="*/ 0 h 666"/>
                    <a:gd name="T24" fmla="*/ 0 w 169"/>
                    <a:gd name="T25" fmla="*/ 0 h 666"/>
                    <a:gd name="T26" fmla="*/ 0 w 169"/>
                    <a:gd name="T27" fmla="*/ 0 h 666"/>
                    <a:gd name="T28" fmla="*/ 0 w 169"/>
                    <a:gd name="T29" fmla="*/ 0 h 666"/>
                    <a:gd name="T30" fmla="*/ 0 w 169"/>
                    <a:gd name="T31" fmla="*/ 0 h 666"/>
                    <a:gd name="T32" fmla="*/ 0 w 169"/>
                    <a:gd name="T33" fmla="*/ 0 h 666"/>
                    <a:gd name="T34" fmla="*/ 0 w 169"/>
                    <a:gd name="T35" fmla="*/ 0 h 666"/>
                    <a:gd name="T36" fmla="*/ 0 w 169"/>
                    <a:gd name="T37" fmla="*/ 0 h 66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69"/>
                    <a:gd name="T58" fmla="*/ 0 h 666"/>
                    <a:gd name="T59" fmla="*/ 169 w 169"/>
                    <a:gd name="T60" fmla="*/ 666 h 666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69" h="666">
                      <a:moveTo>
                        <a:pt x="169" y="5"/>
                      </a:moveTo>
                      <a:lnTo>
                        <a:pt x="164" y="10"/>
                      </a:lnTo>
                      <a:lnTo>
                        <a:pt x="154" y="27"/>
                      </a:lnTo>
                      <a:lnTo>
                        <a:pt x="139" y="61"/>
                      </a:lnTo>
                      <a:lnTo>
                        <a:pt x="124" y="118"/>
                      </a:lnTo>
                      <a:lnTo>
                        <a:pt x="113" y="201"/>
                      </a:lnTo>
                      <a:lnTo>
                        <a:pt x="107" y="318"/>
                      </a:lnTo>
                      <a:lnTo>
                        <a:pt x="110" y="470"/>
                      </a:lnTo>
                      <a:lnTo>
                        <a:pt x="126" y="666"/>
                      </a:lnTo>
                      <a:lnTo>
                        <a:pt x="31" y="666"/>
                      </a:lnTo>
                      <a:lnTo>
                        <a:pt x="28" y="646"/>
                      </a:lnTo>
                      <a:lnTo>
                        <a:pt x="20" y="592"/>
                      </a:lnTo>
                      <a:lnTo>
                        <a:pt x="11" y="512"/>
                      </a:lnTo>
                      <a:lnTo>
                        <a:pt x="3" y="413"/>
                      </a:lnTo>
                      <a:lnTo>
                        <a:pt x="0" y="305"/>
                      </a:lnTo>
                      <a:lnTo>
                        <a:pt x="6" y="195"/>
                      </a:lnTo>
                      <a:lnTo>
                        <a:pt x="23" y="90"/>
                      </a:lnTo>
                      <a:lnTo>
                        <a:pt x="55" y="0"/>
                      </a:lnTo>
                      <a:lnTo>
                        <a:pt x="169" y="5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513" name="Freeform 780"/>
                <p:cNvSpPr>
                  <a:spLocks/>
                </p:cNvSpPr>
                <p:nvPr/>
              </p:nvSpPr>
              <p:spPr bwMode="auto">
                <a:xfrm>
                  <a:off x="4974" y="1561"/>
                  <a:ext cx="20" cy="79"/>
                </a:xfrm>
                <a:custGeom>
                  <a:avLst/>
                  <a:gdLst>
                    <a:gd name="T0" fmla="*/ 0 w 140"/>
                    <a:gd name="T1" fmla="*/ 0 h 551"/>
                    <a:gd name="T2" fmla="*/ 0 w 140"/>
                    <a:gd name="T3" fmla="*/ 0 h 551"/>
                    <a:gd name="T4" fmla="*/ 0 w 140"/>
                    <a:gd name="T5" fmla="*/ 0 h 551"/>
                    <a:gd name="T6" fmla="*/ 0 w 140"/>
                    <a:gd name="T7" fmla="*/ 0 h 551"/>
                    <a:gd name="T8" fmla="*/ 0 w 140"/>
                    <a:gd name="T9" fmla="*/ 0 h 551"/>
                    <a:gd name="T10" fmla="*/ 0 w 140"/>
                    <a:gd name="T11" fmla="*/ 0 h 551"/>
                    <a:gd name="T12" fmla="*/ 0 w 140"/>
                    <a:gd name="T13" fmla="*/ 0 h 551"/>
                    <a:gd name="T14" fmla="*/ 0 w 140"/>
                    <a:gd name="T15" fmla="*/ 0 h 551"/>
                    <a:gd name="T16" fmla="*/ 0 w 140"/>
                    <a:gd name="T17" fmla="*/ 0 h 551"/>
                    <a:gd name="T18" fmla="*/ 0 w 140"/>
                    <a:gd name="T19" fmla="*/ 0 h 551"/>
                    <a:gd name="T20" fmla="*/ 0 w 140"/>
                    <a:gd name="T21" fmla="*/ 0 h 551"/>
                    <a:gd name="T22" fmla="*/ 0 w 140"/>
                    <a:gd name="T23" fmla="*/ 0 h 551"/>
                    <a:gd name="T24" fmla="*/ 0 w 140"/>
                    <a:gd name="T25" fmla="*/ 0 h 551"/>
                    <a:gd name="T26" fmla="*/ 0 w 140"/>
                    <a:gd name="T27" fmla="*/ 0 h 551"/>
                    <a:gd name="T28" fmla="*/ 0 w 140"/>
                    <a:gd name="T29" fmla="*/ 0 h 551"/>
                    <a:gd name="T30" fmla="*/ 0 w 140"/>
                    <a:gd name="T31" fmla="*/ 0 h 551"/>
                    <a:gd name="T32" fmla="*/ 0 w 140"/>
                    <a:gd name="T33" fmla="*/ 0 h 551"/>
                    <a:gd name="T34" fmla="*/ 0 w 140"/>
                    <a:gd name="T35" fmla="*/ 0 h 551"/>
                    <a:gd name="T36" fmla="*/ 0 w 140"/>
                    <a:gd name="T37" fmla="*/ 0 h 551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40"/>
                    <a:gd name="T58" fmla="*/ 0 h 551"/>
                    <a:gd name="T59" fmla="*/ 140 w 140"/>
                    <a:gd name="T60" fmla="*/ 551 h 551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40" h="551">
                      <a:moveTo>
                        <a:pt x="140" y="5"/>
                      </a:moveTo>
                      <a:lnTo>
                        <a:pt x="136" y="8"/>
                      </a:lnTo>
                      <a:lnTo>
                        <a:pt x="127" y="23"/>
                      </a:lnTo>
                      <a:lnTo>
                        <a:pt x="116" y="51"/>
                      </a:lnTo>
                      <a:lnTo>
                        <a:pt x="103" y="98"/>
                      </a:lnTo>
                      <a:lnTo>
                        <a:pt x="94" y="167"/>
                      </a:lnTo>
                      <a:lnTo>
                        <a:pt x="90" y="264"/>
                      </a:lnTo>
                      <a:lnTo>
                        <a:pt x="92" y="390"/>
                      </a:lnTo>
                      <a:lnTo>
                        <a:pt x="106" y="551"/>
                      </a:lnTo>
                      <a:lnTo>
                        <a:pt x="27" y="551"/>
                      </a:lnTo>
                      <a:lnTo>
                        <a:pt x="24" y="535"/>
                      </a:lnTo>
                      <a:lnTo>
                        <a:pt x="17" y="490"/>
                      </a:lnTo>
                      <a:lnTo>
                        <a:pt x="9" y="423"/>
                      </a:lnTo>
                      <a:lnTo>
                        <a:pt x="3" y="342"/>
                      </a:lnTo>
                      <a:lnTo>
                        <a:pt x="0" y="252"/>
                      </a:lnTo>
                      <a:lnTo>
                        <a:pt x="5" y="161"/>
                      </a:lnTo>
                      <a:lnTo>
                        <a:pt x="20" y="75"/>
                      </a:lnTo>
                      <a:lnTo>
                        <a:pt x="46" y="0"/>
                      </a:lnTo>
                      <a:lnTo>
                        <a:pt x="140" y="5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514" name="Freeform 781"/>
                <p:cNvSpPr>
                  <a:spLocks/>
                </p:cNvSpPr>
                <p:nvPr/>
              </p:nvSpPr>
              <p:spPr bwMode="auto">
                <a:xfrm>
                  <a:off x="4975" y="1569"/>
                  <a:ext cx="16" cy="62"/>
                </a:xfrm>
                <a:custGeom>
                  <a:avLst/>
                  <a:gdLst>
                    <a:gd name="T0" fmla="*/ 0 w 111"/>
                    <a:gd name="T1" fmla="*/ 0 h 437"/>
                    <a:gd name="T2" fmla="*/ 0 w 111"/>
                    <a:gd name="T3" fmla="*/ 0 h 437"/>
                    <a:gd name="T4" fmla="*/ 0 w 111"/>
                    <a:gd name="T5" fmla="*/ 0 h 437"/>
                    <a:gd name="T6" fmla="*/ 0 w 111"/>
                    <a:gd name="T7" fmla="*/ 0 h 437"/>
                    <a:gd name="T8" fmla="*/ 0 w 111"/>
                    <a:gd name="T9" fmla="*/ 0 h 437"/>
                    <a:gd name="T10" fmla="*/ 0 w 111"/>
                    <a:gd name="T11" fmla="*/ 0 h 437"/>
                    <a:gd name="T12" fmla="*/ 0 w 111"/>
                    <a:gd name="T13" fmla="*/ 0 h 437"/>
                    <a:gd name="T14" fmla="*/ 0 w 111"/>
                    <a:gd name="T15" fmla="*/ 0 h 437"/>
                    <a:gd name="T16" fmla="*/ 0 w 111"/>
                    <a:gd name="T17" fmla="*/ 0 h 437"/>
                    <a:gd name="T18" fmla="*/ 0 w 111"/>
                    <a:gd name="T19" fmla="*/ 0 h 437"/>
                    <a:gd name="T20" fmla="*/ 0 w 111"/>
                    <a:gd name="T21" fmla="*/ 0 h 437"/>
                    <a:gd name="T22" fmla="*/ 0 w 111"/>
                    <a:gd name="T23" fmla="*/ 0 h 437"/>
                    <a:gd name="T24" fmla="*/ 0 w 111"/>
                    <a:gd name="T25" fmla="*/ 0 h 437"/>
                    <a:gd name="T26" fmla="*/ 0 w 111"/>
                    <a:gd name="T27" fmla="*/ 0 h 437"/>
                    <a:gd name="T28" fmla="*/ 0 w 111"/>
                    <a:gd name="T29" fmla="*/ 0 h 437"/>
                    <a:gd name="T30" fmla="*/ 0 w 111"/>
                    <a:gd name="T31" fmla="*/ 0 h 437"/>
                    <a:gd name="T32" fmla="*/ 0 w 111"/>
                    <a:gd name="T33" fmla="*/ 0 h 437"/>
                    <a:gd name="T34" fmla="*/ 0 w 111"/>
                    <a:gd name="T35" fmla="*/ 0 h 437"/>
                    <a:gd name="T36" fmla="*/ 0 w 111"/>
                    <a:gd name="T37" fmla="*/ 0 h 437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11"/>
                    <a:gd name="T58" fmla="*/ 0 h 437"/>
                    <a:gd name="T59" fmla="*/ 111 w 111"/>
                    <a:gd name="T60" fmla="*/ 437 h 437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11" h="437">
                      <a:moveTo>
                        <a:pt x="111" y="4"/>
                      </a:moveTo>
                      <a:lnTo>
                        <a:pt x="108" y="7"/>
                      </a:lnTo>
                      <a:lnTo>
                        <a:pt x="101" y="18"/>
                      </a:lnTo>
                      <a:lnTo>
                        <a:pt x="92" y="41"/>
                      </a:lnTo>
                      <a:lnTo>
                        <a:pt x="82" y="77"/>
                      </a:lnTo>
                      <a:lnTo>
                        <a:pt x="75" y="133"/>
                      </a:lnTo>
                      <a:lnTo>
                        <a:pt x="70" y="208"/>
                      </a:lnTo>
                      <a:lnTo>
                        <a:pt x="72" y="309"/>
                      </a:lnTo>
                      <a:lnTo>
                        <a:pt x="83" y="437"/>
                      </a:lnTo>
                      <a:lnTo>
                        <a:pt x="21" y="437"/>
                      </a:lnTo>
                      <a:lnTo>
                        <a:pt x="19" y="424"/>
                      </a:lnTo>
                      <a:lnTo>
                        <a:pt x="13" y="389"/>
                      </a:lnTo>
                      <a:lnTo>
                        <a:pt x="7" y="336"/>
                      </a:lnTo>
                      <a:lnTo>
                        <a:pt x="3" y="272"/>
                      </a:lnTo>
                      <a:lnTo>
                        <a:pt x="0" y="200"/>
                      </a:lnTo>
                      <a:lnTo>
                        <a:pt x="5" y="128"/>
                      </a:lnTo>
                      <a:lnTo>
                        <a:pt x="16" y="59"/>
                      </a:lnTo>
                      <a:lnTo>
                        <a:pt x="37" y="0"/>
                      </a:lnTo>
                      <a:lnTo>
                        <a:pt x="111" y="4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515" name="Freeform 782"/>
                <p:cNvSpPr>
                  <a:spLocks/>
                </p:cNvSpPr>
                <p:nvPr/>
              </p:nvSpPr>
              <p:spPr bwMode="auto">
                <a:xfrm>
                  <a:off x="4976" y="1577"/>
                  <a:ext cx="12" cy="46"/>
                </a:xfrm>
                <a:custGeom>
                  <a:avLst/>
                  <a:gdLst>
                    <a:gd name="T0" fmla="*/ 0 w 82"/>
                    <a:gd name="T1" fmla="*/ 0 h 322"/>
                    <a:gd name="T2" fmla="*/ 0 w 82"/>
                    <a:gd name="T3" fmla="*/ 0 h 322"/>
                    <a:gd name="T4" fmla="*/ 0 w 82"/>
                    <a:gd name="T5" fmla="*/ 0 h 322"/>
                    <a:gd name="T6" fmla="*/ 0 w 82"/>
                    <a:gd name="T7" fmla="*/ 0 h 322"/>
                    <a:gd name="T8" fmla="*/ 0 w 82"/>
                    <a:gd name="T9" fmla="*/ 0 h 322"/>
                    <a:gd name="T10" fmla="*/ 0 w 82"/>
                    <a:gd name="T11" fmla="*/ 0 h 322"/>
                    <a:gd name="T12" fmla="*/ 0 w 82"/>
                    <a:gd name="T13" fmla="*/ 0 h 322"/>
                    <a:gd name="T14" fmla="*/ 0 w 82"/>
                    <a:gd name="T15" fmla="*/ 0 h 322"/>
                    <a:gd name="T16" fmla="*/ 0 w 82"/>
                    <a:gd name="T17" fmla="*/ 0 h 322"/>
                    <a:gd name="T18" fmla="*/ 0 w 82"/>
                    <a:gd name="T19" fmla="*/ 0 h 322"/>
                    <a:gd name="T20" fmla="*/ 0 w 82"/>
                    <a:gd name="T21" fmla="*/ 0 h 322"/>
                    <a:gd name="T22" fmla="*/ 0 w 82"/>
                    <a:gd name="T23" fmla="*/ 0 h 322"/>
                    <a:gd name="T24" fmla="*/ 0 w 82"/>
                    <a:gd name="T25" fmla="*/ 0 h 322"/>
                    <a:gd name="T26" fmla="*/ 0 w 82"/>
                    <a:gd name="T27" fmla="*/ 0 h 322"/>
                    <a:gd name="T28" fmla="*/ 0 w 82"/>
                    <a:gd name="T29" fmla="*/ 0 h 322"/>
                    <a:gd name="T30" fmla="*/ 0 w 82"/>
                    <a:gd name="T31" fmla="*/ 0 h 322"/>
                    <a:gd name="T32" fmla="*/ 0 w 82"/>
                    <a:gd name="T33" fmla="*/ 0 h 322"/>
                    <a:gd name="T34" fmla="*/ 0 w 82"/>
                    <a:gd name="T35" fmla="*/ 0 h 322"/>
                    <a:gd name="T36" fmla="*/ 0 w 82"/>
                    <a:gd name="T37" fmla="*/ 0 h 322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82"/>
                    <a:gd name="T58" fmla="*/ 0 h 322"/>
                    <a:gd name="T59" fmla="*/ 82 w 82"/>
                    <a:gd name="T60" fmla="*/ 322 h 322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82" h="322">
                      <a:moveTo>
                        <a:pt x="82" y="3"/>
                      </a:moveTo>
                      <a:lnTo>
                        <a:pt x="79" y="5"/>
                      </a:lnTo>
                      <a:lnTo>
                        <a:pt x="75" y="13"/>
                      </a:lnTo>
                      <a:lnTo>
                        <a:pt x="67" y="30"/>
                      </a:lnTo>
                      <a:lnTo>
                        <a:pt x="60" y="57"/>
                      </a:lnTo>
                      <a:lnTo>
                        <a:pt x="54" y="98"/>
                      </a:lnTo>
                      <a:lnTo>
                        <a:pt x="52" y="154"/>
                      </a:lnTo>
                      <a:lnTo>
                        <a:pt x="53" y="228"/>
                      </a:lnTo>
                      <a:lnTo>
                        <a:pt x="61" y="322"/>
                      </a:lnTo>
                      <a:lnTo>
                        <a:pt x="15" y="322"/>
                      </a:lnTo>
                      <a:lnTo>
                        <a:pt x="14" y="313"/>
                      </a:lnTo>
                      <a:lnTo>
                        <a:pt x="9" y="287"/>
                      </a:lnTo>
                      <a:lnTo>
                        <a:pt x="5" y="247"/>
                      </a:lnTo>
                      <a:lnTo>
                        <a:pt x="1" y="200"/>
                      </a:lnTo>
                      <a:lnTo>
                        <a:pt x="0" y="147"/>
                      </a:lnTo>
                      <a:lnTo>
                        <a:pt x="3" y="95"/>
                      </a:lnTo>
                      <a:lnTo>
                        <a:pt x="11" y="44"/>
                      </a:lnTo>
                      <a:lnTo>
                        <a:pt x="27" y="0"/>
                      </a:lnTo>
                      <a:lnTo>
                        <a:pt x="82" y="3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516" name="Rectangle 783"/>
                <p:cNvSpPr>
                  <a:spLocks noChangeArrowheads="1"/>
                </p:cNvSpPr>
                <p:nvPr/>
              </p:nvSpPr>
              <p:spPr bwMode="auto">
                <a:xfrm>
                  <a:off x="4824" y="1565"/>
                  <a:ext cx="4" cy="146"/>
                </a:xfrm>
                <a:prstGeom prst="rect">
                  <a:avLst/>
                </a:prstGeom>
                <a:solidFill>
                  <a:srgbClr val="DDDD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charset="0"/>
                    <a:buChar char="r"/>
                    <a:defRPr sz="28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75000"/>
                    <a:buFont typeface="ZapfDingbats" charset="0"/>
                    <a:buChar char="m"/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58517" name="Freeform 784"/>
                <p:cNvSpPr>
                  <a:spLocks/>
                </p:cNvSpPr>
                <p:nvPr/>
              </p:nvSpPr>
              <p:spPr bwMode="auto">
                <a:xfrm>
                  <a:off x="4876" y="1563"/>
                  <a:ext cx="57" cy="67"/>
                </a:xfrm>
                <a:custGeom>
                  <a:avLst/>
                  <a:gdLst>
                    <a:gd name="T0" fmla="*/ 0 w 398"/>
                    <a:gd name="T1" fmla="*/ 0 h 469"/>
                    <a:gd name="T2" fmla="*/ 0 w 398"/>
                    <a:gd name="T3" fmla="*/ 0 h 469"/>
                    <a:gd name="T4" fmla="*/ 0 w 398"/>
                    <a:gd name="T5" fmla="*/ 0 h 469"/>
                    <a:gd name="T6" fmla="*/ 0 w 398"/>
                    <a:gd name="T7" fmla="*/ 0 h 469"/>
                    <a:gd name="T8" fmla="*/ 0 w 398"/>
                    <a:gd name="T9" fmla="*/ 0 h 469"/>
                    <a:gd name="T10" fmla="*/ 0 w 398"/>
                    <a:gd name="T11" fmla="*/ 0 h 469"/>
                    <a:gd name="T12" fmla="*/ 0 w 398"/>
                    <a:gd name="T13" fmla="*/ 0 h 469"/>
                    <a:gd name="T14" fmla="*/ 0 w 398"/>
                    <a:gd name="T15" fmla="*/ 0 h 469"/>
                    <a:gd name="T16" fmla="*/ 0 w 398"/>
                    <a:gd name="T17" fmla="*/ 0 h 469"/>
                    <a:gd name="T18" fmla="*/ 0 w 398"/>
                    <a:gd name="T19" fmla="*/ 0 h 469"/>
                    <a:gd name="T20" fmla="*/ 0 w 398"/>
                    <a:gd name="T21" fmla="*/ 0 h 469"/>
                    <a:gd name="T22" fmla="*/ 0 w 398"/>
                    <a:gd name="T23" fmla="*/ 0 h 469"/>
                    <a:gd name="T24" fmla="*/ 0 w 398"/>
                    <a:gd name="T25" fmla="*/ 0 h 469"/>
                    <a:gd name="T26" fmla="*/ 0 w 398"/>
                    <a:gd name="T27" fmla="*/ 0 h 469"/>
                    <a:gd name="T28" fmla="*/ 0 w 398"/>
                    <a:gd name="T29" fmla="*/ 0 h 469"/>
                    <a:gd name="T30" fmla="*/ 0 w 398"/>
                    <a:gd name="T31" fmla="*/ 0 h 469"/>
                    <a:gd name="T32" fmla="*/ 0 w 398"/>
                    <a:gd name="T33" fmla="*/ 0 h 469"/>
                    <a:gd name="T34" fmla="*/ 0 w 398"/>
                    <a:gd name="T35" fmla="*/ 0 h 469"/>
                    <a:gd name="T36" fmla="*/ 0 w 398"/>
                    <a:gd name="T37" fmla="*/ 0 h 469"/>
                    <a:gd name="T38" fmla="*/ 0 w 398"/>
                    <a:gd name="T39" fmla="*/ 0 h 469"/>
                    <a:gd name="T40" fmla="*/ 0 w 398"/>
                    <a:gd name="T41" fmla="*/ 0 h 469"/>
                    <a:gd name="T42" fmla="*/ 0 w 398"/>
                    <a:gd name="T43" fmla="*/ 0 h 469"/>
                    <a:gd name="T44" fmla="*/ 0 w 398"/>
                    <a:gd name="T45" fmla="*/ 0 h 469"/>
                    <a:gd name="T46" fmla="*/ 0 w 398"/>
                    <a:gd name="T47" fmla="*/ 0 h 469"/>
                    <a:gd name="T48" fmla="*/ 0 w 398"/>
                    <a:gd name="T49" fmla="*/ 0 h 469"/>
                    <a:gd name="T50" fmla="*/ 0 w 398"/>
                    <a:gd name="T51" fmla="*/ 0 h 469"/>
                    <a:gd name="T52" fmla="*/ 0 w 398"/>
                    <a:gd name="T53" fmla="*/ 0 h 469"/>
                    <a:gd name="T54" fmla="*/ 0 w 398"/>
                    <a:gd name="T55" fmla="*/ 0 h 469"/>
                    <a:gd name="T56" fmla="*/ 0 w 398"/>
                    <a:gd name="T57" fmla="*/ 0 h 469"/>
                    <a:gd name="T58" fmla="*/ 0 w 398"/>
                    <a:gd name="T59" fmla="*/ 0 h 469"/>
                    <a:gd name="T60" fmla="*/ 0 w 398"/>
                    <a:gd name="T61" fmla="*/ 0 h 469"/>
                    <a:gd name="T62" fmla="*/ 0 w 398"/>
                    <a:gd name="T63" fmla="*/ 0 h 469"/>
                    <a:gd name="T64" fmla="*/ 0 w 398"/>
                    <a:gd name="T65" fmla="*/ 0 h 469"/>
                    <a:gd name="T66" fmla="*/ 0 w 398"/>
                    <a:gd name="T67" fmla="*/ 0 h 469"/>
                    <a:gd name="T68" fmla="*/ 0 w 398"/>
                    <a:gd name="T69" fmla="*/ 0 h 469"/>
                    <a:gd name="T70" fmla="*/ 0 w 398"/>
                    <a:gd name="T71" fmla="*/ 0 h 469"/>
                    <a:gd name="T72" fmla="*/ 0 w 398"/>
                    <a:gd name="T73" fmla="*/ 0 h 469"/>
                    <a:gd name="T74" fmla="*/ 0 w 398"/>
                    <a:gd name="T75" fmla="*/ 0 h 469"/>
                    <a:gd name="T76" fmla="*/ 0 w 398"/>
                    <a:gd name="T77" fmla="*/ 0 h 469"/>
                    <a:gd name="T78" fmla="*/ 0 w 398"/>
                    <a:gd name="T79" fmla="*/ 0 h 469"/>
                    <a:gd name="T80" fmla="*/ 0 w 398"/>
                    <a:gd name="T81" fmla="*/ 0 h 469"/>
                    <a:gd name="T82" fmla="*/ 0 w 398"/>
                    <a:gd name="T83" fmla="*/ 0 h 469"/>
                    <a:gd name="T84" fmla="*/ 0 w 398"/>
                    <a:gd name="T85" fmla="*/ 0 h 469"/>
                    <a:gd name="T86" fmla="*/ 0 w 398"/>
                    <a:gd name="T87" fmla="*/ 0 h 469"/>
                    <a:gd name="T88" fmla="*/ 0 w 398"/>
                    <a:gd name="T89" fmla="*/ 0 h 469"/>
                    <a:gd name="T90" fmla="*/ 0 w 398"/>
                    <a:gd name="T91" fmla="*/ 0 h 469"/>
                    <a:gd name="T92" fmla="*/ 0 w 398"/>
                    <a:gd name="T93" fmla="*/ 0 h 469"/>
                    <a:gd name="T94" fmla="*/ 0 w 398"/>
                    <a:gd name="T95" fmla="*/ 0 h 469"/>
                    <a:gd name="T96" fmla="*/ 0 w 398"/>
                    <a:gd name="T97" fmla="*/ 0 h 469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w 398"/>
                    <a:gd name="T148" fmla="*/ 0 h 469"/>
                    <a:gd name="T149" fmla="*/ 398 w 398"/>
                    <a:gd name="T150" fmla="*/ 469 h 469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T147" t="T148" r="T149" b="T150"/>
                  <a:pathLst>
                    <a:path w="398" h="469">
                      <a:moveTo>
                        <a:pt x="37" y="44"/>
                      </a:moveTo>
                      <a:lnTo>
                        <a:pt x="33" y="53"/>
                      </a:lnTo>
                      <a:lnTo>
                        <a:pt x="27" y="79"/>
                      </a:lnTo>
                      <a:lnTo>
                        <a:pt x="17" y="120"/>
                      </a:lnTo>
                      <a:lnTo>
                        <a:pt x="8" y="174"/>
                      </a:lnTo>
                      <a:lnTo>
                        <a:pt x="1" y="238"/>
                      </a:lnTo>
                      <a:lnTo>
                        <a:pt x="0" y="309"/>
                      </a:lnTo>
                      <a:lnTo>
                        <a:pt x="7" y="387"/>
                      </a:lnTo>
                      <a:lnTo>
                        <a:pt x="24" y="469"/>
                      </a:lnTo>
                      <a:lnTo>
                        <a:pt x="24" y="466"/>
                      </a:lnTo>
                      <a:lnTo>
                        <a:pt x="24" y="455"/>
                      </a:lnTo>
                      <a:lnTo>
                        <a:pt x="24" y="438"/>
                      </a:lnTo>
                      <a:lnTo>
                        <a:pt x="24" y="417"/>
                      </a:lnTo>
                      <a:lnTo>
                        <a:pt x="27" y="391"/>
                      </a:lnTo>
                      <a:lnTo>
                        <a:pt x="30" y="363"/>
                      </a:lnTo>
                      <a:lnTo>
                        <a:pt x="35" y="332"/>
                      </a:lnTo>
                      <a:lnTo>
                        <a:pt x="41" y="300"/>
                      </a:lnTo>
                      <a:lnTo>
                        <a:pt x="52" y="268"/>
                      </a:lnTo>
                      <a:lnTo>
                        <a:pt x="64" y="237"/>
                      </a:lnTo>
                      <a:lnTo>
                        <a:pt x="79" y="207"/>
                      </a:lnTo>
                      <a:lnTo>
                        <a:pt x="99" y="179"/>
                      </a:lnTo>
                      <a:lnTo>
                        <a:pt x="123" y="155"/>
                      </a:lnTo>
                      <a:lnTo>
                        <a:pt x="150" y="136"/>
                      </a:lnTo>
                      <a:lnTo>
                        <a:pt x="183" y="122"/>
                      </a:lnTo>
                      <a:lnTo>
                        <a:pt x="221" y="114"/>
                      </a:lnTo>
                      <a:lnTo>
                        <a:pt x="223" y="112"/>
                      </a:lnTo>
                      <a:lnTo>
                        <a:pt x="230" y="107"/>
                      </a:lnTo>
                      <a:lnTo>
                        <a:pt x="242" y="99"/>
                      </a:lnTo>
                      <a:lnTo>
                        <a:pt x="260" y="88"/>
                      </a:lnTo>
                      <a:lnTo>
                        <a:pt x="284" y="74"/>
                      </a:lnTo>
                      <a:lnTo>
                        <a:pt x="315" y="58"/>
                      </a:lnTo>
                      <a:lnTo>
                        <a:pt x="352" y="39"/>
                      </a:lnTo>
                      <a:lnTo>
                        <a:pt x="398" y="19"/>
                      </a:lnTo>
                      <a:lnTo>
                        <a:pt x="396" y="17"/>
                      </a:lnTo>
                      <a:lnTo>
                        <a:pt x="389" y="16"/>
                      </a:lnTo>
                      <a:lnTo>
                        <a:pt x="379" y="14"/>
                      </a:lnTo>
                      <a:lnTo>
                        <a:pt x="364" y="12"/>
                      </a:lnTo>
                      <a:lnTo>
                        <a:pt x="347" y="8"/>
                      </a:lnTo>
                      <a:lnTo>
                        <a:pt x="326" y="6"/>
                      </a:lnTo>
                      <a:lnTo>
                        <a:pt x="302" y="4"/>
                      </a:lnTo>
                      <a:lnTo>
                        <a:pt x="277" y="1"/>
                      </a:lnTo>
                      <a:lnTo>
                        <a:pt x="250" y="0"/>
                      </a:lnTo>
                      <a:lnTo>
                        <a:pt x="221" y="1"/>
                      </a:lnTo>
                      <a:lnTo>
                        <a:pt x="191" y="3"/>
                      </a:lnTo>
                      <a:lnTo>
                        <a:pt x="160" y="6"/>
                      </a:lnTo>
                      <a:lnTo>
                        <a:pt x="129" y="12"/>
                      </a:lnTo>
                      <a:lnTo>
                        <a:pt x="97" y="20"/>
                      </a:lnTo>
                      <a:lnTo>
                        <a:pt x="67" y="30"/>
                      </a:lnTo>
                      <a:lnTo>
                        <a:pt x="37" y="44"/>
                      </a:lnTo>
                      <a:close/>
                    </a:path>
                  </a:pathLst>
                </a:custGeom>
                <a:solidFill>
                  <a:srgbClr val="9999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518" name="Freeform 785"/>
                <p:cNvSpPr>
                  <a:spLocks/>
                </p:cNvSpPr>
                <p:nvPr/>
              </p:nvSpPr>
              <p:spPr bwMode="auto">
                <a:xfrm>
                  <a:off x="4797" y="1613"/>
                  <a:ext cx="46" cy="13"/>
                </a:xfrm>
                <a:custGeom>
                  <a:avLst/>
                  <a:gdLst>
                    <a:gd name="T0" fmla="*/ 0 w 325"/>
                    <a:gd name="T1" fmla="*/ 0 h 89"/>
                    <a:gd name="T2" fmla="*/ 0 w 325"/>
                    <a:gd name="T3" fmla="*/ 0 h 89"/>
                    <a:gd name="T4" fmla="*/ 0 w 325"/>
                    <a:gd name="T5" fmla="*/ 0 h 89"/>
                    <a:gd name="T6" fmla="*/ 0 w 325"/>
                    <a:gd name="T7" fmla="*/ 0 h 89"/>
                    <a:gd name="T8" fmla="*/ 0 w 325"/>
                    <a:gd name="T9" fmla="*/ 0 h 89"/>
                    <a:gd name="T10" fmla="*/ 0 w 325"/>
                    <a:gd name="T11" fmla="*/ 0 h 89"/>
                    <a:gd name="T12" fmla="*/ 0 w 325"/>
                    <a:gd name="T13" fmla="*/ 0 h 89"/>
                    <a:gd name="T14" fmla="*/ 0 w 325"/>
                    <a:gd name="T15" fmla="*/ 0 h 89"/>
                    <a:gd name="T16" fmla="*/ 0 w 325"/>
                    <a:gd name="T17" fmla="*/ 0 h 89"/>
                    <a:gd name="T18" fmla="*/ 0 w 325"/>
                    <a:gd name="T19" fmla="*/ 0 h 89"/>
                    <a:gd name="T20" fmla="*/ 0 w 325"/>
                    <a:gd name="T21" fmla="*/ 0 h 89"/>
                    <a:gd name="T22" fmla="*/ 0 w 325"/>
                    <a:gd name="T23" fmla="*/ 0 h 89"/>
                    <a:gd name="T24" fmla="*/ 0 w 325"/>
                    <a:gd name="T25" fmla="*/ 0 h 89"/>
                    <a:gd name="T26" fmla="*/ 0 w 325"/>
                    <a:gd name="T27" fmla="*/ 0 h 89"/>
                    <a:gd name="T28" fmla="*/ 0 w 325"/>
                    <a:gd name="T29" fmla="*/ 0 h 89"/>
                    <a:gd name="T30" fmla="*/ 0 w 325"/>
                    <a:gd name="T31" fmla="*/ 0 h 89"/>
                    <a:gd name="T32" fmla="*/ 0 w 325"/>
                    <a:gd name="T33" fmla="*/ 0 h 89"/>
                    <a:gd name="T34" fmla="*/ 0 w 325"/>
                    <a:gd name="T35" fmla="*/ 0 h 89"/>
                    <a:gd name="T36" fmla="*/ 0 w 325"/>
                    <a:gd name="T37" fmla="*/ 0 h 89"/>
                    <a:gd name="T38" fmla="*/ 0 w 325"/>
                    <a:gd name="T39" fmla="*/ 0 h 89"/>
                    <a:gd name="T40" fmla="*/ 0 w 325"/>
                    <a:gd name="T41" fmla="*/ 0 h 89"/>
                    <a:gd name="T42" fmla="*/ 0 w 325"/>
                    <a:gd name="T43" fmla="*/ 0 h 89"/>
                    <a:gd name="T44" fmla="*/ 0 w 325"/>
                    <a:gd name="T45" fmla="*/ 0 h 89"/>
                    <a:gd name="T46" fmla="*/ 0 w 325"/>
                    <a:gd name="T47" fmla="*/ 0 h 89"/>
                    <a:gd name="T48" fmla="*/ 0 w 325"/>
                    <a:gd name="T49" fmla="*/ 0 h 89"/>
                    <a:gd name="T50" fmla="*/ 0 w 325"/>
                    <a:gd name="T51" fmla="*/ 0 h 89"/>
                    <a:gd name="T52" fmla="*/ 0 w 325"/>
                    <a:gd name="T53" fmla="*/ 0 h 89"/>
                    <a:gd name="T54" fmla="*/ 0 w 325"/>
                    <a:gd name="T55" fmla="*/ 0 h 89"/>
                    <a:gd name="T56" fmla="*/ 0 w 325"/>
                    <a:gd name="T57" fmla="*/ 0 h 89"/>
                    <a:gd name="T58" fmla="*/ 0 w 325"/>
                    <a:gd name="T59" fmla="*/ 0 h 89"/>
                    <a:gd name="T60" fmla="*/ 0 w 325"/>
                    <a:gd name="T61" fmla="*/ 0 h 89"/>
                    <a:gd name="T62" fmla="*/ 0 w 325"/>
                    <a:gd name="T63" fmla="*/ 0 h 89"/>
                    <a:gd name="T64" fmla="*/ 0 w 325"/>
                    <a:gd name="T65" fmla="*/ 0 h 89"/>
                    <a:gd name="T66" fmla="*/ 0 w 325"/>
                    <a:gd name="T67" fmla="*/ 0 h 89"/>
                    <a:gd name="T68" fmla="*/ 0 w 325"/>
                    <a:gd name="T69" fmla="*/ 0 h 89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325"/>
                    <a:gd name="T106" fmla="*/ 0 h 89"/>
                    <a:gd name="T107" fmla="*/ 325 w 325"/>
                    <a:gd name="T108" fmla="*/ 89 h 89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325" h="89">
                      <a:moveTo>
                        <a:pt x="0" y="57"/>
                      </a:moveTo>
                      <a:lnTo>
                        <a:pt x="0" y="55"/>
                      </a:lnTo>
                      <a:lnTo>
                        <a:pt x="2" y="52"/>
                      </a:lnTo>
                      <a:lnTo>
                        <a:pt x="6" y="47"/>
                      </a:lnTo>
                      <a:lnTo>
                        <a:pt x="12" y="41"/>
                      </a:lnTo>
                      <a:lnTo>
                        <a:pt x="20" y="34"/>
                      </a:lnTo>
                      <a:lnTo>
                        <a:pt x="29" y="27"/>
                      </a:lnTo>
                      <a:lnTo>
                        <a:pt x="41" y="20"/>
                      </a:lnTo>
                      <a:lnTo>
                        <a:pt x="57" y="13"/>
                      </a:lnTo>
                      <a:lnTo>
                        <a:pt x="77" y="7"/>
                      </a:lnTo>
                      <a:lnTo>
                        <a:pt x="98" y="3"/>
                      </a:lnTo>
                      <a:lnTo>
                        <a:pt x="126" y="0"/>
                      </a:lnTo>
                      <a:lnTo>
                        <a:pt x="156" y="0"/>
                      </a:lnTo>
                      <a:lnTo>
                        <a:pt x="191" y="3"/>
                      </a:lnTo>
                      <a:lnTo>
                        <a:pt x="230" y="8"/>
                      </a:lnTo>
                      <a:lnTo>
                        <a:pt x="275" y="18"/>
                      </a:lnTo>
                      <a:lnTo>
                        <a:pt x="325" y="31"/>
                      </a:lnTo>
                      <a:lnTo>
                        <a:pt x="318" y="51"/>
                      </a:lnTo>
                      <a:lnTo>
                        <a:pt x="316" y="50"/>
                      </a:lnTo>
                      <a:lnTo>
                        <a:pt x="308" y="47"/>
                      </a:lnTo>
                      <a:lnTo>
                        <a:pt x="295" y="44"/>
                      </a:lnTo>
                      <a:lnTo>
                        <a:pt x="279" y="39"/>
                      </a:lnTo>
                      <a:lnTo>
                        <a:pt x="260" y="35"/>
                      </a:lnTo>
                      <a:lnTo>
                        <a:pt x="238" y="30"/>
                      </a:lnTo>
                      <a:lnTo>
                        <a:pt x="214" y="27"/>
                      </a:lnTo>
                      <a:lnTo>
                        <a:pt x="188" y="24"/>
                      </a:lnTo>
                      <a:lnTo>
                        <a:pt x="161" y="23"/>
                      </a:lnTo>
                      <a:lnTo>
                        <a:pt x="134" y="23"/>
                      </a:lnTo>
                      <a:lnTo>
                        <a:pt x="108" y="26"/>
                      </a:lnTo>
                      <a:lnTo>
                        <a:pt x="82" y="31"/>
                      </a:lnTo>
                      <a:lnTo>
                        <a:pt x="58" y="41"/>
                      </a:lnTo>
                      <a:lnTo>
                        <a:pt x="36" y="52"/>
                      </a:lnTo>
                      <a:lnTo>
                        <a:pt x="16" y="68"/>
                      </a:lnTo>
                      <a:lnTo>
                        <a:pt x="0" y="89"/>
                      </a:lnTo>
                      <a:lnTo>
                        <a:pt x="0" y="5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519" name="Freeform 786"/>
                <p:cNvSpPr>
                  <a:spLocks/>
                </p:cNvSpPr>
                <p:nvPr/>
              </p:nvSpPr>
              <p:spPr bwMode="auto">
                <a:xfrm>
                  <a:off x="4797" y="1583"/>
                  <a:ext cx="46" cy="13"/>
                </a:xfrm>
                <a:custGeom>
                  <a:avLst/>
                  <a:gdLst>
                    <a:gd name="T0" fmla="*/ 0 w 325"/>
                    <a:gd name="T1" fmla="*/ 0 h 89"/>
                    <a:gd name="T2" fmla="*/ 0 w 325"/>
                    <a:gd name="T3" fmla="*/ 0 h 89"/>
                    <a:gd name="T4" fmla="*/ 0 w 325"/>
                    <a:gd name="T5" fmla="*/ 0 h 89"/>
                    <a:gd name="T6" fmla="*/ 0 w 325"/>
                    <a:gd name="T7" fmla="*/ 0 h 89"/>
                    <a:gd name="T8" fmla="*/ 0 w 325"/>
                    <a:gd name="T9" fmla="*/ 0 h 89"/>
                    <a:gd name="T10" fmla="*/ 0 w 325"/>
                    <a:gd name="T11" fmla="*/ 0 h 89"/>
                    <a:gd name="T12" fmla="*/ 0 w 325"/>
                    <a:gd name="T13" fmla="*/ 0 h 89"/>
                    <a:gd name="T14" fmla="*/ 0 w 325"/>
                    <a:gd name="T15" fmla="*/ 0 h 89"/>
                    <a:gd name="T16" fmla="*/ 0 w 325"/>
                    <a:gd name="T17" fmla="*/ 0 h 89"/>
                    <a:gd name="T18" fmla="*/ 0 w 325"/>
                    <a:gd name="T19" fmla="*/ 0 h 89"/>
                    <a:gd name="T20" fmla="*/ 0 w 325"/>
                    <a:gd name="T21" fmla="*/ 0 h 89"/>
                    <a:gd name="T22" fmla="*/ 0 w 325"/>
                    <a:gd name="T23" fmla="*/ 0 h 89"/>
                    <a:gd name="T24" fmla="*/ 0 w 325"/>
                    <a:gd name="T25" fmla="*/ 0 h 89"/>
                    <a:gd name="T26" fmla="*/ 0 w 325"/>
                    <a:gd name="T27" fmla="*/ 0 h 89"/>
                    <a:gd name="T28" fmla="*/ 0 w 325"/>
                    <a:gd name="T29" fmla="*/ 0 h 89"/>
                    <a:gd name="T30" fmla="*/ 0 w 325"/>
                    <a:gd name="T31" fmla="*/ 0 h 89"/>
                    <a:gd name="T32" fmla="*/ 0 w 325"/>
                    <a:gd name="T33" fmla="*/ 0 h 89"/>
                    <a:gd name="T34" fmla="*/ 0 w 325"/>
                    <a:gd name="T35" fmla="*/ 0 h 89"/>
                    <a:gd name="T36" fmla="*/ 0 w 325"/>
                    <a:gd name="T37" fmla="*/ 0 h 89"/>
                    <a:gd name="T38" fmla="*/ 0 w 325"/>
                    <a:gd name="T39" fmla="*/ 0 h 89"/>
                    <a:gd name="T40" fmla="*/ 0 w 325"/>
                    <a:gd name="T41" fmla="*/ 0 h 89"/>
                    <a:gd name="T42" fmla="*/ 0 w 325"/>
                    <a:gd name="T43" fmla="*/ 0 h 89"/>
                    <a:gd name="T44" fmla="*/ 0 w 325"/>
                    <a:gd name="T45" fmla="*/ 0 h 89"/>
                    <a:gd name="T46" fmla="*/ 0 w 325"/>
                    <a:gd name="T47" fmla="*/ 0 h 89"/>
                    <a:gd name="T48" fmla="*/ 0 w 325"/>
                    <a:gd name="T49" fmla="*/ 0 h 89"/>
                    <a:gd name="T50" fmla="*/ 0 w 325"/>
                    <a:gd name="T51" fmla="*/ 0 h 89"/>
                    <a:gd name="T52" fmla="*/ 0 w 325"/>
                    <a:gd name="T53" fmla="*/ 0 h 89"/>
                    <a:gd name="T54" fmla="*/ 0 w 325"/>
                    <a:gd name="T55" fmla="*/ 0 h 89"/>
                    <a:gd name="T56" fmla="*/ 0 w 325"/>
                    <a:gd name="T57" fmla="*/ 0 h 89"/>
                    <a:gd name="T58" fmla="*/ 0 w 325"/>
                    <a:gd name="T59" fmla="*/ 0 h 89"/>
                    <a:gd name="T60" fmla="*/ 0 w 325"/>
                    <a:gd name="T61" fmla="*/ 0 h 89"/>
                    <a:gd name="T62" fmla="*/ 0 w 325"/>
                    <a:gd name="T63" fmla="*/ 0 h 89"/>
                    <a:gd name="T64" fmla="*/ 0 w 325"/>
                    <a:gd name="T65" fmla="*/ 0 h 89"/>
                    <a:gd name="T66" fmla="*/ 0 w 325"/>
                    <a:gd name="T67" fmla="*/ 0 h 89"/>
                    <a:gd name="T68" fmla="*/ 0 w 325"/>
                    <a:gd name="T69" fmla="*/ 0 h 89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325"/>
                    <a:gd name="T106" fmla="*/ 0 h 89"/>
                    <a:gd name="T107" fmla="*/ 325 w 325"/>
                    <a:gd name="T108" fmla="*/ 89 h 89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325" h="89">
                      <a:moveTo>
                        <a:pt x="0" y="56"/>
                      </a:moveTo>
                      <a:lnTo>
                        <a:pt x="0" y="55"/>
                      </a:lnTo>
                      <a:lnTo>
                        <a:pt x="2" y="52"/>
                      </a:lnTo>
                      <a:lnTo>
                        <a:pt x="6" y="47"/>
                      </a:lnTo>
                      <a:lnTo>
                        <a:pt x="12" y="40"/>
                      </a:lnTo>
                      <a:lnTo>
                        <a:pt x="20" y="33"/>
                      </a:lnTo>
                      <a:lnTo>
                        <a:pt x="29" y="27"/>
                      </a:lnTo>
                      <a:lnTo>
                        <a:pt x="41" y="18"/>
                      </a:lnTo>
                      <a:lnTo>
                        <a:pt x="57" y="13"/>
                      </a:lnTo>
                      <a:lnTo>
                        <a:pt x="77" y="7"/>
                      </a:lnTo>
                      <a:lnTo>
                        <a:pt x="98" y="2"/>
                      </a:lnTo>
                      <a:lnTo>
                        <a:pt x="126" y="0"/>
                      </a:lnTo>
                      <a:lnTo>
                        <a:pt x="156" y="0"/>
                      </a:lnTo>
                      <a:lnTo>
                        <a:pt x="191" y="2"/>
                      </a:lnTo>
                      <a:lnTo>
                        <a:pt x="230" y="8"/>
                      </a:lnTo>
                      <a:lnTo>
                        <a:pt x="275" y="17"/>
                      </a:lnTo>
                      <a:lnTo>
                        <a:pt x="325" y="31"/>
                      </a:lnTo>
                      <a:lnTo>
                        <a:pt x="318" y="49"/>
                      </a:lnTo>
                      <a:lnTo>
                        <a:pt x="316" y="48"/>
                      </a:lnTo>
                      <a:lnTo>
                        <a:pt x="308" y="46"/>
                      </a:lnTo>
                      <a:lnTo>
                        <a:pt x="295" y="43"/>
                      </a:lnTo>
                      <a:lnTo>
                        <a:pt x="279" y="38"/>
                      </a:lnTo>
                      <a:lnTo>
                        <a:pt x="260" y="35"/>
                      </a:lnTo>
                      <a:lnTo>
                        <a:pt x="238" y="30"/>
                      </a:lnTo>
                      <a:lnTo>
                        <a:pt x="214" y="27"/>
                      </a:lnTo>
                      <a:lnTo>
                        <a:pt x="188" y="23"/>
                      </a:lnTo>
                      <a:lnTo>
                        <a:pt x="161" y="22"/>
                      </a:lnTo>
                      <a:lnTo>
                        <a:pt x="134" y="23"/>
                      </a:lnTo>
                      <a:lnTo>
                        <a:pt x="108" y="25"/>
                      </a:lnTo>
                      <a:lnTo>
                        <a:pt x="82" y="31"/>
                      </a:lnTo>
                      <a:lnTo>
                        <a:pt x="58" y="40"/>
                      </a:lnTo>
                      <a:lnTo>
                        <a:pt x="36" y="52"/>
                      </a:lnTo>
                      <a:lnTo>
                        <a:pt x="16" y="68"/>
                      </a:lnTo>
                      <a:lnTo>
                        <a:pt x="0" y="89"/>
                      </a:lnTo>
                      <a:lnTo>
                        <a:pt x="0" y="5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520" name="Freeform 787"/>
                <p:cNvSpPr>
                  <a:spLocks/>
                </p:cNvSpPr>
                <p:nvPr/>
              </p:nvSpPr>
              <p:spPr bwMode="auto">
                <a:xfrm>
                  <a:off x="4841" y="1568"/>
                  <a:ext cx="75" cy="139"/>
                </a:xfrm>
                <a:custGeom>
                  <a:avLst/>
                  <a:gdLst>
                    <a:gd name="T0" fmla="*/ 0 w 528"/>
                    <a:gd name="T1" fmla="*/ 0 h 975"/>
                    <a:gd name="T2" fmla="*/ 0 w 528"/>
                    <a:gd name="T3" fmla="*/ 0 h 975"/>
                    <a:gd name="T4" fmla="*/ 0 w 528"/>
                    <a:gd name="T5" fmla="*/ 0 h 975"/>
                    <a:gd name="T6" fmla="*/ 0 w 528"/>
                    <a:gd name="T7" fmla="*/ 0 h 975"/>
                    <a:gd name="T8" fmla="*/ 0 w 528"/>
                    <a:gd name="T9" fmla="*/ 0 h 975"/>
                    <a:gd name="T10" fmla="*/ 0 w 528"/>
                    <a:gd name="T11" fmla="*/ 0 h 975"/>
                    <a:gd name="T12" fmla="*/ 0 w 528"/>
                    <a:gd name="T13" fmla="*/ 0 h 975"/>
                    <a:gd name="T14" fmla="*/ 0 w 528"/>
                    <a:gd name="T15" fmla="*/ 0 h 975"/>
                    <a:gd name="T16" fmla="*/ 0 w 528"/>
                    <a:gd name="T17" fmla="*/ 0 h 975"/>
                    <a:gd name="T18" fmla="*/ 0 w 528"/>
                    <a:gd name="T19" fmla="*/ 0 h 975"/>
                    <a:gd name="T20" fmla="*/ 0 w 528"/>
                    <a:gd name="T21" fmla="*/ 0 h 975"/>
                    <a:gd name="T22" fmla="*/ 0 w 528"/>
                    <a:gd name="T23" fmla="*/ 0 h 975"/>
                    <a:gd name="T24" fmla="*/ 0 w 528"/>
                    <a:gd name="T25" fmla="*/ 0 h 975"/>
                    <a:gd name="T26" fmla="*/ 0 w 528"/>
                    <a:gd name="T27" fmla="*/ 0 h 975"/>
                    <a:gd name="T28" fmla="*/ 0 w 528"/>
                    <a:gd name="T29" fmla="*/ 0 h 975"/>
                    <a:gd name="T30" fmla="*/ 0 w 528"/>
                    <a:gd name="T31" fmla="*/ 0 h 975"/>
                    <a:gd name="T32" fmla="*/ 0 w 528"/>
                    <a:gd name="T33" fmla="*/ 0 h 975"/>
                    <a:gd name="T34" fmla="*/ 0 w 528"/>
                    <a:gd name="T35" fmla="*/ 0 h 975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528"/>
                    <a:gd name="T55" fmla="*/ 0 h 975"/>
                    <a:gd name="T56" fmla="*/ 528 w 528"/>
                    <a:gd name="T57" fmla="*/ 975 h 975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528" h="975">
                      <a:moveTo>
                        <a:pt x="0" y="0"/>
                      </a:moveTo>
                      <a:lnTo>
                        <a:pt x="0" y="943"/>
                      </a:lnTo>
                      <a:lnTo>
                        <a:pt x="159" y="975"/>
                      </a:lnTo>
                      <a:lnTo>
                        <a:pt x="152" y="848"/>
                      </a:lnTo>
                      <a:lnTo>
                        <a:pt x="528" y="905"/>
                      </a:lnTo>
                      <a:lnTo>
                        <a:pt x="521" y="855"/>
                      </a:lnTo>
                      <a:lnTo>
                        <a:pt x="261" y="822"/>
                      </a:lnTo>
                      <a:lnTo>
                        <a:pt x="254" y="713"/>
                      </a:lnTo>
                      <a:lnTo>
                        <a:pt x="77" y="713"/>
                      </a:lnTo>
                      <a:lnTo>
                        <a:pt x="72" y="699"/>
                      </a:lnTo>
                      <a:lnTo>
                        <a:pt x="60" y="659"/>
                      </a:lnTo>
                      <a:lnTo>
                        <a:pt x="44" y="595"/>
                      </a:lnTo>
                      <a:lnTo>
                        <a:pt x="28" y="511"/>
                      </a:lnTo>
                      <a:lnTo>
                        <a:pt x="16" y="410"/>
                      </a:lnTo>
                      <a:lnTo>
                        <a:pt x="12" y="294"/>
                      </a:lnTo>
                      <a:lnTo>
                        <a:pt x="21" y="167"/>
                      </a:lnTo>
                      <a:lnTo>
                        <a:pt x="45" y="3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521" name="Freeform 788"/>
                <p:cNvSpPr>
                  <a:spLocks/>
                </p:cNvSpPr>
                <p:nvPr/>
              </p:nvSpPr>
              <p:spPr bwMode="auto">
                <a:xfrm>
                  <a:off x="4878" y="1536"/>
                  <a:ext cx="97" cy="19"/>
                </a:xfrm>
                <a:custGeom>
                  <a:avLst/>
                  <a:gdLst>
                    <a:gd name="T0" fmla="*/ 0 w 678"/>
                    <a:gd name="T1" fmla="*/ 0 h 133"/>
                    <a:gd name="T2" fmla="*/ 0 w 678"/>
                    <a:gd name="T3" fmla="*/ 0 h 133"/>
                    <a:gd name="T4" fmla="*/ 0 w 678"/>
                    <a:gd name="T5" fmla="*/ 0 h 133"/>
                    <a:gd name="T6" fmla="*/ 0 w 678"/>
                    <a:gd name="T7" fmla="*/ 0 h 133"/>
                    <a:gd name="T8" fmla="*/ 0 w 678"/>
                    <a:gd name="T9" fmla="*/ 0 h 133"/>
                    <a:gd name="T10" fmla="*/ 0 w 678"/>
                    <a:gd name="T11" fmla="*/ 0 h 133"/>
                    <a:gd name="T12" fmla="*/ 0 w 678"/>
                    <a:gd name="T13" fmla="*/ 0 h 133"/>
                    <a:gd name="T14" fmla="*/ 0 w 678"/>
                    <a:gd name="T15" fmla="*/ 0 h 133"/>
                    <a:gd name="T16" fmla="*/ 0 w 678"/>
                    <a:gd name="T17" fmla="*/ 0 h 133"/>
                    <a:gd name="T18" fmla="*/ 0 w 678"/>
                    <a:gd name="T19" fmla="*/ 0 h 133"/>
                    <a:gd name="T20" fmla="*/ 0 w 678"/>
                    <a:gd name="T21" fmla="*/ 0 h 133"/>
                    <a:gd name="T22" fmla="*/ 0 w 678"/>
                    <a:gd name="T23" fmla="*/ 0 h 133"/>
                    <a:gd name="T24" fmla="*/ 0 w 678"/>
                    <a:gd name="T25" fmla="*/ 0 h 133"/>
                    <a:gd name="T26" fmla="*/ 0 w 678"/>
                    <a:gd name="T27" fmla="*/ 0 h 133"/>
                    <a:gd name="T28" fmla="*/ 0 w 678"/>
                    <a:gd name="T29" fmla="*/ 0 h 133"/>
                    <a:gd name="T30" fmla="*/ 0 w 678"/>
                    <a:gd name="T31" fmla="*/ 0 h 133"/>
                    <a:gd name="T32" fmla="*/ 0 w 678"/>
                    <a:gd name="T33" fmla="*/ 0 h 133"/>
                    <a:gd name="T34" fmla="*/ 0 w 678"/>
                    <a:gd name="T35" fmla="*/ 0 h 133"/>
                    <a:gd name="T36" fmla="*/ 0 w 678"/>
                    <a:gd name="T37" fmla="*/ 0 h 133"/>
                    <a:gd name="T38" fmla="*/ 0 w 678"/>
                    <a:gd name="T39" fmla="*/ 0 h 133"/>
                    <a:gd name="T40" fmla="*/ 0 w 678"/>
                    <a:gd name="T41" fmla="*/ 0 h 133"/>
                    <a:gd name="T42" fmla="*/ 0 w 678"/>
                    <a:gd name="T43" fmla="*/ 0 h 133"/>
                    <a:gd name="T44" fmla="*/ 0 w 678"/>
                    <a:gd name="T45" fmla="*/ 0 h 133"/>
                    <a:gd name="T46" fmla="*/ 0 w 678"/>
                    <a:gd name="T47" fmla="*/ 0 h 133"/>
                    <a:gd name="T48" fmla="*/ 0 w 678"/>
                    <a:gd name="T49" fmla="*/ 0 h 133"/>
                    <a:gd name="T50" fmla="*/ 0 w 678"/>
                    <a:gd name="T51" fmla="*/ 0 h 133"/>
                    <a:gd name="T52" fmla="*/ 0 w 678"/>
                    <a:gd name="T53" fmla="*/ 0 h 133"/>
                    <a:gd name="T54" fmla="*/ 0 w 678"/>
                    <a:gd name="T55" fmla="*/ 0 h 133"/>
                    <a:gd name="T56" fmla="*/ 0 w 678"/>
                    <a:gd name="T57" fmla="*/ 0 h 133"/>
                    <a:gd name="T58" fmla="*/ 0 w 678"/>
                    <a:gd name="T59" fmla="*/ 0 h 133"/>
                    <a:gd name="T60" fmla="*/ 0 w 678"/>
                    <a:gd name="T61" fmla="*/ 0 h 133"/>
                    <a:gd name="T62" fmla="*/ 0 w 678"/>
                    <a:gd name="T63" fmla="*/ 0 h 133"/>
                    <a:gd name="T64" fmla="*/ 0 w 678"/>
                    <a:gd name="T65" fmla="*/ 0 h 133"/>
                    <a:gd name="T66" fmla="*/ 0 w 678"/>
                    <a:gd name="T67" fmla="*/ 0 h 133"/>
                    <a:gd name="T68" fmla="*/ 0 w 678"/>
                    <a:gd name="T69" fmla="*/ 0 h 133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678"/>
                    <a:gd name="T106" fmla="*/ 0 h 133"/>
                    <a:gd name="T107" fmla="*/ 678 w 678"/>
                    <a:gd name="T108" fmla="*/ 133 h 133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678" h="133">
                      <a:moveTo>
                        <a:pt x="0" y="133"/>
                      </a:moveTo>
                      <a:lnTo>
                        <a:pt x="4" y="132"/>
                      </a:lnTo>
                      <a:lnTo>
                        <a:pt x="15" y="127"/>
                      </a:lnTo>
                      <a:lnTo>
                        <a:pt x="32" y="122"/>
                      </a:lnTo>
                      <a:lnTo>
                        <a:pt x="56" y="114"/>
                      </a:lnTo>
                      <a:lnTo>
                        <a:pt x="86" y="104"/>
                      </a:lnTo>
                      <a:lnTo>
                        <a:pt x="120" y="95"/>
                      </a:lnTo>
                      <a:lnTo>
                        <a:pt x="160" y="86"/>
                      </a:lnTo>
                      <a:lnTo>
                        <a:pt x="204" y="78"/>
                      </a:lnTo>
                      <a:lnTo>
                        <a:pt x="252" y="70"/>
                      </a:lnTo>
                      <a:lnTo>
                        <a:pt x="303" y="64"/>
                      </a:lnTo>
                      <a:lnTo>
                        <a:pt x="358" y="60"/>
                      </a:lnTo>
                      <a:lnTo>
                        <a:pt x="414" y="58"/>
                      </a:lnTo>
                      <a:lnTo>
                        <a:pt x="474" y="60"/>
                      </a:lnTo>
                      <a:lnTo>
                        <a:pt x="534" y="65"/>
                      </a:lnTo>
                      <a:lnTo>
                        <a:pt x="596" y="74"/>
                      </a:lnTo>
                      <a:lnTo>
                        <a:pt x="659" y="88"/>
                      </a:lnTo>
                      <a:lnTo>
                        <a:pt x="678" y="0"/>
                      </a:lnTo>
                      <a:lnTo>
                        <a:pt x="674" y="0"/>
                      </a:lnTo>
                      <a:lnTo>
                        <a:pt x="659" y="0"/>
                      </a:lnTo>
                      <a:lnTo>
                        <a:pt x="636" y="0"/>
                      </a:lnTo>
                      <a:lnTo>
                        <a:pt x="606" y="1"/>
                      </a:lnTo>
                      <a:lnTo>
                        <a:pt x="570" y="2"/>
                      </a:lnTo>
                      <a:lnTo>
                        <a:pt x="527" y="3"/>
                      </a:lnTo>
                      <a:lnTo>
                        <a:pt x="480" y="7"/>
                      </a:lnTo>
                      <a:lnTo>
                        <a:pt x="430" y="9"/>
                      </a:lnTo>
                      <a:lnTo>
                        <a:pt x="376" y="14"/>
                      </a:lnTo>
                      <a:lnTo>
                        <a:pt x="320" y="18"/>
                      </a:lnTo>
                      <a:lnTo>
                        <a:pt x="264" y="24"/>
                      </a:lnTo>
                      <a:lnTo>
                        <a:pt x="208" y="32"/>
                      </a:lnTo>
                      <a:lnTo>
                        <a:pt x="152" y="40"/>
                      </a:lnTo>
                      <a:lnTo>
                        <a:pt x="98" y="50"/>
                      </a:lnTo>
                      <a:lnTo>
                        <a:pt x="47" y="62"/>
                      </a:lnTo>
                      <a:lnTo>
                        <a:pt x="0" y="76"/>
                      </a:lnTo>
                      <a:lnTo>
                        <a:pt x="0" y="133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522" name="Freeform 789"/>
                <p:cNvSpPr>
                  <a:spLocks/>
                </p:cNvSpPr>
                <p:nvPr/>
              </p:nvSpPr>
              <p:spPr bwMode="auto">
                <a:xfrm>
                  <a:off x="4821" y="1711"/>
                  <a:ext cx="163" cy="54"/>
                </a:xfrm>
                <a:custGeom>
                  <a:avLst/>
                  <a:gdLst>
                    <a:gd name="T0" fmla="*/ 0 w 1142"/>
                    <a:gd name="T1" fmla="*/ 0 h 379"/>
                    <a:gd name="T2" fmla="*/ 0 w 1142"/>
                    <a:gd name="T3" fmla="*/ 0 h 379"/>
                    <a:gd name="T4" fmla="*/ 0 w 1142"/>
                    <a:gd name="T5" fmla="*/ 0 h 379"/>
                    <a:gd name="T6" fmla="*/ 0 w 1142"/>
                    <a:gd name="T7" fmla="*/ 0 h 379"/>
                    <a:gd name="T8" fmla="*/ 0 w 1142"/>
                    <a:gd name="T9" fmla="*/ 0 h 379"/>
                    <a:gd name="T10" fmla="*/ 0 w 1142"/>
                    <a:gd name="T11" fmla="*/ 0 h 379"/>
                    <a:gd name="T12" fmla="*/ 0 w 1142"/>
                    <a:gd name="T13" fmla="*/ 0 h 379"/>
                    <a:gd name="T14" fmla="*/ 0 w 1142"/>
                    <a:gd name="T15" fmla="*/ 0 h 379"/>
                    <a:gd name="T16" fmla="*/ 0 w 1142"/>
                    <a:gd name="T17" fmla="*/ 0 h 379"/>
                    <a:gd name="T18" fmla="*/ 0 w 1142"/>
                    <a:gd name="T19" fmla="*/ 0 h 379"/>
                    <a:gd name="T20" fmla="*/ 0 w 1142"/>
                    <a:gd name="T21" fmla="*/ 0 h 379"/>
                    <a:gd name="T22" fmla="*/ 0 w 1142"/>
                    <a:gd name="T23" fmla="*/ 0 h 379"/>
                    <a:gd name="T24" fmla="*/ 0 w 1142"/>
                    <a:gd name="T25" fmla="*/ 0 h 379"/>
                    <a:gd name="T26" fmla="*/ 0 w 1142"/>
                    <a:gd name="T27" fmla="*/ 0 h 379"/>
                    <a:gd name="T28" fmla="*/ 0 w 1142"/>
                    <a:gd name="T29" fmla="*/ 0 h 379"/>
                    <a:gd name="T30" fmla="*/ 0 w 1142"/>
                    <a:gd name="T31" fmla="*/ 0 h 379"/>
                    <a:gd name="T32" fmla="*/ 0 w 1142"/>
                    <a:gd name="T33" fmla="*/ 0 h 379"/>
                    <a:gd name="T34" fmla="*/ 0 w 1142"/>
                    <a:gd name="T35" fmla="*/ 0 h 379"/>
                    <a:gd name="T36" fmla="*/ 0 w 1142"/>
                    <a:gd name="T37" fmla="*/ 0 h 379"/>
                    <a:gd name="T38" fmla="*/ 0 w 1142"/>
                    <a:gd name="T39" fmla="*/ 0 h 379"/>
                    <a:gd name="T40" fmla="*/ 0 w 1142"/>
                    <a:gd name="T41" fmla="*/ 0 h 379"/>
                    <a:gd name="T42" fmla="*/ 0 w 1142"/>
                    <a:gd name="T43" fmla="*/ 0 h 379"/>
                    <a:gd name="T44" fmla="*/ 0 w 1142"/>
                    <a:gd name="T45" fmla="*/ 0 h 379"/>
                    <a:gd name="T46" fmla="*/ 0 w 1142"/>
                    <a:gd name="T47" fmla="*/ 0 h 379"/>
                    <a:gd name="T48" fmla="*/ 0 w 1142"/>
                    <a:gd name="T49" fmla="*/ 0 h 379"/>
                    <a:gd name="T50" fmla="*/ 0 w 1142"/>
                    <a:gd name="T51" fmla="*/ 0 h 379"/>
                    <a:gd name="T52" fmla="*/ 0 w 1142"/>
                    <a:gd name="T53" fmla="*/ 0 h 379"/>
                    <a:gd name="T54" fmla="*/ 0 w 1142"/>
                    <a:gd name="T55" fmla="*/ 0 h 379"/>
                    <a:gd name="T56" fmla="*/ 0 w 1142"/>
                    <a:gd name="T57" fmla="*/ 0 h 379"/>
                    <a:gd name="T58" fmla="*/ 0 w 1142"/>
                    <a:gd name="T59" fmla="*/ 0 h 379"/>
                    <a:gd name="T60" fmla="*/ 0 w 1142"/>
                    <a:gd name="T61" fmla="*/ 0 h 379"/>
                    <a:gd name="T62" fmla="*/ 0 w 1142"/>
                    <a:gd name="T63" fmla="*/ 0 h 379"/>
                    <a:gd name="T64" fmla="*/ 0 w 1142"/>
                    <a:gd name="T65" fmla="*/ 0 h 379"/>
                    <a:gd name="T66" fmla="*/ 0 w 1142"/>
                    <a:gd name="T67" fmla="*/ 0 h 379"/>
                    <a:gd name="T68" fmla="*/ 0 w 1142"/>
                    <a:gd name="T69" fmla="*/ 0 h 379"/>
                    <a:gd name="T70" fmla="*/ 0 w 1142"/>
                    <a:gd name="T71" fmla="*/ 0 h 379"/>
                    <a:gd name="T72" fmla="*/ 0 w 1142"/>
                    <a:gd name="T73" fmla="*/ 0 h 379"/>
                    <a:gd name="T74" fmla="*/ 0 w 1142"/>
                    <a:gd name="T75" fmla="*/ 0 h 379"/>
                    <a:gd name="T76" fmla="*/ 0 w 1142"/>
                    <a:gd name="T77" fmla="*/ 0 h 379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w 1142"/>
                    <a:gd name="T118" fmla="*/ 0 h 379"/>
                    <a:gd name="T119" fmla="*/ 1142 w 1142"/>
                    <a:gd name="T120" fmla="*/ 379 h 379"/>
                  </a:gdLst>
                  <a:ahLst/>
                  <a:cxnLst>
                    <a:cxn ang="T78">
                      <a:pos x="T0" y="T1"/>
                    </a:cxn>
                    <a:cxn ang="T79">
                      <a:pos x="T2" y="T3"/>
                    </a:cxn>
                    <a:cxn ang="T80">
                      <a:pos x="T4" y="T5"/>
                    </a:cxn>
                    <a:cxn ang="T81">
                      <a:pos x="T6" y="T7"/>
                    </a:cxn>
                    <a:cxn ang="T82">
                      <a:pos x="T8" y="T9"/>
                    </a:cxn>
                    <a:cxn ang="T83">
                      <a:pos x="T10" y="T11"/>
                    </a:cxn>
                    <a:cxn ang="T84">
                      <a:pos x="T12" y="T13"/>
                    </a:cxn>
                    <a:cxn ang="T85">
                      <a:pos x="T14" y="T15"/>
                    </a:cxn>
                    <a:cxn ang="T86">
                      <a:pos x="T16" y="T17"/>
                    </a:cxn>
                    <a:cxn ang="T87">
                      <a:pos x="T18" y="T19"/>
                    </a:cxn>
                    <a:cxn ang="T88">
                      <a:pos x="T20" y="T21"/>
                    </a:cxn>
                    <a:cxn ang="T89">
                      <a:pos x="T22" y="T23"/>
                    </a:cxn>
                    <a:cxn ang="T90">
                      <a:pos x="T24" y="T25"/>
                    </a:cxn>
                    <a:cxn ang="T91">
                      <a:pos x="T26" y="T27"/>
                    </a:cxn>
                    <a:cxn ang="T92">
                      <a:pos x="T28" y="T29"/>
                    </a:cxn>
                    <a:cxn ang="T93">
                      <a:pos x="T30" y="T31"/>
                    </a:cxn>
                    <a:cxn ang="T94">
                      <a:pos x="T32" y="T33"/>
                    </a:cxn>
                    <a:cxn ang="T95">
                      <a:pos x="T34" y="T35"/>
                    </a:cxn>
                    <a:cxn ang="T96">
                      <a:pos x="T36" y="T37"/>
                    </a:cxn>
                    <a:cxn ang="T97">
                      <a:pos x="T38" y="T39"/>
                    </a:cxn>
                    <a:cxn ang="T98">
                      <a:pos x="T40" y="T41"/>
                    </a:cxn>
                    <a:cxn ang="T99">
                      <a:pos x="T42" y="T43"/>
                    </a:cxn>
                    <a:cxn ang="T100">
                      <a:pos x="T44" y="T45"/>
                    </a:cxn>
                    <a:cxn ang="T101">
                      <a:pos x="T46" y="T47"/>
                    </a:cxn>
                    <a:cxn ang="T102">
                      <a:pos x="T48" y="T49"/>
                    </a:cxn>
                    <a:cxn ang="T103">
                      <a:pos x="T50" y="T51"/>
                    </a:cxn>
                    <a:cxn ang="T104">
                      <a:pos x="T52" y="T53"/>
                    </a:cxn>
                    <a:cxn ang="T105">
                      <a:pos x="T54" y="T55"/>
                    </a:cxn>
                    <a:cxn ang="T106">
                      <a:pos x="T56" y="T57"/>
                    </a:cxn>
                    <a:cxn ang="T107">
                      <a:pos x="T58" y="T59"/>
                    </a:cxn>
                    <a:cxn ang="T108">
                      <a:pos x="T60" y="T61"/>
                    </a:cxn>
                    <a:cxn ang="T109">
                      <a:pos x="T62" y="T63"/>
                    </a:cxn>
                    <a:cxn ang="T110">
                      <a:pos x="T64" y="T65"/>
                    </a:cxn>
                    <a:cxn ang="T111">
                      <a:pos x="T66" y="T67"/>
                    </a:cxn>
                    <a:cxn ang="T112">
                      <a:pos x="T68" y="T69"/>
                    </a:cxn>
                    <a:cxn ang="T113">
                      <a:pos x="T70" y="T71"/>
                    </a:cxn>
                    <a:cxn ang="T114">
                      <a:pos x="T72" y="T73"/>
                    </a:cxn>
                    <a:cxn ang="T115">
                      <a:pos x="T74" y="T75"/>
                    </a:cxn>
                    <a:cxn ang="T116">
                      <a:pos x="T76" y="T77"/>
                    </a:cxn>
                  </a:cxnLst>
                  <a:rect l="T117" t="T118" r="T119" b="T120"/>
                  <a:pathLst>
                    <a:path w="1142" h="379">
                      <a:moveTo>
                        <a:pt x="482" y="367"/>
                      </a:moveTo>
                      <a:lnTo>
                        <a:pt x="485" y="366"/>
                      </a:lnTo>
                      <a:lnTo>
                        <a:pt x="492" y="363"/>
                      </a:lnTo>
                      <a:lnTo>
                        <a:pt x="502" y="359"/>
                      </a:lnTo>
                      <a:lnTo>
                        <a:pt x="516" y="353"/>
                      </a:lnTo>
                      <a:lnTo>
                        <a:pt x="533" y="346"/>
                      </a:lnTo>
                      <a:lnTo>
                        <a:pt x="551" y="338"/>
                      </a:lnTo>
                      <a:lnTo>
                        <a:pt x="572" y="328"/>
                      </a:lnTo>
                      <a:lnTo>
                        <a:pt x="593" y="317"/>
                      </a:lnTo>
                      <a:lnTo>
                        <a:pt x="616" y="306"/>
                      </a:lnTo>
                      <a:lnTo>
                        <a:pt x="638" y="292"/>
                      </a:lnTo>
                      <a:lnTo>
                        <a:pt x="660" y="279"/>
                      </a:lnTo>
                      <a:lnTo>
                        <a:pt x="680" y="264"/>
                      </a:lnTo>
                      <a:lnTo>
                        <a:pt x="700" y="249"/>
                      </a:lnTo>
                      <a:lnTo>
                        <a:pt x="717" y="233"/>
                      </a:lnTo>
                      <a:lnTo>
                        <a:pt x="732" y="217"/>
                      </a:lnTo>
                      <a:lnTo>
                        <a:pt x="743" y="201"/>
                      </a:lnTo>
                      <a:lnTo>
                        <a:pt x="0" y="20"/>
                      </a:lnTo>
                      <a:lnTo>
                        <a:pt x="57" y="0"/>
                      </a:lnTo>
                      <a:lnTo>
                        <a:pt x="1142" y="267"/>
                      </a:lnTo>
                      <a:lnTo>
                        <a:pt x="1098" y="292"/>
                      </a:lnTo>
                      <a:lnTo>
                        <a:pt x="784" y="212"/>
                      </a:lnTo>
                      <a:lnTo>
                        <a:pt x="783" y="213"/>
                      </a:lnTo>
                      <a:lnTo>
                        <a:pt x="781" y="216"/>
                      </a:lnTo>
                      <a:lnTo>
                        <a:pt x="776" y="221"/>
                      </a:lnTo>
                      <a:lnTo>
                        <a:pt x="769" y="228"/>
                      </a:lnTo>
                      <a:lnTo>
                        <a:pt x="761" y="237"/>
                      </a:lnTo>
                      <a:lnTo>
                        <a:pt x="750" y="246"/>
                      </a:lnTo>
                      <a:lnTo>
                        <a:pt x="737" y="258"/>
                      </a:lnTo>
                      <a:lnTo>
                        <a:pt x="721" y="269"/>
                      </a:lnTo>
                      <a:lnTo>
                        <a:pt x="703" y="282"/>
                      </a:lnTo>
                      <a:lnTo>
                        <a:pt x="684" y="295"/>
                      </a:lnTo>
                      <a:lnTo>
                        <a:pt x="660" y="309"/>
                      </a:lnTo>
                      <a:lnTo>
                        <a:pt x="635" y="323"/>
                      </a:lnTo>
                      <a:lnTo>
                        <a:pt x="606" y="338"/>
                      </a:lnTo>
                      <a:lnTo>
                        <a:pt x="574" y="352"/>
                      </a:lnTo>
                      <a:lnTo>
                        <a:pt x="540" y="366"/>
                      </a:lnTo>
                      <a:lnTo>
                        <a:pt x="502" y="379"/>
                      </a:lnTo>
                      <a:lnTo>
                        <a:pt x="482" y="36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523" name="Freeform 790"/>
                <p:cNvSpPr>
                  <a:spLocks/>
                </p:cNvSpPr>
                <p:nvPr/>
              </p:nvSpPr>
              <p:spPr bwMode="auto">
                <a:xfrm>
                  <a:off x="4787" y="1725"/>
                  <a:ext cx="167" cy="48"/>
                </a:xfrm>
                <a:custGeom>
                  <a:avLst/>
                  <a:gdLst>
                    <a:gd name="T0" fmla="*/ 0 w 1163"/>
                    <a:gd name="T1" fmla="*/ 0 h 340"/>
                    <a:gd name="T2" fmla="*/ 0 w 1163"/>
                    <a:gd name="T3" fmla="*/ 0 h 340"/>
                    <a:gd name="T4" fmla="*/ 0 w 1163"/>
                    <a:gd name="T5" fmla="*/ 0 h 340"/>
                    <a:gd name="T6" fmla="*/ 0 w 1163"/>
                    <a:gd name="T7" fmla="*/ 0 h 340"/>
                    <a:gd name="T8" fmla="*/ 0 w 1163"/>
                    <a:gd name="T9" fmla="*/ 0 h 34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63"/>
                    <a:gd name="T16" fmla="*/ 0 h 340"/>
                    <a:gd name="T17" fmla="*/ 1163 w 1163"/>
                    <a:gd name="T18" fmla="*/ 340 h 34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63" h="340">
                      <a:moveTo>
                        <a:pt x="0" y="0"/>
                      </a:moveTo>
                      <a:lnTo>
                        <a:pt x="1137" y="340"/>
                      </a:lnTo>
                      <a:lnTo>
                        <a:pt x="1163" y="340"/>
                      </a:lnTo>
                      <a:lnTo>
                        <a:pt x="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524" name="Freeform 791"/>
                <p:cNvSpPr>
                  <a:spLocks/>
                </p:cNvSpPr>
                <p:nvPr/>
              </p:nvSpPr>
              <p:spPr bwMode="auto">
                <a:xfrm>
                  <a:off x="4815" y="1718"/>
                  <a:ext cx="164" cy="44"/>
                </a:xfrm>
                <a:custGeom>
                  <a:avLst/>
                  <a:gdLst>
                    <a:gd name="T0" fmla="*/ 0 w 1149"/>
                    <a:gd name="T1" fmla="*/ 0 h 303"/>
                    <a:gd name="T2" fmla="*/ 0 w 1149"/>
                    <a:gd name="T3" fmla="*/ 0 h 303"/>
                    <a:gd name="T4" fmla="*/ 0 w 1149"/>
                    <a:gd name="T5" fmla="*/ 0 h 303"/>
                    <a:gd name="T6" fmla="*/ 0 w 1149"/>
                    <a:gd name="T7" fmla="*/ 0 h 303"/>
                    <a:gd name="T8" fmla="*/ 0 w 1149"/>
                    <a:gd name="T9" fmla="*/ 0 h 30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49"/>
                    <a:gd name="T16" fmla="*/ 0 h 303"/>
                    <a:gd name="T17" fmla="*/ 1149 w 1149"/>
                    <a:gd name="T18" fmla="*/ 303 h 30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49" h="303">
                      <a:moveTo>
                        <a:pt x="0" y="1"/>
                      </a:moveTo>
                      <a:lnTo>
                        <a:pt x="1124" y="303"/>
                      </a:lnTo>
                      <a:lnTo>
                        <a:pt x="1149" y="302"/>
                      </a:lnTo>
                      <a:lnTo>
                        <a:pt x="34" y="0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525" name="Freeform 792"/>
                <p:cNvSpPr>
                  <a:spLocks/>
                </p:cNvSpPr>
                <p:nvPr/>
              </p:nvSpPr>
              <p:spPr bwMode="auto">
                <a:xfrm>
                  <a:off x="4802" y="1721"/>
                  <a:ext cx="165" cy="48"/>
                </a:xfrm>
                <a:custGeom>
                  <a:avLst/>
                  <a:gdLst>
                    <a:gd name="T0" fmla="*/ 0 w 1155"/>
                    <a:gd name="T1" fmla="*/ 0 h 336"/>
                    <a:gd name="T2" fmla="*/ 0 w 1155"/>
                    <a:gd name="T3" fmla="*/ 0 h 336"/>
                    <a:gd name="T4" fmla="*/ 0 w 1155"/>
                    <a:gd name="T5" fmla="*/ 0 h 336"/>
                    <a:gd name="T6" fmla="*/ 0 w 1155"/>
                    <a:gd name="T7" fmla="*/ 0 h 336"/>
                    <a:gd name="T8" fmla="*/ 0 w 1155"/>
                    <a:gd name="T9" fmla="*/ 0 h 33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55"/>
                    <a:gd name="T16" fmla="*/ 0 h 336"/>
                    <a:gd name="T17" fmla="*/ 1155 w 1155"/>
                    <a:gd name="T18" fmla="*/ 336 h 3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55" h="336">
                      <a:moveTo>
                        <a:pt x="0" y="0"/>
                      </a:moveTo>
                      <a:lnTo>
                        <a:pt x="1134" y="336"/>
                      </a:lnTo>
                      <a:lnTo>
                        <a:pt x="1155" y="328"/>
                      </a:lnTo>
                      <a:lnTo>
                        <a:pt x="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258470" name="Group 793"/>
              <p:cNvGrpSpPr>
                <a:grpSpLocks/>
              </p:cNvGrpSpPr>
              <p:nvPr/>
            </p:nvGrpSpPr>
            <p:grpSpPr bwMode="auto">
              <a:xfrm rot="-5400000">
                <a:off x="1626" y="3445"/>
                <a:ext cx="391" cy="88"/>
                <a:chOff x="1450" y="3513"/>
                <a:chExt cx="391" cy="88"/>
              </a:xfrm>
            </p:grpSpPr>
            <p:sp>
              <p:nvSpPr>
                <p:cNvPr id="258485" name="Freeform 794"/>
                <p:cNvSpPr>
                  <a:spLocks/>
                </p:cNvSpPr>
                <p:nvPr/>
              </p:nvSpPr>
              <p:spPr bwMode="auto">
                <a:xfrm flipV="1">
                  <a:off x="1450" y="3574"/>
                  <a:ext cx="391" cy="27"/>
                </a:xfrm>
                <a:custGeom>
                  <a:avLst/>
                  <a:gdLst>
                    <a:gd name="T0" fmla="*/ 0 w 720"/>
                    <a:gd name="T1" fmla="*/ 0 h 56"/>
                    <a:gd name="T2" fmla="*/ 0 w 720"/>
                    <a:gd name="T3" fmla="*/ 0 h 56"/>
                    <a:gd name="T4" fmla="*/ 1 w 720"/>
                    <a:gd name="T5" fmla="*/ 0 h 56"/>
                    <a:gd name="T6" fmla="*/ 1 w 720"/>
                    <a:gd name="T7" fmla="*/ 0 h 56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720"/>
                    <a:gd name="T13" fmla="*/ 0 h 56"/>
                    <a:gd name="T14" fmla="*/ 720 w 720"/>
                    <a:gd name="T15" fmla="*/ 56 h 5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720" h="56">
                      <a:moveTo>
                        <a:pt x="0" y="0"/>
                      </a:moveTo>
                      <a:lnTo>
                        <a:pt x="0" y="56"/>
                      </a:lnTo>
                      <a:lnTo>
                        <a:pt x="720" y="56"/>
                      </a:lnTo>
                      <a:lnTo>
                        <a:pt x="720" y="8"/>
                      </a:lnTo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258486" name="Line 795"/>
                <p:cNvSpPr>
                  <a:spLocks noChangeShapeType="1"/>
                </p:cNvSpPr>
                <p:nvPr/>
              </p:nvSpPr>
              <p:spPr bwMode="auto">
                <a:xfrm>
                  <a:off x="1642" y="3513"/>
                  <a:ext cx="0" cy="6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258471" name="Group 796"/>
              <p:cNvGrpSpPr>
                <a:grpSpLocks/>
              </p:cNvGrpSpPr>
              <p:nvPr/>
            </p:nvGrpSpPr>
            <p:grpSpPr bwMode="auto">
              <a:xfrm>
                <a:off x="1533" y="3422"/>
                <a:ext cx="275" cy="118"/>
                <a:chOff x="3600" y="219"/>
                <a:chExt cx="360" cy="175"/>
              </a:xfrm>
            </p:grpSpPr>
            <p:sp>
              <p:nvSpPr>
                <p:cNvPr id="258472" name="Oval 797"/>
                <p:cNvSpPr>
                  <a:spLocks noChangeArrowheads="1"/>
                </p:cNvSpPr>
                <p:nvPr/>
              </p:nvSpPr>
              <p:spPr bwMode="auto">
                <a:xfrm>
                  <a:off x="3603" y="297"/>
                  <a:ext cx="357" cy="97"/>
                </a:xfrm>
                <a:prstGeom prst="ellipse">
                  <a:avLst/>
                </a:prstGeom>
                <a:solidFill>
                  <a:srgbClr val="FF0000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charset="0"/>
                    <a:buChar char="r"/>
                    <a:defRPr sz="28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75000"/>
                    <a:buFont typeface="ZapfDingbats" charset="0"/>
                    <a:buChar char="m"/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58473" name="Line 798"/>
                <p:cNvSpPr>
                  <a:spLocks noChangeShapeType="1"/>
                </p:cNvSpPr>
                <p:nvPr/>
              </p:nvSpPr>
              <p:spPr bwMode="auto">
                <a:xfrm>
                  <a:off x="3603" y="289"/>
                  <a:ext cx="0" cy="6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8474" name="Line 799"/>
                <p:cNvSpPr>
                  <a:spLocks noChangeShapeType="1"/>
                </p:cNvSpPr>
                <p:nvPr/>
              </p:nvSpPr>
              <p:spPr bwMode="auto">
                <a:xfrm>
                  <a:off x="3960" y="289"/>
                  <a:ext cx="0" cy="6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8475" name="Rectangle 800"/>
                <p:cNvSpPr>
                  <a:spLocks noChangeArrowheads="1"/>
                </p:cNvSpPr>
                <p:nvPr/>
              </p:nvSpPr>
              <p:spPr bwMode="auto">
                <a:xfrm>
                  <a:off x="3603" y="289"/>
                  <a:ext cx="354" cy="59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charset="0"/>
                    <a:buChar char="r"/>
                    <a:defRPr sz="28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75000"/>
                    <a:buFont typeface="ZapfDingbats" charset="0"/>
                    <a:buChar char="m"/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solidFill>
                      <a:srgbClr val="000000"/>
                    </a:solidFill>
                    <a:latin typeface="Times New Roman" charset="0"/>
                  </a:endParaRPr>
                </a:p>
              </p:txBody>
            </p:sp>
            <p:sp>
              <p:nvSpPr>
                <p:cNvPr id="258476" name="Oval 801"/>
                <p:cNvSpPr>
                  <a:spLocks noChangeArrowheads="1"/>
                </p:cNvSpPr>
                <p:nvPr/>
              </p:nvSpPr>
              <p:spPr bwMode="auto">
                <a:xfrm>
                  <a:off x="3600" y="219"/>
                  <a:ext cx="357" cy="113"/>
                </a:xfrm>
                <a:prstGeom prst="ellipse">
                  <a:avLst/>
                </a:prstGeom>
                <a:solidFill>
                  <a:srgbClr val="FF0000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charset="0"/>
                    <a:buChar char="r"/>
                    <a:defRPr sz="28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75000"/>
                    <a:buFont typeface="ZapfDingbats" charset="0"/>
                    <a:buChar char="m"/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  <p:grpSp>
              <p:nvGrpSpPr>
                <p:cNvPr id="258477" name="Group 802"/>
                <p:cNvGrpSpPr>
                  <a:grpSpLocks/>
                </p:cNvGrpSpPr>
                <p:nvPr/>
              </p:nvGrpSpPr>
              <p:grpSpPr bwMode="auto">
                <a:xfrm>
                  <a:off x="3686" y="244"/>
                  <a:ext cx="177" cy="66"/>
                  <a:chOff x="2848" y="848"/>
                  <a:chExt cx="140" cy="98"/>
                </a:xfrm>
              </p:grpSpPr>
              <p:sp>
                <p:nvSpPr>
                  <p:cNvPr id="258482" name="Line 803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2848" y="848"/>
                    <a:ext cx="50" cy="2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58483" name="Line 804"/>
                  <p:cNvSpPr>
                    <a:spLocks noChangeShapeType="1"/>
                  </p:cNvSpPr>
                  <p:nvPr/>
                </p:nvSpPr>
                <p:spPr bwMode="auto">
                  <a:xfrm>
                    <a:off x="2944" y="946"/>
                    <a:ext cx="44" cy="0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58484" name="Line 805"/>
                  <p:cNvSpPr>
                    <a:spLocks noChangeShapeType="1"/>
                  </p:cNvSpPr>
                  <p:nvPr/>
                </p:nvSpPr>
                <p:spPr bwMode="auto">
                  <a:xfrm>
                    <a:off x="2894" y="850"/>
                    <a:ext cx="52" cy="96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58478" name="Group 806"/>
                <p:cNvGrpSpPr>
                  <a:grpSpLocks/>
                </p:cNvGrpSpPr>
                <p:nvPr/>
              </p:nvGrpSpPr>
              <p:grpSpPr bwMode="auto">
                <a:xfrm flipV="1">
                  <a:off x="3686" y="243"/>
                  <a:ext cx="177" cy="66"/>
                  <a:chOff x="2848" y="848"/>
                  <a:chExt cx="140" cy="98"/>
                </a:xfrm>
              </p:grpSpPr>
              <p:sp>
                <p:nvSpPr>
                  <p:cNvPr id="258479" name="Line 807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2848" y="848"/>
                    <a:ext cx="50" cy="2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58480" name="Line 808"/>
                  <p:cNvSpPr>
                    <a:spLocks noChangeShapeType="1"/>
                  </p:cNvSpPr>
                  <p:nvPr/>
                </p:nvSpPr>
                <p:spPr bwMode="auto">
                  <a:xfrm>
                    <a:off x="2944" y="946"/>
                    <a:ext cx="44" cy="0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58481" name="Line 809"/>
                  <p:cNvSpPr>
                    <a:spLocks noChangeShapeType="1"/>
                  </p:cNvSpPr>
                  <p:nvPr/>
                </p:nvSpPr>
                <p:spPr bwMode="auto">
                  <a:xfrm>
                    <a:off x="2894" y="850"/>
                    <a:ext cx="52" cy="96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</p:grpSp>
        <p:grpSp>
          <p:nvGrpSpPr>
            <p:cNvPr id="258066" name="Group 810"/>
            <p:cNvGrpSpPr>
              <a:grpSpLocks/>
            </p:cNvGrpSpPr>
            <p:nvPr/>
          </p:nvGrpSpPr>
          <p:grpSpPr bwMode="auto">
            <a:xfrm>
              <a:off x="2860" y="2567"/>
              <a:ext cx="544" cy="315"/>
              <a:chOff x="1659" y="3364"/>
              <a:chExt cx="544" cy="315"/>
            </a:xfrm>
          </p:grpSpPr>
          <p:grpSp>
            <p:nvGrpSpPr>
              <p:cNvPr id="258371" name="Group 811"/>
              <p:cNvGrpSpPr>
                <a:grpSpLocks/>
              </p:cNvGrpSpPr>
              <p:nvPr/>
            </p:nvGrpSpPr>
            <p:grpSpPr bwMode="auto">
              <a:xfrm>
                <a:off x="2044" y="3533"/>
                <a:ext cx="159" cy="146"/>
                <a:chOff x="4781" y="1833"/>
                <a:chExt cx="318" cy="262"/>
              </a:xfrm>
            </p:grpSpPr>
            <p:sp>
              <p:nvSpPr>
                <p:cNvPr id="258428" name="AutoShape 812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4787" y="1835"/>
                  <a:ext cx="312" cy="26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429" name="Freeform 813"/>
                <p:cNvSpPr>
                  <a:spLocks/>
                </p:cNvSpPr>
                <p:nvPr/>
              </p:nvSpPr>
              <p:spPr bwMode="auto">
                <a:xfrm>
                  <a:off x="4781" y="1833"/>
                  <a:ext cx="307" cy="258"/>
                </a:xfrm>
                <a:custGeom>
                  <a:avLst/>
                  <a:gdLst>
                    <a:gd name="T0" fmla="*/ 0 w 2150"/>
                    <a:gd name="T1" fmla="*/ 0 h 1804"/>
                    <a:gd name="T2" fmla="*/ 0 w 2150"/>
                    <a:gd name="T3" fmla="*/ 0 h 1804"/>
                    <a:gd name="T4" fmla="*/ 0 w 2150"/>
                    <a:gd name="T5" fmla="*/ 0 h 1804"/>
                    <a:gd name="T6" fmla="*/ 0 w 2150"/>
                    <a:gd name="T7" fmla="*/ 0 h 1804"/>
                    <a:gd name="T8" fmla="*/ 0 w 2150"/>
                    <a:gd name="T9" fmla="*/ 0 h 1804"/>
                    <a:gd name="T10" fmla="*/ 0 w 2150"/>
                    <a:gd name="T11" fmla="*/ 0 h 1804"/>
                    <a:gd name="T12" fmla="*/ 0 w 2150"/>
                    <a:gd name="T13" fmla="*/ 0 h 1804"/>
                    <a:gd name="T14" fmla="*/ 0 w 2150"/>
                    <a:gd name="T15" fmla="*/ 0 h 1804"/>
                    <a:gd name="T16" fmla="*/ 0 w 2150"/>
                    <a:gd name="T17" fmla="*/ 0 h 1804"/>
                    <a:gd name="T18" fmla="*/ 0 w 2150"/>
                    <a:gd name="T19" fmla="*/ 0 h 1804"/>
                    <a:gd name="T20" fmla="*/ 0 w 2150"/>
                    <a:gd name="T21" fmla="*/ 0 h 1804"/>
                    <a:gd name="T22" fmla="*/ 0 w 2150"/>
                    <a:gd name="T23" fmla="*/ 0 h 1804"/>
                    <a:gd name="T24" fmla="*/ 0 w 2150"/>
                    <a:gd name="T25" fmla="*/ 0 h 1804"/>
                    <a:gd name="T26" fmla="*/ 0 w 2150"/>
                    <a:gd name="T27" fmla="*/ 0 h 1804"/>
                    <a:gd name="T28" fmla="*/ 0 w 2150"/>
                    <a:gd name="T29" fmla="*/ 0 h 1804"/>
                    <a:gd name="T30" fmla="*/ 0 w 2150"/>
                    <a:gd name="T31" fmla="*/ 0 h 1804"/>
                    <a:gd name="T32" fmla="*/ 0 w 2150"/>
                    <a:gd name="T33" fmla="*/ 0 h 1804"/>
                    <a:gd name="T34" fmla="*/ 0 w 2150"/>
                    <a:gd name="T35" fmla="*/ 0 h 1804"/>
                    <a:gd name="T36" fmla="*/ 0 w 2150"/>
                    <a:gd name="T37" fmla="*/ 0 h 1804"/>
                    <a:gd name="T38" fmla="*/ 0 w 2150"/>
                    <a:gd name="T39" fmla="*/ 0 h 1804"/>
                    <a:gd name="T40" fmla="*/ 0 w 2150"/>
                    <a:gd name="T41" fmla="*/ 0 h 1804"/>
                    <a:gd name="T42" fmla="*/ 0 w 2150"/>
                    <a:gd name="T43" fmla="*/ 0 h 1804"/>
                    <a:gd name="T44" fmla="*/ 0 w 2150"/>
                    <a:gd name="T45" fmla="*/ 0 h 1804"/>
                    <a:gd name="T46" fmla="*/ 0 w 2150"/>
                    <a:gd name="T47" fmla="*/ 0 h 1804"/>
                    <a:gd name="T48" fmla="*/ 0 w 2150"/>
                    <a:gd name="T49" fmla="*/ 0 h 1804"/>
                    <a:gd name="T50" fmla="*/ 0 w 2150"/>
                    <a:gd name="T51" fmla="*/ 0 h 1804"/>
                    <a:gd name="T52" fmla="*/ 0 w 2150"/>
                    <a:gd name="T53" fmla="*/ 0 h 1804"/>
                    <a:gd name="T54" fmla="*/ 0 w 2150"/>
                    <a:gd name="T55" fmla="*/ 0 h 1804"/>
                    <a:gd name="T56" fmla="*/ 0 w 2150"/>
                    <a:gd name="T57" fmla="*/ 0 h 1804"/>
                    <a:gd name="T58" fmla="*/ 0 w 2150"/>
                    <a:gd name="T59" fmla="*/ 0 h 1804"/>
                    <a:gd name="T60" fmla="*/ 0 w 2150"/>
                    <a:gd name="T61" fmla="*/ 0 h 1804"/>
                    <a:gd name="T62" fmla="*/ 0 w 2150"/>
                    <a:gd name="T63" fmla="*/ 0 h 1804"/>
                    <a:gd name="T64" fmla="*/ 0 w 2150"/>
                    <a:gd name="T65" fmla="*/ 0 h 1804"/>
                    <a:gd name="T66" fmla="*/ 0 w 2150"/>
                    <a:gd name="T67" fmla="*/ 0 h 1804"/>
                    <a:gd name="T68" fmla="*/ 0 w 2150"/>
                    <a:gd name="T69" fmla="*/ 0 h 1804"/>
                    <a:gd name="T70" fmla="*/ 0 w 2150"/>
                    <a:gd name="T71" fmla="*/ 0 h 1804"/>
                    <a:gd name="T72" fmla="*/ 0 w 2150"/>
                    <a:gd name="T73" fmla="*/ 0 h 1804"/>
                    <a:gd name="T74" fmla="*/ 0 w 2150"/>
                    <a:gd name="T75" fmla="*/ 0 h 1804"/>
                    <a:gd name="T76" fmla="*/ 0 w 2150"/>
                    <a:gd name="T77" fmla="*/ 0 h 1804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w 2150"/>
                    <a:gd name="T118" fmla="*/ 0 h 1804"/>
                    <a:gd name="T119" fmla="*/ 2150 w 2150"/>
                    <a:gd name="T120" fmla="*/ 1804 h 1804"/>
                  </a:gdLst>
                  <a:ahLst/>
                  <a:cxnLst>
                    <a:cxn ang="T78">
                      <a:pos x="T0" y="T1"/>
                    </a:cxn>
                    <a:cxn ang="T79">
                      <a:pos x="T2" y="T3"/>
                    </a:cxn>
                    <a:cxn ang="T80">
                      <a:pos x="T4" y="T5"/>
                    </a:cxn>
                    <a:cxn ang="T81">
                      <a:pos x="T6" y="T7"/>
                    </a:cxn>
                    <a:cxn ang="T82">
                      <a:pos x="T8" y="T9"/>
                    </a:cxn>
                    <a:cxn ang="T83">
                      <a:pos x="T10" y="T11"/>
                    </a:cxn>
                    <a:cxn ang="T84">
                      <a:pos x="T12" y="T13"/>
                    </a:cxn>
                    <a:cxn ang="T85">
                      <a:pos x="T14" y="T15"/>
                    </a:cxn>
                    <a:cxn ang="T86">
                      <a:pos x="T16" y="T17"/>
                    </a:cxn>
                    <a:cxn ang="T87">
                      <a:pos x="T18" y="T19"/>
                    </a:cxn>
                    <a:cxn ang="T88">
                      <a:pos x="T20" y="T21"/>
                    </a:cxn>
                    <a:cxn ang="T89">
                      <a:pos x="T22" y="T23"/>
                    </a:cxn>
                    <a:cxn ang="T90">
                      <a:pos x="T24" y="T25"/>
                    </a:cxn>
                    <a:cxn ang="T91">
                      <a:pos x="T26" y="T27"/>
                    </a:cxn>
                    <a:cxn ang="T92">
                      <a:pos x="T28" y="T29"/>
                    </a:cxn>
                    <a:cxn ang="T93">
                      <a:pos x="T30" y="T31"/>
                    </a:cxn>
                    <a:cxn ang="T94">
                      <a:pos x="T32" y="T33"/>
                    </a:cxn>
                    <a:cxn ang="T95">
                      <a:pos x="T34" y="T35"/>
                    </a:cxn>
                    <a:cxn ang="T96">
                      <a:pos x="T36" y="T37"/>
                    </a:cxn>
                    <a:cxn ang="T97">
                      <a:pos x="T38" y="T39"/>
                    </a:cxn>
                    <a:cxn ang="T98">
                      <a:pos x="T40" y="T41"/>
                    </a:cxn>
                    <a:cxn ang="T99">
                      <a:pos x="T42" y="T43"/>
                    </a:cxn>
                    <a:cxn ang="T100">
                      <a:pos x="T44" y="T45"/>
                    </a:cxn>
                    <a:cxn ang="T101">
                      <a:pos x="T46" y="T47"/>
                    </a:cxn>
                    <a:cxn ang="T102">
                      <a:pos x="T48" y="T49"/>
                    </a:cxn>
                    <a:cxn ang="T103">
                      <a:pos x="T50" y="T51"/>
                    </a:cxn>
                    <a:cxn ang="T104">
                      <a:pos x="T52" y="T53"/>
                    </a:cxn>
                    <a:cxn ang="T105">
                      <a:pos x="T54" y="T55"/>
                    </a:cxn>
                    <a:cxn ang="T106">
                      <a:pos x="T56" y="T57"/>
                    </a:cxn>
                    <a:cxn ang="T107">
                      <a:pos x="T58" y="T59"/>
                    </a:cxn>
                    <a:cxn ang="T108">
                      <a:pos x="T60" y="T61"/>
                    </a:cxn>
                    <a:cxn ang="T109">
                      <a:pos x="T62" y="T63"/>
                    </a:cxn>
                    <a:cxn ang="T110">
                      <a:pos x="T64" y="T65"/>
                    </a:cxn>
                    <a:cxn ang="T111">
                      <a:pos x="T66" y="T67"/>
                    </a:cxn>
                    <a:cxn ang="T112">
                      <a:pos x="T68" y="T69"/>
                    </a:cxn>
                    <a:cxn ang="T113">
                      <a:pos x="T70" y="T71"/>
                    </a:cxn>
                    <a:cxn ang="T114">
                      <a:pos x="T72" y="T73"/>
                    </a:cxn>
                    <a:cxn ang="T115">
                      <a:pos x="T74" y="T75"/>
                    </a:cxn>
                    <a:cxn ang="T116">
                      <a:pos x="T76" y="T77"/>
                    </a:cxn>
                  </a:cxnLst>
                  <a:rect l="T117" t="T118" r="T119" b="T120"/>
                  <a:pathLst>
                    <a:path w="2150" h="1804">
                      <a:moveTo>
                        <a:pt x="582" y="239"/>
                      </a:moveTo>
                      <a:lnTo>
                        <a:pt x="606" y="129"/>
                      </a:lnTo>
                      <a:lnTo>
                        <a:pt x="607" y="129"/>
                      </a:lnTo>
                      <a:lnTo>
                        <a:pt x="611" y="128"/>
                      </a:lnTo>
                      <a:lnTo>
                        <a:pt x="616" y="125"/>
                      </a:lnTo>
                      <a:lnTo>
                        <a:pt x="623" y="123"/>
                      </a:lnTo>
                      <a:lnTo>
                        <a:pt x="633" y="120"/>
                      </a:lnTo>
                      <a:lnTo>
                        <a:pt x="645" y="115"/>
                      </a:lnTo>
                      <a:lnTo>
                        <a:pt x="659" y="112"/>
                      </a:lnTo>
                      <a:lnTo>
                        <a:pt x="676" y="107"/>
                      </a:lnTo>
                      <a:lnTo>
                        <a:pt x="694" y="101"/>
                      </a:lnTo>
                      <a:lnTo>
                        <a:pt x="715" y="95"/>
                      </a:lnTo>
                      <a:lnTo>
                        <a:pt x="738" y="90"/>
                      </a:lnTo>
                      <a:lnTo>
                        <a:pt x="763" y="84"/>
                      </a:lnTo>
                      <a:lnTo>
                        <a:pt x="790" y="78"/>
                      </a:lnTo>
                      <a:lnTo>
                        <a:pt x="820" y="71"/>
                      </a:lnTo>
                      <a:lnTo>
                        <a:pt x="852" y="64"/>
                      </a:lnTo>
                      <a:lnTo>
                        <a:pt x="886" y="59"/>
                      </a:lnTo>
                      <a:lnTo>
                        <a:pt x="922" y="52"/>
                      </a:lnTo>
                      <a:lnTo>
                        <a:pt x="961" y="46"/>
                      </a:lnTo>
                      <a:lnTo>
                        <a:pt x="1002" y="40"/>
                      </a:lnTo>
                      <a:lnTo>
                        <a:pt x="1044" y="35"/>
                      </a:lnTo>
                      <a:lnTo>
                        <a:pt x="1090" y="29"/>
                      </a:lnTo>
                      <a:lnTo>
                        <a:pt x="1138" y="23"/>
                      </a:lnTo>
                      <a:lnTo>
                        <a:pt x="1187" y="18"/>
                      </a:lnTo>
                      <a:lnTo>
                        <a:pt x="1240" y="14"/>
                      </a:lnTo>
                      <a:lnTo>
                        <a:pt x="1294" y="10"/>
                      </a:lnTo>
                      <a:lnTo>
                        <a:pt x="1350" y="7"/>
                      </a:lnTo>
                      <a:lnTo>
                        <a:pt x="1410" y="4"/>
                      </a:lnTo>
                      <a:lnTo>
                        <a:pt x="1470" y="1"/>
                      </a:lnTo>
                      <a:lnTo>
                        <a:pt x="1535" y="0"/>
                      </a:lnTo>
                      <a:lnTo>
                        <a:pt x="1601" y="0"/>
                      </a:lnTo>
                      <a:lnTo>
                        <a:pt x="1668" y="0"/>
                      </a:lnTo>
                      <a:lnTo>
                        <a:pt x="1739" y="1"/>
                      </a:lnTo>
                      <a:lnTo>
                        <a:pt x="1816" y="44"/>
                      </a:lnTo>
                      <a:lnTo>
                        <a:pt x="1799" y="248"/>
                      </a:lnTo>
                      <a:lnTo>
                        <a:pt x="1804" y="251"/>
                      </a:lnTo>
                      <a:lnTo>
                        <a:pt x="1820" y="259"/>
                      </a:lnTo>
                      <a:lnTo>
                        <a:pt x="1842" y="272"/>
                      </a:lnTo>
                      <a:lnTo>
                        <a:pt x="1868" y="292"/>
                      </a:lnTo>
                      <a:lnTo>
                        <a:pt x="1896" y="318"/>
                      </a:lnTo>
                      <a:lnTo>
                        <a:pt x="1920" y="351"/>
                      </a:lnTo>
                      <a:lnTo>
                        <a:pt x="1939" y="390"/>
                      </a:lnTo>
                      <a:lnTo>
                        <a:pt x="1951" y="436"/>
                      </a:lnTo>
                      <a:lnTo>
                        <a:pt x="2125" y="593"/>
                      </a:lnTo>
                      <a:lnTo>
                        <a:pt x="2078" y="1009"/>
                      </a:lnTo>
                      <a:lnTo>
                        <a:pt x="1799" y="1149"/>
                      </a:lnTo>
                      <a:lnTo>
                        <a:pt x="2129" y="1247"/>
                      </a:lnTo>
                      <a:lnTo>
                        <a:pt x="2131" y="1251"/>
                      </a:lnTo>
                      <a:lnTo>
                        <a:pt x="2137" y="1264"/>
                      </a:lnTo>
                      <a:lnTo>
                        <a:pt x="2143" y="1284"/>
                      </a:lnTo>
                      <a:lnTo>
                        <a:pt x="2149" y="1310"/>
                      </a:lnTo>
                      <a:lnTo>
                        <a:pt x="2150" y="1342"/>
                      </a:lnTo>
                      <a:lnTo>
                        <a:pt x="2147" y="1380"/>
                      </a:lnTo>
                      <a:lnTo>
                        <a:pt x="2136" y="1423"/>
                      </a:lnTo>
                      <a:lnTo>
                        <a:pt x="2117" y="1468"/>
                      </a:lnTo>
                      <a:lnTo>
                        <a:pt x="1244" y="1804"/>
                      </a:lnTo>
                      <a:lnTo>
                        <a:pt x="0" y="1413"/>
                      </a:lnTo>
                      <a:lnTo>
                        <a:pt x="22" y="1367"/>
                      </a:lnTo>
                      <a:lnTo>
                        <a:pt x="212" y="1302"/>
                      </a:lnTo>
                      <a:lnTo>
                        <a:pt x="212" y="248"/>
                      </a:lnTo>
                      <a:lnTo>
                        <a:pt x="213" y="247"/>
                      </a:lnTo>
                      <a:lnTo>
                        <a:pt x="217" y="244"/>
                      </a:lnTo>
                      <a:lnTo>
                        <a:pt x="223" y="240"/>
                      </a:lnTo>
                      <a:lnTo>
                        <a:pt x="232" y="234"/>
                      </a:lnTo>
                      <a:lnTo>
                        <a:pt x="245" y="228"/>
                      </a:lnTo>
                      <a:lnTo>
                        <a:pt x="258" y="221"/>
                      </a:lnTo>
                      <a:lnTo>
                        <a:pt x="276" y="214"/>
                      </a:lnTo>
                      <a:lnTo>
                        <a:pt x="294" y="207"/>
                      </a:lnTo>
                      <a:lnTo>
                        <a:pt x="316" y="201"/>
                      </a:lnTo>
                      <a:lnTo>
                        <a:pt x="340" y="197"/>
                      </a:lnTo>
                      <a:lnTo>
                        <a:pt x="366" y="194"/>
                      </a:lnTo>
                      <a:lnTo>
                        <a:pt x="393" y="192"/>
                      </a:lnTo>
                      <a:lnTo>
                        <a:pt x="424" y="193"/>
                      </a:lnTo>
                      <a:lnTo>
                        <a:pt x="457" y="197"/>
                      </a:lnTo>
                      <a:lnTo>
                        <a:pt x="493" y="203"/>
                      </a:lnTo>
                      <a:lnTo>
                        <a:pt x="529" y="214"/>
                      </a:lnTo>
                      <a:lnTo>
                        <a:pt x="582" y="239"/>
                      </a:lnTo>
                      <a:close/>
                    </a:path>
                  </a:pathLst>
                </a:cu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430" name="Freeform 814"/>
                <p:cNvSpPr>
                  <a:spLocks/>
                </p:cNvSpPr>
                <p:nvPr/>
              </p:nvSpPr>
              <p:spPr bwMode="auto">
                <a:xfrm>
                  <a:off x="4894" y="1857"/>
                  <a:ext cx="98" cy="112"/>
                </a:xfrm>
                <a:custGeom>
                  <a:avLst/>
                  <a:gdLst>
                    <a:gd name="T0" fmla="*/ 0 w 690"/>
                    <a:gd name="T1" fmla="*/ 0 h 782"/>
                    <a:gd name="T2" fmla="*/ 0 w 690"/>
                    <a:gd name="T3" fmla="*/ 0 h 782"/>
                    <a:gd name="T4" fmla="*/ 0 w 690"/>
                    <a:gd name="T5" fmla="*/ 0 h 782"/>
                    <a:gd name="T6" fmla="*/ 0 w 690"/>
                    <a:gd name="T7" fmla="*/ 0 h 782"/>
                    <a:gd name="T8" fmla="*/ 0 w 690"/>
                    <a:gd name="T9" fmla="*/ 0 h 782"/>
                    <a:gd name="T10" fmla="*/ 0 w 690"/>
                    <a:gd name="T11" fmla="*/ 0 h 782"/>
                    <a:gd name="T12" fmla="*/ 0 w 690"/>
                    <a:gd name="T13" fmla="*/ 0 h 782"/>
                    <a:gd name="T14" fmla="*/ 0 w 690"/>
                    <a:gd name="T15" fmla="*/ 0 h 782"/>
                    <a:gd name="T16" fmla="*/ 0 w 690"/>
                    <a:gd name="T17" fmla="*/ 0 h 782"/>
                    <a:gd name="T18" fmla="*/ 0 w 690"/>
                    <a:gd name="T19" fmla="*/ 0 h 782"/>
                    <a:gd name="T20" fmla="*/ 0 w 690"/>
                    <a:gd name="T21" fmla="*/ 0 h 782"/>
                    <a:gd name="T22" fmla="*/ 0 w 690"/>
                    <a:gd name="T23" fmla="*/ 0 h 782"/>
                    <a:gd name="T24" fmla="*/ 0 w 690"/>
                    <a:gd name="T25" fmla="*/ 0 h 782"/>
                    <a:gd name="T26" fmla="*/ 0 w 690"/>
                    <a:gd name="T27" fmla="*/ 0 h 782"/>
                    <a:gd name="T28" fmla="*/ 0 w 690"/>
                    <a:gd name="T29" fmla="*/ 0 h 782"/>
                    <a:gd name="T30" fmla="*/ 0 w 690"/>
                    <a:gd name="T31" fmla="*/ 0 h 782"/>
                    <a:gd name="T32" fmla="*/ 0 w 690"/>
                    <a:gd name="T33" fmla="*/ 0 h 782"/>
                    <a:gd name="T34" fmla="*/ 0 w 690"/>
                    <a:gd name="T35" fmla="*/ 0 h 782"/>
                    <a:gd name="T36" fmla="*/ 0 w 690"/>
                    <a:gd name="T37" fmla="*/ 0 h 782"/>
                    <a:gd name="T38" fmla="*/ 0 w 690"/>
                    <a:gd name="T39" fmla="*/ 0 h 782"/>
                    <a:gd name="T40" fmla="*/ 0 w 690"/>
                    <a:gd name="T41" fmla="*/ 0 h 782"/>
                    <a:gd name="T42" fmla="*/ 0 w 690"/>
                    <a:gd name="T43" fmla="*/ 0 h 782"/>
                    <a:gd name="T44" fmla="*/ 0 w 690"/>
                    <a:gd name="T45" fmla="*/ 0 h 782"/>
                    <a:gd name="T46" fmla="*/ 0 w 690"/>
                    <a:gd name="T47" fmla="*/ 0 h 782"/>
                    <a:gd name="T48" fmla="*/ 0 w 690"/>
                    <a:gd name="T49" fmla="*/ 0 h 782"/>
                    <a:gd name="T50" fmla="*/ 0 w 690"/>
                    <a:gd name="T51" fmla="*/ 0 h 782"/>
                    <a:gd name="T52" fmla="*/ 0 w 690"/>
                    <a:gd name="T53" fmla="*/ 0 h 782"/>
                    <a:gd name="T54" fmla="*/ 0 w 690"/>
                    <a:gd name="T55" fmla="*/ 0 h 782"/>
                    <a:gd name="T56" fmla="*/ 0 w 690"/>
                    <a:gd name="T57" fmla="*/ 0 h 782"/>
                    <a:gd name="T58" fmla="*/ 0 w 690"/>
                    <a:gd name="T59" fmla="*/ 0 h 782"/>
                    <a:gd name="T60" fmla="*/ 0 w 690"/>
                    <a:gd name="T61" fmla="*/ 0 h 782"/>
                    <a:gd name="T62" fmla="*/ 0 w 690"/>
                    <a:gd name="T63" fmla="*/ 0 h 782"/>
                    <a:gd name="T64" fmla="*/ 0 w 690"/>
                    <a:gd name="T65" fmla="*/ 0 h 782"/>
                    <a:gd name="T66" fmla="*/ 0 w 690"/>
                    <a:gd name="T67" fmla="*/ 0 h 782"/>
                    <a:gd name="T68" fmla="*/ 0 w 690"/>
                    <a:gd name="T69" fmla="*/ 0 h 782"/>
                    <a:gd name="T70" fmla="*/ 0 w 690"/>
                    <a:gd name="T71" fmla="*/ 0 h 782"/>
                    <a:gd name="T72" fmla="*/ 0 w 690"/>
                    <a:gd name="T73" fmla="*/ 0 h 782"/>
                    <a:gd name="T74" fmla="*/ 0 w 690"/>
                    <a:gd name="T75" fmla="*/ 0 h 782"/>
                    <a:gd name="T76" fmla="*/ 0 w 690"/>
                    <a:gd name="T77" fmla="*/ 0 h 782"/>
                    <a:gd name="T78" fmla="*/ 0 w 690"/>
                    <a:gd name="T79" fmla="*/ 0 h 782"/>
                    <a:gd name="T80" fmla="*/ 0 w 690"/>
                    <a:gd name="T81" fmla="*/ 0 h 782"/>
                    <a:gd name="T82" fmla="*/ 0 w 690"/>
                    <a:gd name="T83" fmla="*/ 0 h 782"/>
                    <a:gd name="T84" fmla="*/ 0 w 690"/>
                    <a:gd name="T85" fmla="*/ 0 h 782"/>
                    <a:gd name="T86" fmla="*/ 0 w 690"/>
                    <a:gd name="T87" fmla="*/ 0 h 782"/>
                    <a:gd name="T88" fmla="*/ 0 w 690"/>
                    <a:gd name="T89" fmla="*/ 0 h 782"/>
                    <a:gd name="T90" fmla="*/ 0 w 690"/>
                    <a:gd name="T91" fmla="*/ 0 h 782"/>
                    <a:gd name="T92" fmla="*/ 0 w 690"/>
                    <a:gd name="T93" fmla="*/ 0 h 782"/>
                    <a:gd name="T94" fmla="*/ 0 w 690"/>
                    <a:gd name="T95" fmla="*/ 0 h 782"/>
                    <a:gd name="T96" fmla="*/ 0 w 690"/>
                    <a:gd name="T97" fmla="*/ 0 h 782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w 690"/>
                    <a:gd name="T148" fmla="*/ 0 h 782"/>
                    <a:gd name="T149" fmla="*/ 690 w 690"/>
                    <a:gd name="T150" fmla="*/ 782 h 782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T147" t="T148" r="T149" b="T150"/>
                  <a:pathLst>
                    <a:path w="690" h="782">
                      <a:moveTo>
                        <a:pt x="684" y="29"/>
                      </a:moveTo>
                      <a:lnTo>
                        <a:pt x="681" y="28"/>
                      </a:lnTo>
                      <a:lnTo>
                        <a:pt x="670" y="25"/>
                      </a:lnTo>
                      <a:lnTo>
                        <a:pt x="652" y="21"/>
                      </a:lnTo>
                      <a:lnTo>
                        <a:pt x="628" y="16"/>
                      </a:lnTo>
                      <a:lnTo>
                        <a:pt x="600" y="11"/>
                      </a:lnTo>
                      <a:lnTo>
                        <a:pt x="566" y="7"/>
                      </a:lnTo>
                      <a:lnTo>
                        <a:pt x="527" y="3"/>
                      </a:lnTo>
                      <a:lnTo>
                        <a:pt x="483" y="1"/>
                      </a:lnTo>
                      <a:lnTo>
                        <a:pt x="436" y="0"/>
                      </a:lnTo>
                      <a:lnTo>
                        <a:pt x="386" y="2"/>
                      </a:lnTo>
                      <a:lnTo>
                        <a:pt x="333" y="7"/>
                      </a:lnTo>
                      <a:lnTo>
                        <a:pt x="277" y="16"/>
                      </a:lnTo>
                      <a:lnTo>
                        <a:pt x="221" y="28"/>
                      </a:lnTo>
                      <a:lnTo>
                        <a:pt x="163" y="45"/>
                      </a:lnTo>
                      <a:lnTo>
                        <a:pt x="104" y="65"/>
                      </a:lnTo>
                      <a:lnTo>
                        <a:pt x="44" y="93"/>
                      </a:lnTo>
                      <a:lnTo>
                        <a:pt x="40" y="108"/>
                      </a:lnTo>
                      <a:lnTo>
                        <a:pt x="29" y="150"/>
                      </a:lnTo>
                      <a:lnTo>
                        <a:pt x="17" y="216"/>
                      </a:lnTo>
                      <a:lnTo>
                        <a:pt x="5" y="301"/>
                      </a:lnTo>
                      <a:lnTo>
                        <a:pt x="0" y="402"/>
                      </a:lnTo>
                      <a:lnTo>
                        <a:pt x="4" y="516"/>
                      </a:lnTo>
                      <a:lnTo>
                        <a:pt x="21" y="638"/>
                      </a:lnTo>
                      <a:lnTo>
                        <a:pt x="57" y="763"/>
                      </a:lnTo>
                      <a:lnTo>
                        <a:pt x="60" y="763"/>
                      </a:lnTo>
                      <a:lnTo>
                        <a:pt x="69" y="762"/>
                      </a:lnTo>
                      <a:lnTo>
                        <a:pt x="84" y="759"/>
                      </a:lnTo>
                      <a:lnTo>
                        <a:pt x="105" y="758"/>
                      </a:lnTo>
                      <a:lnTo>
                        <a:pt x="131" y="756"/>
                      </a:lnTo>
                      <a:lnTo>
                        <a:pt x="162" y="754"/>
                      </a:lnTo>
                      <a:lnTo>
                        <a:pt x="198" y="753"/>
                      </a:lnTo>
                      <a:lnTo>
                        <a:pt x="239" y="751"/>
                      </a:lnTo>
                      <a:lnTo>
                        <a:pt x="283" y="750"/>
                      </a:lnTo>
                      <a:lnTo>
                        <a:pt x="331" y="751"/>
                      </a:lnTo>
                      <a:lnTo>
                        <a:pt x="384" y="753"/>
                      </a:lnTo>
                      <a:lnTo>
                        <a:pt x="440" y="755"/>
                      </a:lnTo>
                      <a:lnTo>
                        <a:pt x="498" y="759"/>
                      </a:lnTo>
                      <a:lnTo>
                        <a:pt x="560" y="765"/>
                      </a:lnTo>
                      <a:lnTo>
                        <a:pt x="624" y="773"/>
                      </a:lnTo>
                      <a:lnTo>
                        <a:pt x="690" y="782"/>
                      </a:lnTo>
                      <a:lnTo>
                        <a:pt x="687" y="759"/>
                      </a:lnTo>
                      <a:lnTo>
                        <a:pt x="680" y="697"/>
                      </a:lnTo>
                      <a:lnTo>
                        <a:pt x="670" y="604"/>
                      </a:lnTo>
                      <a:lnTo>
                        <a:pt x="662" y="492"/>
                      </a:lnTo>
                      <a:lnTo>
                        <a:pt x="656" y="368"/>
                      </a:lnTo>
                      <a:lnTo>
                        <a:pt x="656" y="244"/>
                      </a:lnTo>
                      <a:lnTo>
                        <a:pt x="665" y="128"/>
                      </a:lnTo>
                      <a:lnTo>
                        <a:pt x="684" y="29"/>
                      </a:lnTo>
                      <a:close/>
                    </a:path>
                  </a:pathLst>
                </a:cu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431" name="Freeform 815"/>
                <p:cNvSpPr>
                  <a:spLocks/>
                </p:cNvSpPr>
                <p:nvPr/>
              </p:nvSpPr>
              <p:spPr bwMode="auto">
                <a:xfrm>
                  <a:off x="4904" y="1888"/>
                  <a:ext cx="163" cy="111"/>
                </a:xfrm>
                <a:custGeom>
                  <a:avLst/>
                  <a:gdLst>
                    <a:gd name="T0" fmla="*/ 0 w 1139"/>
                    <a:gd name="T1" fmla="*/ 0 h 778"/>
                    <a:gd name="T2" fmla="*/ 0 w 1139"/>
                    <a:gd name="T3" fmla="*/ 0 h 778"/>
                    <a:gd name="T4" fmla="*/ 0 w 1139"/>
                    <a:gd name="T5" fmla="*/ 0 h 778"/>
                    <a:gd name="T6" fmla="*/ 0 w 1139"/>
                    <a:gd name="T7" fmla="*/ 0 h 778"/>
                    <a:gd name="T8" fmla="*/ 0 w 1139"/>
                    <a:gd name="T9" fmla="*/ 0 h 778"/>
                    <a:gd name="T10" fmla="*/ 0 w 1139"/>
                    <a:gd name="T11" fmla="*/ 0 h 778"/>
                    <a:gd name="T12" fmla="*/ 0 w 1139"/>
                    <a:gd name="T13" fmla="*/ 0 h 778"/>
                    <a:gd name="T14" fmla="*/ 0 w 1139"/>
                    <a:gd name="T15" fmla="*/ 0 h 778"/>
                    <a:gd name="T16" fmla="*/ 0 w 1139"/>
                    <a:gd name="T17" fmla="*/ 0 h 778"/>
                    <a:gd name="T18" fmla="*/ 0 w 1139"/>
                    <a:gd name="T19" fmla="*/ 0 h 778"/>
                    <a:gd name="T20" fmla="*/ 0 w 1139"/>
                    <a:gd name="T21" fmla="*/ 0 h 778"/>
                    <a:gd name="T22" fmla="*/ 0 w 1139"/>
                    <a:gd name="T23" fmla="*/ 0 h 778"/>
                    <a:gd name="T24" fmla="*/ 0 w 1139"/>
                    <a:gd name="T25" fmla="*/ 0 h 778"/>
                    <a:gd name="T26" fmla="*/ 0 w 1139"/>
                    <a:gd name="T27" fmla="*/ 0 h 778"/>
                    <a:gd name="T28" fmla="*/ 0 w 1139"/>
                    <a:gd name="T29" fmla="*/ 0 h 778"/>
                    <a:gd name="T30" fmla="*/ 0 w 1139"/>
                    <a:gd name="T31" fmla="*/ 0 h 778"/>
                    <a:gd name="T32" fmla="*/ 0 w 1139"/>
                    <a:gd name="T33" fmla="*/ 0 h 778"/>
                    <a:gd name="T34" fmla="*/ 0 w 1139"/>
                    <a:gd name="T35" fmla="*/ 0 h 778"/>
                    <a:gd name="T36" fmla="*/ 0 w 1139"/>
                    <a:gd name="T37" fmla="*/ 0 h 778"/>
                    <a:gd name="T38" fmla="*/ 0 w 1139"/>
                    <a:gd name="T39" fmla="*/ 0 h 778"/>
                    <a:gd name="T40" fmla="*/ 0 w 1139"/>
                    <a:gd name="T41" fmla="*/ 0 h 778"/>
                    <a:gd name="T42" fmla="*/ 0 w 1139"/>
                    <a:gd name="T43" fmla="*/ 0 h 778"/>
                    <a:gd name="T44" fmla="*/ 0 w 1139"/>
                    <a:gd name="T45" fmla="*/ 0 h 778"/>
                    <a:gd name="T46" fmla="*/ 0 w 1139"/>
                    <a:gd name="T47" fmla="*/ 0 h 778"/>
                    <a:gd name="T48" fmla="*/ 0 w 1139"/>
                    <a:gd name="T49" fmla="*/ 0 h 778"/>
                    <a:gd name="T50" fmla="*/ 0 w 1139"/>
                    <a:gd name="T51" fmla="*/ 0 h 778"/>
                    <a:gd name="T52" fmla="*/ 0 w 1139"/>
                    <a:gd name="T53" fmla="*/ 0 h 778"/>
                    <a:gd name="T54" fmla="*/ 0 w 1139"/>
                    <a:gd name="T55" fmla="*/ 0 h 778"/>
                    <a:gd name="T56" fmla="*/ 0 w 1139"/>
                    <a:gd name="T57" fmla="*/ 0 h 778"/>
                    <a:gd name="T58" fmla="*/ 0 w 1139"/>
                    <a:gd name="T59" fmla="*/ 0 h 778"/>
                    <a:gd name="T60" fmla="*/ 0 w 1139"/>
                    <a:gd name="T61" fmla="*/ 0 h 778"/>
                    <a:gd name="T62" fmla="*/ 0 w 1139"/>
                    <a:gd name="T63" fmla="*/ 0 h 778"/>
                    <a:gd name="T64" fmla="*/ 0 w 1139"/>
                    <a:gd name="T65" fmla="*/ 0 h 778"/>
                    <a:gd name="T66" fmla="*/ 0 w 1139"/>
                    <a:gd name="T67" fmla="*/ 0 h 778"/>
                    <a:gd name="T68" fmla="*/ 0 w 1139"/>
                    <a:gd name="T69" fmla="*/ 0 h 778"/>
                    <a:gd name="T70" fmla="*/ 0 w 1139"/>
                    <a:gd name="T71" fmla="*/ 0 h 778"/>
                    <a:gd name="T72" fmla="*/ 0 w 1139"/>
                    <a:gd name="T73" fmla="*/ 0 h 778"/>
                    <a:gd name="T74" fmla="*/ 0 w 1139"/>
                    <a:gd name="T75" fmla="*/ 0 h 778"/>
                    <a:gd name="T76" fmla="*/ 0 w 1139"/>
                    <a:gd name="T77" fmla="*/ 0 h 778"/>
                    <a:gd name="T78" fmla="*/ 0 w 1139"/>
                    <a:gd name="T79" fmla="*/ 0 h 778"/>
                    <a:gd name="T80" fmla="*/ 0 w 1139"/>
                    <a:gd name="T81" fmla="*/ 0 h 778"/>
                    <a:gd name="T82" fmla="*/ 0 w 1139"/>
                    <a:gd name="T83" fmla="*/ 0 h 778"/>
                    <a:gd name="T84" fmla="*/ 0 w 1139"/>
                    <a:gd name="T85" fmla="*/ 0 h 778"/>
                    <a:gd name="T86" fmla="*/ 0 w 1139"/>
                    <a:gd name="T87" fmla="*/ 0 h 778"/>
                    <a:gd name="T88" fmla="*/ 0 w 1139"/>
                    <a:gd name="T89" fmla="*/ 0 h 778"/>
                    <a:gd name="T90" fmla="*/ 0 w 1139"/>
                    <a:gd name="T91" fmla="*/ 0 h 778"/>
                    <a:gd name="T92" fmla="*/ 0 w 1139"/>
                    <a:gd name="T93" fmla="*/ 0 h 778"/>
                    <a:gd name="T94" fmla="*/ 0 w 1139"/>
                    <a:gd name="T95" fmla="*/ 0 h 778"/>
                    <a:gd name="T96" fmla="*/ 0 w 1139"/>
                    <a:gd name="T97" fmla="*/ 0 h 778"/>
                    <a:gd name="T98" fmla="*/ 0 w 1139"/>
                    <a:gd name="T99" fmla="*/ 0 h 778"/>
                    <a:gd name="T100" fmla="*/ 0 w 1139"/>
                    <a:gd name="T101" fmla="*/ 0 h 778"/>
                    <a:gd name="T102" fmla="*/ 0 w 1139"/>
                    <a:gd name="T103" fmla="*/ 0 h 778"/>
                    <a:gd name="T104" fmla="*/ 0 w 1139"/>
                    <a:gd name="T105" fmla="*/ 0 h 778"/>
                    <a:gd name="T106" fmla="*/ 0 w 1139"/>
                    <a:gd name="T107" fmla="*/ 0 h 778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w 1139"/>
                    <a:gd name="T163" fmla="*/ 0 h 778"/>
                    <a:gd name="T164" fmla="*/ 1139 w 1139"/>
                    <a:gd name="T165" fmla="*/ 778 h 778"/>
                  </a:gdLst>
                  <a:ahLst/>
                  <a:cxnLst>
                    <a:cxn ang="T108">
                      <a:pos x="T0" y="T1"/>
                    </a:cxn>
                    <a:cxn ang="T109">
                      <a:pos x="T2" y="T3"/>
                    </a:cxn>
                    <a:cxn ang="T110">
                      <a:pos x="T4" y="T5"/>
                    </a:cxn>
                    <a:cxn ang="T111">
                      <a:pos x="T6" y="T7"/>
                    </a:cxn>
                    <a:cxn ang="T112">
                      <a:pos x="T8" y="T9"/>
                    </a:cxn>
                    <a:cxn ang="T113">
                      <a:pos x="T10" y="T11"/>
                    </a:cxn>
                    <a:cxn ang="T114">
                      <a:pos x="T12" y="T13"/>
                    </a:cxn>
                    <a:cxn ang="T115">
                      <a:pos x="T14" y="T15"/>
                    </a:cxn>
                    <a:cxn ang="T116">
                      <a:pos x="T16" y="T17"/>
                    </a:cxn>
                    <a:cxn ang="T117">
                      <a:pos x="T18" y="T19"/>
                    </a:cxn>
                    <a:cxn ang="T118">
                      <a:pos x="T20" y="T21"/>
                    </a:cxn>
                    <a:cxn ang="T119">
                      <a:pos x="T22" y="T23"/>
                    </a:cxn>
                    <a:cxn ang="T120">
                      <a:pos x="T24" y="T25"/>
                    </a:cxn>
                    <a:cxn ang="T121">
                      <a:pos x="T26" y="T27"/>
                    </a:cxn>
                    <a:cxn ang="T122">
                      <a:pos x="T28" y="T29"/>
                    </a:cxn>
                    <a:cxn ang="T123">
                      <a:pos x="T30" y="T31"/>
                    </a:cxn>
                    <a:cxn ang="T124">
                      <a:pos x="T32" y="T33"/>
                    </a:cxn>
                    <a:cxn ang="T125">
                      <a:pos x="T34" y="T35"/>
                    </a:cxn>
                    <a:cxn ang="T126">
                      <a:pos x="T36" y="T37"/>
                    </a:cxn>
                    <a:cxn ang="T127">
                      <a:pos x="T38" y="T39"/>
                    </a:cxn>
                    <a:cxn ang="T128">
                      <a:pos x="T40" y="T41"/>
                    </a:cxn>
                    <a:cxn ang="T129">
                      <a:pos x="T42" y="T43"/>
                    </a:cxn>
                    <a:cxn ang="T130">
                      <a:pos x="T44" y="T45"/>
                    </a:cxn>
                    <a:cxn ang="T131">
                      <a:pos x="T46" y="T47"/>
                    </a:cxn>
                    <a:cxn ang="T132">
                      <a:pos x="T48" y="T49"/>
                    </a:cxn>
                    <a:cxn ang="T133">
                      <a:pos x="T50" y="T51"/>
                    </a:cxn>
                    <a:cxn ang="T134">
                      <a:pos x="T52" y="T53"/>
                    </a:cxn>
                    <a:cxn ang="T135">
                      <a:pos x="T54" y="T55"/>
                    </a:cxn>
                    <a:cxn ang="T136">
                      <a:pos x="T56" y="T57"/>
                    </a:cxn>
                    <a:cxn ang="T137">
                      <a:pos x="T58" y="T59"/>
                    </a:cxn>
                    <a:cxn ang="T138">
                      <a:pos x="T60" y="T61"/>
                    </a:cxn>
                    <a:cxn ang="T139">
                      <a:pos x="T62" y="T63"/>
                    </a:cxn>
                    <a:cxn ang="T140">
                      <a:pos x="T64" y="T65"/>
                    </a:cxn>
                    <a:cxn ang="T141">
                      <a:pos x="T66" y="T67"/>
                    </a:cxn>
                    <a:cxn ang="T142">
                      <a:pos x="T68" y="T69"/>
                    </a:cxn>
                    <a:cxn ang="T143">
                      <a:pos x="T70" y="T71"/>
                    </a:cxn>
                    <a:cxn ang="T144">
                      <a:pos x="T72" y="T73"/>
                    </a:cxn>
                    <a:cxn ang="T145">
                      <a:pos x="T74" y="T75"/>
                    </a:cxn>
                    <a:cxn ang="T146">
                      <a:pos x="T76" y="T77"/>
                    </a:cxn>
                    <a:cxn ang="T147">
                      <a:pos x="T78" y="T79"/>
                    </a:cxn>
                    <a:cxn ang="T148">
                      <a:pos x="T80" y="T81"/>
                    </a:cxn>
                    <a:cxn ang="T149">
                      <a:pos x="T82" y="T83"/>
                    </a:cxn>
                    <a:cxn ang="T150">
                      <a:pos x="T84" y="T85"/>
                    </a:cxn>
                    <a:cxn ang="T151">
                      <a:pos x="T86" y="T87"/>
                    </a:cxn>
                    <a:cxn ang="T152">
                      <a:pos x="T88" y="T89"/>
                    </a:cxn>
                    <a:cxn ang="T153">
                      <a:pos x="T90" y="T91"/>
                    </a:cxn>
                    <a:cxn ang="T154">
                      <a:pos x="T92" y="T93"/>
                    </a:cxn>
                    <a:cxn ang="T155">
                      <a:pos x="T94" y="T95"/>
                    </a:cxn>
                    <a:cxn ang="T156">
                      <a:pos x="T96" y="T97"/>
                    </a:cxn>
                    <a:cxn ang="T157">
                      <a:pos x="T98" y="T99"/>
                    </a:cxn>
                    <a:cxn ang="T158">
                      <a:pos x="T100" y="T101"/>
                    </a:cxn>
                    <a:cxn ang="T159">
                      <a:pos x="T102" y="T103"/>
                    </a:cxn>
                    <a:cxn ang="T160">
                      <a:pos x="T104" y="T105"/>
                    </a:cxn>
                    <a:cxn ang="T161">
                      <a:pos x="T106" y="T107"/>
                    </a:cxn>
                  </a:cxnLst>
                  <a:rect l="T162" t="T163" r="T164" b="T165"/>
                  <a:pathLst>
                    <a:path w="1139" h="778">
                      <a:moveTo>
                        <a:pt x="7" y="587"/>
                      </a:moveTo>
                      <a:lnTo>
                        <a:pt x="0" y="682"/>
                      </a:lnTo>
                      <a:lnTo>
                        <a:pt x="742" y="778"/>
                      </a:lnTo>
                      <a:lnTo>
                        <a:pt x="748" y="775"/>
                      </a:lnTo>
                      <a:lnTo>
                        <a:pt x="763" y="767"/>
                      </a:lnTo>
                      <a:lnTo>
                        <a:pt x="787" y="755"/>
                      </a:lnTo>
                      <a:lnTo>
                        <a:pt x="816" y="737"/>
                      </a:lnTo>
                      <a:lnTo>
                        <a:pt x="852" y="714"/>
                      </a:lnTo>
                      <a:lnTo>
                        <a:pt x="891" y="686"/>
                      </a:lnTo>
                      <a:lnTo>
                        <a:pt x="932" y="652"/>
                      </a:lnTo>
                      <a:lnTo>
                        <a:pt x="973" y="613"/>
                      </a:lnTo>
                      <a:lnTo>
                        <a:pt x="1013" y="570"/>
                      </a:lnTo>
                      <a:lnTo>
                        <a:pt x="1051" y="521"/>
                      </a:lnTo>
                      <a:lnTo>
                        <a:pt x="1083" y="466"/>
                      </a:lnTo>
                      <a:lnTo>
                        <a:pt x="1109" y="406"/>
                      </a:lnTo>
                      <a:lnTo>
                        <a:pt x="1129" y="342"/>
                      </a:lnTo>
                      <a:lnTo>
                        <a:pt x="1139" y="271"/>
                      </a:lnTo>
                      <a:lnTo>
                        <a:pt x="1138" y="196"/>
                      </a:lnTo>
                      <a:lnTo>
                        <a:pt x="1124" y="115"/>
                      </a:lnTo>
                      <a:lnTo>
                        <a:pt x="1122" y="110"/>
                      </a:lnTo>
                      <a:lnTo>
                        <a:pt x="1115" y="97"/>
                      </a:lnTo>
                      <a:lnTo>
                        <a:pt x="1102" y="80"/>
                      </a:lnTo>
                      <a:lnTo>
                        <a:pt x="1086" y="59"/>
                      </a:lnTo>
                      <a:lnTo>
                        <a:pt x="1066" y="39"/>
                      </a:lnTo>
                      <a:lnTo>
                        <a:pt x="1041" y="20"/>
                      </a:lnTo>
                      <a:lnTo>
                        <a:pt x="1011" y="7"/>
                      </a:lnTo>
                      <a:lnTo>
                        <a:pt x="978" y="0"/>
                      </a:lnTo>
                      <a:lnTo>
                        <a:pt x="982" y="12"/>
                      </a:lnTo>
                      <a:lnTo>
                        <a:pt x="994" y="46"/>
                      </a:lnTo>
                      <a:lnTo>
                        <a:pt x="1007" y="100"/>
                      </a:lnTo>
                      <a:lnTo>
                        <a:pt x="1019" y="169"/>
                      </a:lnTo>
                      <a:lnTo>
                        <a:pt x="1022" y="252"/>
                      </a:lnTo>
                      <a:lnTo>
                        <a:pt x="1013" y="344"/>
                      </a:lnTo>
                      <a:lnTo>
                        <a:pt x="987" y="444"/>
                      </a:lnTo>
                      <a:lnTo>
                        <a:pt x="940" y="549"/>
                      </a:lnTo>
                      <a:lnTo>
                        <a:pt x="939" y="550"/>
                      </a:lnTo>
                      <a:lnTo>
                        <a:pt x="934" y="553"/>
                      </a:lnTo>
                      <a:lnTo>
                        <a:pt x="927" y="559"/>
                      </a:lnTo>
                      <a:lnTo>
                        <a:pt x="917" y="567"/>
                      </a:lnTo>
                      <a:lnTo>
                        <a:pt x="904" y="575"/>
                      </a:lnTo>
                      <a:lnTo>
                        <a:pt x="890" y="585"/>
                      </a:lnTo>
                      <a:lnTo>
                        <a:pt x="871" y="594"/>
                      </a:lnTo>
                      <a:lnTo>
                        <a:pt x="851" y="603"/>
                      </a:lnTo>
                      <a:lnTo>
                        <a:pt x="828" y="611"/>
                      </a:lnTo>
                      <a:lnTo>
                        <a:pt x="802" y="619"/>
                      </a:lnTo>
                      <a:lnTo>
                        <a:pt x="773" y="625"/>
                      </a:lnTo>
                      <a:lnTo>
                        <a:pt x="741" y="629"/>
                      </a:lnTo>
                      <a:lnTo>
                        <a:pt x="708" y="630"/>
                      </a:lnTo>
                      <a:lnTo>
                        <a:pt x="671" y="629"/>
                      </a:lnTo>
                      <a:lnTo>
                        <a:pt x="631" y="626"/>
                      </a:lnTo>
                      <a:lnTo>
                        <a:pt x="590" y="618"/>
                      </a:lnTo>
                      <a:lnTo>
                        <a:pt x="590" y="720"/>
                      </a:lnTo>
                      <a:lnTo>
                        <a:pt x="26" y="663"/>
                      </a:lnTo>
                      <a:lnTo>
                        <a:pt x="7" y="587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432" name="Freeform 816"/>
                <p:cNvSpPr>
                  <a:spLocks/>
                </p:cNvSpPr>
                <p:nvPr/>
              </p:nvSpPr>
              <p:spPr bwMode="auto">
                <a:xfrm>
                  <a:off x="4884" y="1997"/>
                  <a:ext cx="119" cy="38"/>
                </a:xfrm>
                <a:custGeom>
                  <a:avLst/>
                  <a:gdLst>
                    <a:gd name="T0" fmla="*/ 0 w 837"/>
                    <a:gd name="T1" fmla="*/ 0 h 269"/>
                    <a:gd name="T2" fmla="*/ 0 w 837"/>
                    <a:gd name="T3" fmla="*/ 0 h 269"/>
                    <a:gd name="T4" fmla="*/ 0 w 837"/>
                    <a:gd name="T5" fmla="*/ 0 h 269"/>
                    <a:gd name="T6" fmla="*/ 0 w 837"/>
                    <a:gd name="T7" fmla="*/ 0 h 269"/>
                    <a:gd name="T8" fmla="*/ 0 w 837"/>
                    <a:gd name="T9" fmla="*/ 0 h 26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837"/>
                    <a:gd name="T16" fmla="*/ 0 h 269"/>
                    <a:gd name="T17" fmla="*/ 837 w 837"/>
                    <a:gd name="T18" fmla="*/ 269 h 26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837" h="269">
                      <a:moveTo>
                        <a:pt x="837" y="96"/>
                      </a:moveTo>
                      <a:lnTo>
                        <a:pt x="12" y="0"/>
                      </a:lnTo>
                      <a:lnTo>
                        <a:pt x="0" y="96"/>
                      </a:lnTo>
                      <a:lnTo>
                        <a:pt x="812" y="269"/>
                      </a:lnTo>
                      <a:lnTo>
                        <a:pt x="837" y="9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433" name="Freeform 817"/>
                <p:cNvSpPr>
                  <a:spLocks/>
                </p:cNvSpPr>
                <p:nvPr/>
              </p:nvSpPr>
              <p:spPr bwMode="auto">
                <a:xfrm>
                  <a:off x="4943" y="2009"/>
                  <a:ext cx="51" cy="18"/>
                </a:xfrm>
                <a:custGeom>
                  <a:avLst/>
                  <a:gdLst>
                    <a:gd name="T0" fmla="*/ 0 w 358"/>
                    <a:gd name="T1" fmla="*/ 0 h 122"/>
                    <a:gd name="T2" fmla="*/ 0 w 358"/>
                    <a:gd name="T3" fmla="*/ 0 h 122"/>
                    <a:gd name="T4" fmla="*/ 0 w 358"/>
                    <a:gd name="T5" fmla="*/ 0 h 122"/>
                    <a:gd name="T6" fmla="*/ 0 w 358"/>
                    <a:gd name="T7" fmla="*/ 0 h 122"/>
                    <a:gd name="T8" fmla="*/ 0 w 358"/>
                    <a:gd name="T9" fmla="*/ 0 h 12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58"/>
                    <a:gd name="T16" fmla="*/ 0 h 122"/>
                    <a:gd name="T17" fmla="*/ 358 w 358"/>
                    <a:gd name="T18" fmla="*/ 122 h 12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58" h="122">
                      <a:moveTo>
                        <a:pt x="358" y="53"/>
                      </a:moveTo>
                      <a:lnTo>
                        <a:pt x="5" y="0"/>
                      </a:lnTo>
                      <a:lnTo>
                        <a:pt x="0" y="51"/>
                      </a:lnTo>
                      <a:lnTo>
                        <a:pt x="348" y="122"/>
                      </a:lnTo>
                      <a:lnTo>
                        <a:pt x="358" y="53"/>
                      </a:lnTo>
                      <a:close/>
                    </a:path>
                  </a:pathLst>
                </a:custGeom>
                <a:solidFill>
                  <a:srgbClr val="FF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434" name="Freeform 818"/>
                <p:cNvSpPr>
                  <a:spLocks/>
                </p:cNvSpPr>
                <p:nvPr/>
              </p:nvSpPr>
              <p:spPr bwMode="auto">
                <a:xfrm>
                  <a:off x="4891" y="2000"/>
                  <a:ext cx="34" cy="13"/>
                </a:xfrm>
                <a:custGeom>
                  <a:avLst/>
                  <a:gdLst>
                    <a:gd name="T0" fmla="*/ 0 w 239"/>
                    <a:gd name="T1" fmla="*/ 0 h 91"/>
                    <a:gd name="T2" fmla="*/ 0 w 239"/>
                    <a:gd name="T3" fmla="*/ 0 h 91"/>
                    <a:gd name="T4" fmla="*/ 0 w 239"/>
                    <a:gd name="T5" fmla="*/ 0 h 91"/>
                    <a:gd name="T6" fmla="*/ 0 w 239"/>
                    <a:gd name="T7" fmla="*/ 0 h 91"/>
                    <a:gd name="T8" fmla="*/ 0 w 239"/>
                    <a:gd name="T9" fmla="*/ 0 h 9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39"/>
                    <a:gd name="T16" fmla="*/ 0 h 91"/>
                    <a:gd name="T17" fmla="*/ 239 w 239"/>
                    <a:gd name="T18" fmla="*/ 91 h 9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39" h="91">
                      <a:moveTo>
                        <a:pt x="239" y="42"/>
                      </a:moveTo>
                      <a:lnTo>
                        <a:pt x="0" y="0"/>
                      </a:lnTo>
                      <a:lnTo>
                        <a:pt x="2" y="44"/>
                      </a:lnTo>
                      <a:lnTo>
                        <a:pt x="231" y="91"/>
                      </a:lnTo>
                      <a:lnTo>
                        <a:pt x="239" y="42"/>
                      </a:lnTo>
                      <a:close/>
                    </a:path>
                  </a:pathLst>
                </a:custGeom>
                <a:solidFill>
                  <a:srgbClr val="FF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435" name="Freeform 819"/>
                <p:cNvSpPr>
                  <a:spLocks/>
                </p:cNvSpPr>
                <p:nvPr/>
              </p:nvSpPr>
              <p:spPr bwMode="auto">
                <a:xfrm>
                  <a:off x="4805" y="2013"/>
                  <a:ext cx="202" cy="67"/>
                </a:xfrm>
                <a:custGeom>
                  <a:avLst/>
                  <a:gdLst>
                    <a:gd name="T0" fmla="*/ 0 w 1409"/>
                    <a:gd name="T1" fmla="*/ 0 h 466"/>
                    <a:gd name="T2" fmla="*/ 0 w 1409"/>
                    <a:gd name="T3" fmla="*/ 0 h 466"/>
                    <a:gd name="T4" fmla="*/ 0 w 1409"/>
                    <a:gd name="T5" fmla="*/ 0 h 466"/>
                    <a:gd name="T6" fmla="*/ 0 w 1409"/>
                    <a:gd name="T7" fmla="*/ 0 h 466"/>
                    <a:gd name="T8" fmla="*/ 0 w 1409"/>
                    <a:gd name="T9" fmla="*/ 0 h 466"/>
                    <a:gd name="T10" fmla="*/ 0 w 1409"/>
                    <a:gd name="T11" fmla="*/ 0 h 466"/>
                    <a:gd name="T12" fmla="*/ 0 w 1409"/>
                    <a:gd name="T13" fmla="*/ 0 h 466"/>
                    <a:gd name="T14" fmla="*/ 0 w 1409"/>
                    <a:gd name="T15" fmla="*/ 0 h 466"/>
                    <a:gd name="T16" fmla="*/ 0 w 1409"/>
                    <a:gd name="T17" fmla="*/ 0 h 466"/>
                    <a:gd name="T18" fmla="*/ 0 w 1409"/>
                    <a:gd name="T19" fmla="*/ 0 h 466"/>
                    <a:gd name="T20" fmla="*/ 0 w 1409"/>
                    <a:gd name="T21" fmla="*/ 0 h 466"/>
                    <a:gd name="T22" fmla="*/ 0 w 1409"/>
                    <a:gd name="T23" fmla="*/ 0 h 466"/>
                    <a:gd name="T24" fmla="*/ 0 w 1409"/>
                    <a:gd name="T25" fmla="*/ 0 h 466"/>
                    <a:gd name="T26" fmla="*/ 0 w 1409"/>
                    <a:gd name="T27" fmla="*/ 0 h 466"/>
                    <a:gd name="T28" fmla="*/ 0 w 1409"/>
                    <a:gd name="T29" fmla="*/ 0 h 466"/>
                    <a:gd name="T30" fmla="*/ 0 w 1409"/>
                    <a:gd name="T31" fmla="*/ 0 h 466"/>
                    <a:gd name="T32" fmla="*/ 0 w 1409"/>
                    <a:gd name="T33" fmla="*/ 0 h 466"/>
                    <a:gd name="T34" fmla="*/ 0 w 1409"/>
                    <a:gd name="T35" fmla="*/ 0 h 466"/>
                    <a:gd name="T36" fmla="*/ 0 w 1409"/>
                    <a:gd name="T37" fmla="*/ 0 h 466"/>
                    <a:gd name="T38" fmla="*/ 0 w 1409"/>
                    <a:gd name="T39" fmla="*/ 0 h 466"/>
                    <a:gd name="T40" fmla="*/ 0 w 1409"/>
                    <a:gd name="T41" fmla="*/ 0 h 466"/>
                    <a:gd name="T42" fmla="*/ 0 w 1409"/>
                    <a:gd name="T43" fmla="*/ 0 h 466"/>
                    <a:gd name="T44" fmla="*/ 0 w 1409"/>
                    <a:gd name="T45" fmla="*/ 0 h 466"/>
                    <a:gd name="T46" fmla="*/ 0 w 1409"/>
                    <a:gd name="T47" fmla="*/ 0 h 466"/>
                    <a:gd name="T48" fmla="*/ 0 w 1409"/>
                    <a:gd name="T49" fmla="*/ 0 h 466"/>
                    <a:gd name="T50" fmla="*/ 0 w 1409"/>
                    <a:gd name="T51" fmla="*/ 0 h 466"/>
                    <a:gd name="T52" fmla="*/ 0 w 1409"/>
                    <a:gd name="T53" fmla="*/ 0 h 466"/>
                    <a:gd name="T54" fmla="*/ 0 w 1409"/>
                    <a:gd name="T55" fmla="*/ 0 h 466"/>
                    <a:gd name="T56" fmla="*/ 0 w 1409"/>
                    <a:gd name="T57" fmla="*/ 0 h 466"/>
                    <a:gd name="T58" fmla="*/ 0 w 1409"/>
                    <a:gd name="T59" fmla="*/ 0 h 466"/>
                    <a:gd name="T60" fmla="*/ 0 w 1409"/>
                    <a:gd name="T61" fmla="*/ 0 h 466"/>
                    <a:gd name="T62" fmla="*/ 0 w 1409"/>
                    <a:gd name="T63" fmla="*/ 0 h 466"/>
                    <a:gd name="T64" fmla="*/ 0 w 1409"/>
                    <a:gd name="T65" fmla="*/ 0 h 466"/>
                    <a:gd name="T66" fmla="*/ 0 w 1409"/>
                    <a:gd name="T67" fmla="*/ 0 h 466"/>
                    <a:gd name="T68" fmla="*/ 0 w 1409"/>
                    <a:gd name="T69" fmla="*/ 0 h 46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1409"/>
                    <a:gd name="T106" fmla="*/ 0 h 466"/>
                    <a:gd name="T107" fmla="*/ 1409 w 1409"/>
                    <a:gd name="T108" fmla="*/ 466 h 466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1409" h="466">
                      <a:moveTo>
                        <a:pt x="0" y="140"/>
                      </a:moveTo>
                      <a:lnTo>
                        <a:pt x="4" y="140"/>
                      </a:lnTo>
                      <a:lnTo>
                        <a:pt x="12" y="138"/>
                      </a:lnTo>
                      <a:lnTo>
                        <a:pt x="27" y="135"/>
                      </a:lnTo>
                      <a:lnTo>
                        <a:pt x="45" y="132"/>
                      </a:lnTo>
                      <a:lnTo>
                        <a:pt x="67" y="128"/>
                      </a:lnTo>
                      <a:lnTo>
                        <a:pt x="92" y="123"/>
                      </a:lnTo>
                      <a:lnTo>
                        <a:pt x="120" y="116"/>
                      </a:lnTo>
                      <a:lnTo>
                        <a:pt x="150" y="108"/>
                      </a:lnTo>
                      <a:lnTo>
                        <a:pt x="181" y="100"/>
                      </a:lnTo>
                      <a:lnTo>
                        <a:pt x="212" y="89"/>
                      </a:lnTo>
                      <a:lnTo>
                        <a:pt x="243" y="78"/>
                      </a:lnTo>
                      <a:lnTo>
                        <a:pt x="273" y="65"/>
                      </a:lnTo>
                      <a:lnTo>
                        <a:pt x="303" y="50"/>
                      </a:lnTo>
                      <a:lnTo>
                        <a:pt x="330" y="35"/>
                      </a:lnTo>
                      <a:lnTo>
                        <a:pt x="355" y="18"/>
                      </a:lnTo>
                      <a:lnTo>
                        <a:pt x="375" y="0"/>
                      </a:lnTo>
                      <a:lnTo>
                        <a:pt x="1409" y="236"/>
                      </a:lnTo>
                      <a:lnTo>
                        <a:pt x="1407" y="239"/>
                      </a:lnTo>
                      <a:lnTo>
                        <a:pt x="1401" y="245"/>
                      </a:lnTo>
                      <a:lnTo>
                        <a:pt x="1392" y="254"/>
                      </a:lnTo>
                      <a:lnTo>
                        <a:pt x="1379" y="265"/>
                      </a:lnTo>
                      <a:lnTo>
                        <a:pt x="1363" y="279"/>
                      </a:lnTo>
                      <a:lnTo>
                        <a:pt x="1345" y="295"/>
                      </a:lnTo>
                      <a:lnTo>
                        <a:pt x="1325" y="313"/>
                      </a:lnTo>
                      <a:lnTo>
                        <a:pt x="1303" y="332"/>
                      </a:lnTo>
                      <a:lnTo>
                        <a:pt x="1279" y="351"/>
                      </a:lnTo>
                      <a:lnTo>
                        <a:pt x="1253" y="371"/>
                      </a:lnTo>
                      <a:lnTo>
                        <a:pt x="1227" y="390"/>
                      </a:lnTo>
                      <a:lnTo>
                        <a:pt x="1200" y="409"/>
                      </a:lnTo>
                      <a:lnTo>
                        <a:pt x="1172" y="426"/>
                      </a:lnTo>
                      <a:lnTo>
                        <a:pt x="1145" y="441"/>
                      </a:lnTo>
                      <a:lnTo>
                        <a:pt x="1117" y="455"/>
                      </a:lnTo>
                      <a:lnTo>
                        <a:pt x="1091" y="466"/>
                      </a:lnTo>
                      <a:lnTo>
                        <a:pt x="0" y="140"/>
                      </a:lnTo>
                      <a:close/>
                    </a:path>
                  </a:pathLst>
                </a:custGeom>
                <a:solidFill>
                  <a:srgbClr val="FF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436" name="Freeform 820"/>
                <p:cNvSpPr>
                  <a:spLocks/>
                </p:cNvSpPr>
                <p:nvPr/>
              </p:nvSpPr>
              <p:spPr bwMode="auto">
                <a:xfrm>
                  <a:off x="5006" y="2006"/>
                  <a:ext cx="72" cy="32"/>
                </a:xfrm>
                <a:custGeom>
                  <a:avLst/>
                  <a:gdLst>
                    <a:gd name="T0" fmla="*/ 0 w 502"/>
                    <a:gd name="T1" fmla="*/ 0 h 223"/>
                    <a:gd name="T2" fmla="*/ 0 w 502"/>
                    <a:gd name="T3" fmla="*/ 0 h 223"/>
                    <a:gd name="T4" fmla="*/ 0 w 502"/>
                    <a:gd name="T5" fmla="*/ 0 h 223"/>
                    <a:gd name="T6" fmla="*/ 0 w 502"/>
                    <a:gd name="T7" fmla="*/ 0 h 223"/>
                    <a:gd name="T8" fmla="*/ 0 w 502"/>
                    <a:gd name="T9" fmla="*/ 0 h 223"/>
                    <a:gd name="T10" fmla="*/ 0 w 502"/>
                    <a:gd name="T11" fmla="*/ 0 h 2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502"/>
                    <a:gd name="T19" fmla="*/ 0 h 223"/>
                    <a:gd name="T20" fmla="*/ 502 w 502"/>
                    <a:gd name="T21" fmla="*/ 223 h 2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502" h="223">
                      <a:moveTo>
                        <a:pt x="51" y="223"/>
                      </a:moveTo>
                      <a:lnTo>
                        <a:pt x="502" y="90"/>
                      </a:lnTo>
                      <a:lnTo>
                        <a:pt x="229" y="0"/>
                      </a:lnTo>
                      <a:lnTo>
                        <a:pt x="6" y="26"/>
                      </a:lnTo>
                      <a:lnTo>
                        <a:pt x="0" y="211"/>
                      </a:lnTo>
                      <a:lnTo>
                        <a:pt x="51" y="223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437" name="Freeform 821"/>
                <p:cNvSpPr>
                  <a:spLocks/>
                </p:cNvSpPr>
                <p:nvPr/>
              </p:nvSpPr>
              <p:spPr bwMode="auto">
                <a:xfrm>
                  <a:off x="4821" y="1869"/>
                  <a:ext cx="38" cy="152"/>
                </a:xfrm>
                <a:custGeom>
                  <a:avLst/>
                  <a:gdLst>
                    <a:gd name="T0" fmla="*/ 0 w 267"/>
                    <a:gd name="T1" fmla="*/ 0 h 1064"/>
                    <a:gd name="T2" fmla="*/ 0 w 267"/>
                    <a:gd name="T3" fmla="*/ 0 h 1064"/>
                    <a:gd name="T4" fmla="*/ 0 w 267"/>
                    <a:gd name="T5" fmla="*/ 0 h 1064"/>
                    <a:gd name="T6" fmla="*/ 0 w 267"/>
                    <a:gd name="T7" fmla="*/ 0 h 1064"/>
                    <a:gd name="T8" fmla="*/ 0 w 267"/>
                    <a:gd name="T9" fmla="*/ 0 h 1064"/>
                    <a:gd name="T10" fmla="*/ 0 w 267"/>
                    <a:gd name="T11" fmla="*/ 0 h 1064"/>
                    <a:gd name="T12" fmla="*/ 0 w 267"/>
                    <a:gd name="T13" fmla="*/ 0 h 1064"/>
                    <a:gd name="T14" fmla="*/ 0 w 267"/>
                    <a:gd name="T15" fmla="*/ 0 h 1064"/>
                    <a:gd name="T16" fmla="*/ 0 w 267"/>
                    <a:gd name="T17" fmla="*/ 0 h 1064"/>
                    <a:gd name="T18" fmla="*/ 0 w 267"/>
                    <a:gd name="T19" fmla="*/ 0 h 1064"/>
                    <a:gd name="T20" fmla="*/ 0 w 267"/>
                    <a:gd name="T21" fmla="*/ 0 h 1064"/>
                    <a:gd name="T22" fmla="*/ 0 w 267"/>
                    <a:gd name="T23" fmla="*/ 0 h 1064"/>
                    <a:gd name="T24" fmla="*/ 0 w 267"/>
                    <a:gd name="T25" fmla="*/ 0 h 1064"/>
                    <a:gd name="T26" fmla="*/ 0 w 267"/>
                    <a:gd name="T27" fmla="*/ 0 h 1064"/>
                    <a:gd name="T28" fmla="*/ 0 w 267"/>
                    <a:gd name="T29" fmla="*/ 0 h 1064"/>
                    <a:gd name="T30" fmla="*/ 0 w 267"/>
                    <a:gd name="T31" fmla="*/ 0 h 1064"/>
                    <a:gd name="T32" fmla="*/ 0 w 267"/>
                    <a:gd name="T33" fmla="*/ 0 h 1064"/>
                    <a:gd name="T34" fmla="*/ 0 w 267"/>
                    <a:gd name="T35" fmla="*/ 0 h 1064"/>
                    <a:gd name="T36" fmla="*/ 0 w 267"/>
                    <a:gd name="T37" fmla="*/ 0 h 1064"/>
                    <a:gd name="T38" fmla="*/ 0 w 267"/>
                    <a:gd name="T39" fmla="*/ 0 h 1064"/>
                    <a:gd name="T40" fmla="*/ 0 w 267"/>
                    <a:gd name="T41" fmla="*/ 0 h 1064"/>
                    <a:gd name="T42" fmla="*/ 0 w 267"/>
                    <a:gd name="T43" fmla="*/ 0 h 1064"/>
                    <a:gd name="T44" fmla="*/ 0 w 267"/>
                    <a:gd name="T45" fmla="*/ 0 h 1064"/>
                    <a:gd name="T46" fmla="*/ 0 w 267"/>
                    <a:gd name="T47" fmla="*/ 0 h 1064"/>
                    <a:gd name="T48" fmla="*/ 0 w 267"/>
                    <a:gd name="T49" fmla="*/ 0 h 1064"/>
                    <a:gd name="T50" fmla="*/ 0 w 267"/>
                    <a:gd name="T51" fmla="*/ 0 h 1064"/>
                    <a:gd name="T52" fmla="*/ 0 w 267"/>
                    <a:gd name="T53" fmla="*/ 0 h 1064"/>
                    <a:gd name="T54" fmla="*/ 0 w 267"/>
                    <a:gd name="T55" fmla="*/ 0 h 1064"/>
                    <a:gd name="T56" fmla="*/ 0 w 267"/>
                    <a:gd name="T57" fmla="*/ 0 h 1064"/>
                    <a:gd name="T58" fmla="*/ 0 w 267"/>
                    <a:gd name="T59" fmla="*/ 0 h 1064"/>
                    <a:gd name="T60" fmla="*/ 0 w 267"/>
                    <a:gd name="T61" fmla="*/ 0 h 1064"/>
                    <a:gd name="T62" fmla="*/ 0 w 267"/>
                    <a:gd name="T63" fmla="*/ 0 h 1064"/>
                    <a:gd name="T64" fmla="*/ 0 w 267"/>
                    <a:gd name="T65" fmla="*/ 0 h 1064"/>
                    <a:gd name="T66" fmla="*/ 0 w 267"/>
                    <a:gd name="T67" fmla="*/ 0 h 1064"/>
                    <a:gd name="T68" fmla="*/ 0 w 267"/>
                    <a:gd name="T69" fmla="*/ 0 h 1064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267"/>
                    <a:gd name="T106" fmla="*/ 0 h 1064"/>
                    <a:gd name="T107" fmla="*/ 267 w 267"/>
                    <a:gd name="T108" fmla="*/ 1064 h 1064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267" h="1064">
                      <a:moveTo>
                        <a:pt x="267" y="26"/>
                      </a:moveTo>
                      <a:lnTo>
                        <a:pt x="266" y="24"/>
                      </a:lnTo>
                      <a:lnTo>
                        <a:pt x="262" y="22"/>
                      </a:lnTo>
                      <a:lnTo>
                        <a:pt x="254" y="20"/>
                      </a:lnTo>
                      <a:lnTo>
                        <a:pt x="244" y="16"/>
                      </a:lnTo>
                      <a:lnTo>
                        <a:pt x="232" y="12"/>
                      </a:lnTo>
                      <a:lnTo>
                        <a:pt x="218" y="8"/>
                      </a:lnTo>
                      <a:lnTo>
                        <a:pt x="202" y="5"/>
                      </a:lnTo>
                      <a:lnTo>
                        <a:pt x="184" y="1"/>
                      </a:lnTo>
                      <a:lnTo>
                        <a:pt x="164" y="0"/>
                      </a:lnTo>
                      <a:lnTo>
                        <a:pt x="143" y="0"/>
                      </a:lnTo>
                      <a:lnTo>
                        <a:pt x="121" y="3"/>
                      </a:lnTo>
                      <a:lnTo>
                        <a:pt x="98" y="6"/>
                      </a:lnTo>
                      <a:lnTo>
                        <a:pt x="74" y="13"/>
                      </a:lnTo>
                      <a:lnTo>
                        <a:pt x="50" y="22"/>
                      </a:lnTo>
                      <a:lnTo>
                        <a:pt x="25" y="35"/>
                      </a:lnTo>
                      <a:lnTo>
                        <a:pt x="0" y="51"/>
                      </a:lnTo>
                      <a:lnTo>
                        <a:pt x="0" y="1064"/>
                      </a:lnTo>
                      <a:lnTo>
                        <a:pt x="1" y="1064"/>
                      </a:lnTo>
                      <a:lnTo>
                        <a:pt x="7" y="1064"/>
                      </a:lnTo>
                      <a:lnTo>
                        <a:pt x="15" y="1063"/>
                      </a:lnTo>
                      <a:lnTo>
                        <a:pt x="25" y="1062"/>
                      </a:lnTo>
                      <a:lnTo>
                        <a:pt x="37" y="1060"/>
                      </a:lnTo>
                      <a:lnTo>
                        <a:pt x="52" y="1057"/>
                      </a:lnTo>
                      <a:lnTo>
                        <a:pt x="69" y="1054"/>
                      </a:lnTo>
                      <a:lnTo>
                        <a:pt x="88" y="1049"/>
                      </a:lnTo>
                      <a:lnTo>
                        <a:pt x="108" y="1044"/>
                      </a:lnTo>
                      <a:lnTo>
                        <a:pt x="129" y="1037"/>
                      </a:lnTo>
                      <a:lnTo>
                        <a:pt x="152" y="1029"/>
                      </a:lnTo>
                      <a:lnTo>
                        <a:pt x="175" y="1018"/>
                      </a:lnTo>
                      <a:lnTo>
                        <a:pt x="198" y="1007"/>
                      </a:lnTo>
                      <a:lnTo>
                        <a:pt x="222" y="994"/>
                      </a:lnTo>
                      <a:lnTo>
                        <a:pt x="244" y="979"/>
                      </a:lnTo>
                      <a:lnTo>
                        <a:pt x="267" y="962"/>
                      </a:lnTo>
                      <a:lnTo>
                        <a:pt x="267" y="2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438" name="Freeform 822"/>
                <p:cNvSpPr>
                  <a:spLocks/>
                </p:cNvSpPr>
                <p:nvPr/>
              </p:nvSpPr>
              <p:spPr bwMode="auto">
                <a:xfrm>
                  <a:off x="4822" y="1871"/>
                  <a:ext cx="33" cy="128"/>
                </a:xfrm>
                <a:custGeom>
                  <a:avLst/>
                  <a:gdLst>
                    <a:gd name="T0" fmla="*/ 0 w 228"/>
                    <a:gd name="T1" fmla="*/ 0 h 898"/>
                    <a:gd name="T2" fmla="*/ 0 w 228"/>
                    <a:gd name="T3" fmla="*/ 0 h 898"/>
                    <a:gd name="T4" fmla="*/ 0 w 228"/>
                    <a:gd name="T5" fmla="*/ 0 h 898"/>
                    <a:gd name="T6" fmla="*/ 0 w 228"/>
                    <a:gd name="T7" fmla="*/ 0 h 898"/>
                    <a:gd name="T8" fmla="*/ 0 w 228"/>
                    <a:gd name="T9" fmla="*/ 0 h 898"/>
                    <a:gd name="T10" fmla="*/ 0 w 228"/>
                    <a:gd name="T11" fmla="*/ 0 h 898"/>
                    <a:gd name="T12" fmla="*/ 0 w 228"/>
                    <a:gd name="T13" fmla="*/ 0 h 898"/>
                    <a:gd name="T14" fmla="*/ 0 w 228"/>
                    <a:gd name="T15" fmla="*/ 0 h 898"/>
                    <a:gd name="T16" fmla="*/ 0 w 228"/>
                    <a:gd name="T17" fmla="*/ 0 h 898"/>
                    <a:gd name="T18" fmla="*/ 0 w 228"/>
                    <a:gd name="T19" fmla="*/ 0 h 898"/>
                    <a:gd name="T20" fmla="*/ 0 w 228"/>
                    <a:gd name="T21" fmla="*/ 0 h 898"/>
                    <a:gd name="T22" fmla="*/ 0 w 228"/>
                    <a:gd name="T23" fmla="*/ 0 h 898"/>
                    <a:gd name="T24" fmla="*/ 0 w 228"/>
                    <a:gd name="T25" fmla="*/ 0 h 898"/>
                    <a:gd name="T26" fmla="*/ 0 w 228"/>
                    <a:gd name="T27" fmla="*/ 0 h 898"/>
                    <a:gd name="T28" fmla="*/ 0 w 228"/>
                    <a:gd name="T29" fmla="*/ 0 h 898"/>
                    <a:gd name="T30" fmla="*/ 0 w 228"/>
                    <a:gd name="T31" fmla="*/ 0 h 898"/>
                    <a:gd name="T32" fmla="*/ 0 w 228"/>
                    <a:gd name="T33" fmla="*/ 0 h 898"/>
                    <a:gd name="T34" fmla="*/ 0 w 228"/>
                    <a:gd name="T35" fmla="*/ 0 h 898"/>
                    <a:gd name="T36" fmla="*/ 0 w 228"/>
                    <a:gd name="T37" fmla="*/ 0 h 898"/>
                    <a:gd name="T38" fmla="*/ 0 w 228"/>
                    <a:gd name="T39" fmla="*/ 0 h 898"/>
                    <a:gd name="T40" fmla="*/ 0 w 228"/>
                    <a:gd name="T41" fmla="*/ 0 h 898"/>
                    <a:gd name="T42" fmla="*/ 0 w 228"/>
                    <a:gd name="T43" fmla="*/ 0 h 898"/>
                    <a:gd name="T44" fmla="*/ 0 w 228"/>
                    <a:gd name="T45" fmla="*/ 0 h 898"/>
                    <a:gd name="T46" fmla="*/ 0 w 228"/>
                    <a:gd name="T47" fmla="*/ 0 h 898"/>
                    <a:gd name="T48" fmla="*/ 0 w 228"/>
                    <a:gd name="T49" fmla="*/ 0 h 898"/>
                    <a:gd name="T50" fmla="*/ 0 w 228"/>
                    <a:gd name="T51" fmla="*/ 0 h 898"/>
                    <a:gd name="T52" fmla="*/ 0 w 228"/>
                    <a:gd name="T53" fmla="*/ 0 h 898"/>
                    <a:gd name="T54" fmla="*/ 0 w 228"/>
                    <a:gd name="T55" fmla="*/ 0 h 898"/>
                    <a:gd name="T56" fmla="*/ 0 w 228"/>
                    <a:gd name="T57" fmla="*/ 0 h 898"/>
                    <a:gd name="T58" fmla="*/ 0 w 228"/>
                    <a:gd name="T59" fmla="*/ 0 h 898"/>
                    <a:gd name="T60" fmla="*/ 0 w 228"/>
                    <a:gd name="T61" fmla="*/ 0 h 898"/>
                    <a:gd name="T62" fmla="*/ 0 w 228"/>
                    <a:gd name="T63" fmla="*/ 0 h 898"/>
                    <a:gd name="T64" fmla="*/ 0 w 228"/>
                    <a:gd name="T65" fmla="*/ 0 h 898"/>
                    <a:gd name="T66" fmla="*/ 0 w 228"/>
                    <a:gd name="T67" fmla="*/ 0 h 898"/>
                    <a:gd name="T68" fmla="*/ 0 w 228"/>
                    <a:gd name="T69" fmla="*/ 0 h 898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228"/>
                    <a:gd name="T106" fmla="*/ 0 h 898"/>
                    <a:gd name="T107" fmla="*/ 228 w 228"/>
                    <a:gd name="T108" fmla="*/ 898 h 898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228" h="898">
                      <a:moveTo>
                        <a:pt x="228" y="21"/>
                      </a:moveTo>
                      <a:lnTo>
                        <a:pt x="227" y="20"/>
                      </a:lnTo>
                      <a:lnTo>
                        <a:pt x="224" y="19"/>
                      </a:lnTo>
                      <a:lnTo>
                        <a:pt x="217" y="17"/>
                      </a:lnTo>
                      <a:lnTo>
                        <a:pt x="209" y="13"/>
                      </a:lnTo>
                      <a:lnTo>
                        <a:pt x="199" y="10"/>
                      </a:lnTo>
                      <a:lnTo>
                        <a:pt x="186" y="6"/>
                      </a:lnTo>
                      <a:lnTo>
                        <a:pt x="172" y="4"/>
                      </a:lnTo>
                      <a:lnTo>
                        <a:pt x="157" y="2"/>
                      </a:lnTo>
                      <a:lnTo>
                        <a:pt x="140" y="0"/>
                      </a:lnTo>
                      <a:lnTo>
                        <a:pt x="122" y="0"/>
                      </a:lnTo>
                      <a:lnTo>
                        <a:pt x="104" y="2"/>
                      </a:lnTo>
                      <a:lnTo>
                        <a:pt x="83" y="5"/>
                      </a:lnTo>
                      <a:lnTo>
                        <a:pt x="64" y="11"/>
                      </a:lnTo>
                      <a:lnTo>
                        <a:pt x="42" y="19"/>
                      </a:lnTo>
                      <a:lnTo>
                        <a:pt x="21" y="29"/>
                      </a:lnTo>
                      <a:lnTo>
                        <a:pt x="0" y="43"/>
                      </a:lnTo>
                      <a:lnTo>
                        <a:pt x="0" y="898"/>
                      </a:lnTo>
                      <a:lnTo>
                        <a:pt x="1" y="898"/>
                      </a:lnTo>
                      <a:lnTo>
                        <a:pt x="5" y="898"/>
                      </a:lnTo>
                      <a:lnTo>
                        <a:pt x="12" y="897"/>
                      </a:lnTo>
                      <a:lnTo>
                        <a:pt x="21" y="896"/>
                      </a:lnTo>
                      <a:lnTo>
                        <a:pt x="32" y="894"/>
                      </a:lnTo>
                      <a:lnTo>
                        <a:pt x="45" y="892"/>
                      </a:lnTo>
                      <a:lnTo>
                        <a:pt x="59" y="889"/>
                      </a:lnTo>
                      <a:lnTo>
                        <a:pt x="75" y="884"/>
                      </a:lnTo>
                      <a:lnTo>
                        <a:pt x="92" y="879"/>
                      </a:lnTo>
                      <a:lnTo>
                        <a:pt x="111" y="874"/>
                      </a:lnTo>
                      <a:lnTo>
                        <a:pt x="130" y="867"/>
                      </a:lnTo>
                      <a:lnTo>
                        <a:pt x="149" y="858"/>
                      </a:lnTo>
                      <a:lnTo>
                        <a:pt x="169" y="848"/>
                      </a:lnTo>
                      <a:lnTo>
                        <a:pt x="190" y="837"/>
                      </a:lnTo>
                      <a:lnTo>
                        <a:pt x="209" y="824"/>
                      </a:lnTo>
                      <a:lnTo>
                        <a:pt x="228" y="809"/>
                      </a:lnTo>
                      <a:lnTo>
                        <a:pt x="228" y="21"/>
                      </a:lnTo>
                      <a:close/>
                    </a:path>
                  </a:pathLst>
                </a:custGeom>
                <a:solidFill>
                  <a:srgbClr val="FF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439" name="Freeform 823"/>
                <p:cNvSpPr>
                  <a:spLocks/>
                </p:cNvSpPr>
                <p:nvPr/>
              </p:nvSpPr>
              <p:spPr bwMode="auto">
                <a:xfrm>
                  <a:off x="4823" y="1872"/>
                  <a:ext cx="27" cy="104"/>
                </a:xfrm>
                <a:custGeom>
                  <a:avLst/>
                  <a:gdLst>
                    <a:gd name="T0" fmla="*/ 0 w 192"/>
                    <a:gd name="T1" fmla="*/ 0 h 729"/>
                    <a:gd name="T2" fmla="*/ 0 w 192"/>
                    <a:gd name="T3" fmla="*/ 0 h 729"/>
                    <a:gd name="T4" fmla="*/ 0 w 192"/>
                    <a:gd name="T5" fmla="*/ 0 h 729"/>
                    <a:gd name="T6" fmla="*/ 0 w 192"/>
                    <a:gd name="T7" fmla="*/ 0 h 729"/>
                    <a:gd name="T8" fmla="*/ 0 w 192"/>
                    <a:gd name="T9" fmla="*/ 0 h 729"/>
                    <a:gd name="T10" fmla="*/ 0 w 192"/>
                    <a:gd name="T11" fmla="*/ 0 h 729"/>
                    <a:gd name="T12" fmla="*/ 0 w 192"/>
                    <a:gd name="T13" fmla="*/ 0 h 729"/>
                    <a:gd name="T14" fmla="*/ 0 w 192"/>
                    <a:gd name="T15" fmla="*/ 0 h 729"/>
                    <a:gd name="T16" fmla="*/ 0 w 192"/>
                    <a:gd name="T17" fmla="*/ 0 h 729"/>
                    <a:gd name="T18" fmla="*/ 0 w 192"/>
                    <a:gd name="T19" fmla="*/ 0 h 729"/>
                    <a:gd name="T20" fmla="*/ 0 w 192"/>
                    <a:gd name="T21" fmla="*/ 0 h 729"/>
                    <a:gd name="T22" fmla="*/ 0 w 192"/>
                    <a:gd name="T23" fmla="*/ 0 h 729"/>
                    <a:gd name="T24" fmla="*/ 0 w 192"/>
                    <a:gd name="T25" fmla="*/ 0 h 729"/>
                    <a:gd name="T26" fmla="*/ 0 w 192"/>
                    <a:gd name="T27" fmla="*/ 0 h 729"/>
                    <a:gd name="T28" fmla="*/ 0 w 192"/>
                    <a:gd name="T29" fmla="*/ 0 h 729"/>
                    <a:gd name="T30" fmla="*/ 0 w 192"/>
                    <a:gd name="T31" fmla="*/ 0 h 729"/>
                    <a:gd name="T32" fmla="*/ 0 w 192"/>
                    <a:gd name="T33" fmla="*/ 0 h 729"/>
                    <a:gd name="T34" fmla="*/ 0 w 192"/>
                    <a:gd name="T35" fmla="*/ 0 h 729"/>
                    <a:gd name="T36" fmla="*/ 0 w 192"/>
                    <a:gd name="T37" fmla="*/ 0 h 729"/>
                    <a:gd name="T38" fmla="*/ 0 w 192"/>
                    <a:gd name="T39" fmla="*/ 0 h 729"/>
                    <a:gd name="T40" fmla="*/ 0 w 192"/>
                    <a:gd name="T41" fmla="*/ 0 h 729"/>
                    <a:gd name="T42" fmla="*/ 0 w 192"/>
                    <a:gd name="T43" fmla="*/ 0 h 729"/>
                    <a:gd name="T44" fmla="*/ 0 w 192"/>
                    <a:gd name="T45" fmla="*/ 0 h 729"/>
                    <a:gd name="T46" fmla="*/ 0 w 192"/>
                    <a:gd name="T47" fmla="*/ 0 h 729"/>
                    <a:gd name="T48" fmla="*/ 0 w 192"/>
                    <a:gd name="T49" fmla="*/ 0 h 729"/>
                    <a:gd name="T50" fmla="*/ 0 w 192"/>
                    <a:gd name="T51" fmla="*/ 0 h 729"/>
                    <a:gd name="T52" fmla="*/ 0 w 192"/>
                    <a:gd name="T53" fmla="*/ 0 h 729"/>
                    <a:gd name="T54" fmla="*/ 0 w 192"/>
                    <a:gd name="T55" fmla="*/ 0 h 729"/>
                    <a:gd name="T56" fmla="*/ 0 w 192"/>
                    <a:gd name="T57" fmla="*/ 0 h 729"/>
                    <a:gd name="T58" fmla="*/ 0 w 192"/>
                    <a:gd name="T59" fmla="*/ 0 h 729"/>
                    <a:gd name="T60" fmla="*/ 0 w 192"/>
                    <a:gd name="T61" fmla="*/ 0 h 729"/>
                    <a:gd name="T62" fmla="*/ 0 w 192"/>
                    <a:gd name="T63" fmla="*/ 0 h 729"/>
                    <a:gd name="T64" fmla="*/ 0 w 192"/>
                    <a:gd name="T65" fmla="*/ 0 h 729"/>
                    <a:gd name="T66" fmla="*/ 0 w 192"/>
                    <a:gd name="T67" fmla="*/ 0 h 729"/>
                    <a:gd name="T68" fmla="*/ 0 w 192"/>
                    <a:gd name="T69" fmla="*/ 0 h 729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192"/>
                    <a:gd name="T106" fmla="*/ 0 h 729"/>
                    <a:gd name="T107" fmla="*/ 192 w 192"/>
                    <a:gd name="T108" fmla="*/ 729 h 729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192" h="729">
                      <a:moveTo>
                        <a:pt x="192" y="17"/>
                      </a:moveTo>
                      <a:lnTo>
                        <a:pt x="191" y="17"/>
                      </a:lnTo>
                      <a:lnTo>
                        <a:pt x="187" y="15"/>
                      </a:lnTo>
                      <a:lnTo>
                        <a:pt x="183" y="12"/>
                      </a:lnTo>
                      <a:lnTo>
                        <a:pt x="176" y="10"/>
                      </a:lnTo>
                      <a:lnTo>
                        <a:pt x="167" y="8"/>
                      </a:lnTo>
                      <a:lnTo>
                        <a:pt x="156" y="4"/>
                      </a:lnTo>
                      <a:lnTo>
                        <a:pt x="145" y="2"/>
                      </a:lnTo>
                      <a:lnTo>
                        <a:pt x="132" y="0"/>
                      </a:lnTo>
                      <a:lnTo>
                        <a:pt x="117" y="0"/>
                      </a:lnTo>
                      <a:lnTo>
                        <a:pt x="102" y="0"/>
                      </a:lnTo>
                      <a:lnTo>
                        <a:pt x="86" y="1"/>
                      </a:lnTo>
                      <a:lnTo>
                        <a:pt x="70" y="3"/>
                      </a:lnTo>
                      <a:lnTo>
                        <a:pt x="53" y="8"/>
                      </a:lnTo>
                      <a:lnTo>
                        <a:pt x="35" y="15"/>
                      </a:lnTo>
                      <a:lnTo>
                        <a:pt x="18" y="24"/>
                      </a:lnTo>
                      <a:lnTo>
                        <a:pt x="0" y="35"/>
                      </a:lnTo>
                      <a:lnTo>
                        <a:pt x="0" y="729"/>
                      </a:lnTo>
                      <a:lnTo>
                        <a:pt x="1" y="729"/>
                      </a:lnTo>
                      <a:lnTo>
                        <a:pt x="4" y="729"/>
                      </a:lnTo>
                      <a:lnTo>
                        <a:pt x="10" y="728"/>
                      </a:lnTo>
                      <a:lnTo>
                        <a:pt x="18" y="727"/>
                      </a:lnTo>
                      <a:lnTo>
                        <a:pt x="27" y="726"/>
                      </a:lnTo>
                      <a:lnTo>
                        <a:pt x="37" y="725"/>
                      </a:lnTo>
                      <a:lnTo>
                        <a:pt x="50" y="721"/>
                      </a:lnTo>
                      <a:lnTo>
                        <a:pt x="64" y="719"/>
                      </a:lnTo>
                      <a:lnTo>
                        <a:pt x="77" y="714"/>
                      </a:lnTo>
                      <a:lnTo>
                        <a:pt x="92" y="710"/>
                      </a:lnTo>
                      <a:lnTo>
                        <a:pt x="108" y="704"/>
                      </a:lnTo>
                      <a:lnTo>
                        <a:pt x="125" y="697"/>
                      </a:lnTo>
                      <a:lnTo>
                        <a:pt x="141" y="689"/>
                      </a:lnTo>
                      <a:lnTo>
                        <a:pt x="159" y="680"/>
                      </a:lnTo>
                      <a:lnTo>
                        <a:pt x="176" y="668"/>
                      </a:lnTo>
                      <a:lnTo>
                        <a:pt x="192" y="657"/>
                      </a:lnTo>
                      <a:lnTo>
                        <a:pt x="192" y="17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440" name="Freeform 824"/>
                <p:cNvSpPr>
                  <a:spLocks/>
                </p:cNvSpPr>
                <p:nvPr/>
              </p:nvSpPr>
              <p:spPr bwMode="auto">
                <a:xfrm>
                  <a:off x="4824" y="1873"/>
                  <a:ext cx="22" cy="81"/>
                </a:xfrm>
                <a:custGeom>
                  <a:avLst/>
                  <a:gdLst>
                    <a:gd name="T0" fmla="*/ 0 w 156"/>
                    <a:gd name="T1" fmla="*/ 0 h 564"/>
                    <a:gd name="T2" fmla="*/ 0 w 156"/>
                    <a:gd name="T3" fmla="*/ 0 h 564"/>
                    <a:gd name="T4" fmla="*/ 0 w 156"/>
                    <a:gd name="T5" fmla="*/ 0 h 564"/>
                    <a:gd name="T6" fmla="*/ 0 w 156"/>
                    <a:gd name="T7" fmla="*/ 0 h 564"/>
                    <a:gd name="T8" fmla="*/ 0 w 156"/>
                    <a:gd name="T9" fmla="*/ 0 h 564"/>
                    <a:gd name="T10" fmla="*/ 0 w 156"/>
                    <a:gd name="T11" fmla="*/ 0 h 564"/>
                    <a:gd name="T12" fmla="*/ 0 w 156"/>
                    <a:gd name="T13" fmla="*/ 0 h 564"/>
                    <a:gd name="T14" fmla="*/ 0 w 156"/>
                    <a:gd name="T15" fmla="*/ 0 h 564"/>
                    <a:gd name="T16" fmla="*/ 0 w 156"/>
                    <a:gd name="T17" fmla="*/ 0 h 564"/>
                    <a:gd name="T18" fmla="*/ 0 w 156"/>
                    <a:gd name="T19" fmla="*/ 0 h 564"/>
                    <a:gd name="T20" fmla="*/ 0 w 156"/>
                    <a:gd name="T21" fmla="*/ 0 h 564"/>
                    <a:gd name="T22" fmla="*/ 0 w 156"/>
                    <a:gd name="T23" fmla="*/ 0 h 564"/>
                    <a:gd name="T24" fmla="*/ 0 w 156"/>
                    <a:gd name="T25" fmla="*/ 0 h 564"/>
                    <a:gd name="T26" fmla="*/ 0 w 156"/>
                    <a:gd name="T27" fmla="*/ 0 h 564"/>
                    <a:gd name="T28" fmla="*/ 0 w 156"/>
                    <a:gd name="T29" fmla="*/ 0 h 564"/>
                    <a:gd name="T30" fmla="*/ 0 w 156"/>
                    <a:gd name="T31" fmla="*/ 0 h 564"/>
                    <a:gd name="T32" fmla="*/ 0 w 156"/>
                    <a:gd name="T33" fmla="*/ 0 h 564"/>
                    <a:gd name="T34" fmla="*/ 0 w 156"/>
                    <a:gd name="T35" fmla="*/ 0 h 564"/>
                    <a:gd name="T36" fmla="*/ 0 w 156"/>
                    <a:gd name="T37" fmla="*/ 0 h 564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56"/>
                    <a:gd name="T58" fmla="*/ 0 h 564"/>
                    <a:gd name="T59" fmla="*/ 156 w 156"/>
                    <a:gd name="T60" fmla="*/ 564 h 564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56" h="564">
                      <a:moveTo>
                        <a:pt x="156" y="15"/>
                      </a:moveTo>
                      <a:lnTo>
                        <a:pt x="153" y="14"/>
                      </a:lnTo>
                      <a:lnTo>
                        <a:pt x="142" y="9"/>
                      </a:lnTo>
                      <a:lnTo>
                        <a:pt x="127" y="4"/>
                      </a:lnTo>
                      <a:lnTo>
                        <a:pt x="108" y="1"/>
                      </a:lnTo>
                      <a:lnTo>
                        <a:pt x="84" y="0"/>
                      </a:lnTo>
                      <a:lnTo>
                        <a:pt x="58" y="3"/>
                      </a:lnTo>
                      <a:lnTo>
                        <a:pt x="29" y="12"/>
                      </a:lnTo>
                      <a:lnTo>
                        <a:pt x="0" y="28"/>
                      </a:lnTo>
                      <a:lnTo>
                        <a:pt x="0" y="564"/>
                      </a:lnTo>
                      <a:lnTo>
                        <a:pt x="4" y="564"/>
                      </a:lnTo>
                      <a:lnTo>
                        <a:pt x="15" y="563"/>
                      </a:lnTo>
                      <a:lnTo>
                        <a:pt x="31" y="560"/>
                      </a:lnTo>
                      <a:lnTo>
                        <a:pt x="52" y="555"/>
                      </a:lnTo>
                      <a:lnTo>
                        <a:pt x="76" y="548"/>
                      </a:lnTo>
                      <a:lnTo>
                        <a:pt x="102" y="537"/>
                      </a:lnTo>
                      <a:lnTo>
                        <a:pt x="128" y="524"/>
                      </a:lnTo>
                      <a:lnTo>
                        <a:pt x="156" y="505"/>
                      </a:lnTo>
                      <a:lnTo>
                        <a:pt x="156" y="1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441" name="Freeform 825"/>
                <p:cNvSpPr>
                  <a:spLocks/>
                </p:cNvSpPr>
                <p:nvPr/>
              </p:nvSpPr>
              <p:spPr bwMode="auto">
                <a:xfrm>
                  <a:off x="4825" y="1875"/>
                  <a:ext cx="17" cy="56"/>
                </a:xfrm>
                <a:custGeom>
                  <a:avLst/>
                  <a:gdLst>
                    <a:gd name="T0" fmla="*/ 0 w 117"/>
                    <a:gd name="T1" fmla="*/ 0 h 396"/>
                    <a:gd name="T2" fmla="*/ 0 w 117"/>
                    <a:gd name="T3" fmla="*/ 0 h 396"/>
                    <a:gd name="T4" fmla="*/ 0 w 117"/>
                    <a:gd name="T5" fmla="*/ 0 h 396"/>
                    <a:gd name="T6" fmla="*/ 0 w 117"/>
                    <a:gd name="T7" fmla="*/ 0 h 396"/>
                    <a:gd name="T8" fmla="*/ 0 w 117"/>
                    <a:gd name="T9" fmla="*/ 0 h 396"/>
                    <a:gd name="T10" fmla="*/ 0 w 117"/>
                    <a:gd name="T11" fmla="*/ 0 h 396"/>
                    <a:gd name="T12" fmla="*/ 0 w 117"/>
                    <a:gd name="T13" fmla="*/ 0 h 396"/>
                    <a:gd name="T14" fmla="*/ 0 w 117"/>
                    <a:gd name="T15" fmla="*/ 0 h 396"/>
                    <a:gd name="T16" fmla="*/ 0 w 117"/>
                    <a:gd name="T17" fmla="*/ 0 h 396"/>
                    <a:gd name="T18" fmla="*/ 0 w 117"/>
                    <a:gd name="T19" fmla="*/ 0 h 396"/>
                    <a:gd name="T20" fmla="*/ 0 w 117"/>
                    <a:gd name="T21" fmla="*/ 0 h 396"/>
                    <a:gd name="T22" fmla="*/ 0 w 117"/>
                    <a:gd name="T23" fmla="*/ 0 h 396"/>
                    <a:gd name="T24" fmla="*/ 0 w 117"/>
                    <a:gd name="T25" fmla="*/ 0 h 396"/>
                    <a:gd name="T26" fmla="*/ 0 w 117"/>
                    <a:gd name="T27" fmla="*/ 0 h 396"/>
                    <a:gd name="T28" fmla="*/ 0 w 117"/>
                    <a:gd name="T29" fmla="*/ 0 h 396"/>
                    <a:gd name="T30" fmla="*/ 0 w 117"/>
                    <a:gd name="T31" fmla="*/ 0 h 396"/>
                    <a:gd name="T32" fmla="*/ 0 w 117"/>
                    <a:gd name="T33" fmla="*/ 0 h 396"/>
                    <a:gd name="T34" fmla="*/ 0 w 117"/>
                    <a:gd name="T35" fmla="*/ 0 h 396"/>
                    <a:gd name="T36" fmla="*/ 0 w 117"/>
                    <a:gd name="T37" fmla="*/ 0 h 39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17"/>
                    <a:gd name="T58" fmla="*/ 0 h 396"/>
                    <a:gd name="T59" fmla="*/ 117 w 117"/>
                    <a:gd name="T60" fmla="*/ 396 h 396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17" h="396">
                      <a:moveTo>
                        <a:pt x="117" y="10"/>
                      </a:moveTo>
                      <a:lnTo>
                        <a:pt x="115" y="9"/>
                      </a:lnTo>
                      <a:lnTo>
                        <a:pt x="107" y="6"/>
                      </a:lnTo>
                      <a:lnTo>
                        <a:pt x="95" y="2"/>
                      </a:lnTo>
                      <a:lnTo>
                        <a:pt x="80" y="0"/>
                      </a:lnTo>
                      <a:lnTo>
                        <a:pt x="63" y="0"/>
                      </a:lnTo>
                      <a:lnTo>
                        <a:pt x="43" y="2"/>
                      </a:lnTo>
                      <a:lnTo>
                        <a:pt x="22" y="9"/>
                      </a:lnTo>
                      <a:lnTo>
                        <a:pt x="0" y="22"/>
                      </a:lnTo>
                      <a:lnTo>
                        <a:pt x="0" y="396"/>
                      </a:lnTo>
                      <a:lnTo>
                        <a:pt x="3" y="396"/>
                      </a:lnTo>
                      <a:lnTo>
                        <a:pt x="11" y="395"/>
                      </a:lnTo>
                      <a:lnTo>
                        <a:pt x="23" y="393"/>
                      </a:lnTo>
                      <a:lnTo>
                        <a:pt x="39" y="389"/>
                      </a:lnTo>
                      <a:lnTo>
                        <a:pt x="58" y="385"/>
                      </a:lnTo>
                      <a:lnTo>
                        <a:pt x="77" y="377"/>
                      </a:lnTo>
                      <a:lnTo>
                        <a:pt x="96" y="365"/>
                      </a:lnTo>
                      <a:lnTo>
                        <a:pt x="117" y="351"/>
                      </a:lnTo>
                      <a:lnTo>
                        <a:pt x="117" y="10"/>
                      </a:lnTo>
                      <a:close/>
                    </a:path>
                  </a:pathLst>
                </a:custGeom>
                <a:solidFill>
                  <a:srgbClr val="FF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442" name="Freeform 826"/>
                <p:cNvSpPr>
                  <a:spLocks/>
                </p:cNvSpPr>
                <p:nvPr/>
              </p:nvSpPr>
              <p:spPr bwMode="auto">
                <a:xfrm>
                  <a:off x="4826" y="1876"/>
                  <a:ext cx="11" cy="33"/>
                </a:xfrm>
                <a:custGeom>
                  <a:avLst/>
                  <a:gdLst>
                    <a:gd name="T0" fmla="*/ 0 w 80"/>
                    <a:gd name="T1" fmla="*/ 0 h 230"/>
                    <a:gd name="T2" fmla="*/ 0 w 80"/>
                    <a:gd name="T3" fmla="*/ 0 h 230"/>
                    <a:gd name="T4" fmla="*/ 0 w 80"/>
                    <a:gd name="T5" fmla="*/ 0 h 230"/>
                    <a:gd name="T6" fmla="*/ 0 w 80"/>
                    <a:gd name="T7" fmla="*/ 0 h 230"/>
                    <a:gd name="T8" fmla="*/ 0 w 80"/>
                    <a:gd name="T9" fmla="*/ 0 h 230"/>
                    <a:gd name="T10" fmla="*/ 0 w 80"/>
                    <a:gd name="T11" fmla="*/ 0 h 230"/>
                    <a:gd name="T12" fmla="*/ 0 w 80"/>
                    <a:gd name="T13" fmla="*/ 0 h 230"/>
                    <a:gd name="T14" fmla="*/ 0 w 80"/>
                    <a:gd name="T15" fmla="*/ 0 h 230"/>
                    <a:gd name="T16" fmla="*/ 0 w 80"/>
                    <a:gd name="T17" fmla="*/ 0 h 230"/>
                    <a:gd name="T18" fmla="*/ 0 w 80"/>
                    <a:gd name="T19" fmla="*/ 0 h 230"/>
                    <a:gd name="T20" fmla="*/ 0 w 80"/>
                    <a:gd name="T21" fmla="*/ 0 h 230"/>
                    <a:gd name="T22" fmla="*/ 0 w 80"/>
                    <a:gd name="T23" fmla="*/ 0 h 230"/>
                    <a:gd name="T24" fmla="*/ 0 w 80"/>
                    <a:gd name="T25" fmla="*/ 0 h 230"/>
                    <a:gd name="T26" fmla="*/ 0 w 80"/>
                    <a:gd name="T27" fmla="*/ 0 h 230"/>
                    <a:gd name="T28" fmla="*/ 0 w 80"/>
                    <a:gd name="T29" fmla="*/ 0 h 230"/>
                    <a:gd name="T30" fmla="*/ 0 w 80"/>
                    <a:gd name="T31" fmla="*/ 0 h 230"/>
                    <a:gd name="T32" fmla="*/ 0 w 80"/>
                    <a:gd name="T33" fmla="*/ 0 h 230"/>
                    <a:gd name="T34" fmla="*/ 0 w 80"/>
                    <a:gd name="T35" fmla="*/ 0 h 230"/>
                    <a:gd name="T36" fmla="*/ 0 w 80"/>
                    <a:gd name="T37" fmla="*/ 0 h 230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80"/>
                    <a:gd name="T58" fmla="*/ 0 h 230"/>
                    <a:gd name="T59" fmla="*/ 80 w 80"/>
                    <a:gd name="T60" fmla="*/ 230 h 230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80" h="230">
                      <a:moveTo>
                        <a:pt x="80" y="7"/>
                      </a:moveTo>
                      <a:lnTo>
                        <a:pt x="78" y="6"/>
                      </a:lnTo>
                      <a:lnTo>
                        <a:pt x="73" y="5"/>
                      </a:lnTo>
                      <a:lnTo>
                        <a:pt x="65" y="2"/>
                      </a:lnTo>
                      <a:lnTo>
                        <a:pt x="55" y="0"/>
                      </a:lnTo>
                      <a:lnTo>
                        <a:pt x="44" y="0"/>
                      </a:lnTo>
                      <a:lnTo>
                        <a:pt x="30" y="1"/>
                      </a:lnTo>
                      <a:lnTo>
                        <a:pt x="15" y="7"/>
                      </a:lnTo>
                      <a:lnTo>
                        <a:pt x="0" y="15"/>
                      </a:lnTo>
                      <a:lnTo>
                        <a:pt x="0" y="230"/>
                      </a:lnTo>
                      <a:lnTo>
                        <a:pt x="3" y="230"/>
                      </a:lnTo>
                      <a:lnTo>
                        <a:pt x="7" y="229"/>
                      </a:lnTo>
                      <a:lnTo>
                        <a:pt x="16" y="228"/>
                      </a:lnTo>
                      <a:lnTo>
                        <a:pt x="27" y="225"/>
                      </a:lnTo>
                      <a:lnTo>
                        <a:pt x="39" y="222"/>
                      </a:lnTo>
                      <a:lnTo>
                        <a:pt x="53" y="216"/>
                      </a:lnTo>
                      <a:lnTo>
                        <a:pt x="67" y="208"/>
                      </a:lnTo>
                      <a:lnTo>
                        <a:pt x="80" y="199"/>
                      </a:lnTo>
                      <a:lnTo>
                        <a:pt x="80" y="7"/>
                      </a:lnTo>
                      <a:close/>
                    </a:path>
                  </a:pathLst>
                </a:custGeom>
                <a:solidFill>
                  <a:srgbClr val="FF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443" name="Freeform 827"/>
                <p:cNvSpPr>
                  <a:spLocks/>
                </p:cNvSpPr>
                <p:nvPr/>
              </p:nvSpPr>
              <p:spPr bwMode="auto">
                <a:xfrm>
                  <a:off x="4964" y="1970"/>
                  <a:ext cx="16" cy="17"/>
                </a:xfrm>
                <a:custGeom>
                  <a:avLst/>
                  <a:gdLst>
                    <a:gd name="T0" fmla="*/ 0 w 117"/>
                    <a:gd name="T1" fmla="*/ 0 h 117"/>
                    <a:gd name="T2" fmla="*/ 0 w 117"/>
                    <a:gd name="T3" fmla="*/ 0 h 117"/>
                    <a:gd name="T4" fmla="*/ 0 w 117"/>
                    <a:gd name="T5" fmla="*/ 0 h 117"/>
                    <a:gd name="T6" fmla="*/ 0 w 117"/>
                    <a:gd name="T7" fmla="*/ 0 h 117"/>
                    <a:gd name="T8" fmla="*/ 0 w 117"/>
                    <a:gd name="T9" fmla="*/ 0 h 117"/>
                    <a:gd name="T10" fmla="*/ 0 w 117"/>
                    <a:gd name="T11" fmla="*/ 0 h 117"/>
                    <a:gd name="T12" fmla="*/ 0 w 117"/>
                    <a:gd name="T13" fmla="*/ 0 h 117"/>
                    <a:gd name="T14" fmla="*/ 0 w 117"/>
                    <a:gd name="T15" fmla="*/ 0 h 117"/>
                    <a:gd name="T16" fmla="*/ 0 w 117"/>
                    <a:gd name="T17" fmla="*/ 0 h 117"/>
                    <a:gd name="T18" fmla="*/ 0 w 117"/>
                    <a:gd name="T19" fmla="*/ 0 h 117"/>
                    <a:gd name="T20" fmla="*/ 0 w 117"/>
                    <a:gd name="T21" fmla="*/ 0 h 117"/>
                    <a:gd name="T22" fmla="*/ 0 w 117"/>
                    <a:gd name="T23" fmla="*/ 0 h 117"/>
                    <a:gd name="T24" fmla="*/ 0 w 117"/>
                    <a:gd name="T25" fmla="*/ 0 h 117"/>
                    <a:gd name="T26" fmla="*/ 0 w 117"/>
                    <a:gd name="T27" fmla="*/ 0 h 117"/>
                    <a:gd name="T28" fmla="*/ 0 w 117"/>
                    <a:gd name="T29" fmla="*/ 0 h 117"/>
                    <a:gd name="T30" fmla="*/ 0 w 117"/>
                    <a:gd name="T31" fmla="*/ 0 h 117"/>
                    <a:gd name="T32" fmla="*/ 0 w 117"/>
                    <a:gd name="T33" fmla="*/ 0 h 117"/>
                    <a:gd name="T34" fmla="*/ 0 w 117"/>
                    <a:gd name="T35" fmla="*/ 0 h 117"/>
                    <a:gd name="T36" fmla="*/ 0 w 117"/>
                    <a:gd name="T37" fmla="*/ 0 h 117"/>
                    <a:gd name="T38" fmla="*/ 0 w 117"/>
                    <a:gd name="T39" fmla="*/ 0 h 117"/>
                    <a:gd name="T40" fmla="*/ 0 w 117"/>
                    <a:gd name="T41" fmla="*/ 0 h 117"/>
                    <a:gd name="T42" fmla="*/ 0 w 117"/>
                    <a:gd name="T43" fmla="*/ 0 h 117"/>
                    <a:gd name="T44" fmla="*/ 0 w 117"/>
                    <a:gd name="T45" fmla="*/ 0 h 117"/>
                    <a:gd name="T46" fmla="*/ 0 w 117"/>
                    <a:gd name="T47" fmla="*/ 0 h 117"/>
                    <a:gd name="T48" fmla="*/ 0 w 117"/>
                    <a:gd name="T49" fmla="*/ 0 h 117"/>
                    <a:gd name="T50" fmla="*/ 0 w 117"/>
                    <a:gd name="T51" fmla="*/ 0 h 117"/>
                    <a:gd name="T52" fmla="*/ 0 w 117"/>
                    <a:gd name="T53" fmla="*/ 0 h 117"/>
                    <a:gd name="T54" fmla="*/ 0 w 117"/>
                    <a:gd name="T55" fmla="*/ 0 h 117"/>
                    <a:gd name="T56" fmla="*/ 0 w 117"/>
                    <a:gd name="T57" fmla="*/ 0 h 117"/>
                    <a:gd name="T58" fmla="*/ 0 w 117"/>
                    <a:gd name="T59" fmla="*/ 0 h 117"/>
                    <a:gd name="T60" fmla="*/ 0 w 117"/>
                    <a:gd name="T61" fmla="*/ 0 h 117"/>
                    <a:gd name="T62" fmla="*/ 0 w 117"/>
                    <a:gd name="T63" fmla="*/ 0 h 117"/>
                    <a:gd name="T64" fmla="*/ 0 w 117"/>
                    <a:gd name="T65" fmla="*/ 0 h 117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w 117"/>
                    <a:gd name="T100" fmla="*/ 0 h 117"/>
                    <a:gd name="T101" fmla="*/ 117 w 117"/>
                    <a:gd name="T102" fmla="*/ 117 h 117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T99" t="T100" r="T101" b="T102"/>
                  <a:pathLst>
                    <a:path w="117" h="117">
                      <a:moveTo>
                        <a:pt x="58" y="117"/>
                      </a:moveTo>
                      <a:lnTo>
                        <a:pt x="70" y="116"/>
                      </a:lnTo>
                      <a:lnTo>
                        <a:pt x="81" y="112"/>
                      </a:lnTo>
                      <a:lnTo>
                        <a:pt x="90" y="106"/>
                      </a:lnTo>
                      <a:lnTo>
                        <a:pt x="100" y="100"/>
                      </a:lnTo>
                      <a:lnTo>
                        <a:pt x="106" y="90"/>
                      </a:lnTo>
                      <a:lnTo>
                        <a:pt x="112" y="81"/>
                      </a:lnTo>
                      <a:lnTo>
                        <a:pt x="116" y="70"/>
                      </a:lnTo>
                      <a:lnTo>
                        <a:pt x="117" y="58"/>
                      </a:lnTo>
                      <a:lnTo>
                        <a:pt x="116" y="46"/>
                      </a:lnTo>
                      <a:lnTo>
                        <a:pt x="112" y="35"/>
                      </a:lnTo>
                      <a:lnTo>
                        <a:pt x="106" y="25"/>
                      </a:lnTo>
                      <a:lnTo>
                        <a:pt x="100" y="17"/>
                      </a:lnTo>
                      <a:lnTo>
                        <a:pt x="90" y="9"/>
                      </a:lnTo>
                      <a:lnTo>
                        <a:pt x="81" y="4"/>
                      </a:lnTo>
                      <a:lnTo>
                        <a:pt x="70" y="1"/>
                      </a:lnTo>
                      <a:lnTo>
                        <a:pt x="58" y="0"/>
                      </a:lnTo>
                      <a:lnTo>
                        <a:pt x="47" y="1"/>
                      </a:lnTo>
                      <a:lnTo>
                        <a:pt x="36" y="4"/>
                      </a:lnTo>
                      <a:lnTo>
                        <a:pt x="26" y="9"/>
                      </a:lnTo>
                      <a:lnTo>
                        <a:pt x="17" y="17"/>
                      </a:lnTo>
                      <a:lnTo>
                        <a:pt x="10" y="25"/>
                      </a:lnTo>
                      <a:lnTo>
                        <a:pt x="5" y="35"/>
                      </a:lnTo>
                      <a:lnTo>
                        <a:pt x="1" y="46"/>
                      </a:lnTo>
                      <a:lnTo>
                        <a:pt x="0" y="58"/>
                      </a:lnTo>
                      <a:lnTo>
                        <a:pt x="1" y="70"/>
                      </a:lnTo>
                      <a:lnTo>
                        <a:pt x="5" y="81"/>
                      </a:lnTo>
                      <a:lnTo>
                        <a:pt x="10" y="90"/>
                      </a:lnTo>
                      <a:lnTo>
                        <a:pt x="17" y="100"/>
                      </a:lnTo>
                      <a:lnTo>
                        <a:pt x="26" y="106"/>
                      </a:lnTo>
                      <a:lnTo>
                        <a:pt x="36" y="112"/>
                      </a:lnTo>
                      <a:lnTo>
                        <a:pt x="47" y="116"/>
                      </a:lnTo>
                      <a:lnTo>
                        <a:pt x="58" y="11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444" name="Freeform 828"/>
                <p:cNvSpPr>
                  <a:spLocks/>
                </p:cNvSpPr>
                <p:nvPr/>
              </p:nvSpPr>
              <p:spPr bwMode="auto">
                <a:xfrm>
                  <a:off x="4912" y="1970"/>
                  <a:ext cx="9" cy="9"/>
                </a:xfrm>
                <a:custGeom>
                  <a:avLst/>
                  <a:gdLst>
                    <a:gd name="T0" fmla="*/ 0 w 58"/>
                    <a:gd name="T1" fmla="*/ 0 h 59"/>
                    <a:gd name="T2" fmla="*/ 0 w 58"/>
                    <a:gd name="T3" fmla="*/ 0 h 59"/>
                    <a:gd name="T4" fmla="*/ 0 w 58"/>
                    <a:gd name="T5" fmla="*/ 0 h 59"/>
                    <a:gd name="T6" fmla="*/ 0 w 58"/>
                    <a:gd name="T7" fmla="*/ 0 h 59"/>
                    <a:gd name="T8" fmla="*/ 0 w 58"/>
                    <a:gd name="T9" fmla="*/ 0 h 59"/>
                    <a:gd name="T10" fmla="*/ 0 w 58"/>
                    <a:gd name="T11" fmla="*/ 0 h 59"/>
                    <a:gd name="T12" fmla="*/ 0 w 58"/>
                    <a:gd name="T13" fmla="*/ 0 h 59"/>
                    <a:gd name="T14" fmla="*/ 0 w 58"/>
                    <a:gd name="T15" fmla="*/ 0 h 59"/>
                    <a:gd name="T16" fmla="*/ 0 w 58"/>
                    <a:gd name="T17" fmla="*/ 0 h 59"/>
                    <a:gd name="T18" fmla="*/ 0 w 58"/>
                    <a:gd name="T19" fmla="*/ 0 h 59"/>
                    <a:gd name="T20" fmla="*/ 0 w 58"/>
                    <a:gd name="T21" fmla="*/ 0 h 59"/>
                    <a:gd name="T22" fmla="*/ 0 w 58"/>
                    <a:gd name="T23" fmla="*/ 0 h 59"/>
                    <a:gd name="T24" fmla="*/ 0 w 58"/>
                    <a:gd name="T25" fmla="*/ 0 h 59"/>
                    <a:gd name="T26" fmla="*/ 0 w 58"/>
                    <a:gd name="T27" fmla="*/ 0 h 59"/>
                    <a:gd name="T28" fmla="*/ 0 w 58"/>
                    <a:gd name="T29" fmla="*/ 0 h 59"/>
                    <a:gd name="T30" fmla="*/ 0 w 58"/>
                    <a:gd name="T31" fmla="*/ 0 h 59"/>
                    <a:gd name="T32" fmla="*/ 0 w 58"/>
                    <a:gd name="T33" fmla="*/ 0 h 59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58"/>
                    <a:gd name="T52" fmla="*/ 0 h 59"/>
                    <a:gd name="T53" fmla="*/ 58 w 58"/>
                    <a:gd name="T54" fmla="*/ 59 h 59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58" h="59">
                      <a:moveTo>
                        <a:pt x="29" y="59"/>
                      </a:moveTo>
                      <a:lnTo>
                        <a:pt x="40" y="56"/>
                      </a:lnTo>
                      <a:lnTo>
                        <a:pt x="50" y="49"/>
                      </a:lnTo>
                      <a:lnTo>
                        <a:pt x="56" y="40"/>
                      </a:lnTo>
                      <a:lnTo>
                        <a:pt x="58" y="29"/>
                      </a:lnTo>
                      <a:lnTo>
                        <a:pt x="56" y="17"/>
                      </a:lnTo>
                      <a:lnTo>
                        <a:pt x="50" y="8"/>
                      </a:lnTo>
                      <a:lnTo>
                        <a:pt x="40" y="2"/>
                      </a:lnTo>
                      <a:lnTo>
                        <a:pt x="29" y="0"/>
                      </a:lnTo>
                      <a:lnTo>
                        <a:pt x="17" y="2"/>
                      </a:lnTo>
                      <a:lnTo>
                        <a:pt x="8" y="8"/>
                      </a:lnTo>
                      <a:lnTo>
                        <a:pt x="2" y="17"/>
                      </a:lnTo>
                      <a:lnTo>
                        <a:pt x="0" y="29"/>
                      </a:lnTo>
                      <a:lnTo>
                        <a:pt x="2" y="40"/>
                      </a:lnTo>
                      <a:lnTo>
                        <a:pt x="8" y="49"/>
                      </a:lnTo>
                      <a:lnTo>
                        <a:pt x="17" y="56"/>
                      </a:lnTo>
                      <a:lnTo>
                        <a:pt x="29" y="5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445" name="Freeform 829"/>
                <p:cNvSpPr>
                  <a:spLocks/>
                </p:cNvSpPr>
                <p:nvPr/>
              </p:nvSpPr>
              <p:spPr bwMode="auto">
                <a:xfrm>
                  <a:off x="4927" y="1971"/>
                  <a:ext cx="8" cy="8"/>
                </a:xfrm>
                <a:custGeom>
                  <a:avLst/>
                  <a:gdLst>
                    <a:gd name="T0" fmla="*/ 0 w 58"/>
                    <a:gd name="T1" fmla="*/ 0 h 59"/>
                    <a:gd name="T2" fmla="*/ 0 w 58"/>
                    <a:gd name="T3" fmla="*/ 0 h 59"/>
                    <a:gd name="T4" fmla="*/ 0 w 58"/>
                    <a:gd name="T5" fmla="*/ 0 h 59"/>
                    <a:gd name="T6" fmla="*/ 0 w 58"/>
                    <a:gd name="T7" fmla="*/ 0 h 59"/>
                    <a:gd name="T8" fmla="*/ 0 w 58"/>
                    <a:gd name="T9" fmla="*/ 0 h 59"/>
                    <a:gd name="T10" fmla="*/ 0 w 58"/>
                    <a:gd name="T11" fmla="*/ 0 h 59"/>
                    <a:gd name="T12" fmla="*/ 0 w 58"/>
                    <a:gd name="T13" fmla="*/ 0 h 59"/>
                    <a:gd name="T14" fmla="*/ 0 w 58"/>
                    <a:gd name="T15" fmla="*/ 0 h 59"/>
                    <a:gd name="T16" fmla="*/ 0 w 58"/>
                    <a:gd name="T17" fmla="*/ 0 h 59"/>
                    <a:gd name="T18" fmla="*/ 0 w 58"/>
                    <a:gd name="T19" fmla="*/ 0 h 59"/>
                    <a:gd name="T20" fmla="*/ 0 w 58"/>
                    <a:gd name="T21" fmla="*/ 0 h 59"/>
                    <a:gd name="T22" fmla="*/ 0 w 58"/>
                    <a:gd name="T23" fmla="*/ 0 h 59"/>
                    <a:gd name="T24" fmla="*/ 0 w 58"/>
                    <a:gd name="T25" fmla="*/ 0 h 59"/>
                    <a:gd name="T26" fmla="*/ 0 w 58"/>
                    <a:gd name="T27" fmla="*/ 0 h 59"/>
                    <a:gd name="T28" fmla="*/ 0 w 58"/>
                    <a:gd name="T29" fmla="*/ 0 h 59"/>
                    <a:gd name="T30" fmla="*/ 0 w 58"/>
                    <a:gd name="T31" fmla="*/ 0 h 59"/>
                    <a:gd name="T32" fmla="*/ 0 w 58"/>
                    <a:gd name="T33" fmla="*/ 0 h 59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58"/>
                    <a:gd name="T52" fmla="*/ 0 h 59"/>
                    <a:gd name="T53" fmla="*/ 58 w 58"/>
                    <a:gd name="T54" fmla="*/ 59 h 59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58" h="59">
                      <a:moveTo>
                        <a:pt x="29" y="59"/>
                      </a:moveTo>
                      <a:lnTo>
                        <a:pt x="41" y="57"/>
                      </a:lnTo>
                      <a:lnTo>
                        <a:pt x="50" y="51"/>
                      </a:lnTo>
                      <a:lnTo>
                        <a:pt x="56" y="42"/>
                      </a:lnTo>
                      <a:lnTo>
                        <a:pt x="58" y="30"/>
                      </a:lnTo>
                      <a:lnTo>
                        <a:pt x="56" y="19"/>
                      </a:lnTo>
                      <a:lnTo>
                        <a:pt x="50" y="9"/>
                      </a:lnTo>
                      <a:lnTo>
                        <a:pt x="41" y="3"/>
                      </a:lnTo>
                      <a:lnTo>
                        <a:pt x="29" y="0"/>
                      </a:lnTo>
                      <a:lnTo>
                        <a:pt x="18" y="3"/>
                      </a:lnTo>
                      <a:lnTo>
                        <a:pt x="9" y="9"/>
                      </a:lnTo>
                      <a:lnTo>
                        <a:pt x="2" y="19"/>
                      </a:lnTo>
                      <a:lnTo>
                        <a:pt x="0" y="30"/>
                      </a:lnTo>
                      <a:lnTo>
                        <a:pt x="2" y="42"/>
                      </a:lnTo>
                      <a:lnTo>
                        <a:pt x="9" y="51"/>
                      </a:lnTo>
                      <a:lnTo>
                        <a:pt x="18" y="57"/>
                      </a:lnTo>
                      <a:lnTo>
                        <a:pt x="29" y="5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446" name="Freeform 830"/>
                <p:cNvSpPr>
                  <a:spLocks/>
                </p:cNvSpPr>
                <p:nvPr/>
              </p:nvSpPr>
              <p:spPr bwMode="auto">
                <a:xfrm>
                  <a:off x="4871" y="1856"/>
                  <a:ext cx="23" cy="114"/>
                </a:xfrm>
                <a:custGeom>
                  <a:avLst/>
                  <a:gdLst>
                    <a:gd name="T0" fmla="*/ 0 w 166"/>
                    <a:gd name="T1" fmla="*/ 0 h 800"/>
                    <a:gd name="T2" fmla="*/ 0 w 166"/>
                    <a:gd name="T3" fmla="*/ 0 h 800"/>
                    <a:gd name="T4" fmla="*/ 0 w 166"/>
                    <a:gd name="T5" fmla="*/ 0 h 800"/>
                    <a:gd name="T6" fmla="*/ 0 w 166"/>
                    <a:gd name="T7" fmla="*/ 0 h 800"/>
                    <a:gd name="T8" fmla="*/ 0 w 166"/>
                    <a:gd name="T9" fmla="*/ 0 h 800"/>
                    <a:gd name="T10" fmla="*/ 0 w 166"/>
                    <a:gd name="T11" fmla="*/ 0 h 800"/>
                    <a:gd name="T12" fmla="*/ 0 w 166"/>
                    <a:gd name="T13" fmla="*/ 0 h 800"/>
                    <a:gd name="T14" fmla="*/ 0 w 166"/>
                    <a:gd name="T15" fmla="*/ 0 h 800"/>
                    <a:gd name="T16" fmla="*/ 0 w 166"/>
                    <a:gd name="T17" fmla="*/ 0 h 800"/>
                    <a:gd name="T18" fmla="*/ 0 w 166"/>
                    <a:gd name="T19" fmla="*/ 0 h 800"/>
                    <a:gd name="T20" fmla="*/ 0 w 166"/>
                    <a:gd name="T21" fmla="*/ 0 h 800"/>
                    <a:gd name="T22" fmla="*/ 0 w 166"/>
                    <a:gd name="T23" fmla="*/ 0 h 800"/>
                    <a:gd name="T24" fmla="*/ 0 w 166"/>
                    <a:gd name="T25" fmla="*/ 0 h 800"/>
                    <a:gd name="T26" fmla="*/ 0 w 166"/>
                    <a:gd name="T27" fmla="*/ 0 h 800"/>
                    <a:gd name="T28" fmla="*/ 0 w 166"/>
                    <a:gd name="T29" fmla="*/ 0 h 800"/>
                    <a:gd name="T30" fmla="*/ 0 w 166"/>
                    <a:gd name="T31" fmla="*/ 0 h 800"/>
                    <a:gd name="T32" fmla="*/ 0 w 166"/>
                    <a:gd name="T33" fmla="*/ 0 h 800"/>
                    <a:gd name="T34" fmla="*/ 0 w 166"/>
                    <a:gd name="T35" fmla="*/ 0 h 800"/>
                    <a:gd name="T36" fmla="*/ 0 w 166"/>
                    <a:gd name="T37" fmla="*/ 0 h 800"/>
                    <a:gd name="T38" fmla="*/ 0 w 166"/>
                    <a:gd name="T39" fmla="*/ 0 h 800"/>
                    <a:gd name="T40" fmla="*/ 0 w 166"/>
                    <a:gd name="T41" fmla="*/ 0 h 800"/>
                    <a:gd name="T42" fmla="*/ 0 w 166"/>
                    <a:gd name="T43" fmla="*/ 0 h 800"/>
                    <a:gd name="T44" fmla="*/ 0 w 166"/>
                    <a:gd name="T45" fmla="*/ 0 h 800"/>
                    <a:gd name="T46" fmla="*/ 0 w 166"/>
                    <a:gd name="T47" fmla="*/ 0 h 800"/>
                    <a:gd name="T48" fmla="*/ 0 w 166"/>
                    <a:gd name="T49" fmla="*/ 0 h 800"/>
                    <a:gd name="T50" fmla="*/ 0 w 166"/>
                    <a:gd name="T51" fmla="*/ 0 h 800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66"/>
                    <a:gd name="T79" fmla="*/ 0 h 800"/>
                    <a:gd name="T80" fmla="*/ 166 w 166"/>
                    <a:gd name="T81" fmla="*/ 800 h 800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66" h="800">
                      <a:moveTo>
                        <a:pt x="52" y="16"/>
                      </a:moveTo>
                      <a:lnTo>
                        <a:pt x="47" y="32"/>
                      </a:lnTo>
                      <a:lnTo>
                        <a:pt x="36" y="77"/>
                      </a:lnTo>
                      <a:lnTo>
                        <a:pt x="21" y="148"/>
                      </a:lnTo>
                      <a:lnTo>
                        <a:pt x="8" y="244"/>
                      </a:lnTo>
                      <a:lnTo>
                        <a:pt x="0" y="359"/>
                      </a:lnTo>
                      <a:lnTo>
                        <a:pt x="2" y="492"/>
                      </a:lnTo>
                      <a:lnTo>
                        <a:pt x="15" y="640"/>
                      </a:lnTo>
                      <a:lnTo>
                        <a:pt x="46" y="800"/>
                      </a:lnTo>
                      <a:lnTo>
                        <a:pt x="161" y="794"/>
                      </a:lnTo>
                      <a:lnTo>
                        <a:pt x="156" y="770"/>
                      </a:lnTo>
                      <a:lnTo>
                        <a:pt x="145" y="706"/>
                      </a:lnTo>
                      <a:lnTo>
                        <a:pt x="131" y="610"/>
                      </a:lnTo>
                      <a:lnTo>
                        <a:pt x="118" y="493"/>
                      </a:lnTo>
                      <a:lnTo>
                        <a:pt x="111" y="364"/>
                      </a:lnTo>
                      <a:lnTo>
                        <a:pt x="115" y="235"/>
                      </a:lnTo>
                      <a:lnTo>
                        <a:pt x="132" y="113"/>
                      </a:lnTo>
                      <a:lnTo>
                        <a:pt x="166" y="9"/>
                      </a:lnTo>
                      <a:lnTo>
                        <a:pt x="166" y="8"/>
                      </a:lnTo>
                      <a:lnTo>
                        <a:pt x="166" y="6"/>
                      </a:lnTo>
                      <a:lnTo>
                        <a:pt x="164" y="4"/>
                      </a:lnTo>
                      <a:lnTo>
                        <a:pt x="157" y="0"/>
                      </a:lnTo>
                      <a:lnTo>
                        <a:pt x="143" y="0"/>
                      </a:lnTo>
                      <a:lnTo>
                        <a:pt x="123" y="1"/>
                      </a:lnTo>
                      <a:lnTo>
                        <a:pt x="93" y="7"/>
                      </a:lnTo>
                      <a:lnTo>
                        <a:pt x="52" y="1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447" name="Freeform 831"/>
                <p:cNvSpPr>
                  <a:spLocks/>
                </p:cNvSpPr>
                <p:nvPr/>
              </p:nvSpPr>
              <p:spPr bwMode="auto">
                <a:xfrm>
                  <a:off x="4993" y="1842"/>
                  <a:ext cx="32" cy="128"/>
                </a:xfrm>
                <a:custGeom>
                  <a:avLst/>
                  <a:gdLst>
                    <a:gd name="T0" fmla="*/ 0 w 225"/>
                    <a:gd name="T1" fmla="*/ 0 h 893"/>
                    <a:gd name="T2" fmla="*/ 0 w 225"/>
                    <a:gd name="T3" fmla="*/ 0 h 893"/>
                    <a:gd name="T4" fmla="*/ 0 w 225"/>
                    <a:gd name="T5" fmla="*/ 0 h 893"/>
                    <a:gd name="T6" fmla="*/ 0 w 225"/>
                    <a:gd name="T7" fmla="*/ 0 h 893"/>
                    <a:gd name="T8" fmla="*/ 0 w 225"/>
                    <a:gd name="T9" fmla="*/ 0 h 893"/>
                    <a:gd name="T10" fmla="*/ 0 w 225"/>
                    <a:gd name="T11" fmla="*/ 0 h 893"/>
                    <a:gd name="T12" fmla="*/ 0 w 225"/>
                    <a:gd name="T13" fmla="*/ 0 h 893"/>
                    <a:gd name="T14" fmla="*/ 0 w 225"/>
                    <a:gd name="T15" fmla="*/ 0 h 893"/>
                    <a:gd name="T16" fmla="*/ 0 w 225"/>
                    <a:gd name="T17" fmla="*/ 0 h 893"/>
                    <a:gd name="T18" fmla="*/ 0 w 225"/>
                    <a:gd name="T19" fmla="*/ 0 h 893"/>
                    <a:gd name="T20" fmla="*/ 0 w 225"/>
                    <a:gd name="T21" fmla="*/ 0 h 893"/>
                    <a:gd name="T22" fmla="*/ 0 w 225"/>
                    <a:gd name="T23" fmla="*/ 0 h 893"/>
                    <a:gd name="T24" fmla="*/ 0 w 225"/>
                    <a:gd name="T25" fmla="*/ 0 h 893"/>
                    <a:gd name="T26" fmla="*/ 0 w 225"/>
                    <a:gd name="T27" fmla="*/ 0 h 893"/>
                    <a:gd name="T28" fmla="*/ 0 w 225"/>
                    <a:gd name="T29" fmla="*/ 0 h 893"/>
                    <a:gd name="T30" fmla="*/ 0 w 225"/>
                    <a:gd name="T31" fmla="*/ 0 h 893"/>
                    <a:gd name="T32" fmla="*/ 0 w 225"/>
                    <a:gd name="T33" fmla="*/ 0 h 893"/>
                    <a:gd name="T34" fmla="*/ 0 w 225"/>
                    <a:gd name="T35" fmla="*/ 0 h 893"/>
                    <a:gd name="T36" fmla="*/ 0 w 225"/>
                    <a:gd name="T37" fmla="*/ 0 h 893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225"/>
                    <a:gd name="T58" fmla="*/ 0 h 893"/>
                    <a:gd name="T59" fmla="*/ 225 w 225"/>
                    <a:gd name="T60" fmla="*/ 893 h 893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225" h="893">
                      <a:moveTo>
                        <a:pt x="225" y="6"/>
                      </a:moveTo>
                      <a:lnTo>
                        <a:pt x="219" y="12"/>
                      </a:lnTo>
                      <a:lnTo>
                        <a:pt x="204" y="35"/>
                      </a:lnTo>
                      <a:lnTo>
                        <a:pt x="185" y="82"/>
                      </a:lnTo>
                      <a:lnTo>
                        <a:pt x="165" y="158"/>
                      </a:lnTo>
                      <a:lnTo>
                        <a:pt x="149" y="270"/>
                      </a:lnTo>
                      <a:lnTo>
                        <a:pt x="141" y="427"/>
                      </a:lnTo>
                      <a:lnTo>
                        <a:pt x="146" y="631"/>
                      </a:lnTo>
                      <a:lnTo>
                        <a:pt x="168" y="893"/>
                      </a:lnTo>
                      <a:lnTo>
                        <a:pt x="41" y="893"/>
                      </a:lnTo>
                      <a:lnTo>
                        <a:pt x="36" y="867"/>
                      </a:lnTo>
                      <a:lnTo>
                        <a:pt x="26" y="794"/>
                      </a:lnTo>
                      <a:lnTo>
                        <a:pt x="13" y="686"/>
                      </a:lnTo>
                      <a:lnTo>
                        <a:pt x="3" y="554"/>
                      </a:lnTo>
                      <a:lnTo>
                        <a:pt x="0" y="408"/>
                      </a:lnTo>
                      <a:lnTo>
                        <a:pt x="6" y="260"/>
                      </a:lnTo>
                      <a:lnTo>
                        <a:pt x="30" y="121"/>
                      </a:lnTo>
                      <a:lnTo>
                        <a:pt x="73" y="0"/>
                      </a:lnTo>
                      <a:lnTo>
                        <a:pt x="225" y="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448" name="Freeform 832"/>
                <p:cNvSpPr>
                  <a:spLocks/>
                </p:cNvSpPr>
                <p:nvPr/>
              </p:nvSpPr>
              <p:spPr bwMode="auto">
                <a:xfrm>
                  <a:off x="4871" y="1863"/>
                  <a:ext cx="21" cy="100"/>
                </a:xfrm>
                <a:custGeom>
                  <a:avLst/>
                  <a:gdLst>
                    <a:gd name="T0" fmla="*/ 0 w 145"/>
                    <a:gd name="T1" fmla="*/ 0 h 699"/>
                    <a:gd name="T2" fmla="*/ 0 w 145"/>
                    <a:gd name="T3" fmla="*/ 0 h 699"/>
                    <a:gd name="T4" fmla="*/ 0 w 145"/>
                    <a:gd name="T5" fmla="*/ 0 h 699"/>
                    <a:gd name="T6" fmla="*/ 0 w 145"/>
                    <a:gd name="T7" fmla="*/ 0 h 699"/>
                    <a:gd name="T8" fmla="*/ 0 w 145"/>
                    <a:gd name="T9" fmla="*/ 0 h 699"/>
                    <a:gd name="T10" fmla="*/ 0 w 145"/>
                    <a:gd name="T11" fmla="*/ 0 h 699"/>
                    <a:gd name="T12" fmla="*/ 0 w 145"/>
                    <a:gd name="T13" fmla="*/ 0 h 699"/>
                    <a:gd name="T14" fmla="*/ 0 w 145"/>
                    <a:gd name="T15" fmla="*/ 0 h 699"/>
                    <a:gd name="T16" fmla="*/ 0 w 145"/>
                    <a:gd name="T17" fmla="*/ 0 h 699"/>
                    <a:gd name="T18" fmla="*/ 0 w 145"/>
                    <a:gd name="T19" fmla="*/ 0 h 699"/>
                    <a:gd name="T20" fmla="*/ 0 w 145"/>
                    <a:gd name="T21" fmla="*/ 0 h 699"/>
                    <a:gd name="T22" fmla="*/ 0 w 145"/>
                    <a:gd name="T23" fmla="*/ 0 h 699"/>
                    <a:gd name="T24" fmla="*/ 0 w 145"/>
                    <a:gd name="T25" fmla="*/ 0 h 699"/>
                    <a:gd name="T26" fmla="*/ 0 w 145"/>
                    <a:gd name="T27" fmla="*/ 0 h 699"/>
                    <a:gd name="T28" fmla="*/ 0 w 145"/>
                    <a:gd name="T29" fmla="*/ 0 h 699"/>
                    <a:gd name="T30" fmla="*/ 0 w 145"/>
                    <a:gd name="T31" fmla="*/ 0 h 699"/>
                    <a:gd name="T32" fmla="*/ 0 w 145"/>
                    <a:gd name="T33" fmla="*/ 0 h 699"/>
                    <a:gd name="T34" fmla="*/ 0 w 145"/>
                    <a:gd name="T35" fmla="*/ 0 h 699"/>
                    <a:gd name="T36" fmla="*/ 0 w 145"/>
                    <a:gd name="T37" fmla="*/ 0 h 699"/>
                    <a:gd name="T38" fmla="*/ 0 w 145"/>
                    <a:gd name="T39" fmla="*/ 0 h 699"/>
                    <a:gd name="T40" fmla="*/ 0 w 145"/>
                    <a:gd name="T41" fmla="*/ 0 h 699"/>
                    <a:gd name="T42" fmla="*/ 0 w 145"/>
                    <a:gd name="T43" fmla="*/ 0 h 699"/>
                    <a:gd name="T44" fmla="*/ 0 w 145"/>
                    <a:gd name="T45" fmla="*/ 0 h 699"/>
                    <a:gd name="T46" fmla="*/ 0 w 145"/>
                    <a:gd name="T47" fmla="*/ 0 h 699"/>
                    <a:gd name="T48" fmla="*/ 0 w 145"/>
                    <a:gd name="T49" fmla="*/ 0 h 699"/>
                    <a:gd name="T50" fmla="*/ 0 w 145"/>
                    <a:gd name="T51" fmla="*/ 0 h 699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45"/>
                    <a:gd name="T79" fmla="*/ 0 h 699"/>
                    <a:gd name="T80" fmla="*/ 145 w 145"/>
                    <a:gd name="T81" fmla="*/ 699 h 699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45" h="699">
                      <a:moveTo>
                        <a:pt x="46" y="14"/>
                      </a:moveTo>
                      <a:lnTo>
                        <a:pt x="41" y="28"/>
                      </a:lnTo>
                      <a:lnTo>
                        <a:pt x="32" y="67"/>
                      </a:lnTo>
                      <a:lnTo>
                        <a:pt x="20" y="130"/>
                      </a:lnTo>
                      <a:lnTo>
                        <a:pt x="7" y="213"/>
                      </a:lnTo>
                      <a:lnTo>
                        <a:pt x="0" y="314"/>
                      </a:lnTo>
                      <a:lnTo>
                        <a:pt x="1" y="430"/>
                      </a:lnTo>
                      <a:lnTo>
                        <a:pt x="13" y="559"/>
                      </a:lnTo>
                      <a:lnTo>
                        <a:pt x="40" y="699"/>
                      </a:lnTo>
                      <a:lnTo>
                        <a:pt x="140" y="693"/>
                      </a:lnTo>
                      <a:lnTo>
                        <a:pt x="135" y="672"/>
                      </a:lnTo>
                      <a:lnTo>
                        <a:pt x="126" y="616"/>
                      </a:lnTo>
                      <a:lnTo>
                        <a:pt x="113" y="532"/>
                      </a:lnTo>
                      <a:lnTo>
                        <a:pt x="103" y="430"/>
                      </a:lnTo>
                      <a:lnTo>
                        <a:pt x="97" y="317"/>
                      </a:lnTo>
                      <a:lnTo>
                        <a:pt x="100" y="205"/>
                      </a:lnTo>
                      <a:lnTo>
                        <a:pt x="115" y="98"/>
                      </a:lnTo>
                      <a:lnTo>
                        <a:pt x="145" y="8"/>
                      </a:lnTo>
                      <a:lnTo>
                        <a:pt x="145" y="7"/>
                      </a:lnTo>
                      <a:lnTo>
                        <a:pt x="145" y="5"/>
                      </a:lnTo>
                      <a:lnTo>
                        <a:pt x="143" y="3"/>
                      </a:lnTo>
                      <a:lnTo>
                        <a:pt x="137" y="0"/>
                      </a:lnTo>
                      <a:lnTo>
                        <a:pt x="126" y="0"/>
                      </a:lnTo>
                      <a:lnTo>
                        <a:pt x="108" y="1"/>
                      </a:lnTo>
                      <a:lnTo>
                        <a:pt x="81" y="6"/>
                      </a:lnTo>
                      <a:lnTo>
                        <a:pt x="46" y="14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449" name="Freeform 833"/>
                <p:cNvSpPr>
                  <a:spLocks/>
                </p:cNvSpPr>
                <p:nvPr/>
              </p:nvSpPr>
              <p:spPr bwMode="auto">
                <a:xfrm>
                  <a:off x="4872" y="1870"/>
                  <a:ext cx="18" cy="85"/>
                </a:xfrm>
                <a:custGeom>
                  <a:avLst/>
                  <a:gdLst>
                    <a:gd name="T0" fmla="*/ 0 w 123"/>
                    <a:gd name="T1" fmla="*/ 0 h 597"/>
                    <a:gd name="T2" fmla="*/ 0 w 123"/>
                    <a:gd name="T3" fmla="*/ 0 h 597"/>
                    <a:gd name="T4" fmla="*/ 0 w 123"/>
                    <a:gd name="T5" fmla="*/ 0 h 597"/>
                    <a:gd name="T6" fmla="*/ 0 w 123"/>
                    <a:gd name="T7" fmla="*/ 0 h 597"/>
                    <a:gd name="T8" fmla="*/ 0 w 123"/>
                    <a:gd name="T9" fmla="*/ 0 h 597"/>
                    <a:gd name="T10" fmla="*/ 0 w 123"/>
                    <a:gd name="T11" fmla="*/ 0 h 597"/>
                    <a:gd name="T12" fmla="*/ 0 w 123"/>
                    <a:gd name="T13" fmla="*/ 0 h 597"/>
                    <a:gd name="T14" fmla="*/ 0 w 123"/>
                    <a:gd name="T15" fmla="*/ 0 h 597"/>
                    <a:gd name="T16" fmla="*/ 0 w 123"/>
                    <a:gd name="T17" fmla="*/ 0 h 597"/>
                    <a:gd name="T18" fmla="*/ 0 w 123"/>
                    <a:gd name="T19" fmla="*/ 0 h 597"/>
                    <a:gd name="T20" fmla="*/ 0 w 123"/>
                    <a:gd name="T21" fmla="*/ 0 h 597"/>
                    <a:gd name="T22" fmla="*/ 0 w 123"/>
                    <a:gd name="T23" fmla="*/ 0 h 597"/>
                    <a:gd name="T24" fmla="*/ 0 w 123"/>
                    <a:gd name="T25" fmla="*/ 0 h 597"/>
                    <a:gd name="T26" fmla="*/ 0 w 123"/>
                    <a:gd name="T27" fmla="*/ 0 h 597"/>
                    <a:gd name="T28" fmla="*/ 0 w 123"/>
                    <a:gd name="T29" fmla="*/ 0 h 597"/>
                    <a:gd name="T30" fmla="*/ 0 w 123"/>
                    <a:gd name="T31" fmla="*/ 0 h 597"/>
                    <a:gd name="T32" fmla="*/ 0 w 123"/>
                    <a:gd name="T33" fmla="*/ 0 h 597"/>
                    <a:gd name="T34" fmla="*/ 0 w 123"/>
                    <a:gd name="T35" fmla="*/ 0 h 597"/>
                    <a:gd name="T36" fmla="*/ 0 w 123"/>
                    <a:gd name="T37" fmla="*/ 0 h 597"/>
                    <a:gd name="T38" fmla="*/ 0 w 123"/>
                    <a:gd name="T39" fmla="*/ 0 h 597"/>
                    <a:gd name="T40" fmla="*/ 0 w 123"/>
                    <a:gd name="T41" fmla="*/ 0 h 597"/>
                    <a:gd name="T42" fmla="*/ 0 w 123"/>
                    <a:gd name="T43" fmla="*/ 0 h 597"/>
                    <a:gd name="T44" fmla="*/ 0 w 123"/>
                    <a:gd name="T45" fmla="*/ 0 h 597"/>
                    <a:gd name="T46" fmla="*/ 0 w 123"/>
                    <a:gd name="T47" fmla="*/ 0 h 597"/>
                    <a:gd name="T48" fmla="*/ 0 w 123"/>
                    <a:gd name="T49" fmla="*/ 0 h 597"/>
                    <a:gd name="T50" fmla="*/ 0 w 123"/>
                    <a:gd name="T51" fmla="*/ 0 h 597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23"/>
                    <a:gd name="T79" fmla="*/ 0 h 597"/>
                    <a:gd name="T80" fmla="*/ 123 w 123"/>
                    <a:gd name="T81" fmla="*/ 597 h 597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23" h="597">
                      <a:moveTo>
                        <a:pt x="39" y="12"/>
                      </a:moveTo>
                      <a:lnTo>
                        <a:pt x="35" y="23"/>
                      </a:lnTo>
                      <a:lnTo>
                        <a:pt x="26" y="57"/>
                      </a:lnTo>
                      <a:lnTo>
                        <a:pt x="16" y="111"/>
                      </a:lnTo>
                      <a:lnTo>
                        <a:pt x="6" y="181"/>
                      </a:lnTo>
                      <a:lnTo>
                        <a:pt x="0" y="267"/>
                      </a:lnTo>
                      <a:lnTo>
                        <a:pt x="1" y="367"/>
                      </a:lnTo>
                      <a:lnTo>
                        <a:pt x="11" y="477"/>
                      </a:lnTo>
                      <a:lnTo>
                        <a:pt x="34" y="597"/>
                      </a:lnTo>
                      <a:lnTo>
                        <a:pt x="119" y="591"/>
                      </a:lnTo>
                      <a:lnTo>
                        <a:pt x="115" y="574"/>
                      </a:lnTo>
                      <a:lnTo>
                        <a:pt x="107" y="526"/>
                      </a:lnTo>
                      <a:lnTo>
                        <a:pt x="97" y="454"/>
                      </a:lnTo>
                      <a:lnTo>
                        <a:pt x="88" y="367"/>
                      </a:lnTo>
                      <a:lnTo>
                        <a:pt x="82" y="272"/>
                      </a:lnTo>
                      <a:lnTo>
                        <a:pt x="84" y="175"/>
                      </a:lnTo>
                      <a:lnTo>
                        <a:pt x="97" y="84"/>
                      </a:lnTo>
                      <a:lnTo>
                        <a:pt x="123" y="7"/>
                      </a:lnTo>
                      <a:lnTo>
                        <a:pt x="123" y="6"/>
                      </a:lnTo>
                      <a:lnTo>
                        <a:pt x="123" y="5"/>
                      </a:lnTo>
                      <a:lnTo>
                        <a:pt x="121" y="3"/>
                      </a:lnTo>
                      <a:lnTo>
                        <a:pt x="117" y="0"/>
                      </a:lnTo>
                      <a:lnTo>
                        <a:pt x="106" y="0"/>
                      </a:lnTo>
                      <a:lnTo>
                        <a:pt x="91" y="2"/>
                      </a:lnTo>
                      <a:lnTo>
                        <a:pt x="70" y="5"/>
                      </a:lnTo>
                      <a:lnTo>
                        <a:pt x="39" y="12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450" name="Freeform 834"/>
                <p:cNvSpPr>
                  <a:spLocks/>
                </p:cNvSpPr>
                <p:nvPr/>
              </p:nvSpPr>
              <p:spPr bwMode="auto">
                <a:xfrm>
                  <a:off x="4873" y="1876"/>
                  <a:ext cx="15" cy="71"/>
                </a:xfrm>
                <a:custGeom>
                  <a:avLst/>
                  <a:gdLst>
                    <a:gd name="T0" fmla="*/ 0 w 103"/>
                    <a:gd name="T1" fmla="*/ 0 h 492"/>
                    <a:gd name="T2" fmla="*/ 0 w 103"/>
                    <a:gd name="T3" fmla="*/ 0 h 492"/>
                    <a:gd name="T4" fmla="*/ 0 w 103"/>
                    <a:gd name="T5" fmla="*/ 0 h 492"/>
                    <a:gd name="T6" fmla="*/ 0 w 103"/>
                    <a:gd name="T7" fmla="*/ 0 h 492"/>
                    <a:gd name="T8" fmla="*/ 0 w 103"/>
                    <a:gd name="T9" fmla="*/ 0 h 492"/>
                    <a:gd name="T10" fmla="*/ 0 w 103"/>
                    <a:gd name="T11" fmla="*/ 0 h 492"/>
                    <a:gd name="T12" fmla="*/ 0 w 103"/>
                    <a:gd name="T13" fmla="*/ 0 h 492"/>
                    <a:gd name="T14" fmla="*/ 0 w 103"/>
                    <a:gd name="T15" fmla="*/ 0 h 492"/>
                    <a:gd name="T16" fmla="*/ 0 w 103"/>
                    <a:gd name="T17" fmla="*/ 0 h 492"/>
                    <a:gd name="T18" fmla="*/ 0 w 103"/>
                    <a:gd name="T19" fmla="*/ 0 h 492"/>
                    <a:gd name="T20" fmla="*/ 0 w 103"/>
                    <a:gd name="T21" fmla="*/ 0 h 492"/>
                    <a:gd name="T22" fmla="*/ 0 w 103"/>
                    <a:gd name="T23" fmla="*/ 0 h 492"/>
                    <a:gd name="T24" fmla="*/ 0 w 103"/>
                    <a:gd name="T25" fmla="*/ 0 h 492"/>
                    <a:gd name="T26" fmla="*/ 0 w 103"/>
                    <a:gd name="T27" fmla="*/ 0 h 492"/>
                    <a:gd name="T28" fmla="*/ 0 w 103"/>
                    <a:gd name="T29" fmla="*/ 0 h 492"/>
                    <a:gd name="T30" fmla="*/ 0 w 103"/>
                    <a:gd name="T31" fmla="*/ 0 h 492"/>
                    <a:gd name="T32" fmla="*/ 0 w 103"/>
                    <a:gd name="T33" fmla="*/ 0 h 492"/>
                    <a:gd name="T34" fmla="*/ 0 w 103"/>
                    <a:gd name="T35" fmla="*/ 0 h 492"/>
                    <a:gd name="T36" fmla="*/ 0 w 103"/>
                    <a:gd name="T37" fmla="*/ 0 h 492"/>
                    <a:gd name="T38" fmla="*/ 0 w 103"/>
                    <a:gd name="T39" fmla="*/ 0 h 492"/>
                    <a:gd name="T40" fmla="*/ 0 w 103"/>
                    <a:gd name="T41" fmla="*/ 0 h 492"/>
                    <a:gd name="T42" fmla="*/ 0 w 103"/>
                    <a:gd name="T43" fmla="*/ 0 h 492"/>
                    <a:gd name="T44" fmla="*/ 0 w 103"/>
                    <a:gd name="T45" fmla="*/ 0 h 492"/>
                    <a:gd name="T46" fmla="*/ 0 w 103"/>
                    <a:gd name="T47" fmla="*/ 0 h 492"/>
                    <a:gd name="T48" fmla="*/ 0 w 103"/>
                    <a:gd name="T49" fmla="*/ 0 h 492"/>
                    <a:gd name="T50" fmla="*/ 0 w 103"/>
                    <a:gd name="T51" fmla="*/ 0 h 492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03"/>
                    <a:gd name="T79" fmla="*/ 0 h 492"/>
                    <a:gd name="T80" fmla="*/ 103 w 103"/>
                    <a:gd name="T81" fmla="*/ 492 h 492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03" h="492">
                      <a:moveTo>
                        <a:pt x="32" y="9"/>
                      </a:moveTo>
                      <a:lnTo>
                        <a:pt x="28" y="18"/>
                      </a:lnTo>
                      <a:lnTo>
                        <a:pt x="21" y="47"/>
                      </a:lnTo>
                      <a:lnTo>
                        <a:pt x="12" y="90"/>
                      </a:lnTo>
                      <a:lnTo>
                        <a:pt x="4" y="149"/>
                      </a:lnTo>
                      <a:lnTo>
                        <a:pt x="0" y="220"/>
                      </a:lnTo>
                      <a:lnTo>
                        <a:pt x="0" y="303"/>
                      </a:lnTo>
                      <a:lnTo>
                        <a:pt x="9" y="394"/>
                      </a:lnTo>
                      <a:lnTo>
                        <a:pt x="27" y="492"/>
                      </a:lnTo>
                      <a:lnTo>
                        <a:pt x="98" y="489"/>
                      </a:lnTo>
                      <a:lnTo>
                        <a:pt x="95" y="474"/>
                      </a:lnTo>
                      <a:lnTo>
                        <a:pt x="88" y="434"/>
                      </a:lnTo>
                      <a:lnTo>
                        <a:pt x="80" y="375"/>
                      </a:lnTo>
                      <a:lnTo>
                        <a:pt x="72" y="303"/>
                      </a:lnTo>
                      <a:lnTo>
                        <a:pt x="68" y="224"/>
                      </a:lnTo>
                      <a:lnTo>
                        <a:pt x="70" y="144"/>
                      </a:lnTo>
                      <a:lnTo>
                        <a:pt x="81" y="68"/>
                      </a:lnTo>
                      <a:lnTo>
                        <a:pt x="103" y="5"/>
                      </a:lnTo>
                      <a:lnTo>
                        <a:pt x="103" y="4"/>
                      </a:lnTo>
                      <a:lnTo>
                        <a:pt x="103" y="3"/>
                      </a:lnTo>
                      <a:lnTo>
                        <a:pt x="100" y="1"/>
                      </a:lnTo>
                      <a:lnTo>
                        <a:pt x="97" y="0"/>
                      </a:lnTo>
                      <a:lnTo>
                        <a:pt x="89" y="0"/>
                      </a:lnTo>
                      <a:lnTo>
                        <a:pt x="75" y="0"/>
                      </a:lnTo>
                      <a:lnTo>
                        <a:pt x="57" y="3"/>
                      </a:lnTo>
                      <a:lnTo>
                        <a:pt x="32" y="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451" name="Freeform 835"/>
                <p:cNvSpPr>
                  <a:spLocks/>
                </p:cNvSpPr>
                <p:nvPr/>
              </p:nvSpPr>
              <p:spPr bwMode="auto">
                <a:xfrm>
                  <a:off x="4874" y="1883"/>
                  <a:ext cx="12" cy="56"/>
                </a:xfrm>
                <a:custGeom>
                  <a:avLst/>
                  <a:gdLst>
                    <a:gd name="T0" fmla="*/ 0 w 82"/>
                    <a:gd name="T1" fmla="*/ 0 h 390"/>
                    <a:gd name="T2" fmla="*/ 0 w 82"/>
                    <a:gd name="T3" fmla="*/ 0 h 390"/>
                    <a:gd name="T4" fmla="*/ 0 w 82"/>
                    <a:gd name="T5" fmla="*/ 0 h 390"/>
                    <a:gd name="T6" fmla="*/ 0 w 82"/>
                    <a:gd name="T7" fmla="*/ 0 h 390"/>
                    <a:gd name="T8" fmla="*/ 0 w 82"/>
                    <a:gd name="T9" fmla="*/ 0 h 390"/>
                    <a:gd name="T10" fmla="*/ 0 w 82"/>
                    <a:gd name="T11" fmla="*/ 0 h 390"/>
                    <a:gd name="T12" fmla="*/ 0 w 82"/>
                    <a:gd name="T13" fmla="*/ 0 h 390"/>
                    <a:gd name="T14" fmla="*/ 0 w 82"/>
                    <a:gd name="T15" fmla="*/ 0 h 390"/>
                    <a:gd name="T16" fmla="*/ 0 w 82"/>
                    <a:gd name="T17" fmla="*/ 0 h 390"/>
                    <a:gd name="T18" fmla="*/ 0 w 82"/>
                    <a:gd name="T19" fmla="*/ 0 h 390"/>
                    <a:gd name="T20" fmla="*/ 0 w 82"/>
                    <a:gd name="T21" fmla="*/ 0 h 390"/>
                    <a:gd name="T22" fmla="*/ 0 w 82"/>
                    <a:gd name="T23" fmla="*/ 0 h 390"/>
                    <a:gd name="T24" fmla="*/ 0 w 82"/>
                    <a:gd name="T25" fmla="*/ 0 h 390"/>
                    <a:gd name="T26" fmla="*/ 0 w 82"/>
                    <a:gd name="T27" fmla="*/ 0 h 390"/>
                    <a:gd name="T28" fmla="*/ 0 w 82"/>
                    <a:gd name="T29" fmla="*/ 0 h 390"/>
                    <a:gd name="T30" fmla="*/ 0 w 82"/>
                    <a:gd name="T31" fmla="*/ 0 h 390"/>
                    <a:gd name="T32" fmla="*/ 0 w 82"/>
                    <a:gd name="T33" fmla="*/ 0 h 390"/>
                    <a:gd name="T34" fmla="*/ 0 w 82"/>
                    <a:gd name="T35" fmla="*/ 0 h 390"/>
                    <a:gd name="T36" fmla="*/ 0 w 82"/>
                    <a:gd name="T37" fmla="*/ 0 h 390"/>
                    <a:gd name="T38" fmla="*/ 0 w 82"/>
                    <a:gd name="T39" fmla="*/ 0 h 390"/>
                    <a:gd name="T40" fmla="*/ 0 w 82"/>
                    <a:gd name="T41" fmla="*/ 0 h 390"/>
                    <a:gd name="T42" fmla="*/ 0 w 82"/>
                    <a:gd name="T43" fmla="*/ 0 h 390"/>
                    <a:gd name="T44" fmla="*/ 0 w 82"/>
                    <a:gd name="T45" fmla="*/ 0 h 390"/>
                    <a:gd name="T46" fmla="*/ 0 w 82"/>
                    <a:gd name="T47" fmla="*/ 0 h 390"/>
                    <a:gd name="T48" fmla="*/ 0 w 82"/>
                    <a:gd name="T49" fmla="*/ 0 h 390"/>
                    <a:gd name="T50" fmla="*/ 0 w 82"/>
                    <a:gd name="T51" fmla="*/ 0 h 390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82"/>
                    <a:gd name="T79" fmla="*/ 0 h 390"/>
                    <a:gd name="T80" fmla="*/ 82 w 82"/>
                    <a:gd name="T81" fmla="*/ 390 h 390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82" h="390">
                      <a:moveTo>
                        <a:pt x="25" y="8"/>
                      </a:moveTo>
                      <a:lnTo>
                        <a:pt x="23" y="16"/>
                      </a:lnTo>
                      <a:lnTo>
                        <a:pt x="17" y="38"/>
                      </a:lnTo>
                      <a:lnTo>
                        <a:pt x="11" y="72"/>
                      </a:lnTo>
                      <a:lnTo>
                        <a:pt x="4" y="118"/>
                      </a:lnTo>
                      <a:lnTo>
                        <a:pt x="0" y="174"/>
                      </a:lnTo>
                      <a:lnTo>
                        <a:pt x="0" y="240"/>
                      </a:lnTo>
                      <a:lnTo>
                        <a:pt x="7" y="312"/>
                      </a:lnTo>
                      <a:lnTo>
                        <a:pt x="22" y="390"/>
                      </a:lnTo>
                      <a:lnTo>
                        <a:pt x="78" y="387"/>
                      </a:lnTo>
                      <a:lnTo>
                        <a:pt x="76" y="375"/>
                      </a:lnTo>
                      <a:lnTo>
                        <a:pt x="70" y="343"/>
                      </a:lnTo>
                      <a:lnTo>
                        <a:pt x="63" y="297"/>
                      </a:lnTo>
                      <a:lnTo>
                        <a:pt x="57" y="240"/>
                      </a:lnTo>
                      <a:lnTo>
                        <a:pt x="54" y="178"/>
                      </a:lnTo>
                      <a:lnTo>
                        <a:pt x="56" y="113"/>
                      </a:lnTo>
                      <a:lnTo>
                        <a:pt x="64" y="55"/>
                      </a:lnTo>
                      <a:lnTo>
                        <a:pt x="82" y="4"/>
                      </a:lnTo>
                      <a:lnTo>
                        <a:pt x="82" y="2"/>
                      </a:lnTo>
                      <a:lnTo>
                        <a:pt x="80" y="1"/>
                      </a:lnTo>
                      <a:lnTo>
                        <a:pt x="77" y="0"/>
                      </a:lnTo>
                      <a:lnTo>
                        <a:pt x="70" y="0"/>
                      </a:lnTo>
                      <a:lnTo>
                        <a:pt x="60" y="1"/>
                      </a:lnTo>
                      <a:lnTo>
                        <a:pt x="46" y="3"/>
                      </a:lnTo>
                      <a:lnTo>
                        <a:pt x="25" y="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452" name="Freeform 836"/>
                <p:cNvSpPr>
                  <a:spLocks/>
                </p:cNvSpPr>
                <p:nvPr/>
              </p:nvSpPr>
              <p:spPr bwMode="auto">
                <a:xfrm>
                  <a:off x="4875" y="1890"/>
                  <a:ext cx="8" cy="41"/>
                </a:xfrm>
                <a:custGeom>
                  <a:avLst/>
                  <a:gdLst>
                    <a:gd name="T0" fmla="*/ 0 w 59"/>
                    <a:gd name="T1" fmla="*/ 0 h 288"/>
                    <a:gd name="T2" fmla="*/ 0 w 59"/>
                    <a:gd name="T3" fmla="*/ 0 h 288"/>
                    <a:gd name="T4" fmla="*/ 0 w 59"/>
                    <a:gd name="T5" fmla="*/ 0 h 288"/>
                    <a:gd name="T6" fmla="*/ 0 w 59"/>
                    <a:gd name="T7" fmla="*/ 0 h 288"/>
                    <a:gd name="T8" fmla="*/ 0 w 59"/>
                    <a:gd name="T9" fmla="*/ 0 h 288"/>
                    <a:gd name="T10" fmla="*/ 0 w 59"/>
                    <a:gd name="T11" fmla="*/ 0 h 288"/>
                    <a:gd name="T12" fmla="*/ 0 w 59"/>
                    <a:gd name="T13" fmla="*/ 0 h 288"/>
                    <a:gd name="T14" fmla="*/ 0 w 59"/>
                    <a:gd name="T15" fmla="*/ 0 h 288"/>
                    <a:gd name="T16" fmla="*/ 0 w 59"/>
                    <a:gd name="T17" fmla="*/ 0 h 288"/>
                    <a:gd name="T18" fmla="*/ 0 w 59"/>
                    <a:gd name="T19" fmla="*/ 0 h 288"/>
                    <a:gd name="T20" fmla="*/ 0 w 59"/>
                    <a:gd name="T21" fmla="*/ 0 h 288"/>
                    <a:gd name="T22" fmla="*/ 0 w 59"/>
                    <a:gd name="T23" fmla="*/ 0 h 288"/>
                    <a:gd name="T24" fmla="*/ 0 w 59"/>
                    <a:gd name="T25" fmla="*/ 0 h 288"/>
                    <a:gd name="T26" fmla="*/ 0 w 59"/>
                    <a:gd name="T27" fmla="*/ 0 h 288"/>
                    <a:gd name="T28" fmla="*/ 0 w 59"/>
                    <a:gd name="T29" fmla="*/ 0 h 288"/>
                    <a:gd name="T30" fmla="*/ 0 w 59"/>
                    <a:gd name="T31" fmla="*/ 0 h 288"/>
                    <a:gd name="T32" fmla="*/ 0 w 59"/>
                    <a:gd name="T33" fmla="*/ 0 h 288"/>
                    <a:gd name="T34" fmla="*/ 0 w 59"/>
                    <a:gd name="T35" fmla="*/ 0 h 288"/>
                    <a:gd name="T36" fmla="*/ 0 w 59"/>
                    <a:gd name="T37" fmla="*/ 0 h 288"/>
                    <a:gd name="T38" fmla="*/ 0 w 59"/>
                    <a:gd name="T39" fmla="*/ 0 h 288"/>
                    <a:gd name="T40" fmla="*/ 0 w 59"/>
                    <a:gd name="T41" fmla="*/ 0 h 288"/>
                    <a:gd name="T42" fmla="*/ 0 w 59"/>
                    <a:gd name="T43" fmla="*/ 0 h 288"/>
                    <a:gd name="T44" fmla="*/ 0 w 59"/>
                    <a:gd name="T45" fmla="*/ 0 h 288"/>
                    <a:gd name="T46" fmla="*/ 0 w 59"/>
                    <a:gd name="T47" fmla="*/ 0 h 288"/>
                    <a:gd name="T48" fmla="*/ 0 w 59"/>
                    <a:gd name="T49" fmla="*/ 0 h 288"/>
                    <a:gd name="T50" fmla="*/ 0 w 59"/>
                    <a:gd name="T51" fmla="*/ 0 h 288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59"/>
                    <a:gd name="T79" fmla="*/ 0 h 288"/>
                    <a:gd name="T80" fmla="*/ 59 w 59"/>
                    <a:gd name="T81" fmla="*/ 288 h 288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59" h="288">
                      <a:moveTo>
                        <a:pt x="18" y="6"/>
                      </a:moveTo>
                      <a:lnTo>
                        <a:pt x="17" y="11"/>
                      </a:lnTo>
                      <a:lnTo>
                        <a:pt x="13" y="27"/>
                      </a:lnTo>
                      <a:lnTo>
                        <a:pt x="7" y="53"/>
                      </a:lnTo>
                      <a:lnTo>
                        <a:pt x="2" y="87"/>
                      </a:lnTo>
                      <a:lnTo>
                        <a:pt x="0" y="130"/>
                      </a:lnTo>
                      <a:lnTo>
                        <a:pt x="0" y="177"/>
                      </a:lnTo>
                      <a:lnTo>
                        <a:pt x="5" y="231"/>
                      </a:lnTo>
                      <a:lnTo>
                        <a:pt x="16" y="288"/>
                      </a:lnTo>
                      <a:lnTo>
                        <a:pt x="57" y="286"/>
                      </a:lnTo>
                      <a:lnTo>
                        <a:pt x="56" y="278"/>
                      </a:lnTo>
                      <a:lnTo>
                        <a:pt x="51" y="254"/>
                      </a:lnTo>
                      <a:lnTo>
                        <a:pt x="47" y="219"/>
                      </a:lnTo>
                      <a:lnTo>
                        <a:pt x="42" y="177"/>
                      </a:lnTo>
                      <a:lnTo>
                        <a:pt x="40" y="131"/>
                      </a:lnTo>
                      <a:lnTo>
                        <a:pt x="41" y="84"/>
                      </a:lnTo>
                      <a:lnTo>
                        <a:pt x="47" y="40"/>
                      </a:lnTo>
                      <a:lnTo>
                        <a:pt x="59" y="3"/>
                      </a:lnTo>
                      <a:lnTo>
                        <a:pt x="59" y="2"/>
                      </a:lnTo>
                      <a:lnTo>
                        <a:pt x="58" y="1"/>
                      </a:lnTo>
                      <a:lnTo>
                        <a:pt x="56" y="0"/>
                      </a:lnTo>
                      <a:lnTo>
                        <a:pt x="51" y="0"/>
                      </a:lnTo>
                      <a:lnTo>
                        <a:pt x="45" y="0"/>
                      </a:lnTo>
                      <a:lnTo>
                        <a:pt x="33" y="2"/>
                      </a:lnTo>
                      <a:lnTo>
                        <a:pt x="18" y="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453" name="Freeform 837"/>
                <p:cNvSpPr>
                  <a:spLocks/>
                </p:cNvSpPr>
                <p:nvPr/>
              </p:nvSpPr>
              <p:spPr bwMode="auto">
                <a:xfrm>
                  <a:off x="4994" y="1850"/>
                  <a:ext cx="28" cy="111"/>
                </a:xfrm>
                <a:custGeom>
                  <a:avLst/>
                  <a:gdLst>
                    <a:gd name="T0" fmla="*/ 0 w 198"/>
                    <a:gd name="T1" fmla="*/ 0 h 779"/>
                    <a:gd name="T2" fmla="*/ 0 w 198"/>
                    <a:gd name="T3" fmla="*/ 0 h 779"/>
                    <a:gd name="T4" fmla="*/ 0 w 198"/>
                    <a:gd name="T5" fmla="*/ 0 h 779"/>
                    <a:gd name="T6" fmla="*/ 0 w 198"/>
                    <a:gd name="T7" fmla="*/ 0 h 779"/>
                    <a:gd name="T8" fmla="*/ 0 w 198"/>
                    <a:gd name="T9" fmla="*/ 0 h 779"/>
                    <a:gd name="T10" fmla="*/ 0 w 198"/>
                    <a:gd name="T11" fmla="*/ 0 h 779"/>
                    <a:gd name="T12" fmla="*/ 0 w 198"/>
                    <a:gd name="T13" fmla="*/ 0 h 779"/>
                    <a:gd name="T14" fmla="*/ 0 w 198"/>
                    <a:gd name="T15" fmla="*/ 0 h 779"/>
                    <a:gd name="T16" fmla="*/ 0 w 198"/>
                    <a:gd name="T17" fmla="*/ 0 h 779"/>
                    <a:gd name="T18" fmla="*/ 0 w 198"/>
                    <a:gd name="T19" fmla="*/ 0 h 779"/>
                    <a:gd name="T20" fmla="*/ 0 w 198"/>
                    <a:gd name="T21" fmla="*/ 0 h 779"/>
                    <a:gd name="T22" fmla="*/ 0 w 198"/>
                    <a:gd name="T23" fmla="*/ 0 h 779"/>
                    <a:gd name="T24" fmla="*/ 0 w 198"/>
                    <a:gd name="T25" fmla="*/ 0 h 779"/>
                    <a:gd name="T26" fmla="*/ 0 w 198"/>
                    <a:gd name="T27" fmla="*/ 0 h 779"/>
                    <a:gd name="T28" fmla="*/ 0 w 198"/>
                    <a:gd name="T29" fmla="*/ 0 h 779"/>
                    <a:gd name="T30" fmla="*/ 0 w 198"/>
                    <a:gd name="T31" fmla="*/ 0 h 779"/>
                    <a:gd name="T32" fmla="*/ 0 w 198"/>
                    <a:gd name="T33" fmla="*/ 0 h 779"/>
                    <a:gd name="T34" fmla="*/ 0 w 198"/>
                    <a:gd name="T35" fmla="*/ 0 h 779"/>
                    <a:gd name="T36" fmla="*/ 0 w 198"/>
                    <a:gd name="T37" fmla="*/ 0 h 779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98"/>
                    <a:gd name="T58" fmla="*/ 0 h 779"/>
                    <a:gd name="T59" fmla="*/ 198 w 198"/>
                    <a:gd name="T60" fmla="*/ 779 h 779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98" h="779">
                      <a:moveTo>
                        <a:pt x="198" y="6"/>
                      </a:moveTo>
                      <a:lnTo>
                        <a:pt x="194" y="12"/>
                      </a:lnTo>
                      <a:lnTo>
                        <a:pt x="180" y="31"/>
                      </a:lnTo>
                      <a:lnTo>
                        <a:pt x="163" y="72"/>
                      </a:lnTo>
                      <a:lnTo>
                        <a:pt x="146" y="138"/>
                      </a:lnTo>
                      <a:lnTo>
                        <a:pt x="132" y="236"/>
                      </a:lnTo>
                      <a:lnTo>
                        <a:pt x="125" y="373"/>
                      </a:lnTo>
                      <a:lnTo>
                        <a:pt x="130" y="551"/>
                      </a:lnTo>
                      <a:lnTo>
                        <a:pt x="148" y="779"/>
                      </a:lnTo>
                      <a:lnTo>
                        <a:pt x="37" y="779"/>
                      </a:lnTo>
                      <a:lnTo>
                        <a:pt x="34" y="756"/>
                      </a:lnTo>
                      <a:lnTo>
                        <a:pt x="23" y="693"/>
                      </a:lnTo>
                      <a:lnTo>
                        <a:pt x="13" y="599"/>
                      </a:lnTo>
                      <a:lnTo>
                        <a:pt x="4" y="483"/>
                      </a:lnTo>
                      <a:lnTo>
                        <a:pt x="0" y="357"/>
                      </a:lnTo>
                      <a:lnTo>
                        <a:pt x="7" y="227"/>
                      </a:lnTo>
                      <a:lnTo>
                        <a:pt x="27" y="105"/>
                      </a:lnTo>
                      <a:lnTo>
                        <a:pt x="65" y="0"/>
                      </a:lnTo>
                      <a:lnTo>
                        <a:pt x="198" y="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454" name="Freeform 838"/>
                <p:cNvSpPr>
                  <a:spLocks/>
                </p:cNvSpPr>
                <p:nvPr/>
              </p:nvSpPr>
              <p:spPr bwMode="auto">
                <a:xfrm>
                  <a:off x="4995" y="1857"/>
                  <a:ext cx="24" cy="96"/>
                </a:xfrm>
                <a:custGeom>
                  <a:avLst/>
                  <a:gdLst>
                    <a:gd name="T0" fmla="*/ 0 w 169"/>
                    <a:gd name="T1" fmla="*/ 0 h 666"/>
                    <a:gd name="T2" fmla="*/ 0 w 169"/>
                    <a:gd name="T3" fmla="*/ 0 h 666"/>
                    <a:gd name="T4" fmla="*/ 0 w 169"/>
                    <a:gd name="T5" fmla="*/ 0 h 666"/>
                    <a:gd name="T6" fmla="*/ 0 w 169"/>
                    <a:gd name="T7" fmla="*/ 0 h 666"/>
                    <a:gd name="T8" fmla="*/ 0 w 169"/>
                    <a:gd name="T9" fmla="*/ 0 h 666"/>
                    <a:gd name="T10" fmla="*/ 0 w 169"/>
                    <a:gd name="T11" fmla="*/ 0 h 666"/>
                    <a:gd name="T12" fmla="*/ 0 w 169"/>
                    <a:gd name="T13" fmla="*/ 0 h 666"/>
                    <a:gd name="T14" fmla="*/ 0 w 169"/>
                    <a:gd name="T15" fmla="*/ 0 h 666"/>
                    <a:gd name="T16" fmla="*/ 0 w 169"/>
                    <a:gd name="T17" fmla="*/ 0 h 666"/>
                    <a:gd name="T18" fmla="*/ 0 w 169"/>
                    <a:gd name="T19" fmla="*/ 0 h 666"/>
                    <a:gd name="T20" fmla="*/ 0 w 169"/>
                    <a:gd name="T21" fmla="*/ 0 h 666"/>
                    <a:gd name="T22" fmla="*/ 0 w 169"/>
                    <a:gd name="T23" fmla="*/ 0 h 666"/>
                    <a:gd name="T24" fmla="*/ 0 w 169"/>
                    <a:gd name="T25" fmla="*/ 0 h 666"/>
                    <a:gd name="T26" fmla="*/ 0 w 169"/>
                    <a:gd name="T27" fmla="*/ 0 h 666"/>
                    <a:gd name="T28" fmla="*/ 0 w 169"/>
                    <a:gd name="T29" fmla="*/ 0 h 666"/>
                    <a:gd name="T30" fmla="*/ 0 w 169"/>
                    <a:gd name="T31" fmla="*/ 0 h 666"/>
                    <a:gd name="T32" fmla="*/ 0 w 169"/>
                    <a:gd name="T33" fmla="*/ 0 h 666"/>
                    <a:gd name="T34" fmla="*/ 0 w 169"/>
                    <a:gd name="T35" fmla="*/ 0 h 666"/>
                    <a:gd name="T36" fmla="*/ 0 w 169"/>
                    <a:gd name="T37" fmla="*/ 0 h 66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69"/>
                    <a:gd name="T58" fmla="*/ 0 h 666"/>
                    <a:gd name="T59" fmla="*/ 169 w 169"/>
                    <a:gd name="T60" fmla="*/ 666 h 666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69" h="666">
                      <a:moveTo>
                        <a:pt x="169" y="5"/>
                      </a:moveTo>
                      <a:lnTo>
                        <a:pt x="164" y="10"/>
                      </a:lnTo>
                      <a:lnTo>
                        <a:pt x="154" y="27"/>
                      </a:lnTo>
                      <a:lnTo>
                        <a:pt x="139" y="61"/>
                      </a:lnTo>
                      <a:lnTo>
                        <a:pt x="124" y="118"/>
                      </a:lnTo>
                      <a:lnTo>
                        <a:pt x="113" y="201"/>
                      </a:lnTo>
                      <a:lnTo>
                        <a:pt x="107" y="318"/>
                      </a:lnTo>
                      <a:lnTo>
                        <a:pt x="110" y="470"/>
                      </a:lnTo>
                      <a:lnTo>
                        <a:pt x="126" y="666"/>
                      </a:lnTo>
                      <a:lnTo>
                        <a:pt x="31" y="666"/>
                      </a:lnTo>
                      <a:lnTo>
                        <a:pt x="28" y="646"/>
                      </a:lnTo>
                      <a:lnTo>
                        <a:pt x="20" y="592"/>
                      </a:lnTo>
                      <a:lnTo>
                        <a:pt x="11" y="512"/>
                      </a:lnTo>
                      <a:lnTo>
                        <a:pt x="3" y="413"/>
                      </a:lnTo>
                      <a:lnTo>
                        <a:pt x="0" y="305"/>
                      </a:lnTo>
                      <a:lnTo>
                        <a:pt x="6" y="195"/>
                      </a:lnTo>
                      <a:lnTo>
                        <a:pt x="23" y="90"/>
                      </a:lnTo>
                      <a:lnTo>
                        <a:pt x="55" y="0"/>
                      </a:lnTo>
                      <a:lnTo>
                        <a:pt x="169" y="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455" name="Freeform 839"/>
                <p:cNvSpPr>
                  <a:spLocks/>
                </p:cNvSpPr>
                <p:nvPr/>
              </p:nvSpPr>
              <p:spPr bwMode="auto">
                <a:xfrm>
                  <a:off x="4996" y="1865"/>
                  <a:ext cx="20" cy="79"/>
                </a:xfrm>
                <a:custGeom>
                  <a:avLst/>
                  <a:gdLst>
                    <a:gd name="T0" fmla="*/ 0 w 140"/>
                    <a:gd name="T1" fmla="*/ 0 h 551"/>
                    <a:gd name="T2" fmla="*/ 0 w 140"/>
                    <a:gd name="T3" fmla="*/ 0 h 551"/>
                    <a:gd name="T4" fmla="*/ 0 w 140"/>
                    <a:gd name="T5" fmla="*/ 0 h 551"/>
                    <a:gd name="T6" fmla="*/ 0 w 140"/>
                    <a:gd name="T7" fmla="*/ 0 h 551"/>
                    <a:gd name="T8" fmla="*/ 0 w 140"/>
                    <a:gd name="T9" fmla="*/ 0 h 551"/>
                    <a:gd name="T10" fmla="*/ 0 w 140"/>
                    <a:gd name="T11" fmla="*/ 0 h 551"/>
                    <a:gd name="T12" fmla="*/ 0 w 140"/>
                    <a:gd name="T13" fmla="*/ 0 h 551"/>
                    <a:gd name="T14" fmla="*/ 0 w 140"/>
                    <a:gd name="T15" fmla="*/ 0 h 551"/>
                    <a:gd name="T16" fmla="*/ 0 w 140"/>
                    <a:gd name="T17" fmla="*/ 0 h 551"/>
                    <a:gd name="T18" fmla="*/ 0 w 140"/>
                    <a:gd name="T19" fmla="*/ 0 h 551"/>
                    <a:gd name="T20" fmla="*/ 0 w 140"/>
                    <a:gd name="T21" fmla="*/ 0 h 551"/>
                    <a:gd name="T22" fmla="*/ 0 w 140"/>
                    <a:gd name="T23" fmla="*/ 0 h 551"/>
                    <a:gd name="T24" fmla="*/ 0 w 140"/>
                    <a:gd name="T25" fmla="*/ 0 h 551"/>
                    <a:gd name="T26" fmla="*/ 0 w 140"/>
                    <a:gd name="T27" fmla="*/ 0 h 551"/>
                    <a:gd name="T28" fmla="*/ 0 w 140"/>
                    <a:gd name="T29" fmla="*/ 0 h 551"/>
                    <a:gd name="T30" fmla="*/ 0 w 140"/>
                    <a:gd name="T31" fmla="*/ 0 h 551"/>
                    <a:gd name="T32" fmla="*/ 0 w 140"/>
                    <a:gd name="T33" fmla="*/ 0 h 551"/>
                    <a:gd name="T34" fmla="*/ 0 w 140"/>
                    <a:gd name="T35" fmla="*/ 0 h 551"/>
                    <a:gd name="T36" fmla="*/ 0 w 140"/>
                    <a:gd name="T37" fmla="*/ 0 h 551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40"/>
                    <a:gd name="T58" fmla="*/ 0 h 551"/>
                    <a:gd name="T59" fmla="*/ 140 w 140"/>
                    <a:gd name="T60" fmla="*/ 551 h 551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40" h="551">
                      <a:moveTo>
                        <a:pt x="140" y="5"/>
                      </a:moveTo>
                      <a:lnTo>
                        <a:pt x="136" y="8"/>
                      </a:lnTo>
                      <a:lnTo>
                        <a:pt x="127" y="23"/>
                      </a:lnTo>
                      <a:lnTo>
                        <a:pt x="116" y="51"/>
                      </a:lnTo>
                      <a:lnTo>
                        <a:pt x="103" y="98"/>
                      </a:lnTo>
                      <a:lnTo>
                        <a:pt x="94" y="167"/>
                      </a:lnTo>
                      <a:lnTo>
                        <a:pt x="90" y="264"/>
                      </a:lnTo>
                      <a:lnTo>
                        <a:pt x="92" y="390"/>
                      </a:lnTo>
                      <a:lnTo>
                        <a:pt x="106" y="551"/>
                      </a:lnTo>
                      <a:lnTo>
                        <a:pt x="27" y="551"/>
                      </a:lnTo>
                      <a:lnTo>
                        <a:pt x="24" y="535"/>
                      </a:lnTo>
                      <a:lnTo>
                        <a:pt x="17" y="490"/>
                      </a:lnTo>
                      <a:lnTo>
                        <a:pt x="9" y="423"/>
                      </a:lnTo>
                      <a:lnTo>
                        <a:pt x="3" y="342"/>
                      </a:lnTo>
                      <a:lnTo>
                        <a:pt x="0" y="252"/>
                      </a:lnTo>
                      <a:lnTo>
                        <a:pt x="5" y="161"/>
                      </a:lnTo>
                      <a:lnTo>
                        <a:pt x="20" y="75"/>
                      </a:lnTo>
                      <a:lnTo>
                        <a:pt x="46" y="0"/>
                      </a:lnTo>
                      <a:lnTo>
                        <a:pt x="140" y="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456" name="Freeform 840"/>
                <p:cNvSpPr>
                  <a:spLocks/>
                </p:cNvSpPr>
                <p:nvPr/>
              </p:nvSpPr>
              <p:spPr bwMode="auto">
                <a:xfrm>
                  <a:off x="4997" y="1873"/>
                  <a:ext cx="16" cy="62"/>
                </a:xfrm>
                <a:custGeom>
                  <a:avLst/>
                  <a:gdLst>
                    <a:gd name="T0" fmla="*/ 0 w 111"/>
                    <a:gd name="T1" fmla="*/ 0 h 437"/>
                    <a:gd name="T2" fmla="*/ 0 w 111"/>
                    <a:gd name="T3" fmla="*/ 0 h 437"/>
                    <a:gd name="T4" fmla="*/ 0 w 111"/>
                    <a:gd name="T5" fmla="*/ 0 h 437"/>
                    <a:gd name="T6" fmla="*/ 0 w 111"/>
                    <a:gd name="T7" fmla="*/ 0 h 437"/>
                    <a:gd name="T8" fmla="*/ 0 w 111"/>
                    <a:gd name="T9" fmla="*/ 0 h 437"/>
                    <a:gd name="T10" fmla="*/ 0 w 111"/>
                    <a:gd name="T11" fmla="*/ 0 h 437"/>
                    <a:gd name="T12" fmla="*/ 0 w 111"/>
                    <a:gd name="T13" fmla="*/ 0 h 437"/>
                    <a:gd name="T14" fmla="*/ 0 w 111"/>
                    <a:gd name="T15" fmla="*/ 0 h 437"/>
                    <a:gd name="T16" fmla="*/ 0 w 111"/>
                    <a:gd name="T17" fmla="*/ 0 h 437"/>
                    <a:gd name="T18" fmla="*/ 0 w 111"/>
                    <a:gd name="T19" fmla="*/ 0 h 437"/>
                    <a:gd name="T20" fmla="*/ 0 w 111"/>
                    <a:gd name="T21" fmla="*/ 0 h 437"/>
                    <a:gd name="T22" fmla="*/ 0 w 111"/>
                    <a:gd name="T23" fmla="*/ 0 h 437"/>
                    <a:gd name="T24" fmla="*/ 0 w 111"/>
                    <a:gd name="T25" fmla="*/ 0 h 437"/>
                    <a:gd name="T26" fmla="*/ 0 w 111"/>
                    <a:gd name="T27" fmla="*/ 0 h 437"/>
                    <a:gd name="T28" fmla="*/ 0 w 111"/>
                    <a:gd name="T29" fmla="*/ 0 h 437"/>
                    <a:gd name="T30" fmla="*/ 0 w 111"/>
                    <a:gd name="T31" fmla="*/ 0 h 437"/>
                    <a:gd name="T32" fmla="*/ 0 w 111"/>
                    <a:gd name="T33" fmla="*/ 0 h 437"/>
                    <a:gd name="T34" fmla="*/ 0 w 111"/>
                    <a:gd name="T35" fmla="*/ 0 h 437"/>
                    <a:gd name="T36" fmla="*/ 0 w 111"/>
                    <a:gd name="T37" fmla="*/ 0 h 437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11"/>
                    <a:gd name="T58" fmla="*/ 0 h 437"/>
                    <a:gd name="T59" fmla="*/ 111 w 111"/>
                    <a:gd name="T60" fmla="*/ 437 h 437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11" h="437">
                      <a:moveTo>
                        <a:pt x="111" y="4"/>
                      </a:moveTo>
                      <a:lnTo>
                        <a:pt x="108" y="7"/>
                      </a:lnTo>
                      <a:lnTo>
                        <a:pt x="101" y="18"/>
                      </a:lnTo>
                      <a:lnTo>
                        <a:pt x="92" y="41"/>
                      </a:lnTo>
                      <a:lnTo>
                        <a:pt x="82" y="77"/>
                      </a:lnTo>
                      <a:lnTo>
                        <a:pt x="75" y="133"/>
                      </a:lnTo>
                      <a:lnTo>
                        <a:pt x="70" y="208"/>
                      </a:lnTo>
                      <a:lnTo>
                        <a:pt x="72" y="309"/>
                      </a:lnTo>
                      <a:lnTo>
                        <a:pt x="83" y="437"/>
                      </a:lnTo>
                      <a:lnTo>
                        <a:pt x="21" y="437"/>
                      </a:lnTo>
                      <a:lnTo>
                        <a:pt x="19" y="424"/>
                      </a:lnTo>
                      <a:lnTo>
                        <a:pt x="13" y="389"/>
                      </a:lnTo>
                      <a:lnTo>
                        <a:pt x="7" y="336"/>
                      </a:lnTo>
                      <a:lnTo>
                        <a:pt x="3" y="272"/>
                      </a:lnTo>
                      <a:lnTo>
                        <a:pt x="0" y="200"/>
                      </a:lnTo>
                      <a:lnTo>
                        <a:pt x="5" y="128"/>
                      </a:lnTo>
                      <a:lnTo>
                        <a:pt x="16" y="59"/>
                      </a:lnTo>
                      <a:lnTo>
                        <a:pt x="37" y="0"/>
                      </a:lnTo>
                      <a:lnTo>
                        <a:pt x="111" y="4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457" name="Freeform 841"/>
                <p:cNvSpPr>
                  <a:spLocks/>
                </p:cNvSpPr>
                <p:nvPr/>
              </p:nvSpPr>
              <p:spPr bwMode="auto">
                <a:xfrm>
                  <a:off x="4998" y="1881"/>
                  <a:ext cx="12" cy="46"/>
                </a:xfrm>
                <a:custGeom>
                  <a:avLst/>
                  <a:gdLst>
                    <a:gd name="T0" fmla="*/ 0 w 82"/>
                    <a:gd name="T1" fmla="*/ 0 h 322"/>
                    <a:gd name="T2" fmla="*/ 0 w 82"/>
                    <a:gd name="T3" fmla="*/ 0 h 322"/>
                    <a:gd name="T4" fmla="*/ 0 w 82"/>
                    <a:gd name="T5" fmla="*/ 0 h 322"/>
                    <a:gd name="T6" fmla="*/ 0 w 82"/>
                    <a:gd name="T7" fmla="*/ 0 h 322"/>
                    <a:gd name="T8" fmla="*/ 0 w 82"/>
                    <a:gd name="T9" fmla="*/ 0 h 322"/>
                    <a:gd name="T10" fmla="*/ 0 w 82"/>
                    <a:gd name="T11" fmla="*/ 0 h 322"/>
                    <a:gd name="T12" fmla="*/ 0 w 82"/>
                    <a:gd name="T13" fmla="*/ 0 h 322"/>
                    <a:gd name="T14" fmla="*/ 0 w 82"/>
                    <a:gd name="T15" fmla="*/ 0 h 322"/>
                    <a:gd name="T16" fmla="*/ 0 w 82"/>
                    <a:gd name="T17" fmla="*/ 0 h 322"/>
                    <a:gd name="T18" fmla="*/ 0 w 82"/>
                    <a:gd name="T19" fmla="*/ 0 h 322"/>
                    <a:gd name="T20" fmla="*/ 0 w 82"/>
                    <a:gd name="T21" fmla="*/ 0 h 322"/>
                    <a:gd name="T22" fmla="*/ 0 w 82"/>
                    <a:gd name="T23" fmla="*/ 0 h 322"/>
                    <a:gd name="T24" fmla="*/ 0 w 82"/>
                    <a:gd name="T25" fmla="*/ 0 h 322"/>
                    <a:gd name="T26" fmla="*/ 0 w 82"/>
                    <a:gd name="T27" fmla="*/ 0 h 322"/>
                    <a:gd name="T28" fmla="*/ 0 w 82"/>
                    <a:gd name="T29" fmla="*/ 0 h 322"/>
                    <a:gd name="T30" fmla="*/ 0 w 82"/>
                    <a:gd name="T31" fmla="*/ 0 h 322"/>
                    <a:gd name="T32" fmla="*/ 0 w 82"/>
                    <a:gd name="T33" fmla="*/ 0 h 322"/>
                    <a:gd name="T34" fmla="*/ 0 w 82"/>
                    <a:gd name="T35" fmla="*/ 0 h 322"/>
                    <a:gd name="T36" fmla="*/ 0 w 82"/>
                    <a:gd name="T37" fmla="*/ 0 h 322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82"/>
                    <a:gd name="T58" fmla="*/ 0 h 322"/>
                    <a:gd name="T59" fmla="*/ 82 w 82"/>
                    <a:gd name="T60" fmla="*/ 322 h 322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82" h="322">
                      <a:moveTo>
                        <a:pt x="82" y="3"/>
                      </a:moveTo>
                      <a:lnTo>
                        <a:pt x="79" y="5"/>
                      </a:lnTo>
                      <a:lnTo>
                        <a:pt x="75" y="13"/>
                      </a:lnTo>
                      <a:lnTo>
                        <a:pt x="67" y="30"/>
                      </a:lnTo>
                      <a:lnTo>
                        <a:pt x="60" y="57"/>
                      </a:lnTo>
                      <a:lnTo>
                        <a:pt x="54" y="98"/>
                      </a:lnTo>
                      <a:lnTo>
                        <a:pt x="52" y="154"/>
                      </a:lnTo>
                      <a:lnTo>
                        <a:pt x="53" y="228"/>
                      </a:lnTo>
                      <a:lnTo>
                        <a:pt x="61" y="322"/>
                      </a:lnTo>
                      <a:lnTo>
                        <a:pt x="15" y="322"/>
                      </a:lnTo>
                      <a:lnTo>
                        <a:pt x="14" y="313"/>
                      </a:lnTo>
                      <a:lnTo>
                        <a:pt x="9" y="287"/>
                      </a:lnTo>
                      <a:lnTo>
                        <a:pt x="5" y="247"/>
                      </a:lnTo>
                      <a:lnTo>
                        <a:pt x="1" y="200"/>
                      </a:lnTo>
                      <a:lnTo>
                        <a:pt x="0" y="147"/>
                      </a:lnTo>
                      <a:lnTo>
                        <a:pt x="3" y="95"/>
                      </a:lnTo>
                      <a:lnTo>
                        <a:pt x="11" y="44"/>
                      </a:lnTo>
                      <a:lnTo>
                        <a:pt x="27" y="0"/>
                      </a:lnTo>
                      <a:lnTo>
                        <a:pt x="82" y="3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458" name="Rectangle 842"/>
                <p:cNvSpPr>
                  <a:spLocks noChangeArrowheads="1"/>
                </p:cNvSpPr>
                <p:nvPr/>
              </p:nvSpPr>
              <p:spPr bwMode="auto">
                <a:xfrm>
                  <a:off x="4846" y="1869"/>
                  <a:ext cx="4" cy="146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charset="0"/>
                    <a:buChar char="r"/>
                    <a:defRPr sz="28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75000"/>
                    <a:buFont typeface="ZapfDingbats" charset="0"/>
                    <a:buChar char="m"/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58459" name="Freeform 843"/>
                <p:cNvSpPr>
                  <a:spLocks/>
                </p:cNvSpPr>
                <p:nvPr/>
              </p:nvSpPr>
              <p:spPr bwMode="auto">
                <a:xfrm>
                  <a:off x="4898" y="1867"/>
                  <a:ext cx="57" cy="67"/>
                </a:xfrm>
                <a:custGeom>
                  <a:avLst/>
                  <a:gdLst>
                    <a:gd name="T0" fmla="*/ 0 w 398"/>
                    <a:gd name="T1" fmla="*/ 0 h 469"/>
                    <a:gd name="T2" fmla="*/ 0 w 398"/>
                    <a:gd name="T3" fmla="*/ 0 h 469"/>
                    <a:gd name="T4" fmla="*/ 0 w 398"/>
                    <a:gd name="T5" fmla="*/ 0 h 469"/>
                    <a:gd name="T6" fmla="*/ 0 w 398"/>
                    <a:gd name="T7" fmla="*/ 0 h 469"/>
                    <a:gd name="T8" fmla="*/ 0 w 398"/>
                    <a:gd name="T9" fmla="*/ 0 h 469"/>
                    <a:gd name="T10" fmla="*/ 0 w 398"/>
                    <a:gd name="T11" fmla="*/ 0 h 469"/>
                    <a:gd name="T12" fmla="*/ 0 w 398"/>
                    <a:gd name="T13" fmla="*/ 0 h 469"/>
                    <a:gd name="T14" fmla="*/ 0 w 398"/>
                    <a:gd name="T15" fmla="*/ 0 h 469"/>
                    <a:gd name="T16" fmla="*/ 0 w 398"/>
                    <a:gd name="T17" fmla="*/ 0 h 469"/>
                    <a:gd name="T18" fmla="*/ 0 w 398"/>
                    <a:gd name="T19" fmla="*/ 0 h 469"/>
                    <a:gd name="T20" fmla="*/ 0 w 398"/>
                    <a:gd name="T21" fmla="*/ 0 h 469"/>
                    <a:gd name="T22" fmla="*/ 0 w 398"/>
                    <a:gd name="T23" fmla="*/ 0 h 469"/>
                    <a:gd name="T24" fmla="*/ 0 w 398"/>
                    <a:gd name="T25" fmla="*/ 0 h 469"/>
                    <a:gd name="T26" fmla="*/ 0 w 398"/>
                    <a:gd name="T27" fmla="*/ 0 h 469"/>
                    <a:gd name="T28" fmla="*/ 0 w 398"/>
                    <a:gd name="T29" fmla="*/ 0 h 469"/>
                    <a:gd name="T30" fmla="*/ 0 w 398"/>
                    <a:gd name="T31" fmla="*/ 0 h 469"/>
                    <a:gd name="T32" fmla="*/ 0 w 398"/>
                    <a:gd name="T33" fmla="*/ 0 h 469"/>
                    <a:gd name="T34" fmla="*/ 0 w 398"/>
                    <a:gd name="T35" fmla="*/ 0 h 469"/>
                    <a:gd name="T36" fmla="*/ 0 w 398"/>
                    <a:gd name="T37" fmla="*/ 0 h 469"/>
                    <a:gd name="T38" fmla="*/ 0 w 398"/>
                    <a:gd name="T39" fmla="*/ 0 h 469"/>
                    <a:gd name="T40" fmla="*/ 0 w 398"/>
                    <a:gd name="T41" fmla="*/ 0 h 469"/>
                    <a:gd name="T42" fmla="*/ 0 w 398"/>
                    <a:gd name="T43" fmla="*/ 0 h 469"/>
                    <a:gd name="T44" fmla="*/ 0 w 398"/>
                    <a:gd name="T45" fmla="*/ 0 h 469"/>
                    <a:gd name="T46" fmla="*/ 0 w 398"/>
                    <a:gd name="T47" fmla="*/ 0 h 469"/>
                    <a:gd name="T48" fmla="*/ 0 w 398"/>
                    <a:gd name="T49" fmla="*/ 0 h 469"/>
                    <a:gd name="T50" fmla="*/ 0 w 398"/>
                    <a:gd name="T51" fmla="*/ 0 h 469"/>
                    <a:gd name="T52" fmla="*/ 0 w 398"/>
                    <a:gd name="T53" fmla="*/ 0 h 469"/>
                    <a:gd name="T54" fmla="*/ 0 w 398"/>
                    <a:gd name="T55" fmla="*/ 0 h 469"/>
                    <a:gd name="T56" fmla="*/ 0 w 398"/>
                    <a:gd name="T57" fmla="*/ 0 h 469"/>
                    <a:gd name="T58" fmla="*/ 0 w 398"/>
                    <a:gd name="T59" fmla="*/ 0 h 469"/>
                    <a:gd name="T60" fmla="*/ 0 w 398"/>
                    <a:gd name="T61" fmla="*/ 0 h 469"/>
                    <a:gd name="T62" fmla="*/ 0 w 398"/>
                    <a:gd name="T63" fmla="*/ 0 h 469"/>
                    <a:gd name="T64" fmla="*/ 0 w 398"/>
                    <a:gd name="T65" fmla="*/ 0 h 469"/>
                    <a:gd name="T66" fmla="*/ 0 w 398"/>
                    <a:gd name="T67" fmla="*/ 0 h 469"/>
                    <a:gd name="T68" fmla="*/ 0 w 398"/>
                    <a:gd name="T69" fmla="*/ 0 h 469"/>
                    <a:gd name="T70" fmla="*/ 0 w 398"/>
                    <a:gd name="T71" fmla="*/ 0 h 469"/>
                    <a:gd name="T72" fmla="*/ 0 w 398"/>
                    <a:gd name="T73" fmla="*/ 0 h 469"/>
                    <a:gd name="T74" fmla="*/ 0 w 398"/>
                    <a:gd name="T75" fmla="*/ 0 h 469"/>
                    <a:gd name="T76" fmla="*/ 0 w 398"/>
                    <a:gd name="T77" fmla="*/ 0 h 469"/>
                    <a:gd name="T78" fmla="*/ 0 w 398"/>
                    <a:gd name="T79" fmla="*/ 0 h 469"/>
                    <a:gd name="T80" fmla="*/ 0 w 398"/>
                    <a:gd name="T81" fmla="*/ 0 h 469"/>
                    <a:gd name="T82" fmla="*/ 0 w 398"/>
                    <a:gd name="T83" fmla="*/ 0 h 469"/>
                    <a:gd name="T84" fmla="*/ 0 w 398"/>
                    <a:gd name="T85" fmla="*/ 0 h 469"/>
                    <a:gd name="T86" fmla="*/ 0 w 398"/>
                    <a:gd name="T87" fmla="*/ 0 h 469"/>
                    <a:gd name="T88" fmla="*/ 0 w 398"/>
                    <a:gd name="T89" fmla="*/ 0 h 469"/>
                    <a:gd name="T90" fmla="*/ 0 w 398"/>
                    <a:gd name="T91" fmla="*/ 0 h 469"/>
                    <a:gd name="T92" fmla="*/ 0 w 398"/>
                    <a:gd name="T93" fmla="*/ 0 h 469"/>
                    <a:gd name="T94" fmla="*/ 0 w 398"/>
                    <a:gd name="T95" fmla="*/ 0 h 469"/>
                    <a:gd name="T96" fmla="*/ 0 w 398"/>
                    <a:gd name="T97" fmla="*/ 0 h 469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w 398"/>
                    <a:gd name="T148" fmla="*/ 0 h 469"/>
                    <a:gd name="T149" fmla="*/ 398 w 398"/>
                    <a:gd name="T150" fmla="*/ 469 h 469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T147" t="T148" r="T149" b="T150"/>
                  <a:pathLst>
                    <a:path w="398" h="469">
                      <a:moveTo>
                        <a:pt x="37" y="44"/>
                      </a:moveTo>
                      <a:lnTo>
                        <a:pt x="33" y="53"/>
                      </a:lnTo>
                      <a:lnTo>
                        <a:pt x="27" y="79"/>
                      </a:lnTo>
                      <a:lnTo>
                        <a:pt x="17" y="120"/>
                      </a:lnTo>
                      <a:lnTo>
                        <a:pt x="8" y="174"/>
                      </a:lnTo>
                      <a:lnTo>
                        <a:pt x="1" y="238"/>
                      </a:lnTo>
                      <a:lnTo>
                        <a:pt x="0" y="309"/>
                      </a:lnTo>
                      <a:lnTo>
                        <a:pt x="7" y="387"/>
                      </a:lnTo>
                      <a:lnTo>
                        <a:pt x="24" y="469"/>
                      </a:lnTo>
                      <a:lnTo>
                        <a:pt x="24" y="466"/>
                      </a:lnTo>
                      <a:lnTo>
                        <a:pt x="24" y="455"/>
                      </a:lnTo>
                      <a:lnTo>
                        <a:pt x="24" y="438"/>
                      </a:lnTo>
                      <a:lnTo>
                        <a:pt x="24" y="417"/>
                      </a:lnTo>
                      <a:lnTo>
                        <a:pt x="27" y="391"/>
                      </a:lnTo>
                      <a:lnTo>
                        <a:pt x="30" y="363"/>
                      </a:lnTo>
                      <a:lnTo>
                        <a:pt x="35" y="332"/>
                      </a:lnTo>
                      <a:lnTo>
                        <a:pt x="41" y="300"/>
                      </a:lnTo>
                      <a:lnTo>
                        <a:pt x="52" y="268"/>
                      </a:lnTo>
                      <a:lnTo>
                        <a:pt x="64" y="237"/>
                      </a:lnTo>
                      <a:lnTo>
                        <a:pt x="79" y="207"/>
                      </a:lnTo>
                      <a:lnTo>
                        <a:pt x="99" y="179"/>
                      </a:lnTo>
                      <a:lnTo>
                        <a:pt x="123" y="155"/>
                      </a:lnTo>
                      <a:lnTo>
                        <a:pt x="150" y="136"/>
                      </a:lnTo>
                      <a:lnTo>
                        <a:pt x="183" y="122"/>
                      </a:lnTo>
                      <a:lnTo>
                        <a:pt x="221" y="114"/>
                      </a:lnTo>
                      <a:lnTo>
                        <a:pt x="223" y="112"/>
                      </a:lnTo>
                      <a:lnTo>
                        <a:pt x="230" y="107"/>
                      </a:lnTo>
                      <a:lnTo>
                        <a:pt x="242" y="99"/>
                      </a:lnTo>
                      <a:lnTo>
                        <a:pt x="260" y="88"/>
                      </a:lnTo>
                      <a:lnTo>
                        <a:pt x="284" y="74"/>
                      </a:lnTo>
                      <a:lnTo>
                        <a:pt x="315" y="58"/>
                      </a:lnTo>
                      <a:lnTo>
                        <a:pt x="352" y="39"/>
                      </a:lnTo>
                      <a:lnTo>
                        <a:pt x="398" y="19"/>
                      </a:lnTo>
                      <a:lnTo>
                        <a:pt x="396" y="17"/>
                      </a:lnTo>
                      <a:lnTo>
                        <a:pt x="389" y="16"/>
                      </a:lnTo>
                      <a:lnTo>
                        <a:pt x="379" y="14"/>
                      </a:lnTo>
                      <a:lnTo>
                        <a:pt x="364" y="12"/>
                      </a:lnTo>
                      <a:lnTo>
                        <a:pt x="347" y="8"/>
                      </a:lnTo>
                      <a:lnTo>
                        <a:pt x="326" y="6"/>
                      </a:lnTo>
                      <a:lnTo>
                        <a:pt x="302" y="4"/>
                      </a:lnTo>
                      <a:lnTo>
                        <a:pt x="277" y="1"/>
                      </a:lnTo>
                      <a:lnTo>
                        <a:pt x="250" y="0"/>
                      </a:lnTo>
                      <a:lnTo>
                        <a:pt x="221" y="1"/>
                      </a:lnTo>
                      <a:lnTo>
                        <a:pt x="191" y="3"/>
                      </a:lnTo>
                      <a:lnTo>
                        <a:pt x="160" y="6"/>
                      </a:lnTo>
                      <a:lnTo>
                        <a:pt x="129" y="12"/>
                      </a:lnTo>
                      <a:lnTo>
                        <a:pt x="97" y="20"/>
                      </a:lnTo>
                      <a:lnTo>
                        <a:pt x="67" y="30"/>
                      </a:lnTo>
                      <a:lnTo>
                        <a:pt x="37" y="44"/>
                      </a:lnTo>
                      <a:close/>
                    </a:path>
                  </a:pathLst>
                </a:custGeom>
                <a:solidFill>
                  <a:srgbClr val="FF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460" name="Freeform 844"/>
                <p:cNvSpPr>
                  <a:spLocks/>
                </p:cNvSpPr>
                <p:nvPr/>
              </p:nvSpPr>
              <p:spPr bwMode="auto">
                <a:xfrm>
                  <a:off x="4819" y="1917"/>
                  <a:ext cx="46" cy="13"/>
                </a:xfrm>
                <a:custGeom>
                  <a:avLst/>
                  <a:gdLst>
                    <a:gd name="T0" fmla="*/ 0 w 325"/>
                    <a:gd name="T1" fmla="*/ 0 h 89"/>
                    <a:gd name="T2" fmla="*/ 0 w 325"/>
                    <a:gd name="T3" fmla="*/ 0 h 89"/>
                    <a:gd name="T4" fmla="*/ 0 w 325"/>
                    <a:gd name="T5" fmla="*/ 0 h 89"/>
                    <a:gd name="T6" fmla="*/ 0 w 325"/>
                    <a:gd name="T7" fmla="*/ 0 h 89"/>
                    <a:gd name="T8" fmla="*/ 0 w 325"/>
                    <a:gd name="T9" fmla="*/ 0 h 89"/>
                    <a:gd name="T10" fmla="*/ 0 w 325"/>
                    <a:gd name="T11" fmla="*/ 0 h 89"/>
                    <a:gd name="T12" fmla="*/ 0 w 325"/>
                    <a:gd name="T13" fmla="*/ 0 h 89"/>
                    <a:gd name="T14" fmla="*/ 0 w 325"/>
                    <a:gd name="T15" fmla="*/ 0 h 89"/>
                    <a:gd name="T16" fmla="*/ 0 w 325"/>
                    <a:gd name="T17" fmla="*/ 0 h 89"/>
                    <a:gd name="T18" fmla="*/ 0 w 325"/>
                    <a:gd name="T19" fmla="*/ 0 h 89"/>
                    <a:gd name="T20" fmla="*/ 0 w 325"/>
                    <a:gd name="T21" fmla="*/ 0 h 89"/>
                    <a:gd name="T22" fmla="*/ 0 w 325"/>
                    <a:gd name="T23" fmla="*/ 0 h 89"/>
                    <a:gd name="T24" fmla="*/ 0 w 325"/>
                    <a:gd name="T25" fmla="*/ 0 h 89"/>
                    <a:gd name="T26" fmla="*/ 0 w 325"/>
                    <a:gd name="T27" fmla="*/ 0 h 89"/>
                    <a:gd name="T28" fmla="*/ 0 w 325"/>
                    <a:gd name="T29" fmla="*/ 0 h 89"/>
                    <a:gd name="T30" fmla="*/ 0 w 325"/>
                    <a:gd name="T31" fmla="*/ 0 h 89"/>
                    <a:gd name="T32" fmla="*/ 0 w 325"/>
                    <a:gd name="T33" fmla="*/ 0 h 89"/>
                    <a:gd name="T34" fmla="*/ 0 w 325"/>
                    <a:gd name="T35" fmla="*/ 0 h 89"/>
                    <a:gd name="T36" fmla="*/ 0 w 325"/>
                    <a:gd name="T37" fmla="*/ 0 h 89"/>
                    <a:gd name="T38" fmla="*/ 0 w 325"/>
                    <a:gd name="T39" fmla="*/ 0 h 89"/>
                    <a:gd name="T40" fmla="*/ 0 w 325"/>
                    <a:gd name="T41" fmla="*/ 0 h 89"/>
                    <a:gd name="T42" fmla="*/ 0 w 325"/>
                    <a:gd name="T43" fmla="*/ 0 h 89"/>
                    <a:gd name="T44" fmla="*/ 0 w 325"/>
                    <a:gd name="T45" fmla="*/ 0 h 89"/>
                    <a:gd name="T46" fmla="*/ 0 w 325"/>
                    <a:gd name="T47" fmla="*/ 0 h 89"/>
                    <a:gd name="T48" fmla="*/ 0 w 325"/>
                    <a:gd name="T49" fmla="*/ 0 h 89"/>
                    <a:gd name="T50" fmla="*/ 0 w 325"/>
                    <a:gd name="T51" fmla="*/ 0 h 89"/>
                    <a:gd name="T52" fmla="*/ 0 w 325"/>
                    <a:gd name="T53" fmla="*/ 0 h 89"/>
                    <a:gd name="T54" fmla="*/ 0 w 325"/>
                    <a:gd name="T55" fmla="*/ 0 h 89"/>
                    <a:gd name="T56" fmla="*/ 0 w 325"/>
                    <a:gd name="T57" fmla="*/ 0 h 89"/>
                    <a:gd name="T58" fmla="*/ 0 w 325"/>
                    <a:gd name="T59" fmla="*/ 0 h 89"/>
                    <a:gd name="T60" fmla="*/ 0 w 325"/>
                    <a:gd name="T61" fmla="*/ 0 h 89"/>
                    <a:gd name="T62" fmla="*/ 0 w 325"/>
                    <a:gd name="T63" fmla="*/ 0 h 89"/>
                    <a:gd name="T64" fmla="*/ 0 w 325"/>
                    <a:gd name="T65" fmla="*/ 0 h 89"/>
                    <a:gd name="T66" fmla="*/ 0 w 325"/>
                    <a:gd name="T67" fmla="*/ 0 h 89"/>
                    <a:gd name="T68" fmla="*/ 0 w 325"/>
                    <a:gd name="T69" fmla="*/ 0 h 89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325"/>
                    <a:gd name="T106" fmla="*/ 0 h 89"/>
                    <a:gd name="T107" fmla="*/ 325 w 325"/>
                    <a:gd name="T108" fmla="*/ 89 h 89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325" h="89">
                      <a:moveTo>
                        <a:pt x="0" y="57"/>
                      </a:moveTo>
                      <a:lnTo>
                        <a:pt x="0" y="55"/>
                      </a:lnTo>
                      <a:lnTo>
                        <a:pt x="2" y="52"/>
                      </a:lnTo>
                      <a:lnTo>
                        <a:pt x="6" y="47"/>
                      </a:lnTo>
                      <a:lnTo>
                        <a:pt x="12" y="41"/>
                      </a:lnTo>
                      <a:lnTo>
                        <a:pt x="20" y="34"/>
                      </a:lnTo>
                      <a:lnTo>
                        <a:pt x="29" y="27"/>
                      </a:lnTo>
                      <a:lnTo>
                        <a:pt x="41" y="20"/>
                      </a:lnTo>
                      <a:lnTo>
                        <a:pt x="57" y="13"/>
                      </a:lnTo>
                      <a:lnTo>
                        <a:pt x="77" y="7"/>
                      </a:lnTo>
                      <a:lnTo>
                        <a:pt x="98" y="3"/>
                      </a:lnTo>
                      <a:lnTo>
                        <a:pt x="126" y="0"/>
                      </a:lnTo>
                      <a:lnTo>
                        <a:pt x="156" y="0"/>
                      </a:lnTo>
                      <a:lnTo>
                        <a:pt x="191" y="3"/>
                      </a:lnTo>
                      <a:lnTo>
                        <a:pt x="230" y="8"/>
                      </a:lnTo>
                      <a:lnTo>
                        <a:pt x="275" y="18"/>
                      </a:lnTo>
                      <a:lnTo>
                        <a:pt x="325" y="31"/>
                      </a:lnTo>
                      <a:lnTo>
                        <a:pt x="318" y="51"/>
                      </a:lnTo>
                      <a:lnTo>
                        <a:pt x="316" y="50"/>
                      </a:lnTo>
                      <a:lnTo>
                        <a:pt x="308" y="47"/>
                      </a:lnTo>
                      <a:lnTo>
                        <a:pt x="295" y="44"/>
                      </a:lnTo>
                      <a:lnTo>
                        <a:pt x="279" y="39"/>
                      </a:lnTo>
                      <a:lnTo>
                        <a:pt x="260" y="35"/>
                      </a:lnTo>
                      <a:lnTo>
                        <a:pt x="238" y="30"/>
                      </a:lnTo>
                      <a:lnTo>
                        <a:pt x="214" y="27"/>
                      </a:lnTo>
                      <a:lnTo>
                        <a:pt x="188" y="24"/>
                      </a:lnTo>
                      <a:lnTo>
                        <a:pt x="161" y="23"/>
                      </a:lnTo>
                      <a:lnTo>
                        <a:pt x="134" y="23"/>
                      </a:lnTo>
                      <a:lnTo>
                        <a:pt x="108" y="26"/>
                      </a:lnTo>
                      <a:lnTo>
                        <a:pt x="82" y="31"/>
                      </a:lnTo>
                      <a:lnTo>
                        <a:pt x="58" y="41"/>
                      </a:lnTo>
                      <a:lnTo>
                        <a:pt x="36" y="52"/>
                      </a:lnTo>
                      <a:lnTo>
                        <a:pt x="16" y="68"/>
                      </a:lnTo>
                      <a:lnTo>
                        <a:pt x="0" y="89"/>
                      </a:lnTo>
                      <a:lnTo>
                        <a:pt x="0" y="5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461" name="Freeform 845"/>
                <p:cNvSpPr>
                  <a:spLocks/>
                </p:cNvSpPr>
                <p:nvPr/>
              </p:nvSpPr>
              <p:spPr bwMode="auto">
                <a:xfrm>
                  <a:off x="4819" y="1887"/>
                  <a:ext cx="46" cy="13"/>
                </a:xfrm>
                <a:custGeom>
                  <a:avLst/>
                  <a:gdLst>
                    <a:gd name="T0" fmla="*/ 0 w 325"/>
                    <a:gd name="T1" fmla="*/ 0 h 89"/>
                    <a:gd name="T2" fmla="*/ 0 w 325"/>
                    <a:gd name="T3" fmla="*/ 0 h 89"/>
                    <a:gd name="T4" fmla="*/ 0 w 325"/>
                    <a:gd name="T5" fmla="*/ 0 h 89"/>
                    <a:gd name="T6" fmla="*/ 0 w 325"/>
                    <a:gd name="T7" fmla="*/ 0 h 89"/>
                    <a:gd name="T8" fmla="*/ 0 w 325"/>
                    <a:gd name="T9" fmla="*/ 0 h 89"/>
                    <a:gd name="T10" fmla="*/ 0 w 325"/>
                    <a:gd name="T11" fmla="*/ 0 h 89"/>
                    <a:gd name="T12" fmla="*/ 0 w 325"/>
                    <a:gd name="T13" fmla="*/ 0 h 89"/>
                    <a:gd name="T14" fmla="*/ 0 w 325"/>
                    <a:gd name="T15" fmla="*/ 0 h 89"/>
                    <a:gd name="T16" fmla="*/ 0 w 325"/>
                    <a:gd name="T17" fmla="*/ 0 h 89"/>
                    <a:gd name="T18" fmla="*/ 0 w 325"/>
                    <a:gd name="T19" fmla="*/ 0 h 89"/>
                    <a:gd name="T20" fmla="*/ 0 w 325"/>
                    <a:gd name="T21" fmla="*/ 0 h 89"/>
                    <a:gd name="T22" fmla="*/ 0 w 325"/>
                    <a:gd name="T23" fmla="*/ 0 h 89"/>
                    <a:gd name="T24" fmla="*/ 0 w 325"/>
                    <a:gd name="T25" fmla="*/ 0 h 89"/>
                    <a:gd name="T26" fmla="*/ 0 w 325"/>
                    <a:gd name="T27" fmla="*/ 0 h 89"/>
                    <a:gd name="T28" fmla="*/ 0 w 325"/>
                    <a:gd name="T29" fmla="*/ 0 h 89"/>
                    <a:gd name="T30" fmla="*/ 0 w 325"/>
                    <a:gd name="T31" fmla="*/ 0 h 89"/>
                    <a:gd name="T32" fmla="*/ 0 w 325"/>
                    <a:gd name="T33" fmla="*/ 0 h 89"/>
                    <a:gd name="T34" fmla="*/ 0 w 325"/>
                    <a:gd name="T35" fmla="*/ 0 h 89"/>
                    <a:gd name="T36" fmla="*/ 0 w 325"/>
                    <a:gd name="T37" fmla="*/ 0 h 89"/>
                    <a:gd name="T38" fmla="*/ 0 w 325"/>
                    <a:gd name="T39" fmla="*/ 0 h 89"/>
                    <a:gd name="T40" fmla="*/ 0 w 325"/>
                    <a:gd name="T41" fmla="*/ 0 h 89"/>
                    <a:gd name="T42" fmla="*/ 0 w 325"/>
                    <a:gd name="T43" fmla="*/ 0 h 89"/>
                    <a:gd name="T44" fmla="*/ 0 w 325"/>
                    <a:gd name="T45" fmla="*/ 0 h 89"/>
                    <a:gd name="T46" fmla="*/ 0 w 325"/>
                    <a:gd name="T47" fmla="*/ 0 h 89"/>
                    <a:gd name="T48" fmla="*/ 0 w 325"/>
                    <a:gd name="T49" fmla="*/ 0 h 89"/>
                    <a:gd name="T50" fmla="*/ 0 w 325"/>
                    <a:gd name="T51" fmla="*/ 0 h 89"/>
                    <a:gd name="T52" fmla="*/ 0 w 325"/>
                    <a:gd name="T53" fmla="*/ 0 h 89"/>
                    <a:gd name="T54" fmla="*/ 0 w 325"/>
                    <a:gd name="T55" fmla="*/ 0 h 89"/>
                    <a:gd name="T56" fmla="*/ 0 w 325"/>
                    <a:gd name="T57" fmla="*/ 0 h 89"/>
                    <a:gd name="T58" fmla="*/ 0 w 325"/>
                    <a:gd name="T59" fmla="*/ 0 h 89"/>
                    <a:gd name="T60" fmla="*/ 0 w 325"/>
                    <a:gd name="T61" fmla="*/ 0 h 89"/>
                    <a:gd name="T62" fmla="*/ 0 w 325"/>
                    <a:gd name="T63" fmla="*/ 0 h 89"/>
                    <a:gd name="T64" fmla="*/ 0 w 325"/>
                    <a:gd name="T65" fmla="*/ 0 h 89"/>
                    <a:gd name="T66" fmla="*/ 0 w 325"/>
                    <a:gd name="T67" fmla="*/ 0 h 89"/>
                    <a:gd name="T68" fmla="*/ 0 w 325"/>
                    <a:gd name="T69" fmla="*/ 0 h 89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325"/>
                    <a:gd name="T106" fmla="*/ 0 h 89"/>
                    <a:gd name="T107" fmla="*/ 325 w 325"/>
                    <a:gd name="T108" fmla="*/ 89 h 89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325" h="89">
                      <a:moveTo>
                        <a:pt x="0" y="56"/>
                      </a:moveTo>
                      <a:lnTo>
                        <a:pt x="0" y="55"/>
                      </a:lnTo>
                      <a:lnTo>
                        <a:pt x="2" y="52"/>
                      </a:lnTo>
                      <a:lnTo>
                        <a:pt x="6" y="47"/>
                      </a:lnTo>
                      <a:lnTo>
                        <a:pt x="12" y="40"/>
                      </a:lnTo>
                      <a:lnTo>
                        <a:pt x="20" y="33"/>
                      </a:lnTo>
                      <a:lnTo>
                        <a:pt x="29" y="27"/>
                      </a:lnTo>
                      <a:lnTo>
                        <a:pt x="41" y="18"/>
                      </a:lnTo>
                      <a:lnTo>
                        <a:pt x="57" y="13"/>
                      </a:lnTo>
                      <a:lnTo>
                        <a:pt x="77" y="7"/>
                      </a:lnTo>
                      <a:lnTo>
                        <a:pt x="98" y="2"/>
                      </a:lnTo>
                      <a:lnTo>
                        <a:pt x="126" y="0"/>
                      </a:lnTo>
                      <a:lnTo>
                        <a:pt x="156" y="0"/>
                      </a:lnTo>
                      <a:lnTo>
                        <a:pt x="191" y="2"/>
                      </a:lnTo>
                      <a:lnTo>
                        <a:pt x="230" y="8"/>
                      </a:lnTo>
                      <a:lnTo>
                        <a:pt x="275" y="17"/>
                      </a:lnTo>
                      <a:lnTo>
                        <a:pt x="325" y="31"/>
                      </a:lnTo>
                      <a:lnTo>
                        <a:pt x="318" y="49"/>
                      </a:lnTo>
                      <a:lnTo>
                        <a:pt x="316" y="48"/>
                      </a:lnTo>
                      <a:lnTo>
                        <a:pt x="308" y="46"/>
                      </a:lnTo>
                      <a:lnTo>
                        <a:pt x="295" y="43"/>
                      </a:lnTo>
                      <a:lnTo>
                        <a:pt x="279" y="38"/>
                      </a:lnTo>
                      <a:lnTo>
                        <a:pt x="260" y="35"/>
                      </a:lnTo>
                      <a:lnTo>
                        <a:pt x="238" y="30"/>
                      </a:lnTo>
                      <a:lnTo>
                        <a:pt x="214" y="27"/>
                      </a:lnTo>
                      <a:lnTo>
                        <a:pt x="188" y="23"/>
                      </a:lnTo>
                      <a:lnTo>
                        <a:pt x="161" y="22"/>
                      </a:lnTo>
                      <a:lnTo>
                        <a:pt x="134" y="23"/>
                      </a:lnTo>
                      <a:lnTo>
                        <a:pt x="108" y="25"/>
                      </a:lnTo>
                      <a:lnTo>
                        <a:pt x="82" y="31"/>
                      </a:lnTo>
                      <a:lnTo>
                        <a:pt x="58" y="40"/>
                      </a:lnTo>
                      <a:lnTo>
                        <a:pt x="36" y="52"/>
                      </a:lnTo>
                      <a:lnTo>
                        <a:pt x="16" y="68"/>
                      </a:lnTo>
                      <a:lnTo>
                        <a:pt x="0" y="89"/>
                      </a:lnTo>
                      <a:lnTo>
                        <a:pt x="0" y="5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462" name="Freeform 846"/>
                <p:cNvSpPr>
                  <a:spLocks/>
                </p:cNvSpPr>
                <p:nvPr/>
              </p:nvSpPr>
              <p:spPr bwMode="auto">
                <a:xfrm>
                  <a:off x="4863" y="1872"/>
                  <a:ext cx="75" cy="139"/>
                </a:xfrm>
                <a:custGeom>
                  <a:avLst/>
                  <a:gdLst>
                    <a:gd name="T0" fmla="*/ 0 w 528"/>
                    <a:gd name="T1" fmla="*/ 0 h 975"/>
                    <a:gd name="T2" fmla="*/ 0 w 528"/>
                    <a:gd name="T3" fmla="*/ 0 h 975"/>
                    <a:gd name="T4" fmla="*/ 0 w 528"/>
                    <a:gd name="T5" fmla="*/ 0 h 975"/>
                    <a:gd name="T6" fmla="*/ 0 w 528"/>
                    <a:gd name="T7" fmla="*/ 0 h 975"/>
                    <a:gd name="T8" fmla="*/ 0 w 528"/>
                    <a:gd name="T9" fmla="*/ 0 h 975"/>
                    <a:gd name="T10" fmla="*/ 0 w 528"/>
                    <a:gd name="T11" fmla="*/ 0 h 975"/>
                    <a:gd name="T12" fmla="*/ 0 w 528"/>
                    <a:gd name="T13" fmla="*/ 0 h 975"/>
                    <a:gd name="T14" fmla="*/ 0 w 528"/>
                    <a:gd name="T15" fmla="*/ 0 h 975"/>
                    <a:gd name="T16" fmla="*/ 0 w 528"/>
                    <a:gd name="T17" fmla="*/ 0 h 975"/>
                    <a:gd name="T18" fmla="*/ 0 w 528"/>
                    <a:gd name="T19" fmla="*/ 0 h 975"/>
                    <a:gd name="T20" fmla="*/ 0 w 528"/>
                    <a:gd name="T21" fmla="*/ 0 h 975"/>
                    <a:gd name="T22" fmla="*/ 0 w 528"/>
                    <a:gd name="T23" fmla="*/ 0 h 975"/>
                    <a:gd name="T24" fmla="*/ 0 w 528"/>
                    <a:gd name="T25" fmla="*/ 0 h 975"/>
                    <a:gd name="T26" fmla="*/ 0 w 528"/>
                    <a:gd name="T27" fmla="*/ 0 h 975"/>
                    <a:gd name="T28" fmla="*/ 0 w 528"/>
                    <a:gd name="T29" fmla="*/ 0 h 975"/>
                    <a:gd name="T30" fmla="*/ 0 w 528"/>
                    <a:gd name="T31" fmla="*/ 0 h 975"/>
                    <a:gd name="T32" fmla="*/ 0 w 528"/>
                    <a:gd name="T33" fmla="*/ 0 h 975"/>
                    <a:gd name="T34" fmla="*/ 0 w 528"/>
                    <a:gd name="T35" fmla="*/ 0 h 975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528"/>
                    <a:gd name="T55" fmla="*/ 0 h 975"/>
                    <a:gd name="T56" fmla="*/ 528 w 528"/>
                    <a:gd name="T57" fmla="*/ 975 h 975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528" h="975">
                      <a:moveTo>
                        <a:pt x="0" y="0"/>
                      </a:moveTo>
                      <a:lnTo>
                        <a:pt x="0" y="943"/>
                      </a:lnTo>
                      <a:lnTo>
                        <a:pt x="159" y="975"/>
                      </a:lnTo>
                      <a:lnTo>
                        <a:pt x="152" y="848"/>
                      </a:lnTo>
                      <a:lnTo>
                        <a:pt x="528" y="905"/>
                      </a:lnTo>
                      <a:lnTo>
                        <a:pt x="521" y="855"/>
                      </a:lnTo>
                      <a:lnTo>
                        <a:pt x="261" y="822"/>
                      </a:lnTo>
                      <a:lnTo>
                        <a:pt x="254" y="713"/>
                      </a:lnTo>
                      <a:lnTo>
                        <a:pt x="77" y="713"/>
                      </a:lnTo>
                      <a:lnTo>
                        <a:pt x="72" y="699"/>
                      </a:lnTo>
                      <a:lnTo>
                        <a:pt x="60" y="659"/>
                      </a:lnTo>
                      <a:lnTo>
                        <a:pt x="44" y="595"/>
                      </a:lnTo>
                      <a:lnTo>
                        <a:pt x="28" y="511"/>
                      </a:lnTo>
                      <a:lnTo>
                        <a:pt x="16" y="410"/>
                      </a:lnTo>
                      <a:lnTo>
                        <a:pt x="12" y="294"/>
                      </a:lnTo>
                      <a:lnTo>
                        <a:pt x="21" y="167"/>
                      </a:lnTo>
                      <a:lnTo>
                        <a:pt x="45" y="3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463" name="Freeform 847"/>
                <p:cNvSpPr>
                  <a:spLocks/>
                </p:cNvSpPr>
                <p:nvPr/>
              </p:nvSpPr>
              <p:spPr bwMode="auto">
                <a:xfrm>
                  <a:off x="4900" y="1840"/>
                  <a:ext cx="97" cy="19"/>
                </a:xfrm>
                <a:custGeom>
                  <a:avLst/>
                  <a:gdLst>
                    <a:gd name="T0" fmla="*/ 0 w 678"/>
                    <a:gd name="T1" fmla="*/ 0 h 133"/>
                    <a:gd name="T2" fmla="*/ 0 w 678"/>
                    <a:gd name="T3" fmla="*/ 0 h 133"/>
                    <a:gd name="T4" fmla="*/ 0 w 678"/>
                    <a:gd name="T5" fmla="*/ 0 h 133"/>
                    <a:gd name="T6" fmla="*/ 0 w 678"/>
                    <a:gd name="T7" fmla="*/ 0 h 133"/>
                    <a:gd name="T8" fmla="*/ 0 w 678"/>
                    <a:gd name="T9" fmla="*/ 0 h 133"/>
                    <a:gd name="T10" fmla="*/ 0 w 678"/>
                    <a:gd name="T11" fmla="*/ 0 h 133"/>
                    <a:gd name="T12" fmla="*/ 0 w 678"/>
                    <a:gd name="T13" fmla="*/ 0 h 133"/>
                    <a:gd name="T14" fmla="*/ 0 w 678"/>
                    <a:gd name="T15" fmla="*/ 0 h 133"/>
                    <a:gd name="T16" fmla="*/ 0 w 678"/>
                    <a:gd name="T17" fmla="*/ 0 h 133"/>
                    <a:gd name="T18" fmla="*/ 0 w 678"/>
                    <a:gd name="T19" fmla="*/ 0 h 133"/>
                    <a:gd name="T20" fmla="*/ 0 w 678"/>
                    <a:gd name="T21" fmla="*/ 0 h 133"/>
                    <a:gd name="T22" fmla="*/ 0 w 678"/>
                    <a:gd name="T23" fmla="*/ 0 h 133"/>
                    <a:gd name="T24" fmla="*/ 0 w 678"/>
                    <a:gd name="T25" fmla="*/ 0 h 133"/>
                    <a:gd name="T26" fmla="*/ 0 w 678"/>
                    <a:gd name="T27" fmla="*/ 0 h 133"/>
                    <a:gd name="T28" fmla="*/ 0 w 678"/>
                    <a:gd name="T29" fmla="*/ 0 h 133"/>
                    <a:gd name="T30" fmla="*/ 0 w 678"/>
                    <a:gd name="T31" fmla="*/ 0 h 133"/>
                    <a:gd name="T32" fmla="*/ 0 w 678"/>
                    <a:gd name="T33" fmla="*/ 0 h 133"/>
                    <a:gd name="T34" fmla="*/ 0 w 678"/>
                    <a:gd name="T35" fmla="*/ 0 h 133"/>
                    <a:gd name="T36" fmla="*/ 0 w 678"/>
                    <a:gd name="T37" fmla="*/ 0 h 133"/>
                    <a:gd name="T38" fmla="*/ 0 w 678"/>
                    <a:gd name="T39" fmla="*/ 0 h 133"/>
                    <a:gd name="T40" fmla="*/ 0 w 678"/>
                    <a:gd name="T41" fmla="*/ 0 h 133"/>
                    <a:gd name="T42" fmla="*/ 0 w 678"/>
                    <a:gd name="T43" fmla="*/ 0 h 133"/>
                    <a:gd name="T44" fmla="*/ 0 w 678"/>
                    <a:gd name="T45" fmla="*/ 0 h 133"/>
                    <a:gd name="T46" fmla="*/ 0 w 678"/>
                    <a:gd name="T47" fmla="*/ 0 h 133"/>
                    <a:gd name="T48" fmla="*/ 0 w 678"/>
                    <a:gd name="T49" fmla="*/ 0 h 133"/>
                    <a:gd name="T50" fmla="*/ 0 w 678"/>
                    <a:gd name="T51" fmla="*/ 0 h 133"/>
                    <a:gd name="T52" fmla="*/ 0 w 678"/>
                    <a:gd name="T53" fmla="*/ 0 h 133"/>
                    <a:gd name="T54" fmla="*/ 0 w 678"/>
                    <a:gd name="T55" fmla="*/ 0 h 133"/>
                    <a:gd name="T56" fmla="*/ 0 w 678"/>
                    <a:gd name="T57" fmla="*/ 0 h 133"/>
                    <a:gd name="T58" fmla="*/ 0 w 678"/>
                    <a:gd name="T59" fmla="*/ 0 h 133"/>
                    <a:gd name="T60" fmla="*/ 0 w 678"/>
                    <a:gd name="T61" fmla="*/ 0 h 133"/>
                    <a:gd name="T62" fmla="*/ 0 w 678"/>
                    <a:gd name="T63" fmla="*/ 0 h 133"/>
                    <a:gd name="T64" fmla="*/ 0 w 678"/>
                    <a:gd name="T65" fmla="*/ 0 h 133"/>
                    <a:gd name="T66" fmla="*/ 0 w 678"/>
                    <a:gd name="T67" fmla="*/ 0 h 133"/>
                    <a:gd name="T68" fmla="*/ 0 w 678"/>
                    <a:gd name="T69" fmla="*/ 0 h 133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678"/>
                    <a:gd name="T106" fmla="*/ 0 h 133"/>
                    <a:gd name="T107" fmla="*/ 678 w 678"/>
                    <a:gd name="T108" fmla="*/ 133 h 133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678" h="133">
                      <a:moveTo>
                        <a:pt x="0" y="133"/>
                      </a:moveTo>
                      <a:lnTo>
                        <a:pt x="4" y="132"/>
                      </a:lnTo>
                      <a:lnTo>
                        <a:pt x="15" y="127"/>
                      </a:lnTo>
                      <a:lnTo>
                        <a:pt x="32" y="122"/>
                      </a:lnTo>
                      <a:lnTo>
                        <a:pt x="56" y="114"/>
                      </a:lnTo>
                      <a:lnTo>
                        <a:pt x="86" y="104"/>
                      </a:lnTo>
                      <a:lnTo>
                        <a:pt x="120" y="95"/>
                      </a:lnTo>
                      <a:lnTo>
                        <a:pt x="160" y="86"/>
                      </a:lnTo>
                      <a:lnTo>
                        <a:pt x="204" y="78"/>
                      </a:lnTo>
                      <a:lnTo>
                        <a:pt x="252" y="70"/>
                      </a:lnTo>
                      <a:lnTo>
                        <a:pt x="303" y="64"/>
                      </a:lnTo>
                      <a:lnTo>
                        <a:pt x="358" y="60"/>
                      </a:lnTo>
                      <a:lnTo>
                        <a:pt x="414" y="58"/>
                      </a:lnTo>
                      <a:lnTo>
                        <a:pt x="474" y="60"/>
                      </a:lnTo>
                      <a:lnTo>
                        <a:pt x="534" y="65"/>
                      </a:lnTo>
                      <a:lnTo>
                        <a:pt x="596" y="74"/>
                      </a:lnTo>
                      <a:lnTo>
                        <a:pt x="659" y="88"/>
                      </a:lnTo>
                      <a:lnTo>
                        <a:pt x="678" y="0"/>
                      </a:lnTo>
                      <a:lnTo>
                        <a:pt x="674" y="0"/>
                      </a:lnTo>
                      <a:lnTo>
                        <a:pt x="659" y="0"/>
                      </a:lnTo>
                      <a:lnTo>
                        <a:pt x="636" y="0"/>
                      </a:lnTo>
                      <a:lnTo>
                        <a:pt x="606" y="1"/>
                      </a:lnTo>
                      <a:lnTo>
                        <a:pt x="570" y="2"/>
                      </a:lnTo>
                      <a:lnTo>
                        <a:pt x="527" y="3"/>
                      </a:lnTo>
                      <a:lnTo>
                        <a:pt x="480" y="7"/>
                      </a:lnTo>
                      <a:lnTo>
                        <a:pt x="430" y="9"/>
                      </a:lnTo>
                      <a:lnTo>
                        <a:pt x="376" y="14"/>
                      </a:lnTo>
                      <a:lnTo>
                        <a:pt x="320" y="18"/>
                      </a:lnTo>
                      <a:lnTo>
                        <a:pt x="264" y="24"/>
                      </a:lnTo>
                      <a:lnTo>
                        <a:pt x="208" y="32"/>
                      </a:lnTo>
                      <a:lnTo>
                        <a:pt x="152" y="40"/>
                      </a:lnTo>
                      <a:lnTo>
                        <a:pt x="98" y="50"/>
                      </a:lnTo>
                      <a:lnTo>
                        <a:pt x="47" y="62"/>
                      </a:lnTo>
                      <a:lnTo>
                        <a:pt x="0" y="76"/>
                      </a:lnTo>
                      <a:lnTo>
                        <a:pt x="0" y="133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464" name="Freeform 848"/>
                <p:cNvSpPr>
                  <a:spLocks/>
                </p:cNvSpPr>
                <p:nvPr/>
              </p:nvSpPr>
              <p:spPr bwMode="auto">
                <a:xfrm>
                  <a:off x="4843" y="2015"/>
                  <a:ext cx="163" cy="54"/>
                </a:xfrm>
                <a:custGeom>
                  <a:avLst/>
                  <a:gdLst>
                    <a:gd name="T0" fmla="*/ 0 w 1142"/>
                    <a:gd name="T1" fmla="*/ 0 h 379"/>
                    <a:gd name="T2" fmla="*/ 0 w 1142"/>
                    <a:gd name="T3" fmla="*/ 0 h 379"/>
                    <a:gd name="T4" fmla="*/ 0 w 1142"/>
                    <a:gd name="T5" fmla="*/ 0 h 379"/>
                    <a:gd name="T6" fmla="*/ 0 w 1142"/>
                    <a:gd name="T7" fmla="*/ 0 h 379"/>
                    <a:gd name="T8" fmla="*/ 0 w 1142"/>
                    <a:gd name="T9" fmla="*/ 0 h 379"/>
                    <a:gd name="T10" fmla="*/ 0 w 1142"/>
                    <a:gd name="T11" fmla="*/ 0 h 379"/>
                    <a:gd name="T12" fmla="*/ 0 w 1142"/>
                    <a:gd name="T13" fmla="*/ 0 h 379"/>
                    <a:gd name="T14" fmla="*/ 0 w 1142"/>
                    <a:gd name="T15" fmla="*/ 0 h 379"/>
                    <a:gd name="T16" fmla="*/ 0 w 1142"/>
                    <a:gd name="T17" fmla="*/ 0 h 379"/>
                    <a:gd name="T18" fmla="*/ 0 w 1142"/>
                    <a:gd name="T19" fmla="*/ 0 h 379"/>
                    <a:gd name="T20" fmla="*/ 0 w 1142"/>
                    <a:gd name="T21" fmla="*/ 0 h 379"/>
                    <a:gd name="T22" fmla="*/ 0 w 1142"/>
                    <a:gd name="T23" fmla="*/ 0 h 379"/>
                    <a:gd name="T24" fmla="*/ 0 w 1142"/>
                    <a:gd name="T25" fmla="*/ 0 h 379"/>
                    <a:gd name="T26" fmla="*/ 0 w 1142"/>
                    <a:gd name="T27" fmla="*/ 0 h 379"/>
                    <a:gd name="T28" fmla="*/ 0 w 1142"/>
                    <a:gd name="T29" fmla="*/ 0 h 379"/>
                    <a:gd name="T30" fmla="*/ 0 w 1142"/>
                    <a:gd name="T31" fmla="*/ 0 h 379"/>
                    <a:gd name="T32" fmla="*/ 0 w 1142"/>
                    <a:gd name="T33" fmla="*/ 0 h 379"/>
                    <a:gd name="T34" fmla="*/ 0 w 1142"/>
                    <a:gd name="T35" fmla="*/ 0 h 379"/>
                    <a:gd name="T36" fmla="*/ 0 w 1142"/>
                    <a:gd name="T37" fmla="*/ 0 h 379"/>
                    <a:gd name="T38" fmla="*/ 0 w 1142"/>
                    <a:gd name="T39" fmla="*/ 0 h 379"/>
                    <a:gd name="T40" fmla="*/ 0 w 1142"/>
                    <a:gd name="T41" fmla="*/ 0 h 379"/>
                    <a:gd name="T42" fmla="*/ 0 w 1142"/>
                    <a:gd name="T43" fmla="*/ 0 h 379"/>
                    <a:gd name="T44" fmla="*/ 0 w 1142"/>
                    <a:gd name="T45" fmla="*/ 0 h 379"/>
                    <a:gd name="T46" fmla="*/ 0 w 1142"/>
                    <a:gd name="T47" fmla="*/ 0 h 379"/>
                    <a:gd name="T48" fmla="*/ 0 w 1142"/>
                    <a:gd name="T49" fmla="*/ 0 h 379"/>
                    <a:gd name="T50" fmla="*/ 0 w 1142"/>
                    <a:gd name="T51" fmla="*/ 0 h 379"/>
                    <a:gd name="T52" fmla="*/ 0 w 1142"/>
                    <a:gd name="T53" fmla="*/ 0 h 379"/>
                    <a:gd name="T54" fmla="*/ 0 w 1142"/>
                    <a:gd name="T55" fmla="*/ 0 h 379"/>
                    <a:gd name="T56" fmla="*/ 0 w 1142"/>
                    <a:gd name="T57" fmla="*/ 0 h 379"/>
                    <a:gd name="T58" fmla="*/ 0 w 1142"/>
                    <a:gd name="T59" fmla="*/ 0 h 379"/>
                    <a:gd name="T60" fmla="*/ 0 w 1142"/>
                    <a:gd name="T61" fmla="*/ 0 h 379"/>
                    <a:gd name="T62" fmla="*/ 0 w 1142"/>
                    <a:gd name="T63" fmla="*/ 0 h 379"/>
                    <a:gd name="T64" fmla="*/ 0 w 1142"/>
                    <a:gd name="T65" fmla="*/ 0 h 379"/>
                    <a:gd name="T66" fmla="*/ 0 w 1142"/>
                    <a:gd name="T67" fmla="*/ 0 h 379"/>
                    <a:gd name="T68" fmla="*/ 0 w 1142"/>
                    <a:gd name="T69" fmla="*/ 0 h 379"/>
                    <a:gd name="T70" fmla="*/ 0 w 1142"/>
                    <a:gd name="T71" fmla="*/ 0 h 379"/>
                    <a:gd name="T72" fmla="*/ 0 w 1142"/>
                    <a:gd name="T73" fmla="*/ 0 h 379"/>
                    <a:gd name="T74" fmla="*/ 0 w 1142"/>
                    <a:gd name="T75" fmla="*/ 0 h 379"/>
                    <a:gd name="T76" fmla="*/ 0 w 1142"/>
                    <a:gd name="T77" fmla="*/ 0 h 379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w 1142"/>
                    <a:gd name="T118" fmla="*/ 0 h 379"/>
                    <a:gd name="T119" fmla="*/ 1142 w 1142"/>
                    <a:gd name="T120" fmla="*/ 379 h 379"/>
                  </a:gdLst>
                  <a:ahLst/>
                  <a:cxnLst>
                    <a:cxn ang="T78">
                      <a:pos x="T0" y="T1"/>
                    </a:cxn>
                    <a:cxn ang="T79">
                      <a:pos x="T2" y="T3"/>
                    </a:cxn>
                    <a:cxn ang="T80">
                      <a:pos x="T4" y="T5"/>
                    </a:cxn>
                    <a:cxn ang="T81">
                      <a:pos x="T6" y="T7"/>
                    </a:cxn>
                    <a:cxn ang="T82">
                      <a:pos x="T8" y="T9"/>
                    </a:cxn>
                    <a:cxn ang="T83">
                      <a:pos x="T10" y="T11"/>
                    </a:cxn>
                    <a:cxn ang="T84">
                      <a:pos x="T12" y="T13"/>
                    </a:cxn>
                    <a:cxn ang="T85">
                      <a:pos x="T14" y="T15"/>
                    </a:cxn>
                    <a:cxn ang="T86">
                      <a:pos x="T16" y="T17"/>
                    </a:cxn>
                    <a:cxn ang="T87">
                      <a:pos x="T18" y="T19"/>
                    </a:cxn>
                    <a:cxn ang="T88">
                      <a:pos x="T20" y="T21"/>
                    </a:cxn>
                    <a:cxn ang="T89">
                      <a:pos x="T22" y="T23"/>
                    </a:cxn>
                    <a:cxn ang="T90">
                      <a:pos x="T24" y="T25"/>
                    </a:cxn>
                    <a:cxn ang="T91">
                      <a:pos x="T26" y="T27"/>
                    </a:cxn>
                    <a:cxn ang="T92">
                      <a:pos x="T28" y="T29"/>
                    </a:cxn>
                    <a:cxn ang="T93">
                      <a:pos x="T30" y="T31"/>
                    </a:cxn>
                    <a:cxn ang="T94">
                      <a:pos x="T32" y="T33"/>
                    </a:cxn>
                    <a:cxn ang="T95">
                      <a:pos x="T34" y="T35"/>
                    </a:cxn>
                    <a:cxn ang="T96">
                      <a:pos x="T36" y="T37"/>
                    </a:cxn>
                    <a:cxn ang="T97">
                      <a:pos x="T38" y="T39"/>
                    </a:cxn>
                    <a:cxn ang="T98">
                      <a:pos x="T40" y="T41"/>
                    </a:cxn>
                    <a:cxn ang="T99">
                      <a:pos x="T42" y="T43"/>
                    </a:cxn>
                    <a:cxn ang="T100">
                      <a:pos x="T44" y="T45"/>
                    </a:cxn>
                    <a:cxn ang="T101">
                      <a:pos x="T46" y="T47"/>
                    </a:cxn>
                    <a:cxn ang="T102">
                      <a:pos x="T48" y="T49"/>
                    </a:cxn>
                    <a:cxn ang="T103">
                      <a:pos x="T50" y="T51"/>
                    </a:cxn>
                    <a:cxn ang="T104">
                      <a:pos x="T52" y="T53"/>
                    </a:cxn>
                    <a:cxn ang="T105">
                      <a:pos x="T54" y="T55"/>
                    </a:cxn>
                    <a:cxn ang="T106">
                      <a:pos x="T56" y="T57"/>
                    </a:cxn>
                    <a:cxn ang="T107">
                      <a:pos x="T58" y="T59"/>
                    </a:cxn>
                    <a:cxn ang="T108">
                      <a:pos x="T60" y="T61"/>
                    </a:cxn>
                    <a:cxn ang="T109">
                      <a:pos x="T62" y="T63"/>
                    </a:cxn>
                    <a:cxn ang="T110">
                      <a:pos x="T64" y="T65"/>
                    </a:cxn>
                    <a:cxn ang="T111">
                      <a:pos x="T66" y="T67"/>
                    </a:cxn>
                    <a:cxn ang="T112">
                      <a:pos x="T68" y="T69"/>
                    </a:cxn>
                    <a:cxn ang="T113">
                      <a:pos x="T70" y="T71"/>
                    </a:cxn>
                    <a:cxn ang="T114">
                      <a:pos x="T72" y="T73"/>
                    </a:cxn>
                    <a:cxn ang="T115">
                      <a:pos x="T74" y="T75"/>
                    </a:cxn>
                    <a:cxn ang="T116">
                      <a:pos x="T76" y="T77"/>
                    </a:cxn>
                  </a:cxnLst>
                  <a:rect l="T117" t="T118" r="T119" b="T120"/>
                  <a:pathLst>
                    <a:path w="1142" h="379">
                      <a:moveTo>
                        <a:pt x="482" y="367"/>
                      </a:moveTo>
                      <a:lnTo>
                        <a:pt x="485" y="366"/>
                      </a:lnTo>
                      <a:lnTo>
                        <a:pt x="492" y="363"/>
                      </a:lnTo>
                      <a:lnTo>
                        <a:pt x="502" y="359"/>
                      </a:lnTo>
                      <a:lnTo>
                        <a:pt x="516" y="353"/>
                      </a:lnTo>
                      <a:lnTo>
                        <a:pt x="533" y="346"/>
                      </a:lnTo>
                      <a:lnTo>
                        <a:pt x="551" y="338"/>
                      </a:lnTo>
                      <a:lnTo>
                        <a:pt x="572" y="328"/>
                      </a:lnTo>
                      <a:lnTo>
                        <a:pt x="593" y="317"/>
                      </a:lnTo>
                      <a:lnTo>
                        <a:pt x="616" y="306"/>
                      </a:lnTo>
                      <a:lnTo>
                        <a:pt x="638" y="292"/>
                      </a:lnTo>
                      <a:lnTo>
                        <a:pt x="660" y="279"/>
                      </a:lnTo>
                      <a:lnTo>
                        <a:pt x="680" y="264"/>
                      </a:lnTo>
                      <a:lnTo>
                        <a:pt x="700" y="249"/>
                      </a:lnTo>
                      <a:lnTo>
                        <a:pt x="717" y="233"/>
                      </a:lnTo>
                      <a:lnTo>
                        <a:pt x="732" y="217"/>
                      </a:lnTo>
                      <a:lnTo>
                        <a:pt x="743" y="201"/>
                      </a:lnTo>
                      <a:lnTo>
                        <a:pt x="0" y="20"/>
                      </a:lnTo>
                      <a:lnTo>
                        <a:pt x="57" y="0"/>
                      </a:lnTo>
                      <a:lnTo>
                        <a:pt x="1142" y="267"/>
                      </a:lnTo>
                      <a:lnTo>
                        <a:pt x="1098" y="292"/>
                      </a:lnTo>
                      <a:lnTo>
                        <a:pt x="784" y="212"/>
                      </a:lnTo>
                      <a:lnTo>
                        <a:pt x="783" y="213"/>
                      </a:lnTo>
                      <a:lnTo>
                        <a:pt x="781" y="216"/>
                      </a:lnTo>
                      <a:lnTo>
                        <a:pt x="776" y="221"/>
                      </a:lnTo>
                      <a:lnTo>
                        <a:pt x="769" y="228"/>
                      </a:lnTo>
                      <a:lnTo>
                        <a:pt x="761" y="237"/>
                      </a:lnTo>
                      <a:lnTo>
                        <a:pt x="750" y="246"/>
                      </a:lnTo>
                      <a:lnTo>
                        <a:pt x="737" y="258"/>
                      </a:lnTo>
                      <a:lnTo>
                        <a:pt x="721" y="269"/>
                      </a:lnTo>
                      <a:lnTo>
                        <a:pt x="703" y="282"/>
                      </a:lnTo>
                      <a:lnTo>
                        <a:pt x="684" y="295"/>
                      </a:lnTo>
                      <a:lnTo>
                        <a:pt x="660" y="309"/>
                      </a:lnTo>
                      <a:lnTo>
                        <a:pt x="635" y="323"/>
                      </a:lnTo>
                      <a:lnTo>
                        <a:pt x="606" y="338"/>
                      </a:lnTo>
                      <a:lnTo>
                        <a:pt x="574" y="352"/>
                      </a:lnTo>
                      <a:lnTo>
                        <a:pt x="540" y="366"/>
                      </a:lnTo>
                      <a:lnTo>
                        <a:pt x="502" y="379"/>
                      </a:lnTo>
                      <a:lnTo>
                        <a:pt x="482" y="367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465" name="Freeform 849"/>
                <p:cNvSpPr>
                  <a:spLocks/>
                </p:cNvSpPr>
                <p:nvPr/>
              </p:nvSpPr>
              <p:spPr bwMode="auto">
                <a:xfrm>
                  <a:off x="4809" y="2029"/>
                  <a:ext cx="167" cy="48"/>
                </a:xfrm>
                <a:custGeom>
                  <a:avLst/>
                  <a:gdLst>
                    <a:gd name="T0" fmla="*/ 0 w 1163"/>
                    <a:gd name="T1" fmla="*/ 0 h 340"/>
                    <a:gd name="T2" fmla="*/ 0 w 1163"/>
                    <a:gd name="T3" fmla="*/ 0 h 340"/>
                    <a:gd name="T4" fmla="*/ 0 w 1163"/>
                    <a:gd name="T5" fmla="*/ 0 h 340"/>
                    <a:gd name="T6" fmla="*/ 0 w 1163"/>
                    <a:gd name="T7" fmla="*/ 0 h 340"/>
                    <a:gd name="T8" fmla="*/ 0 w 1163"/>
                    <a:gd name="T9" fmla="*/ 0 h 34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63"/>
                    <a:gd name="T16" fmla="*/ 0 h 340"/>
                    <a:gd name="T17" fmla="*/ 1163 w 1163"/>
                    <a:gd name="T18" fmla="*/ 340 h 34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63" h="340">
                      <a:moveTo>
                        <a:pt x="0" y="0"/>
                      </a:moveTo>
                      <a:lnTo>
                        <a:pt x="1137" y="340"/>
                      </a:lnTo>
                      <a:lnTo>
                        <a:pt x="1163" y="340"/>
                      </a:lnTo>
                      <a:lnTo>
                        <a:pt x="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466" name="Freeform 850"/>
                <p:cNvSpPr>
                  <a:spLocks/>
                </p:cNvSpPr>
                <p:nvPr/>
              </p:nvSpPr>
              <p:spPr bwMode="auto">
                <a:xfrm>
                  <a:off x="4837" y="2022"/>
                  <a:ext cx="164" cy="44"/>
                </a:xfrm>
                <a:custGeom>
                  <a:avLst/>
                  <a:gdLst>
                    <a:gd name="T0" fmla="*/ 0 w 1149"/>
                    <a:gd name="T1" fmla="*/ 0 h 303"/>
                    <a:gd name="T2" fmla="*/ 0 w 1149"/>
                    <a:gd name="T3" fmla="*/ 0 h 303"/>
                    <a:gd name="T4" fmla="*/ 0 w 1149"/>
                    <a:gd name="T5" fmla="*/ 0 h 303"/>
                    <a:gd name="T6" fmla="*/ 0 w 1149"/>
                    <a:gd name="T7" fmla="*/ 0 h 303"/>
                    <a:gd name="T8" fmla="*/ 0 w 1149"/>
                    <a:gd name="T9" fmla="*/ 0 h 30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49"/>
                    <a:gd name="T16" fmla="*/ 0 h 303"/>
                    <a:gd name="T17" fmla="*/ 1149 w 1149"/>
                    <a:gd name="T18" fmla="*/ 303 h 30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49" h="303">
                      <a:moveTo>
                        <a:pt x="0" y="1"/>
                      </a:moveTo>
                      <a:lnTo>
                        <a:pt x="1124" y="303"/>
                      </a:lnTo>
                      <a:lnTo>
                        <a:pt x="1149" y="302"/>
                      </a:lnTo>
                      <a:lnTo>
                        <a:pt x="34" y="0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467" name="Freeform 851"/>
                <p:cNvSpPr>
                  <a:spLocks/>
                </p:cNvSpPr>
                <p:nvPr/>
              </p:nvSpPr>
              <p:spPr bwMode="auto">
                <a:xfrm>
                  <a:off x="4824" y="2025"/>
                  <a:ext cx="165" cy="48"/>
                </a:xfrm>
                <a:custGeom>
                  <a:avLst/>
                  <a:gdLst>
                    <a:gd name="T0" fmla="*/ 0 w 1155"/>
                    <a:gd name="T1" fmla="*/ 0 h 336"/>
                    <a:gd name="T2" fmla="*/ 0 w 1155"/>
                    <a:gd name="T3" fmla="*/ 0 h 336"/>
                    <a:gd name="T4" fmla="*/ 0 w 1155"/>
                    <a:gd name="T5" fmla="*/ 0 h 336"/>
                    <a:gd name="T6" fmla="*/ 0 w 1155"/>
                    <a:gd name="T7" fmla="*/ 0 h 336"/>
                    <a:gd name="T8" fmla="*/ 0 w 1155"/>
                    <a:gd name="T9" fmla="*/ 0 h 33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55"/>
                    <a:gd name="T16" fmla="*/ 0 h 336"/>
                    <a:gd name="T17" fmla="*/ 1155 w 1155"/>
                    <a:gd name="T18" fmla="*/ 336 h 3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55" h="336">
                      <a:moveTo>
                        <a:pt x="0" y="0"/>
                      </a:moveTo>
                      <a:lnTo>
                        <a:pt x="1134" y="336"/>
                      </a:lnTo>
                      <a:lnTo>
                        <a:pt x="1155" y="328"/>
                      </a:lnTo>
                      <a:lnTo>
                        <a:pt x="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258372" name="Group 852"/>
              <p:cNvGrpSpPr>
                <a:grpSpLocks/>
              </p:cNvGrpSpPr>
              <p:nvPr/>
            </p:nvGrpSpPr>
            <p:grpSpPr bwMode="auto">
              <a:xfrm>
                <a:off x="1659" y="3525"/>
                <a:ext cx="176" cy="150"/>
                <a:chOff x="4765" y="1531"/>
                <a:chExt cx="312" cy="261"/>
              </a:xfrm>
            </p:grpSpPr>
            <p:sp>
              <p:nvSpPr>
                <p:cNvPr id="258389" name="AutoShape 853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4765" y="1531"/>
                  <a:ext cx="312" cy="26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390" name="Freeform 854"/>
                <p:cNvSpPr>
                  <a:spLocks/>
                </p:cNvSpPr>
                <p:nvPr/>
              </p:nvSpPr>
              <p:spPr bwMode="auto">
                <a:xfrm>
                  <a:off x="4765" y="1534"/>
                  <a:ext cx="307" cy="258"/>
                </a:xfrm>
                <a:custGeom>
                  <a:avLst/>
                  <a:gdLst>
                    <a:gd name="T0" fmla="*/ 0 w 2150"/>
                    <a:gd name="T1" fmla="*/ 0 h 1804"/>
                    <a:gd name="T2" fmla="*/ 0 w 2150"/>
                    <a:gd name="T3" fmla="*/ 0 h 1804"/>
                    <a:gd name="T4" fmla="*/ 0 w 2150"/>
                    <a:gd name="T5" fmla="*/ 0 h 1804"/>
                    <a:gd name="T6" fmla="*/ 0 w 2150"/>
                    <a:gd name="T7" fmla="*/ 0 h 1804"/>
                    <a:gd name="T8" fmla="*/ 0 w 2150"/>
                    <a:gd name="T9" fmla="*/ 0 h 1804"/>
                    <a:gd name="T10" fmla="*/ 0 w 2150"/>
                    <a:gd name="T11" fmla="*/ 0 h 1804"/>
                    <a:gd name="T12" fmla="*/ 0 w 2150"/>
                    <a:gd name="T13" fmla="*/ 0 h 1804"/>
                    <a:gd name="T14" fmla="*/ 0 w 2150"/>
                    <a:gd name="T15" fmla="*/ 0 h 1804"/>
                    <a:gd name="T16" fmla="*/ 0 w 2150"/>
                    <a:gd name="T17" fmla="*/ 0 h 1804"/>
                    <a:gd name="T18" fmla="*/ 0 w 2150"/>
                    <a:gd name="T19" fmla="*/ 0 h 1804"/>
                    <a:gd name="T20" fmla="*/ 0 w 2150"/>
                    <a:gd name="T21" fmla="*/ 0 h 1804"/>
                    <a:gd name="T22" fmla="*/ 0 w 2150"/>
                    <a:gd name="T23" fmla="*/ 0 h 1804"/>
                    <a:gd name="T24" fmla="*/ 0 w 2150"/>
                    <a:gd name="T25" fmla="*/ 0 h 1804"/>
                    <a:gd name="T26" fmla="*/ 0 w 2150"/>
                    <a:gd name="T27" fmla="*/ 0 h 1804"/>
                    <a:gd name="T28" fmla="*/ 0 w 2150"/>
                    <a:gd name="T29" fmla="*/ 0 h 1804"/>
                    <a:gd name="T30" fmla="*/ 0 w 2150"/>
                    <a:gd name="T31" fmla="*/ 0 h 1804"/>
                    <a:gd name="T32" fmla="*/ 0 w 2150"/>
                    <a:gd name="T33" fmla="*/ 0 h 1804"/>
                    <a:gd name="T34" fmla="*/ 0 w 2150"/>
                    <a:gd name="T35" fmla="*/ 0 h 1804"/>
                    <a:gd name="T36" fmla="*/ 0 w 2150"/>
                    <a:gd name="T37" fmla="*/ 0 h 1804"/>
                    <a:gd name="T38" fmla="*/ 0 w 2150"/>
                    <a:gd name="T39" fmla="*/ 0 h 1804"/>
                    <a:gd name="T40" fmla="*/ 0 w 2150"/>
                    <a:gd name="T41" fmla="*/ 0 h 1804"/>
                    <a:gd name="T42" fmla="*/ 0 w 2150"/>
                    <a:gd name="T43" fmla="*/ 0 h 1804"/>
                    <a:gd name="T44" fmla="*/ 0 w 2150"/>
                    <a:gd name="T45" fmla="*/ 0 h 1804"/>
                    <a:gd name="T46" fmla="*/ 0 w 2150"/>
                    <a:gd name="T47" fmla="*/ 0 h 1804"/>
                    <a:gd name="T48" fmla="*/ 0 w 2150"/>
                    <a:gd name="T49" fmla="*/ 0 h 1804"/>
                    <a:gd name="T50" fmla="*/ 0 w 2150"/>
                    <a:gd name="T51" fmla="*/ 0 h 1804"/>
                    <a:gd name="T52" fmla="*/ 0 w 2150"/>
                    <a:gd name="T53" fmla="*/ 0 h 1804"/>
                    <a:gd name="T54" fmla="*/ 0 w 2150"/>
                    <a:gd name="T55" fmla="*/ 0 h 1804"/>
                    <a:gd name="T56" fmla="*/ 0 w 2150"/>
                    <a:gd name="T57" fmla="*/ 0 h 1804"/>
                    <a:gd name="T58" fmla="*/ 0 w 2150"/>
                    <a:gd name="T59" fmla="*/ 0 h 1804"/>
                    <a:gd name="T60" fmla="*/ 0 w 2150"/>
                    <a:gd name="T61" fmla="*/ 0 h 1804"/>
                    <a:gd name="T62" fmla="*/ 0 w 2150"/>
                    <a:gd name="T63" fmla="*/ 0 h 1804"/>
                    <a:gd name="T64" fmla="*/ 0 w 2150"/>
                    <a:gd name="T65" fmla="*/ 0 h 1804"/>
                    <a:gd name="T66" fmla="*/ 0 w 2150"/>
                    <a:gd name="T67" fmla="*/ 0 h 1804"/>
                    <a:gd name="T68" fmla="*/ 0 w 2150"/>
                    <a:gd name="T69" fmla="*/ 0 h 1804"/>
                    <a:gd name="T70" fmla="*/ 0 w 2150"/>
                    <a:gd name="T71" fmla="*/ 0 h 1804"/>
                    <a:gd name="T72" fmla="*/ 0 w 2150"/>
                    <a:gd name="T73" fmla="*/ 0 h 1804"/>
                    <a:gd name="T74" fmla="*/ 0 w 2150"/>
                    <a:gd name="T75" fmla="*/ 0 h 1804"/>
                    <a:gd name="T76" fmla="*/ 0 w 2150"/>
                    <a:gd name="T77" fmla="*/ 0 h 1804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w 2150"/>
                    <a:gd name="T118" fmla="*/ 0 h 1804"/>
                    <a:gd name="T119" fmla="*/ 2150 w 2150"/>
                    <a:gd name="T120" fmla="*/ 1804 h 1804"/>
                  </a:gdLst>
                  <a:ahLst/>
                  <a:cxnLst>
                    <a:cxn ang="T78">
                      <a:pos x="T0" y="T1"/>
                    </a:cxn>
                    <a:cxn ang="T79">
                      <a:pos x="T2" y="T3"/>
                    </a:cxn>
                    <a:cxn ang="T80">
                      <a:pos x="T4" y="T5"/>
                    </a:cxn>
                    <a:cxn ang="T81">
                      <a:pos x="T6" y="T7"/>
                    </a:cxn>
                    <a:cxn ang="T82">
                      <a:pos x="T8" y="T9"/>
                    </a:cxn>
                    <a:cxn ang="T83">
                      <a:pos x="T10" y="T11"/>
                    </a:cxn>
                    <a:cxn ang="T84">
                      <a:pos x="T12" y="T13"/>
                    </a:cxn>
                    <a:cxn ang="T85">
                      <a:pos x="T14" y="T15"/>
                    </a:cxn>
                    <a:cxn ang="T86">
                      <a:pos x="T16" y="T17"/>
                    </a:cxn>
                    <a:cxn ang="T87">
                      <a:pos x="T18" y="T19"/>
                    </a:cxn>
                    <a:cxn ang="T88">
                      <a:pos x="T20" y="T21"/>
                    </a:cxn>
                    <a:cxn ang="T89">
                      <a:pos x="T22" y="T23"/>
                    </a:cxn>
                    <a:cxn ang="T90">
                      <a:pos x="T24" y="T25"/>
                    </a:cxn>
                    <a:cxn ang="T91">
                      <a:pos x="T26" y="T27"/>
                    </a:cxn>
                    <a:cxn ang="T92">
                      <a:pos x="T28" y="T29"/>
                    </a:cxn>
                    <a:cxn ang="T93">
                      <a:pos x="T30" y="T31"/>
                    </a:cxn>
                    <a:cxn ang="T94">
                      <a:pos x="T32" y="T33"/>
                    </a:cxn>
                    <a:cxn ang="T95">
                      <a:pos x="T34" y="T35"/>
                    </a:cxn>
                    <a:cxn ang="T96">
                      <a:pos x="T36" y="T37"/>
                    </a:cxn>
                    <a:cxn ang="T97">
                      <a:pos x="T38" y="T39"/>
                    </a:cxn>
                    <a:cxn ang="T98">
                      <a:pos x="T40" y="T41"/>
                    </a:cxn>
                    <a:cxn ang="T99">
                      <a:pos x="T42" y="T43"/>
                    </a:cxn>
                    <a:cxn ang="T100">
                      <a:pos x="T44" y="T45"/>
                    </a:cxn>
                    <a:cxn ang="T101">
                      <a:pos x="T46" y="T47"/>
                    </a:cxn>
                    <a:cxn ang="T102">
                      <a:pos x="T48" y="T49"/>
                    </a:cxn>
                    <a:cxn ang="T103">
                      <a:pos x="T50" y="T51"/>
                    </a:cxn>
                    <a:cxn ang="T104">
                      <a:pos x="T52" y="T53"/>
                    </a:cxn>
                    <a:cxn ang="T105">
                      <a:pos x="T54" y="T55"/>
                    </a:cxn>
                    <a:cxn ang="T106">
                      <a:pos x="T56" y="T57"/>
                    </a:cxn>
                    <a:cxn ang="T107">
                      <a:pos x="T58" y="T59"/>
                    </a:cxn>
                    <a:cxn ang="T108">
                      <a:pos x="T60" y="T61"/>
                    </a:cxn>
                    <a:cxn ang="T109">
                      <a:pos x="T62" y="T63"/>
                    </a:cxn>
                    <a:cxn ang="T110">
                      <a:pos x="T64" y="T65"/>
                    </a:cxn>
                    <a:cxn ang="T111">
                      <a:pos x="T66" y="T67"/>
                    </a:cxn>
                    <a:cxn ang="T112">
                      <a:pos x="T68" y="T69"/>
                    </a:cxn>
                    <a:cxn ang="T113">
                      <a:pos x="T70" y="T71"/>
                    </a:cxn>
                    <a:cxn ang="T114">
                      <a:pos x="T72" y="T73"/>
                    </a:cxn>
                    <a:cxn ang="T115">
                      <a:pos x="T74" y="T75"/>
                    </a:cxn>
                    <a:cxn ang="T116">
                      <a:pos x="T76" y="T77"/>
                    </a:cxn>
                  </a:cxnLst>
                  <a:rect l="T117" t="T118" r="T119" b="T120"/>
                  <a:pathLst>
                    <a:path w="2150" h="1804">
                      <a:moveTo>
                        <a:pt x="582" y="239"/>
                      </a:moveTo>
                      <a:lnTo>
                        <a:pt x="606" y="129"/>
                      </a:lnTo>
                      <a:lnTo>
                        <a:pt x="607" y="129"/>
                      </a:lnTo>
                      <a:lnTo>
                        <a:pt x="611" y="128"/>
                      </a:lnTo>
                      <a:lnTo>
                        <a:pt x="616" y="125"/>
                      </a:lnTo>
                      <a:lnTo>
                        <a:pt x="623" y="123"/>
                      </a:lnTo>
                      <a:lnTo>
                        <a:pt x="633" y="120"/>
                      </a:lnTo>
                      <a:lnTo>
                        <a:pt x="645" y="115"/>
                      </a:lnTo>
                      <a:lnTo>
                        <a:pt x="659" y="112"/>
                      </a:lnTo>
                      <a:lnTo>
                        <a:pt x="676" y="107"/>
                      </a:lnTo>
                      <a:lnTo>
                        <a:pt x="694" y="101"/>
                      </a:lnTo>
                      <a:lnTo>
                        <a:pt x="715" y="95"/>
                      </a:lnTo>
                      <a:lnTo>
                        <a:pt x="738" y="90"/>
                      </a:lnTo>
                      <a:lnTo>
                        <a:pt x="763" y="84"/>
                      </a:lnTo>
                      <a:lnTo>
                        <a:pt x="790" y="78"/>
                      </a:lnTo>
                      <a:lnTo>
                        <a:pt x="820" y="71"/>
                      </a:lnTo>
                      <a:lnTo>
                        <a:pt x="852" y="64"/>
                      </a:lnTo>
                      <a:lnTo>
                        <a:pt x="886" y="59"/>
                      </a:lnTo>
                      <a:lnTo>
                        <a:pt x="922" y="52"/>
                      </a:lnTo>
                      <a:lnTo>
                        <a:pt x="961" y="46"/>
                      </a:lnTo>
                      <a:lnTo>
                        <a:pt x="1002" y="40"/>
                      </a:lnTo>
                      <a:lnTo>
                        <a:pt x="1044" y="35"/>
                      </a:lnTo>
                      <a:lnTo>
                        <a:pt x="1090" y="29"/>
                      </a:lnTo>
                      <a:lnTo>
                        <a:pt x="1138" y="23"/>
                      </a:lnTo>
                      <a:lnTo>
                        <a:pt x="1187" y="18"/>
                      </a:lnTo>
                      <a:lnTo>
                        <a:pt x="1240" y="14"/>
                      </a:lnTo>
                      <a:lnTo>
                        <a:pt x="1294" y="10"/>
                      </a:lnTo>
                      <a:lnTo>
                        <a:pt x="1350" y="7"/>
                      </a:lnTo>
                      <a:lnTo>
                        <a:pt x="1410" y="4"/>
                      </a:lnTo>
                      <a:lnTo>
                        <a:pt x="1470" y="1"/>
                      </a:lnTo>
                      <a:lnTo>
                        <a:pt x="1535" y="0"/>
                      </a:lnTo>
                      <a:lnTo>
                        <a:pt x="1601" y="0"/>
                      </a:lnTo>
                      <a:lnTo>
                        <a:pt x="1668" y="0"/>
                      </a:lnTo>
                      <a:lnTo>
                        <a:pt x="1739" y="1"/>
                      </a:lnTo>
                      <a:lnTo>
                        <a:pt x="1816" y="44"/>
                      </a:lnTo>
                      <a:lnTo>
                        <a:pt x="1799" y="248"/>
                      </a:lnTo>
                      <a:lnTo>
                        <a:pt x="1804" y="251"/>
                      </a:lnTo>
                      <a:lnTo>
                        <a:pt x="1820" y="259"/>
                      </a:lnTo>
                      <a:lnTo>
                        <a:pt x="1842" y="272"/>
                      </a:lnTo>
                      <a:lnTo>
                        <a:pt x="1868" y="292"/>
                      </a:lnTo>
                      <a:lnTo>
                        <a:pt x="1896" y="318"/>
                      </a:lnTo>
                      <a:lnTo>
                        <a:pt x="1920" y="351"/>
                      </a:lnTo>
                      <a:lnTo>
                        <a:pt x="1939" y="390"/>
                      </a:lnTo>
                      <a:lnTo>
                        <a:pt x="1951" y="436"/>
                      </a:lnTo>
                      <a:lnTo>
                        <a:pt x="2125" y="593"/>
                      </a:lnTo>
                      <a:lnTo>
                        <a:pt x="2078" y="1009"/>
                      </a:lnTo>
                      <a:lnTo>
                        <a:pt x="1799" y="1149"/>
                      </a:lnTo>
                      <a:lnTo>
                        <a:pt x="2129" y="1247"/>
                      </a:lnTo>
                      <a:lnTo>
                        <a:pt x="2131" y="1251"/>
                      </a:lnTo>
                      <a:lnTo>
                        <a:pt x="2137" y="1264"/>
                      </a:lnTo>
                      <a:lnTo>
                        <a:pt x="2143" y="1284"/>
                      </a:lnTo>
                      <a:lnTo>
                        <a:pt x="2149" y="1310"/>
                      </a:lnTo>
                      <a:lnTo>
                        <a:pt x="2150" y="1342"/>
                      </a:lnTo>
                      <a:lnTo>
                        <a:pt x="2147" y="1380"/>
                      </a:lnTo>
                      <a:lnTo>
                        <a:pt x="2136" y="1423"/>
                      </a:lnTo>
                      <a:lnTo>
                        <a:pt x="2117" y="1468"/>
                      </a:lnTo>
                      <a:lnTo>
                        <a:pt x="1244" y="1804"/>
                      </a:lnTo>
                      <a:lnTo>
                        <a:pt x="0" y="1413"/>
                      </a:lnTo>
                      <a:lnTo>
                        <a:pt x="22" y="1367"/>
                      </a:lnTo>
                      <a:lnTo>
                        <a:pt x="212" y="1302"/>
                      </a:lnTo>
                      <a:lnTo>
                        <a:pt x="212" y="248"/>
                      </a:lnTo>
                      <a:lnTo>
                        <a:pt x="213" y="247"/>
                      </a:lnTo>
                      <a:lnTo>
                        <a:pt x="217" y="244"/>
                      </a:lnTo>
                      <a:lnTo>
                        <a:pt x="223" y="240"/>
                      </a:lnTo>
                      <a:lnTo>
                        <a:pt x="232" y="234"/>
                      </a:lnTo>
                      <a:lnTo>
                        <a:pt x="245" y="228"/>
                      </a:lnTo>
                      <a:lnTo>
                        <a:pt x="258" y="221"/>
                      </a:lnTo>
                      <a:lnTo>
                        <a:pt x="276" y="214"/>
                      </a:lnTo>
                      <a:lnTo>
                        <a:pt x="294" y="207"/>
                      </a:lnTo>
                      <a:lnTo>
                        <a:pt x="316" y="201"/>
                      </a:lnTo>
                      <a:lnTo>
                        <a:pt x="340" y="197"/>
                      </a:lnTo>
                      <a:lnTo>
                        <a:pt x="366" y="194"/>
                      </a:lnTo>
                      <a:lnTo>
                        <a:pt x="393" y="192"/>
                      </a:lnTo>
                      <a:lnTo>
                        <a:pt x="424" y="193"/>
                      </a:lnTo>
                      <a:lnTo>
                        <a:pt x="457" y="197"/>
                      </a:lnTo>
                      <a:lnTo>
                        <a:pt x="493" y="203"/>
                      </a:lnTo>
                      <a:lnTo>
                        <a:pt x="529" y="214"/>
                      </a:lnTo>
                      <a:lnTo>
                        <a:pt x="582" y="239"/>
                      </a:lnTo>
                      <a:close/>
                    </a:path>
                  </a:pathLst>
                </a:custGeom>
                <a:solidFill>
                  <a:srgbClr val="DDDD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391" name="Freeform 855"/>
                <p:cNvSpPr>
                  <a:spLocks/>
                </p:cNvSpPr>
                <p:nvPr/>
              </p:nvSpPr>
              <p:spPr bwMode="auto">
                <a:xfrm>
                  <a:off x="4882" y="1584"/>
                  <a:ext cx="163" cy="111"/>
                </a:xfrm>
                <a:custGeom>
                  <a:avLst/>
                  <a:gdLst>
                    <a:gd name="T0" fmla="*/ 0 w 1139"/>
                    <a:gd name="T1" fmla="*/ 0 h 778"/>
                    <a:gd name="T2" fmla="*/ 0 w 1139"/>
                    <a:gd name="T3" fmla="*/ 0 h 778"/>
                    <a:gd name="T4" fmla="*/ 0 w 1139"/>
                    <a:gd name="T5" fmla="*/ 0 h 778"/>
                    <a:gd name="T6" fmla="*/ 0 w 1139"/>
                    <a:gd name="T7" fmla="*/ 0 h 778"/>
                    <a:gd name="T8" fmla="*/ 0 w 1139"/>
                    <a:gd name="T9" fmla="*/ 0 h 778"/>
                    <a:gd name="T10" fmla="*/ 0 w 1139"/>
                    <a:gd name="T11" fmla="*/ 0 h 778"/>
                    <a:gd name="T12" fmla="*/ 0 w 1139"/>
                    <a:gd name="T13" fmla="*/ 0 h 778"/>
                    <a:gd name="T14" fmla="*/ 0 w 1139"/>
                    <a:gd name="T15" fmla="*/ 0 h 778"/>
                    <a:gd name="T16" fmla="*/ 0 w 1139"/>
                    <a:gd name="T17" fmla="*/ 0 h 778"/>
                    <a:gd name="T18" fmla="*/ 0 w 1139"/>
                    <a:gd name="T19" fmla="*/ 0 h 778"/>
                    <a:gd name="T20" fmla="*/ 0 w 1139"/>
                    <a:gd name="T21" fmla="*/ 0 h 778"/>
                    <a:gd name="T22" fmla="*/ 0 w 1139"/>
                    <a:gd name="T23" fmla="*/ 0 h 778"/>
                    <a:gd name="T24" fmla="*/ 0 w 1139"/>
                    <a:gd name="T25" fmla="*/ 0 h 778"/>
                    <a:gd name="T26" fmla="*/ 0 w 1139"/>
                    <a:gd name="T27" fmla="*/ 0 h 778"/>
                    <a:gd name="T28" fmla="*/ 0 w 1139"/>
                    <a:gd name="T29" fmla="*/ 0 h 778"/>
                    <a:gd name="T30" fmla="*/ 0 w 1139"/>
                    <a:gd name="T31" fmla="*/ 0 h 778"/>
                    <a:gd name="T32" fmla="*/ 0 w 1139"/>
                    <a:gd name="T33" fmla="*/ 0 h 778"/>
                    <a:gd name="T34" fmla="*/ 0 w 1139"/>
                    <a:gd name="T35" fmla="*/ 0 h 778"/>
                    <a:gd name="T36" fmla="*/ 0 w 1139"/>
                    <a:gd name="T37" fmla="*/ 0 h 778"/>
                    <a:gd name="T38" fmla="*/ 0 w 1139"/>
                    <a:gd name="T39" fmla="*/ 0 h 778"/>
                    <a:gd name="T40" fmla="*/ 0 w 1139"/>
                    <a:gd name="T41" fmla="*/ 0 h 778"/>
                    <a:gd name="T42" fmla="*/ 0 w 1139"/>
                    <a:gd name="T43" fmla="*/ 0 h 778"/>
                    <a:gd name="T44" fmla="*/ 0 w 1139"/>
                    <a:gd name="T45" fmla="*/ 0 h 778"/>
                    <a:gd name="T46" fmla="*/ 0 w 1139"/>
                    <a:gd name="T47" fmla="*/ 0 h 778"/>
                    <a:gd name="T48" fmla="*/ 0 w 1139"/>
                    <a:gd name="T49" fmla="*/ 0 h 778"/>
                    <a:gd name="T50" fmla="*/ 0 w 1139"/>
                    <a:gd name="T51" fmla="*/ 0 h 778"/>
                    <a:gd name="T52" fmla="*/ 0 w 1139"/>
                    <a:gd name="T53" fmla="*/ 0 h 778"/>
                    <a:gd name="T54" fmla="*/ 0 w 1139"/>
                    <a:gd name="T55" fmla="*/ 0 h 778"/>
                    <a:gd name="T56" fmla="*/ 0 w 1139"/>
                    <a:gd name="T57" fmla="*/ 0 h 778"/>
                    <a:gd name="T58" fmla="*/ 0 w 1139"/>
                    <a:gd name="T59" fmla="*/ 0 h 778"/>
                    <a:gd name="T60" fmla="*/ 0 w 1139"/>
                    <a:gd name="T61" fmla="*/ 0 h 778"/>
                    <a:gd name="T62" fmla="*/ 0 w 1139"/>
                    <a:gd name="T63" fmla="*/ 0 h 778"/>
                    <a:gd name="T64" fmla="*/ 0 w 1139"/>
                    <a:gd name="T65" fmla="*/ 0 h 778"/>
                    <a:gd name="T66" fmla="*/ 0 w 1139"/>
                    <a:gd name="T67" fmla="*/ 0 h 778"/>
                    <a:gd name="T68" fmla="*/ 0 w 1139"/>
                    <a:gd name="T69" fmla="*/ 0 h 778"/>
                    <a:gd name="T70" fmla="*/ 0 w 1139"/>
                    <a:gd name="T71" fmla="*/ 0 h 778"/>
                    <a:gd name="T72" fmla="*/ 0 w 1139"/>
                    <a:gd name="T73" fmla="*/ 0 h 778"/>
                    <a:gd name="T74" fmla="*/ 0 w 1139"/>
                    <a:gd name="T75" fmla="*/ 0 h 778"/>
                    <a:gd name="T76" fmla="*/ 0 w 1139"/>
                    <a:gd name="T77" fmla="*/ 0 h 778"/>
                    <a:gd name="T78" fmla="*/ 0 w 1139"/>
                    <a:gd name="T79" fmla="*/ 0 h 778"/>
                    <a:gd name="T80" fmla="*/ 0 w 1139"/>
                    <a:gd name="T81" fmla="*/ 0 h 778"/>
                    <a:gd name="T82" fmla="*/ 0 w 1139"/>
                    <a:gd name="T83" fmla="*/ 0 h 778"/>
                    <a:gd name="T84" fmla="*/ 0 w 1139"/>
                    <a:gd name="T85" fmla="*/ 0 h 778"/>
                    <a:gd name="T86" fmla="*/ 0 w 1139"/>
                    <a:gd name="T87" fmla="*/ 0 h 778"/>
                    <a:gd name="T88" fmla="*/ 0 w 1139"/>
                    <a:gd name="T89" fmla="*/ 0 h 778"/>
                    <a:gd name="T90" fmla="*/ 0 w 1139"/>
                    <a:gd name="T91" fmla="*/ 0 h 778"/>
                    <a:gd name="T92" fmla="*/ 0 w 1139"/>
                    <a:gd name="T93" fmla="*/ 0 h 778"/>
                    <a:gd name="T94" fmla="*/ 0 w 1139"/>
                    <a:gd name="T95" fmla="*/ 0 h 778"/>
                    <a:gd name="T96" fmla="*/ 0 w 1139"/>
                    <a:gd name="T97" fmla="*/ 0 h 778"/>
                    <a:gd name="T98" fmla="*/ 0 w 1139"/>
                    <a:gd name="T99" fmla="*/ 0 h 778"/>
                    <a:gd name="T100" fmla="*/ 0 w 1139"/>
                    <a:gd name="T101" fmla="*/ 0 h 778"/>
                    <a:gd name="T102" fmla="*/ 0 w 1139"/>
                    <a:gd name="T103" fmla="*/ 0 h 778"/>
                    <a:gd name="T104" fmla="*/ 0 w 1139"/>
                    <a:gd name="T105" fmla="*/ 0 h 778"/>
                    <a:gd name="T106" fmla="*/ 0 w 1139"/>
                    <a:gd name="T107" fmla="*/ 0 h 778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w 1139"/>
                    <a:gd name="T163" fmla="*/ 0 h 778"/>
                    <a:gd name="T164" fmla="*/ 1139 w 1139"/>
                    <a:gd name="T165" fmla="*/ 778 h 778"/>
                  </a:gdLst>
                  <a:ahLst/>
                  <a:cxnLst>
                    <a:cxn ang="T108">
                      <a:pos x="T0" y="T1"/>
                    </a:cxn>
                    <a:cxn ang="T109">
                      <a:pos x="T2" y="T3"/>
                    </a:cxn>
                    <a:cxn ang="T110">
                      <a:pos x="T4" y="T5"/>
                    </a:cxn>
                    <a:cxn ang="T111">
                      <a:pos x="T6" y="T7"/>
                    </a:cxn>
                    <a:cxn ang="T112">
                      <a:pos x="T8" y="T9"/>
                    </a:cxn>
                    <a:cxn ang="T113">
                      <a:pos x="T10" y="T11"/>
                    </a:cxn>
                    <a:cxn ang="T114">
                      <a:pos x="T12" y="T13"/>
                    </a:cxn>
                    <a:cxn ang="T115">
                      <a:pos x="T14" y="T15"/>
                    </a:cxn>
                    <a:cxn ang="T116">
                      <a:pos x="T16" y="T17"/>
                    </a:cxn>
                    <a:cxn ang="T117">
                      <a:pos x="T18" y="T19"/>
                    </a:cxn>
                    <a:cxn ang="T118">
                      <a:pos x="T20" y="T21"/>
                    </a:cxn>
                    <a:cxn ang="T119">
                      <a:pos x="T22" y="T23"/>
                    </a:cxn>
                    <a:cxn ang="T120">
                      <a:pos x="T24" y="T25"/>
                    </a:cxn>
                    <a:cxn ang="T121">
                      <a:pos x="T26" y="T27"/>
                    </a:cxn>
                    <a:cxn ang="T122">
                      <a:pos x="T28" y="T29"/>
                    </a:cxn>
                    <a:cxn ang="T123">
                      <a:pos x="T30" y="T31"/>
                    </a:cxn>
                    <a:cxn ang="T124">
                      <a:pos x="T32" y="T33"/>
                    </a:cxn>
                    <a:cxn ang="T125">
                      <a:pos x="T34" y="T35"/>
                    </a:cxn>
                    <a:cxn ang="T126">
                      <a:pos x="T36" y="T37"/>
                    </a:cxn>
                    <a:cxn ang="T127">
                      <a:pos x="T38" y="T39"/>
                    </a:cxn>
                    <a:cxn ang="T128">
                      <a:pos x="T40" y="T41"/>
                    </a:cxn>
                    <a:cxn ang="T129">
                      <a:pos x="T42" y="T43"/>
                    </a:cxn>
                    <a:cxn ang="T130">
                      <a:pos x="T44" y="T45"/>
                    </a:cxn>
                    <a:cxn ang="T131">
                      <a:pos x="T46" y="T47"/>
                    </a:cxn>
                    <a:cxn ang="T132">
                      <a:pos x="T48" y="T49"/>
                    </a:cxn>
                    <a:cxn ang="T133">
                      <a:pos x="T50" y="T51"/>
                    </a:cxn>
                    <a:cxn ang="T134">
                      <a:pos x="T52" y="T53"/>
                    </a:cxn>
                    <a:cxn ang="T135">
                      <a:pos x="T54" y="T55"/>
                    </a:cxn>
                    <a:cxn ang="T136">
                      <a:pos x="T56" y="T57"/>
                    </a:cxn>
                    <a:cxn ang="T137">
                      <a:pos x="T58" y="T59"/>
                    </a:cxn>
                    <a:cxn ang="T138">
                      <a:pos x="T60" y="T61"/>
                    </a:cxn>
                    <a:cxn ang="T139">
                      <a:pos x="T62" y="T63"/>
                    </a:cxn>
                    <a:cxn ang="T140">
                      <a:pos x="T64" y="T65"/>
                    </a:cxn>
                    <a:cxn ang="T141">
                      <a:pos x="T66" y="T67"/>
                    </a:cxn>
                    <a:cxn ang="T142">
                      <a:pos x="T68" y="T69"/>
                    </a:cxn>
                    <a:cxn ang="T143">
                      <a:pos x="T70" y="T71"/>
                    </a:cxn>
                    <a:cxn ang="T144">
                      <a:pos x="T72" y="T73"/>
                    </a:cxn>
                    <a:cxn ang="T145">
                      <a:pos x="T74" y="T75"/>
                    </a:cxn>
                    <a:cxn ang="T146">
                      <a:pos x="T76" y="T77"/>
                    </a:cxn>
                    <a:cxn ang="T147">
                      <a:pos x="T78" y="T79"/>
                    </a:cxn>
                    <a:cxn ang="T148">
                      <a:pos x="T80" y="T81"/>
                    </a:cxn>
                    <a:cxn ang="T149">
                      <a:pos x="T82" y="T83"/>
                    </a:cxn>
                    <a:cxn ang="T150">
                      <a:pos x="T84" y="T85"/>
                    </a:cxn>
                    <a:cxn ang="T151">
                      <a:pos x="T86" y="T87"/>
                    </a:cxn>
                    <a:cxn ang="T152">
                      <a:pos x="T88" y="T89"/>
                    </a:cxn>
                    <a:cxn ang="T153">
                      <a:pos x="T90" y="T91"/>
                    </a:cxn>
                    <a:cxn ang="T154">
                      <a:pos x="T92" y="T93"/>
                    </a:cxn>
                    <a:cxn ang="T155">
                      <a:pos x="T94" y="T95"/>
                    </a:cxn>
                    <a:cxn ang="T156">
                      <a:pos x="T96" y="T97"/>
                    </a:cxn>
                    <a:cxn ang="T157">
                      <a:pos x="T98" y="T99"/>
                    </a:cxn>
                    <a:cxn ang="T158">
                      <a:pos x="T100" y="T101"/>
                    </a:cxn>
                    <a:cxn ang="T159">
                      <a:pos x="T102" y="T103"/>
                    </a:cxn>
                    <a:cxn ang="T160">
                      <a:pos x="T104" y="T105"/>
                    </a:cxn>
                    <a:cxn ang="T161">
                      <a:pos x="T106" y="T107"/>
                    </a:cxn>
                  </a:cxnLst>
                  <a:rect l="T162" t="T163" r="T164" b="T165"/>
                  <a:pathLst>
                    <a:path w="1139" h="778">
                      <a:moveTo>
                        <a:pt x="7" y="587"/>
                      </a:moveTo>
                      <a:lnTo>
                        <a:pt x="0" y="682"/>
                      </a:lnTo>
                      <a:lnTo>
                        <a:pt x="742" y="778"/>
                      </a:lnTo>
                      <a:lnTo>
                        <a:pt x="748" y="775"/>
                      </a:lnTo>
                      <a:lnTo>
                        <a:pt x="763" y="767"/>
                      </a:lnTo>
                      <a:lnTo>
                        <a:pt x="787" y="755"/>
                      </a:lnTo>
                      <a:lnTo>
                        <a:pt x="816" y="737"/>
                      </a:lnTo>
                      <a:lnTo>
                        <a:pt x="852" y="714"/>
                      </a:lnTo>
                      <a:lnTo>
                        <a:pt x="891" y="686"/>
                      </a:lnTo>
                      <a:lnTo>
                        <a:pt x="932" y="652"/>
                      </a:lnTo>
                      <a:lnTo>
                        <a:pt x="973" y="613"/>
                      </a:lnTo>
                      <a:lnTo>
                        <a:pt x="1013" y="570"/>
                      </a:lnTo>
                      <a:lnTo>
                        <a:pt x="1051" y="521"/>
                      </a:lnTo>
                      <a:lnTo>
                        <a:pt x="1083" y="466"/>
                      </a:lnTo>
                      <a:lnTo>
                        <a:pt x="1109" y="406"/>
                      </a:lnTo>
                      <a:lnTo>
                        <a:pt x="1129" y="342"/>
                      </a:lnTo>
                      <a:lnTo>
                        <a:pt x="1139" y="271"/>
                      </a:lnTo>
                      <a:lnTo>
                        <a:pt x="1138" y="196"/>
                      </a:lnTo>
                      <a:lnTo>
                        <a:pt x="1124" y="115"/>
                      </a:lnTo>
                      <a:lnTo>
                        <a:pt x="1122" y="110"/>
                      </a:lnTo>
                      <a:lnTo>
                        <a:pt x="1115" y="97"/>
                      </a:lnTo>
                      <a:lnTo>
                        <a:pt x="1102" y="80"/>
                      </a:lnTo>
                      <a:lnTo>
                        <a:pt x="1086" y="59"/>
                      </a:lnTo>
                      <a:lnTo>
                        <a:pt x="1066" y="39"/>
                      </a:lnTo>
                      <a:lnTo>
                        <a:pt x="1041" y="20"/>
                      </a:lnTo>
                      <a:lnTo>
                        <a:pt x="1011" y="7"/>
                      </a:lnTo>
                      <a:lnTo>
                        <a:pt x="978" y="0"/>
                      </a:lnTo>
                      <a:lnTo>
                        <a:pt x="982" y="12"/>
                      </a:lnTo>
                      <a:lnTo>
                        <a:pt x="994" y="46"/>
                      </a:lnTo>
                      <a:lnTo>
                        <a:pt x="1007" y="100"/>
                      </a:lnTo>
                      <a:lnTo>
                        <a:pt x="1019" y="169"/>
                      </a:lnTo>
                      <a:lnTo>
                        <a:pt x="1022" y="252"/>
                      </a:lnTo>
                      <a:lnTo>
                        <a:pt x="1013" y="344"/>
                      </a:lnTo>
                      <a:lnTo>
                        <a:pt x="987" y="444"/>
                      </a:lnTo>
                      <a:lnTo>
                        <a:pt x="940" y="549"/>
                      </a:lnTo>
                      <a:lnTo>
                        <a:pt x="939" y="550"/>
                      </a:lnTo>
                      <a:lnTo>
                        <a:pt x="934" y="553"/>
                      </a:lnTo>
                      <a:lnTo>
                        <a:pt x="927" y="559"/>
                      </a:lnTo>
                      <a:lnTo>
                        <a:pt x="917" y="567"/>
                      </a:lnTo>
                      <a:lnTo>
                        <a:pt x="904" y="575"/>
                      </a:lnTo>
                      <a:lnTo>
                        <a:pt x="890" y="585"/>
                      </a:lnTo>
                      <a:lnTo>
                        <a:pt x="871" y="594"/>
                      </a:lnTo>
                      <a:lnTo>
                        <a:pt x="851" y="603"/>
                      </a:lnTo>
                      <a:lnTo>
                        <a:pt x="828" y="611"/>
                      </a:lnTo>
                      <a:lnTo>
                        <a:pt x="802" y="619"/>
                      </a:lnTo>
                      <a:lnTo>
                        <a:pt x="773" y="625"/>
                      </a:lnTo>
                      <a:lnTo>
                        <a:pt x="741" y="629"/>
                      </a:lnTo>
                      <a:lnTo>
                        <a:pt x="708" y="630"/>
                      </a:lnTo>
                      <a:lnTo>
                        <a:pt x="671" y="629"/>
                      </a:lnTo>
                      <a:lnTo>
                        <a:pt x="631" y="626"/>
                      </a:lnTo>
                      <a:lnTo>
                        <a:pt x="590" y="618"/>
                      </a:lnTo>
                      <a:lnTo>
                        <a:pt x="590" y="720"/>
                      </a:lnTo>
                      <a:lnTo>
                        <a:pt x="26" y="663"/>
                      </a:lnTo>
                      <a:lnTo>
                        <a:pt x="7" y="587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392" name="Freeform 856"/>
                <p:cNvSpPr>
                  <a:spLocks/>
                </p:cNvSpPr>
                <p:nvPr/>
              </p:nvSpPr>
              <p:spPr bwMode="auto">
                <a:xfrm>
                  <a:off x="4862" y="1693"/>
                  <a:ext cx="119" cy="38"/>
                </a:xfrm>
                <a:custGeom>
                  <a:avLst/>
                  <a:gdLst>
                    <a:gd name="T0" fmla="*/ 0 w 837"/>
                    <a:gd name="T1" fmla="*/ 0 h 269"/>
                    <a:gd name="T2" fmla="*/ 0 w 837"/>
                    <a:gd name="T3" fmla="*/ 0 h 269"/>
                    <a:gd name="T4" fmla="*/ 0 w 837"/>
                    <a:gd name="T5" fmla="*/ 0 h 269"/>
                    <a:gd name="T6" fmla="*/ 0 w 837"/>
                    <a:gd name="T7" fmla="*/ 0 h 269"/>
                    <a:gd name="T8" fmla="*/ 0 w 837"/>
                    <a:gd name="T9" fmla="*/ 0 h 26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837"/>
                    <a:gd name="T16" fmla="*/ 0 h 269"/>
                    <a:gd name="T17" fmla="*/ 837 w 837"/>
                    <a:gd name="T18" fmla="*/ 269 h 26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837" h="269">
                      <a:moveTo>
                        <a:pt x="837" y="96"/>
                      </a:moveTo>
                      <a:lnTo>
                        <a:pt x="12" y="0"/>
                      </a:lnTo>
                      <a:lnTo>
                        <a:pt x="0" y="96"/>
                      </a:lnTo>
                      <a:lnTo>
                        <a:pt x="812" y="269"/>
                      </a:lnTo>
                      <a:lnTo>
                        <a:pt x="837" y="9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393" name="Freeform 857"/>
                <p:cNvSpPr>
                  <a:spLocks/>
                </p:cNvSpPr>
                <p:nvPr/>
              </p:nvSpPr>
              <p:spPr bwMode="auto">
                <a:xfrm>
                  <a:off x="4921" y="1705"/>
                  <a:ext cx="51" cy="18"/>
                </a:xfrm>
                <a:custGeom>
                  <a:avLst/>
                  <a:gdLst>
                    <a:gd name="T0" fmla="*/ 0 w 358"/>
                    <a:gd name="T1" fmla="*/ 0 h 122"/>
                    <a:gd name="T2" fmla="*/ 0 w 358"/>
                    <a:gd name="T3" fmla="*/ 0 h 122"/>
                    <a:gd name="T4" fmla="*/ 0 w 358"/>
                    <a:gd name="T5" fmla="*/ 0 h 122"/>
                    <a:gd name="T6" fmla="*/ 0 w 358"/>
                    <a:gd name="T7" fmla="*/ 0 h 122"/>
                    <a:gd name="T8" fmla="*/ 0 w 358"/>
                    <a:gd name="T9" fmla="*/ 0 h 12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58"/>
                    <a:gd name="T16" fmla="*/ 0 h 122"/>
                    <a:gd name="T17" fmla="*/ 358 w 358"/>
                    <a:gd name="T18" fmla="*/ 122 h 12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58" h="122">
                      <a:moveTo>
                        <a:pt x="358" y="53"/>
                      </a:moveTo>
                      <a:lnTo>
                        <a:pt x="5" y="0"/>
                      </a:lnTo>
                      <a:lnTo>
                        <a:pt x="0" y="51"/>
                      </a:lnTo>
                      <a:lnTo>
                        <a:pt x="348" y="122"/>
                      </a:lnTo>
                      <a:lnTo>
                        <a:pt x="358" y="53"/>
                      </a:lnTo>
                      <a:close/>
                    </a:path>
                  </a:pathLst>
                </a:custGeom>
                <a:solidFill>
                  <a:schemeClr val="folHlink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394" name="Freeform 858"/>
                <p:cNvSpPr>
                  <a:spLocks/>
                </p:cNvSpPr>
                <p:nvPr/>
              </p:nvSpPr>
              <p:spPr bwMode="auto">
                <a:xfrm>
                  <a:off x="4869" y="1696"/>
                  <a:ext cx="34" cy="13"/>
                </a:xfrm>
                <a:custGeom>
                  <a:avLst/>
                  <a:gdLst>
                    <a:gd name="T0" fmla="*/ 0 w 239"/>
                    <a:gd name="T1" fmla="*/ 0 h 91"/>
                    <a:gd name="T2" fmla="*/ 0 w 239"/>
                    <a:gd name="T3" fmla="*/ 0 h 91"/>
                    <a:gd name="T4" fmla="*/ 0 w 239"/>
                    <a:gd name="T5" fmla="*/ 0 h 91"/>
                    <a:gd name="T6" fmla="*/ 0 w 239"/>
                    <a:gd name="T7" fmla="*/ 0 h 91"/>
                    <a:gd name="T8" fmla="*/ 0 w 239"/>
                    <a:gd name="T9" fmla="*/ 0 h 9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39"/>
                    <a:gd name="T16" fmla="*/ 0 h 91"/>
                    <a:gd name="T17" fmla="*/ 239 w 239"/>
                    <a:gd name="T18" fmla="*/ 91 h 9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39" h="91">
                      <a:moveTo>
                        <a:pt x="239" y="42"/>
                      </a:moveTo>
                      <a:lnTo>
                        <a:pt x="0" y="0"/>
                      </a:lnTo>
                      <a:lnTo>
                        <a:pt x="2" y="44"/>
                      </a:lnTo>
                      <a:lnTo>
                        <a:pt x="231" y="91"/>
                      </a:lnTo>
                      <a:lnTo>
                        <a:pt x="239" y="42"/>
                      </a:lnTo>
                      <a:close/>
                    </a:path>
                  </a:pathLst>
                </a:custGeom>
                <a:solidFill>
                  <a:schemeClr val="folHlink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395" name="Freeform 859"/>
                <p:cNvSpPr>
                  <a:spLocks/>
                </p:cNvSpPr>
                <p:nvPr/>
              </p:nvSpPr>
              <p:spPr bwMode="auto">
                <a:xfrm>
                  <a:off x="4783" y="1709"/>
                  <a:ext cx="202" cy="67"/>
                </a:xfrm>
                <a:custGeom>
                  <a:avLst/>
                  <a:gdLst>
                    <a:gd name="T0" fmla="*/ 0 w 1409"/>
                    <a:gd name="T1" fmla="*/ 0 h 466"/>
                    <a:gd name="T2" fmla="*/ 0 w 1409"/>
                    <a:gd name="T3" fmla="*/ 0 h 466"/>
                    <a:gd name="T4" fmla="*/ 0 w 1409"/>
                    <a:gd name="T5" fmla="*/ 0 h 466"/>
                    <a:gd name="T6" fmla="*/ 0 w 1409"/>
                    <a:gd name="T7" fmla="*/ 0 h 466"/>
                    <a:gd name="T8" fmla="*/ 0 w 1409"/>
                    <a:gd name="T9" fmla="*/ 0 h 466"/>
                    <a:gd name="T10" fmla="*/ 0 w 1409"/>
                    <a:gd name="T11" fmla="*/ 0 h 466"/>
                    <a:gd name="T12" fmla="*/ 0 w 1409"/>
                    <a:gd name="T13" fmla="*/ 0 h 466"/>
                    <a:gd name="T14" fmla="*/ 0 w 1409"/>
                    <a:gd name="T15" fmla="*/ 0 h 466"/>
                    <a:gd name="T16" fmla="*/ 0 w 1409"/>
                    <a:gd name="T17" fmla="*/ 0 h 466"/>
                    <a:gd name="T18" fmla="*/ 0 w 1409"/>
                    <a:gd name="T19" fmla="*/ 0 h 466"/>
                    <a:gd name="T20" fmla="*/ 0 w 1409"/>
                    <a:gd name="T21" fmla="*/ 0 h 466"/>
                    <a:gd name="T22" fmla="*/ 0 w 1409"/>
                    <a:gd name="T23" fmla="*/ 0 h 466"/>
                    <a:gd name="T24" fmla="*/ 0 w 1409"/>
                    <a:gd name="T25" fmla="*/ 0 h 466"/>
                    <a:gd name="T26" fmla="*/ 0 w 1409"/>
                    <a:gd name="T27" fmla="*/ 0 h 466"/>
                    <a:gd name="T28" fmla="*/ 0 w 1409"/>
                    <a:gd name="T29" fmla="*/ 0 h 466"/>
                    <a:gd name="T30" fmla="*/ 0 w 1409"/>
                    <a:gd name="T31" fmla="*/ 0 h 466"/>
                    <a:gd name="T32" fmla="*/ 0 w 1409"/>
                    <a:gd name="T33" fmla="*/ 0 h 466"/>
                    <a:gd name="T34" fmla="*/ 0 w 1409"/>
                    <a:gd name="T35" fmla="*/ 0 h 466"/>
                    <a:gd name="T36" fmla="*/ 0 w 1409"/>
                    <a:gd name="T37" fmla="*/ 0 h 466"/>
                    <a:gd name="T38" fmla="*/ 0 w 1409"/>
                    <a:gd name="T39" fmla="*/ 0 h 466"/>
                    <a:gd name="T40" fmla="*/ 0 w 1409"/>
                    <a:gd name="T41" fmla="*/ 0 h 466"/>
                    <a:gd name="T42" fmla="*/ 0 w 1409"/>
                    <a:gd name="T43" fmla="*/ 0 h 466"/>
                    <a:gd name="T44" fmla="*/ 0 w 1409"/>
                    <a:gd name="T45" fmla="*/ 0 h 466"/>
                    <a:gd name="T46" fmla="*/ 0 w 1409"/>
                    <a:gd name="T47" fmla="*/ 0 h 466"/>
                    <a:gd name="T48" fmla="*/ 0 w 1409"/>
                    <a:gd name="T49" fmla="*/ 0 h 466"/>
                    <a:gd name="T50" fmla="*/ 0 w 1409"/>
                    <a:gd name="T51" fmla="*/ 0 h 466"/>
                    <a:gd name="T52" fmla="*/ 0 w 1409"/>
                    <a:gd name="T53" fmla="*/ 0 h 466"/>
                    <a:gd name="T54" fmla="*/ 0 w 1409"/>
                    <a:gd name="T55" fmla="*/ 0 h 466"/>
                    <a:gd name="T56" fmla="*/ 0 w 1409"/>
                    <a:gd name="T57" fmla="*/ 0 h 466"/>
                    <a:gd name="T58" fmla="*/ 0 w 1409"/>
                    <a:gd name="T59" fmla="*/ 0 h 466"/>
                    <a:gd name="T60" fmla="*/ 0 w 1409"/>
                    <a:gd name="T61" fmla="*/ 0 h 466"/>
                    <a:gd name="T62" fmla="*/ 0 w 1409"/>
                    <a:gd name="T63" fmla="*/ 0 h 466"/>
                    <a:gd name="T64" fmla="*/ 0 w 1409"/>
                    <a:gd name="T65" fmla="*/ 0 h 466"/>
                    <a:gd name="T66" fmla="*/ 0 w 1409"/>
                    <a:gd name="T67" fmla="*/ 0 h 466"/>
                    <a:gd name="T68" fmla="*/ 0 w 1409"/>
                    <a:gd name="T69" fmla="*/ 0 h 46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1409"/>
                    <a:gd name="T106" fmla="*/ 0 h 466"/>
                    <a:gd name="T107" fmla="*/ 1409 w 1409"/>
                    <a:gd name="T108" fmla="*/ 466 h 466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1409" h="466">
                      <a:moveTo>
                        <a:pt x="0" y="140"/>
                      </a:moveTo>
                      <a:lnTo>
                        <a:pt x="4" y="140"/>
                      </a:lnTo>
                      <a:lnTo>
                        <a:pt x="12" y="138"/>
                      </a:lnTo>
                      <a:lnTo>
                        <a:pt x="27" y="135"/>
                      </a:lnTo>
                      <a:lnTo>
                        <a:pt x="45" y="132"/>
                      </a:lnTo>
                      <a:lnTo>
                        <a:pt x="67" y="128"/>
                      </a:lnTo>
                      <a:lnTo>
                        <a:pt x="92" y="123"/>
                      </a:lnTo>
                      <a:lnTo>
                        <a:pt x="120" y="116"/>
                      </a:lnTo>
                      <a:lnTo>
                        <a:pt x="150" y="108"/>
                      </a:lnTo>
                      <a:lnTo>
                        <a:pt x="181" y="100"/>
                      </a:lnTo>
                      <a:lnTo>
                        <a:pt x="212" y="89"/>
                      </a:lnTo>
                      <a:lnTo>
                        <a:pt x="243" y="78"/>
                      </a:lnTo>
                      <a:lnTo>
                        <a:pt x="273" y="65"/>
                      </a:lnTo>
                      <a:lnTo>
                        <a:pt x="303" y="50"/>
                      </a:lnTo>
                      <a:lnTo>
                        <a:pt x="330" y="35"/>
                      </a:lnTo>
                      <a:lnTo>
                        <a:pt x="355" y="18"/>
                      </a:lnTo>
                      <a:lnTo>
                        <a:pt x="375" y="0"/>
                      </a:lnTo>
                      <a:lnTo>
                        <a:pt x="1409" y="236"/>
                      </a:lnTo>
                      <a:lnTo>
                        <a:pt x="1407" y="239"/>
                      </a:lnTo>
                      <a:lnTo>
                        <a:pt x="1401" y="245"/>
                      </a:lnTo>
                      <a:lnTo>
                        <a:pt x="1392" y="254"/>
                      </a:lnTo>
                      <a:lnTo>
                        <a:pt x="1379" y="265"/>
                      </a:lnTo>
                      <a:lnTo>
                        <a:pt x="1363" y="279"/>
                      </a:lnTo>
                      <a:lnTo>
                        <a:pt x="1345" y="295"/>
                      </a:lnTo>
                      <a:lnTo>
                        <a:pt x="1325" y="313"/>
                      </a:lnTo>
                      <a:lnTo>
                        <a:pt x="1303" y="332"/>
                      </a:lnTo>
                      <a:lnTo>
                        <a:pt x="1279" y="351"/>
                      </a:lnTo>
                      <a:lnTo>
                        <a:pt x="1253" y="371"/>
                      </a:lnTo>
                      <a:lnTo>
                        <a:pt x="1227" y="390"/>
                      </a:lnTo>
                      <a:lnTo>
                        <a:pt x="1200" y="409"/>
                      </a:lnTo>
                      <a:lnTo>
                        <a:pt x="1172" y="426"/>
                      </a:lnTo>
                      <a:lnTo>
                        <a:pt x="1145" y="441"/>
                      </a:lnTo>
                      <a:lnTo>
                        <a:pt x="1117" y="455"/>
                      </a:lnTo>
                      <a:lnTo>
                        <a:pt x="1091" y="466"/>
                      </a:lnTo>
                      <a:lnTo>
                        <a:pt x="0" y="140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396" name="Freeform 860"/>
                <p:cNvSpPr>
                  <a:spLocks/>
                </p:cNvSpPr>
                <p:nvPr/>
              </p:nvSpPr>
              <p:spPr bwMode="auto">
                <a:xfrm>
                  <a:off x="4984" y="1702"/>
                  <a:ext cx="72" cy="32"/>
                </a:xfrm>
                <a:custGeom>
                  <a:avLst/>
                  <a:gdLst>
                    <a:gd name="T0" fmla="*/ 0 w 502"/>
                    <a:gd name="T1" fmla="*/ 0 h 223"/>
                    <a:gd name="T2" fmla="*/ 0 w 502"/>
                    <a:gd name="T3" fmla="*/ 0 h 223"/>
                    <a:gd name="T4" fmla="*/ 0 w 502"/>
                    <a:gd name="T5" fmla="*/ 0 h 223"/>
                    <a:gd name="T6" fmla="*/ 0 w 502"/>
                    <a:gd name="T7" fmla="*/ 0 h 223"/>
                    <a:gd name="T8" fmla="*/ 0 w 502"/>
                    <a:gd name="T9" fmla="*/ 0 h 223"/>
                    <a:gd name="T10" fmla="*/ 0 w 502"/>
                    <a:gd name="T11" fmla="*/ 0 h 2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502"/>
                    <a:gd name="T19" fmla="*/ 0 h 223"/>
                    <a:gd name="T20" fmla="*/ 502 w 502"/>
                    <a:gd name="T21" fmla="*/ 223 h 2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502" h="223">
                      <a:moveTo>
                        <a:pt x="51" y="223"/>
                      </a:moveTo>
                      <a:lnTo>
                        <a:pt x="502" y="90"/>
                      </a:lnTo>
                      <a:lnTo>
                        <a:pt x="229" y="0"/>
                      </a:lnTo>
                      <a:lnTo>
                        <a:pt x="6" y="26"/>
                      </a:lnTo>
                      <a:lnTo>
                        <a:pt x="0" y="211"/>
                      </a:lnTo>
                      <a:lnTo>
                        <a:pt x="51" y="223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397" name="Freeform 861"/>
                <p:cNvSpPr>
                  <a:spLocks/>
                </p:cNvSpPr>
                <p:nvPr/>
              </p:nvSpPr>
              <p:spPr bwMode="auto">
                <a:xfrm>
                  <a:off x="4799" y="1565"/>
                  <a:ext cx="38" cy="152"/>
                </a:xfrm>
                <a:custGeom>
                  <a:avLst/>
                  <a:gdLst>
                    <a:gd name="T0" fmla="*/ 0 w 267"/>
                    <a:gd name="T1" fmla="*/ 0 h 1064"/>
                    <a:gd name="T2" fmla="*/ 0 w 267"/>
                    <a:gd name="T3" fmla="*/ 0 h 1064"/>
                    <a:gd name="T4" fmla="*/ 0 w 267"/>
                    <a:gd name="T5" fmla="*/ 0 h 1064"/>
                    <a:gd name="T6" fmla="*/ 0 w 267"/>
                    <a:gd name="T7" fmla="*/ 0 h 1064"/>
                    <a:gd name="T8" fmla="*/ 0 w 267"/>
                    <a:gd name="T9" fmla="*/ 0 h 1064"/>
                    <a:gd name="T10" fmla="*/ 0 w 267"/>
                    <a:gd name="T11" fmla="*/ 0 h 1064"/>
                    <a:gd name="T12" fmla="*/ 0 w 267"/>
                    <a:gd name="T13" fmla="*/ 0 h 1064"/>
                    <a:gd name="T14" fmla="*/ 0 w 267"/>
                    <a:gd name="T15" fmla="*/ 0 h 1064"/>
                    <a:gd name="T16" fmla="*/ 0 w 267"/>
                    <a:gd name="T17" fmla="*/ 0 h 1064"/>
                    <a:gd name="T18" fmla="*/ 0 w 267"/>
                    <a:gd name="T19" fmla="*/ 0 h 1064"/>
                    <a:gd name="T20" fmla="*/ 0 w 267"/>
                    <a:gd name="T21" fmla="*/ 0 h 1064"/>
                    <a:gd name="T22" fmla="*/ 0 w 267"/>
                    <a:gd name="T23" fmla="*/ 0 h 1064"/>
                    <a:gd name="T24" fmla="*/ 0 w 267"/>
                    <a:gd name="T25" fmla="*/ 0 h 1064"/>
                    <a:gd name="T26" fmla="*/ 0 w 267"/>
                    <a:gd name="T27" fmla="*/ 0 h 1064"/>
                    <a:gd name="T28" fmla="*/ 0 w 267"/>
                    <a:gd name="T29" fmla="*/ 0 h 1064"/>
                    <a:gd name="T30" fmla="*/ 0 w 267"/>
                    <a:gd name="T31" fmla="*/ 0 h 1064"/>
                    <a:gd name="T32" fmla="*/ 0 w 267"/>
                    <a:gd name="T33" fmla="*/ 0 h 1064"/>
                    <a:gd name="T34" fmla="*/ 0 w 267"/>
                    <a:gd name="T35" fmla="*/ 0 h 1064"/>
                    <a:gd name="T36" fmla="*/ 0 w 267"/>
                    <a:gd name="T37" fmla="*/ 0 h 1064"/>
                    <a:gd name="T38" fmla="*/ 0 w 267"/>
                    <a:gd name="T39" fmla="*/ 0 h 1064"/>
                    <a:gd name="T40" fmla="*/ 0 w 267"/>
                    <a:gd name="T41" fmla="*/ 0 h 1064"/>
                    <a:gd name="T42" fmla="*/ 0 w 267"/>
                    <a:gd name="T43" fmla="*/ 0 h 1064"/>
                    <a:gd name="T44" fmla="*/ 0 w 267"/>
                    <a:gd name="T45" fmla="*/ 0 h 1064"/>
                    <a:gd name="T46" fmla="*/ 0 w 267"/>
                    <a:gd name="T47" fmla="*/ 0 h 1064"/>
                    <a:gd name="T48" fmla="*/ 0 w 267"/>
                    <a:gd name="T49" fmla="*/ 0 h 1064"/>
                    <a:gd name="T50" fmla="*/ 0 w 267"/>
                    <a:gd name="T51" fmla="*/ 0 h 1064"/>
                    <a:gd name="T52" fmla="*/ 0 w 267"/>
                    <a:gd name="T53" fmla="*/ 0 h 1064"/>
                    <a:gd name="T54" fmla="*/ 0 w 267"/>
                    <a:gd name="T55" fmla="*/ 0 h 1064"/>
                    <a:gd name="T56" fmla="*/ 0 w 267"/>
                    <a:gd name="T57" fmla="*/ 0 h 1064"/>
                    <a:gd name="T58" fmla="*/ 0 w 267"/>
                    <a:gd name="T59" fmla="*/ 0 h 1064"/>
                    <a:gd name="T60" fmla="*/ 0 w 267"/>
                    <a:gd name="T61" fmla="*/ 0 h 1064"/>
                    <a:gd name="T62" fmla="*/ 0 w 267"/>
                    <a:gd name="T63" fmla="*/ 0 h 1064"/>
                    <a:gd name="T64" fmla="*/ 0 w 267"/>
                    <a:gd name="T65" fmla="*/ 0 h 1064"/>
                    <a:gd name="T66" fmla="*/ 0 w 267"/>
                    <a:gd name="T67" fmla="*/ 0 h 1064"/>
                    <a:gd name="T68" fmla="*/ 0 w 267"/>
                    <a:gd name="T69" fmla="*/ 0 h 1064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267"/>
                    <a:gd name="T106" fmla="*/ 0 h 1064"/>
                    <a:gd name="T107" fmla="*/ 267 w 267"/>
                    <a:gd name="T108" fmla="*/ 1064 h 1064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267" h="1064">
                      <a:moveTo>
                        <a:pt x="267" y="26"/>
                      </a:moveTo>
                      <a:lnTo>
                        <a:pt x="266" y="24"/>
                      </a:lnTo>
                      <a:lnTo>
                        <a:pt x="262" y="22"/>
                      </a:lnTo>
                      <a:lnTo>
                        <a:pt x="254" y="20"/>
                      </a:lnTo>
                      <a:lnTo>
                        <a:pt x="244" y="16"/>
                      </a:lnTo>
                      <a:lnTo>
                        <a:pt x="232" y="12"/>
                      </a:lnTo>
                      <a:lnTo>
                        <a:pt x="218" y="8"/>
                      </a:lnTo>
                      <a:lnTo>
                        <a:pt x="202" y="5"/>
                      </a:lnTo>
                      <a:lnTo>
                        <a:pt x="184" y="1"/>
                      </a:lnTo>
                      <a:lnTo>
                        <a:pt x="164" y="0"/>
                      </a:lnTo>
                      <a:lnTo>
                        <a:pt x="143" y="0"/>
                      </a:lnTo>
                      <a:lnTo>
                        <a:pt x="121" y="3"/>
                      </a:lnTo>
                      <a:lnTo>
                        <a:pt x="98" y="6"/>
                      </a:lnTo>
                      <a:lnTo>
                        <a:pt x="74" y="13"/>
                      </a:lnTo>
                      <a:lnTo>
                        <a:pt x="50" y="22"/>
                      </a:lnTo>
                      <a:lnTo>
                        <a:pt x="25" y="35"/>
                      </a:lnTo>
                      <a:lnTo>
                        <a:pt x="0" y="51"/>
                      </a:lnTo>
                      <a:lnTo>
                        <a:pt x="0" y="1064"/>
                      </a:lnTo>
                      <a:lnTo>
                        <a:pt x="1" y="1064"/>
                      </a:lnTo>
                      <a:lnTo>
                        <a:pt x="7" y="1064"/>
                      </a:lnTo>
                      <a:lnTo>
                        <a:pt x="15" y="1063"/>
                      </a:lnTo>
                      <a:lnTo>
                        <a:pt x="25" y="1062"/>
                      </a:lnTo>
                      <a:lnTo>
                        <a:pt x="37" y="1060"/>
                      </a:lnTo>
                      <a:lnTo>
                        <a:pt x="52" y="1057"/>
                      </a:lnTo>
                      <a:lnTo>
                        <a:pt x="69" y="1054"/>
                      </a:lnTo>
                      <a:lnTo>
                        <a:pt x="88" y="1049"/>
                      </a:lnTo>
                      <a:lnTo>
                        <a:pt x="108" y="1044"/>
                      </a:lnTo>
                      <a:lnTo>
                        <a:pt x="129" y="1037"/>
                      </a:lnTo>
                      <a:lnTo>
                        <a:pt x="152" y="1029"/>
                      </a:lnTo>
                      <a:lnTo>
                        <a:pt x="175" y="1018"/>
                      </a:lnTo>
                      <a:lnTo>
                        <a:pt x="198" y="1007"/>
                      </a:lnTo>
                      <a:lnTo>
                        <a:pt x="222" y="994"/>
                      </a:lnTo>
                      <a:lnTo>
                        <a:pt x="244" y="979"/>
                      </a:lnTo>
                      <a:lnTo>
                        <a:pt x="267" y="962"/>
                      </a:lnTo>
                      <a:lnTo>
                        <a:pt x="267" y="2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398" name="Freeform 862"/>
                <p:cNvSpPr>
                  <a:spLocks/>
                </p:cNvSpPr>
                <p:nvPr/>
              </p:nvSpPr>
              <p:spPr bwMode="auto">
                <a:xfrm>
                  <a:off x="4800" y="1567"/>
                  <a:ext cx="33" cy="128"/>
                </a:xfrm>
                <a:custGeom>
                  <a:avLst/>
                  <a:gdLst>
                    <a:gd name="T0" fmla="*/ 0 w 228"/>
                    <a:gd name="T1" fmla="*/ 0 h 898"/>
                    <a:gd name="T2" fmla="*/ 0 w 228"/>
                    <a:gd name="T3" fmla="*/ 0 h 898"/>
                    <a:gd name="T4" fmla="*/ 0 w 228"/>
                    <a:gd name="T5" fmla="*/ 0 h 898"/>
                    <a:gd name="T6" fmla="*/ 0 w 228"/>
                    <a:gd name="T7" fmla="*/ 0 h 898"/>
                    <a:gd name="T8" fmla="*/ 0 w 228"/>
                    <a:gd name="T9" fmla="*/ 0 h 898"/>
                    <a:gd name="T10" fmla="*/ 0 w 228"/>
                    <a:gd name="T11" fmla="*/ 0 h 898"/>
                    <a:gd name="T12" fmla="*/ 0 w 228"/>
                    <a:gd name="T13" fmla="*/ 0 h 898"/>
                    <a:gd name="T14" fmla="*/ 0 w 228"/>
                    <a:gd name="T15" fmla="*/ 0 h 898"/>
                    <a:gd name="T16" fmla="*/ 0 w 228"/>
                    <a:gd name="T17" fmla="*/ 0 h 898"/>
                    <a:gd name="T18" fmla="*/ 0 w 228"/>
                    <a:gd name="T19" fmla="*/ 0 h 898"/>
                    <a:gd name="T20" fmla="*/ 0 w 228"/>
                    <a:gd name="T21" fmla="*/ 0 h 898"/>
                    <a:gd name="T22" fmla="*/ 0 w 228"/>
                    <a:gd name="T23" fmla="*/ 0 h 898"/>
                    <a:gd name="T24" fmla="*/ 0 w 228"/>
                    <a:gd name="T25" fmla="*/ 0 h 898"/>
                    <a:gd name="T26" fmla="*/ 0 w 228"/>
                    <a:gd name="T27" fmla="*/ 0 h 898"/>
                    <a:gd name="T28" fmla="*/ 0 w 228"/>
                    <a:gd name="T29" fmla="*/ 0 h 898"/>
                    <a:gd name="T30" fmla="*/ 0 w 228"/>
                    <a:gd name="T31" fmla="*/ 0 h 898"/>
                    <a:gd name="T32" fmla="*/ 0 w 228"/>
                    <a:gd name="T33" fmla="*/ 0 h 898"/>
                    <a:gd name="T34" fmla="*/ 0 w 228"/>
                    <a:gd name="T35" fmla="*/ 0 h 898"/>
                    <a:gd name="T36" fmla="*/ 0 w 228"/>
                    <a:gd name="T37" fmla="*/ 0 h 898"/>
                    <a:gd name="T38" fmla="*/ 0 w 228"/>
                    <a:gd name="T39" fmla="*/ 0 h 898"/>
                    <a:gd name="T40" fmla="*/ 0 w 228"/>
                    <a:gd name="T41" fmla="*/ 0 h 898"/>
                    <a:gd name="T42" fmla="*/ 0 w 228"/>
                    <a:gd name="T43" fmla="*/ 0 h 898"/>
                    <a:gd name="T44" fmla="*/ 0 w 228"/>
                    <a:gd name="T45" fmla="*/ 0 h 898"/>
                    <a:gd name="T46" fmla="*/ 0 w 228"/>
                    <a:gd name="T47" fmla="*/ 0 h 898"/>
                    <a:gd name="T48" fmla="*/ 0 w 228"/>
                    <a:gd name="T49" fmla="*/ 0 h 898"/>
                    <a:gd name="T50" fmla="*/ 0 w 228"/>
                    <a:gd name="T51" fmla="*/ 0 h 898"/>
                    <a:gd name="T52" fmla="*/ 0 w 228"/>
                    <a:gd name="T53" fmla="*/ 0 h 898"/>
                    <a:gd name="T54" fmla="*/ 0 w 228"/>
                    <a:gd name="T55" fmla="*/ 0 h 898"/>
                    <a:gd name="T56" fmla="*/ 0 w 228"/>
                    <a:gd name="T57" fmla="*/ 0 h 898"/>
                    <a:gd name="T58" fmla="*/ 0 w 228"/>
                    <a:gd name="T59" fmla="*/ 0 h 898"/>
                    <a:gd name="T60" fmla="*/ 0 w 228"/>
                    <a:gd name="T61" fmla="*/ 0 h 898"/>
                    <a:gd name="T62" fmla="*/ 0 w 228"/>
                    <a:gd name="T63" fmla="*/ 0 h 898"/>
                    <a:gd name="T64" fmla="*/ 0 w 228"/>
                    <a:gd name="T65" fmla="*/ 0 h 898"/>
                    <a:gd name="T66" fmla="*/ 0 w 228"/>
                    <a:gd name="T67" fmla="*/ 0 h 898"/>
                    <a:gd name="T68" fmla="*/ 0 w 228"/>
                    <a:gd name="T69" fmla="*/ 0 h 898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228"/>
                    <a:gd name="T106" fmla="*/ 0 h 898"/>
                    <a:gd name="T107" fmla="*/ 228 w 228"/>
                    <a:gd name="T108" fmla="*/ 898 h 898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228" h="898">
                      <a:moveTo>
                        <a:pt x="228" y="21"/>
                      </a:moveTo>
                      <a:lnTo>
                        <a:pt x="227" y="20"/>
                      </a:lnTo>
                      <a:lnTo>
                        <a:pt x="224" y="19"/>
                      </a:lnTo>
                      <a:lnTo>
                        <a:pt x="217" y="17"/>
                      </a:lnTo>
                      <a:lnTo>
                        <a:pt x="209" y="13"/>
                      </a:lnTo>
                      <a:lnTo>
                        <a:pt x="199" y="10"/>
                      </a:lnTo>
                      <a:lnTo>
                        <a:pt x="186" y="6"/>
                      </a:lnTo>
                      <a:lnTo>
                        <a:pt x="172" y="4"/>
                      </a:lnTo>
                      <a:lnTo>
                        <a:pt x="157" y="2"/>
                      </a:lnTo>
                      <a:lnTo>
                        <a:pt x="140" y="0"/>
                      </a:lnTo>
                      <a:lnTo>
                        <a:pt x="122" y="0"/>
                      </a:lnTo>
                      <a:lnTo>
                        <a:pt x="104" y="2"/>
                      </a:lnTo>
                      <a:lnTo>
                        <a:pt x="83" y="5"/>
                      </a:lnTo>
                      <a:lnTo>
                        <a:pt x="64" y="11"/>
                      </a:lnTo>
                      <a:lnTo>
                        <a:pt x="42" y="19"/>
                      </a:lnTo>
                      <a:lnTo>
                        <a:pt x="21" y="29"/>
                      </a:lnTo>
                      <a:lnTo>
                        <a:pt x="0" y="43"/>
                      </a:lnTo>
                      <a:lnTo>
                        <a:pt x="0" y="898"/>
                      </a:lnTo>
                      <a:lnTo>
                        <a:pt x="1" y="898"/>
                      </a:lnTo>
                      <a:lnTo>
                        <a:pt x="5" y="898"/>
                      </a:lnTo>
                      <a:lnTo>
                        <a:pt x="12" y="897"/>
                      </a:lnTo>
                      <a:lnTo>
                        <a:pt x="21" y="896"/>
                      </a:lnTo>
                      <a:lnTo>
                        <a:pt x="32" y="894"/>
                      </a:lnTo>
                      <a:lnTo>
                        <a:pt x="45" y="892"/>
                      </a:lnTo>
                      <a:lnTo>
                        <a:pt x="59" y="889"/>
                      </a:lnTo>
                      <a:lnTo>
                        <a:pt x="75" y="884"/>
                      </a:lnTo>
                      <a:lnTo>
                        <a:pt x="92" y="879"/>
                      </a:lnTo>
                      <a:lnTo>
                        <a:pt x="111" y="874"/>
                      </a:lnTo>
                      <a:lnTo>
                        <a:pt x="130" y="867"/>
                      </a:lnTo>
                      <a:lnTo>
                        <a:pt x="149" y="858"/>
                      </a:lnTo>
                      <a:lnTo>
                        <a:pt x="169" y="848"/>
                      </a:lnTo>
                      <a:lnTo>
                        <a:pt x="190" y="837"/>
                      </a:lnTo>
                      <a:lnTo>
                        <a:pt x="209" y="824"/>
                      </a:lnTo>
                      <a:lnTo>
                        <a:pt x="228" y="809"/>
                      </a:lnTo>
                      <a:lnTo>
                        <a:pt x="228" y="21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399" name="Freeform 863"/>
                <p:cNvSpPr>
                  <a:spLocks/>
                </p:cNvSpPr>
                <p:nvPr/>
              </p:nvSpPr>
              <p:spPr bwMode="auto">
                <a:xfrm>
                  <a:off x="4801" y="1568"/>
                  <a:ext cx="27" cy="104"/>
                </a:xfrm>
                <a:custGeom>
                  <a:avLst/>
                  <a:gdLst>
                    <a:gd name="T0" fmla="*/ 0 w 192"/>
                    <a:gd name="T1" fmla="*/ 0 h 729"/>
                    <a:gd name="T2" fmla="*/ 0 w 192"/>
                    <a:gd name="T3" fmla="*/ 0 h 729"/>
                    <a:gd name="T4" fmla="*/ 0 w 192"/>
                    <a:gd name="T5" fmla="*/ 0 h 729"/>
                    <a:gd name="T6" fmla="*/ 0 w 192"/>
                    <a:gd name="T7" fmla="*/ 0 h 729"/>
                    <a:gd name="T8" fmla="*/ 0 w 192"/>
                    <a:gd name="T9" fmla="*/ 0 h 729"/>
                    <a:gd name="T10" fmla="*/ 0 w 192"/>
                    <a:gd name="T11" fmla="*/ 0 h 729"/>
                    <a:gd name="T12" fmla="*/ 0 w 192"/>
                    <a:gd name="T13" fmla="*/ 0 h 729"/>
                    <a:gd name="T14" fmla="*/ 0 w 192"/>
                    <a:gd name="T15" fmla="*/ 0 h 729"/>
                    <a:gd name="T16" fmla="*/ 0 w 192"/>
                    <a:gd name="T17" fmla="*/ 0 h 729"/>
                    <a:gd name="T18" fmla="*/ 0 w 192"/>
                    <a:gd name="T19" fmla="*/ 0 h 729"/>
                    <a:gd name="T20" fmla="*/ 0 w 192"/>
                    <a:gd name="T21" fmla="*/ 0 h 729"/>
                    <a:gd name="T22" fmla="*/ 0 w 192"/>
                    <a:gd name="T23" fmla="*/ 0 h 729"/>
                    <a:gd name="T24" fmla="*/ 0 w 192"/>
                    <a:gd name="T25" fmla="*/ 0 h 729"/>
                    <a:gd name="T26" fmla="*/ 0 w 192"/>
                    <a:gd name="T27" fmla="*/ 0 h 729"/>
                    <a:gd name="T28" fmla="*/ 0 w 192"/>
                    <a:gd name="T29" fmla="*/ 0 h 729"/>
                    <a:gd name="T30" fmla="*/ 0 w 192"/>
                    <a:gd name="T31" fmla="*/ 0 h 729"/>
                    <a:gd name="T32" fmla="*/ 0 w 192"/>
                    <a:gd name="T33" fmla="*/ 0 h 729"/>
                    <a:gd name="T34" fmla="*/ 0 w 192"/>
                    <a:gd name="T35" fmla="*/ 0 h 729"/>
                    <a:gd name="T36" fmla="*/ 0 w 192"/>
                    <a:gd name="T37" fmla="*/ 0 h 729"/>
                    <a:gd name="T38" fmla="*/ 0 w 192"/>
                    <a:gd name="T39" fmla="*/ 0 h 729"/>
                    <a:gd name="T40" fmla="*/ 0 w 192"/>
                    <a:gd name="T41" fmla="*/ 0 h 729"/>
                    <a:gd name="T42" fmla="*/ 0 w 192"/>
                    <a:gd name="T43" fmla="*/ 0 h 729"/>
                    <a:gd name="T44" fmla="*/ 0 w 192"/>
                    <a:gd name="T45" fmla="*/ 0 h 729"/>
                    <a:gd name="T46" fmla="*/ 0 w 192"/>
                    <a:gd name="T47" fmla="*/ 0 h 729"/>
                    <a:gd name="T48" fmla="*/ 0 w 192"/>
                    <a:gd name="T49" fmla="*/ 0 h 729"/>
                    <a:gd name="T50" fmla="*/ 0 w 192"/>
                    <a:gd name="T51" fmla="*/ 0 h 729"/>
                    <a:gd name="T52" fmla="*/ 0 w 192"/>
                    <a:gd name="T53" fmla="*/ 0 h 729"/>
                    <a:gd name="T54" fmla="*/ 0 w 192"/>
                    <a:gd name="T55" fmla="*/ 0 h 729"/>
                    <a:gd name="T56" fmla="*/ 0 w 192"/>
                    <a:gd name="T57" fmla="*/ 0 h 729"/>
                    <a:gd name="T58" fmla="*/ 0 w 192"/>
                    <a:gd name="T59" fmla="*/ 0 h 729"/>
                    <a:gd name="T60" fmla="*/ 0 w 192"/>
                    <a:gd name="T61" fmla="*/ 0 h 729"/>
                    <a:gd name="T62" fmla="*/ 0 w 192"/>
                    <a:gd name="T63" fmla="*/ 0 h 729"/>
                    <a:gd name="T64" fmla="*/ 0 w 192"/>
                    <a:gd name="T65" fmla="*/ 0 h 729"/>
                    <a:gd name="T66" fmla="*/ 0 w 192"/>
                    <a:gd name="T67" fmla="*/ 0 h 729"/>
                    <a:gd name="T68" fmla="*/ 0 w 192"/>
                    <a:gd name="T69" fmla="*/ 0 h 729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192"/>
                    <a:gd name="T106" fmla="*/ 0 h 729"/>
                    <a:gd name="T107" fmla="*/ 192 w 192"/>
                    <a:gd name="T108" fmla="*/ 729 h 729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192" h="729">
                      <a:moveTo>
                        <a:pt x="192" y="17"/>
                      </a:moveTo>
                      <a:lnTo>
                        <a:pt x="191" y="17"/>
                      </a:lnTo>
                      <a:lnTo>
                        <a:pt x="187" y="15"/>
                      </a:lnTo>
                      <a:lnTo>
                        <a:pt x="183" y="12"/>
                      </a:lnTo>
                      <a:lnTo>
                        <a:pt x="176" y="10"/>
                      </a:lnTo>
                      <a:lnTo>
                        <a:pt x="167" y="8"/>
                      </a:lnTo>
                      <a:lnTo>
                        <a:pt x="156" y="4"/>
                      </a:lnTo>
                      <a:lnTo>
                        <a:pt x="145" y="2"/>
                      </a:lnTo>
                      <a:lnTo>
                        <a:pt x="132" y="0"/>
                      </a:lnTo>
                      <a:lnTo>
                        <a:pt x="117" y="0"/>
                      </a:lnTo>
                      <a:lnTo>
                        <a:pt x="102" y="0"/>
                      </a:lnTo>
                      <a:lnTo>
                        <a:pt x="86" y="1"/>
                      </a:lnTo>
                      <a:lnTo>
                        <a:pt x="70" y="3"/>
                      </a:lnTo>
                      <a:lnTo>
                        <a:pt x="53" y="8"/>
                      </a:lnTo>
                      <a:lnTo>
                        <a:pt x="35" y="15"/>
                      </a:lnTo>
                      <a:lnTo>
                        <a:pt x="18" y="24"/>
                      </a:lnTo>
                      <a:lnTo>
                        <a:pt x="0" y="35"/>
                      </a:lnTo>
                      <a:lnTo>
                        <a:pt x="0" y="729"/>
                      </a:lnTo>
                      <a:lnTo>
                        <a:pt x="1" y="729"/>
                      </a:lnTo>
                      <a:lnTo>
                        <a:pt x="4" y="729"/>
                      </a:lnTo>
                      <a:lnTo>
                        <a:pt x="10" y="728"/>
                      </a:lnTo>
                      <a:lnTo>
                        <a:pt x="18" y="727"/>
                      </a:lnTo>
                      <a:lnTo>
                        <a:pt x="27" y="726"/>
                      </a:lnTo>
                      <a:lnTo>
                        <a:pt x="37" y="725"/>
                      </a:lnTo>
                      <a:lnTo>
                        <a:pt x="50" y="721"/>
                      </a:lnTo>
                      <a:lnTo>
                        <a:pt x="64" y="719"/>
                      </a:lnTo>
                      <a:lnTo>
                        <a:pt x="77" y="714"/>
                      </a:lnTo>
                      <a:lnTo>
                        <a:pt x="92" y="710"/>
                      </a:lnTo>
                      <a:lnTo>
                        <a:pt x="108" y="704"/>
                      </a:lnTo>
                      <a:lnTo>
                        <a:pt x="125" y="697"/>
                      </a:lnTo>
                      <a:lnTo>
                        <a:pt x="141" y="689"/>
                      </a:lnTo>
                      <a:lnTo>
                        <a:pt x="159" y="680"/>
                      </a:lnTo>
                      <a:lnTo>
                        <a:pt x="176" y="668"/>
                      </a:lnTo>
                      <a:lnTo>
                        <a:pt x="192" y="657"/>
                      </a:lnTo>
                      <a:lnTo>
                        <a:pt x="192" y="17"/>
                      </a:lnTo>
                      <a:close/>
                    </a:path>
                  </a:pathLst>
                </a:custGeom>
                <a:solidFill>
                  <a:srgbClr val="DDDD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400" name="Freeform 864"/>
                <p:cNvSpPr>
                  <a:spLocks/>
                </p:cNvSpPr>
                <p:nvPr/>
              </p:nvSpPr>
              <p:spPr bwMode="auto">
                <a:xfrm>
                  <a:off x="4802" y="1569"/>
                  <a:ext cx="22" cy="81"/>
                </a:xfrm>
                <a:custGeom>
                  <a:avLst/>
                  <a:gdLst>
                    <a:gd name="T0" fmla="*/ 0 w 156"/>
                    <a:gd name="T1" fmla="*/ 0 h 564"/>
                    <a:gd name="T2" fmla="*/ 0 w 156"/>
                    <a:gd name="T3" fmla="*/ 0 h 564"/>
                    <a:gd name="T4" fmla="*/ 0 w 156"/>
                    <a:gd name="T5" fmla="*/ 0 h 564"/>
                    <a:gd name="T6" fmla="*/ 0 w 156"/>
                    <a:gd name="T7" fmla="*/ 0 h 564"/>
                    <a:gd name="T8" fmla="*/ 0 w 156"/>
                    <a:gd name="T9" fmla="*/ 0 h 564"/>
                    <a:gd name="T10" fmla="*/ 0 w 156"/>
                    <a:gd name="T11" fmla="*/ 0 h 564"/>
                    <a:gd name="T12" fmla="*/ 0 w 156"/>
                    <a:gd name="T13" fmla="*/ 0 h 564"/>
                    <a:gd name="T14" fmla="*/ 0 w 156"/>
                    <a:gd name="T15" fmla="*/ 0 h 564"/>
                    <a:gd name="T16" fmla="*/ 0 w 156"/>
                    <a:gd name="T17" fmla="*/ 0 h 564"/>
                    <a:gd name="T18" fmla="*/ 0 w 156"/>
                    <a:gd name="T19" fmla="*/ 0 h 564"/>
                    <a:gd name="T20" fmla="*/ 0 w 156"/>
                    <a:gd name="T21" fmla="*/ 0 h 564"/>
                    <a:gd name="T22" fmla="*/ 0 w 156"/>
                    <a:gd name="T23" fmla="*/ 0 h 564"/>
                    <a:gd name="T24" fmla="*/ 0 w 156"/>
                    <a:gd name="T25" fmla="*/ 0 h 564"/>
                    <a:gd name="T26" fmla="*/ 0 w 156"/>
                    <a:gd name="T27" fmla="*/ 0 h 564"/>
                    <a:gd name="T28" fmla="*/ 0 w 156"/>
                    <a:gd name="T29" fmla="*/ 0 h 564"/>
                    <a:gd name="T30" fmla="*/ 0 w 156"/>
                    <a:gd name="T31" fmla="*/ 0 h 564"/>
                    <a:gd name="T32" fmla="*/ 0 w 156"/>
                    <a:gd name="T33" fmla="*/ 0 h 564"/>
                    <a:gd name="T34" fmla="*/ 0 w 156"/>
                    <a:gd name="T35" fmla="*/ 0 h 564"/>
                    <a:gd name="T36" fmla="*/ 0 w 156"/>
                    <a:gd name="T37" fmla="*/ 0 h 564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56"/>
                    <a:gd name="T58" fmla="*/ 0 h 564"/>
                    <a:gd name="T59" fmla="*/ 156 w 156"/>
                    <a:gd name="T60" fmla="*/ 564 h 564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56" h="564">
                      <a:moveTo>
                        <a:pt x="156" y="15"/>
                      </a:moveTo>
                      <a:lnTo>
                        <a:pt x="153" y="14"/>
                      </a:lnTo>
                      <a:lnTo>
                        <a:pt x="142" y="9"/>
                      </a:lnTo>
                      <a:lnTo>
                        <a:pt x="127" y="4"/>
                      </a:lnTo>
                      <a:lnTo>
                        <a:pt x="108" y="1"/>
                      </a:lnTo>
                      <a:lnTo>
                        <a:pt x="84" y="0"/>
                      </a:lnTo>
                      <a:lnTo>
                        <a:pt x="58" y="3"/>
                      </a:lnTo>
                      <a:lnTo>
                        <a:pt x="29" y="12"/>
                      </a:lnTo>
                      <a:lnTo>
                        <a:pt x="0" y="28"/>
                      </a:lnTo>
                      <a:lnTo>
                        <a:pt x="0" y="564"/>
                      </a:lnTo>
                      <a:lnTo>
                        <a:pt x="4" y="564"/>
                      </a:lnTo>
                      <a:lnTo>
                        <a:pt x="15" y="563"/>
                      </a:lnTo>
                      <a:lnTo>
                        <a:pt x="31" y="560"/>
                      </a:lnTo>
                      <a:lnTo>
                        <a:pt x="52" y="555"/>
                      </a:lnTo>
                      <a:lnTo>
                        <a:pt x="76" y="548"/>
                      </a:lnTo>
                      <a:lnTo>
                        <a:pt x="102" y="537"/>
                      </a:lnTo>
                      <a:lnTo>
                        <a:pt x="128" y="524"/>
                      </a:lnTo>
                      <a:lnTo>
                        <a:pt x="156" y="505"/>
                      </a:lnTo>
                      <a:lnTo>
                        <a:pt x="156" y="15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401" name="Freeform 865"/>
                <p:cNvSpPr>
                  <a:spLocks/>
                </p:cNvSpPr>
                <p:nvPr/>
              </p:nvSpPr>
              <p:spPr bwMode="auto">
                <a:xfrm>
                  <a:off x="4803" y="1571"/>
                  <a:ext cx="17" cy="56"/>
                </a:xfrm>
                <a:custGeom>
                  <a:avLst/>
                  <a:gdLst>
                    <a:gd name="T0" fmla="*/ 0 w 117"/>
                    <a:gd name="T1" fmla="*/ 0 h 396"/>
                    <a:gd name="T2" fmla="*/ 0 w 117"/>
                    <a:gd name="T3" fmla="*/ 0 h 396"/>
                    <a:gd name="T4" fmla="*/ 0 w 117"/>
                    <a:gd name="T5" fmla="*/ 0 h 396"/>
                    <a:gd name="T6" fmla="*/ 0 w 117"/>
                    <a:gd name="T7" fmla="*/ 0 h 396"/>
                    <a:gd name="T8" fmla="*/ 0 w 117"/>
                    <a:gd name="T9" fmla="*/ 0 h 396"/>
                    <a:gd name="T10" fmla="*/ 0 w 117"/>
                    <a:gd name="T11" fmla="*/ 0 h 396"/>
                    <a:gd name="T12" fmla="*/ 0 w 117"/>
                    <a:gd name="T13" fmla="*/ 0 h 396"/>
                    <a:gd name="T14" fmla="*/ 0 w 117"/>
                    <a:gd name="T15" fmla="*/ 0 h 396"/>
                    <a:gd name="T16" fmla="*/ 0 w 117"/>
                    <a:gd name="T17" fmla="*/ 0 h 396"/>
                    <a:gd name="T18" fmla="*/ 0 w 117"/>
                    <a:gd name="T19" fmla="*/ 0 h 396"/>
                    <a:gd name="T20" fmla="*/ 0 w 117"/>
                    <a:gd name="T21" fmla="*/ 0 h 396"/>
                    <a:gd name="T22" fmla="*/ 0 w 117"/>
                    <a:gd name="T23" fmla="*/ 0 h 396"/>
                    <a:gd name="T24" fmla="*/ 0 w 117"/>
                    <a:gd name="T25" fmla="*/ 0 h 396"/>
                    <a:gd name="T26" fmla="*/ 0 w 117"/>
                    <a:gd name="T27" fmla="*/ 0 h 396"/>
                    <a:gd name="T28" fmla="*/ 0 w 117"/>
                    <a:gd name="T29" fmla="*/ 0 h 396"/>
                    <a:gd name="T30" fmla="*/ 0 w 117"/>
                    <a:gd name="T31" fmla="*/ 0 h 396"/>
                    <a:gd name="T32" fmla="*/ 0 w 117"/>
                    <a:gd name="T33" fmla="*/ 0 h 396"/>
                    <a:gd name="T34" fmla="*/ 0 w 117"/>
                    <a:gd name="T35" fmla="*/ 0 h 396"/>
                    <a:gd name="T36" fmla="*/ 0 w 117"/>
                    <a:gd name="T37" fmla="*/ 0 h 39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17"/>
                    <a:gd name="T58" fmla="*/ 0 h 396"/>
                    <a:gd name="T59" fmla="*/ 117 w 117"/>
                    <a:gd name="T60" fmla="*/ 396 h 396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17" h="396">
                      <a:moveTo>
                        <a:pt x="117" y="10"/>
                      </a:moveTo>
                      <a:lnTo>
                        <a:pt x="115" y="9"/>
                      </a:lnTo>
                      <a:lnTo>
                        <a:pt x="107" y="6"/>
                      </a:lnTo>
                      <a:lnTo>
                        <a:pt x="95" y="2"/>
                      </a:lnTo>
                      <a:lnTo>
                        <a:pt x="80" y="0"/>
                      </a:lnTo>
                      <a:lnTo>
                        <a:pt x="63" y="0"/>
                      </a:lnTo>
                      <a:lnTo>
                        <a:pt x="43" y="2"/>
                      </a:lnTo>
                      <a:lnTo>
                        <a:pt x="22" y="9"/>
                      </a:lnTo>
                      <a:lnTo>
                        <a:pt x="0" y="22"/>
                      </a:lnTo>
                      <a:lnTo>
                        <a:pt x="0" y="396"/>
                      </a:lnTo>
                      <a:lnTo>
                        <a:pt x="3" y="396"/>
                      </a:lnTo>
                      <a:lnTo>
                        <a:pt x="11" y="395"/>
                      </a:lnTo>
                      <a:lnTo>
                        <a:pt x="23" y="393"/>
                      </a:lnTo>
                      <a:lnTo>
                        <a:pt x="39" y="389"/>
                      </a:lnTo>
                      <a:lnTo>
                        <a:pt x="58" y="385"/>
                      </a:lnTo>
                      <a:lnTo>
                        <a:pt x="77" y="377"/>
                      </a:lnTo>
                      <a:lnTo>
                        <a:pt x="96" y="365"/>
                      </a:lnTo>
                      <a:lnTo>
                        <a:pt x="117" y="351"/>
                      </a:lnTo>
                      <a:lnTo>
                        <a:pt x="117" y="10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402" name="Freeform 866"/>
                <p:cNvSpPr>
                  <a:spLocks/>
                </p:cNvSpPr>
                <p:nvPr/>
              </p:nvSpPr>
              <p:spPr bwMode="auto">
                <a:xfrm>
                  <a:off x="4804" y="1572"/>
                  <a:ext cx="11" cy="33"/>
                </a:xfrm>
                <a:custGeom>
                  <a:avLst/>
                  <a:gdLst>
                    <a:gd name="T0" fmla="*/ 0 w 80"/>
                    <a:gd name="T1" fmla="*/ 0 h 230"/>
                    <a:gd name="T2" fmla="*/ 0 w 80"/>
                    <a:gd name="T3" fmla="*/ 0 h 230"/>
                    <a:gd name="T4" fmla="*/ 0 w 80"/>
                    <a:gd name="T5" fmla="*/ 0 h 230"/>
                    <a:gd name="T6" fmla="*/ 0 w 80"/>
                    <a:gd name="T7" fmla="*/ 0 h 230"/>
                    <a:gd name="T8" fmla="*/ 0 w 80"/>
                    <a:gd name="T9" fmla="*/ 0 h 230"/>
                    <a:gd name="T10" fmla="*/ 0 w 80"/>
                    <a:gd name="T11" fmla="*/ 0 h 230"/>
                    <a:gd name="T12" fmla="*/ 0 w 80"/>
                    <a:gd name="T13" fmla="*/ 0 h 230"/>
                    <a:gd name="T14" fmla="*/ 0 w 80"/>
                    <a:gd name="T15" fmla="*/ 0 h 230"/>
                    <a:gd name="T16" fmla="*/ 0 w 80"/>
                    <a:gd name="T17" fmla="*/ 0 h 230"/>
                    <a:gd name="T18" fmla="*/ 0 w 80"/>
                    <a:gd name="T19" fmla="*/ 0 h 230"/>
                    <a:gd name="T20" fmla="*/ 0 w 80"/>
                    <a:gd name="T21" fmla="*/ 0 h 230"/>
                    <a:gd name="T22" fmla="*/ 0 w 80"/>
                    <a:gd name="T23" fmla="*/ 0 h 230"/>
                    <a:gd name="T24" fmla="*/ 0 w 80"/>
                    <a:gd name="T25" fmla="*/ 0 h 230"/>
                    <a:gd name="T26" fmla="*/ 0 w 80"/>
                    <a:gd name="T27" fmla="*/ 0 h 230"/>
                    <a:gd name="T28" fmla="*/ 0 w 80"/>
                    <a:gd name="T29" fmla="*/ 0 h 230"/>
                    <a:gd name="T30" fmla="*/ 0 w 80"/>
                    <a:gd name="T31" fmla="*/ 0 h 230"/>
                    <a:gd name="T32" fmla="*/ 0 w 80"/>
                    <a:gd name="T33" fmla="*/ 0 h 230"/>
                    <a:gd name="T34" fmla="*/ 0 w 80"/>
                    <a:gd name="T35" fmla="*/ 0 h 230"/>
                    <a:gd name="T36" fmla="*/ 0 w 80"/>
                    <a:gd name="T37" fmla="*/ 0 h 230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80"/>
                    <a:gd name="T58" fmla="*/ 0 h 230"/>
                    <a:gd name="T59" fmla="*/ 80 w 80"/>
                    <a:gd name="T60" fmla="*/ 230 h 230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80" h="230">
                      <a:moveTo>
                        <a:pt x="80" y="7"/>
                      </a:moveTo>
                      <a:lnTo>
                        <a:pt x="78" y="6"/>
                      </a:lnTo>
                      <a:lnTo>
                        <a:pt x="73" y="5"/>
                      </a:lnTo>
                      <a:lnTo>
                        <a:pt x="65" y="2"/>
                      </a:lnTo>
                      <a:lnTo>
                        <a:pt x="55" y="0"/>
                      </a:lnTo>
                      <a:lnTo>
                        <a:pt x="44" y="0"/>
                      </a:lnTo>
                      <a:lnTo>
                        <a:pt x="30" y="1"/>
                      </a:lnTo>
                      <a:lnTo>
                        <a:pt x="15" y="7"/>
                      </a:lnTo>
                      <a:lnTo>
                        <a:pt x="0" y="15"/>
                      </a:lnTo>
                      <a:lnTo>
                        <a:pt x="0" y="230"/>
                      </a:lnTo>
                      <a:lnTo>
                        <a:pt x="3" y="230"/>
                      </a:lnTo>
                      <a:lnTo>
                        <a:pt x="7" y="229"/>
                      </a:lnTo>
                      <a:lnTo>
                        <a:pt x="16" y="228"/>
                      </a:lnTo>
                      <a:lnTo>
                        <a:pt x="27" y="225"/>
                      </a:lnTo>
                      <a:lnTo>
                        <a:pt x="39" y="222"/>
                      </a:lnTo>
                      <a:lnTo>
                        <a:pt x="53" y="216"/>
                      </a:lnTo>
                      <a:lnTo>
                        <a:pt x="67" y="208"/>
                      </a:lnTo>
                      <a:lnTo>
                        <a:pt x="80" y="199"/>
                      </a:lnTo>
                      <a:lnTo>
                        <a:pt x="80" y="7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403" name="Freeform 867"/>
                <p:cNvSpPr>
                  <a:spLocks/>
                </p:cNvSpPr>
                <p:nvPr/>
              </p:nvSpPr>
              <p:spPr bwMode="auto">
                <a:xfrm>
                  <a:off x="4942" y="1666"/>
                  <a:ext cx="16" cy="17"/>
                </a:xfrm>
                <a:custGeom>
                  <a:avLst/>
                  <a:gdLst>
                    <a:gd name="T0" fmla="*/ 0 w 117"/>
                    <a:gd name="T1" fmla="*/ 0 h 117"/>
                    <a:gd name="T2" fmla="*/ 0 w 117"/>
                    <a:gd name="T3" fmla="*/ 0 h 117"/>
                    <a:gd name="T4" fmla="*/ 0 w 117"/>
                    <a:gd name="T5" fmla="*/ 0 h 117"/>
                    <a:gd name="T6" fmla="*/ 0 w 117"/>
                    <a:gd name="T7" fmla="*/ 0 h 117"/>
                    <a:gd name="T8" fmla="*/ 0 w 117"/>
                    <a:gd name="T9" fmla="*/ 0 h 117"/>
                    <a:gd name="T10" fmla="*/ 0 w 117"/>
                    <a:gd name="T11" fmla="*/ 0 h 117"/>
                    <a:gd name="T12" fmla="*/ 0 w 117"/>
                    <a:gd name="T13" fmla="*/ 0 h 117"/>
                    <a:gd name="T14" fmla="*/ 0 w 117"/>
                    <a:gd name="T15" fmla="*/ 0 h 117"/>
                    <a:gd name="T16" fmla="*/ 0 w 117"/>
                    <a:gd name="T17" fmla="*/ 0 h 117"/>
                    <a:gd name="T18" fmla="*/ 0 w 117"/>
                    <a:gd name="T19" fmla="*/ 0 h 117"/>
                    <a:gd name="T20" fmla="*/ 0 w 117"/>
                    <a:gd name="T21" fmla="*/ 0 h 117"/>
                    <a:gd name="T22" fmla="*/ 0 w 117"/>
                    <a:gd name="T23" fmla="*/ 0 h 117"/>
                    <a:gd name="T24" fmla="*/ 0 w 117"/>
                    <a:gd name="T25" fmla="*/ 0 h 117"/>
                    <a:gd name="T26" fmla="*/ 0 w 117"/>
                    <a:gd name="T27" fmla="*/ 0 h 117"/>
                    <a:gd name="T28" fmla="*/ 0 w 117"/>
                    <a:gd name="T29" fmla="*/ 0 h 117"/>
                    <a:gd name="T30" fmla="*/ 0 w 117"/>
                    <a:gd name="T31" fmla="*/ 0 h 117"/>
                    <a:gd name="T32" fmla="*/ 0 w 117"/>
                    <a:gd name="T33" fmla="*/ 0 h 117"/>
                    <a:gd name="T34" fmla="*/ 0 w 117"/>
                    <a:gd name="T35" fmla="*/ 0 h 117"/>
                    <a:gd name="T36" fmla="*/ 0 w 117"/>
                    <a:gd name="T37" fmla="*/ 0 h 117"/>
                    <a:gd name="T38" fmla="*/ 0 w 117"/>
                    <a:gd name="T39" fmla="*/ 0 h 117"/>
                    <a:gd name="T40" fmla="*/ 0 w 117"/>
                    <a:gd name="T41" fmla="*/ 0 h 117"/>
                    <a:gd name="T42" fmla="*/ 0 w 117"/>
                    <a:gd name="T43" fmla="*/ 0 h 117"/>
                    <a:gd name="T44" fmla="*/ 0 w 117"/>
                    <a:gd name="T45" fmla="*/ 0 h 117"/>
                    <a:gd name="T46" fmla="*/ 0 w 117"/>
                    <a:gd name="T47" fmla="*/ 0 h 117"/>
                    <a:gd name="T48" fmla="*/ 0 w 117"/>
                    <a:gd name="T49" fmla="*/ 0 h 117"/>
                    <a:gd name="T50" fmla="*/ 0 w 117"/>
                    <a:gd name="T51" fmla="*/ 0 h 117"/>
                    <a:gd name="T52" fmla="*/ 0 w 117"/>
                    <a:gd name="T53" fmla="*/ 0 h 117"/>
                    <a:gd name="T54" fmla="*/ 0 w 117"/>
                    <a:gd name="T55" fmla="*/ 0 h 117"/>
                    <a:gd name="T56" fmla="*/ 0 w 117"/>
                    <a:gd name="T57" fmla="*/ 0 h 117"/>
                    <a:gd name="T58" fmla="*/ 0 w 117"/>
                    <a:gd name="T59" fmla="*/ 0 h 117"/>
                    <a:gd name="T60" fmla="*/ 0 w 117"/>
                    <a:gd name="T61" fmla="*/ 0 h 117"/>
                    <a:gd name="T62" fmla="*/ 0 w 117"/>
                    <a:gd name="T63" fmla="*/ 0 h 117"/>
                    <a:gd name="T64" fmla="*/ 0 w 117"/>
                    <a:gd name="T65" fmla="*/ 0 h 117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w 117"/>
                    <a:gd name="T100" fmla="*/ 0 h 117"/>
                    <a:gd name="T101" fmla="*/ 117 w 117"/>
                    <a:gd name="T102" fmla="*/ 117 h 117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T99" t="T100" r="T101" b="T102"/>
                  <a:pathLst>
                    <a:path w="117" h="117">
                      <a:moveTo>
                        <a:pt x="58" y="117"/>
                      </a:moveTo>
                      <a:lnTo>
                        <a:pt x="70" y="116"/>
                      </a:lnTo>
                      <a:lnTo>
                        <a:pt x="81" y="112"/>
                      </a:lnTo>
                      <a:lnTo>
                        <a:pt x="90" y="106"/>
                      </a:lnTo>
                      <a:lnTo>
                        <a:pt x="100" y="100"/>
                      </a:lnTo>
                      <a:lnTo>
                        <a:pt x="106" y="90"/>
                      </a:lnTo>
                      <a:lnTo>
                        <a:pt x="112" y="81"/>
                      </a:lnTo>
                      <a:lnTo>
                        <a:pt x="116" y="70"/>
                      </a:lnTo>
                      <a:lnTo>
                        <a:pt x="117" y="58"/>
                      </a:lnTo>
                      <a:lnTo>
                        <a:pt x="116" y="46"/>
                      </a:lnTo>
                      <a:lnTo>
                        <a:pt x="112" y="35"/>
                      </a:lnTo>
                      <a:lnTo>
                        <a:pt x="106" y="25"/>
                      </a:lnTo>
                      <a:lnTo>
                        <a:pt x="100" y="17"/>
                      </a:lnTo>
                      <a:lnTo>
                        <a:pt x="90" y="9"/>
                      </a:lnTo>
                      <a:lnTo>
                        <a:pt x="81" y="4"/>
                      </a:lnTo>
                      <a:lnTo>
                        <a:pt x="70" y="1"/>
                      </a:lnTo>
                      <a:lnTo>
                        <a:pt x="58" y="0"/>
                      </a:lnTo>
                      <a:lnTo>
                        <a:pt x="47" y="1"/>
                      </a:lnTo>
                      <a:lnTo>
                        <a:pt x="36" y="4"/>
                      </a:lnTo>
                      <a:lnTo>
                        <a:pt x="26" y="9"/>
                      </a:lnTo>
                      <a:lnTo>
                        <a:pt x="17" y="17"/>
                      </a:lnTo>
                      <a:lnTo>
                        <a:pt x="10" y="25"/>
                      </a:lnTo>
                      <a:lnTo>
                        <a:pt x="5" y="35"/>
                      </a:lnTo>
                      <a:lnTo>
                        <a:pt x="1" y="46"/>
                      </a:lnTo>
                      <a:lnTo>
                        <a:pt x="0" y="58"/>
                      </a:lnTo>
                      <a:lnTo>
                        <a:pt x="1" y="70"/>
                      </a:lnTo>
                      <a:lnTo>
                        <a:pt x="5" y="81"/>
                      </a:lnTo>
                      <a:lnTo>
                        <a:pt x="10" y="90"/>
                      </a:lnTo>
                      <a:lnTo>
                        <a:pt x="17" y="100"/>
                      </a:lnTo>
                      <a:lnTo>
                        <a:pt x="26" y="106"/>
                      </a:lnTo>
                      <a:lnTo>
                        <a:pt x="36" y="112"/>
                      </a:lnTo>
                      <a:lnTo>
                        <a:pt x="47" y="116"/>
                      </a:lnTo>
                      <a:lnTo>
                        <a:pt x="58" y="117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404" name="Freeform 868"/>
                <p:cNvSpPr>
                  <a:spLocks/>
                </p:cNvSpPr>
                <p:nvPr/>
              </p:nvSpPr>
              <p:spPr bwMode="auto">
                <a:xfrm>
                  <a:off x="4890" y="1666"/>
                  <a:ext cx="9" cy="9"/>
                </a:xfrm>
                <a:custGeom>
                  <a:avLst/>
                  <a:gdLst>
                    <a:gd name="T0" fmla="*/ 0 w 58"/>
                    <a:gd name="T1" fmla="*/ 0 h 59"/>
                    <a:gd name="T2" fmla="*/ 0 w 58"/>
                    <a:gd name="T3" fmla="*/ 0 h 59"/>
                    <a:gd name="T4" fmla="*/ 0 w 58"/>
                    <a:gd name="T5" fmla="*/ 0 h 59"/>
                    <a:gd name="T6" fmla="*/ 0 w 58"/>
                    <a:gd name="T7" fmla="*/ 0 h 59"/>
                    <a:gd name="T8" fmla="*/ 0 w 58"/>
                    <a:gd name="T9" fmla="*/ 0 h 59"/>
                    <a:gd name="T10" fmla="*/ 0 w 58"/>
                    <a:gd name="T11" fmla="*/ 0 h 59"/>
                    <a:gd name="T12" fmla="*/ 0 w 58"/>
                    <a:gd name="T13" fmla="*/ 0 h 59"/>
                    <a:gd name="T14" fmla="*/ 0 w 58"/>
                    <a:gd name="T15" fmla="*/ 0 h 59"/>
                    <a:gd name="T16" fmla="*/ 0 w 58"/>
                    <a:gd name="T17" fmla="*/ 0 h 59"/>
                    <a:gd name="T18" fmla="*/ 0 w 58"/>
                    <a:gd name="T19" fmla="*/ 0 h 59"/>
                    <a:gd name="T20" fmla="*/ 0 w 58"/>
                    <a:gd name="T21" fmla="*/ 0 h 59"/>
                    <a:gd name="T22" fmla="*/ 0 w 58"/>
                    <a:gd name="T23" fmla="*/ 0 h 59"/>
                    <a:gd name="T24" fmla="*/ 0 w 58"/>
                    <a:gd name="T25" fmla="*/ 0 h 59"/>
                    <a:gd name="T26" fmla="*/ 0 w 58"/>
                    <a:gd name="T27" fmla="*/ 0 h 59"/>
                    <a:gd name="T28" fmla="*/ 0 w 58"/>
                    <a:gd name="T29" fmla="*/ 0 h 59"/>
                    <a:gd name="T30" fmla="*/ 0 w 58"/>
                    <a:gd name="T31" fmla="*/ 0 h 59"/>
                    <a:gd name="T32" fmla="*/ 0 w 58"/>
                    <a:gd name="T33" fmla="*/ 0 h 59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58"/>
                    <a:gd name="T52" fmla="*/ 0 h 59"/>
                    <a:gd name="T53" fmla="*/ 58 w 58"/>
                    <a:gd name="T54" fmla="*/ 59 h 59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58" h="59">
                      <a:moveTo>
                        <a:pt x="29" y="59"/>
                      </a:moveTo>
                      <a:lnTo>
                        <a:pt x="40" y="56"/>
                      </a:lnTo>
                      <a:lnTo>
                        <a:pt x="50" y="49"/>
                      </a:lnTo>
                      <a:lnTo>
                        <a:pt x="56" y="40"/>
                      </a:lnTo>
                      <a:lnTo>
                        <a:pt x="58" y="29"/>
                      </a:lnTo>
                      <a:lnTo>
                        <a:pt x="56" y="17"/>
                      </a:lnTo>
                      <a:lnTo>
                        <a:pt x="50" y="8"/>
                      </a:lnTo>
                      <a:lnTo>
                        <a:pt x="40" y="2"/>
                      </a:lnTo>
                      <a:lnTo>
                        <a:pt x="29" y="0"/>
                      </a:lnTo>
                      <a:lnTo>
                        <a:pt x="17" y="2"/>
                      </a:lnTo>
                      <a:lnTo>
                        <a:pt x="8" y="8"/>
                      </a:lnTo>
                      <a:lnTo>
                        <a:pt x="2" y="17"/>
                      </a:lnTo>
                      <a:lnTo>
                        <a:pt x="0" y="29"/>
                      </a:lnTo>
                      <a:lnTo>
                        <a:pt x="2" y="40"/>
                      </a:lnTo>
                      <a:lnTo>
                        <a:pt x="8" y="49"/>
                      </a:lnTo>
                      <a:lnTo>
                        <a:pt x="17" y="56"/>
                      </a:lnTo>
                      <a:lnTo>
                        <a:pt x="29" y="5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405" name="Freeform 869"/>
                <p:cNvSpPr>
                  <a:spLocks/>
                </p:cNvSpPr>
                <p:nvPr/>
              </p:nvSpPr>
              <p:spPr bwMode="auto">
                <a:xfrm>
                  <a:off x="4905" y="1667"/>
                  <a:ext cx="8" cy="8"/>
                </a:xfrm>
                <a:custGeom>
                  <a:avLst/>
                  <a:gdLst>
                    <a:gd name="T0" fmla="*/ 0 w 58"/>
                    <a:gd name="T1" fmla="*/ 0 h 59"/>
                    <a:gd name="T2" fmla="*/ 0 w 58"/>
                    <a:gd name="T3" fmla="*/ 0 h 59"/>
                    <a:gd name="T4" fmla="*/ 0 w 58"/>
                    <a:gd name="T5" fmla="*/ 0 h 59"/>
                    <a:gd name="T6" fmla="*/ 0 w 58"/>
                    <a:gd name="T7" fmla="*/ 0 h 59"/>
                    <a:gd name="T8" fmla="*/ 0 w 58"/>
                    <a:gd name="T9" fmla="*/ 0 h 59"/>
                    <a:gd name="T10" fmla="*/ 0 w 58"/>
                    <a:gd name="T11" fmla="*/ 0 h 59"/>
                    <a:gd name="T12" fmla="*/ 0 w 58"/>
                    <a:gd name="T13" fmla="*/ 0 h 59"/>
                    <a:gd name="T14" fmla="*/ 0 w 58"/>
                    <a:gd name="T15" fmla="*/ 0 h 59"/>
                    <a:gd name="T16" fmla="*/ 0 w 58"/>
                    <a:gd name="T17" fmla="*/ 0 h 59"/>
                    <a:gd name="T18" fmla="*/ 0 w 58"/>
                    <a:gd name="T19" fmla="*/ 0 h 59"/>
                    <a:gd name="T20" fmla="*/ 0 w 58"/>
                    <a:gd name="T21" fmla="*/ 0 h 59"/>
                    <a:gd name="T22" fmla="*/ 0 w 58"/>
                    <a:gd name="T23" fmla="*/ 0 h 59"/>
                    <a:gd name="T24" fmla="*/ 0 w 58"/>
                    <a:gd name="T25" fmla="*/ 0 h 59"/>
                    <a:gd name="T26" fmla="*/ 0 w 58"/>
                    <a:gd name="T27" fmla="*/ 0 h 59"/>
                    <a:gd name="T28" fmla="*/ 0 w 58"/>
                    <a:gd name="T29" fmla="*/ 0 h 59"/>
                    <a:gd name="T30" fmla="*/ 0 w 58"/>
                    <a:gd name="T31" fmla="*/ 0 h 59"/>
                    <a:gd name="T32" fmla="*/ 0 w 58"/>
                    <a:gd name="T33" fmla="*/ 0 h 59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58"/>
                    <a:gd name="T52" fmla="*/ 0 h 59"/>
                    <a:gd name="T53" fmla="*/ 58 w 58"/>
                    <a:gd name="T54" fmla="*/ 59 h 59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58" h="59">
                      <a:moveTo>
                        <a:pt x="29" y="59"/>
                      </a:moveTo>
                      <a:lnTo>
                        <a:pt x="41" y="57"/>
                      </a:lnTo>
                      <a:lnTo>
                        <a:pt x="50" y="51"/>
                      </a:lnTo>
                      <a:lnTo>
                        <a:pt x="56" y="42"/>
                      </a:lnTo>
                      <a:lnTo>
                        <a:pt x="58" y="30"/>
                      </a:lnTo>
                      <a:lnTo>
                        <a:pt x="56" y="19"/>
                      </a:lnTo>
                      <a:lnTo>
                        <a:pt x="50" y="9"/>
                      </a:lnTo>
                      <a:lnTo>
                        <a:pt x="41" y="3"/>
                      </a:lnTo>
                      <a:lnTo>
                        <a:pt x="29" y="0"/>
                      </a:lnTo>
                      <a:lnTo>
                        <a:pt x="18" y="3"/>
                      </a:lnTo>
                      <a:lnTo>
                        <a:pt x="9" y="9"/>
                      </a:lnTo>
                      <a:lnTo>
                        <a:pt x="2" y="19"/>
                      </a:lnTo>
                      <a:lnTo>
                        <a:pt x="0" y="30"/>
                      </a:lnTo>
                      <a:lnTo>
                        <a:pt x="2" y="42"/>
                      </a:lnTo>
                      <a:lnTo>
                        <a:pt x="9" y="51"/>
                      </a:lnTo>
                      <a:lnTo>
                        <a:pt x="18" y="57"/>
                      </a:lnTo>
                      <a:lnTo>
                        <a:pt x="29" y="5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406" name="Freeform 870"/>
                <p:cNvSpPr>
                  <a:spLocks/>
                </p:cNvSpPr>
                <p:nvPr/>
              </p:nvSpPr>
              <p:spPr bwMode="auto">
                <a:xfrm>
                  <a:off x="4849" y="1552"/>
                  <a:ext cx="23" cy="114"/>
                </a:xfrm>
                <a:custGeom>
                  <a:avLst/>
                  <a:gdLst>
                    <a:gd name="T0" fmla="*/ 0 w 166"/>
                    <a:gd name="T1" fmla="*/ 0 h 800"/>
                    <a:gd name="T2" fmla="*/ 0 w 166"/>
                    <a:gd name="T3" fmla="*/ 0 h 800"/>
                    <a:gd name="T4" fmla="*/ 0 w 166"/>
                    <a:gd name="T5" fmla="*/ 0 h 800"/>
                    <a:gd name="T6" fmla="*/ 0 w 166"/>
                    <a:gd name="T7" fmla="*/ 0 h 800"/>
                    <a:gd name="T8" fmla="*/ 0 w 166"/>
                    <a:gd name="T9" fmla="*/ 0 h 800"/>
                    <a:gd name="T10" fmla="*/ 0 w 166"/>
                    <a:gd name="T11" fmla="*/ 0 h 800"/>
                    <a:gd name="T12" fmla="*/ 0 w 166"/>
                    <a:gd name="T13" fmla="*/ 0 h 800"/>
                    <a:gd name="T14" fmla="*/ 0 w 166"/>
                    <a:gd name="T15" fmla="*/ 0 h 800"/>
                    <a:gd name="T16" fmla="*/ 0 w 166"/>
                    <a:gd name="T17" fmla="*/ 0 h 800"/>
                    <a:gd name="T18" fmla="*/ 0 w 166"/>
                    <a:gd name="T19" fmla="*/ 0 h 800"/>
                    <a:gd name="T20" fmla="*/ 0 w 166"/>
                    <a:gd name="T21" fmla="*/ 0 h 800"/>
                    <a:gd name="T22" fmla="*/ 0 w 166"/>
                    <a:gd name="T23" fmla="*/ 0 h 800"/>
                    <a:gd name="T24" fmla="*/ 0 w 166"/>
                    <a:gd name="T25" fmla="*/ 0 h 800"/>
                    <a:gd name="T26" fmla="*/ 0 w 166"/>
                    <a:gd name="T27" fmla="*/ 0 h 800"/>
                    <a:gd name="T28" fmla="*/ 0 w 166"/>
                    <a:gd name="T29" fmla="*/ 0 h 800"/>
                    <a:gd name="T30" fmla="*/ 0 w 166"/>
                    <a:gd name="T31" fmla="*/ 0 h 800"/>
                    <a:gd name="T32" fmla="*/ 0 w 166"/>
                    <a:gd name="T33" fmla="*/ 0 h 800"/>
                    <a:gd name="T34" fmla="*/ 0 w 166"/>
                    <a:gd name="T35" fmla="*/ 0 h 800"/>
                    <a:gd name="T36" fmla="*/ 0 w 166"/>
                    <a:gd name="T37" fmla="*/ 0 h 800"/>
                    <a:gd name="T38" fmla="*/ 0 w 166"/>
                    <a:gd name="T39" fmla="*/ 0 h 800"/>
                    <a:gd name="T40" fmla="*/ 0 w 166"/>
                    <a:gd name="T41" fmla="*/ 0 h 800"/>
                    <a:gd name="T42" fmla="*/ 0 w 166"/>
                    <a:gd name="T43" fmla="*/ 0 h 800"/>
                    <a:gd name="T44" fmla="*/ 0 w 166"/>
                    <a:gd name="T45" fmla="*/ 0 h 800"/>
                    <a:gd name="T46" fmla="*/ 0 w 166"/>
                    <a:gd name="T47" fmla="*/ 0 h 800"/>
                    <a:gd name="T48" fmla="*/ 0 w 166"/>
                    <a:gd name="T49" fmla="*/ 0 h 800"/>
                    <a:gd name="T50" fmla="*/ 0 w 166"/>
                    <a:gd name="T51" fmla="*/ 0 h 800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66"/>
                    <a:gd name="T79" fmla="*/ 0 h 800"/>
                    <a:gd name="T80" fmla="*/ 166 w 166"/>
                    <a:gd name="T81" fmla="*/ 800 h 800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66" h="800">
                      <a:moveTo>
                        <a:pt x="52" y="16"/>
                      </a:moveTo>
                      <a:lnTo>
                        <a:pt x="47" y="32"/>
                      </a:lnTo>
                      <a:lnTo>
                        <a:pt x="36" y="77"/>
                      </a:lnTo>
                      <a:lnTo>
                        <a:pt x="21" y="148"/>
                      </a:lnTo>
                      <a:lnTo>
                        <a:pt x="8" y="244"/>
                      </a:lnTo>
                      <a:lnTo>
                        <a:pt x="0" y="359"/>
                      </a:lnTo>
                      <a:lnTo>
                        <a:pt x="2" y="492"/>
                      </a:lnTo>
                      <a:lnTo>
                        <a:pt x="15" y="640"/>
                      </a:lnTo>
                      <a:lnTo>
                        <a:pt x="46" y="800"/>
                      </a:lnTo>
                      <a:lnTo>
                        <a:pt x="161" y="794"/>
                      </a:lnTo>
                      <a:lnTo>
                        <a:pt x="156" y="770"/>
                      </a:lnTo>
                      <a:lnTo>
                        <a:pt x="145" y="706"/>
                      </a:lnTo>
                      <a:lnTo>
                        <a:pt x="131" y="610"/>
                      </a:lnTo>
                      <a:lnTo>
                        <a:pt x="118" y="493"/>
                      </a:lnTo>
                      <a:lnTo>
                        <a:pt x="111" y="364"/>
                      </a:lnTo>
                      <a:lnTo>
                        <a:pt x="115" y="235"/>
                      </a:lnTo>
                      <a:lnTo>
                        <a:pt x="132" y="113"/>
                      </a:lnTo>
                      <a:lnTo>
                        <a:pt x="166" y="9"/>
                      </a:lnTo>
                      <a:lnTo>
                        <a:pt x="166" y="8"/>
                      </a:lnTo>
                      <a:lnTo>
                        <a:pt x="166" y="6"/>
                      </a:lnTo>
                      <a:lnTo>
                        <a:pt x="164" y="4"/>
                      </a:lnTo>
                      <a:lnTo>
                        <a:pt x="157" y="0"/>
                      </a:lnTo>
                      <a:lnTo>
                        <a:pt x="143" y="0"/>
                      </a:lnTo>
                      <a:lnTo>
                        <a:pt x="123" y="1"/>
                      </a:lnTo>
                      <a:lnTo>
                        <a:pt x="93" y="7"/>
                      </a:lnTo>
                      <a:lnTo>
                        <a:pt x="52" y="1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407" name="Freeform 871"/>
                <p:cNvSpPr>
                  <a:spLocks/>
                </p:cNvSpPr>
                <p:nvPr/>
              </p:nvSpPr>
              <p:spPr bwMode="auto">
                <a:xfrm>
                  <a:off x="4971" y="1538"/>
                  <a:ext cx="32" cy="128"/>
                </a:xfrm>
                <a:custGeom>
                  <a:avLst/>
                  <a:gdLst>
                    <a:gd name="T0" fmla="*/ 0 w 225"/>
                    <a:gd name="T1" fmla="*/ 0 h 893"/>
                    <a:gd name="T2" fmla="*/ 0 w 225"/>
                    <a:gd name="T3" fmla="*/ 0 h 893"/>
                    <a:gd name="T4" fmla="*/ 0 w 225"/>
                    <a:gd name="T5" fmla="*/ 0 h 893"/>
                    <a:gd name="T6" fmla="*/ 0 w 225"/>
                    <a:gd name="T7" fmla="*/ 0 h 893"/>
                    <a:gd name="T8" fmla="*/ 0 w 225"/>
                    <a:gd name="T9" fmla="*/ 0 h 893"/>
                    <a:gd name="T10" fmla="*/ 0 w 225"/>
                    <a:gd name="T11" fmla="*/ 0 h 893"/>
                    <a:gd name="T12" fmla="*/ 0 w 225"/>
                    <a:gd name="T13" fmla="*/ 0 h 893"/>
                    <a:gd name="T14" fmla="*/ 0 w 225"/>
                    <a:gd name="T15" fmla="*/ 0 h 893"/>
                    <a:gd name="T16" fmla="*/ 0 w 225"/>
                    <a:gd name="T17" fmla="*/ 0 h 893"/>
                    <a:gd name="T18" fmla="*/ 0 w 225"/>
                    <a:gd name="T19" fmla="*/ 0 h 893"/>
                    <a:gd name="T20" fmla="*/ 0 w 225"/>
                    <a:gd name="T21" fmla="*/ 0 h 893"/>
                    <a:gd name="T22" fmla="*/ 0 w 225"/>
                    <a:gd name="T23" fmla="*/ 0 h 893"/>
                    <a:gd name="T24" fmla="*/ 0 w 225"/>
                    <a:gd name="T25" fmla="*/ 0 h 893"/>
                    <a:gd name="T26" fmla="*/ 0 w 225"/>
                    <a:gd name="T27" fmla="*/ 0 h 893"/>
                    <a:gd name="T28" fmla="*/ 0 w 225"/>
                    <a:gd name="T29" fmla="*/ 0 h 893"/>
                    <a:gd name="T30" fmla="*/ 0 w 225"/>
                    <a:gd name="T31" fmla="*/ 0 h 893"/>
                    <a:gd name="T32" fmla="*/ 0 w 225"/>
                    <a:gd name="T33" fmla="*/ 0 h 893"/>
                    <a:gd name="T34" fmla="*/ 0 w 225"/>
                    <a:gd name="T35" fmla="*/ 0 h 893"/>
                    <a:gd name="T36" fmla="*/ 0 w 225"/>
                    <a:gd name="T37" fmla="*/ 0 h 893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225"/>
                    <a:gd name="T58" fmla="*/ 0 h 893"/>
                    <a:gd name="T59" fmla="*/ 225 w 225"/>
                    <a:gd name="T60" fmla="*/ 893 h 893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225" h="893">
                      <a:moveTo>
                        <a:pt x="225" y="6"/>
                      </a:moveTo>
                      <a:lnTo>
                        <a:pt x="219" y="12"/>
                      </a:lnTo>
                      <a:lnTo>
                        <a:pt x="204" y="35"/>
                      </a:lnTo>
                      <a:lnTo>
                        <a:pt x="185" y="82"/>
                      </a:lnTo>
                      <a:lnTo>
                        <a:pt x="165" y="158"/>
                      </a:lnTo>
                      <a:lnTo>
                        <a:pt x="149" y="270"/>
                      </a:lnTo>
                      <a:lnTo>
                        <a:pt x="141" y="427"/>
                      </a:lnTo>
                      <a:lnTo>
                        <a:pt x="146" y="631"/>
                      </a:lnTo>
                      <a:lnTo>
                        <a:pt x="168" y="893"/>
                      </a:lnTo>
                      <a:lnTo>
                        <a:pt x="41" y="893"/>
                      </a:lnTo>
                      <a:lnTo>
                        <a:pt x="36" y="867"/>
                      </a:lnTo>
                      <a:lnTo>
                        <a:pt x="26" y="794"/>
                      </a:lnTo>
                      <a:lnTo>
                        <a:pt x="13" y="686"/>
                      </a:lnTo>
                      <a:lnTo>
                        <a:pt x="3" y="554"/>
                      </a:lnTo>
                      <a:lnTo>
                        <a:pt x="0" y="408"/>
                      </a:lnTo>
                      <a:lnTo>
                        <a:pt x="6" y="260"/>
                      </a:lnTo>
                      <a:lnTo>
                        <a:pt x="30" y="121"/>
                      </a:lnTo>
                      <a:lnTo>
                        <a:pt x="73" y="0"/>
                      </a:lnTo>
                      <a:lnTo>
                        <a:pt x="225" y="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408" name="Freeform 872"/>
                <p:cNvSpPr>
                  <a:spLocks/>
                </p:cNvSpPr>
                <p:nvPr/>
              </p:nvSpPr>
              <p:spPr bwMode="auto">
                <a:xfrm>
                  <a:off x="4849" y="1559"/>
                  <a:ext cx="21" cy="100"/>
                </a:xfrm>
                <a:custGeom>
                  <a:avLst/>
                  <a:gdLst>
                    <a:gd name="T0" fmla="*/ 0 w 145"/>
                    <a:gd name="T1" fmla="*/ 0 h 699"/>
                    <a:gd name="T2" fmla="*/ 0 w 145"/>
                    <a:gd name="T3" fmla="*/ 0 h 699"/>
                    <a:gd name="T4" fmla="*/ 0 w 145"/>
                    <a:gd name="T5" fmla="*/ 0 h 699"/>
                    <a:gd name="T6" fmla="*/ 0 w 145"/>
                    <a:gd name="T7" fmla="*/ 0 h 699"/>
                    <a:gd name="T8" fmla="*/ 0 w 145"/>
                    <a:gd name="T9" fmla="*/ 0 h 699"/>
                    <a:gd name="T10" fmla="*/ 0 w 145"/>
                    <a:gd name="T11" fmla="*/ 0 h 699"/>
                    <a:gd name="T12" fmla="*/ 0 w 145"/>
                    <a:gd name="T13" fmla="*/ 0 h 699"/>
                    <a:gd name="T14" fmla="*/ 0 w 145"/>
                    <a:gd name="T15" fmla="*/ 0 h 699"/>
                    <a:gd name="T16" fmla="*/ 0 w 145"/>
                    <a:gd name="T17" fmla="*/ 0 h 699"/>
                    <a:gd name="T18" fmla="*/ 0 w 145"/>
                    <a:gd name="T19" fmla="*/ 0 h 699"/>
                    <a:gd name="T20" fmla="*/ 0 w 145"/>
                    <a:gd name="T21" fmla="*/ 0 h 699"/>
                    <a:gd name="T22" fmla="*/ 0 w 145"/>
                    <a:gd name="T23" fmla="*/ 0 h 699"/>
                    <a:gd name="T24" fmla="*/ 0 w 145"/>
                    <a:gd name="T25" fmla="*/ 0 h 699"/>
                    <a:gd name="T26" fmla="*/ 0 w 145"/>
                    <a:gd name="T27" fmla="*/ 0 h 699"/>
                    <a:gd name="T28" fmla="*/ 0 w 145"/>
                    <a:gd name="T29" fmla="*/ 0 h 699"/>
                    <a:gd name="T30" fmla="*/ 0 w 145"/>
                    <a:gd name="T31" fmla="*/ 0 h 699"/>
                    <a:gd name="T32" fmla="*/ 0 w 145"/>
                    <a:gd name="T33" fmla="*/ 0 h 699"/>
                    <a:gd name="T34" fmla="*/ 0 w 145"/>
                    <a:gd name="T35" fmla="*/ 0 h 699"/>
                    <a:gd name="T36" fmla="*/ 0 w 145"/>
                    <a:gd name="T37" fmla="*/ 0 h 699"/>
                    <a:gd name="T38" fmla="*/ 0 w 145"/>
                    <a:gd name="T39" fmla="*/ 0 h 699"/>
                    <a:gd name="T40" fmla="*/ 0 w 145"/>
                    <a:gd name="T41" fmla="*/ 0 h 699"/>
                    <a:gd name="T42" fmla="*/ 0 w 145"/>
                    <a:gd name="T43" fmla="*/ 0 h 699"/>
                    <a:gd name="T44" fmla="*/ 0 w 145"/>
                    <a:gd name="T45" fmla="*/ 0 h 699"/>
                    <a:gd name="T46" fmla="*/ 0 w 145"/>
                    <a:gd name="T47" fmla="*/ 0 h 699"/>
                    <a:gd name="T48" fmla="*/ 0 w 145"/>
                    <a:gd name="T49" fmla="*/ 0 h 699"/>
                    <a:gd name="T50" fmla="*/ 0 w 145"/>
                    <a:gd name="T51" fmla="*/ 0 h 699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45"/>
                    <a:gd name="T79" fmla="*/ 0 h 699"/>
                    <a:gd name="T80" fmla="*/ 145 w 145"/>
                    <a:gd name="T81" fmla="*/ 699 h 699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45" h="699">
                      <a:moveTo>
                        <a:pt x="46" y="14"/>
                      </a:moveTo>
                      <a:lnTo>
                        <a:pt x="41" y="28"/>
                      </a:lnTo>
                      <a:lnTo>
                        <a:pt x="32" y="67"/>
                      </a:lnTo>
                      <a:lnTo>
                        <a:pt x="20" y="130"/>
                      </a:lnTo>
                      <a:lnTo>
                        <a:pt x="7" y="213"/>
                      </a:lnTo>
                      <a:lnTo>
                        <a:pt x="0" y="314"/>
                      </a:lnTo>
                      <a:lnTo>
                        <a:pt x="1" y="430"/>
                      </a:lnTo>
                      <a:lnTo>
                        <a:pt x="13" y="559"/>
                      </a:lnTo>
                      <a:lnTo>
                        <a:pt x="40" y="699"/>
                      </a:lnTo>
                      <a:lnTo>
                        <a:pt x="140" y="693"/>
                      </a:lnTo>
                      <a:lnTo>
                        <a:pt x="135" y="672"/>
                      </a:lnTo>
                      <a:lnTo>
                        <a:pt x="126" y="616"/>
                      </a:lnTo>
                      <a:lnTo>
                        <a:pt x="113" y="532"/>
                      </a:lnTo>
                      <a:lnTo>
                        <a:pt x="103" y="430"/>
                      </a:lnTo>
                      <a:lnTo>
                        <a:pt x="97" y="317"/>
                      </a:lnTo>
                      <a:lnTo>
                        <a:pt x="100" y="205"/>
                      </a:lnTo>
                      <a:lnTo>
                        <a:pt x="115" y="98"/>
                      </a:lnTo>
                      <a:lnTo>
                        <a:pt x="145" y="8"/>
                      </a:lnTo>
                      <a:lnTo>
                        <a:pt x="145" y="7"/>
                      </a:lnTo>
                      <a:lnTo>
                        <a:pt x="145" y="5"/>
                      </a:lnTo>
                      <a:lnTo>
                        <a:pt x="143" y="3"/>
                      </a:lnTo>
                      <a:lnTo>
                        <a:pt x="137" y="0"/>
                      </a:lnTo>
                      <a:lnTo>
                        <a:pt x="126" y="0"/>
                      </a:lnTo>
                      <a:lnTo>
                        <a:pt x="108" y="1"/>
                      </a:lnTo>
                      <a:lnTo>
                        <a:pt x="81" y="6"/>
                      </a:lnTo>
                      <a:lnTo>
                        <a:pt x="46" y="14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409" name="Freeform 873"/>
                <p:cNvSpPr>
                  <a:spLocks/>
                </p:cNvSpPr>
                <p:nvPr/>
              </p:nvSpPr>
              <p:spPr bwMode="auto">
                <a:xfrm>
                  <a:off x="4850" y="1566"/>
                  <a:ext cx="18" cy="85"/>
                </a:xfrm>
                <a:custGeom>
                  <a:avLst/>
                  <a:gdLst>
                    <a:gd name="T0" fmla="*/ 0 w 123"/>
                    <a:gd name="T1" fmla="*/ 0 h 597"/>
                    <a:gd name="T2" fmla="*/ 0 w 123"/>
                    <a:gd name="T3" fmla="*/ 0 h 597"/>
                    <a:gd name="T4" fmla="*/ 0 w 123"/>
                    <a:gd name="T5" fmla="*/ 0 h 597"/>
                    <a:gd name="T6" fmla="*/ 0 w 123"/>
                    <a:gd name="T7" fmla="*/ 0 h 597"/>
                    <a:gd name="T8" fmla="*/ 0 w 123"/>
                    <a:gd name="T9" fmla="*/ 0 h 597"/>
                    <a:gd name="T10" fmla="*/ 0 w 123"/>
                    <a:gd name="T11" fmla="*/ 0 h 597"/>
                    <a:gd name="T12" fmla="*/ 0 w 123"/>
                    <a:gd name="T13" fmla="*/ 0 h 597"/>
                    <a:gd name="T14" fmla="*/ 0 w 123"/>
                    <a:gd name="T15" fmla="*/ 0 h 597"/>
                    <a:gd name="T16" fmla="*/ 0 w 123"/>
                    <a:gd name="T17" fmla="*/ 0 h 597"/>
                    <a:gd name="T18" fmla="*/ 0 w 123"/>
                    <a:gd name="T19" fmla="*/ 0 h 597"/>
                    <a:gd name="T20" fmla="*/ 0 w 123"/>
                    <a:gd name="T21" fmla="*/ 0 h 597"/>
                    <a:gd name="T22" fmla="*/ 0 w 123"/>
                    <a:gd name="T23" fmla="*/ 0 h 597"/>
                    <a:gd name="T24" fmla="*/ 0 w 123"/>
                    <a:gd name="T25" fmla="*/ 0 h 597"/>
                    <a:gd name="T26" fmla="*/ 0 w 123"/>
                    <a:gd name="T27" fmla="*/ 0 h 597"/>
                    <a:gd name="T28" fmla="*/ 0 w 123"/>
                    <a:gd name="T29" fmla="*/ 0 h 597"/>
                    <a:gd name="T30" fmla="*/ 0 w 123"/>
                    <a:gd name="T31" fmla="*/ 0 h 597"/>
                    <a:gd name="T32" fmla="*/ 0 w 123"/>
                    <a:gd name="T33" fmla="*/ 0 h 597"/>
                    <a:gd name="T34" fmla="*/ 0 w 123"/>
                    <a:gd name="T35" fmla="*/ 0 h 597"/>
                    <a:gd name="T36" fmla="*/ 0 w 123"/>
                    <a:gd name="T37" fmla="*/ 0 h 597"/>
                    <a:gd name="T38" fmla="*/ 0 w 123"/>
                    <a:gd name="T39" fmla="*/ 0 h 597"/>
                    <a:gd name="T40" fmla="*/ 0 w 123"/>
                    <a:gd name="T41" fmla="*/ 0 h 597"/>
                    <a:gd name="T42" fmla="*/ 0 w 123"/>
                    <a:gd name="T43" fmla="*/ 0 h 597"/>
                    <a:gd name="T44" fmla="*/ 0 w 123"/>
                    <a:gd name="T45" fmla="*/ 0 h 597"/>
                    <a:gd name="T46" fmla="*/ 0 w 123"/>
                    <a:gd name="T47" fmla="*/ 0 h 597"/>
                    <a:gd name="T48" fmla="*/ 0 w 123"/>
                    <a:gd name="T49" fmla="*/ 0 h 597"/>
                    <a:gd name="T50" fmla="*/ 0 w 123"/>
                    <a:gd name="T51" fmla="*/ 0 h 597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23"/>
                    <a:gd name="T79" fmla="*/ 0 h 597"/>
                    <a:gd name="T80" fmla="*/ 123 w 123"/>
                    <a:gd name="T81" fmla="*/ 597 h 597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23" h="597">
                      <a:moveTo>
                        <a:pt x="39" y="12"/>
                      </a:moveTo>
                      <a:lnTo>
                        <a:pt x="35" y="23"/>
                      </a:lnTo>
                      <a:lnTo>
                        <a:pt x="26" y="57"/>
                      </a:lnTo>
                      <a:lnTo>
                        <a:pt x="16" y="111"/>
                      </a:lnTo>
                      <a:lnTo>
                        <a:pt x="6" y="181"/>
                      </a:lnTo>
                      <a:lnTo>
                        <a:pt x="0" y="267"/>
                      </a:lnTo>
                      <a:lnTo>
                        <a:pt x="1" y="367"/>
                      </a:lnTo>
                      <a:lnTo>
                        <a:pt x="11" y="477"/>
                      </a:lnTo>
                      <a:lnTo>
                        <a:pt x="34" y="597"/>
                      </a:lnTo>
                      <a:lnTo>
                        <a:pt x="119" y="591"/>
                      </a:lnTo>
                      <a:lnTo>
                        <a:pt x="115" y="574"/>
                      </a:lnTo>
                      <a:lnTo>
                        <a:pt x="107" y="526"/>
                      </a:lnTo>
                      <a:lnTo>
                        <a:pt x="97" y="454"/>
                      </a:lnTo>
                      <a:lnTo>
                        <a:pt x="88" y="367"/>
                      </a:lnTo>
                      <a:lnTo>
                        <a:pt x="82" y="272"/>
                      </a:lnTo>
                      <a:lnTo>
                        <a:pt x="84" y="175"/>
                      </a:lnTo>
                      <a:lnTo>
                        <a:pt x="97" y="84"/>
                      </a:lnTo>
                      <a:lnTo>
                        <a:pt x="123" y="7"/>
                      </a:lnTo>
                      <a:lnTo>
                        <a:pt x="123" y="6"/>
                      </a:lnTo>
                      <a:lnTo>
                        <a:pt x="123" y="5"/>
                      </a:lnTo>
                      <a:lnTo>
                        <a:pt x="121" y="3"/>
                      </a:lnTo>
                      <a:lnTo>
                        <a:pt x="117" y="0"/>
                      </a:lnTo>
                      <a:lnTo>
                        <a:pt x="106" y="0"/>
                      </a:lnTo>
                      <a:lnTo>
                        <a:pt x="91" y="2"/>
                      </a:lnTo>
                      <a:lnTo>
                        <a:pt x="70" y="5"/>
                      </a:lnTo>
                      <a:lnTo>
                        <a:pt x="39" y="12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410" name="Freeform 874"/>
                <p:cNvSpPr>
                  <a:spLocks/>
                </p:cNvSpPr>
                <p:nvPr/>
              </p:nvSpPr>
              <p:spPr bwMode="auto">
                <a:xfrm>
                  <a:off x="4851" y="1572"/>
                  <a:ext cx="15" cy="71"/>
                </a:xfrm>
                <a:custGeom>
                  <a:avLst/>
                  <a:gdLst>
                    <a:gd name="T0" fmla="*/ 0 w 103"/>
                    <a:gd name="T1" fmla="*/ 0 h 492"/>
                    <a:gd name="T2" fmla="*/ 0 w 103"/>
                    <a:gd name="T3" fmla="*/ 0 h 492"/>
                    <a:gd name="T4" fmla="*/ 0 w 103"/>
                    <a:gd name="T5" fmla="*/ 0 h 492"/>
                    <a:gd name="T6" fmla="*/ 0 w 103"/>
                    <a:gd name="T7" fmla="*/ 0 h 492"/>
                    <a:gd name="T8" fmla="*/ 0 w 103"/>
                    <a:gd name="T9" fmla="*/ 0 h 492"/>
                    <a:gd name="T10" fmla="*/ 0 w 103"/>
                    <a:gd name="T11" fmla="*/ 0 h 492"/>
                    <a:gd name="T12" fmla="*/ 0 w 103"/>
                    <a:gd name="T13" fmla="*/ 0 h 492"/>
                    <a:gd name="T14" fmla="*/ 0 w 103"/>
                    <a:gd name="T15" fmla="*/ 0 h 492"/>
                    <a:gd name="T16" fmla="*/ 0 w 103"/>
                    <a:gd name="T17" fmla="*/ 0 h 492"/>
                    <a:gd name="T18" fmla="*/ 0 w 103"/>
                    <a:gd name="T19" fmla="*/ 0 h 492"/>
                    <a:gd name="T20" fmla="*/ 0 w 103"/>
                    <a:gd name="T21" fmla="*/ 0 h 492"/>
                    <a:gd name="T22" fmla="*/ 0 w 103"/>
                    <a:gd name="T23" fmla="*/ 0 h 492"/>
                    <a:gd name="T24" fmla="*/ 0 w 103"/>
                    <a:gd name="T25" fmla="*/ 0 h 492"/>
                    <a:gd name="T26" fmla="*/ 0 w 103"/>
                    <a:gd name="T27" fmla="*/ 0 h 492"/>
                    <a:gd name="T28" fmla="*/ 0 w 103"/>
                    <a:gd name="T29" fmla="*/ 0 h 492"/>
                    <a:gd name="T30" fmla="*/ 0 w 103"/>
                    <a:gd name="T31" fmla="*/ 0 h 492"/>
                    <a:gd name="T32" fmla="*/ 0 w 103"/>
                    <a:gd name="T33" fmla="*/ 0 h 492"/>
                    <a:gd name="T34" fmla="*/ 0 w 103"/>
                    <a:gd name="T35" fmla="*/ 0 h 492"/>
                    <a:gd name="T36" fmla="*/ 0 w 103"/>
                    <a:gd name="T37" fmla="*/ 0 h 492"/>
                    <a:gd name="T38" fmla="*/ 0 w 103"/>
                    <a:gd name="T39" fmla="*/ 0 h 492"/>
                    <a:gd name="T40" fmla="*/ 0 w 103"/>
                    <a:gd name="T41" fmla="*/ 0 h 492"/>
                    <a:gd name="T42" fmla="*/ 0 w 103"/>
                    <a:gd name="T43" fmla="*/ 0 h 492"/>
                    <a:gd name="T44" fmla="*/ 0 w 103"/>
                    <a:gd name="T45" fmla="*/ 0 h 492"/>
                    <a:gd name="T46" fmla="*/ 0 w 103"/>
                    <a:gd name="T47" fmla="*/ 0 h 492"/>
                    <a:gd name="T48" fmla="*/ 0 w 103"/>
                    <a:gd name="T49" fmla="*/ 0 h 492"/>
                    <a:gd name="T50" fmla="*/ 0 w 103"/>
                    <a:gd name="T51" fmla="*/ 0 h 492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03"/>
                    <a:gd name="T79" fmla="*/ 0 h 492"/>
                    <a:gd name="T80" fmla="*/ 103 w 103"/>
                    <a:gd name="T81" fmla="*/ 492 h 492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03" h="492">
                      <a:moveTo>
                        <a:pt x="32" y="9"/>
                      </a:moveTo>
                      <a:lnTo>
                        <a:pt x="28" y="18"/>
                      </a:lnTo>
                      <a:lnTo>
                        <a:pt x="21" y="47"/>
                      </a:lnTo>
                      <a:lnTo>
                        <a:pt x="12" y="90"/>
                      </a:lnTo>
                      <a:lnTo>
                        <a:pt x="4" y="149"/>
                      </a:lnTo>
                      <a:lnTo>
                        <a:pt x="0" y="220"/>
                      </a:lnTo>
                      <a:lnTo>
                        <a:pt x="0" y="303"/>
                      </a:lnTo>
                      <a:lnTo>
                        <a:pt x="9" y="394"/>
                      </a:lnTo>
                      <a:lnTo>
                        <a:pt x="27" y="492"/>
                      </a:lnTo>
                      <a:lnTo>
                        <a:pt x="98" y="489"/>
                      </a:lnTo>
                      <a:lnTo>
                        <a:pt x="95" y="474"/>
                      </a:lnTo>
                      <a:lnTo>
                        <a:pt x="88" y="434"/>
                      </a:lnTo>
                      <a:lnTo>
                        <a:pt x="80" y="375"/>
                      </a:lnTo>
                      <a:lnTo>
                        <a:pt x="72" y="303"/>
                      </a:lnTo>
                      <a:lnTo>
                        <a:pt x="68" y="224"/>
                      </a:lnTo>
                      <a:lnTo>
                        <a:pt x="70" y="144"/>
                      </a:lnTo>
                      <a:lnTo>
                        <a:pt x="81" y="68"/>
                      </a:lnTo>
                      <a:lnTo>
                        <a:pt x="103" y="5"/>
                      </a:lnTo>
                      <a:lnTo>
                        <a:pt x="103" y="4"/>
                      </a:lnTo>
                      <a:lnTo>
                        <a:pt x="103" y="3"/>
                      </a:lnTo>
                      <a:lnTo>
                        <a:pt x="100" y="1"/>
                      </a:lnTo>
                      <a:lnTo>
                        <a:pt x="97" y="0"/>
                      </a:lnTo>
                      <a:lnTo>
                        <a:pt x="89" y="0"/>
                      </a:lnTo>
                      <a:lnTo>
                        <a:pt x="75" y="0"/>
                      </a:lnTo>
                      <a:lnTo>
                        <a:pt x="57" y="3"/>
                      </a:lnTo>
                      <a:lnTo>
                        <a:pt x="32" y="9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411" name="Freeform 875"/>
                <p:cNvSpPr>
                  <a:spLocks/>
                </p:cNvSpPr>
                <p:nvPr/>
              </p:nvSpPr>
              <p:spPr bwMode="auto">
                <a:xfrm>
                  <a:off x="4852" y="1579"/>
                  <a:ext cx="12" cy="56"/>
                </a:xfrm>
                <a:custGeom>
                  <a:avLst/>
                  <a:gdLst>
                    <a:gd name="T0" fmla="*/ 0 w 82"/>
                    <a:gd name="T1" fmla="*/ 0 h 390"/>
                    <a:gd name="T2" fmla="*/ 0 w 82"/>
                    <a:gd name="T3" fmla="*/ 0 h 390"/>
                    <a:gd name="T4" fmla="*/ 0 w 82"/>
                    <a:gd name="T5" fmla="*/ 0 h 390"/>
                    <a:gd name="T6" fmla="*/ 0 w 82"/>
                    <a:gd name="T7" fmla="*/ 0 h 390"/>
                    <a:gd name="T8" fmla="*/ 0 w 82"/>
                    <a:gd name="T9" fmla="*/ 0 h 390"/>
                    <a:gd name="T10" fmla="*/ 0 w 82"/>
                    <a:gd name="T11" fmla="*/ 0 h 390"/>
                    <a:gd name="T12" fmla="*/ 0 w 82"/>
                    <a:gd name="T13" fmla="*/ 0 h 390"/>
                    <a:gd name="T14" fmla="*/ 0 w 82"/>
                    <a:gd name="T15" fmla="*/ 0 h 390"/>
                    <a:gd name="T16" fmla="*/ 0 w 82"/>
                    <a:gd name="T17" fmla="*/ 0 h 390"/>
                    <a:gd name="T18" fmla="*/ 0 w 82"/>
                    <a:gd name="T19" fmla="*/ 0 h 390"/>
                    <a:gd name="T20" fmla="*/ 0 w 82"/>
                    <a:gd name="T21" fmla="*/ 0 h 390"/>
                    <a:gd name="T22" fmla="*/ 0 w 82"/>
                    <a:gd name="T23" fmla="*/ 0 h 390"/>
                    <a:gd name="T24" fmla="*/ 0 w 82"/>
                    <a:gd name="T25" fmla="*/ 0 h 390"/>
                    <a:gd name="T26" fmla="*/ 0 w 82"/>
                    <a:gd name="T27" fmla="*/ 0 h 390"/>
                    <a:gd name="T28" fmla="*/ 0 w 82"/>
                    <a:gd name="T29" fmla="*/ 0 h 390"/>
                    <a:gd name="T30" fmla="*/ 0 w 82"/>
                    <a:gd name="T31" fmla="*/ 0 h 390"/>
                    <a:gd name="T32" fmla="*/ 0 w 82"/>
                    <a:gd name="T33" fmla="*/ 0 h 390"/>
                    <a:gd name="T34" fmla="*/ 0 w 82"/>
                    <a:gd name="T35" fmla="*/ 0 h 390"/>
                    <a:gd name="T36" fmla="*/ 0 w 82"/>
                    <a:gd name="T37" fmla="*/ 0 h 390"/>
                    <a:gd name="T38" fmla="*/ 0 w 82"/>
                    <a:gd name="T39" fmla="*/ 0 h 390"/>
                    <a:gd name="T40" fmla="*/ 0 w 82"/>
                    <a:gd name="T41" fmla="*/ 0 h 390"/>
                    <a:gd name="T42" fmla="*/ 0 w 82"/>
                    <a:gd name="T43" fmla="*/ 0 h 390"/>
                    <a:gd name="T44" fmla="*/ 0 w 82"/>
                    <a:gd name="T45" fmla="*/ 0 h 390"/>
                    <a:gd name="T46" fmla="*/ 0 w 82"/>
                    <a:gd name="T47" fmla="*/ 0 h 390"/>
                    <a:gd name="T48" fmla="*/ 0 w 82"/>
                    <a:gd name="T49" fmla="*/ 0 h 390"/>
                    <a:gd name="T50" fmla="*/ 0 w 82"/>
                    <a:gd name="T51" fmla="*/ 0 h 390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82"/>
                    <a:gd name="T79" fmla="*/ 0 h 390"/>
                    <a:gd name="T80" fmla="*/ 82 w 82"/>
                    <a:gd name="T81" fmla="*/ 390 h 390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82" h="390">
                      <a:moveTo>
                        <a:pt x="25" y="8"/>
                      </a:moveTo>
                      <a:lnTo>
                        <a:pt x="23" y="16"/>
                      </a:lnTo>
                      <a:lnTo>
                        <a:pt x="17" y="38"/>
                      </a:lnTo>
                      <a:lnTo>
                        <a:pt x="11" y="72"/>
                      </a:lnTo>
                      <a:lnTo>
                        <a:pt x="4" y="118"/>
                      </a:lnTo>
                      <a:lnTo>
                        <a:pt x="0" y="174"/>
                      </a:lnTo>
                      <a:lnTo>
                        <a:pt x="0" y="240"/>
                      </a:lnTo>
                      <a:lnTo>
                        <a:pt x="7" y="312"/>
                      </a:lnTo>
                      <a:lnTo>
                        <a:pt x="22" y="390"/>
                      </a:lnTo>
                      <a:lnTo>
                        <a:pt x="78" y="387"/>
                      </a:lnTo>
                      <a:lnTo>
                        <a:pt x="76" y="375"/>
                      </a:lnTo>
                      <a:lnTo>
                        <a:pt x="70" y="343"/>
                      </a:lnTo>
                      <a:lnTo>
                        <a:pt x="63" y="297"/>
                      </a:lnTo>
                      <a:lnTo>
                        <a:pt x="57" y="240"/>
                      </a:lnTo>
                      <a:lnTo>
                        <a:pt x="54" y="178"/>
                      </a:lnTo>
                      <a:lnTo>
                        <a:pt x="56" y="113"/>
                      </a:lnTo>
                      <a:lnTo>
                        <a:pt x="64" y="55"/>
                      </a:lnTo>
                      <a:lnTo>
                        <a:pt x="82" y="4"/>
                      </a:lnTo>
                      <a:lnTo>
                        <a:pt x="82" y="2"/>
                      </a:lnTo>
                      <a:lnTo>
                        <a:pt x="80" y="1"/>
                      </a:lnTo>
                      <a:lnTo>
                        <a:pt x="77" y="0"/>
                      </a:lnTo>
                      <a:lnTo>
                        <a:pt x="70" y="0"/>
                      </a:lnTo>
                      <a:lnTo>
                        <a:pt x="60" y="1"/>
                      </a:lnTo>
                      <a:lnTo>
                        <a:pt x="46" y="3"/>
                      </a:lnTo>
                      <a:lnTo>
                        <a:pt x="25" y="8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412" name="Freeform 876"/>
                <p:cNvSpPr>
                  <a:spLocks/>
                </p:cNvSpPr>
                <p:nvPr/>
              </p:nvSpPr>
              <p:spPr bwMode="auto">
                <a:xfrm>
                  <a:off x="4853" y="1586"/>
                  <a:ext cx="8" cy="41"/>
                </a:xfrm>
                <a:custGeom>
                  <a:avLst/>
                  <a:gdLst>
                    <a:gd name="T0" fmla="*/ 0 w 59"/>
                    <a:gd name="T1" fmla="*/ 0 h 288"/>
                    <a:gd name="T2" fmla="*/ 0 w 59"/>
                    <a:gd name="T3" fmla="*/ 0 h 288"/>
                    <a:gd name="T4" fmla="*/ 0 w 59"/>
                    <a:gd name="T5" fmla="*/ 0 h 288"/>
                    <a:gd name="T6" fmla="*/ 0 w 59"/>
                    <a:gd name="T7" fmla="*/ 0 h 288"/>
                    <a:gd name="T8" fmla="*/ 0 w 59"/>
                    <a:gd name="T9" fmla="*/ 0 h 288"/>
                    <a:gd name="T10" fmla="*/ 0 w 59"/>
                    <a:gd name="T11" fmla="*/ 0 h 288"/>
                    <a:gd name="T12" fmla="*/ 0 w 59"/>
                    <a:gd name="T13" fmla="*/ 0 h 288"/>
                    <a:gd name="T14" fmla="*/ 0 w 59"/>
                    <a:gd name="T15" fmla="*/ 0 h 288"/>
                    <a:gd name="T16" fmla="*/ 0 w 59"/>
                    <a:gd name="T17" fmla="*/ 0 h 288"/>
                    <a:gd name="T18" fmla="*/ 0 w 59"/>
                    <a:gd name="T19" fmla="*/ 0 h 288"/>
                    <a:gd name="T20" fmla="*/ 0 w 59"/>
                    <a:gd name="T21" fmla="*/ 0 h 288"/>
                    <a:gd name="T22" fmla="*/ 0 w 59"/>
                    <a:gd name="T23" fmla="*/ 0 h 288"/>
                    <a:gd name="T24" fmla="*/ 0 w 59"/>
                    <a:gd name="T25" fmla="*/ 0 h 288"/>
                    <a:gd name="T26" fmla="*/ 0 w 59"/>
                    <a:gd name="T27" fmla="*/ 0 h 288"/>
                    <a:gd name="T28" fmla="*/ 0 w 59"/>
                    <a:gd name="T29" fmla="*/ 0 h 288"/>
                    <a:gd name="T30" fmla="*/ 0 w 59"/>
                    <a:gd name="T31" fmla="*/ 0 h 288"/>
                    <a:gd name="T32" fmla="*/ 0 w 59"/>
                    <a:gd name="T33" fmla="*/ 0 h 288"/>
                    <a:gd name="T34" fmla="*/ 0 w 59"/>
                    <a:gd name="T35" fmla="*/ 0 h 288"/>
                    <a:gd name="T36" fmla="*/ 0 w 59"/>
                    <a:gd name="T37" fmla="*/ 0 h 288"/>
                    <a:gd name="T38" fmla="*/ 0 w 59"/>
                    <a:gd name="T39" fmla="*/ 0 h 288"/>
                    <a:gd name="T40" fmla="*/ 0 w 59"/>
                    <a:gd name="T41" fmla="*/ 0 h 288"/>
                    <a:gd name="T42" fmla="*/ 0 w 59"/>
                    <a:gd name="T43" fmla="*/ 0 h 288"/>
                    <a:gd name="T44" fmla="*/ 0 w 59"/>
                    <a:gd name="T45" fmla="*/ 0 h 288"/>
                    <a:gd name="T46" fmla="*/ 0 w 59"/>
                    <a:gd name="T47" fmla="*/ 0 h 288"/>
                    <a:gd name="T48" fmla="*/ 0 w 59"/>
                    <a:gd name="T49" fmla="*/ 0 h 288"/>
                    <a:gd name="T50" fmla="*/ 0 w 59"/>
                    <a:gd name="T51" fmla="*/ 0 h 288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59"/>
                    <a:gd name="T79" fmla="*/ 0 h 288"/>
                    <a:gd name="T80" fmla="*/ 59 w 59"/>
                    <a:gd name="T81" fmla="*/ 288 h 288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59" h="288">
                      <a:moveTo>
                        <a:pt x="18" y="6"/>
                      </a:moveTo>
                      <a:lnTo>
                        <a:pt x="17" y="11"/>
                      </a:lnTo>
                      <a:lnTo>
                        <a:pt x="13" y="27"/>
                      </a:lnTo>
                      <a:lnTo>
                        <a:pt x="7" y="53"/>
                      </a:lnTo>
                      <a:lnTo>
                        <a:pt x="2" y="87"/>
                      </a:lnTo>
                      <a:lnTo>
                        <a:pt x="0" y="130"/>
                      </a:lnTo>
                      <a:lnTo>
                        <a:pt x="0" y="177"/>
                      </a:lnTo>
                      <a:lnTo>
                        <a:pt x="5" y="231"/>
                      </a:lnTo>
                      <a:lnTo>
                        <a:pt x="16" y="288"/>
                      </a:lnTo>
                      <a:lnTo>
                        <a:pt x="57" y="286"/>
                      </a:lnTo>
                      <a:lnTo>
                        <a:pt x="56" y="278"/>
                      </a:lnTo>
                      <a:lnTo>
                        <a:pt x="51" y="254"/>
                      </a:lnTo>
                      <a:lnTo>
                        <a:pt x="47" y="219"/>
                      </a:lnTo>
                      <a:lnTo>
                        <a:pt x="42" y="177"/>
                      </a:lnTo>
                      <a:lnTo>
                        <a:pt x="40" y="131"/>
                      </a:lnTo>
                      <a:lnTo>
                        <a:pt x="41" y="84"/>
                      </a:lnTo>
                      <a:lnTo>
                        <a:pt x="47" y="40"/>
                      </a:lnTo>
                      <a:lnTo>
                        <a:pt x="59" y="3"/>
                      </a:lnTo>
                      <a:lnTo>
                        <a:pt x="59" y="2"/>
                      </a:lnTo>
                      <a:lnTo>
                        <a:pt x="58" y="1"/>
                      </a:lnTo>
                      <a:lnTo>
                        <a:pt x="56" y="0"/>
                      </a:lnTo>
                      <a:lnTo>
                        <a:pt x="51" y="0"/>
                      </a:lnTo>
                      <a:lnTo>
                        <a:pt x="45" y="0"/>
                      </a:lnTo>
                      <a:lnTo>
                        <a:pt x="33" y="2"/>
                      </a:lnTo>
                      <a:lnTo>
                        <a:pt x="18" y="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413" name="Freeform 877"/>
                <p:cNvSpPr>
                  <a:spLocks/>
                </p:cNvSpPr>
                <p:nvPr/>
              </p:nvSpPr>
              <p:spPr bwMode="auto">
                <a:xfrm>
                  <a:off x="4972" y="1546"/>
                  <a:ext cx="28" cy="111"/>
                </a:xfrm>
                <a:custGeom>
                  <a:avLst/>
                  <a:gdLst>
                    <a:gd name="T0" fmla="*/ 0 w 198"/>
                    <a:gd name="T1" fmla="*/ 0 h 779"/>
                    <a:gd name="T2" fmla="*/ 0 w 198"/>
                    <a:gd name="T3" fmla="*/ 0 h 779"/>
                    <a:gd name="T4" fmla="*/ 0 w 198"/>
                    <a:gd name="T5" fmla="*/ 0 h 779"/>
                    <a:gd name="T6" fmla="*/ 0 w 198"/>
                    <a:gd name="T7" fmla="*/ 0 h 779"/>
                    <a:gd name="T8" fmla="*/ 0 w 198"/>
                    <a:gd name="T9" fmla="*/ 0 h 779"/>
                    <a:gd name="T10" fmla="*/ 0 w 198"/>
                    <a:gd name="T11" fmla="*/ 0 h 779"/>
                    <a:gd name="T12" fmla="*/ 0 w 198"/>
                    <a:gd name="T13" fmla="*/ 0 h 779"/>
                    <a:gd name="T14" fmla="*/ 0 w 198"/>
                    <a:gd name="T15" fmla="*/ 0 h 779"/>
                    <a:gd name="T16" fmla="*/ 0 w 198"/>
                    <a:gd name="T17" fmla="*/ 0 h 779"/>
                    <a:gd name="T18" fmla="*/ 0 w 198"/>
                    <a:gd name="T19" fmla="*/ 0 h 779"/>
                    <a:gd name="T20" fmla="*/ 0 w 198"/>
                    <a:gd name="T21" fmla="*/ 0 h 779"/>
                    <a:gd name="T22" fmla="*/ 0 w 198"/>
                    <a:gd name="T23" fmla="*/ 0 h 779"/>
                    <a:gd name="T24" fmla="*/ 0 w 198"/>
                    <a:gd name="T25" fmla="*/ 0 h 779"/>
                    <a:gd name="T26" fmla="*/ 0 w 198"/>
                    <a:gd name="T27" fmla="*/ 0 h 779"/>
                    <a:gd name="T28" fmla="*/ 0 w 198"/>
                    <a:gd name="T29" fmla="*/ 0 h 779"/>
                    <a:gd name="T30" fmla="*/ 0 w 198"/>
                    <a:gd name="T31" fmla="*/ 0 h 779"/>
                    <a:gd name="T32" fmla="*/ 0 w 198"/>
                    <a:gd name="T33" fmla="*/ 0 h 779"/>
                    <a:gd name="T34" fmla="*/ 0 w 198"/>
                    <a:gd name="T35" fmla="*/ 0 h 779"/>
                    <a:gd name="T36" fmla="*/ 0 w 198"/>
                    <a:gd name="T37" fmla="*/ 0 h 779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98"/>
                    <a:gd name="T58" fmla="*/ 0 h 779"/>
                    <a:gd name="T59" fmla="*/ 198 w 198"/>
                    <a:gd name="T60" fmla="*/ 779 h 779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98" h="779">
                      <a:moveTo>
                        <a:pt x="198" y="6"/>
                      </a:moveTo>
                      <a:lnTo>
                        <a:pt x="194" y="12"/>
                      </a:lnTo>
                      <a:lnTo>
                        <a:pt x="180" y="31"/>
                      </a:lnTo>
                      <a:lnTo>
                        <a:pt x="163" y="72"/>
                      </a:lnTo>
                      <a:lnTo>
                        <a:pt x="146" y="138"/>
                      </a:lnTo>
                      <a:lnTo>
                        <a:pt x="132" y="236"/>
                      </a:lnTo>
                      <a:lnTo>
                        <a:pt x="125" y="373"/>
                      </a:lnTo>
                      <a:lnTo>
                        <a:pt x="130" y="551"/>
                      </a:lnTo>
                      <a:lnTo>
                        <a:pt x="148" y="779"/>
                      </a:lnTo>
                      <a:lnTo>
                        <a:pt x="37" y="779"/>
                      </a:lnTo>
                      <a:lnTo>
                        <a:pt x="34" y="756"/>
                      </a:lnTo>
                      <a:lnTo>
                        <a:pt x="23" y="693"/>
                      </a:lnTo>
                      <a:lnTo>
                        <a:pt x="13" y="599"/>
                      </a:lnTo>
                      <a:lnTo>
                        <a:pt x="4" y="483"/>
                      </a:lnTo>
                      <a:lnTo>
                        <a:pt x="0" y="357"/>
                      </a:lnTo>
                      <a:lnTo>
                        <a:pt x="7" y="227"/>
                      </a:lnTo>
                      <a:lnTo>
                        <a:pt x="27" y="105"/>
                      </a:lnTo>
                      <a:lnTo>
                        <a:pt x="65" y="0"/>
                      </a:lnTo>
                      <a:lnTo>
                        <a:pt x="198" y="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414" name="Freeform 878"/>
                <p:cNvSpPr>
                  <a:spLocks/>
                </p:cNvSpPr>
                <p:nvPr/>
              </p:nvSpPr>
              <p:spPr bwMode="auto">
                <a:xfrm>
                  <a:off x="4973" y="1553"/>
                  <a:ext cx="24" cy="96"/>
                </a:xfrm>
                <a:custGeom>
                  <a:avLst/>
                  <a:gdLst>
                    <a:gd name="T0" fmla="*/ 0 w 169"/>
                    <a:gd name="T1" fmla="*/ 0 h 666"/>
                    <a:gd name="T2" fmla="*/ 0 w 169"/>
                    <a:gd name="T3" fmla="*/ 0 h 666"/>
                    <a:gd name="T4" fmla="*/ 0 w 169"/>
                    <a:gd name="T5" fmla="*/ 0 h 666"/>
                    <a:gd name="T6" fmla="*/ 0 w 169"/>
                    <a:gd name="T7" fmla="*/ 0 h 666"/>
                    <a:gd name="T8" fmla="*/ 0 w 169"/>
                    <a:gd name="T9" fmla="*/ 0 h 666"/>
                    <a:gd name="T10" fmla="*/ 0 w 169"/>
                    <a:gd name="T11" fmla="*/ 0 h 666"/>
                    <a:gd name="T12" fmla="*/ 0 w 169"/>
                    <a:gd name="T13" fmla="*/ 0 h 666"/>
                    <a:gd name="T14" fmla="*/ 0 w 169"/>
                    <a:gd name="T15" fmla="*/ 0 h 666"/>
                    <a:gd name="T16" fmla="*/ 0 w 169"/>
                    <a:gd name="T17" fmla="*/ 0 h 666"/>
                    <a:gd name="T18" fmla="*/ 0 w 169"/>
                    <a:gd name="T19" fmla="*/ 0 h 666"/>
                    <a:gd name="T20" fmla="*/ 0 w 169"/>
                    <a:gd name="T21" fmla="*/ 0 h 666"/>
                    <a:gd name="T22" fmla="*/ 0 w 169"/>
                    <a:gd name="T23" fmla="*/ 0 h 666"/>
                    <a:gd name="T24" fmla="*/ 0 w 169"/>
                    <a:gd name="T25" fmla="*/ 0 h 666"/>
                    <a:gd name="T26" fmla="*/ 0 w 169"/>
                    <a:gd name="T27" fmla="*/ 0 h 666"/>
                    <a:gd name="T28" fmla="*/ 0 w 169"/>
                    <a:gd name="T29" fmla="*/ 0 h 666"/>
                    <a:gd name="T30" fmla="*/ 0 w 169"/>
                    <a:gd name="T31" fmla="*/ 0 h 666"/>
                    <a:gd name="T32" fmla="*/ 0 w 169"/>
                    <a:gd name="T33" fmla="*/ 0 h 666"/>
                    <a:gd name="T34" fmla="*/ 0 w 169"/>
                    <a:gd name="T35" fmla="*/ 0 h 666"/>
                    <a:gd name="T36" fmla="*/ 0 w 169"/>
                    <a:gd name="T37" fmla="*/ 0 h 66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69"/>
                    <a:gd name="T58" fmla="*/ 0 h 666"/>
                    <a:gd name="T59" fmla="*/ 169 w 169"/>
                    <a:gd name="T60" fmla="*/ 666 h 666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69" h="666">
                      <a:moveTo>
                        <a:pt x="169" y="5"/>
                      </a:moveTo>
                      <a:lnTo>
                        <a:pt x="164" y="10"/>
                      </a:lnTo>
                      <a:lnTo>
                        <a:pt x="154" y="27"/>
                      </a:lnTo>
                      <a:lnTo>
                        <a:pt x="139" y="61"/>
                      </a:lnTo>
                      <a:lnTo>
                        <a:pt x="124" y="118"/>
                      </a:lnTo>
                      <a:lnTo>
                        <a:pt x="113" y="201"/>
                      </a:lnTo>
                      <a:lnTo>
                        <a:pt x="107" y="318"/>
                      </a:lnTo>
                      <a:lnTo>
                        <a:pt x="110" y="470"/>
                      </a:lnTo>
                      <a:lnTo>
                        <a:pt x="126" y="666"/>
                      </a:lnTo>
                      <a:lnTo>
                        <a:pt x="31" y="666"/>
                      </a:lnTo>
                      <a:lnTo>
                        <a:pt x="28" y="646"/>
                      </a:lnTo>
                      <a:lnTo>
                        <a:pt x="20" y="592"/>
                      </a:lnTo>
                      <a:lnTo>
                        <a:pt x="11" y="512"/>
                      </a:lnTo>
                      <a:lnTo>
                        <a:pt x="3" y="413"/>
                      </a:lnTo>
                      <a:lnTo>
                        <a:pt x="0" y="305"/>
                      </a:lnTo>
                      <a:lnTo>
                        <a:pt x="6" y="195"/>
                      </a:lnTo>
                      <a:lnTo>
                        <a:pt x="23" y="90"/>
                      </a:lnTo>
                      <a:lnTo>
                        <a:pt x="55" y="0"/>
                      </a:lnTo>
                      <a:lnTo>
                        <a:pt x="169" y="5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415" name="Freeform 879"/>
                <p:cNvSpPr>
                  <a:spLocks/>
                </p:cNvSpPr>
                <p:nvPr/>
              </p:nvSpPr>
              <p:spPr bwMode="auto">
                <a:xfrm>
                  <a:off x="4974" y="1561"/>
                  <a:ext cx="20" cy="79"/>
                </a:xfrm>
                <a:custGeom>
                  <a:avLst/>
                  <a:gdLst>
                    <a:gd name="T0" fmla="*/ 0 w 140"/>
                    <a:gd name="T1" fmla="*/ 0 h 551"/>
                    <a:gd name="T2" fmla="*/ 0 w 140"/>
                    <a:gd name="T3" fmla="*/ 0 h 551"/>
                    <a:gd name="T4" fmla="*/ 0 w 140"/>
                    <a:gd name="T5" fmla="*/ 0 h 551"/>
                    <a:gd name="T6" fmla="*/ 0 w 140"/>
                    <a:gd name="T7" fmla="*/ 0 h 551"/>
                    <a:gd name="T8" fmla="*/ 0 w 140"/>
                    <a:gd name="T9" fmla="*/ 0 h 551"/>
                    <a:gd name="T10" fmla="*/ 0 w 140"/>
                    <a:gd name="T11" fmla="*/ 0 h 551"/>
                    <a:gd name="T12" fmla="*/ 0 w 140"/>
                    <a:gd name="T13" fmla="*/ 0 h 551"/>
                    <a:gd name="T14" fmla="*/ 0 w 140"/>
                    <a:gd name="T15" fmla="*/ 0 h 551"/>
                    <a:gd name="T16" fmla="*/ 0 w 140"/>
                    <a:gd name="T17" fmla="*/ 0 h 551"/>
                    <a:gd name="T18" fmla="*/ 0 w 140"/>
                    <a:gd name="T19" fmla="*/ 0 h 551"/>
                    <a:gd name="T20" fmla="*/ 0 w 140"/>
                    <a:gd name="T21" fmla="*/ 0 h 551"/>
                    <a:gd name="T22" fmla="*/ 0 w 140"/>
                    <a:gd name="T23" fmla="*/ 0 h 551"/>
                    <a:gd name="T24" fmla="*/ 0 w 140"/>
                    <a:gd name="T25" fmla="*/ 0 h 551"/>
                    <a:gd name="T26" fmla="*/ 0 w 140"/>
                    <a:gd name="T27" fmla="*/ 0 h 551"/>
                    <a:gd name="T28" fmla="*/ 0 w 140"/>
                    <a:gd name="T29" fmla="*/ 0 h 551"/>
                    <a:gd name="T30" fmla="*/ 0 w 140"/>
                    <a:gd name="T31" fmla="*/ 0 h 551"/>
                    <a:gd name="T32" fmla="*/ 0 w 140"/>
                    <a:gd name="T33" fmla="*/ 0 h 551"/>
                    <a:gd name="T34" fmla="*/ 0 w 140"/>
                    <a:gd name="T35" fmla="*/ 0 h 551"/>
                    <a:gd name="T36" fmla="*/ 0 w 140"/>
                    <a:gd name="T37" fmla="*/ 0 h 551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40"/>
                    <a:gd name="T58" fmla="*/ 0 h 551"/>
                    <a:gd name="T59" fmla="*/ 140 w 140"/>
                    <a:gd name="T60" fmla="*/ 551 h 551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40" h="551">
                      <a:moveTo>
                        <a:pt x="140" y="5"/>
                      </a:moveTo>
                      <a:lnTo>
                        <a:pt x="136" y="8"/>
                      </a:lnTo>
                      <a:lnTo>
                        <a:pt x="127" y="23"/>
                      </a:lnTo>
                      <a:lnTo>
                        <a:pt x="116" y="51"/>
                      </a:lnTo>
                      <a:lnTo>
                        <a:pt x="103" y="98"/>
                      </a:lnTo>
                      <a:lnTo>
                        <a:pt x="94" y="167"/>
                      </a:lnTo>
                      <a:lnTo>
                        <a:pt x="90" y="264"/>
                      </a:lnTo>
                      <a:lnTo>
                        <a:pt x="92" y="390"/>
                      </a:lnTo>
                      <a:lnTo>
                        <a:pt x="106" y="551"/>
                      </a:lnTo>
                      <a:lnTo>
                        <a:pt x="27" y="551"/>
                      </a:lnTo>
                      <a:lnTo>
                        <a:pt x="24" y="535"/>
                      </a:lnTo>
                      <a:lnTo>
                        <a:pt x="17" y="490"/>
                      </a:lnTo>
                      <a:lnTo>
                        <a:pt x="9" y="423"/>
                      </a:lnTo>
                      <a:lnTo>
                        <a:pt x="3" y="342"/>
                      </a:lnTo>
                      <a:lnTo>
                        <a:pt x="0" y="252"/>
                      </a:lnTo>
                      <a:lnTo>
                        <a:pt x="5" y="161"/>
                      </a:lnTo>
                      <a:lnTo>
                        <a:pt x="20" y="75"/>
                      </a:lnTo>
                      <a:lnTo>
                        <a:pt x="46" y="0"/>
                      </a:lnTo>
                      <a:lnTo>
                        <a:pt x="140" y="5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416" name="Freeform 880"/>
                <p:cNvSpPr>
                  <a:spLocks/>
                </p:cNvSpPr>
                <p:nvPr/>
              </p:nvSpPr>
              <p:spPr bwMode="auto">
                <a:xfrm>
                  <a:off x="4975" y="1569"/>
                  <a:ext cx="16" cy="62"/>
                </a:xfrm>
                <a:custGeom>
                  <a:avLst/>
                  <a:gdLst>
                    <a:gd name="T0" fmla="*/ 0 w 111"/>
                    <a:gd name="T1" fmla="*/ 0 h 437"/>
                    <a:gd name="T2" fmla="*/ 0 w 111"/>
                    <a:gd name="T3" fmla="*/ 0 h 437"/>
                    <a:gd name="T4" fmla="*/ 0 w 111"/>
                    <a:gd name="T5" fmla="*/ 0 h 437"/>
                    <a:gd name="T6" fmla="*/ 0 w 111"/>
                    <a:gd name="T7" fmla="*/ 0 h 437"/>
                    <a:gd name="T8" fmla="*/ 0 w 111"/>
                    <a:gd name="T9" fmla="*/ 0 h 437"/>
                    <a:gd name="T10" fmla="*/ 0 w 111"/>
                    <a:gd name="T11" fmla="*/ 0 h 437"/>
                    <a:gd name="T12" fmla="*/ 0 w 111"/>
                    <a:gd name="T13" fmla="*/ 0 h 437"/>
                    <a:gd name="T14" fmla="*/ 0 w 111"/>
                    <a:gd name="T15" fmla="*/ 0 h 437"/>
                    <a:gd name="T16" fmla="*/ 0 w 111"/>
                    <a:gd name="T17" fmla="*/ 0 h 437"/>
                    <a:gd name="T18" fmla="*/ 0 w 111"/>
                    <a:gd name="T19" fmla="*/ 0 h 437"/>
                    <a:gd name="T20" fmla="*/ 0 w 111"/>
                    <a:gd name="T21" fmla="*/ 0 h 437"/>
                    <a:gd name="T22" fmla="*/ 0 w 111"/>
                    <a:gd name="T23" fmla="*/ 0 h 437"/>
                    <a:gd name="T24" fmla="*/ 0 w 111"/>
                    <a:gd name="T25" fmla="*/ 0 h 437"/>
                    <a:gd name="T26" fmla="*/ 0 w 111"/>
                    <a:gd name="T27" fmla="*/ 0 h 437"/>
                    <a:gd name="T28" fmla="*/ 0 w 111"/>
                    <a:gd name="T29" fmla="*/ 0 h 437"/>
                    <a:gd name="T30" fmla="*/ 0 w 111"/>
                    <a:gd name="T31" fmla="*/ 0 h 437"/>
                    <a:gd name="T32" fmla="*/ 0 w 111"/>
                    <a:gd name="T33" fmla="*/ 0 h 437"/>
                    <a:gd name="T34" fmla="*/ 0 w 111"/>
                    <a:gd name="T35" fmla="*/ 0 h 437"/>
                    <a:gd name="T36" fmla="*/ 0 w 111"/>
                    <a:gd name="T37" fmla="*/ 0 h 437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11"/>
                    <a:gd name="T58" fmla="*/ 0 h 437"/>
                    <a:gd name="T59" fmla="*/ 111 w 111"/>
                    <a:gd name="T60" fmla="*/ 437 h 437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11" h="437">
                      <a:moveTo>
                        <a:pt x="111" y="4"/>
                      </a:moveTo>
                      <a:lnTo>
                        <a:pt x="108" y="7"/>
                      </a:lnTo>
                      <a:lnTo>
                        <a:pt x="101" y="18"/>
                      </a:lnTo>
                      <a:lnTo>
                        <a:pt x="92" y="41"/>
                      </a:lnTo>
                      <a:lnTo>
                        <a:pt x="82" y="77"/>
                      </a:lnTo>
                      <a:lnTo>
                        <a:pt x="75" y="133"/>
                      </a:lnTo>
                      <a:lnTo>
                        <a:pt x="70" y="208"/>
                      </a:lnTo>
                      <a:lnTo>
                        <a:pt x="72" y="309"/>
                      </a:lnTo>
                      <a:lnTo>
                        <a:pt x="83" y="437"/>
                      </a:lnTo>
                      <a:lnTo>
                        <a:pt x="21" y="437"/>
                      </a:lnTo>
                      <a:lnTo>
                        <a:pt x="19" y="424"/>
                      </a:lnTo>
                      <a:lnTo>
                        <a:pt x="13" y="389"/>
                      </a:lnTo>
                      <a:lnTo>
                        <a:pt x="7" y="336"/>
                      </a:lnTo>
                      <a:lnTo>
                        <a:pt x="3" y="272"/>
                      </a:lnTo>
                      <a:lnTo>
                        <a:pt x="0" y="200"/>
                      </a:lnTo>
                      <a:lnTo>
                        <a:pt x="5" y="128"/>
                      </a:lnTo>
                      <a:lnTo>
                        <a:pt x="16" y="59"/>
                      </a:lnTo>
                      <a:lnTo>
                        <a:pt x="37" y="0"/>
                      </a:lnTo>
                      <a:lnTo>
                        <a:pt x="111" y="4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417" name="Freeform 881"/>
                <p:cNvSpPr>
                  <a:spLocks/>
                </p:cNvSpPr>
                <p:nvPr/>
              </p:nvSpPr>
              <p:spPr bwMode="auto">
                <a:xfrm>
                  <a:off x="4976" y="1577"/>
                  <a:ext cx="12" cy="46"/>
                </a:xfrm>
                <a:custGeom>
                  <a:avLst/>
                  <a:gdLst>
                    <a:gd name="T0" fmla="*/ 0 w 82"/>
                    <a:gd name="T1" fmla="*/ 0 h 322"/>
                    <a:gd name="T2" fmla="*/ 0 w 82"/>
                    <a:gd name="T3" fmla="*/ 0 h 322"/>
                    <a:gd name="T4" fmla="*/ 0 w 82"/>
                    <a:gd name="T5" fmla="*/ 0 h 322"/>
                    <a:gd name="T6" fmla="*/ 0 w 82"/>
                    <a:gd name="T7" fmla="*/ 0 h 322"/>
                    <a:gd name="T8" fmla="*/ 0 w 82"/>
                    <a:gd name="T9" fmla="*/ 0 h 322"/>
                    <a:gd name="T10" fmla="*/ 0 w 82"/>
                    <a:gd name="T11" fmla="*/ 0 h 322"/>
                    <a:gd name="T12" fmla="*/ 0 w 82"/>
                    <a:gd name="T13" fmla="*/ 0 h 322"/>
                    <a:gd name="T14" fmla="*/ 0 w 82"/>
                    <a:gd name="T15" fmla="*/ 0 h 322"/>
                    <a:gd name="T16" fmla="*/ 0 w 82"/>
                    <a:gd name="T17" fmla="*/ 0 h 322"/>
                    <a:gd name="T18" fmla="*/ 0 w 82"/>
                    <a:gd name="T19" fmla="*/ 0 h 322"/>
                    <a:gd name="T20" fmla="*/ 0 w 82"/>
                    <a:gd name="T21" fmla="*/ 0 h 322"/>
                    <a:gd name="T22" fmla="*/ 0 w 82"/>
                    <a:gd name="T23" fmla="*/ 0 h 322"/>
                    <a:gd name="T24" fmla="*/ 0 w 82"/>
                    <a:gd name="T25" fmla="*/ 0 h 322"/>
                    <a:gd name="T26" fmla="*/ 0 w 82"/>
                    <a:gd name="T27" fmla="*/ 0 h 322"/>
                    <a:gd name="T28" fmla="*/ 0 w 82"/>
                    <a:gd name="T29" fmla="*/ 0 h 322"/>
                    <a:gd name="T30" fmla="*/ 0 w 82"/>
                    <a:gd name="T31" fmla="*/ 0 h 322"/>
                    <a:gd name="T32" fmla="*/ 0 w 82"/>
                    <a:gd name="T33" fmla="*/ 0 h 322"/>
                    <a:gd name="T34" fmla="*/ 0 w 82"/>
                    <a:gd name="T35" fmla="*/ 0 h 322"/>
                    <a:gd name="T36" fmla="*/ 0 w 82"/>
                    <a:gd name="T37" fmla="*/ 0 h 322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82"/>
                    <a:gd name="T58" fmla="*/ 0 h 322"/>
                    <a:gd name="T59" fmla="*/ 82 w 82"/>
                    <a:gd name="T60" fmla="*/ 322 h 322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82" h="322">
                      <a:moveTo>
                        <a:pt x="82" y="3"/>
                      </a:moveTo>
                      <a:lnTo>
                        <a:pt x="79" y="5"/>
                      </a:lnTo>
                      <a:lnTo>
                        <a:pt x="75" y="13"/>
                      </a:lnTo>
                      <a:lnTo>
                        <a:pt x="67" y="30"/>
                      </a:lnTo>
                      <a:lnTo>
                        <a:pt x="60" y="57"/>
                      </a:lnTo>
                      <a:lnTo>
                        <a:pt x="54" y="98"/>
                      </a:lnTo>
                      <a:lnTo>
                        <a:pt x="52" y="154"/>
                      </a:lnTo>
                      <a:lnTo>
                        <a:pt x="53" y="228"/>
                      </a:lnTo>
                      <a:lnTo>
                        <a:pt x="61" y="322"/>
                      </a:lnTo>
                      <a:lnTo>
                        <a:pt x="15" y="322"/>
                      </a:lnTo>
                      <a:lnTo>
                        <a:pt x="14" y="313"/>
                      </a:lnTo>
                      <a:lnTo>
                        <a:pt x="9" y="287"/>
                      </a:lnTo>
                      <a:lnTo>
                        <a:pt x="5" y="247"/>
                      </a:lnTo>
                      <a:lnTo>
                        <a:pt x="1" y="200"/>
                      </a:lnTo>
                      <a:lnTo>
                        <a:pt x="0" y="147"/>
                      </a:lnTo>
                      <a:lnTo>
                        <a:pt x="3" y="95"/>
                      </a:lnTo>
                      <a:lnTo>
                        <a:pt x="11" y="44"/>
                      </a:lnTo>
                      <a:lnTo>
                        <a:pt x="27" y="0"/>
                      </a:lnTo>
                      <a:lnTo>
                        <a:pt x="82" y="3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418" name="Rectangle 882"/>
                <p:cNvSpPr>
                  <a:spLocks noChangeArrowheads="1"/>
                </p:cNvSpPr>
                <p:nvPr/>
              </p:nvSpPr>
              <p:spPr bwMode="auto">
                <a:xfrm>
                  <a:off x="4824" y="1565"/>
                  <a:ext cx="4" cy="146"/>
                </a:xfrm>
                <a:prstGeom prst="rect">
                  <a:avLst/>
                </a:prstGeom>
                <a:solidFill>
                  <a:srgbClr val="DDDD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charset="0"/>
                    <a:buChar char="r"/>
                    <a:defRPr sz="28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75000"/>
                    <a:buFont typeface="ZapfDingbats" charset="0"/>
                    <a:buChar char="m"/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58419" name="Freeform 883"/>
                <p:cNvSpPr>
                  <a:spLocks/>
                </p:cNvSpPr>
                <p:nvPr/>
              </p:nvSpPr>
              <p:spPr bwMode="auto">
                <a:xfrm>
                  <a:off x="4876" y="1563"/>
                  <a:ext cx="57" cy="67"/>
                </a:xfrm>
                <a:custGeom>
                  <a:avLst/>
                  <a:gdLst>
                    <a:gd name="T0" fmla="*/ 0 w 398"/>
                    <a:gd name="T1" fmla="*/ 0 h 469"/>
                    <a:gd name="T2" fmla="*/ 0 w 398"/>
                    <a:gd name="T3" fmla="*/ 0 h 469"/>
                    <a:gd name="T4" fmla="*/ 0 w 398"/>
                    <a:gd name="T5" fmla="*/ 0 h 469"/>
                    <a:gd name="T6" fmla="*/ 0 w 398"/>
                    <a:gd name="T7" fmla="*/ 0 h 469"/>
                    <a:gd name="T8" fmla="*/ 0 w 398"/>
                    <a:gd name="T9" fmla="*/ 0 h 469"/>
                    <a:gd name="T10" fmla="*/ 0 w 398"/>
                    <a:gd name="T11" fmla="*/ 0 h 469"/>
                    <a:gd name="T12" fmla="*/ 0 w 398"/>
                    <a:gd name="T13" fmla="*/ 0 h 469"/>
                    <a:gd name="T14" fmla="*/ 0 w 398"/>
                    <a:gd name="T15" fmla="*/ 0 h 469"/>
                    <a:gd name="T16" fmla="*/ 0 w 398"/>
                    <a:gd name="T17" fmla="*/ 0 h 469"/>
                    <a:gd name="T18" fmla="*/ 0 w 398"/>
                    <a:gd name="T19" fmla="*/ 0 h 469"/>
                    <a:gd name="T20" fmla="*/ 0 w 398"/>
                    <a:gd name="T21" fmla="*/ 0 h 469"/>
                    <a:gd name="T22" fmla="*/ 0 w 398"/>
                    <a:gd name="T23" fmla="*/ 0 h 469"/>
                    <a:gd name="T24" fmla="*/ 0 w 398"/>
                    <a:gd name="T25" fmla="*/ 0 h 469"/>
                    <a:gd name="T26" fmla="*/ 0 w 398"/>
                    <a:gd name="T27" fmla="*/ 0 h 469"/>
                    <a:gd name="T28" fmla="*/ 0 w 398"/>
                    <a:gd name="T29" fmla="*/ 0 h 469"/>
                    <a:gd name="T30" fmla="*/ 0 w 398"/>
                    <a:gd name="T31" fmla="*/ 0 h 469"/>
                    <a:gd name="T32" fmla="*/ 0 w 398"/>
                    <a:gd name="T33" fmla="*/ 0 h 469"/>
                    <a:gd name="T34" fmla="*/ 0 w 398"/>
                    <a:gd name="T35" fmla="*/ 0 h 469"/>
                    <a:gd name="T36" fmla="*/ 0 w 398"/>
                    <a:gd name="T37" fmla="*/ 0 h 469"/>
                    <a:gd name="T38" fmla="*/ 0 w 398"/>
                    <a:gd name="T39" fmla="*/ 0 h 469"/>
                    <a:gd name="T40" fmla="*/ 0 w 398"/>
                    <a:gd name="T41" fmla="*/ 0 h 469"/>
                    <a:gd name="T42" fmla="*/ 0 w 398"/>
                    <a:gd name="T43" fmla="*/ 0 h 469"/>
                    <a:gd name="T44" fmla="*/ 0 w 398"/>
                    <a:gd name="T45" fmla="*/ 0 h 469"/>
                    <a:gd name="T46" fmla="*/ 0 w 398"/>
                    <a:gd name="T47" fmla="*/ 0 h 469"/>
                    <a:gd name="T48" fmla="*/ 0 w 398"/>
                    <a:gd name="T49" fmla="*/ 0 h 469"/>
                    <a:gd name="T50" fmla="*/ 0 w 398"/>
                    <a:gd name="T51" fmla="*/ 0 h 469"/>
                    <a:gd name="T52" fmla="*/ 0 w 398"/>
                    <a:gd name="T53" fmla="*/ 0 h 469"/>
                    <a:gd name="T54" fmla="*/ 0 w 398"/>
                    <a:gd name="T55" fmla="*/ 0 h 469"/>
                    <a:gd name="T56" fmla="*/ 0 w 398"/>
                    <a:gd name="T57" fmla="*/ 0 h 469"/>
                    <a:gd name="T58" fmla="*/ 0 w 398"/>
                    <a:gd name="T59" fmla="*/ 0 h 469"/>
                    <a:gd name="T60" fmla="*/ 0 w 398"/>
                    <a:gd name="T61" fmla="*/ 0 h 469"/>
                    <a:gd name="T62" fmla="*/ 0 w 398"/>
                    <a:gd name="T63" fmla="*/ 0 h 469"/>
                    <a:gd name="T64" fmla="*/ 0 w 398"/>
                    <a:gd name="T65" fmla="*/ 0 h 469"/>
                    <a:gd name="T66" fmla="*/ 0 w 398"/>
                    <a:gd name="T67" fmla="*/ 0 h 469"/>
                    <a:gd name="T68" fmla="*/ 0 w 398"/>
                    <a:gd name="T69" fmla="*/ 0 h 469"/>
                    <a:gd name="T70" fmla="*/ 0 w 398"/>
                    <a:gd name="T71" fmla="*/ 0 h 469"/>
                    <a:gd name="T72" fmla="*/ 0 w 398"/>
                    <a:gd name="T73" fmla="*/ 0 h 469"/>
                    <a:gd name="T74" fmla="*/ 0 w 398"/>
                    <a:gd name="T75" fmla="*/ 0 h 469"/>
                    <a:gd name="T76" fmla="*/ 0 w 398"/>
                    <a:gd name="T77" fmla="*/ 0 h 469"/>
                    <a:gd name="T78" fmla="*/ 0 w 398"/>
                    <a:gd name="T79" fmla="*/ 0 h 469"/>
                    <a:gd name="T80" fmla="*/ 0 w 398"/>
                    <a:gd name="T81" fmla="*/ 0 h 469"/>
                    <a:gd name="T82" fmla="*/ 0 w 398"/>
                    <a:gd name="T83" fmla="*/ 0 h 469"/>
                    <a:gd name="T84" fmla="*/ 0 w 398"/>
                    <a:gd name="T85" fmla="*/ 0 h 469"/>
                    <a:gd name="T86" fmla="*/ 0 w 398"/>
                    <a:gd name="T87" fmla="*/ 0 h 469"/>
                    <a:gd name="T88" fmla="*/ 0 w 398"/>
                    <a:gd name="T89" fmla="*/ 0 h 469"/>
                    <a:gd name="T90" fmla="*/ 0 w 398"/>
                    <a:gd name="T91" fmla="*/ 0 h 469"/>
                    <a:gd name="T92" fmla="*/ 0 w 398"/>
                    <a:gd name="T93" fmla="*/ 0 h 469"/>
                    <a:gd name="T94" fmla="*/ 0 w 398"/>
                    <a:gd name="T95" fmla="*/ 0 h 469"/>
                    <a:gd name="T96" fmla="*/ 0 w 398"/>
                    <a:gd name="T97" fmla="*/ 0 h 469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w 398"/>
                    <a:gd name="T148" fmla="*/ 0 h 469"/>
                    <a:gd name="T149" fmla="*/ 398 w 398"/>
                    <a:gd name="T150" fmla="*/ 469 h 469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T147" t="T148" r="T149" b="T150"/>
                  <a:pathLst>
                    <a:path w="398" h="469">
                      <a:moveTo>
                        <a:pt x="37" y="44"/>
                      </a:moveTo>
                      <a:lnTo>
                        <a:pt x="33" y="53"/>
                      </a:lnTo>
                      <a:lnTo>
                        <a:pt x="27" y="79"/>
                      </a:lnTo>
                      <a:lnTo>
                        <a:pt x="17" y="120"/>
                      </a:lnTo>
                      <a:lnTo>
                        <a:pt x="8" y="174"/>
                      </a:lnTo>
                      <a:lnTo>
                        <a:pt x="1" y="238"/>
                      </a:lnTo>
                      <a:lnTo>
                        <a:pt x="0" y="309"/>
                      </a:lnTo>
                      <a:lnTo>
                        <a:pt x="7" y="387"/>
                      </a:lnTo>
                      <a:lnTo>
                        <a:pt x="24" y="469"/>
                      </a:lnTo>
                      <a:lnTo>
                        <a:pt x="24" y="466"/>
                      </a:lnTo>
                      <a:lnTo>
                        <a:pt x="24" y="455"/>
                      </a:lnTo>
                      <a:lnTo>
                        <a:pt x="24" y="438"/>
                      </a:lnTo>
                      <a:lnTo>
                        <a:pt x="24" y="417"/>
                      </a:lnTo>
                      <a:lnTo>
                        <a:pt x="27" y="391"/>
                      </a:lnTo>
                      <a:lnTo>
                        <a:pt x="30" y="363"/>
                      </a:lnTo>
                      <a:lnTo>
                        <a:pt x="35" y="332"/>
                      </a:lnTo>
                      <a:lnTo>
                        <a:pt x="41" y="300"/>
                      </a:lnTo>
                      <a:lnTo>
                        <a:pt x="52" y="268"/>
                      </a:lnTo>
                      <a:lnTo>
                        <a:pt x="64" y="237"/>
                      </a:lnTo>
                      <a:lnTo>
                        <a:pt x="79" y="207"/>
                      </a:lnTo>
                      <a:lnTo>
                        <a:pt x="99" y="179"/>
                      </a:lnTo>
                      <a:lnTo>
                        <a:pt x="123" y="155"/>
                      </a:lnTo>
                      <a:lnTo>
                        <a:pt x="150" y="136"/>
                      </a:lnTo>
                      <a:lnTo>
                        <a:pt x="183" y="122"/>
                      </a:lnTo>
                      <a:lnTo>
                        <a:pt x="221" y="114"/>
                      </a:lnTo>
                      <a:lnTo>
                        <a:pt x="223" y="112"/>
                      </a:lnTo>
                      <a:lnTo>
                        <a:pt x="230" y="107"/>
                      </a:lnTo>
                      <a:lnTo>
                        <a:pt x="242" y="99"/>
                      </a:lnTo>
                      <a:lnTo>
                        <a:pt x="260" y="88"/>
                      </a:lnTo>
                      <a:lnTo>
                        <a:pt x="284" y="74"/>
                      </a:lnTo>
                      <a:lnTo>
                        <a:pt x="315" y="58"/>
                      </a:lnTo>
                      <a:lnTo>
                        <a:pt x="352" y="39"/>
                      </a:lnTo>
                      <a:lnTo>
                        <a:pt x="398" y="19"/>
                      </a:lnTo>
                      <a:lnTo>
                        <a:pt x="396" y="17"/>
                      </a:lnTo>
                      <a:lnTo>
                        <a:pt x="389" y="16"/>
                      </a:lnTo>
                      <a:lnTo>
                        <a:pt x="379" y="14"/>
                      </a:lnTo>
                      <a:lnTo>
                        <a:pt x="364" y="12"/>
                      </a:lnTo>
                      <a:lnTo>
                        <a:pt x="347" y="8"/>
                      </a:lnTo>
                      <a:lnTo>
                        <a:pt x="326" y="6"/>
                      </a:lnTo>
                      <a:lnTo>
                        <a:pt x="302" y="4"/>
                      </a:lnTo>
                      <a:lnTo>
                        <a:pt x="277" y="1"/>
                      </a:lnTo>
                      <a:lnTo>
                        <a:pt x="250" y="0"/>
                      </a:lnTo>
                      <a:lnTo>
                        <a:pt x="221" y="1"/>
                      </a:lnTo>
                      <a:lnTo>
                        <a:pt x="191" y="3"/>
                      </a:lnTo>
                      <a:lnTo>
                        <a:pt x="160" y="6"/>
                      </a:lnTo>
                      <a:lnTo>
                        <a:pt x="129" y="12"/>
                      </a:lnTo>
                      <a:lnTo>
                        <a:pt x="97" y="20"/>
                      </a:lnTo>
                      <a:lnTo>
                        <a:pt x="67" y="30"/>
                      </a:lnTo>
                      <a:lnTo>
                        <a:pt x="37" y="44"/>
                      </a:lnTo>
                      <a:close/>
                    </a:path>
                  </a:pathLst>
                </a:custGeom>
                <a:solidFill>
                  <a:srgbClr val="9999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420" name="Freeform 884"/>
                <p:cNvSpPr>
                  <a:spLocks/>
                </p:cNvSpPr>
                <p:nvPr/>
              </p:nvSpPr>
              <p:spPr bwMode="auto">
                <a:xfrm>
                  <a:off x="4797" y="1613"/>
                  <a:ext cx="46" cy="13"/>
                </a:xfrm>
                <a:custGeom>
                  <a:avLst/>
                  <a:gdLst>
                    <a:gd name="T0" fmla="*/ 0 w 325"/>
                    <a:gd name="T1" fmla="*/ 0 h 89"/>
                    <a:gd name="T2" fmla="*/ 0 w 325"/>
                    <a:gd name="T3" fmla="*/ 0 h 89"/>
                    <a:gd name="T4" fmla="*/ 0 w 325"/>
                    <a:gd name="T5" fmla="*/ 0 h 89"/>
                    <a:gd name="T6" fmla="*/ 0 w 325"/>
                    <a:gd name="T7" fmla="*/ 0 h 89"/>
                    <a:gd name="T8" fmla="*/ 0 w 325"/>
                    <a:gd name="T9" fmla="*/ 0 h 89"/>
                    <a:gd name="T10" fmla="*/ 0 w 325"/>
                    <a:gd name="T11" fmla="*/ 0 h 89"/>
                    <a:gd name="T12" fmla="*/ 0 w 325"/>
                    <a:gd name="T13" fmla="*/ 0 h 89"/>
                    <a:gd name="T14" fmla="*/ 0 w 325"/>
                    <a:gd name="T15" fmla="*/ 0 h 89"/>
                    <a:gd name="T16" fmla="*/ 0 w 325"/>
                    <a:gd name="T17" fmla="*/ 0 h 89"/>
                    <a:gd name="T18" fmla="*/ 0 w 325"/>
                    <a:gd name="T19" fmla="*/ 0 h 89"/>
                    <a:gd name="T20" fmla="*/ 0 w 325"/>
                    <a:gd name="T21" fmla="*/ 0 h 89"/>
                    <a:gd name="T22" fmla="*/ 0 w 325"/>
                    <a:gd name="T23" fmla="*/ 0 h 89"/>
                    <a:gd name="T24" fmla="*/ 0 w 325"/>
                    <a:gd name="T25" fmla="*/ 0 h 89"/>
                    <a:gd name="T26" fmla="*/ 0 w 325"/>
                    <a:gd name="T27" fmla="*/ 0 h 89"/>
                    <a:gd name="T28" fmla="*/ 0 w 325"/>
                    <a:gd name="T29" fmla="*/ 0 h 89"/>
                    <a:gd name="T30" fmla="*/ 0 w 325"/>
                    <a:gd name="T31" fmla="*/ 0 h 89"/>
                    <a:gd name="T32" fmla="*/ 0 w 325"/>
                    <a:gd name="T33" fmla="*/ 0 h 89"/>
                    <a:gd name="T34" fmla="*/ 0 w 325"/>
                    <a:gd name="T35" fmla="*/ 0 h 89"/>
                    <a:gd name="T36" fmla="*/ 0 w 325"/>
                    <a:gd name="T37" fmla="*/ 0 h 89"/>
                    <a:gd name="T38" fmla="*/ 0 w 325"/>
                    <a:gd name="T39" fmla="*/ 0 h 89"/>
                    <a:gd name="T40" fmla="*/ 0 w 325"/>
                    <a:gd name="T41" fmla="*/ 0 h 89"/>
                    <a:gd name="T42" fmla="*/ 0 w 325"/>
                    <a:gd name="T43" fmla="*/ 0 h 89"/>
                    <a:gd name="T44" fmla="*/ 0 w 325"/>
                    <a:gd name="T45" fmla="*/ 0 h 89"/>
                    <a:gd name="T46" fmla="*/ 0 w 325"/>
                    <a:gd name="T47" fmla="*/ 0 h 89"/>
                    <a:gd name="T48" fmla="*/ 0 w 325"/>
                    <a:gd name="T49" fmla="*/ 0 h 89"/>
                    <a:gd name="T50" fmla="*/ 0 w 325"/>
                    <a:gd name="T51" fmla="*/ 0 h 89"/>
                    <a:gd name="T52" fmla="*/ 0 w 325"/>
                    <a:gd name="T53" fmla="*/ 0 h 89"/>
                    <a:gd name="T54" fmla="*/ 0 w 325"/>
                    <a:gd name="T55" fmla="*/ 0 h 89"/>
                    <a:gd name="T56" fmla="*/ 0 w 325"/>
                    <a:gd name="T57" fmla="*/ 0 h 89"/>
                    <a:gd name="T58" fmla="*/ 0 w 325"/>
                    <a:gd name="T59" fmla="*/ 0 h 89"/>
                    <a:gd name="T60" fmla="*/ 0 w 325"/>
                    <a:gd name="T61" fmla="*/ 0 h 89"/>
                    <a:gd name="T62" fmla="*/ 0 w 325"/>
                    <a:gd name="T63" fmla="*/ 0 h 89"/>
                    <a:gd name="T64" fmla="*/ 0 w 325"/>
                    <a:gd name="T65" fmla="*/ 0 h 89"/>
                    <a:gd name="T66" fmla="*/ 0 w 325"/>
                    <a:gd name="T67" fmla="*/ 0 h 89"/>
                    <a:gd name="T68" fmla="*/ 0 w 325"/>
                    <a:gd name="T69" fmla="*/ 0 h 89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325"/>
                    <a:gd name="T106" fmla="*/ 0 h 89"/>
                    <a:gd name="T107" fmla="*/ 325 w 325"/>
                    <a:gd name="T108" fmla="*/ 89 h 89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325" h="89">
                      <a:moveTo>
                        <a:pt x="0" y="57"/>
                      </a:moveTo>
                      <a:lnTo>
                        <a:pt x="0" y="55"/>
                      </a:lnTo>
                      <a:lnTo>
                        <a:pt x="2" y="52"/>
                      </a:lnTo>
                      <a:lnTo>
                        <a:pt x="6" y="47"/>
                      </a:lnTo>
                      <a:lnTo>
                        <a:pt x="12" y="41"/>
                      </a:lnTo>
                      <a:lnTo>
                        <a:pt x="20" y="34"/>
                      </a:lnTo>
                      <a:lnTo>
                        <a:pt x="29" y="27"/>
                      </a:lnTo>
                      <a:lnTo>
                        <a:pt x="41" y="20"/>
                      </a:lnTo>
                      <a:lnTo>
                        <a:pt x="57" y="13"/>
                      </a:lnTo>
                      <a:lnTo>
                        <a:pt x="77" y="7"/>
                      </a:lnTo>
                      <a:lnTo>
                        <a:pt x="98" y="3"/>
                      </a:lnTo>
                      <a:lnTo>
                        <a:pt x="126" y="0"/>
                      </a:lnTo>
                      <a:lnTo>
                        <a:pt x="156" y="0"/>
                      </a:lnTo>
                      <a:lnTo>
                        <a:pt x="191" y="3"/>
                      </a:lnTo>
                      <a:lnTo>
                        <a:pt x="230" y="8"/>
                      </a:lnTo>
                      <a:lnTo>
                        <a:pt x="275" y="18"/>
                      </a:lnTo>
                      <a:lnTo>
                        <a:pt x="325" y="31"/>
                      </a:lnTo>
                      <a:lnTo>
                        <a:pt x="318" y="51"/>
                      </a:lnTo>
                      <a:lnTo>
                        <a:pt x="316" y="50"/>
                      </a:lnTo>
                      <a:lnTo>
                        <a:pt x="308" y="47"/>
                      </a:lnTo>
                      <a:lnTo>
                        <a:pt x="295" y="44"/>
                      </a:lnTo>
                      <a:lnTo>
                        <a:pt x="279" y="39"/>
                      </a:lnTo>
                      <a:lnTo>
                        <a:pt x="260" y="35"/>
                      </a:lnTo>
                      <a:lnTo>
                        <a:pt x="238" y="30"/>
                      </a:lnTo>
                      <a:lnTo>
                        <a:pt x="214" y="27"/>
                      </a:lnTo>
                      <a:lnTo>
                        <a:pt x="188" y="24"/>
                      </a:lnTo>
                      <a:lnTo>
                        <a:pt x="161" y="23"/>
                      </a:lnTo>
                      <a:lnTo>
                        <a:pt x="134" y="23"/>
                      </a:lnTo>
                      <a:lnTo>
                        <a:pt x="108" y="26"/>
                      </a:lnTo>
                      <a:lnTo>
                        <a:pt x="82" y="31"/>
                      </a:lnTo>
                      <a:lnTo>
                        <a:pt x="58" y="41"/>
                      </a:lnTo>
                      <a:lnTo>
                        <a:pt x="36" y="52"/>
                      </a:lnTo>
                      <a:lnTo>
                        <a:pt x="16" y="68"/>
                      </a:lnTo>
                      <a:lnTo>
                        <a:pt x="0" y="89"/>
                      </a:lnTo>
                      <a:lnTo>
                        <a:pt x="0" y="5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421" name="Freeform 885"/>
                <p:cNvSpPr>
                  <a:spLocks/>
                </p:cNvSpPr>
                <p:nvPr/>
              </p:nvSpPr>
              <p:spPr bwMode="auto">
                <a:xfrm>
                  <a:off x="4797" y="1583"/>
                  <a:ext cx="46" cy="13"/>
                </a:xfrm>
                <a:custGeom>
                  <a:avLst/>
                  <a:gdLst>
                    <a:gd name="T0" fmla="*/ 0 w 325"/>
                    <a:gd name="T1" fmla="*/ 0 h 89"/>
                    <a:gd name="T2" fmla="*/ 0 w 325"/>
                    <a:gd name="T3" fmla="*/ 0 h 89"/>
                    <a:gd name="T4" fmla="*/ 0 w 325"/>
                    <a:gd name="T5" fmla="*/ 0 h 89"/>
                    <a:gd name="T6" fmla="*/ 0 w 325"/>
                    <a:gd name="T7" fmla="*/ 0 h 89"/>
                    <a:gd name="T8" fmla="*/ 0 w 325"/>
                    <a:gd name="T9" fmla="*/ 0 h 89"/>
                    <a:gd name="T10" fmla="*/ 0 w 325"/>
                    <a:gd name="T11" fmla="*/ 0 h 89"/>
                    <a:gd name="T12" fmla="*/ 0 w 325"/>
                    <a:gd name="T13" fmla="*/ 0 h 89"/>
                    <a:gd name="T14" fmla="*/ 0 w 325"/>
                    <a:gd name="T15" fmla="*/ 0 h 89"/>
                    <a:gd name="T16" fmla="*/ 0 w 325"/>
                    <a:gd name="T17" fmla="*/ 0 h 89"/>
                    <a:gd name="T18" fmla="*/ 0 w 325"/>
                    <a:gd name="T19" fmla="*/ 0 h 89"/>
                    <a:gd name="T20" fmla="*/ 0 w 325"/>
                    <a:gd name="T21" fmla="*/ 0 h 89"/>
                    <a:gd name="T22" fmla="*/ 0 w 325"/>
                    <a:gd name="T23" fmla="*/ 0 h 89"/>
                    <a:gd name="T24" fmla="*/ 0 w 325"/>
                    <a:gd name="T25" fmla="*/ 0 h 89"/>
                    <a:gd name="T26" fmla="*/ 0 w 325"/>
                    <a:gd name="T27" fmla="*/ 0 h 89"/>
                    <a:gd name="T28" fmla="*/ 0 w 325"/>
                    <a:gd name="T29" fmla="*/ 0 h 89"/>
                    <a:gd name="T30" fmla="*/ 0 w 325"/>
                    <a:gd name="T31" fmla="*/ 0 h 89"/>
                    <a:gd name="T32" fmla="*/ 0 w 325"/>
                    <a:gd name="T33" fmla="*/ 0 h 89"/>
                    <a:gd name="T34" fmla="*/ 0 w 325"/>
                    <a:gd name="T35" fmla="*/ 0 h 89"/>
                    <a:gd name="T36" fmla="*/ 0 w 325"/>
                    <a:gd name="T37" fmla="*/ 0 h 89"/>
                    <a:gd name="T38" fmla="*/ 0 w 325"/>
                    <a:gd name="T39" fmla="*/ 0 h 89"/>
                    <a:gd name="T40" fmla="*/ 0 w 325"/>
                    <a:gd name="T41" fmla="*/ 0 h 89"/>
                    <a:gd name="T42" fmla="*/ 0 w 325"/>
                    <a:gd name="T43" fmla="*/ 0 h 89"/>
                    <a:gd name="T44" fmla="*/ 0 w 325"/>
                    <a:gd name="T45" fmla="*/ 0 h 89"/>
                    <a:gd name="T46" fmla="*/ 0 w 325"/>
                    <a:gd name="T47" fmla="*/ 0 h 89"/>
                    <a:gd name="T48" fmla="*/ 0 w 325"/>
                    <a:gd name="T49" fmla="*/ 0 h 89"/>
                    <a:gd name="T50" fmla="*/ 0 w 325"/>
                    <a:gd name="T51" fmla="*/ 0 h 89"/>
                    <a:gd name="T52" fmla="*/ 0 w 325"/>
                    <a:gd name="T53" fmla="*/ 0 h 89"/>
                    <a:gd name="T54" fmla="*/ 0 w 325"/>
                    <a:gd name="T55" fmla="*/ 0 h 89"/>
                    <a:gd name="T56" fmla="*/ 0 w 325"/>
                    <a:gd name="T57" fmla="*/ 0 h 89"/>
                    <a:gd name="T58" fmla="*/ 0 w 325"/>
                    <a:gd name="T59" fmla="*/ 0 h 89"/>
                    <a:gd name="T60" fmla="*/ 0 w 325"/>
                    <a:gd name="T61" fmla="*/ 0 h 89"/>
                    <a:gd name="T62" fmla="*/ 0 w 325"/>
                    <a:gd name="T63" fmla="*/ 0 h 89"/>
                    <a:gd name="T64" fmla="*/ 0 w 325"/>
                    <a:gd name="T65" fmla="*/ 0 h 89"/>
                    <a:gd name="T66" fmla="*/ 0 w 325"/>
                    <a:gd name="T67" fmla="*/ 0 h 89"/>
                    <a:gd name="T68" fmla="*/ 0 w 325"/>
                    <a:gd name="T69" fmla="*/ 0 h 89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325"/>
                    <a:gd name="T106" fmla="*/ 0 h 89"/>
                    <a:gd name="T107" fmla="*/ 325 w 325"/>
                    <a:gd name="T108" fmla="*/ 89 h 89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325" h="89">
                      <a:moveTo>
                        <a:pt x="0" y="56"/>
                      </a:moveTo>
                      <a:lnTo>
                        <a:pt x="0" y="55"/>
                      </a:lnTo>
                      <a:lnTo>
                        <a:pt x="2" y="52"/>
                      </a:lnTo>
                      <a:lnTo>
                        <a:pt x="6" y="47"/>
                      </a:lnTo>
                      <a:lnTo>
                        <a:pt x="12" y="40"/>
                      </a:lnTo>
                      <a:lnTo>
                        <a:pt x="20" y="33"/>
                      </a:lnTo>
                      <a:lnTo>
                        <a:pt x="29" y="27"/>
                      </a:lnTo>
                      <a:lnTo>
                        <a:pt x="41" y="18"/>
                      </a:lnTo>
                      <a:lnTo>
                        <a:pt x="57" y="13"/>
                      </a:lnTo>
                      <a:lnTo>
                        <a:pt x="77" y="7"/>
                      </a:lnTo>
                      <a:lnTo>
                        <a:pt x="98" y="2"/>
                      </a:lnTo>
                      <a:lnTo>
                        <a:pt x="126" y="0"/>
                      </a:lnTo>
                      <a:lnTo>
                        <a:pt x="156" y="0"/>
                      </a:lnTo>
                      <a:lnTo>
                        <a:pt x="191" y="2"/>
                      </a:lnTo>
                      <a:lnTo>
                        <a:pt x="230" y="8"/>
                      </a:lnTo>
                      <a:lnTo>
                        <a:pt x="275" y="17"/>
                      </a:lnTo>
                      <a:lnTo>
                        <a:pt x="325" y="31"/>
                      </a:lnTo>
                      <a:lnTo>
                        <a:pt x="318" y="49"/>
                      </a:lnTo>
                      <a:lnTo>
                        <a:pt x="316" y="48"/>
                      </a:lnTo>
                      <a:lnTo>
                        <a:pt x="308" y="46"/>
                      </a:lnTo>
                      <a:lnTo>
                        <a:pt x="295" y="43"/>
                      </a:lnTo>
                      <a:lnTo>
                        <a:pt x="279" y="38"/>
                      </a:lnTo>
                      <a:lnTo>
                        <a:pt x="260" y="35"/>
                      </a:lnTo>
                      <a:lnTo>
                        <a:pt x="238" y="30"/>
                      </a:lnTo>
                      <a:lnTo>
                        <a:pt x="214" y="27"/>
                      </a:lnTo>
                      <a:lnTo>
                        <a:pt x="188" y="23"/>
                      </a:lnTo>
                      <a:lnTo>
                        <a:pt x="161" y="22"/>
                      </a:lnTo>
                      <a:lnTo>
                        <a:pt x="134" y="23"/>
                      </a:lnTo>
                      <a:lnTo>
                        <a:pt x="108" y="25"/>
                      </a:lnTo>
                      <a:lnTo>
                        <a:pt x="82" y="31"/>
                      </a:lnTo>
                      <a:lnTo>
                        <a:pt x="58" y="40"/>
                      </a:lnTo>
                      <a:lnTo>
                        <a:pt x="36" y="52"/>
                      </a:lnTo>
                      <a:lnTo>
                        <a:pt x="16" y="68"/>
                      </a:lnTo>
                      <a:lnTo>
                        <a:pt x="0" y="89"/>
                      </a:lnTo>
                      <a:lnTo>
                        <a:pt x="0" y="5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422" name="Freeform 886"/>
                <p:cNvSpPr>
                  <a:spLocks/>
                </p:cNvSpPr>
                <p:nvPr/>
              </p:nvSpPr>
              <p:spPr bwMode="auto">
                <a:xfrm>
                  <a:off x="4841" y="1568"/>
                  <a:ext cx="75" cy="139"/>
                </a:xfrm>
                <a:custGeom>
                  <a:avLst/>
                  <a:gdLst>
                    <a:gd name="T0" fmla="*/ 0 w 528"/>
                    <a:gd name="T1" fmla="*/ 0 h 975"/>
                    <a:gd name="T2" fmla="*/ 0 w 528"/>
                    <a:gd name="T3" fmla="*/ 0 h 975"/>
                    <a:gd name="T4" fmla="*/ 0 w 528"/>
                    <a:gd name="T5" fmla="*/ 0 h 975"/>
                    <a:gd name="T6" fmla="*/ 0 w 528"/>
                    <a:gd name="T7" fmla="*/ 0 h 975"/>
                    <a:gd name="T8" fmla="*/ 0 w 528"/>
                    <a:gd name="T9" fmla="*/ 0 h 975"/>
                    <a:gd name="T10" fmla="*/ 0 w 528"/>
                    <a:gd name="T11" fmla="*/ 0 h 975"/>
                    <a:gd name="T12" fmla="*/ 0 w 528"/>
                    <a:gd name="T13" fmla="*/ 0 h 975"/>
                    <a:gd name="T14" fmla="*/ 0 w 528"/>
                    <a:gd name="T15" fmla="*/ 0 h 975"/>
                    <a:gd name="T16" fmla="*/ 0 w 528"/>
                    <a:gd name="T17" fmla="*/ 0 h 975"/>
                    <a:gd name="T18" fmla="*/ 0 w 528"/>
                    <a:gd name="T19" fmla="*/ 0 h 975"/>
                    <a:gd name="T20" fmla="*/ 0 w 528"/>
                    <a:gd name="T21" fmla="*/ 0 h 975"/>
                    <a:gd name="T22" fmla="*/ 0 w 528"/>
                    <a:gd name="T23" fmla="*/ 0 h 975"/>
                    <a:gd name="T24" fmla="*/ 0 w 528"/>
                    <a:gd name="T25" fmla="*/ 0 h 975"/>
                    <a:gd name="T26" fmla="*/ 0 w 528"/>
                    <a:gd name="T27" fmla="*/ 0 h 975"/>
                    <a:gd name="T28" fmla="*/ 0 w 528"/>
                    <a:gd name="T29" fmla="*/ 0 h 975"/>
                    <a:gd name="T30" fmla="*/ 0 w 528"/>
                    <a:gd name="T31" fmla="*/ 0 h 975"/>
                    <a:gd name="T32" fmla="*/ 0 w 528"/>
                    <a:gd name="T33" fmla="*/ 0 h 975"/>
                    <a:gd name="T34" fmla="*/ 0 w 528"/>
                    <a:gd name="T35" fmla="*/ 0 h 975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528"/>
                    <a:gd name="T55" fmla="*/ 0 h 975"/>
                    <a:gd name="T56" fmla="*/ 528 w 528"/>
                    <a:gd name="T57" fmla="*/ 975 h 975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528" h="975">
                      <a:moveTo>
                        <a:pt x="0" y="0"/>
                      </a:moveTo>
                      <a:lnTo>
                        <a:pt x="0" y="943"/>
                      </a:lnTo>
                      <a:lnTo>
                        <a:pt x="159" y="975"/>
                      </a:lnTo>
                      <a:lnTo>
                        <a:pt x="152" y="848"/>
                      </a:lnTo>
                      <a:lnTo>
                        <a:pt x="528" y="905"/>
                      </a:lnTo>
                      <a:lnTo>
                        <a:pt x="521" y="855"/>
                      </a:lnTo>
                      <a:lnTo>
                        <a:pt x="261" y="822"/>
                      </a:lnTo>
                      <a:lnTo>
                        <a:pt x="254" y="713"/>
                      </a:lnTo>
                      <a:lnTo>
                        <a:pt x="77" y="713"/>
                      </a:lnTo>
                      <a:lnTo>
                        <a:pt x="72" y="699"/>
                      </a:lnTo>
                      <a:lnTo>
                        <a:pt x="60" y="659"/>
                      </a:lnTo>
                      <a:lnTo>
                        <a:pt x="44" y="595"/>
                      </a:lnTo>
                      <a:lnTo>
                        <a:pt x="28" y="511"/>
                      </a:lnTo>
                      <a:lnTo>
                        <a:pt x="16" y="410"/>
                      </a:lnTo>
                      <a:lnTo>
                        <a:pt x="12" y="294"/>
                      </a:lnTo>
                      <a:lnTo>
                        <a:pt x="21" y="167"/>
                      </a:lnTo>
                      <a:lnTo>
                        <a:pt x="45" y="3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423" name="Freeform 887"/>
                <p:cNvSpPr>
                  <a:spLocks/>
                </p:cNvSpPr>
                <p:nvPr/>
              </p:nvSpPr>
              <p:spPr bwMode="auto">
                <a:xfrm>
                  <a:off x="4878" y="1536"/>
                  <a:ext cx="97" cy="19"/>
                </a:xfrm>
                <a:custGeom>
                  <a:avLst/>
                  <a:gdLst>
                    <a:gd name="T0" fmla="*/ 0 w 678"/>
                    <a:gd name="T1" fmla="*/ 0 h 133"/>
                    <a:gd name="T2" fmla="*/ 0 w 678"/>
                    <a:gd name="T3" fmla="*/ 0 h 133"/>
                    <a:gd name="T4" fmla="*/ 0 w 678"/>
                    <a:gd name="T5" fmla="*/ 0 h 133"/>
                    <a:gd name="T6" fmla="*/ 0 w 678"/>
                    <a:gd name="T7" fmla="*/ 0 h 133"/>
                    <a:gd name="T8" fmla="*/ 0 w 678"/>
                    <a:gd name="T9" fmla="*/ 0 h 133"/>
                    <a:gd name="T10" fmla="*/ 0 w 678"/>
                    <a:gd name="T11" fmla="*/ 0 h 133"/>
                    <a:gd name="T12" fmla="*/ 0 w 678"/>
                    <a:gd name="T13" fmla="*/ 0 h 133"/>
                    <a:gd name="T14" fmla="*/ 0 w 678"/>
                    <a:gd name="T15" fmla="*/ 0 h 133"/>
                    <a:gd name="T16" fmla="*/ 0 w 678"/>
                    <a:gd name="T17" fmla="*/ 0 h 133"/>
                    <a:gd name="T18" fmla="*/ 0 w 678"/>
                    <a:gd name="T19" fmla="*/ 0 h 133"/>
                    <a:gd name="T20" fmla="*/ 0 w 678"/>
                    <a:gd name="T21" fmla="*/ 0 h 133"/>
                    <a:gd name="T22" fmla="*/ 0 w 678"/>
                    <a:gd name="T23" fmla="*/ 0 h 133"/>
                    <a:gd name="T24" fmla="*/ 0 w 678"/>
                    <a:gd name="T25" fmla="*/ 0 h 133"/>
                    <a:gd name="T26" fmla="*/ 0 w 678"/>
                    <a:gd name="T27" fmla="*/ 0 h 133"/>
                    <a:gd name="T28" fmla="*/ 0 w 678"/>
                    <a:gd name="T29" fmla="*/ 0 h 133"/>
                    <a:gd name="T30" fmla="*/ 0 w 678"/>
                    <a:gd name="T31" fmla="*/ 0 h 133"/>
                    <a:gd name="T32" fmla="*/ 0 w 678"/>
                    <a:gd name="T33" fmla="*/ 0 h 133"/>
                    <a:gd name="T34" fmla="*/ 0 w 678"/>
                    <a:gd name="T35" fmla="*/ 0 h 133"/>
                    <a:gd name="T36" fmla="*/ 0 w 678"/>
                    <a:gd name="T37" fmla="*/ 0 h 133"/>
                    <a:gd name="T38" fmla="*/ 0 w 678"/>
                    <a:gd name="T39" fmla="*/ 0 h 133"/>
                    <a:gd name="T40" fmla="*/ 0 w 678"/>
                    <a:gd name="T41" fmla="*/ 0 h 133"/>
                    <a:gd name="T42" fmla="*/ 0 w 678"/>
                    <a:gd name="T43" fmla="*/ 0 h 133"/>
                    <a:gd name="T44" fmla="*/ 0 w 678"/>
                    <a:gd name="T45" fmla="*/ 0 h 133"/>
                    <a:gd name="T46" fmla="*/ 0 w 678"/>
                    <a:gd name="T47" fmla="*/ 0 h 133"/>
                    <a:gd name="T48" fmla="*/ 0 w 678"/>
                    <a:gd name="T49" fmla="*/ 0 h 133"/>
                    <a:gd name="T50" fmla="*/ 0 w 678"/>
                    <a:gd name="T51" fmla="*/ 0 h 133"/>
                    <a:gd name="T52" fmla="*/ 0 w 678"/>
                    <a:gd name="T53" fmla="*/ 0 h 133"/>
                    <a:gd name="T54" fmla="*/ 0 w 678"/>
                    <a:gd name="T55" fmla="*/ 0 h 133"/>
                    <a:gd name="T56" fmla="*/ 0 w 678"/>
                    <a:gd name="T57" fmla="*/ 0 h 133"/>
                    <a:gd name="T58" fmla="*/ 0 w 678"/>
                    <a:gd name="T59" fmla="*/ 0 h 133"/>
                    <a:gd name="T60" fmla="*/ 0 w 678"/>
                    <a:gd name="T61" fmla="*/ 0 h 133"/>
                    <a:gd name="T62" fmla="*/ 0 w 678"/>
                    <a:gd name="T63" fmla="*/ 0 h 133"/>
                    <a:gd name="T64" fmla="*/ 0 w 678"/>
                    <a:gd name="T65" fmla="*/ 0 h 133"/>
                    <a:gd name="T66" fmla="*/ 0 w 678"/>
                    <a:gd name="T67" fmla="*/ 0 h 133"/>
                    <a:gd name="T68" fmla="*/ 0 w 678"/>
                    <a:gd name="T69" fmla="*/ 0 h 133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678"/>
                    <a:gd name="T106" fmla="*/ 0 h 133"/>
                    <a:gd name="T107" fmla="*/ 678 w 678"/>
                    <a:gd name="T108" fmla="*/ 133 h 133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678" h="133">
                      <a:moveTo>
                        <a:pt x="0" y="133"/>
                      </a:moveTo>
                      <a:lnTo>
                        <a:pt x="4" y="132"/>
                      </a:lnTo>
                      <a:lnTo>
                        <a:pt x="15" y="127"/>
                      </a:lnTo>
                      <a:lnTo>
                        <a:pt x="32" y="122"/>
                      </a:lnTo>
                      <a:lnTo>
                        <a:pt x="56" y="114"/>
                      </a:lnTo>
                      <a:lnTo>
                        <a:pt x="86" y="104"/>
                      </a:lnTo>
                      <a:lnTo>
                        <a:pt x="120" y="95"/>
                      </a:lnTo>
                      <a:lnTo>
                        <a:pt x="160" y="86"/>
                      </a:lnTo>
                      <a:lnTo>
                        <a:pt x="204" y="78"/>
                      </a:lnTo>
                      <a:lnTo>
                        <a:pt x="252" y="70"/>
                      </a:lnTo>
                      <a:lnTo>
                        <a:pt x="303" y="64"/>
                      </a:lnTo>
                      <a:lnTo>
                        <a:pt x="358" y="60"/>
                      </a:lnTo>
                      <a:lnTo>
                        <a:pt x="414" y="58"/>
                      </a:lnTo>
                      <a:lnTo>
                        <a:pt x="474" y="60"/>
                      </a:lnTo>
                      <a:lnTo>
                        <a:pt x="534" y="65"/>
                      </a:lnTo>
                      <a:lnTo>
                        <a:pt x="596" y="74"/>
                      </a:lnTo>
                      <a:lnTo>
                        <a:pt x="659" y="88"/>
                      </a:lnTo>
                      <a:lnTo>
                        <a:pt x="678" y="0"/>
                      </a:lnTo>
                      <a:lnTo>
                        <a:pt x="674" y="0"/>
                      </a:lnTo>
                      <a:lnTo>
                        <a:pt x="659" y="0"/>
                      </a:lnTo>
                      <a:lnTo>
                        <a:pt x="636" y="0"/>
                      </a:lnTo>
                      <a:lnTo>
                        <a:pt x="606" y="1"/>
                      </a:lnTo>
                      <a:lnTo>
                        <a:pt x="570" y="2"/>
                      </a:lnTo>
                      <a:lnTo>
                        <a:pt x="527" y="3"/>
                      </a:lnTo>
                      <a:lnTo>
                        <a:pt x="480" y="7"/>
                      </a:lnTo>
                      <a:lnTo>
                        <a:pt x="430" y="9"/>
                      </a:lnTo>
                      <a:lnTo>
                        <a:pt x="376" y="14"/>
                      </a:lnTo>
                      <a:lnTo>
                        <a:pt x="320" y="18"/>
                      </a:lnTo>
                      <a:lnTo>
                        <a:pt x="264" y="24"/>
                      </a:lnTo>
                      <a:lnTo>
                        <a:pt x="208" y="32"/>
                      </a:lnTo>
                      <a:lnTo>
                        <a:pt x="152" y="40"/>
                      </a:lnTo>
                      <a:lnTo>
                        <a:pt x="98" y="50"/>
                      </a:lnTo>
                      <a:lnTo>
                        <a:pt x="47" y="62"/>
                      </a:lnTo>
                      <a:lnTo>
                        <a:pt x="0" y="76"/>
                      </a:lnTo>
                      <a:lnTo>
                        <a:pt x="0" y="133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424" name="Freeform 888"/>
                <p:cNvSpPr>
                  <a:spLocks/>
                </p:cNvSpPr>
                <p:nvPr/>
              </p:nvSpPr>
              <p:spPr bwMode="auto">
                <a:xfrm>
                  <a:off x="4821" y="1711"/>
                  <a:ext cx="163" cy="54"/>
                </a:xfrm>
                <a:custGeom>
                  <a:avLst/>
                  <a:gdLst>
                    <a:gd name="T0" fmla="*/ 0 w 1142"/>
                    <a:gd name="T1" fmla="*/ 0 h 379"/>
                    <a:gd name="T2" fmla="*/ 0 w 1142"/>
                    <a:gd name="T3" fmla="*/ 0 h 379"/>
                    <a:gd name="T4" fmla="*/ 0 w 1142"/>
                    <a:gd name="T5" fmla="*/ 0 h 379"/>
                    <a:gd name="T6" fmla="*/ 0 w 1142"/>
                    <a:gd name="T7" fmla="*/ 0 h 379"/>
                    <a:gd name="T8" fmla="*/ 0 w 1142"/>
                    <a:gd name="T9" fmla="*/ 0 h 379"/>
                    <a:gd name="T10" fmla="*/ 0 w 1142"/>
                    <a:gd name="T11" fmla="*/ 0 h 379"/>
                    <a:gd name="T12" fmla="*/ 0 w 1142"/>
                    <a:gd name="T13" fmla="*/ 0 h 379"/>
                    <a:gd name="T14" fmla="*/ 0 w 1142"/>
                    <a:gd name="T15" fmla="*/ 0 h 379"/>
                    <a:gd name="T16" fmla="*/ 0 w 1142"/>
                    <a:gd name="T17" fmla="*/ 0 h 379"/>
                    <a:gd name="T18" fmla="*/ 0 w 1142"/>
                    <a:gd name="T19" fmla="*/ 0 h 379"/>
                    <a:gd name="T20" fmla="*/ 0 w 1142"/>
                    <a:gd name="T21" fmla="*/ 0 h 379"/>
                    <a:gd name="T22" fmla="*/ 0 w 1142"/>
                    <a:gd name="T23" fmla="*/ 0 h 379"/>
                    <a:gd name="T24" fmla="*/ 0 w 1142"/>
                    <a:gd name="T25" fmla="*/ 0 h 379"/>
                    <a:gd name="T26" fmla="*/ 0 w 1142"/>
                    <a:gd name="T27" fmla="*/ 0 h 379"/>
                    <a:gd name="T28" fmla="*/ 0 w 1142"/>
                    <a:gd name="T29" fmla="*/ 0 h 379"/>
                    <a:gd name="T30" fmla="*/ 0 w 1142"/>
                    <a:gd name="T31" fmla="*/ 0 h 379"/>
                    <a:gd name="T32" fmla="*/ 0 w 1142"/>
                    <a:gd name="T33" fmla="*/ 0 h 379"/>
                    <a:gd name="T34" fmla="*/ 0 w 1142"/>
                    <a:gd name="T35" fmla="*/ 0 h 379"/>
                    <a:gd name="T36" fmla="*/ 0 w 1142"/>
                    <a:gd name="T37" fmla="*/ 0 h 379"/>
                    <a:gd name="T38" fmla="*/ 0 w 1142"/>
                    <a:gd name="T39" fmla="*/ 0 h 379"/>
                    <a:gd name="T40" fmla="*/ 0 w 1142"/>
                    <a:gd name="T41" fmla="*/ 0 h 379"/>
                    <a:gd name="T42" fmla="*/ 0 w 1142"/>
                    <a:gd name="T43" fmla="*/ 0 h 379"/>
                    <a:gd name="T44" fmla="*/ 0 w 1142"/>
                    <a:gd name="T45" fmla="*/ 0 h 379"/>
                    <a:gd name="T46" fmla="*/ 0 w 1142"/>
                    <a:gd name="T47" fmla="*/ 0 h 379"/>
                    <a:gd name="T48" fmla="*/ 0 w 1142"/>
                    <a:gd name="T49" fmla="*/ 0 h 379"/>
                    <a:gd name="T50" fmla="*/ 0 w 1142"/>
                    <a:gd name="T51" fmla="*/ 0 h 379"/>
                    <a:gd name="T52" fmla="*/ 0 w 1142"/>
                    <a:gd name="T53" fmla="*/ 0 h 379"/>
                    <a:gd name="T54" fmla="*/ 0 w 1142"/>
                    <a:gd name="T55" fmla="*/ 0 h 379"/>
                    <a:gd name="T56" fmla="*/ 0 w 1142"/>
                    <a:gd name="T57" fmla="*/ 0 h 379"/>
                    <a:gd name="T58" fmla="*/ 0 w 1142"/>
                    <a:gd name="T59" fmla="*/ 0 h 379"/>
                    <a:gd name="T60" fmla="*/ 0 w 1142"/>
                    <a:gd name="T61" fmla="*/ 0 h 379"/>
                    <a:gd name="T62" fmla="*/ 0 w 1142"/>
                    <a:gd name="T63" fmla="*/ 0 h 379"/>
                    <a:gd name="T64" fmla="*/ 0 w 1142"/>
                    <a:gd name="T65" fmla="*/ 0 h 379"/>
                    <a:gd name="T66" fmla="*/ 0 w 1142"/>
                    <a:gd name="T67" fmla="*/ 0 h 379"/>
                    <a:gd name="T68" fmla="*/ 0 w 1142"/>
                    <a:gd name="T69" fmla="*/ 0 h 379"/>
                    <a:gd name="T70" fmla="*/ 0 w 1142"/>
                    <a:gd name="T71" fmla="*/ 0 h 379"/>
                    <a:gd name="T72" fmla="*/ 0 w 1142"/>
                    <a:gd name="T73" fmla="*/ 0 h 379"/>
                    <a:gd name="T74" fmla="*/ 0 w 1142"/>
                    <a:gd name="T75" fmla="*/ 0 h 379"/>
                    <a:gd name="T76" fmla="*/ 0 w 1142"/>
                    <a:gd name="T77" fmla="*/ 0 h 379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w 1142"/>
                    <a:gd name="T118" fmla="*/ 0 h 379"/>
                    <a:gd name="T119" fmla="*/ 1142 w 1142"/>
                    <a:gd name="T120" fmla="*/ 379 h 379"/>
                  </a:gdLst>
                  <a:ahLst/>
                  <a:cxnLst>
                    <a:cxn ang="T78">
                      <a:pos x="T0" y="T1"/>
                    </a:cxn>
                    <a:cxn ang="T79">
                      <a:pos x="T2" y="T3"/>
                    </a:cxn>
                    <a:cxn ang="T80">
                      <a:pos x="T4" y="T5"/>
                    </a:cxn>
                    <a:cxn ang="T81">
                      <a:pos x="T6" y="T7"/>
                    </a:cxn>
                    <a:cxn ang="T82">
                      <a:pos x="T8" y="T9"/>
                    </a:cxn>
                    <a:cxn ang="T83">
                      <a:pos x="T10" y="T11"/>
                    </a:cxn>
                    <a:cxn ang="T84">
                      <a:pos x="T12" y="T13"/>
                    </a:cxn>
                    <a:cxn ang="T85">
                      <a:pos x="T14" y="T15"/>
                    </a:cxn>
                    <a:cxn ang="T86">
                      <a:pos x="T16" y="T17"/>
                    </a:cxn>
                    <a:cxn ang="T87">
                      <a:pos x="T18" y="T19"/>
                    </a:cxn>
                    <a:cxn ang="T88">
                      <a:pos x="T20" y="T21"/>
                    </a:cxn>
                    <a:cxn ang="T89">
                      <a:pos x="T22" y="T23"/>
                    </a:cxn>
                    <a:cxn ang="T90">
                      <a:pos x="T24" y="T25"/>
                    </a:cxn>
                    <a:cxn ang="T91">
                      <a:pos x="T26" y="T27"/>
                    </a:cxn>
                    <a:cxn ang="T92">
                      <a:pos x="T28" y="T29"/>
                    </a:cxn>
                    <a:cxn ang="T93">
                      <a:pos x="T30" y="T31"/>
                    </a:cxn>
                    <a:cxn ang="T94">
                      <a:pos x="T32" y="T33"/>
                    </a:cxn>
                    <a:cxn ang="T95">
                      <a:pos x="T34" y="T35"/>
                    </a:cxn>
                    <a:cxn ang="T96">
                      <a:pos x="T36" y="T37"/>
                    </a:cxn>
                    <a:cxn ang="T97">
                      <a:pos x="T38" y="T39"/>
                    </a:cxn>
                    <a:cxn ang="T98">
                      <a:pos x="T40" y="T41"/>
                    </a:cxn>
                    <a:cxn ang="T99">
                      <a:pos x="T42" y="T43"/>
                    </a:cxn>
                    <a:cxn ang="T100">
                      <a:pos x="T44" y="T45"/>
                    </a:cxn>
                    <a:cxn ang="T101">
                      <a:pos x="T46" y="T47"/>
                    </a:cxn>
                    <a:cxn ang="T102">
                      <a:pos x="T48" y="T49"/>
                    </a:cxn>
                    <a:cxn ang="T103">
                      <a:pos x="T50" y="T51"/>
                    </a:cxn>
                    <a:cxn ang="T104">
                      <a:pos x="T52" y="T53"/>
                    </a:cxn>
                    <a:cxn ang="T105">
                      <a:pos x="T54" y="T55"/>
                    </a:cxn>
                    <a:cxn ang="T106">
                      <a:pos x="T56" y="T57"/>
                    </a:cxn>
                    <a:cxn ang="T107">
                      <a:pos x="T58" y="T59"/>
                    </a:cxn>
                    <a:cxn ang="T108">
                      <a:pos x="T60" y="T61"/>
                    </a:cxn>
                    <a:cxn ang="T109">
                      <a:pos x="T62" y="T63"/>
                    </a:cxn>
                    <a:cxn ang="T110">
                      <a:pos x="T64" y="T65"/>
                    </a:cxn>
                    <a:cxn ang="T111">
                      <a:pos x="T66" y="T67"/>
                    </a:cxn>
                    <a:cxn ang="T112">
                      <a:pos x="T68" y="T69"/>
                    </a:cxn>
                    <a:cxn ang="T113">
                      <a:pos x="T70" y="T71"/>
                    </a:cxn>
                    <a:cxn ang="T114">
                      <a:pos x="T72" y="T73"/>
                    </a:cxn>
                    <a:cxn ang="T115">
                      <a:pos x="T74" y="T75"/>
                    </a:cxn>
                    <a:cxn ang="T116">
                      <a:pos x="T76" y="T77"/>
                    </a:cxn>
                  </a:cxnLst>
                  <a:rect l="T117" t="T118" r="T119" b="T120"/>
                  <a:pathLst>
                    <a:path w="1142" h="379">
                      <a:moveTo>
                        <a:pt x="482" y="367"/>
                      </a:moveTo>
                      <a:lnTo>
                        <a:pt x="485" y="366"/>
                      </a:lnTo>
                      <a:lnTo>
                        <a:pt x="492" y="363"/>
                      </a:lnTo>
                      <a:lnTo>
                        <a:pt x="502" y="359"/>
                      </a:lnTo>
                      <a:lnTo>
                        <a:pt x="516" y="353"/>
                      </a:lnTo>
                      <a:lnTo>
                        <a:pt x="533" y="346"/>
                      </a:lnTo>
                      <a:lnTo>
                        <a:pt x="551" y="338"/>
                      </a:lnTo>
                      <a:lnTo>
                        <a:pt x="572" y="328"/>
                      </a:lnTo>
                      <a:lnTo>
                        <a:pt x="593" y="317"/>
                      </a:lnTo>
                      <a:lnTo>
                        <a:pt x="616" y="306"/>
                      </a:lnTo>
                      <a:lnTo>
                        <a:pt x="638" y="292"/>
                      </a:lnTo>
                      <a:lnTo>
                        <a:pt x="660" y="279"/>
                      </a:lnTo>
                      <a:lnTo>
                        <a:pt x="680" y="264"/>
                      </a:lnTo>
                      <a:lnTo>
                        <a:pt x="700" y="249"/>
                      </a:lnTo>
                      <a:lnTo>
                        <a:pt x="717" y="233"/>
                      </a:lnTo>
                      <a:lnTo>
                        <a:pt x="732" y="217"/>
                      </a:lnTo>
                      <a:lnTo>
                        <a:pt x="743" y="201"/>
                      </a:lnTo>
                      <a:lnTo>
                        <a:pt x="0" y="20"/>
                      </a:lnTo>
                      <a:lnTo>
                        <a:pt x="57" y="0"/>
                      </a:lnTo>
                      <a:lnTo>
                        <a:pt x="1142" y="267"/>
                      </a:lnTo>
                      <a:lnTo>
                        <a:pt x="1098" y="292"/>
                      </a:lnTo>
                      <a:lnTo>
                        <a:pt x="784" y="212"/>
                      </a:lnTo>
                      <a:lnTo>
                        <a:pt x="783" y="213"/>
                      </a:lnTo>
                      <a:lnTo>
                        <a:pt x="781" y="216"/>
                      </a:lnTo>
                      <a:lnTo>
                        <a:pt x="776" y="221"/>
                      </a:lnTo>
                      <a:lnTo>
                        <a:pt x="769" y="228"/>
                      </a:lnTo>
                      <a:lnTo>
                        <a:pt x="761" y="237"/>
                      </a:lnTo>
                      <a:lnTo>
                        <a:pt x="750" y="246"/>
                      </a:lnTo>
                      <a:lnTo>
                        <a:pt x="737" y="258"/>
                      </a:lnTo>
                      <a:lnTo>
                        <a:pt x="721" y="269"/>
                      </a:lnTo>
                      <a:lnTo>
                        <a:pt x="703" y="282"/>
                      </a:lnTo>
                      <a:lnTo>
                        <a:pt x="684" y="295"/>
                      </a:lnTo>
                      <a:lnTo>
                        <a:pt x="660" y="309"/>
                      </a:lnTo>
                      <a:lnTo>
                        <a:pt x="635" y="323"/>
                      </a:lnTo>
                      <a:lnTo>
                        <a:pt x="606" y="338"/>
                      </a:lnTo>
                      <a:lnTo>
                        <a:pt x="574" y="352"/>
                      </a:lnTo>
                      <a:lnTo>
                        <a:pt x="540" y="366"/>
                      </a:lnTo>
                      <a:lnTo>
                        <a:pt x="502" y="379"/>
                      </a:lnTo>
                      <a:lnTo>
                        <a:pt x="482" y="36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425" name="Freeform 889"/>
                <p:cNvSpPr>
                  <a:spLocks/>
                </p:cNvSpPr>
                <p:nvPr/>
              </p:nvSpPr>
              <p:spPr bwMode="auto">
                <a:xfrm>
                  <a:off x="4787" y="1725"/>
                  <a:ext cx="167" cy="48"/>
                </a:xfrm>
                <a:custGeom>
                  <a:avLst/>
                  <a:gdLst>
                    <a:gd name="T0" fmla="*/ 0 w 1163"/>
                    <a:gd name="T1" fmla="*/ 0 h 340"/>
                    <a:gd name="T2" fmla="*/ 0 w 1163"/>
                    <a:gd name="T3" fmla="*/ 0 h 340"/>
                    <a:gd name="T4" fmla="*/ 0 w 1163"/>
                    <a:gd name="T5" fmla="*/ 0 h 340"/>
                    <a:gd name="T6" fmla="*/ 0 w 1163"/>
                    <a:gd name="T7" fmla="*/ 0 h 340"/>
                    <a:gd name="T8" fmla="*/ 0 w 1163"/>
                    <a:gd name="T9" fmla="*/ 0 h 34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63"/>
                    <a:gd name="T16" fmla="*/ 0 h 340"/>
                    <a:gd name="T17" fmla="*/ 1163 w 1163"/>
                    <a:gd name="T18" fmla="*/ 340 h 34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63" h="340">
                      <a:moveTo>
                        <a:pt x="0" y="0"/>
                      </a:moveTo>
                      <a:lnTo>
                        <a:pt x="1137" y="340"/>
                      </a:lnTo>
                      <a:lnTo>
                        <a:pt x="1163" y="340"/>
                      </a:lnTo>
                      <a:lnTo>
                        <a:pt x="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426" name="Freeform 890"/>
                <p:cNvSpPr>
                  <a:spLocks/>
                </p:cNvSpPr>
                <p:nvPr/>
              </p:nvSpPr>
              <p:spPr bwMode="auto">
                <a:xfrm>
                  <a:off x="4815" y="1718"/>
                  <a:ext cx="164" cy="44"/>
                </a:xfrm>
                <a:custGeom>
                  <a:avLst/>
                  <a:gdLst>
                    <a:gd name="T0" fmla="*/ 0 w 1149"/>
                    <a:gd name="T1" fmla="*/ 0 h 303"/>
                    <a:gd name="T2" fmla="*/ 0 w 1149"/>
                    <a:gd name="T3" fmla="*/ 0 h 303"/>
                    <a:gd name="T4" fmla="*/ 0 w 1149"/>
                    <a:gd name="T5" fmla="*/ 0 h 303"/>
                    <a:gd name="T6" fmla="*/ 0 w 1149"/>
                    <a:gd name="T7" fmla="*/ 0 h 303"/>
                    <a:gd name="T8" fmla="*/ 0 w 1149"/>
                    <a:gd name="T9" fmla="*/ 0 h 30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49"/>
                    <a:gd name="T16" fmla="*/ 0 h 303"/>
                    <a:gd name="T17" fmla="*/ 1149 w 1149"/>
                    <a:gd name="T18" fmla="*/ 303 h 30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49" h="303">
                      <a:moveTo>
                        <a:pt x="0" y="1"/>
                      </a:moveTo>
                      <a:lnTo>
                        <a:pt x="1124" y="303"/>
                      </a:lnTo>
                      <a:lnTo>
                        <a:pt x="1149" y="302"/>
                      </a:lnTo>
                      <a:lnTo>
                        <a:pt x="34" y="0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427" name="Freeform 891"/>
                <p:cNvSpPr>
                  <a:spLocks/>
                </p:cNvSpPr>
                <p:nvPr/>
              </p:nvSpPr>
              <p:spPr bwMode="auto">
                <a:xfrm>
                  <a:off x="4802" y="1721"/>
                  <a:ext cx="165" cy="48"/>
                </a:xfrm>
                <a:custGeom>
                  <a:avLst/>
                  <a:gdLst>
                    <a:gd name="T0" fmla="*/ 0 w 1155"/>
                    <a:gd name="T1" fmla="*/ 0 h 336"/>
                    <a:gd name="T2" fmla="*/ 0 w 1155"/>
                    <a:gd name="T3" fmla="*/ 0 h 336"/>
                    <a:gd name="T4" fmla="*/ 0 w 1155"/>
                    <a:gd name="T5" fmla="*/ 0 h 336"/>
                    <a:gd name="T6" fmla="*/ 0 w 1155"/>
                    <a:gd name="T7" fmla="*/ 0 h 336"/>
                    <a:gd name="T8" fmla="*/ 0 w 1155"/>
                    <a:gd name="T9" fmla="*/ 0 h 33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55"/>
                    <a:gd name="T16" fmla="*/ 0 h 336"/>
                    <a:gd name="T17" fmla="*/ 1155 w 1155"/>
                    <a:gd name="T18" fmla="*/ 336 h 3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55" h="336">
                      <a:moveTo>
                        <a:pt x="0" y="0"/>
                      </a:moveTo>
                      <a:lnTo>
                        <a:pt x="1134" y="336"/>
                      </a:lnTo>
                      <a:lnTo>
                        <a:pt x="1155" y="328"/>
                      </a:lnTo>
                      <a:lnTo>
                        <a:pt x="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58373" name="Freeform 892"/>
              <p:cNvSpPr>
                <a:spLocks/>
              </p:cNvSpPr>
              <p:nvPr/>
            </p:nvSpPr>
            <p:spPr bwMode="auto">
              <a:xfrm flipV="1">
                <a:off x="1740" y="3512"/>
                <a:ext cx="391" cy="27"/>
              </a:xfrm>
              <a:custGeom>
                <a:avLst/>
                <a:gdLst>
                  <a:gd name="T0" fmla="*/ 0 w 720"/>
                  <a:gd name="T1" fmla="*/ 0 h 56"/>
                  <a:gd name="T2" fmla="*/ 0 w 720"/>
                  <a:gd name="T3" fmla="*/ 0 h 56"/>
                  <a:gd name="T4" fmla="*/ 1 w 720"/>
                  <a:gd name="T5" fmla="*/ 0 h 56"/>
                  <a:gd name="T6" fmla="*/ 1 w 720"/>
                  <a:gd name="T7" fmla="*/ 0 h 5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720"/>
                  <a:gd name="T13" fmla="*/ 0 h 56"/>
                  <a:gd name="T14" fmla="*/ 720 w 720"/>
                  <a:gd name="T15" fmla="*/ 56 h 5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720" h="56">
                    <a:moveTo>
                      <a:pt x="0" y="0"/>
                    </a:moveTo>
                    <a:lnTo>
                      <a:pt x="0" y="56"/>
                    </a:lnTo>
                    <a:lnTo>
                      <a:pt x="720" y="56"/>
                    </a:lnTo>
                    <a:lnTo>
                      <a:pt x="720" y="8"/>
                    </a:lnTo>
                  </a:path>
                </a:pathLst>
              </a:cu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58374" name="Line 893"/>
              <p:cNvSpPr>
                <a:spLocks noChangeShapeType="1"/>
              </p:cNvSpPr>
              <p:nvPr/>
            </p:nvSpPr>
            <p:spPr bwMode="auto">
              <a:xfrm>
                <a:off x="1932" y="3451"/>
                <a:ext cx="0" cy="6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grpSp>
            <p:nvGrpSpPr>
              <p:cNvPr id="258375" name="Group 894"/>
              <p:cNvGrpSpPr>
                <a:grpSpLocks/>
              </p:cNvGrpSpPr>
              <p:nvPr/>
            </p:nvGrpSpPr>
            <p:grpSpPr bwMode="auto">
              <a:xfrm>
                <a:off x="1791" y="3364"/>
                <a:ext cx="275" cy="118"/>
                <a:chOff x="3600" y="219"/>
                <a:chExt cx="360" cy="175"/>
              </a:xfrm>
            </p:grpSpPr>
            <p:sp>
              <p:nvSpPr>
                <p:cNvPr id="258376" name="Oval 895"/>
                <p:cNvSpPr>
                  <a:spLocks noChangeArrowheads="1"/>
                </p:cNvSpPr>
                <p:nvPr/>
              </p:nvSpPr>
              <p:spPr bwMode="auto">
                <a:xfrm>
                  <a:off x="3603" y="297"/>
                  <a:ext cx="357" cy="97"/>
                </a:xfrm>
                <a:prstGeom prst="ellipse">
                  <a:avLst/>
                </a:prstGeom>
                <a:solidFill>
                  <a:srgbClr val="FF0000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charset="0"/>
                    <a:buChar char="r"/>
                    <a:defRPr sz="28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75000"/>
                    <a:buFont typeface="ZapfDingbats" charset="0"/>
                    <a:buChar char="m"/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58377" name="Line 896"/>
                <p:cNvSpPr>
                  <a:spLocks noChangeShapeType="1"/>
                </p:cNvSpPr>
                <p:nvPr/>
              </p:nvSpPr>
              <p:spPr bwMode="auto">
                <a:xfrm>
                  <a:off x="3603" y="289"/>
                  <a:ext cx="0" cy="6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8378" name="Line 897"/>
                <p:cNvSpPr>
                  <a:spLocks noChangeShapeType="1"/>
                </p:cNvSpPr>
                <p:nvPr/>
              </p:nvSpPr>
              <p:spPr bwMode="auto">
                <a:xfrm>
                  <a:off x="3960" y="289"/>
                  <a:ext cx="0" cy="6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8379" name="Rectangle 898"/>
                <p:cNvSpPr>
                  <a:spLocks noChangeArrowheads="1"/>
                </p:cNvSpPr>
                <p:nvPr/>
              </p:nvSpPr>
              <p:spPr bwMode="auto">
                <a:xfrm>
                  <a:off x="3603" y="289"/>
                  <a:ext cx="354" cy="59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charset="0"/>
                    <a:buChar char="r"/>
                    <a:defRPr sz="28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75000"/>
                    <a:buFont typeface="ZapfDingbats" charset="0"/>
                    <a:buChar char="m"/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solidFill>
                      <a:srgbClr val="000000"/>
                    </a:solidFill>
                    <a:latin typeface="Times New Roman" charset="0"/>
                  </a:endParaRPr>
                </a:p>
              </p:txBody>
            </p:sp>
            <p:sp>
              <p:nvSpPr>
                <p:cNvPr id="258380" name="Oval 899"/>
                <p:cNvSpPr>
                  <a:spLocks noChangeArrowheads="1"/>
                </p:cNvSpPr>
                <p:nvPr/>
              </p:nvSpPr>
              <p:spPr bwMode="auto">
                <a:xfrm>
                  <a:off x="3600" y="219"/>
                  <a:ext cx="357" cy="113"/>
                </a:xfrm>
                <a:prstGeom prst="ellipse">
                  <a:avLst/>
                </a:prstGeom>
                <a:solidFill>
                  <a:srgbClr val="FF0000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charset="0"/>
                    <a:buChar char="r"/>
                    <a:defRPr sz="28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75000"/>
                    <a:buFont typeface="ZapfDingbats" charset="0"/>
                    <a:buChar char="m"/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  <p:grpSp>
              <p:nvGrpSpPr>
                <p:cNvPr id="258381" name="Group 900"/>
                <p:cNvGrpSpPr>
                  <a:grpSpLocks/>
                </p:cNvGrpSpPr>
                <p:nvPr/>
              </p:nvGrpSpPr>
              <p:grpSpPr bwMode="auto">
                <a:xfrm>
                  <a:off x="3686" y="244"/>
                  <a:ext cx="177" cy="66"/>
                  <a:chOff x="2848" y="848"/>
                  <a:chExt cx="140" cy="98"/>
                </a:xfrm>
              </p:grpSpPr>
              <p:sp>
                <p:nvSpPr>
                  <p:cNvPr id="258386" name="Line 901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2848" y="848"/>
                    <a:ext cx="50" cy="2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58387" name="Line 902"/>
                  <p:cNvSpPr>
                    <a:spLocks noChangeShapeType="1"/>
                  </p:cNvSpPr>
                  <p:nvPr/>
                </p:nvSpPr>
                <p:spPr bwMode="auto">
                  <a:xfrm>
                    <a:off x="2944" y="946"/>
                    <a:ext cx="44" cy="0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58388" name="Line 903"/>
                  <p:cNvSpPr>
                    <a:spLocks noChangeShapeType="1"/>
                  </p:cNvSpPr>
                  <p:nvPr/>
                </p:nvSpPr>
                <p:spPr bwMode="auto">
                  <a:xfrm>
                    <a:off x="2894" y="850"/>
                    <a:ext cx="52" cy="96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58382" name="Group 904"/>
                <p:cNvGrpSpPr>
                  <a:grpSpLocks/>
                </p:cNvGrpSpPr>
                <p:nvPr/>
              </p:nvGrpSpPr>
              <p:grpSpPr bwMode="auto">
                <a:xfrm flipV="1">
                  <a:off x="3686" y="243"/>
                  <a:ext cx="177" cy="66"/>
                  <a:chOff x="2848" y="848"/>
                  <a:chExt cx="140" cy="98"/>
                </a:xfrm>
              </p:grpSpPr>
              <p:sp>
                <p:nvSpPr>
                  <p:cNvPr id="258383" name="Line 905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2848" y="848"/>
                    <a:ext cx="50" cy="2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58384" name="Line 906"/>
                  <p:cNvSpPr>
                    <a:spLocks noChangeShapeType="1"/>
                  </p:cNvSpPr>
                  <p:nvPr/>
                </p:nvSpPr>
                <p:spPr bwMode="auto">
                  <a:xfrm>
                    <a:off x="2944" y="946"/>
                    <a:ext cx="44" cy="0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58385" name="Line 907"/>
                  <p:cNvSpPr>
                    <a:spLocks noChangeShapeType="1"/>
                  </p:cNvSpPr>
                  <p:nvPr/>
                </p:nvSpPr>
                <p:spPr bwMode="auto">
                  <a:xfrm>
                    <a:off x="2894" y="850"/>
                    <a:ext cx="52" cy="96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</p:grpSp>
        <p:grpSp>
          <p:nvGrpSpPr>
            <p:cNvPr id="258067" name="Group 908"/>
            <p:cNvGrpSpPr>
              <a:grpSpLocks/>
            </p:cNvGrpSpPr>
            <p:nvPr/>
          </p:nvGrpSpPr>
          <p:grpSpPr bwMode="auto">
            <a:xfrm>
              <a:off x="4035" y="2288"/>
              <a:ext cx="581" cy="426"/>
              <a:chOff x="2408" y="3183"/>
              <a:chExt cx="581" cy="426"/>
            </a:xfrm>
          </p:grpSpPr>
          <p:grpSp>
            <p:nvGrpSpPr>
              <p:cNvPr id="258274" name="Group 909"/>
              <p:cNvGrpSpPr>
                <a:grpSpLocks/>
              </p:cNvGrpSpPr>
              <p:nvPr/>
            </p:nvGrpSpPr>
            <p:grpSpPr bwMode="auto">
              <a:xfrm>
                <a:off x="2517" y="3459"/>
                <a:ext cx="176" cy="150"/>
                <a:chOff x="4765" y="1531"/>
                <a:chExt cx="312" cy="261"/>
              </a:xfrm>
            </p:grpSpPr>
            <p:sp>
              <p:nvSpPr>
                <p:cNvPr id="258332" name="AutoShape 910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4765" y="1531"/>
                  <a:ext cx="312" cy="26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333" name="Freeform 911"/>
                <p:cNvSpPr>
                  <a:spLocks/>
                </p:cNvSpPr>
                <p:nvPr/>
              </p:nvSpPr>
              <p:spPr bwMode="auto">
                <a:xfrm>
                  <a:off x="4765" y="1534"/>
                  <a:ext cx="307" cy="258"/>
                </a:xfrm>
                <a:custGeom>
                  <a:avLst/>
                  <a:gdLst>
                    <a:gd name="T0" fmla="*/ 0 w 2150"/>
                    <a:gd name="T1" fmla="*/ 0 h 1804"/>
                    <a:gd name="T2" fmla="*/ 0 w 2150"/>
                    <a:gd name="T3" fmla="*/ 0 h 1804"/>
                    <a:gd name="T4" fmla="*/ 0 w 2150"/>
                    <a:gd name="T5" fmla="*/ 0 h 1804"/>
                    <a:gd name="T6" fmla="*/ 0 w 2150"/>
                    <a:gd name="T7" fmla="*/ 0 h 1804"/>
                    <a:gd name="T8" fmla="*/ 0 w 2150"/>
                    <a:gd name="T9" fmla="*/ 0 h 1804"/>
                    <a:gd name="T10" fmla="*/ 0 w 2150"/>
                    <a:gd name="T11" fmla="*/ 0 h 1804"/>
                    <a:gd name="T12" fmla="*/ 0 w 2150"/>
                    <a:gd name="T13" fmla="*/ 0 h 1804"/>
                    <a:gd name="T14" fmla="*/ 0 w 2150"/>
                    <a:gd name="T15" fmla="*/ 0 h 1804"/>
                    <a:gd name="T16" fmla="*/ 0 w 2150"/>
                    <a:gd name="T17" fmla="*/ 0 h 1804"/>
                    <a:gd name="T18" fmla="*/ 0 w 2150"/>
                    <a:gd name="T19" fmla="*/ 0 h 1804"/>
                    <a:gd name="T20" fmla="*/ 0 w 2150"/>
                    <a:gd name="T21" fmla="*/ 0 h 1804"/>
                    <a:gd name="T22" fmla="*/ 0 w 2150"/>
                    <a:gd name="T23" fmla="*/ 0 h 1804"/>
                    <a:gd name="T24" fmla="*/ 0 w 2150"/>
                    <a:gd name="T25" fmla="*/ 0 h 1804"/>
                    <a:gd name="T26" fmla="*/ 0 w 2150"/>
                    <a:gd name="T27" fmla="*/ 0 h 1804"/>
                    <a:gd name="T28" fmla="*/ 0 w 2150"/>
                    <a:gd name="T29" fmla="*/ 0 h 1804"/>
                    <a:gd name="T30" fmla="*/ 0 w 2150"/>
                    <a:gd name="T31" fmla="*/ 0 h 1804"/>
                    <a:gd name="T32" fmla="*/ 0 w 2150"/>
                    <a:gd name="T33" fmla="*/ 0 h 1804"/>
                    <a:gd name="T34" fmla="*/ 0 w 2150"/>
                    <a:gd name="T35" fmla="*/ 0 h 1804"/>
                    <a:gd name="T36" fmla="*/ 0 w 2150"/>
                    <a:gd name="T37" fmla="*/ 0 h 1804"/>
                    <a:gd name="T38" fmla="*/ 0 w 2150"/>
                    <a:gd name="T39" fmla="*/ 0 h 1804"/>
                    <a:gd name="T40" fmla="*/ 0 w 2150"/>
                    <a:gd name="T41" fmla="*/ 0 h 1804"/>
                    <a:gd name="T42" fmla="*/ 0 w 2150"/>
                    <a:gd name="T43" fmla="*/ 0 h 1804"/>
                    <a:gd name="T44" fmla="*/ 0 w 2150"/>
                    <a:gd name="T45" fmla="*/ 0 h 1804"/>
                    <a:gd name="T46" fmla="*/ 0 w 2150"/>
                    <a:gd name="T47" fmla="*/ 0 h 1804"/>
                    <a:gd name="T48" fmla="*/ 0 w 2150"/>
                    <a:gd name="T49" fmla="*/ 0 h 1804"/>
                    <a:gd name="T50" fmla="*/ 0 w 2150"/>
                    <a:gd name="T51" fmla="*/ 0 h 1804"/>
                    <a:gd name="T52" fmla="*/ 0 w 2150"/>
                    <a:gd name="T53" fmla="*/ 0 h 1804"/>
                    <a:gd name="T54" fmla="*/ 0 w 2150"/>
                    <a:gd name="T55" fmla="*/ 0 h 1804"/>
                    <a:gd name="T56" fmla="*/ 0 w 2150"/>
                    <a:gd name="T57" fmla="*/ 0 h 1804"/>
                    <a:gd name="T58" fmla="*/ 0 w 2150"/>
                    <a:gd name="T59" fmla="*/ 0 h 1804"/>
                    <a:gd name="T60" fmla="*/ 0 w 2150"/>
                    <a:gd name="T61" fmla="*/ 0 h 1804"/>
                    <a:gd name="T62" fmla="*/ 0 w 2150"/>
                    <a:gd name="T63" fmla="*/ 0 h 1804"/>
                    <a:gd name="T64" fmla="*/ 0 w 2150"/>
                    <a:gd name="T65" fmla="*/ 0 h 1804"/>
                    <a:gd name="T66" fmla="*/ 0 w 2150"/>
                    <a:gd name="T67" fmla="*/ 0 h 1804"/>
                    <a:gd name="T68" fmla="*/ 0 w 2150"/>
                    <a:gd name="T69" fmla="*/ 0 h 1804"/>
                    <a:gd name="T70" fmla="*/ 0 w 2150"/>
                    <a:gd name="T71" fmla="*/ 0 h 1804"/>
                    <a:gd name="T72" fmla="*/ 0 w 2150"/>
                    <a:gd name="T73" fmla="*/ 0 h 1804"/>
                    <a:gd name="T74" fmla="*/ 0 w 2150"/>
                    <a:gd name="T75" fmla="*/ 0 h 1804"/>
                    <a:gd name="T76" fmla="*/ 0 w 2150"/>
                    <a:gd name="T77" fmla="*/ 0 h 1804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w 2150"/>
                    <a:gd name="T118" fmla="*/ 0 h 1804"/>
                    <a:gd name="T119" fmla="*/ 2150 w 2150"/>
                    <a:gd name="T120" fmla="*/ 1804 h 1804"/>
                  </a:gdLst>
                  <a:ahLst/>
                  <a:cxnLst>
                    <a:cxn ang="T78">
                      <a:pos x="T0" y="T1"/>
                    </a:cxn>
                    <a:cxn ang="T79">
                      <a:pos x="T2" y="T3"/>
                    </a:cxn>
                    <a:cxn ang="T80">
                      <a:pos x="T4" y="T5"/>
                    </a:cxn>
                    <a:cxn ang="T81">
                      <a:pos x="T6" y="T7"/>
                    </a:cxn>
                    <a:cxn ang="T82">
                      <a:pos x="T8" y="T9"/>
                    </a:cxn>
                    <a:cxn ang="T83">
                      <a:pos x="T10" y="T11"/>
                    </a:cxn>
                    <a:cxn ang="T84">
                      <a:pos x="T12" y="T13"/>
                    </a:cxn>
                    <a:cxn ang="T85">
                      <a:pos x="T14" y="T15"/>
                    </a:cxn>
                    <a:cxn ang="T86">
                      <a:pos x="T16" y="T17"/>
                    </a:cxn>
                    <a:cxn ang="T87">
                      <a:pos x="T18" y="T19"/>
                    </a:cxn>
                    <a:cxn ang="T88">
                      <a:pos x="T20" y="T21"/>
                    </a:cxn>
                    <a:cxn ang="T89">
                      <a:pos x="T22" y="T23"/>
                    </a:cxn>
                    <a:cxn ang="T90">
                      <a:pos x="T24" y="T25"/>
                    </a:cxn>
                    <a:cxn ang="T91">
                      <a:pos x="T26" y="T27"/>
                    </a:cxn>
                    <a:cxn ang="T92">
                      <a:pos x="T28" y="T29"/>
                    </a:cxn>
                    <a:cxn ang="T93">
                      <a:pos x="T30" y="T31"/>
                    </a:cxn>
                    <a:cxn ang="T94">
                      <a:pos x="T32" y="T33"/>
                    </a:cxn>
                    <a:cxn ang="T95">
                      <a:pos x="T34" y="T35"/>
                    </a:cxn>
                    <a:cxn ang="T96">
                      <a:pos x="T36" y="T37"/>
                    </a:cxn>
                    <a:cxn ang="T97">
                      <a:pos x="T38" y="T39"/>
                    </a:cxn>
                    <a:cxn ang="T98">
                      <a:pos x="T40" y="T41"/>
                    </a:cxn>
                    <a:cxn ang="T99">
                      <a:pos x="T42" y="T43"/>
                    </a:cxn>
                    <a:cxn ang="T100">
                      <a:pos x="T44" y="T45"/>
                    </a:cxn>
                    <a:cxn ang="T101">
                      <a:pos x="T46" y="T47"/>
                    </a:cxn>
                    <a:cxn ang="T102">
                      <a:pos x="T48" y="T49"/>
                    </a:cxn>
                    <a:cxn ang="T103">
                      <a:pos x="T50" y="T51"/>
                    </a:cxn>
                    <a:cxn ang="T104">
                      <a:pos x="T52" y="T53"/>
                    </a:cxn>
                    <a:cxn ang="T105">
                      <a:pos x="T54" y="T55"/>
                    </a:cxn>
                    <a:cxn ang="T106">
                      <a:pos x="T56" y="T57"/>
                    </a:cxn>
                    <a:cxn ang="T107">
                      <a:pos x="T58" y="T59"/>
                    </a:cxn>
                    <a:cxn ang="T108">
                      <a:pos x="T60" y="T61"/>
                    </a:cxn>
                    <a:cxn ang="T109">
                      <a:pos x="T62" y="T63"/>
                    </a:cxn>
                    <a:cxn ang="T110">
                      <a:pos x="T64" y="T65"/>
                    </a:cxn>
                    <a:cxn ang="T111">
                      <a:pos x="T66" y="T67"/>
                    </a:cxn>
                    <a:cxn ang="T112">
                      <a:pos x="T68" y="T69"/>
                    </a:cxn>
                    <a:cxn ang="T113">
                      <a:pos x="T70" y="T71"/>
                    </a:cxn>
                    <a:cxn ang="T114">
                      <a:pos x="T72" y="T73"/>
                    </a:cxn>
                    <a:cxn ang="T115">
                      <a:pos x="T74" y="T75"/>
                    </a:cxn>
                    <a:cxn ang="T116">
                      <a:pos x="T76" y="T77"/>
                    </a:cxn>
                  </a:cxnLst>
                  <a:rect l="T117" t="T118" r="T119" b="T120"/>
                  <a:pathLst>
                    <a:path w="2150" h="1804">
                      <a:moveTo>
                        <a:pt x="582" y="239"/>
                      </a:moveTo>
                      <a:lnTo>
                        <a:pt x="606" y="129"/>
                      </a:lnTo>
                      <a:lnTo>
                        <a:pt x="607" y="129"/>
                      </a:lnTo>
                      <a:lnTo>
                        <a:pt x="611" y="128"/>
                      </a:lnTo>
                      <a:lnTo>
                        <a:pt x="616" y="125"/>
                      </a:lnTo>
                      <a:lnTo>
                        <a:pt x="623" y="123"/>
                      </a:lnTo>
                      <a:lnTo>
                        <a:pt x="633" y="120"/>
                      </a:lnTo>
                      <a:lnTo>
                        <a:pt x="645" y="115"/>
                      </a:lnTo>
                      <a:lnTo>
                        <a:pt x="659" y="112"/>
                      </a:lnTo>
                      <a:lnTo>
                        <a:pt x="676" y="107"/>
                      </a:lnTo>
                      <a:lnTo>
                        <a:pt x="694" y="101"/>
                      </a:lnTo>
                      <a:lnTo>
                        <a:pt x="715" y="95"/>
                      </a:lnTo>
                      <a:lnTo>
                        <a:pt x="738" y="90"/>
                      </a:lnTo>
                      <a:lnTo>
                        <a:pt x="763" y="84"/>
                      </a:lnTo>
                      <a:lnTo>
                        <a:pt x="790" y="78"/>
                      </a:lnTo>
                      <a:lnTo>
                        <a:pt x="820" y="71"/>
                      </a:lnTo>
                      <a:lnTo>
                        <a:pt x="852" y="64"/>
                      </a:lnTo>
                      <a:lnTo>
                        <a:pt x="886" y="59"/>
                      </a:lnTo>
                      <a:lnTo>
                        <a:pt x="922" y="52"/>
                      </a:lnTo>
                      <a:lnTo>
                        <a:pt x="961" y="46"/>
                      </a:lnTo>
                      <a:lnTo>
                        <a:pt x="1002" y="40"/>
                      </a:lnTo>
                      <a:lnTo>
                        <a:pt x="1044" y="35"/>
                      </a:lnTo>
                      <a:lnTo>
                        <a:pt x="1090" y="29"/>
                      </a:lnTo>
                      <a:lnTo>
                        <a:pt x="1138" y="23"/>
                      </a:lnTo>
                      <a:lnTo>
                        <a:pt x="1187" y="18"/>
                      </a:lnTo>
                      <a:lnTo>
                        <a:pt x="1240" y="14"/>
                      </a:lnTo>
                      <a:lnTo>
                        <a:pt x="1294" y="10"/>
                      </a:lnTo>
                      <a:lnTo>
                        <a:pt x="1350" y="7"/>
                      </a:lnTo>
                      <a:lnTo>
                        <a:pt x="1410" y="4"/>
                      </a:lnTo>
                      <a:lnTo>
                        <a:pt x="1470" y="1"/>
                      </a:lnTo>
                      <a:lnTo>
                        <a:pt x="1535" y="0"/>
                      </a:lnTo>
                      <a:lnTo>
                        <a:pt x="1601" y="0"/>
                      </a:lnTo>
                      <a:lnTo>
                        <a:pt x="1668" y="0"/>
                      </a:lnTo>
                      <a:lnTo>
                        <a:pt x="1739" y="1"/>
                      </a:lnTo>
                      <a:lnTo>
                        <a:pt x="1816" y="44"/>
                      </a:lnTo>
                      <a:lnTo>
                        <a:pt x="1799" y="248"/>
                      </a:lnTo>
                      <a:lnTo>
                        <a:pt x="1804" y="251"/>
                      </a:lnTo>
                      <a:lnTo>
                        <a:pt x="1820" y="259"/>
                      </a:lnTo>
                      <a:lnTo>
                        <a:pt x="1842" y="272"/>
                      </a:lnTo>
                      <a:lnTo>
                        <a:pt x="1868" y="292"/>
                      </a:lnTo>
                      <a:lnTo>
                        <a:pt x="1896" y="318"/>
                      </a:lnTo>
                      <a:lnTo>
                        <a:pt x="1920" y="351"/>
                      </a:lnTo>
                      <a:lnTo>
                        <a:pt x="1939" y="390"/>
                      </a:lnTo>
                      <a:lnTo>
                        <a:pt x="1951" y="436"/>
                      </a:lnTo>
                      <a:lnTo>
                        <a:pt x="2125" y="593"/>
                      </a:lnTo>
                      <a:lnTo>
                        <a:pt x="2078" y="1009"/>
                      </a:lnTo>
                      <a:lnTo>
                        <a:pt x="1799" y="1149"/>
                      </a:lnTo>
                      <a:lnTo>
                        <a:pt x="2129" y="1247"/>
                      </a:lnTo>
                      <a:lnTo>
                        <a:pt x="2131" y="1251"/>
                      </a:lnTo>
                      <a:lnTo>
                        <a:pt x="2137" y="1264"/>
                      </a:lnTo>
                      <a:lnTo>
                        <a:pt x="2143" y="1284"/>
                      </a:lnTo>
                      <a:lnTo>
                        <a:pt x="2149" y="1310"/>
                      </a:lnTo>
                      <a:lnTo>
                        <a:pt x="2150" y="1342"/>
                      </a:lnTo>
                      <a:lnTo>
                        <a:pt x="2147" y="1380"/>
                      </a:lnTo>
                      <a:lnTo>
                        <a:pt x="2136" y="1423"/>
                      </a:lnTo>
                      <a:lnTo>
                        <a:pt x="2117" y="1468"/>
                      </a:lnTo>
                      <a:lnTo>
                        <a:pt x="1244" y="1804"/>
                      </a:lnTo>
                      <a:lnTo>
                        <a:pt x="0" y="1413"/>
                      </a:lnTo>
                      <a:lnTo>
                        <a:pt x="22" y="1367"/>
                      </a:lnTo>
                      <a:lnTo>
                        <a:pt x="212" y="1302"/>
                      </a:lnTo>
                      <a:lnTo>
                        <a:pt x="212" y="248"/>
                      </a:lnTo>
                      <a:lnTo>
                        <a:pt x="213" y="247"/>
                      </a:lnTo>
                      <a:lnTo>
                        <a:pt x="217" y="244"/>
                      </a:lnTo>
                      <a:lnTo>
                        <a:pt x="223" y="240"/>
                      </a:lnTo>
                      <a:lnTo>
                        <a:pt x="232" y="234"/>
                      </a:lnTo>
                      <a:lnTo>
                        <a:pt x="245" y="228"/>
                      </a:lnTo>
                      <a:lnTo>
                        <a:pt x="258" y="221"/>
                      </a:lnTo>
                      <a:lnTo>
                        <a:pt x="276" y="214"/>
                      </a:lnTo>
                      <a:lnTo>
                        <a:pt x="294" y="207"/>
                      </a:lnTo>
                      <a:lnTo>
                        <a:pt x="316" y="201"/>
                      </a:lnTo>
                      <a:lnTo>
                        <a:pt x="340" y="197"/>
                      </a:lnTo>
                      <a:lnTo>
                        <a:pt x="366" y="194"/>
                      </a:lnTo>
                      <a:lnTo>
                        <a:pt x="393" y="192"/>
                      </a:lnTo>
                      <a:lnTo>
                        <a:pt x="424" y="193"/>
                      </a:lnTo>
                      <a:lnTo>
                        <a:pt x="457" y="197"/>
                      </a:lnTo>
                      <a:lnTo>
                        <a:pt x="493" y="203"/>
                      </a:lnTo>
                      <a:lnTo>
                        <a:pt x="529" y="214"/>
                      </a:lnTo>
                      <a:lnTo>
                        <a:pt x="582" y="239"/>
                      </a:lnTo>
                      <a:close/>
                    </a:path>
                  </a:pathLst>
                </a:custGeom>
                <a:solidFill>
                  <a:srgbClr val="DDDD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334" name="Freeform 912"/>
                <p:cNvSpPr>
                  <a:spLocks/>
                </p:cNvSpPr>
                <p:nvPr/>
              </p:nvSpPr>
              <p:spPr bwMode="auto">
                <a:xfrm>
                  <a:off x="4882" y="1584"/>
                  <a:ext cx="163" cy="111"/>
                </a:xfrm>
                <a:custGeom>
                  <a:avLst/>
                  <a:gdLst>
                    <a:gd name="T0" fmla="*/ 0 w 1139"/>
                    <a:gd name="T1" fmla="*/ 0 h 778"/>
                    <a:gd name="T2" fmla="*/ 0 w 1139"/>
                    <a:gd name="T3" fmla="*/ 0 h 778"/>
                    <a:gd name="T4" fmla="*/ 0 w 1139"/>
                    <a:gd name="T5" fmla="*/ 0 h 778"/>
                    <a:gd name="T6" fmla="*/ 0 w 1139"/>
                    <a:gd name="T7" fmla="*/ 0 h 778"/>
                    <a:gd name="T8" fmla="*/ 0 w 1139"/>
                    <a:gd name="T9" fmla="*/ 0 h 778"/>
                    <a:gd name="T10" fmla="*/ 0 w 1139"/>
                    <a:gd name="T11" fmla="*/ 0 h 778"/>
                    <a:gd name="T12" fmla="*/ 0 w 1139"/>
                    <a:gd name="T13" fmla="*/ 0 h 778"/>
                    <a:gd name="T14" fmla="*/ 0 w 1139"/>
                    <a:gd name="T15" fmla="*/ 0 h 778"/>
                    <a:gd name="T16" fmla="*/ 0 w 1139"/>
                    <a:gd name="T17" fmla="*/ 0 h 778"/>
                    <a:gd name="T18" fmla="*/ 0 w 1139"/>
                    <a:gd name="T19" fmla="*/ 0 h 778"/>
                    <a:gd name="T20" fmla="*/ 0 w 1139"/>
                    <a:gd name="T21" fmla="*/ 0 h 778"/>
                    <a:gd name="T22" fmla="*/ 0 w 1139"/>
                    <a:gd name="T23" fmla="*/ 0 h 778"/>
                    <a:gd name="T24" fmla="*/ 0 w 1139"/>
                    <a:gd name="T25" fmla="*/ 0 h 778"/>
                    <a:gd name="T26" fmla="*/ 0 w 1139"/>
                    <a:gd name="T27" fmla="*/ 0 h 778"/>
                    <a:gd name="T28" fmla="*/ 0 w 1139"/>
                    <a:gd name="T29" fmla="*/ 0 h 778"/>
                    <a:gd name="T30" fmla="*/ 0 w 1139"/>
                    <a:gd name="T31" fmla="*/ 0 h 778"/>
                    <a:gd name="T32" fmla="*/ 0 w 1139"/>
                    <a:gd name="T33" fmla="*/ 0 h 778"/>
                    <a:gd name="T34" fmla="*/ 0 w 1139"/>
                    <a:gd name="T35" fmla="*/ 0 h 778"/>
                    <a:gd name="T36" fmla="*/ 0 w 1139"/>
                    <a:gd name="T37" fmla="*/ 0 h 778"/>
                    <a:gd name="T38" fmla="*/ 0 w 1139"/>
                    <a:gd name="T39" fmla="*/ 0 h 778"/>
                    <a:gd name="T40" fmla="*/ 0 w 1139"/>
                    <a:gd name="T41" fmla="*/ 0 h 778"/>
                    <a:gd name="T42" fmla="*/ 0 w 1139"/>
                    <a:gd name="T43" fmla="*/ 0 h 778"/>
                    <a:gd name="T44" fmla="*/ 0 w 1139"/>
                    <a:gd name="T45" fmla="*/ 0 h 778"/>
                    <a:gd name="T46" fmla="*/ 0 w 1139"/>
                    <a:gd name="T47" fmla="*/ 0 h 778"/>
                    <a:gd name="T48" fmla="*/ 0 w 1139"/>
                    <a:gd name="T49" fmla="*/ 0 h 778"/>
                    <a:gd name="T50" fmla="*/ 0 w 1139"/>
                    <a:gd name="T51" fmla="*/ 0 h 778"/>
                    <a:gd name="T52" fmla="*/ 0 w 1139"/>
                    <a:gd name="T53" fmla="*/ 0 h 778"/>
                    <a:gd name="T54" fmla="*/ 0 w 1139"/>
                    <a:gd name="T55" fmla="*/ 0 h 778"/>
                    <a:gd name="T56" fmla="*/ 0 w 1139"/>
                    <a:gd name="T57" fmla="*/ 0 h 778"/>
                    <a:gd name="T58" fmla="*/ 0 w 1139"/>
                    <a:gd name="T59" fmla="*/ 0 h 778"/>
                    <a:gd name="T60" fmla="*/ 0 w 1139"/>
                    <a:gd name="T61" fmla="*/ 0 h 778"/>
                    <a:gd name="T62" fmla="*/ 0 w 1139"/>
                    <a:gd name="T63" fmla="*/ 0 h 778"/>
                    <a:gd name="T64" fmla="*/ 0 w 1139"/>
                    <a:gd name="T65" fmla="*/ 0 h 778"/>
                    <a:gd name="T66" fmla="*/ 0 w 1139"/>
                    <a:gd name="T67" fmla="*/ 0 h 778"/>
                    <a:gd name="T68" fmla="*/ 0 w 1139"/>
                    <a:gd name="T69" fmla="*/ 0 h 778"/>
                    <a:gd name="T70" fmla="*/ 0 w 1139"/>
                    <a:gd name="T71" fmla="*/ 0 h 778"/>
                    <a:gd name="T72" fmla="*/ 0 w 1139"/>
                    <a:gd name="T73" fmla="*/ 0 h 778"/>
                    <a:gd name="T74" fmla="*/ 0 w 1139"/>
                    <a:gd name="T75" fmla="*/ 0 h 778"/>
                    <a:gd name="T76" fmla="*/ 0 w 1139"/>
                    <a:gd name="T77" fmla="*/ 0 h 778"/>
                    <a:gd name="T78" fmla="*/ 0 w 1139"/>
                    <a:gd name="T79" fmla="*/ 0 h 778"/>
                    <a:gd name="T80" fmla="*/ 0 w 1139"/>
                    <a:gd name="T81" fmla="*/ 0 h 778"/>
                    <a:gd name="T82" fmla="*/ 0 w 1139"/>
                    <a:gd name="T83" fmla="*/ 0 h 778"/>
                    <a:gd name="T84" fmla="*/ 0 w 1139"/>
                    <a:gd name="T85" fmla="*/ 0 h 778"/>
                    <a:gd name="T86" fmla="*/ 0 w 1139"/>
                    <a:gd name="T87" fmla="*/ 0 h 778"/>
                    <a:gd name="T88" fmla="*/ 0 w 1139"/>
                    <a:gd name="T89" fmla="*/ 0 h 778"/>
                    <a:gd name="T90" fmla="*/ 0 w 1139"/>
                    <a:gd name="T91" fmla="*/ 0 h 778"/>
                    <a:gd name="T92" fmla="*/ 0 w 1139"/>
                    <a:gd name="T93" fmla="*/ 0 h 778"/>
                    <a:gd name="T94" fmla="*/ 0 w 1139"/>
                    <a:gd name="T95" fmla="*/ 0 h 778"/>
                    <a:gd name="T96" fmla="*/ 0 w 1139"/>
                    <a:gd name="T97" fmla="*/ 0 h 778"/>
                    <a:gd name="T98" fmla="*/ 0 w 1139"/>
                    <a:gd name="T99" fmla="*/ 0 h 778"/>
                    <a:gd name="T100" fmla="*/ 0 w 1139"/>
                    <a:gd name="T101" fmla="*/ 0 h 778"/>
                    <a:gd name="T102" fmla="*/ 0 w 1139"/>
                    <a:gd name="T103" fmla="*/ 0 h 778"/>
                    <a:gd name="T104" fmla="*/ 0 w 1139"/>
                    <a:gd name="T105" fmla="*/ 0 h 778"/>
                    <a:gd name="T106" fmla="*/ 0 w 1139"/>
                    <a:gd name="T107" fmla="*/ 0 h 778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w 1139"/>
                    <a:gd name="T163" fmla="*/ 0 h 778"/>
                    <a:gd name="T164" fmla="*/ 1139 w 1139"/>
                    <a:gd name="T165" fmla="*/ 778 h 778"/>
                  </a:gdLst>
                  <a:ahLst/>
                  <a:cxnLst>
                    <a:cxn ang="T108">
                      <a:pos x="T0" y="T1"/>
                    </a:cxn>
                    <a:cxn ang="T109">
                      <a:pos x="T2" y="T3"/>
                    </a:cxn>
                    <a:cxn ang="T110">
                      <a:pos x="T4" y="T5"/>
                    </a:cxn>
                    <a:cxn ang="T111">
                      <a:pos x="T6" y="T7"/>
                    </a:cxn>
                    <a:cxn ang="T112">
                      <a:pos x="T8" y="T9"/>
                    </a:cxn>
                    <a:cxn ang="T113">
                      <a:pos x="T10" y="T11"/>
                    </a:cxn>
                    <a:cxn ang="T114">
                      <a:pos x="T12" y="T13"/>
                    </a:cxn>
                    <a:cxn ang="T115">
                      <a:pos x="T14" y="T15"/>
                    </a:cxn>
                    <a:cxn ang="T116">
                      <a:pos x="T16" y="T17"/>
                    </a:cxn>
                    <a:cxn ang="T117">
                      <a:pos x="T18" y="T19"/>
                    </a:cxn>
                    <a:cxn ang="T118">
                      <a:pos x="T20" y="T21"/>
                    </a:cxn>
                    <a:cxn ang="T119">
                      <a:pos x="T22" y="T23"/>
                    </a:cxn>
                    <a:cxn ang="T120">
                      <a:pos x="T24" y="T25"/>
                    </a:cxn>
                    <a:cxn ang="T121">
                      <a:pos x="T26" y="T27"/>
                    </a:cxn>
                    <a:cxn ang="T122">
                      <a:pos x="T28" y="T29"/>
                    </a:cxn>
                    <a:cxn ang="T123">
                      <a:pos x="T30" y="T31"/>
                    </a:cxn>
                    <a:cxn ang="T124">
                      <a:pos x="T32" y="T33"/>
                    </a:cxn>
                    <a:cxn ang="T125">
                      <a:pos x="T34" y="T35"/>
                    </a:cxn>
                    <a:cxn ang="T126">
                      <a:pos x="T36" y="T37"/>
                    </a:cxn>
                    <a:cxn ang="T127">
                      <a:pos x="T38" y="T39"/>
                    </a:cxn>
                    <a:cxn ang="T128">
                      <a:pos x="T40" y="T41"/>
                    </a:cxn>
                    <a:cxn ang="T129">
                      <a:pos x="T42" y="T43"/>
                    </a:cxn>
                    <a:cxn ang="T130">
                      <a:pos x="T44" y="T45"/>
                    </a:cxn>
                    <a:cxn ang="T131">
                      <a:pos x="T46" y="T47"/>
                    </a:cxn>
                    <a:cxn ang="T132">
                      <a:pos x="T48" y="T49"/>
                    </a:cxn>
                    <a:cxn ang="T133">
                      <a:pos x="T50" y="T51"/>
                    </a:cxn>
                    <a:cxn ang="T134">
                      <a:pos x="T52" y="T53"/>
                    </a:cxn>
                    <a:cxn ang="T135">
                      <a:pos x="T54" y="T55"/>
                    </a:cxn>
                    <a:cxn ang="T136">
                      <a:pos x="T56" y="T57"/>
                    </a:cxn>
                    <a:cxn ang="T137">
                      <a:pos x="T58" y="T59"/>
                    </a:cxn>
                    <a:cxn ang="T138">
                      <a:pos x="T60" y="T61"/>
                    </a:cxn>
                    <a:cxn ang="T139">
                      <a:pos x="T62" y="T63"/>
                    </a:cxn>
                    <a:cxn ang="T140">
                      <a:pos x="T64" y="T65"/>
                    </a:cxn>
                    <a:cxn ang="T141">
                      <a:pos x="T66" y="T67"/>
                    </a:cxn>
                    <a:cxn ang="T142">
                      <a:pos x="T68" y="T69"/>
                    </a:cxn>
                    <a:cxn ang="T143">
                      <a:pos x="T70" y="T71"/>
                    </a:cxn>
                    <a:cxn ang="T144">
                      <a:pos x="T72" y="T73"/>
                    </a:cxn>
                    <a:cxn ang="T145">
                      <a:pos x="T74" y="T75"/>
                    </a:cxn>
                    <a:cxn ang="T146">
                      <a:pos x="T76" y="T77"/>
                    </a:cxn>
                    <a:cxn ang="T147">
                      <a:pos x="T78" y="T79"/>
                    </a:cxn>
                    <a:cxn ang="T148">
                      <a:pos x="T80" y="T81"/>
                    </a:cxn>
                    <a:cxn ang="T149">
                      <a:pos x="T82" y="T83"/>
                    </a:cxn>
                    <a:cxn ang="T150">
                      <a:pos x="T84" y="T85"/>
                    </a:cxn>
                    <a:cxn ang="T151">
                      <a:pos x="T86" y="T87"/>
                    </a:cxn>
                    <a:cxn ang="T152">
                      <a:pos x="T88" y="T89"/>
                    </a:cxn>
                    <a:cxn ang="T153">
                      <a:pos x="T90" y="T91"/>
                    </a:cxn>
                    <a:cxn ang="T154">
                      <a:pos x="T92" y="T93"/>
                    </a:cxn>
                    <a:cxn ang="T155">
                      <a:pos x="T94" y="T95"/>
                    </a:cxn>
                    <a:cxn ang="T156">
                      <a:pos x="T96" y="T97"/>
                    </a:cxn>
                    <a:cxn ang="T157">
                      <a:pos x="T98" y="T99"/>
                    </a:cxn>
                    <a:cxn ang="T158">
                      <a:pos x="T100" y="T101"/>
                    </a:cxn>
                    <a:cxn ang="T159">
                      <a:pos x="T102" y="T103"/>
                    </a:cxn>
                    <a:cxn ang="T160">
                      <a:pos x="T104" y="T105"/>
                    </a:cxn>
                    <a:cxn ang="T161">
                      <a:pos x="T106" y="T107"/>
                    </a:cxn>
                  </a:cxnLst>
                  <a:rect l="T162" t="T163" r="T164" b="T165"/>
                  <a:pathLst>
                    <a:path w="1139" h="778">
                      <a:moveTo>
                        <a:pt x="7" y="587"/>
                      </a:moveTo>
                      <a:lnTo>
                        <a:pt x="0" y="682"/>
                      </a:lnTo>
                      <a:lnTo>
                        <a:pt x="742" y="778"/>
                      </a:lnTo>
                      <a:lnTo>
                        <a:pt x="748" y="775"/>
                      </a:lnTo>
                      <a:lnTo>
                        <a:pt x="763" y="767"/>
                      </a:lnTo>
                      <a:lnTo>
                        <a:pt x="787" y="755"/>
                      </a:lnTo>
                      <a:lnTo>
                        <a:pt x="816" y="737"/>
                      </a:lnTo>
                      <a:lnTo>
                        <a:pt x="852" y="714"/>
                      </a:lnTo>
                      <a:lnTo>
                        <a:pt x="891" y="686"/>
                      </a:lnTo>
                      <a:lnTo>
                        <a:pt x="932" y="652"/>
                      </a:lnTo>
                      <a:lnTo>
                        <a:pt x="973" y="613"/>
                      </a:lnTo>
                      <a:lnTo>
                        <a:pt x="1013" y="570"/>
                      </a:lnTo>
                      <a:lnTo>
                        <a:pt x="1051" y="521"/>
                      </a:lnTo>
                      <a:lnTo>
                        <a:pt x="1083" y="466"/>
                      </a:lnTo>
                      <a:lnTo>
                        <a:pt x="1109" y="406"/>
                      </a:lnTo>
                      <a:lnTo>
                        <a:pt x="1129" y="342"/>
                      </a:lnTo>
                      <a:lnTo>
                        <a:pt x="1139" y="271"/>
                      </a:lnTo>
                      <a:lnTo>
                        <a:pt x="1138" y="196"/>
                      </a:lnTo>
                      <a:lnTo>
                        <a:pt x="1124" y="115"/>
                      </a:lnTo>
                      <a:lnTo>
                        <a:pt x="1122" y="110"/>
                      </a:lnTo>
                      <a:lnTo>
                        <a:pt x="1115" y="97"/>
                      </a:lnTo>
                      <a:lnTo>
                        <a:pt x="1102" y="80"/>
                      </a:lnTo>
                      <a:lnTo>
                        <a:pt x="1086" y="59"/>
                      </a:lnTo>
                      <a:lnTo>
                        <a:pt x="1066" y="39"/>
                      </a:lnTo>
                      <a:lnTo>
                        <a:pt x="1041" y="20"/>
                      </a:lnTo>
                      <a:lnTo>
                        <a:pt x="1011" y="7"/>
                      </a:lnTo>
                      <a:lnTo>
                        <a:pt x="978" y="0"/>
                      </a:lnTo>
                      <a:lnTo>
                        <a:pt x="982" y="12"/>
                      </a:lnTo>
                      <a:lnTo>
                        <a:pt x="994" y="46"/>
                      </a:lnTo>
                      <a:lnTo>
                        <a:pt x="1007" y="100"/>
                      </a:lnTo>
                      <a:lnTo>
                        <a:pt x="1019" y="169"/>
                      </a:lnTo>
                      <a:lnTo>
                        <a:pt x="1022" y="252"/>
                      </a:lnTo>
                      <a:lnTo>
                        <a:pt x="1013" y="344"/>
                      </a:lnTo>
                      <a:lnTo>
                        <a:pt x="987" y="444"/>
                      </a:lnTo>
                      <a:lnTo>
                        <a:pt x="940" y="549"/>
                      </a:lnTo>
                      <a:lnTo>
                        <a:pt x="939" y="550"/>
                      </a:lnTo>
                      <a:lnTo>
                        <a:pt x="934" y="553"/>
                      </a:lnTo>
                      <a:lnTo>
                        <a:pt x="927" y="559"/>
                      </a:lnTo>
                      <a:lnTo>
                        <a:pt x="917" y="567"/>
                      </a:lnTo>
                      <a:lnTo>
                        <a:pt x="904" y="575"/>
                      </a:lnTo>
                      <a:lnTo>
                        <a:pt x="890" y="585"/>
                      </a:lnTo>
                      <a:lnTo>
                        <a:pt x="871" y="594"/>
                      </a:lnTo>
                      <a:lnTo>
                        <a:pt x="851" y="603"/>
                      </a:lnTo>
                      <a:lnTo>
                        <a:pt x="828" y="611"/>
                      </a:lnTo>
                      <a:lnTo>
                        <a:pt x="802" y="619"/>
                      </a:lnTo>
                      <a:lnTo>
                        <a:pt x="773" y="625"/>
                      </a:lnTo>
                      <a:lnTo>
                        <a:pt x="741" y="629"/>
                      </a:lnTo>
                      <a:lnTo>
                        <a:pt x="708" y="630"/>
                      </a:lnTo>
                      <a:lnTo>
                        <a:pt x="671" y="629"/>
                      </a:lnTo>
                      <a:lnTo>
                        <a:pt x="631" y="626"/>
                      </a:lnTo>
                      <a:lnTo>
                        <a:pt x="590" y="618"/>
                      </a:lnTo>
                      <a:lnTo>
                        <a:pt x="590" y="720"/>
                      </a:lnTo>
                      <a:lnTo>
                        <a:pt x="26" y="663"/>
                      </a:lnTo>
                      <a:lnTo>
                        <a:pt x="7" y="587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335" name="Freeform 913"/>
                <p:cNvSpPr>
                  <a:spLocks/>
                </p:cNvSpPr>
                <p:nvPr/>
              </p:nvSpPr>
              <p:spPr bwMode="auto">
                <a:xfrm>
                  <a:off x="4862" y="1693"/>
                  <a:ext cx="119" cy="38"/>
                </a:xfrm>
                <a:custGeom>
                  <a:avLst/>
                  <a:gdLst>
                    <a:gd name="T0" fmla="*/ 0 w 837"/>
                    <a:gd name="T1" fmla="*/ 0 h 269"/>
                    <a:gd name="T2" fmla="*/ 0 w 837"/>
                    <a:gd name="T3" fmla="*/ 0 h 269"/>
                    <a:gd name="T4" fmla="*/ 0 w 837"/>
                    <a:gd name="T5" fmla="*/ 0 h 269"/>
                    <a:gd name="T6" fmla="*/ 0 w 837"/>
                    <a:gd name="T7" fmla="*/ 0 h 269"/>
                    <a:gd name="T8" fmla="*/ 0 w 837"/>
                    <a:gd name="T9" fmla="*/ 0 h 26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837"/>
                    <a:gd name="T16" fmla="*/ 0 h 269"/>
                    <a:gd name="T17" fmla="*/ 837 w 837"/>
                    <a:gd name="T18" fmla="*/ 269 h 26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837" h="269">
                      <a:moveTo>
                        <a:pt x="837" y="96"/>
                      </a:moveTo>
                      <a:lnTo>
                        <a:pt x="12" y="0"/>
                      </a:lnTo>
                      <a:lnTo>
                        <a:pt x="0" y="96"/>
                      </a:lnTo>
                      <a:lnTo>
                        <a:pt x="812" y="269"/>
                      </a:lnTo>
                      <a:lnTo>
                        <a:pt x="837" y="9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336" name="Freeform 914"/>
                <p:cNvSpPr>
                  <a:spLocks/>
                </p:cNvSpPr>
                <p:nvPr/>
              </p:nvSpPr>
              <p:spPr bwMode="auto">
                <a:xfrm>
                  <a:off x="4921" y="1705"/>
                  <a:ext cx="51" cy="18"/>
                </a:xfrm>
                <a:custGeom>
                  <a:avLst/>
                  <a:gdLst>
                    <a:gd name="T0" fmla="*/ 0 w 358"/>
                    <a:gd name="T1" fmla="*/ 0 h 122"/>
                    <a:gd name="T2" fmla="*/ 0 w 358"/>
                    <a:gd name="T3" fmla="*/ 0 h 122"/>
                    <a:gd name="T4" fmla="*/ 0 w 358"/>
                    <a:gd name="T5" fmla="*/ 0 h 122"/>
                    <a:gd name="T6" fmla="*/ 0 w 358"/>
                    <a:gd name="T7" fmla="*/ 0 h 122"/>
                    <a:gd name="T8" fmla="*/ 0 w 358"/>
                    <a:gd name="T9" fmla="*/ 0 h 12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58"/>
                    <a:gd name="T16" fmla="*/ 0 h 122"/>
                    <a:gd name="T17" fmla="*/ 358 w 358"/>
                    <a:gd name="T18" fmla="*/ 122 h 12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58" h="122">
                      <a:moveTo>
                        <a:pt x="358" y="53"/>
                      </a:moveTo>
                      <a:lnTo>
                        <a:pt x="5" y="0"/>
                      </a:lnTo>
                      <a:lnTo>
                        <a:pt x="0" y="51"/>
                      </a:lnTo>
                      <a:lnTo>
                        <a:pt x="348" y="122"/>
                      </a:lnTo>
                      <a:lnTo>
                        <a:pt x="358" y="53"/>
                      </a:lnTo>
                      <a:close/>
                    </a:path>
                  </a:pathLst>
                </a:custGeom>
                <a:solidFill>
                  <a:schemeClr val="folHlink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337" name="Freeform 915"/>
                <p:cNvSpPr>
                  <a:spLocks/>
                </p:cNvSpPr>
                <p:nvPr/>
              </p:nvSpPr>
              <p:spPr bwMode="auto">
                <a:xfrm>
                  <a:off x="4869" y="1696"/>
                  <a:ext cx="34" cy="13"/>
                </a:xfrm>
                <a:custGeom>
                  <a:avLst/>
                  <a:gdLst>
                    <a:gd name="T0" fmla="*/ 0 w 239"/>
                    <a:gd name="T1" fmla="*/ 0 h 91"/>
                    <a:gd name="T2" fmla="*/ 0 w 239"/>
                    <a:gd name="T3" fmla="*/ 0 h 91"/>
                    <a:gd name="T4" fmla="*/ 0 w 239"/>
                    <a:gd name="T5" fmla="*/ 0 h 91"/>
                    <a:gd name="T6" fmla="*/ 0 w 239"/>
                    <a:gd name="T7" fmla="*/ 0 h 91"/>
                    <a:gd name="T8" fmla="*/ 0 w 239"/>
                    <a:gd name="T9" fmla="*/ 0 h 9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39"/>
                    <a:gd name="T16" fmla="*/ 0 h 91"/>
                    <a:gd name="T17" fmla="*/ 239 w 239"/>
                    <a:gd name="T18" fmla="*/ 91 h 9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39" h="91">
                      <a:moveTo>
                        <a:pt x="239" y="42"/>
                      </a:moveTo>
                      <a:lnTo>
                        <a:pt x="0" y="0"/>
                      </a:lnTo>
                      <a:lnTo>
                        <a:pt x="2" y="44"/>
                      </a:lnTo>
                      <a:lnTo>
                        <a:pt x="231" y="91"/>
                      </a:lnTo>
                      <a:lnTo>
                        <a:pt x="239" y="42"/>
                      </a:lnTo>
                      <a:close/>
                    </a:path>
                  </a:pathLst>
                </a:custGeom>
                <a:solidFill>
                  <a:schemeClr val="folHlink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338" name="Freeform 916"/>
                <p:cNvSpPr>
                  <a:spLocks/>
                </p:cNvSpPr>
                <p:nvPr/>
              </p:nvSpPr>
              <p:spPr bwMode="auto">
                <a:xfrm>
                  <a:off x="4783" y="1709"/>
                  <a:ext cx="202" cy="67"/>
                </a:xfrm>
                <a:custGeom>
                  <a:avLst/>
                  <a:gdLst>
                    <a:gd name="T0" fmla="*/ 0 w 1409"/>
                    <a:gd name="T1" fmla="*/ 0 h 466"/>
                    <a:gd name="T2" fmla="*/ 0 w 1409"/>
                    <a:gd name="T3" fmla="*/ 0 h 466"/>
                    <a:gd name="T4" fmla="*/ 0 w 1409"/>
                    <a:gd name="T5" fmla="*/ 0 h 466"/>
                    <a:gd name="T6" fmla="*/ 0 w 1409"/>
                    <a:gd name="T7" fmla="*/ 0 h 466"/>
                    <a:gd name="T8" fmla="*/ 0 w 1409"/>
                    <a:gd name="T9" fmla="*/ 0 h 466"/>
                    <a:gd name="T10" fmla="*/ 0 w 1409"/>
                    <a:gd name="T11" fmla="*/ 0 h 466"/>
                    <a:gd name="T12" fmla="*/ 0 w 1409"/>
                    <a:gd name="T13" fmla="*/ 0 h 466"/>
                    <a:gd name="T14" fmla="*/ 0 w 1409"/>
                    <a:gd name="T15" fmla="*/ 0 h 466"/>
                    <a:gd name="T16" fmla="*/ 0 w 1409"/>
                    <a:gd name="T17" fmla="*/ 0 h 466"/>
                    <a:gd name="T18" fmla="*/ 0 w 1409"/>
                    <a:gd name="T19" fmla="*/ 0 h 466"/>
                    <a:gd name="T20" fmla="*/ 0 w 1409"/>
                    <a:gd name="T21" fmla="*/ 0 h 466"/>
                    <a:gd name="T22" fmla="*/ 0 w 1409"/>
                    <a:gd name="T23" fmla="*/ 0 h 466"/>
                    <a:gd name="T24" fmla="*/ 0 w 1409"/>
                    <a:gd name="T25" fmla="*/ 0 h 466"/>
                    <a:gd name="T26" fmla="*/ 0 w 1409"/>
                    <a:gd name="T27" fmla="*/ 0 h 466"/>
                    <a:gd name="T28" fmla="*/ 0 w 1409"/>
                    <a:gd name="T29" fmla="*/ 0 h 466"/>
                    <a:gd name="T30" fmla="*/ 0 w 1409"/>
                    <a:gd name="T31" fmla="*/ 0 h 466"/>
                    <a:gd name="T32" fmla="*/ 0 w 1409"/>
                    <a:gd name="T33" fmla="*/ 0 h 466"/>
                    <a:gd name="T34" fmla="*/ 0 w 1409"/>
                    <a:gd name="T35" fmla="*/ 0 h 466"/>
                    <a:gd name="T36" fmla="*/ 0 w 1409"/>
                    <a:gd name="T37" fmla="*/ 0 h 466"/>
                    <a:gd name="T38" fmla="*/ 0 w 1409"/>
                    <a:gd name="T39" fmla="*/ 0 h 466"/>
                    <a:gd name="T40" fmla="*/ 0 w 1409"/>
                    <a:gd name="T41" fmla="*/ 0 h 466"/>
                    <a:gd name="T42" fmla="*/ 0 w 1409"/>
                    <a:gd name="T43" fmla="*/ 0 h 466"/>
                    <a:gd name="T44" fmla="*/ 0 w 1409"/>
                    <a:gd name="T45" fmla="*/ 0 h 466"/>
                    <a:gd name="T46" fmla="*/ 0 w 1409"/>
                    <a:gd name="T47" fmla="*/ 0 h 466"/>
                    <a:gd name="T48" fmla="*/ 0 w 1409"/>
                    <a:gd name="T49" fmla="*/ 0 h 466"/>
                    <a:gd name="T50" fmla="*/ 0 w 1409"/>
                    <a:gd name="T51" fmla="*/ 0 h 466"/>
                    <a:gd name="T52" fmla="*/ 0 w 1409"/>
                    <a:gd name="T53" fmla="*/ 0 h 466"/>
                    <a:gd name="T54" fmla="*/ 0 w 1409"/>
                    <a:gd name="T55" fmla="*/ 0 h 466"/>
                    <a:gd name="T56" fmla="*/ 0 w 1409"/>
                    <a:gd name="T57" fmla="*/ 0 h 466"/>
                    <a:gd name="T58" fmla="*/ 0 w 1409"/>
                    <a:gd name="T59" fmla="*/ 0 h 466"/>
                    <a:gd name="T60" fmla="*/ 0 w 1409"/>
                    <a:gd name="T61" fmla="*/ 0 h 466"/>
                    <a:gd name="T62" fmla="*/ 0 w 1409"/>
                    <a:gd name="T63" fmla="*/ 0 h 466"/>
                    <a:gd name="T64" fmla="*/ 0 w 1409"/>
                    <a:gd name="T65" fmla="*/ 0 h 466"/>
                    <a:gd name="T66" fmla="*/ 0 w 1409"/>
                    <a:gd name="T67" fmla="*/ 0 h 466"/>
                    <a:gd name="T68" fmla="*/ 0 w 1409"/>
                    <a:gd name="T69" fmla="*/ 0 h 46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1409"/>
                    <a:gd name="T106" fmla="*/ 0 h 466"/>
                    <a:gd name="T107" fmla="*/ 1409 w 1409"/>
                    <a:gd name="T108" fmla="*/ 466 h 466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1409" h="466">
                      <a:moveTo>
                        <a:pt x="0" y="140"/>
                      </a:moveTo>
                      <a:lnTo>
                        <a:pt x="4" y="140"/>
                      </a:lnTo>
                      <a:lnTo>
                        <a:pt x="12" y="138"/>
                      </a:lnTo>
                      <a:lnTo>
                        <a:pt x="27" y="135"/>
                      </a:lnTo>
                      <a:lnTo>
                        <a:pt x="45" y="132"/>
                      </a:lnTo>
                      <a:lnTo>
                        <a:pt x="67" y="128"/>
                      </a:lnTo>
                      <a:lnTo>
                        <a:pt x="92" y="123"/>
                      </a:lnTo>
                      <a:lnTo>
                        <a:pt x="120" y="116"/>
                      </a:lnTo>
                      <a:lnTo>
                        <a:pt x="150" y="108"/>
                      </a:lnTo>
                      <a:lnTo>
                        <a:pt x="181" y="100"/>
                      </a:lnTo>
                      <a:lnTo>
                        <a:pt x="212" y="89"/>
                      </a:lnTo>
                      <a:lnTo>
                        <a:pt x="243" y="78"/>
                      </a:lnTo>
                      <a:lnTo>
                        <a:pt x="273" y="65"/>
                      </a:lnTo>
                      <a:lnTo>
                        <a:pt x="303" y="50"/>
                      </a:lnTo>
                      <a:lnTo>
                        <a:pt x="330" y="35"/>
                      </a:lnTo>
                      <a:lnTo>
                        <a:pt x="355" y="18"/>
                      </a:lnTo>
                      <a:lnTo>
                        <a:pt x="375" y="0"/>
                      </a:lnTo>
                      <a:lnTo>
                        <a:pt x="1409" y="236"/>
                      </a:lnTo>
                      <a:lnTo>
                        <a:pt x="1407" y="239"/>
                      </a:lnTo>
                      <a:lnTo>
                        <a:pt x="1401" y="245"/>
                      </a:lnTo>
                      <a:lnTo>
                        <a:pt x="1392" y="254"/>
                      </a:lnTo>
                      <a:lnTo>
                        <a:pt x="1379" y="265"/>
                      </a:lnTo>
                      <a:lnTo>
                        <a:pt x="1363" y="279"/>
                      </a:lnTo>
                      <a:lnTo>
                        <a:pt x="1345" y="295"/>
                      </a:lnTo>
                      <a:lnTo>
                        <a:pt x="1325" y="313"/>
                      </a:lnTo>
                      <a:lnTo>
                        <a:pt x="1303" y="332"/>
                      </a:lnTo>
                      <a:lnTo>
                        <a:pt x="1279" y="351"/>
                      </a:lnTo>
                      <a:lnTo>
                        <a:pt x="1253" y="371"/>
                      </a:lnTo>
                      <a:lnTo>
                        <a:pt x="1227" y="390"/>
                      </a:lnTo>
                      <a:lnTo>
                        <a:pt x="1200" y="409"/>
                      </a:lnTo>
                      <a:lnTo>
                        <a:pt x="1172" y="426"/>
                      </a:lnTo>
                      <a:lnTo>
                        <a:pt x="1145" y="441"/>
                      </a:lnTo>
                      <a:lnTo>
                        <a:pt x="1117" y="455"/>
                      </a:lnTo>
                      <a:lnTo>
                        <a:pt x="1091" y="466"/>
                      </a:lnTo>
                      <a:lnTo>
                        <a:pt x="0" y="140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339" name="Freeform 917"/>
                <p:cNvSpPr>
                  <a:spLocks/>
                </p:cNvSpPr>
                <p:nvPr/>
              </p:nvSpPr>
              <p:spPr bwMode="auto">
                <a:xfrm>
                  <a:off x="4984" y="1702"/>
                  <a:ext cx="72" cy="32"/>
                </a:xfrm>
                <a:custGeom>
                  <a:avLst/>
                  <a:gdLst>
                    <a:gd name="T0" fmla="*/ 0 w 502"/>
                    <a:gd name="T1" fmla="*/ 0 h 223"/>
                    <a:gd name="T2" fmla="*/ 0 w 502"/>
                    <a:gd name="T3" fmla="*/ 0 h 223"/>
                    <a:gd name="T4" fmla="*/ 0 w 502"/>
                    <a:gd name="T5" fmla="*/ 0 h 223"/>
                    <a:gd name="T6" fmla="*/ 0 w 502"/>
                    <a:gd name="T7" fmla="*/ 0 h 223"/>
                    <a:gd name="T8" fmla="*/ 0 w 502"/>
                    <a:gd name="T9" fmla="*/ 0 h 223"/>
                    <a:gd name="T10" fmla="*/ 0 w 502"/>
                    <a:gd name="T11" fmla="*/ 0 h 2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502"/>
                    <a:gd name="T19" fmla="*/ 0 h 223"/>
                    <a:gd name="T20" fmla="*/ 502 w 502"/>
                    <a:gd name="T21" fmla="*/ 223 h 2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502" h="223">
                      <a:moveTo>
                        <a:pt x="51" y="223"/>
                      </a:moveTo>
                      <a:lnTo>
                        <a:pt x="502" y="90"/>
                      </a:lnTo>
                      <a:lnTo>
                        <a:pt x="229" y="0"/>
                      </a:lnTo>
                      <a:lnTo>
                        <a:pt x="6" y="26"/>
                      </a:lnTo>
                      <a:lnTo>
                        <a:pt x="0" y="211"/>
                      </a:lnTo>
                      <a:lnTo>
                        <a:pt x="51" y="223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340" name="Freeform 918"/>
                <p:cNvSpPr>
                  <a:spLocks/>
                </p:cNvSpPr>
                <p:nvPr/>
              </p:nvSpPr>
              <p:spPr bwMode="auto">
                <a:xfrm>
                  <a:off x="4799" y="1565"/>
                  <a:ext cx="38" cy="152"/>
                </a:xfrm>
                <a:custGeom>
                  <a:avLst/>
                  <a:gdLst>
                    <a:gd name="T0" fmla="*/ 0 w 267"/>
                    <a:gd name="T1" fmla="*/ 0 h 1064"/>
                    <a:gd name="T2" fmla="*/ 0 w 267"/>
                    <a:gd name="T3" fmla="*/ 0 h 1064"/>
                    <a:gd name="T4" fmla="*/ 0 w 267"/>
                    <a:gd name="T5" fmla="*/ 0 h 1064"/>
                    <a:gd name="T6" fmla="*/ 0 w 267"/>
                    <a:gd name="T7" fmla="*/ 0 h 1064"/>
                    <a:gd name="T8" fmla="*/ 0 w 267"/>
                    <a:gd name="T9" fmla="*/ 0 h 1064"/>
                    <a:gd name="T10" fmla="*/ 0 w 267"/>
                    <a:gd name="T11" fmla="*/ 0 h 1064"/>
                    <a:gd name="T12" fmla="*/ 0 w 267"/>
                    <a:gd name="T13" fmla="*/ 0 h 1064"/>
                    <a:gd name="T14" fmla="*/ 0 w 267"/>
                    <a:gd name="T15" fmla="*/ 0 h 1064"/>
                    <a:gd name="T16" fmla="*/ 0 w 267"/>
                    <a:gd name="T17" fmla="*/ 0 h 1064"/>
                    <a:gd name="T18" fmla="*/ 0 w 267"/>
                    <a:gd name="T19" fmla="*/ 0 h 1064"/>
                    <a:gd name="T20" fmla="*/ 0 w 267"/>
                    <a:gd name="T21" fmla="*/ 0 h 1064"/>
                    <a:gd name="T22" fmla="*/ 0 w 267"/>
                    <a:gd name="T23" fmla="*/ 0 h 1064"/>
                    <a:gd name="T24" fmla="*/ 0 w 267"/>
                    <a:gd name="T25" fmla="*/ 0 h 1064"/>
                    <a:gd name="T26" fmla="*/ 0 w 267"/>
                    <a:gd name="T27" fmla="*/ 0 h 1064"/>
                    <a:gd name="T28" fmla="*/ 0 w 267"/>
                    <a:gd name="T29" fmla="*/ 0 h 1064"/>
                    <a:gd name="T30" fmla="*/ 0 w 267"/>
                    <a:gd name="T31" fmla="*/ 0 h 1064"/>
                    <a:gd name="T32" fmla="*/ 0 w 267"/>
                    <a:gd name="T33" fmla="*/ 0 h 1064"/>
                    <a:gd name="T34" fmla="*/ 0 w 267"/>
                    <a:gd name="T35" fmla="*/ 0 h 1064"/>
                    <a:gd name="T36" fmla="*/ 0 w 267"/>
                    <a:gd name="T37" fmla="*/ 0 h 1064"/>
                    <a:gd name="T38" fmla="*/ 0 w 267"/>
                    <a:gd name="T39" fmla="*/ 0 h 1064"/>
                    <a:gd name="T40" fmla="*/ 0 w 267"/>
                    <a:gd name="T41" fmla="*/ 0 h 1064"/>
                    <a:gd name="T42" fmla="*/ 0 w 267"/>
                    <a:gd name="T43" fmla="*/ 0 h 1064"/>
                    <a:gd name="T44" fmla="*/ 0 w 267"/>
                    <a:gd name="T45" fmla="*/ 0 h 1064"/>
                    <a:gd name="T46" fmla="*/ 0 w 267"/>
                    <a:gd name="T47" fmla="*/ 0 h 1064"/>
                    <a:gd name="T48" fmla="*/ 0 w 267"/>
                    <a:gd name="T49" fmla="*/ 0 h 1064"/>
                    <a:gd name="T50" fmla="*/ 0 w 267"/>
                    <a:gd name="T51" fmla="*/ 0 h 1064"/>
                    <a:gd name="T52" fmla="*/ 0 w 267"/>
                    <a:gd name="T53" fmla="*/ 0 h 1064"/>
                    <a:gd name="T54" fmla="*/ 0 w 267"/>
                    <a:gd name="T55" fmla="*/ 0 h 1064"/>
                    <a:gd name="T56" fmla="*/ 0 w 267"/>
                    <a:gd name="T57" fmla="*/ 0 h 1064"/>
                    <a:gd name="T58" fmla="*/ 0 w 267"/>
                    <a:gd name="T59" fmla="*/ 0 h 1064"/>
                    <a:gd name="T60" fmla="*/ 0 w 267"/>
                    <a:gd name="T61" fmla="*/ 0 h 1064"/>
                    <a:gd name="T62" fmla="*/ 0 w 267"/>
                    <a:gd name="T63" fmla="*/ 0 h 1064"/>
                    <a:gd name="T64" fmla="*/ 0 w 267"/>
                    <a:gd name="T65" fmla="*/ 0 h 1064"/>
                    <a:gd name="T66" fmla="*/ 0 w 267"/>
                    <a:gd name="T67" fmla="*/ 0 h 1064"/>
                    <a:gd name="T68" fmla="*/ 0 w 267"/>
                    <a:gd name="T69" fmla="*/ 0 h 1064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267"/>
                    <a:gd name="T106" fmla="*/ 0 h 1064"/>
                    <a:gd name="T107" fmla="*/ 267 w 267"/>
                    <a:gd name="T108" fmla="*/ 1064 h 1064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267" h="1064">
                      <a:moveTo>
                        <a:pt x="267" y="26"/>
                      </a:moveTo>
                      <a:lnTo>
                        <a:pt x="266" y="24"/>
                      </a:lnTo>
                      <a:lnTo>
                        <a:pt x="262" y="22"/>
                      </a:lnTo>
                      <a:lnTo>
                        <a:pt x="254" y="20"/>
                      </a:lnTo>
                      <a:lnTo>
                        <a:pt x="244" y="16"/>
                      </a:lnTo>
                      <a:lnTo>
                        <a:pt x="232" y="12"/>
                      </a:lnTo>
                      <a:lnTo>
                        <a:pt x="218" y="8"/>
                      </a:lnTo>
                      <a:lnTo>
                        <a:pt x="202" y="5"/>
                      </a:lnTo>
                      <a:lnTo>
                        <a:pt x="184" y="1"/>
                      </a:lnTo>
                      <a:lnTo>
                        <a:pt x="164" y="0"/>
                      </a:lnTo>
                      <a:lnTo>
                        <a:pt x="143" y="0"/>
                      </a:lnTo>
                      <a:lnTo>
                        <a:pt x="121" y="3"/>
                      </a:lnTo>
                      <a:lnTo>
                        <a:pt x="98" y="6"/>
                      </a:lnTo>
                      <a:lnTo>
                        <a:pt x="74" y="13"/>
                      </a:lnTo>
                      <a:lnTo>
                        <a:pt x="50" y="22"/>
                      </a:lnTo>
                      <a:lnTo>
                        <a:pt x="25" y="35"/>
                      </a:lnTo>
                      <a:lnTo>
                        <a:pt x="0" y="51"/>
                      </a:lnTo>
                      <a:lnTo>
                        <a:pt x="0" y="1064"/>
                      </a:lnTo>
                      <a:lnTo>
                        <a:pt x="1" y="1064"/>
                      </a:lnTo>
                      <a:lnTo>
                        <a:pt x="7" y="1064"/>
                      </a:lnTo>
                      <a:lnTo>
                        <a:pt x="15" y="1063"/>
                      </a:lnTo>
                      <a:lnTo>
                        <a:pt x="25" y="1062"/>
                      </a:lnTo>
                      <a:lnTo>
                        <a:pt x="37" y="1060"/>
                      </a:lnTo>
                      <a:lnTo>
                        <a:pt x="52" y="1057"/>
                      </a:lnTo>
                      <a:lnTo>
                        <a:pt x="69" y="1054"/>
                      </a:lnTo>
                      <a:lnTo>
                        <a:pt x="88" y="1049"/>
                      </a:lnTo>
                      <a:lnTo>
                        <a:pt x="108" y="1044"/>
                      </a:lnTo>
                      <a:lnTo>
                        <a:pt x="129" y="1037"/>
                      </a:lnTo>
                      <a:lnTo>
                        <a:pt x="152" y="1029"/>
                      </a:lnTo>
                      <a:lnTo>
                        <a:pt x="175" y="1018"/>
                      </a:lnTo>
                      <a:lnTo>
                        <a:pt x="198" y="1007"/>
                      </a:lnTo>
                      <a:lnTo>
                        <a:pt x="222" y="994"/>
                      </a:lnTo>
                      <a:lnTo>
                        <a:pt x="244" y="979"/>
                      </a:lnTo>
                      <a:lnTo>
                        <a:pt x="267" y="962"/>
                      </a:lnTo>
                      <a:lnTo>
                        <a:pt x="267" y="2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341" name="Freeform 919"/>
                <p:cNvSpPr>
                  <a:spLocks/>
                </p:cNvSpPr>
                <p:nvPr/>
              </p:nvSpPr>
              <p:spPr bwMode="auto">
                <a:xfrm>
                  <a:off x="4800" y="1567"/>
                  <a:ext cx="33" cy="128"/>
                </a:xfrm>
                <a:custGeom>
                  <a:avLst/>
                  <a:gdLst>
                    <a:gd name="T0" fmla="*/ 0 w 228"/>
                    <a:gd name="T1" fmla="*/ 0 h 898"/>
                    <a:gd name="T2" fmla="*/ 0 w 228"/>
                    <a:gd name="T3" fmla="*/ 0 h 898"/>
                    <a:gd name="T4" fmla="*/ 0 w 228"/>
                    <a:gd name="T5" fmla="*/ 0 h 898"/>
                    <a:gd name="T6" fmla="*/ 0 w 228"/>
                    <a:gd name="T7" fmla="*/ 0 h 898"/>
                    <a:gd name="T8" fmla="*/ 0 w 228"/>
                    <a:gd name="T9" fmla="*/ 0 h 898"/>
                    <a:gd name="T10" fmla="*/ 0 w 228"/>
                    <a:gd name="T11" fmla="*/ 0 h 898"/>
                    <a:gd name="T12" fmla="*/ 0 w 228"/>
                    <a:gd name="T13" fmla="*/ 0 h 898"/>
                    <a:gd name="T14" fmla="*/ 0 w 228"/>
                    <a:gd name="T15" fmla="*/ 0 h 898"/>
                    <a:gd name="T16" fmla="*/ 0 w 228"/>
                    <a:gd name="T17" fmla="*/ 0 h 898"/>
                    <a:gd name="T18" fmla="*/ 0 w 228"/>
                    <a:gd name="T19" fmla="*/ 0 h 898"/>
                    <a:gd name="T20" fmla="*/ 0 w 228"/>
                    <a:gd name="T21" fmla="*/ 0 h 898"/>
                    <a:gd name="T22" fmla="*/ 0 w 228"/>
                    <a:gd name="T23" fmla="*/ 0 h 898"/>
                    <a:gd name="T24" fmla="*/ 0 w 228"/>
                    <a:gd name="T25" fmla="*/ 0 h 898"/>
                    <a:gd name="T26" fmla="*/ 0 w 228"/>
                    <a:gd name="T27" fmla="*/ 0 h 898"/>
                    <a:gd name="T28" fmla="*/ 0 w 228"/>
                    <a:gd name="T29" fmla="*/ 0 h 898"/>
                    <a:gd name="T30" fmla="*/ 0 w 228"/>
                    <a:gd name="T31" fmla="*/ 0 h 898"/>
                    <a:gd name="T32" fmla="*/ 0 w 228"/>
                    <a:gd name="T33" fmla="*/ 0 h 898"/>
                    <a:gd name="T34" fmla="*/ 0 w 228"/>
                    <a:gd name="T35" fmla="*/ 0 h 898"/>
                    <a:gd name="T36" fmla="*/ 0 w 228"/>
                    <a:gd name="T37" fmla="*/ 0 h 898"/>
                    <a:gd name="T38" fmla="*/ 0 w 228"/>
                    <a:gd name="T39" fmla="*/ 0 h 898"/>
                    <a:gd name="T40" fmla="*/ 0 w 228"/>
                    <a:gd name="T41" fmla="*/ 0 h 898"/>
                    <a:gd name="T42" fmla="*/ 0 w 228"/>
                    <a:gd name="T43" fmla="*/ 0 h 898"/>
                    <a:gd name="T44" fmla="*/ 0 w 228"/>
                    <a:gd name="T45" fmla="*/ 0 h 898"/>
                    <a:gd name="T46" fmla="*/ 0 w 228"/>
                    <a:gd name="T47" fmla="*/ 0 h 898"/>
                    <a:gd name="T48" fmla="*/ 0 w 228"/>
                    <a:gd name="T49" fmla="*/ 0 h 898"/>
                    <a:gd name="T50" fmla="*/ 0 w 228"/>
                    <a:gd name="T51" fmla="*/ 0 h 898"/>
                    <a:gd name="T52" fmla="*/ 0 w 228"/>
                    <a:gd name="T53" fmla="*/ 0 h 898"/>
                    <a:gd name="T54" fmla="*/ 0 w 228"/>
                    <a:gd name="T55" fmla="*/ 0 h 898"/>
                    <a:gd name="T56" fmla="*/ 0 w 228"/>
                    <a:gd name="T57" fmla="*/ 0 h 898"/>
                    <a:gd name="T58" fmla="*/ 0 w 228"/>
                    <a:gd name="T59" fmla="*/ 0 h 898"/>
                    <a:gd name="T60" fmla="*/ 0 w 228"/>
                    <a:gd name="T61" fmla="*/ 0 h 898"/>
                    <a:gd name="T62" fmla="*/ 0 w 228"/>
                    <a:gd name="T63" fmla="*/ 0 h 898"/>
                    <a:gd name="T64" fmla="*/ 0 w 228"/>
                    <a:gd name="T65" fmla="*/ 0 h 898"/>
                    <a:gd name="T66" fmla="*/ 0 w 228"/>
                    <a:gd name="T67" fmla="*/ 0 h 898"/>
                    <a:gd name="T68" fmla="*/ 0 w 228"/>
                    <a:gd name="T69" fmla="*/ 0 h 898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228"/>
                    <a:gd name="T106" fmla="*/ 0 h 898"/>
                    <a:gd name="T107" fmla="*/ 228 w 228"/>
                    <a:gd name="T108" fmla="*/ 898 h 898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228" h="898">
                      <a:moveTo>
                        <a:pt x="228" y="21"/>
                      </a:moveTo>
                      <a:lnTo>
                        <a:pt x="227" y="20"/>
                      </a:lnTo>
                      <a:lnTo>
                        <a:pt x="224" y="19"/>
                      </a:lnTo>
                      <a:lnTo>
                        <a:pt x="217" y="17"/>
                      </a:lnTo>
                      <a:lnTo>
                        <a:pt x="209" y="13"/>
                      </a:lnTo>
                      <a:lnTo>
                        <a:pt x="199" y="10"/>
                      </a:lnTo>
                      <a:lnTo>
                        <a:pt x="186" y="6"/>
                      </a:lnTo>
                      <a:lnTo>
                        <a:pt x="172" y="4"/>
                      </a:lnTo>
                      <a:lnTo>
                        <a:pt x="157" y="2"/>
                      </a:lnTo>
                      <a:lnTo>
                        <a:pt x="140" y="0"/>
                      </a:lnTo>
                      <a:lnTo>
                        <a:pt x="122" y="0"/>
                      </a:lnTo>
                      <a:lnTo>
                        <a:pt x="104" y="2"/>
                      </a:lnTo>
                      <a:lnTo>
                        <a:pt x="83" y="5"/>
                      </a:lnTo>
                      <a:lnTo>
                        <a:pt x="64" y="11"/>
                      </a:lnTo>
                      <a:lnTo>
                        <a:pt x="42" y="19"/>
                      </a:lnTo>
                      <a:lnTo>
                        <a:pt x="21" y="29"/>
                      </a:lnTo>
                      <a:lnTo>
                        <a:pt x="0" y="43"/>
                      </a:lnTo>
                      <a:lnTo>
                        <a:pt x="0" y="898"/>
                      </a:lnTo>
                      <a:lnTo>
                        <a:pt x="1" y="898"/>
                      </a:lnTo>
                      <a:lnTo>
                        <a:pt x="5" y="898"/>
                      </a:lnTo>
                      <a:lnTo>
                        <a:pt x="12" y="897"/>
                      </a:lnTo>
                      <a:lnTo>
                        <a:pt x="21" y="896"/>
                      </a:lnTo>
                      <a:lnTo>
                        <a:pt x="32" y="894"/>
                      </a:lnTo>
                      <a:lnTo>
                        <a:pt x="45" y="892"/>
                      </a:lnTo>
                      <a:lnTo>
                        <a:pt x="59" y="889"/>
                      </a:lnTo>
                      <a:lnTo>
                        <a:pt x="75" y="884"/>
                      </a:lnTo>
                      <a:lnTo>
                        <a:pt x="92" y="879"/>
                      </a:lnTo>
                      <a:lnTo>
                        <a:pt x="111" y="874"/>
                      </a:lnTo>
                      <a:lnTo>
                        <a:pt x="130" y="867"/>
                      </a:lnTo>
                      <a:lnTo>
                        <a:pt x="149" y="858"/>
                      </a:lnTo>
                      <a:lnTo>
                        <a:pt x="169" y="848"/>
                      </a:lnTo>
                      <a:lnTo>
                        <a:pt x="190" y="837"/>
                      </a:lnTo>
                      <a:lnTo>
                        <a:pt x="209" y="824"/>
                      </a:lnTo>
                      <a:lnTo>
                        <a:pt x="228" y="809"/>
                      </a:lnTo>
                      <a:lnTo>
                        <a:pt x="228" y="21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342" name="Freeform 920"/>
                <p:cNvSpPr>
                  <a:spLocks/>
                </p:cNvSpPr>
                <p:nvPr/>
              </p:nvSpPr>
              <p:spPr bwMode="auto">
                <a:xfrm>
                  <a:off x="4801" y="1568"/>
                  <a:ext cx="27" cy="104"/>
                </a:xfrm>
                <a:custGeom>
                  <a:avLst/>
                  <a:gdLst>
                    <a:gd name="T0" fmla="*/ 0 w 192"/>
                    <a:gd name="T1" fmla="*/ 0 h 729"/>
                    <a:gd name="T2" fmla="*/ 0 w 192"/>
                    <a:gd name="T3" fmla="*/ 0 h 729"/>
                    <a:gd name="T4" fmla="*/ 0 w 192"/>
                    <a:gd name="T5" fmla="*/ 0 h 729"/>
                    <a:gd name="T6" fmla="*/ 0 w 192"/>
                    <a:gd name="T7" fmla="*/ 0 h 729"/>
                    <a:gd name="T8" fmla="*/ 0 w 192"/>
                    <a:gd name="T9" fmla="*/ 0 h 729"/>
                    <a:gd name="T10" fmla="*/ 0 w 192"/>
                    <a:gd name="T11" fmla="*/ 0 h 729"/>
                    <a:gd name="T12" fmla="*/ 0 w 192"/>
                    <a:gd name="T13" fmla="*/ 0 h 729"/>
                    <a:gd name="T14" fmla="*/ 0 w 192"/>
                    <a:gd name="T15" fmla="*/ 0 h 729"/>
                    <a:gd name="T16" fmla="*/ 0 w 192"/>
                    <a:gd name="T17" fmla="*/ 0 h 729"/>
                    <a:gd name="T18" fmla="*/ 0 w 192"/>
                    <a:gd name="T19" fmla="*/ 0 h 729"/>
                    <a:gd name="T20" fmla="*/ 0 w 192"/>
                    <a:gd name="T21" fmla="*/ 0 h 729"/>
                    <a:gd name="T22" fmla="*/ 0 w 192"/>
                    <a:gd name="T23" fmla="*/ 0 h 729"/>
                    <a:gd name="T24" fmla="*/ 0 w 192"/>
                    <a:gd name="T25" fmla="*/ 0 h 729"/>
                    <a:gd name="T26" fmla="*/ 0 w 192"/>
                    <a:gd name="T27" fmla="*/ 0 h 729"/>
                    <a:gd name="T28" fmla="*/ 0 w 192"/>
                    <a:gd name="T29" fmla="*/ 0 h 729"/>
                    <a:gd name="T30" fmla="*/ 0 w 192"/>
                    <a:gd name="T31" fmla="*/ 0 h 729"/>
                    <a:gd name="T32" fmla="*/ 0 w 192"/>
                    <a:gd name="T33" fmla="*/ 0 h 729"/>
                    <a:gd name="T34" fmla="*/ 0 w 192"/>
                    <a:gd name="T35" fmla="*/ 0 h 729"/>
                    <a:gd name="T36" fmla="*/ 0 w 192"/>
                    <a:gd name="T37" fmla="*/ 0 h 729"/>
                    <a:gd name="T38" fmla="*/ 0 w 192"/>
                    <a:gd name="T39" fmla="*/ 0 h 729"/>
                    <a:gd name="T40" fmla="*/ 0 w 192"/>
                    <a:gd name="T41" fmla="*/ 0 h 729"/>
                    <a:gd name="T42" fmla="*/ 0 w 192"/>
                    <a:gd name="T43" fmla="*/ 0 h 729"/>
                    <a:gd name="T44" fmla="*/ 0 w 192"/>
                    <a:gd name="T45" fmla="*/ 0 h 729"/>
                    <a:gd name="T46" fmla="*/ 0 w 192"/>
                    <a:gd name="T47" fmla="*/ 0 h 729"/>
                    <a:gd name="T48" fmla="*/ 0 w 192"/>
                    <a:gd name="T49" fmla="*/ 0 h 729"/>
                    <a:gd name="T50" fmla="*/ 0 w 192"/>
                    <a:gd name="T51" fmla="*/ 0 h 729"/>
                    <a:gd name="T52" fmla="*/ 0 w 192"/>
                    <a:gd name="T53" fmla="*/ 0 h 729"/>
                    <a:gd name="T54" fmla="*/ 0 w 192"/>
                    <a:gd name="T55" fmla="*/ 0 h 729"/>
                    <a:gd name="T56" fmla="*/ 0 w 192"/>
                    <a:gd name="T57" fmla="*/ 0 h 729"/>
                    <a:gd name="T58" fmla="*/ 0 w 192"/>
                    <a:gd name="T59" fmla="*/ 0 h 729"/>
                    <a:gd name="T60" fmla="*/ 0 w 192"/>
                    <a:gd name="T61" fmla="*/ 0 h 729"/>
                    <a:gd name="T62" fmla="*/ 0 w 192"/>
                    <a:gd name="T63" fmla="*/ 0 h 729"/>
                    <a:gd name="T64" fmla="*/ 0 w 192"/>
                    <a:gd name="T65" fmla="*/ 0 h 729"/>
                    <a:gd name="T66" fmla="*/ 0 w 192"/>
                    <a:gd name="T67" fmla="*/ 0 h 729"/>
                    <a:gd name="T68" fmla="*/ 0 w 192"/>
                    <a:gd name="T69" fmla="*/ 0 h 729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192"/>
                    <a:gd name="T106" fmla="*/ 0 h 729"/>
                    <a:gd name="T107" fmla="*/ 192 w 192"/>
                    <a:gd name="T108" fmla="*/ 729 h 729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192" h="729">
                      <a:moveTo>
                        <a:pt x="192" y="17"/>
                      </a:moveTo>
                      <a:lnTo>
                        <a:pt x="191" y="17"/>
                      </a:lnTo>
                      <a:lnTo>
                        <a:pt x="187" y="15"/>
                      </a:lnTo>
                      <a:lnTo>
                        <a:pt x="183" y="12"/>
                      </a:lnTo>
                      <a:lnTo>
                        <a:pt x="176" y="10"/>
                      </a:lnTo>
                      <a:lnTo>
                        <a:pt x="167" y="8"/>
                      </a:lnTo>
                      <a:lnTo>
                        <a:pt x="156" y="4"/>
                      </a:lnTo>
                      <a:lnTo>
                        <a:pt x="145" y="2"/>
                      </a:lnTo>
                      <a:lnTo>
                        <a:pt x="132" y="0"/>
                      </a:lnTo>
                      <a:lnTo>
                        <a:pt x="117" y="0"/>
                      </a:lnTo>
                      <a:lnTo>
                        <a:pt x="102" y="0"/>
                      </a:lnTo>
                      <a:lnTo>
                        <a:pt x="86" y="1"/>
                      </a:lnTo>
                      <a:lnTo>
                        <a:pt x="70" y="3"/>
                      </a:lnTo>
                      <a:lnTo>
                        <a:pt x="53" y="8"/>
                      </a:lnTo>
                      <a:lnTo>
                        <a:pt x="35" y="15"/>
                      </a:lnTo>
                      <a:lnTo>
                        <a:pt x="18" y="24"/>
                      </a:lnTo>
                      <a:lnTo>
                        <a:pt x="0" y="35"/>
                      </a:lnTo>
                      <a:lnTo>
                        <a:pt x="0" y="729"/>
                      </a:lnTo>
                      <a:lnTo>
                        <a:pt x="1" y="729"/>
                      </a:lnTo>
                      <a:lnTo>
                        <a:pt x="4" y="729"/>
                      </a:lnTo>
                      <a:lnTo>
                        <a:pt x="10" y="728"/>
                      </a:lnTo>
                      <a:lnTo>
                        <a:pt x="18" y="727"/>
                      </a:lnTo>
                      <a:lnTo>
                        <a:pt x="27" y="726"/>
                      </a:lnTo>
                      <a:lnTo>
                        <a:pt x="37" y="725"/>
                      </a:lnTo>
                      <a:lnTo>
                        <a:pt x="50" y="721"/>
                      </a:lnTo>
                      <a:lnTo>
                        <a:pt x="64" y="719"/>
                      </a:lnTo>
                      <a:lnTo>
                        <a:pt x="77" y="714"/>
                      </a:lnTo>
                      <a:lnTo>
                        <a:pt x="92" y="710"/>
                      </a:lnTo>
                      <a:lnTo>
                        <a:pt x="108" y="704"/>
                      </a:lnTo>
                      <a:lnTo>
                        <a:pt x="125" y="697"/>
                      </a:lnTo>
                      <a:lnTo>
                        <a:pt x="141" y="689"/>
                      </a:lnTo>
                      <a:lnTo>
                        <a:pt x="159" y="680"/>
                      </a:lnTo>
                      <a:lnTo>
                        <a:pt x="176" y="668"/>
                      </a:lnTo>
                      <a:lnTo>
                        <a:pt x="192" y="657"/>
                      </a:lnTo>
                      <a:lnTo>
                        <a:pt x="192" y="17"/>
                      </a:lnTo>
                      <a:close/>
                    </a:path>
                  </a:pathLst>
                </a:custGeom>
                <a:solidFill>
                  <a:srgbClr val="DDDD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343" name="Freeform 921"/>
                <p:cNvSpPr>
                  <a:spLocks/>
                </p:cNvSpPr>
                <p:nvPr/>
              </p:nvSpPr>
              <p:spPr bwMode="auto">
                <a:xfrm>
                  <a:off x="4802" y="1569"/>
                  <a:ext cx="22" cy="81"/>
                </a:xfrm>
                <a:custGeom>
                  <a:avLst/>
                  <a:gdLst>
                    <a:gd name="T0" fmla="*/ 0 w 156"/>
                    <a:gd name="T1" fmla="*/ 0 h 564"/>
                    <a:gd name="T2" fmla="*/ 0 w 156"/>
                    <a:gd name="T3" fmla="*/ 0 h 564"/>
                    <a:gd name="T4" fmla="*/ 0 w 156"/>
                    <a:gd name="T5" fmla="*/ 0 h 564"/>
                    <a:gd name="T6" fmla="*/ 0 w 156"/>
                    <a:gd name="T7" fmla="*/ 0 h 564"/>
                    <a:gd name="T8" fmla="*/ 0 w 156"/>
                    <a:gd name="T9" fmla="*/ 0 h 564"/>
                    <a:gd name="T10" fmla="*/ 0 w 156"/>
                    <a:gd name="T11" fmla="*/ 0 h 564"/>
                    <a:gd name="T12" fmla="*/ 0 w 156"/>
                    <a:gd name="T13" fmla="*/ 0 h 564"/>
                    <a:gd name="T14" fmla="*/ 0 w 156"/>
                    <a:gd name="T15" fmla="*/ 0 h 564"/>
                    <a:gd name="T16" fmla="*/ 0 w 156"/>
                    <a:gd name="T17" fmla="*/ 0 h 564"/>
                    <a:gd name="T18" fmla="*/ 0 w 156"/>
                    <a:gd name="T19" fmla="*/ 0 h 564"/>
                    <a:gd name="T20" fmla="*/ 0 w 156"/>
                    <a:gd name="T21" fmla="*/ 0 h 564"/>
                    <a:gd name="T22" fmla="*/ 0 w 156"/>
                    <a:gd name="T23" fmla="*/ 0 h 564"/>
                    <a:gd name="T24" fmla="*/ 0 w 156"/>
                    <a:gd name="T25" fmla="*/ 0 h 564"/>
                    <a:gd name="T26" fmla="*/ 0 w 156"/>
                    <a:gd name="T27" fmla="*/ 0 h 564"/>
                    <a:gd name="T28" fmla="*/ 0 w 156"/>
                    <a:gd name="T29" fmla="*/ 0 h 564"/>
                    <a:gd name="T30" fmla="*/ 0 w 156"/>
                    <a:gd name="T31" fmla="*/ 0 h 564"/>
                    <a:gd name="T32" fmla="*/ 0 w 156"/>
                    <a:gd name="T33" fmla="*/ 0 h 564"/>
                    <a:gd name="T34" fmla="*/ 0 w 156"/>
                    <a:gd name="T35" fmla="*/ 0 h 564"/>
                    <a:gd name="T36" fmla="*/ 0 w 156"/>
                    <a:gd name="T37" fmla="*/ 0 h 564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56"/>
                    <a:gd name="T58" fmla="*/ 0 h 564"/>
                    <a:gd name="T59" fmla="*/ 156 w 156"/>
                    <a:gd name="T60" fmla="*/ 564 h 564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56" h="564">
                      <a:moveTo>
                        <a:pt x="156" y="15"/>
                      </a:moveTo>
                      <a:lnTo>
                        <a:pt x="153" y="14"/>
                      </a:lnTo>
                      <a:lnTo>
                        <a:pt x="142" y="9"/>
                      </a:lnTo>
                      <a:lnTo>
                        <a:pt x="127" y="4"/>
                      </a:lnTo>
                      <a:lnTo>
                        <a:pt x="108" y="1"/>
                      </a:lnTo>
                      <a:lnTo>
                        <a:pt x="84" y="0"/>
                      </a:lnTo>
                      <a:lnTo>
                        <a:pt x="58" y="3"/>
                      </a:lnTo>
                      <a:lnTo>
                        <a:pt x="29" y="12"/>
                      </a:lnTo>
                      <a:lnTo>
                        <a:pt x="0" y="28"/>
                      </a:lnTo>
                      <a:lnTo>
                        <a:pt x="0" y="564"/>
                      </a:lnTo>
                      <a:lnTo>
                        <a:pt x="4" y="564"/>
                      </a:lnTo>
                      <a:lnTo>
                        <a:pt x="15" y="563"/>
                      </a:lnTo>
                      <a:lnTo>
                        <a:pt x="31" y="560"/>
                      </a:lnTo>
                      <a:lnTo>
                        <a:pt x="52" y="555"/>
                      </a:lnTo>
                      <a:lnTo>
                        <a:pt x="76" y="548"/>
                      </a:lnTo>
                      <a:lnTo>
                        <a:pt x="102" y="537"/>
                      </a:lnTo>
                      <a:lnTo>
                        <a:pt x="128" y="524"/>
                      </a:lnTo>
                      <a:lnTo>
                        <a:pt x="156" y="505"/>
                      </a:lnTo>
                      <a:lnTo>
                        <a:pt x="156" y="15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344" name="Freeform 922"/>
                <p:cNvSpPr>
                  <a:spLocks/>
                </p:cNvSpPr>
                <p:nvPr/>
              </p:nvSpPr>
              <p:spPr bwMode="auto">
                <a:xfrm>
                  <a:off x="4803" y="1571"/>
                  <a:ext cx="17" cy="56"/>
                </a:xfrm>
                <a:custGeom>
                  <a:avLst/>
                  <a:gdLst>
                    <a:gd name="T0" fmla="*/ 0 w 117"/>
                    <a:gd name="T1" fmla="*/ 0 h 396"/>
                    <a:gd name="T2" fmla="*/ 0 w 117"/>
                    <a:gd name="T3" fmla="*/ 0 h 396"/>
                    <a:gd name="T4" fmla="*/ 0 w 117"/>
                    <a:gd name="T5" fmla="*/ 0 h 396"/>
                    <a:gd name="T6" fmla="*/ 0 w 117"/>
                    <a:gd name="T7" fmla="*/ 0 h 396"/>
                    <a:gd name="T8" fmla="*/ 0 w 117"/>
                    <a:gd name="T9" fmla="*/ 0 h 396"/>
                    <a:gd name="T10" fmla="*/ 0 w 117"/>
                    <a:gd name="T11" fmla="*/ 0 h 396"/>
                    <a:gd name="T12" fmla="*/ 0 w 117"/>
                    <a:gd name="T13" fmla="*/ 0 h 396"/>
                    <a:gd name="T14" fmla="*/ 0 w 117"/>
                    <a:gd name="T15" fmla="*/ 0 h 396"/>
                    <a:gd name="T16" fmla="*/ 0 w 117"/>
                    <a:gd name="T17" fmla="*/ 0 h 396"/>
                    <a:gd name="T18" fmla="*/ 0 w 117"/>
                    <a:gd name="T19" fmla="*/ 0 h 396"/>
                    <a:gd name="T20" fmla="*/ 0 w 117"/>
                    <a:gd name="T21" fmla="*/ 0 h 396"/>
                    <a:gd name="T22" fmla="*/ 0 w 117"/>
                    <a:gd name="T23" fmla="*/ 0 h 396"/>
                    <a:gd name="T24" fmla="*/ 0 w 117"/>
                    <a:gd name="T25" fmla="*/ 0 h 396"/>
                    <a:gd name="T26" fmla="*/ 0 w 117"/>
                    <a:gd name="T27" fmla="*/ 0 h 396"/>
                    <a:gd name="T28" fmla="*/ 0 w 117"/>
                    <a:gd name="T29" fmla="*/ 0 h 396"/>
                    <a:gd name="T30" fmla="*/ 0 w 117"/>
                    <a:gd name="T31" fmla="*/ 0 h 396"/>
                    <a:gd name="T32" fmla="*/ 0 w 117"/>
                    <a:gd name="T33" fmla="*/ 0 h 396"/>
                    <a:gd name="T34" fmla="*/ 0 w 117"/>
                    <a:gd name="T35" fmla="*/ 0 h 396"/>
                    <a:gd name="T36" fmla="*/ 0 w 117"/>
                    <a:gd name="T37" fmla="*/ 0 h 39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17"/>
                    <a:gd name="T58" fmla="*/ 0 h 396"/>
                    <a:gd name="T59" fmla="*/ 117 w 117"/>
                    <a:gd name="T60" fmla="*/ 396 h 396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17" h="396">
                      <a:moveTo>
                        <a:pt x="117" y="10"/>
                      </a:moveTo>
                      <a:lnTo>
                        <a:pt x="115" y="9"/>
                      </a:lnTo>
                      <a:lnTo>
                        <a:pt x="107" y="6"/>
                      </a:lnTo>
                      <a:lnTo>
                        <a:pt x="95" y="2"/>
                      </a:lnTo>
                      <a:lnTo>
                        <a:pt x="80" y="0"/>
                      </a:lnTo>
                      <a:lnTo>
                        <a:pt x="63" y="0"/>
                      </a:lnTo>
                      <a:lnTo>
                        <a:pt x="43" y="2"/>
                      </a:lnTo>
                      <a:lnTo>
                        <a:pt x="22" y="9"/>
                      </a:lnTo>
                      <a:lnTo>
                        <a:pt x="0" y="22"/>
                      </a:lnTo>
                      <a:lnTo>
                        <a:pt x="0" y="396"/>
                      </a:lnTo>
                      <a:lnTo>
                        <a:pt x="3" y="396"/>
                      </a:lnTo>
                      <a:lnTo>
                        <a:pt x="11" y="395"/>
                      </a:lnTo>
                      <a:lnTo>
                        <a:pt x="23" y="393"/>
                      </a:lnTo>
                      <a:lnTo>
                        <a:pt x="39" y="389"/>
                      </a:lnTo>
                      <a:lnTo>
                        <a:pt x="58" y="385"/>
                      </a:lnTo>
                      <a:lnTo>
                        <a:pt x="77" y="377"/>
                      </a:lnTo>
                      <a:lnTo>
                        <a:pt x="96" y="365"/>
                      </a:lnTo>
                      <a:lnTo>
                        <a:pt x="117" y="351"/>
                      </a:lnTo>
                      <a:lnTo>
                        <a:pt x="117" y="10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345" name="Freeform 923"/>
                <p:cNvSpPr>
                  <a:spLocks/>
                </p:cNvSpPr>
                <p:nvPr/>
              </p:nvSpPr>
              <p:spPr bwMode="auto">
                <a:xfrm>
                  <a:off x="4804" y="1572"/>
                  <a:ext cx="11" cy="33"/>
                </a:xfrm>
                <a:custGeom>
                  <a:avLst/>
                  <a:gdLst>
                    <a:gd name="T0" fmla="*/ 0 w 80"/>
                    <a:gd name="T1" fmla="*/ 0 h 230"/>
                    <a:gd name="T2" fmla="*/ 0 w 80"/>
                    <a:gd name="T3" fmla="*/ 0 h 230"/>
                    <a:gd name="T4" fmla="*/ 0 w 80"/>
                    <a:gd name="T5" fmla="*/ 0 h 230"/>
                    <a:gd name="T6" fmla="*/ 0 w 80"/>
                    <a:gd name="T7" fmla="*/ 0 h 230"/>
                    <a:gd name="T8" fmla="*/ 0 w 80"/>
                    <a:gd name="T9" fmla="*/ 0 h 230"/>
                    <a:gd name="T10" fmla="*/ 0 w 80"/>
                    <a:gd name="T11" fmla="*/ 0 h 230"/>
                    <a:gd name="T12" fmla="*/ 0 w 80"/>
                    <a:gd name="T13" fmla="*/ 0 h 230"/>
                    <a:gd name="T14" fmla="*/ 0 w 80"/>
                    <a:gd name="T15" fmla="*/ 0 h 230"/>
                    <a:gd name="T16" fmla="*/ 0 w 80"/>
                    <a:gd name="T17" fmla="*/ 0 h 230"/>
                    <a:gd name="T18" fmla="*/ 0 w 80"/>
                    <a:gd name="T19" fmla="*/ 0 h 230"/>
                    <a:gd name="T20" fmla="*/ 0 w 80"/>
                    <a:gd name="T21" fmla="*/ 0 h 230"/>
                    <a:gd name="T22" fmla="*/ 0 w 80"/>
                    <a:gd name="T23" fmla="*/ 0 h 230"/>
                    <a:gd name="T24" fmla="*/ 0 w 80"/>
                    <a:gd name="T25" fmla="*/ 0 h 230"/>
                    <a:gd name="T26" fmla="*/ 0 w 80"/>
                    <a:gd name="T27" fmla="*/ 0 h 230"/>
                    <a:gd name="T28" fmla="*/ 0 w 80"/>
                    <a:gd name="T29" fmla="*/ 0 h 230"/>
                    <a:gd name="T30" fmla="*/ 0 w 80"/>
                    <a:gd name="T31" fmla="*/ 0 h 230"/>
                    <a:gd name="T32" fmla="*/ 0 w 80"/>
                    <a:gd name="T33" fmla="*/ 0 h 230"/>
                    <a:gd name="T34" fmla="*/ 0 w 80"/>
                    <a:gd name="T35" fmla="*/ 0 h 230"/>
                    <a:gd name="T36" fmla="*/ 0 w 80"/>
                    <a:gd name="T37" fmla="*/ 0 h 230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80"/>
                    <a:gd name="T58" fmla="*/ 0 h 230"/>
                    <a:gd name="T59" fmla="*/ 80 w 80"/>
                    <a:gd name="T60" fmla="*/ 230 h 230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80" h="230">
                      <a:moveTo>
                        <a:pt x="80" y="7"/>
                      </a:moveTo>
                      <a:lnTo>
                        <a:pt x="78" y="6"/>
                      </a:lnTo>
                      <a:lnTo>
                        <a:pt x="73" y="5"/>
                      </a:lnTo>
                      <a:lnTo>
                        <a:pt x="65" y="2"/>
                      </a:lnTo>
                      <a:lnTo>
                        <a:pt x="55" y="0"/>
                      </a:lnTo>
                      <a:lnTo>
                        <a:pt x="44" y="0"/>
                      </a:lnTo>
                      <a:lnTo>
                        <a:pt x="30" y="1"/>
                      </a:lnTo>
                      <a:lnTo>
                        <a:pt x="15" y="7"/>
                      </a:lnTo>
                      <a:lnTo>
                        <a:pt x="0" y="15"/>
                      </a:lnTo>
                      <a:lnTo>
                        <a:pt x="0" y="230"/>
                      </a:lnTo>
                      <a:lnTo>
                        <a:pt x="3" y="230"/>
                      </a:lnTo>
                      <a:lnTo>
                        <a:pt x="7" y="229"/>
                      </a:lnTo>
                      <a:lnTo>
                        <a:pt x="16" y="228"/>
                      </a:lnTo>
                      <a:lnTo>
                        <a:pt x="27" y="225"/>
                      </a:lnTo>
                      <a:lnTo>
                        <a:pt x="39" y="222"/>
                      </a:lnTo>
                      <a:lnTo>
                        <a:pt x="53" y="216"/>
                      </a:lnTo>
                      <a:lnTo>
                        <a:pt x="67" y="208"/>
                      </a:lnTo>
                      <a:lnTo>
                        <a:pt x="80" y="199"/>
                      </a:lnTo>
                      <a:lnTo>
                        <a:pt x="80" y="7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346" name="Freeform 924"/>
                <p:cNvSpPr>
                  <a:spLocks/>
                </p:cNvSpPr>
                <p:nvPr/>
              </p:nvSpPr>
              <p:spPr bwMode="auto">
                <a:xfrm>
                  <a:off x="4942" y="1666"/>
                  <a:ext cx="16" cy="17"/>
                </a:xfrm>
                <a:custGeom>
                  <a:avLst/>
                  <a:gdLst>
                    <a:gd name="T0" fmla="*/ 0 w 117"/>
                    <a:gd name="T1" fmla="*/ 0 h 117"/>
                    <a:gd name="T2" fmla="*/ 0 w 117"/>
                    <a:gd name="T3" fmla="*/ 0 h 117"/>
                    <a:gd name="T4" fmla="*/ 0 w 117"/>
                    <a:gd name="T5" fmla="*/ 0 h 117"/>
                    <a:gd name="T6" fmla="*/ 0 w 117"/>
                    <a:gd name="T7" fmla="*/ 0 h 117"/>
                    <a:gd name="T8" fmla="*/ 0 w 117"/>
                    <a:gd name="T9" fmla="*/ 0 h 117"/>
                    <a:gd name="T10" fmla="*/ 0 w 117"/>
                    <a:gd name="T11" fmla="*/ 0 h 117"/>
                    <a:gd name="T12" fmla="*/ 0 w 117"/>
                    <a:gd name="T13" fmla="*/ 0 h 117"/>
                    <a:gd name="T14" fmla="*/ 0 w 117"/>
                    <a:gd name="T15" fmla="*/ 0 h 117"/>
                    <a:gd name="T16" fmla="*/ 0 w 117"/>
                    <a:gd name="T17" fmla="*/ 0 h 117"/>
                    <a:gd name="T18" fmla="*/ 0 w 117"/>
                    <a:gd name="T19" fmla="*/ 0 h 117"/>
                    <a:gd name="T20" fmla="*/ 0 w 117"/>
                    <a:gd name="T21" fmla="*/ 0 h 117"/>
                    <a:gd name="T22" fmla="*/ 0 w 117"/>
                    <a:gd name="T23" fmla="*/ 0 h 117"/>
                    <a:gd name="T24" fmla="*/ 0 w 117"/>
                    <a:gd name="T25" fmla="*/ 0 h 117"/>
                    <a:gd name="T26" fmla="*/ 0 w 117"/>
                    <a:gd name="T27" fmla="*/ 0 h 117"/>
                    <a:gd name="T28" fmla="*/ 0 w 117"/>
                    <a:gd name="T29" fmla="*/ 0 h 117"/>
                    <a:gd name="T30" fmla="*/ 0 w 117"/>
                    <a:gd name="T31" fmla="*/ 0 h 117"/>
                    <a:gd name="T32" fmla="*/ 0 w 117"/>
                    <a:gd name="T33" fmla="*/ 0 h 117"/>
                    <a:gd name="T34" fmla="*/ 0 w 117"/>
                    <a:gd name="T35" fmla="*/ 0 h 117"/>
                    <a:gd name="T36" fmla="*/ 0 w 117"/>
                    <a:gd name="T37" fmla="*/ 0 h 117"/>
                    <a:gd name="T38" fmla="*/ 0 w 117"/>
                    <a:gd name="T39" fmla="*/ 0 h 117"/>
                    <a:gd name="T40" fmla="*/ 0 w 117"/>
                    <a:gd name="T41" fmla="*/ 0 h 117"/>
                    <a:gd name="T42" fmla="*/ 0 w 117"/>
                    <a:gd name="T43" fmla="*/ 0 h 117"/>
                    <a:gd name="T44" fmla="*/ 0 w 117"/>
                    <a:gd name="T45" fmla="*/ 0 h 117"/>
                    <a:gd name="T46" fmla="*/ 0 w 117"/>
                    <a:gd name="T47" fmla="*/ 0 h 117"/>
                    <a:gd name="T48" fmla="*/ 0 w 117"/>
                    <a:gd name="T49" fmla="*/ 0 h 117"/>
                    <a:gd name="T50" fmla="*/ 0 w 117"/>
                    <a:gd name="T51" fmla="*/ 0 h 117"/>
                    <a:gd name="T52" fmla="*/ 0 w 117"/>
                    <a:gd name="T53" fmla="*/ 0 h 117"/>
                    <a:gd name="T54" fmla="*/ 0 w 117"/>
                    <a:gd name="T55" fmla="*/ 0 h 117"/>
                    <a:gd name="T56" fmla="*/ 0 w 117"/>
                    <a:gd name="T57" fmla="*/ 0 h 117"/>
                    <a:gd name="T58" fmla="*/ 0 w 117"/>
                    <a:gd name="T59" fmla="*/ 0 h 117"/>
                    <a:gd name="T60" fmla="*/ 0 w 117"/>
                    <a:gd name="T61" fmla="*/ 0 h 117"/>
                    <a:gd name="T62" fmla="*/ 0 w 117"/>
                    <a:gd name="T63" fmla="*/ 0 h 117"/>
                    <a:gd name="T64" fmla="*/ 0 w 117"/>
                    <a:gd name="T65" fmla="*/ 0 h 117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w 117"/>
                    <a:gd name="T100" fmla="*/ 0 h 117"/>
                    <a:gd name="T101" fmla="*/ 117 w 117"/>
                    <a:gd name="T102" fmla="*/ 117 h 117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T99" t="T100" r="T101" b="T102"/>
                  <a:pathLst>
                    <a:path w="117" h="117">
                      <a:moveTo>
                        <a:pt x="58" y="117"/>
                      </a:moveTo>
                      <a:lnTo>
                        <a:pt x="70" y="116"/>
                      </a:lnTo>
                      <a:lnTo>
                        <a:pt x="81" y="112"/>
                      </a:lnTo>
                      <a:lnTo>
                        <a:pt x="90" y="106"/>
                      </a:lnTo>
                      <a:lnTo>
                        <a:pt x="100" y="100"/>
                      </a:lnTo>
                      <a:lnTo>
                        <a:pt x="106" y="90"/>
                      </a:lnTo>
                      <a:lnTo>
                        <a:pt x="112" y="81"/>
                      </a:lnTo>
                      <a:lnTo>
                        <a:pt x="116" y="70"/>
                      </a:lnTo>
                      <a:lnTo>
                        <a:pt x="117" y="58"/>
                      </a:lnTo>
                      <a:lnTo>
                        <a:pt x="116" y="46"/>
                      </a:lnTo>
                      <a:lnTo>
                        <a:pt x="112" y="35"/>
                      </a:lnTo>
                      <a:lnTo>
                        <a:pt x="106" y="25"/>
                      </a:lnTo>
                      <a:lnTo>
                        <a:pt x="100" y="17"/>
                      </a:lnTo>
                      <a:lnTo>
                        <a:pt x="90" y="9"/>
                      </a:lnTo>
                      <a:lnTo>
                        <a:pt x="81" y="4"/>
                      </a:lnTo>
                      <a:lnTo>
                        <a:pt x="70" y="1"/>
                      </a:lnTo>
                      <a:lnTo>
                        <a:pt x="58" y="0"/>
                      </a:lnTo>
                      <a:lnTo>
                        <a:pt x="47" y="1"/>
                      </a:lnTo>
                      <a:lnTo>
                        <a:pt x="36" y="4"/>
                      </a:lnTo>
                      <a:lnTo>
                        <a:pt x="26" y="9"/>
                      </a:lnTo>
                      <a:lnTo>
                        <a:pt x="17" y="17"/>
                      </a:lnTo>
                      <a:lnTo>
                        <a:pt x="10" y="25"/>
                      </a:lnTo>
                      <a:lnTo>
                        <a:pt x="5" y="35"/>
                      </a:lnTo>
                      <a:lnTo>
                        <a:pt x="1" y="46"/>
                      </a:lnTo>
                      <a:lnTo>
                        <a:pt x="0" y="58"/>
                      </a:lnTo>
                      <a:lnTo>
                        <a:pt x="1" y="70"/>
                      </a:lnTo>
                      <a:lnTo>
                        <a:pt x="5" y="81"/>
                      </a:lnTo>
                      <a:lnTo>
                        <a:pt x="10" y="90"/>
                      </a:lnTo>
                      <a:lnTo>
                        <a:pt x="17" y="100"/>
                      </a:lnTo>
                      <a:lnTo>
                        <a:pt x="26" y="106"/>
                      </a:lnTo>
                      <a:lnTo>
                        <a:pt x="36" y="112"/>
                      </a:lnTo>
                      <a:lnTo>
                        <a:pt x="47" y="116"/>
                      </a:lnTo>
                      <a:lnTo>
                        <a:pt x="58" y="117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347" name="Freeform 925"/>
                <p:cNvSpPr>
                  <a:spLocks/>
                </p:cNvSpPr>
                <p:nvPr/>
              </p:nvSpPr>
              <p:spPr bwMode="auto">
                <a:xfrm>
                  <a:off x="4890" y="1666"/>
                  <a:ext cx="9" cy="9"/>
                </a:xfrm>
                <a:custGeom>
                  <a:avLst/>
                  <a:gdLst>
                    <a:gd name="T0" fmla="*/ 0 w 58"/>
                    <a:gd name="T1" fmla="*/ 0 h 59"/>
                    <a:gd name="T2" fmla="*/ 0 w 58"/>
                    <a:gd name="T3" fmla="*/ 0 h 59"/>
                    <a:gd name="T4" fmla="*/ 0 w 58"/>
                    <a:gd name="T5" fmla="*/ 0 h 59"/>
                    <a:gd name="T6" fmla="*/ 0 w 58"/>
                    <a:gd name="T7" fmla="*/ 0 h 59"/>
                    <a:gd name="T8" fmla="*/ 0 w 58"/>
                    <a:gd name="T9" fmla="*/ 0 h 59"/>
                    <a:gd name="T10" fmla="*/ 0 w 58"/>
                    <a:gd name="T11" fmla="*/ 0 h 59"/>
                    <a:gd name="T12" fmla="*/ 0 w 58"/>
                    <a:gd name="T13" fmla="*/ 0 h 59"/>
                    <a:gd name="T14" fmla="*/ 0 w 58"/>
                    <a:gd name="T15" fmla="*/ 0 h 59"/>
                    <a:gd name="T16" fmla="*/ 0 w 58"/>
                    <a:gd name="T17" fmla="*/ 0 h 59"/>
                    <a:gd name="T18" fmla="*/ 0 w 58"/>
                    <a:gd name="T19" fmla="*/ 0 h 59"/>
                    <a:gd name="T20" fmla="*/ 0 w 58"/>
                    <a:gd name="T21" fmla="*/ 0 h 59"/>
                    <a:gd name="T22" fmla="*/ 0 w 58"/>
                    <a:gd name="T23" fmla="*/ 0 h 59"/>
                    <a:gd name="T24" fmla="*/ 0 w 58"/>
                    <a:gd name="T25" fmla="*/ 0 h 59"/>
                    <a:gd name="T26" fmla="*/ 0 w 58"/>
                    <a:gd name="T27" fmla="*/ 0 h 59"/>
                    <a:gd name="T28" fmla="*/ 0 w 58"/>
                    <a:gd name="T29" fmla="*/ 0 h 59"/>
                    <a:gd name="T30" fmla="*/ 0 w 58"/>
                    <a:gd name="T31" fmla="*/ 0 h 59"/>
                    <a:gd name="T32" fmla="*/ 0 w 58"/>
                    <a:gd name="T33" fmla="*/ 0 h 59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58"/>
                    <a:gd name="T52" fmla="*/ 0 h 59"/>
                    <a:gd name="T53" fmla="*/ 58 w 58"/>
                    <a:gd name="T54" fmla="*/ 59 h 59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58" h="59">
                      <a:moveTo>
                        <a:pt x="29" y="59"/>
                      </a:moveTo>
                      <a:lnTo>
                        <a:pt x="40" y="56"/>
                      </a:lnTo>
                      <a:lnTo>
                        <a:pt x="50" y="49"/>
                      </a:lnTo>
                      <a:lnTo>
                        <a:pt x="56" y="40"/>
                      </a:lnTo>
                      <a:lnTo>
                        <a:pt x="58" y="29"/>
                      </a:lnTo>
                      <a:lnTo>
                        <a:pt x="56" y="17"/>
                      </a:lnTo>
                      <a:lnTo>
                        <a:pt x="50" y="8"/>
                      </a:lnTo>
                      <a:lnTo>
                        <a:pt x="40" y="2"/>
                      </a:lnTo>
                      <a:lnTo>
                        <a:pt x="29" y="0"/>
                      </a:lnTo>
                      <a:lnTo>
                        <a:pt x="17" y="2"/>
                      </a:lnTo>
                      <a:lnTo>
                        <a:pt x="8" y="8"/>
                      </a:lnTo>
                      <a:lnTo>
                        <a:pt x="2" y="17"/>
                      </a:lnTo>
                      <a:lnTo>
                        <a:pt x="0" y="29"/>
                      </a:lnTo>
                      <a:lnTo>
                        <a:pt x="2" y="40"/>
                      </a:lnTo>
                      <a:lnTo>
                        <a:pt x="8" y="49"/>
                      </a:lnTo>
                      <a:lnTo>
                        <a:pt x="17" y="56"/>
                      </a:lnTo>
                      <a:lnTo>
                        <a:pt x="29" y="5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348" name="Freeform 926"/>
                <p:cNvSpPr>
                  <a:spLocks/>
                </p:cNvSpPr>
                <p:nvPr/>
              </p:nvSpPr>
              <p:spPr bwMode="auto">
                <a:xfrm>
                  <a:off x="4905" y="1667"/>
                  <a:ext cx="8" cy="8"/>
                </a:xfrm>
                <a:custGeom>
                  <a:avLst/>
                  <a:gdLst>
                    <a:gd name="T0" fmla="*/ 0 w 58"/>
                    <a:gd name="T1" fmla="*/ 0 h 59"/>
                    <a:gd name="T2" fmla="*/ 0 w 58"/>
                    <a:gd name="T3" fmla="*/ 0 h 59"/>
                    <a:gd name="T4" fmla="*/ 0 w 58"/>
                    <a:gd name="T5" fmla="*/ 0 h 59"/>
                    <a:gd name="T6" fmla="*/ 0 w 58"/>
                    <a:gd name="T7" fmla="*/ 0 h 59"/>
                    <a:gd name="T8" fmla="*/ 0 w 58"/>
                    <a:gd name="T9" fmla="*/ 0 h 59"/>
                    <a:gd name="T10" fmla="*/ 0 w 58"/>
                    <a:gd name="T11" fmla="*/ 0 h 59"/>
                    <a:gd name="T12" fmla="*/ 0 w 58"/>
                    <a:gd name="T13" fmla="*/ 0 h 59"/>
                    <a:gd name="T14" fmla="*/ 0 w 58"/>
                    <a:gd name="T15" fmla="*/ 0 h 59"/>
                    <a:gd name="T16" fmla="*/ 0 w 58"/>
                    <a:gd name="T17" fmla="*/ 0 h 59"/>
                    <a:gd name="T18" fmla="*/ 0 w 58"/>
                    <a:gd name="T19" fmla="*/ 0 h 59"/>
                    <a:gd name="T20" fmla="*/ 0 w 58"/>
                    <a:gd name="T21" fmla="*/ 0 h 59"/>
                    <a:gd name="T22" fmla="*/ 0 w 58"/>
                    <a:gd name="T23" fmla="*/ 0 h 59"/>
                    <a:gd name="T24" fmla="*/ 0 w 58"/>
                    <a:gd name="T25" fmla="*/ 0 h 59"/>
                    <a:gd name="T26" fmla="*/ 0 w 58"/>
                    <a:gd name="T27" fmla="*/ 0 h 59"/>
                    <a:gd name="T28" fmla="*/ 0 w 58"/>
                    <a:gd name="T29" fmla="*/ 0 h 59"/>
                    <a:gd name="T30" fmla="*/ 0 w 58"/>
                    <a:gd name="T31" fmla="*/ 0 h 59"/>
                    <a:gd name="T32" fmla="*/ 0 w 58"/>
                    <a:gd name="T33" fmla="*/ 0 h 59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58"/>
                    <a:gd name="T52" fmla="*/ 0 h 59"/>
                    <a:gd name="T53" fmla="*/ 58 w 58"/>
                    <a:gd name="T54" fmla="*/ 59 h 59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58" h="59">
                      <a:moveTo>
                        <a:pt x="29" y="59"/>
                      </a:moveTo>
                      <a:lnTo>
                        <a:pt x="41" y="57"/>
                      </a:lnTo>
                      <a:lnTo>
                        <a:pt x="50" y="51"/>
                      </a:lnTo>
                      <a:lnTo>
                        <a:pt x="56" y="42"/>
                      </a:lnTo>
                      <a:lnTo>
                        <a:pt x="58" y="30"/>
                      </a:lnTo>
                      <a:lnTo>
                        <a:pt x="56" y="19"/>
                      </a:lnTo>
                      <a:lnTo>
                        <a:pt x="50" y="9"/>
                      </a:lnTo>
                      <a:lnTo>
                        <a:pt x="41" y="3"/>
                      </a:lnTo>
                      <a:lnTo>
                        <a:pt x="29" y="0"/>
                      </a:lnTo>
                      <a:lnTo>
                        <a:pt x="18" y="3"/>
                      </a:lnTo>
                      <a:lnTo>
                        <a:pt x="9" y="9"/>
                      </a:lnTo>
                      <a:lnTo>
                        <a:pt x="2" y="19"/>
                      </a:lnTo>
                      <a:lnTo>
                        <a:pt x="0" y="30"/>
                      </a:lnTo>
                      <a:lnTo>
                        <a:pt x="2" y="42"/>
                      </a:lnTo>
                      <a:lnTo>
                        <a:pt x="9" y="51"/>
                      </a:lnTo>
                      <a:lnTo>
                        <a:pt x="18" y="57"/>
                      </a:lnTo>
                      <a:lnTo>
                        <a:pt x="29" y="5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349" name="Freeform 927"/>
                <p:cNvSpPr>
                  <a:spLocks/>
                </p:cNvSpPr>
                <p:nvPr/>
              </p:nvSpPr>
              <p:spPr bwMode="auto">
                <a:xfrm>
                  <a:off x="4849" y="1552"/>
                  <a:ext cx="23" cy="114"/>
                </a:xfrm>
                <a:custGeom>
                  <a:avLst/>
                  <a:gdLst>
                    <a:gd name="T0" fmla="*/ 0 w 166"/>
                    <a:gd name="T1" fmla="*/ 0 h 800"/>
                    <a:gd name="T2" fmla="*/ 0 w 166"/>
                    <a:gd name="T3" fmla="*/ 0 h 800"/>
                    <a:gd name="T4" fmla="*/ 0 w 166"/>
                    <a:gd name="T5" fmla="*/ 0 h 800"/>
                    <a:gd name="T6" fmla="*/ 0 w 166"/>
                    <a:gd name="T7" fmla="*/ 0 h 800"/>
                    <a:gd name="T8" fmla="*/ 0 w 166"/>
                    <a:gd name="T9" fmla="*/ 0 h 800"/>
                    <a:gd name="T10" fmla="*/ 0 w 166"/>
                    <a:gd name="T11" fmla="*/ 0 h 800"/>
                    <a:gd name="T12" fmla="*/ 0 w 166"/>
                    <a:gd name="T13" fmla="*/ 0 h 800"/>
                    <a:gd name="T14" fmla="*/ 0 w 166"/>
                    <a:gd name="T15" fmla="*/ 0 h 800"/>
                    <a:gd name="T16" fmla="*/ 0 w 166"/>
                    <a:gd name="T17" fmla="*/ 0 h 800"/>
                    <a:gd name="T18" fmla="*/ 0 w 166"/>
                    <a:gd name="T19" fmla="*/ 0 h 800"/>
                    <a:gd name="T20" fmla="*/ 0 w 166"/>
                    <a:gd name="T21" fmla="*/ 0 h 800"/>
                    <a:gd name="T22" fmla="*/ 0 w 166"/>
                    <a:gd name="T23" fmla="*/ 0 h 800"/>
                    <a:gd name="T24" fmla="*/ 0 w 166"/>
                    <a:gd name="T25" fmla="*/ 0 h 800"/>
                    <a:gd name="T26" fmla="*/ 0 w 166"/>
                    <a:gd name="T27" fmla="*/ 0 h 800"/>
                    <a:gd name="T28" fmla="*/ 0 w 166"/>
                    <a:gd name="T29" fmla="*/ 0 h 800"/>
                    <a:gd name="T30" fmla="*/ 0 w 166"/>
                    <a:gd name="T31" fmla="*/ 0 h 800"/>
                    <a:gd name="T32" fmla="*/ 0 w 166"/>
                    <a:gd name="T33" fmla="*/ 0 h 800"/>
                    <a:gd name="T34" fmla="*/ 0 w 166"/>
                    <a:gd name="T35" fmla="*/ 0 h 800"/>
                    <a:gd name="T36" fmla="*/ 0 w 166"/>
                    <a:gd name="T37" fmla="*/ 0 h 800"/>
                    <a:gd name="T38" fmla="*/ 0 w 166"/>
                    <a:gd name="T39" fmla="*/ 0 h 800"/>
                    <a:gd name="T40" fmla="*/ 0 w 166"/>
                    <a:gd name="T41" fmla="*/ 0 h 800"/>
                    <a:gd name="T42" fmla="*/ 0 w 166"/>
                    <a:gd name="T43" fmla="*/ 0 h 800"/>
                    <a:gd name="T44" fmla="*/ 0 w 166"/>
                    <a:gd name="T45" fmla="*/ 0 h 800"/>
                    <a:gd name="T46" fmla="*/ 0 w 166"/>
                    <a:gd name="T47" fmla="*/ 0 h 800"/>
                    <a:gd name="T48" fmla="*/ 0 w 166"/>
                    <a:gd name="T49" fmla="*/ 0 h 800"/>
                    <a:gd name="T50" fmla="*/ 0 w 166"/>
                    <a:gd name="T51" fmla="*/ 0 h 800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66"/>
                    <a:gd name="T79" fmla="*/ 0 h 800"/>
                    <a:gd name="T80" fmla="*/ 166 w 166"/>
                    <a:gd name="T81" fmla="*/ 800 h 800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66" h="800">
                      <a:moveTo>
                        <a:pt x="52" y="16"/>
                      </a:moveTo>
                      <a:lnTo>
                        <a:pt x="47" y="32"/>
                      </a:lnTo>
                      <a:lnTo>
                        <a:pt x="36" y="77"/>
                      </a:lnTo>
                      <a:lnTo>
                        <a:pt x="21" y="148"/>
                      </a:lnTo>
                      <a:lnTo>
                        <a:pt x="8" y="244"/>
                      </a:lnTo>
                      <a:lnTo>
                        <a:pt x="0" y="359"/>
                      </a:lnTo>
                      <a:lnTo>
                        <a:pt x="2" y="492"/>
                      </a:lnTo>
                      <a:lnTo>
                        <a:pt x="15" y="640"/>
                      </a:lnTo>
                      <a:lnTo>
                        <a:pt x="46" y="800"/>
                      </a:lnTo>
                      <a:lnTo>
                        <a:pt x="161" y="794"/>
                      </a:lnTo>
                      <a:lnTo>
                        <a:pt x="156" y="770"/>
                      </a:lnTo>
                      <a:lnTo>
                        <a:pt x="145" y="706"/>
                      </a:lnTo>
                      <a:lnTo>
                        <a:pt x="131" y="610"/>
                      </a:lnTo>
                      <a:lnTo>
                        <a:pt x="118" y="493"/>
                      </a:lnTo>
                      <a:lnTo>
                        <a:pt x="111" y="364"/>
                      </a:lnTo>
                      <a:lnTo>
                        <a:pt x="115" y="235"/>
                      </a:lnTo>
                      <a:lnTo>
                        <a:pt x="132" y="113"/>
                      </a:lnTo>
                      <a:lnTo>
                        <a:pt x="166" y="9"/>
                      </a:lnTo>
                      <a:lnTo>
                        <a:pt x="166" y="8"/>
                      </a:lnTo>
                      <a:lnTo>
                        <a:pt x="166" y="6"/>
                      </a:lnTo>
                      <a:lnTo>
                        <a:pt x="164" y="4"/>
                      </a:lnTo>
                      <a:lnTo>
                        <a:pt x="157" y="0"/>
                      </a:lnTo>
                      <a:lnTo>
                        <a:pt x="143" y="0"/>
                      </a:lnTo>
                      <a:lnTo>
                        <a:pt x="123" y="1"/>
                      </a:lnTo>
                      <a:lnTo>
                        <a:pt x="93" y="7"/>
                      </a:lnTo>
                      <a:lnTo>
                        <a:pt x="52" y="1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350" name="Freeform 928"/>
                <p:cNvSpPr>
                  <a:spLocks/>
                </p:cNvSpPr>
                <p:nvPr/>
              </p:nvSpPr>
              <p:spPr bwMode="auto">
                <a:xfrm>
                  <a:off x="4971" y="1538"/>
                  <a:ext cx="32" cy="128"/>
                </a:xfrm>
                <a:custGeom>
                  <a:avLst/>
                  <a:gdLst>
                    <a:gd name="T0" fmla="*/ 0 w 225"/>
                    <a:gd name="T1" fmla="*/ 0 h 893"/>
                    <a:gd name="T2" fmla="*/ 0 w 225"/>
                    <a:gd name="T3" fmla="*/ 0 h 893"/>
                    <a:gd name="T4" fmla="*/ 0 w 225"/>
                    <a:gd name="T5" fmla="*/ 0 h 893"/>
                    <a:gd name="T6" fmla="*/ 0 w 225"/>
                    <a:gd name="T7" fmla="*/ 0 h 893"/>
                    <a:gd name="T8" fmla="*/ 0 w 225"/>
                    <a:gd name="T9" fmla="*/ 0 h 893"/>
                    <a:gd name="T10" fmla="*/ 0 w 225"/>
                    <a:gd name="T11" fmla="*/ 0 h 893"/>
                    <a:gd name="T12" fmla="*/ 0 w 225"/>
                    <a:gd name="T13" fmla="*/ 0 h 893"/>
                    <a:gd name="T14" fmla="*/ 0 w 225"/>
                    <a:gd name="T15" fmla="*/ 0 h 893"/>
                    <a:gd name="T16" fmla="*/ 0 w 225"/>
                    <a:gd name="T17" fmla="*/ 0 h 893"/>
                    <a:gd name="T18" fmla="*/ 0 w 225"/>
                    <a:gd name="T19" fmla="*/ 0 h 893"/>
                    <a:gd name="T20" fmla="*/ 0 w 225"/>
                    <a:gd name="T21" fmla="*/ 0 h 893"/>
                    <a:gd name="T22" fmla="*/ 0 w 225"/>
                    <a:gd name="T23" fmla="*/ 0 h 893"/>
                    <a:gd name="T24" fmla="*/ 0 w 225"/>
                    <a:gd name="T25" fmla="*/ 0 h 893"/>
                    <a:gd name="T26" fmla="*/ 0 w 225"/>
                    <a:gd name="T27" fmla="*/ 0 h 893"/>
                    <a:gd name="T28" fmla="*/ 0 w 225"/>
                    <a:gd name="T29" fmla="*/ 0 h 893"/>
                    <a:gd name="T30" fmla="*/ 0 w 225"/>
                    <a:gd name="T31" fmla="*/ 0 h 893"/>
                    <a:gd name="T32" fmla="*/ 0 w 225"/>
                    <a:gd name="T33" fmla="*/ 0 h 893"/>
                    <a:gd name="T34" fmla="*/ 0 w 225"/>
                    <a:gd name="T35" fmla="*/ 0 h 893"/>
                    <a:gd name="T36" fmla="*/ 0 w 225"/>
                    <a:gd name="T37" fmla="*/ 0 h 893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225"/>
                    <a:gd name="T58" fmla="*/ 0 h 893"/>
                    <a:gd name="T59" fmla="*/ 225 w 225"/>
                    <a:gd name="T60" fmla="*/ 893 h 893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225" h="893">
                      <a:moveTo>
                        <a:pt x="225" y="6"/>
                      </a:moveTo>
                      <a:lnTo>
                        <a:pt x="219" y="12"/>
                      </a:lnTo>
                      <a:lnTo>
                        <a:pt x="204" y="35"/>
                      </a:lnTo>
                      <a:lnTo>
                        <a:pt x="185" y="82"/>
                      </a:lnTo>
                      <a:lnTo>
                        <a:pt x="165" y="158"/>
                      </a:lnTo>
                      <a:lnTo>
                        <a:pt x="149" y="270"/>
                      </a:lnTo>
                      <a:lnTo>
                        <a:pt x="141" y="427"/>
                      </a:lnTo>
                      <a:lnTo>
                        <a:pt x="146" y="631"/>
                      </a:lnTo>
                      <a:lnTo>
                        <a:pt x="168" y="893"/>
                      </a:lnTo>
                      <a:lnTo>
                        <a:pt x="41" y="893"/>
                      </a:lnTo>
                      <a:lnTo>
                        <a:pt x="36" y="867"/>
                      </a:lnTo>
                      <a:lnTo>
                        <a:pt x="26" y="794"/>
                      </a:lnTo>
                      <a:lnTo>
                        <a:pt x="13" y="686"/>
                      </a:lnTo>
                      <a:lnTo>
                        <a:pt x="3" y="554"/>
                      </a:lnTo>
                      <a:lnTo>
                        <a:pt x="0" y="408"/>
                      </a:lnTo>
                      <a:lnTo>
                        <a:pt x="6" y="260"/>
                      </a:lnTo>
                      <a:lnTo>
                        <a:pt x="30" y="121"/>
                      </a:lnTo>
                      <a:lnTo>
                        <a:pt x="73" y="0"/>
                      </a:lnTo>
                      <a:lnTo>
                        <a:pt x="225" y="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351" name="Freeform 929"/>
                <p:cNvSpPr>
                  <a:spLocks/>
                </p:cNvSpPr>
                <p:nvPr/>
              </p:nvSpPr>
              <p:spPr bwMode="auto">
                <a:xfrm>
                  <a:off x="4849" y="1559"/>
                  <a:ext cx="21" cy="100"/>
                </a:xfrm>
                <a:custGeom>
                  <a:avLst/>
                  <a:gdLst>
                    <a:gd name="T0" fmla="*/ 0 w 145"/>
                    <a:gd name="T1" fmla="*/ 0 h 699"/>
                    <a:gd name="T2" fmla="*/ 0 w 145"/>
                    <a:gd name="T3" fmla="*/ 0 h 699"/>
                    <a:gd name="T4" fmla="*/ 0 w 145"/>
                    <a:gd name="T5" fmla="*/ 0 h 699"/>
                    <a:gd name="T6" fmla="*/ 0 w 145"/>
                    <a:gd name="T7" fmla="*/ 0 h 699"/>
                    <a:gd name="T8" fmla="*/ 0 w 145"/>
                    <a:gd name="T9" fmla="*/ 0 h 699"/>
                    <a:gd name="T10" fmla="*/ 0 w 145"/>
                    <a:gd name="T11" fmla="*/ 0 h 699"/>
                    <a:gd name="T12" fmla="*/ 0 w 145"/>
                    <a:gd name="T13" fmla="*/ 0 h 699"/>
                    <a:gd name="T14" fmla="*/ 0 w 145"/>
                    <a:gd name="T15" fmla="*/ 0 h 699"/>
                    <a:gd name="T16" fmla="*/ 0 w 145"/>
                    <a:gd name="T17" fmla="*/ 0 h 699"/>
                    <a:gd name="T18" fmla="*/ 0 w 145"/>
                    <a:gd name="T19" fmla="*/ 0 h 699"/>
                    <a:gd name="T20" fmla="*/ 0 w 145"/>
                    <a:gd name="T21" fmla="*/ 0 h 699"/>
                    <a:gd name="T22" fmla="*/ 0 w 145"/>
                    <a:gd name="T23" fmla="*/ 0 h 699"/>
                    <a:gd name="T24" fmla="*/ 0 w 145"/>
                    <a:gd name="T25" fmla="*/ 0 h 699"/>
                    <a:gd name="T26" fmla="*/ 0 w 145"/>
                    <a:gd name="T27" fmla="*/ 0 h 699"/>
                    <a:gd name="T28" fmla="*/ 0 w 145"/>
                    <a:gd name="T29" fmla="*/ 0 h 699"/>
                    <a:gd name="T30" fmla="*/ 0 w 145"/>
                    <a:gd name="T31" fmla="*/ 0 h 699"/>
                    <a:gd name="T32" fmla="*/ 0 w 145"/>
                    <a:gd name="T33" fmla="*/ 0 h 699"/>
                    <a:gd name="T34" fmla="*/ 0 w 145"/>
                    <a:gd name="T35" fmla="*/ 0 h 699"/>
                    <a:gd name="T36" fmla="*/ 0 w 145"/>
                    <a:gd name="T37" fmla="*/ 0 h 699"/>
                    <a:gd name="T38" fmla="*/ 0 w 145"/>
                    <a:gd name="T39" fmla="*/ 0 h 699"/>
                    <a:gd name="T40" fmla="*/ 0 w 145"/>
                    <a:gd name="T41" fmla="*/ 0 h 699"/>
                    <a:gd name="T42" fmla="*/ 0 w 145"/>
                    <a:gd name="T43" fmla="*/ 0 h 699"/>
                    <a:gd name="T44" fmla="*/ 0 w 145"/>
                    <a:gd name="T45" fmla="*/ 0 h 699"/>
                    <a:gd name="T46" fmla="*/ 0 w 145"/>
                    <a:gd name="T47" fmla="*/ 0 h 699"/>
                    <a:gd name="T48" fmla="*/ 0 w 145"/>
                    <a:gd name="T49" fmla="*/ 0 h 699"/>
                    <a:gd name="T50" fmla="*/ 0 w 145"/>
                    <a:gd name="T51" fmla="*/ 0 h 699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45"/>
                    <a:gd name="T79" fmla="*/ 0 h 699"/>
                    <a:gd name="T80" fmla="*/ 145 w 145"/>
                    <a:gd name="T81" fmla="*/ 699 h 699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45" h="699">
                      <a:moveTo>
                        <a:pt x="46" y="14"/>
                      </a:moveTo>
                      <a:lnTo>
                        <a:pt x="41" y="28"/>
                      </a:lnTo>
                      <a:lnTo>
                        <a:pt x="32" y="67"/>
                      </a:lnTo>
                      <a:lnTo>
                        <a:pt x="20" y="130"/>
                      </a:lnTo>
                      <a:lnTo>
                        <a:pt x="7" y="213"/>
                      </a:lnTo>
                      <a:lnTo>
                        <a:pt x="0" y="314"/>
                      </a:lnTo>
                      <a:lnTo>
                        <a:pt x="1" y="430"/>
                      </a:lnTo>
                      <a:lnTo>
                        <a:pt x="13" y="559"/>
                      </a:lnTo>
                      <a:lnTo>
                        <a:pt x="40" y="699"/>
                      </a:lnTo>
                      <a:lnTo>
                        <a:pt x="140" y="693"/>
                      </a:lnTo>
                      <a:lnTo>
                        <a:pt x="135" y="672"/>
                      </a:lnTo>
                      <a:lnTo>
                        <a:pt x="126" y="616"/>
                      </a:lnTo>
                      <a:lnTo>
                        <a:pt x="113" y="532"/>
                      </a:lnTo>
                      <a:lnTo>
                        <a:pt x="103" y="430"/>
                      </a:lnTo>
                      <a:lnTo>
                        <a:pt x="97" y="317"/>
                      </a:lnTo>
                      <a:lnTo>
                        <a:pt x="100" y="205"/>
                      </a:lnTo>
                      <a:lnTo>
                        <a:pt x="115" y="98"/>
                      </a:lnTo>
                      <a:lnTo>
                        <a:pt x="145" y="8"/>
                      </a:lnTo>
                      <a:lnTo>
                        <a:pt x="145" y="7"/>
                      </a:lnTo>
                      <a:lnTo>
                        <a:pt x="145" y="5"/>
                      </a:lnTo>
                      <a:lnTo>
                        <a:pt x="143" y="3"/>
                      </a:lnTo>
                      <a:lnTo>
                        <a:pt x="137" y="0"/>
                      </a:lnTo>
                      <a:lnTo>
                        <a:pt x="126" y="0"/>
                      </a:lnTo>
                      <a:lnTo>
                        <a:pt x="108" y="1"/>
                      </a:lnTo>
                      <a:lnTo>
                        <a:pt x="81" y="6"/>
                      </a:lnTo>
                      <a:lnTo>
                        <a:pt x="46" y="14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352" name="Freeform 930"/>
                <p:cNvSpPr>
                  <a:spLocks/>
                </p:cNvSpPr>
                <p:nvPr/>
              </p:nvSpPr>
              <p:spPr bwMode="auto">
                <a:xfrm>
                  <a:off x="4850" y="1566"/>
                  <a:ext cx="18" cy="85"/>
                </a:xfrm>
                <a:custGeom>
                  <a:avLst/>
                  <a:gdLst>
                    <a:gd name="T0" fmla="*/ 0 w 123"/>
                    <a:gd name="T1" fmla="*/ 0 h 597"/>
                    <a:gd name="T2" fmla="*/ 0 w 123"/>
                    <a:gd name="T3" fmla="*/ 0 h 597"/>
                    <a:gd name="T4" fmla="*/ 0 w 123"/>
                    <a:gd name="T5" fmla="*/ 0 h 597"/>
                    <a:gd name="T6" fmla="*/ 0 w 123"/>
                    <a:gd name="T7" fmla="*/ 0 h 597"/>
                    <a:gd name="T8" fmla="*/ 0 w 123"/>
                    <a:gd name="T9" fmla="*/ 0 h 597"/>
                    <a:gd name="T10" fmla="*/ 0 w 123"/>
                    <a:gd name="T11" fmla="*/ 0 h 597"/>
                    <a:gd name="T12" fmla="*/ 0 w 123"/>
                    <a:gd name="T13" fmla="*/ 0 h 597"/>
                    <a:gd name="T14" fmla="*/ 0 w 123"/>
                    <a:gd name="T15" fmla="*/ 0 h 597"/>
                    <a:gd name="T16" fmla="*/ 0 w 123"/>
                    <a:gd name="T17" fmla="*/ 0 h 597"/>
                    <a:gd name="T18" fmla="*/ 0 w 123"/>
                    <a:gd name="T19" fmla="*/ 0 h 597"/>
                    <a:gd name="T20" fmla="*/ 0 w 123"/>
                    <a:gd name="T21" fmla="*/ 0 h 597"/>
                    <a:gd name="T22" fmla="*/ 0 w 123"/>
                    <a:gd name="T23" fmla="*/ 0 h 597"/>
                    <a:gd name="T24" fmla="*/ 0 w 123"/>
                    <a:gd name="T25" fmla="*/ 0 h 597"/>
                    <a:gd name="T26" fmla="*/ 0 w 123"/>
                    <a:gd name="T27" fmla="*/ 0 h 597"/>
                    <a:gd name="T28" fmla="*/ 0 w 123"/>
                    <a:gd name="T29" fmla="*/ 0 h 597"/>
                    <a:gd name="T30" fmla="*/ 0 w 123"/>
                    <a:gd name="T31" fmla="*/ 0 h 597"/>
                    <a:gd name="T32" fmla="*/ 0 w 123"/>
                    <a:gd name="T33" fmla="*/ 0 h 597"/>
                    <a:gd name="T34" fmla="*/ 0 w 123"/>
                    <a:gd name="T35" fmla="*/ 0 h 597"/>
                    <a:gd name="T36" fmla="*/ 0 w 123"/>
                    <a:gd name="T37" fmla="*/ 0 h 597"/>
                    <a:gd name="T38" fmla="*/ 0 w 123"/>
                    <a:gd name="T39" fmla="*/ 0 h 597"/>
                    <a:gd name="T40" fmla="*/ 0 w 123"/>
                    <a:gd name="T41" fmla="*/ 0 h 597"/>
                    <a:gd name="T42" fmla="*/ 0 w 123"/>
                    <a:gd name="T43" fmla="*/ 0 h 597"/>
                    <a:gd name="T44" fmla="*/ 0 w 123"/>
                    <a:gd name="T45" fmla="*/ 0 h 597"/>
                    <a:gd name="T46" fmla="*/ 0 w 123"/>
                    <a:gd name="T47" fmla="*/ 0 h 597"/>
                    <a:gd name="T48" fmla="*/ 0 w 123"/>
                    <a:gd name="T49" fmla="*/ 0 h 597"/>
                    <a:gd name="T50" fmla="*/ 0 w 123"/>
                    <a:gd name="T51" fmla="*/ 0 h 597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23"/>
                    <a:gd name="T79" fmla="*/ 0 h 597"/>
                    <a:gd name="T80" fmla="*/ 123 w 123"/>
                    <a:gd name="T81" fmla="*/ 597 h 597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23" h="597">
                      <a:moveTo>
                        <a:pt x="39" y="12"/>
                      </a:moveTo>
                      <a:lnTo>
                        <a:pt x="35" y="23"/>
                      </a:lnTo>
                      <a:lnTo>
                        <a:pt x="26" y="57"/>
                      </a:lnTo>
                      <a:lnTo>
                        <a:pt x="16" y="111"/>
                      </a:lnTo>
                      <a:lnTo>
                        <a:pt x="6" y="181"/>
                      </a:lnTo>
                      <a:lnTo>
                        <a:pt x="0" y="267"/>
                      </a:lnTo>
                      <a:lnTo>
                        <a:pt x="1" y="367"/>
                      </a:lnTo>
                      <a:lnTo>
                        <a:pt x="11" y="477"/>
                      </a:lnTo>
                      <a:lnTo>
                        <a:pt x="34" y="597"/>
                      </a:lnTo>
                      <a:lnTo>
                        <a:pt x="119" y="591"/>
                      </a:lnTo>
                      <a:lnTo>
                        <a:pt x="115" y="574"/>
                      </a:lnTo>
                      <a:lnTo>
                        <a:pt x="107" y="526"/>
                      </a:lnTo>
                      <a:lnTo>
                        <a:pt x="97" y="454"/>
                      </a:lnTo>
                      <a:lnTo>
                        <a:pt x="88" y="367"/>
                      </a:lnTo>
                      <a:lnTo>
                        <a:pt x="82" y="272"/>
                      </a:lnTo>
                      <a:lnTo>
                        <a:pt x="84" y="175"/>
                      </a:lnTo>
                      <a:lnTo>
                        <a:pt x="97" y="84"/>
                      </a:lnTo>
                      <a:lnTo>
                        <a:pt x="123" y="7"/>
                      </a:lnTo>
                      <a:lnTo>
                        <a:pt x="123" y="6"/>
                      </a:lnTo>
                      <a:lnTo>
                        <a:pt x="123" y="5"/>
                      </a:lnTo>
                      <a:lnTo>
                        <a:pt x="121" y="3"/>
                      </a:lnTo>
                      <a:lnTo>
                        <a:pt x="117" y="0"/>
                      </a:lnTo>
                      <a:lnTo>
                        <a:pt x="106" y="0"/>
                      </a:lnTo>
                      <a:lnTo>
                        <a:pt x="91" y="2"/>
                      </a:lnTo>
                      <a:lnTo>
                        <a:pt x="70" y="5"/>
                      </a:lnTo>
                      <a:lnTo>
                        <a:pt x="39" y="12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353" name="Freeform 931"/>
                <p:cNvSpPr>
                  <a:spLocks/>
                </p:cNvSpPr>
                <p:nvPr/>
              </p:nvSpPr>
              <p:spPr bwMode="auto">
                <a:xfrm>
                  <a:off x="4851" y="1572"/>
                  <a:ext cx="15" cy="71"/>
                </a:xfrm>
                <a:custGeom>
                  <a:avLst/>
                  <a:gdLst>
                    <a:gd name="T0" fmla="*/ 0 w 103"/>
                    <a:gd name="T1" fmla="*/ 0 h 492"/>
                    <a:gd name="T2" fmla="*/ 0 w 103"/>
                    <a:gd name="T3" fmla="*/ 0 h 492"/>
                    <a:gd name="T4" fmla="*/ 0 w 103"/>
                    <a:gd name="T5" fmla="*/ 0 h 492"/>
                    <a:gd name="T6" fmla="*/ 0 w 103"/>
                    <a:gd name="T7" fmla="*/ 0 h 492"/>
                    <a:gd name="T8" fmla="*/ 0 w 103"/>
                    <a:gd name="T9" fmla="*/ 0 h 492"/>
                    <a:gd name="T10" fmla="*/ 0 w 103"/>
                    <a:gd name="T11" fmla="*/ 0 h 492"/>
                    <a:gd name="T12" fmla="*/ 0 w 103"/>
                    <a:gd name="T13" fmla="*/ 0 h 492"/>
                    <a:gd name="T14" fmla="*/ 0 w 103"/>
                    <a:gd name="T15" fmla="*/ 0 h 492"/>
                    <a:gd name="T16" fmla="*/ 0 w 103"/>
                    <a:gd name="T17" fmla="*/ 0 h 492"/>
                    <a:gd name="T18" fmla="*/ 0 w 103"/>
                    <a:gd name="T19" fmla="*/ 0 h 492"/>
                    <a:gd name="T20" fmla="*/ 0 w 103"/>
                    <a:gd name="T21" fmla="*/ 0 h 492"/>
                    <a:gd name="T22" fmla="*/ 0 w 103"/>
                    <a:gd name="T23" fmla="*/ 0 h 492"/>
                    <a:gd name="T24" fmla="*/ 0 w 103"/>
                    <a:gd name="T25" fmla="*/ 0 h 492"/>
                    <a:gd name="T26" fmla="*/ 0 w 103"/>
                    <a:gd name="T27" fmla="*/ 0 h 492"/>
                    <a:gd name="T28" fmla="*/ 0 w 103"/>
                    <a:gd name="T29" fmla="*/ 0 h 492"/>
                    <a:gd name="T30" fmla="*/ 0 w 103"/>
                    <a:gd name="T31" fmla="*/ 0 h 492"/>
                    <a:gd name="T32" fmla="*/ 0 w 103"/>
                    <a:gd name="T33" fmla="*/ 0 h 492"/>
                    <a:gd name="T34" fmla="*/ 0 w 103"/>
                    <a:gd name="T35" fmla="*/ 0 h 492"/>
                    <a:gd name="T36" fmla="*/ 0 w 103"/>
                    <a:gd name="T37" fmla="*/ 0 h 492"/>
                    <a:gd name="T38" fmla="*/ 0 w 103"/>
                    <a:gd name="T39" fmla="*/ 0 h 492"/>
                    <a:gd name="T40" fmla="*/ 0 w 103"/>
                    <a:gd name="T41" fmla="*/ 0 h 492"/>
                    <a:gd name="T42" fmla="*/ 0 w 103"/>
                    <a:gd name="T43" fmla="*/ 0 h 492"/>
                    <a:gd name="T44" fmla="*/ 0 w 103"/>
                    <a:gd name="T45" fmla="*/ 0 h 492"/>
                    <a:gd name="T46" fmla="*/ 0 w 103"/>
                    <a:gd name="T47" fmla="*/ 0 h 492"/>
                    <a:gd name="T48" fmla="*/ 0 w 103"/>
                    <a:gd name="T49" fmla="*/ 0 h 492"/>
                    <a:gd name="T50" fmla="*/ 0 w 103"/>
                    <a:gd name="T51" fmla="*/ 0 h 492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03"/>
                    <a:gd name="T79" fmla="*/ 0 h 492"/>
                    <a:gd name="T80" fmla="*/ 103 w 103"/>
                    <a:gd name="T81" fmla="*/ 492 h 492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03" h="492">
                      <a:moveTo>
                        <a:pt x="32" y="9"/>
                      </a:moveTo>
                      <a:lnTo>
                        <a:pt x="28" y="18"/>
                      </a:lnTo>
                      <a:lnTo>
                        <a:pt x="21" y="47"/>
                      </a:lnTo>
                      <a:lnTo>
                        <a:pt x="12" y="90"/>
                      </a:lnTo>
                      <a:lnTo>
                        <a:pt x="4" y="149"/>
                      </a:lnTo>
                      <a:lnTo>
                        <a:pt x="0" y="220"/>
                      </a:lnTo>
                      <a:lnTo>
                        <a:pt x="0" y="303"/>
                      </a:lnTo>
                      <a:lnTo>
                        <a:pt x="9" y="394"/>
                      </a:lnTo>
                      <a:lnTo>
                        <a:pt x="27" y="492"/>
                      </a:lnTo>
                      <a:lnTo>
                        <a:pt x="98" y="489"/>
                      </a:lnTo>
                      <a:lnTo>
                        <a:pt x="95" y="474"/>
                      </a:lnTo>
                      <a:lnTo>
                        <a:pt x="88" y="434"/>
                      </a:lnTo>
                      <a:lnTo>
                        <a:pt x="80" y="375"/>
                      </a:lnTo>
                      <a:lnTo>
                        <a:pt x="72" y="303"/>
                      </a:lnTo>
                      <a:lnTo>
                        <a:pt x="68" y="224"/>
                      </a:lnTo>
                      <a:lnTo>
                        <a:pt x="70" y="144"/>
                      </a:lnTo>
                      <a:lnTo>
                        <a:pt x="81" y="68"/>
                      </a:lnTo>
                      <a:lnTo>
                        <a:pt x="103" y="5"/>
                      </a:lnTo>
                      <a:lnTo>
                        <a:pt x="103" y="4"/>
                      </a:lnTo>
                      <a:lnTo>
                        <a:pt x="103" y="3"/>
                      </a:lnTo>
                      <a:lnTo>
                        <a:pt x="100" y="1"/>
                      </a:lnTo>
                      <a:lnTo>
                        <a:pt x="97" y="0"/>
                      </a:lnTo>
                      <a:lnTo>
                        <a:pt x="89" y="0"/>
                      </a:lnTo>
                      <a:lnTo>
                        <a:pt x="75" y="0"/>
                      </a:lnTo>
                      <a:lnTo>
                        <a:pt x="57" y="3"/>
                      </a:lnTo>
                      <a:lnTo>
                        <a:pt x="32" y="9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354" name="Freeform 932"/>
                <p:cNvSpPr>
                  <a:spLocks/>
                </p:cNvSpPr>
                <p:nvPr/>
              </p:nvSpPr>
              <p:spPr bwMode="auto">
                <a:xfrm>
                  <a:off x="4852" y="1579"/>
                  <a:ext cx="12" cy="56"/>
                </a:xfrm>
                <a:custGeom>
                  <a:avLst/>
                  <a:gdLst>
                    <a:gd name="T0" fmla="*/ 0 w 82"/>
                    <a:gd name="T1" fmla="*/ 0 h 390"/>
                    <a:gd name="T2" fmla="*/ 0 w 82"/>
                    <a:gd name="T3" fmla="*/ 0 h 390"/>
                    <a:gd name="T4" fmla="*/ 0 w 82"/>
                    <a:gd name="T5" fmla="*/ 0 h 390"/>
                    <a:gd name="T6" fmla="*/ 0 w 82"/>
                    <a:gd name="T7" fmla="*/ 0 h 390"/>
                    <a:gd name="T8" fmla="*/ 0 w 82"/>
                    <a:gd name="T9" fmla="*/ 0 h 390"/>
                    <a:gd name="T10" fmla="*/ 0 w 82"/>
                    <a:gd name="T11" fmla="*/ 0 h 390"/>
                    <a:gd name="T12" fmla="*/ 0 w 82"/>
                    <a:gd name="T13" fmla="*/ 0 h 390"/>
                    <a:gd name="T14" fmla="*/ 0 w 82"/>
                    <a:gd name="T15" fmla="*/ 0 h 390"/>
                    <a:gd name="T16" fmla="*/ 0 w 82"/>
                    <a:gd name="T17" fmla="*/ 0 h 390"/>
                    <a:gd name="T18" fmla="*/ 0 w 82"/>
                    <a:gd name="T19" fmla="*/ 0 h 390"/>
                    <a:gd name="T20" fmla="*/ 0 w 82"/>
                    <a:gd name="T21" fmla="*/ 0 h 390"/>
                    <a:gd name="T22" fmla="*/ 0 w 82"/>
                    <a:gd name="T23" fmla="*/ 0 h 390"/>
                    <a:gd name="T24" fmla="*/ 0 w 82"/>
                    <a:gd name="T25" fmla="*/ 0 h 390"/>
                    <a:gd name="T26" fmla="*/ 0 w 82"/>
                    <a:gd name="T27" fmla="*/ 0 h 390"/>
                    <a:gd name="T28" fmla="*/ 0 w 82"/>
                    <a:gd name="T29" fmla="*/ 0 h 390"/>
                    <a:gd name="T30" fmla="*/ 0 w 82"/>
                    <a:gd name="T31" fmla="*/ 0 h 390"/>
                    <a:gd name="T32" fmla="*/ 0 w 82"/>
                    <a:gd name="T33" fmla="*/ 0 h 390"/>
                    <a:gd name="T34" fmla="*/ 0 w 82"/>
                    <a:gd name="T35" fmla="*/ 0 h 390"/>
                    <a:gd name="T36" fmla="*/ 0 w 82"/>
                    <a:gd name="T37" fmla="*/ 0 h 390"/>
                    <a:gd name="T38" fmla="*/ 0 w 82"/>
                    <a:gd name="T39" fmla="*/ 0 h 390"/>
                    <a:gd name="T40" fmla="*/ 0 w 82"/>
                    <a:gd name="T41" fmla="*/ 0 h 390"/>
                    <a:gd name="T42" fmla="*/ 0 w 82"/>
                    <a:gd name="T43" fmla="*/ 0 h 390"/>
                    <a:gd name="T44" fmla="*/ 0 w 82"/>
                    <a:gd name="T45" fmla="*/ 0 h 390"/>
                    <a:gd name="T46" fmla="*/ 0 w 82"/>
                    <a:gd name="T47" fmla="*/ 0 h 390"/>
                    <a:gd name="T48" fmla="*/ 0 w 82"/>
                    <a:gd name="T49" fmla="*/ 0 h 390"/>
                    <a:gd name="T50" fmla="*/ 0 w 82"/>
                    <a:gd name="T51" fmla="*/ 0 h 390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82"/>
                    <a:gd name="T79" fmla="*/ 0 h 390"/>
                    <a:gd name="T80" fmla="*/ 82 w 82"/>
                    <a:gd name="T81" fmla="*/ 390 h 390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82" h="390">
                      <a:moveTo>
                        <a:pt x="25" y="8"/>
                      </a:moveTo>
                      <a:lnTo>
                        <a:pt x="23" y="16"/>
                      </a:lnTo>
                      <a:lnTo>
                        <a:pt x="17" y="38"/>
                      </a:lnTo>
                      <a:lnTo>
                        <a:pt x="11" y="72"/>
                      </a:lnTo>
                      <a:lnTo>
                        <a:pt x="4" y="118"/>
                      </a:lnTo>
                      <a:lnTo>
                        <a:pt x="0" y="174"/>
                      </a:lnTo>
                      <a:lnTo>
                        <a:pt x="0" y="240"/>
                      </a:lnTo>
                      <a:lnTo>
                        <a:pt x="7" y="312"/>
                      </a:lnTo>
                      <a:lnTo>
                        <a:pt x="22" y="390"/>
                      </a:lnTo>
                      <a:lnTo>
                        <a:pt x="78" y="387"/>
                      </a:lnTo>
                      <a:lnTo>
                        <a:pt x="76" y="375"/>
                      </a:lnTo>
                      <a:lnTo>
                        <a:pt x="70" y="343"/>
                      </a:lnTo>
                      <a:lnTo>
                        <a:pt x="63" y="297"/>
                      </a:lnTo>
                      <a:lnTo>
                        <a:pt x="57" y="240"/>
                      </a:lnTo>
                      <a:lnTo>
                        <a:pt x="54" y="178"/>
                      </a:lnTo>
                      <a:lnTo>
                        <a:pt x="56" y="113"/>
                      </a:lnTo>
                      <a:lnTo>
                        <a:pt x="64" y="55"/>
                      </a:lnTo>
                      <a:lnTo>
                        <a:pt x="82" y="4"/>
                      </a:lnTo>
                      <a:lnTo>
                        <a:pt x="82" y="2"/>
                      </a:lnTo>
                      <a:lnTo>
                        <a:pt x="80" y="1"/>
                      </a:lnTo>
                      <a:lnTo>
                        <a:pt x="77" y="0"/>
                      </a:lnTo>
                      <a:lnTo>
                        <a:pt x="70" y="0"/>
                      </a:lnTo>
                      <a:lnTo>
                        <a:pt x="60" y="1"/>
                      </a:lnTo>
                      <a:lnTo>
                        <a:pt x="46" y="3"/>
                      </a:lnTo>
                      <a:lnTo>
                        <a:pt x="25" y="8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355" name="Freeform 933"/>
                <p:cNvSpPr>
                  <a:spLocks/>
                </p:cNvSpPr>
                <p:nvPr/>
              </p:nvSpPr>
              <p:spPr bwMode="auto">
                <a:xfrm>
                  <a:off x="4853" y="1586"/>
                  <a:ext cx="8" cy="41"/>
                </a:xfrm>
                <a:custGeom>
                  <a:avLst/>
                  <a:gdLst>
                    <a:gd name="T0" fmla="*/ 0 w 59"/>
                    <a:gd name="T1" fmla="*/ 0 h 288"/>
                    <a:gd name="T2" fmla="*/ 0 w 59"/>
                    <a:gd name="T3" fmla="*/ 0 h 288"/>
                    <a:gd name="T4" fmla="*/ 0 w 59"/>
                    <a:gd name="T5" fmla="*/ 0 h 288"/>
                    <a:gd name="T6" fmla="*/ 0 w 59"/>
                    <a:gd name="T7" fmla="*/ 0 h 288"/>
                    <a:gd name="T8" fmla="*/ 0 w 59"/>
                    <a:gd name="T9" fmla="*/ 0 h 288"/>
                    <a:gd name="T10" fmla="*/ 0 w 59"/>
                    <a:gd name="T11" fmla="*/ 0 h 288"/>
                    <a:gd name="T12" fmla="*/ 0 w 59"/>
                    <a:gd name="T13" fmla="*/ 0 h 288"/>
                    <a:gd name="T14" fmla="*/ 0 w 59"/>
                    <a:gd name="T15" fmla="*/ 0 h 288"/>
                    <a:gd name="T16" fmla="*/ 0 w 59"/>
                    <a:gd name="T17" fmla="*/ 0 h 288"/>
                    <a:gd name="T18" fmla="*/ 0 w 59"/>
                    <a:gd name="T19" fmla="*/ 0 h 288"/>
                    <a:gd name="T20" fmla="*/ 0 w 59"/>
                    <a:gd name="T21" fmla="*/ 0 h 288"/>
                    <a:gd name="T22" fmla="*/ 0 w 59"/>
                    <a:gd name="T23" fmla="*/ 0 h 288"/>
                    <a:gd name="T24" fmla="*/ 0 w 59"/>
                    <a:gd name="T25" fmla="*/ 0 h 288"/>
                    <a:gd name="T26" fmla="*/ 0 w 59"/>
                    <a:gd name="T27" fmla="*/ 0 h 288"/>
                    <a:gd name="T28" fmla="*/ 0 w 59"/>
                    <a:gd name="T29" fmla="*/ 0 h 288"/>
                    <a:gd name="T30" fmla="*/ 0 w 59"/>
                    <a:gd name="T31" fmla="*/ 0 h 288"/>
                    <a:gd name="T32" fmla="*/ 0 w 59"/>
                    <a:gd name="T33" fmla="*/ 0 h 288"/>
                    <a:gd name="T34" fmla="*/ 0 w 59"/>
                    <a:gd name="T35" fmla="*/ 0 h 288"/>
                    <a:gd name="T36" fmla="*/ 0 w 59"/>
                    <a:gd name="T37" fmla="*/ 0 h 288"/>
                    <a:gd name="T38" fmla="*/ 0 w 59"/>
                    <a:gd name="T39" fmla="*/ 0 h 288"/>
                    <a:gd name="T40" fmla="*/ 0 w 59"/>
                    <a:gd name="T41" fmla="*/ 0 h 288"/>
                    <a:gd name="T42" fmla="*/ 0 w 59"/>
                    <a:gd name="T43" fmla="*/ 0 h 288"/>
                    <a:gd name="T44" fmla="*/ 0 w 59"/>
                    <a:gd name="T45" fmla="*/ 0 h 288"/>
                    <a:gd name="T46" fmla="*/ 0 w 59"/>
                    <a:gd name="T47" fmla="*/ 0 h 288"/>
                    <a:gd name="T48" fmla="*/ 0 w 59"/>
                    <a:gd name="T49" fmla="*/ 0 h 288"/>
                    <a:gd name="T50" fmla="*/ 0 w 59"/>
                    <a:gd name="T51" fmla="*/ 0 h 288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59"/>
                    <a:gd name="T79" fmla="*/ 0 h 288"/>
                    <a:gd name="T80" fmla="*/ 59 w 59"/>
                    <a:gd name="T81" fmla="*/ 288 h 288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59" h="288">
                      <a:moveTo>
                        <a:pt x="18" y="6"/>
                      </a:moveTo>
                      <a:lnTo>
                        <a:pt x="17" y="11"/>
                      </a:lnTo>
                      <a:lnTo>
                        <a:pt x="13" y="27"/>
                      </a:lnTo>
                      <a:lnTo>
                        <a:pt x="7" y="53"/>
                      </a:lnTo>
                      <a:lnTo>
                        <a:pt x="2" y="87"/>
                      </a:lnTo>
                      <a:lnTo>
                        <a:pt x="0" y="130"/>
                      </a:lnTo>
                      <a:lnTo>
                        <a:pt x="0" y="177"/>
                      </a:lnTo>
                      <a:lnTo>
                        <a:pt x="5" y="231"/>
                      </a:lnTo>
                      <a:lnTo>
                        <a:pt x="16" y="288"/>
                      </a:lnTo>
                      <a:lnTo>
                        <a:pt x="57" y="286"/>
                      </a:lnTo>
                      <a:lnTo>
                        <a:pt x="56" y="278"/>
                      </a:lnTo>
                      <a:lnTo>
                        <a:pt x="51" y="254"/>
                      </a:lnTo>
                      <a:lnTo>
                        <a:pt x="47" y="219"/>
                      </a:lnTo>
                      <a:lnTo>
                        <a:pt x="42" y="177"/>
                      </a:lnTo>
                      <a:lnTo>
                        <a:pt x="40" y="131"/>
                      </a:lnTo>
                      <a:lnTo>
                        <a:pt x="41" y="84"/>
                      </a:lnTo>
                      <a:lnTo>
                        <a:pt x="47" y="40"/>
                      </a:lnTo>
                      <a:lnTo>
                        <a:pt x="59" y="3"/>
                      </a:lnTo>
                      <a:lnTo>
                        <a:pt x="59" y="2"/>
                      </a:lnTo>
                      <a:lnTo>
                        <a:pt x="58" y="1"/>
                      </a:lnTo>
                      <a:lnTo>
                        <a:pt x="56" y="0"/>
                      </a:lnTo>
                      <a:lnTo>
                        <a:pt x="51" y="0"/>
                      </a:lnTo>
                      <a:lnTo>
                        <a:pt x="45" y="0"/>
                      </a:lnTo>
                      <a:lnTo>
                        <a:pt x="33" y="2"/>
                      </a:lnTo>
                      <a:lnTo>
                        <a:pt x="18" y="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356" name="Freeform 934"/>
                <p:cNvSpPr>
                  <a:spLocks/>
                </p:cNvSpPr>
                <p:nvPr/>
              </p:nvSpPr>
              <p:spPr bwMode="auto">
                <a:xfrm>
                  <a:off x="4972" y="1546"/>
                  <a:ext cx="28" cy="111"/>
                </a:xfrm>
                <a:custGeom>
                  <a:avLst/>
                  <a:gdLst>
                    <a:gd name="T0" fmla="*/ 0 w 198"/>
                    <a:gd name="T1" fmla="*/ 0 h 779"/>
                    <a:gd name="T2" fmla="*/ 0 w 198"/>
                    <a:gd name="T3" fmla="*/ 0 h 779"/>
                    <a:gd name="T4" fmla="*/ 0 w 198"/>
                    <a:gd name="T5" fmla="*/ 0 h 779"/>
                    <a:gd name="T6" fmla="*/ 0 w 198"/>
                    <a:gd name="T7" fmla="*/ 0 h 779"/>
                    <a:gd name="T8" fmla="*/ 0 w 198"/>
                    <a:gd name="T9" fmla="*/ 0 h 779"/>
                    <a:gd name="T10" fmla="*/ 0 w 198"/>
                    <a:gd name="T11" fmla="*/ 0 h 779"/>
                    <a:gd name="T12" fmla="*/ 0 w 198"/>
                    <a:gd name="T13" fmla="*/ 0 h 779"/>
                    <a:gd name="T14" fmla="*/ 0 w 198"/>
                    <a:gd name="T15" fmla="*/ 0 h 779"/>
                    <a:gd name="T16" fmla="*/ 0 w 198"/>
                    <a:gd name="T17" fmla="*/ 0 h 779"/>
                    <a:gd name="T18" fmla="*/ 0 w 198"/>
                    <a:gd name="T19" fmla="*/ 0 h 779"/>
                    <a:gd name="T20" fmla="*/ 0 w 198"/>
                    <a:gd name="T21" fmla="*/ 0 h 779"/>
                    <a:gd name="T22" fmla="*/ 0 w 198"/>
                    <a:gd name="T23" fmla="*/ 0 h 779"/>
                    <a:gd name="T24" fmla="*/ 0 w 198"/>
                    <a:gd name="T25" fmla="*/ 0 h 779"/>
                    <a:gd name="T26" fmla="*/ 0 w 198"/>
                    <a:gd name="T27" fmla="*/ 0 h 779"/>
                    <a:gd name="T28" fmla="*/ 0 w 198"/>
                    <a:gd name="T29" fmla="*/ 0 h 779"/>
                    <a:gd name="T30" fmla="*/ 0 w 198"/>
                    <a:gd name="T31" fmla="*/ 0 h 779"/>
                    <a:gd name="T32" fmla="*/ 0 w 198"/>
                    <a:gd name="T33" fmla="*/ 0 h 779"/>
                    <a:gd name="T34" fmla="*/ 0 w 198"/>
                    <a:gd name="T35" fmla="*/ 0 h 779"/>
                    <a:gd name="T36" fmla="*/ 0 w 198"/>
                    <a:gd name="T37" fmla="*/ 0 h 779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98"/>
                    <a:gd name="T58" fmla="*/ 0 h 779"/>
                    <a:gd name="T59" fmla="*/ 198 w 198"/>
                    <a:gd name="T60" fmla="*/ 779 h 779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98" h="779">
                      <a:moveTo>
                        <a:pt x="198" y="6"/>
                      </a:moveTo>
                      <a:lnTo>
                        <a:pt x="194" y="12"/>
                      </a:lnTo>
                      <a:lnTo>
                        <a:pt x="180" y="31"/>
                      </a:lnTo>
                      <a:lnTo>
                        <a:pt x="163" y="72"/>
                      </a:lnTo>
                      <a:lnTo>
                        <a:pt x="146" y="138"/>
                      </a:lnTo>
                      <a:lnTo>
                        <a:pt x="132" y="236"/>
                      </a:lnTo>
                      <a:lnTo>
                        <a:pt x="125" y="373"/>
                      </a:lnTo>
                      <a:lnTo>
                        <a:pt x="130" y="551"/>
                      </a:lnTo>
                      <a:lnTo>
                        <a:pt x="148" y="779"/>
                      </a:lnTo>
                      <a:lnTo>
                        <a:pt x="37" y="779"/>
                      </a:lnTo>
                      <a:lnTo>
                        <a:pt x="34" y="756"/>
                      </a:lnTo>
                      <a:lnTo>
                        <a:pt x="23" y="693"/>
                      </a:lnTo>
                      <a:lnTo>
                        <a:pt x="13" y="599"/>
                      </a:lnTo>
                      <a:lnTo>
                        <a:pt x="4" y="483"/>
                      </a:lnTo>
                      <a:lnTo>
                        <a:pt x="0" y="357"/>
                      </a:lnTo>
                      <a:lnTo>
                        <a:pt x="7" y="227"/>
                      </a:lnTo>
                      <a:lnTo>
                        <a:pt x="27" y="105"/>
                      </a:lnTo>
                      <a:lnTo>
                        <a:pt x="65" y="0"/>
                      </a:lnTo>
                      <a:lnTo>
                        <a:pt x="198" y="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357" name="Freeform 935"/>
                <p:cNvSpPr>
                  <a:spLocks/>
                </p:cNvSpPr>
                <p:nvPr/>
              </p:nvSpPr>
              <p:spPr bwMode="auto">
                <a:xfrm>
                  <a:off x="4973" y="1553"/>
                  <a:ext cx="24" cy="96"/>
                </a:xfrm>
                <a:custGeom>
                  <a:avLst/>
                  <a:gdLst>
                    <a:gd name="T0" fmla="*/ 0 w 169"/>
                    <a:gd name="T1" fmla="*/ 0 h 666"/>
                    <a:gd name="T2" fmla="*/ 0 w 169"/>
                    <a:gd name="T3" fmla="*/ 0 h 666"/>
                    <a:gd name="T4" fmla="*/ 0 w 169"/>
                    <a:gd name="T5" fmla="*/ 0 h 666"/>
                    <a:gd name="T6" fmla="*/ 0 w 169"/>
                    <a:gd name="T7" fmla="*/ 0 h 666"/>
                    <a:gd name="T8" fmla="*/ 0 w 169"/>
                    <a:gd name="T9" fmla="*/ 0 h 666"/>
                    <a:gd name="T10" fmla="*/ 0 w 169"/>
                    <a:gd name="T11" fmla="*/ 0 h 666"/>
                    <a:gd name="T12" fmla="*/ 0 w 169"/>
                    <a:gd name="T13" fmla="*/ 0 h 666"/>
                    <a:gd name="T14" fmla="*/ 0 w 169"/>
                    <a:gd name="T15" fmla="*/ 0 h 666"/>
                    <a:gd name="T16" fmla="*/ 0 w 169"/>
                    <a:gd name="T17" fmla="*/ 0 h 666"/>
                    <a:gd name="T18" fmla="*/ 0 w 169"/>
                    <a:gd name="T19" fmla="*/ 0 h 666"/>
                    <a:gd name="T20" fmla="*/ 0 w 169"/>
                    <a:gd name="T21" fmla="*/ 0 h 666"/>
                    <a:gd name="T22" fmla="*/ 0 w 169"/>
                    <a:gd name="T23" fmla="*/ 0 h 666"/>
                    <a:gd name="T24" fmla="*/ 0 w 169"/>
                    <a:gd name="T25" fmla="*/ 0 h 666"/>
                    <a:gd name="T26" fmla="*/ 0 w 169"/>
                    <a:gd name="T27" fmla="*/ 0 h 666"/>
                    <a:gd name="T28" fmla="*/ 0 w 169"/>
                    <a:gd name="T29" fmla="*/ 0 h 666"/>
                    <a:gd name="T30" fmla="*/ 0 w 169"/>
                    <a:gd name="T31" fmla="*/ 0 h 666"/>
                    <a:gd name="T32" fmla="*/ 0 w 169"/>
                    <a:gd name="T33" fmla="*/ 0 h 666"/>
                    <a:gd name="T34" fmla="*/ 0 w 169"/>
                    <a:gd name="T35" fmla="*/ 0 h 666"/>
                    <a:gd name="T36" fmla="*/ 0 w 169"/>
                    <a:gd name="T37" fmla="*/ 0 h 66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69"/>
                    <a:gd name="T58" fmla="*/ 0 h 666"/>
                    <a:gd name="T59" fmla="*/ 169 w 169"/>
                    <a:gd name="T60" fmla="*/ 666 h 666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69" h="666">
                      <a:moveTo>
                        <a:pt x="169" y="5"/>
                      </a:moveTo>
                      <a:lnTo>
                        <a:pt x="164" y="10"/>
                      </a:lnTo>
                      <a:lnTo>
                        <a:pt x="154" y="27"/>
                      </a:lnTo>
                      <a:lnTo>
                        <a:pt x="139" y="61"/>
                      </a:lnTo>
                      <a:lnTo>
                        <a:pt x="124" y="118"/>
                      </a:lnTo>
                      <a:lnTo>
                        <a:pt x="113" y="201"/>
                      </a:lnTo>
                      <a:lnTo>
                        <a:pt x="107" y="318"/>
                      </a:lnTo>
                      <a:lnTo>
                        <a:pt x="110" y="470"/>
                      </a:lnTo>
                      <a:lnTo>
                        <a:pt x="126" y="666"/>
                      </a:lnTo>
                      <a:lnTo>
                        <a:pt x="31" y="666"/>
                      </a:lnTo>
                      <a:lnTo>
                        <a:pt x="28" y="646"/>
                      </a:lnTo>
                      <a:lnTo>
                        <a:pt x="20" y="592"/>
                      </a:lnTo>
                      <a:lnTo>
                        <a:pt x="11" y="512"/>
                      </a:lnTo>
                      <a:lnTo>
                        <a:pt x="3" y="413"/>
                      </a:lnTo>
                      <a:lnTo>
                        <a:pt x="0" y="305"/>
                      </a:lnTo>
                      <a:lnTo>
                        <a:pt x="6" y="195"/>
                      </a:lnTo>
                      <a:lnTo>
                        <a:pt x="23" y="90"/>
                      </a:lnTo>
                      <a:lnTo>
                        <a:pt x="55" y="0"/>
                      </a:lnTo>
                      <a:lnTo>
                        <a:pt x="169" y="5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358" name="Freeform 936"/>
                <p:cNvSpPr>
                  <a:spLocks/>
                </p:cNvSpPr>
                <p:nvPr/>
              </p:nvSpPr>
              <p:spPr bwMode="auto">
                <a:xfrm>
                  <a:off x="4974" y="1561"/>
                  <a:ext cx="20" cy="79"/>
                </a:xfrm>
                <a:custGeom>
                  <a:avLst/>
                  <a:gdLst>
                    <a:gd name="T0" fmla="*/ 0 w 140"/>
                    <a:gd name="T1" fmla="*/ 0 h 551"/>
                    <a:gd name="T2" fmla="*/ 0 w 140"/>
                    <a:gd name="T3" fmla="*/ 0 h 551"/>
                    <a:gd name="T4" fmla="*/ 0 w 140"/>
                    <a:gd name="T5" fmla="*/ 0 h 551"/>
                    <a:gd name="T6" fmla="*/ 0 w 140"/>
                    <a:gd name="T7" fmla="*/ 0 h 551"/>
                    <a:gd name="T8" fmla="*/ 0 w 140"/>
                    <a:gd name="T9" fmla="*/ 0 h 551"/>
                    <a:gd name="T10" fmla="*/ 0 w 140"/>
                    <a:gd name="T11" fmla="*/ 0 h 551"/>
                    <a:gd name="T12" fmla="*/ 0 w 140"/>
                    <a:gd name="T13" fmla="*/ 0 h 551"/>
                    <a:gd name="T14" fmla="*/ 0 w 140"/>
                    <a:gd name="T15" fmla="*/ 0 h 551"/>
                    <a:gd name="T16" fmla="*/ 0 w 140"/>
                    <a:gd name="T17" fmla="*/ 0 h 551"/>
                    <a:gd name="T18" fmla="*/ 0 w 140"/>
                    <a:gd name="T19" fmla="*/ 0 h 551"/>
                    <a:gd name="T20" fmla="*/ 0 w 140"/>
                    <a:gd name="T21" fmla="*/ 0 h 551"/>
                    <a:gd name="T22" fmla="*/ 0 w 140"/>
                    <a:gd name="T23" fmla="*/ 0 h 551"/>
                    <a:gd name="T24" fmla="*/ 0 w 140"/>
                    <a:gd name="T25" fmla="*/ 0 h 551"/>
                    <a:gd name="T26" fmla="*/ 0 w 140"/>
                    <a:gd name="T27" fmla="*/ 0 h 551"/>
                    <a:gd name="T28" fmla="*/ 0 w 140"/>
                    <a:gd name="T29" fmla="*/ 0 h 551"/>
                    <a:gd name="T30" fmla="*/ 0 w 140"/>
                    <a:gd name="T31" fmla="*/ 0 h 551"/>
                    <a:gd name="T32" fmla="*/ 0 w 140"/>
                    <a:gd name="T33" fmla="*/ 0 h 551"/>
                    <a:gd name="T34" fmla="*/ 0 w 140"/>
                    <a:gd name="T35" fmla="*/ 0 h 551"/>
                    <a:gd name="T36" fmla="*/ 0 w 140"/>
                    <a:gd name="T37" fmla="*/ 0 h 551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40"/>
                    <a:gd name="T58" fmla="*/ 0 h 551"/>
                    <a:gd name="T59" fmla="*/ 140 w 140"/>
                    <a:gd name="T60" fmla="*/ 551 h 551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40" h="551">
                      <a:moveTo>
                        <a:pt x="140" y="5"/>
                      </a:moveTo>
                      <a:lnTo>
                        <a:pt x="136" y="8"/>
                      </a:lnTo>
                      <a:lnTo>
                        <a:pt x="127" y="23"/>
                      </a:lnTo>
                      <a:lnTo>
                        <a:pt x="116" y="51"/>
                      </a:lnTo>
                      <a:lnTo>
                        <a:pt x="103" y="98"/>
                      </a:lnTo>
                      <a:lnTo>
                        <a:pt x="94" y="167"/>
                      </a:lnTo>
                      <a:lnTo>
                        <a:pt x="90" y="264"/>
                      </a:lnTo>
                      <a:lnTo>
                        <a:pt x="92" y="390"/>
                      </a:lnTo>
                      <a:lnTo>
                        <a:pt x="106" y="551"/>
                      </a:lnTo>
                      <a:lnTo>
                        <a:pt x="27" y="551"/>
                      </a:lnTo>
                      <a:lnTo>
                        <a:pt x="24" y="535"/>
                      </a:lnTo>
                      <a:lnTo>
                        <a:pt x="17" y="490"/>
                      </a:lnTo>
                      <a:lnTo>
                        <a:pt x="9" y="423"/>
                      </a:lnTo>
                      <a:lnTo>
                        <a:pt x="3" y="342"/>
                      </a:lnTo>
                      <a:lnTo>
                        <a:pt x="0" y="252"/>
                      </a:lnTo>
                      <a:lnTo>
                        <a:pt x="5" y="161"/>
                      </a:lnTo>
                      <a:lnTo>
                        <a:pt x="20" y="75"/>
                      </a:lnTo>
                      <a:lnTo>
                        <a:pt x="46" y="0"/>
                      </a:lnTo>
                      <a:lnTo>
                        <a:pt x="140" y="5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359" name="Freeform 937"/>
                <p:cNvSpPr>
                  <a:spLocks/>
                </p:cNvSpPr>
                <p:nvPr/>
              </p:nvSpPr>
              <p:spPr bwMode="auto">
                <a:xfrm>
                  <a:off x="4975" y="1569"/>
                  <a:ext cx="16" cy="62"/>
                </a:xfrm>
                <a:custGeom>
                  <a:avLst/>
                  <a:gdLst>
                    <a:gd name="T0" fmla="*/ 0 w 111"/>
                    <a:gd name="T1" fmla="*/ 0 h 437"/>
                    <a:gd name="T2" fmla="*/ 0 w 111"/>
                    <a:gd name="T3" fmla="*/ 0 h 437"/>
                    <a:gd name="T4" fmla="*/ 0 w 111"/>
                    <a:gd name="T5" fmla="*/ 0 h 437"/>
                    <a:gd name="T6" fmla="*/ 0 w 111"/>
                    <a:gd name="T7" fmla="*/ 0 h 437"/>
                    <a:gd name="T8" fmla="*/ 0 w 111"/>
                    <a:gd name="T9" fmla="*/ 0 h 437"/>
                    <a:gd name="T10" fmla="*/ 0 w 111"/>
                    <a:gd name="T11" fmla="*/ 0 h 437"/>
                    <a:gd name="T12" fmla="*/ 0 w 111"/>
                    <a:gd name="T13" fmla="*/ 0 h 437"/>
                    <a:gd name="T14" fmla="*/ 0 w 111"/>
                    <a:gd name="T15" fmla="*/ 0 h 437"/>
                    <a:gd name="T16" fmla="*/ 0 w 111"/>
                    <a:gd name="T17" fmla="*/ 0 h 437"/>
                    <a:gd name="T18" fmla="*/ 0 w 111"/>
                    <a:gd name="T19" fmla="*/ 0 h 437"/>
                    <a:gd name="T20" fmla="*/ 0 w 111"/>
                    <a:gd name="T21" fmla="*/ 0 h 437"/>
                    <a:gd name="T22" fmla="*/ 0 w 111"/>
                    <a:gd name="T23" fmla="*/ 0 h 437"/>
                    <a:gd name="T24" fmla="*/ 0 w 111"/>
                    <a:gd name="T25" fmla="*/ 0 h 437"/>
                    <a:gd name="T26" fmla="*/ 0 w 111"/>
                    <a:gd name="T27" fmla="*/ 0 h 437"/>
                    <a:gd name="T28" fmla="*/ 0 w 111"/>
                    <a:gd name="T29" fmla="*/ 0 h 437"/>
                    <a:gd name="T30" fmla="*/ 0 w 111"/>
                    <a:gd name="T31" fmla="*/ 0 h 437"/>
                    <a:gd name="T32" fmla="*/ 0 w 111"/>
                    <a:gd name="T33" fmla="*/ 0 h 437"/>
                    <a:gd name="T34" fmla="*/ 0 w 111"/>
                    <a:gd name="T35" fmla="*/ 0 h 437"/>
                    <a:gd name="T36" fmla="*/ 0 w 111"/>
                    <a:gd name="T37" fmla="*/ 0 h 437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11"/>
                    <a:gd name="T58" fmla="*/ 0 h 437"/>
                    <a:gd name="T59" fmla="*/ 111 w 111"/>
                    <a:gd name="T60" fmla="*/ 437 h 437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11" h="437">
                      <a:moveTo>
                        <a:pt x="111" y="4"/>
                      </a:moveTo>
                      <a:lnTo>
                        <a:pt x="108" y="7"/>
                      </a:lnTo>
                      <a:lnTo>
                        <a:pt x="101" y="18"/>
                      </a:lnTo>
                      <a:lnTo>
                        <a:pt x="92" y="41"/>
                      </a:lnTo>
                      <a:lnTo>
                        <a:pt x="82" y="77"/>
                      </a:lnTo>
                      <a:lnTo>
                        <a:pt x="75" y="133"/>
                      </a:lnTo>
                      <a:lnTo>
                        <a:pt x="70" y="208"/>
                      </a:lnTo>
                      <a:lnTo>
                        <a:pt x="72" y="309"/>
                      </a:lnTo>
                      <a:lnTo>
                        <a:pt x="83" y="437"/>
                      </a:lnTo>
                      <a:lnTo>
                        <a:pt x="21" y="437"/>
                      </a:lnTo>
                      <a:lnTo>
                        <a:pt x="19" y="424"/>
                      </a:lnTo>
                      <a:lnTo>
                        <a:pt x="13" y="389"/>
                      </a:lnTo>
                      <a:lnTo>
                        <a:pt x="7" y="336"/>
                      </a:lnTo>
                      <a:lnTo>
                        <a:pt x="3" y="272"/>
                      </a:lnTo>
                      <a:lnTo>
                        <a:pt x="0" y="200"/>
                      </a:lnTo>
                      <a:lnTo>
                        <a:pt x="5" y="128"/>
                      </a:lnTo>
                      <a:lnTo>
                        <a:pt x="16" y="59"/>
                      </a:lnTo>
                      <a:lnTo>
                        <a:pt x="37" y="0"/>
                      </a:lnTo>
                      <a:lnTo>
                        <a:pt x="111" y="4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360" name="Freeform 938"/>
                <p:cNvSpPr>
                  <a:spLocks/>
                </p:cNvSpPr>
                <p:nvPr/>
              </p:nvSpPr>
              <p:spPr bwMode="auto">
                <a:xfrm>
                  <a:off x="4976" y="1577"/>
                  <a:ext cx="12" cy="46"/>
                </a:xfrm>
                <a:custGeom>
                  <a:avLst/>
                  <a:gdLst>
                    <a:gd name="T0" fmla="*/ 0 w 82"/>
                    <a:gd name="T1" fmla="*/ 0 h 322"/>
                    <a:gd name="T2" fmla="*/ 0 w 82"/>
                    <a:gd name="T3" fmla="*/ 0 h 322"/>
                    <a:gd name="T4" fmla="*/ 0 w 82"/>
                    <a:gd name="T5" fmla="*/ 0 h 322"/>
                    <a:gd name="T6" fmla="*/ 0 w 82"/>
                    <a:gd name="T7" fmla="*/ 0 h 322"/>
                    <a:gd name="T8" fmla="*/ 0 w 82"/>
                    <a:gd name="T9" fmla="*/ 0 h 322"/>
                    <a:gd name="T10" fmla="*/ 0 w 82"/>
                    <a:gd name="T11" fmla="*/ 0 h 322"/>
                    <a:gd name="T12" fmla="*/ 0 w 82"/>
                    <a:gd name="T13" fmla="*/ 0 h 322"/>
                    <a:gd name="T14" fmla="*/ 0 w 82"/>
                    <a:gd name="T15" fmla="*/ 0 h 322"/>
                    <a:gd name="T16" fmla="*/ 0 w 82"/>
                    <a:gd name="T17" fmla="*/ 0 h 322"/>
                    <a:gd name="T18" fmla="*/ 0 w 82"/>
                    <a:gd name="T19" fmla="*/ 0 h 322"/>
                    <a:gd name="T20" fmla="*/ 0 w 82"/>
                    <a:gd name="T21" fmla="*/ 0 h 322"/>
                    <a:gd name="T22" fmla="*/ 0 w 82"/>
                    <a:gd name="T23" fmla="*/ 0 h 322"/>
                    <a:gd name="T24" fmla="*/ 0 w 82"/>
                    <a:gd name="T25" fmla="*/ 0 h 322"/>
                    <a:gd name="T26" fmla="*/ 0 w 82"/>
                    <a:gd name="T27" fmla="*/ 0 h 322"/>
                    <a:gd name="T28" fmla="*/ 0 w 82"/>
                    <a:gd name="T29" fmla="*/ 0 h 322"/>
                    <a:gd name="T30" fmla="*/ 0 w 82"/>
                    <a:gd name="T31" fmla="*/ 0 h 322"/>
                    <a:gd name="T32" fmla="*/ 0 w 82"/>
                    <a:gd name="T33" fmla="*/ 0 h 322"/>
                    <a:gd name="T34" fmla="*/ 0 w 82"/>
                    <a:gd name="T35" fmla="*/ 0 h 322"/>
                    <a:gd name="T36" fmla="*/ 0 w 82"/>
                    <a:gd name="T37" fmla="*/ 0 h 322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82"/>
                    <a:gd name="T58" fmla="*/ 0 h 322"/>
                    <a:gd name="T59" fmla="*/ 82 w 82"/>
                    <a:gd name="T60" fmla="*/ 322 h 322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82" h="322">
                      <a:moveTo>
                        <a:pt x="82" y="3"/>
                      </a:moveTo>
                      <a:lnTo>
                        <a:pt x="79" y="5"/>
                      </a:lnTo>
                      <a:lnTo>
                        <a:pt x="75" y="13"/>
                      </a:lnTo>
                      <a:lnTo>
                        <a:pt x="67" y="30"/>
                      </a:lnTo>
                      <a:lnTo>
                        <a:pt x="60" y="57"/>
                      </a:lnTo>
                      <a:lnTo>
                        <a:pt x="54" y="98"/>
                      </a:lnTo>
                      <a:lnTo>
                        <a:pt x="52" y="154"/>
                      </a:lnTo>
                      <a:lnTo>
                        <a:pt x="53" y="228"/>
                      </a:lnTo>
                      <a:lnTo>
                        <a:pt x="61" y="322"/>
                      </a:lnTo>
                      <a:lnTo>
                        <a:pt x="15" y="322"/>
                      </a:lnTo>
                      <a:lnTo>
                        <a:pt x="14" y="313"/>
                      </a:lnTo>
                      <a:lnTo>
                        <a:pt x="9" y="287"/>
                      </a:lnTo>
                      <a:lnTo>
                        <a:pt x="5" y="247"/>
                      </a:lnTo>
                      <a:lnTo>
                        <a:pt x="1" y="200"/>
                      </a:lnTo>
                      <a:lnTo>
                        <a:pt x="0" y="147"/>
                      </a:lnTo>
                      <a:lnTo>
                        <a:pt x="3" y="95"/>
                      </a:lnTo>
                      <a:lnTo>
                        <a:pt x="11" y="44"/>
                      </a:lnTo>
                      <a:lnTo>
                        <a:pt x="27" y="0"/>
                      </a:lnTo>
                      <a:lnTo>
                        <a:pt x="82" y="3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361" name="Rectangle 939"/>
                <p:cNvSpPr>
                  <a:spLocks noChangeArrowheads="1"/>
                </p:cNvSpPr>
                <p:nvPr/>
              </p:nvSpPr>
              <p:spPr bwMode="auto">
                <a:xfrm>
                  <a:off x="4824" y="1565"/>
                  <a:ext cx="4" cy="146"/>
                </a:xfrm>
                <a:prstGeom prst="rect">
                  <a:avLst/>
                </a:prstGeom>
                <a:solidFill>
                  <a:srgbClr val="DDDD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charset="0"/>
                    <a:buChar char="r"/>
                    <a:defRPr sz="28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75000"/>
                    <a:buFont typeface="ZapfDingbats" charset="0"/>
                    <a:buChar char="m"/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58362" name="Freeform 940"/>
                <p:cNvSpPr>
                  <a:spLocks/>
                </p:cNvSpPr>
                <p:nvPr/>
              </p:nvSpPr>
              <p:spPr bwMode="auto">
                <a:xfrm>
                  <a:off x="4876" y="1563"/>
                  <a:ext cx="57" cy="67"/>
                </a:xfrm>
                <a:custGeom>
                  <a:avLst/>
                  <a:gdLst>
                    <a:gd name="T0" fmla="*/ 0 w 398"/>
                    <a:gd name="T1" fmla="*/ 0 h 469"/>
                    <a:gd name="T2" fmla="*/ 0 w 398"/>
                    <a:gd name="T3" fmla="*/ 0 h 469"/>
                    <a:gd name="T4" fmla="*/ 0 w 398"/>
                    <a:gd name="T5" fmla="*/ 0 h 469"/>
                    <a:gd name="T6" fmla="*/ 0 w 398"/>
                    <a:gd name="T7" fmla="*/ 0 h 469"/>
                    <a:gd name="T8" fmla="*/ 0 w 398"/>
                    <a:gd name="T9" fmla="*/ 0 h 469"/>
                    <a:gd name="T10" fmla="*/ 0 w 398"/>
                    <a:gd name="T11" fmla="*/ 0 h 469"/>
                    <a:gd name="T12" fmla="*/ 0 w 398"/>
                    <a:gd name="T13" fmla="*/ 0 h 469"/>
                    <a:gd name="T14" fmla="*/ 0 w 398"/>
                    <a:gd name="T15" fmla="*/ 0 h 469"/>
                    <a:gd name="T16" fmla="*/ 0 w 398"/>
                    <a:gd name="T17" fmla="*/ 0 h 469"/>
                    <a:gd name="T18" fmla="*/ 0 w 398"/>
                    <a:gd name="T19" fmla="*/ 0 h 469"/>
                    <a:gd name="T20" fmla="*/ 0 w 398"/>
                    <a:gd name="T21" fmla="*/ 0 h 469"/>
                    <a:gd name="T22" fmla="*/ 0 w 398"/>
                    <a:gd name="T23" fmla="*/ 0 h 469"/>
                    <a:gd name="T24" fmla="*/ 0 w 398"/>
                    <a:gd name="T25" fmla="*/ 0 h 469"/>
                    <a:gd name="T26" fmla="*/ 0 w 398"/>
                    <a:gd name="T27" fmla="*/ 0 h 469"/>
                    <a:gd name="T28" fmla="*/ 0 w 398"/>
                    <a:gd name="T29" fmla="*/ 0 h 469"/>
                    <a:gd name="T30" fmla="*/ 0 w 398"/>
                    <a:gd name="T31" fmla="*/ 0 h 469"/>
                    <a:gd name="T32" fmla="*/ 0 w 398"/>
                    <a:gd name="T33" fmla="*/ 0 h 469"/>
                    <a:gd name="T34" fmla="*/ 0 w 398"/>
                    <a:gd name="T35" fmla="*/ 0 h 469"/>
                    <a:gd name="T36" fmla="*/ 0 w 398"/>
                    <a:gd name="T37" fmla="*/ 0 h 469"/>
                    <a:gd name="T38" fmla="*/ 0 w 398"/>
                    <a:gd name="T39" fmla="*/ 0 h 469"/>
                    <a:gd name="T40" fmla="*/ 0 w 398"/>
                    <a:gd name="T41" fmla="*/ 0 h 469"/>
                    <a:gd name="T42" fmla="*/ 0 w 398"/>
                    <a:gd name="T43" fmla="*/ 0 h 469"/>
                    <a:gd name="T44" fmla="*/ 0 w 398"/>
                    <a:gd name="T45" fmla="*/ 0 h 469"/>
                    <a:gd name="T46" fmla="*/ 0 w 398"/>
                    <a:gd name="T47" fmla="*/ 0 h 469"/>
                    <a:gd name="T48" fmla="*/ 0 w 398"/>
                    <a:gd name="T49" fmla="*/ 0 h 469"/>
                    <a:gd name="T50" fmla="*/ 0 w 398"/>
                    <a:gd name="T51" fmla="*/ 0 h 469"/>
                    <a:gd name="T52" fmla="*/ 0 w 398"/>
                    <a:gd name="T53" fmla="*/ 0 h 469"/>
                    <a:gd name="T54" fmla="*/ 0 w 398"/>
                    <a:gd name="T55" fmla="*/ 0 h 469"/>
                    <a:gd name="T56" fmla="*/ 0 w 398"/>
                    <a:gd name="T57" fmla="*/ 0 h 469"/>
                    <a:gd name="T58" fmla="*/ 0 w 398"/>
                    <a:gd name="T59" fmla="*/ 0 h 469"/>
                    <a:gd name="T60" fmla="*/ 0 w 398"/>
                    <a:gd name="T61" fmla="*/ 0 h 469"/>
                    <a:gd name="T62" fmla="*/ 0 w 398"/>
                    <a:gd name="T63" fmla="*/ 0 h 469"/>
                    <a:gd name="T64" fmla="*/ 0 w 398"/>
                    <a:gd name="T65" fmla="*/ 0 h 469"/>
                    <a:gd name="T66" fmla="*/ 0 w 398"/>
                    <a:gd name="T67" fmla="*/ 0 h 469"/>
                    <a:gd name="T68" fmla="*/ 0 w 398"/>
                    <a:gd name="T69" fmla="*/ 0 h 469"/>
                    <a:gd name="T70" fmla="*/ 0 w 398"/>
                    <a:gd name="T71" fmla="*/ 0 h 469"/>
                    <a:gd name="T72" fmla="*/ 0 w 398"/>
                    <a:gd name="T73" fmla="*/ 0 h 469"/>
                    <a:gd name="T74" fmla="*/ 0 w 398"/>
                    <a:gd name="T75" fmla="*/ 0 h 469"/>
                    <a:gd name="T76" fmla="*/ 0 w 398"/>
                    <a:gd name="T77" fmla="*/ 0 h 469"/>
                    <a:gd name="T78" fmla="*/ 0 w 398"/>
                    <a:gd name="T79" fmla="*/ 0 h 469"/>
                    <a:gd name="T80" fmla="*/ 0 w 398"/>
                    <a:gd name="T81" fmla="*/ 0 h 469"/>
                    <a:gd name="T82" fmla="*/ 0 w 398"/>
                    <a:gd name="T83" fmla="*/ 0 h 469"/>
                    <a:gd name="T84" fmla="*/ 0 w 398"/>
                    <a:gd name="T85" fmla="*/ 0 h 469"/>
                    <a:gd name="T86" fmla="*/ 0 w 398"/>
                    <a:gd name="T87" fmla="*/ 0 h 469"/>
                    <a:gd name="T88" fmla="*/ 0 w 398"/>
                    <a:gd name="T89" fmla="*/ 0 h 469"/>
                    <a:gd name="T90" fmla="*/ 0 w 398"/>
                    <a:gd name="T91" fmla="*/ 0 h 469"/>
                    <a:gd name="T92" fmla="*/ 0 w 398"/>
                    <a:gd name="T93" fmla="*/ 0 h 469"/>
                    <a:gd name="T94" fmla="*/ 0 w 398"/>
                    <a:gd name="T95" fmla="*/ 0 h 469"/>
                    <a:gd name="T96" fmla="*/ 0 w 398"/>
                    <a:gd name="T97" fmla="*/ 0 h 469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w 398"/>
                    <a:gd name="T148" fmla="*/ 0 h 469"/>
                    <a:gd name="T149" fmla="*/ 398 w 398"/>
                    <a:gd name="T150" fmla="*/ 469 h 469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T147" t="T148" r="T149" b="T150"/>
                  <a:pathLst>
                    <a:path w="398" h="469">
                      <a:moveTo>
                        <a:pt x="37" y="44"/>
                      </a:moveTo>
                      <a:lnTo>
                        <a:pt x="33" y="53"/>
                      </a:lnTo>
                      <a:lnTo>
                        <a:pt x="27" y="79"/>
                      </a:lnTo>
                      <a:lnTo>
                        <a:pt x="17" y="120"/>
                      </a:lnTo>
                      <a:lnTo>
                        <a:pt x="8" y="174"/>
                      </a:lnTo>
                      <a:lnTo>
                        <a:pt x="1" y="238"/>
                      </a:lnTo>
                      <a:lnTo>
                        <a:pt x="0" y="309"/>
                      </a:lnTo>
                      <a:lnTo>
                        <a:pt x="7" y="387"/>
                      </a:lnTo>
                      <a:lnTo>
                        <a:pt x="24" y="469"/>
                      </a:lnTo>
                      <a:lnTo>
                        <a:pt x="24" y="466"/>
                      </a:lnTo>
                      <a:lnTo>
                        <a:pt x="24" y="455"/>
                      </a:lnTo>
                      <a:lnTo>
                        <a:pt x="24" y="438"/>
                      </a:lnTo>
                      <a:lnTo>
                        <a:pt x="24" y="417"/>
                      </a:lnTo>
                      <a:lnTo>
                        <a:pt x="27" y="391"/>
                      </a:lnTo>
                      <a:lnTo>
                        <a:pt x="30" y="363"/>
                      </a:lnTo>
                      <a:lnTo>
                        <a:pt x="35" y="332"/>
                      </a:lnTo>
                      <a:lnTo>
                        <a:pt x="41" y="300"/>
                      </a:lnTo>
                      <a:lnTo>
                        <a:pt x="52" y="268"/>
                      </a:lnTo>
                      <a:lnTo>
                        <a:pt x="64" y="237"/>
                      </a:lnTo>
                      <a:lnTo>
                        <a:pt x="79" y="207"/>
                      </a:lnTo>
                      <a:lnTo>
                        <a:pt x="99" y="179"/>
                      </a:lnTo>
                      <a:lnTo>
                        <a:pt x="123" y="155"/>
                      </a:lnTo>
                      <a:lnTo>
                        <a:pt x="150" y="136"/>
                      </a:lnTo>
                      <a:lnTo>
                        <a:pt x="183" y="122"/>
                      </a:lnTo>
                      <a:lnTo>
                        <a:pt x="221" y="114"/>
                      </a:lnTo>
                      <a:lnTo>
                        <a:pt x="223" y="112"/>
                      </a:lnTo>
                      <a:lnTo>
                        <a:pt x="230" y="107"/>
                      </a:lnTo>
                      <a:lnTo>
                        <a:pt x="242" y="99"/>
                      </a:lnTo>
                      <a:lnTo>
                        <a:pt x="260" y="88"/>
                      </a:lnTo>
                      <a:lnTo>
                        <a:pt x="284" y="74"/>
                      </a:lnTo>
                      <a:lnTo>
                        <a:pt x="315" y="58"/>
                      </a:lnTo>
                      <a:lnTo>
                        <a:pt x="352" y="39"/>
                      </a:lnTo>
                      <a:lnTo>
                        <a:pt x="398" y="19"/>
                      </a:lnTo>
                      <a:lnTo>
                        <a:pt x="396" y="17"/>
                      </a:lnTo>
                      <a:lnTo>
                        <a:pt x="389" y="16"/>
                      </a:lnTo>
                      <a:lnTo>
                        <a:pt x="379" y="14"/>
                      </a:lnTo>
                      <a:lnTo>
                        <a:pt x="364" y="12"/>
                      </a:lnTo>
                      <a:lnTo>
                        <a:pt x="347" y="8"/>
                      </a:lnTo>
                      <a:lnTo>
                        <a:pt x="326" y="6"/>
                      </a:lnTo>
                      <a:lnTo>
                        <a:pt x="302" y="4"/>
                      </a:lnTo>
                      <a:lnTo>
                        <a:pt x="277" y="1"/>
                      </a:lnTo>
                      <a:lnTo>
                        <a:pt x="250" y="0"/>
                      </a:lnTo>
                      <a:lnTo>
                        <a:pt x="221" y="1"/>
                      </a:lnTo>
                      <a:lnTo>
                        <a:pt x="191" y="3"/>
                      </a:lnTo>
                      <a:lnTo>
                        <a:pt x="160" y="6"/>
                      </a:lnTo>
                      <a:lnTo>
                        <a:pt x="129" y="12"/>
                      </a:lnTo>
                      <a:lnTo>
                        <a:pt x="97" y="20"/>
                      </a:lnTo>
                      <a:lnTo>
                        <a:pt x="67" y="30"/>
                      </a:lnTo>
                      <a:lnTo>
                        <a:pt x="37" y="44"/>
                      </a:lnTo>
                      <a:close/>
                    </a:path>
                  </a:pathLst>
                </a:custGeom>
                <a:solidFill>
                  <a:srgbClr val="9999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363" name="Freeform 941"/>
                <p:cNvSpPr>
                  <a:spLocks/>
                </p:cNvSpPr>
                <p:nvPr/>
              </p:nvSpPr>
              <p:spPr bwMode="auto">
                <a:xfrm>
                  <a:off x="4797" y="1613"/>
                  <a:ext cx="46" cy="13"/>
                </a:xfrm>
                <a:custGeom>
                  <a:avLst/>
                  <a:gdLst>
                    <a:gd name="T0" fmla="*/ 0 w 325"/>
                    <a:gd name="T1" fmla="*/ 0 h 89"/>
                    <a:gd name="T2" fmla="*/ 0 w 325"/>
                    <a:gd name="T3" fmla="*/ 0 h 89"/>
                    <a:gd name="T4" fmla="*/ 0 w 325"/>
                    <a:gd name="T5" fmla="*/ 0 h 89"/>
                    <a:gd name="T6" fmla="*/ 0 w 325"/>
                    <a:gd name="T7" fmla="*/ 0 h 89"/>
                    <a:gd name="T8" fmla="*/ 0 w 325"/>
                    <a:gd name="T9" fmla="*/ 0 h 89"/>
                    <a:gd name="T10" fmla="*/ 0 w 325"/>
                    <a:gd name="T11" fmla="*/ 0 h 89"/>
                    <a:gd name="T12" fmla="*/ 0 w 325"/>
                    <a:gd name="T13" fmla="*/ 0 h 89"/>
                    <a:gd name="T14" fmla="*/ 0 w 325"/>
                    <a:gd name="T15" fmla="*/ 0 h 89"/>
                    <a:gd name="T16" fmla="*/ 0 w 325"/>
                    <a:gd name="T17" fmla="*/ 0 h 89"/>
                    <a:gd name="T18" fmla="*/ 0 w 325"/>
                    <a:gd name="T19" fmla="*/ 0 h 89"/>
                    <a:gd name="T20" fmla="*/ 0 w 325"/>
                    <a:gd name="T21" fmla="*/ 0 h 89"/>
                    <a:gd name="T22" fmla="*/ 0 w 325"/>
                    <a:gd name="T23" fmla="*/ 0 h 89"/>
                    <a:gd name="T24" fmla="*/ 0 w 325"/>
                    <a:gd name="T25" fmla="*/ 0 h 89"/>
                    <a:gd name="T26" fmla="*/ 0 w 325"/>
                    <a:gd name="T27" fmla="*/ 0 h 89"/>
                    <a:gd name="T28" fmla="*/ 0 w 325"/>
                    <a:gd name="T29" fmla="*/ 0 h 89"/>
                    <a:gd name="T30" fmla="*/ 0 w 325"/>
                    <a:gd name="T31" fmla="*/ 0 h 89"/>
                    <a:gd name="T32" fmla="*/ 0 w 325"/>
                    <a:gd name="T33" fmla="*/ 0 h 89"/>
                    <a:gd name="T34" fmla="*/ 0 w 325"/>
                    <a:gd name="T35" fmla="*/ 0 h 89"/>
                    <a:gd name="T36" fmla="*/ 0 w 325"/>
                    <a:gd name="T37" fmla="*/ 0 h 89"/>
                    <a:gd name="T38" fmla="*/ 0 w 325"/>
                    <a:gd name="T39" fmla="*/ 0 h 89"/>
                    <a:gd name="T40" fmla="*/ 0 w 325"/>
                    <a:gd name="T41" fmla="*/ 0 h 89"/>
                    <a:gd name="T42" fmla="*/ 0 w 325"/>
                    <a:gd name="T43" fmla="*/ 0 h 89"/>
                    <a:gd name="T44" fmla="*/ 0 w 325"/>
                    <a:gd name="T45" fmla="*/ 0 h 89"/>
                    <a:gd name="T46" fmla="*/ 0 w 325"/>
                    <a:gd name="T47" fmla="*/ 0 h 89"/>
                    <a:gd name="T48" fmla="*/ 0 w 325"/>
                    <a:gd name="T49" fmla="*/ 0 h 89"/>
                    <a:gd name="T50" fmla="*/ 0 w 325"/>
                    <a:gd name="T51" fmla="*/ 0 h 89"/>
                    <a:gd name="T52" fmla="*/ 0 w 325"/>
                    <a:gd name="T53" fmla="*/ 0 h 89"/>
                    <a:gd name="T54" fmla="*/ 0 w 325"/>
                    <a:gd name="T55" fmla="*/ 0 h 89"/>
                    <a:gd name="T56" fmla="*/ 0 w 325"/>
                    <a:gd name="T57" fmla="*/ 0 h 89"/>
                    <a:gd name="T58" fmla="*/ 0 w 325"/>
                    <a:gd name="T59" fmla="*/ 0 h 89"/>
                    <a:gd name="T60" fmla="*/ 0 w 325"/>
                    <a:gd name="T61" fmla="*/ 0 h 89"/>
                    <a:gd name="T62" fmla="*/ 0 w 325"/>
                    <a:gd name="T63" fmla="*/ 0 h 89"/>
                    <a:gd name="T64" fmla="*/ 0 w 325"/>
                    <a:gd name="T65" fmla="*/ 0 h 89"/>
                    <a:gd name="T66" fmla="*/ 0 w 325"/>
                    <a:gd name="T67" fmla="*/ 0 h 89"/>
                    <a:gd name="T68" fmla="*/ 0 w 325"/>
                    <a:gd name="T69" fmla="*/ 0 h 89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325"/>
                    <a:gd name="T106" fmla="*/ 0 h 89"/>
                    <a:gd name="T107" fmla="*/ 325 w 325"/>
                    <a:gd name="T108" fmla="*/ 89 h 89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325" h="89">
                      <a:moveTo>
                        <a:pt x="0" y="57"/>
                      </a:moveTo>
                      <a:lnTo>
                        <a:pt x="0" y="55"/>
                      </a:lnTo>
                      <a:lnTo>
                        <a:pt x="2" y="52"/>
                      </a:lnTo>
                      <a:lnTo>
                        <a:pt x="6" y="47"/>
                      </a:lnTo>
                      <a:lnTo>
                        <a:pt x="12" y="41"/>
                      </a:lnTo>
                      <a:lnTo>
                        <a:pt x="20" y="34"/>
                      </a:lnTo>
                      <a:lnTo>
                        <a:pt x="29" y="27"/>
                      </a:lnTo>
                      <a:lnTo>
                        <a:pt x="41" y="20"/>
                      </a:lnTo>
                      <a:lnTo>
                        <a:pt x="57" y="13"/>
                      </a:lnTo>
                      <a:lnTo>
                        <a:pt x="77" y="7"/>
                      </a:lnTo>
                      <a:lnTo>
                        <a:pt x="98" y="3"/>
                      </a:lnTo>
                      <a:lnTo>
                        <a:pt x="126" y="0"/>
                      </a:lnTo>
                      <a:lnTo>
                        <a:pt x="156" y="0"/>
                      </a:lnTo>
                      <a:lnTo>
                        <a:pt x="191" y="3"/>
                      </a:lnTo>
                      <a:lnTo>
                        <a:pt x="230" y="8"/>
                      </a:lnTo>
                      <a:lnTo>
                        <a:pt x="275" y="18"/>
                      </a:lnTo>
                      <a:lnTo>
                        <a:pt x="325" y="31"/>
                      </a:lnTo>
                      <a:lnTo>
                        <a:pt x="318" y="51"/>
                      </a:lnTo>
                      <a:lnTo>
                        <a:pt x="316" y="50"/>
                      </a:lnTo>
                      <a:lnTo>
                        <a:pt x="308" y="47"/>
                      </a:lnTo>
                      <a:lnTo>
                        <a:pt x="295" y="44"/>
                      </a:lnTo>
                      <a:lnTo>
                        <a:pt x="279" y="39"/>
                      </a:lnTo>
                      <a:lnTo>
                        <a:pt x="260" y="35"/>
                      </a:lnTo>
                      <a:lnTo>
                        <a:pt x="238" y="30"/>
                      </a:lnTo>
                      <a:lnTo>
                        <a:pt x="214" y="27"/>
                      </a:lnTo>
                      <a:lnTo>
                        <a:pt x="188" y="24"/>
                      </a:lnTo>
                      <a:lnTo>
                        <a:pt x="161" y="23"/>
                      </a:lnTo>
                      <a:lnTo>
                        <a:pt x="134" y="23"/>
                      </a:lnTo>
                      <a:lnTo>
                        <a:pt x="108" y="26"/>
                      </a:lnTo>
                      <a:lnTo>
                        <a:pt x="82" y="31"/>
                      </a:lnTo>
                      <a:lnTo>
                        <a:pt x="58" y="41"/>
                      </a:lnTo>
                      <a:lnTo>
                        <a:pt x="36" y="52"/>
                      </a:lnTo>
                      <a:lnTo>
                        <a:pt x="16" y="68"/>
                      </a:lnTo>
                      <a:lnTo>
                        <a:pt x="0" y="89"/>
                      </a:lnTo>
                      <a:lnTo>
                        <a:pt x="0" y="5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364" name="Freeform 942"/>
                <p:cNvSpPr>
                  <a:spLocks/>
                </p:cNvSpPr>
                <p:nvPr/>
              </p:nvSpPr>
              <p:spPr bwMode="auto">
                <a:xfrm>
                  <a:off x="4797" y="1583"/>
                  <a:ext cx="46" cy="13"/>
                </a:xfrm>
                <a:custGeom>
                  <a:avLst/>
                  <a:gdLst>
                    <a:gd name="T0" fmla="*/ 0 w 325"/>
                    <a:gd name="T1" fmla="*/ 0 h 89"/>
                    <a:gd name="T2" fmla="*/ 0 w 325"/>
                    <a:gd name="T3" fmla="*/ 0 h 89"/>
                    <a:gd name="T4" fmla="*/ 0 w 325"/>
                    <a:gd name="T5" fmla="*/ 0 h 89"/>
                    <a:gd name="T6" fmla="*/ 0 w 325"/>
                    <a:gd name="T7" fmla="*/ 0 h 89"/>
                    <a:gd name="T8" fmla="*/ 0 w 325"/>
                    <a:gd name="T9" fmla="*/ 0 h 89"/>
                    <a:gd name="T10" fmla="*/ 0 w 325"/>
                    <a:gd name="T11" fmla="*/ 0 h 89"/>
                    <a:gd name="T12" fmla="*/ 0 w 325"/>
                    <a:gd name="T13" fmla="*/ 0 h 89"/>
                    <a:gd name="T14" fmla="*/ 0 w 325"/>
                    <a:gd name="T15" fmla="*/ 0 h 89"/>
                    <a:gd name="T16" fmla="*/ 0 w 325"/>
                    <a:gd name="T17" fmla="*/ 0 h 89"/>
                    <a:gd name="T18" fmla="*/ 0 w 325"/>
                    <a:gd name="T19" fmla="*/ 0 h 89"/>
                    <a:gd name="T20" fmla="*/ 0 w 325"/>
                    <a:gd name="T21" fmla="*/ 0 h 89"/>
                    <a:gd name="T22" fmla="*/ 0 w 325"/>
                    <a:gd name="T23" fmla="*/ 0 h 89"/>
                    <a:gd name="T24" fmla="*/ 0 w 325"/>
                    <a:gd name="T25" fmla="*/ 0 h 89"/>
                    <a:gd name="T26" fmla="*/ 0 w 325"/>
                    <a:gd name="T27" fmla="*/ 0 h 89"/>
                    <a:gd name="T28" fmla="*/ 0 w 325"/>
                    <a:gd name="T29" fmla="*/ 0 h 89"/>
                    <a:gd name="T30" fmla="*/ 0 w 325"/>
                    <a:gd name="T31" fmla="*/ 0 h 89"/>
                    <a:gd name="T32" fmla="*/ 0 w 325"/>
                    <a:gd name="T33" fmla="*/ 0 h 89"/>
                    <a:gd name="T34" fmla="*/ 0 w 325"/>
                    <a:gd name="T35" fmla="*/ 0 h 89"/>
                    <a:gd name="T36" fmla="*/ 0 w 325"/>
                    <a:gd name="T37" fmla="*/ 0 h 89"/>
                    <a:gd name="T38" fmla="*/ 0 w 325"/>
                    <a:gd name="T39" fmla="*/ 0 h 89"/>
                    <a:gd name="T40" fmla="*/ 0 w 325"/>
                    <a:gd name="T41" fmla="*/ 0 h 89"/>
                    <a:gd name="T42" fmla="*/ 0 w 325"/>
                    <a:gd name="T43" fmla="*/ 0 h 89"/>
                    <a:gd name="T44" fmla="*/ 0 w 325"/>
                    <a:gd name="T45" fmla="*/ 0 h 89"/>
                    <a:gd name="T46" fmla="*/ 0 w 325"/>
                    <a:gd name="T47" fmla="*/ 0 h 89"/>
                    <a:gd name="T48" fmla="*/ 0 w 325"/>
                    <a:gd name="T49" fmla="*/ 0 h 89"/>
                    <a:gd name="T50" fmla="*/ 0 w 325"/>
                    <a:gd name="T51" fmla="*/ 0 h 89"/>
                    <a:gd name="T52" fmla="*/ 0 w 325"/>
                    <a:gd name="T53" fmla="*/ 0 h 89"/>
                    <a:gd name="T54" fmla="*/ 0 w 325"/>
                    <a:gd name="T55" fmla="*/ 0 h 89"/>
                    <a:gd name="T56" fmla="*/ 0 w 325"/>
                    <a:gd name="T57" fmla="*/ 0 h 89"/>
                    <a:gd name="T58" fmla="*/ 0 w 325"/>
                    <a:gd name="T59" fmla="*/ 0 h 89"/>
                    <a:gd name="T60" fmla="*/ 0 w 325"/>
                    <a:gd name="T61" fmla="*/ 0 h 89"/>
                    <a:gd name="T62" fmla="*/ 0 w 325"/>
                    <a:gd name="T63" fmla="*/ 0 h 89"/>
                    <a:gd name="T64" fmla="*/ 0 w 325"/>
                    <a:gd name="T65" fmla="*/ 0 h 89"/>
                    <a:gd name="T66" fmla="*/ 0 w 325"/>
                    <a:gd name="T67" fmla="*/ 0 h 89"/>
                    <a:gd name="T68" fmla="*/ 0 w 325"/>
                    <a:gd name="T69" fmla="*/ 0 h 89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325"/>
                    <a:gd name="T106" fmla="*/ 0 h 89"/>
                    <a:gd name="T107" fmla="*/ 325 w 325"/>
                    <a:gd name="T108" fmla="*/ 89 h 89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325" h="89">
                      <a:moveTo>
                        <a:pt x="0" y="56"/>
                      </a:moveTo>
                      <a:lnTo>
                        <a:pt x="0" y="55"/>
                      </a:lnTo>
                      <a:lnTo>
                        <a:pt x="2" y="52"/>
                      </a:lnTo>
                      <a:lnTo>
                        <a:pt x="6" y="47"/>
                      </a:lnTo>
                      <a:lnTo>
                        <a:pt x="12" y="40"/>
                      </a:lnTo>
                      <a:lnTo>
                        <a:pt x="20" y="33"/>
                      </a:lnTo>
                      <a:lnTo>
                        <a:pt x="29" y="27"/>
                      </a:lnTo>
                      <a:lnTo>
                        <a:pt x="41" y="18"/>
                      </a:lnTo>
                      <a:lnTo>
                        <a:pt x="57" y="13"/>
                      </a:lnTo>
                      <a:lnTo>
                        <a:pt x="77" y="7"/>
                      </a:lnTo>
                      <a:lnTo>
                        <a:pt x="98" y="2"/>
                      </a:lnTo>
                      <a:lnTo>
                        <a:pt x="126" y="0"/>
                      </a:lnTo>
                      <a:lnTo>
                        <a:pt x="156" y="0"/>
                      </a:lnTo>
                      <a:lnTo>
                        <a:pt x="191" y="2"/>
                      </a:lnTo>
                      <a:lnTo>
                        <a:pt x="230" y="8"/>
                      </a:lnTo>
                      <a:lnTo>
                        <a:pt x="275" y="17"/>
                      </a:lnTo>
                      <a:lnTo>
                        <a:pt x="325" y="31"/>
                      </a:lnTo>
                      <a:lnTo>
                        <a:pt x="318" y="49"/>
                      </a:lnTo>
                      <a:lnTo>
                        <a:pt x="316" y="48"/>
                      </a:lnTo>
                      <a:lnTo>
                        <a:pt x="308" y="46"/>
                      </a:lnTo>
                      <a:lnTo>
                        <a:pt x="295" y="43"/>
                      </a:lnTo>
                      <a:lnTo>
                        <a:pt x="279" y="38"/>
                      </a:lnTo>
                      <a:lnTo>
                        <a:pt x="260" y="35"/>
                      </a:lnTo>
                      <a:lnTo>
                        <a:pt x="238" y="30"/>
                      </a:lnTo>
                      <a:lnTo>
                        <a:pt x="214" y="27"/>
                      </a:lnTo>
                      <a:lnTo>
                        <a:pt x="188" y="23"/>
                      </a:lnTo>
                      <a:lnTo>
                        <a:pt x="161" y="22"/>
                      </a:lnTo>
                      <a:lnTo>
                        <a:pt x="134" y="23"/>
                      </a:lnTo>
                      <a:lnTo>
                        <a:pt x="108" y="25"/>
                      </a:lnTo>
                      <a:lnTo>
                        <a:pt x="82" y="31"/>
                      </a:lnTo>
                      <a:lnTo>
                        <a:pt x="58" y="40"/>
                      </a:lnTo>
                      <a:lnTo>
                        <a:pt x="36" y="52"/>
                      </a:lnTo>
                      <a:lnTo>
                        <a:pt x="16" y="68"/>
                      </a:lnTo>
                      <a:lnTo>
                        <a:pt x="0" y="89"/>
                      </a:lnTo>
                      <a:lnTo>
                        <a:pt x="0" y="5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365" name="Freeform 943"/>
                <p:cNvSpPr>
                  <a:spLocks/>
                </p:cNvSpPr>
                <p:nvPr/>
              </p:nvSpPr>
              <p:spPr bwMode="auto">
                <a:xfrm>
                  <a:off x="4841" y="1568"/>
                  <a:ext cx="75" cy="139"/>
                </a:xfrm>
                <a:custGeom>
                  <a:avLst/>
                  <a:gdLst>
                    <a:gd name="T0" fmla="*/ 0 w 528"/>
                    <a:gd name="T1" fmla="*/ 0 h 975"/>
                    <a:gd name="T2" fmla="*/ 0 w 528"/>
                    <a:gd name="T3" fmla="*/ 0 h 975"/>
                    <a:gd name="T4" fmla="*/ 0 w 528"/>
                    <a:gd name="T5" fmla="*/ 0 h 975"/>
                    <a:gd name="T6" fmla="*/ 0 w 528"/>
                    <a:gd name="T7" fmla="*/ 0 h 975"/>
                    <a:gd name="T8" fmla="*/ 0 w 528"/>
                    <a:gd name="T9" fmla="*/ 0 h 975"/>
                    <a:gd name="T10" fmla="*/ 0 w 528"/>
                    <a:gd name="T11" fmla="*/ 0 h 975"/>
                    <a:gd name="T12" fmla="*/ 0 w 528"/>
                    <a:gd name="T13" fmla="*/ 0 h 975"/>
                    <a:gd name="T14" fmla="*/ 0 w 528"/>
                    <a:gd name="T15" fmla="*/ 0 h 975"/>
                    <a:gd name="T16" fmla="*/ 0 w 528"/>
                    <a:gd name="T17" fmla="*/ 0 h 975"/>
                    <a:gd name="T18" fmla="*/ 0 w 528"/>
                    <a:gd name="T19" fmla="*/ 0 h 975"/>
                    <a:gd name="T20" fmla="*/ 0 w 528"/>
                    <a:gd name="T21" fmla="*/ 0 h 975"/>
                    <a:gd name="T22" fmla="*/ 0 w 528"/>
                    <a:gd name="T23" fmla="*/ 0 h 975"/>
                    <a:gd name="T24" fmla="*/ 0 w 528"/>
                    <a:gd name="T25" fmla="*/ 0 h 975"/>
                    <a:gd name="T26" fmla="*/ 0 w 528"/>
                    <a:gd name="T27" fmla="*/ 0 h 975"/>
                    <a:gd name="T28" fmla="*/ 0 w 528"/>
                    <a:gd name="T29" fmla="*/ 0 h 975"/>
                    <a:gd name="T30" fmla="*/ 0 w 528"/>
                    <a:gd name="T31" fmla="*/ 0 h 975"/>
                    <a:gd name="T32" fmla="*/ 0 w 528"/>
                    <a:gd name="T33" fmla="*/ 0 h 975"/>
                    <a:gd name="T34" fmla="*/ 0 w 528"/>
                    <a:gd name="T35" fmla="*/ 0 h 975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528"/>
                    <a:gd name="T55" fmla="*/ 0 h 975"/>
                    <a:gd name="T56" fmla="*/ 528 w 528"/>
                    <a:gd name="T57" fmla="*/ 975 h 975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528" h="975">
                      <a:moveTo>
                        <a:pt x="0" y="0"/>
                      </a:moveTo>
                      <a:lnTo>
                        <a:pt x="0" y="943"/>
                      </a:lnTo>
                      <a:lnTo>
                        <a:pt x="159" y="975"/>
                      </a:lnTo>
                      <a:lnTo>
                        <a:pt x="152" y="848"/>
                      </a:lnTo>
                      <a:lnTo>
                        <a:pt x="528" y="905"/>
                      </a:lnTo>
                      <a:lnTo>
                        <a:pt x="521" y="855"/>
                      </a:lnTo>
                      <a:lnTo>
                        <a:pt x="261" y="822"/>
                      </a:lnTo>
                      <a:lnTo>
                        <a:pt x="254" y="713"/>
                      </a:lnTo>
                      <a:lnTo>
                        <a:pt x="77" y="713"/>
                      </a:lnTo>
                      <a:lnTo>
                        <a:pt x="72" y="699"/>
                      </a:lnTo>
                      <a:lnTo>
                        <a:pt x="60" y="659"/>
                      </a:lnTo>
                      <a:lnTo>
                        <a:pt x="44" y="595"/>
                      </a:lnTo>
                      <a:lnTo>
                        <a:pt x="28" y="511"/>
                      </a:lnTo>
                      <a:lnTo>
                        <a:pt x="16" y="410"/>
                      </a:lnTo>
                      <a:lnTo>
                        <a:pt x="12" y="294"/>
                      </a:lnTo>
                      <a:lnTo>
                        <a:pt x="21" y="167"/>
                      </a:lnTo>
                      <a:lnTo>
                        <a:pt x="45" y="3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366" name="Freeform 944"/>
                <p:cNvSpPr>
                  <a:spLocks/>
                </p:cNvSpPr>
                <p:nvPr/>
              </p:nvSpPr>
              <p:spPr bwMode="auto">
                <a:xfrm>
                  <a:off x="4878" y="1536"/>
                  <a:ext cx="97" cy="19"/>
                </a:xfrm>
                <a:custGeom>
                  <a:avLst/>
                  <a:gdLst>
                    <a:gd name="T0" fmla="*/ 0 w 678"/>
                    <a:gd name="T1" fmla="*/ 0 h 133"/>
                    <a:gd name="T2" fmla="*/ 0 w 678"/>
                    <a:gd name="T3" fmla="*/ 0 h 133"/>
                    <a:gd name="T4" fmla="*/ 0 w 678"/>
                    <a:gd name="T5" fmla="*/ 0 h 133"/>
                    <a:gd name="T6" fmla="*/ 0 w 678"/>
                    <a:gd name="T7" fmla="*/ 0 h 133"/>
                    <a:gd name="T8" fmla="*/ 0 w 678"/>
                    <a:gd name="T9" fmla="*/ 0 h 133"/>
                    <a:gd name="T10" fmla="*/ 0 w 678"/>
                    <a:gd name="T11" fmla="*/ 0 h 133"/>
                    <a:gd name="T12" fmla="*/ 0 w 678"/>
                    <a:gd name="T13" fmla="*/ 0 h 133"/>
                    <a:gd name="T14" fmla="*/ 0 w 678"/>
                    <a:gd name="T15" fmla="*/ 0 h 133"/>
                    <a:gd name="T16" fmla="*/ 0 w 678"/>
                    <a:gd name="T17" fmla="*/ 0 h 133"/>
                    <a:gd name="T18" fmla="*/ 0 w 678"/>
                    <a:gd name="T19" fmla="*/ 0 h 133"/>
                    <a:gd name="T20" fmla="*/ 0 w 678"/>
                    <a:gd name="T21" fmla="*/ 0 h 133"/>
                    <a:gd name="T22" fmla="*/ 0 w 678"/>
                    <a:gd name="T23" fmla="*/ 0 h 133"/>
                    <a:gd name="T24" fmla="*/ 0 w 678"/>
                    <a:gd name="T25" fmla="*/ 0 h 133"/>
                    <a:gd name="T26" fmla="*/ 0 w 678"/>
                    <a:gd name="T27" fmla="*/ 0 h 133"/>
                    <a:gd name="T28" fmla="*/ 0 w 678"/>
                    <a:gd name="T29" fmla="*/ 0 h 133"/>
                    <a:gd name="T30" fmla="*/ 0 w 678"/>
                    <a:gd name="T31" fmla="*/ 0 h 133"/>
                    <a:gd name="T32" fmla="*/ 0 w 678"/>
                    <a:gd name="T33" fmla="*/ 0 h 133"/>
                    <a:gd name="T34" fmla="*/ 0 w 678"/>
                    <a:gd name="T35" fmla="*/ 0 h 133"/>
                    <a:gd name="T36" fmla="*/ 0 w 678"/>
                    <a:gd name="T37" fmla="*/ 0 h 133"/>
                    <a:gd name="T38" fmla="*/ 0 w 678"/>
                    <a:gd name="T39" fmla="*/ 0 h 133"/>
                    <a:gd name="T40" fmla="*/ 0 w 678"/>
                    <a:gd name="T41" fmla="*/ 0 h 133"/>
                    <a:gd name="T42" fmla="*/ 0 w 678"/>
                    <a:gd name="T43" fmla="*/ 0 h 133"/>
                    <a:gd name="T44" fmla="*/ 0 w 678"/>
                    <a:gd name="T45" fmla="*/ 0 h 133"/>
                    <a:gd name="T46" fmla="*/ 0 w 678"/>
                    <a:gd name="T47" fmla="*/ 0 h 133"/>
                    <a:gd name="T48" fmla="*/ 0 w 678"/>
                    <a:gd name="T49" fmla="*/ 0 h 133"/>
                    <a:gd name="T50" fmla="*/ 0 w 678"/>
                    <a:gd name="T51" fmla="*/ 0 h 133"/>
                    <a:gd name="T52" fmla="*/ 0 w 678"/>
                    <a:gd name="T53" fmla="*/ 0 h 133"/>
                    <a:gd name="T54" fmla="*/ 0 w 678"/>
                    <a:gd name="T55" fmla="*/ 0 h 133"/>
                    <a:gd name="T56" fmla="*/ 0 w 678"/>
                    <a:gd name="T57" fmla="*/ 0 h 133"/>
                    <a:gd name="T58" fmla="*/ 0 w 678"/>
                    <a:gd name="T59" fmla="*/ 0 h 133"/>
                    <a:gd name="T60" fmla="*/ 0 w 678"/>
                    <a:gd name="T61" fmla="*/ 0 h 133"/>
                    <a:gd name="T62" fmla="*/ 0 w 678"/>
                    <a:gd name="T63" fmla="*/ 0 h 133"/>
                    <a:gd name="T64" fmla="*/ 0 w 678"/>
                    <a:gd name="T65" fmla="*/ 0 h 133"/>
                    <a:gd name="T66" fmla="*/ 0 w 678"/>
                    <a:gd name="T67" fmla="*/ 0 h 133"/>
                    <a:gd name="T68" fmla="*/ 0 w 678"/>
                    <a:gd name="T69" fmla="*/ 0 h 133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678"/>
                    <a:gd name="T106" fmla="*/ 0 h 133"/>
                    <a:gd name="T107" fmla="*/ 678 w 678"/>
                    <a:gd name="T108" fmla="*/ 133 h 133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678" h="133">
                      <a:moveTo>
                        <a:pt x="0" y="133"/>
                      </a:moveTo>
                      <a:lnTo>
                        <a:pt x="4" y="132"/>
                      </a:lnTo>
                      <a:lnTo>
                        <a:pt x="15" y="127"/>
                      </a:lnTo>
                      <a:lnTo>
                        <a:pt x="32" y="122"/>
                      </a:lnTo>
                      <a:lnTo>
                        <a:pt x="56" y="114"/>
                      </a:lnTo>
                      <a:lnTo>
                        <a:pt x="86" y="104"/>
                      </a:lnTo>
                      <a:lnTo>
                        <a:pt x="120" y="95"/>
                      </a:lnTo>
                      <a:lnTo>
                        <a:pt x="160" y="86"/>
                      </a:lnTo>
                      <a:lnTo>
                        <a:pt x="204" y="78"/>
                      </a:lnTo>
                      <a:lnTo>
                        <a:pt x="252" y="70"/>
                      </a:lnTo>
                      <a:lnTo>
                        <a:pt x="303" y="64"/>
                      </a:lnTo>
                      <a:lnTo>
                        <a:pt x="358" y="60"/>
                      </a:lnTo>
                      <a:lnTo>
                        <a:pt x="414" y="58"/>
                      </a:lnTo>
                      <a:lnTo>
                        <a:pt x="474" y="60"/>
                      </a:lnTo>
                      <a:lnTo>
                        <a:pt x="534" y="65"/>
                      </a:lnTo>
                      <a:lnTo>
                        <a:pt x="596" y="74"/>
                      </a:lnTo>
                      <a:lnTo>
                        <a:pt x="659" y="88"/>
                      </a:lnTo>
                      <a:lnTo>
                        <a:pt x="678" y="0"/>
                      </a:lnTo>
                      <a:lnTo>
                        <a:pt x="674" y="0"/>
                      </a:lnTo>
                      <a:lnTo>
                        <a:pt x="659" y="0"/>
                      </a:lnTo>
                      <a:lnTo>
                        <a:pt x="636" y="0"/>
                      </a:lnTo>
                      <a:lnTo>
                        <a:pt x="606" y="1"/>
                      </a:lnTo>
                      <a:lnTo>
                        <a:pt x="570" y="2"/>
                      </a:lnTo>
                      <a:lnTo>
                        <a:pt x="527" y="3"/>
                      </a:lnTo>
                      <a:lnTo>
                        <a:pt x="480" y="7"/>
                      </a:lnTo>
                      <a:lnTo>
                        <a:pt x="430" y="9"/>
                      </a:lnTo>
                      <a:lnTo>
                        <a:pt x="376" y="14"/>
                      </a:lnTo>
                      <a:lnTo>
                        <a:pt x="320" y="18"/>
                      </a:lnTo>
                      <a:lnTo>
                        <a:pt x="264" y="24"/>
                      </a:lnTo>
                      <a:lnTo>
                        <a:pt x="208" y="32"/>
                      </a:lnTo>
                      <a:lnTo>
                        <a:pt x="152" y="40"/>
                      </a:lnTo>
                      <a:lnTo>
                        <a:pt x="98" y="50"/>
                      </a:lnTo>
                      <a:lnTo>
                        <a:pt x="47" y="62"/>
                      </a:lnTo>
                      <a:lnTo>
                        <a:pt x="0" y="76"/>
                      </a:lnTo>
                      <a:lnTo>
                        <a:pt x="0" y="133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367" name="Freeform 945"/>
                <p:cNvSpPr>
                  <a:spLocks/>
                </p:cNvSpPr>
                <p:nvPr/>
              </p:nvSpPr>
              <p:spPr bwMode="auto">
                <a:xfrm>
                  <a:off x="4821" y="1711"/>
                  <a:ext cx="163" cy="54"/>
                </a:xfrm>
                <a:custGeom>
                  <a:avLst/>
                  <a:gdLst>
                    <a:gd name="T0" fmla="*/ 0 w 1142"/>
                    <a:gd name="T1" fmla="*/ 0 h 379"/>
                    <a:gd name="T2" fmla="*/ 0 w 1142"/>
                    <a:gd name="T3" fmla="*/ 0 h 379"/>
                    <a:gd name="T4" fmla="*/ 0 w 1142"/>
                    <a:gd name="T5" fmla="*/ 0 h 379"/>
                    <a:gd name="T6" fmla="*/ 0 w 1142"/>
                    <a:gd name="T7" fmla="*/ 0 h 379"/>
                    <a:gd name="T8" fmla="*/ 0 w 1142"/>
                    <a:gd name="T9" fmla="*/ 0 h 379"/>
                    <a:gd name="T10" fmla="*/ 0 w 1142"/>
                    <a:gd name="T11" fmla="*/ 0 h 379"/>
                    <a:gd name="T12" fmla="*/ 0 w 1142"/>
                    <a:gd name="T13" fmla="*/ 0 h 379"/>
                    <a:gd name="T14" fmla="*/ 0 w 1142"/>
                    <a:gd name="T15" fmla="*/ 0 h 379"/>
                    <a:gd name="T16" fmla="*/ 0 w 1142"/>
                    <a:gd name="T17" fmla="*/ 0 h 379"/>
                    <a:gd name="T18" fmla="*/ 0 w 1142"/>
                    <a:gd name="T19" fmla="*/ 0 h 379"/>
                    <a:gd name="T20" fmla="*/ 0 w 1142"/>
                    <a:gd name="T21" fmla="*/ 0 h 379"/>
                    <a:gd name="T22" fmla="*/ 0 w 1142"/>
                    <a:gd name="T23" fmla="*/ 0 h 379"/>
                    <a:gd name="T24" fmla="*/ 0 w 1142"/>
                    <a:gd name="T25" fmla="*/ 0 h 379"/>
                    <a:gd name="T26" fmla="*/ 0 w 1142"/>
                    <a:gd name="T27" fmla="*/ 0 h 379"/>
                    <a:gd name="T28" fmla="*/ 0 w 1142"/>
                    <a:gd name="T29" fmla="*/ 0 h 379"/>
                    <a:gd name="T30" fmla="*/ 0 w 1142"/>
                    <a:gd name="T31" fmla="*/ 0 h 379"/>
                    <a:gd name="T32" fmla="*/ 0 w 1142"/>
                    <a:gd name="T33" fmla="*/ 0 h 379"/>
                    <a:gd name="T34" fmla="*/ 0 w 1142"/>
                    <a:gd name="T35" fmla="*/ 0 h 379"/>
                    <a:gd name="T36" fmla="*/ 0 w 1142"/>
                    <a:gd name="T37" fmla="*/ 0 h 379"/>
                    <a:gd name="T38" fmla="*/ 0 w 1142"/>
                    <a:gd name="T39" fmla="*/ 0 h 379"/>
                    <a:gd name="T40" fmla="*/ 0 w 1142"/>
                    <a:gd name="T41" fmla="*/ 0 h 379"/>
                    <a:gd name="T42" fmla="*/ 0 w 1142"/>
                    <a:gd name="T43" fmla="*/ 0 h 379"/>
                    <a:gd name="T44" fmla="*/ 0 w 1142"/>
                    <a:gd name="T45" fmla="*/ 0 h 379"/>
                    <a:gd name="T46" fmla="*/ 0 w 1142"/>
                    <a:gd name="T47" fmla="*/ 0 h 379"/>
                    <a:gd name="T48" fmla="*/ 0 w 1142"/>
                    <a:gd name="T49" fmla="*/ 0 h 379"/>
                    <a:gd name="T50" fmla="*/ 0 w 1142"/>
                    <a:gd name="T51" fmla="*/ 0 h 379"/>
                    <a:gd name="T52" fmla="*/ 0 w 1142"/>
                    <a:gd name="T53" fmla="*/ 0 h 379"/>
                    <a:gd name="T54" fmla="*/ 0 w 1142"/>
                    <a:gd name="T55" fmla="*/ 0 h 379"/>
                    <a:gd name="T56" fmla="*/ 0 w 1142"/>
                    <a:gd name="T57" fmla="*/ 0 h 379"/>
                    <a:gd name="T58" fmla="*/ 0 w 1142"/>
                    <a:gd name="T59" fmla="*/ 0 h 379"/>
                    <a:gd name="T60" fmla="*/ 0 w 1142"/>
                    <a:gd name="T61" fmla="*/ 0 h 379"/>
                    <a:gd name="T62" fmla="*/ 0 w 1142"/>
                    <a:gd name="T63" fmla="*/ 0 h 379"/>
                    <a:gd name="T64" fmla="*/ 0 w 1142"/>
                    <a:gd name="T65" fmla="*/ 0 h 379"/>
                    <a:gd name="T66" fmla="*/ 0 w 1142"/>
                    <a:gd name="T67" fmla="*/ 0 h 379"/>
                    <a:gd name="T68" fmla="*/ 0 w 1142"/>
                    <a:gd name="T69" fmla="*/ 0 h 379"/>
                    <a:gd name="T70" fmla="*/ 0 w 1142"/>
                    <a:gd name="T71" fmla="*/ 0 h 379"/>
                    <a:gd name="T72" fmla="*/ 0 w 1142"/>
                    <a:gd name="T73" fmla="*/ 0 h 379"/>
                    <a:gd name="T74" fmla="*/ 0 w 1142"/>
                    <a:gd name="T75" fmla="*/ 0 h 379"/>
                    <a:gd name="T76" fmla="*/ 0 w 1142"/>
                    <a:gd name="T77" fmla="*/ 0 h 379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w 1142"/>
                    <a:gd name="T118" fmla="*/ 0 h 379"/>
                    <a:gd name="T119" fmla="*/ 1142 w 1142"/>
                    <a:gd name="T120" fmla="*/ 379 h 379"/>
                  </a:gdLst>
                  <a:ahLst/>
                  <a:cxnLst>
                    <a:cxn ang="T78">
                      <a:pos x="T0" y="T1"/>
                    </a:cxn>
                    <a:cxn ang="T79">
                      <a:pos x="T2" y="T3"/>
                    </a:cxn>
                    <a:cxn ang="T80">
                      <a:pos x="T4" y="T5"/>
                    </a:cxn>
                    <a:cxn ang="T81">
                      <a:pos x="T6" y="T7"/>
                    </a:cxn>
                    <a:cxn ang="T82">
                      <a:pos x="T8" y="T9"/>
                    </a:cxn>
                    <a:cxn ang="T83">
                      <a:pos x="T10" y="T11"/>
                    </a:cxn>
                    <a:cxn ang="T84">
                      <a:pos x="T12" y="T13"/>
                    </a:cxn>
                    <a:cxn ang="T85">
                      <a:pos x="T14" y="T15"/>
                    </a:cxn>
                    <a:cxn ang="T86">
                      <a:pos x="T16" y="T17"/>
                    </a:cxn>
                    <a:cxn ang="T87">
                      <a:pos x="T18" y="T19"/>
                    </a:cxn>
                    <a:cxn ang="T88">
                      <a:pos x="T20" y="T21"/>
                    </a:cxn>
                    <a:cxn ang="T89">
                      <a:pos x="T22" y="T23"/>
                    </a:cxn>
                    <a:cxn ang="T90">
                      <a:pos x="T24" y="T25"/>
                    </a:cxn>
                    <a:cxn ang="T91">
                      <a:pos x="T26" y="T27"/>
                    </a:cxn>
                    <a:cxn ang="T92">
                      <a:pos x="T28" y="T29"/>
                    </a:cxn>
                    <a:cxn ang="T93">
                      <a:pos x="T30" y="T31"/>
                    </a:cxn>
                    <a:cxn ang="T94">
                      <a:pos x="T32" y="T33"/>
                    </a:cxn>
                    <a:cxn ang="T95">
                      <a:pos x="T34" y="T35"/>
                    </a:cxn>
                    <a:cxn ang="T96">
                      <a:pos x="T36" y="T37"/>
                    </a:cxn>
                    <a:cxn ang="T97">
                      <a:pos x="T38" y="T39"/>
                    </a:cxn>
                    <a:cxn ang="T98">
                      <a:pos x="T40" y="T41"/>
                    </a:cxn>
                    <a:cxn ang="T99">
                      <a:pos x="T42" y="T43"/>
                    </a:cxn>
                    <a:cxn ang="T100">
                      <a:pos x="T44" y="T45"/>
                    </a:cxn>
                    <a:cxn ang="T101">
                      <a:pos x="T46" y="T47"/>
                    </a:cxn>
                    <a:cxn ang="T102">
                      <a:pos x="T48" y="T49"/>
                    </a:cxn>
                    <a:cxn ang="T103">
                      <a:pos x="T50" y="T51"/>
                    </a:cxn>
                    <a:cxn ang="T104">
                      <a:pos x="T52" y="T53"/>
                    </a:cxn>
                    <a:cxn ang="T105">
                      <a:pos x="T54" y="T55"/>
                    </a:cxn>
                    <a:cxn ang="T106">
                      <a:pos x="T56" y="T57"/>
                    </a:cxn>
                    <a:cxn ang="T107">
                      <a:pos x="T58" y="T59"/>
                    </a:cxn>
                    <a:cxn ang="T108">
                      <a:pos x="T60" y="T61"/>
                    </a:cxn>
                    <a:cxn ang="T109">
                      <a:pos x="T62" y="T63"/>
                    </a:cxn>
                    <a:cxn ang="T110">
                      <a:pos x="T64" y="T65"/>
                    </a:cxn>
                    <a:cxn ang="T111">
                      <a:pos x="T66" y="T67"/>
                    </a:cxn>
                    <a:cxn ang="T112">
                      <a:pos x="T68" y="T69"/>
                    </a:cxn>
                    <a:cxn ang="T113">
                      <a:pos x="T70" y="T71"/>
                    </a:cxn>
                    <a:cxn ang="T114">
                      <a:pos x="T72" y="T73"/>
                    </a:cxn>
                    <a:cxn ang="T115">
                      <a:pos x="T74" y="T75"/>
                    </a:cxn>
                    <a:cxn ang="T116">
                      <a:pos x="T76" y="T77"/>
                    </a:cxn>
                  </a:cxnLst>
                  <a:rect l="T117" t="T118" r="T119" b="T120"/>
                  <a:pathLst>
                    <a:path w="1142" h="379">
                      <a:moveTo>
                        <a:pt x="482" y="367"/>
                      </a:moveTo>
                      <a:lnTo>
                        <a:pt x="485" y="366"/>
                      </a:lnTo>
                      <a:lnTo>
                        <a:pt x="492" y="363"/>
                      </a:lnTo>
                      <a:lnTo>
                        <a:pt x="502" y="359"/>
                      </a:lnTo>
                      <a:lnTo>
                        <a:pt x="516" y="353"/>
                      </a:lnTo>
                      <a:lnTo>
                        <a:pt x="533" y="346"/>
                      </a:lnTo>
                      <a:lnTo>
                        <a:pt x="551" y="338"/>
                      </a:lnTo>
                      <a:lnTo>
                        <a:pt x="572" y="328"/>
                      </a:lnTo>
                      <a:lnTo>
                        <a:pt x="593" y="317"/>
                      </a:lnTo>
                      <a:lnTo>
                        <a:pt x="616" y="306"/>
                      </a:lnTo>
                      <a:lnTo>
                        <a:pt x="638" y="292"/>
                      </a:lnTo>
                      <a:lnTo>
                        <a:pt x="660" y="279"/>
                      </a:lnTo>
                      <a:lnTo>
                        <a:pt x="680" y="264"/>
                      </a:lnTo>
                      <a:lnTo>
                        <a:pt x="700" y="249"/>
                      </a:lnTo>
                      <a:lnTo>
                        <a:pt x="717" y="233"/>
                      </a:lnTo>
                      <a:lnTo>
                        <a:pt x="732" y="217"/>
                      </a:lnTo>
                      <a:lnTo>
                        <a:pt x="743" y="201"/>
                      </a:lnTo>
                      <a:lnTo>
                        <a:pt x="0" y="20"/>
                      </a:lnTo>
                      <a:lnTo>
                        <a:pt x="57" y="0"/>
                      </a:lnTo>
                      <a:lnTo>
                        <a:pt x="1142" y="267"/>
                      </a:lnTo>
                      <a:lnTo>
                        <a:pt x="1098" y="292"/>
                      </a:lnTo>
                      <a:lnTo>
                        <a:pt x="784" y="212"/>
                      </a:lnTo>
                      <a:lnTo>
                        <a:pt x="783" y="213"/>
                      </a:lnTo>
                      <a:lnTo>
                        <a:pt x="781" y="216"/>
                      </a:lnTo>
                      <a:lnTo>
                        <a:pt x="776" y="221"/>
                      </a:lnTo>
                      <a:lnTo>
                        <a:pt x="769" y="228"/>
                      </a:lnTo>
                      <a:lnTo>
                        <a:pt x="761" y="237"/>
                      </a:lnTo>
                      <a:lnTo>
                        <a:pt x="750" y="246"/>
                      </a:lnTo>
                      <a:lnTo>
                        <a:pt x="737" y="258"/>
                      </a:lnTo>
                      <a:lnTo>
                        <a:pt x="721" y="269"/>
                      </a:lnTo>
                      <a:lnTo>
                        <a:pt x="703" y="282"/>
                      </a:lnTo>
                      <a:lnTo>
                        <a:pt x="684" y="295"/>
                      </a:lnTo>
                      <a:lnTo>
                        <a:pt x="660" y="309"/>
                      </a:lnTo>
                      <a:lnTo>
                        <a:pt x="635" y="323"/>
                      </a:lnTo>
                      <a:lnTo>
                        <a:pt x="606" y="338"/>
                      </a:lnTo>
                      <a:lnTo>
                        <a:pt x="574" y="352"/>
                      </a:lnTo>
                      <a:lnTo>
                        <a:pt x="540" y="366"/>
                      </a:lnTo>
                      <a:lnTo>
                        <a:pt x="502" y="379"/>
                      </a:lnTo>
                      <a:lnTo>
                        <a:pt x="482" y="36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368" name="Freeform 946"/>
                <p:cNvSpPr>
                  <a:spLocks/>
                </p:cNvSpPr>
                <p:nvPr/>
              </p:nvSpPr>
              <p:spPr bwMode="auto">
                <a:xfrm>
                  <a:off x="4787" y="1725"/>
                  <a:ext cx="167" cy="48"/>
                </a:xfrm>
                <a:custGeom>
                  <a:avLst/>
                  <a:gdLst>
                    <a:gd name="T0" fmla="*/ 0 w 1163"/>
                    <a:gd name="T1" fmla="*/ 0 h 340"/>
                    <a:gd name="T2" fmla="*/ 0 w 1163"/>
                    <a:gd name="T3" fmla="*/ 0 h 340"/>
                    <a:gd name="T4" fmla="*/ 0 w 1163"/>
                    <a:gd name="T5" fmla="*/ 0 h 340"/>
                    <a:gd name="T6" fmla="*/ 0 w 1163"/>
                    <a:gd name="T7" fmla="*/ 0 h 340"/>
                    <a:gd name="T8" fmla="*/ 0 w 1163"/>
                    <a:gd name="T9" fmla="*/ 0 h 34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63"/>
                    <a:gd name="T16" fmla="*/ 0 h 340"/>
                    <a:gd name="T17" fmla="*/ 1163 w 1163"/>
                    <a:gd name="T18" fmla="*/ 340 h 34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63" h="340">
                      <a:moveTo>
                        <a:pt x="0" y="0"/>
                      </a:moveTo>
                      <a:lnTo>
                        <a:pt x="1137" y="340"/>
                      </a:lnTo>
                      <a:lnTo>
                        <a:pt x="1163" y="340"/>
                      </a:lnTo>
                      <a:lnTo>
                        <a:pt x="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369" name="Freeform 947"/>
                <p:cNvSpPr>
                  <a:spLocks/>
                </p:cNvSpPr>
                <p:nvPr/>
              </p:nvSpPr>
              <p:spPr bwMode="auto">
                <a:xfrm>
                  <a:off x="4815" y="1718"/>
                  <a:ext cx="164" cy="44"/>
                </a:xfrm>
                <a:custGeom>
                  <a:avLst/>
                  <a:gdLst>
                    <a:gd name="T0" fmla="*/ 0 w 1149"/>
                    <a:gd name="T1" fmla="*/ 0 h 303"/>
                    <a:gd name="T2" fmla="*/ 0 w 1149"/>
                    <a:gd name="T3" fmla="*/ 0 h 303"/>
                    <a:gd name="T4" fmla="*/ 0 w 1149"/>
                    <a:gd name="T5" fmla="*/ 0 h 303"/>
                    <a:gd name="T6" fmla="*/ 0 w 1149"/>
                    <a:gd name="T7" fmla="*/ 0 h 303"/>
                    <a:gd name="T8" fmla="*/ 0 w 1149"/>
                    <a:gd name="T9" fmla="*/ 0 h 30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49"/>
                    <a:gd name="T16" fmla="*/ 0 h 303"/>
                    <a:gd name="T17" fmla="*/ 1149 w 1149"/>
                    <a:gd name="T18" fmla="*/ 303 h 30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49" h="303">
                      <a:moveTo>
                        <a:pt x="0" y="1"/>
                      </a:moveTo>
                      <a:lnTo>
                        <a:pt x="1124" y="303"/>
                      </a:lnTo>
                      <a:lnTo>
                        <a:pt x="1149" y="302"/>
                      </a:lnTo>
                      <a:lnTo>
                        <a:pt x="34" y="0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370" name="Freeform 948"/>
                <p:cNvSpPr>
                  <a:spLocks/>
                </p:cNvSpPr>
                <p:nvPr/>
              </p:nvSpPr>
              <p:spPr bwMode="auto">
                <a:xfrm>
                  <a:off x="4802" y="1721"/>
                  <a:ext cx="165" cy="48"/>
                </a:xfrm>
                <a:custGeom>
                  <a:avLst/>
                  <a:gdLst>
                    <a:gd name="T0" fmla="*/ 0 w 1155"/>
                    <a:gd name="T1" fmla="*/ 0 h 336"/>
                    <a:gd name="T2" fmla="*/ 0 w 1155"/>
                    <a:gd name="T3" fmla="*/ 0 h 336"/>
                    <a:gd name="T4" fmla="*/ 0 w 1155"/>
                    <a:gd name="T5" fmla="*/ 0 h 336"/>
                    <a:gd name="T6" fmla="*/ 0 w 1155"/>
                    <a:gd name="T7" fmla="*/ 0 h 336"/>
                    <a:gd name="T8" fmla="*/ 0 w 1155"/>
                    <a:gd name="T9" fmla="*/ 0 h 33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55"/>
                    <a:gd name="T16" fmla="*/ 0 h 336"/>
                    <a:gd name="T17" fmla="*/ 1155 w 1155"/>
                    <a:gd name="T18" fmla="*/ 336 h 3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55" h="336">
                      <a:moveTo>
                        <a:pt x="0" y="0"/>
                      </a:moveTo>
                      <a:lnTo>
                        <a:pt x="1134" y="336"/>
                      </a:lnTo>
                      <a:lnTo>
                        <a:pt x="1155" y="328"/>
                      </a:lnTo>
                      <a:lnTo>
                        <a:pt x="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258275" name="Group 949"/>
              <p:cNvGrpSpPr>
                <a:grpSpLocks/>
              </p:cNvGrpSpPr>
              <p:nvPr/>
            </p:nvGrpSpPr>
            <p:grpSpPr bwMode="auto">
              <a:xfrm rot="-2599131">
                <a:off x="2482" y="3285"/>
                <a:ext cx="391" cy="88"/>
                <a:chOff x="1450" y="3513"/>
                <a:chExt cx="391" cy="88"/>
              </a:xfrm>
            </p:grpSpPr>
            <p:sp>
              <p:nvSpPr>
                <p:cNvPr id="258330" name="Freeform 950"/>
                <p:cNvSpPr>
                  <a:spLocks/>
                </p:cNvSpPr>
                <p:nvPr/>
              </p:nvSpPr>
              <p:spPr bwMode="auto">
                <a:xfrm flipV="1">
                  <a:off x="1450" y="3574"/>
                  <a:ext cx="391" cy="27"/>
                </a:xfrm>
                <a:custGeom>
                  <a:avLst/>
                  <a:gdLst>
                    <a:gd name="T0" fmla="*/ 0 w 720"/>
                    <a:gd name="T1" fmla="*/ 0 h 56"/>
                    <a:gd name="T2" fmla="*/ 0 w 720"/>
                    <a:gd name="T3" fmla="*/ 0 h 56"/>
                    <a:gd name="T4" fmla="*/ 1 w 720"/>
                    <a:gd name="T5" fmla="*/ 0 h 56"/>
                    <a:gd name="T6" fmla="*/ 1 w 720"/>
                    <a:gd name="T7" fmla="*/ 0 h 56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720"/>
                    <a:gd name="T13" fmla="*/ 0 h 56"/>
                    <a:gd name="T14" fmla="*/ 720 w 720"/>
                    <a:gd name="T15" fmla="*/ 56 h 5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720" h="56">
                      <a:moveTo>
                        <a:pt x="0" y="0"/>
                      </a:moveTo>
                      <a:lnTo>
                        <a:pt x="0" y="56"/>
                      </a:lnTo>
                      <a:lnTo>
                        <a:pt x="720" y="56"/>
                      </a:lnTo>
                      <a:lnTo>
                        <a:pt x="720" y="8"/>
                      </a:lnTo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258331" name="Line 951"/>
                <p:cNvSpPr>
                  <a:spLocks noChangeShapeType="1"/>
                </p:cNvSpPr>
                <p:nvPr/>
              </p:nvSpPr>
              <p:spPr bwMode="auto">
                <a:xfrm>
                  <a:off x="1642" y="3513"/>
                  <a:ext cx="0" cy="6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258276" name="Group 952"/>
              <p:cNvGrpSpPr>
                <a:grpSpLocks/>
              </p:cNvGrpSpPr>
              <p:nvPr/>
            </p:nvGrpSpPr>
            <p:grpSpPr bwMode="auto">
              <a:xfrm>
                <a:off x="2408" y="3217"/>
                <a:ext cx="265" cy="123"/>
                <a:chOff x="3600" y="219"/>
                <a:chExt cx="360" cy="175"/>
              </a:xfrm>
            </p:grpSpPr>
            <p:sp>
              <p:nvSpPr>
                <p:cNvPr id="258317" name="Oval 953"/>
                <p:cNvSpPr>
                  <a:spLocks noChangeArrowheads="1"/>
                </p:cNvSpPr>
                <p:nvPr/>
              </p:nvSpPr>
              <p:spPr bwMode="auto">
                <a:xfrm>
                  <a:off x="3603" y="297"/>
                  <a:ext cx="357" cy="97"/>
                </a:xfrm>
                <a:prstGeom prst="ellipse">
                  <a:avLst/>
                </a:prstGeom>
                <a:solidFill>
                  <a:srgbClr val="DDDDDD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charset="0"/>
                    <a:buChar char="r"/>
                    <a:defRPr sz="28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75000"/>
                    <a:buFont typeface="ZapfDingbats" charset="0"/>
                    <a:buChar char="m"/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58318" name="Line 954"/>
                <p:cNvSpPr>
                  <a:spLocks noChangeShapeType="1"/>
                </p:cNvSpPr>
                <p:nvPr/>
              </p:nvSpPr>
              <p:spPr bwMode="auto">
                <a:xfrm>
                  <a:off x="3603" y="289"/>
                  <a:ext cx="0" cy="6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8319" name="Line 955"/>
                <p:cNvSpPr>
                  <a:spLocks noChangeShapeType="1"/>
                </p:cNvSpPr>
                <p:nvPr/>
              </p:nvSpPr>
              <p:spPr bwMode="auto">
                <a:xfrm>
                  <a:off x="3960" y="289"/>
                  <a:ext cx="0" cy="6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8320" name="Rectangle 956"/>
                <p:cNvSpPr>
                  <a:spLocks noChangeArrowheads="1"/>
                </p:cNvSpPr>
                <p:nvPr/>
              </p:nvSpPr>
              <p:spPr bwMode="auto">
                <a:xfrm>
                  <a:off x="3603" y="289"/>
                  <a:ext cx="354" cy="59"/>
                </a:xfrm>
                <a:prstGeom prst="rect">
                  <a:avLst/>
                </a:prstGeom>
                <a:solidFill>
                  <a:srgbClr val="DDDD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charset="0"/>
                    <a:buChar char="r"/>
                    <a:defRPr sz="28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75000"/>
                    <a:buFont typeface="ZapfDingbats" charset="0"/>
                    <a:buChar char="m"/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solidFill>
                      <a:srgbClr val="000000"/>
                    </a:solidFill>
                    <a:latin typeface="Times New Roman" charset="0"/>
                  </a:endParaRPr>
                </a:p>
              </p:txBody>
            </p:sp>
            <p:sp>
              <p:nvSpPr>
                <p:cNvPr id="258321" name="Oval 957"/>
                <p:cNvSpPr>
                  <a:spLocks noChangeArrowheads="1"/>
                </p:cNvSpPr>
                <p:nvPr/>
              </p:nvSpPr>
              <p:spPr bwMode="auto">
                <a:xfrm>
                  <a:off x="3600" y="219"/>
                  <a:ext cx="357" cy="113"/>
                </a:xfrm>
                <a:prstGeom prst="ellipse">
                  <a:avLst/>
                </a:prstGeom>
                <a:solidFill>
                  <a:srgbClr val="DDDDDD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charset="0"/>
                    <a:buChar char="r"/>
                    <a:defRPr sz="28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75000"/>
                    <a:buFont typeface="ZapfDingbats" charset="0"/>
                    <a:buChar char="m"/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  <p:grpSp>
              <p:nvGrpSpPr>
                <p:cNvPr id="258322" name="Group 958"/>
                <p:cNvGrpSpPr>
                  <a:grpSpLocks/>
                </p:cNvGrpSpPr>
                <p:nvPr/>
              </p:nvGrpSpPr>
              <p:grpSpPr bwMode="auto">
                <a:xfrm>
                  <a:off x="3686" y="244"/>
                  <a:ext cx="177" cy="66"/>
                  <a:chOff x="2848" y="848"/>
                  <a:chExt cx="140" cy="98"/>
                </a:xfrm>
              </p:grpSpPr>
              <p:sp>
                <p:nvSpPr>
                  <p:cNvPr id="258327" name="Line 959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2848" y="848"/>
                    <a:ext cx="50" cy="2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58328" name="Line 960"/>
                  <p:cNvSpPr>
                    <a:spLocks noChangeShapeType="1"/>
                  </p:cNvSpPr>
                  <p:nvPr/>
                </p:nvSpPr>
                <p:spPr bwMode="auto">
                  <a:xfrm>
                    <a:off x="2944" y="946"/>
                    <a:ext cx="44" cy="0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58329" name="Line 961"/>
                  <p:cNvSpPr>
                    <a:spLocks noChangeShapeType="1"/>
                  </p:cNvSpPr>
                  <p:nvPr/>
                </p:nvSpPr>
                <p:spPr bwMode="auto">
                  <a:xfrm>
                    <a:off x="2894" y="850"/>
                    <a:ext cx="52" cy="96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58323" name="Group 962"/>
                <p:cNvGrpSpPr>
                  <a:grpSpLocks/>
                </p:cNvGrpSpPr>
                <p:nvPr/>
              </p:nvGrpSpPr>
              <p:grpSpPr bwMode="auto">
                <a:xfrm flipV="1">
                  <a:off x="3686" y="243"/>
                  <a:ext cx="177" cy="66"/>
                  <a:chOff x="2848" y="848"/>
                  <a:chExt cx="140" cy="98"/>
                </a:xfrm>
              </p:grpSpPr>
              <p:sp>
                <p:nvSpPr>
                  <p:cNvPr id="258324" name="Line 963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2848" y="848"/>
                    <a:ext cx="50" cy="2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58325" name="Line 964"/>
                  <p:cNvSpPr>
                    <a:spLocks noChangeShapeType="1"/>
                  </p:cNvSpPr>
                  <p:nvPr/>
                </p:nvSpPr>
                <p:spPr bwMode="auto">
                  <a:xfrm>
                    <a:off x="2944" y="946"/>
                    <a:ext cx="44" cy="0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58326" name="Line 965"/>
                  <p:cNvSpPr>
                    <a:spLocks noChangeShapeType="1"/>
                  </p:cNvSpPr>
                  <p:nvPr/>
                </p:nvSpPr>
                <p:spPr bwMode="auto">
                  <a:xfrm>
                    <a:off x="2894" y="850"/>
                    <a:ext cx="52" cy="96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258277" name="Group 966"/>
              <p:cNvGrpSpPr>
                <a:grpSpLocks/>
              </p:cNvGrpSpPr>
              <p:nvPr/>
            </p:nvGrpSpPr>
            <p:grpSpPr bwMode="auto">
              <a:xfrm>
                <a:off x="2813" y="3183"/>
                <a:ext cx="176" cy="150"/>
                <a:chOff x="4765" y="1531"/>
                <a:chExt cx="312" cy="261"/>
              </a:xfrm>
            </p:grpSpPr>
            <p:sp>
              <p:nvSpPr>
                <p:cNvPr id="258278" name="AutoShape 967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4765" y="1531"/>
                  <a:ext cx="312" cy="26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279" name="Freeform 968"/>
                <p:cNvSpPr>
                  <a:spLocks/>
                </p:cNvSpPr>
                <p:nvPr/>
              </p:nvSpPr>
              <p:spPr bwMode="auto">
                <a:xfrm>
                  <a:off x="4765" y="1534"/>
                  <a:ext cx="307" cy="258"/>
                </a:xfrm>
                <a:custGeom>
                  <a:avLst/>
                  <a:gdLst>
                    <a:gd name="T0" fmla="*/ 0 w 2150"/>
                    <a:gd name="T1" fmla="*/ 0 h 1804"/>
                    <a:gd name="T2" fmla="*/ 0 w 2150"/>
                    <a:gd name="T3" fmla="*/ 0 h 1804"/>
                    <a:gd name="T4" fmla="*/ 0 w 2150"/>
                    <a:gd name="T5" fmla="*/ 0 h 1804"/>
                    <a:gd name="T6" fmla="*/ 0 w 2150"/>
                    <a:gd name="T7" fmla="*/ 0 h 1804"/>
                    <a:gd name="T8" fmla="*/ 0 w 2150"/>
                    <a:gd name="T9" fmla="*/ 0 h 1804"/>
                    <a:gd name="T10" fmla="*/ 0 w 2150"/>
                    <a:gd name="T11" fmla="*/ 0 h 1804"/>
                    <a:gd name="T12" fmla="*/ 0 w 2150"/>
                    <a:gd name="T13" fmla="*/ 0 h 1804"/>
                    <a:gd name="T14" fmla="*/ 0 w 2150"/>
                    <a:gd name="T15" fmla="*/ 0 h 1804"/>
                    <a:gd name="T16" fmla="*/ 0 w 2150"/>
                    <a:gd name="T17" fmla="*/ 0 h 1804"/>
                    <a:gd name="T18" fmla="*/ 0 w 2150"/>
                    <a:gd name="T19" fmla="*/ 0 h 1804"/>
                    <a:gd name="T20" fmla="*/ 0 w 2150"/>
                    <a:gd name="T21" fmla="*/ 0 h 1804"/>
                    <a:gd name="T22" fmla="*/ 0 w 2150"/>
                    <a:gd name="T23" fmla="*/ 0 h 1804"/>
                    <a:gd name="T24" fmla="*/ 0 w 2150"/>
                    <a:gd name="T25" fmla="*/ 0 h 1804"/>
                    <a:gd name="T26" fmla="*/ 0 w 2150"/>
                    <a:gd name="T27" fmla="*/ 0 h 1804"/>
                    <a:gd name="T28" fmla="*/ 0 w 2150"/>
                    <a:gd name="T29" fmla="*/ 0 h 1804"/>
                    <a:gd name="T30" fmla="*/ 0 w 2150"/>
                    <a:gd name="T31" fmla="*/ 0 h 1804"/>
                    <a:gd name="T32" fmla="*/ 0 w 2150"/>
                    <a:gd name="T33" fmla="*/ 0 h 1804"/>
                    <a:gd name="T34" fmla="*/ 0 w 2150"/>
                    <a:gd name="T35" fmla="*/ 0 h 1804"/>
                    <a:gd name="T36" fmla="*/ 0 w 2150"/>
                    <a:gd name="T37" fmla="*/ 0 h 1804"/>
                    <a:gd name="T38" fmla="*/ 0 w 2150"/>
                    <a:gd name="T39" fmla="*/ 0 h 1804"/>
                    <a:gd name="T40" fmla="*/ 0 w 2150"/>
                    <a:gd name="T41" fmla="*/ 0 h 1804"/>
                    <a:gd name="T42" fmla="*/ 0 w 2150"/>
                    <a:gd name="T43" fmla="*/ 0 h 1804"/>
                    <a:gd name="T44" fmla="*/ 0 w 2150"/>
                    <a:gd name="T45" fmla="*/ 0 h 1804"/>
                    <a:gd name="T46" fmla="*/ 0 w 2150"/>
                    <a:gd name="T47" fmla="*/ 0 h 1804"/>
                    <a:gd name="T48" fmla="*/ 0 w 2150"/>
                    <a:gd name="T49" fmla="*/ 0 h 1804"/>
                    <a:gd name="T50" fmla="*/ 0 w 2150"/>
                    <a:gd name="T51" fmla="*/ 0 h 1804"/>
                    <a:gd name="T52" fmla="*/ 0 w 2150"/>
                    <a:gd name="T53" fmla="*/ 0 h 1804"/>
                    <a:gd name="T54" fmla="*/ 0 w 2150"/>
                    <a:gd name="T55" fmla="*/ 0 h 1804"/>
                    <a:gd name="T56" fmla="*/ 0 w 2150"/>
                    <a:gd name="T57" fmla="*/ 0 h 1804"/>
                    <a:gd name="T58" fmla="*/ 0 w 2150"/>
                    <a:gd name="T59" fmla="*/ 0 h 1804"/>
                    <a:gd name="T60" fmla="*/ 0 w 2150"/>
                    <a:gd name="T61" fmla="*/ 0 h 1804"/>
                    <a:gd name="T62" fmla="*/ 0 w 2150"/>
                    <a:gd name="T63" fmla="*/ 0 h 1804"/>
                    <a:gd name="T64" fmla="*/ 0 w 2150"/>
                    <a:gd name="T65" fmla="*/ 0 h 1804"/>
                    <a:gd name="T66" fmla="*/ 0 w 2150"/>
                    <a:gd name="T67" fmla="*/ 0 h 1804"/>
                    <a:gd name="T68" fmla="*/ 0 w 2150"/>
                    <a:gd name="T69" fmla="*/ 0 h 1804"/>
                    <a:gd name="T70" fmla="*/ 0 w 2150"/>
                    <a:gd name="T71" fmla="*/ 0 h 1804"/>
                    <a:gd name="T72" fmla="*/ 0 w 2150"/>
                    <a:gd name="T73" fmla="*/ 0 h 1804"/>
                    <a:gd name="T74" fmla="*/ 0 w 2150"/>
                    <a:gd name="T75" fmla="*/ 0 h 1804"/>
                    <a:gd name="T76" fmla="*/ 0 w 2150"/>
                    <a:gd name="T77" fmla="*/ 0 h 1804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w 2150"/>
                    <a:gd name="T118" fmla="*/ 0 h 1804"/>
                    <a:gd name="T119" fmla="*/ 2150 w 2150"/>
                    <a:gd name="T120" fmla="*/ 1804 h 1804"/>
                  </a:gdLst>
                  <a:ahLst/>
                  <a:cxnLst>
                    <a:cxn ang="T78">
                      <a:pos x="T0" y="T1"/>
                    </a:cxn>
                    <a:cxn ang="T79">
                      <a:pos x="T2" y="T3"/>
                    </a:cxn>
                    <a:cxn ang="T80">
                      <a:pos x="T4" y="T5"/>
                    </a:cxn>
                    <a:cxn ang="T81">
                      <a:pos x="T6" y="T7"/>
                    </a:cxn>
                    <a:cxn ang="T82">
                      <a:pos x="T8" y="T9"/>
                    </a:cxn>
                    <a:cxn ang="T83">
                      <a:pos x="T10" y="T11"/>
                    </a:cxn>
                    <a:cxn ang="T84">
                      <a:pos x="T12" y="T13"/>
                    </a:cxn>
                    <a:cxn ang="T85">
                      <a:pos x="T14" y="T15"/>
                    </a:cxn>
                    <a:cxn ang="T86">
                      <a:pos x="T16" y="T17"/>
                    </a:cxn>
                    <a:cxn ang="T87">
                      <a:pos x="T18" y="T19"/>
                    </a:cxn>
                    <a:cxn ang="T88">
                      <a:pos x="T20" y="T21"/>
                    </a:cxn>
                    <a:cxn ang="T89">
                      <a:pos x="T22" y="T23"/>
                    </a:cxn>
                    <a:cxn ang="T90">
                      <a:pos x="T24" y="T25"/>
                    </a:cxn>
                    <a:cxn ang="T91">
                      <a:pos x="T26" y="T27"/>
                    </a:cxn>
                    <a:cxn ang="T92">
                      <a:pos x="T28" y="T29"/>
                    </a:cxn>
                    <a:cxn ang="T93">
                      <a:pos x="T30" y="T31"/>
                    </a:cxn>
                    <a:cxn ang="T94">
                      <a:pos x="T32" y="T33"/>
                    </a:cxn>
                    <a:cxn ang="T95">
                      <a:pos x="T34" y="T35"/>
                    </a:cxn>
                    <a:cxn ang="T96">
                      <a:pos x="T36" y="T37"/>
                    </a:cxn>
                    <a:cxn ang="T97">
                      <a:pos x="T38" y="T39"/>
                    </a:cxn>
                    <a:cxn ang="T98">
                      <a:pos x="T40" y="T41"/>
                    </a:cxn>
                    <a:cxn ang="T99">
                      <a:pos x="T42" y="T43"/>
                    </a:cxn>
                    <a:cxn ang="T100">
                      <a:pos x="T44" y="T45"/>
                    </a:cxn>
                    <a:cxn ang="T101">
                      <a:pos x="T46" y="T47"/>
                    </a:cxn>
                    <a:cxn ang="T102">
                      <a:pos x="T48" y="T49"/>
                    </a:cxn>
                    <a:cxn ang="T103">
                      <a:pos x="T50" y="T51"/>
                    </a:cxn>
                    <a:cxn ang="T104">
                      <a:pos x="T52" y="T53"/>
                    </a:cxn>
                    <a:cxn ang="T105">
                      <a:pos x="T54" y="T55"/>
                    </a:cxn>
                    <a:cxn ang="T106">
                      <a:pos x="T56" y="T57"/>
                    </a:cxn>
                    <a:cxn ang="T107">
                      <a:pos x="T58" y="T59"/>
                    </a:cxn>
                    <a:cxn ang="T108">
                      <a:pos x="T60" y="T61"/>
                    </a:cxn>
                    <a:cxn ang="T109">
                      <a:pos x="T62" y="T63"/>
                    </a:cxn>
                    <a:cxn ang="T110">
                      <a:pos x="T64" y="T65"/>
                    </a:cxn>
                    <a:cxn ang="T111">
                      <a:pos x="T66" y="T67"/>
                    </a:cxn>
                    <a:cxn ang="T112">
                      <a:pos x="T68" y="T69"/>
                    </a:cxn>
                    <a:cxn ang="T113">
                      <a:pos x="T70" y="T71"/>
                    </a:cxn>
                    <a:cxn ang="T114">
                      <a:pos x="T72" y="T73"/>
                    </a:cxn>
                    <a:cxn ang="T115">
                      <a:pos x="T74" y="T75"/>
                    </a:cxn>
                    <a:cxn ang="T116">
                      <a:pos x="T76" y="T77"/>
                    </a:cxn>
                  </a:cxnLst>
                  <a:rect l="T117" t="T118" r="T119" b="T120"/>
                  <a:pathLst>
                    <a:path w="2150" h="1804">
                      <a:moveTo>
                        <a:pt x="582" y="239"/>
                      </a:moveTo>
                      <a:lnTo>
                        <a:pt x="606" y="129"/>
                      </a:lnTo>
                      <a:lnTo>
                        <a:pt x="607" y="129"/>
                      </a:lnTo>
                      <a:lnTo>
                        <a:pt x="611" y="128"/>
                      </a:lnTo>
                      <a:lnTo>
                        <a:pt x="616" y="125"/>
                      </a:lnTo>
                      <a:lnTo>
                        <a:pt x="623" y="123"/>
                      </a:lnTo>
                      <a:lnTo>
                        <a:pt x="633" y="120"/>
                      </a:lnTo>
                      <a:lnTo>
                        <a:pt x="645" y="115"/>
                      </a:lnTo>
                      <a:lnTo>
                        <a:pt x="659" y="112"/>
                      </a:lnTo>
                      <a:lnTo>
                        <a:pt x="676" y="107"/>
                      </a:lnTo>
                      <a:lnTo>
                        <a:pt x="694" y="101"/>
                      </a:lnTo>
                      <a:lnTo>
                        <a:pt x="715" y="95"/>
                      </a:lnTo>
                      <a:lnTo>
                        <a:pt x="738" y="90"/>
                      </a:lnTo>
                      <a:lnTo>
                        <a:pt x="763" y="84"/>
                      </a:lnTo>
                      <a:lnTo>
                        <a:pt x="790" y="78"/>
                      </a:lnTo>
                      <a:lnTo>
                        <a:pt x="820" y="71"/>
                      </a:lnTo>
                      <a:lnTo>
                        <a:pt x="852" y="64"/>
                      </a:lnTo>
                      <a:lnTo>
                        <a:pt x="886" y="59"/>
                      </a:lnTo>
                      <a:lnTo>
                        <a:pt x="922" y="52"/>
                      </a:lnTo>
                      <a:lnTo>
                        <a:pt x="961" y="46"/>
                      </a:lnTo>
                      <a:lnTo>
                        <a:pt x="1002" y="40"/>
                      </a:lnTo>
                      <a:lnTo>
                        <a:pt x="1044" y="35"/>
                      </a:lnTo>
                      <a:lnTo>
                        <a:pt x="1090" y="29"/>
                      </a:lnTo>
                      <a:lnTo>
                        <a:pt x="1138" y="23"/>
                      </a:lnTo>
                      <a:lnTo>
                        <a:pt x="1187" y="18"/>
                      </a:lnTo>
                      <a:lnTo>
                        <a:pt x="1240" y="14"/>
                      </a:lnTo>
                      <a:lnTo>
                        <a:pt x="1294" y="10"/>
                      </a:lnTo>
                      <a:lnTo>
                        <a:pt x="1350" y="7"/>
                      </a:lnTo>
                      <a:lnTo>
                        <a:pt x="1410" y="4"/>
                      </a:lnTo>
                      <a:lnTo>
                        <a:pt x="1470" y="1"/>
                      </a:lnTo>
                      <a:lnTo>
                        <a:pt x="1535" y="0"/>
                      </a:lnTo>
                      <a:lnTo>
                        <a:pt x="1601" y="0"/>
                      </a:lnTo>
                      <a:lnTo>
                        <a:pt x="1668" y="0"/>
                      </a:lnTo>
                      <a:lnTo>
                        <a:pt x="1739" y="1"/>
                      </a:lnTo>
                      <a:lnTo>
                        <a:pt x="1816" y="44"/>
                      </a:lnTo>
                      <a:lnTo>
                        <a:pt x="1799" y="248"/>
                      </a:lnTo>
                      <a:lnTo>
                        <a:pt x="1804" y="251"/>
                      </a:lnTo>
                      <a:lnTo>
                        <a:pt x="1820" y="259"/>
                      </a:lnTo>
                      <a:lnTo>
                        <a:pt x="1842" y="272"/>
                      </a:lnTo>
                      <a:lnTo>
                        <a:pt x="1868" y="292"/>
                      </a:lnTo>
                      <a:lnTo>
                        <a:pt x="1896" y="318"/>
                      </a:lnTo>
                      <a:lnTo>
                        <a:pt x="1920" y="351"/>
                      </a:lnTo>
                      <a:lnTo>
                        <a:pt x="1939" y="390"/>
                      </a:lnTo>
                      <a:lnTo>
                        <a:pt x="1951" y="436"/>
                      </a:lnTo>
                      <a:lnTo>
                        <a:pt x="2125" y="593"/>
                      </a:lnTo>
                      <a:lnTo>
                        <a:pt x="2078" y="1009"/>
                      </a:lnTo>
                      <a:lnTo>
                        <a:pt x="1799" y="1149"/>
                      </a:lnTo>
                      <a:lnTo>
                        <a:pt x="2129" y="1247"/>
                      </a:lnTo>
                      <a:lnTo>
                        <a:pt x="2131" y="1251"/>
                      </a:lnTo>
                      <a:lnTo>
                        <a:pt x="2137" y="1264"/>
                      </a:lnTo>
                      <a:lnTo>
                        <a:pt x="2143" y="1284"/>
                      </a:lnTo>
                      <a:lnTo>
                        <a:pt x="2149" y="1310"/>
                      </a:lnTo>
                      <a:lnTo>
                        <a:pt x="2150" y="1342"/>
                      </a:lnTo>
                      <a:lnTo>
                        <a:pt x="2147" y="1380"/>
                      </a:lnTo>
                      <a:lnTo>
                        <a:pt x="2136" y="1423"/>
                      </a:lnTo>
                      <a:lnTo>
                        <a:pt x="2117" y="1468"/>
                      </a:lnTo>
                      <a:lnTo>
                        <a:pt x="1244" y="1804"/>
                      </a:lnTo>
                      <a:lnTo>
                        <a:pt x="0" y="1413"/>
                      </a:lnTo>
                      <a:lnTo>
                        <a:pt x="22" y="1367"/>
                      </a:lnTo>
                      <a:lnTo>
                        <a:pt x="212" y="1302"/>
                      </a:lnTo>
                      <a:lnTo>
                        <a:pt x="212" y="248"/>
                      </a:lnTo>
                      <a:lnTo>
                        <a:pt x="213" y="247"/>
                      </a:lnTo>
                      <a:lnTo>
                        <a:pt x="217" y="244"/>
                      </a:lnTo>
                      <a:lnTo>
                        <a:pt x="223" y="240"/>
                      </a:lnTo>
                      <a:lnTo>
                        <a:pt x="232" y="234"/>
                      </a:lnTo>
                      <a:lnTo>
                        <a:pt x="245" y="228"/>
                      </a:lnTo>
                      <a:lnTo>
                        <a:pt x="258" y="221"/>
                      </a:lnTo>
                      <a:lnTo>
                        <a:pt x="276" y="214"/>
                      </a:lnTo>
                      <a:lnTo>
                        <a:pt x="294" y="207"/>
                      </a:lnTo>
                      <a:lnTo>
                        <a:pt x="316" y="201"/>
                      </a:lnTo>
                      <a:lnTo>
                        <a:pt x="340" y="197"/>
                      </a:lnTo>
                      <a:lnTo>
                        <a:pt x="366" y="194"/>
                      </a:lnTo>
                      <a:lnTo>
                        <a:pt x="393" y="192"/>
                      </a:lnTo>
                      <a:lnTo>
                        <a:pt x="424" y="193"/>
                      </a:lnTo>
                      <a:lnTo>
                        <a:pt x="457" y="197"/>
                      </a:lnTo>
                      <a:lnTo>
                        <a:pt x="493" y="203"/>
                      </a:lnTo>
                      <a:lnTo>
                        <a:pt x="529" y="214"/>
                      </a:lnTo>
                      <a:lnTo>
                        <a:pt x="582" y="239"/>
                      </a:lnTo>
                      <a:close/>
                    </a:path>
                  </a:pathLst>
                </a:custGeom>
                <a:solidFill>
                  <a:srgbClr val="DDDD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280" name="Freeform 969"/>
                <p:cNvSpPr>
                  <a:spLocks/>
                </p:cNvSpPr>
                <p:nvPr/>
              </p:nvSpPr>
              <p:spPr bwMode="auto">
                <a:xfrm>
                  <a:off x="4882" y="1584"/>
                  <a:ext cx="163" cy="111"/>
                </a:xfrm>
                <a:custGeom>
                  <a:avLst/>
                  <a:gdLst>
                    <a:gd name="T0" fmla="*/ 0 w 1139"/>
                    <a:gd name="T1" fmla="*/ 0 h 778"/>
                    <a:gd name="T2" fmla="*/ 0 w 1139"/>
                    <a:gd name="T3" fmla="*/ 0 h 778"/>
                    <a:gd name="T4" fmla="*/ 0 w 1139"/>
                    <a:gd name="T5" fmla="*/ 0 h 778"/>
                    <a:gd name="T6" fmla="*/ 0 w 1139"/>
                    <a:gd name="T7" fmla="*/ 0 h 778"/>
                    <a:gd name="T8" fmla="*/ 0 w 1139"/>
                    <a:gd name="T9" fmla="*/ 0 h 778"/>
                    <a:gd name="T10" fmla="*/ 0 w 1139"/>
                    <a:gd name="T11" fmla="*/ 0 h 778"/>
                    <a:gd name="T12" fmla="*/ 0 w 1139"/>
                    <a:gd name="T13" fmla="*/ 0 h 778"/>
                    <a:gd name="T14" fmla="*/ 0 w 1139"/>
                    <a:gd name="T15" fmla="*/ 0 h 778"/>
                    <a:gd name="T16" fmla="*/ 0 w 1139"/>
                    <a:gd name="T17" fmla="*/ 0 h 778"/>
                    <a:gd name="T18" fmla="*/ 0 w 1139"/>
                    <a:gd name="T19" fmla="*/ 0 h 778"/>
                    <a:gd name="T20" fmla="*/ 0 w 1139"/>
                    <a:gd name="T21" fmla="*/ 0 h 778"/>
                    <a:gd name="T22" fmla="*/ 0 w 1139"/>
                    <a:gd name="T23" fmla="*/ 0 h 778"/>
                    <a:gd name="T24" fmla="*/ 0 w 1139"/>
                    <a:gd name="T25" fmla="*/ 0 h 778"/>
                    <a:gd name="T26" fmla="*/ 0 w 1139"/>
                    <a:gd name="T27" fmla="*/ 0 h 778"/>
                    <a:gd name="T28" fmla="*/ 0 w 1139"/>
                    <a:gd name="T29" fmla="*/ 0 h 778"/>
                    <a:gd name="T30" fmla="*/ 0 w 1139"/>
                    <a:gd name="T31" fmla="*/ 0 h 778"/>
                    <a:gd name="T32" fmla="*/ 0 w 1139"/>
                    <a:gd name="T33" fmla="*/ 0 h 778"/>
                    <a:gd name="T34" fmla="*/ 0 w 1139"/>
                    <a:gd name="T35" fmla="*/ 0 h 778"/>
                    <a:gd name="T36" fmla="*/ 0 w 1139"/>
                    <a:gd name="T37" fmla="*/ 0 h 778"/>
                    <a:gd name="T38" fmla="*/ 0 w 1139"/>
                    <a:gd name="T39" fmla="*/ 0 h 778"/>
                    <a:gd name="T40" fmla="*/ 0 w 1139"/>
                    <a:gd name="T41" fmla="*/ 0 h 778"/>
                    <a:gd name="T42" fmla="*/ 0 w 1139"/>
                    <a:gd name="T43" fmla="*/ 0 h 778"/>
                    <a:gd name="T44" fmla="*/ 0 w 1139"/>
                    <a:gd name="T45" fmla="*/ 0 h 778"/>
                    <a:gd name="T46" fmla="*/ 0 w 1139"/>
                    <a:gd name="T47" fmla="*/ 0 h 778"/>
                    <a:gd name="T48" fmla="*/ 0 w 1139"/>
                    <a:gd name="T49" fmla="*/ 0 h 778"/>
                    <a:gd name="T50" fmla="*/ 0 w 1139"/>
                    <a:gd name="T51" fmla="*/ 0 h 778"/>
                    <a:gd name="T52" fmla="*/ 0 w 1139"/>
                    <a:gd name="T53" fmla="*/ 0 h 778"/>
                    <a:gd name="T54" fmla="*/ 0 w 1139"/>
                    <a:gd name="T55" fmla="*/ 0 h 778"/>
                    <a:gd name="T56" fmla="*/ 0 w 1139"/>
                    <a:gd name="T57" fmla="*/ 0 h 778"/>
                    <a:gd name="T58" fmla="*/ 0 w 1139"/>
                    <a:gd name="T59" fmla="*/ 0 h 778"/>
                    <a:gd name="T60" fmla="*/ 0 w 1139"/>
                    <a:gd name="T61" fmla="*/ 0 h 778"/>
                    <a:gd name="T62" fmla="*/ 0 w 1139"/>
                    <a:gd name="T63" fmla="*/ 0 h 778"/>
                    <a:gd name="T64" fmla="*/ 0 w 1139"/>
                    <a:gd name="T65" fmla="*/ 0 h 778"/>
                    <a:gd name="T66" fmla="*/ 0 w 1139"/>
                    <a:gd name="T67" fmla="*/ 0 h 778"/>
                    <a:gd name="T68" fmla="*/ 0 w 1139"/>
                    <a:gd name="T69" fmla="*/ 0 h 778"/>
                    <a:gd name="T70" fmla="*/ 0 w 1139"/>
                    <a:gd name="T71" fmla="*/ 0 h 778"/>
                    <a:gd name="T72" fmla="*/ 0 w 1139"/>
                    <a:gd name="T73" fmla="*/ 0 h 778"/>
                    <a:gd name="T74" fmla="*/ 0 w 1139"/>
                    <a:gd name="T75" fmla="*/ 0 h 778"/>
                    <a:gd name="T76" fmla="*/ 0 w 1139"/>
                    <a:gd name="T77" fmla="*/ 0 h 778"/>
                    <a:gd name="T78" fmla="*/ 0 w 1139"/>
                    <a:gd name="T79" fmla="*/ 0 h 778"/>
                    <a:gd name="T80" fmla="*/ 0 w 1139"/>
                    <a:gd name="T81" fmla="*/ 0 h 778"/>
                    <a:gd name="T82" fmla="*/ 0 w 1139"/>
                    <a:gd name="T83" fmla="*/ 0 h 778"/>
                    <a:gd name="T84" fmla="*/ 0 w 1139"/>
                    <a:gd name="T85" fmla="*/ 0 h 778"/>
                    <a:gd name="T86" fmla="*/ 0 w 1139"/>
                    <a:gd name="T87" fmla="*/ 0 h 778"/>
                    <a:gd name="T88" fmla="*/ 0 w 1139"/>
                    <a:gd name="T89" fmla="*/ 0 h 778"/>
                    <a:gd name="T90" fmla="*/ 0 w 1139"/>
                    <a:gd name="T91" fmla="*/ 0 h 778"/>
                    <a:gd name="T92" fmla="*/ 0 w 1139"/>
                    <a:gd name="T93" fmla="*/ 0 h 778"/>
                    <a:gd name="T94" fmla="*/ 0 w 1139"/>
                    <a:gd name="T95" fmla="*/ 0 h 778"/>
                    <a:gd name="T96" fmla="*/ 0 w 1139"/>
                    <a:gd name="T97" fmla="*/ 0 h 778"/>
                    <a:gd name="T98" fmla="*/ 0 w 1139"/>
                    <a:gd name="T99" fmla="*/ 0 h 778"/>
                    <a:gd name="T100" fmla="*/ 0 w 1139"/>
                    <a:gd name="T101" fmla="*/ 0 h 778"/>
                    <a:gd name="T102" fmla="*/ 0 w 1139"/>
                    <a:gd name="T103" fmla="*/ 0 h 778"/>
                    <a:gd name="T104" fmla="*/ 0 w 1139"/>
                    <a:gd name="T105" fmla="*/ 0 h 778"/>
                    <a:gd name="T106" fmla="*/ 0 w 1139"/>
                    <a:gd name="T107" fmla="*/ 0 h 778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w 1139"/>
                    <a:gd name="T163" fmla="*/ 0 h 778"/>
                    <a:gd name="T164" fmla="*/ 1139 w 1139"/>
                    <a:gd name="T165" fmla="*/ 778 h 778"/>
                  </a:gdLst>
                  <a:ahLst/>
                  <a:cxnLst>
                    <a:cxn ang="T108">
                      <a:pos x="T0" y="T1"/>
                    </a:cxn>
                    <a:cxn ang="T109">
                      <a:pos x="T2" y="T3"/>
                    </a:cxn>
                    <a:cxn ang="T110">
                      <a:pos x="T4" y="T5"/>
                    </a:cxn>
                    <a:cxn ang="T111">
                      <a:pos x="T6" y="T7"/>
                    </a:cxn>
                    <a:cxn ang="T112">
                      <a:pos x="T8" y="T9"/>
                    </a:cxn>
                    <a:cxn ang="T113">
                      <a:pos x="T10" y="T11"/>
                    </a:cxn>
                    <a:cxn ang="T114">
                      <a:pos x="T12" y="T13"/>
                    </a:cxn>
                    <a:cxn ang="T115">
                      <a:pos x="T14" y="T15"/>
                    </a:cxn>
                    <a:cxn ang="T116">
                      <a:pos x="T16" y="T17"/>
                    </a:cxn>
                    <a:cxn ang="T117">
                      <a:pos x="T18" y="T19"/>
                    </a:cxn>
                    <a:cxn ang="T118">
                      <a:pos x="T20" y="T21"/>
                    </a:cxn>
                    <a:cxn ang="T119">
                      <a:pos x="T22" y="T23"/>
                    </a:cxn>
                    <a:cxn ang="T120">
                      <a:pos x="T24" y="T25"/>
                    </a:cxn>
                    <a:cxn ang="T121">
                      <a:pos x="T26" y="T27"/>
                    </a:cxn>
                    <a:cxn ang="T122">
                      <a:pos x="T28" y="T29"/>
                    </a:cxn>
                    <a:cxn ang="T123">
                      <a:pos x="T30" y="T31"/>
                    </a:cxn>
                    <a:cxn ang="T124">
                      <a:pos x="T32" y="T33"/>
                    </a:cxn>
                    <a:cxn ang="T125">
                      <a:pos x="T34" y="T35"/>
                    </a:cxn>
                    <a:cxn ang="T126">
                      <a:pos x="T36" y="T37"/>
                    </a:cxn>
                    <a:cxn ang="T127">
                      <a:pos x="T38" y="T39"/>
                    </a:cxn>
                    <a:cxn ang="T128">
                      <a:pos x="T40" y="T41"/>
                    </a:cxn>
                    <a:cxn ang="T129">
                      <a:pos x="T42" y="T43"/>
                    </a:cxn>
                    <a:cxn ang="T130">
                      <a:pos x="T44" y="T45"/>
                    </a:cxn>
                    <a:cxn ang="T131">
                      <a:pos x="T46" y="T47"/>
                    </a:cxn>
                    <a:cxn ang="T132">
                      <a:pos x="T48" y="T49"/>
                    </a:cxn>
                    <a:cxn ang="T133">
                      <a:pos x="T50" y="T51"/>
                    </a:cxn>
                    <a:cxn ang="T134">
                      <a:pos x="T52" y="T53"/>
                    </a:cxn>
                    <a:cxn ang="T135">
                      <a:pos x="T54" y="T55"/>
                    </a:cxn>
                    <a:cxn ang="T136">
                      <a:pos x="T56" y="T57"/>
                    </a:cxn>
                    <a:cxn ang="T137">
                      <a:pos x="T58" y="T59"/>
                    </a:cxn>
                    <a:cxn ang="T138">
                      <a:pos x="T60" y="T61"/>
                    </a:cxn>
                    <a:cxn ang="T139">
                      <a:pos x="T62" y="T63"/>
                    </a:cxn>
                    <a:cxn ang="T140">
                      <a:pos x="T64" y="T65"/>
                    </a:cxn>
                    <a:cxn ang="T141">
                      <a:pos x="T66" y="T67"/>
                    </a:cxn>
                    <a:cxn ang="T142">
                      <a:pos x="T68" y="T69"/>
                    </a:cxn>
                    <a:cxn ang="T143">
                      <a:pos x="T70" y="T71"/>
                    </a:cxn>
                    <a:cxn ang="T144">
                      <a:pos x="T72" y="T73"/>
                    </a:cxn>
                    <a:cxn ang="T145">
                      <a:pos x="T74" y="T75"/>
                    </a:cxn>
                    <a:cxn ang="T146">
                      <a:pos x="T76" y="T77"/>
                    </a:cxn>
                    <a:cxn ang="T147">
                      <a:pos x="T78" y="T79"/>
                    </a:cxn>
                    <a:cxn ang="T148">
                      <a:pos x="T80" y="T81"/>
                    </a:cxn>
                    <a:cxn ang="T149">
                      <a:pos x="T82" y="T83"/>
                    </a:cxn>
                    <a:cxn ang="T150">
                      <a:pos x="T84" y="T85"/>
                    </a:cxn>
                    <a:cxn ang="T151">
                      <a:pos x="T86" y="T87"/>
                    </a:cxn>
                    <a:cxn ang="T152">
                      <a:pos x="T88" y="T89"/>
                    </a:cxn>
                    <a:cxn ang="T153">
                      <a:pos x="T90" y="T91"/>
                    </a:cxn>
                    <a:cxn ang="T154">
                      <a:pos x="T92" y="T93"/>
                    </a:cxn>
                    <a:cxn ang="T155">
                      <a:pos x="T94" y="T95"/>
                    </a:cxn>
                    <a:cxn ang="T156">
                      <a:pos x="T96" y="T97"/>
                    </a:cxn>
                    <a:cxn ang="T157">
                      <a:pos x="T98" y="T99"/>
                    </a:cxn>
                    <a:cxn ang="T158">
                      <a:pos x="T100" y="T101"/>
                    </a:cxn>
                    <a:cxn ang="T159">
                      <a:pos x="T102" y="T103"/>
                    </a:cxn>
                    <a:cxn ang="T160">
                      <a:pos x="T104" y="T105"/>
                    </a:cxn>
                    <a:cxn ang="T161">
                      <a:pos x="T106" y="T107"/>
                    </a:cxn>
                  </a:cxnLst>
                  <a:rect l="T162" t="T163" r="T164" b="T165"/>
                  <a:pathLst>
                    <a:path w="1139" h="778">
                      <a:moveTo>
                        <a:pt x="7" y="587"/>
                      </a:moveTo>
                      <a:lnTo>
                        <a:pt x="0" y="682"/>
                      </a:lnTo>
                      <a:lnTo>
                        <a:pt x="742" y="778"/>
                      </a:lnTo>
                      <a:lnTo>
                        <a:pt x="748" y="775"/>
                      </a:lnTo>
                      <a:lnTo>
                        <a:pt x="763" y="767"/>
                      </a:lnTo>
                      <a:lnTo>
                        <a:pt x="787" y="755"/>
                      </a:lnTo>
                      <a:lnTo>
                        <a:pt x="816" y="737"/>
                      </a:lnTo>
                      <a:lnTo>
                        <a:pt x="852" y="714"/>
                      </a:lnTo>
                      <a:lnTo>
                        <a:pt x="891" y="686"/>
                      </a:lnTo>
                      <a:lnTo>
                        <a:pt x="932" y="652"/>
                      </a:lnTo>
                      <a:lnTo>
                        <a:pt x="973" y="613"/>
                      </a:lnTo>
                      <a:lnTo>
                        <a:pt x="1013" y="570"/>
                      </a:lnTo>
                      <a:lnTo>
                        <a:pt x="1051" y="521"/>
                      </a:lnTo>
                      <a:lnTo>
                        <a:pt x="1083" y="466"/>
                      </a:lnTo>
                      <a:lnTo>
                        <a:pt x="1109" y="406"/>
                      </a:lnTo>
                      <a:lnTo>
                        <a:pt x="1129" y="342"/>
                      </a:lnTo>
                      <a:lnTo>
                        <a:pt x="1139" y="271"/>
                      </a:lnTo>
                      <a:lnTo>
                        <a:pt x="1138" y="196"/>
                      </a:lnTo>
                      <a:lnTo>
                        <a:pt x="1124" y="115"/>
                      </a:lnTo>
                      <a:lnTo>
                        <a:pt x="1122" y="110"/>
                      </a:lnTo>
                      <a:lnTo>
                        <a:pt x="1115" y="97"/>
                      </a:lnTo>
                      <a:lnTo>
                        <a:pt x="1102" y="80"/>
                      </a:lnTo>
                      <a:lnTo>
                        <a:pt x="1086" y="59"/>
                      </a:lnTo>
                      <a:lnTo>
                        <a:pt x="1066" y="39"/>
                      </a:lnTo>
                      <a:lnTo>
                        <a:pt x="1041" y="20"/>
                      </a:lnTo>
                      <a:lnTo>
                        <a:pt x="1011" y="7"/>
                      </a:lnTo>
                      <a:lnTo>
                        <a:pt x="978" y="0"/>
                      </a:lnTo>
                      <a:lnTo>
                        <a:pt x="982" y="12"/>
                      </a:lnTo>
                      <a:lnTo>
                        <a:pt x="994" y="46"/>
                      </a:lnTo>
                      <a:lnTo>
                        <a:pt x="1007" y="100"/>
                      </a:lnTo>
                      <a:lnTo>
                        <a:pt x="1019" y="169"/>
                      </a:lnTo>
                      <a:lnTo>
                        <a:pt x="1022" y="252"/>
                      </a:lnTo>
                      <a:lnTo>
                        <a:pt x="1013" y="344"/>
                      </a:lnTo>
                      <a:lnTo>
                        <a:pt x="987" y="444"/>
                      </a:lnTo>
                      <a:lnTo>
                        <a:pt x="940" y="549"/>
                      </a:lnTo>
                      <a:lnTo>
                        <a:pt x="939" y="550"/>
                      </a:lnTo>
                      <a:lnTo>
                        <a:pt x="934" y="553"/>
                      </a:lnTo>
                      <a:lnTo>
                        <a:pt x="927" y="559"/>
                      </a:lnTo>
                      <a:lnTo>
                        <a:pt x="917" y="567"/>
                      </a:lnTo>
                      <a:lnTo>
                        <a:pt x="904" y="575"/>
                      </a:lnTo>
                      <a:lnTo>
                        <a:pt x="890" y="585"/>
                      </a:lnTo>
                      <a:lnTo>
                        <a:pt x="871" y="594"/>
                      </a:lnTo>
                      <a:lnTo>
                        <a:pt x="851" y="603"/>
                      </a:lnTo>
                      <a:lnTo>
                        <a:pt x="828" y="611"/>
                      </a:lnTo>
                      <a:lnTo>
                        <a:pt x="802" y="619"/>
                      </a:lnTo>
                      <a:lnTo>
                        <a:pt x="773" y="625"/>
                      </a:lnTo>
                      <a:lnTo>
                        <a:pt x="741" y="629"/>
                      </a:lnTo>
                      <a:lnTo>
                        <a:pt x="708" y="630"/>
                      </a:lnTo>
                      <a:lnTo>
                        <a:pt x="671" y="629"/>
                      </a:lnTo>
                      <a:lnTo>
                        <a:pt x="631" y="626"/>
                      </a:lnTo>
                      <a:lnTo>
                        <a:pt x="590" y="618"/>
                      </a:lnTo>
                      <a:lnTo>
                        <a:pt x="590" y="720"/>
                      </a:lnTo>
                      <a:lnTo>
                        <a:pt x="26" y="663"/>
                      </a:lnTo>
                      <a:lnTo>
                        <a:pt x="7" y="587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281" name="Freeform 970"/>
                <p:cNvSpPr>
                  <a:spLocks/>
                </p:cNvSpPr>
                <p:nvPr/>
              </p:nvSpPr>
              <p:spPr bwMode="auto">
                <a:xfrm>
                  <a:off x="4862" y="1693"/>
                  <a:ext cx="119" cy="38"/>
                </a:xfrm>
                <a:custGeom>
                  <a:avLst/>
                  <a:gdLst>
                    <a:gd name="T0" fmla="*/ 0 w 837"/>
                    <a:gd name="T1" fmla="*/ 0 h 269"/>
                    <a:gd name="T2" fmla="*/ 0 w 837"/>
                    <a:gd name="T3" fmla="*/ 0 h 269"/>
                    <a:gd name="T4" fmla="*/ 0 w 837"/>
                    <a:gd name="T5" fmla="*/ 0 h 269"/>
                    <a:gd name="T6" fmla="*/ 0 w 837"/>
                    <a:gd name="T7" fmla="*/ 0 h 269"/>
                    <a:gd name="T8" fmla="*/ 0 w 837"/>
                    <a:gd name="T9" fmla="*/ 0 h 26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837"/>
                    <a:gd name="T16" fmla="*/ 0 h 269"/>
                    <a:gd name="T17" fmla="*/ 837 w 837"/>
                    <a:gd name="T18" fmla="*/ 269 h 26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837" h="269">
                      <a:moveTo>
                        <a:pt x="837" y="96"/>
                      </a:moveTo>
                      <a:lnTo>
                        <a:pt x="12" y="0"/>
                      </a:lnTo>
                      <a:lnTo>
                        <a:pt x="0" y="96"/>
                      </a:lnTo>
                      <a:lnTo>
                        <a:pt x="812" y="269"/>
                      </a:lnTo>
                      <a:lnTo>
                        <a:pt x="837" y="9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282" name="Freeform 971"/>
                <p:cNvSpPr>
                  <a:spLocks/>
                </p:cNvSpPr>
                <p:nvPr/>
              </p:nvSpPr>
              <p:spPr bwMode="auto">
                <a:xfrm>
                  <a:off x="4921" y="1705"/>
                  <a:ext cx="51" cy="18"/>
                </a:xfrm>
                <a:custGeom>
                  <a:avLst/>
                  <a:gdLst>
                    <a:gd name="T0" fmla="*/ 0 w 358"/>
                    <a:gd name="T1" fmla="*/ 0 h 122"/>
                    <a:gd name="T2" fmla="*/ 0 w 358"/>
                    <a:gd name="T3" fmla="*/ 0 h 122"/>
                    <a:gd name="T4" fmla="*/ 0 w 358"/>
                    <a:gd name="T5" fmla="*/ 0 h 122"/>
                    <a:gd name="T6" fmla="*/ 0 w 358"/>
                    <a:gd name="T7" fmla="*/ 0 h 122"/>
                    <a:gd name="T8" fmla="*/ 0 w 358"/>
                    <a:gd name="T9" fmla="*/ 0 h 12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58"/>
                    <a:gd name="T16" fmla="*/ 0 h 122"/>
                    <a:gd name="T17" fmla="*/ 358 w 358"/>
                    <a:gd name="T18" fmla="*/ 122 h 12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58" h="122">
                      <a:moveTo>
                        <a:pt x="358" y="53"/>
                      </a:moveTo>
                      <a:lnTo>
                        <a:pt x="5" y="0"/>
                      </a:lnTo>
                      <a:lnTo>
                        <a:pt x="0" y="51"/>
                      </a:lnTo>
                      <a:lnTo>
                        <a:pt x="348" y="122"/>
                      </a:lnTo>
                      <a:lnTo>
                        <a:pt x="358" y="53"/>
                      </a:lnTo>
                      <a:close/>
                    </a:path>
                  </a:pathLst>
                </a:custGeom>
                <a:solidFill>
                  <a:schemeClr val="folHlink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283" name="Freeform 972"/>
                <p:cNvSpPr>
                  <a:spLocks/>
                </p:cNvSpPr>
                <p:nvPr/>
              </p:nvSpPr>
              <p:spPr bwMode="auto">
                <a:xfrm>
                  <a:off x="4869" y="1696"/>
                  <a:ext cx="34" cy="13"/>
                </a:xfrm>
                <a:custGeom>
                  <a:avLst/>
                  <a:gdLst>
                    <a:gd name="T0" fmla="*/ 0 w 239"/>
                    <a:gd name="T1" fmla="*/ 0 h 91"/>
                    <a:gd name="T2" fmla="*/ 0 w 239"/>
                    <a:gd name="T3" fmla="*/ 0 h 91"/>
                    <a:gd name="T4" fmla="*/ 0 w 239"/>
                    <a:gd name="T5" fmla="*/ 0 h 91"/>
                    <a:gd name="T6" fmla="*/ 0 w 239"/>
                    <a:gd name="T7" fmla="*/ 0 h 91"/>
                    <a:gd name="T8" fmla="*/ 0 w 239"/>
                    <a:gd name="T9" fmla="*/ 0 h 9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39"/>
                    <a:gd name="T16" fmla="*/ 0 h 91"/>
                    <a:gd name="T17" fmla="*/ 239 w 239"/>
                    <a:gd name="T18" fmla="*/ 91 h 9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39" h="91">
                      <a:moveTo>
                        <a:pt x="239" y="42"/>
                      </a:moveTo>
                      <a:lnTo>
                        <a:pt x="0" y="0"/>
                      </a:lnTo>
                      <a:lnTo>
                        <a:pt x="2" y="44"/>
                      </a:lnTo>
                      <a:lnTo>
                        <a:pt x="231" y="91"/>
                      </a:lnTo>
                      <a:lnTo>
                        <a:pt x="239" y="42"/>
                      </a:lnTo>
                      <a:close/>
                    </a:path>
                  </a:pathLst>
                </a:custGeom>
                <a:solidFill>
                  <a:schemeClr val="folHlink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284" name="Freeform 973"/>
                <p:cNvSpPr>
                  <a:spLocks/>
                </p:cNvSpPr>
                <p:nvPr/>
              </p:nvSpPr>
              <p:spPr bwMode="auto">
                <a:xfrm>
                  <a:off x="4783" y="1709"/>
                  <a:ext cx="202" cy="67"/>
                </a:xfrm>
                <a:custGeom>
                  <a:avLst/>
                  <a:gdLst>
                    <a:gd name="T0" fmla="*/ 0 w 1409"/>
                    <a:gd name="T1" fmla="*/ 0 h 466"/>
                    <a:gd name="T2" fmla="*/ 0 w 1409"/>
                    <a:gd name="T3" fmla="*/ 0 h 466"/>
                    <a:gd name="T4" fmla="*/ 0 w 1409"/>
                    <a:gd name="T5" fmla="*/ 0 h 466"/>
                    <a:gd name="T6" fmla="*/ 0 w 1409"/>
                    <a:gd name="T7" fmla="*/ 0 h 466"/>
                    <a:gd name="T8" fmla="*/ 0 w 1409"/>
                    <a:gd name="T9" fmla="*/ 0 h 466"/>
                    <a:gd name="T10" fmla="*/ 0 w 1409"/>
                    <a:gd name="T11" fmla="*/ 0 h 466"/>
                    <a:gd name="T12" fmla="*/ 0 w 1409"/>
                    <a:gd name="T13" fmla="*/ 0 h 466"/>
                    <a:gd name="T14" fmla="*/ 0 w 1409"/>
                    <a:gd name="T15" fmla="*/ 0 h 466"/>
                    <a:gd name="T16" fmla="*/ 0 w 1409"/>
                    <a:gd name="T17" fmla="*/ 0 h 466"/>
                    <a:gd name="T18" fmla="*/ 0 w 1409"/>
                    <a:gd name="T19" fmla="*/ 0 h 466"/>
                    <a:gd name="T20" fmla="*/ 0 w 1409"/>
                    <a:gd name="T21" fmla="*/ 0 h 466"/>
                    <a:gd name="T22" fmla="*/ 0 w 1409"/>
                    <a:gd name="T23" fmla="*/ 0 h 466"/>
                    <a:gd name="T24" fmla="*/ 0 w 1409"/>
                    <a:gd name="T25" fmla="*/ 0 h 466"/>
                    <a:gd name="T26" fmla="*/ 0 w 1409"/>
                    <a:gd name="T27" fmla="*/ 0 h 466"/>
                    <a:gd name="T28" fmla="*/ 0 w 1409"/>
                    <a:gd name="T29" fmla="*/ 0 h 466"/>
                    <a:gd name="T30" fmla="*/ 0 w 1409"/>
                    <a:gd name="T31" fmla="*/ 0 h 466"/>
                    <a:gd name="T32" fmla="*/ 0 w 1409"/>
                    <a:gd name="T33" fmla="*/ 0 h 466"/>
                    <a:gd name="T34" fmla="*/ 0 w 1409"/>
                    <a:gd name="T35" fmla="*/ 0 h 466"/>
                    <a:gd name="T36" fmla="*/ 0 w 1409"/>
                    <a:gd name="T37" fmla="*/ 0 h 466"/>
                    <a:gd name="T38" fmla="*/ 0 w 1409"/>
                    <a:gd name="T39" fmla="*/ 0 h 466"/>
                    <a:gd name="T40" fmla="*/ 0 w 1409"/>
                    <a:gd name="T41" fmla="*/ 0 h 466"/>
                    <a:gd name="T42" fmla="*/ 0 w 1409"/>
                    <a:gd name="T43" fmla="*/ 0 h 466"/>
                    <a:gd name="T44" fmla="*/ 0 w 1409"/>
                    <a:gd name="T45" fmla="*/ 0 h 466"/>
                    <a:gd name="T46" fmla="*/ 0 w 1409"/>
                    <a:gd name="T47" fmla="*/ 0 h 466"/>
                    <a:gd name="T48" fmla="*/ 0 w 1409"/>
                    <a:gd name="T49" fmla="*/ 0 h 466"/>
                    <a:gd name="T50" fmla="*/ 0 w 1409"/>
                    <a:gd name="T51" fmla="*/ 0 h 466"/>
                    <a:gd name="T52" fmla="*/ 0 w 1409"/>
                    <a:gd name="T53" fmla="*/ 0 h 466"/>
                    <a:gd name="T54" fmla="*/ 0 w 1409"/>
                    <a:gd name="T55" fmla="*/ 0 h 466"/>
                    <a:gd name="T56" fmla="*/ 0 w 1409"/>
                    <a:gd name="T57" fmla="*/ 0 h 466"/>
                    <a:gd name="T58" fmla="*/ 0 w 1409"/>
                    <a:gd name="T59" fmla="*/ 0 h 466"/>
                    <a:gd name="T60" fmla="*/ 0 w 1409"/>
                    <a:gd name="T61" fmla="*/ 0 h 466"/>
                    <a:gd name="T62" fmla="*/ 0 w 1409"/>
                    <a:gd name="T63" fmla="*/ 0 h 466"/>
                    <a:gd name="T64" fmla="*/ 0 w 1409"/>
                    <a:gd name="T65" fmla="*/ 0 h 466"/>
                    <a:gd name="T66" fmla="*/ 0 w 1409"/>
                    <a:gd name="T67" fmla="*/ 0 h 466"/>
                    <a:gd name="T68" fmla="*/ 0 w 1409"/>
                    <a:gd name="T69" fmla="*/ 0 h 46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1409"/>
                    <a:gd name="T106" fmla="*/ 0 h 466"/>
                    <a:gd name="T107" fmla="*/ 1409 w 1409"/>
                    <a:gd name="T108" fmla="*/ 466 h 466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1409" h="466">
                      <a:moveTo>
                        <a:pt x="0" y="140"/>
                      </a:moveTo>
                      <a:lnTo>
                        <a:pt x="4" y="140"/>
                      </a:lnTo>
                      <a:lnTo>
                        <a:pt x="12" y="138"/>
                      </a:lnTo>
                      <a:lnTo>
                        <a:pt x="27" y="135"/>
                      </a:lnTo>
                      <a:lnTo>
                        <a:pt x="45" y="132"/>
                      </a:lnTo>
                      <a:lnTo>
                        <a:pt x="67" y="128"/>
                      </a:lnTo>
                      <a:lnTo>
                        <a:pt x="92" y="123"/>
                      </a:lnTo>
                      <a:lnTo>
                        <a:pt x="120" y="116"/>
                      </a:lnTo>
                      <a:lnTo>
                        <a:pt x="150" y="108"/>
                      </a:lnTo>
                      <a:lnTo>
                        <a:pt x="181" y="100"/>
                      </a:lnTo>
                      <a:lnTo>
                        <a:pt x="212" y="89"/>
                      </a:lnTo>
                      <a:lnTo>
                        <a:pt x="243" y="78"/>
                      </a:lnTo>
                      <a:lnTo>
                        <a:pt x="273" y="65"/>
                      </a:lnTo>
                      <a:lnTo>
                        <a:pt x="303" y="50"/>
                      </a:lnTo>
                      <a:lnTo>
                        <a:pt x="330" y="35"/>
                      </a:lnTo>
                      <a:lnTo>
                        <a:pt x="355" y="18"/>
                      </a:lnTo>
                      <a:lnTo>
                        <a:pt x="375" y="0"/>
                      </a:lnTo>
                      <a:lnTo>
                        <a:pt x="1409" y="236"/>
                      </a:lnTo>
                      <a:lnTo>
                        <a:pt x="1407" y="239"/>
                      </a:lnTo>
                      <a:lnTo>
                        <a:pt x="1401" y="245"/>
                      </a:lnTo>
                      <a:lnTo>
                        <a:pt x="1392" y="254"/>
                      </a:lnTo>
                      <a:lnTo>
                        <a:pt x="1379" y="265"/>
                      </a:lnTo>
                      <a:lnTo>
                        <a:pt x="1363" y="279"/>
                      </a:lnTo>
                      <a:lnTo>
                        <a:pt x="1345" y="295"/>
                      </a:lnTo>
                      <a:lnTo>
                        <a:pt x="1325" y="313"/>
                      </a:lnTo>
                      <a:lnTo>
                        <a:pt x="1303" y="332"/>
                      </a:lnTo>
                      <a:lnTo>
                        <a:pt x="1279" y="351"/>
                      </a:lnTo>
                      <a:lnTo>
                        <a:pt x="1253" y="371"/>
                      </a:lnTo>
                      <a:lnTo>
                        <a:pt x="1227" y="390"/>
                      </a:lnTo>
                      <a:lnTo>
                        <a:pt x="1200" y="409"/>
                      </a:lnTo>
                      <a:lnTo>
                        <a:pt x="1172" y="426"/>
                      </a:lnTo>
                      <a:lnTo>
                        <a:pt x="1145" y="441"/>
                      </a:lnTo>
                      <a:lnTo>
                        <a:pt x="1117" y="455"/>
                      </a:lnTo>
                      <a:lnTo>
                        <a:pt x="1091" y="466"/>
                      </a:lnTo>
                      <a:lnTo>
                        <a:pt x="0" y="140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285" name="Freeform 974"/>
                <p:cNvSpPr>
                  <a:spLocks/>
                </p:cNvSpPr>
                <p:nvPr/>
              </p:nvSpPr>
              <p:spPr bwMode="auto">
                <a:xfrm>
                  <a:off x="4984" y="1702"/>
                  <a:ext cx="72" cy="32"/>
                </a:xfrm>
                <a:custGeom>
                  <a:avLst/>
                  <a:gdLst>
                    <a:gd name="T0" fmla="*/ 0 w 502"/>
                    <a:gd name="T1" fmla="*/ 0 h 223"/>
                    <a:gd name="T2" fmla="*/ 0 w 502"/>
                    <a:gd name="T3" fmla="*/ 0 h 223"/>
                    <a:gd name="T4" fmla="*/ 0 w 502"/>
                    <a:gd name="T5" fmla="*/ 0 h 223"/>
                    <a:gd name="T6" fmla="*/ 0 w 502"/>
                    <a:gd name="T7" fmla="*/ 0 h 223"/>
                    <a:gd name="T8" fmla="*/ 0 w 502"/>
                    <a:gd name="T9" fmla="*/ 0 h 223"/>
                    <a:gd name="T10" fmla="*/ 0 w 502"/>
                    <a:gd name="T11" fmla="*/ 0 h 2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502"/>
                    <a:gd name="T19" fmla="*/ 0 h 223"/>
                    <a:gd name="T20" fmla="*/ 502 w 502"/>
                    <a:gd name="T21" fmla="*/ 223 h 2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502" h="223">
                      <a:moveTo>
                        <a:pt x="51" y="223"/>
                      </a:moveTo>
                      <a:lnTo>
                        <a:pt x="502" y="90"/>
                      </a:lnTo>
                      <a:lnTo>
                        <a:pt x="229" y="0"/>
                      </a:lnTo>
                      <a:lnTo>
                        <a:pt x="6" y="26"/>
                      </a:lnTo>
                      <a:lnTo>
                        <a:pt x="0" y="211"/>
                      </a:lnTo>
                      <a:lnTo>
                        <a:pt x="51" y="223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286" name="Freeform 975"/>
                <p:cNvSpPr>
                  <a:spLocks/>
                </p:cNvSpPr>
                <p:nvPr/>
              </p:nvSpPr>
              <p:spPr bwMode="auto">
                <a:xfrm>
                  <a:off x="4799" y="1565"/>
                  <a:ext cx="38" cy="152"/>
                </a:xfrm>
                <a:custGeom>
                  <a:avLst/>
                  <a:gdLst>
                    <a:gd name="T0" fmla="*/ 0 w 267"/>
                    <a:gd name="T1" fmla="*/ 0 h 1064"/>
                    <a:gd name="T2" fmla="*/ 0 w 267"/>
                    <a:gd name="T3" fmla="*/ 0 h 1064"/>
                    <a:gd name="T4" fmla="*/ 0 w 267"/>
                    <a:gd name="T5" fmla="*/ 0 h 1064"/>
                    <a:gd name="T6" fmla="*/ 0 w 267"/>
                    <a:gd name="T7" fmla="*/ 0 h 1064"/>
                    <a:gd name="T8" fmla="*/ 0 w 267"/>
                    <a:gd name="T9" fmla="*/ 0 h 1064"/>
                    <a:gd name="T10" fmla="*/ 0 w 267"/>
                    <a:gd name="T11" fmla="*/ 0 h 1064"/>
                    <a:gd name="T12" fmla="*/ 0 w 267"/>
                    <a:gd name="T13" fmla="*/ 0 h 1064"/>
                    <a:gd name="T14" fmla="*/ 0 w 267"/>
                    <a:gd name="T15" fmla="*/ 0 h 1064"/>
                    <a:gd name="T16" fmla="*/ 0 w 267"/>
                    <a:gd name="T17" fmla="*/ 0 h 1064"/>
                    <a:gd name="T18" fmla="*/ 0 w 267"/>
                    <a:gd name="T19" fmla="*/ 0 h 1064"/>
                    <a:gd name="T20" fmla="*/ 0 w 267"/>
                    <a:gd name="T21" fmla="*/ 0 h 1064"/>
                    <a:gd name="T22" fmla="*/ 0 w 267"/>
                    <a:gd name="T23" fmla="*/ 0 h 1064"/>
                    <a:gd name="T24" fmla="*/ 0 w 267"/>
                    <a:gd name="T25" fmla="*/ 0 h 1064"/>
                    <a:gd name="T26" fmla="*/ 0 w 267"/>
                    <a:gd name="T27" fmla="*/ 0 h 1064"/>
                    <a:gd name="T28" fmla="*/ 0 w 267"/>
                    <a:gd name="T29" fmla="*/ 0 h 1064"/>
                    <a:gd name="T30" fmla="*/ 0 w 267"/>
                    <a:gd name="T31" fmla="*/ 0 h 1064"/>
                    <a:gd name="T32" fmla="*/ 0 w 267"/>
                    <a:gd name="T33" fmla="*/ 0 h 1064"/>
                    <a:gd name="T34" fmla="*/ 0 w 267"/>
                    <a:gd name="T35" fmla="*/ 0 h 1064"/>
                    <a:gd name="T36" fmla="*/ 0 w 267"/>
                    <a:gd name="T37" fmla="*/ 0 h 1064"/>
                    <a:gd name="T38" fmla="*/ 0 w 267"/>
                    <a:gd name="T39" fmla="*/ 0 h 1064"/>
                    <a:gd name="T40" fmla="*/ 0 w 267"/>
                    <a:gd name="T41" fmla="*/ 0 h 1064"/>
                    <a:gd name="T42" fmla="*/ 0 w 267"/>
                    <a:gd name="T43" fmla="*/ 0 h 1064"/>
                    <a:gd name="T44" fmla="*/ 0 w 267"/>
                    <a:gd name="T45" fmla="*/ 0 h 1064"/>
                    <a:gd name="T46" fmla="*/ 0 w 267"/>
                    <a:gd name="T47" fmla="*/ 0 h 1064"/>
                    <a:gd name="T48" fmla="*/ 0 w 267"/>
                    <a:gd name="T49" fmla="*/ 0 h 1064"/>
                    <a:gd name="T50" fmla="*/ 0 w 267"/>
                    <a:gd name="T51" fmla="*/ 0 h 1064"/>
                    <a:gd name="T52" fmla="*/ 0 w 267"/>
                    <a:gd name="T53" fmla="*/ 0 h 1064"/>
                    <a:gd name="T54" fmla="*/ 0 w 267"/>
                    <a:gd name="T55" fmla="*/ 0 h 1064"/>
                    <a:gd name="T56" fmla="*/ 0 w 267"/>
                    <a:gd name="T57" fmla="*/ 0 h 1064"/>
                    <a:gd name="T58" fmla="*/ 0 w 267"/>
                    <a:gd name="T59" fmla="*/ 0 h 1064"/>
                    <a:gd name="T60" fmla="*/ 0 w 267"/>
                    <a:gd name="T61" fmla="*/ 0 h 1064"/>
                    <a:gd name="T62" fmla="*/ 0 w 267"/>
                    <a:gd name="T63" fmla="*/ 0 h 1064"/>
                    <a:gd name="T64" fmla="*/ 0 w 267"/>
                    <a:gd name="T65" fmla="*/ 0 h 1064"/>
                    <a:gd name="T66" fmla="*/ 0 w 267"/>
                    <a:gd name="T67" fmla="*/ 0 h 1064"/>
                    <a:gd name="T68" fmla="*/ 0 w 267"/>
                    <a:gd name="T69" fmla="*/ 0 h 1064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267"/>
                    <a:gd name="T106" fmla="*/ 0 h 1064"/>
                    <a:gd name="T107" fmla="*/ 267 w 267"/>
                    <a:gd name="T108" fmla="*/ 1064 h 1064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267" h="1064">
                      <a:moveTo>
                        <a:pt x="267" y="26"/>
                      </a:moveTo>
                      <a:lnTo>
                        <a:pt x="266" y="24"/>
                      </a:lnTo>
                      <a:lnTo>
                        <a:pt x="262" y="22"/>
                      </a:lnTo>
                      <a:lnTo>
                        <a:pt x="254" y="20"/>
                      </a:lnTo>
                      <a:lnTo>
                        <a:pt x="244" y="16"/>
                      </a:lnTo>
                      <a:lnTo>
                        <a:pt x="232" y="12"/>
                      </a:lnTo>
                      <a:lnTo>
                        <a:pt x="218" y="8"/>
                      </a:lnTo>
                      <a:lnTo>
                        <a:pt x="202" y="5"/>
                      </a:lnTo>
                      <a:lnTo>
                        <a:pt x="184" y="1"/>
                      </a:lnTo>
                      <a:lnTo>
                        <a:pt x="164" y="0"/>
                      </a:lnTo>
                      <a:lnTo>
                        <a:pt x="143" y="0"/>
                      </a:lnTo>
                      <a:lnTo>
                        <a:pt x="121" y="3"/>
                      </a:lnTo>
                      <a:lnTo>
                        <a:pt x="98" y="6"/>
                      </a:lnTo>
                      <a:lnTo>
                        <a:pt x="74" y="13"/>
                      </a:lnTo>
                      <a:lnTo>
                        <a:pt x="50" y="22"/>
                      </a:lnTo>
                      <a:lnTo>
                        <a:pt x="25" y="35"/>
                      </a:lnTo>
                      <a:lnTo>
                        <a:pt x="0" y="51"/>
                      </a:lnTo>
                      <a:lnTo>
                        <a:pt x="0" y="1064"/>
                      </a:lnTo>
                      <a:lnTo>
                        <a:pt x="1" y="1064"/>
                      </a:lnTo>
                      <a:lnTo>
                        <a:pt x="7" y="1064"/>
                      </a:lnTo>
                      <a:lnTo>
                        <a:pt x="15" y="1063"/>
                      </a:lnTo>
                      <a:lnTo>
                        <a:pt x="25" y="1062"/>
                      </a:lnTo>
                      <a:lnTo>
                        <a:pt x="37" y="1060"/>
                      </a:lnTo>
                      <a:lnTo>
                        <a:pt x="52" y="1057"/>
                      </a:lnTo>
                      <a:lnTo>
                        <a:pt x="69" y="1054"/>
                      </a:lnTo>
                      <a:lnTo>
                        <a:pt x="88" y="1049"/>
                      </a:lnTo>
                      <a:lnTo>
                        <a:pt x="108" y="1044"/>
                      </a:lnTo>
                      <a:lnTo>
                        <a:pt x="129" y="1037"/>
                      </a:lnTo>
                      <a:lnTo>
                        <a:pt x="152" y="1029"/>
                      </a:lnTo>
                      <a:lnTo>
                        <a:pt x="175" y="1018"/>
                      </a:lnTo>
                      <a:lnTo>
                        <a:pt x="198" y="1007"/>
                      </a:lnTo>
                      <a:lnTo>
                        <a:pt x="222" y="994"/>
                      </a:lnTo>
                      <a:lnTo>
                        <a:pt x="244" y="979"/>
                      </a:lnTo>
                      <a:lnTo>
                        <a:pt x="267" y="962"/>
                      </a:lnTo>
                      <a:lnTo>
                        <a:pt x="267" y="2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287" name="Freeform 976"/>
                <p:cNvSpPr>
                  <a:spLocks/>
                </p:cNvSpPr>
                <p:nvPr/>
              </p:nvSpPr>
              <p:spPr bwMode="auto">
                <a:xfrm>
                  <a:off x="4800" y="1567"/>
                  <a:ext cx="33" cy="128"/>
                </a:xfrm>
                <a:custGeom>
                  <a:avLst/>
                  <a:gdLst>
                    <a:gd name="T0" fmla="*/ 0 w 228"/>
                    <a:gd name="T1" fmla="*/ 0 h 898"/>
                    <a:gd name="T2" fmla="*/ 0 w 228"/>
                    <a:gd name="T3" fmla="*/ 0 h 898"/>
                    <a:gd name="T4" fmla="*/ 0 w 228"/>
                    <a:gd name="T5" fmla="*/ 0 h 898"/>
                    <a:gd name="T6" fmla="*/ 0 w 228"/>
                    <a:gd name="T7" fmla="*/ 0 h 898"/>
                    <a:gd name="T8" fmla="*/ 0 w 228"/>
                    <a:gd name="T9" fmla="*/ 0 h 898"/>
                    <a:gd name="T10" fmla="*/ 0 w 228"/>
                    <a:gd name="T11" fmla="*/ 0 h 898"/>
                    <a:gd name="T12" fmla="*/ 0 w 228"/>
                    <a:gd name="T13" fmla="*/ 0 h 898"/>
                    <a:gd name="T14" fmla="*/ 0 w 228"/>
                    <a:gd name="T15" fmla="*/ 0 h 898"/>
                    <a:gd name="T16" fmla="*/ 0 w 228"/>
                    <a:gd name="T17" fmla="*/ 0 h 898"/>
                    <a:gd name="T18" fmla="*/ 0 w 228"/>
                    <a:gd name="T19" fmla="*/ 0 h 898"/>
                    <a:gd name="T20" fmla="*/ 0 w 228"/>
                    <a:gd name="T21" fmla="*/ 0 h 898"/>
                    <a:gd name="T22" fmla="*/ 0 w 228"/>
                    <a:gd name="T23" fmla="*/ 0 h 898"/>
                    <a:gd name="T24" fmla="*/ 0 w 228"/>
                    <a:gd name="T25" fmla="*/ 0 h 898"/>
                    <a:gd name="T26" fmla="*/ 0 w 228"/>
                    <a:gd name="T27" fmla="*/ 0 h 898"/>
                    <a:gd name="T28" fmla="*/ 0 w 228"/>
                    <a:gd name="T29" fmla="*/ 0 h 898"/>
                    <a:gd name="T30" fmla="*/ 0 w 228"/>
                    <a:gd name="T31" fmla="*/ 0 h 898"/>
                    <a:gd name="T32" fmla="*/ 0 w 228"/>
                    <a:gd name="T33" fmla="*/ 0 h 898"/>
                    <a:gd name="T34" fmla="*/ 0 w 228"/>
                    <a:gd name="T35" fmla="*/ 0 h 898"/>
                    <a:gd name="T36" fmla="*/ 0 w 228"/>
                    <a:gd name="T37" fmla="*/ 0 h 898"/>
                    <a:gd name="T38" fmla="*/ 0 w 228"/>
                    <a:gd name="T39" fmla="*/ 0 h 898"/>
                    <a:gd name="T40" fmla="*/ 0 w 228"/>
                    <a:gd name="T41" fmla="*/ 0 h 898"/>
                    <a:gd name="T42" fmla="*/ 0 w 228"/>
                    <a:gd name="T43" fmla="*/ 0 h 898"/>
                    <a:gd name="T44" fmla="*/ 0 w 228"/>
                    <a:gd name="T45" fmla="*/ 0 h 898"/>
                    <a:gd name="T46" fmla="*/ 0 w 228"/>
                    <a:gd name="T47" fmla="*/ 0 h 898"/>
                    <a:gd name="T48" fmla="*/ 0 w 228"/>
                    <a:gd name="T49" fmla="*/ 0 h 898"/>
                    <a:gd name="T50" fmla="*/ 0 w 228"/>
                    <a:gd name="T51" fmla="*/ 0 h 898"/>
                    <a:gd name="T52" fmla="*/ 0 w 228"/>
                    <a:gd name="T53" fmla="*/ 0 h 898"/>
                    <a:gd name="T54" fmla="*/ 0 w 228"/>
                    <a:gd name="T55" fmla="*/ 0 h 898"/>
                    <a:gd name="T56" fmla="*/ 0 w 228"/>
                    <a:gd name="T57" fmla="*/ 0 h 898"/>
                    <a:gd name="T58" fmla="*/ 0 w 228"/>
                    <a:gd name="T59" fmla="*/ 0 h 898"/>
                    <a:gd name="T60" fmla="*/ 0 w 228"/>
                    <a:gd name="T61" fmla="*/ 0 h 898"/>
                    <a:gd name="T62" fmla="*/ 0 w 228"/>
                    <a:gd name="T63" fmla="*/ 0 h 898"/>
                    <a:gd name="T64" fmla="*/ 0 w 228"/>
                    <a:gd name="T65" fmla="*/ 0 h 898"/>
                    <a:gd name="T66" fmla="*/ 0 w 228"/>
                    <a:gd name="T67" fmla="*/ 0 h 898"/>
                    <a:gd name="T68" fmla="*/ 0 w 228"/>
                    <a:gd name="T69" fmla="*/ 0 h 898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228"/>
                    <a:gd name="T106" fmla="*/ 0 h 898"/>
                    <a:gd name="T107" fmla="*/ 228 w 228"/>
                    <a:gd name="T108" fmla="*/ 898 h 898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228" h="898">
                      <a:moveTo>
                        <a:pt x="228" y="21"/>
                      </a:moveTo>
                      <a:lnTo>
                        <a:pt x="227" y="20"/>
                      </a:lnTo>
                      <a:lnTo>
                        <a:pt x="224" y="19"/>
                      </a:lnTo>
                      <a:lnTo>
                        <a:pt x="217" y="17"/>
                      </a:lnTo>
                      <a:lnTo>
                        <a:pt x="209" y="13"/>
                      </a:lnTo>
                      <a:lnTo>
                        <a:pt x="199" y="10"/>
                      </a:lnTo>
                      <a:lnTo>
                        <a:pt x="186" y="6"/>
                      </a:lnTo>
                      <a:lnTo>
                        <a:pt x="172" y="4"/>
                      </a:lnTo>
                      <a:lnTo>
                        <a:pt x="157" y="2"/>
                      </a:lnTo>
                      <a:lnTo>
                        <a:pt x="140" y="0"/>
                      </a:lnTo>
                      <a:lnTo>
                        <a:pt x="122" y="0"/>
                      </a:lnTo>
                      <a:lnTo>
                        <a:pt x="104" y="2"/>
                      </a:lnTo>
                      <a:lnTo>
                        <a:pt x="83" y="5"/>
                      </a:lnTo>
                      <a:lnTo>
                        <a:pt x="64" y="11"/>
                      </a:lnTo>
                      <a:lnTo>
                        <a:pt x="42" y="19"/>
                      </a:lnTo>
                      <a:lnTo>
                        <a:pt x="21" y="29"/>
                      </a:lnTo>
                      <a:lnTo>
                        <a:pt x="0" y="43"/>
                      </a:lnTo>
                      <a:lnTo>
                        <a:pt x="0" y="898"/>
                      </a:lnTo>
                      <a:lnTo>
                        <a:pt x="1" y="898"/>
                      </a:lnTo>
                      <a:lnTo>
                        <a:pt x="5" y="898"/>
                      </a:lnTo>
                      <a:lnTo>
                        <a:pt x="12" y="897"/>
                      </a:lnTo>
                      <a:lnTo>
                        <a:pt x="21" y="896"/>
                      </a:lnTo>
                      <a:lnTo>
                        <a:pt x="32" y="894"/>
                      </a:lnTo>
                      <a:lnTo>
                        <a:pt x="45" y="892"/>
                      </a:lnTo>
                      <a:lnTo>
                        <a:pt x="59" y="889"/>
                      </a:lnTo>
                      <a:lnTo>
                        <a:pt x="75" y="884"/>
                      </a:lnTo>
                      <a:lnTo>
                        <a:pt x="92" y="879"/>
                      </a:lnTo>
                      <a:lnTo>
                        <a:pt x="111" y="874"/>
                      </a:lnTo>
                      <a:lnTo>
                        <a:pt x="130" y="867"/>
                      </a:lnTo>
                      <a:lnTo>
                        <a:pt x="149" y="858"/>
                      </a:lnTo>
                      <a:lnTo>
                        <a:pt x="169" y="848"/>
                      </a:lnTo>
                      <a:lnTo>
                        <a:pt x="190" y="837"/>
                      </a:lnTo>
                      <a:lnTo>
                        <a:pt x="209" y="824"/>
                      </a:lnTo>
                      <a:lnTo>
                        <a:pt x="228" y="809"/>
                      </a:lnTo>
                      <a:lnTo>
                        <a:pt x="228" y="21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288" name="Freeform 977"/>
                <p:cNvSpPr>
                  <a:spLocks/>
                </p:cNvSpPr>
                <p:nvPr/>
              </p:nvSpPr>
              <p:spPr bwMode="auto">
                <a:xfrm>
                  <a:off x="4801" y="1568"/>
                  <a:ext cx="27" cy="104"/>
                </a:xfrm>
                <a:custGeom>
                  <a:avLst/>
                  <a:gdLst>
                    <a:gd name="T0" fmla="*/ 0 w 192"/>
                    <a:gd name="T1" fmla="*/ 0 h 729"/>
                    <a:gd name="T2" fmla="*/ 0 w 192"/>
                    <a:gd name="T3" fmla="*/ 0 h 729"/>
                    <a:gd name="T4" fmla="*/ 0 w 192"/>
                    <a:gd name="T5" fmla="*/ 0 h 729"/>
                    <a:gd name="T6" fmla="*/ 0 w 192"/>
                    <a:gd name="T7" fmla="*/ 0 h 729"/>
                    <a:gd name="T8" fmla="*/ 0 w 192"/>
                    <a:gd name="T9" fmla="*/ 0 h 729"/>
                    <a:gd name="T10" fmla="*/ 0 w 192"/>
                    <a:gd name="T11" fmla="*/ 0 h 729"/>
                    <a:gd name="T12" fmla="*/ 0 w 192"/>
                    <a:gd name="T13" fmla="*/ 0 h 729"/>
                    <a:gd name="T14" fmla="*/ 0 w 192"/>
                    <a:gd name="T15" fmla="*/ 0 h 729"/>
                    <a:gd name="T16" fmla="*/ 0 w 192"/>
                    <a:gd name="T17" fmla="*/ 0 h 729"/>
                    <a:gd name="T18" fmla="*/ 0 w 192"/>
                    <a:gd name="T19" fmla="*/ 0 h 729"/>
                    <a:gd name="T20" fmla="*/ 0 w 192"/>
                    <a:gd name="T21" fmla="*/ 0 h 729"/>
                    <a:gd name="T22" fmla="*/ 0 w 192"/>
                    <a:gd name="T23" fmla="*/ 0 h 729"/>
                    <a:gd name="T24" fmla="*/ 0 w 192"/>
                    <a:gd name="T25" fmla="*/ 0 h 729"/>
                    <a:gd name="T26" fmla="*/ 0 w 192"/>
                    <a:gd name="T27" fmla="*/ 0 h 729"/>
                    <a:gd name="T28" fmla="*/ 0 w 192"/>
                    <a:gd name="T29" fmla="*/ 0 h 729"/>
                    <a:gd name="T30" fmla="*/ 0 w 192"/>
                    <a:gd name="T31" fmla="*/ 0 h 729"/>
                    <a:gd name="T32" fmla="*/ 0 w 192"/>
                    <a:gd name="T33" fmla="*/ 0 h 729"/>
                    <a:gd name="T34" fmla="*/ 0 w 192"/>
                    <a:gd name="T35" fmla="*/ 0 h 729"/>
                    <a:gd name="T36" fmla="*/ 0 w 192"/>
                    <a:gd name="T37" fmla="*/ 0 h 729"/>
                    <a:gd name="T38" fmla="*/ 0 w 192"/>
                    <a:gd name="T39" fmla="*/ 0 h 729"/>
                    <a:gd name="T40" fmla="*/ 0 w 192"/>
                    <a:gd name="T41" fmla="*/ 0 h 729"/>
                    <a:gd name="T42" fmla="*/ 0 w 192"/>
                    <a:gd name="T43" fmla="*/ 0 h 729"/>
                    <a:gd name="T44" fmla="*/ 0 w 192"/>
                    <a:gd name="T45" fmla="*/ 0 h 729"/>
                    <a:gd name="T46" fmla="*/ 0 w 192"/>
                    <a:gd name="T47" fmla="*/ 0 h 729"/>
                    <a:gd name="T48" fmla="*/ 0 w 192"/>
                    <a:gd name="T49" fmla="*/ 0 h 729"/>
                    <a:gd name="T50" fmla="*/ 0 w 192"/>
                    <a:gd name="T51" fmla="*/ 0 h 729"/>
                    <a:gd name="T52" fmla="*/ 0 w 192"/>
                    <a:gd name="T53" fmla="*/ 0 h 729"/>
                    <a:gd name="T54" fmla="*/ 0 w 192"/>
                    <a:gd name="T55" fmla="*/ 0 h 729"/>
                    <a:gd name="T56" fmla="*/ 0 w 192"/>
                    <a:gd name="T57" fmla="*/ 0 h 729"/>
                    <a:gd name="T58" fmla="*/ 0 w 192"/>
                    <a:gd name="T59" fmla="*/ 0 h 729"/>
                    <a:gd name="T60" fmla="*/ 0 w 192"/>
                    <a:gd name="T61" fmla="*/ 0 h 729"/>
                    <a:gd name="T62" fmla="*/ 0 w 192"/>
                    <a:gd name="T63" fmla="*/ 0 h 729"/>
                    <a:gd name="T64" fmla="*/ 0 w 192"/>
                    <a:gd name="T65" fmla="*/ 0 h 729"/>
                    <a:gd name="T66" fmla="*/ 0 w 192"/>
                    <a:gd name="T67" fmla="*/ 0 h 729"/>
                    <a:gd name="T68" fmla="*/ 0 w 192"/>
                    <a:gd name="T69" fmla="*/ 0 h 729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192"/>
                    <a:gd name="T106" fmla="*/ 0 h 729"/>
                    <a:gd name="T107" fmla="*/ 192 w 192"/>
                    <a:gd name="T108" fmla="*/ 729 h 729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192" h="729">
                      <a:moveTo>
                        <a:pt x="192" y="17"/>
                      </a:moveTo>
                      <a:lnTo>
                        <a:pt x="191" y="17"/>
                      </a:lnTo>
                      <a:lnTo>
                        <a:pt x="187" y="15"/>
                      </a:lnTo>
                      <a:lnTo>
                        <a:pt x="183" y="12"/>
                      </a:lnTo>
                      <a:lnTo>
                        <a:pt x="176" y="10"/>
                      </a:lnTo>
                      <a:lnTo>
                        <a:pt x="167" y="8"/>
                      </a:lnTo>
                      <a:lnTo>
                        <a:pt x="156" y="4"/>
                      </a:lnTo>
                      <a:lnTo>
                        <a:pt x="145" y="2"/>
                      </a:lnTo>
                      <a:lnTo>
                        <a:pt x="132" y="0"/>
                      </a:lnTo>
                      <a:lnTo>
                        <a:pt x="117" y="0"/>
                      </a:lnTo>
                      <a:lnTo>
                        <a:pt x="102" y="0"/>
                      </a:lnTo>
                      <a:lnTo>
                        <a:pt x="86" y="1"/>
                      </a:lnTo>
                      <a:lnTo>
                        <a:pt x="70" y="3"/>
                      </a:lnTo>
                      <a:lnTo>
                        <a:pt x="53" y="8"/>
                      </a:lnTo>
                      <a:lnTo>
                        <a:pt x="35" y="15"/>
                      </a:lnTo>
                      <a:lnTo>
                        <a:pt x="18" y="24"/>
                      </a:lnTo>
                      <a:lnTo>
                        <a:pt x="0" y="35"/>
                      </a:lnTo>
                      <a:lnTo>
                        <a:pt x="0" y="729"/>
                      </a:lnTo>
                      <a:lnTo>
                        <a:pt x="1" y="729"/>
                      </a:lnTo>
                      <a:lnTo>
                        <a:pt x="4" y="729"/>
                      </a:lnTo>
                      <a:lnTo>
                        <a:pt x="10" y="728"/>
                      </a:lnTo>
                      <a:lnTo>
                        <a:pt x="18" y="727"/>
                      </a:lnTo>
                      <a:lnTo>
                        <a:pt x="27" y="726"/>
                      </a:lnTo>
                      <a:lnTo>
                        <a:pt x="37" y="725"/>
                      </a:lnTo>
                      <a:lnTo>
                        <a:pt x="50" y="721"/>
                      </a:lnTo>
                      <a:lnTo>
                        <a:pt x="64" y="719"/>
                      </a:lnTo>
                      <a:lnTo>
                        <a:pt x="77" y="714"/>
                      </a:lnTo>
                      <a:lnTo>
                        <a:pt x="92" y="710"/>
                      </a:lnTo>
                      <a:lnTo>
                        <a:pt x="108" y="704"/>
                      </a:lnTo>
                      <a:lnTo>
                        <a:pt x="125" y="697"/>
                      </a:lnTo>
                      <a:lnTo>
                        <a:pt x="141" y="689"/>
                      </a:lnTo>
                      <a:lnTo>
                        <a:pt x="159" y="680"/>
                      </a:lnTo>
                      <a:lnTo>
                        <a:pt x="176" y="668"/>
                      </a:lnTo>
                      <a:lnTo>
                        <a:pt x="192" y="657"/>
                      </a:lnTo>
                      <a:lnTo>
                        <a:pt x="192" y="17"/>
                      </a:lnTo>
                      <a:close/>
                    </a:path>
                  </a:pathLst>
                </a:custGeom>
                <a:solidFill>
                  <a:srgbClr val="DDDD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289" name="Freeform 978"/>
                <p:cNvSpPr>
                  <a:spLocks/>
                </p:cNvSpPr>
                <p:nvPr/>
              </p:nvSpPr>
              <p:spPr bwMode="auto">
                <a:xfrm>
                  <a:off x="4802" y="1569"/>
                  <a:ext cx="22" cy="81"/>
                </a:xfrm>
                <a:custGeom>
                  <a:avLst/>
                  <a:gdLst>
                    <a:gd name="T0" fmla="*/ 0 w 156"/>
                    <a:gd name="T1" fmla="*/ 0 h 564"/>
                    <a:gd name="T2" fmla="*/ 0 w 156"/>
                    <a:gd name="T3" fmla="*/ 0 h 564"/>
                    <a:gd name="T4" fmla="*/ 0 w 156"/>
                    <a:gd name="T5" fmla="*/ 0 h 564"/>
                    <a:gd name="T6" fmla="*/ 0 w 156"/>
                    <a:gd name="T7" fmla="*/ 0 h 564"/>
                    <a:gd name="T8" fmla="*/ 0 w 156"/>
                    <a:gd name="T9" fmla="*/ 0 h 564"/>
                    <a:gd name="T10" fmla="*/ 0 w 156"/>
                    <a:gd name="T11" fmla="*/ 0 h 564"/>
                    <a:gd name="T12" fmla="*/ 0 w 156"/>
                    <a:gd name="T13" fmla="*/ 0 h 564"/>
                    <a:gd name="T14" fmla="*/ 0 w 156"/>
                    <a:gd name="T15" fmla="*/ 0 h 564"/>
                    <a:gd name="T16" fmla="*/ 0 w 156"/>
                    <a:gd name="T17" fmla="*/ 0 h 564"/>
                    <a:gd name="T18" fmla="*/ 0 w 156"/>
                    <a:gd name="T19" fmla="*/ 0 h 564"/>
                    <a:gd name="T20" fmla="*/ 0 w 156"/>
                    <a:gd name="T21" fmla="*/ 0 h 564"/>
                    <a:gd name="T22" fmla="*/ 0 w 156"/>
                    <a:gd name="T23" fmla="*/ 0 h 564"/>
                    <a:gd name="T24" fmla="*/ 0 w 156"/>
                    <a:gd name="T25" fmla="*/ 0 h 564"/>
                    <a:gd name="T26" fmla="*/ 0 w 156"/>
                    <a:gd name="T27" fmla="*/ 0 h 564"/>
                    <a:gd name="T28" fmla="*/ 0 w 156"/>
                    <a:gd name="T29" fmla="*/ 0 h 564"/>
                    <a:gd name="T30" fmla="*/ 0 w 156"/>
                    <a:gd name="T31" fmla="*/ 0 h 564"/>
                    <a:gd name="T32" fmla="*/ 0 w 156"/>
                    <a:gd name="T33" fmla="*/ 0 h 564"/>
                    <a:gd name="T34" fmla="*/ 0 w 156"/>
                    <a:gd name="T35" fmla="*/ 0 h 564"/>
                    <a:gd name="T36" fmla="*/ 0 w 156"/>
                    <a:gd name="T37" fmla="*/ 0 h 564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56"/>
                    <a:gd name="T58" fmla="*/ 0 h 564"/>
                    <a:gd name="T59" fmla="*/ 156 w 156"/>
                    <a:gd name="T60" fmla="*/ 564 h 564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56" h="564">
                      <a:moveTo>
                        <a:pt x="156" y="15"/>
                      </a:moveTo>
                      <a:lnTo>
                        <a:pt x="153" y="14"/>
                      </a:lnTo>
                      <a:lnTo>
                        <a:pt x="142" y="9"/>
                      </a:lnTo>
                      <a:lnTo>
                        <a:pt x="127" y="4"/>
                      </a:lnTo>
                      <a:lnTo>
                        <a:pt x="108" y="1"/>
                      </a:lnTo>
                      <a:lnTo>
                        <a:pt x="84" y="0"/>
                      </a:lnTo>
                      <a:lnTo>
                        <a:pt x="58" y="3"/>
                      </a:lnTo>
                      <a:lnTo>
                        <a:pt x="29" y="12"/>
                      </a:lnTo>
                      <a:lnTo>
                        <a:pt x="0" y="28"/>
                      </a:lnTo>
                      <a:lnTo>
                        <a:pt x="0" y="564"/>
                      </a:lnTo>
                      <a:lnTo>
                        <a:pt x="4" y="564"/>
                      </a:lnTo>
                      <a:lnTo>
                        <a:pt x="15" y="563"/>
                      </a:lnTo>
                      <a:lnTo>
                        <a:pt x="31" y="560"/>
                      </a:lnTo>
                      <a:lnTo>
                        <a:pt x="52" y="555"/>
                      </a:lnTo>
                      <a:lnTo>
                        <a:pt x="76" y="548"/>
                      </a:lnTo>
                      <a:lnTo>
                        <a:pt x="102" y="537"/>
                      </a:lnTo>
                      <a:lnTo>
                        <a:pt x="128" y="524"/>
                      </a:lnTo>
                      <a:lnTo>
                        <a:pt x="156" y="505"/>
                      </a:lnTo>
                      <a:lnTo>
                        <a:pt x="156" y="15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290" name="Freeform 979"/>
                <p:cNvSpPr>
                  <a:spLocks/>
                </p:cNvSpPr>
                <p:nvPr/>
              </p:nvSpPr>
              <p:spPr bwMode="auto">
                <a:xfrm>
                  <a:off x="4803" y="1571"/>
                  <a:ext cx="17" cy="56"/>
                </a:xfrm>
                <a:custGeom>
                  <a:avLst/>
                  <a:gdLst>
                    <a:gd name="T0" fmla="*/ 0 w 117"/>
                    <a:gd name="T1" fmla="*/ 0 h 396"/>
                    <a:gd name="T2" fmla="*/ 0 w 117"/>
                    <a:gd name="T3" fmla="*/ 0 h 396"/>
                    <a:gd name="T4" fmla="*/ 0 w 117"/>
                    <a:gd name="T5" fmla="*/ 0 h 396"/>
                    <a:gd name="T6" fmla="*/ 0 w 117"/>
                    <a:gd name="T7" fmla="*/ 0 h 396"/>
                    <a:gd name="T8" fmla="*/ 0 w 117"/>
                    <a:gd name="T9" fmla="*/ 0 h 396"/>
                    <a:gd name="T10" fmla="*/ 0 w 117"/>
                    <a:gd name="T11" fmla="*/ 0 h 396"/>
                    <a:gd name="T12" fmla="*/ 0 w 117"/>
                    <a:gd name="T13" fmla="*/ 0 h 396"/>
                    <a:gd name="T14" fmla="*/ 0 w 117"/>
                    <a:gd name="T15" fmla="*/ 0 h 396"/>
                    <a:gd name="T16" fmla="*/ 0 w 117"/>
                    <a:gd name="T17" fmla="*/ 0 h 396"/>
                    <a:gd name="T18" fmla="*/ 0 w 117"/>
                    <a:gd name="T19" fmla="*/ 0 h 396"/>
                    <a:gd name="T20" fmla="*/ 0 w 117"/>
                    <a:gd name="T21" fmla="*/ 0 h 396"/>
                    <a:gd name="T22" fmla="*/ 0 w 117"/>
                    <a:gd name="T23" fmla="*/ 0 h 396"/>
                    <a:gd name="T24" fmla="*/ 0 w 117"/>
                    <a:gd name="T25" fmla="*/ 0 h 396"/>
                    <a:gd name="T26" fmla="*/ 0 w 117"/>
                    <a:gd name="T27" fmla="*/ 0 h 396"/>
                    <a:gd name="T28" fmla="*/ 0 w 117"/>
                    <a:gd name="T29" fmla="*/ 0 h 396"/>
                    <a:gd name="T30" fmla="*/ 0 w 117"/>
                    <a:gd name="T31" fmla="*/ 0 h 396"/>
                    <a:gd name="T32" fmla="*/ 0 w 117"/>
                    <a:gd name="T33" fmla="*/ 0 h 396"/>
                    <a:gd name="T34" fmla="*/ 0 w 117"/>
                    <a:gd name="T35" fmla="*/ 0 h 396"/>
                    <a:gd name="T36" fmla="*/ 0 w 117"/>
                    <a:gd name="T37" fmla="*/ 0 h 39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17"/>
                    <a:gd name="T58" fmla="*/ 0 h 396"/>
                    <a:gd name="T59" fmla="*/ 117 w 117"/>
                    <a:gd name="T60" fmla="*/ 396 h 396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17" h="396">
                      <a:moveTo>
                        <a:pt x="117" y="10"/>
                      </a:moveTo>
                      <a:lnTo>
                        <a:pt x="115" y="9"/>
                      </a:lnTo>
                      <a:lnTo>
                        <a:pt x="107" y="6"/>
                      </a:lnTo>
                      <a:lnTo>
                        <a:pt x="95" y="2"/>
                      </a:lnTo>
                      <a:lnTo>
                        <a:pt x="80" y="0"/>
                      </a:lnTo>
                      <a:lnTo>
                        <a:pt x="63" y="0"/>
                      </a:lnTo>
                      <a:lnTo>
                        <a:pt x="43" y="2"/>
                      </a:lnTo>
                      <a:lnTo>
                        <a:pt x="22" y="9"/>
                      </a:lnTo>
                      <a:lnTo>
                        <a:pt x="0" y="22"/>
                      </a:lnTo>
                      <a:lnTo>
                        <a:pt x="0" y="396"/>
                      </a:lnTo>
                      <a:lnTo>
                        <a:pt x="3" y="396"/>
                      </a:lnTo>
                      <a:lnTo>
                        <a:pt x="11" y="395"/>
                      </a:lnTo>
                      <a:lnTo>
                        <a:pt x="23" y="393"/>
                      </a:lnTo>
                      <a:lnTo>
                        <a:pt x="39" y="389"/>
                      </a:lnTo>
                      <a:lnTo>
                        <a:pt x="58" y="385"/>
                      </a:lnTo>
                      <a:lnTo>
                        <a:pt x="77" y="377"/>
                      </a:lnTo>
                      <a:lnTo>
                        <a:pt x="96" y="365"/>
                      </a:lnTo>
                      <a:lnTo>
                        <a:pt x="117" y="351"/>
                      </a:lnTo>
                      <a:lnTo>
                        <a:pt x="117" y="10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291" name="Freeform 980"/>
                <p:cNvSpPr>
                  <a:spLocks/>
                </p:cNvSpPr>
                <p:nvPr/>
              </p:nvSpPr>
              <p:spPr bwMode="auto">
                <a:xfrm>
                  <a:off x="4804" y="1572"/>
                  <a:ext cx="11" cy="33"/>
                </a:xfrm>
                <a:custGeom>
                  <a:avLst/>
                  <a:gdLst>
                    <a:gd name="T0" fmla="*/ 0 w 80"/>
                    <a:gd name="T1" fmla="*/ 0 h 230"/>
                    <a:gd name="T2" fmla="*/ 0 w 80"/>
                    <a:gd name="T3" fmla="*/ 0 h 230"/>
                    <a:gd name="T4" fmla="*/ 0 w 80"/>
                    <a:gd name="T5" fmla="*/ 0 h 230"/>
                    <a:gd name="T6" fmla="*/ 0 w 80"/>
                    <a:gd name="T7" fmla="*/ 0 h 230"/>
                    <a:gd name="T8" fmla="*/ 0 w 80"/>
                    <a:gd name="T9" fmla="*/ 0 h 230"/>
                    <a:gd name="T10" fmla="*/ 0 w 80"/>
                    <a:gd name="T11" fmla="*/ 0 h 230"/>
                    <a:gd name="T12" fmla="*/ 0 w 80"/>
                    <a:gd name="T13" fmla="*/ 0 h 230"/>
                    <a:gd name="T14" fmla="*/ 0 w 80"/>
                    <a:gd name="T15" fmla="*/ 0 h 230"/>
                    <a:gd name="T16" fmla="*/ 0 w 80"/>
                    <a:gd name="T17" fmla="*/ 0 h 230"/>
                    <a:gd name="T18" fmla="*/ 0 w 80"/>
                    <a:gd name="T19" fmla="*/ 0 h 230"/>
                    <a:gd name="T20" fmla="*/ 0 w 80"/>
                    <a:gd name="T21" fmla="*/ 0 h 230"/>
                    <a:gd name="T22" fmla="*/ 0 w 80"/>
                    <a:gd name="T23" fmla="*/ 0 h 230"/>
                    <a:gd name="T24" fmla="*/ 0 w 80"/>
                    <a:gd name="T25" fmla="*/ 0 h 230"/>
                    <a:gd name="T26" fmla="*/ 0 w 80"/>
                    <a:gd name="T27" fmla="*/ 0 h 230"/>
                    <a:gd name="T28" fmla="*/ 0 w 80"/>
                    <a:gd name="T29" fmla="*/ 0 h 230"/>
                    <a:gd name="T30" fmla="*/ 0 w 80"/>
                    <a:gd name="T31" fmla="*/ 0 h 230"/>
                    <a:gd name="T32" fmla="*/ 0 w 80"/>
                    <a:gd name="T33" fmla="*/ 0 h 230"/>
                    <a:gd name="T34" fmla="*/ 0 w 80"/>
                    <a:gd name="T35" fmla="*/ 0 h 230"/>
                    <a:gd name="T36" fmla="*/ 0 w 80"/>
                    <a:gd name="T37" fmla="*/ 0 h 230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80"/>
                    <a:gd name="T58" fmla="*/ 0 h 230"/>
                    <a:gd name="T59" fmla="*/ 80 w 80"/>
                    <a:gd name="T60" fmla="*/ 230 h 230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80" h="230">
                      <a:moveTo>
                        <a:pt x="80" y="7"/>
                      </a:moveTo>
                      <a:lnTo>
                        <a:pt x="78" y="6"/>
                      </a:lnTo>
                      <a:lnTo>
                        <a:pt x="73" y="5"/>
                      </a:lnTo>
                      <a:lnTo>
                        <a:pt x="65" y="2"/>
                      </a:lnTo>
                      <a:lnTo>
                        <a:pt x="55" y="0"/>
                      </a:lnTo>
                      <a:lnTo>
                        <a:pt x="44" y="0"/>
                      </a:lnTo>
                      <a:lnTo>
                        <a:pt x="30" y="1"/>
                      </a:lnTo>
                      <a:lnTo>
                        <a:pt x="15" y="7"/>
                      </a:lnTo>
                      <a:lnTo>
                        <a:pt x="0" y="15"/>
                      </a:lnTo>
                      <a:lnTo>
                        <a:pt x="0" y="230"/>
                      </a:lnTo>
                      <a:lnTo>
                        <a:pt x="3" y="230"/>
                      </a:lnTo>
                      <a:lnTo>
                        <a:pt x="7" y="229"/>
                      </a:lnTo>
                      <a:lnTo>
                        <a:pt x="16" y="228"/>
                      </a:lnTo>
                      <a:lnTo>
                        <a:pt x="27" y="225"/>
                      </a:lnTo>
                      <a:lnTo>
                        <a:pt x="39" y="222"/>
                      </a:lnTo>
                      <a:lnTo>
                        <a:pt x="53" y="216"/>
                      </a:lnTo>
                      <a:lnTo>
                        <a:pt x="67" y="208"/>
                      </a:lnTo>
                      <a:lnTo>
                        <a:pt x="80" y="199"/>
                      </a:lnTo>
                      <a:lnTo>
                        <a:pt x="80" y="7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292" name="Freeform 981"/>
                <p:cNvSpPr>
                  <a:spLocks/>
                </p:cNvSpPr>
                <p:nvPr/>
              </p:nvSpPr>
              <p:spPr bwMode="auto">
                <a:xfrm>
                  <a:off x="4942" y="1666"/>
                  <a:ext cx="16" cy="17"/>
                </a:xfrm>
                <a:custGeom>
                  <a:avLst/>
                  <a:gdLst>
                    <a:gd name="T0" fmla="*/ 0 w 117"/>
                    <a:gd name="T1" fmla="*/ 0 h 117"/>
                    <a:gd name="T2" fmla="*/ 0 w 117"/>
                    <a:gd name="T3" fmla="*/ 0 h 117"/>
                    <a:gd name="T4" fmla="*/ 0 w 117"/>
                    <a:gd name="T5" fmla="*/ 0 h 117"/>
                    <a:gd name="T6" fmla="*/ 0 w 117"/>
                    <a:gd name="T7" fmla="*/ 0 h 117"/>
                    <a:gd name="T8" fmla="*/ 0 w 117"/>
                    <a:gd name="T9" fmla="*/ 0 h 117"/>
                    <a:gd name="T10" fmla="*/ 0 w 117"/>
                    <a:gd name="T11" fmla="*/ 0 h 117"/>
                    <a:gd name="T12" fmla="*/ 0 w 117"/>
                    <a:gd name="T13" fmla="*/ 0 h 117"/>
                    <a:gd name="T14" fmla="*/ 0 w 117"/>
                    <a:gd name="T15" fmla="*/ 0 h 117"/>
                    <a:gd name="T16" fmla="*/ 0 w 117"/>
                    <a:gd name="T17" fmla="*/ 0 h 117"/>
                    <a:gd name="T18" fmla="*/ 0 w 117"/>
                    <a:gd name="T19" fmla="*/ 0 h 117"/>
                    <a:gd name="T20" fmla="*/ 0 w 117"/>
                    <a:gd name="T21" fmla="*/ 0 h 117"/>
                    <a:gd name="T22" fmla="*/ 0 w 117"/>
                    <a:gd name="T23" fmla="*/ 0 h 117"/>
                    <a:gd name="T24" fmla="*/ 0 w 117"/>
                    <a:gd name="T25" fmla="*/ 0 h 117"/>
                    <a:gd name="T26" fmla="*/ 0 w 117"/>
                    <a:gd name="T27" fmla="*/ 0 h 117"/>
                    <a:gd name="T28" fmla="*/ 0 w 117"/>
                    <a:gd name="T29" fmla="*/ 0 h 117"/>
                    <a:gd name="T30" fmla="*/ 0 w 117"/>
                    <a:gd name="T31" fmla="*/ 0 h 117"/>
                    <a:gd name="T32" fmla="*/ 0 w 117"/>
                    <a:gd name="T33" fmla="*/ 0 h 117"/>
                    <a:gd name="T34" fmla="*/ 0 w 117"/>
                    <a:gd name="T35" fmla="*/ 0 h 117"/>
                    <a:gd name="T36" fmla="*/ 0 w 117"/>
                    <a:gd name="T37" fmla="*/ 0 h 117"/>
                    <a:gd name="T38" fmla="*/ 0 w 117"/>
                    <a:gd name="T39" fmla="*/ 0 h 117"/>
                    <a:gd name="T40" fmla="*/ 0 w 117"/>
                    <a:gd name="T41" fmla="*/ 0 h 117"/>
                    <a:gd name="T42" fmla="*/ 0 w 117"/>
                    <a:gd name="T43" fmla="*/ 0 h 117"/>
                    <a:gd name="T44" fmla="*/ 0 w 117"/>
                    <a:gd name="T45" fmla="*/ 0 h 117"/>
                    <a:gd name="T46" fmla="*/ 0 w 117"/>
                    <a:gd name="T47" fmla="*/ 0 h 117"/>
                    <a:gd name="T48" fmla="*/ 0 w 117"/>
                    <a:gd name="T49" fmla="*/ 0 h 117"/>
                    <a:gd name="T50" fmla="*/ 0 w 117"/>
                    <a:gd name="T51" fmla="*/ 0 h 117"/>
                    <a:gd name="T52" fmla="*/ 0 w 117"/>
                    <a:gd name="T53" fmla="*/ 0 h 117"/>
                    <a:gd name="T54" fmla="*/ 0 w 117"/>
                    <a:gd name="T55" fmla="*/ 0 h 117"/>
                    <a:gd name="T56" fmla="*/ 0 w 117"/>
                    <a:gd name="T57" fmla="*/ 0 h 117"/>
                    <a:gd name="T58" fmla="*/ 0 w 117"/>
                    <a:gd name="T59" fmla="*/ 0 h 117"/>
                    <a:gd name="T60" fmla="*/ 0 w 117"/>
                    <a:gd name="T61" fmla="*/ 0 h 117"/>
                    <a:gd name="T62" fmla="*/ 0 w 117"/>
                    <a:gd name="T63" fmla="*/ 0 h 117"/>
                    <a:gd name="T64" fmla="*/ 0 w 117"/>
                    <a:gd name="T65" fmla="*/ 0 h 117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w 117"/>
                    <a:gd name="T100" fmla="*/ 0 h 117"/>
                    <a:gd name="T101" fmla="*/ 117 w 117"/>
                    <a:gd name="T102" fmla="*/ 117 h 117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T99" t="T100" r="T101" b="T102"/>
                  <a:pathLst>
                    <a:path w="117" h="117">
                      <a:moveTo>
                        <a:pt x="58" y="117"/>
                      </a:moveTo>
                      <a:lnTo>
                        <a:pt x="70" y="116"/>
                      </a:lnTo>
                      <a:lnTo>
                        <a:pt x="81" y="112"/>
                      </a:lnTo>
                      <a:lnTo>
                        <a:pt x="90" y="106"/>
                      </a:lnTo>
                      <a:lnTo>
                        <a:pt x="100" y="100"/>
                      </a:lnTo>
                      <a:lnTo>
                        <a:pt x="106" y="90"/>
                      </a:lnTo>
                      <a:lnTo>
                        <a:pt x="112" y="81"/>
                      </a:lnTo>
                      <a:lnTo>
                        <a:pt x="116" y="70"/>
                      </a:lnTo>
                      <a:lnTo>
                        <a:pt x="117" y="58"/>
                      </a:lnTo>
                      <a:lnTo>
                        <a:pt x="116" y="46"/>
                      </a:lnTo>
                      <a:lnTo>
                        <a:pt x="112" y="35"/>
                      </a:lnTo>
                      <a:lnTo>
                        <a:pt x="106" y="25"/>
                      </a:lnTo>
                      <a:lnTo>
                        <a:pt x="100" y="17"/>
                      </a:lnTo>
                      <a:lnTo>
                        <a:pt x="90" y="9"/>
                      </a:lnTo>
                      <a:lnTo>
                        <a:pt x="81" y="4"/>
                      </a:lnTo>
                      <a:lnTo>
                        <a:pt x="70" y="1"/>
                      </a:lnTo>
                      <a:lnTo>
                        <a:pt x="58" y="0"/>
                      </a:lnTo>
                      <a:lnTo>
                        <a:pt x="47" y="1"/>
                      </a:lnTo>
                      <a:lnTo>
                        <a:pt x="36" y="4"/>
                      </a:lnTo>
                      <a:lnTo>
                        <a:pt x="26" y="9"/>
                      </a:lnTo>
                      <a:lnTo>
                        <a:pt x="17" y="17"/>
                      </a:lnTo>
                      <a:lnTo>
                        <a:pt x="10" y="25"/>
                      </a:lnTo>
                      <a:lnTo>
                        <a:pt x="5" y="35"/>
                      </a:lnTo>
                      <a:lnTo>
                        <a:pt x="1" y="46"/>
                      </a:lnTo>
                      <a:lnTo>
                        <a:pt x="0" y="58"/>
                      </a:lnTo>
                      <a:lnTo>
                        <a:pt x="1" y="70"/>
                      </a:lnTo>
                      <a:lnTo>
                        <a:pt x="5" y="81"/>
                      </a:lnTo>
                      <a:lnTo>
                        <a:pt x="10" y="90"/>
                      </a:lnTo>
                      <a:lnTo>
                        <a:pt x="17" y="100"/>
                      </a:lnTo>
                      <a:lnTo>
                        <a:pt x="26" y="106"/>
                      </a:lnTo>
                      <a:lnTo>
                        <a:pt x="36" y="112"/>
                      </a:lnTo>
                      <a:lnTo>
                        <a:pt x="47" y="116"/>
                      </a:lnTo>
                      <a:lnTo>
                        <a:pt x="58" y="117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293" name="Freeform 982"/>
                <p:cNvSpPr>
                  <a:spLocks/>
                </p:cNvSpPr>
                <p:nvPr/>
              </p:nvSpPr>
              <p:spPr bwMode="auto">
                <a:xfrm>
                  <a:off x="4890" y="1666"/>
                  <a:ext cx="9" cy="9"/>
                </a:xfrm>
                <a:custGeom>
                  <a:avLst/>
                  <a:gdLst>
                    <a:gd name="T0" fmla="*/ 0 w 58"/>
                    <a:gd name="T1" fmla="*/ 0 h 59"/>
                    <a:gd name="T2" fmla="*/ 0 w 58"/>
                    <a:gd name="T3" fmla="*/ 0 h 59"/>
                    <a:gd name="T4" fmla="*/ 0 w 58"/>
                    <a:gd name="T5" fmla="*/ 0 h 59"/>
                    <a:gd name="T6" fmla="*/ 0 w 58"/>
                    <a:gd name="T7" fmla="*/ 0 h 59"/>
                    <a:gd name="T8" fmla="*/ 0 w 58"/>
                    <a:gd name="T9" fmla="*/ 0 h 59"/>
                    <a:gd name="T10" fmla="*/ 0 w 58"/>
                    <a:gd name="T11" fmla="*/ 0 h 59"/>
                    <a:gd name="T12" fmla="*/ 0 w 58"/>
                    <a:gd name="T13" fmla="*/ 0 h 59"/>
                    <a:gd name="T14" fmla="*/ 0 w 58"/>
                    <a:gd name="T15" fmla="*/ 0 h 59"/>
                    <a:gd name="T16" fmla="*/ 0 w 58"/>
                    <a:gd name="T17" fmla="*/ 0 h 59"/>
                    <a:gd name="T18" fmla="*/ 0 w 58"/>
                    <a:gd name="T19" fmla="*/ 0 h 59"/>
                    <a:gd name="T20" fmla="*/ 0 w 58"/>
                    <a:gd name="T21" fmla="*/ 0 h 59"/>
                    <a:gd name="T22" fmla="*/ 0 w 58"/>
                    <a:gd name="T23" fmla="*/ 0 h 59"/>
                    <a:gd name="T24" fmla="*/ 0 w 58"/>
                    <a:gd name="T25" fmla="*/ 0 h 59"/>
                    <a:gd name="T26" fmla="*/ 0 w 58"/>
                    <a:gd name="T27" fmla="*/ 0 h 59"/>
                    <a:gd name="T28" fmla="*/ 0 w 58"/>
                    <a:gd name="T29" fmla="*/ 0 h 59"/>
                    <a:gd name="T30" fmla="*/ 0 w 58"/>
                    <a:gd name="T31" fmla="*/ 0 h 59"/>
                    <a:gd name="T32" fmla="*/ 0 w 58"/>
                    <a:gd name="T33" fmla="*/ 0 h 59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58"/>
                    <a:gd name="T52" fmla="*/ 0 h 59"/>
                    <a:gd name="T53" fmla="*/ 58 w 58"/>
                    <a:gd name="T54" fmla="*/ 59 h 59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58" h="59">
                      <a:moveTo>
                        <a:pt x="29" y="59"/>
                      </a:moveTo>
                      <a:lnTo>
                        <a:pt x="40" y="56"/>
                      </a:lnTo>
                      <a:lnTo>
                        <a:pt x="50" y="49"/>
                      </a:lnTo>
                      <a:lnTo>
                        <a:pt x="56" y="40"/>
                      </a:lnTo>
                      <a:lnTo>
                        <a:pt x="58" y="29"/>
                      </a:lnTo>
                      <a:lnTo>
                        <a:pt x="56" y="17"/>
                      </a:lnTo>
                      <a:lnTo>
                        <a:pt x="50" y="8"/>
                      </a:lnTo>
                      <a:lnTo>
                        <a:pt x="40" y="2"/>
                      </a:lnTo>
                      <a:lnTo>
                        <a:pt x="29" y="0"/>
                      </a:lnTo>
                      <a:lnTo>
                        <a:pt x="17" y="2"/>
                      </a:lnTo>
                      <a:lnTo>
                        <a:pt x="8" y="8"/>
                      </a:lnTo>
                      <a:lnTo>
                        <a:pt x="2" y="17"/>
                      </a:lnTo>
                      <a:lnTo>
                        <a:pt x="0" y="29"/>
                      </a:lnTo>
                      <a:lnTo>
                        <a:pt x="2" y="40"/>
                      </a:lnTo>
                      <a:lnTo>
                        <a:pt x="8" y="49"/>
                      </a:lnTo>
                      <a:lnTo>
                        <a:pt x="17" y="56"/>
                      </a:lnTo>
                      <a:lnTo>
                        <a:pt x="29" y="5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294" name="Freeform 983"/>
                <p:cNvSpPr>
                  <a:spLocks/>
                </p:cNvSpPr>
                <p:nvPr/>
              </p:nvSpPr>
              <p:spPr bwMode="auto">
                <a:xfrm>
                  <a:off x="4905" y="1667"/>
                  <a:ext cx="8" cy="8"/>
                </a:xfrm>
                <a:custGeom>
                  <a:avLst/>
                  <a:gdLst>
                    <a:gd name="T0" fmla="*/ 0 w 58"/>
                    <a:gd name="T1" fmla="*/ 0 h 59"/>
                    <a:gd name="T2" fmla="*/ 0 w 58"/>
                    <a:gd name="T3" fmla="*/ 0 h 59"/>
                    <a:gd name="T4" fmla="*/ 0 w 58"/>
                    <a:gd name="T5" fmla="*/ 0 h 59"/>
                    <a:gd name="T6" fmla="*/ 0 w 58"/>
                    <a:gd name="T7" fmla="*/ 0 h 59"/>
                    <a:gd name="T8" fmla="*/ 0 w 58"/>
                    <a:gd name="T9" fmla="*/ 0 h 59"/>
                    <a:gd name="T10" fmla="*/ 0 w 58"/>
                    <a:gd name="T11" fmla="*/ 0 h 59"/>
                    <a:gd name="T12" fmla="*/ 0 w 58"/>
                    <a:gd name="T13" fmla="*/ 0 h 59"/>
                    <a:gd name="T14" fmla="*/ 0 w 58"/>
                    <a:gd name="T15" fmla="*/ 0 h 59"/>
                    <a:gd name="T16" fmla="*/ 0 w 58"/>
                    <a:gd name="T17" fmla="*/ 0 h 59"/>
                    <a:gd name="T18" fmla="*/ 0 w 58"/>
                    <a:gd name="T19" fmla="*/ 0 h 59"/>
                    <a:gd name="T20" fmla="*/ 0 w 58"/>
                    <a:gd name="T21" fmla="*/ 0 h 59"/>
                    <a:gd name="T22" fmla="*/ 0 w 58"/>
                    <a:gd name="T23" fmla="*/ 0 h 59"/>
                    <a:gd name="T24" fmla="*/ 0 w 58"/>
                    <a:gd name="T25" fmla="*/ 0 h 59"/>
                    <a:gd name="T26" fmla="*/ 0 w 58"/>
                    <a:gd name="T27" fmla="*/ 0 h 59"/>
                    <a:gd name="T28" fmla="*/ 0 w 58"/>
                    <a:gd name="T29" fmla="*/ 0 h 59"/>
                    <a:gd name="T30" fmla="*/ 0 w 58"/>
                    <a:gd name="T31" fmla="*/ 0 h 59"/>
                    <a:gd name="T32" fmla="*/ 0 w 58"/>
                    <a:gd name="T33" fmla="*/ 0 h 59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58"/>
                    <a:gd name="T52" fmla="*/ 0 h 59"/>
                    <a:gd name="T53" fmla="*/ 58 w 58"/>
                    <a:gd name="T54" fmla="*/ 59 h 59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58" h="59">
                      <a:moveTo>
                        <a:pt x="29" y="59"/>
                      </a:moveTo>
                      <a:lnTo>
                        <a:pt x="41" y="57"/>
                      </a:lnTo>
                      <a:lnTo>
                        <a:pt x="50" y="51"/>
                      </a:lnTo>
                      <a:lnTo>
                        <a:pt x="56" y="42"/>
                      </a:lnTo>
                      <a:lnTo>
                        <a:pt x="58" y="30"/>
                      </a:lnTo>
                      <a:lnTo>
                        <a:pt x="56" y="19"/>
                      </a:lnTo>
                      <a:lnTo>
                        <a:pt x="50" y="9"/>
                      </a:lnTo>
                      <a:lnTo>
                        <a:pt x="41" y="3"/>
                      </a:lnTo>
                      <a:lnTo>
                        <a:pt x="29" y="0"/>
                      </a:lnTo>
                      <a:lnTo>
                        <a:pt x="18" y="3"/>
                      </a:lnTo>
                      <a:lnTo>
                        <a:pt x="9" y="9"/>
                      </a:lnTo>
                      <a:lnTo>
                        <a:pt x="2" y="19"/>
                      </a:lnTo>
                      <a:lnTo>
                        <a:pt x="0" y="30"/>
                      </a:lnTo>
                      <a:lnTo>
                        <a:pt x="2" y="42"/>
                      </a:lnTo>
                      <a:lnTo>
                        <a:pt x="9" y="51"/>
                      </a:lnTo>
                      <a:lnTo>
                        <a:pt x="18" y="57"/>
                      </a:lnTo>
                      <a:lnTo>
                        <a:pt x="29" y="5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295" name="Freeform 984"/>
                <p:cNvSpPr>
                  <a:spLocks/>
                </p:cNvSpPr>
                <p:nvPr/>
              </p:nvSpPr>
              <p:spPr bwMode="auto">
                <a:xfrm>
                  <a:off x="4849" y="1552"/>
                  <a:ext cx="23" cy="114"/>
                </a:xfrm>
                <a:custGeom>
                  <a:avLst/>
                  <a:gdLst>
                    <a:gd name="T0" fmla="*/ 0 w 166"/>
                    <a:gd name="T1" fmla="*/ 0 h 800"/>
                    <a:gd name="T2" fmla="*/ 0 w 166"/>
                    <a:gd name="T3" fmla="*/ 0 h 800"/>
                    <a:gd name="T4" fmla="*/ 0 w 166"/>
                    <a:gd name="T5" fmla="*/ 0 h 800"/>
                    <a:gd name="T6" fmla="*/ 0 w 166"/>
                    <a:gd name="T7" fmla="*/ 0 h 800"/>
                    <a:gd name="T8" fmla="*/ 0 w 166"/>
                    <a:gd name="T9" fmla="*/ 0 h 800"/>
                    <a:gd name="T10" fmla="*/ 0 w 166"/>
                    <a:gd name="T11" fmla="*/ 0 h 800"/>
                    <a:gd name="T12" fmla="*/ 0 w 166"/>
                    <a:gd name="T13" fmla="*/ 0 h 800"/>
                    <a:gd name="T14" fmla="*/ 0 w 166"/>
                    <a:gd name="T15" fmla="*/ 0 h 800"/>
                    <a:gd name="T16" fmla="*/ 0 w 166"/>
                    <a:gd name="T17" fmla="*/ 0 h 800"/>
                    <a:gd name="T18" fmla="*/ 0 w 166"/>
                    <a:gd name="T19" fmla="*/ 0 h 800"/>
                    <a:gd name="T20" fmla="*/ 0 w 166"/>
                    <a:gd name="T21" fmla="*/ 0 h 800"/>
                    <a:gd name="T22" fmla="*/ 0 w 166"/>
                    <a:gd name="T23" fmla="*/ 0 h 800"/>
                    <a:gd name="T24" fmla="*/ 0 w 166"/>
                    <a:gd name="T25" fmla="*/ 0 h 800"/>
                    <a:gd name="T26" fmla="*/ 0 w 166"/>
                    <a:gd name="T27" fmla="*/ 0 h 800"/>
                    <a:gd name="T28" fmla="*/ 0 w 166"/>
                    <a:gd name="T29" fmla="*/ 0 h 800"/>
                    <a:gd name="T30" fmla="*/ 0 w 166"/>
                    <a:gd name="T31" fmla="*/ 0 h 800"/>
                    <a:gd name="T32" fmla="*/ 0 w 166"/>
                    <a:gd name="T33" fmla="*/ 0 h 800"/>
                    <a:gd name="T34" fmla="*/ 0 w 166"/>
                    <a:gd name="T35" fmla="*/ 0 h 800"/>
                    <a:gd name="T36" fmla="*/ 0 w 166"/>
                    <a:gd name="T37" fmla="*/ 0 h 800"/>
                    <a:gd name="T38" fmla="*/ 0 w 166"/>
                    <a:gd name="T39" fmla="*/ 0 h 800"/>
                    <a:gd name="T40" fmla="*/ 0 w 166"/>
                    <a:gd name="T41" fmla="*/ 0 h 800"/>
                    <a:gd name="T42" fmla="*/ 0 w 166"/>
                    <a:gd name="T43" fmla="*/ 0 h 800"/>
                    <a:gd name="T44" fmla="*/ 0 w 166"/>
                    <a:gd name="T45" fmla="*/ 0 h 800"/>
                    <a:gd name="T46" fmla="*/ 0 w 166"/>
                    <a:gd name="T47" fmla="*/ 0 h 800"/>
                    <a:gd name="T48" fmla="*/ 0 w 166"/>
                    <a:gd name="T49" fmla="*/ 0 h 800"/>
                    <a:gd name="T50" fmla="*/ 0 w 166"/>
                    <a:gd name="T51" fmla="*/ 0 h 800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66"/>
                    <a:gd name="T79" fmla="*/ 0 h 800"/>
                    <a:gd name="T80" fmla="*/ 166 w 166"/>
                    <a:gd name="T81" fmla="*/ 800 h 800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66" h="800">
                      <a:moveTo>
                        <a:pt x="52" y="16"/>
                      </a:moveTo>
                      <a:lnTo>
                        <a:pt x="47" y="32"/>
                      </a:lnTo>
                      <a:lnTo>
                        <a:pt x="36" y="77"/>
                      </a:lnTo>
                      <a:lnTo>
                        <a:pt x="21" y="148"/>
                      </a:lnTo>
                      <a:lnTo>
                        <a:pt x="8" y="244"/>
                      </a:lnTo>
                      <a:lnTo>
                        <a:pt x="0" y="359"/>
                      </a:lnTo>
                      <a:lnTo>
                        <a:pt x="2" y="492"/>
                      </a:lnTo>
                      <a:lnTo>
                        <a:pt x="15" y="640"/>
                      </a:lnTo>
                      <a:lnTo>
                        <a:pt x="46" y="800"/>
                      </a:lnTo>
                      <a:lnTo>
                        <a:pt x="161" y="794"/>
                      </a:lnTo>
                      <a:lnTo>
                        <a:pt x="156" y="770"/>
                      </a:lnTo>
                      <a:lnTo>
                        <a:pt x="145" y="706"/>
                      </a:lnTo>
                      <a:lnTo>
                        <a:pt x="131" y="610"/>
                      </a:lnTo>
                      <a:lnTo>
                        <a:pt x="118" y="493"/>
                      </a:lnTo>
                      <a:lnTo>
                        <a:pt x="111" y="364"/>
                      </a:lnTo>
                      <a:lnTo>
                        <a:pt x="115" y="235"/>
                      </a:lnTo>
                      <a:lnTo>
                        <a:pt x="132" y="113"/>
                      </a:lnTo>
                      <a:lnTo>
                        <a:pt x="166" y="9"/>
                      </a:lnTo>
                      <a:lnTo>
                        <a:pt x="166" y="8"/>
                      </a:lnTo>
                      <a:lnTo>
                        <a:pt x="166" y="6"/>
                      </a:lnTo>
                      <a:lnTo>
                        <a:pt x="164" y="4"/>
                      </a:lnTo>
                      <a:lnTo>
                        <a:pt x="157" y="0"/>
                      </a:lnTo>
                      <a:lnTo>
                        <a:pt x="143" y="0"/>
                      </a:lnTo>
                      <a:lnTo>
                        <a:pt x="123" y="1"/>
                      </a:lnTo>
                      <a:lnTo>
                        <a:pt x="93" y="7"/>
                      </a:lnTo>
                      <a:lnTo>
                        <a:pt x="52" y="1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296" name="Freeform 985"/>
                <p:cNvSpPr>
                  <a:spLocks/>
                </p:cNvSpPr>
                <p:nvPr/>
              </p:nvSpPr>
              <p:spPr bwMode="auto">
                <a:xfrm>
                  <a:off x="4971" y="1538"/>
                  <a:ext cx="32" cy="128"/>
                </a:xfrm>
                <a:custGeom>
                  <a:avLst/>
                  <a:gdLst>
                    <a:gd name="T0" fmla="*/ 0 w 225"/>
                    <a:gd name="T1" fmla="*/ 0 h 893"/>
                    <a:gd name="T2" fmla="*/ 0 w 225"/>
                    <a:gd name="T3" fmla="*/ 0 h 893"/>
                    <a:gd name="T4" fmla="*/ 0 w 225"/>
                    <a:gd name="T5" fmla="*/ 0 h 893"/>
                    <a:gd name="T6" fmla="*/ 0 w 225"/>
                    <a:gd name="T7" fmla="*/ 0 h 893"/>
                    <a:gd name="T8" fmla="*/ 0 w 225"/>
                    <a:gd name="T9" fmla="*/ 0 h 893"/>
                    <a:gd name="T10" fmla="*/ 0 w 225"/>
                    <a:gd name="T11" fmla="*/ 0 h 893"/>
                    <a:gd name="T12" fmla="*/ 0 w 225"/>
                    <a:gd name="T13" fmla="*/ 0 h 893"/>
                    <a:gd name="T14" fmla="*/ 0 w 225"/>
                    <a:gd name="T15" fmla="*/ 0 h 893"/>
                    <a:gd name="T16" fmla="*/ 0 w 225"/>
                    <a:gd name="T17" fmla="*/ 0 h 893"/>
                    <a:gd name="T18" fmla="*/ 0 w 225"/>
                    <a:gd name="T19" fmla="*/ 0 h 893"/>
                    <a:gd name="T20" fmla="*/ 0 w 225"/>
                    <a:gd name="T21" fmla="*/ 0 h 893"/>
                    <a:gd name="T22" fmla="*/ 0 w 225"/>
                    <a:gd name="T23" fmla="*/ 0 h 893"/>
                    <a:gd name="T24" fmla="*/ 0 w 225"/>
                    <a:gd name="T25" fmla="*/ 0 h 893"/>
                    <a:gd name="T26" fmla="*/ 0 w 225"/>
                    <a:gd name="T27" fmla="*/ 0 h 893"/>
                    <a:gd name="T28" fmla="*/ 0 w 225"/>
                    <a:gd name="T29" fmla="*/ 0 h 893"/>
                    <a:gd name="T30" fmla="*/ 0 w 225"/>
                    <a:gd name="T31" fmla="*/ 0 h 893"/>
                    <a:gd name="T32" fmla="*/ 0 w 225"/>
                    <a:gd name="T33" fmla="*/ 0 h 893"/>
                    <a:gd name="T34" fmla="*/ 0 w 225"/>
                    <a:gd name="T35" fmla="*/ 0 h 893"/>
                    <a:gd name="T36" fmla="*/ 0 w 225"/>
                    <a:gd name="T37" fmla="*/ 0 h 893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225"/>
                    <a:gd name="T58" fmla="*/ 0 h 893"/>
                    <a:gd name="T59" fmla="*/ 225 w 225"/>
                    <a:gd name="T60" fmla="*/ 893 h 893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225" h="893">
                      <a:moveTo>
                        <a:pt x="225" y="6"/>
                      </a:moveTo>
                      <a:lnTo>
                        <a:pt x="219" y="12"/>
                      </a:lnTo>
                      <a:lnTo>
                        <a:pt x="204" y="35"/>
                      </a:lnTo>
                      <a:lnTo>
                        <a:pt x="185" y="82"/>
                      </a:lnTo>
                      <a:lnTo>
                        <a:pt x="165" y="158"/>
                      </a:lnTo>
                      <a:lnTo>
                        <a:pt x="149" y="270"/>
                      </a:lnTo>
                      <a:lnTo>
                        <a:pt x="141" y="427"/>
                      </a:lnTo>
                      <a:lnTo>
                        <a:pt x="146" y="631"/>
                      </a:lnTo>
                      <a:lnTo>
                        <a:pt x="168" y="893"/>
                      </a:lnTo>
                      <a:lnTo>
                        <a:pt x="41" y="893"/>
                      </a:lnTo>
                      <a:lnTo>
                        <a:pt x="36" y="867"/>
                      </a:lnTo>
                      <a:lnTo>
                        <a:pt x="26" y="794"/>
                      </a:lnTo>
                      <a:lnTo>
                        <a:pt x="13" y="686"/>
                      </a:lnTo>
                      <a:lnTo>
                        <a:pt x="3" y="554"/>
                      </a:lnTo>
                      <a:lnTo>
                        <a:pt x="0" y="408"/>
                      </a:lnTo>
                      <a:lnTo>
                        <a:pt x="6" y="260"/>
                      </a:lnTo>
                      <a:lnTo>
                        <a:pt x="30" y="121"/>
                      </a:lnTo>
                      <a:lnTo>
                        <a:pt x="73" y="0"/>
                      </a:lnTo>
                      <a:lnTo>
                        <a:pt x="225" y="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297" name="Freeform 986"/>
                <p:cNvSpPr>
                  <a:spLocks/>
                </p:cNvSpPr>
                <p:nvPr/>
              </p:nvSpPr>
              <p:spPr bwMode="auto">
                <a:xfrm>
                  <a:off x="4849" y="1559"/>
                  <a:ext cx="21" cy="100"/>
                </a:xfrm>
                <a:custGeom>
                  <a:avLst/>
                  <a:gdLst>
                    <a:gd name="T0" fmla="*/ 0 w 145"/>
                    <a:gd name="T1" fmla="*/ 0 h 699"/>
                    <a:gd name="T2" fmla="*/ 0 w 145"/>
                    <a:gd name="T3" fmla="*/ 0 h 699"/>
                    <a:gd name="T4" fmla="*/ 0 w 145"/>
                    <a:gd name="T5" fmla="*/ 0 h 699"/>
                    <a:gd name="T6" fmla="*/ 0 w 145"/>
                    <a:gd name="T7" fmla="*/ 0 h 699"/>
                    <a:gd name="T8" fmla="*/ 0 w 145"/>
                    <a:gd name="T9" fmla="*/ 0 h 699"/>
                    <a:gd name="T10" fmla="*/ 0 w 145"/>
                    <a:gd name="T11" fmla="*/ 0 h 699"/>
                    <a:gd name="T12" fmla="*/ 0 w 145"/>
                    <a:gd name="T13" fmla="*/ 0 h 699"/>
                    <a:gd name="T14" fmla="*/ 0 w 145"/>
                    <a:gd name="T15" fmla="*/ 0 h 699"/>
                    <a:gd name="T16" fmla="*/ 0 w 145"/>
                    <a:gd name="T17" fmla="*/ 0 h 699"/>
                    <a:gd name="T18" fmla="*/ 0 w 145"/>
                    <a:gd name="T19" fmla="*/ 0 h 699"/>
                    <a:gd name="T20" fmla="*/ 0 w 145"/>
                    <a:gd name="T21" fmla="*/ 0 h 699"/>
                    <a:gd name="T22" fmla="*/ 0 w 145"/>
                    <a:gd name="T23" fmla="*/ 0 h 699"/>
                    <a:gd name="T24" fmla="*/ 0 w 145"/>
                    <a:gd name="T25" fmla="*/ 0 h 699"/>
                    <a:gd name="T26" fmla="*/ 0 w 145"/>
                    <a:gd name="T27" fmla="*/ 0 h 699"/>
                    <a:gd name="T28" fmla="*/ 0 w 145"/>
                    <a:gd name="T29" fmla="*/ 0 h 699"/>
                    <a:gd name="T30" fmla="*/ 0 w 145"/>
                    <a:gd name="T31" fmla="*/ 0 h 699"/>
                    <a:gd name="T32" fmla="*/ 0 w 145"/>
                    <a:gd name="T33" fmla="*/ 0 h 699"/>
                    <a:gd name="T34" fmla="*/ 0 w 145"/>
                    <a:gd name="T35" fmla="*/ 0 h 699"/>
                    <a:gd name="T36" fmla="*/ 0 w 145"/>
                    <a:gd name="T37" fmla="*/ 0 h 699"/>
                    <a:gd name="T38" fmla="*/ 0 w 145"/>
                    <a:gd name="T39" fmla="*/ 0 h 699"/>
                    <a:gd name="T40" fmla="*/ 0 w 145"/>
                    <a:gd name="T41" fmla="*/ 0 h 699"/>
                    <a:gd name="T42" fmla="*/ 0 w 145"/>
                    <a:gd name="T43" fmla="*/ 0 h 699"/>
                    <a:gd name="T44" fmla="*/ 0 w 145"/>
                    <a:gd name="T45" fmla="*/ 0 h 699"/>
                    <a:gd name="T46" fmla="*/ 0 w 145"/>
                    <a:gd name="T47" fmla="*/ 0 h 699"/>
                    <a:gd name="T48" fmla="*/ 0 w 145"/>
                    <a:gd name="T49" fmla="*/ 0 h 699"/>
                    <a:gd name="T50" fmla="*/ 0 w 145"/>
                    <a:gd name="T51" fmla="*/ 0 h 699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45"/>
                    <a:gd name="T79" fmla="*/ 0 h 699"/>
                    <a:gd name="T80" fmla="*/ 145 w 145"/>
                    <a:gd name="T81" fmla="*/ 699 h 699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45" h="699">
                      <a:moveTo>
                        <a:pt x="46" y="14"/>
                      </a:moveTo>
                      <a:lnTo>
                        <a:pt x="41" y="28"/>
                      </a:lnTo>
                      <a:lnTo>
                        <a:pt x="32" y="67"/>
                      </a:lnTo>
                      <a:lnTo>
                        <a:pt x="20" y="130"/>
                      </a:lnTo>
                      <a:lnTo>
                        <a:pt x="7" y="213"/>
                      </a:lnTo>
                      <a:lnTo>
                        <a:pt x="0" y="314"/>
                      </a:lnTo>
                      <a:lnTo>
                        <a:pt x="1" y="430"/>
                      </a:lnTo>
                      <a:lnTo>
                        <a:pt x="13" y="559"/>
                      </a:lnTo>
                      <a:lnTo>
                        <a:pt x="40" y="699"/>
                      </a:lnTo>
                      <a:lnTo>
                        <a:pt x="140" y="693"/>
                      </a:lnTo>
                      <a:lnTo>
                        <a:pt x="135" y="672"/>
                      </a:lnTo>
                      <a:lnTo>
                        <a:pt x="126" y="616"/>
                      </a:lnTo>
                      <a:lnTo>
                        <a:pt x="113" y="532"/>
                      </a:lnTo>
                      <a:lnTo>
                        <a:pt x="103" y="430"/>
                      </a:lnTo>
                      <a:lnTo>
                        <a:pt x="97" y="317"/>
                      </a:lnTo>
                      <a:lnTo>
                        <a:pt x="100" y="205"/>
                      </a:lnTo>
                      <a:lnTo>
                        <a:pt x="115" y="98"/>
                      </a:lnTo>
                      <a:lnTo>
                        <a:pt x="145" y="8"/>
                      </a:lnTo>
                      <a:lnTo>
                        <a:pt x="145" y="7"/>
                      </a:lnTo>
                      <a:lnTo>
                        <a:pt x="145" y="5"/>
                      </a:lnTo>
                      <a:lnTo>
                        <a:pt x="143" y="3"/>
                      </a:lnTo>
                      <a:lnTo>
                        <a:pt x="137" y="0"/>
                      </a:lnTo>
                      <a:lnTo>
                        <a:pt x="126" y="0"/>
                      </a:lnTo>
                      <a:lnTo>
                        <a:pt x="108" y="1"/>
                      </a:lnTo>
                      <a:lnTo>
                        <a:pt x="81" y="6"/>
                      </a:lnTo>
                      <a:lnTo>
                        <a:pt x="46" y="14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298" name="Freeform 987"/>
                <p:cNvSpPr>
                  <a:spLocks/>
                </p:cNvSpPr>
                <p:nvPr/>
              </p:nvSpPr>
              <p:spPr bwMode="auto">
                <a:xfrm>
                  <a:off x="4850" y="1566"/>
                  <a:ext cx="18" cy="85"/>
                </a:xfrm>
                <a:custGeom>
                  <a:avLst/>
                  <a:gdLst>
                    <a:gd name="T0" fmla="*/ 0 w 123"/>
                    <a:gd name="T1" fmla="*/ 0 h 597"/>
                    <a:gd name="T2" fmla="*/ 0 w 123"/>
                    <a:gd name="T3" fmla="*/ 0 h 597"/>
                    <a:gd name="T4" fmla="*/ 0 w 123"/>
                    <a:gd name="T5" fmla="*/ 0 h 597"/>
                    <a:gd name="T6" fmla="*/ 0 w 123"/>
                    <a:gd name="T7" fmla="*/ 0 h 597"/>
                    <a:gd name="T8" fmla="*/ 0 w 123"/>
                    <a:gd name="T9" fmla="*/ 0 h 597"/>
                    <a:gd name="T10" fmla="*/ 0 w 123"/>
                    <a:gd name="T11" fmla="*/ 0 h 597"/>
                    <a:gd name="T12" fmla="*/ 0 w 123"/>
                    <a:gd name="T13" fmla="*/ 0 h 597"/>
                    <a:gd name="T14" fmla="*/ 0 w 123"/>
                    <a:gd name="T15" fmla="*/ 0 h 597"/>
                    <a:gd name="T16" fmla="*/ 0 w 123"/>
                    <a:gd name="T17" fmla="*/ 0 h 597"/>
                    <a:gd name="T18" fmla="*/ 0 w 123"/>
                    <a:gd name="T19" fmla="*/ 0 h 597"/>
                    <a:gd name="T20" fmla="*/ 0 w 123"/>
                    <a:gd name="T21" fmla="*/ 0 h 597"/>
                    <a:gd name="T22" fmla="*/ 0 w 123"/>
                    <a:gd name="T23" fmla="*/ 0 h 597"/>
                    <a:gd name="T24" fmla="*/ 0 w 123"/>
                    <a:gd name="T25" fmla="*/ 0 h 597"/>
                    <a:gd name="T26" fmla="*/ 0 w 123"/>
                    <a:gd name="T27" fmla="*/ 0 h 597"/>
                    <a:gd name="T28" fmla="*/ 0 w 123"/>
                    <a:gd name="T29" fmla="*/ 0 h 597"/>
                    <a:gd name="T30" fmla="*/ 0 w 123"/>
                    <a:gd name="T31" fmla="*/ 0 h 597"/>
                    <a:gd name="T32" fmla="*/ 0 w 123"/>
                    <a:gd name="T33" fmla="*/ 0 h 597"/>
                    <a:gd name="T34" fmla="*/ 0 w 123"/>
                    <a:gd name="T35" fmla="*/ 0 h 597"/>
                    <a:gd name="T36" fmla="*/ 0 w 123"/>
                    <a:gd name="T37" fmla="*/ 0 h 597"/>
                    <a:gd name="T38" fmla="*/ 0 w 123"/>
                    <a:gd name="T39" fmla="*/ 0 h 597"/>
                    <a:gd name="T40" fmla="*/ 0 w 123"/>
                    <a:gd name="T41" fmla="*/ 0 h 597"/>
                    <a:gd name="T42" fmla="*/ 0 w 123"/>
                    <a:gd name="T43" fmla="*/ 0 h 597"/>
                    <a:gd name="T44" fmla="*/ 0 w 123"/>
                    <a:gd name="T45" fmla="*/ 0 h 597"/>
                    <a:gd name="T46" fmla="*/ 0 w 123"/>
                    <a:gd name="T47" fmla="*/ 0 h 597"/>
                    <a:gd name="T48" fmla="*/ 0 w 123"/>
                    <a:gd name="T49" fmla="*/ 0 h 597"/>
                    <a:gd name="T50" fmla="*/ 0 w 123"/>
                    <a:gd name="T51" fmla="*/ 0 h 597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23"/>
                    <a:gd name="T79" fmla="*/ 0 h 597"/>
                    <a:gd name="T80" fmla="*/ 123 w 123"/>
                    <a:gd name="T81" fmla="*/ 597 h 597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23" h="597">
                      <a:moveTo>
                        <a:pt x="39" y="12"/>
                      </a:moveTo>
                      <a:lnTo>
                        <a:pt x="35" y="23"/>
                      </a:lnTo>
                      <a:lnTo>
                        <a:pt x="26" y="57"/>
                      </a:lnTo>
                      <a:lnTo>
                        <a:pt x="16" y="111"/>
                      </a:lnTo>
                      <a:lnTo>
                        <a:pt x="6" y="181"/>
                      </a:lnTo>
                      <a:lnTo>
                        <a:pt x="0" y="267"/>
                      </a:lnTo>
                      <a:lnTo>
                        <a:pt x="1" y="367"/>
                      </a:lnTo>
                      <a:lnTo>
                        <a:pt x="11" y="477"/>
                      </a:lnTo>
                      <a:lnTo>
                        <a:pt x="34" y="597"/>
                      </a:lnTo>
                      <a:lnTo>
                        <a:pt x="119" y="591"/>
                      </a:lnTo>
                      <a:lnTo>
                        <a:pt x="115" y="574"/>
                      </a:lnTo>
                      <a:lnTo>
                        <a:pt x="107" y="526"/>
                      </a:lnTo>
                      <a:lnTo>
                        <a:pt x="97" y="454"/>
                      </a:lnTo>
                      <a:lnTo>
                        <a:pt x="88" y="367"/>
                      </a:lnTo>
                      <a:lnTo>
                        <a:pt x="82" y="272"/>
                      </a:lnTo>
                      <a:lnTo>
                        <a:pt x="84" y="175"/>
                      </a:lnTo>
                      <a:lnTo>
                        <a:pt x="97" y="84"/>
                      </a:lnTo>
                      <a:lnTo>
                        <a:pt x="123" y="7"/>
                      </a:lnTo>
                      <a:lnTo>
                        <a:pt x="123" y="6"/>
                      </a:lnTo>
                      <a:lnTo>
                        <a:pt x="123" y="5"/>
                      </a:lnTo>
                      <a:lnTo>
                        <a:pt x="121" y="3"/>
                      </a:lnTo>
                      <a:lnTo>
                        <a:pt x="117" y="0"/>
                      </a:lnTo>
                      <a:lnTo>
                        <a:pt x="106" y="0"/>
                      </a:lnTo>
                      <a:lnTo>
                        <a:pt x="91" y="2"/>
                      </a:lnTo>
                      <a:lnTo>
                        <a:pt x="70" y="5"/>
                      </a:lnTo>
                      <a:lnTo>
                        <a:pt x="39" y="12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299" name="Freeform 988"/>
                <p:cNvSpPr>
                  <a:spLocks/>
                </p:cNvSpPr>
                <p:nvPr/>
              </p:nvSpPr>
              <p:spPr bwMode="auto">
                <a:xfrm>
                  <a:off x="4851" y="1572"/>
                  <a:ext cx="15" cy="71"/>
                </a:xfrm>
                <a:custGeom>
                  <a:avLst/>
                  <a:gdLst>
                    <a:gd name="T0" fmla="*/ 0 w 103"/>
                    <a:gd name="T1" fmla="*/ 0 h 492"/>
                    <a:gd name="T2" fmla="*/ 0 w 103"/>
                    <a:gd name="T3" fmla="*/ 0 h 492"/>
                    <a:gd name="T4" fmla="*/ 0 w 103"/>
                    <a:gd name="T5" fmla="*/ 0 h 492"/>
                    <a:gd name="T6" fmla="*/ 0 w 103"/>
                    <a:gd name="T7" fmla="*/ 0 h 492"/>
                    <a:gd name="T8" fmla="*/ 0 w 103"/>
                    <a:gd name="T9" fmla="*/ 0 h 492"/>
                    <a:gd name="T10" fmla="*/ 0 w 103"/>
                    <a:gd name="T11" fmla="*/ 0 h 492"/>
                    <a:gd name="T12" fmla="*/ 0 w 103"/>
                    <a:gd name="T13" fmla="*/ 0 h 492"/>
                    <a:gd name="T14" fmla="*/ 0 w 103"/>
                    <a:gd name="T15" fmla="*/ 0 h 492"/>
                    <a:gd name="T16" fmla="*/ 0 w 103"/>
                    <a:gd name="T17" fmla="*/ 0 h 492"/>
                    <a:gd name="T18" fmla="*/ 0 w 103"/>
                    <a:gd name="T19" fmla="*/ 0 h 492"/>
                    <a:gd name="T20" fmla="*/ 0 w 103"/>
                    <a:gd name="T21" fmla="*/ 0 h 492"/>
                    <a:gd name="T22" fmla="*/ 0 w 103"/>
                    <a:gd name="T23" fmla="*/ 0 h 492"/>
                    <a:gd name="T24" fmla="*/ 0 w 103"/>
                    <a:gd name="T25" fmla="*/ 0 h 492"/>
                    <a:gd name="T26" fmla="*/ 0 w 103"/>
                    <a:gd name="T27" fmla="*/ 0 h 492"/>
                    <a:gd name="T28" fmla="*/ 0 w 103"/>
                    <a:gd name="T29" fmla="*/ 0 h 492"/>
                    <a:gd name="T30" fmla="*/ 0 w 103"/>
                    <a:gd name="T31" fmla="*/ 0 h 492"/>
                    <a:gd name="T32" fmla="*/ 0 w 103"/>
                    <a:gd name="T33" fmla="*/ 0 h 492"/>
                    <a:gd name="T34" fmla="*/ 0 w 103"/>
                    <a:gd name="T35" fmla="*/ 0 h 492"/>
                    <a:gd name="T36" fmla="*/ 0 w 103"/>
                    <a:gd name="T37" fmla="*/ 0 h 492"/>
                    <a:gd name="T38" fmla="*/ 0 w 103"/>
                    <a:gd name="T39" fmla="*/ 0 h 492"/>
                    <a:gd name="T40" fmla="*/ 0 w 103"/>
                    <a:gd name="T41" fmla="*/ 0 h 492"/>
                    <a:gd name="T42" fmla="*/ 0 w 103"/>
                    <a:gd name="T43" fmla="*/ 0 h 492"/>
                    <a:gd name="T44" fmla="*/ 0 w 103"/>
                    <a:gd name="T45" fmla="*/ 0 h 492"/>
                    <a:gd name="T46" fmla="*/ 0 w 103"/>
                    <a:gd name="T47" fmla="*/ 0 h 492"/>
                    <a:gd name="T48" fmla="*/ 0 w 103"/>
                    <a:gd name="T49" fmla="*/ 0 h 492"/>
                    <a:gd name="T50" fmla="*/ 0 w 103"/>
                    <a:gd name="T51" fmla="*/ 0 h 492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03"/>
                    <a:gd name="T79" fmla="*/ 0 h 492"/>
                    <a:gd name="T80" fmla="*/ 103 w 103"/>
                    <a:gd name="T81" fmla="*/ 492 h 492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03" h="492">
                      <a:moveTo>
                        <a:pt x="32" y="9"/>
                      </a:moveTo>
                      <a:lnTo>
                        <a:pt x="28" y="18"/>
                      </a:lnTo>
                      <a:lnTo>
                        <a:pt x="21" y="47"/>
                      </a:lnTo>
                      <a:lnTo>
                        <a:pt x="12" y="90"/>
                      </a:lnTo>
                      <a:lnTo>
                        <a:pt x="4" y="149"/>
                      </a:lnTo>
                      <a:lnTo>
                        <a:pt x="0" y="220"/>
                      </a:lnTo>
                      <a:lnTo>
                        <a:pt x="0" y="303"/>
                      </a:lnTo>
                      <a:lnTo>
                        <a:pt x="9" y="394"/>
                      </a:lnTo>
                      <a:lnTo>
                        <a:pt x="27" y="492"/>
                      </a:lnTo>
                      <a:lnTo>
                        <a:pt x="98" y="489"/>
                      </a:lnTo>
                      <a:lnTo>
                        <a:pt x="95" y="474"/>
                      </a:lnTo>
                      <a:lnTo>
                        <a:pt x="88" y="434"/>
                      </a:lnTo>
                      <a:lnTo>
                        <a:pt x="80" y="375"/>
                      </a:lnTo>
                      <a:lnTo>
                        <a:pt x="72" y="303"/>
                      </a:lnTo>
                      <a:lnTo>
                        <a:pt x="68" y="224"/>
                      </a:lnTo>
                      <a:lnTo>
                        <a:pt x="70" y="144"/>
                      </a:lnTo>
                      <a:lnTo>
                        <a:pt x="81" y="68"/>
                      </a:lnTo>
                      <a:lnTo>
                        <a:pt x="103" y="5"/>
                      </a:lnTo>
                      <a:lnTo>
                        <a:pt x="103" y="4"/>
                      </a:lnTo>
                      <a:lnTo>
                        <a:pt x="103" y="3"/>
                      </a:lnTo>
                      <a:lnTo>
                        <a:pt x="100" y="1"/>
                      </a:lnTo>
                      <a:lnTo>
                        <a:pt x="97" y="0"/>
                      </a:lnTo>
                      <a:lnTo>
                        <a:pt x="89" y="0"/>
                      </a:lnTo>
                      <a:lnTo>
                        <a:pt x="75" y="0"/>
                      </a:lnTo>
                      <a:lnTo>
                        <a:pt x="57" y="3"/>
                      </a:lnTo>
                      <a:lnTo>
                        <a:pt x="32" y="9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300" name="Freeform 989"/>
                <p:cNvSpPr>
                  <a:spLocks/>
                </p:cNvSpPr>
                <p:nvPr/>
              </p:nvSpPr>
              <p:spPr bwMode="auto">
                <a:xfrm>
                  <a:off x="4852" y="1579"/>
                  <a:ext cx="12" cy="56"/>
                </a:xfrm>
                <a:custGeom>
                  <a:avLst/>
                  <a:gdLst>
                    <a:gd name="T0" fmla="*/ 0 w 82"/>
                    <a:gd name="T1" fmla="*/ 0 h 390"/>
                    <a:gd name="T2" fmla="*/ 0 w 82"/>
                    <a:gd name="T3" fmla="*/ 0 h 390"/>
                    <a:gd name="T4" fmla="*/ 0 w 82"/>
                    <a:gd name="T5" fmla="*/ 0 h 390"/>
                    <a:gd name="T6" fmla="*/ 0 w 82"/>
                    <a:gd name="T7" fmla="*/ 0 h 390"/>
                    <a:gd name="T8" fmla="*/ 0 w 82"/>
                    <a:gd name="T9" fmla="*/ 0 h 390"/>
                    <a:gd name="T10" fmla="*/ 0 w 82"/>
                    <a:gd name="T11" fmla="*/ 0 h 390"/>
                    <a:gd name="T12" fmla="*/ 0 w 82"/>
                    <a:gd name="T13" fmla="*/ 0 h 390"/>
                    <a:gd name="T14" fmla="*/ 0 w 82"/>
                    <a:gd name="T15" fmla="*/ 0 h 390"/>
                    <a:gd name="T16" fmla="*/ 0 w 82"/>
                    <a:gd name="T17" fmla="*/ 0 h 390"/>
                    <a:gd name="T18" fmla="*/ 0 w 82"/>
                    <a:gd name="T19" fmla="*/ 0 h 390"/>
                    <a:gd name="T20" fmla="*/ 0 w 82"/>
                    <a:gd name="T21" fmla="*/ 0 h 390"/>
                    <a:gd name="T22" fmla="*/ 0 w 82"/>
                    <a:gd name="T23" fmla="*/ 0 h 390"/>
                    <a:gd name="T24" fmla="*/ 0 w 82"/>
                    <a:gd name="T25" fmla="*/ 0 h 390"/>
                    <a:gd name="T26" fmla="*/ 0 w 82"/>
                    <a:gd name="T27" fmla="*/ 0 h 390"/>
                    <a:gd name="T28" fmla="*/ 0 w 82"/>
                    <a:gd name="T29" fmla="*/ 0 h 390"/>
                    <a:gd name="T30" fmla="*/ 0 w 82"/>
                    <a:gd name="T31" fmla="*/ 0 h 390"/>
                    <a:gd name="T32" fmla="*/ 0 w 82"/>
                    <a:gd name="T33" fmla="*/ 0 h 390"/>
                    <a:gd name="T34" fmla="*/ 0 w 82"/>
                    <a:gd name="T35" fmla="*/ 0 h 390"/>
                    <a:gd name="T36" fmla="*/ 0 w 82"/>
                    <a:gd name="T37" fmla="*/ 0 h 390"/>
                    <a:gd name="T38" fmla="*/ 0 w 82"/>
                    <a:gd name="T39" fmla="*/ 0 h 390"/>
                    <a:gd name="T40" fmla="*/ 0 w 82"/>
                    <a:gd name="T41" fmla="*/ 0 h 390"/>
                    <a:gd name="T42" fmla="*/ 0 w 82"/>
                    <a:gd name="T43" fmla="*/ 0 h 390"/>
                    <a:gd name="T44" fmla="*/ 0 w 82"/>
                    <a:gd name="T45" fmla="*/ 0 h 390"/>
                    <a:gd name="T46" fmla="*/ 0 w 82"/>
                    <a:gd name="T47" fmla="*/ 0 h 390"/>
                    <a:gd name="T48" fmla="*/ 0 w 82"/>
                    <a:gd name="T49" fmla="*/ 0 h 390"/>
                    <a:gd name="T50" fmla="*/ 0 w 82"/>
                    <a:gd name="T51" fmla="*/ 0 h 390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82"/>
                    <a:gd name="T79" fmla="*/ 0 h 390"/>
                    <a:gd name="T80" fmla="*/ 82 w 82"/>
                    <a:gd name="T81" fmla="*/ 390 h 390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82" h="390">
                      <a:moveTo>
                        <a:pt x="25" y="8"/>
                      </a:moveTo>
                      <a:lnTo>
                        <a:pt x="23" y="16"/>
                      </a:lnTo>
                      <a:lnTo>
                        <a:pt x="17" y="38"/>
                      </a:lnTo>
                      <a:lnTo>
                        <a:pt x="11" y="72"/>
                      </a:lnTo>
                      <a:lnTo>
                        <a:pt x="4" y="118"/>
                      </a:lnTo>
                      <a:lnTo>
                        <a:pt x="0" y="174"/>
                      </a:lnTo>
                      <a:lnTo>
                        <a:pt x="0" y="240"/>
                      </a:lnTo>
                      <a:lnTo>
                        <a:pt x="7" y="312"/>
                      </a:lnTo>
                      <a:lnTo>
                        <a:pt x="22" y="390"/>
                      </a:lnTo>
                      <a:lnTo>
                        <a:pt x="78" y="387"/>
                      </a:lnTo>
                      <a:lnTo>
                        <a:pt x="76" y="375"/>
                      </a:lnTo>
                      <a:lnTo>
                        <a:pt x="70" y="343"/>
                      </a:lnTo>
                      <a:lnTo>
                        <a:pt x="63" y="297"/>
                      </a:lnTo>
                      <a:lnTo>
                        <a:pt x="57" y="240"/>
                      </a:lnTo>
                      <a:lnTo>
                        <a:pt x="54" y="178"/>
                      </a:lnTo>
                      <a:lnTo>
                        <a:pt x="56" y="113"/>
                      </a:lnTo>
                      <a:lnTo>
                        <a:pt x="64" y="55"/>
                      </a:lnTo>
                      <a:lnTo>
                        <a:pt x="82" y="4"/>
                      </a:lnTo>
                      <a:lnTo>
                        <a:pt x="82" y="2"/>
                      </a:lnTo>
                      <a:lnTo>
                        <a:pt x="80" y="1"/>
                      </a:lnTo>
                      <a:lnTo>
                        <a:pt x="77" y="0"/>
                      </a:lnTo>
                      <a:lnTo>
                        <a:pt x="70" y="0"/>
                      </a:lnTo>
                      <a:lnTo>
                        <a:pt x="60" y="1"/>
                      </a:lnTo>
                      <a:lnTo>
                        <a:pt x="46" y="3"/>
                      </a:lnTo>
                      <a:lnTo>
                        <a:pt x="25" y="8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301" name="Freeform 990"/>
                <p:cNvSpPr>
                  <a:spLocks/>
                </p:cNvSpPr>
                <p:nvPr/>
              </p:nvSpPr>
              <p:spPr bwMode="auto">
                <a:xfrm>
                  <a:off x="4853" y="1586"/>
                  <a:ext cx="8" cy="41"/>
                </a:xfrm>
                <a:custGeom>
                  <a:avLst/>
                  <a:gdLst>
                    <a:gd name="T0" fmla="*/ 0 w 59"/>
                    <a:gd name="T1" fmla="*/ 0 h 288"/>
                    <a:gd name="T2" fmla="*/ 0 w 59"/>
                    <a:gd name="T3" fmla="*/ 0 h 288"/>
                    <a:gd name="T4" fmla="*/ 0 w 59"/>
                    <a:gd name="T5" fmla="*/ 0 h 288"/>
                    <a:gd name="T6" fmla="*/ 0 w 59"/>
                    <a:gd name="T7" fmla="*/ 0 h 288"/>
                    <a:gd name="T8" fmla="*/ 0 w 59"/>
                    <a:gd name="T9" fmla="*/ 0 h 288"/>
                    <a:gd name="T10" fmla="*/ 0 w 59"/>
                    <a:gd name="T11" fmla="*/ 0 h 288"/>
                    <a:gd name="T12" fmla="*/ 0 w 59"/>
                    <a:gd name="T13" fmla="*/ 0 h 288"/>
                    <a:gd name="T14" fmla="*/ 0 w 59"/>
                    <a:gd name="T15" fmla="*/ 0 h 288"/>
                    <a:gd name="T16" fmla="*/ 0 w 59"/>
                    <a:gd name="T17" fmla="*/ 0 h 288"/>
                    <a:gd name="T18" fmla="*/ 0 w 59"/>
                    <a:gd name="T19" fmla="*/ 0 h 288"/>
                    <a:gd name="T20" fmla="*/ 0 w 59"/>
                    <a:gd name="T21" fmla="*/ 0 h 288"/>
                    <a:gd name="T22" fmla="*/ 0 w 59"/>
                    <a:gd name="T23" fmla="*/ 0 h 288"/>
                    <a:gd name="T24" fmla="*/ 0 w 59"/>
                    <a:gd name="T25" fmla="*/ 0 h 288"/>
                    <a:gd name="T26" fmla="*/ 0 w 59"/>
                    <a:gd name="T27" fmla="*/ 0 h 288"/>
                    <a:gd name="T28" fmla="*/ 0 w 59"/>
                    <a:gd name="T29" fmla="*/ 0 h 288"/>
                    <a:gd name="T30" fmla="*/ 0 w 59"/>
                    <a:gd name="T31" fmla="*/ 0 h 288"/>
                    <a:gd name="T32" fmla="*/ 0 w 59"/>
                    <a:gd name="T33" fmla="*/ 0 h 288"/>
                    <a:gd name="T34" fmla="*/ 0 w 59"/>
                    <a:gd name="T35" fmla="*/ 0 h 288"/>
                    <a:gd name="T36" fmla="*/ 0 w 59"/>
                    <a:gd name="T37" fmla="*/ 0 h 288"/>
                    <a:gd name="T38" fmla="*/ 0 w 59"/>
                    <a:gd name="T39" fmla="*/ 0 h 288"/>
                    <a:gd name="T40" fmla="*/ 0 w 59"/>
                    <a:gd name="T41" fmla="*/ 0 h 288"/>
                    <a:gd name="T42" fmla="*/ 0 w 59"/>
                    <a:gd name="T43" fmla="*/ 0 h 288"/>
                    <a:gd name="T44" fmla="*/ 0 w 59"/>
                    <a:gd name="T45" fmla="*/ 0 h 288"/>
                    <a:gd name="T46" fmla="*/ 0 w 59"/>
                    <a:gd name="T47" fmla="*/ 0 h 288"/>
                    <a:gd name="T48" fmla="*/ 0 w 59"/>
                    <a:gd name="T49" fmla="*/ 0 h 288"/>
                    <a:gd name="T50" fmla="*/ 0 w 59"/>
                    <a:gd name="T51" fmla="*/ 0 h 288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59"/>
                    <a:gd name="T79" fmla="*/ 0 h 288"/>
                    <a:gd name="T80" fmla="*/ 59 w 59"/>
                    <a:gd name="T81" fmla="*/ 288 h 288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59" h="288">
                      <a:moveTo>
                        <a:pt x="18" y="6"/>
                      </a:moveTo>
                      <a:lnTo>
                        <a:pt x="17" y="11"/>
                      </a:lnTo>
                      <a:lnTo>
                        <a:pt x="13" y="27"/>
                      </a:lnTo>
                      <a:lnTo>
                        <a:pt x="7" y="53"/>
                      </a:lnTo>
                      <a:lnTo>
                        <a:pt x="2" y="87"/>
                      </a:lnTo>
                      <a:lnTo>
                        <a:pt x="0" y="130"/>
                      </a:lnTo>
                      <a:lnTo>
                        <a:pt x="0" y="177"/>
                      </a:lnTo>
                      <a:lnTo>
                        <a:pt x="5" y="231"/>
                      </a:lnTo>
                      <a:lnTo>
                        <a:pt x="16" y="288"/>
                      </a:lnTo>
                      <a:lnTo>
                        <a:pt x="57" y="286"/>
                      </a:lnTo>
                      <a:lnTo>
                        <a:pt x="56" y="278"/>
                      </a:lnTo>
                      <a:lnTo>
                        <a:pt x="51" y="254"/>
                      </a:lnTo>
                      <a:lnTo>
                        <a:pt x="47" y="219"/>
                      </a:lnTo>
                      <a:lnTo>
                        <a:pt x="42" y="177"/>
                      </a:lnTo>
                      <a:lnTo>
                        <a:pt x="40" y="131"/>
                      </a:lnTo>
                      <a:lnTo>
                        <a:pt x="41" y="84"/>
                      </a:lnTo>
                      <a:lnTo>
                        <a:pt x="47" y="40"/>
                      </a:lnTo>
                      <a:lnTo>
                        <a:pt x="59" y="3"/>
                      </a:lnTo>
                      <a:lnTo>
                        <a:pt x="59" y="2"/>
                      </a:lnTo>
                      <a:lnTo>
                        <a:pt x="58" y="1"/>
                      </a:lnTo>
                      <a:lnTo>
                        <a:pt x="56" y="0"/>
                      </a:lnTo>
                      <a:lnTo>
                        <a:pt x="51" y="0"/>
                      </a:lnTo>
                      <a:lnTo>
                        <a:pt x="45" y="0"/>
                      </a:lnTo>
                      <a:lnTo>
                        <a:pt x="33" y="2"/>
                      </a:lnTo>
                      <a:lnTo>
                        <a:pt x="18" y="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302" name="Freeform 991"/>
                <p:cNvSpPr>
                  <a:spLocks/>
                </p:cNvSpPr>
                <p:nvPr/>
              </p:nvSpPr>
              <p:spPr bwMode="auto">
                <a:xfrm>
                  <a:off x="4972" y="1546"/>
                  <a:ext cx="28" cy="111"/>
                </a:xfrm>
                <a:custGeom>
                  <a:avLst/>
                  <a:gdLst>
                    <a:gd name="T0" fmla="*/ 0 w 198"/>
                    <a:gd name="T1" fmla="*/ 0 h 779"/>
                    <a:gd name="T2" fmla="*/ 0 w 198"/>
                    <a:gd name="T3" fmla="*/ 0 h 779"/>
                    <a:gd name="T4" fmla="*/ 0 w 198"/>
                    <a:gd name="T5" fmla="*/ 0 h 779"/>
                    <a:gd name="T6" fmla="*/ 0 w 198"/>
                    <a:gd name="T7" fmla="*/ 0 h 779"/>
                    <a:gd name="T8" fmla="*/ 0 w 198"/>
                    <a:gd name="T9" fmla="*/ 0 h 779"/>
                    <a:gd name="T10" fmla="*/ 0 w 198"/>
                    <a:gd name="T11" fmla="*/ 0 h 779"/>
                    <a:gd name="T12" fmla="*/ 0 w 198"/>
                    <a:gd name="T13" fmla="*/ 0 h 779"/>
                    <a:gd name="T14" fmla="*/ 0 w 198"/>
                    <a:gd name="T15" fmla="*/ 0 h 779"/>
                    <a:gd name="T16" fmla="*/ 0 w 198"/>
                    <a:gd name="T17" fmla="*/ 0 h 779"/>
                    <a:gd name="T18" fmla="*/ 0 w 198"/>
                    <a:gd name="T19" fmla="*/ 0 h 779"/>
                    <a:gd name="T20" fmla="*/ 0 w 198"/>
                    <a:gd name="T21" fmla="*/ 0 h 779"/>
                    <a:gd name="T22" fmla="*/ 0 w 198"/>
                    <a:gd name="T23" fmla="*/ 0 h 779"/>
                    <a:gd name="T24" fmla="*/ 0 w 198"/>
                    <a:gd name="T25" fmla="*/ 0 h 779"/>
                    <a:gd name="T26" fmla="*/ 0 w 198"/>
                    <a:gd name="T27" fmla="*/ 0 h 779"/>
                    <a:gd name="T28" fmla="*/ 0 w 198"/>
                    <a:gd name="T29" fmla="*/ 0 h 779"/>
                    <a:gd name="T30" fmla="*/ 0 w 198"/>
                    <a:gd name="T31" fmla="*/ 0 h 779"/>
                    <a:gd name="T32" fmla="*/ 0 w 198"/>
                    <a:gd name="T33" fmla="*/ 0 h 779"/>
                    <a:gd name="T34" fmla="*/ 0 w 198"/>
                    <a:gd name="T35" fmla="*/ 0 h 779"/>
                    <a:gd name="T36" fmla="*/ 0 w 198"/>
                    <a:gd name="T37" fmla="*/ 0 h 779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98"/>
                    <a:gd name="T58" fmla="*/ 0 h 779"/>
                    <a:gd name="T59" fmla="*/ 198 w 198"/>
                    <a:gd name="T60" fmla="*/ 779 h 779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98" h="779">
                      <a:moveTo>
                        <a:pt x="198" y="6"/>
                      </a:moveTo>
                      <a:lnTo>
                        <a:pt x="194" y="12"/>
                      </a:lnTo>
                      <a:lnTo>
                        <a:pt x="180" y="31"/>
                      </a:lnTo>
                      <a:lnTo>
                        <a:pt x="163" y="72"/>
                      </a:lnTo>
                      <a:lnTo>
                        <a:pt x="146" y="138"/>
                      </a:lnTo>
                      <a:lnTo>
                        <a:pt x="132" y="236"/>
                      </a:lnTo>
                      <a:lnTo>
                        <a:pt x="125" y="373"/>
                      </a:lnTo>
                      <a:lnTo>
                        <a:pt x="130" y="551"/>
                      </a:lnTo>
                      <a:lnTo>
                        <a:pt x="148" y="779"/>
                      </a:lnTo>
                      <a:lnTo>
                        <a:pt x="37" y="779"/>
                      </a:lnTo>
                      <a:lnTo>
                        <a:pt x="34" y="756"/>
                      </a:lnTo>
                      <a:lnTo>
                        <a:pt x="23" y="693"/>
                      </a:lnTo>
                      <a:lnTo>
                        <a:pt x="13" y="599"/>
                      </a:lnTo>
                      <a:lnTo>
                        <a:pt x="4" y="483"/>
                      </a:lnTo>
                      <a:lnTo>
                        <a:pt x="0" y="357"/>
                      </a:lnTo>
                      <a:lnTo>
                        <a:pt x="7" y="227"/>
                      </a:lnTo>
                      <a:lnTo>
                        <a:pt x="27" y="105"/>
                      </a:lnTo>
                      <a:lnTo>
                        <a:pt x="65" y="0"/>
                      </a:lnTo>
                      <a:lnTo>
                        <a:pt x="198" y="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303" name="Freeform 992"/>
                <p:cNvSpPr>
                  <a:spLocks/>
                </p:cNvSpPr>
                <p:nvPr/>
              </p:nvSpPr>
              <p:spPr bwMode="auto">
                <a:xfrm>
                  <a:off x="4973" y="1553"/>
                  <a:ext cx="24" cy="96"/>
                </a:xfrm>
                <a:custGeom>
                  <a:avLst/>
                  <a:gdLst>
                    <a:gd name="T0" fmla="*/ 0 w 169"/>
                    <a:gd name="T1" fmla="*/ 0 h 666"/>
                    <a:gd name="T2" fmla="*/ 0 w 169"/>
                    <a:gd name="T3" fmla="*/ 0 h 666"/>
                    <a:gd name="T4" fmla="*/ 0 w 169"/>
                    <a:gd name="T5" fmla="*/ 0 h 666"/>
                    <a:gd name="T6" fmla="*/ 0 w 169"/>
                    <a:gd name="T7" fmla="*/ 0 h 666"/>
                    <a:gd name="T8" fmla="*/ 0 w 169"/>
                    <a:gd name="T9" fmla="*/ 0 h 666"/>
                    <a:gd name="T10" fmla="*/ 0 w 169"/>
                    <a:gd name="T11" fmla="*/ 0 h 666"/>
                    <a:gd name="T12" fmla="*/ 0 w 169"/>
                    <a:gd name="T13" fmla="*/ 0 h 666"/>
                    <a:gd name="T14" fmla="*/ 0 w 169"/>
                    <a:gd name="T15" fmla="*/ 0 h 666"/>
                    <a:gd name="T16" fmla="*/ 0 w 169"/>
                    <a:gd name="T17" fmla="*/ 0 h 666"/>
                    <a:gd name="T18" fmla="*/ 0 w 169"/>
                    <a:gd name="T19" fmla="*/ 0 h 666"/>
                    <a:gd name="T20" fmla="*/ 0 w 169"/>
                    <a:gd name="T21" fmla="*/ 0 h 666"/>
                    <a:gd name="T22" fmla="*/ 0 w 169"/>
                    <a:gd name="T23" fmla="*/ 0 h 666"/>
                    <a:gd name="T24" fmla="*/ 0 w 169"/>
                    <a:gd name="T25" fmla="*/ 0 h 666"/>
                    <a:gd name="T26" fmla="*/ 0 w 169"/>
                    <a:gd name="T27" fmla="*/ 0 h 666"/>
                    <a:gd name="T28" fmla="*/ 0 w 169"/>
                    <a:gd name="T29" fmla="*/ 0 h 666"/>
                    <a:gd name="T30" fmla="*/ 0 w 169"/>
                    <a:gd name="T31" fmla="*/ 0 h 666"/>
                    <a:gd name="T32" fmla="*/ 0 w 169"/>
                    <a:gd name="T33" fmla="*/ 0 h 666"/>
                    <a:gd name="T34" fmla="*/ 0 w 169"/>
                    <a:gd name="T35" fmla="*/ 0 h 666"/>
                    <a:gd name="T36" fmla="*/ 0 w 169"/>
                    <a:gd name="T37" fmla="*/ 0 h 66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69"/>
                    <a:gd name="T58" fmla="*/ 0 h 666"/>
                    <a:gd name="T59" fmla="*/ 169 w 169"/>
                    <a:gd name="T60" fmla="*/ 666 h 666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69" h="666">
                      <a:moveTo>
                        <a:pt x="169" y="5"/>
                      </a:moveTo>
                      <a:lnTo>
                        <a:pt x="164" y="10"/>
                      </a:lnTo>
                      <a:lnTo>
                        <a:pt x="154" y="27"/>
                      </a:lnTo>
                      <a:lnTo>
                        <a:pt x="139" y="61"/>
                      </a:lnTo>
                      <a:lnTo>
                        <a:pt x="124" y="118"/>
                      </a:lnTo>
                      <a:lnTo>
                        <a:pt x="113" y="201"/>
                      </a:lnTo>
                      <a:lnTo>
                        <a:pt x="107" y="318"/>
                      </a:lnTo>
                      <a:lnTo>
                        <a:pt x="110" y="470"/>
                      </a:lnTo>
                      <a:lnTo>
                        <a:pt x="126" y="666"/>
                      </a:lnTo>
                      <a:lnTo>
                        <a:pt x="31" y="666"/>
                      </a:lnTo>
                      <a:lnTo>
                        <a:pt x="28" y="646"/>
                      </a:lnTo>
                      <a:lnTo>
                        <a:pt x="20" y="592"/>
                      </a:lnTo>
                      <a:lnTo>
                        <a:pt x="11" y="512"/>
                      </a:lnTo>
                      <a:lnTo>
                        <a:pt x="3" y="413"/>
                      </a:lnTo>
                      <a:lnTo>
                        <a:pt x="0" y="305"/>
                      </a:lnTo>
                      <a:lnTo>
                        <a:pt x="6" y="195"/>
                      </a:lnTo>
                      <a:lnTo>
                        <a:pt x="23" y="90"/>
                      </a:lnTo>
                      <a:lnTo>
                        <a:pt x="55" y="0"/>
                      </a:lnTo>
                      <a:lnTo>
                        <a:pt x="169" y="5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304" name="Freeform 993"/>
                <p:cNvSpPr>
                  <a:spLocks/>
                </p:cNvSpPr>
                <p:nvPr/>
              </p:nvSpPr>
              <p:spPr bwMode="auto">
                <a:xfrm>
                  <a:off x="4974" y="1561"/>
                  <a:ext cx="20" cy="79"/>
                </a:xfrm>
                <a:custGeom>
                  <a:avLst/>
                  <a:gdLst>
                    <a:gd name="T0" fmla="*/ 0 w 140"/>
                    <a:gd name="T1" fmla="*/ 0 h 551"/>
                    <a:gd name="T2" fmla="*/ 0 w 140"/>
                    <a:gd name="T3" fmla="*/ 0 h 551"/>
                    <a:gd name="T4" fmla="*/ 0 w 140"/>
                    <a:gd name="T5" fmla="*/ 0 h 551"/>
                    <a:gd name="T6" fmla="*/ 0 w 140"/>
                    <a:gd name="T7" fmla="*/ 0 h 551"/>
                    <a:gd name="T8" fmla="*/ 0 w 140"/>
                    <a:gd name="T9" fmla="*/ 0 h 551"/>
                    <a:gd name="T10" fmla="*/ 0 w 140"/>
                    <a:gd name="T11" fmla="*/ 0 h 551"/>
                    <a:gd name="T12" fmla="*/ 0 w 140"/>
                    <a:gd name="T13" fmla="*/ 0 h 551"/>
                    <a:gd name="T14" fmla="*/ 0 w 140"/>
                    <a:gd name="T15" fmla="*/ 0 h 551"/>
                    <a:gd name="T16" fmla="*/ 0 w 140"/>
                    <a:gd name="T17" fmla="*/ 0 h 551"/>
                    <a:gd name="T18" fmla="*/ 0 w 140"/>
                    <a:gd name="T19" fmla="*/ 0 h 551"/>
                    <a:gd name="T20" fmla="*/ 0 w 140"/>
                    <a:gd name="T21" fmla="*/ 0 h 551"/>
                    <a:gd name="T22" fmla="*/ 0 w 140"/>
                    <a:gd name="T23" fmla="*/ 0 h 551"/>
                    <a:gd name="T24" fmla="*/ 0 w 140"/>
                    <a:gd name="T25" fmla="*/ 0 h 551"/>
                    <a:gd name="T26" fmla="*/ 0 w 140"/>
                    <a:gd name="T27" fmla="*/ 0 h 551"/>
                    <a:gd name="T28" fmla="*/ 0 w 140"/>
                    <a:gd name="T29" fmla="*/ 0 h 551"/>
                    <a:gd name="T30" fmla="*/ 0 w 140"/>
                    <a:gd name="T31" fmla="*/ 0 h 551"/>
                    <a:gd name="T32" fmla="*/ 0 w 140"/>
                    <a:gd name="T33" fmla="*/ 0 h 551"/>
                    <a:gd name="T34" fmla="*/ 0 w 140"/>
                    <a:gd name="T35" fmla="*/ 0 h 551"/>
                    <a:gd name="T36" fmla="*/ 0 w 140"/>
                    <a:gd name="T37" fmla="*/ 0 h 551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40"/>
                    <a:gd name="T58" fmla="*/ 0 h 551"/>
                    <a:gd name="T59" fmla="*/ 140 w 140"/>
                    <a:gd name="T60" fmla="*/ 551 h 551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40" h="551">
                      <a:moveTo>
                        <a:pt x="140" y="5"/>
                      </a:moveTo>
                      <a:lnTo>
                        <a:pt x="136" y="8"/>
                      </a:lnTo>
                      <a:lnTo>
                        <a:pt x="127" y="23"/>
                      </a:lnTo>
                      <a:lnTo>
                        <a:pt x="116" y="51"/>
                      </a:lnTo>
                      <a:lnTo>
                        <a:pt x="103" y="98"/>
                      </a:lnTo>
                      <a:lnTo>
                        <a:pt x="94" y="167"/>
                      </a:lnTo>
                      <a:lnTo>
                        <a:pt x="90" y="264"/>
                      </a:lnTo>
                      <a:lnTo>
                        <a:pt x="92" y="390"/>
                      </a:lnTo>
                      <a:lnTo>
                        <a:pt x="106" y="551"/>
                      </a:lnTo>
                      <a:lnTo>
                        <a:pt x="27" y="551"/>
                      </a:lnTo>
                      <a:lnTo>
                        <a:pt x="24" y="535"/>
                      </a:lnTo>
                      <a:lnTo>
                        <a:pt x="17" y="490"/>
                      </a:lnTo>
                      <a:lnTo>
                        <a:pt x="9" y="423"/>
                      </a:lnTo>
                      <a:lnTo>
                        <a:pt x="3" y="342"/>
                      </a:lnTo>
                      <a:lnTo>
                        <a:pt x="0" y="252"/>
                      </a:lnTo>
                      <a:lnTo>
                        <a:pt x="5" y="161"/>
                      </a:lnTo>
                      <a:lnTo>
                        <a:pt x="20" y="75"/>
                      </a:lnTo>
                      <a:lnTo>
                        <a:pt x="46" y="0"/>
                      </a:lnTo>
                      <a:lnTo>
                        <a:pt x="140" y="5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305" name="Freeform 994"/>
                <p:cNvSpPr>
                  <a:spLocks/>
                </p:cNvSpPr>
                <p:nvPr/>
              </p:nvSpPr>
              <p:spPr bwMode="auto">
                <a:xfrm>
                  <a:off x="4975" y="1569"/>
                  <a:ext cx="16" cy="62"/>
                </a:xfrm>
                <a:custGeom>
                  <a:avLst/>
                  <a:gdLst>
                    <a:gd name="T0" fmla="*/ 0 w 111"/>
                    <a:gd name="T1" fmla="*/ 0 h 437"/>
                    <a:gd name="T2" fmla="*/ 0 w 111"/>
                    <a:gd name="T3" fmla="*/ 0 h 437"/>
                    <a:gd name="T4" fmla="*/ 0 w 111"/>
                    <a:gd name="T5" fmla="*/ 0 h 437"/>
                    <a:gd name="T6" fmla="*/ 0 w 111"/>
                    <a:gd name="T7" fmla="*/ 0 h 437"/>
                    <a:gd name="T8" fmla="*/ 0 w 111"/>
                    <a:gd name="T9" fmla="*/ 0 h 437"/>
                    <a:gd name="T10" fmla="*/ 0 w 111"/>
                    <a:gd name="T11" fmla="*/ 0 h 437"/>
                    <a:gd name="T12" fmla="*/ 0 w 111"/>
                    <a:gd name="T13" fmla="*/ 0 h 437"/>
                    <a:gd name="T14" fmla="*/ 0 w 111"/>
                    <a:gd name="T15" fmla="*/ 0 h 437"/>
                    <a:gd name="T16" fmla="*/ 0 w 111"/>
                    <a:gd name="T17" fmla="*/ 0 h 437"/>
                    <a:gd name="T18" fmla="*/ 0 w 111"/>
                    <a:gd name="T19" fmla="*/ 0 h 437"/>
                    <a:gd name="T20" fmla="*/ 0 w 111"/>
                    <a:gd name="T21" fmla="*/ 0 h 437"/>
                    <a:gd name="T22" fmla="*/ 0 w 111"/>
                    <a:gd name="T23" fmla="*/ 0 h 437"/>
                    <a:gd name="T24" fmla="*/ 0 w 111"/>
                    <a:gd name="T25" fmla="*/ 0 h 437"/>
                    <a:gd name="T26" fmla="*/ 0 w 111"/>
                    <a:gd name="T27" fmla="*/ 0 h 437"/>
                    <a:gd name="T28" fmla="*/ 0 w 111"/>
                    <a:gd name="T29" fmla="*/ 0 h 437"/>
                    <a:gd name="T30" fmla="*/ 0 w 111"/>
                    <a:gd name="T31" fmla="*/ 0 h 437"/>
                    <a:gd name="T32" fmla="*/ 0 w 111"/>
                    <a:gd name="T33" fmla="*/ 0 h 437"/>
                    <a:gd name="T34" fmla="*/ 0 w 111"/>
                    <a:gd name="T35" fmla="*/ 0 h 437"/>
                    <a:gd name="T36" fmla="*/ 0 w 111"/>
                    <a:gd name="T37" fmla="*/ 0 h 437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11"/>
                    <a:gd name="T58" fmla="*/ 0 h 437"/>
                    <a:gd name="T59" fmla="*/ 111 w 111"/>
                    <a:gd name="T60" fmla="*/ 437 h 437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11" h="437">
                      <a:moveTo>
                        <a:pt x="111" y="4"/>
                      </a:moveTo>
                      <a:lnTo>
                        <a:pt x="108" y="7"/>
                      </a:lnTo>
                      <a:lnTo>
                        <a:pt x="101" y="18"/>
                      </a:lnTo>
                      <a:lnTo>
                        <a:pt x="92" y="41"/>
                      </a:lnTo>
                      <a:lnTo>
                        <a:pt x="82" y="77"/>
                      </a:lnTo>
                      <a:lnTo>
                        <a:pt x="75" y="133"/>
                      </a:lnTo>
                      <a:lnTo>
                        <a:pt x="70" y="208"/>
                      </a:lnTo>
                      <a:lnTo>
                        <a:pt x="72" y="309"/>
                      </a:lnTo>
                      <a:lnTo>
                        <a:pt x="83" y="437"/>
                      </a:lnTo>
                      <a:lnTo>
                        <a:pt x="21" y="437"/>
                      </a:lnTo>
                      <a:lnTo>
                        <a:pt x="19" y="424"/>
                      </a:lnTo>
                      <a:lnTo>
                        <a:pt x="13" y="389"/>
                      </a:lnTo>
                      <a:lnTo>
                        <a:pt x="7" y="336"/>
                      </a:lnTo>
                      <a:lnTo>
                        <a:pt x="3" y="272"/>
                      </a:lnTo>
                      <a:lnTo>
                        <a:pt x="0" y="200"/>
                      </a:lnTo>
                      <a:lnTo>
                        <a:pt x="5" y="128"/>
                      </a:lnTo>
                      <a:lnTo>
                        <a:pt x="16" y="59"/>
                      </a:lnTo>
                      <a:lnTo>
                        <a:pt x="37" y="0"/>
                      </a:lnTo>
                      <a:lnTo>
                        <a:pt x="111" y="4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306" name="Freeform 995"/>
                <p:cNvSpPr>
                  <a:spLocks/>
                </p:cNvSpPr>
                <p:nvPr/>
              </p:nvSpPr>
              <p:spPr bwMode="auto">
                <a:xfrm>
                  <a:off x="4976" y="1577"/>
                  <a:ext cx="12" cy="46"/>
                </a:xfrm>
                <a:custGeom>
                  <a:avLst/>
                  <a:gdLst>
                    <a:gd name="T0" fmla="*/ 0 w 82"/>
                    <a:gd name="T1" fmla="*/ 0 h 322"/>
                    <a:gd name="T2" fmla="*/ 0 w 82"/>
                    <a:gd name="T3" fmla="*/ 0 h 322"/>
                    <a:gd name="T4" fmla="*/ 0 w 82"/>
                    <a:gd name="T5" fmla="*/ 0 h 322"/>
                    <a:gd name="T6" fmla="*/ 0 w 82"/>
                    <a:gd name="T7" fmla="*/ 0 h 322"/>
                    <a:gd name="T8" fmla="*/ 0 w 82"/>
                    <a:gd name="T9" fmla="*/ 0 h 322"/>
                    <a:gd name="T10" fmla="*/ 0 w 82"/>
                    <a:gd name="T11" fmla="*/ 0 h 322"/>
                    <a:gd name="T12" fmla="*/ 0 w 82"/>
                    <a:gd name="T13" fmla="*/ 0 h 322"/>
                    <a:gd name="T14" fmla="*/ 0 w 82"/>
                    <a:gd name="T15" fmla="*/ 0 h 322"/>
                    <a:gd name="T16" fmla="*/ 0 w 82"/>
                    <a:gd name="T17" fmla="*/ 0 h 322"/>
                    <a:gd name="T18" fmla="*/ 0 w 82"/>
                    <a:gd name="T19" fmla="*/ 0 h 322"/>
                    <a:gd name="T20" fmla="*/ 0 w 82"/>
                    <a:gd name="T21" fmla="*/ 0 h 322"/>
                    <a:gd name="T22" fmla="*/ 0 w 82"/>
                    <a:gd name="T23" fmla="*/ 0 h 322"/>
                    <a:gd name="T24" fmla="*/ 0 w 82"/>
                    <a:gd name="T25" fmla="*/ 0 h 322"/>
                    <a:gd name="T26" fmla="*/ 0 w 82"/>
                    <a:gd name="T27" fmla="*/ 0 h 322"/>
                    <a:gd name="T28" fmla="*/ 0 w 82"/>
                    <a:gd name="T29" fmla="*/ 0 h 322"/>
                    <a:gd name="T30" fmla="*/ 0 w 82"/>
                    <a:gd name="T31" fmla="*/ 0 h 322"/>
                    <a:gd name="T32" fmla="*/ 0 w 82"/>
                    <a:gd name="T33" fmla="*/ 0 h 322"/>
                    <a:gd name="T34" fmla="*/ 0 w 82"/>
                    <a:gd name="T35" fmla="*/ 0 h 322"/>
                    <a:gd name="T36" fmla="*/ 0 w 82"/>
                    <a:gd name="T37" fmla="*/ 0 h 322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82"/>
                    <a:gd name="T58" fmla="*/ 0 h 322"/>
                    <a:gd name="T59" fmla="*/ 82 w 82"/>
                    <a:gd name="T60" fmla="*/ 322 h 322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82" h="322">
                      <a:moveTo>
                        <a:pt x="82" y="3"/>
                      </a:moveTo>
                      <a:lnTo>
                        <a:pt x="79" y="5"/>
                      </a:lnTo>
                      <a:lnTo>
                        <a:pt x="75" y="13"/>
                      </a:lnTo>
                      <a:lnTo>
                        <a:pt x="67" y="30"/>
                      </a:lnTo>
                      <a:lnTo>
                        <a:pt x="60" y="57"/>
                      </a:lnTo>
                      <a:lnTo>
                        <a:pt x="54" y="98"/>
                      </a:lnTo>
                      <a:lnTo>
                        <a:pt x="52" y="154"/>
                      </a:lnTo>
                      <a:lnTo>
                        <a:pt x="53" y="228"/>
                      </a:lnTo>
                      <a:lnTo>
                        <a:pt x="61" y="322"/>
                      </a:lnTo>
                      <a:lnTo>
                        <a:pt x="15" y="322"/>
                      </a:lnTo>
                      <a:lnTo>
                        <a:pt x="14" y="313"/>
                      </a:lnTo>
                      <a:lnTo>
                        <a:pt x="9" y="287"/>
                      </a:lnTo>
                      <a:lnTo>
                        <a:pt x="5" y="247"/>
                      </a:lnTo>
                      <a:lnTo>
                        <a:pt x="1" y="200"/>
                      </a:lnTo>
                      <a:lnTo>
                        <a:pt x="0" y="147"/>
                      </a:lnTo>
                      <a:lnTo>
                        <a:pt x="3" y="95"/>
                      </a:lnTo>
                      <a:lnTo>
                        <a:pt x="11" y="44"/>
                      </a:lnTo>
                      <a:lnTo>
                        <a:pt x="27" y="0"/>
                      </a:lnTo>
                      <a:lnTo>
                        <a:pt x="82" y="3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307" name="Rectangle 996"/>
                <p:cNvSpPr>
                  <a:spLocks noChangeArrowheads="1"/>
                </p:cNvSpPr>
                <p:nvPr/>
              </p:nvSpPr>
              <p:spPr bwMode="auto">
                <a:xfrm>
                  <a:off x="4824" y="1565"/>
                  <a:ext cx="4" cy="146"/>
                </a:xfrm>
                <a:prstGeom prst="rect">
                  <a:avLst/>
                </a:prstGeom>
                <a:solidFill>
                  <a:srgbClr val="DDDD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charset="0"/>
                    <a:buChar char="r"/>
                    <a:defRPr sz="28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75000"/>
                    <a:buFont typeface="ZapfDingbats" charset="0"/>
                    <a:buChar char="m"/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58308" name="Freeform 997"/>
                <p:cNvSpPr>
                  <a:spLocks/>
                </p:cNvSpPr>
                <p:nvPr/>
              </p:nvSpPr>
              <p:spPr bwMode="auto">
                <a:xfrm>
                  <a:off x="4876" y="1563"/>
                  <a:ext cx="57" cy="67"/>
                </a:xfrm>
                <a:custGeom>
                  <a:avLst/>
                  <a:gdLst>
                    <a:gd name="T0" fmla="*/ 0 w 398"/>
                    <a:gd name="T1" fmla="*/ 0 h 469"/>
                    <a:gd name="T2" fmla="*/ 0 w 398"/>
                    <a:gd name="T3" fmla="*/ 0 h 469"/>
                    <a:gd name="T4" fmla="*/ 0 w 398"/>
                    <a:gd name="T5" fmla="*/ 0 h 469"/>
                    <a:gd name="T6" fmla="*/ 0 w 398"/>
                    <a:gd name="T7" fmla="*/ 0 h 469"/>
                    <a:gd name="T8" fmla="*/ 0 w 398"/>
                    <a:gd name="T9" fmla="*/ 0 h 469"/>
                    <a:gd name="T10" fmla="*/ 0 w 398"/>
                    <a:gd name="T11" fmla="*/ 0 h 469"/>
                    <a:gd name="T12" fmla="*/ 0 w 398"/>
                    <a:gd name="T13" fmla="*/ 0 h 469"/>
                    <a:gd name="T14" fmla="*/ 0 w 398"/>
                    <a:gd name="T15" fmla="*/ 0 h 469"/>
                    <a:gd name="T16" fmla="*/ 0 w 398"/>
                    <a:gd name="T17" fmla="*/ 0 h 469"/>
                    <a:gd name="T18" fmla="*/ 0 w 398"/>
                    <a:gd name="T19" fmla="*/ 0 h 469"/>
                    <a:gd name="T20" fmla="*/ 0 w 398"/>
                    <a:gd name="T21" fmla="*/ 0 h 469"/>
                    <a:gd name="T22" fmla="*/ 0 w 398"/>
                    <a:gd name="T23" fmla="*/ 0 h 469"/>
                    <a:gd name="T24" fmla="*/ 0 w 398"/>
                    <a:gd name="T25" fmla="*/ 0 h 469"/>
                    <a:gd name="T26" fmla="*/ 0 w 398"/>
                    <a:gd name="T27" fmla="*/ 0 h 469"/>
                    <a:gd name="T28" fmla="*/ 0 w 398"/>
                    <a:gd name="T29" fmla="*/ 0 h 469"/>
                    <a:gd name="T30" fmla="*/ 0 w 398"/>
                    <a:gd name="T31" fmla="*/ 0 h 469"/>
                    <a:gd name="T32" fmla="*/ 0 w 398"/>
                    <a:gd name="T33" fmla="*/ 0 h 469"/>
                    <a:gd name="T34" fmla="*/ 0 w 398"/>
                    <a:gd name="T35" fmla="*/ 0 h 469"/>
                    <a:gd name="T36" fmla="*/ 0 w 398"/>
                    <a:gd name="T37" fmla="*/ 0 h 469"/>
                    <a:gd name="T38" fmla="*/ 0 w 398"/>
                    <a:gd name="T39" fmla="*/ 0 h 469"/>
                    <a:gd name="T40" fmla="*/ 0 w 398"/>
                    <a:gd name="T41" fmla="*/ 0 h 469"/>
                    <a:gd name="T42" fmla="*/ 0 w 398"/>
                    <a:gd name="T43" fmla="*/ 0 h 469"/>
                    <a:gd name="T44" fmla="*/ 0 w 398"/>
                    <a:gd name="T45" fmla="*/ 0 h 469"/>
                    <a:gd name="T46" fmla="*/ 0 w 398"/>
                    <a:gd name="T47" fmla="*/ 0 h 469"/>
                    <a:gd name="T48" fmla="*/ 0 w 398"/>
                    <a:gd name="T49" fmla="*/ 0 h 469"/>
                    <a:gd name="T50" fmla="*/ 0 w 398"/>
                    <a:gd name="T51" fmla="*/ 0 h 469"/>
                    <a:gd name="T52" fmla="*/ 0 w 398"/>
                    <a:gd name="T53" fmla="*/ 0 h 469"/>
                    <a:gd name="T54" fmla="*/ 0 w 398"/>
                    <a:gd name="T55" fmla="*/ 0 h 469"/>
                    <a:gd name="T56" fmla="*/ 0 w 398"/>
                    <a:gd name="T57" fmla="*/ 0 h 469"/>
                    <a:gd name="T58" fmla="*/ 0 w 398"/>
                    <a:gd name="T59" fmla="*/ 0 h 469"/>
                    <a:gd name="T60" fmla="*/ 0 w 398"/>
                    <a:gd name="T61" fmla="*/ 0 h 469"/>
                    <a:gd name="T62" fmla="*/ 0 w 398"/>
                    <a:gd name="T63" fmla="*/ 0 h 469"/>
                    <a:gd name="T64" fmla="*/ 0 w 398"/>
                    <a:gd name="T65" fmla="*/ 0 h 469"/>
                    <a:gd name="T66" fmla="*/ 0 w 398"/>
                    <a:gd name="T67" fmla="*/ 0 h 469"/>
                    <a:gd name="T68" fmla="*/ 0 w 398"/>
                    <a:gd name="T69" fmla="*/ 0 h 469"/>
                    <a:gd name="T70" fmla="*/ 0 w 398"/>
                    <a:gd name="T71" fmla="*/ 0 h 469"/>
                    <a:gd name="T72" fmla="*/ 0 w 398"/>
                    <a:gd name="T73" fmla="*/ 0 h 469"/>
                    <a:gd name="T74" fmla="*/ 0 w 398"/>
                    <a:gd name="T75" fmla="*/ 0 h 469"/>
                    <a:gd name="T76" fmla="*/ 0 w 398"/>
                    <a:gd name="T77" fmla="*/ 0 h 469"/>
                    <a:gd name="T78" fmla="*/ 0 w 398"/>
                    <a:gd name="T79" fmla="*/ 0 h 469"/>
                    <a:gd name="T80" fmla="*/ 0 w 398"/>
                    <a:gd name="T81" fmla="*/ 0 h 469"/>
                    <a:gd name="T82" fmla="*/ 0 w 398"/>
                    <a:gd name="T83" fmla="*/ 0 h 469"/>
                    <a:gd name="T84" fmla="*/ 0 w 398"/>
                    <a:gd name="T85" fmla="*/ 0 h 469"/>
                    <a:gd name="T86" fmla="*/ 0 w 398"/>
                    <a:gd name="T87" fmla="*/ 0 h 469"/>
                    <a:gd name="T88" fmla="*/ 0 w 398"/>
                    <a:gd name="T89" fmla="*/ 0 h 469"/>
                    <a:gd name="T90" fmla="*/ 0 w 398"/>
                    <a:gd name="T91" fmla="*/ 0 h 469"/>
                    <a:gd name="T92" fmla="*/ 0 w 398"/>
                    <a:gd name="T93" fmla="*/ 0 h 469"/>
                    <a:gd name="T94" fmla="*/ 0 w 398"/>
                    <a:gd name="T95" fmla="*/ 0 h 469"/>
                    <a:gd name="T96" fmla="*/ 0 w 398"/>
                    <a:gd name="T97" fmla="*/ 0 h 469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w 398"/>
                    <a:gd name="T148" fmla="*/ 0 h 469"/>
                    <a:gd name="T149" fmla="*/ 398 w 398"/>
                    <a:gd name="T150" fmla="*/ 469 h 469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T147" t="T148" r="T149" b="T150"/>
                  <a:pathLst>
                    <a:path w="398" h="469">
                      <a:moveTo>
                        <a:pt x="37" y="44"/>
                      </a:moveTo>
                      <a:lnTo>
                        <a:pt x="33" y="53"/>
                      </a:lnTo>
                      <a:lnTo>
                        <a:pt x="27" y="79"/>
                      </a:lnTo>
                      <a:lnTo>
                        <a:pt x="17" y="120"/>
                      </a:lnTo>
                      <a:lnTo>
                        <a:pt x="8" y="174"/>
                      </a:lnTo>
                      <a:lnTo>
                        <a:pt x="1" y="238"/>
                      </a:lnTo>
                      <a:lnTo>
                        <a:pt x="0" y="309"/>
                      </a:lnTo>
                      <a:lnTo>
                        <a:pt x="7" y="387"/>
                      </a:lnTo>
                      <a:lnTo>
                        <a:pt x="24" y="469"/>
                      </a:lnTo>
                      <a:lnTo>
                        <a:pt x="24" y="466"/>
                      </a:lnTo>
                      <a:lnTo>
                        <a:pt x="24" y="455"/>
                      </a:lnTo>
                      <a:lnTo>
                        <a:pt x="24" y="438"/>
                      </a:lnTo>
                      <a:lnTo>
                        <a:pt x="24" y="417"/>
                      </a:lnTo>
                      <a:lnTo>
                        <a:pt x="27" y="391"/>
                      </a:lnTo>
                      <a:lnTo>
                        <a:pt x="30" y="363"/>
                      </a:lnTo>
                      <a:lnTo>
                        <a:pt x="35" y="332"/>
                      </a:lnTo>
                      <a:lnTo>
                        <a:pt x="41" y="300"/>
                      </a:lnTo>
                      <a:lnTo>
                        <a:pt x="52" y="268"/>
                      </a:lnTo>
                      <a:lnTo>
                        <a:pt x="64" y="237"/>
                      </a:lnTo>
                      <a:lnTo>
                        <a:pt x="79" y="207"/>
                      </a:lnTo>
                      <a:lnTo>
                        <a:pt x="99" y="179"/>
                      </a:lnTo>
                      <a:lnTo>
                        <a:pt x="123" y="155"/>
                      </a:lnTo>
                      <a:lnTo>
                        <a:pt x="150" y="136"/>
                      </a:lnTo>
                      <a:lnTo>
                        <a:pt x="183" y="122"/>
                      </a:lnTo>
                      <a:lnTo>
                        <a:pt x="221" y="114"/>
                      </a:lnTo>
                      <a:lnTo>
                        <a:pt x="223" y="112"/>
                      </a:lnTo>
                      <a:lnTo>
                        <a:pt x="230" y="107"/>
                      </a:lnTo>
                      <a:lnTo>
                        <a:pt x="242" y="99"/>
                      </a:lnTo>
                      <a:lnTo>
                        <a:pt x="260" y="88"/>
                      </a:lnTo>
                      <a:lnTo>
                        <a:pt x="284" y="74"/>
                      </a:lnTo>
                      <a:lnTo>
                        <a:pt x="315" y="58"/>
                      </a:lnTo>
                      <a:lnTo>
                        <a:pt x="352" y="39"/>
                      </a:lnTo>
                      <a:lnTo>
                        <a:pt x="398" y="19"/>
                      </a:lnTo>
                      <a:lnTo>
                        <a:pt x="396" y="17"/>
                      </a:lnTo>
                      <a:lnTo>
                        <a:pt x="389" y="16"/>
                      </a:lnTo>
                      <a:lnTo>
                        <a:pt x="379" y="14"/>
                      </a:lnTo>
                      <a:lnTo>
                        <a:pt x="364" y="12"/>
                      </a:lnTo>
                      <a:lnTo>
                        <a:pt x="347" y="8"/>
                      </a:lnTo>
                      <a:lnTo>
                        <a:pt x="326" y="6"/>
                      </a:lnTo>
                      <a:lnTo>
                        <a:pt x="302" y="4"/>
                      </a:lnTo>
                      <a:lnTo>
                        <a:pt x="277" y="1"/>
                      </a:lnTo>
                      <a:lnTo>
                        <a:pt x="250" y="0"/>
                      </a:lnTo>
                      <a:lnTo>
                        <a:pt x="221" y="1"/>
                      </a:lnTo>
                      <a:lnTo>
                        <a:pt x="191" y="3"/>
                      </a:lnTo>
                      <a:lnTo>
                        <a:pt x="160" y="6"/>
                      </a:lnTo>
                      <a:lnTo>
                        <a:pt x="129" y="12"/>
                      </a:lnTo>
                      <a:lnTo>
                        <a:pt x="97" y="20"/>
                      </a:lnTo>
                      <a:lnTo>
                        <a:pt x="67" y="30"/>
                      </a:lnTo>
                      <a:lnTo>
                        <a:pt x="37" y="44"/>
                      </a:lnTo>
                      <a:close/>
                    </a:path>
                  </a:pathLst>
                </a:custGeom>
                <a:solidFill>
                  <a:srgbClr val="9999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309" name="Freeform 998"/>
                <p:cNvSpPr>
                  <a:spLocks/>
                </p:cNvSpPr>
                <p:nvPr/>
              </p:nvSpPr>
              <p:spPr bwMode="auto">
                <a:xfrm>
                  <a:off x="4797" y="1613"/>
                  <a:ext cx="46" cy="13"/>
                </a:xfrm>
                <a:custGeom>
                  <a:avLst/>
                  <a:gdLst>
                    <a:gd name="T0" fmla="*/ 0 w 325"/>
                    <a:gd name="T1" fmla="*/ 0 h 89"/>
                    <a:gd name="T2" fmla="*/ 0 w 325"/>
                    <a:gd name="T3" fmla="*/ 0 h 89"/>
                    <a:gd name="T4" fmla="*/ 0 w 325"/>
                    <a:gd name="T5" fmla="*/ 0 h 89"/>
                    <a:gd name="T6" fmla="*/ 0 w 325"/>
                    <a:gd name="T7" fmla="*/ 0 h 89"/>
                    <a:gd name="T8" fmla="*/ 0 w 325"/>
                    <a:gd name="T9" fmla="*/ 0 h 89"/>
                    <a:gd name="T10" fmla="*/ 0 w 325"/>
                    <a:gd name="T11" fmla="*/ 0 h 89"/>
                    <a:gd name="T12" fmla="*/ 0 w 325"/>
                    <a:gd name="T13" fmla="*/ 0 h 89"/>
                    <a:gd name="T14" fmla="*/ 0 w 325"/>
                    <a:gd name="T15" fmla="*/ 0 h 89"/>
                    <a:gd name="T16" fmla="*/ 0 w 325"/>
                    <a:gd name="T17" fmla="*/ 0 h 89"/>
                    <a:gd name="T18" fmla="*/ 0 w 325"/>
                    <a:gd name="T19" fmla="*/ 0 h 89"/>
                    <a:gd name="T20" fmla="*/ 0 w 325"/>
                    <a:gd name="T21" fmla="*/ 0 h 89"/>
                    <a:gd name="T22" fmla="*/ 0 w 325"/>
                    <a:gd name="T23" fmla="*/ 0 h 89"/>
                    <a:gd name="T24" fmla="*/ 0 w 325"/>
                    <a:gd name="T25" fmla="*/ 0 h 89"/>
                    <a:gd name="T26" fmla="*/ 0 w 325"/>
                    <a:gd name="T27" fmla="*/ 0 h 89"/>
                    <a:gd name="T28" fmla="*/ 0 w 325"/>
                    <a:gd name="T29" fmla="*/ 0 h 89"/>
                    <a:gd name="T30" fmla="*/ 0 w 325"/>
                    <a:gd name="T31" fmla="*/ 0 h 89"/>
                    <a:gd name="T32" fmla="*/ 0 w 325"/>
                    <a:gd name="T33" fmla="*/ 0 h 89"/>
                    <a:gd name="T34" fmla="*/ 0 w 325"/>
                    <a:gd name="T35" fmla="*/ 0 h 89"/>
                    <a:gd name="T36" fmla="*/ 0 w 325"/>
                    <a:gd name="T37" fmla="*/ 0 h 89"/>
                    <a:gd name="T38" fmla="*/ 0 w 325"/>
                    <a:gd name="T39" fmla="*/ 0 h 89"/>
                    <a:gd name="T40" fmla="*/ 0 w 325"/>
                    <a:gd name="T41" fmla="*/ 0 h 89"/>
                    <a:gd name="T42" fmla="*/ 0 w 325"/>
                    <a:gd name="T43" fmla="*/ 0 h 89"/>
                    <a:gd name="T44" fmla="*/ 0 w 325"/>
                    <a:gd name="T45" fmla="*/ 0 h 89"/>
                    <a:gd name="T46" fmla="*/ 0 w 325"/>
                    <a:gd name="T47" fmla="*/ 0 h 89"/>
                    <a:gd name="T48" fmla="*/ 0 w 325"/>
                    <a:gd name="T49" fmla="*/ 0 h 89"/>
                    <a:gd name="T50" fmla="*/ 0 w 325"/>
                    <a:gd name="T51" fmla="*/ 0 h 89"/>
                    <a:gd name="T52" fmla="*/ 0 w 325"/>
                    <a:gd name="T53" fmla="*/ 0 h 89"/>
                    <a:gd name="T54" fmla="*/ 0 w 325"/>
                    <a:gd name="T55" fmla="*/ 0 h 89"/>
                    <a:gd name="T56" fmla="*/ 0 w 325"/>
                    <a:gd name="T57" fmla="*/ 0 h 89"/>
                    <a:gd name="T58" fmla="*/ 0 w 325"/>
                    <a:gd name="T59" fmla="*/ 0 h 89"/>
                    <a:gd name="T60" fmla="*/ 0 w 325"/>
                    <a:gd name="T61" fmla="*/ 0 h 89"/>
                    <a:gd name="T62" fmla="*/ 0 w 325"/>
                    <a:gd name="T63" fmla="*/ 0 h 89"/>
                    <a:gd name="T64" fmla="*/ 0 w 325"/>
                    <a:gd name="T65" fmla="*/ 0 h 89"/>
                    <a:gd name="T66" fmla="*/ 0 w 325"/>
                    <a:gd name="T67" fmla="*/ 0 h 89"/>
                    <a:gd name="T68" fmla="*/ 0 w 325"/>
                    <a:gd name="T69" fmla="*/ 0 h 89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325"/>
                    <a:gd name="T106" fmla="*/ 0 h 89"/>
                    <a:gd name="T107" fmla="*/ 325 w 325"/>
                    <a:gd name="T108" fmla="*/ 89 h 89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325" h="89">
                      <a:moveTo>
                        <a:pt x="0" y="57"/>
                      </a:moveTo>
                      <a:lnTo>
                        <a:pt x="0" y="55"/>
                      </a:lnTo>
                      <a:lnTo>
                        <a:pt x="2" y="52"/>
                      </a:lnTo>
                      <a:lnTo>
                        <a:pt x="6" y="47"/>
                      </a:lnTo>
                      <a:lnTo>
                        <a:pt x="12" y="41"/>
                      </a:lnTo>
                      <a:lnTo>
                        <a:pt x="20" y="34"/>
                      </a:lnTo>
                      <a:lnTo>
                        <a:pt x="29" y="27"/>
                      </a:lnTo>
                      <a:lnTo>
                        <a:pt x="41" y="20"/>
                      </a:lnTo>
                      <a:lnTo>
                        <a:pt x="57" y="13"/>
                      </a:lnTo>
                      <a:lnTo>
                        <a:pt x="77" y="7"/>
                      </a:lnTo>
                      <a:lnTo>
                        <a:pt x="98" y="3"/>
                      </a:lnTo>
                      <a:lnTo>
                        <a:pt x="126" y="0"/>
                      </a:lnTo>
                      <a:lnTo>
                        <a:pt x="156" y="0"/>
                      </a:lnTo>
                      <a:lnTo>
                        <a:pt x="191" y="3"/>
                      </a:lnTo>
                      <a:lnTo>
                        <a:pt x="230" y="8"/>
                      </a:lnTo>
                      <a:lnTo>
                        <a:pt x="275" y="18"/>
                      </a:lnTo>
                      <a:lnTo>
                        <a:pt x="325" y="31"/>
                      </a:lnTo>
                      <a:lnTo>
                        <a:pt x="318" y="51"/>
                      </a:lnTo>
                      <a:lnTo>
                        <a:pt x="316" y="50"/>
                      </a:lnTo>
                      <a:lnTo>
                        <a:pt x="308" y="47"/>
                      </a:lnTo>
                      <a:lnTo>
                        <a:pt x="295" y="44"/>
                      </a:lnTo>
                      <a:lnTo>
                        <a:pt x="279" y="39"/>
                      </a:lnTo>
                      <a:lnTo>
                        <a:pt x="260" y="35"/>
                      </a:lnTo>
                      <a:lnTo>
                        <a:pt x="238" y="30"/>
                      </a:lnTo>
                      <a:lnTo>
                        <a:pt x="214" y="27"/>
                      </a:lnTo>
                      <a:lnTo>
                        <a:pt x="188" y="24"/>
                      </a:lnTo>
                      <a:lnTo>
                        <a:pt x="161" y="23"/>
                      </a:lnTo>
                      <a:lnTo>
                        <a:pt x="134" y="23"/>
                      </a:lnTo>
                      <a:lnTo>
                        <a:pt x="108" y="26"/>
                      </a:lnTo>
                      <a:lnTo>
                        <a:pt x="82" y="31"/>
                      </a:lnTo>
                      <a:lnTo>
                        <a:pt x="58" y="41"/>
                      </a:lnTo>
                      <a:lnTo>
                        <a:pt x="36" y="52"/>
                      </a:lnTo>
                      <a:lnTo>
                        <a:pt x="16" y="68"/>
                      </a:lnTo>
                      <a:lnTo>
                        <a:pt x="0" y="89"/>
                      </a:lnTo>
                      <a:lnTo>
                        <a:pt x="0" y="5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310" name="Freeform 999"/>
                <p:cNvSpPr>
                  <a:spLocks/>
                </p:cNvSpPr>
                <p:nvPr/>
              </p:nvSpPr>
              <p:spPr bwMode="auto">
                <a:xfrm>
                  <a:off x="4797" y="1583"/>
                  <a:ext cx="46" cy="13"/>
                </a:xfrm>
                <a:custGeom>
                  <a:avLst/>
                  <a:gdLst>
                    <a:gd name="T0" fmla="*/ 0 w 325"/>
                    <a:gd name="T1" fmla="*/ 0 h 89"/>
                    <a:gd name="T2" fmla="*/ 0 w 325"/>
                    <a:gd name="T3" fmla="*/ 0 h 89"/>
                    <a:gd name="T4" fmla="*/ 0 w 325"/>
                    <a:gd name="T5" fmla="*/ 0 h 89"/>
                    <a:gd name="T6" fmla="*/ 0 w 325"/>
                    <a:gd name="T7" fmla="*/ 0 h 89"/>
                    <a:gd name="T8" fmla="*/ 0 w 325"/>
                    <a:gd name="T9" fmla="*/ 0 h 89"/>
                    <a:gd name="T10" fmla="*/ 0 w 325"/>
                    <a:gd name="T11" fmla="*/ 0 h 89"/>
                    <a:gd name="T12" fmla="*/ 0 w 325"/>
                    <a:gd name="T13" fmla="*/ 0 h 89"/>
                    <a:gd name="T14" fmla="*/ 0 w 325"/>
                    <a:gd name="T15" fmla="*/ 0 h 89"/>
                    <a:gd name="T16" fmla="*/ 0 w 325"/>
                    <a:gd name="T17" fmla="*/ 0 h 89"/>
                    <a:gd name="T18" fmla="*/ 0 w 325"/>
                    <a:gd name="T19" fmla="*/ 0 h 89"/>
                    <a:gd name="T20" fmla="*/ 0 w 325"/>
                    <a:gd name="T21" fmla="*/ 0 h 89"/>
                    <a:gd name="T22" fmla="*/ 0 w 325"/>
                    <a:gd name="T23" fmla="*/ 0 h 89"/>
                    <a:gd name="T24" fmla="*/ 0 w 325"/>
                    <a:gd name="T25" fmla="*/ 0 h 89"/>
                    <a:gd name="T26" fmla="*/ 0 w 325"/>
                    <a:gd name="T27" fmla="*/ 0 h 89"/>
                    <a:gd name="T28" fmla="*/ 0 w 325"/>
                    <a:gd name="T29" fmla="*/ 0 h 89"/>
                    <a:gd name="T30" fmla="*/ 0 w 325"/>
                    <a:gd name="T31" fmla="*/ 0 h 89"/>
                    <a:gd name="T32" fmla="*/ 0 w 325"/>
                    <a:gd name="T33" fmla="*/ 0 h 89"/>
                    <a:gd name="T34" fmla="*/ 0 w 325"/>
                    <a:gd name="T35" fmla="*/ 0 h 89"/>
                    <a:gd name="T36" fmla="*/ 0 w 325"/>
                    <a:gd name="T37" fmla="*/ 0 h 89"/>
                    <a:gd name="T38" fmla="*/ 0 w 325"/>
                    <a:gd name="T39" fmla="*/ 0 h 89"/>
                    <a:gd name="T40" fmla="*/ 0 w 325"/>
                    <a:gd name="T41" fmla="*/ 0 h 89"/>
                    <a:gd name="T42" fmla="*/ 0 w 325"/>
                    <a:gd name="T43" fmla="*/ 0 h 89"/>
                    <a:gd name="T44" fmla="*/ 0 w 325"/>
                    <a:gd name="T45" fmla="*/ 0 h 89"/>
                    <a:gd name="T46" fmla="*/ 0 w 325"/>
                    <a:gd name="T47" fmla="*/ 0 h 89"/>
                    <a:gd name="T48" fmla="*/ 0 w 325"/>
                    <a:gd name="T49" fmla="*/ 0 h 89"/>
                    <a:gd name="T50" fmla="*/ 0 w 325"/>
                    <a:gd name="T51" fmla="*/ 0 h 89"/>
                    <a:gd name="T52" fmla="*/ 0 w 325"/>
                    <a:gd name="T53" fmla="*/ 0 h 89"/>
                    <a:gd name="T54" fmla="*/ 0 w 325"/>
                    <a:gd name="T55" fmla="*/ 0 h 89"/>
                    <a:gd name="T56" fmla="*/ 0 w 325"/>
                    <a:gd name="T57" fmla="*/ 0 h 89"/>
                    <a:gd name="T58" fmla="*/ 0 w 325"/>
                    <a:gd name="T59" fmla="*/ 0 h 89"/>
                    <a:gd name="T60" fmla="*/ 0 w 325"/>
                    <a:gd name="T61" fmla="*/ 0 h 89"/>
                    <a:gd name="T62" fmla="*/ 0 w 325"/>
                    <a:gd name="T63" fmla="*/ 0 h 89"/>
                    <a:gd name="T64" fmla="*/ 0 w 325"/>
                    <a:gd name="T65" fmla="*/ 0 h 89"/>
                    <a:gd name="T66" fmla="*/ 0 w 325"/>
                    <a:gd name="T67" fmla="*/ 0 h 89"/>
                    <a:gd name="T68" fmla="*/ 0 w 325"/>
                    <a:gd name="T69" fmla="*/ 0 h 89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325"/>
                    <a:gd name="T106" fmla="*/ 0 h 89"/>
                    <a:gd name="T107" fmla="*/ 325 w 325"/>
                    <a:gd name="T108" fmla="*/ 89 h 89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325" h="89">
                      <a:moveTo>
                        <a:pt x="0" y="56"/>
                      </a:moveTo>
                      <a:lnTo>
                        <a:pt x="0" y="55"/>
                      </a:lnTo>
                      <a:lnTo>
                        <a:pt x="2" y="52"/>
                      </a:lnTo>
                      <a:lnTo>
                        <a:pt x="6" y="47"/>
                      </a:lnTo>
                      <a:lnTo>
                        <a:pt x="12" y="40"/>
                      </a:lnTo>
                      <a:lnTo>
                        <a:pt x="20" y="33"/>
                      </a:lnTo>
                      <a:lnTo>
                        <a:pt x="29" y="27"/>
                      </a:lnTo>
                      <a:lnTo>
                        <a:pt x="41" y="18"/>
                      </a:lnTo>
                      <a:lnTo>
                        <a:pt x="57" y="13"/>
                      </a:lnTo>
                      <a:lnTo>
                        <a:pt x="77" y="7"/>
                      </a:lnTo>
                      <a:lnTo>
                        <a:pt x="98" y="2"/>
                      </a:lnTo>
                      <a:lnTo>
                        <a:pt x="126" y="0"/>
                      </a:lnTo>
                      <a:lnTo>
                        <a:pt x="156" y="0"/>
                      </a:lnTo>
                      <a:lnTo>
                        <a:pt x="191" y="2"/>
                      </a:lnTo>
                      <a:lnTo>
                        <a:pt x="230" y="8"/>
                      </a:lnTo>
                      <a:lnTo>
                        <a:pt x="275" y="17"/>
                      </a:lnTo>
                      <a:lnTo>
                        <a:pt x="325" y="31"/>
                      </a:lnTo>
                      <a:lnTo>
                        <a:pt x="318" y="49"/>
                      </a:lnTo>
                      <a:lnTo>
                        <a:pt x="316" y="48"/>
                      </a:lnTo>
                      <a:lnTo>
                        <a:pt x="308" y="46"/>
                      </a:lnTo>
                      <a:lnTo>
                        <a:pt x="295" y="43"/>
                      </a:lnTo>
                      <a:lnTo>
                        <a:pt x="279" y="38"/>
                      </a:lnTo>
                      <a:lnTo>
                        <a:pt x="260" y="35"/>
                      </a:lnTo>
                      <a:lnTo>
                        <a:pt x="238" y="30"/>
                      </a:lnTo>
                      <a:lnTo>
                        <a:pt x="214" y="27"/>
                      </a:lnTo>
                      <a:lnTo>
                        <a:pt x="188" y="23"/>
                      </a:lnTo>
                      <a:lnTo>
                        <a:pt x="161" y="22"/>
                      </a:lnTo>
                      <a:lnTo>
                        <a:pt x="134" y="23"/>
                      </a:lnTo>
                      <a:lnTo>
                        <a:pt x="108" y="25"/>
                      </a:lnTo>
                      <a:lnTo>
                        <a:pt x="82" y="31"/>
                      </a:lnTo>
                      <a:lnTo>
                        <a:pt x="58" y="40"/>
                      </a:lnTo>
                      <a:lnTo>
                        <a:pt x="36" y="52"/>
                      </a:lnTo>
                      <a:lnTo>
                        <a:pt x="16" y="68"/>
                      </a:lnTo>
                      <a:lnTo>
                        <a:pt x="0" y="89"/>
                      </a:lnTo>
                      <a:lnTo>
                        <a:pt x="0" y="5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311" name="Freeform 1000"/>
                <p:cNvSpPr>
                  <a:spLocks/>
                </p:cNvSpPr>
                <p:nvPr/>
              </p:nvSpPr>
              <p:spPr bwMode="auto">
                <a:xfrm>
                  <a:off x="4841" y="1568"/>
                  <a:ext cx="75" cy="139"/>
                </a:xfrm>
                <a:custGeom>
                  <a:avLst/>
                  <a:gdLst>
                    <a:gd name="T0" fmla="*/ 0 w 528"/>
                    <a:gd name="T1" fmla="*/ 0 h 975"/>
                    <a:gd name="T2" fmla="*/ 0 w 528"/>
                    <a:gd name="T3" fmla="*/ 0 h 975"/>
                    <a:gd name="T4" fmla="*/ 0 w 528"/>
                    <a:gd name="T5" fmla="*/ 0 h 975"/>
                    <a:gd name="T6" fmla="*/ 0 w 528"/>
                    <a:gd name="T7" fmla="*/ 0 h 975"/>
                    <a:gd name="T8" fmla="*/ 0 w 528"/>
                    <a:gd name="T9" fmla="*/ 0 h 975"/>
                    <a:gd name="T10" fmla="*/ 0 w 528"/>
                    <a:gd name="T11" fmla="*/ 0 h 975"/>
                    <a:gd name="T12" fmla="*/ 0 w 528"/>
                    <a:gd name="T13" fmla="*/ 0 h 975"/>
                    <a:gd name="T14" fmla="*/ 0 w 528"/>
                    <a:gd name="T15" fmla="*/ 0 h 975"/>
                    <a:gd name="T16" fmla="*/ 0 w 528"/>
                    <a:gd name="T17" fmla="*/ 0 h 975"/>
                    <a:gd name="T18" fmla="*/ 0 w 528"/>
                    <a:gd name="T19" fmla="*/ 0 h 975"/>
                    <a:gd name="T20" fmla="*/ 0 w 528"/>
                    <a:gd name="T21" fmla="*/ 0 h 975"/>
                    <a:gd name="T22" fmla="*/ 0 w 528"/>
                    <a:gd name="T23" fmla="*/ 0 h 975"/>
                    <a:gd name="T24" fmla="*/ 0 w 528"/>
                    <a:gd name="T25" fmla="*/ 0 h 975"/>
                    <a:gd name="T26" fmla="*/ 0 w 528"/>
                    <a:gd name="T27" fmla="*/ 0 h 975"/>
                    <a:gd name="T28" fmla="*/ 0 w 528"/>
                    <a:gd name="T29" fmla="*/ 0 h 975"/>
                    <a:gd name="T30" fmla="*/ 0 w 528"/>
                    <a:gd name="T31" fmla="*/ 0 h 975"/>
                    <a:gd name="T32" fmla="*/ 0 w 528"/>
                    <a:gd name="T33" fmla="*/ 0 h 975"/>
                    <a:gd name="T34" fmla="*/ 0 w 528"/>
                    <a:gd name="T35" fmla="*/ 0 h 975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528"/>
                    <a:gd name="T55" fmla="*/ 0 h 975"/>
                    <a:gd name="T56" fmla="*/ 528 w 528"/>
                    <a:gd name="T57" fmla="*/ 975 h 975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528" h="975">
                      <a:moveTo>
                        <a:pt x="0" y="0"/>
                      </a:moveTo>
                      <a:lnTo>
                        <a:pt x="0" y="943"/>
                      </a:lnTo>
                      <a:lnTo>
                        <a:pt x="159" y="975"/>
                      </a:lnTo>
                      <a:lnTo>
                        <a:pt x="152" y="848"/>
                      </a:lnTo>
                      <a:lnTo>
                        <a:pt x="528" y="905"/>
                      </a:lnTo>
                      <a:lnTo>
                        <a:pt x="521" y="855"/>
                      </a:lnTo>
                      <a:lnTo>
                        <a:pt x="261" y="822"/>
                      </a:lnTo>
                      <a:lnTo>
                        <a:pt x="254" y="713"/>
                      </a:lnTo>
                      <a:lnTo>
                        <a:pt x="77" y="713"/>
                      </a:lnTo>
                      <a:lnTo>
                        <a:pt x="72" y="699"/>
                      </a:lnTo>
                      <a:lnTo>
                        <a:pt x="60" y="659"/>
                      </a:lnTo>
                      <a:lnTo>
                        <a:pt x="44" y="595"/>
                      </a:lnTo>
                      <a:lnTo>
                        <a:pt x="28" y="511"/>
                      </a:lnTo>
                      <a:lnTo>
                        <a:pt x="16" y="410"/>
                      </a:lnTo>
                      <a:lnTo>
                        <a:pt x="12" y="294"/>
                      </a:lnTo>
                      <a:lnTo>
                        <a:pt x="21" y="167"/>
                      </a:lnTo>
                      <a:lnTo>
                        <a:pt x="45" y="3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312" name="Freeform 1001"/>
                <p:cNvSpPr>
                  <a:spLocks/>
                </p:cNvSpPr>
                <p:nvPr/>
              </p:nvSpPr>
              <p:spPr bwMode="auto">
                <a:xfrm>
                  <a:off x="4878" y="1536"/>
                  <a:ext cx="97" cy="19"/>
                </a:xfrm>
                <a:custGeom>
                  <a:avLst/>
                  <a:gdLst>
                    <a:gd name="T0" fmla="*/ 0 w 678"/>
                    <a:gd name="T1" fmla="*/ 0 h 133"/>
                    <a:gd name="T2" fmla="*/ 0 w 678"/>
                    <a:gd name="T3" fmla="*/ 0 h 133"/>
                    <a:gd name="T4" fmla="*/ 0 w 678"/>
                    <a:gd name="T5" fmla="*/ 0 h 133"/>
                    <a:gd name="T6" fmla="*/ 0 w 678"/>
                    <a:gd name="T7" fmla="*/ 0 h 133"/>
                    <a:gd name="T8" fmla="*/ 0 w 678"/>
                    <a:gd name="T9" fmla="*/ 0 h 133"/>
                    <a:gd name="T10" fmla="*/ 0 w 678"/>
                    <a:gd name="T11" fmla="*/ 0 h 133"/>
                    <a:gd name="T12" fmla="*/ 0 w 678"/>
                    <a:gd name="T13" fmla="*/ 0 h 133"/>
                    <a:gd name="T14" fmla="*/ 0 w 678"/>
                    <a:gd name="T15" fmla="*/ 0 h 133"/>
                    <a:gd name="T16" fmla="*/ 0 w 678"/>
                    <a:gd name="T17" fmla="*/ 0 h 133"/>
                    <a:gd name="T18" fmla="*/ 0 w 678"/>
                    <a:gd name="T19" fmla="*/ 0 h 133"/>
                    <a:gd name="T20" fmla="*/ 0 w 678"/>
                    <a:gd name="T21" fmla="*/ 0 h 133"/>
                    <a:gd name="T22" fmla="*/ 0 w 678"/>
                    <a:gd name="T23" fmla="*/ 0 h 133"/>
                    <a:gd name="T24" fmla="*/ 0 w 678"/>
                    <a:gd name="T25" fmla="*/ 0 h 133"/>
                    <a:gd name="T26" fmla="*/ 0 w 678"/>
                    <a:gd name="T27" fmla="*/ 0 h 133"/>
                    <a:gd name="T28" fmla="*/ 0 w 678"/>
                    <a:gd name="T29" fmla="*/ 0 h 133"/>
                    <a:gd name="T30" fmla="*/ 0 w 678"/>
                    <a:gd name="T31" fmla="*/ 0 h 133"/>
                    <a:gd name="T32" fmla="*/ 0 w 678"/>
                    <a:gd name="T33" fmla="*/ 0 h 133"/>
                    <a:gd name="T34" fmla="*/ 0 w 678"/>
                    <a:gd name="T35" fmla="*/ 0 h 133"/>
                    <a:gd name="T36" fmla="*/ 0 w 678"/>
                    <a:gd name="T37" fmla="*/ 0 h 133"/>
                    <a:gd name="T38" fmla="*/ 0 w 678"/>
                    <a:gd name="T39" fmla="*/ 0 h 133"/>
                    <a:gd name="T40" fmla="*/ 0 w 678"/>
                    <a:gd name="T41" fmla="*/ 0 h 133"/>
                    <a:gd name="T42" fmla="*/ 0 w 678"/>
                    <a:gd name="T43" fmla="*/ 0 h 133"/>
                    <a:gd name="T44" fmla="*/ 0 w 678"/>
                    <a:gd name="T45" fmla="*/ 0 h 133"/>
                    <a:gd name="T46" fmla="*/ 0 w 678"/>
                    <a:gd name="T47" fmla="*/ 0 h 133"/>
                    <a:gd name="T48" fmla="*/ 0 w 678"/>
                    <a:gd name="T49" fmla="*/ 0 h 133"/>
                    <a:gd name="T50" fmla="*/ 0 w 678"/>
                    <a:gd name="T51" fmla="*/ 0 h 133"/>
                    <a:gd name="T52" fmla="*/ 0 w 678"/>
                    <a:gd name="T53" fmla="*/ 0 h 133"/>
                    <a:gd name="T54" fmla="*/ 0 w 678"/>
                    <a:gd name="T55" fmla="*/ 0 h 133"/>
                    <a:gd name="T56" fmla="*/ 0 w 678"/>
                    <a:gd name="T57" fmla="*/ 0 h 133"/>
                    <a:gd name="T58" fmla="*/ 0 w 678"/>
                    <a:gd name="T59" fmla="*/ 0 h 133"/>
                    <a:gd name="T60" fmla="*/ 0 w 678"/>
                    <a:gd name="T61" fmla="*/ 0 h 133"/>
                    <a:gd name="T62" fmla="*/ 0 w 678"/>
                    <a:gd name="T63" fmla="*/ 0 h 133"/>
                    <a:gd name="T64" fmla="*/ 0 w 678"/>
                    <a:gd name="T65" fmla="*/ 0 h 133"/>
                    <a:gd name="T66" fmla="*/ 0 w 678"/>
                    <a:gd name="T67" fmla="*/ 0 h 133"/>
                    <a:gd name="T68" fmla="*/ 0 w 678"/>
                    <a:gd name="T69" fmla="*/ 0 h 133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678"/>
                    <a:gd name="T106" fmla="*/ 0 h 133"/>
                    <a:gd name="T107" fmla="*/ 678 w 678"/>
                    <a:gd name="T108" fmla="*/ 133 h 133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678" h="133">
                      <a:moveTo>
                        <a:pt x="0" y="133"/>
                      </a:moveTo>
                      <a:lnTo>
                        <a:pt x="4" y="132"/>
                      </a:lnTo>
                      <a:lnTo>
                        <a:pt x="15" y="127"/>
                      </a:lnTo>
                      <a:lnTo>
                        <a:pt x="32" y="122"/>
                      </a:lnTo>
                      <a:lnTo>
                        <a:pt x="56" y="114"/>
                      </a:lnTo>
                      <a:lnTo>
                        <a:pt x="86" y="104"/>
                      </a:lnTo>
                      <a:lnTo>
                        <a:pt x="120" y="95"/>
                      </a:lnTo>
                      <a:lnTo>
                        <a:pt x="160" y="86"/>
                      </a:lnTo>
                      <a:lnTo>
                        <a:pt x="204" y="78"/>
                      </a:lnTo>
                      <a:lnTo>
                        <a:pt x="252" y="70"/>
                      </a:lnTo>
                      <a:lnTo>
                        <a:pt x="303" y="64"/>
                      </a:lnTo>
                      <a:lnTo>
                        <a:pt x="358" y="60"/>
                      </a:lnTo>
                      <a:lnTo>
                        <a:pt x="414" y="58"/>
                      </a:lnTo>
                      <a:lnTo>
                        <a:pt x="474" y="60"/>
                      </a:lnTo>
                      <a:lnTo>
                        <a:pt x="534" y="65"/>
                      </a:lnTo>
                      <a:lnTo>
                        <a:pt x="596" y="74"/>
                      </a:lnTo>
                      <a:lnTo>
                        <a:pt x="659" y="88"/>
                      </a:lnTo>
                      <a:lnTo>
                        <a:pt x="678" y="0"/>
                      </a:lnTo>
                      <a:lnTo>
                        <a:pt x="674" y="0"/>
                      </a:lnTo>
                      <a:lnTo>
                        <a:pt x="659" y="0"/>
                      </a:lnTo>
                      <a:lnTo>
                        <a:pt x="636" y="0"/>
                      </a:lnTo>
                      <a:lnTo>
                        <a:pt x="606" y="1"/>
                      </a:lnTo>
                      <a:lnTo>
                        <a:pt x="570" y="2"/>
                      </a:lnTo>
                      <a:lnTo>
                        <a:pt x="527" y="3"/>
                      </a:lnTo>
                      <a:lnTo>
                        <a:pt x="480" y="7"/>
                      </a:lnTo>
                      <a:lnTo>
                        <a:pt x="430" y="9"/>
                      </a:lnTo>
                      <a:lnTo>
                        <a:pt x="376" y="14"/>
                      </a:lnTo>
                      <a:lnTo>
                        <a:pt x="320" y="18"/>
                      </a:lnTo>
                      <a:lnTo>
                        <a:pt x="264" y="24"/>
                      </a:lnTo>
                      <a:lnTo>
                        <a:pt x="208" y="32"/>
                      </a:lnTo>
                      <a:lnTo>
                        <a:pt x="152" y="40"/>
                      </a:lnTo>
                      <a:lnTo>
                        <a:pt x="98" y="50"/>
                      </a:lnTo>
                      <a:lnTo>
                        <a:pt x="47" y="62"/>
                      </a:lnTo>
                      <a:lnTo>
                        <a:pt x="0" y="76"/>
                      </a:lnTo>
                      <a:lnTo>
                        <a:pt x="0" y="133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313" name="Freeform 1002"/>
                <p:cNvSpPr>
                  <a:spLocks/>
                </p:cNvSpPr>
                <p:nvPr/>
              </p:nvSpPr>
              <p:spPr bwMode="auto">
                <a:xfrm>
                  <a:off x="4821" y="1711"/>
                  <a:ext cx="163" cy="54"/>
                </a:xfrm>
                <a:custGeom>
                  <a:avLst/>
                  <a:gdLst>
                    <a:gd name="T0" fmla="*/ 0 w 1142"/>
                    <a:gd name="T1" fmla="*/ 0 h 379"/>
                    <a:gd name="T2" fmla="*/ 0 w 1142"/>
                    <a:gd name="T3" fmla="*/ 0 h 379"/>
                    <a:gd name="T4" fmla="*/ 0 w 1142"/>
                    <a:gd name="T5" fmla="*/ 0 h 379"/>
                    <a:gd name="T6" fmla="*/ 0 w 1142"/>
                    <a:gd name="T7" fmla="*/ 0 h 379"/>
                    <a:gd name="T8" fmla="*/ 0 w 1142"/>
                    <a:gd name="T9" fmla="*/ 0 h 379"/>
                    <a:gd name="T10" fmla="*/ 0 w 1142"/>
                    <a:gd name="T11" fmla="*/ 0 h 379"/>
                    <a:gd name="T12" fmla="*/ 0 w 1142"/>
                    <a:gd name="T13" fmla="*/ 0 h 379"/>
                    <a:gd name="T14" fmla="*/ 0 w 1142"/>
                    <a:gd name="T15" fmla="*/ 0 h 379"/>
                    <a:gd name="T16" fmla="*/ 0 w 1142"/>
                    <a:gd name="T17" fmla="*/ 0 h 379"/>
                    <a:gd name="T18" fmla="*/ 0 w 1142"/>
                    <a:gd name="T19" fmla="*/ 0 h 379"/>
                    <a:gd name="T20" fmla="*/ 0 w 1142"/>
                    <a:gd name="T21" fmla="*/ 0 h 379"/>
                    <a:gd name="T22" fmla="*/ 0 w 1142"/>
                    <a:gd name="T23" fmla="*/ 0 h 379"/>
                    <a:gd name="T24" fmla="*/ 0 w 1142"/>
                    <a:gd name="T25" fmla="*/ 0 h 379"/>
                    <a:gd name="T26" fmla="*/ 0 w 1142"/>
                    <a:gd name="T27" fmla="*/ 0 h 379"/>
                    <a:gd name="T28" fmla="*/ 0 w 1142"/>
                    <a:gd name="T29" fmla="*/ 0 h 379"/>
                    <a:gd name="T30" fmla="*/ 0 w 1142"/>
                    <a:gd name="T31" fmla="*/ 0 h 379"/>
                    <a:gd name="T32" fmla="*/ 0 w 1142"/>
                    <a:gd name="T33" fmla="*/ 0 h 379"/>
                    <a:gd name="T34" fmla="*/ 0 w 1142"/>
                    <a:gd name="T35" fmla="*/ 0 h 379"/>
                    <a:gd name="T36" fmla="*/ 0 w 1142"/>
                    <a:gd name="T37" fmla="*/ 0 h 379"/>
                    <a:gd name="T38" fmla="*/ 0 w 1142"/>
                    <a:gd name="T39" fmla="*/ 0 h 379"/>
                    <a:gd name="T40" fmla="*/ 0 w 1142"/>
                    <a:gd name="T41" fmla="*/ 0 h 379"/>
                    <a:gd name="T42" fmla="*/ 0 w 1142"/>
                    <a:gd name="T43" fmla="*/ 0 h 379"/>
                    <a:gd name="T44" fmla="*/ 0 w 1142"/>
                    <a:gd name="T45" fmla="*/ 0 h 379"/>
                    <a:gd name="T46" fmla="*/ 0 w 1142"/>
                    <a:gd name="T47" fmla="*/ 0 h 379"/>
                    <a:gd name="T48" fmla="*/ 0 w 1142"/>
                    <a:gd name="T49" fmla="*/ 0 h 379"/>
                    <a:gd name="T50" fmla="*/ 0 w 1142"/>
                    <a:gd name="T51" fmla="*/ 0 h 379"/>
                    <a:gd name="T52" fmla="*/ 0 w 1142"/>
                    <a:gd name="T53" fmla="*/ 0 h 379"/>
                    <a:gd name="T54" fmla="*/ 0 w 1142"/>
                    <a:gd name="T55" fmla="*/ 0 h 379"/>
                    <a:gd name="T56" fmla="*/ 0 w 1142"/>
                    <a:gd name="T57" fmla="*/ 0 h 379"/>
                    <a:gd name="T58" fmla="*/ 0 w 1142"/>
                    <a:gd name="T59" fmla="*/ 0 h 379"/>
                    <a:gd name="T60" fmla="*/ 0 w 1142"/>
                    <a:gd name="T61" fmla="*/ 0 h 379"/>
                    <a:gd name="T62" fmla="*/ 0 w 1142"/>
                    <a:gd name="T63" fmla="*/ 0 h 379"/>
                    <a:gd name="T64" fmla="*/ 0 w 1142"/>
                    <a:gd name="T65" fmla="*/ 0 h 379"/>
                    <a:gd name="T66" fmla="*/ 0 w 1142"/>
                    <a:gd name="T67" fmla="*/ 0 h 379"/>
                    <a:gd name="T68" fmla="*/ 0 w 1142"/>
                    <a:gd name="T69" fmla="*/ 0 h 379"/>
                    <a:gd name="T70" fmla="*/ 0 w 1142"/>
                    <a:gd name="T71" fmla="*/ 0 h 379"/>
                    <a:gd name="T72" fmla="*/ 0 w 1142"/>
                    <a:gd name="T73" fmla="*/ 0 h 379"/>
                    <a:gd name="T74" fmla="*/ 0 w 1142"/>
                    <a:gd name="T75" fmla="*/ 0 h 379"/>
                    <a:gd name="T76" fmla="*/ 0 w 1142"/>
                    <a:gd name="T77" fmla="*/ 0 h 379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w 1142"/>
                    <a:gd name="T118" fmla="*/ 0 h 379"/>
                    <a:gd name="T119" fmla="*/ 1142 w 1142"/>
                    <a:gd name="T120" fmla="*/ 379 h 379"/>
                  </a:gdLst>
                  <a:ahLst/>
                  <a:cxnLst>
                    <a:cxn ang="T78">
                      <a:pos x="T0" y="T1"/>
                    </a:cxn>
                    <a:cxn ang="T79">
                      <a:pos x="T2" y="T3"/>
                    </a:cxn>
                    <a:cxn ang="T80">
                      <a:pos x="T4" y="T5"/>
                    </a:cxn>
                    <a:cxn ang="T81">
                      <a:pos x="T6" y="T7"/>
                    </a:cxn>
                    <a:cxn ang="T82">
                      <a:pos x="T8" y="T9"/>
                    </a:cxn>
                    <a:cxn ang="T83">
                      <a:pos x="T10" y="T11"/>
                    </a:cxn>
                    <a:cxn ang="T84">
                      <a:pos x="T12" y="T13"/>
                    </a:cxn>
                    <a:cxn ang="T85">
                      <a:pos x="T14" y="T15"/>
                    </a:cxn>
                    <a:cxn ang="T86">
                      <a:pos x="T16" y="T17"/>
                    </a:cxn>
                    <a:cxn ang="T87">
                      <a:pos x="T18" y="T19"/>
                    </a:cxn>
                    <a:cxn ang="T88">
                      <a:pos x="T20" y="T21"/>
                    </a:cxn>
                    <a:cxn ang="T89">
                      <a:pos x="T22" y="T23"/>
                    </a:cxn>
                    <a:cxn ang="T90">
                      <a:pos x="T24" y="T25"/>
                    </a:cxn>
                    <a:cxn ang="T91">
                      <a:pos x="T26" y="T27"/>
                    </a:cxn>
                    <a:cxn ang="T92">
                      <a:pos x="T28" y="T29"/>
                    </a:cxn>
                    <a:cxn ang="T93">
                      <a:pos x="T30" y="T31"/>
                    </a:cxn>
                    <a:cxn ang="T94">
                      <a:pos x="T32" y="T33"/>
                    </a:cxn>
                    <a:cxn ang="T95">
                      <a:pos x="T34" y="T35"/>
                    </a:cxn>
                    <a:cxn ang="T96">
                      <a:pos x="T36" y="T37"/>
                    </a:cxn>
                    <a:cxn ang="T97">
                      <a:pos x="T38" y="T39"/>
                    </a:cxn>
                    <a:cxn ang="T98">
                      <a:pos x="T40" y="T41"/>
                    </a:cxn>
                    <a:cxn ang="T99">
                      <a:pos x="T42" y="T43"/>
                    </a:cxn>
                    <a:cxn ang="T100">
                      <a:pos x="T44" y="T45"/>
                    </a:cxn>
                    <a:cxn ang="T101">
                      <a:pos x="T46" y="T47"/>
                    </a:cxn>
                    <a:cxn ang="T102">
                      <a:pos x="T48" y="T49"/>
                    </a:cxn>
                    <a:cxn ang="T103">
                      <a:pos x="T50" y="T51"/>
                    </a:cxn>
                    <a:cxn ang="T104">
                      <a:pos x="T52" y="T53"/>
                    </a:cxn>
                    <a:cxn ang="T105">
                      <a:pos x="T54" y="T55"/>
                    </a:cxn>
                    <a:cxn ang="T106">
                      <a:pos x="T56" y="T57"/>
                    </a:cxn>
                    <a:cxn ang="T107">
                      <a:pos x="T58" y="T59"/>
                    </a:cxn>
                    <a:cxn ang="T108">
                      <a:pos x="T60" y="T61"/>
                    </a:cxn>
                    <a:cxn ang="T109">
                      <a:pos x="T62" y="T63"/>
                    </a:cxn>
                    <a:cxn ang="T110">
                      <a:pos x="T64" y="T65"/>
                    </a:cxn>
                    <a:cxn ang="T111">
                      <a:pos x="T66" y="T67"/>
                    </a:cxn>
                    <a:cxn ang="T112">
                      <a:pos x="T68" y="T69"/>
                    </a:cxn>
                    <a:cxn ang="T113">
                      <a:pos x="T70" y="T71"/>
                    </a:cxn>
                    <a:cxn ang="T114">
                      <a:pos x="T72" y="T73"/>
                    </a:cxn>
                    <a:cxn ang="T115">
                      <a:pos x="T74" y="T75"/>
                    </a:cxn>
                    <a:cxn ang="T116">
                      <a:pos x="T76" y="T77"/>
                    </a:cxn>
                  </a:cxnLst>
                  <a:rect l="T117" t="T118" r="T119" b="T120"/>
                  <a:pathLst>
                    <a:path w="1142" h="379">
                      <a:moveTo>
                        <a:pt x="482" y="367"/>
                      </a:moveTo>
                      <a:lnTo>
                        <a:pt x="485" y="366"/>
                      </a:lnTo>
                      <a:lnTo>
                        <a:pt x="492" y="363"/>
                      </a:lnTo>
                      <a:lnTo>
                        <a:pt x="502" y="359"/>
                      </a:lnTo>
                      <a:lnTo>
                        <a:pt x="516" y="353"/>
                      </a:lnTo>
                      <a:lnTo>
                        <a:pt x="533" y="346"/>
                      </a:lnTo>
                      <a:lnTo>
                        <a:pt x="551" y="338"/>
                      </a:lnTo>
                      <a:lnTo>
                        <a:pt x="572" y="328"/>
                      </a:lnTo>
                      <a:lnTo>
                        <a:pt x="593" y="317"/>
                      </a:lnTo>
                      <a:lnTo>
                        <a:pt x="616" y="306"/>
                      </a:lnTo>
                      <a:lnTo>
                        <a:pt x="638" y="292"/>
                      </a:lnTo>
                      <a:lnTo>
                        <a:pt x="660" y="279"/>
                      </a:lnTo>
                      <a:lnTo>
                        <a:pt x="680" y="264"/>
                      </a:lnTo>
                      <a:lnTo>
                        <a:pt x="700" y="249"/>
                      </a:lnTo>
                      <a:lnTo>
                        <a:pt x="717" y="233"/>
                      </a:lnTo>
                      <a:lnTo>
                        <a:pt x="732" y="217"/>
                      </a:lnTo>
                      <a:lnTo>
                        <a:pt x="743" y="201"/>
                      </a:lnTo>
                      <a:lnTo>
                        <a:pt x="0" y="20"/>
                      </a:lnTo>
                      <a:lnTo>
                        <a:pt x="57" y="0"/>
                      </a:lnTo>
                      <a:lnTo>
                        <a:pt x="1142" y="267"/>
                      </a:lnTo>
                      <a:lnTo>
                        <a:pt x="1098" y="292"/>
                      </a:lnTo>
                      <a:lnTo>
                        <a:pt x="784" y="212"/>
                      </a:lnTo>
                      <a:lnTo>
                        <a:pt x="783" y="213"/>
                      </a:lnTo>
                      <a:lnTo>
                        <a:pt x="781" y="216"/>
                      </a:lnTo>
                      <a:lnTo>
                        <a:pt x="776" y="221"/>
                      </a:lnTo>
                      <a:lnTo>
                        <a:pt x="769" y="228"/>
                      </a:lnTo>
                      <a:lnTo>
                        <a:pt x="761" y="237"/>
                      </a:lnTo>
                      <a:lnTo>
                        <a:pt x="750" y="246"/>
                      </a:lnTo>
                      <a:lnTo>
                        <a:pt x="737" y="258"/>
                      </a:lnTo>
                      <a:lnTo>
                        <a:pt x="721" y="269"/>
                      </a:lnTo>
                      <a:lnTo>
                        <a:pt x="703" y="282"/>
                      </a:lnTo>
                      <a:lnTo>
                        <a:pt x="684" y="295"/>
                      </a:lnTo>
                      <a:lnTo>
                        <a:pt x="660" y="309"/>
                      </a:lnTo>
                      <a:lnTo>
                        <a:pt x="635" y="323"/>
                      </a:lnTo>
                      <a:lnTo>
                        <a:pt x="606" y="338"/>
                      </a:lnTo>
                      <a:lnTo>
                        <a:pt x="574" y="352"/>
                      </a:lnTo>
                      <a:lnTo>
                        <a:pt x="540" y="366"/>
                      </a:lnTo>
                      <a:lnTo>
                        <a:pt x="502" y="379"/>
                      </a:lnTo>
                      <a:lnTo>
                        <a:pt x="482" y="36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314" name="Freeform 1003"/>
                <p:cNvSpPr>
                  <a:spLocks/>
                </p:cNvSpPr>
                <p:nvPr/>
              </p:nvSpPr>
              <p:spPr bwMode="auto">
                <a:xfrm>
                  <a:off x="4787" y="1725"/>
                  <a:ext cx="167" cy="48"/>
                </a:xfrm>
                <a:custGeom>
                  <a:avLst/>
                  <a:gdLst>
                    <a:gd name="T0" fmla="*/ 0 w 1163"/>
                    <a:gd name="T1" fmla="*/ 0 h 340"/>
                    <a:gd name="T2" fmla="*/ 0 w 1163"/>
                    <a:gd name="T3" fmla="*/ 0 h 340"/>
                    <a:gd name="T4" fmla="*/ 0 w 1163"/>
                    <a:gd name="T5" fmla="*/ 0 h 340"/>
                    <a:gd name="T6" fmla="*/ 0 w 1163"/>
                    <a:gd name="T7" fmla="*/ 0 h 340"/>
                    <a:gd name="T8" fmla="*/ 0 w 1163"/>
                    <a:gd name="T9" fmla="*/ 0 h 34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63"/>
                    <a:gd name="T16" fmla="*/ 0 h 340"/>
                    <a:gd name="T17" fmla="*/ 1163 w 1163"/>
                    <a:gd name="T18" fmla="*/ 340 h 34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63" h="340">
                      <a:moveTo>
                        <a:pt x="0" y="0"/>
                      </a:moveTo>
                      <a:lnTo>
                        <a:pt x="1137" y="340"/>
                      </a:lnTo>
                      <a:lnTo>
                        <a:pt x="1163" y="340"/>
                      </a:lnTo>
                      <a:lnTo>
                        <a:pt x="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315" name="Freeform 1004"/>
                <p:cNvSpPr>
                  <a:spLocks/>
                </p:cNvSpPr>
                <p:nvPr/>
              </p:nvSpPr>
              <p:spPr bwMode="auto">
                <a:xfrm>
                  <a:off x="4815" y="1718"/>
                  <a:ext cx="164" cy="44"/>
                </a:xfrm>
                <a:custGeom>
                  <a:avLst/>
                  <a:gdLst>
                    <a:gd name="T0" fmla="*/ 0 w 1149"/>
                    <a:gd name="T1" fmla="*/ 0 h 303"/>
                    <a:gd name="T2" fmla="*/ 0 w 1149"/>
                    <a:gd name="T3" fmla="*/ 0 h 303"/>
                    <a:gd name="T4" fmla="*/ 0 w 1149"/>
                    <a:gd name="T5" fmla="*/ 0 h 303"/>
                    <a:gd name="T6" fmla="*/ 0 w 1149"/>
                    <a:gd name="T7" fmla="*/ 0 h 303"/>
                    <a:gd name="T8" fmla="*/ 0 w 1149"/>
                    <a:gd name="T9" fmla="*/ 0 h 30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49"/>
                    <a:gd name="T16" fmla="*/ 0 h 303"/>
                    <a:gd name="T17" fmla="*/ 1149 w 1149"/>
                    <a:gd name="T18" fmla="*/ 303 h 30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49" h="303">
                      <a:moveTo>
                        <a:pt x="0" y="1"/>
                      </a:moveTo>
                      <a:lnTo>
                        <a:pt x="1124" y="303"/>
                      </a:lnTo>
                      <a:lnTo>
                        <a:pt x="1149" y="302"/>
                      </a:lnTo>
                      <a:lnTo>
                        <a:pt x="34" y="0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316" name="Freeform 1005"/>
                <p:cNvSpPr>
                  <a:spLocks/>
                </p:cNvSpPr>
                <p:nvPr/>
              </p:nvSpPr>
              <p:spPr bwMode="auto">
                <a:xfrm>
                  <a:off x="4802" y="1721"/>
                  <a:ext cx="165" cy="48"/>
                </a:xfrm>
                <a:custGeom>
                  <a:avLst/>
                  <a:gdLst>
                    <a:gd name="T0" fmla="*/ 0 w 1155"/>
                    <a:gd name="T1" fmla="*/ 0 h 336"/>
                    <a:gd name="T2" fmla="*/ 0 w 1155"/>
                    <a:gd name="T3" fmla="*/ 0 h 336"/>
                    <a:gd name="T4" fmla="*/ 0 w 1155"/>
                    <a:gd name="T5" fmla="*/ 0 h 336"/>
                    <a:gd name="T6" fmla="*/ 0 w 1155"/>
                    <a:gd name="T7" fmla="*/ 0 h 336"/>
                    <a:gd name="T8" fmla="*/ 0 w 1155"/>
                    <a:gd name="T9" fmla="*/ 0 h 33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55"/>
                    <a:gd name="T16" fmla="*/ 0 h 336"/>
                    <a:gd name="T17" fmla="*/ 1155 w 1155"/>
                    <a:gd name="T18" fmla="*/ 336 h 3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55" h="336">
                      <a:moveTo>
                        <a:pt x="0" y="0"/>
                      </a:moveTo>
                      <a:lnTo>
                        <a:pt x="1134" y="336"/>
                      </a:lnTo>
                      <a:lnTo>
                        <a:pt x="1155" y="328"/>
                      </a:lnTo>
                      <a:lnTo>
                        <a:pt x="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grpSp>
          <p:nvGrpSpPr>
            <p:cNvPr id="258068" name="Group 1006"/>
            <p:cNvGrpSpPr>
              <a:grpSpLocks/>
            </p:cNvGrpSpPr>
            <p:nvPr/>
          </p:nvGrpSpPr>
          <p:grpSpPr bwMode="auto">
            <a:xfrm>
              <a:off x="3004" y="1864"/>
              <a:ext cx="496" cy="530"/>
              <a:chOff x="521" y="3063"/>
              <a:chExt cx="496" cy="530"/>
            </a:xfrm>
          </p:grpSpPr>
          <p:grpSp>
            <p:nvGrpSpPr>
              <p:cNvPr id="258177" name="Group 1007"/>
              <p:cNvGrpSpPr>
                <a:grpSpLocks/>
              </p:cNvGrpSpPr>
              <p:nvPr/>
            </p:nvGrpSpPr>
            <p:grpSpPr bwMode="auto">
              <a:xfrm>
                <a:off x="537" y="3443"/>
                <a:ext cx="176" cy="150"/>
                <a:chOff x="4765" y="1531"/>
                <a:chExt cx="312" cy="261"/>
              </a:xfrm>
            </p:grpSpPr>
            <p:sp>
              <p:nvSpPr>
                <p:cNvPr id="258235" name="AutoShape 1008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4765" y="1531"/>
                  <a:ext cx="312" cy="26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236" name="Freeform 1009"/>
                <p:cNvSpPr>
                  <a:spLocks/>
                </p:cNvSpPr>
                <p:nvPr/>
              </p:nvSpPr>
              <p:spPr bwMode="auto">
                <a:xfrm>
                  <a:off x="4765" y="1534"/>
                  <a:ext cx="307" cy="258"/>
                </a:xfrm>
                <a:custGeom>
                  <a:avLst/>
                  <a:gdLst>
                    <a:gd name="T0" fmla="*/ 0 w 2150"/>
                    <a:gd name="T1" fmla="*/ 0 h 1804"/>
                    <a:gd name="T2" fmla="*/ 0 w 2150"/>
                    <a:gd name="T3" fmla="*/ 0 h 1804"/>
                    <a:gd name="T4" fmla="*/ 0 w 2150"/>
                    <a:gd name="T5" fmla="*/ 0 h 1804"/>
                    <a:gd name="T6" fmla="*/ 0 w 2150"/>
                    <a:gd name="T7" fmla="*/ 0 h 1804"/>
                    <a:gd name="T8" fmla="*/ 0 w 2150"/>
                    <a:gd name="T9" fmla="*/ 0 h 1804"/>
                    <a:gd name="T10" fmla="*/ 0 w 2150"/>
                    <a:gd name="T11" fmla="*/ 0 h 1804"/>
                    <a:gd name="T12" fmla="*/ 0 w 2150"/>
                    <a:gd name="T13" fmla="*/ 0 h 1804"/>
                    <a:gd name="T14" fmla="*/ 0 w 2150"/>
                    <a:gd name="T15" fmla="*/ 0 h 1804"/>
                    <a:gd name="T16" fmla="*/ 0 w 2150"/>
                    <a:gd name="T17" fmla="*/ 0 h 1804"/>
                    <a:gd name="T18" fmla="*/ 0 w 2150"/>
                    <a:gd name="T19" fmla="*/ 0 h 1804"/>
                    <a:gd name="T20" fmla="*/ 0 w 2150"/>
                    <a:gd name="T21" fmla="*/ 0 h 1804"/>
                    <a:gd name="T22" fmla="*/ 0 w 2150"/>
                    <a:gd name="T23" fmla="*/ 0 h 1804"/>
                    <a:gd name="T24" fmla="*/ 0 w 2150"/>
                    <a:gd name="T25" fmla="*/ 0 h 1804"/>
                    <a:gd name="T26" fmla="*/ 0 w 2150"/>
                    <a:gd name="T27" fmla="*/ 0 h 1804"/>
                    <a:gd name="T28" fmla="*/ 0 w 2150"/>
                    <a:gd name="T29" fmla="*/ 0 h 1804"/>
                    <a:gd name="T30" fmla="*/ 0 w 2150"/>
                    <a:gd name="T31" fmla="*/ 0 h 1804"/>
                    <a:gd name="T32" fmla="*/ 0 w 2150"/>
                    <a:gd name="T33" fmla="*/ 0 h 1804"/>
                    <a:gd name="T34" fmla="*/ 0 w 2150"/>
                    <a:gd name="T35" fmla="*/ 0 h 1804"/>
                    <a:gd name="T36" fmla="*/ 0 w 2150"/>
                    <a:gd name="T37" fmla="*/ 0 h 1804"/>
                    <a:gd name="T38" fmla="*/ 0 w 2150"/>
                    <a:gd name="T39" fmla="*/ 0 h 1804"/>
                    <a:gd name="T40" fmla="*/ 0 w 2150"/>
                    <a:gd name="T41" fmla="*/ 0 h 1804"/>
                    <a:gd name="T42" fmla="*/ 0 w 2150"/>
                    <a:gd name="T43" fmla="*/ 0 h 1804"/>
                    <a:gd name="T44" fmla="*/ 0 w 2150"/>
                    <a:gd name="T45" fmla="*/ 0 h 1804"/>
                    <a:gd name="T46" fmla="*/ 0 w 2150"/>
                    <a:gd name="T47" fmla="*/ 0 h 1804"/>
                    <a:gd name="T48" fmla="*/ 0 w 2150"/>
                    <a:gd name="T49" fmla="*/ 0 h 1804"/>
                    <a:gd name="T50" fmla="*/ 0 w 2150"/>
                    <a:gd name="T51" fmla="*/ 0 h 1804"/>
                    <a:gd name="T52" fmla="*/ 0 w 2150"/>
                    <a:gd name="T53" fmla="*/ 0 h 1804"/>
                    <a:gd name="T54" fmla="*/ 0 w 2150"/>
                    <a:gd name="T55" fmla="*/ 0 h 1804"/>
                    <a:gd name="T56" fmla="*/ 0 w 2150"/>
                    <a:gd name="T57" fmla="*/ 0 h 1804"/>
                    <a:gd name="T58" fmla="*/ 0 w 2150"/>
                    <a:gd name="T59" fmla="*/ 0 h 1804"/>
                    <a:gd name="T60" fmla="*/ 0 w 2150"/>
                    <a:gd name="T61" fmla="*/ 0 h 1804"/>
                    <a:gd name="T62" fmla="*/ 0 w 2150"/>
                    <a:gd name="T63" fmla="*/ 0 h 1804"/>
                    <a:gd name="T64" fmla="*/ 0 w 2150"/>
                    <a:gd name="T65" fmla="*/ 0 h 1804"/>
                    <a:gd name="T66" fmla="*/ 0 w 2150"/>
                    <a:gd name="T67" fmla="*/ 0 h 1804"/>
                    <a:gd name="T68" fmla="*/ 0 w 2150"/>
                    <a:gd name="T69" fmla="*/ 0 h 1804"/>
                    <a:gd name="T70" fmla="*/ 0 w 2150"/>
                    <a:gd name="T71" fmla="*/ 0 h 1804"/>
                    <a:gd name="T72" fmla="*/ 0 w 2150"/>
                    <a:gd name="T73" fmla="*/ 0 h 1804"/>
                    <a:gd name="T74" fmla="*/ 0 w 2150"/>
                    <a:gd name="T75" fmla="*/ 0 h 1804"/>
                    <a:gd name="T76" fmla="*/ 0 w 2150"/>
                    <a:gd name="T77" fmla="*/ 0 h 1804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w 2150"/>
                    <a:gd name="T118" fmla="*/ 0 h 1804"/>
                    <a:gd name="T119" fmla="*/ 2150 w 2150"/>
                    <a:gd name="T120" fmla="*/ 1804 h 1804"/>
                  </a:gdLst>
                  <a:ahLst/>
                  <a:cxnLst>
                    <a:cxn ang="T78">
                      <a:pos x="T0" y="T1"/>
                    </a:cxn>
                    <a:cxn ang="T79">
                      <a:pos x="T2" y="T3"/>
                    </a:cxn>
                    <a:cxn ang="T80">
                      <a:pos x="T4" y="T5"/>
                    </a:cxn>
                    <a:cxn ang="T81">
                      <a:pos x="T6" y="T7"/>
                    </a:cxn>
                    <a:cxn ang="T82">
                      <a:pos x="T8" y="T9"/>
                    </a:cxn>
                    <a:cxn ang="T83">
                      <a:pos x="T10" y="T11"/>
                    </a:cxn>
                    <a:cxn ang="T84">
                      <a:pos x="T12" y="T13"/>
                    </a:cxn>
                    <a:cxn ang="T85">
                      <a:pos x="T14" y="T15"/>
                    </a:cxn>
                    <a:cxn ang="T86">
                      <a:pos x="T16" y="T17"/>
                    </a:cxn>
                    <a:cxn ang="T87">
                      <a:pos x="T18" y="T19"/>
                    </a:cxn>
                    <a:cxn ang="T88">
                      <a:pos x="T20" y="T21"/>
                    </a:cxn>
                    <a:cxn ang="T89">
                      <a:pos x="T22" y="T23"/>
                    </a:cxn>
                    <a:cxn ang="T90">
                      <a:pos x="T24" y="T25"/>
                    </a:cxn>
                    <a:cxn ang="T91">
                      <a:pos x="T26" y="T27"/>
                    </a:cxn>
                    <a:cxn ang="T92">
                      <a:pos x="T28" y="T29"/>
                    </a:cxn>
                    <a:cxn ang="T93">
                      <a:pos x="T30" y="T31"/>
                    </a:cxn>
                    <a:cxn ang="T94">
                      <a:pos x="T32" y="T33"/>
                    </a:cxn>
                    <a:cxn ang="T95">
                      <a:pos x="T34" y="T35"/>
                    </a:cxn>
                    <a:cxn ang="T96">
                      <a:pos x="T36" y="T37"/>
                    </a:cxn>
                    <a:cxn ang="T97">
                      <a:pos x="T38" y="T39"/>
                    </a:cxn>
                    <a:cxn ang="T98">
                      <a:pos x="T40" y="T41"/>
                    </a:cxn>
                    <a:cxn ang="T99">
                      <a:pos x="T42" y="T43"/>
                    </a:cxn>
                    <a:cxn ang="T100">
                      <a:pos x="T44" y="T45"/>
                    </a:cxn>
                    <a:cxn ang="T101">
                      <a:pos x="T46" y="T47"/>
                    </a:cxn>
                    <a:cxn ang="T102">
                      <a:pos x="T48" y="T49"/>
                    </a:cxn>
                    <a:cxn ang="T103">
                      <a:pos x="T50" y="T51"/>
                    </a:cxn>
                    <a:cxn ang="T104">
                      <a:pos x="T52" y="T53"/>
                    </a:cxn>
                    <a:cxn ang="T105">
                      <a:pos x="T54" y="T55"/>
                    </a:cxn>
                    <a:cxn ang="T106">
                      <a:pos x="T56" y="T57"/>
                    </a:cxn>
                    <a:cxn ang="T107">
                      <a:pos x="T58" y="T59"/>
                    </a:cxn>
                    <a:cxn ang="T108">
                      <a:pos x="T60" y="T61"/>
                    </a:cxn>
                    <a:cxn ang="T109">
                      <a:pos x="T62" y="T63"/>
                    </a:cxn>
                    <a:cxn ang="T110">
                      <a:pos x="T64" y="T65"/>
                    </a:cxn>
                    <a:cxn ang="T111">
                      <a:pos x="T66" y="T67"/>
                    </a:cxn>
                    <a:cxn ang="T112">
                      <a:pos x="T68" y="T69"/>
                    </a:cxn>
                    <a:cxn ang="T113">
                      <a:pos x="T70" y="T71"/>
                    </a:cxn>
                    <a:cxn ang="T114">
                      <a:pos x="T72" y="T73"/>
                    </a:cxn>
                    <a:cxn ang="T115">
                      <a:pos x="T74" y="T75"/>
                    </a:cxn>
                    <a:cxn ang="T116">
                      <a:pos x="T76" y="T77"/>
                    </a:cxn>
                  </a:cxnLst>
                  <a:rect l="T117" t="T118" r="T119" b="T120"/>
                  <a:pathLst>
                    <a:path w="2150" h="1804">
                      <a:moveTo>
                        <a:pt x="582" y="239"/>
                      </a:moveTo>
                      <a:lnTo>
                        <a:pt x="606" y="129"/>
                      </a:lnTo>
                      <a:lnTo>
                        <a:pt x="607" y="129"/>
                      </a:lnTo>
                      <a:lnTo>
                        <a:pt x="611" y="128"/>
                      </a:lnTo>
                      <a:lnTo>
                        <a:pt x="616" y="125"/>
                      </a:lnTo>
                      <a:lnTo>
                        <a:pt x="623" y="123"/>
                      </a:lnTo>
                      <a:lnTo>
                        <a:pt x="633" y="120"/>
                      </a:lnTo>
                      <a:lnTo>
                        <a:pt x="645" y="115"/>
                      </a:lnTo>
                      <a:lnTo>
                        <a:pt x="659" y="112"/>
                      </a:lnTo>
                      <a:lnTo>
                        <a:pt x="676" y="107"/>
                      </a:lnTo>
                      <a:lnTo>
                        <a:pt x="694" y="101"/>
                      </a:lnTo>
                      <a:lnTo>
                        <a:pt x="715" y="95"/>
                      </a:lnTo>
                      <a:lnTo>
                        <a:pt x="738" y="90"/>
                      </a:lnTo>
                      <a:lnTo>
                        <a:pt x="763" y="84"/>
                      </a:lnTo>
                      <a:lnTo>
                        <a:pt x="790" y="78"/>
                      </a:lnTo>
                      <a:lnTo>
                        <a:pt x="820" y="71"/>
                      </a:lnTo>
                      <a:lnTo>
                        <a:pt x="852" y="64"/>
                      </a:lnTo>
                      <a:lnTo>
                        <a:pt x="886" y="59"/>
                      </a:lnTo>
                      <a:lnTo>
                        <a:pt x="922" y="52"/>
                      </a:lnTo>
                      <a:lnTo>
                        <a:pt x="961" y="46"/>
                      </a:lnTo>
                      <a:lnTo>
                        <a:pt x="1002" y="40"/>
                      </a:lnTo>
                      <a:lnTo>
                        <a:pt x="1044" y="35"/>
                      </a:lnTo>
                      <a:lnTo>
                        <a:pt x="1090" y="29"/>
                      </a:lnTo>
                      <a:lnTo>
                        <a:pt x="1138" y="23"/>
                      </a:lnTo>
                      <a:lnTo>
                        <a:pt x="1187" y="18"/>
                      </a:lnTo>
                      <a:lnTo>
                        <a:pt x="1240" y="14"/>
                      </a:lnTo>
                      <a:lnTo>
                        <a:pt x="1294" y="10"/>
                      </a:lnTo>
                      <a:lnTo>
                        <a:pt x="1350" y="7"/>
                      </a:lnTo>
                      <a:lnTo>
                        <a:pt x="1410" y="4"/>
                      </a:lnTo>
                      <a:lnTo>
                        <a:pt x="1470" y="1"/>
                      </a:lnTo>
                      <a:lnTo>
                        <a:pt x="1535" y="0"/>
                      </a:lnTo>
                      <a:lnTo>
                        <a:pt x="1601" y="0"/>
                      </a:lnTo>
                      <a:lnTo>
                        <a:pt x="1668" y="0"/>
                      </a:lnTo>
                      <a:lnTo>
                        <a:pt x="1739" y="1"/>
                      </a:lnTo>
                      <a:lnTo>
                        <a:pt x="1816" y="44"/>
                      </a:lnTo>
                      <a:lnTo>
                        <a:pt x="1799" y="248"/>
                      </a:lnTo>
                      <a:lnTo>
                        <a:pt x="1804" y="251"/>
                      </a:lnTo>
                      <a:lnTo>
                        <a:pt x="1820" y="259"/>
                      </a:lnTo>
                      <a:lnTo>
                        <a:pt x="1842" y="272"/>
                      </a:lnTo>
                      <a:lnTo>
                        <a:pt x="1868" y="292"/>
                      </a:lnTo>
                      <a:lnTo>
                        <a:pt x="1896" y="318"/>
                      </a:lnTo>
                      <a:lnTo>
                        <a:pt x="1920" y="351"/>
                      </a:lnTo>
                      <a:lnTo>
                        <a:pt x="1939" y="390"/>
                      </a:lnTo>
                      <a:lnTo>
                        <a:pt x="1951" y="436"/>
                      </a:lnTo>
                      <a:lnTo>
                        <a:pt x="2125" y="593"/>
                      </a:lnTo>
                      <a:lnTo>
                        <a:pt x="2078" y="1009"/>
                      </a:lnTo>
                      <a:lnTo>
                        <a:pt x="1799" y="1149"/>
                      </a:lnTo>
                      <a:lnTo>
                        <a:pt x="2129" y="1247"/>
                      </a:lnTo>
                      <a:lnTo>
                        <a:pt x="2131" y="1251"/>
                      </a:lnTo>
                      <a:lnTo>
                        <a:pt x="2137" y="1264"/>
                      </a:lnTo>
                      <a:lnTo>
                        <a:pt x="2143" y="1284"/>
                      </a:lnTo>
                      <a:lnTo>
                        <a:pt x="2149" y="1310"/>
                      </a:lnTo>
                      <a:lnTo>
                        <a:pt x="2150" y="1342"/>
                      </a:lnTo>
                      <a:lnTo>
                        <a:pt x="2147" y="1380"/>
                      </a:lnTo>
                      <a:lnTo>
                        <a:pt x="2136" y="1423"/>
                      </a:lnTo>
                      <a:lnTo>
                        <a:pt x="2117" y="1468"/>
                      </a:lnTo>
                      <a:lnTo>
                        <a:pt x="1244" y="1804"/>
                      </a:lnTo>
                      <a:lnTo>
                        <a:pt x="0" y="1413"/>
                      </a:lnTo>
                      <a:lnTo>
                        <a:pt x="22" y="1367"/>
                      </a:lnTo>
                      <a:lnTo>
                        <a:pt x="212" y="1302"/>
                      </a:lnTo>
                      <a:lnTo>
                        <a:pt x="212" y="248"/>
                      </a:lnTo>
                      <a:lnTo>
                        <a:pt x="213" y="247"/>
                      </a:lnTo>
                      <a:lnTo>
                        <a:pt x="217" y="244"/>
                      </a:lnTo>
                      <a:lnTo>
                        <a:pt x="223" y="240"/>
                      </a:lnTo>
                      <a:lnTo>
                        <a:pt x="232" y="234"/>
                      </a:lnTo>
                      <a:lnTo>
                        <a:pt x="245" y="228"/>
                      </a:lnTo>
                      <a:lnTo>
                        <a:pt x="258" y="221"/>
                      </a:lnTo>
                      <a:lnTo>
                        <a:pt x="276" y="214"/>
                      </a:lnTo>
                      <a:lnTo>
                        <a:pt x="294" y="207"/>
                      </a:lnTo>
                      <a:lnTo>
                        <a:pt x="316" y="201"/>
                      </a:lnTo>
                      <a:lnTo>
                        <a:pt x="340" y="197"/>
                      </a:lnTo>
                      <a:lnTo>
                        <a:pt x="366" y="194"/>
                      </a:lnTo>
                      <a:lnTo>
                        <a:pt x="393" y="192"/>
                      </a:lnTo>
                      <a:lnTo>
                        <a:pt x="424" y="193"/>
                      </a:lnTo>
                      <a:lnTo>
                        <a:pt x="457" y="197"/>
                      </a:lnTo>
                      <a:lnTo>
                        <a:pt x="493" y="203"/>
                      </a:lnTo>
                      <a:lnTo>
                        <a:pt x="529" y="214"/>
                      </a:lnTo>
                      <a:lnTo>
                        <a:pt x="582" y="239"/>
                      </a:lnTo>
                      <a:close/>
                    </a:path>
                  </a:pathLst>
                </a:custGeom>
                <a:solidFill>
                  <a:srgbClr val="DDDD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237" name="Freeform 1010"/>
                <p:cNvSpPr>
                  <a:spLocks/>
                </p:cNvSpPr>
                <p:nvPr/>
              </p:nvSpPr>
              <p:spPr bwMode="auto">
                <a:xfrm>
                  <a:off x="4882" y="1584"/>
                  <a:ext cx="163" cy="111"/>
                </a:xfrm>
                <a:custGeom>
                  <a:avLst/>
                  <a:gdLst>
                    <a:gd name="T0" fmla="*/ 0 w 1139"/>
                    <a:gd name="T1" fmla="*/ 0 h 778"/>
                    <a:gd name="T2" fmla="*/ 0 w 1139"/>
                    <a:gd name="T3" fmla="*/ 0 h 778"/>
                    <a:gd name="T4" fmla="*/ 0 w 1139"/>
                    <a:gd name="T5" fmla="*/ 0 h 778"/>
                    <a:gd name="T6" fmla="*/ 0 w 1139"/>
                    <a:gd name="T7" fmla="*/ 0 h 778"/>
                    <a:gd name="T8" fmla="*/ 0 w 1139"/>
                    <a:gd name="T9" fmla="*/ 0 h 778"/>
                    <a:gd name="T10" fmla="*/ 0 w 1139"/>
                    <a:gd name="T11" fmla="*/ 0 h 778"/>
                    <a:gd name="T12" fmla="*/ 0 w 1139"/>
                    <a:gd name="T13" fmla="*/ 0 h 778"/>
                    <a:gd name="T14" fmla="*/ 0 w 1139"/>
                    <a:gd name="T15" fmla="*/ 0 h 778"/>
                    <a:gd name="T16" fmla="*/ 0 w 1139"/>
                    <a:gd name="T17" fmla="*/ 0 h 778"/>
                    <a:gd name="T18" fmla="*/ 0 w 1139"/>
                    <a:gd name="T19" fmla="*/ 0 h 778"/>
                    <a:gd name="T20" fmla="*/ 0 w 1139"/>
                    <a:gd name="T21" fmla="*/ 0 h 778"/>
                    <a:gd name="T22" fmla="*/ 0 w 1139"/>
                    <a:gd name="T23" fmla="*/ 0 h 778"/>
                    <a:gd name="T24" fmla="*/ 0 w 1139"/>
                    <a:gd name="T25" fmla="*/ 0 h 778"/>
                    <a:gd name="T26" fmla="*/ 0 w 1139"/>
                    <a:gd name="T27" fmla="*/ 0 h 778"/>
                    <a:gd name="T28" fmla="*/ 0 w 1139"/>
                    <a:gd name="T29" fmla="*/ 0 h 778"/>
                    <a:gd name="T30" fmla="*/ 0 w 1139"/>
                    <a:gd name="T31" fmla="*/ 0 h 778"/>
                    <a:gd name="T32" fmla="*/ 0 w 1139"/>
                    <a:gd name="T33" fmla="*/ 0 h 778"/>
                    <a:gd name="T34" fmla="*/ 0 w 1139"/>
                    <a:gd name="T35" fmla="*/ 0 h 778"/>
                    <a:gd name="T36" fmla="*/ 0 w 1139"/>
                    <a:gd name="T37" fmla="*/ 0 h 778"/>
                    <a:gd name="T38" fmla="*/ 0 w 1139"/>
                    <a:gd name="T39" fmla="*/ 0 h 778"/>
                    <a:gd name="T40" fmla="*/ 0 w 1139"/>
                    <a:gd name="T41" fmla="*/ 0 h 778"/>
                    <a:gd name="T42" fmla="*/ 0 w 1139"/>
                    <a:gd name="T43" fmla="*/ 0 h 778"/>
                    <a:gd name="T44" fmla="*/ 0 w 1139"/>
                    <a:gd name="T45" fmla="*/ 0 h 778"/>
                    <a:gd name="T46" fmla="*/ 0 w 1139"/>
                    <a:gd name="T47" fmla="*/ 0 h 778"/>
                    <a:gd name="T48" fmla="*/ 0 w 1139"/>
                    <a:gd name="T49" fmla="*/ 0 h 778"/>
                    <a:gd name="T50" fmla="*/ 0 w 1139"/>
                    <a:gd name="T51" fmla="*/ 0 h 778"/>
                    <a:gd name="T52" fmla="*/ 0 w 1139"/>
                    <a:gd name="T53" fmla="*/ 0 h 778"/>
                    <a:gd name="T54" fmla="*/ 0 w 1139"/>
                    <a:gd name="T55" fmla="*/ 0 h 778"/>
                    <a:gd name="T56" fmla="*/ 0 w 1139"/>
                    <a:gd name="T57" fmla="*/ 0 h 778"/>
                    <a:gd name="T58" fmla="*/ 0 w 1139"/>
                    <a:gd name="T59" fmla="*/ 0 h 778"/>
                    <a:gd name="T60" fmla="*/ 0 w 1139"/>
                    <a:gd name="T61" fmla="*/ 0 h 778"/>
                    <a:gd name="T62" fmla="*/ 0 w 1139"/>
                    <a:gd name="T63" fmla="*/ 0 h 778"/>
                    <a:gd name="T64" fmla="*/ 0 w 1139"/>
                    <a:gd name="T65" fmla="*/ 0 h 778"/>
                    <a:gd name="T66" fmla="*/ 0 w 1139"/>
                    <a:gd name="T67" fmla="*/ 0 h 778"/>
                    <a:gd name="T68" fmla="*/ 0 w 1139"/>
                    <a:gd name="T69" fmla="*/ 0 h 778"/>
                    <a:gd name="T70" fmla="*/ 0 w 1139"/>
                    <a:gd name="T71" fmla="*/ 0 h 778"/>
                    <a:gd name="T72" fmla="*/ 0 w 1139"/>
                    <a:gd name="T73" fmla="*/ 0 h 778"/>
                    <a:gd name="T74" fmla="*/ 0 w 1139"/>
                    <a:gd name="T75" fmla="*/ 0 h 778"/>
                    <a:gd name="T76" fmla="*/ 0 w 1139"/>
                    <a:gd name="T77" fmla="*/ 0 h 778"/>
                    <a:gd name="T78" fmla="*/ 0 w 1139"/>
                    <a:gd name="T79" fmla="*/ 0 h 778"/>
                    <a:gd name="T80" fmla="*/ 0 w 1139"/>
                    <a:gd name="T81" fmla="*/ 0 h 778"/>
                    <a:gd name="T82" fmla="*/ 0 w 1139"/>
                    <a:gd name="T83" fmla="*/ 0 h 778"/>
                    <a:gd name="T84" fmla="*/ 0 w 1139"/>
                    <a:gd name="T85" fmla="*/ 0 h 778"/>
                    <a:gd name="T86" fmla="*/ 0 w 1139"/>
                    <a:gd name="T87" fmla="*/ 0 h 778"/>
                    <a:gd name="T88" fmla="*/ 0 w 1139"/>
                    <a:gd name="T89" fmla="*/ 0 h 778"/>
                    <a:gd name="T90" fmla="*/ 0 w 1139"/>
                    <a:gd name="T91" fmla="*/ 0 h 778"/>
                    <a:gd name="T92" fmla="*/ 0 w 1139"/>
                    <a:gd name="T93" fmla="*/ 0 h 778"/>
                    <a:gd name="T94" fmla="*/ 0 w 1139"/>
                    <a:gd name="T95" fmla="*/ 0 h 778"/>
                    <a:gd name="T96" fmla="*/ 0 w 1139"/>
                    <a:gd name="T97" fmla="*/ 0 h 778"/>
                    <a:gd name="T98" fmla="*/ 0 w 1139"/>
                    <a:gd name="T99" fmla="*/ 0 h 778"/>
                    <a:gd name="T100" fmla="*/ 0 w 1139"/>
                    <a:gd name="T101" fmla="*/ 0 h 778"/>
                    <a:gd name="T102" fmla="*/ 0 w 1139"/>
                    <a:gd name="T103" fmla="*/ 0 h 778"/>
                    <a:gd name="T104" fmla="*/ 0 w 1139"/>
                    <a:gd name="T105" fmla="*/ 0 h 778"/>
                    <a:gd name="T106" fmla="*/ 0 w 1139"/>
                    <a:gd name="T107" fmla="*/ 0 h 778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w 1139"/>
                    <a:gd name="T163" fmla="*/ 0 h 778"/>
                    <a:gd name="T164" fmla="*/ 1139 w 1139"/>
                    <a:gd name="T165" fmla="*/ 778 h 778"/>
                  </a:gdLst>
                  <a:ahLst/>
                  <a:cxnLst>
                    <a:cxn ang="T108">
                      <a:pos x="T0" y="T1"/>
                    </a:cxn>
                    <a:cxn ang="T109">
                      <a:pos x="T2" y="T3"/>
                    </a:cxn>
                    <a:cxn ang="T110">
                      <a:pos x="T4" y="T5"/>
                    </a:cxn>
                    <a:cxn ang="T111">
                      <a:pos x="T6" y="T7"/>
                    </a:cxn>
                    <a:cxn ang="T112">
                      <a:pos x="T8" y="T9"/>
                    </a:cxn>
                    <a:cxn ang="T113">
                      <a:pos x="T10" y="T11"/>
                    </a:cxn>
                    <a:cxn ang="T114">
                      <a:pos x="T12" y="T13"/>
                    </a:cxn>
                    <a:cxn ang="T115">
                      <a:pos x="T14" y="T15"/>
                    </a:cxn>
                    <a:cxn ang="T116">
                      <a:pos x="T16" y="T17"/>
                    </a:cxn>
                    <a:cxn ang="T117">
                      <a:pos x="T18" y="T19"/>
                    </a:cxn>
                    <a:cxn ang="T118">
                      <a:pos x="T20" y="T21"/>
                    </a:cxn>
                    <a:cxn ang="T119">
                      <a:pos x="T22" y="T23"/>
                    </a:cxn>
                    <a:cxn ang="T120">
                      <a:pos x="T24" y="T25"/>
                    </a:cxn>
                    <a:cxn ang="T121">
                      <a:pos x="T26" y="T27"/>
                    </a:cxn>
                    <a:cxn ang="T122">
                      <a:pos x="T28" y="T29"/>
                    </a:cxn>
                    <a:cxn ang="T123">
                      <a:pos x="T30" y="T31"/>
                    </a:cxn>
                    <a:cxn ang="T124">
                      <a:pos x="T32" y="T33"/>
                    </a:cxn>
                    <a:cxn ang="T125">
                      <a:pos x="T34" y="T35"/>
                    </a:cxn>
                    <a:cxn ang="T126">
                      <a:pos x="T36" y="T37"/>
                    </a:cxn>
                    <a:cxn ang="T127">
                      <a:pos x="T38" y="T39"/>
                    </a:cxn>
                    <a:cxn ang="T128">
                      <a:pos x="T40" y="T41"/>
                    </a:cxn>
                    <a:cxn ang="T129">
                      <a:pos x="T42" y="T43"/>
                    </a:cxn>
                    <a:cxn ang="T130">
                      <a:pos x="T44" y="T45"/>
                    </a:cxn>
                    <a:cxn ang="T131">
                      <a:pos x="T46" y="T47"/>
                    </a:cxn>
                    <a:cxn ang="T132">
                      <a:pos x="T48" y="T49"/>
                    </a:cxn>
                    <a:cxn ang="T133">
                      <a:pos x="T50" y="T51"/>
                    </a:cxn>
                    <a:cxn ang="T134">
                      <a:pos x="T52" y="T53"/>
                    </a:cxn>
                    <a:cxn ang="T135">
                      <a:pos x="T54" y="T55"/>
                    </a:cxn>
                    <a:cxn ang="T136">
                      <a:pos x="T56" y="T57"/>
                    </a:cxn>
                    <a:cxn ang="T137">
                      <a:pos x="T58" y="T59"/>
                    </a:cxn>
                    <a:cxn ang="T138">
                      <a:pos x="T60" y="T61"/>
                    </a:cxn>
                    <a:cxn ang="T139">
                      <a:pos x="T62" y="T63"/>
                    </a:cxn>
                    <a:cxn ang="T140">
                      <a:pos x="T64" y="T65"/>
                    </a:cxn>
                    <a:cxn ang="T141">
                      <a:pos x="T66" y="T67"/>
                    </a:cxn>
                    <a:cxn ang="T142">
                      <a:pos x="T68" y="T69"/>
                    </a:cxn>
                    <a:cxn ang="T143">
                      <a:pos x="T70" y="T71"/>
                    </a:cxn>
                    <a:cxn ang="T144">
                      <a:pos x="T72" y="T73"/>
                    </a:cxn>
                    <a:cxn ang="T145">
                      <a:pos x="T74" y="T75"/>
                    </a:cxn>
                    <a:cxn ang="T146">
                      <a:pos x="T76" y="T77"/>
                    </a:cxn>
                    <a:cxn ang="T147">
                      <a:pos x="T78" y="T79"/>
                    </a:cxn>
                    <a:cxn ang="T148">
                      <a:pos x="T80" y="T81"/>
                    </a:cxn>
                    <a:cxn ang="T149">
                      <a:pos x="T82" y="T83"/>
                    </a:cxn>
                    <a:cxn ang="T150">
                      <a:pos x="T84" y="T85"/>
                    </a:cxn>
                    <a:cxn ang="T151">
                      <a:pos x="T86" y="T87"/>
                    </a:cxn>
                    <a:cxn ang="T152">
                      <a:pos x="T88" y="T89"/>
                    </a:cxn>
                    <a:cxn ang="T153">
                      <a:pos x="T90" y="T91"/>
                    </a:cxn>
                    <a:cxn ang="T154">
                      <a:pos x="T92" y="T93"/>
                    </a:cxn>
                    <a:cxn ang="T155">
                      <a:pos x="T94" y="T95"/>
                    </a:cxn>
                    <a:cxn ang="T156">
                      <a:pos x="T96" y="T97"/>
                    </a:cxn>
                    <a:cxn ang="T157">
                      <a:pos x="T98" y="T99"/>
                    </a:cxn>
                    <a:cxn ang="T158">
                      <a:pos x="T100" y="T101"/>
                    </a:cxn>
                    <a:cxn ang="T159">
                      <a:pos x="T102" y="T103"/>
                    </a:cxn>
                    <a:cxn ang="T160">
                      <a:pos x="T104" y="T105"/>
                    </a:cxn>
                    <a:cxn ang="T161">
                      <a:pos x="T106" y="T107"/>
                    </a:cxn>
                  </a:cxnLst>
                  <a:rect l="T162" t="T163" r="T164" b="T165"/>
                  <a:pathLst>
                    <a:path w="1139" h="778">
                      <a:moveTo>
                        <a:pt x="7" y="587"/>
                      </a:moveTo>
                      <a:lnTo>
                        <a:pt x="0" y="682"/>
                      </a:lnTo>
                      <a:lnTo>
                        <a:pt x="742" y="778"/>
                      </a:lnTo>
                      <a:lnTo>
                        <a:pt x="748" y="775"/>
                      </a:lnTo>
                      <a:lnTo>
                        <a:pt x="763" y="767"/>
                      </a:lnTo>
                      <a:lnTo>
                        <a:pt x="787" y="755"/>
                      </a:lnTo>
                      <a:lnTo>
                        <a:pt x="816" y="737"/>
                      </a:lnTo>
                      <a:lnTo>
                        <a:pt x="852" y="714"/>
                      </a:lnTo>
                      <a:lnTo>
                        <a:pt x="891" y="686"/>
                      </a:lnTo>
                      <a:lnTo>
                        <a:pt x="932" y="652"/>
                      </a:lnTo>
                      <a:lnTo>
                        <a:pt x="973" y="613"/>
                      </a:lnTo>
                      <a:lnTo>
                        <a:pt x="1013" y="570"/>
                      </a:lnTo>
                      <a:lnTo>
                        <a:pt x="1051" y="521"/>
                      </a:lnTo>
                      <a:lnTo>
                        <a:pt x="1083" y="466"/>
                      </a:lnTo>
                      <a:lnTo>
                        <a:pt x="1109" y="406"/>
                      </a:lnTo>
                      <a:lnTo>
                        <a:pt x="1129" y="342"/>
                      </a:lnTo>
                      <a:lnTo>
                        <a:pt x="1139" y="271"/>
                      </a:lnTo>
                      <a:lnTo>
                        <a:pt x="1138" y="196"/>
                      </a:lnTo>
                      <a:lnTo>
                        <a:pt x="1124" y="115"/>
                      </a:lnTo>
                      <a:lnTo>
                        <a:pt x="1122" y="110"/>
                      </a:lnTo>
                      <a:lnTo>
                        <a:pt x="1115" y="97"/>
                      </a:lnTo>
                      <a:lnTo>
                        <a:pt x="1102" y="80"/>
                      </a:lnTo>
                      <a:lnTo>
                        <a:pt x="1086" y="59"/>
                      </a:lnTo>
                      <a:lnTo>
                        <a:pt x="1066" y="39"/>
                      </a:lnTo>
                      <a:lnTo>
                        <a:pt x="1041" y="20"/>
                      </a:lnTo>
                      <a:lnTo>
                        <a:pt x="1011" y="7"/>
                      </a:lnTo>
                      <a:lnTo>
                        <a:pt x="978" y="0"/>
                      </a:lnTo>
                      <a:lnTo>
                        <a:pt x="982" y="12"/>
                      </a:lnTo>
                      <a:lnTo>
                        <a:pt x="994" y="46"/>
                      </a:lnTo>
                      <a:lnTo>
                        <a:pt x="1007" y="100"/>
                      </a:lnTo>
                      <a:lnTo>
                        <a:pt x="1019" y="169"/>
                      </a:lnTo>
                      <a:lnTo>
                        <a:pt x="1022" y="252"/>
                      </a:lnTo>
                      <a:lnTo>
                        <a:pt x="1013" y="344"/>
                      </a:lnTo>
                      <a:lnTo>
                        <a:pt x="987" y="444"/>
                      </a:lnTo>
                      <a:lnTo>
                        <a:pt x="940" y="549"/>
                      </a:lnTo>
                      <a:lnTo>
                        <a:pt x="939" y="550"/>
                      </a:lnTo>
                      <a:lnTo>
                        <a:pt x="934" y="553"/>
                      </a:lnTo>
                      <a:lnTo>
                        <a:pt x="927" y="559"/>
                      </a:lnTo>
                      <a:lnTo>
                        <a:pt x="917" y="567"/>
                      </a:lnTo>
                      <a:lnTo>
                        <a:pt x="904" y="575"/>
                      </a:lnTo>
                      <a:lnTo>
                        <a:pt x="890" y="585"/>
                      </a:lnTo>
                      <a:lnTo>
                        <a:pt x="871" y="594"/>
                      </a:lnTo>
                      <a:lnTo>
                        <a:pt x="851" y="603"/>
                      </a:lnTo>
                      <a:lnTo>
                        <a:pt x="828" y="611"/>
                      </a:lnTo>
                      <a:lnTo>
                        <a:pt x="802" y="619"/>
                      </a:lnTo>
                      <a:lnTo>
                        <a:pt x="773" y="625"/>
                      </a:lnTo>
                      <a:lnTo>
                        <a:pt x="741" y="629"/>
                      </a:lnTo>
                      <a:lnTo>
                        <a:pt x="708" y="630"/>
                      </a:lnTo>
                      <a:lnTo>
                        <a:pt x="671" y="629"/>
                      </a:lnTo>
                      <a:lnTo>
                        <a:pt x="631" y="626"/>
                      </a:lnTo>
                      <a:lnTo>
                        <a:pt x="590" y="618"/>
                      </a:lnTo>
                      <a:lnTo>
                        <a:pt x="590" y="720"/>
                      </a:lnTo>
                      <a:lnTo>
                        <a:pt x="26" y="663"/>
                      </a:lnTo>
                      <a:lnTo>
                        <a:pt x="7" y="587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238" name="Freeform 1011"/>
                <p:cNvSpPr>
                  <a:spLocks/>
                </p:cNvSpPr>
                <p:nvPr/>
              </p:nvSpPr>
              <p:spPr bwMode="auto">
                <a:xfrm>
                  <a:off x="4862" y="1693"/>
                  <a:ext cx="119" cy="38"/>
                </a:xfrm>
                <a:custGeom>
                  <a:avLst/>
                  <a:gdLst>
                    <a:gd name="T0" fmla="*/ 0 w 837"/>
                    <a:gd name="T1" fmla="*/ 0 h 269"/>
                    <a:gd name="T2" fmla="*/ 0 w 837"/>
                    <a:gd name="T3" fmla="*/ 0 h 269"/>
                    <a:gd name="T4" fmla="*/ 0 w 837"/>
                    <a:gd name="T5" fmla="*/ 0 h 269"/>
                    <a:gd name="T6" fmla="*/ 0 w 837"/>
                    <a:gd name="T7" fmla="*/ 0 h 269"/>
                    <a:gd name="T8" fmla="*/ 0 w 837"/>
                    <a:gd name="T9" fmla="*/ 0 h 26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837"/>
                    <a:gd name="T16" fmla="*/ 0 h 269"/>
                    <a:gd name="T17" fmla="*/ 837 w 837"/>
                    <a:gd name="T18" fmla="*/ 269 h 26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837" h="269">
                      <a:moveTo>
                        <a:pt x="837" y="96"/>
                      </a:moveTo>
                      <a:lnTo>
                        <a:pt x="12" y="0"/>
                      </a:lnTo>
                      <a:lnTo>
                        <a:pt x="0" y="96"/>
                      </a:lnTo>
                      <a:lnTo>
                        <a:pt x="812" y="269"/>
                      </a:lnTo>
                      <a:lnTo>
                        <a:pt x="837" y="9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239" name="Freeform 1012"/>
                <p:cNvSpPr>
                  <a:spLocks/>
                </p:cNvSpPr>
                <p:nvPr/>
              </p:nvSpPr>
              <p:spPr bwMode="auto">
                <a:xfrm>
                  <a:off x="4921" y="1705"/>
                  <a:ext cx="51" cy="18"/>
                </a:xfrm>
                <a:custGeom>
                  <a:avLst/>
                  <a:gdLst>
                    <a:gd name="T0" fmla="*/ 0 w 358"/>
                    <a:gd name="T1" fmla="*/ 0 h 122"/>
                    <a:gd name="T2" fmla="*/ 0 w 358"/>
                    <a:gd name="T3" fmla="*/ 0 h 122"/>
                    <a:gd name="T4" fmla="*/ 0 w 358"/>
                    <a:gd name="T5" fmla="*/ 0 h 122"/>
                    <a:gd name="T6" fmla="*/ 0 w 358"/>
                    <a:gd name="T7" fmla="*/ 0 h 122"/>
                    <a:gd name="T8" fmla="*/ 0 w 358"/>
                    <a:gd name="T9" fmla="*/ 0 h 12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58"/>
                    <a:gd name="T16" fmla="*/ 0 h 122"/>
                    <a:gd name="T17" fmla="*/ 358 w 358"/>
                    <a:gd name="T18" fmla="*/ 122 h 12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58" h="122">
                      <a:moveTo>
                        <a:pt x="358" y="53"/>
                      </a:moveTo>
                      <a:lnTo>
                        <a:pt x="5" y="0"/>
                      </a:lnTo>
                      <a:lnTo>
                        <a:pt x="0" y="51"/>
                      </a:lnTo>
                      <a:lnTo>
                        <a:pt x="348" y="122"/>
                      </a:lnTo>
                      <a:lnTo>
                        <a:pt x="358" y="53"/>
                      </a:lnTo>
                      <a:close/>
                    </a:path>
                  </a:pathLst>
                </a:custGeom>
                <a:solidFill>
                  <a:schemeClr val="folHlink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240" name="Freeform 1013"/>
                <p:cNvSpPr>
                  <a:spLocks/>
                </p:cNvSpPr>
                <p:nvPr/>
              </p:nvSpPr>
              <p:spPr bwMode="auto">
                <a:xfrm>
                  <a:off x="4869" y="1696"/>
                  <a:ext cx="34" cy="13"/>
                </a:xfrm>
                <a:custGeom>
                  <a:avLst/>
                  <a:gdLst>
                    <a:gd name="T0" fmla="*/ 0 w 239"/>
                    <a:gd name="T1" fmla="*/ 0 h 91"/>
                    <a:gd name="T2" fmla="*/ 0 w 239"/>
                    <a:gd name="T3" fmla="*/ 0 h 91"/>
                    <a:gd name="T4" fmla="*/ 0 w 239"/>
                    <a:gd name="T5" fmla="*/ 0 h 91"/>
                    <a:gd name="T6" fmla="*/ 0 w 239"/>
                    <a:gd name="T7" fmla="*/ 0 h 91"/>
                    <a:gd name="T8" fmla="*/ 0 w 239"/>
                    <a:gd name="T9" fmla="*/ 0 h 9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39"/>
                    <a:gd name="T16" fmla="*/ 0 h 91"/>
                    <a:gd name="T17" fmla="*/ 239 w 239"/>
                    <a:gd name="T18" fmla="*/ 91 h 9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39" h="91">
                      <a:moveTo>
                        <a:pt x="239" y="42"/>
                      </a:moveTo>
                      <a:lnTo>
                        <a:pt x="0" y="0"/>
                      </a:lnTo>
                      <a:lnTo>
                        <a:pt x="2" y="44"/>
                      </a:lnTo>
                      <a:lnTo>
                        <a:pt x="231" y="91"/>
                      </a:lnTo>
                      <a:lnTo>
                        <a:pt x="239" y="42"/>
                      </a:lnTo>
                      <a:close/>
                    </a:path>
                  </a:pathLst>
                </a:custGeom>
                <a:solidFill>
                  <a:schemeClr val="folHlink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241" name="Freeform 1014"/>
                <p:cNvSpPr>
                  <a:spLocks/>
                </p:cNvSpPr>
                <p:nvPr/>
              </p:nvSpPr>
              <p:spPr bwMode="auto">
                <a:xfrm>
                  <a:off x="4783" y="1709"/>
                  <a:ext cx="202" cy="67"/>
                </a:xfrm>
                <a:custGeom>
                  <a:avLst/>
                  <a:gdLst>
                    <a:gd name="T0" fmla="*/ 0 w 1409"/>
                    <a:gd name="T1" fmla="*/ 0 h 466"/>
                    <a:gd name="T2" fmla="*/ 0 w 1409"/>
                    <a:gd name="T3" fmla="*/ 0 h 466"/>
                    <a:gd name="T4" fmla="*/ 0 w 1409"/>
                    <a:gd name="T5" fmla="*/ 0 h 466"/>
                    <a:gd name="T6" fmla="*/ 0 w 1409"/>
                    <a:gd name="T7" fmla="*/ 0 h 466"/>
                    <a:gd name="T8" fmla="*/ 0 w 1409"/>
                    <a:gd name="T9" fmla="*/ 0 h 466"/>
                    <a:gd name="T10" fmla="*/ 0 w 1409"/>
                    <a:gd name="T11" fmla="*/ 0 h 466"/>
                    <a:gd name="T12" fmla="*/ 0 w 1409"/>
                    <a:gd name="T13" fmla="*/ 0 h 466"/>
                    <a:gd name="T14" fmla="*/ 0 w 1409"/>
                    <a:gd name="T15" fmla="*/ 0 h 466"/>
                    <a:gd name="T16" fmla="*/ 0 w 1409"/>
                    <a:gd name="T17" fmla="*/ 0 h 466"/>
                    <a:gd name="T18" fmla="*/ 0 w 1409"/>
                    <a:gd name="T19" fmla="*/ 0 h 466"/>
                    <a:gd name="T20" fmla="*/ 0 w 1409"/>
                    <a:gd name="T21" fmla="*/ 0 h 466"/>
                    <a:gd name="T22" fmla="*/ 0 w 1409"/>
                    <a:gd name="T23" fmla="*/ 0 h 466"/>
                    <a:gd name="T24" fmla="*/ 0 w 1409"/>
                    <a:gd name="T25" fmla="*/ 0 h 466"/>
                    <a:gd name="T26" fmla="*/ 0 w 1409"/>
                    <a:gd name="T27" fmla="*/ 0 h 466"/>
                    <a:gd name="T28" fmla="*/ 0 w 1409"/>
                    <a:gd name="T29" fmla="*/ 0 h 466"/>
                    <a:gd name="T30" fmla="*/ 0 w 1409"/>
                    <a:gd name="T31" fmla="*/ 0 h 466"/>
                    <a:gd name="T32" fmla="*/ 0 w 1409"/>
                    <a:gd name="T33" fmla="*/ 0 h 466"/>
                    <a:gd name="T34" fmla="*/ 0 w 1409"/>
                    <a:gd name="T35" fmla="*/ 0 h 466"/>
                    <a:gd name="T36" fmla="*/ 0 w 1409"/>
                    <a:gd name="T37" fmla="*/ 0 h 466"/>
                    <a:gd name="T38" fmla="*/ 0 w 1409"/>
                    <a:gd name="T39" fmla="*/ 0 h 466"/>
                    <a:gd name="T40" fmla="*/ 0 w 1409"/>
                    <a:gd name="T41" fmla="*/ 0 h 466"/>
                    <a:gd name="T42" fmla="*/ 0 w 1409"/>
                    <a:gd name="T43" fmla="*/ 0 h 466"/>
                    <a:gd name="T44" fmla="*/ 0 w 1409"/>
                    <a:gd name="T45" fmla="*/ 0 h 466"/>
                    <a:gd name="T46" fmla="*/ 0 w 1409"/>
                    <a:gd name="T47" fmla="*/ 0 h 466"/>
                    <a:gd name="T48" fmla="*/ 0 w 1409"/>
                    <a:gd name="T49" fmla="*/ 0 h 466"/>
                    <a:gd name="T50" fmla="*/ 0 w 1409"/>
                    <a:gd name="T51" fmla="*/ 0 h 466"/>
                    <a:gd name="T52" fmla="*/ 0 w 1409"/>
                    <a:gd name="T53" fmla="*/ 0 h 466"/>
                    <a:gd name="T54" fmla="*/ 0 w 1409"/>
                    <a:gd name="T55" fmla="*/ 0 h 466"/>
                    <a:gd name="T56" fmla="*/ 0 w 1409"/>
                    <a:gd name="T57" fmla="*/ 0 h 466"/>
                    <a:gd name="T58" fmla="*/ 0 w 1409"/>
                    <a:gd name="T59" fmla="*/ 0 h 466"/>
                    <a:gd name="T60" fmla="*/ 0 w 1409"/>
                    <a:gd name="T61" fmla="*/ 0 h 466"/>
                    <a:gd name="T62" fmla="*/ 0 w 1409"/>
                    <a:gd name="T63" fmla="*/ 0 h 466"/>
                    <a:gd name="T64" fmla="*/ 0 w 1409"/>
                    <a:gd name="T65" fmla="*/ 0 h 466"/>
                    <a:gd name="T66" fmla="*/ 0 w 1409"/>
                    <a:gd name="T67" fmla="*/ 0 h 466"/>
                    <a:gd name="T68" fmla="*/ 0 w 1409"/>
                    <a:gd name="T69" fmla="*/ 0 h 46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1409"/>
                    <a:gd name="T106" fmla="*/ 0 h 466"/>
                    <a:gd name="T107" fmla="*/ 1409 w 1409"/>
                    <a:gd name="T108" fmla="*/ 466 h 466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1409" h="466">
                      <a:moveTo>
                        <a:pt x="0" y="140"/>
                      </a:moveTo>
                      <a:lnTo>
                        <a:pt x="4" y="140"/>
                      </a:lnTo>
                      <a:lnTo>
                        <a:pt x="12" y="138"/>
                      </a:lnTo>
                      <a:lnTo>
                        <a:pt x="27" y="135"/>
                      </a:lnTo>
                      <a:lnTo>
                        <a:pt x="45" y="132"/>
                      </a:lnTo>
                      <a:lnTo>
                        <a:pt x="67" y="128"/>
                      </a:lnTo>
                      <a:lnTo>
                        <a:pt x="92" y="123"/>
                      </a:lnTo>
                      <a:lnTo>
                        <a:pt x="120" y="116"/>
                      </a:lnTo>
                      <a:lnTo>
                        <a:pt x="150" y="108"/>
                      </a:lnTo>
                      <a:lnTo>
                        <a:pt x="181" y="100"/>
                      </a:lnTo>
                      <a:lnTo>
                        <a:pt x="212" y="89"/>
                      </a:lnTo>
                      <a:lnTo>
                        <a:pt x="243" y="78"/>
                      </a:lnTo>
                      <a:lnTo>
                        <a:pt x="273" y="65"/>
                      </a:lnTo>
                      <a:lnTo>
                        <a:pt x="303" y="50"/>
                      </a:lnTo>
                      <a:lnTo>
                        <a:pt x="330" y="35"/>
                      </a:lnTo>
                      <a:lnTo>
                        <a:pt x="355" y="18"/>
                      </a:lnTo>
                      <a:lnTo>
                        <a:pt x="375" y="0"/>
                      </a:lnTo>
                      <a:lnTo>
                        <a:pt x="1409" y="236"/>
                      </a:lnTo>
                      <a:lnTo>
                        <a:pt x="1407" y="239"/>
                      </a:lnTo>
                      <a:lnTo>
                        <a:pt x="1401" y="245"/>
                      </a:lnTo>
                      <a:lnTo>
                        <a:pt x="1392" y="254"/>
                      </a:lnTo>
                      <a:lnTo>
                        <a:pt x="1379" y="265"/>
                      </a:lnTo>
                      <a:lnTo>
                        <a:pt x="1363" y="279"/>
                      </a:lnTo>
                      <a:lnTo>
                        <a:pt x="1345" y="295"/>
                      </a:lnTo>
                      <a:lnTo>
                        <a:pt x="1325" y="313"/>
                      </a:lnTo>
                      <a:lnTo>
                        <a:pt x="1303" y="332"/>
                      </a:lnTo>
                      <a:lnTo>
                        <a:pt x="1279" y="351"/>
                      </a:lnTo>
                      <a:lnTo>
                        <a:pt x="1253" y="371"/>
                      </a:lnTo>
                      <a:lnTo>
                        <a:pt x="1227" y="390"/>
                      </a:lnTo>
                      <a:lnTo>
                        <a:pt x="1200" y="409"/>
                      </a:lnTo>
                      <a:lnTo>
                        <a:pt x="1172" y="426"/>
                      </a:lnTo>
                      <a:lnTo>
                        <a:pt x="1145" y="441"/>
                      </a:lnTo>
                      <a:lnTo>
                        <a:pt x="1117" y="455"/>
                      </a:lnTo>
                      <a:lnTo>
                        <a:pt x="1091" y="466"/>
                      </a:lnTo>
                      <a:lnTo>
                        <a:pt x="0" y="140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242" name="Freeform 1015"/>
                <p:cNvSpPr>
                  <a:spLocks/>
                </p:cNvSpPr>
                <p:nvPr/>
              </p:nvSpPr>
              <p:spPr bwMode="auto">
                <a:xfrm>
                  <a:off x="4984" y="1702"/>
                  <a:ext cx="72" cy="32"/>
                </a:xfrm>
                <a:custGeom>
                  <a:avLst/>
                  <a:gdLst>
                    <a:gd name="T0" fmla="*/ 0 w 502"/>
                    <a:gd name="T1" fmla="*/ 0 h 223"/>
                    <a:gd name="T2" fmla="*/ 0 w 502"/>
                    <a:gd name="T3" fmla="*/ 0 h 223"/>
                    <a:gd name="T4" fmla="*/ 0 w 502"/>
                    <a:gd name="T5" fmla="*/ 0 h 223"/>
                    <a:gd name="T6" fmla="*/ 0 w 502"/>
                    <a:gd name="T7" fmla="*/ 0 h 223"/>
                    <a:gd name="T8" fmla="*/ 0 w 502"/>
                    <a:gd name="T9" fmla="*/ 0 h 223"/>
                    <a:gd name="T10" fmla="*/ 0 w 502"/>
                    <a:gd name="T11" fmla="*/ 0 h 2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502"/>
                    <a:gd name="T19" fmla="*/ 0 h 223"/>
                    <a:gd name="T20" fmla="*/ 502 w 502"/>
                    <a:gd name="T21" fmla="*/ 223 h 2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502" h="223">
                      <a:moveTo>
                        <a:pt x="51" y="223"/>
                      </a:moveTo>
                      <a:lnTo>
                        <a:pt x="502" y="90"/>
                      </a:lnTo>
                      <a:lnTo>
                        <a:pt x="229" y="0"/>
                      </a:lnTo>
                      <a:lnTo>
                        <a:pt x="6" y="26"/>
                      </a:lnTo>
                      <a:lnTo>
                        <a:pt x="0" y="211"/>
                      </a:lnTo>
                      <a:lnTo>
                        <a:pt x="51" y="223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243" name="Freeform 1016"/>
                <p:cNvSpPr>
                  <a:spLocks/>
                </p:cNvSpPr>
                <p:nvPr/>
              </p:nvSpPr>
              <p:spPr bwMode="auto">
                <a:xfrm>
                  <a:off x="4799" y="1565"/>
                  <a:ext cx="38" cy="152"/>
                </a:xfrm>
                <a:custGeom>
                  <a:avLst/>
                  <a:gdLst>
                    <a:gd name="T0" fmla="*/ 0 w 267"/>
                    <a:gd name="T1" fmla="*/ 0 h 1064"/>
                    <a:gd name="T2" fmla="*/ 0 w 267"/>
                    <a:gd name="T3" fmla="*/ 0 h 1064"/>
                    <a:gd name="T4" fmla="*/ 0 w 267"/>
                    <a:gd name="T5" fmla="*/ 0 h 1064"/>
                    <a:gd name="T6" fmla="*/ 0 w 267"/>
                    <a:gd name="T7" fmla="*/ 0 h 1064"/>
                    <a:gd name="T8" fmla="*/ 0 w 267"/>
                    <a:gd name="T9" fmla="*/ 0 h 1064"/>
                    <a:gd name="T10" fmla="*/ 0 w 267"/>
                    <a:gd name="T11" fmla="*/ 0 h 1064"/>
                    <a:gd name="T12" fmla="*/ 0 w 267"/>
                    <a:gd name="T13" fmla="*/ 0 h 1064"/>
                    <a:gd name="T14" fmla="*/ 0 w 267"/>
                    <a:gd name="T15" fmla="*/ 0 h 1064"/>
                    <a:gd name="T16" fmla="*/ 0 w 267"/>
                    <a:gd name="T17" fmla="*/ 0 h 1064"/>
                    <a:gd name="T18" fmla="*/ 0 w 267"/>
                    <a:gd name="T19" fmla="*/ 0 h 1064"/>
                    <a:gd name="T20" fmla="*/ 0 w 267"/>
                    <a:gd name="T21" fmla="*/ 0 h 1064"/>
                    <a:gd name="T22" fmla="*/ 0 w 267"/>
                    <a:gd name="T23" fmla="*/ 0 h 1064"/>
                    <a:gd name="T24" fmla="*/ 0 w 267"/>
                    <a:gd name="T25" fmla="*/ 0 h 1064"/>
                    <a:gd name="T26" fmla="*/ 0 w 267"/>
                    <a:gd name="T27" fmla="*/ 0 h 1064"/>
                    <a:gd name="T28" fmla="*/ 0 w 267"/>
                    <a:gd name="T29" fmla="*/ 0 h 1064"/>
                    <a:gd name="T30" fmla="*/ 0 w 267"/>
                    <a:gd name="T31" fmla="*/ 0 h 1064"/>
                    <a:gd name="T32" fmla="*/ 0 w 267"/>
                    <a:gd name="T33" fmla="*/ 0 h 1064"/>
                    <a:gd name="T34" fmla="*/ 0 w 267"/>
                    <a:gd name="T35" fmla="*/ 0 h 1064"/>
                    <a:gd name="T36" fmla="*/ 0 w 267"/>
                    <a:gd name="T37" fmla="*/ 0 h 1064"/>
                    <a:gd name="T38" fmla="*/ 0 w 267"/>
                    <a:gd name="T39" fmla="*/ 0 h 1064"/>
                    <a:gd name="T40" fmla="*/ 0 w 267"/>
                    <a:gd name="T41" fmla="*/ 0 h 1064"/>
                    <a:gd name="T42" fmla="*/ 0 w 267"/>
                    <a:gd name="T43" fmla="*/ 0 h 1064"/>
                    <a:gd name="T44" fmla="*/ 0 w 267"/>
                    <a:gd name="T45" fmla="*/ 0 h 1064"/>
                    <a:gd name="T46" fmla="*/ 0 w 267"/>
                    <a:gd name="T47" fmla="*/ 0 h 1064"/>
                    <a:gd name="T48" fmla="*/ 0 w 267"/>
                    <a:gd name="T49" fmla="*/ 0 h 1064"/>
                    <a:gd name="T50" fmla="*/ 0 w 267"/>
                    <a:gd name="T51" fmla="*/ 0 h 1064"/>
                    <a:gd name="T52" fmla="*/ 0 w 267"/>
                    <a:gd name="T53" fmla="*/ 0 h 1064"/>
                    <a:gd name="T54" fmla="*/ 0 w 267"/>
                    <a:gd name="T55" fmla="*/ 0 h 1064"/>
                    <a:gd name="T56" fmla="*/ 0 w 267"/>
                    <a:gd name="T57" fmla="*/ 0 h 1064"/>
                    <a:gd name="T58" fmla="*/ 0 w 267"/>
                    <a:gd name="T59" fmla="*/ 0 h 1064"/>
                    <a:gd name="T60" fmla="*/ 0 w 267"/>
                    <a:gd name="T61" fmla="*/ 0 h 1064"/>
                    <a:gd name="T62" fmla="*/ 0 w 267"/>
                    <a:gd name="T63" fmla="*/ 0 h 1064"/>
                    <a:gd name="T64" fmla="*/ 0 w 267"/>
                    <a:gd name="T65" fmla="*/ 0 h 1064"/>
                    <a:gd name="T66" fmla="*/ 0 w 267"/>
                    <a:gd name="T67" fmla="*/ 0 h 1064"/>
                    <a:gd name="T68" fmla="*/ 0 w 267"/>
                    <a:gd name="T69" fmla="*/ 0 h 1064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267"/>
                    <a:gd name="T106" fmla="*/ 0 h 1064"/>
                    <a:gd name="T107" fmla="*/ 267 w 267"/>
                    <a:gd name="T108" fmla="*/ 1064 h 1064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267" h="1064">
                      <a:moveTo>
                        <a:pt x="267" y="26"/>
                      </a:moveTo>
                      <a:lnTo>
                        <a:pt x="266" y="24"/>
                      </a:lnTo>
                      <a:lnTo>
                        <a:pt x="262" y="22"/>
                      </a:lnTo>
                      <a:lnTo>
                        <a:pt x="254" y="20"/>
                      </a:lnTo>
                      <a:lnTo>
                        <a:pt x="244" y="16"/>
                      </a:lnTo>
                      <a:lnTo>
                        <a:pt x="232" y="12"/>
                      </a:lnTo>
                      <a:lnTo>
                        <a:pt x="218" y="8"/>
                      </a:lnTo>
                      <a:lnTo>
                        <a:pt x="202" y="5"/>
                      </a:lnTo>
                      <a:lnTo>
                        <a:pt x="184" y="1"/>
                      </a:lnTo>
                      <a:lnTo>
                        <a:pt x="164" y="0"/>
                      </a:lnTo>
                      <a:lnTo>
                        <a:pt x="143" y="0"/>
                      </a:lnTo>
                      <a:lnTo>
                        <a:pt x="121" y="3"/>
                      </a:lnTo>
                      <a:lnTo>
                        <a:pt x="98" y="6"/>
                      </a:lnTo>
                      <a:lnTo>
                        <a:pt x="74" y="13"/>
                      </a:lnTo>
                      <a:lnTo>
                        <a:pt x="50" y="22"/>
                      </a:lnTo>
                      <a:lnTo>
                        <a:pt x="25" y="35"/>
                      </a:lnTo>
                      <a:lnTo>
                        <a:pt x="0" y="51"/>
                      </a:lnTo>
                      <a:lnTo>
                        <a:pt x="0" y="1064"/>
                      </a:lnTo>
                      <a:lnTo>
                        <a:pt x="1" y="1064"/>
                      </a:lnTo>
                      <a:lnTo>
                        <a:pt x="7" y="1064"/>
                      </a:lnTo>
                      <a:lnTo>
                        <a:pt x="15" y="1063"/>
                      </a:lnTo>
                      <a:lnTo>
                        <a:pt x="25" y="1062"/>
                      </a:lnTo>
                      <a:lnTo>
                        <a:pt x="37" y="1060"/>
                      </a:lnTo>
                      <a:lnTo>
                        <a:pt x="52" y="1057"/>
                      </a:lnTo>
                      <a:lnTo>
                        <a:pt x="69" y="1054"/>
                      </a:lnTo>
                      <a:lnTo>
                        <a:pt x="88" y="1049"/>
                      </a:lnTo>
                      <a:lnTo>
                        <a:pt x="108" y="1044"/>
                      </a:lnTo>
                      <a:lnTo>
                        <a:pt x="129" y="1037"/>
                      </a:lnTo>
                      <a:lnTo>
                        <a:pt x="152" y="1029"/>
                      </a:lnTo>
                      <a:lnTo>
                        <a:pt x="175" y="1018"/>
                      </a:lnTo>
                      <a:lnTo>
                        <a:pt x="198" y="1007"/>
                      </a:lnTo>
                      <a:lnTo>
                        <a:pt x="222" y="994"/>
                      </a:lnTo>
                      <a:lnTo>
                        <a:pt x="244" y="979"/>
                      </a:lnTo>
                      <a:lnTo>
                        <a:pt x="267" y="962"/>
                      </a:lnTo>
                      <a:lnTo>
                        <a:pt x="267" y="2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244" name="Freeform 1017"/>
                <p:cNvSpPr>
                  <a:spLocks/>
                </p:cNvSpPr>
                <p:nvPr/>
              </p:nvSpPr>
              <p:spPr bwMode="auto">
                <a:xfrm>
                  <a:off x="4800" y="1567"/>
                  <a:ext cx="33" cy="128"/>
                </a:xfrm>
                <a:custGeom>
                  <a:avLst/>
                  <a:gdLst>
                    <a:gd name="T0" fmla="*/ 0 w 228"/>
                    <a:gd name="T1" fmla="*/ 0 h 898"/>
                    <a:gd name="T2" fmla="*/ 0 w 228"/>
                    <a:gd name="T3" fmla="*/ 0 h 898"/>
                    <a:gd name="T4" fmla="*/ 0 w 228"/>
                    <a:gd name="T5" fmla="*/ 0 h 898"/>
                    <a:gd name="T6" fmla="*/ 0 w 228"/>
                    <a:gd name="T7" fmla="*/ 0 h 898"/>
                    <a:gd name="T8" fmla="*/ 0 w 228"/>
                    <a:gd name="T9" fmla="*/ 0 h 898"/>
                    <a:gd name="T10" fmla="*/ 0 w 228"/>
                    <a:gd name="T11" fmla="*/ 0 h 898"/>
                    <a:gd name="T12" fmla="*/ 0 w 228"/>
                    <a:gd name="T13" fmla="*/ 0 h 898"/>
                    <a:gd name="T14" fmla="*/ 0 w 228"/>
                    <a:gd name="T15" fmla="*/ 0 h 898"/>
                    <a:gd name="T16" fmla="*/ 0 w 228"/>
                    <a:gd name="T17" fmla="*/ 0 h 898"/>
                    <a:gd name="T18" fmla="*/ 0 w 228"/>
                    <a:gd name="T19" fmla="*/ 0 h 898"/>
                    <a:gd name="T20" fmla="*/ 0 w 228"/>
                    <a:gd name="T21" fmla="*/ 0 h 898"/>
                    <a:gd name="T22" fmla="*/ 0 w 228"/>
                    <a:gd name="T23" fmla="*/ 0 h 898"/>
                    <a:gd name="T24" fmla="*/ 0 w 228"/>
                    <a:gd name="T25" fmla="*/ 0 h 898"/>
                    <a:gd name="T26" fmla="*/ 0 w 228"/>
                    <a:gd name="T27" fmla="*/ 0 h 898"/>
                    <a:gd name="T28" fmla="*/ 0 w 228"/>
                    <a:gd name="T29" fmla="*/ 0 h 898"/>
                    <a:gd name="T30" fmla="*/ 0 w 228"/>
                    <a:gd name="T31" fmla="*/ 0 h 898"/>
                    <a:gd name="T32" fmla="*/ 0 w 228"/>
                    <a:gd name="T33" fmla="*/ 0 h 898"/>
                    <a:gd name="T34" fmla="*/ 0 w 228"/>
                    <a:gd name="T35" fmla="*/ 0 h 898"/>
                    <a:gd name="T36" fmla="*/ 0 w 228"/>
                    <a:gd name="T37" fmla="*/ 0 h 898"/>
                    <a:gd name="T38" fmla="*/ 0 w 228"/>
                    <a:gd name="T39" fmla="*/ 0 h 898"/>
                    <a:gd name="T40" fmla="*/ 0 w 228"/>
                    <a:gd name="T41" fmla="*/ 0 h 898"/>
                    <a:gd name="T42" fmla="*/ 0 w 228"/>
                    <a:gd name="T43" fmla="*/ 0 h 898"/>
                    <a:gd name="T44" fmla="*/ 0 w 228"/>
                    <a:gd name="T45" fmla="*/ 0 h 898"/>
                    <a:gd name="T46" fmla="*/ 0 w 228"/>
                    <a:gd name="T47" fmla="*/ 0 h 898"/>
                    <a:gd name="T48" fmla="*/ 0 w 228"/>
                    <a:gd name="T49" fmla="*/ 0 h 898"/>
                    <a:gd name="T50" fmla="*/ 0 w 228"/>
                    <a:gd name="T51" fmla="*/ 0 h 898"/>
                    <a:gd name="T52" fmla="*/ 0 w 228"/>
                    <a:gd name="T53" fmla="*/ 0 h 898"/>
                    <a:gd name="T54" fmla="*/ 0 w 228"/>
                    <a:gd name="T55" fmla="*/ 0 h 898"/>
                    <a:gd name="T56" fmla="*/ 0 w 228"/>
                    <a:gd name="T57" fmla="*/ 0 h 898"/>
                    <a:gd name="T58" fmla="*/ 0 w 228"/>
                    <a:gd name="T59" fmla="*/ 0 h 898"/>
                    <a:gd name="T60" fmla="*/ 0 w 228"/>
                    <a:gd name="T61" fmla="*/ 0 h 898"/>
                    <a:gd name="T62" fmla="*/ 0 w 228"/>
                    <a:gd name="T63" fmla="*/ 0 h 898"/>
                    <a:gd name="T64" fmla="*/ 0 w 228"/>
                    <a:gd name="T65" fmla="*/ 0 h 898"/>
                    <a:gd name="T66" fmla="*/ 0 w 228"/>
                    <a:gd name="T67" fmla="*/ 0 h 898"/>
                    <a:gd name="T68" fmla="*/ 0 w 228"/>
                    <a:gd name="T69" fmla="*/ 0 h 898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228"/>
                    <a:gd name="T106" fmla="*/ 0 h 898"/>
                    <a:gd name="T107" fmla="*/ 228 w 228"/>
                    <a:gd name="T108" fmla="*/ 898 h 898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228" h="898">
                      <a:moveTo>
                        <a:pt x="228" y="21"/>
                      </a:moveTo>
                      <a:lnTo>
                        <a:pt x="227" y="20"/>
                      </a:lnTo>
                      <a:lnTo>
                        <a:pt x="224" y="19"/>
                      </a:lnTo>
                      <a:lnTo>
                        <a:pt x="217" y="17"/>
                      </a:lnTo>
                      <a:lnTo>
                        <a:pt x="209" y="13"/>
                      </a:lnTo>
                      <a:lnTo>
                        <a:pt x="199" y="10"/>
                      </a:lnTo>
                      <a:lnTo>
                        <a:pt x="186" y="6"/>
                      </a:lnTo>
                      <a:lnTo>
                        <a:pt x="172" y="4"/>
                      </a:lnTo>
                      <a:lnTo>
                        <a:pt x="157" y="2"/>
                      </a:lnTo>
                      <a:lnTo>
                        <a:pt x="140" y="0"/>
                      </a:lnTo>
                      <a:lnTo>
                        <a:pt x="122" y="0"/>
                      </a:lnTo>
                      <a:lnTo>
                        <a:pt x="104" y="2"/>
                      </a:lnTo>
                      <a:lnTo>
                        <a:pt x="83" y="5"/>
                      </a:lnTo>
                      <a:lnTo>
                        <a:pt x="64" y="11"/>
                      </a:lnTo>
                      <a:lnTo>
                        <a:pt x="42" y="19"/>
                      </a:lnTo>
                      <a:lnTo>
                        <a:pt x="21" y="29"/>
                      </a:lnTo>
                      <a:lnTo>
                        <a:pt x="0" y="43"/>
                      </a:lnTo>
                      <a:lnTo>
                        <a:pt x="0" y="898"/>
                      </a:lnTo>
                      <a:lnTo>
                        <a:pt x="1" y="898"/>
                      </a:lnTo>
                      <a:lnTo>
                        <a:pt x="5" y="898"/>
                      </a:lnTo>
                      <a:lnTo>
                        <a:pt x="12" y="897"/>
                      </a:lnTo>
                      <a:lnTo>
                        <a:pt x="21" y="896"/>
                      </a:lnTo>
                      <a:lnTo>
                        <a:pt x="32" y="894"/>
                      </a:lnTo>
                      <a:lnTo>
                        <a:pt x="45" y="892"/>
                      </a:lnTo>
                      <a:lnTo>
                        <a:pt x="59" y="889"/>
                      </a:lnTo>
                      <a:lnTo>
                        <a:pt x="75" y="884"/>
                      </a:lnTo>
                      <a:lnTo>
                        <a:pt x="92" y="879"/>
                      </a:lnTo>
                      <a:lnTo>
                        <a:pt x="111" y="874"/>
                      </a:lnTo>
                      <a:lnTo>
                        <a:pt x="130" y="867"/>
                      </a:lnTo>
                      <a:lnTo>
                        <a:pt x="149" y="858"/>
                      </a:lnTo>
                      <a:lnTo>
                        <a:pt x="169" y="848"/>
                      </a:lnTo>
                      <a:lnTo>
                        <a:pt x="190" y="837"/>
                      </a:lnTo>
                      <a:lnTo>
                        <a:pt x="209" y="824"/>
                      </a:lnTo>
                      <a:lnTo>
                        <a:pt x="228" y="809"/>
                      </a:lnTo>
                      <a:lnTo>
                        <a:pt x="228" y="21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245" name="Freeform 1018"/>
                <p:cNvSpPr>
                  <a:spLocks/>
                </p:cNvSpPr>
                <p:nvPr/>
              </p:nvSpPr>
              <p:spPr bwMode="auto">
                <a:xfrm>
                  <a:off x="4801" y="1568"/>
                  <a:ext cx="27" cy="104"/>
                </a:xfrm>
                <a:custGeom>
                  <a:avLst/>
                  <a:gdLst>
                    <a:gd name="T0" fmla="*/ 0 w 192"/>
                    <a:gd name="T1" fmla="*/ 0 h 729"/>
                    <a:gd name="T2" fmla="*/ 0 w 192"/>
                    <a:gd name="T3" fmla="*/ 0 h 729"/>
                    <a:gd name="T4" fmla="*/ 0 w 192"/>
                    <a:gd name="T5" fmla="*/ 0 h 729"/>
                    <a:gd name="T6" fmla="*/ 0 w 192"/>
                    <a:gd name="T7" fmla="*/ 0 h 729"/>
                    <a:gd name="T8" fmla="*/ 0 w 192"/>
                    <a:gd name="T9" fmla="*/ 0 h 729"/>
                    <a:gd name="T10" fmla="*/ 0 w 192"/>
                    <a:gd name="T11" fmla="*/ 0 h 729"/>
                    <a:gd name="T12" fmla="*/ 0 w 192"/>
                    <a:gd name="T13" fmla="*/ 0 h 729"/>
                    <a:gd name="T14" fmla="*/ 0 w 192"/>
                    <a:gd name="T15" fmla="*/ 0 h 729"/>
                    <a:gd name="T16" fmla="*/ 0 w 192"/>
                    <a:gd name="T17" fmla="*/ 0 h 729"/>
                    <a:gd name="T18" fmla="*/ 0 w 192"/>
                    <a:gd name="T19" fmla="*/ 0 h 729"/>
                    <a:gd name="T20" fmla="*/ 0 w 192"/>
                    <a:gd name="T21" fmla="*/ 0 h 729"/>
                    <a:gd name="T22" fmla="*/ 0 w 192"/>
                    <a:gd name="T23" fmla="*/ 0 h 729"/>
                    <a:gd name="T24" fmla="*/ 0 w 192"/>
                    <a:gd name="T25" fmla="*/ 0 h 729"/>
                    <a:gd name="T26" fmla="*/ 0 w 192"/>
                    <a:gd name="T27" fmla="*/ 0 h 729"/>
                    <a:gd name="T28" fmla="*/ 0 w 192"/>
                    <a:gd name="T29" fmla="*/ 0 h 729"/>
                    <a:gd name="T30" fmla="*/ 0 w 192"/>
                    <a:gd name="T31" fmla="*/ 0 h 729"/>
                    <a:gd name="T32" fmla="*/ 0 w 192"/>
                    <a:gd name="T33" fmla="*/ 0 h 729"/>
                    <a:gd name="T34" fmla="*/ 0 w 192"/>
                    <a:gd name="T35" fmla="*/ 0 h 729"/>
                    <a:gd name="T36" fmla="*/ 0 w 192"/>
                    <a:gd name="T37" fmla="*/ 0 h 729"/>
                    <a:gd name="T38" fmla="*/ 0 w 192"/>
                    <a:gd name="T39" fmla="*/ 0 h 729"/>
                    <a:gd name="T40" fmla="*/ 0 w 192"/>
                    <a:gd name="T41" fmla="*/ 0 h 729"/>
                    <a:gd name="T42" fmla="*/ 0 w 192"/>
                    <a:gd name="T43" fmla="*/ 0 h 729"/>
                    <a:gd name="T44" fmla="*/ 0 w 192"/>
                    <a:gd name="T45" fmla="*/ 0 h 729"/>
                    <a:gd name="T46" fmla="*/ 0 w 192"/>
                    <a:gd name="T47" fmla="*/ 0 h 729"/>
                    <a:gd name="T48" fmla="*/ 0 w 192"/>
                    <a:gd name="T49" fmla="*/ 0 h 729"/>
                    <a:gd name="T50" fmla="*/ 0 w 192"/>
                    <a:gd name="T51" fmla="*/ 0 h 729"/>
                    <a:gd name="T52" fmla="*/ 0 w 192"/>
                    <a:gd name="T53" fmla="*/ 0 h 729"/>
                    <a:gd name="T54" fmla="*/ 0 w 192"/>
                    <a:gd name="T55" fmla="*/ 0 h 729"/>
                    <a:gd name="T56" fmla="*/ 0 w 192"/>
                    <a:gd name="T57" fmla="*/ 0 h 729"/>
                    <a:gd name="T58" fmla="*/ 0 w 192"/>
                    <a:gd name="T59" fmla="*/ 0 h 729"/>
                    <a:gd name="T60" fmla="*/ 0 w 192"/>
                    <a:gd name="T61" fmla="*/ 0 h 729"/>
                    <a:gd name="T62" fmla="*/ 0 w 192"/>
                    <a:gd name="T63" fmla="*/ 0 h 729"/>
                    <a:gd name="T64" fmla="*/ 0 w 192"/>
                    <a:gd name="T65" fmla="*/ 0 h 729"/>
                    <a:gd name="T66" fmla="*/ 0 w 192"/>
                    <a:gd name="T67" fmla="*/ 0 h 729"/>
                    <a:gd name="T68" fmla="*/ 0 w 192"/>
                    <a:gd name="T69" fmla="*/ 0 h 729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192"/>
                    <a:gd name="T106" fmla="*/ 0 h 729"/>
                    <a:gd name="T107" fmla="*/ 192 w 192"/>
                    <a:gd name="T108" fmla="*/ 729 h 729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192" h="729">
                      <a:moveTo>
                        <a:pt x="192" y="17"/>
                      </a:moveTo>
                      <a:lnTo>
                        <a:pt x="191" y="17"/>
                      </a:lnTo>
                      <a:lnTo>
                        <a:pt x="187" y="15"/>
                      </a:lnTo>
                      <a:lnTo>
                        <a:pt x="183" y="12"/>
                      </a:lnTo>
                      <a:lnTo>
                        <a:pt x="176" y="10"/>
                      </a:lnTo>
                      <a:lnTo>
                        <a:pt x="167" y="8"/>
                      </a:lnTo>
                      <a:lnTo>
                        <a:pt x="156" y="4"/>
                      </a:lnTo>
                      <a:lnTo>
                        <a:pt x="145" y="2"/>
                      </a:lnTo>
                      <a:lnTo>
                        <a:pt x="132" y="0"/>
                      </a:lnTo>
                      <a:lnTo>
                        <a:pt x="117" y="0"/>
                      </a:lnTo>
                      <a:lnTo>
                        <a:pt x="102" y="0"/>
                      </a:lnTo>
                      <a:lnTo>
                        <a:pt x="86" y="1"/>
                      </a:lnTo>
                      <a:lnTo>
                        <a:pt x="70" y="3"/>
                      </a:lnTo>
                      <a:lnTo>
                        <a:pt x="53" y="8"/>
                      </a:lnTo>
                      <a:lnTo>
                        <a:pt x="35" y="15"/>
                      </a:lnTo>
                      <a:lnTo>
                        <a:pt x="18" y="24"/>
                      </a:lnTo>
                      <a:lnTo>
                        <a:pt x="0" y="35"/>
                      </a:lnTo>
                      <a:lnTo>
                        <a:pt x="0" y="729"/>
                      </a:lnTo>
                      <a:lnTo>
                        <a:pt x="1" y="729"/>
                      </a:lnTo>
                      <a:lnTo>
                        <a:pt x="4" y="729"/>
                      </a:lnTo>
                      <a:lnTo>
                        <a:pt x="10" y="728"/>
                      </a:lnTo>
                      <a:lnTo>
                        <a:pt x="18" y="727"/>
                      </a:lnTo>
                      <a:lnTo>
                        <a:pt x="27" y="726"/>
                      </a:lnTo>
                      <a:lnTo>
                        <a:pt x="37" y="725"/>
                      </a:lnTo>
                      <a:lnTo>
                        <a:pt x="50" y="721"/>
                      </a:lnTo>
                      <a:lnTo>
                        <a:pt x="64" y="719"/>
                      </a:lnTo>
                      <a:lnTo>
                        <a:pt x="77" y="714"/>
                      </a:lnTo>
                      <a:lnTo>
                        <a:pt x="92" y="710"/>
                      </a:lnTo>
                      <a:lnTo>
                        <a:pt x="108" y="704"/>
                      </a:lnTo>
                      <a:lnTo>
                        <a:pt x="125" y="697"/>
                      </a:lnTo>
                      <a:lnTo>
                        <a:pt x="141" y="689"/>
                      </a:lnTo>
                      <a:lnTo>
                        <a:pt x="159" y="680"/>
                      </a:lnTo>
                      <a:lnTo>
                        <a:pt x="176" y="668"/>
                      </a:lnTo>
                      <a:lnTo>
                        <a:pt x="192" y="657"/>
                      </a:lnTo>
                      <a:lnTo>
                        <a:pt x="192" y="17"/>
                      </a:lnTo>
                      <a:close/>
                    </a:path>
                  </a:pathLst>
                </a:custGeom>
                <a:solidFill>
                  <a:srgbClr val="DDDD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246" name="Freeform 1019"/>
                <p:cNvSpPr>
                  <a:spLocks/>
                </p:cNvSpPr>
                <p:nvPr/>
              </p:nvSpPr>
              <p:spPr bwMode="auto">
                <a:xfrm>
                  <a:off x="4802" y="1569"/>
                  <a:ext cx="22" cy="81"/>
                </a:xfrm>
                <a:custGeom>
                  <a:avLst/>
                  <a:gdLst>
                    <a:gd name="T0" fmla="*/ 0 w 156"/>
                    <a:gd name="T1" fmla="*/ 0 h 564"/>
                    <a:gd name="T2" fmla="*/ 0 w 156"/>
                    <a:gd name="T3" fmla="*/ 0 h 564"/>
                    <a:gd name="T4" fmla="*/ 0 w 156"/>
                    <a:gd name="T5" fmla="*/ 0 h 564"/>
                    <a:gd name="T6" fmla="*/ 0 w 156"/>
                    <a:gd name="T7" fmla="*/ 0 h 564"/>
                    <a:gd name="T8" fmla="*/ 0 w 156"/>
                    <a:gd name="T9" fmla="*/ 0 h 564"/>
                    <a:gd name="T10" fmla="*/ 0 w 156"/>
                    <a:gd name="T11" fmla="*/ 0 h 564"/>
                    <a:gd name="T12" fmla="*/ 0 w 156"/>
                    <a:gd name="T13" fmla="*/ 0 h 564"/>
                    <a:gd name="T14" fmla="*/ 0 w 156"/>
                    <a:gd name="T15" fmla="*/ 0 h 564"/>
                    <a:gd name="T16" fmla="*/ 0 w 156"/>
                    <a:gd name="T17" fmla="*/ 0 h 564"/>
                    <a:gd name="T18" fmla="*/ 0 w 156"/>
                    <a:gd name="T19" fmla="*/ 0 h 564"/>
                    <a:gd name="T20" fmla="*/ 0 w 156"/>
                    <a:gd name="T21" fmla="*/ 0 h 564"/>
                    <a:gd name="T22" fmla="*/ 0 w 156"/>
                    <a:gd name="T23" fmla="*/ 0 h 564"/>
                    <a:gd name="T24" fmla="*/ 0 w 156"/>
                    <a:gd name="T25" fmla="*/ 0 h 564"/>
                    <a:gd name="T26" fmla="*/ 0 w 156"/>
                    <a:gd name="T27" fmla="*/ 0 h 564"/>
                    <a:gd name="T28" fmla="*/ 0 w 156"/>
                    <a:gd name="T29" fmla="*/ 0 h 564"/>
                    <a:gd name="T30" fmla="*/ 0 w 156"/>
                    <a:gd name="T31" fmla="*/ 0 h 564"/>
                    <a:gd name="T32" fmla="*/ 0 w 156"/>
                    <a:gd name="T33" fmla="*/ 0 h 564"/>
                    <a:gd name="T34" fmla="*/ 0 w 156"/>
                    <a:gd name="T35" fmla="*/ 0 h 564"/>
                    <a:gd name="T36" fmla="*/ 0 w 156"/>
                    <a:gd name="T37" fmla="*/ 0 h 564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56"/>
                    <a:gd name="T58" fmla="*/ 0 h 564"/>
                    <a:gd name="T59" fmla="*/ 156 w 156"/>
                    <a:gd name="T60" fmla="*/ 564 h 564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56" h="564">
                      <a:moveTo>
                        <a:pt x="156" y="15"/>
                      </a:moveTo>
                      <a:lnTo>
                        <a:pt x="153" y="14"/>
                      </a:lnTo>
                      <a:lnTo>
                        <a:pt x="142" y="9"/>
                      </a:lnTo>
                      <a:lnTo>
                        <a:pt x="127" y="4"/>
                      </a:lnTo>
                      <a:lnTo>
                        <a:pt x="108" y="1"/>
                      </a:lnTo>
                      <a:lnTo>
                        <a:pt x="84" y="0"/>
                      </a:lnTo>
                      <a:lnTo>
                        <a:pt x="58" y="3"/>
                      </a:lnTo>
                      <a:lnTo>
                        <a:pt x="29" y="12"/>
                      </a:lnTo>
                      <a:lnTo>
                        <a:pt x="0" y="28"/>
                      </a:lnTo>
                      <a:lnTo>
                        <a:pt x="0" y="564"/>
                      </a:lnTo>
                      <a:lnTo>
                        <a:pt x="4" y="564"/>
                      </a:lnTo>
                      <a:lnTo>
                        <a:pt x="15" y="563"/>
                      </a:lnTo>
                      <a:lnTo>
                        <a:pt x="31" y="560"/>
                      </a:lnTo>
                      <a:lnTo>
                        <a:pt x="52" y="555"/>
                      </a:lnTo>
                      <a:lnTo>
                        <a:pt x="76" y="548"/>
                      </a:lnTo>
                      <a:lnTo>
                        <a:pt x="102" y="537"/>
                      </a:lnTo>
                      <a:lnTo>
                        <a:pt x="128" y="524"/>
                      </a:lnTo>
                      <a:lnTo>
                        <a:pt x="156" y="505"/>
                      </a:lnTo>
                      <a:lnTo>
                        <a:pt x="156" y="15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247" name="Freeform 1020"/>
                <p:cNvSpPr>
                  <a:spLocks/>
                </p:cNvSpPr>
                <p:nvPr/>
              </p:nvSpPr>
              <p:spPr bwMode="auto">
                <a:xfrm>
                  <a:off x="4803" y="1571"/>
                  <a:ext cx="17" cy="56"/>
                </a:xfrm>
                <a:custGeom>
                  <a:avLst/>
                  <a:gdLst>
                    <a:gd name="T0" fmla="*/ 0 w 117"/>
                    <a:gd name="T1" fmla="*/ 0 h 396"/>
                    <a:gd name="T2" fmla="*/ 0 w 117"/>
                    <a:gd name="T3" fmla="*/ 0 h 396"/>
                    <a:gd name="T4" fmla="*/ 0 w 117"/>
                    <a:gd name="T5" fmla="*/ 0 h 396"/>
                    <a:gd name="T6" fmla="*/ 0 w 117"/>
                    <a:gd name="T7" fmla="*/ 0 h 396"/>
                    <a:gd name="T8" fmla="*/ 0 w 117"/>
                    <a:gd name="T9" fmla="*/ 0 h 396"/>
                    <a:gd name="T10" fmla="*/ 0 w 117"/>
                    <a:gd name="T11" fmla="*/ 0 h 396"/>
                    <a:gd name="T12" fmla="*/ 0 w 117"/>
                    <a:gd name="T13" fmla="*/ 0 h 396"/>
                    <a:gd name="T14" fmla="*/ 0 w 117"/>
                    <a:gd name="T15" fmla="*/ 0 h 396"/>
                    <a:gd name="T16" fmla="*/ 0 w 117"/>
                    <a:gd name="T17" fmla="*/ 0 h 396"/>
                    <a:gd name="T18" fmla="*/ 0 w 117"/>
                    <a:gd name="T19" fmla="*/ 0 h 396"/>
                    <a:gd name="T20" fmla="*/ 0 w 117"/>
                    <a:gd name="T21" fmla="*/ 0 h 396"/>
                    <a:gd name="T22" fmla="*/ 0 w 117"/>
                    <a:gd name="T23" fmla="*/ 0 h 396"/>
                    <a:gd name="T24" fmla="*/ 0 w 117"/>
                    <a:gd name="T25" fmla="*/ 0 h 396"/>
                    <a:gd name="T26" fmla="*/ 0 w 117"/>
                    <a:gd name="T27" fmla="*/ 0 h 396"/>
                    <a:gd name="T28" fmla="*/ 0 w 117"/>
                    <a:gd name="T29" fmla="*/ 0 h 396"/>
                    <a:gd name="T30" fmla="*/ 0 w 117"/>
                    <a:gd name="T31" fmla="*/ 0 h 396"/>
                    <a:gd name="T32" fmla="*/ 0 w 117"/>
                    <a:gd name="T33" fmla="*/ 0 h 396"/>
                    <a:gd name="T34" fmla="*/ 0 w 117"/>
                    <a:gd name="T35" fmla="*/ 0 h 396"/>
                    <a:gd name="T36" fmla="*/ 0 w 117"/>
                    <a:gd name="T37" fmla="*/ 0 h 39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17"/>
                    <a:gd name="T58" fmla="*/ 0 h 396"/>
                    <a:gd name="T59" fmla="*/ 117 w 117"/>
                    <a:gd name="T60" fmla="*/ 396 h 396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17" h="396">
                      <a:moveTo>
                        <a:pt x="117" y="10"/>
                      </a:moveTo>
                      <a:lnTo>
                        <a:pt x="115" y="9"/>
                      </a:lnTo>
                      <a:lnTo>
                        <a:pt x="107" y="6"/>
                      </a:lnTo>
                      <a:lnTo>
                        <a:pt x="95" y="2"/>
                      </a:lnTo>
                      <a:lnTo>
                        <a:pt x="80" y="0"/>
                      </a:lnTo>
                      <a:lnTo>
                        <a:pt x="63" y="0"/>
                      </a:lnTo>
                      <a:lnTo>
                        <a:pt x="43" y="2"/>
                      </a:lnTo>
                      <a:lnTo>
                        <a:pt x="22" y="9"/>
                      </a:lnTo>
                      <a:lnTo>
                        <a:pt x="0" y="22"/>
                      </a:lnTo>
                      <a:lnTo>
                        <a:pt x="0" y="396"/>
                      </a:lnTo>
                      <a:lnTo>
                        <a:pt x="3" y="396"/>
                      </a:lnTo>
                      <a:lnTo>
                        <a:pt x="11" y="395"/>
                      </a:lnTo>
                      <a:lnTo>
                        <a:pt x="23" y="393"/>
                      </a:lnTo>
                      <a:lnTo>
                        <a:pt x="39" y="389"/>
                      </a:lnTo>
                      <a:lnTo>
                        <a:pt x="58" y="385"/>
                      </a:lnTo>
                      <a:lnTo>
                        <a:pt x="77" y="377"/>
                      </a:lnTo>
                      <a:lnTo>
                        <a:pt x="96" y="365"/>
                      </a:lnTo>
                      <a:lnTo>
                        <a:pt x="117" y="351"/>
                      </a:lnTo>
                      <a:lnTo>
                        <a:pt x="117" y="10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248" name="Freeform 1021"/>
                <p:cNvSpPr>
                  <a:spLocks/>
                </p:cNvSpPr>
                <p:nvPr/>
              </p:nvSpPr>
              <p:spPr bwMode="auto">
                <a:xfrm>
                  <a:off x="4804" y="1572"/>
                  <a:ext cx="11" cy="33"/>
                </a:xfrm>
                <a:custGeom>
                  <a:avLst/>
                  <a:gdLst>
                    <a:gd name="T0" fmla="*/ 0 w 80"/>
                    <a:gd name="T1" fmla="*/ 0 h 230"/>
                    <a:gd name="T2" fmla="*/ 0 w 80"/>
                    <a:gd name="T3" fmla="*/ 0 h 230"/>
                    <a:gd name="T4" fmla="*/ 0 w 80"/>
                    <a:gd name="T5" fmla="*/ 0 h 230"/>
                    <a:gd name="T6" fmla="*/ 0 w 80"/>
                    <a:gd name="T7" fmla="*/ 0 h 230"/>
                    <a:gd name="T8" fmla="*/ 0 w 80"/>
                    <a:gd name="T9" fmla="*/ 0 h 230"/>
                    <a:gd name="T10" fmla="*/ 0 w 80"/>
                    <a:gd name="T11" fmla="*/ 0 h 230"/>
                    <a:gd name="T12" fmla="*/ 0 w 80"/>
                    <a:gd name="T13" fmla="*/ 0 h 230"/>
                    <a:gd name="T14" fmla="*/ 0 w 80"/>
                    <a:gd name="T15" fmla="*/ 0 h 230"/>
                    <a:gd name="T16" fmla="*/ 0 w 80"/>
                    <a:gd name="T17" fmla="*/ 0 h 230"/>
                    <a:gd name="T18" fmla="*/ 0 w 80"/>
                    <a:gd name="T19" fmla="*/ 0 h 230"/>
                    <a:gd name="T20" fmla="*/ 0 w 80"/>
                    <a:gd name="T21" fmla="*/ 0 h 230"/>
                    <a:gd name="T22" fmla="*/ 0 w 80"/>
                    <a:gd name="T23" fmla="*/ 0 h 230"/>
                    <a:gd name="T24" fmla="*/ 0 w 80"/>
                    <a:gd name="T25" fmla="*/ 0 h 230"/>
                    <a:gd name="T26" fmla="*/ 0 w 80"/>
                    <a:gd name="T27" fmla="*/ 0 h 230"/>
                    <a:gd name="T28" fmla="*/ 0 w 80"/>
                    <a:gd name="T29" fmla="*/ 0 h 230"/>
                    <a:gd name="T30" fmla="*/ 0 w 80"/>
                    <a:gd name="T31" fmla="*/ 0 h 230"/>
                    <a:gd name="T32" fmla="*/ 0 w 80"/>
                    <a:gd name="T33" fmla="*/ 0 h 230"/>
                    <a:gd name="T34" fmla="*/ 0 w 80"/>
                    <a:gd name="T35" fmla="*/ 0 h 230"/>
                    <a:gd name="T36" fmla="*/ 0 w 80"/>
                    <a:gd name="T37" fmla="*/ 0 h 230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80"/>
                    <a:gd name="T58" fmla="*/ 0 h 230"/>
                    <a:gd name="T59" fmla="*/ 80 w 80"/>
                    <a:gd name="T60" fmla="*/ 230 h 230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80" h="230">
                      <a:moveTo>
                        <a:pt x="80" y="7"/>
                      </a:moveTo>
                      <a:lnTo>
                        <a:pt x="78" y="6"/>
                      </a:lnTo>
                      <a:lnTo>
                        <a:pt x="73" y="5"/>
                      </a:lnTo>
                      <a:lnTo>
                        <a:pt x="65" y="2"/>
                      </a:lnTo>
                      <a:lnTo>
                        <a:pt x="55" y="0"/>
                      </a:lnTo>
                      <a:lnTo>
                        <a:pt x="44" y="0"/>
                      </a:lnTo>
                      <a:lnTo>
                        <a:pt x="30" y="1"/>
                      </a:lnTo>
                      <a:lnTo>
                        <a:pt x="15" y="7"/>
                      </a:lnTo>
                      <a:lnTo>
                        <a:pt x="0" y="15"/>
                      </a:lnTo>
                      <a:lnTo>
                        <a:pt x="0" y="230"/>
                      </a:lnTo>
                      <a:lnTo>
                        <a:pt x="3" y="230"/>
                      </a:lnTo>
                      <a:lnTo>
                        <a:pt x="7" y="229"/>
                      </a:lnTo>
                      <a:lnTo>
                        <a:pt x="16" y="228"/>
                      </a:lnTo>
                      <a:lnTo>
                        <a:pt x="27" y="225"/>
                      </a:lnTo>
                      <a:lnTo>
                        <a:pt x="39" y="222"/>
                      </a:lnTo>
                      <a:lnTo>
                        <a:pt x="53" y="216"/>
                      </a:lnTo>
                      <a:lnTo>
                        <a:pt x="67" y="208"/>
                      </a:lnTo>
                      <a:lnTo>
                        <a:pt x="80" y="199"/>
                      </a:lnTo>
                      <a:lnTo>
                        <a:pt x="80" y="7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249" name="Freeform 1022"/>
                <p:cNvSpPr>
                  <a:spLocks/>
                </p:cNvSpPr>
                <p:nvPr/>
              </p:nvSpPr>
              <p:spPr bwMode="auto">
                <a:xfrm>
                  <a:off x="4942" y="1666"/>
                  <a:ext cx="16" cy="17"/>
                </a:xfrm>
                <a:custGeom>
                  <a:avLst/>
                  <a:gdLst>
                    <a:gd name="T0" fmla="*/ 0 w 117"/>
                    <a:gd name="T1" fmla="*/ 0 h 117"/>
                    <a:gd name="T2" fmla="*/ 0 w 117"/>
                    <a:gd name="T3" fmla="*/ 0 h 117"/>
                    <a:gd name="T4" fmla="*/ 0 w 117"/>
                    <a:gd name="T5" fmla="*/ 0 h 117"/>
                    <a:gd name="T6" fmla="*/ 0 w 117"/>
                    <a:gd name="T7" fmla="*/ 0 h 117"/>
                    <a:gd name="T8" fmla="*/ 0 w 117"/>
                    <a:gd name="T9" fmla="*/ 0 h 117"/>
                    <a:gd name="T10" fmla="*/ 0 w 117"/>
                    <a:gd name="T11" fmla="*/ 0 h 117"/>
                    <a:gd name="T12" fmla="*/ 0 w 117"/>
                    <a:gd name="T13" fmla="*/ 0 h 117"/>
                    <a:gd name="T14" fmla="*/ 0 w 117"/>
                    <a:gd name="T15" fmla="*/ 0 h 117"/>
                    <a:gd name="T16" fmla="*/ 0 w 117"/>
                    <a:gd name="T17" fmla="*/ 0 h 117"/>
                    <a:gd name="T18" fmla="*/ 0 w 117"/>
                    <a:gd name="T19" fmla="*/ 0 h 117"/>
                    <a:gd name="T20" fmla="*/ 0 w 117"/>
                    <a:gd name="T21" fmla="*/ 0 h 117"/>
                    <a:gd name="T22" fmla="*/ 0 w 117"/>
                    <a:gd name="T23" fmla="*/ 0 h 117"/>
                    <a:gd name="T24" fmla="*/ 0 w 117"/>
                    <a:gd name="T25" fmla="*/ 0 h 117"/>
                    <a:gd name="T26" fmla="*/ 0 w 117"/>
                    <a:gd name="T27" fmla="*/ 0 h 117"/>
                    <a:gd name="T28" fmla="*/ 0 w 117"/>
                    <a:gd name="T29" fmla="*/ 0 h 117"/>
                    <a:gd name="T30" fmla="*/ 0 w 117"/>
                    <a:gd name="T31" fmla="*/ 0 h 117"/>
                    <a:gd name="T32" fmla="*/ 0 w 117"/>
                    <a:gd name="T33" fmla="*/ 0 h 117"/>
                    <a:gd name="T34" fmla="*/ 0 w 117"/>
                    <a:gd name="T35" fmla="*/ 0 h 117"/>
                    <a:gd name="T36" fmla="*/ 0 w 117"/>
                    <a:gd name="T37" fmla="*/ 0 h 117"/>
                    <a:gd name="T38" fmla="*/ 0 w 117"/>
                    <a:gd name="T39" fmla="*/ 0 h 117"/>
                    <a:gd name="T40" fmla="*/ 0 w 117"/>
                    <a:gd name="T41" fmla="*/ 0 h 117"/>
                    <a:gd name="T42" fmla="*/ 0 w 117"/>
                    <a:gd name="T43" fmla="*/ 0 h 117"/>
                    <a:gd name="T44" fmla="*/ 0 w 117"/>
                    <a:gd name="T45" fmla="*/ 0 h 117"/>
                    <a:gd name="T46" fmla="*/ 0 w 117"/>
                    <a:gd name="T47" fmla="*/ 0 h 117"/>
                    <a:gd name="T48" fmla="*/ 0 w 117"/>
                    <a:gd name="T49" fmla="*/ 0 h 117"/>
                    <a:gd name="T50" fmla="*/ 0 w 117"/>
                    <a:gd name="T51" fmla="*/ 0 h 117"/>
                    <a:gd name="T52" fmla="*/ 0 w 117"/>
                    <a:gd name="T53" fmla="*/ 0 h 117"/>
                    <a:gd name="T54" fmla="*/ 0 w 117"/>
                    <a:gd name="T55" fmla="*/ 0 h 117"/>
                    <a:gd name="T56" fmla="*/ 0 w 117"/>
                    <a:gd name="T57" fmla="*/ 0 h 117"/>
                    <a:gd name="T58" fmla="*/ 0 w 117"/>
                    <a:gd name="T59" fmla="*/ 0 h 117"/>
                    <a:gd name="T60" fmla="*/ 0 w 117"/>
                    <a:gd name="T61" fmla="*/ 0 h 117"/>
                    <a:gd name="T62" fmla="*/ 0 w 117"/>
                    <a:gd name="T63" fmla="*/ 0 h 117"/>
                    <a:gd name="T64" fmla="*/ 0 w 117"/>
                    <a:gd name="T65" fmla="*/ 0 h 117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w 117"/>
                    <a:gd name="T100" fmla="*/ 0 h 117"/>
                    <a:gd name="T101" fmla="*/ 117 w 117"/>
                    <a:gd name="T102" fmla="*/ 117 h 117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T99" t="T100" r="T101" b="T102"/>
                  <a:pathLst>
                    <a:path w="117" h="117">
                      <a:moveTo>
                        <a:pt x="58" y="117"/>
                      </a:moveTo>
                      <a:lnTo>
                        <a:pt x="70" y="116"/>
                      </a:lnTo>
                      <a:lnTo>
                        <a:pt x="81" y="112"/>
                      </a:lnTo>
                      <a:lnTo>
                        <a:pt x="90" y="106"/>
                      </a:lnTo>
                      <a:lnTo>
                        <a:pt x="100" y="100"/>
                      </a:lnTo>
                      <a:lnTo>
                        <a:pt x="106" y="90"/>
                      </a:lnTo>
                      <a:lnTo>
                        <a:pt x="112" y="81"/>
                      </a:lnTo>
                      <a:lnTo>
                        <a:pt x="116" y="70"/>
                      </a:lnTo>
                      <a:lnTo>
                        <a:pt x="117" y="58"/>
                      </a:lnTo>
                      <a:lnTo>
                        <a:pt x="116" y="46"/>
                      </a:lnTo>
                      <a:lnTo>
                        <a:pt x="112" y="35"/>
                      </a:lnTo>
                      <a:lnTo>
                        <a:pt x="106" y="25"/>
                      </a:lnTo>
                      <a:lnTo>
                        <a:pt x="100" y="17"/>
                      </a:lnTo>
                      <a:lnTo>
                        <a:pt x="90" y="9"/>
                      </a:lnTo>
                      <a:lnTo>
                        <a:pt x="81" y="4"/>
                      </a:lnTo>
                      <a:lnTo>
                        <a:pt x="70" y="1"/>
                      </a:lnTo>
                      <a:lnTo>
                        <a:pt x="58" y="0"/>
                      </a:lnTo>
                      <a:lnTo>
                        <a:pt x="47" y="1"/>
                      </a:lnTo>
                      <a:lnTo>
                        <a:pt x="36" y="4"/>
                      </a:lnTo>
                      <a:lnTo>
                        <a:pt x="26" y="9"/>
                      </a:lnTo>
                      <a:lnTo>
                        <a:pt x="17" y="17"/>
                      </a:lnTo>
                      <a:lnTo>
                        <a:pt x="10" y="25"/>
                      </a:lnTo>
                      <a:lnTo>
                        <a:pt x="5" y="35"/>
                      </a:lnTo>
                      <a:lnTo>
                        <a:pt x="1" y="46"/>
                      </a:lnTo>
                      <a:lnTo>
                        <a:pt x="0" y="58"/>
                      </a:lnTo>
                      <a:lnTo>
                        <a:pt x="1" y="70"/>
                      </a:lnTo>
                      <a:lnTo>
                        <a:pt x="5" y="81"/>
                      </a:lnTo>
                      <a:lnTo>
                        <a:pt x="10" y="90"/>
                      </a:lnTo>
                      <a:lnTo>
                        <a:pt x="17" y="100"/>
                      </a:lnTo>
                      <a:lnTo>
                        <a:pt x="26" y="106"/>
                      </a:lnTo>
                      <a:lnTo>
                        <a:pt x="36" y="112"/>
                      </a:lnTo>
                      <a:lnTo>
                        <a:pt x="47" y="116"/>
                      </a:lnTo>
                      <a:lnTo>
                        <a:pt x="58" y="117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250" name="Freeform 1023"/>
                <p:cNvSpPr>
                  <a:spLocks/>
                </p:cNvSpPr>
                <p:nvPr/>
              </p:nvSpPr>
              <p:spPr bwMode="auto">
                <a:xfrm>
                  <a:off x="4890" y="1666"/>
                  <a:ext cx="9" cy="9"/>
                </a:xfrm>
                <a:custGeom>
                  <a:avLst/>
                  <a:gdLst>
                    <a:gd name="T0" fmla="*/ 0 w 58"/>
                    <a:gd name="T1" fmla="*/ 0 h 59"/>
                    <a:gd name="T2" fmla="*/ 0 w 58"/>
                    <a:gd name="T3" fmla="*/ 0 h 59"/>
                    <a:gd name="T4" fmla="*/ 0 w 58"/>
                    <a:gd name="T5" fmla="*/ 0 h 59"/>
                    <a:gd name="T6" fmla="*/ 0 w 58"/>
                    <a:gd name="T7" fmla="*/ 0 h 59"/>
                    <a:gd name="T8" fmla="*/ 0 w 58"/>
                    <a:gd name="T9" fmla="*/ 0 h 59"/>
                    <a:gd name="T10" fmla="*/ 0 w 58"/>
                    <a:gd name="T11" fmla="*/ 0 h 59"/>
                    <a:gd name="T12" fmla="*/ 0 w 58"/>
                    <a:gd name="T13" fmla="*/ 0 h 59"/>
                    <a:gd name="T14" fmla="*/ 0 w 58"/>
                    <a:gd name="T15" fmla="*/ 0 h 59"/>
                    <a:gd name="T16" fmla="*/ 0 w 58"/>
                    <a:gd name="T17" fmla="*/ 0 h 59"/>
                    <a:gd name="T18" fmla="*/ 0 w 58"/>
                    <a:gd name="T19" fmla="*/ 0 h 59"/>
                    <a:gd name="T20" fmla="*/ 0 w 58"/>
                    <a:gd name="T21" fmla="*/ 0 h 59"/>
                    <a:gd name="T22" fmla="*/ 0 w 58"/>
                    <a:gd name="T23" fmla="*/ 0 h 59"/>
                    <a:gd name="T24" fmla="*/ 0 w 58"/>
                    <a:gd name="T25" fmla="*/ 0 h 59"/>
                    <a:gd name="T26" fmla="*/ 0 w 58"/>
                    <a:gd name="T27" fmla="*/ 0 h 59"/>
                    <a:gd name="T28" fmla="*/ 0 w 58"/>
                    <a:gd name="T29" fmla="*/ 0 h 59"/>
                    <a:gd name="T30" fmla="*/ 0 w 58"/>
                    <a:gd name="T31" fmla="*/ 0 h 59"/>
                    <a:gd name="T32" fmla="*/ 0 w 58"/>
                    <a:gd name="T33" fmla="*/ 0 h 59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58"/>
                    <a:gd name="T52" fmla="*/ 0 h 59"/>
                    <a:gd name="T53" fmla="*/ 58 w 58"/>
                    <a:gd name="T54" fmla="*/ 59 h 59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58" h="59">
                      <a:moveTo>
                        <a:pt x="29" y="59"/>
                      </a:moveTo>
                      <a:lnTo>
                        <a:pt x="40" y="56"/>
                      </a:lnTo>
                      <a:lnTo>
                        <a:pt x="50" y="49"/>
                      </a:lnTo>
                      <a:lnTo>
                        <a:pt x="56" y="40"/>
                      </a:lnTo>
                      <a:lnTo>
                        <a:pt x="58" y="29"/>
                      </a:lnTo>
                      <a:lnTo>
                        <a:pt x="56" y="17"/>
                      </a:lnTo>
                      <a:lnTo>
                        <a:pt x="50" y="8"/>
                      </a:lnTo>
                      <a:lnTo>
                        <a:pt x="40" y="2"/>
                      </a:lnTo>
                      <a:lnTo>
                        <a:pt x="29" y="0"/>
                      </a:lnTo>
                      <a:lnTo>
                        <a:pt x="17" y="2"/>
                      </a:lnTo>
                      <a:lnTo>
                        <a:pt x="8" y="8"/>
                      </a:lnTo>
                      <a:lnTo>
                        <a:pt x="2" y="17"/>
                      </a:lnTo>
                      <a:lnTo>
                        <a:pt x="0" y="29"/>
                      </a:lnTo>
                      <a:lnTo>
                        <a:pt x="2" y="40"/>
                      </a:lnTo>
                      <a:lnTo>
                        <a:pt x="8" y="49"/>
                      </a:lnTo>
                      <a:lnTo>
                        <a:pt x="17" y="56"/>
                      </a:lnTo>
                      <a:lnTo>
                        <a:pt x="29" y="5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251" name="Freeform 1024"/>
                <p:cNvSpPr>
                  <a:spLocks/>
                </p:cNvSpPr>
                <p:nvPr/>
              </p:nvSpPr>
              <p:spPr bwMode="auto">
                <a:xfrm>
                  <a:off x="4905" y="1667"/>
                  <a:ext cx="8" cy="8"/>
                </a:xfrm>
                <a:custGeom>
                  <a:avLst/>
                  <a:gdLst>
                    <a:gd name="T0" fmla="*/ 0 w 58"/>
                    <a:gd name="T1" fmla="*/ 0 h 59"/>
                    <a:gd name="T2" fmla="*/ 0 w 58"/>
                    <a:gd name="T3" fmla="*/ 0 h 59"/>
                    <a:gd name="T4" fmla="*/ 0 w 58"/>
                    <a:gd name="T5" fmla="*/ 0 h 59"/>
                    <a:gd name="T6" fmla="*/ 0 w 58"/>
                    <a:gd name="T7" fmla="*/ 0 h 59"/>
                    <a:gd name="T8" fmla="*/ 0 w 58"/>
                    <a:gd name="T9" fmla="*/ 0 h 59"/>
                    <a:gd name="T10" fmla="*/ 0 w 58"/>
                    <a:gd name="T11" fmla="*/ 0 h 59"/>
                    <a:gd name="T12" fmla="*/ 0 w 58"/>
                    <a:gd name="T13" fmla="*/ 0 h 59"/>
                    <a:gd name="T14" fmla="*/ 0 w 58"/>
                    <a:gd name="T15" fmla="*/ 0 h 59"/>
                    <a:gd name="T16" fmla="*/ 0 w 58"/>
                    <a:gd name="T17" fmla="*/ 0 h 59"/>
                    <a:gd name="T18" fmla="*/ 0 w 58"/>
                    <a:gd name="T19" fmla="*/ 0 h 59"/>
                    <a:gd name="T20" fmla="*/ 0 w 58"/>
                    <a:gd name="T21" fmla="*/ 0 h 59"/>
                    <a:gd name="T22" fmla="*/ 0 w 58"/>
                    <a:gd name="T23" fmla="*/ 0 h 59"/>
                    <a:gd name="T24" fmla="*/ 0 w 58"/>
                    <a:gd name="T25" fmla="*/ 0 h 59"/>
                    <a:gd name="T26" fmla="*/ 0 w 58"/>
                    <a:gd name="T27" fmla="*/ 0 h 59"/>
                    <a:gd name="T28" fmla="*/ 0 w 58"/>
                    <a:gd name="T29" fmla="*/ 0 h 59"/>
                    <a:gd name="T30" fmla="*/ 0 w 58"/>
                    <a:gd name="T31" fmla="*/ 0 h 59"/>
                    <a:gd name="T32" fmla="*/ 0 w 58"/>
                    <a:gd name="T33" fmla="*/ 0 h 59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58"/>
                    <a:gd name="T52" fmla="*/ 0 h 59"/>
                    <a:gd name="T53" fmla="*/ 58 w 58"/>
                    <a:gd name="T54" fmla="*/ 59 h 59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58" h="59">
                      <a:moveTo>
                        <a:pt x="29" y="59"/>
                      </a:moveTo>
                      <a:lnTo>
                        <a:pt x="41" y="57"/>
                      </a:lnTo>
                      <a:lnTo>
                        <a:pt x="50" y="51"/>
                      </a:lnTo>
                      <a:lnTo>
                        <a:pt x="56" y="42"/>
                      </a:lnTo>
                      <a:lnTo>
                        <a:pt x="58" y="30"/>
                      </a:lnTo>
                      <a:lnTo>
                        <a:pt x="56" y="19"/>
                      </a:lnTo>
                      <a:lnTo>
                        <a:pt x="50" y="9"/>
                      </a:lnTo>
                      <a:lnTo>
                        <a:pt x="41" y="3"/>
                      </a:lnTo>
                      <a:lnTo>
                        <a:pt x="29" y="0"/>
                      </a:lnTo>
                      <a:lnTo>
                        <a:pt x="18" y="3"/>
                      </a:lnTo>
                      <a:lnTo>
                        <a:pt x="9" y="9"/>
                      </a:lnTo>
                      <a:lnTo>
                        <a:pt x="2" y="19"/>
                      </a:lnTo>
                      <a:lnTo>
                        <a:pt x="0" y="30"/>
                      </a:lnTo>
                      <a:lnTo>
                        <a:pt x="2" y="42"/>
                      </a:lnTo>
                      <a:lnTo>
                        <a:pt x="9" y="51"/>
                      </a:lnTo>
                      <a:lnTo>
                        <a:pt x="18" y="57"/>
                      </a:lnTo>
                      <a:lnTo>
                        <a:pt x="29" y="5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252" name="Freeform 1025"/>
                <p:cNvSpPr>
                  <a:spLocks/>
                </p:cNvSpPr>
                <p:nvPr/>
              </p:nvSpPr>
              <p:spPr bwMode="auto">
                <a:xfrm>
                  <a:off x="4849" y="1552"/>
                  <a:ext cx="23" cy="114"/>
                </a:xfrm>
                <a:custGeom>
                  <a:avLst/>
                  <a:gdLst>
                    <a:gd name="T0" fmla="*/ 0 w 166"/>
                    <a:gd name="T1" fmla="*/ 0 h 800"/>
                    <a:gd name="T2" fmla="*/ 0 w 166"/>
                    <a:gd name="T3" fmla="*/ 0 h 800"/>
                    <a:gd name="T4" fmla="*/ 0 w 166"/>
                    <a:gd name="T5" fmla="*/ 0 h 800"/>
                    <a:gd name="T6" fmla="*/ 0 w 166"/>
                    <a:gd name="T7" fmla="*/ 0 h 800"/>
                    <a:gd name="T8" fmla="*/ 0 w 166"/>
                    <a:gd name="T9" fmla="*/ 0 h 800"/>
                    <a:gd name="T10" fmla="*/ 0 w 166"/>
                    <a:gd name="T11" fmla="*/ 0 h 800"/>
                    <a:gd name="T12" fmla="*/ 0 w 166"/>
                    <a:gd name="T13" fmla="*/ 0 h 800"/>
                    <a:gd name="T14" fmla="*/ 0 w 166"/>
                    <a:gd name="T15" fmla="*/ 0 h 800"/>
                    <a:gd name="T16" fmla="*/ 0 w 166"/>
                    <a:gd name="T17" fmla="*/ 0 h 800"/>
                    <a:gd name="T18" fmla="*/ 0 w 166"/>
                    <a:gd name="T19" fmla="*/ 0 h 800"/>
                    <a:gd name="T20" fmla="*/ 0 w 166"/>
                    <a:gd name="T21" fmla="*/ 0 h 800"/>
                    <a:gd name="T22" fmla="*/ 0 w 166"/>
                    <a:gd name="T23" fmla="*/ 0 h 800"/>
                    <a:gd name="T24" fmla="*/ 0 w 166"/>
                    <a:gd name="T25" fmla="*/ 0 h 800"/>
                    <a:gd name="T26" fmla="*/ 0 w 166"/>
                    <a:gd name="T27" fmla="*/ 0 h 800"/>
                    <a:gd name="T28" fmla="*/ 0 w 166"/>
                    <a:gd name="T29" fmla="*/ 0 h 800"/>
                    <a:gd name="T30" fmla="*/ 0 w 166"/>
                    <a:gd name="T31" fmla="*/ 0 h 800"/>
                    <a:gd name="T32" fmla="*/ 0 w 166"/>
                    <a:gd name="T33" fmla="*/ 0 h 800"/>
                    <a:gd name="T34" fmla="*/ 0 w 166"/>
                    <a:gd name="T35" fmla="*/ 0 h 800"/>
                    <a:gd name="T36" fmla="*/ 0 w 166"/>
                    <a:gd name="T37" fmla="*/ 0 h 800"/>
                    <a:gd name="T38" fmla="*/ 0 w 166"/>
                    <a:gd name="T39" fmla="*/ 0 h 800"/>
                    <a:gd name="T40" fmla="*/ 0 w 166"/>
                    <a:gd name="T41" fmla="*/ 0 h 800"/>
                    <a:gd name="T42" fmla="*/ 0 w 166"/>
                    <a:gd name="T43" fmla="*/ 0 h 800"/>
                    <a:gd name="T44" fmla="*/ 0 w 166"/>
                    <a:gd name="T45" fmla="*/ 0 h 800"/>
                    <a:gd name="T46" fmla="*/ 0 w 166"/>
                    <a:gd name="T47" fmla="*/ 0 h 800"/>
                    <a:gd name="T48" fmla="*/ 0 w 166"/>
                    <a:gd name="T49" fmla="*/ 0 h 800"/>
                    <a:gd name="T50" fmla="*/ 0 w 166"/>
                    <a:gd name="T51" fmla="*/ 0 h 800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66"/>
                    <a:gd name="T79" fmla="*/ 0 h 800"/>
                    <a:gd name="T80" fmla="*/ 166 w 166"/>
                    <a:gd name="T81" fmla="*/ 800 h 800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66" h="800">
                      <a:moveTo>
                        <a:pt x="52" y="16"/>
                      </a:moveTo>
                      <a:lnTo>
                        <a:pt x="47" y="32"/>
                      </a:lnTo>
                      <a:lnTo>
                        <a:pt x="36" y="77"/>
                      </a:lnTo>
                      <a:lnTo>
                        <a:pt x="21" y="148"/>
                      </a:lnTo>
                      <a:lnTo>
                        <a:pt x="8" y="244"/>
                      </a:lnTo>
                      <a:lnTo>
                        <a:pt x="0" y="359"/>
                      </a:lnTo>
                      <a:lnTo>
                        <a:pt x="2" y="492"/>
                      </a:lnTo>
                      <a:lnTo>
                        <a:pt x="15" y="640"/>
                      </a:lnTo>
                      <a:lnTo>
                        <a:pt x="46" y="800"/>
                      </a:lnTo>
                      <a:lnTo>
                        <a:pt x="161" y="794"/>
                      </a:lnTo>
                      <a:lnTo>
                        <a:pt x="156" y="770"/>
                      </a:lnTo>
                      <a:lnTo>
                        <a:pt x="145" y="706"/>
                      </a:lnTo>
                      <a:lnTo>
                        <a:pt x="131" y="610"/>
                      </a:lnTo>
                      <a:lnTo>
                        <a:pt x="118" y="493"/>
                      </a:lnTo>
                      <a:lnTo>
                        <a:pt x="111" y="364"/>
                      </a:lnTo>
                      <a:lnTo>
                        <a:pt x="115" y="235"/>
                      </a:lnTo>
                      <a:lnTo>
                        <a:pt x="132" y="113"/>
                      </a:lnTo>
                      <a:lnTo>
                        <a:pt x="166" y="9"/>
                      </a:lnTo>
                      <a:lnTo>
                        <a:pt x="166" y="8"/>
                      </a:lnTo>
                      <a:lnTo>
                        <a:pt x="166" y="6"/>
                      </a:lnTo>
                      <a:lnTo>
                        <a:pt x="164" y="4"/>
                      </a:lnTo>
                      <a:lnTo>
                        <a:pt x="157" y="0"/>
                      </a:lnTo>
                      <a:lnTo>
                        <a:pt x="143" y="0"/>
                      </a:lnTo>
                      <a:lnTo>
                        <a:pt x="123" y="1"/>
                      </a:lnTo>
                      <a:lnTo>
                        <a:pt x="93" y="7"/>
                      </a:lnTo>
                      <a:lnTo>
                        <a:pt x="52" y="1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253" name="Freeform 1026"/>
                <p:cNvSpPr>
                  <a:spLocks/>
                </p:cNvSpPr>
                <p:nvPr/>
              </p:nvSpPr>
              <p:spPr bwMode="auto">
                <a:xfrm>
                  <a:off x="4971" y="1538"/>
                  <a:ext cx="32" cy="128"/>
                </a:xfrm>
                <a:custGeom>
                  <a:avLst/>
                  <a:gdLst>
                    <a:gd name="T0" fmla="*/ 0 w 225"/>
                    <a:gd name="T1" fmla="*/ 0 h 893"/>
                    <a:gd name="T2" fmla="*/ 0 w 225"/>
                    <a:gd name="T3" fmla="*/ 0 h 893"/>
                    <a:gd name="T4" fmla="*/ 0 w 225"/>
                    <a:gd name="T5" fmla="*/ 0 h 893"/>
                    <a:gd name="T6" fmla="*/ 0 w 225"/>
                    <a:gd name="T7" fmla="*/ 0 h 893"/>
                    <a:gd name="T8" fmla="*/ 0 w 225"/>
                    <a:gd name="T9" fmla="*/ 0 h 893"/>
                    <a:gd name="T10" fmla="*/ 0 w 225"/>
                    <a:gd name="T11" fmla="*/ 0 h 893"/>
                    <a:gd name="T12" fmla="*/ 0 w 225"/>
                    <a:gd name="T13" fmla="*/ 0 h 893"/>
                    <a:gd name="T14" fmla="*/ 0 w 225"/>
                    <a:gd name="T15" fmla="*/ 0 h 893"/>
                    <a:gd name="T16" fmla="*/ 0 w 225"/>
                    <a:gd name="T17" fmla="*/ 0 h 893"/>
                    <a:gd name="T18" fmla="*/ 0 w 225"/>
                    <a:gd name="T19" fmla="*/ 0 h 893"/>
                    <a:gd name="T20" fmla="*/ 0 w 225"/>
                    <a:gd name="T21" fmla="*/ 0 h 893"/>
                    <a:gd name="T22" fmla="*/ 0 w 225"/>
                    <a:gd name="T23" fmla="*/ 0 h 893"/>
                    <a:gd name="T24" fmla="*/ 0 w 225"/>
                    <a:gd name="T25" fmla="*/ 0 h 893"/>
                    <a:gd name="T26" fmla="*/ 0 w 225"/>
                    <a:gd name="T27" fmla="*/ 0 h 893"/>
                    <a:gd name="T28" fmla="*/ 0 w 225"/>
                    <a:gd name="T29" fmla="*/ 0 h 893"/>
                    <a:gd name="T30" fmla="*/ 0 w 225"/>
                    <a:gd name="T31" fmla="*/ 0 h 893"/>
                    <a:gd name="T32" fmla="*/ 0 w 225"/>
                    <a:gd name="T33" fmla="*/ 0 h 893"/>
                    <a:gd name="T34" fmla="*/ 0 w 225"/>
                    <a:gd name="T35" fmla="*/ 0 h 893"/>
                    <a:gd name="T36" fmla="*/ 0 w 225"/>
                    <a:gd name="T37" fmla="*/ 0 h 893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225"/>
                    <a:gd name="T58" fmla="*/ 0 h 893"/>
                    <a:gd name="T59" fmla="*/ 225 w 225"/>
                    <a:gd name="T60" fmla="*/ 893 h 893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225" h="893">
                      <a:moveTo>
                        <a:pt x="225" y="6"/>
                      </a:moveTo>
                      <a:lnTo>
                        <a:pt x="219" y="12"/>
                      </a:lnTo>
                      <a:lnTo>
                        <a:pt x="204" y="35"/>
                      </a:lnTo>
                      <a:lnTo>
                        <a:pt x="185" y="82"/>
                      </a:lnTo>
                      <a:lnTo>
                        <a:pt x="165" y="158"/>
                      </a:lnTo>
                      <a:lnTo>
                        <a:pt x="149" y="270"/>
                      </a:lnTo>
                      <a:lnTo>
                        <a:pt x="141" y="427"/>
                      </a:lnTo>
                      <a:lnTo>
                        <a:pt x="146" y="631"/>
                      </a:lnTo>
                      <a:lnTo>
                        <a:pt x="168" y="893"/>
                      </a:lnTo>
                      <a:lnTo>
                        <a:pt x="41" y="893"/>
                      </a:lnTo>
                      <a:lnTo>
                        <a:pt x="36" y="867"/>
                      </a:lnTo>
                      <a:lnTo>
                        <a:pt x="26" y="794"/>
                      </a:lnTo>
                      <a:lnTo>
                        <a:pt x="13" y="686"/>
                      </a:lnTo>
                      <a:lnTo>
                        <a:pt x="3" y="554"/>
                      </a:lnTo>
                      <a:lnTo>
                        <a:pt x="0" y="408"/>
                      </a:lnTo>
                      <a:lnTo>
                        <a:pt x="6" y="260"/>
                      </a:lnTo>
                      <a:lnTo>
                        <a:pt x="30" y="121"/>
                      </a:lnTo>
                      <a:lnTo>
                        <a:pt x="73" y="0"/>
                      </a:lnTo>
                      <a:lnTo>
                        <a:pt x="225" y="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254" name="Freeform 1027"/>
                <p:cNvSpPr>
                  <a:spLocks/>
                </p:cNvSpPr>
                <p:nvPr/>
              </p:nvSpPr>
              <p:spPr bwMode="auto">
                <a:xfrm>
                  <a:off x="4849" y="1559"/>
                  <a:ext cx="21" cy="100"/>
                </a:xfrm>
                <a:custGeom>
                  <a:avLst/>
                  <a:gdLst>
                    <a:gd name="T0" fmla="*/ 0 w 145"/>
                    <a:gd name="T1" fmla="*/ 0 h 699"/>
                    <a:gd name="T2" fmla="*/ 0 w 145"/>
                    <a:gd name="T3" fmla="*/ 0 h 699"/>
                    <a:gd name="T4" fmla="*/ 0 w 145"/>
                    <a:gd name="T5" fmla="*/ 0 h 699"/>
                    <a:gd name="T6" fmla="*/ 0 w 145"/>
                    <a:gd name="T7" fmla="*/ 0 h 699"/>
                    <a:gd name="T8" fmla="*/ 0 w 145"/>
                    <a:gd name="T9" fmla="*/ 0 h 699"/>
                    <a:gd name="T10" fmla="*/ 0 w 145"/>
                    <a:gd name="T11" fmla="*/ 0 h 699"/>
                    <a:gd name="T12" fmla="*/ 0 w 145"/>
                    <a:gd name="T13" fmla="*/ 0 h 699"/>
                    <a:gd name="T14" fmla="*/ 0 w 145"/>
                    <a:gd name="T15" fmla="*/ 0 h 699"/>
                    <a:gd name="T16" fmla="*/ 0 w 145"/>
                    <a:gd name="T17" fmla="*/ 0 h 699"/>
                    <a:gd name="T18" fmla="*/ 0 w 145"/>
                    <a:gd name="T19" fmla="*/ 0 h 699"/>
                    <a:gd name="T20" fmla="*/ 0 w 145"/>
                    <a:gd name="T21" fmla="*/ 0 h 699"/>
                    <a:gd name="T22" fmla="*/ 0 w 145"/>
                    <a:gd name="T23" fmla="*/ 0 h 699"/>
                    <a:gd name="T24" fmla="*/ 0 w 145"/>
                    <a:gd name="T25" fmla="*/ 0 h 699"/>
                    <a:gd name="T26" fmla="*/ 0 w 145"/>
                    <a:gd name="T27" fmla="*/ 0 h 699"/>
                    <a:gd name="T28" fmla="*/ 0 w 145"/>
                    <a:gd name="T29" fmla="*/ 0 h 699"/>
                    <a:gd name="T30" fmla="*/ 0 w 145"/>
                    <a:gd name="T31" fmla="*/ 0 h 699"/>
                    <a:gd name="T32" fmla="*/ 0 w 145"/>
                    <a:gd name="T33" fmla="*/ 0 h 699"/>
                    <a:gd name="T34" fmla="*/ 0 w 145"/>
                    <a:gd name="T35" fmla="*/ 0 h 699"/>
                    <a:gd name="T36" fmla="*/ 0 w 145"/>
                    <a:gd name="T37" fmla="*/ 0 h 699"/>
                    <a:gd name="T38" fmla="*/ 0 w 145"/>
                    <a:gd name="T39" fmla="*/ 0 h 699"/>
                    <a:gd name="T40" fmla="*/ 0 w 145"/>
                    <a:gd name="T41" fmla="*/ 0 h 699"/>
                    <a:gd name="T42" fmla="*/ 0 w 145"/>
                    <a:gd name="T43" fmla="*/ 0 h 699"/>
                    <a:gd name="T44" fmla="*/ 0 w 145"/>
                    <a:gd name="T45" fmla="*/ 0 h 699"/>
                    <a:gd name="T46" fmla="*/ 0 w 145"/>
                    <a:gd name="T47" fmla="*/ 0 h 699"/>
                    <a:gd name="T48" fmla="*/ 0 w 145"/>
                    <a:gd name="T49" fmla="*/ 0 h 699"/>
                    <a:gd name="T50" fmla="*/ 0 w 145"/>
                    <a:gd name="T51" fmla="*/ 0 h 699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45"/>
                    <a:gd name="T79" fmla="*/ 0 h 699"/>
                    <a:gd name="T80" fmla="*/ 145 w 145"/>
                    <a:gd name="T81" fmla="*/ 699 h 699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45" h="699">
                      <a:moveTo>
                        <a:pt x="46" y="14"/>
                      </a:moveTo>
                      <a:lnTo>
                        <a:pt x="41" y="28"/>
                      </a:lnTo>
                      <a:lnTo>
                        <a:pt x="32" y="67"/>
                      </a:lnTo>
                      <a:lnTo>
                        <a:pt x="20" y="130"/>
                      </a:lnTo>
                      <a:lnTo>
                        <a:pt x="7" y="213"/>
                      </a:lnTo>
                      <a:lnTo>
                        <a:pt x="0" y="314"/>
                      </a:lnTo>
                      <a:lnTo>
                        <a:pt x="1" y="430"/>
                      </a:lnTo>
                      <a:lnTo>
                        <a:pt x="13" y="559"/>
                      </a:lnTo>
                      <a:lnTo>
                        <a:pt x="40" y="699"/>
                      </a:lnTo>
                      <a:lnTo>
                        <a:pt x="140" y="693"/>
                      </a:lnTo>
                      <a:lnTo>
                        <a:pt x="135" y="672"/>
                      </a:lnTo>
                      <a:lnTo>
                        <a:pt x="126" y="616"/>
                      </a:lnTo>
                      <a:lnTo>
                        <a:pt x="113" y="532"/>
                      </a:lnTo>
                      <a:lnTo>
                        <a:pt x="103" y="430"/>
                      </a:lnTo>
                      <a:lnTo>
                        <a:pt x="97" y="317"/>
                      </a:lnTo>
                      <a:lnTo>
                        <a:pt x="100" y="205"/>
                      </a:lnTo>
                      <a:lnTo>
                        <a:pt x="115" y="98"/>
                      </a:lnTo>
                      <a:lnTo>
                        <a:pt x="145" y="8"/>
                      </a:lnTo>
                      <a:lnTo>
                        <a:pt x="145" y="7"/>
                      </a:lnTo>
                      <a:lnTo>
                        <a:pt x="145" y="5"/>
                      </a:lnTo>
                      <a:lnTo>
                        <a:pt x="143" y="3"/>
                      </a:lnTo>
                      <a:lnTo>
                        <a:pt x="137" y="0"/>
                      </a:lnTo>
                      <a:lnTo>
                        <a:pt x="126" y="0"/>
                      </a:lnTo>
                      <a:lnTo>
                        <a:pt x="108" y="1"/>
                      </a:lnTo>
                      <a:lnTo>
                        <a:pt x="81" y="6"/>
                      </a:lnTo>
                      <a:lnTo>
                        <a:pt x="46" y="14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255" name="Freeform 1028"/>
                <p:cNvSpPr>
                  <a:spLocks/>
                </p:cNvSpPr>
                <p:nvPr/>
              </p:nvSpPr>
              <p:spPr bwMode="auto">
                <a:xfrm>
                  <a:off x="4850" y="1566"/>
                  <a:ext cx="18" cy="85"/>
                </a:xfrm>
                <a:custGeom>
                  <a:avLst/>
                  <a:gdLst>
                    <a:gd name="T0" fmla="*/ 0 w 123"/>
                    <a:gd name="T1" fmla="*/ 0 h 597"/>
                    <a:gd name="T2" fmla="*/ 0 w 123"/>
                    <a:gd name="T3" fmla="*/ 0 h 597"/>
                    <a:gd name="T4" fmla="*/ 0 w 123"/>
                    <a:gd name="T5" fmla="*/ 0 h 597"/>
                    <a:gd name="T6" fmla="*/ 0 w 123"/>
                    <a:gd name="T7" fmla="*/ 0 h 597"/>
                    <a:gd name="T8" fmla="*/ 0 w 123"/>
                    <a:gd name="T9" fmla="*/ 0 h 597"/>
                    <a:gd name="T10" fmla="*/ 0 w 123"/>
                    <a:gd name="T11" fmla="*/ 0 h 597"/>
                    <a:gd name="T12" fmla="*/ 0 w 123"/>
                    <a:gd name="T13" fmla="*/ 0 h 597"/>
                    <a:gd name="T14" fmla="*/ 0 w 123"/>
                    <a:gd name="T15" fmla="*/ 0 h 597"/>
                    <a:gd name="T16" fmla="*/ 0 w 123"/>
                    <a:gd name="T17" fmla="*/ 0 h 597"/>
                    <a:gd name="T18" fmla="*/ 0 w 123"/>
                    <a:gd name="T19" fmla="*/ 0 h 597"/>
                    <a:gd name="T20" fmla="*/ 0 w 123"/>
                    <a:gd name="T21" fmla="*/ 0 h 597"/>
                    <a:gd name="T22" fmla="*/ 0 w 123"/>
                    <a:gd name="T23" fmla="*/ 0 h 597"/>
                    <a:gd name="T24" fmla="*/ 0 w 123"/>
                    <a:gd name="T25" fmla="*/ 0 h 597"/>
                    <a:gd name="T26" fmla="*/ 0 w 123"/>
                    <a:gd name="T27" fmla="*/ 0 h 597"/>
                    <a:gd name="T28" fmla="*/ 0 w 123"/>
                    <a:gd name="T29" fmla="*/ 0 h 597"/>
                    <a:gd name="T30" fmla="*/ 0 w 123"/>
                    <a:gd name="T31" fmla="*/ 0 h 597"/>
                    <a:gd name="T32" fmla="*/ 0 w 123"/>
                    <a:gd name="T33" fmla="*/ 0 h 597"/>
                    <a:gd name="T34" fmla="*/ 0 w 123"/>
                    <a:gd name="T35" fmla="*/ 0 h 597"/>
                    <a:gd name="T36" fmla="*/ 0 w 123"/>
                    <a:gd name="T37" fmla="*/ 0 h 597"/>
                    <a:gd name="T38" fmla="*/ 0 w 123"/>
                    <a:gd name="T39" fmla="*/ 0 h 597"/>
                    <a:gd name="T40" fmla="*/ 0 w 123"/>
                    <a:gd name="T41" fmla="*/ 0 h 597"/>
                    <a:gd name="T42" fmla="*/ 0 w 123"/>
                    <a:gd name="T43" fmla="*/ 0 h 597"/>
                    <a:gd name="T44" fmla="*/ 0 w 123"/>
                    <a:gd name="T45" fmla="*/ 0 h 597"/>
                    <a:gd name="T46" fmla="*/ 0 w 123"/>
                    <a:gd name="T47" fmla="*/ 0 h 597"/>
                    <a:gd name="T48" fmla="*/ 0 w 123"/>
                    <a:gd name="T49" fmla="*/ 0 h 597"/>
                    <a:gd name="T50" fmla="*/ 0 w 123"/>
                    <a:gd name="T51" fmla="*/ 0 h 597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23"/>
                    <a:gd name="T79" fmla="*/ 0 h 597"/>
                    <a:gd name="T80" fmla="*/ 123 w 123"/>
                    <a:gd name="T81" fmla="*/ 597 h 597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23" h="597">
                      <a:moveTo>
                        <a:pt x="39" y="12"/>
                      </a:moveTo>
                      <a:lnTo>
                        <a:pt x="35" y="23"/>
                      </a:lnTo>
                      <a:lnTo>
                        <a:pt x="26" y="57"/>
                      </a:lnTo>
                      <a:lnTo>
                        <a:pt x="16" y="111"/>
                      </a:lnTo>
                      <a:lnTo>
                        <a:pt x="6" y="181"/>
                      </a:lnTo>
                      <a:lnTo>
                        <a:pt x="0" y="267"/>
                      </a:lnTo>
                      <a:lnTo>
                        <a:pt x="1" y="367"/>
                      </a:lnTo>
                      <a:lnTo>
                        <a:pt x="11" y="477"/>
                      </a:lnTo>
                      <a:lnTo>
                        <a:pt x="34" y="597"/>
                      </a:lnTo>
                      <a:lnTo>
                        <a:pt x="119" y="591"/>
                      </a:lnTo>
                      <a:lnTo>
                        <a:pt x="115" y="574"/>
                      </a:lnTo>
                      <a:lnTo>
                        <a:pt x="107" y="526"/>
                      </a:lnTo>
                      <a:lnTo>
                        <a:pt x="97" y="454"/>
                      </a:lnTo>
                      <a:lnTo>
                        <a:pt x="88" y="367"/>
                      </a:lnTo>
                      <a:lnTo>
                        <a:pt x="82" y="272"/>
                      </a:lnTo>
                      <a:lnTo>
                        <a:pt x="84" y="175"/>
                      </a:lnTo>
                      <a:lnTo>
                        <a:pt x="97" y="84"/>
                      </a:lnTo>
                      <a:lnTo>
                        <a:pt x="123" y="7"/>
                      </a:lnTo>
                      <a:lnTo>
                        <a:pt x="123" y="6"/>
                      </a:lnTo>
                      <a:lnTo>
                        <a:pt x="123" y="5"/>
                      </a:lnTo>
                      <a:lnTo>
                        <a:pt x="121" y="3"/>
                      </a:lnTo>
                      <a:lnTo>
                        <a:pt x="117" y="0"/>
                      </a:lnTo>
                      <a:lnTo>
                        <a:pt x="106" y="0"/>
                      </a:lnTo>
                      <a:lnTo>
                        <a:pt x="91" y="2"/>
                      </a:lnTo>
                      <a:lnTo>
                        <a:pt x="70" y="5"/>
                      </a:lnTo>
                      <a:lnTo>
                        <a:pt x="39" y="12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256" name="Freeform 1029"/>
                <p:cNvSpPr>
                  <a:spLocks/>
                </p:cNvSpPr>
                <p:nvPr/>
              </p:nvSpPr>
              <p:spPr bwMode="auto">
                <a:xfrm>
                  <a:off x="4851" y="1572"/>
                  <a:ext cx="15" cy="71"/>
                </a:xfrm>
                <a:custGeom>
                  <a:avLst/>
                  <a:gdLst>
                    <a:gd name="T0" fmla="*/ 0 w 103"/>
                    <a:gd name="T1" fmla="*/ 0 h 492"/>
                    <a:gd name="T2" fmla="*/ 0 w 103"/>
                    <a:gd name="T3" fmla="*/ 0 h 492"/>
                    <a:gd name="T4" fmla="*/ 0 w 103"/>
                    <a:gd name="T5" fmla="*/ 0 h 492"/>
                    <a:gd name="T6" fmla="*/ 0 w 103"/>
                    <a:gd name="T7" fmla="*/ 0 h 492"/>
                    <a:gd name="T8" fmla="*/ 0 w 103"/>
                    <a:gd name="T9" fmla="*/ 0 h 492"/>
                    <a:gd name="T10" fmla="*/ 0 w 103"/>
                    <a:gd name="T11" fmla="*/ 0 h 492"/>
                    <a:gd name="T12" fmla="*/ 0 w 103"/>
                    <a:gd name="T13" fmla="*/ 0 h 492"/>
                    <a:gd name="T14" fmla="*/ 0 w 103"/>
                    <a:gd name="T15" fmla="*/ 0 h 492"/>
                    <a:gd name="T16" fmla="*/ 0 w 103"/>
                    <a:gd name="T17" fmla="*/ 0 h 492"/>
                    <a:gd name="T18" fmla="*/ 0 w 103"/>
                    <a:gd name="T19" fmla="*/ 0 h 492"/>
                    <a:gd name="T20" fmla="*/ 0 w 103"/>
                    <a:gd name="T21" fmla="*/ 0 h 492"/>
                    <a:gd name="T22" fmla="*/ 0 w 103"/>
                    <a:gd name="T23" fmla="*/ 0 h 492"/>
                    <a:gd name="T24" fmla="*/ 0 w 103"/>
                    <a:gd name="T25" fmla="*/ 0 h 492"/>
                    <a:gd name="T26" fmla="*/ 0 w 103"/>
                    <a:gd name="T27" fmla="*/ 0 h 492"/>
                    <a:gd name="T28" fmla="*/ 0 w 103"/>
                    <a:gd name="T29" fmla="*/ 0 h 492"/>
                    <a:gd name="T30" fmla="*/ 0 w 103"/>
                    <a:gd name="T31" fmla="*/ 0 h 492"/>
                    <a:gd name="T32" fmla="*/ 0 w 103"/>
                    <a:gd name="T33" fmla="*/ 0 h 492"/>
                    <a:gd name="T34" fmla="*/ 0 w 103"/>
                    <a:gd name="T35" fmla="*/ 0 h 492"/>
                    <a:gd name="T36" fmla="*/ 0 w 103"/>
                    <a:gd name="T37" fmla="*/ 0 h 492"/>
                    <a:gd name="T38" fmla="*/ 0 w 103"/>
                    <a:gd name="T39" fmla="*/ 0 h 492"/>
                    <a:gd name="T40" fmla="*/ 0 w 103"/>
                    <a:gd name="T41" fmla="*/ 0 h 492"/>
                    <a:gd name="T42" fmla="*/ 0 w 103"/>
                    <a:gd name="T43" fmla="*/ 0 h 492"/>
                    <a:gd name="T44" fmla="*/ 0 w 103"/>
                    <a:gd name="T45" fmla="*/ 0 h 492"/>
                    <a:gd name="T46" fmla="*/ 0 w 103"/>
                    <a:gd name="T47" fmla="*/ 0 h 492"/>
                    <a:gd name="T48" fmla="*/ 0 w 103"/>
                    <a:gd name="T49" fmla="*/ 0 h 492"/>
                    <a:gd name="T50" fmla="*/ 0 w 103"/>
                    <a:gd name="T51" fmla="*/ 0 h 492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03"/>
                    <a:gd name="T79" fmla="*/ 0 h 492"/>
                    <a:gd name="T80" fmla="*/ 103 w 103"/>
                    <a:gd name="T81" fmla="*/ 492 h 492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03" h="492">
                      <a:moveTo>
                        <a:pt x="32" y="9"/>
                      </a:moveTo>
                      <a:lnTo>
                        <a:pt x="28" y="18"/>
                      </a:lnTo>
                      <a:lnTo>
                        <a:pt x="21" y="47"/>
                      </a:lnTo>
                      <a:lnTo>
                        <a:pt x="12" y="90"/>
                      </a:lnTo>
                      <a:lnTo>
                        <a:pt x="4" y="149"/>
                      </a:lnTo>
                      <a:lnTo>
                        <a:pt x="0" y="220"/>
                      </a:lnTo>
                      <a:lnTo>
                        <a:pt x="0" y="303"/>
                      </a:lnTo>
                      <a:lnTo>
                        <a:pt x="9" y="394"/>
                      </a:lnTo>
                      <a:lnTo>
                        <a:pt x="27" y="492"/>
                      </a:lnTo>
                      <a:lnTo>
                        <a:pt x="98" y="489"/>
                      </a:lnTo>
                      <a:lnTo>
                        <a:pt x="95" y="474"/>
                      </a:lnTo>
                      <a:lnTo>
                        <a:pt x="88" y="434"/>
                      </a:lnTo>
                      <a:lnTo>
                        <a:pt x="80" y="375"/>
                      </a:lnTo>
                      <a:lnTo>
                        <a:pt x="72" y="303"/>
                      </a:lnTo>
                      <a:lnTo>
                        <a:pt x="68" y="224"/>
                      </a:lnTo>
                      <a:lnTo>
                        <a:pt x="70" y="144"/>
                      </a:lnTo>
                      <a:lnTo>
                        <a:pt x="81" y="68"/>
                      </a:lnTo>
                      <a:lnTo>
                        <a:pt x="103" y="5"/>
                      </a:lnTo>
                      <a:lnTo>
                        <a:pt x="103" y="4"/>
                      </a:lnTo>
                      <a:lnTo>
                        <a:pt x="103" y="3"/>
                      </a:lnTo>
                      <a:lnTo>
                        <a:pt x="100" y="1"/>
                      </a:lnTo>
                      <a:lnTo>
                        <a:pt x="97" y="0"/>
                      </a:lnTo>
                      <a:lnTo>
                        <a:pt x="89" y="0"/>
                      </a:lnTo>
                      <a:lnTo>
                        <a:pt x="75" y="0"/>
                      </a:lnTo>
                      <a:lnTo>
                        <a:pt x="57" y="3"/>
                      </a:lnTo>
                      <a:lnTo>
                        <a:pt x="32" y="9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257" name="Freeform 1030"/>
                <p:cNvSpPr>
                  <a:spLocks/>
                </p:cNvSpPr>
                <p:nvPr/>
              </p:nvSpPr>
              <p:spPr bwMode="auto">
                <a:xfrm>
                  <a:off x="4852" y="1579"/>
                  <a:ext cx="12" cy="56"/>
                </a:xfrm>
                <a:custGeom>
                  <a:avLst/>
                  <a:gdLst>
                    <a:gd name="T0" fmla="*/ 0 w 82"/>
                    <a:gd name="T1" fmla="*/ 0 h 390"/>
                    <a:gd name="T2" fmla="*/ 0 w 82"/>
                    <a:gd name="T3" fmla="*/ 0 h 390"/>
                    <a:gd name="T4" fmla="*/ 0 w 82"/>
                    <a:gd name="T5" fmla="*/ 0 h 390"/>
                    <a:gd name="T6" fmla="*/ 0 w 82"/>
                    <a:gd name="T7" fmla="*/ 0 h 390"/>
                    <a:gd name="T8" fmla="*/ 0 w 82"/>
                    <a:gd name="T9" fmla="*/ 0 h 390"/>
                    <a:gd name="T10" fmla="*/ 0 w 82"/>
                    <a:gd name="T11" fmla="*/ 0 h 390"/>
                    <a:gd name="T12" fmla="*/ 0 w 82"/>
                    <a:gd name="T13" fmla="*/ 0 h 390"/>
                    <a:gd name="T14" fmla="*/ 0 w 82"/>
                    <a:gd name="T15" fmla="*/ 0 h 390"/>
                    <a:gd name="T16" fmla="*/ 0 w 82"/>
                    <a:gd name="T17" fmla="*/ 0 h 390"/>
                    <a:gd name="T18" fmla="*/ 0 w 82"/>
                    <a:gd name="T19" fmla="*/ 0 h 390"/>
                    <a:gd name="T20" fmla="*/ 0 w 82"/>
                    <a:gd name="T21" fmla="*/ 0 h 390"/>
                    <a:gd name="T22" fmla="*/ 0 w 82"/>
                    <a:gd name="T23" fmla="*/ 0 h 390"/>
                    <a:gd name="T24" fmla="*/ 0 w 82"/>
                    <a:gd name="T25" fmla="*/ 0 h 390"/>
                    <a:gd name="T26" fmla="*/ 0 w 82"/>
                    <a:gd name="T27" fmla="*/ 0 h 390"/>
                    <a:gd name="T28" fmla="*/ 0 w 82"/>
                    <a:gd name="T29" fmla="*/ 0 h 390"/>
                    <a:gd name="T30" fmla="*/ 0 w 82"/>
                    <a:gd name="T31" fmla="*/ 0 h 390"/>
                    <a:gd name="T32" fmla="*/ 0 w 82"/>
                    <a:gd name="T33" fmla="*/ 0 h 390"/>
                    <a:gd name="T34" fmla="*/ 0 w 82"/>
                    <a:gd name="T35" fmla="*/ 0 h 390"/>
                    <a:gd name="T36" fmla="*/ 0 w 82"/>
                    <a:gd name="T37" fmla="*/ 0 h 390"/>
                    <a:gd name="T38" fmla="*/ 0 w 82"/>
                    <a:gd name="T39" fmla="*/ 0 h 390"/>
                    <a:gd name="T40" fmla="*/ 0 w 82"/>
                    <a:gd name="T41" fmla="*/ 0 h 390"/>
                    <a:gd name="T42" fmla="*/ 0 w 82"/>
                    <a:gd name="T43" fmla="*/ 0 h 390"/>
                    <a:gd name="T44" fmla="*/ 0 w 82"/>
                    <a:gd name="T45" fmla="*/ 0 h 390"/>
                    <a:gd name="T46" fmla="*/ 0 w 82"/>
                    <a:gd name="T47" fmla="*/ 0 h 390"/>
                    <a:gd name="T48" fmla="*/ 0 w 82"/>
                    <a:gd name="T49" fmla="*/ 0 h 390"/>
                    <a:gd name="T50" fmla="*/ 0 w 82"/>
                    <a:gd name="T51" fmla="*/ 0 h 390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82"/>
                    <a:gd name="T79" fmla="*/ 0 h 390"/>
                    <a:gd name="T80" fmla="*/ 82 w 82"/>
                    <a:gd name="T81" fmla="*/ 390 h 390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82" h="390">
                      <a:moveTo>
                        <a:pt x="25" y="8"/>
                      </a:moveTo>
                      <a:lnTo>
                        <a:pt x="23" y="16"/>
                      </a:lnTo>
                      <a:lnTo>
                        <a:pt x="17" y="38"/>
                      </a:lnTo>
                      <a:lnTo>
                        <a:pt x="11" y="72"/>
                      </a:lnTo>
                      <a:lnTo>
                        <a:pt x="4" y="118"/>
                      </a:lnTo>
                      <a:lnTo>
                        <a:pt x="0" y="174"/>
                      </a:lnTo>
                      <a:lnTo>
                        <a:pt x="0" y="240"/>
                      </a:lnTo>
                      <a:lnTo>
                        <a:pt x="7" y="312"/>
                      </a:lnTo>
                      <a:lnTo>
                        <a:pt x="22" y="390"/>
                      </a:lnTo>
                      <a:lnTo>
                        <a:pt x="78" y="387"/>
                      </a:lnTo>
                      <a:lnTo>
                        <a:pt x="76" y="375"/>
                      </a:lnTo>
                      <a:lnTo>
                        <a:pt x="70" y="343"/>
                      </a:lnTo>
                      <a:lnTo>
                        <a:pt x="63" y="297"/>
                      </a:lnTo>
                      <a:lnTo>
                        <a:pt x="57" y="240"/>
                      </a:lnTo>
                      <a:lnTo>
                        <a:pt x="54" y="178"/>
                      </a:lnTo>
                      <a:lnTo>
                        <a:pt x="56" y="113"/>
                      </a:lnTo>
                      <a:lnTo>
                        <a:pt x="64" y="55"/>
                      </a:lnTo>
                      <a:lnTo>
                        <a:pt x="82" y="4"/>
                      </a:lnTo>
                      <a:lnTo>
                        <a:pt x="82" y="2"/>
                      </a:lnTo>
                      <a:lnTo>
                        <a:pt x="80" y="1"/>
                      </a:lnTo>
                      <a:lnTo>
                        <a:pt x="77" y="0"/>
                      </a:lnTo>
                      <a:lnTo>
                        <a:pt x="70" y="0"/>
                      </a:lnTo>
                      <a:lnTo>
                        <a:pt x="60" y="1"/>
                      </a:lnTo>
                      <a:lnTo>
                        <a:pt x="46" y="3"/>
                      </a:lnTo>
                      <a:lnTo>
                        <a:pt x="25" y="8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258" name="Freeform 1031"/>
                <p:cNvSpPr>
                  <a:spLocks/>
                </p:cNvSpPr>
                <p:nvPr/>
              </p:nvSpPr>
              <p:spPr bwMode="auto">
                <a:xfrm>
                  <a:off x="4853" y="1586"/>
                  <a:ext cx="8" cy="41"/>
                </a:xfrm>
                <a:custGeom>
                  <a:avLst/>
                  <a:gdLst>
                    <a:gd name="T0" fmla="*/ 0 w 59"/>
                    <a:gd name="T1" fmla="*/ 0 h 288"/>
                    <a:gd name="T2" fmla="*/ 0 w 59"/>
                    <a:gd name="T3" fmla="*/ 0 h 288"/>
                    <a:gd name="T4" fmla="*/ 0 w 59"/>
                    <a:gd name="T5" fmla="*/ 0 h 288"/>
                    <a:gd name="T6" fmla="*/ 0 w 59"/>
                    <a:gd name="T7" fmla="*/ 0 h 288"/>
                    <a:gd name="T8" fmla="*/ 0 w 59"/>
                    <a:gd name="T9" fmla="*/ 0 h 288"/>
                    <a:gd name="T10" fmla="*/ 0 w 59"/>
                    <a:gd name="T11" fmla="*/ 0 h 288"/>
                    <a:gd name="T12" fmla="*/ 0 w 59"/>
                    <a:gd name="T13" fmla="*/ 0 h 288"/>
                    <a:gd name="T14" fmla="*/ 0 w 59"/>
                    <a:gd name="T15" fmla="*/ 0 h 288"/>
                    <a:gd name="T16" fmla="*/ 0 w 59"/>
                    <a:gd name="T17" fmla="*/ 0 h 288"/>
                    <a:gd name="T18" fmla="*/ 0 w 59"/>
                    <a:gd name="T19" fmla="*/ 0 h 288"/>
                    <a:gd name="T20" fmla="*/ 0 w 59"/>
                    <a:gd name="T21" fmla="*/ 0 h 288"/>
                    <a:gd name="T22" fmla="*/ 0 w 59"/>
                    <a:gd name="T23" fmla="*/ 0 h 288"/>
                    <a:gd name="T24" fmla="*/ 0 w 59"/>
                    <a:gd name="T25" fmla="*/ 0 h 288"/>
                    <a:gd name="T26" fmla="*/ 0 w 59"/>
                    <a:gd name="T27" fmla="*/ 0 h 288"/>
                    <a:gd name="T28" fmla="*/ 0 w 59"/>
                    <a:gd name="T29" fmla="*/ 0 h 288"/>
                    <a:gd name="T30" fmla="*/ 0 w 59"/>
                    <a:gd name="T31" fmla="*/ 0 h 288"/>
                    <a:gd name="T32" fmla="*/ 0 w 59"/>
                    <a:gd name="T33" fmla="*/ 0 h 288"/>
                    <a:gd name="T34" fmla="*/ 0 w 59"/>
                    <a:gd name="T35" fmla="*/ 0 h 288"/>
                    <a:gd name="T36" fmla="*/ 0 w 59"/>
                    <a:gd name="T37" fmla="*/ 0 h 288"/>
                    <a:gd name="T38" fmla="*/ 0 w 59"/>
                    <a:gd name="T39" fmla="*/ 0 h 288"/>
                    <a:gd name="T40" fmla="*/ 0 w 59"/>
                    <a:gd name="T41" fmla="*/ 0 h 288"/>
                    <a:gd name="T42" fmla="*/ 0 w 59"/>
                    <a:gd name="T43" fmla="*/ 0 h 288"/>
                    <a:gd name="T44" fmla="*/ 0 w 59"/>
                    <a:gd name="T45" fmla="*/ 0 h 288"/>
                    <a:gd name="T46" fmla="*/ 0 w 59"/>
                    <a:gd name="T47" fmla="*/ 0 h 288"/>
                    <a:gd name="T48" fmla="*/ 0 w 59"/>
                    <a:gd name="T49" fmla="*/ 0 h 288"/>
                    <a:gd name="T50" fmla="*/ 0 w 59"/>
                    <a:gd name="T51" fmla="*/ 0 h 288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59"/>
                    <a:gd name="T79" fmla="*/ 0 h 288"/>
                    <a:gd name="T80" fmla="*/ 59 w 59"/>
                    <a:gd name="T81" fmla="*/ 288 h 288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59" h="288">
                      <a:moveTo>
                        <a:pt x="18" y="6"/>
                      </a:moveTo>
                      <a:lnTo>
                        <a:pt x="17" y="11"/>
                      </a:lnTo>
                      <a:lnTo>
                        <a:pt x="13" y="27"/>
                      </a:lnTo>
                      <a:lnTo>
                        <a:pt x="7" y="53"/>
                      </a:lnTo>
                      <a:lnTo>
                        <a:pt x="2" y="87"/>
                      </a:lnTo>
                      <a:lnTo>
                        <a:pt x="0" y="130"/>
                      </a:lnTo>
                      <a:lnTo>
                        <a:pt x="0" y="177"/>
                      </a:lnTo>
                      <a:lnTo>
                        <a:pt x="5" y="231"/>
                      </a:lnTo>
                      <a:lnTo>
                        <a:pt x="16" y="288"/>
                      </a:lnTo>
                      <a:lnTo>
                        <a:pt x="57" y="286"/>
                      </a:lnTo>
                      <a:lnTo>
                        <a:pt x="56" y="278"/>
                      </a:lnTo>
                      <a:lnTo>
                        <a:pt x="51" y="254"/>
                      </a:lnTo>
                      <a:lnTo>
                        <a:pt x="47" y="219"/>
                      </a:lnTo>
                      <a:lnTo>
                        <a:pt x="42" y="177"/>
                      </a:lnTo>
                      <a:lnTo>
                        <a:pt x="40" y="131"/>
                      </a:lnTo>
                      <a:lnTo>
                        <a:pt x="41" y="84"/>
                      </a:lnTo>
                      <a:lnTo>
                        <a:pt x="47" y="40"/>
                      </a:lnTo>
                      <a:lnTo>
                        <a:pt x="59" y="3"/>
                      </a:lnTo>
                      <a:lnTo>
                        <a:pt x="59" y="2"/>
                      </a:lnTo>
                      <a:lnTo>
                        <a:pt x="58" y="1"/>
                      </a:lnTo>
                      <a:lnTo>
                        <a:pt x="56" y="0"/>
                      </a:lnTo>
                      <a:lnTo>
                        <a:pt x="51" y="0"/>
                      </a:lnTo>
                      <a:lnTo>
                        <a:pt x="45" y="0"/>
                      </a:lnTo>
                      <a:lnTo>
                        <a:pt x="33" y="2"/>
                      </a:lnTo>
                      <a:lnTo>
                        <a:pt x="18" y="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259" name="Freeform 1032"/>
                <p:cNvSpPr>
                  <a:spLocks/>
                </p:cNvSpPr>
                <p:nvPr/>
              </p:nvSpPr>
              <p:spPr bwMode="auto">
                <a:xfrm>
                  <a:off x="4972" y="1546"/>
                  <a:ext cx="28" cy="111"/>
                </a:xfrm>
                <a:custGeom>
                  <a:avLst/>
                  <a:gdLst>
                    <a:gd name="T0" fmla="*/ 0 w 198"/>
                    <a:gd name="T1" fmla="*/ 0 h 779"/>
                    <a:gd name="T2" fmla="*/ 0 w 198"/>
                    <a:gd name="T3" fmla="*/ 0 h 779"/>
                    <a:gd name="T4" fmla="*/ 0 w 198"/>
                    <a:gd name="T5" fmla="*/ 0 h 779"/>
                    <a:gd name="T6" fmla="*/ 0 w 198"/>
                    <a:gd name="T7" fmla="*/ 0 h 779"/>
                    <a:gd name="T8" fmla="*/ 0 w 198"/>
                    <a:gd name="T9" fmla="*/ 0 h 779"/>
                    <a:gd name="T10" fmla="*/ 0 w 198"/>
                    <a:gd name="T11" fmla="*/ 0 h 779"/>
                    <a:gd name="T12" fmla="*/ 0 w 198"/>
                    <a:gd name="T13" fmla="*/ 0 h 779"/>
                    <a:gd name="T14" fmla="*/ 0 w 198"/>
                    <a:gd name="T15" fmla="*/ 0 h 779"/>
                    <a:gd name="T16" fmla="*/ 0 w 198"/>
                    <a:gd name="T17" fmla="*/ 0 h 779"/>
                    <a:gd name="T18" fmla="*/ 0 w 198"/>
                    <a:gd name="T19" fmla="*/ 0 h 779"/>
                    <a:gd name="T20" fmla="*/ 0 w 198"/>
                    <a:gd name="T21" fmla="*/ 0 h 779"/>
                    <a:gd name="T22" fmla="*/ 0 w 198"/>
                    <a:gd name="T23" fmla="*/ 0 h 779"/>
                    <a:gd name="T24" fmla="*/ 0 w 198"/>
                    <a:gd name="T25" fmla="*/ 0 h 779"/>
                    <a:gd name="T26" fmla="*/ 0 w 198"/>
                    <a:gd name="T27" fmla="*/ 0 h 779"/>
                    <a:gd name="T28" fmla="*/ 0 w 198"/>
                    <a:gd name="T29" fmla="*/ 0 h 779"/>
                    <a:gd name="T30" fmla="*/ 0 w 198"/>
                    <a:gd name="T31" fmla="*/ 0 h 779"/>
                    <a:gd name="T32" fmla="*/ 0 w 198"/>
                    <a:gd name="T33" fmla="*/ 0 h 779"/>
                    <a:gd name="T34" fmla="*/ 0 w 198"/>
                    <a:gd name="T35" fmla="*/ 0 h 779"/>
                    <a:gd name="T36" fmla="*/ 0 w 198"/>
                    <a:gd name="T37" fmla="*/ 0 h 779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98"/>
                    <a:gd name="T58" fmla="*/ 0 h 779"/>
                    <a:gd name="T59" fmla="*/ 198 w 198"/>
                    <a:gd name="T60" fmla="*/ 779 h 779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98" h="779">
                      <a:moveTo>
                        <a:pt x="198" y="6"/>
                      </a:moveTo>
                      <a:lnTo>
                        <a:pt x="194" y="12"/>
                      </a:lnTo>
                      <a:lnTo>
                        <a:pt x="180" y="31"/>
                      </a:lnTo>
                      <a:lnTo>
                        <a:pt x="163" y="72"/>
                      </a:lnTo>
                      <a:lnTo>
                        <a:pt x="146" y="138"/>
                      </a:lnTo>
                      <a:lnTo>
                        <a:pt x="132" y="236"/>
                      </a:lnTo>
                      <a:lnTo>
                        <a:pt x="125" y="373"/>
                      </a:lnTo>
                      <a:lnTo>
                        <a:pt x="130" y="551"/>
                      </a:lnTo>
                      <a:lnTo>
                        <a:pt x="148" y="779"/>
                      </a:lnTo>
                      <a:lnTo>
                        <a:pt x="37" y="779"/>
                      </a:lnTo>
                      <a:lnTo>
                        <a:pt x="34" y="756"/>
                      </a:lnTo>
                      <a:lnTo>
                        <a:pt x="23" y="693"/>
                      </a:lnTo>
                      <a:lnTo>
                        <a:pt x="13" y="599"/>
                      </a:lnTo>
                      <a:lnTo>
                        <a:pt x="4" y="483"/>
                      </a:lnTo>
                      <a:lnTo>
                        <a:pt x="0" y="357"/>
                      </a:lnTo>
                      <a:lnTo>
                        <a:pt x="7" y="227"/>
                      </a:lnTo>
                      <a:lnTo>
                        <a:pt x="27" y="105"/>
                      </a:lnTo>
                      <a:lnTo>
                        <a:pt x="65" y="0"/>
                      </a:lnTo>
                      <a:lnTo>
                        <a:pt x="198" y="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260" name="Freeform 1033"/>
                <p:cNvSpPr>
                  <a:spLocks/>
                </p:cNvSpPr>
                <p:nvPr/>
              </p:nvSpPr>
              <p:spPr bwMode="auto">
                <a:xfrm>
                  <a:off x="4973" y="1553"/>
                  <a:ext cx="24" cy="96"/>
                </a:xfrm>
                <a:custGeom>
                  <a:avLst/>
                  <a:gdLst>
                    <a:gd name="T0" fmla="*/ 0 w 169"/>
                    <a:gd name="T1" fmla="*/ 0 h 666"/>
                    <a:gd name="T2" fmla="*/ 0 w 169"/>
                    <a:gd name="T3" fmla="*/ 0 h 666"/>
                    <a:gd name="T4" fmla="*/ 0 w 169"/>
                    <a:gd name="T5" fmla="*/ 0 h 666"/>
                    <a:gd name="T6" fmla="*/ 0 w 169"/>
                    <a:gd name="T7" fmla="*/ 0 h 666"/>
                    <a:gd name="T8" fmla="*/ 0 w 169"/>
                    <a:gd name="T9" fmla="*/ 0 h 666"/>
                    <a:gd name="T10" fmla="*/ 0 w 169"/>
                    <a:gd name="T11" fmla="*/ 0 h 666"/>
                    <a:gd name="T12" fmla="*/ 0 w 169"/>
                    <a:gd name="T13" fmla="*/ 0 h 666"/>
                    <a:gd name="T14" fmla="*/ 0 w 169"/>
                    <a:gd name="T15" fmla="*/ 0 h 666"/>
                    <a:gd name="T16" fmla="*/ 0 w 169"/>
                    <a:gd name="T17" fmla="*/ 0 h 666"/>
                    <a:gd name="T18" fmla="*/ 0 w 169"/>
                    <a:gd name="T19" fmla="*/ 0 h 666"/>
                    <a:gd name="T20" fmla="*/ 0 w 169"/>
                    <a:gd name="T21" fmla="*/ 0 h 666"/>
                    <a:gd name="T22" fmla="*/ 0 w 169"/>
                    <a:gd name="T23" fmla="*/ 0 h 666"/>
                    <a:gd name="T24" fmla="*/ 0 w 169"/>
                    <a:gd name="T25" fmla="*/ 0 h 666"/>
                    <a:gd name="T26" fmla="*/ 0 w 169"/>
                    <a:gd name="T27" fmla="*/ 0 h 666"/>
                    <a:gd name="T28" fmla="*/ 0 w 169"/>
                    <a:gd name="T29" fmla="*/ 0 h 666"/>
                    <a:gd name="T30" fmla="*/ 0 w 169"/>
                    <a:gd name="T31" fmla="*/ 0 h 666"/>
                    <a:gd name="T32" fmla="*/ 0 w 169"/>
                    <a:gd name="T33" fmla="*/ 0 h 666"/>
                    <a:gd name="T34" fmla="*/ 0 w 169"/>
                    <a:gd name="T35" fmla="*/ 0 h 666"/>
                    <a:gd name="T36" fmla="*/ 0 w 169"/>
                    <a:gd name="T37" fmla="*/ 0 h 66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69"/>
                    <a:gd name="T58" fmla="*/ 0 h 666"/>
                    <a:gd name="T59" fmla="*/ 169 w 169"/>
                    <a:gd name="T60" fmla="*/ 666 h 666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69" h="666">
                      <a:moveTo>
                        <a:pt x="169" y="5"/>
                      </a:moveTo>
                      <a:lnTo>
                        <a:pt x="164" y="10"/>
                      </a:lnTo>
                      <a:lnTo>
                        <a:pt x="154" y="27"/>
                      </a:lnTo>
                      <a:lnTo>
                        <a:pt x="139" y="61"/>
                      </a:lnTo>
                      <a:lnTo>
                        <a:pt x="124" y="118"/>
                      </a:lnTo>
                      <a:lnTo>
                        <a:pt x="113" y="201"/>
                      </a:lnTo>
                      <a:lnTo>
                        <a:pt x="107" y="318"/>
                      </a:lnTo>
                      <a:lnTo>
                        <a:pt x="110" y="470"/>
                      </a:lnTo>
                      <a:lnTo>
                        <a:pt x="126" y="666"/>
                      </a:lnTo>
                      <a:lnTo>
                        <a:pt x="31" y="666"/>
                      </a:lnTo>
                      <a:lnTo>
                        <a:pt x="28" y="646"/>
                      </a:lnTo>
                      <a:lnTo>
                        <a:pt x="20" y="592"/>
                      </a:lnTo>
                      <a:lnTo>
                        <a:pt x="11" y="512"/>
                      </a:lnTo>
                      <a:lnTo>
                        <a:pt x="3" y="413"/>
                      </a:lnTo>
                      <a:lnTo>
                        <a:pt x="0" y="305"/>
                      </a:lnTo>
                      <a:lnTo>
                        <a:pt x="6" y="195"/>
                      </a:lnTo>
                      <a:lnTo>
                        <a:pt x="23" y="90"/>
                      </a:lnTo>
                      <a:lnTo>
                        <a:pt x="55" y="0"/>
                      </a:lnTo>
                      <a:lnTo>
                        <a:pt x="169" y="5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261" name="Freeform 1034"/>
                <p:cNvSpPr>
                  <a:spLocks/>
                </p:cNvSpPr>
                <p:nvPr/>
              </p:nvSpPr>
              <p:spPr bwMode="auto">
                <a:xfrm>
                  <a:off x="4974" y="1561"/>
                  <a:ext cx="20" cy="79"/>
                </a:xfrm>
                <a:custGeom>
                  <a:avLst/>
                  <a:gdLst>
                    <a:gd name="T0" fmla="*/ 0 w 140"/>
                    <a:gd name="T1" fmla="*/ 0 h 551"/>
                    <a:gd name="T2" fmla="*/ 0 w 140"/>
                    <a:gd name="T3" fmla="*/ 0 h 551"/>
                    <a:gd name="T4" fmla="*/ 0 w 140"/>
                    <a:gd name="T5" fmla="*/ 0 h 551"/>
                    <a:gd name="T6" fmla="*/ 0 w 140"/>
                    <a:gd name="T7" fmla="*/ 0 h 551"/>
                    <a:gd name="T8" fmla="*/ 0 w 140"/>
                    <a:gd name="T9" fmla="*/ 0 h 551"/>
                    <a:gd name="T10" fmla="*/ 0 w 140"/>
                    <a:gd name="T11" fmla="*/ 0 h 551"/>
                    <a:gd name="T12" fmla="*/ 0 w 140"/>
                    <a:gd name="T13" fmla="*/ 0 h 551"/>
                    <a:gd name="T14" fmla="*/ 0 w 140"/>
                    <a:gd name="T15" fmla="*/ 0 h 551"/>
                    <a:gd name="T16" fmla="*/ 0 w 140"/>
                    <a:gd name="T17" fmla="*/ 0 h 551"/>
                    <a:gd name="T18" fmla="*/ 0 w 140"/>
                    <a:gd name="T19" fmla="*/ 0 h 551"/>
                    <a:gd name="T20" fmla="*/ 0 w 140"/>
                    <a:gd name="T21" fmla="*/ 0 h 551"/>
                    <a:gd name="T22" fmla="*/ 0 w 140"/>
                    <a:gd name="T23" fmla="*/ 0 h 551"/>
                    <a:gd name="T24" fmla="*/ 0 w 140"/>
                    <a:gd name="T25" fmla="*/ 0 h 551"/>
                    <a:gd name="T26" fmla="*/ 0 w 140"/>
                    <a:gd name="T27" fmla="*/ 0 h 551"/>
                    <a:gd name="T28" fmla="*/ 0 w 140"/>
                    <a:gd name="T29" fmla="*/ 0 h 551"/>
                    <a:gd name="T30" fmla="*/ 0 w 140"/>
                    <a:gd name="T31" fmla="*/ 0 h 551"/>
                    <a:gd name="T32" fmla="*/ 0 w 140"/>
                    <a:gd name="T33" fmla="*/ 0 h 551"/>
                    <a:gd name="T34" fmla="*/ 0 w 140"/>
                    <a:gd name="T35" fmla="*/ 0 h 551"/>
                    <a:gd name="T36" fmla="*/ 0 w 140"/>
                    <a:gd name="T37" fmla="*/ 0 h 551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40"/>
                    <a:gd name="T58" fmla="*/ 0 h 551"/>
                    <a:gd name="T59" fmla="*/ 140 w 140"/>
                    <a:gd name="T60" fmla="*/ 551 h 551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40" h="551">
                      <a:moveTo>
                        <a:pt x="140" y="5"/>
                      </a:moveTo>
                      <a:lnTo>
                        <a:pt x="136" y="8"/>
                      </a:lnTo>
                      <a:lnTo>
                        <a:pt x="127" y="23"/>
                      </a:lnTo>
                      <a:lnTo>
                        <a:pt x="116" y="51"/>
                      </a:lnTo>
                      <a:lnTo>
                        <a:pt x="103" y="98"/>
                      </a:lnTo>
                      <a:lnTo>
                        <a:pt x="94" y="167"/>
                      </a:lnTo>
                      <a:lnTo>
                        <a:pt x="90" y="264"/>
                      </a:lnTo>
                      <a:lnTo>
                        <a:pt x="92" y="390"/>
                      </a:lnTo>
                      <a:lnTo>
                        <a:pt x="106" y="551"/>
                      </a:lnTo>
                      <a:lnTo>
                        <a:pt x="27" y="551"/>
                      </a:lnTo>
                      <a:lnTo>
                        <a:pt x="24" y="535"/>
                      </a:lnTo>
                      <a:lnTo>
                        <a:pt x="17" y="490"/>
                      </a:lnTo>
                      <a:lnTo>
                        <a:pt x="9" y="423"/>
                      </a:lnTo>
                      <a:lnTo>
                        <a:pt x="3" y="342"/>
                      </a:lnTo>
                      <a:lnTo>
                        <a:pt x="0" y="252"/>
                      </a:lnTo>
                      <a:lnTo>
                        <a:pt x="5" y="161"/>
                      </a:lnTo>
                      <a:lnTo>
                        <a:pt x="20" y="75"/>
                      </a:lnTo>
                      <a:lnTo>
                        <a:pt x="46" y="0"/>
                      </a:lnTo>
                      <a:lnTo>
                        <a:pt x="140" y="5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262" name="Freeform 1035"/>
                <p:cNvSpPr>
                  <a:spLocks/>
                </p:cNvSpPr>
                <p:nvPr/>
              </p:nvSpPr>
              <p:spPr bwMode="auto">
                <a:xfrm>
                  <a:off x="4975" y="1569"/>
                  <a:ext cx="16" cy="62"/>
                </a:xfrm>
                <a:custGeom>
                  <a:avLst/>
                  <a:gdLst>
                    <a:gd name="T0" fmla="*/ 0 w 111"/>
                    <a:gd name="T1" fmla="*/ 0 h 437"/>
                    <a:gd name="T2" fmla="*/ 0 w 111"/>
                    <a:gd name="T3" fmla="*/ 0 h 437"/>
                    <a:gd name="T4" fmla="*/ 0 w 111"/>
                    <a:gd name="T5" fmla="*/ 0 h 437"/>
                    <a:gd name="T6" fmla="*/ 0 w 111"/>
                    <a:gd name="T7" fmla="*/ 0 h 437"/>
                    <a:gd name="T8" fmla="*/ 0 w 111"/>
                    <a:gd name="T9" fmla="*/ 0 h 437"/>
                    <a:gd name="T10" fmla="*/ 0 w 111"/>
                    <a:gd name="T11" fmla="*/ 0 h 437"/>
                    <a:gd name="T12" fmla="*/ 0 w 111"/>
                    <a:gd name="T13" fmla="*/ 0 h 437"/>
                    <a:gd name="T14" fmla="*/ 0 w 111"/>
                    <a:gd name="T15" fmla="*/ 0 h 437"/>
                    <a:gd name="T16" fmla="*/ 0 w 111"/>
                    <a:gd name="T17" fmla="*/ 0 h 437"/>
                    <a:gd name="T18" fmla="*/ 0 w 111"/>
                    <a:gd name="T19" fmla="*/ 0 h 437"/>
                    <a:gd name="T20" fmla="*/ 0 w 111"/>
                    <a:gd name="T21" fmla="*/ 0 h 437"/>
                    <a:gd name="T22" fmla="*/ 0 w 111"/>
                    <a:gd name="T23" fmla="*/ 0 h 437"/>
                    <a:gd name="T24" fmla="*/ 0 w 111"/>
                    <a:gd name="T25" fmla="*/ 0 h 437"/>
                    <a:gd name="T26" fmla="*/ 0 w 111"/>
                    <a:gd name="T27" fmla="*/ 0 h 437"/>
                    <a:gd name="T28" fmla="*/ 0 w 111"/>
                    <a:gd name="T29" fmla="*/ 0 h 437"/>
                    <a:gd name="T30" fmla="*/ 0 w 111"/>
                    <a:gd name="T31" fmla="*/ 0 h 437"/>
                    <a:gd name="T32" fmla="*/ 0 w 111"/>
                    <a:gd name="T33" fmla="*/ 0 h 437"/>
                    <a:gd name="T34" fmla="*/ 0 w 111"/>
                    <a:gd name="T35" fmla="*/ 0 h 437"/>
                    <a:gd name="T36" fmla="*/ 0 w 111"/>
                    <a:gd name="T37" fmla="*/ 0 h 437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11"/>
                    <a:gd name="T58" fmla="*/ 0 h 437"/>
                    <a:gd name="T59" fmla="*/ 111 w 111"/>
                    <a:gd name="T60" fmla="*/ 437 h 437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11" h="437">
                      <a:moveTo>
                        <a:pt x="111" y="4"/>
                      </a:moveTo>
                      <a:lnTo>
                        <a:pt x="108" y="7"/>
                      </a:lnTo>
                      <a:lnTo>
                        <a:pt x="101" y="18"/>
                      </a:lnTo>
                      <a:lnTo>
                        <a:pt x="92" y="41"/>
                      </a:lnTo>
                      <a:lnTo>
                        <a:pt x="82" y="77"/>
                      </a:lnTo>
                      <a:lnTo>
                        <a:pt x="75" y="133"/>
                      </a:lnTo>
                      <a:lnTo>
                        <a:pt x="70" y="208"/>
                      </a:lnTo>
                      <a:lnTo>
                        <a:pt x="72" y="309"/>
                      </a:lnTo>
                      <a:lnTo>
                        <a:pt x="83" y="437"/>
                      </a:lnTo>
                      <a:lnTo>
                        <a:pt x="21" y="437"/>
                      </a:lnTo>
                      <a:lnTo>
                        <a:pt x="19" y="424"/>
                      </a:lnTo>
                      <a:lnTo>
                        <a:pt x="13" y="389"/>
                      </a:lnTo>
                      <a:lnTo>
                        <a:pt x="7" y="336"/>
                      </a:lnTo>
                      <a:lnTo>
                        <a:pt x="3" y="272"/>
                      </a:lnTo>
                      <a:lnTo>
                        <a:pt x="0" y="200"/>
                      </a:lnTo>
                      <a:lnTo>
                        <a:pt x="5" y="128"/>
                      </a:lnTo>
                      <a:lnTo>
                        <a:pt x="16" y="59"/>
                      </a:lnTo>
                      <a:lnTo>
                        <a:pt x="37" y="0"/>
                      </a:lnTo>
                      <a:lnTo>
                        <a:pt x="111" y="4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263" name="Freeform 1036"/>
                <p:cNvSpPr>
                  <a:spLocks/>
                </p:cNvSpPr>
                <p:nvPr/>
              </p:nvSpPr>
              <p:spPr bwMode="auto">
                <a:xfrm>
                  <a:off x="4976" y="1577"/>
                  <a:ext cx="12" cy="46"/>
                </a:xfrm>
                <a:custGeom>
                  <a:avLst/>
                  <a:gdLst>
                    <a:gd name="T0" fmla="*/ 0 w 82"/>
                    <a:gd name="T1" fmla="*/ 0 h 322"/>
                    <a:gd name="T2" fmla="*/ 0 w 82"/>
                    <a:gd name="T3" fmla="*/ 0 h 322"/>
                    <a:gd name="T4" fmla="*/ 0 w 82"/>
                    <a:gd name="T5" fmla="*/ 0 h 322"/>
                    <a:gd name="T6" fmla="*/ 0 w 82"/>
                    <a:gd name="T7" fmla="*/ 0 h 322"/>
                    <a:gd name="T8" fmla="*/ 0 w 82"/>
                    <a:gd name="T9" fmla="*/ 0 h 322"/>
                    <a:gd name="T10" fmla="*/ 0 w 82"/>
                    <a:gd name="T11" fmla="*/ 0 h 322"/>
                    <a:gd name="T12" fmla="*/ 0 w 82"/>
                    <a:gd name="T13" fmla="*/ 0 h 322"/>
                    <a:gd name="T14" fmla="*/ 0 w 82"/>
                    <a:gd name="T15" fmla="*/ 0 h 322"/>
                    <a:gd name="T16" fmla="*/ 0 w 82"/>
                    <a:gd name="T17" fmla="*/ 0 h 322"/>
                    <a:gd name="T18" fmla="*/ 0 w 82"/>
                    <a:gd name="T19" fmla="*/ 0 h 322"/>
                    <a:gd name="T20" fmla="*/ 0 w 82"/>
                    <a:gd name="T21" fmla="*/ 0 h 322"/>
                    <a:gd name="T22" fmla="*/ 0 w 82"/>
                    <a:gd name="T23" fmla="*/ 0 h 322"/>
                    <a:gd name="T24" fmla="*/ 0 w 82"/>
                    <a:gd name="T25" fmla="*/ 0 h 322"/>
                    <a:gd name="T26" fmla="*/ 0 w 82"/>
                    <a:gd name="T27" fmla="*/ 0 h 322"/>
                    <a:gd name="T28" fmla="*/ 0 w 82"/>
                    <a:gd name="T29" fmla="*/ 0 h 322"/>
                    <a:gd name="T30" fmla="*/ 0 w 82"/>
                    <a:gd name="T31" fmla="*/ 0 h 322"/>
                    <a:gd name="T32" fmla="*/ 0 w 82"/>
                    <a:gd name="T33" fmla="*/ 0 h 322"/>
                    <a:gd name="T34" fmla="*/ 0 w 82"/>
                    <a:gd name="T35" fmla="*/ 0 h 322"/>
                    <a:gd name="T36" fmla="*/ 0 w 82"/>
                    <a:gd name="T37" fmla="*/ 0 h 322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82"/>
                    <a:gd name="T58" fmla="*/ 0 h 322"/>
                    <a:gd name="T59" fmla="*/ 82 w 82"/>
                    <a:gd name="T60" fmla="*/ 322 h 322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82" h="322">
                      <a:moveTo>
                        <a:pt x="82" y="3"/>
                      </a:moveTo>
                      <a:lnTo>
                        <a:pt x="79" y="5"/>
                      </a:lnTo>
                      <a:lnTo>
                        <a:pt x="75" y="13"/>
                      </a:lnTo>
                      <a:lnTo>
                        <a:pt x="67" y="30"/>
                      </a:lnTo>
                      <a:lnTo>
                        <a:pt x="60" y="57"/>
                      </a:lnTo>
                      <a:lnTo>
                        <a:pt x="54" y="98"/>
                      </a:lnTo>
                      <a:lnTo>
                        <a:pt x="52" y="154"/>
                      </a:lnTo>
                      <a:lnTo>
                        <a:pt x="53" y="228"/>
                      </a:lnTo>
                      <a:lnTo>
                        <a:pt x="61" y="322"/>
                      </a:lnTo>
                      <a:lnTo>
                        <a:pt x="15" y="322"/>
                      </a:lnTo>
                      <a:lnTo>
                        <a:pt x="14" y="313"/>
                      </a:lnTo>
                      <a:lnTo>
                        <a:pt x="9" y="287"/>
                      </a:lnTo>
                      <a:lnTo>
                        <a:pt x="5" y="247"/>
                      </a:lnTo>
                      <a:lnTo>
                        <a:pt x="1" y="200"/>
                      </a:lnTo>
                      <a:lnTo>
                        <a:pt x="0" y="147"/>
                      </a:lnTo>
                      <a:lnTo>
                        <a:pt x="3" y="95"/>
                      </a:lnTo>
                      <a:lnTo>
                        <a:pt x="11" y="44"/>
                      </a:lnTo>
                      <a:lnTo>
                        <a:pt x="27" y="0"/>
                      </a:lnTo>
                      <a:lnTo>
                        <a:pt x="82" y="3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264" name="Rectangle 1037"/>
                <p:cNvSpPr>
                  <a:spLocks noChangeArrowheads="1"/>
                </p:cNvSpPr>
                <p:nvPr/>
              </p:nvSpPr>
              <p:spPr bwMode="auto">
                <a:xfrm>
                  <a:off x="4824" y="1565"/>
                  <a:ext cx="4" cy="146"/>
                </a:xfrm>
                <a:prstGeom prst="rect">
                  <a:avLst/>
                </a:prstGeom>
                <a:solidFill>
                  <a:srgbClr val="DDDD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charset="0"/>
                    <a:buChar char="r"/>
                    <a:defRPr sz="28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75000"/>
                    <a:buFont typeface="ZapfDingbats" charset="0"/>
                    <a:buChar char="m"/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58265" name="Freeform 1038"/>
                <p:cNvSpPr>
                  <a:spLocks/>
                </p:cNvSpPr>
                <p:nvPr/>
              </p:nvSpPr>
              <p:spPr bwMode="auto">
                <a:xfrm>
                  <a:off x="4876" y="1563"/>
                  <a:ext cx="57" cy="67"/>
                </a:xfrm>
                <a:custGeom>
                  <a:avLst/>
                  <a:gdLst>
                    <a:gd name="T0" fmla="*/ 0 w 398"/>
                    <a:gd name="T1" fmla="*/ 0 h 469"/>
                    <a:gd name="T2" fmla="*/ 0 w 398"/>
                    <a:gd name="T3" fmla="*/ 0 h 469"/>
                    <a:gd name="T4" fmla="*/ 0 w 398"/>
                    <a:gd name="T5" fmla="*/ 0 h 469"/>
                    <a:gd name="T6" fmla="*/ 0 w 398"/>
                    <a:gd name="T7" fmla="*/ 0 h 469"/>
                    <a:gd name="T8" fmla="*/ 0 w 398"/>
                    <a:gd name="T9" fmla="*/ 0 h 469"/>
                    <a:gd name="T10" fmla="*/ 0 w 398"/>
                    <a:gd name="T11" fmla="*/ 0 h 469"/>
                    <a:gd name="T12" fmla="*/ 0 w 398"/>
                    <a:gd name="T13" fmla="*/ 0 h 469"/>
                    <a:gd name="T14" fmla="*/ 0 w 398"/>
                    <a:gd name="T15" fmla="*/ 0 h 469"/>
                    <a:gd name="T16" fmla="*/ 0 w 398"/>
                    <a:gd name="T17" fmla="*/ 0 h 469"/>
                    <a:gd name="T18" fmla="*/ 0 w 398"/>
                    <a:gd name="T19" fmla="*/ 0 h 469"/>
                    <a:gd name="T20" fmla="*/ 0 w 398"/>
                    <a:gd name="T21" fmla="*/ 0 h 469"/>
                    <a:gd name="T22" fmla="*/ 0 w 398"/>
                    <a:gd name="T23" fmla="*/ 0 h 469"/>
                    <a:gd name="T24" fmla="*/ 0 w 398"/>
                    <a:gd name="T25" fmla="*/ 0 h 469"/>
                    <a:gd name="T26" fmla="*/ 0 w 398"/>
                    <a:gd name="T27" fmla="*/ 0 h 469"/>
                    <a:gd name="T28" fmla="*/ 0 w 398"/>
                    <a:gd name="T29" fmla="*/ 0 h 469"/>
                    <a:gd name="T30" fmla="*/ 0 w 398"/>
                    <a:gd name="T31" fmla="*/ 0 h 469"/>
                    <a:gd name="T32" fmla="*/ 0 w 398"/>
                    <a:gd name="T33" fmla="*/ 0 h 469"/>
                    <a:gd name="T34" fmla="*/ 0 w 398"/>
                    <a:gd name="T35" fmla="*/ 0 h 469"/>
                    <a:gd name="T36" fmla="*/ 0 w 398"/>
                    <a:gd name="T37" fmla="*/ 0 h 469"/>
                    <a:gd name="T38" fmla="*/ 0 w 398"/>
                    <a:gd name="T39" fmla="*/ 0 h 469"/>
                    <a:gd name="T40" fmla="*/ 0 w 398"/>
                    <a:gd name="T41" fmla="*/ 0 h 469"/>
                    <a:gd name="T42" fmla="*/ 0 w 398"/>
                    <a:gd name="T43" fmla="*/ 0 h 469"/>
                    <a:gd name="T44" fmla="*/ 0 w 398"/>
                    <a:gd name="T45" fmla="*/ 0 h 469"/>
                    <a:gd name="T46" fmla="*/ 0 w 398"/>
                    <a:gd name="T47" fmla="*/ 0 h 469"/>
                    <a:gd name="T48" fmla="*/ 0 w 398"/>
                    <a:gd name="T49" fmla="*/ 0 h 469"/>
                    <a:gd name="T50" fmla="*/ 0 w 398"/>
                    <a:gd name="T51" fmla="*/ 0 h 469"/>
                    <a:gd name="T52" fmla="*/ 0 w 398"/>
                    <a:gd name="T53" fmla="*/ 0 h 469"/>
                    <a:gd name="T54" fmla="*/ 0 w 398"/>
                    <a:gd name="T55" fmla="*/ 0 h 469"/>
                    <a:gd name="T56" fmla="*/ 0 w 398"/>
                    <a:gd name="T57" fmla="*/ 0 h 469"/>
                    <a:gd name="T58" fmla="*/ 0 w 398"/>
                    <a:gd name="T59" fmla="*/ 0 h 469"/>
                    <a:gd name="T60" fmla="*/ 0 w 398"/>
                    <a:gd name="T61" fmla="*/ 0 h 469"/>
                    <a:gd name="T62" fmla="*/ 0 w 398"/>
                    <a:gd name="T63" fmla="*/ 0 h 469"/>
                    <a:gd name="T64" fmla="*/ 0 w 398"/>
                    <a:gd name="T65" fmla="*/ 0 h 469"/>
                    <a:gd name="T66" fmla="*/ 0 w 398"/>
                    <a:gd name="T67" fmla="*/ 0 h 469"/>
                    <a:gd name="T68" fmla="*/ 0 w 398"/>
                    <a:gd name="T69" fmla="*/ 0 h 469"/>
                    <a:gd name="T70" fmla="*/ 0 w 398"/>
                    <a:gd name="T71" fmla="*/ 0 h 469"/>
                    <a:gd name="T72" fmla="*/ 0 w 398"/>
                    <a:gd name="T73" fmla="*/ 0 h 469"/>
                    <a:gd name="T74" fmla="*/ 0 w 398"/>
                    <a:gd name="T75" fmla="*/ 0 h 469"/>
                    <a:gd name="T76" fmla="*/ 0 w 398"/>
                    <a:gd name="T77" fmla="*/ 0 h 469"/>
                    <a:gd name="T78" fmla="*/ 0 w 398"/>
                    <a:gd name="T79" fmla="*/ 0 h 469"/>
                    <a:gd name="T80" fmla="*/ 0 w 398"/>
                    <a:gd name="T81" fmla="*/ 0 h 469"/>
                    <a:gd name="T82" fmla="*/ 0 w 398"/>
                    <a:gd name="T83" fmla="*/ 0 h 469"/>
                    <a:gd name="T84" fmla="*/ 0 w 398"/>
                    <a:gd name="T85" fmla="*/ 0 h 469"/>
                    <a:gd name="T86" fmla="*/ 0 w 398"/>
                    <a:gd name="T87" fmla="*/ 0 h 469"/>
                    <a:gd name="T88" fmla="*/ 0 w 398"/>
                    <a:gd name="T89" fmla="*/ 0 h 469"/>
                    <a:gd name="T90" fmla="*/ 0 w 398"/>
                    <a:gd name="T91" fmla="*/ 0 h 469"/>
                    <a:gd name="T92" fmla="*/ 0 w 398"/>
                    <a:gd name="T93" fmla="*/ 0 h 469"/>
                    <a:gd name="T94" fmla="*/ 0 w 398"/>
                    <a:gd name="T95" fmla="*/ 0 h 469"/>
                    <a:gd name="T96" fmla="*/ 0 w 398"/>
                    <a:gd name="T97" fmla="*/ 0 h 469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w 398"/>
                    <a:gd name="T148" fmla="*/ 0 h 469"/>
                    <a:gd name="T149" fmla="*/ 398 w 398"/>
                    <a:gd name="T150" fmla="*/ 469 h 469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T147" t="T148" r="T149" b="T150"/>
                  <a:pathLst>
                    <a:path w="398" h="469">
                      <a:moveTo>
                        <a:pt x="37" y="44"/>
                      </a:moveTo>
                      <a:lnTo>
                        <a:pt x="33" y="53"/>
                      </a:lnTo>
                      <a:lnTo>
                        <a:pt x="27" y="79"/>
                      </a:lnTo>
                      <a:lnTo>
                        <a:pt x="17" y="120"/>
                      </a:lnTo>
                      <a:lnTo>
                        <a:pt x="8" y="174"/>
                      </a:lnTo>
                      <a:lnTo>
                        <a:pt x="1" y="238"/>
                      </a:lnTo>
                      <a:lnTo>
                        <a:pt x="0" y="309"/>
                      </a:lnTo>
                      <a:lnTo>
                        <a:pt x="7" y="387"/>
                      </a:lnTo>
                      <a:lnTo>
                        <a:pt x="24" y="469"/>
                      </a:lnTo>
                      <a:lnTo>
                        <a:pt x="24" y="466"/>
                      </a:lnTo>
                      <a:lnTo>
                        <a:pt x="24" y="455"/>
                      </a:lnTo>
                      <a:lnTo>
                        <a:pt x="24" y="438"/>
                      </a:lnTo>
                      <a:lnTo>
                        <a:pt x="24" y="417"/>
                      </a:lnTo>
                      <a:lnTo>
                        <a:pt x="27" y="391"/>
                      </a:lnTo>
                      <a:lnTo>
                        <a:pt x="30" y="363"/>
                      </a:lnTo>
                      <a:lnTo>
                        <a:pt x="35" y="332"/>
                      </a:lnTo>
                      <a:lnTo>
                        <a:pt x="41" y="300"/>
                      </a:lnTo>
                      <a:lnTo>
                        <a:pt x="52" y="268"/>
                      </a:lnTo>
                      <a:lnTo>
                        <a:pt x="64" y="237"/>
                      </a:lnTo>
                      <a:lnTo>
                        <a:pt x="79" y="207"/>
                      </a:lnTo>
                      <a:lnTo>
                        <a:pt x="99" y="179"/>
                      </a:lnTo>
                      <a:lnTo>
                        <a:pt x="123" y="155"/>
                      </a:lnTo>
                      <a:lnTo>
                        <a:pt x="150" y="136"/>
                      </a:lnTo>
                      <a:lnTo>
                        <a:pt x="183" y="122"/>
                      </a:lnTo>
                      <a:lnTo>
                        <a:pt x="221" y="114"/>
                      </a:lnTo>
                      <a:lnTo>
                        <a:pt x="223" y="112"/>
                      </a:lnTo>
                      <a:lnTo>
                        <a:pt x="230" y="107"/>
                      </a:lnTo>
                      <a:lnTo>
                        <a:pt x="242" y="99"/>
                      </a:lnTo>
                      <a:lnTo>
                        <a:pt x="260" y="88"/>
                      </a:lnTo>
                      <a:lnTo>
                        <a:pt x="284" y="74"/>
                      </a:lnTo>
                      <a:lnTo>
                        <a:pt x="315" y="58"/>
                      </a:lnTo>
                      <a:lnTo>
                        <a:pt x="352" y="39"/>
                      </a:lnTo>
                      <a:lnTo>
                        <a:pt x="398" y="19"/>
                      </a:lnTo>
                      <a:lnTo>
                        <a:pt x="396" y="17"/>
                      </a:lnTo>
                      <a:lnTo>
                        <a:pt x="389" y="16"/>
                      </a:lnTo>
                      <a:lnTo>
                        <a:pt x="379" y="14"/>
                      </a:lnTo>
                      <a:lnTo>
                        <a:pt x="364" y="12"/>
                      </a:lnTo>
                      <a:lnTo>
                        <a:pt x="347" y="8"/>
                      </a:lnTo>
                      <a:lnTo>
                        <a:pt x="326" y="6"/>
                      </a:lnTo>
                      <a:lnTo>
                        <a:pt x="302" y="4"/>
                      </a:lnTo>
                      <a:lnTo>
                        <a:pt x="277" y="1"/>
                      </a:lnTo>
                      <a:lnTo>
                        <a:pt x="250" y="0"/>
                      </a:lnTo>
                      <a:lnTo>
                        <a:pt x="221" y="1"/>
                      </a:lnTo>
                      <a:lnTo>
                        <a:pt x="191" y="3"/>
                      </a:lnTo>
                      <a:lnTo>
                        <a:pt x="160" y="6"/>
                      </a:lnTo>
                      <a:lnTo>
                        <a:pt x="129" y="12"/>
                      </a:lnTo>
                      <a:lnTo>
                        <a:pt x="97" y="20"/>
                      </a:lnTo>
                      <a:lnTo>
                        <a:pt x="67" y="30"/>
                      </a:lnTo>
                      <a:lnTo>
                        <a:pt x="37" y="44"/>
                      </a:lnTo>
                      <a:close/>
                    </a:path>
                  </a:pathLst>
                </a:custGeom>
                <a:solidFill>
                  <a:srgbClr val="9999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266" name="Freeform 1039"/>
                <p:cNvSpPr>
                  <a:spLocks/>
                </p:cNvSpPr>
                <p:nvPr/>
              </p:nvSpPr>
              <p:spPr bwMode="auto">
                <a:xfrm>
                  <a:off x="4797" y="1613"/>
                  <a:ext cx="46" cy="13"/>
                </a:xfrm>
                <a:custGeom>
                  <a:avLst/>
                  <a:gdLst>
                    <a:gd name="T0" fmla="*/ 0 w 325"/>
                    <a:gd name="T1" fmla="*/ 0 h 89"/>
                    <a:gd name="T2" fmla="*/ 0 w 325"/>
                    <a:gd name="T3" fmla="*/ 0 h 89"/>
                    <a:gd name="T4" fmla="*/ 0 w 325"/>
                    <a:gd name="T5" fmla="*/ 0 h 89"/>
                    <a:gd name="T6" fmla="*/ 0 w 325"/>
                    <a:gd name="T7" fmla="*/ 0 h 89"/>
                    <a:gd name="T8" fmla="*/ 0 w 325"/>
                    <a:gd name="T9" fmla="*/ 0 h 89"/>
                    <a:gd name="T10" fmla="*/ 0 w 325"/>
                    <a:gd name="T11" fmla="*/ 0 h 89"/>
                    <a:gd name="T12" fmla="*/ 0 w 325"/>
                    <a:gd name="T13" fmla="*/ 0 h 89"/>
                    <a:gd name="T14" fmla="*/ 0 w 325"/>
                    <a:gd name="T15" fmla="*/ 0 h 89"/>
                    <a:gd name="T16" fmla="*/ 0 w 325"/>
                    <a:gd name="T17" fmla="*/ 0 h 89"/>
                    <a:gd name="T18" fmla="*/ 0 w 325"/>
                    <a:gd name="T19" fmla="*/ 0 h 89"/>
                    <a:gd name="T20" fmla="*/ 0 w 325"/>
                    <a:gd name="T21" fmla="*/ 0 h 89"/>
                    <a:gd name="T22" fmla="*/ 0 w 325"/>
                    <a:gd name="T23" fmla="*/ 0 h 89"/>
                    <a:gd name="T24" fmla="*/ 0 w 325"/>
                    <a:gd name="T25" fmla="*/ 0 h 89"/>
                    <a:gd name="T26" fmla="*/ 0 w 325"/>
                    <a:gd name="T27" fmla="*/ 0 h 89"/>
                    <a:gd name="T28" fmla="*/ 0 w 325"/>
                    <a:gd name="T29" fmla="*/ 0 h 89"/>
                    <a:gd name="T30" fmla="*/ 0 w 325"/>
                    <a:gd name="T31" fmla="*/ 0 h 89"/>
                    <a:gd name="T32" fmla="*/ 0 w 325"/>
                    <a:gd name="T33" fmla="*/ 0 h 89"/>
                    <a:gd name="T34" fmla="*/ 0 w 325"/>
                    <a:gd name="T35" fmla="*/ 0 h 89"/>
                    <a:gd name="T36" fmla="*/ 0 w 325"/>
                    <a:gd name="T37" fmla="*/ 0 h 89"/>
                    <a:gd name="T38" fmla="*/ 0 w 325"/>
                    <a:gd name="T39" fmla="*/ 0 h 89"/>
                    <a:gd name="T40" fmla="*/ 0 w 325"/>
                    <a:gd name="T41" fmla="*/ 0 h 89"/>
                    <a:gd name="T42" fmla="*/ 0 w 325"/>
                    <a:gd name="T43" fmla="*/ 0 h 89"/>
                    <a:gd name="T44" fmla="*/ 0 w 325"/>
                    <a:gd name="T45" fmla="*/ 0 h 89"/>
                    <a:gd name="T46" fmla="*/ 0 w 325"/>
                    <a:gd name="T47" fmla="*/ 0 h 89"/>
                    <a:gd name="T48" fmla="*/ 0 w 325"/>
                    <a:gd name="T49" fmla="*/ 0 h 89"/>
                    <a:gd name="T50" fmla="*/ 0 w 325"/>
                    <a:gd name="T51" fmla="*/ 0 h 89"/>
                    <a:gd name="T52" fmla="*/ 0 w 325"/>
                    <a:gd name="T53" fmla="*/ 0 h 89"/>
                    <a:gd name="T54" fmla="*/ 0 w 325"/>
                    <a:gd name="T55" fmla="*/ 0 h 89"/>
                    <a:gd name="T56" fmla="*/ 0 w 325"/>
                    <a:gd name="T57" fmla="*/ 0 h 89"/>
                    <a:gd name="T58" fmla="*/ 0 w 325"/>
                    <a:gd name="T59" fmla="*/ 0 h 89"/>
                    <a:gd name="T60" fmla="*/ 0 w 325"/>
                    <a:gd name="T61" fmla="*/ 0 h 89"/>
                    <a:gd name="T62" fmla="*/ 0 w 325"/>
                    <a:gd name="T63" fmla="*/ 0 h 89"/>
                    <a:gd name="T64" fmla="*/ 0 w 325"/>
                    <a:gd name="T65" fmla="*/ 0 h 89"/>
                    <a:gd name="T66" fmla="*/ 0 w 325"/>
                    <a:gd name="T67" fmla="*/ 0 h 89"/>
                    <a:gd name="T68" fmla="*/ 0 w 325"/>
                    <a:gd name="T69" fmla="*/ 0 h 89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325"/>
                    <a:gd name="T106" fmla="*/ 0 h 89"/>
                    <a:gd name="T107" fmla="*/ 325 w 325"/>
                    <a:gd name="T108" fmla="*/ 89 h 89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325" h="89">
                      <a:moveTo>
                        <a:pt x="0" y="57"/>
                      </a:moveTo>
                      <a:lnTo>
                        <a:pt x="0" y="55"/>
                      </a:lnTo>
                      <a:lnTo>
                        <a:pt x="2" y="52"/>
                      </a:lnTo>
                      <a:lnTo>
                        <a:pt x="6" y="47"/>
                      </a:lnTo>
                      <a:lnTo>
                        <a:pt x="12" y="41"/>
                      </a:lnTo>
                      <a:lnTo>
                        <a:pt x="20" y="34"/>
                      </a:lnTo>
                      <a:lnTo>
                        <a:pt x="29" y="27"/>
                      </a:lnTo>
                      <a:lnTo>
                        <a:pt x="41" y="20"/>
                      </a:lnTo>
                      <a:lnTo>
                        <a:pt x="57" y="13"/>
                      </a:lnTo>
                      <a:lnTo>
                        <a:pt x="77" y="7"/>
                      </a:lnTo>
                      <a:lnTo>
                        <a:pt x="98" y="3"/>
                      </a:lnTo>
                      <a:lnTo>
                        <a:pt x="126" y="0"/>
                      </a:lnTo>
                      <a:lnTo>
                        <a:pt x="156" y="0"/>
                      </a:lnTo>
                      <a:lnTo>
                        <a:pt x="191" y="3"/>
                      </a:lnTo>
                      <a:lnTo>
                        <a:pt x="230" y="8"/>
                      </a:lnTo>
                      <a:lnTo>
                        <a:pt x="275" y="18"/>
                      </a:lnTo>
                      <a:lnTo>
                        <a:pt x="325" y="31"/>
                      </a:lnTo>
                      <a:lnTo>
                        <a:pt x="318" y="51"/>
                      </a:lnTo>
                      <a:lnTo>
                        <a:pt x="316" y="50"/>
                      </a:lnTo>
                      <a:lnTo>
                        <a:pt x="308" y="47"/>
                      </a:lnTo>
                      <a:lnTo>
                        <a:pt x="295" y="44"/>
                      </a:lnTo>
                      <a:lnTo>
                        <a:pt x="279" y="39"/>
                      </a:lnTo>
                      <a:lnTo>
                        <a:pt x="260" y="35"/>
                      </a:lnTo>
                      <a:lnTo>
                        <a:pt x="238" y="30"/>
                      </a:lnTo>
                      <a:lnTo>
                        <a:pt x="214" y="27"/>
                      </a:lnTo>
                      <a:lnTo>
                        <a:pt x="188" y="24"/>
                      </a:lnTo>
                      <a:lnTo>
                        <a:pt x="161" y="23"/>
                      </a:lnTo>
                      <a:lnTo>
                        <a:pt x="134" y="23"/>
                      </a:lnTo>
                      <a:lnTo>
                        <a:pt x="108" y="26"/>
                      </a:lnTo>
                      <a:lnTo>
                        <a:pt x="82" y="31"/>
                      </a:lnTo>
                      <a:lnTo>
                        <a:pt x="58" y="41"/>
                      </a:lnTo>
                      <a:lnTo>
                        <a:pt x="36" y="52"/>
                      </a:lnTo>
                      <a:lnTo>
                        <a:pt x="16" y="68"/>
                      </a:lnTo>
                      <a:lnTo>
                        <a:pt x="0" y="89"/>
                      </a:lnTo>
                      <a:lnTo>
                        <a:pt x="0" y="5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267" name="Freeform 1040"/>
                <p:cNvSpPr>
                  <a:spLocks/>
                </p:cNvSpPr>
                <p:nvPr/>
              </p:nvSpPr>
              <p:spPr bwMode="auto">
                <a:xfrm>
                  <a:off x="4797" y="1583"/>
                  <a:ext cx="46" cy="13"/>
                </a:xfrm>
                <a:custGeom>
                  <a:avLst/>
                  <a:gdLst>
                    <a:gd name="T0" fmla="*/ 0 w 325"/>
                    <a:gd name="T1" fmla="*/ 0 h 89"/>
                    <a:gd name="T2" fmla="*/ 0 w 325"/>
                    <a:gd name="T3" fmla="*/ 0 h 89"/>
                    <a:gd name="T4" fmla="*/ 0 w 325"/>
                    <a:gd name="T5" fmla="*/ 0 h 89"/>
                    <a:gd name="T6" fmla="*/ 0 w 325"/>
                    <a:gd name="T7" fmla="*/ 0 h 89"/>
                    <a:gd name="T8" fmla="*/ 0 w 325"/>
                    <a:gd name="T9" fmla="*/ 0 h 89"/>
                    <a:gd name="T10" fmla="*/ 0 w 325"/>
                    <a:gd name="T11" fmla="*/ 0 h 89"/>
                    <a:gd name="T12" fmla="*/ 0 w 325"/>
                    <a:gd name="T13" fmla="*/ 0 h 89"/>
                    <a:gd name="T14" fmla="*/ 0 w 325"/>
                    <a:gd name="T15" fmla="*/ 0 h 89"/>
                    <a:gd name="T16" fmla="*/ 0 w 325"/>
                    <a:gd name="T17" fmla="*/ 0 h 89"/>
                    <a:gd name="T18" fmla="*/ 0 w 325"/>
                    <a:gd name="T19" fmla="*/ 0 h 89"/>
                    <a:gd name="T20" fmla="*/ 0 w 325"/>
                    <a:gd name="T21" fmla="*/ 0 h 89"/>
                    <a:gd name="T22" fmla="*/ 0 w 325"/>
                    <a:gd name="T23" fmla="*/ 0 h 89"/>
                    <a:gd name="T24" fmla="*/ 0 w 325"/>
                    <a:gd name="T25" fmla="*/ 0 h 89"/>
                    <a:gd name="T26" fmla="*/ 0 w 325"/>
                    <a:gd name="T27" fmla="*/ 0 h 89"/>
                    <a:gd name="T28" fmla="*/ 0 w 325"/>
                    <a:gd name="T29" fmla="*/ 0 h 89"/>
                    <a:gd name="T30" fmla="*/ 0 w 325"/>
                    <a:gd name="T31" fmla="*/ 0 h 89"/>
                    <a:gd name="T32" fmla="*/ 0 w 325"/>
                    <a:gd name="T33" fmla="*/ 0 h 89"/>
                    <a:gd name="T34" fmla="*/ 0 w 325"/>
                    <a:gd name="T35" fmla="*/ 0 h 89"/>
                    <a:gd name="T36" fmla="*/ 0 w 325"/>
                    <a:gd name="T37" fmla="*/ 0 h 89"/>
                    <a:gd name="T38" fmla="*/ 0 w 325"/>
                    <a:gd name="T39" fmla="*/ 0 h 89"/>
                    <a:gd name="T40" fmla="*/ 0 w 325"/>
                    <a:gd name="T41" fmla="*/ 0 h 89"/>
                    <a:gd name="T42" fmla="*/ 0 w 325"/>
                    <a:gd name="T43" fmla="*/ 0 h 89"/>
                    <a:gd name="T44" fmla="*/ 0 w 325"/>
                    <a:gd name="T45" fmla="*/ 0 h 89"/>
                    <a:gd name="T46" fmla="*/ 0 w 325"/>
                    <a:gd name="T47" fmla="*/ 0 h 89"/>
                    <a:gd name="T48" fmla="*/ 0 w 325"/>
                    <a:gd name="T49" fmla="*/ 0 h 89"/>
                    <a:gd name="T50" fmla="*/ 0 w 325"/>
                    <a:gd name="T51" fmla="*/ 0 h 89"/>
                    <a:gd name="T52" fmla="*/ 0 w 325"/>
                    <a:gd name="T53" fmla="*/ 0 h 89"/>
                    <a:gd name="T54" fmla="*/ 0 w 325"/>
                    <a:gd name="T55" fmla="*/ 0 h 89"/>
                    <a:gd name="T56" fmla="*/ 0 w 325"/>
                    <a:gd name="T57" fmla="*/ 0 h 89"/>
                    <a:gd name="T58" fmla="*/ 0 w 325"/>
                    <a:gd name="T59" fmla="*/ 0 h 89"/>
                    <a:gd name="T60" fmla="*/ 0 w 325"/>
                    <a:gd name="T61" fmla="*/ 0 h 89"/>
                    <a:gd name="T62" fmla="*/ 0 w 325"/>
                    <a:gd name="T63" fmla="*/ 0 h 89"/>
                    <a:gd name="T64" fmla="*/ 0 w 325"/>
                    <a:gd name="T65" fmla="*/ 0 h 89"/>
                    <a:gd name="T66" fmla="*/ 0 w 325"/>
                    <a:gd name="T67" fmla="*/ 0 h 89"/>
                    <a:gd name="T68" fmla="*/ 0 w 325"/>
                    <a:gd name="T69" fmla="*/ 0 h 89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325"/>
                    <a:gd name="T106" fmla="*/ 0 h 89"/>
                    <a:gd name="T107" fmla="*/ 325 w 325"/>
                    <a:gd name="T108" fmla="*/ 89 h 89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325" h="89">
                      <a:moveTo>
                        <a:pt x="0" y="56"/>
                      </a:moveTo>
                      <a:lnTo>
                        <a:pt x="0" y="55"/>
                      </a:lnTo>
                      <a:lnTo>
                        <a:pt x="2" y="52"/>
                      </a:lnTo>
                      <a:lnTo>
                        <a:pt x="6" y="47"/>
                      </a:lnTo>
                      <a:lnTo>
                        <a:pt x="12" y="40"/>
                      </a:lnTo>
                      <a:lnTo>
                        <a:pt x="20" y="33"/>
                      </a:lnTo>
                      <a:lnTo>
                        <a:pt x="29" y="27"/>
                      </a:lnTo>
                      <a:lnTo>
                        <a:pt x="41" y="18"/>
                      </a:lnTo>
                      <a:lnTo>
                        <a:pt x="57" y="13"/>
                      </a:lnTo>
                      <a:lnTo>
                        <a:pt x="77" y="7"/>
                      </a:lnTo>
                      <a:lnTo>
                        <a:pt x="98" y="2"/>
                      </a:lnTo>
                      <a:lnTo>
                        <a:pt x="126" y="0"/>
                      </a:lnTo>
                      <a:lnTo>
                        <a:pt x="156" y="0"/>
                      </a:lnTo>
                      <a:lnTo>
                        <a:pt x="191" y="2"/>
                      </a:lnTo>
                      <a:lnTo>
                        <a:pt x="230" y="8"/>
                      </a:lnTo>
                      <a:lnTo>
                        <a:pt x="275" y="17"/>
                      </a:lnTo>
                      <a:lnTo>
                        <a:pt x="325" y="31"/>
                      </a:lnTo>
                      <a:lnTo>
                        <a:pt x="318" y="49"/>
                      </a:lnTo>
                      <a:lnTo>
                        <a:pt x="316" y="48"/>
                      </a:lnTo>
                      <a:lnTo>
                        <a:pt x="308" y="46"/>
                      </a:lnTo>
                      <a:lnTo>
                        <a:pt x="295" y="43"/>
                      </a:lnTo>
                      <a:lnTo>
                        <a:pt x="279" y="38"/>
                      </a:lnTo>
                      <a:lnTo>
                        <a:pt x="260" y="35"/>
                      </a:lnTo>
                      <a:lnTo>
                        <a:pt x="238" y="30"/>
                      </a:lnTo>
                      <a:lnTo>
                        <a:pt x="214" y="27"/>
                      </a:lnTo>
                      <a:lnTo>
                        <a:pt x="188" y="23"/>
                      </a:lnTo>
                      <a:lnTo>
                        <a:pt x="161" y="22"/>
                      </a:lnTo>
                      <a:lnTo>
                        <a:pt x="134" y="23"/>
                      </a:lnTo>
                      <a:lnTo>
                        <a:pt x="108" y="25"/>
                      </a:lnTo>
                      <a:lnTo>
                        <a:pt x="82" y="31"/>
                      </a:lnTo>
                      <a:lnTo>
                        <a:pt x="58" y="40"/>
                      </a:lnTo>
                      <a:lnTo>
                        <a:pt x="36" y="52"/>
                      </a:lnTo>
                      <a:lnTo>
                        <a:pt x="16" y="68"/>
                      </a:lnTo>
                      <a:lnTo>
                        <a:pt x="0" y="89"/>
                      </a:lnTo>
                      <a:lnTo>
                        <a:pt x="0" y="5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268" name="Freeform 1041"/>
                <p:cNvSpPr>
                  <a:spLocks/>
                </p:cNvSpPr>
                <p:nvPr/>
              </p:nvSpPr>
              <p:spPr bwMode="auto">
                <a:xfrm>
                  <a:off x="4841" y="1568"/>
                  <a:ext cx="75" cy="139"/>
                </a:xfrm>
                <a:custGeom>
                  <a:avLst/>
                  <a:gdLst>
                    <a:gd name="T0" fmla="*/ 0 w 528"/>
                    <a:gd name="T1" fmla="*/ 0 h 975"/>
                    <a:gd name="T2" fmla="*/ 0 w 528"/>
                    <a:gd name="T3" fmla="*/ 0 h 975"/>
                    <a:gd name="T4" fmla="*/ 0 w 528"/>
                    <a:gd name="T5" fmla="*/ 0 h 975"/>
                    <a:gd name="T6" fmla="*/ 0 w 528"/>
                    <a:gd name="T7" fmla="*/ 0 h 975"/>
                    <a:gd name="T8" fmla="*/ 0 w 528"/>
                    <a:gd name="T9" fmla="*/ 0 h 975"/>
                    <a:gd name="T10" fmla="*/ 0 w 528"/>
                    <a:gd name="T11" fmla="*/ 0 h 975"/>
                    <a:gd name="T12" fmla="*/ 0 w 528"/>
                    <a:gd name="T13" fmla="*/ 0 h 975"/>
                    <a:gd name="T14" fmla="*/ 0 w 528"/>
                    <a:gd name="T15" fmla="*/ 0 h 975"/>
                    <a:gd name="T16" fmla="*/ 0 w 528"/>
                    <a:gd name="T17" fmla="*/ 0 h 975"/>
                    <a:gd name="T18" fmla="*/ 0 w 528"/>
                    <a:gd name="T19" fmla="*/ 0 h 975"/>
                    <a:gd name="T20" fmla="*/ 0 w 528"/>
                    <a:gd name="T21" fmla="*/ 0 h 975"/>
                    <a:gd name="T22" fmla="*/ 0 w 528"/>
                    <a:gd name="T23" fmla="*/ 0 h 975"/>
                    <a:gd name="T24" fmla="*/ 0 w 528"/>
                    <a:gd name="T25" fmla="*/ 0 h 975"/>
                    <a:gd name="T26" fmla="*/ 0 w 528"/>
                    <a:gd name="T27" fmla="*/ 0 h 975"/>
                    <a:gd name="T28" fmla="*/ 0 w 528"/>
                    <a:gd name="T29" fmla="*/ 0 h 975"/>
                    <a:gd name="T30" fmla="*/ 0 w 528"/>
                    <a:gd name="T31" fmla="*/ 0 h 975"/>
                    <a:gd name="T32" fmla="*/ 0 w 528"/>
                    <a:gd name="T33" fmla="*/ 0 h 975"/>
                    <a:gd name="T34" fmla="*/ 0 w 528"/>
                    <a:gd name="T35" fmla="*/ 0 h 975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528"/>
                    <a:gd name="T55" fmla="*/ 0 h 975"/>
                    <a:gd name="T56" fmla="*/ 528 w 528"/>
                    <a:gd name="T57" fmla="*/ 975 h 975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528" h="975">
                      <a:moveTo>
                        <a:pt x="0" y="0"/>
                      </a:moveTo>
                      <a:lnTo>
                        <a:pt x="0" y="943"/>
                      </a:lnTo>
                      <a:lnTo>
                        <a:pt x="159" y="975"/>
                      </a:lnTo>
                      <a:lnTo>
                        <a:pt x="152" y="848"/>
                      </a:lnTo>
                      <a:lnTo>
                        <a:pt x="528" y="905"/>
                      </a:lnTo>
                      <a:lnTo>
                        <a:pt x="521" y="855"/>
                      </a:lnTo>
                      <a:lnTo>
                        <a:pt x="261" y="822"/>
                      </a:lnTo>
                      <a:lnTo>
                        <a:pt x="254" y="713"/>
                      </a:lnTo>
                      <a:lnTo>
                        <a:pt x="77" y="713"/>
                      </a:lnTo>
                      <a:lnTo>
                        <a:pt x="72" y="699"/>
                      </a:lnTo>
                      <a:lnTo>
                        <a:pt x="60" y="659"/>
                      </a:lnTo>
                      <a:lnTo>
                        <a:pt x="44" y="595"/>
                      </a:lnTo>
                      <a:lnTo>
                        <a:pt x="28" y="511"/>
                      </a:lnTo>
                      <a:lnTo>
                        <a:pt x="16" y="410"/>
                      </a:lnTo>
                      <a:lnTo>
                        <a:pt x="12" y="294"/>
                      </a:lnTo>
                      <a:lnTo>
                        <a:pt x="21" y="167"/>
                      </a:lnTo>
                      <a:lnTo>
                        <a:pt x="45" y="3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269" name="Freeform 1042"/>
                <p:cNvSpPr>
                  <a:spLocks/>
                </p:cNvSpPr>
                <p:nvPr/>
              </p:nvSpPr>
              <p:spPr bwMode="auto">
                <a:xfrm>
                  <a:off x="4878" y="1536"/>
                  <a:ext cx="97" cy="19"/>
                </a:xfrm>
                <a:custGeom>
                  <a:avLst/>
                  <a:gdLst>
                    <a:gd name="T0" fmla="*/ 0 w 678"/>
                    <a:gd name="T1" fmla="*/ 0 h 133"/>
                    <a:gd name="T2" fmla="*/ 0 w 678"/>
                    <a:gd name="T3" fmla="*/ 0 h 133"/>
                    <a:gd name="T4" fmla="*/ 0 w 678"/>
                    <a:gd name="T5" fmla="*/ 0 h 133"/>
                    <a:gd name="T6" fmla="*/ 0 w 678"/>
                    <a:gd name="T7" fmla="*/ 0 h 133"/>
                    <a:gd name="T8" fmla="*/ 0 w 678"/>
                    <a:gd name="T9" fmla="*/ 0 h 133"/>
                    <a:gd name="T10" fmla="*/ 0 w 678"/>
                    <a:gd name="T11" fmla="*/ 0 h 133"/>
                    <a:gd name="T12" fmla="*/ 0 w 678"/>
                    <a:gd name="T13" fmla="*/ 0 h 133"/>
                    <a:gd name="T14" fmla="*/ 0 w 678"/>
                    <a:gd name="T15" fmla="*/ 0 h 133"/>
                    <a:gd name="T16" fmla="*/ 0 w 678"/>
                    <a:gd name="T17" fmla="*/ 0 h 133"/>
                    <a:gd name="T18" fmla="*/ 0 w 678"/>
                    <a:gd name="T19" fmla="*/ 0 h 133"/>
                    <a:gd name="T20" fmla="*/ 0 w 678"/>
                    <a:gd name="T21" fmla="*/ 0 h 133"/>
                    <a:gd name="T22" fmla="*/ 0 w 678"/>
                    <a:gd name="T23" fmla="*/ 0 h 133"/>
                    <a:gd name="T24" fmla="*/ 0 w 678"/>
                    <a:gd name="T25" fmla="*/ 0 h 133"/>
                    <a:gd name="T26" fmla="*/ 0 w 678"/>
                    <a:gd name="T27" fmla="*/ 0 h 133"/>
                    <a:gd name="T28" fmla="*/ 0 w 678"/>
                    <a:gd name="T29" fmla="*/ 0 h 133"/>
                    <a:gd name="T30" fmla="*/ 0 w 678"/>
                    <a:gd name="T31" fmla="*/ 0 h 133"/>
                    <a:gd name="T32" fmla="*/ 0 w 678"/>
                    <a:gd name="T33" fmla="*/ 0 h 133"/>
                    <a:gd name="T34" fmla="*/ 0 w 678"/>
                    <a:gd name="T35" fmla="*/ 0 h 133"/>
                    <a:gd name="T36" fmla="*/ 0 w 678"/>
                    <a:gd name="T37" fmla="*/ 0 h 133"/>
                    <a:gd name="T38" fmla="*/ 0 w 678"/>
                    <a:gd name="T39" fmla="*/ 0 h 133"/>
                    <a:gd name="T40" fmla="*/ 0 w 678"/>
                    <a:gd name="T41" fmla="*/ 0 h 133"/>
                    <a:gd name="T42" fmla="*/ 0 w 678"/>
                    <a:gd name="T43" fmla="*/ 0 h 133"/>
                    <a:gd name="T44" fmla="*/ 0 w 678"/>
                    <a:gd name="T45" fmla="*/ 0 h 133"/>
                    <a:gd name="T46" fmla="*/ 0 w 678"/>
                    <a:gd name="T47" fmla="*/ 0 h 133"/>
                    <a:gd name="T48" fmla="*/ 0 w 678"/>
                    <a:gd name="T49" fmla="*/ 0 h 133"/>
                    <a:gd name="T50" fmla="*/ 0 w 678"/>
                    <a:gd name="T51" fmla="*/ 0 h 133"/>
                    <a:gd name="T52" fmla="*/ 0 w 678"/>
                    <a:gd name="T53" fmla="*/ 0 h 133"/>
                    <a:gd name="T54" fmla="*/ 0 w 678"/>
                    <a:gd name="T55" fmla="*/ 0 h 133"/>
                    <a:gd name="T56" fmla="*/ 0 w 678"/>
                    <a:gd name="T57" fmla="*/ 0 h 133"/>
                    <a:gd name="T58" fmla="*/ 0 w 678"/>
                    <a:gd name="T59" fmla="*/ 0 h 133"/>
                    <a:gd name="T60" fmla="*/ 0 w 678"/>
                    <a:gd name="T61" fmla="*/ 0 h 133"/>
                    <a:gd name="T62" fmla="*/ 0 w 678"/>
                    <a:gd name="T63" fmla="*/ 0 h 133"/>
                    <a:gd name="T64" fmla="*/ 0 w 678"/>
                    <a:gd name="T65" fmla="*/ 0 h 133"/>
                    <a:gd name="T66" fmla="*/ 0 w 678"/>
                    <a:gd name="T67" fmla="*/ 0 h 133"/>
                    <a:gd name="T68" fmla="*/ 0 w 678"/>
                    <a:gd name="T69" fmla="*/ 0 h 133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678"/>
                    <a:gd name="T106" fmla="*/ 0 h 133"/>
                    <a:gd name="T107" fmla="*/ 678 w 678"/>
                    <a:gd name="T108" fmla="*/ 133 h 133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678" h="133">
                      <a:moveTo>
                        <a:pt x="0" y="133"/>
                      </a:moveTo>
                      <a:lnTo>
                        <a:pt x="4" y="132"/>
                      </a:lnTo>
                      <a:lnTo>
                        <a:pt x="15" y="127"/>
                      </a:lnTo>
                      <a:lnTo>
                        <a:pt x="32" y="122"/>
                      </a:lnTo>
                      <a:lnTo>
                        <a:pt x="56" y="114"/>
                      </a:lnTo>
                      <a:lnTo>
                        <a:pt x="86" y="104"/>
                      </a:lnTo>
                      <a:lnTo>
                        <a:pt x="120" y="95"/>
                      </a:lnTo>
                      <a:lnTo>
                        <a:pt x="160" y="86"/>
                      </a:lnTo>
                      <a:lnTo>
                        <a:pt x="204" y="78"/>
                      </a:lnTo>
                      <a:lnTo>
                        <a:pt x="252" y="70"/>
                      </a:lnTo>
                      <a:lnTo>
                        <a:pt x="303" y="64"/>
                      </a:lnTo>
                      <a:lnTo>
                        <a:pt x="358" y="60"/>
                      </a:lnTo>
                      <a:lnTo>
                        <a:pt x="414" y="58"/>
                      </a:lnTo>
                      <a:lnTo>
                        <a:pt x="474" y="60"/>
                      </a:lnTo>
                      <a:lnTo>
                        <a:pt x="534" y="65"/>
                      </a:lnTo>
                      <a:lnTo>
                        <a:pt x="596" y="74"/>
                      </a:lnTo>
                      <a:lnTo>
                        <a:pt x="659" y="88"/>
                      </a:lnTo>
                      <a:lnTo>
                        <a:pt x="678" y="0"/>
                      </a:lnTo>
                      <a:lnTo>
                        <a:pt x="674" y="0"/>
                      </a:lnTo>
                      <a:lnTo>
                        <a:pt x="659" y="0"/>
                      </a:lnTo>
                      <a:lnTo>
                        <a:pt x="636" y="0"/>
                      </a:lnTo>
                      <a:lnTo>
                        <a:pt x="606" y="1"/>
                      </a:lnTo>
                      <a:lnTo>
                        <a:pt x="570" y="2"/>
                      </a:lnTo>
                      <a:lnTo>
                        <a:pt x="527" y="3"/>
                      </a:lnTo>
                      <a:lnTo>
                        <a:pt x="480" y="7"/>
                      </a:lnTo>
                      <a:lnTo>
                        <a:pt x="430" y="9"/>
                      </a:lnTo>
                      <a:lnTo>
                        <a:pt x="376" y="14"/>
                      </a:lnTo>
                      <a:lnTo>
                        <a:pt x="320" y="18"/>
                      </a:lnTo>
                      <a:lnTo>
                        <a:pt x="264" y="24"/>
                      </a:lnTo>
                      <a:lnTo>
                        <a:pt x="208" y="32"/>
                      </a:lnTo>
                      <a:lnTo>
                        <a:pt x="152" y="40"/>
                      </a:lnTo>
                      <a:lnTo>
                        <a:pt x="98" y="50"/>
                      </a:lnTo>
                      <a:lnTo>
                        <a:pt x="47" y="62"/>
                      </a:lnTo>
                      <a:lnTo>
                        <a:pt x="0" y="76"/>
                      </a:lnTo>
                      <a:lnTo>
                        <a:pt x="0" y="133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270" name="Freeform 1043"/>
                <p:cNvSpPr>
                  <a:spLocks/>
                </p:cNvSpPr>
                <p:nvPr/>
              </p:nvSpPr>
              <p:spPr bwMode="auto">
                <a:xfrm>
                  <a:off x="4821" y="1711"/>
                  <a:ext cx="163" cy="54"/>
                </a:xfrm>
                <a:custGeom>
                  <a:avLst/>
                  <a:gdLst>
                    <a:gd name="T0" fmla="*/ 0 w 1142"/>
                    <a:gd name="T1" fmla="*/ 0 h 379"/>
                    <a:gd name="T2" fmla="*/ 0 w 1142"/>
                    <a:gd name="T3" fmla="*/ 0 h 379"/>
                    <a:gd name="T4" fmla="*/ 0 w 1142"/>
                    <a:gd name="T5" fmla="*/ 0 h 379"/>
                    <a:gd name="T6" fmla="*/ 0 w 1142"/>
                    <a:gd name="T7" fmla="*/ 0 h 379"/>
                    <a:gd name="T8" fmla="*/ 0 w 1142"/>
                    <a:gd name="T9" fmla="*/ 0 h 379"/>
                    <a:gd name="T10" fmla="*/ 0 w 1142"/>
                    <a:gd name="T11" fmla="*/ 0 h 379"/>
                    <a:gd name="T12" fmla="*/ 0 w 1142"/>
                    <a:gd name="T13" fmla="*/ 0 h 379"/>
                    <a:gd name="T14" fmla="*/ 0 w 1142"/>
                    <a:gd name="T15" fmla="*/ 0 h 379"/>
                    <a:gd name="T16" fmla="*/ 0 w 1142"/>
                    <a:gd name="T17" fmla="*/ 0 h 379"/>
                    <a:gd name="T18" fmla="*/ 0 w 1142"/>
                    <a:gd name="T19" fmla="*/ 0 h 379"/>
                    <a:gd name="T20" fmla="*/ 0 w 1142"/>
                    <a:gd name="T21" fmla="*/ 0 h 379"/>
                    <a:gd name="T22" fmla="*/ 0 w 1142"/>
                    <a:gd name="T23" fmla="*/ 0 h 379"/>
                    <a:gd name="T24" fmla="*/ 0 w 1142"/>
                    <a:gd name="T25" fmla="*/ 0 h 379"/>
                    <a:gd name="T26" fmla="*/ 0 w 1142"/>
                    <a:gd name="T27" fmla="*/ 0 h 379"/>
                    <a:gd name="T28" fmla="*/ 0 w 1142"/>
                    <a:gd name="T29" fmla="*/ 0 h 379"/>
                    <a:gd name="T30" fmla="*/ 0 w 1142"/>
                    <a:gd name="T31" fmla="*/ 0 h 379"/>
                    <a:gd name="T32" fmla="*/ 0 w 1142"/>
                    <a:gd name="T33" fmla="*/ 0 h 379"/>
                    <a:gd name="T34" fmla="*/ 0 w 1142"/>
                    <a:gd name="T35" fmla="*/ 0 h 379"/>
                    <a:gd name="T36" fmla="*/ 0 w 1142"/>
                    <a:gd name="T37" fmla="*/ 0 h 379"/>
                    <a:gd name="T38" fmla="*/ 0 w 1142"/>
                    <a:gd name="T39" fmla="*/ 0 h 379"/>
                    <a:gd name="T40" fmla="*/ 0 w 1142"/>
                    <a:gd name="T41" fmla="*/ 0 h 379"/>
                    <a:gd name="T42" fmla="*/ 0 w 1142"/>
                    <a:gd name="T43" fmla="*/ 0 h 379"/>
                    <a:gd name="T44" fmla="*/ 0 w 1142"/>
                    <a:gd name="T45" fmla="*/ 0 h 379"/>
                    <a:gd name="T46" fmla="*/ 0 w 1142"/>
                    <a:gd name="T47" fmla="*/ 0 h 379"/>
                    <a:gd name="T48" fmla="*/ 0 w 1142"/>
                    <a:gd name="T49" fmla="*/ 0 h 379"/>
                    <a:gd name="T50" fmla="*/ 0 w 1142"/>
                    <a:gd name="T51" fmla="*/ 0 h 379"/>
                    <a:gd name="T52" fmla="*/ 0 w 1142"/>
                    <a:gd name="T53" fmla="*/ 0 h 379"/>
                    <a:gd name="T54" fmla="*/ 0 w 1142"/>
                    <a:gd name="T55" fmla="*/ 0 h 379"/>
                    <a:gd name="T56" fmla="*/ 0 w 1142"/>
                    <a:gd name="T57" fmla="*/ 0 h 379"/>
                    <a:gd name="T58" fmla="*/ 0 w 1142"/>
                    <a:gd name="T59" fmla="*/ 0 h 379"/>
                    <a:gd name="T60" fmla="*/ 0 w 1142"/>
                    <a:gd name="T61" fmla="*/ 0 h 379"/>
                    <a:gd name="T62" fmla="*/ 0 w 1142"/>
                    <a:gd name="T63" fmla="*/ 0 h 379"/>
                    <a:gd name="T64" fmla="*/ 0 w 1142"/>
                    <a:gd name="T65" fmla="*/ 0 h 379"/>
                    <a:gd name="T66" fmla="*/ 0 w 1142"/>
                    <a:gd name="T67" fmla="*/ 0 h 379"/>
                    <a:gd name="T68" fmla="*/ 0 w 1142"/>
                    <a:gd name="T69" fmla="*/ 0 h 379"/>
                    <a:gd name="T70" fmla="*/ 0 w 1142"/>
                    <a:gd name="T71" fmla="*/ 0 h 379"/>
                    <a:gd name="T72" fmla="*/ 0 w 1142"/>
                    <a:gd name="T73" fmla="*/ 0 h 379"/>
                    <a:gd name="T74" fmla="*/ 0 w 1142"/>
                    <a:gd name="T75" fmla="*/ 0 h 379"/>
                    <a:gd name="T76" fmla="*/ 0 w 1142"/>
                    <a:gd name="T77" fmla="*/ 0 h 379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w 1142"/>
                    <a:gd name="T118" fmla="*/ 0 h 379"/>
                    <a:gd name="T119" fmla="*/ 1142 w 1142"/>
                    <a:gd name="T120" fmla="*/ 379 h 379"/>
                  </a:gdLst>
                  <a:ahLst/>
                  <a:cxnLst>
                    <a:cxn ang="T78">
                      <a:pos x="T0" y="T1"/>
                    </a:cxn>
                    <a:cxn ang="T79">
                      <a:pos x="T2" y="T3"/>
                    </a:cxn>
                    <a:cxn ang="T80">
                      <a:pos x="T4" y="T5"/>
                    </a:cxn>
                    <a:cxn ang="T81">
                      <a:pos x="T6" y="T7"/>
                    </a:cxn>
                    <a:cxn ang="T82">
                      <a:pos x="T8" y="T9"/>
                    </a:cxn>
                    <a:cxn ang="T83">
                      <a:pos x="T10" y="T11"/>
                    </a:cxn>
                    <a:cxn ang="T84">
                      <a:pos x="T12" y="T13"/>
                    </a:cxn>
                    <a:cxn ang="T85">
                      <a:pos x="T14" y="T15"/>
                    </a:cxn>
                    <a:cxn ang="T86">
                      <a:pos x="T16" y="T17"/>
                    </a:cxn>
                    <a:cxn ang="T87">
                      <a:pos x="T18" y="T19"/>
                    </a:cxn>
                    <a:cxn ang="T88">
                      <a:pos x="T20" y="T21"/>
                    </a:cxn>
                    <a:cxn ang="T89">
                      <a:pos x="T22" y="T23"/>
                    </a:cxn>
                    <a:cxn ang="T90">
                      <a:pos x="T24" y="T25"/>
                    </a:cxn>
                    <a:cxn ang="T91">
                      <a:pos x="T26" y="T27"/>
                    </a:cxn>
                    <a:cxn ang="T92">
                      <a:pos x="T28" y="T29"/>
                    </a:cxn>
                    <a:cxn ang="T93">
                      <a:pos x="T30" y="T31"/>
                    </a:cxn>
                    <a:cxn ang="T94">
                      <a:pos x="T32" y="T33"/>
                    </a:cxn>
                    <a:cxn ang="T95">
                      <a:pos x="T34" y="T35"/>
                    </a:cxn>
                    <a:cxn ang="T96">
                      <a:pos x="T36" y="T37"/>
                    </a:cxn>
                    <a:cxn ang="T97">
                      <a:pos x="T38" y="T39"/>
                    </a:cxn>
                    <a:cxn ang="T98">
                      <a:pos x="T40" y="T41"/>
                    </a:cxn>
                    <a:cxn ang="T99">
                      <a:pos x="T42" y="T43"/>
                    </a:cxn>
                    <a:cxn ang="T100">
                      <a:pos x="T44" y="T45"/>
                    </a:cxn>
                    <a:cxn ang="T101">
                      <a:pos x="T46" y="T47"/>
                    </a:cxn>
                    <a:cxn ang="T102">
                      <a:pos x="T48" y="T49"/>
                    </a:cxn>
                    <a:cxn ang="T103">
                      <a:pos x="T50" y="T51"/>
                    </a:cxn>
                    <a:cxn ang="T104">
                      <a:pos x="T52" y="T53"/>
                    </a:cxn>
                    <a:cxn ang="T105">
                      <a:pos x="T54" y="T55"/>
                    </a:cxn>
                    <a:cxn ang="T106">
                      <a:pos x="T56" y="T57"/>
                    </a:cxn>
                    <a:cxn ang="T107">
                      <a:pos x="T58" y="T59"/>
                    </a:cxn>
                    <a:cxn ang="T108">
                      <a:pos x="T60" y="T61"/>
                    </a:cxn>
                    <a:cxn ang="T109">
                      <a:pos x="T62" y="T63"/>
                    </a:cxn>
                    <a:cxn ang="T110">
                      <a:pos x="T64" y="T65"/>
                    </a:cxn>
                    <a:cxn ang="T111">
                      <a:pos x="T66" y="T67"/>
                    </a:cxn>
                    <a:cxn ang="T112">
                      <a:pos x="T68" y="T69"/>
                    </a:cxn>
                    <a:cxn ang="T113">
                      <a:pos x="T70" y="T71"/>
                    </a:cxn>
                    <a:cxn ang="T114">
                      <a:pos x="T72" y="T73"/>
                    </a:cxn>
                    <a:cxn ang="T115">
                      <a:pos x="T74" y="T75"/>
                    </a:cxn>
                    <a:cxn ang="T116">
                      <a:pos x="T76" y="T77"/>
                    </a:cxn>
                  </a:cxnLst>
                  <a:rect l="T117" t="T118" r="T119" b="T120"/>
                  <a:pathLst>
                    <a:path w="1142" h="379">
                      <a:moveTo>
                        <a:pt x="482" y="367"/>
                      </a:moveTo>
                      <a:lnTo>
                        <a:pt x="485" y="366"/>
                      </a:lnTo>
                      <a:lnTo>
                        <a:pt x="492" y="363"/>
                      </a:lnTo>
                      <a:lnTo>
                        <a:pt x="502" y="359"/>
                      </a:lnTo>
                      <a:lnTo>
                        <a:pt x="516" y="353"/>
                      </a:lnTo>
                      <a:lnTo>
                        <a:pt x="533" y="346"/>
                      </a:lnTo>
                      <a:lnTo>
                        <a:pt x="551" y="338"/>
                      </a:lnTo>
                      <a:lnTo>
                        <a:pt x="572" y="328"/>
                      </a:lnTo>
                      <a:lnTo>
                        <a:pt x="593" y="317"/>
                      </a:lnTo>
                      <a:lnTo>
                        <a:pt x="616" y="306"/>
                      </a:lnTo>
                      <a:lnTo>
                        <a:pt x="638" y="292"/>
                      </a:lnTo>
                      <a:lnTo>
                        <a:pt x="660" y="279"/>
                      </a:lnTo>
                      <a:lnTo>
                        <a:pt x="680" y="264"/>
                      </a:lnTo>
                      <a:lnTo>
                        <a:pt x="700" y="249"/>
                      </a:lnTo>
                      <a:lnTo>
                        <a:pt x="717" y="233"/>
                      </a:lnTo>
                      <a:lnTo>
                        <a:pt x="732" y="217"/>
                      </a:lnTo>
                      <a:lnTo>
                        <a:pt x="743" y="201"/>
                      </a:lnTo>
                      <a:lnTo>
                        <a:pt x="0" y="20"/>
                      </a:lnTo>
                      <a:lnTo>
                        <a:pt x="57" y="0"/>
                      </a:lnTo>
                      <a:lnTo>
                        <a:pt x="1142" y="267"/>
                      </a:lnTo>
                      <a:lnTo>
                        <a:pt x="1098" y="292"/>
                      </a:lnTo>
                      <a:lnTo>
                        <a:pt x="784" y="212"/>
                      </a:lnTo>
                      <a:lnTo>
                        <a:pt x="783" y="213"/>
                      </a:lnTo>
                      <a:lnTo>
                        <a:pt x="781" y="216"/>
                      </a:lnTo>
                      <a:lnTo>
                        <a:pt x="776" y="221"/>
                      </a:lnTo>
                      <a:lnTo>
                        <a:pt x="769" y="228"/>
                      </a:lnTo>
                      <a:lnTo>
                        <a:pt x="761" y="237"/>
                      </a:lnTo>
                      <a:lnTo>
                        <a:pt x="750" y="246"/>
                      </a:lnTo>
                      <a:lnTo>
                        <a:pt x="737" y="258"/>
                      </a:lnTo>
                      <a:lnTo>
                        <a:pt x="721" y="269"/>
                      </a:lnTo>
                      <a:lnTo>
                        <a:pt x="703" y="282"/>
                      </a:lnTo>
                      <a:lnTo>
                        <a:pt x="684" y="295"/>
                      </a:lnTo>
                      <a:lnTo>
                        <a:pt x="660" y="309"/>
                      </a:lnTo>
                      <a:lnTo>
                        <a:pt x="635" y="323"/>
                      </a:lnTo>
                      <a:lnTo>
                        <a:pt x="606" y="338"/>
                      </a:lnTo>
                      <a:lnTo>
                        <a:pt x="574" y="352"/>
                      </a:lnTo>
                      <a:lnTo>
                        <a:pt x="540" y="366"/>
                      </a:lnTo>
                      <a:lnTo>
                        <a:pt x="502" y="379"/>
                      </a:lnTo>
                      <a:lnTo>
                        <a:pt x="482" y="36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271" name="Freeform 1044"/>
                <p:cNvSpPr>
                  <a:spLocks/>
                </p:cNvSpPr>
                <p:nvPr/>
              </p:nvSpPr>
              <p:spPr bwMode="auto">
                <a:xfrm>
                  <a:off x="4787" y="1725"/>
                  <a:ext cx="167" cy="48"/>
                </a:xfrm>
                <a:custGeom>
                  <a:avLst/>
                  <a:gdLst>
                    <a:gd name="T0" fmla="*/ 0 w 1163"/>
                    <a:gd name="T1" fmla="*/ 0 h 340"/>
                    <a:gd name="T2" fmla="*/ 0 w 1163"/>
                    <a:gd name="T3" fmla="*/ 0 h 340"/>
                    <a:gd name="T4" fmla="*/ 0 w 1163"/>
                    <a:gd name="T5" fmla="*/ 0 h 340"/>
                    <a:gd name="T6" fmla="*/ 0 w 1163"/>
                    <a:gd name="T7" fmla="*/ 0 h 340"/>
                    <a:gd name="T8" fmla="*/ 0 w 1163"/>
                    <a:gd name="T9" fmla="*/ 0 h 34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63"/>
                    <a:gd name="T16" fmla="*/ 0 h 340"/>
                    <a:gd name="T17" fmla="*/ 1163 w 1163"/>
                    <a:gd name="T18" fmla="*/ 340 h 34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63" h="340">
                      <a:moveTo>
                        <a:pt x="0" y="0"/>
                      </a:moveTo>
                      <a:lnTo>
                        <a:pt x="1137" y="340"/>
                      </a:lnTo>
                      <a:lnTo>
                        <a:pt x="1163" y="340"/>
                      </a:lnTo>
                      <a:lnTo>
                        <a:pt x="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272" name="Freeform 1045"/>
                <p:cNvSpPr>
                  <a:spLocks/>
                </p:cNvSpPr>
                <p:nvPr/>
              </p:nvSpPr>
              <p:spPr bwMode="auto">
                <a:xfrm>
                  <a:off x="4815" y="1718"/>
                  <a:ext cx="164" cy="44"/>
                </a:xfrm>
                <a:custGeom>
                  <a:avLst/>
                  <a:gdLst>
                    <a:gd name="T0" fmla="*/ 0 w 1149"/>
                    <a:gd name="T1" fmla="*/ 0 h 303"/>
                    <a:gd name="T2" fmla="*/ 0 w 1149"/>
                    <a:gd name="T3" fmla="*/ 0 h 303"/>
                    <a:gd name="T4" fmla="*/ 0 w 1149"/>
                    <a:gd name="T5" fmla="*/ 0 h 303"/>
                    <a:gd name="T6" fmla="*/ 0 w 1149"/>
                    <a:gd name="T7" fmla="*/ 0 h 303"/>
                    <a:gd name="T8" fmla="*/ 0 w 1149"/>
                    <a:gd name="T9" fmla="*/ 0 h 30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49"/>
                    <a:gd name="T16" fmla="*/ 0 h 303"/>
                    <a:gd name="T17" fmla="*/ 1149 w 1149"/>
                    <a:gd name="T18" fmla="*/ 303 h 30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49" h="303">
                      <a:moveTo>
                        <a:pt x="0" y="1"/>
                      </a:moveTo>
                      <a:lnTo>
                        <a:pt x="1124" y="303"/>
                      </a:lnTo>
                      <a:lnTo>
                        <a:pt x="1149" y="302"/>
                      </a:lnTo>
                      <a:lnTo>
                        <a:pt x="34" y="0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273" name="Freeform 1046"/>
                <p:cNvSpPr>
                  <a:spLocks/>
                </p:cNvSpPr>
                <p:nvPr/>
              </p:nvSpPr>
              <p:spPr bwMode="auto">
                <a:xfrm>
                  <a:off x="4802" y="1721"/>
                  <a:ext cx="165" cy="48"/>
                </a:xfrm>
                <a:custGeom>
                  <a:avLst/>
                  <a:gdLst>
                    <a:gd name="T0" fmla="*/ 0 w 1155"/>
                    <a:gd name="T1" fmla="*/ 0 h 336"/>
                    <a:gd name="T2" fmla="*/ 0 w 1155"/>
                    <a:gd name="T3" fmla="*/ 0 h 336"/>
                    <a:gd name="T4" fmla="*/ 0 w 1155"/>
                    <a:gd name="T5" fmla="*/ 0 h 336"/>
                    <a:gd name="T6" fmla="*/ 0 w 1155"/>
                    <a:gd name="T7" fmla="*/ 0 h 336"/>
                    <a:gd name="T8" fmla="*/ 0 w 1155"/>
                    <a:gd name="T9" fmla="*/ 0 h 33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55"/>
                    <a:gd name="T16" fmla="*/ 0 h 336"/>
                    <a:gd name="T17" fmla="*/ 1155 w 1155"/>
                    <a:gd name="T18" fmla="*/ 336 h 3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55" h="336">
                      <a:moveTo>
                        <a:pt x="0" y="0"/>
                      </a:moveTo>
                      <a:lnTo>
                        <a:pt x="1134" y="336"/>
                      </a:lnTo>
                      <a:lnTo>
                        <a:pt x="1155" y="328"/>
                      </a:lnTo>
                      <a:lnTo>
                        <a:pt x="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258178" name="Group 1047"/>
              <p:cNvGrpSpPr>
                <a:grpSpLocks/>
              </p:cNvGrpSpPr>
              <p:nvPr/>
            </p:nvGrpSpPr>
            <p:grpSpPr bwMode="auto">
              <a:xfrm rot="5400000">
                <a:off x="534" y="3281"/>
                <a:ext cx="391" cy="88"/>
                <a:chOff x="1450" y="3513"/>
                <a:chExt cx="391" cy="88"/>
              </a:xfrm>
            </p:grpSpPr>
            <p:sp>
              <p:nvSpPr>
                <p:cNvPr id="258233" name="Freeform 1048"/>
                <p:cNvSpPr>
                  <a:spLocks/>
                </p:cNvSpPr>
                <p:nvPr/>
              </p:nvSpPr>
              <p:spPr bwMode="auto">
                <a:xfrm flipV="1">
                  <a:off x="1450" y="3574"/>
                  <a:ext cx="391" cy="27"/>
                </a:xfrm>
                <a:custGeom>
                  <a:avLst/>
                  <a:gdLst>
                    <a:gd name="T0" fmla="*/ 0 w 720"/>
                    <a:gd name="T1" fmla="*/ 0 h 56"/>
                    <a:gd name="T2" fmla="*/ 0 w 720"/>
                    <a:gd name="T3" fmla="*/ 0 h 56"/>
                    <a:gd name="T4" fmla="*/ 1 w 720"/>
                    <a:gd name="T5" fmla="*/ 0 h 56"/>
                    <a:gd name="T6" fmla="*/ 1 w 720"/>
                    <a:gd name="T7" fmla="*/ 0 h 56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720"/>
                    <a:gd name="T13" fmla="*/ 0 h 56"/>
                    <a:gd name="T14" fmla="*/ 720 w 720"/>
                    <a:gd name="T15" fmla="*/ 56 h 5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720" h="56">
                      <a:moveTo>
                        <a:pt x="0" y="0"/>
                      </a:moveTo>
                      <a:lnTo>
                        <a:pt x="0" y="56"/>
                      </a:lnTo>
                      <a:lnTo>
                        <a:pt x="720" y="56"/>
                      </a:lnTo>
                      <a:lnTo>
                        <a:pt x="720" y="8"/>
                      </a:lnTo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258234" name="Line 1049"/>
                <p:cNvSpPr>
                  <a:spLocks noChangeShapeType="1"/>
                </p:cNvSpPr>
                <p:nvPr/>
              </p:nvSpPr>
              <p:spPr bwMode="auto">
                <a:xfrm>
                  <a:off x="1642" y="3513"/>
                  <a:ext cx="0" cy="6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258179" name="Group 1050"/>
              <p:cNvGrpSpPr>
                <a:grpSpLocks/>
              </p:cNvGrpSpPr>
              <p:nvPr/>
            </p:nvGrpSpPr>
            <p:grpSpPr bwMode="auto">
              <a:xfrm>
                <a:off x="752" y="3249"/>
                <a:ext cx="265" cy="123"/>
                <a:chOff x="3600" y="219"/>
                <a:chExt cx="360" cy="175"/>
              </a:xfrm>
            </p:grpSpPr>
            <p:sp>
              <p:nvSpPr>
                <p:cNvPr id="258220" name="Oval 1051"/>
                <p:cNvSpPr>
                  <a:spLocks noChangeArrowheads="1"/>
                </p:cNvSpPr>
                <p:nvPr/>
              </p:nvSpPr>
              <p:spPr bwMode="auto">
                <a:xfrm>
                  <a:off x="3603" y="297"/>
                  <a:ext cx="357" cy="97"/>
                </a:xfrm>
                <a:prstGeom prst="ellipse">
                  <a:avLst/>
                </a:prstGeom>
                <a:solidFill>
                  <a:srgbClr val="DDDDDD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charset="0"/>
                    <a:buChar char="r"/>
                    <a:defRPr sz="28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75000"/>
                    <a:buFont typeface="ZapfDingbats" charset="0"/>
                    <a:buChar char="m"/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58221" name="Line 1052"/>
                <p:cNvSpPr>
                  <a:spLocks noChangeShapeType="1"/>
                </p:cNvSpPr>
                <p:nvPr/>
              </p:nvSpPr>
              <p:spPr bwMode="auto">
                <a:xfrm>
                  <a:off x="3603" y="289"/>
                  <a:ext cx="0" cy="6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8222" name="Line 1053"/>
                <p:cNvSpPr>
                  <a:spLocks noChangeShapeType="1"/>
                </p:cNvSpPr>
                <p:nvPr/>
              </p:nvSpPr>
              <p:spPr bwMode="auto">
                <a:xfrm>
                  <a:off x="3960" y="289"/>
                  <a:ext cx="0" cy="6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8223" name="Rectangle 1054"/>
                <p:cNvSpPr>
                  <a:spLocks noChangeArrowheads="1"/>
                </p:cNvSpPr>
                <p:nvPr/>
              </p:nvSpPr>
              <p:spPr bwMode="auto">
                <a:xfrm>
                  <a:off x="3603" y="289"/>
                  <a:ext cx="354" cy="59"/>
                </a:xfrm>
                <a:prstGeom prst="rect">
                  <a:avLst/>
                </a:prstGeom>
                <a:solidFill>
                  <a:srgbClr val="DDDD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charset="0"/>
                    <a:buChar char="r"/>
                    <a:defRPr sz="28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75000"/>
                    <a:buFont typeface="ZapfDingbats" charset="0"/>
                    <a:buChar char="m"/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solidFill>
                      <a:srgbClr val="000000"/>
                    </a:solidFill>
                    <a:latin typeface="Times New Roman" charset="0"/>
                  </a:endParaRPr>
                </a:p>
              </p:txBody>
            </p:sp>
            <p:sp>
              <p:nvSpPr>
                <p:cNvPr id="258224" name="Oval 1055"/>
                <p:cNvSpPr>
                  <a:spLocks noChangeArrowheads="1"/>
                </p:cNvSpPr>
                <p:nvPr/>
              </p:nvSpPr>
              <p:spPr bwMode="auto">
                <a:xfrm>
                  <a:off x="3600" y="219"/>
                  <a:ext cx="357" cy="113"/>
                </a:xfrm>
                <a:prstGeom prst="ellipse">
                  <a:avLst/>
                </a:prstGeom>
                <a:solidFill>
                  <a:srgbClr val="DDDDDD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charset="0"/>
                    <a:buChar char="r"/>
                    <a:defRPr sz="28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75000"/>
                    <a:buFont typeface="ZapfDingbats" charset="0"/>
                    <a:buChar char="m"/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  <p:grpSp>
              <p:nvGrpSpPr>
                <p:cNvPr id="258225" name="Group 1056"/>
                <p:cNvGrpSpPr>
                  <a:grpSpLocks/>
                </p:cNvGrpSpPr>
                <p:nvPr/>
              </p:nvGrpSpPr>
              <p:grpSpPr bwMode="auto">
                <a:xfrm>
                  <a:off x="3686" y="244"/>
                  <a:ext cx="177" cy="66"/>
                  <a:chOff x="2848" y="848"/>
                  <a:chExt cx="140" cy="98"/>
                </a:xfrm>
              </p:grpSpPr>
              <p:sp>
                <p:nvSpPr>
                  <p:cNvPr id="258230" name="Line 1057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2848" y="848"/>
                    <a:ext cx="50" cy="2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58231" name="Line 1058"/>
                  <p:cNvSpPr>
                    <a:spLocks noChangeShapeType="1"/>
                  </p:cNvSpPr>
                  <p:nvPr/>
                </p:nvSpPr>
                <p:spPr bwMode="auto">
                  <a:xfrm>
                    <a:off x="2944" y="946"/>
                    <a:ext cx="44" cy="0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58232" name="Line 1059"/>
                  <p:cNvSpPr>
                    <a:spLocks noChangeShapeType="1"/>
                  </p:cNvSpPr>
                  <p:nvPr/>
                </p:nvSpPr>
                <p:spPr bwMode="auto">
                  <a:xfrm>
                    <a:off x="2894" y="850"/>
                    <a:ext cx="52" cy="96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58226" name="Group 1060"/>
                <p:cNvGrpSpPr>
                  <a:grpSpLocks/>
                </p:cNvGrpSpPr>
                <p:nvPr/>
              </p:nvGrpSpPr>
              <p:grpSpPr bwMode="auto">
                <a:xfrm flipV="1">
                  <a:off x="3686" y="243"/>
                  <a:ext cx="177" cy="66"/>
                  <a:chOff x="2848" y="848"/>
                  <a:chExt cx="140" cy="98"/>
                </a:xfrm>
              </p:grpSpPr>
              <p:sp>
                <p:nvSpPr>
                  <p:cNvPr id="258227" name="Line 1061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2848" y="848"/>
                    <a:ext cx="50" cy="2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58228" name="Line 1062"/>
                  <p:cNvSpPr>
                    <a:spLocks noChangeShapeType="1"/>
                  </p:cNvSpPr>
                  <p:nvPr/>
                </p:nvSpPr>
                <p:spPr bwMode="auto">
                  <a:xfrm>
                    <a:off x="2944" y="946"/>
                    <a:ext cx="44" cy="0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58229" name="Line 1063"/>
                  <p:cNvSpPr>
                    <a:spLocks noChangeShapeType="1"/>
                  </p:cNvSpPr>
                  <p:nvPr/>
                </p:nvSpPr>
                <p:spPr bwMode="auto">
                  <a:xfrm>
                    <a:off x="2894" y="850"/>
                    <a:ext cx="52" cy="96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258180" name="Group 1064"/>
              <p:cNvGrpSpPr>
                <a:grpSpLocks/>
              </p:cNvGrpSpPr>
              <p:nvPr/>
            </p:nvGrpSpPr>
            <p:grpSpPr bwMode="auto">
              <a:xfrm>
                <a:off x="521" y="3063"/>
                <a:ext cx="176" cy="150"/>
                <a:chOff x="4765" y="1531"/>
                <a:chExt cx="312" cy="261"/>
              </a:xfrm>
            </p:grpSpPr>
            <p:sp>
              <p:nvSpPr>
                <p:cNvPr id="258181" name="AutoShape 1065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4765" y="1531"/>
                  <a:ext cx="312" cy="26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182" name="Freeform 1066"/>
                <p:cNvSpPr>
                  <a:spLocks/>
                </p:cNvSpPr>
                <p:nvPr/>
              </p:nvSpPr>
              <p:spPr bwMode="auto">
                <a:xfrm>
                  <a:off x="4765" y="1534"/>
                  <a:ext cx="307" cy="258"/>
                </a:xfrm>
                <a:custGeom>
                  <a:avLst/>
                  <a:gdLst>
                    <a:gd name="T0" fmla="*/ 0 w 2150"/>
                    <a:gd name="T1" fmla="*/ 0 h 1804"/>
                    <a:gd name="T2" fmla="*/ 0 w 2150"/>
                    <a:gd name="T3" fmla="*/ 0 h 1804"/>
                    <a:gd name="T4" fmla="*/ 0 w 2150"/>
                    <a:gd name="T5" fmla="*/ 0 h 1804"/>
                    <a:gd name="T6" fmla="*/ 0 w 2150"/>
                    <a:gd name="T7" fmla="*/ 0 h 1804"/>
                    <a:gd name="T8" fmla="*/ 0 w 2150"/>
                    <a:gd name="T9" fmla="*/ 0 h 1804"/>
                    <a:gd name="T10" fmla="*/ 0 w 2150"/>
                    <a:gd name="T11" fmla="*/ 0 h 1804"/>
                    <a:gd name="T12" fmla="*/ 0 w 2150"/>
                    <a:gd name="T13" fmla="*/ 0 h 1804"/>
                    <a:gd name="T14" fmla="*/ 0 w 2150"/>
                    <a:gd name="T15" fmla="*/ 0 h 1804"/>
                    <a:gd name="T16" fmla="*/ 0 w 2150"/>
                    <a:gd name="T17" fmla="*/ 0 h 1804"/>
                    <a:gd name="T18" fmla="*/ 0 w 2150"/>
                    <a:gd name="T19" fmla="*/ 0 h 1804"/>
                    <a:gd name="T20" fmla="*/ 0 w 2150"/>
                    <a:gd name="T21" fmla="*/ 0 h 1804"/>
                    <a:gd name="T22" fmla="*/ 0 w 2150"/>
                    <a:gd name="T23" fmla="*/ 0 h 1804"/>
                    <a:gd name="T24" fmla="*/ 0 w 2150"/>
                    <a:gd name="T25" fmla="*/ 0 h 1804"/>
                    <a:gd name="T26" fmla="*/ 0 w 2150"/>
                    <a:gd name="T27" fmla="*/ 0 h 1804"/>
                    <a:gd name="T28" fmla="*/ 0 w 2150"/>
                    <a:gd name="T29" fmla="*/ 0 h 1804"/>
                    <a:gd name="T30" fmla="*/ 0 w 2150"/>
                    <a:gd name="T31" fmla="*/ 0 h 1804"/>
                    <a:gd name="T32" fmla="*/ 0 w 2150"/>
                    <a:gd name="T33" fmla="*/ 0 h 1804"/>
                    <a:gd name="T34" fmla="*/ 0 w 2150"/>
                    <a:gd name="T35" fmla="*/ 0 h 1804"/>
                    <a:gd name="T36" fmla="*/ 0 w 2150"/>
                    <a:gd name="T37" fmla="*/ 0 h 1804"/>
                    <a:gd name="T38" fmla="*/ 0 w 2150"/>
                    <a:gd name="T39" fmla="*/ 0 h 1804"/>
                    <a:gd name="T40" fmla="*/ 0 w 2150"/>
                    <a:gd name="T41" fmla="*/ 0 h 1804"/>
                    <a:gd name="T42" fmla="*/ 0 w 2150"/>
                    <a:gd name="T43" fmla="*/ 0 h 1804"/>
                    <a:gd name="T44" fmla="*/ 0 w 2150"/>
                    <a:gd name="T45" fmla="*/ 0 h 1804"/>
                    <a:gd name="T46" fmla="*/ 0 w 2150"/>
                    <a:gd name="T47" fmla="*/ 0 h 1804"/>
                    <a:gd name="T48" fmla="*/ 0 w 2150"/>
                    <a:gd name="T49" fmla="*/ 0 h 1804"/>
                    <a:gd name="T50" fmla="*/ 0 w 2150"/>
                    <a:gd name="T51" fmla="*/ 0 h 1804"/>
                    <a:gd name="T52" fmla="*/ 0 w 2150"/>
                    <a:gd name="T53" fmla="*/ 0 h 1804"/>
                    <a:gd name="T54" fmla="*/ 0 w 2150"/>
                    <a:gd name="T55" fmla="*/ 0 h 1804"/>
                    <a:gd name="T56" fmla="*/ 0 w 2150"/>
                    <a:gd name="T57" fmla="*/ 0 h 1804"/>
                    <a:gd name="T58" fmla="*/ 0 w 2150"/>
                    <a:gd name="T59" fmla="*/ 0 h 1804"/>
                    <a:gd name="T60" fmla="*/ 0 w 2150"/>
                    <a:gd name="T61" fmla="*/ 0 h 1804"/>
                    <a:gd name="T62" fmla="*/ 0 w 2150"/>
                    <a:gd name="T63" fmla="*/ 0 h 1804"/>
                    <a:gd name="T64" fmla="*/ 0 w 2150"/>
                    <a:gd name="T65" fmla="*/ 0 h 1804"/>
                    <a:gd name="T66" fmla="*/ 0 w 2150"/>
                    <a:gd name="T67" fmla="*/ 0 h 1804"/>
                    <a:gd name="T68" fmla="*/ 0 w 2150"/>
                    <a:gd name="T69" fmla="*/ 0 h 1804"/>
                    <a:gd name="T70" fmla="*/ 0 w 2150"/>
                    <a:gd name="T71" fmla="*/ 0 h 1804"/>
                    <a:gd name="T72" fmla="*/ 0 w 2150"/>
                    <a:gd name="T73" fmla="*/ 0 h 1804"/>
                    <a:gd name="T74" fmla="*/ 0 w 2150"/>
                    <a:gd name="T75" fmla="*/ 0 h 1804"/>
                    <a:gd name="T76" fmla="*/ 0 w 2150"/>
                    <a:gd name="T77" fmla="*/ 0 h 1804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w 2150"/>
                    <a:gd name="T118" fmla="*/ 0 h 1804"/>
                    <a:gd name="T119" fmla="*/ 2150 w 2150"/>
                    <a:gd name="T120" fmla="*/ 1804 h 1804"/>
                  </a:gdLst>
                  <a:ahLst/>
                  <a:cxnLst>
                    <a:cxn ang="T78">
                      <a:pos x="T0" y="T1"/>
                    </a:cxn>
                    <a:cxn ang="T79">
                      <a:pos x="T2" y="T3"/>
                    </a:cxn>
                    <a:cxn ang="T80">
                      <a:pos x="T4" y="T5"/>
                    </a:cxn>
                    <a:cxn ang="T81">
                      <a:pos x="T6" y="T7"/>
                    </a:cxn>
                    <a:cxn ang="T82">
                      <a:pos x="T8" y="T9"/>
                    </a:cxn>
                    <a:cxn ang="T83">
                      <a:pos x="T10" y="T11"/>
                    </a:cxn>
                    <a:cxn ang="T84">
                      <a:pos x="T12" y="T13"/>
                    </a:cxn>
                    <a:cxn ang="T85">
                      <a:pos x="T14" y="T15"/>
                    </a:cxn>
                    <a:cxn ang="T86">
                      <a:pos x="T16" y="T17"/>
                    </a:cxn>
                    <a:cxn ang="T87">
                      <a:pos x="T18" y="T19"/>
                    </a:cxn>
                    <a:cxn ang="T88">
                      <a:pos x="T20" y="T21"/>
                    </a:cxn>
                    <a:cxn ang="T89">
                      <a:pos x="T22" y="T23"/>
                    </a:cxn>
                    <a:cxn ang="T90">
                      <a:pos x="T24" y="T25"/>
                    </a:cxn>
                    <a:cxn ang="T91">
                      <a:pos x="T26" y="T27"/>
                    </a:cxn>
                    <a:cxn ang="T92">
                      <a:pos x="T28" y="T29"/>
                    </a:cxn>
                    <a:cxn ang="T93">
                      <a:pos x="T30" y="T31"/>
                    </a:cxn>
                    <a:cxn ang="T94">
                      <a:pos x="T32" y="T33"/>
                    </a:cxn>
                    <a:cxn ang="T95">
                      <a:pos x="T34" y="T35"/>
                    </a:cxn>
                    <a:cxn ang="T96">
                      <a:pos x="T36" y="T37"/>
                    </a:cxn>
                    <a:cxn ang="T97">
                      <a:pos x="T38" y="T39"/>
                    </a:cxn>
                    <a:cxn ang="T98">
                      <a:pos x="T40" y="T41"/>
                    </a:cxn>
                    <a:cxn ang="T99">
                      <a:pos x="T42" y="T43"/>
                    </a:cxn>
                    <a:cxn ang="T100">
                      <a:pos x="T44" y="T45"/>
                    </a:cxn>
                    <a:cxn ang="T101">
                      <a:pos x="T46" y="T47"/>
                    </a:cxn>
                    <a:cxn ang="T102">
                      <a:pos x="T48" y="T49"/>
                    </a:cxn>
                    <a:cxn ang="T103">
                      <a:pos x="T50" y="T51"/>
                    </a:cxn>
                    <a:cxn ang="T104">
                      <a:pos x="T52" y="T53"/>
                    </a:cxn>
                    <a:cxn ang="T105">
                      <a:pos x="T54" y="T55"/>
                    </a:cxn>
                    <a:cxn ang="T106">
                      <a:pos x="T56" y="T57"/>
                    </a:cxn>
                    <a:cxn ang="T107">
                      <a:pos x="T58" y="T59"/>
                    </a:cxn>
                    <a:cxn ang="T108">
                      <a:pos x="T60" y="T61"/>
                    </a:cxn>
                    <a:cxn ang="T109">
                      <a:pos x="T62" y="T63"/>
                    </a:cxn>
                    <a:cxn ang="T110">
                      <a:pos x="T64" y="T65"/>
                    </a:cxn>
                    <a:cxn ang="T111">
                      <a:pos x="T66" y="T67"/>
                    </a:cxn>
                    <a:cxn ang="T112">
                      <a:pos x="T68" y="T69"/>
                    </a:cxn>
                    <a:cxn ang="T113">
                      <a:pos x="T70" y="T71"/>
                    </a:cxn>
                    <a:cxn ang="T114">
                      <a:pos x="T72" y="T73"/>
                    </a:cxn>
                    <a:cxn ang="T115">
                      <a:pos x="T74" y="T75"/>
                    </a:cxn>
                    <a:cxn ang="T116">
                      <a:pos x="T76" y="T77"/>
                    </a:cxn>
                  </a:cxnLst>
                  <a:rect l="T117" t="T118" r="T119" b="T120"/>
                  <a:pathLst>
                    <a:path w="2150" h="1804">
                      <a:moveTo>
                        <a:pt x="582" y="239"/>
                      </a:moveTo>
                      <a:lnTo>
                        <a:pt x="606" y="129"/>
                      </a:lnTo>
                      <a:lnTo>
                        <a:pt x="607" y="129"/>
                      </a:lnTo>
                      <a:lnTo>
                        <a:pt x="611" y="128"/>
                      </a:lnTo>
                      <a:lnTo>
                        <a:pt x="616" y="125"/>
                      </a:lnTo>
                      <a:lnTo>
                        <a:pt x="623" y="123"/>
                      </a:lnTo>
                      <a:lnTo>
                        <a:pt x="633" y="120"/>
                      </a:lnTo>
                      <a:lnTo>
                        <a:pt x="645" y="115"/>
                      </a:lnTo>
                      <a:lnTo>
                        <a:pt x="659" y="112"/>
                      </a:lnTo>
                      <a:lnTo>
                        <a:pt x="676" y="107"/>
                      </a:lnTo>
                      <a:lnTo>
                        <a:pt x="694" y="101"/>
                      </a:lnTo>
                      <a:lnTo>
                        <a:pt x="715" y="95"/>
                      </a:lnTo>
                      <a:lnTo>
                        <a:pt x="738" y="90"/>
                      </a:lnTo>
                      <a:lnTo>
                        <a:pt x="763" y="84"/>
                      </a:lnTo>
                      <a:lnTo>
                        <a:pt x="790" y="78"/>
                      </a:lnTo>
                      <a:lnTo>
                        <a:pt x="820" y="71"/>
                      </a:lnTo>
                      <a:lnTo>
                        <a:pt x="852" y="64"/>
                      </a:lnTo>
                      <a:lnTo>
                        <a:pt x="886" y="59"/>
                      </a:lnTo>
                      <a:lnTo>
                        <a:pt x="922" y="52"/>
                      </a:lnTo>
                      <a:lnTo>
                        <a:pt x="961" y="46"/>
                      </a:lnTo>
                      <a:lnTo>
                        <a:pt x="1002" y="40"/>
                      </a:lnTo>
                      <a:lnTo>
                        <a:pt x="1044" y="35"/>
                      </a:lnTo>
                      <a:lnTo>
                        <a:pt x="1090" y="29"/>
                      </a:lnTo>
                      <a:lnTo>
                        <a:pt x="1138" y="23"/>
                      </a:lnTo>
                      <a:lnTo>
                        <a:pt x="1187" y="18"/>
                      </a:lnTo>
                      <a:lnTo>
                        <a:pt x="1240" y="14"/>
                      </a:lnTo>
                      <a:lnTo>
                        <a:pt x="1294" y="10"/>
                      </a:lnTo>
                      <a:lnTo>
                        <a:pt x="1350" y="7"/>
                      </a:lnTo>
                      <a:lnTo>
                        <a:pt x="1410" y="4"/>
                      </a:lnTo>
                      <a:lnTo>
                        <a:pt x="1470" y="1"/>
                      </a:lnTo>
                      <a:lnTo>
                        <a:pt x="1535" y="0"/>
                      </a:lnTo>
                      <a:lnTo>
                        <a:pt x="1601" y="0"/>
                      </a:lnTo>
                      <a:lnTo>
                        <a:pt x="1668" y="0"/>
                      </a:lnTo>
                      <a:lnTo>
                        <a:pt x="1739" y="1"/>
                      </a:lnTo>
                      <a:lnTo>
                        <a:pt x="1816" y="44"/>
                      </a:lnTo>
                      <a:lnTo>
                        <a:pt x="1799" y="248"/>
                      </a:lnTo>
                      <a:lnTo>
                        <a:pt x="1804" y="251"/>
                      </a:lnTo>
                      <a:lnTo>
                        <a:pt x="1820" y="259"/>
                      </a:lnTo>
                      <a:lnTo>
                        <a:pt x="1842" y="272"/>
                      </a:lnTo>
                      <a:lnTo>
                        <a:pt x="1868" y="292"/>
                      </a:lnTo>
                      <a:lnTo>
                        <a:pt x="1896" y="318"/>
                      </a:lnTo>
                      <a:lnTo>
                        <a:pt x="1920" y="351"/>
                      </a:lnTo>
                      <a:lnTo>
                        <a:pt x="1939" y="390"/>
                      </a:lnTo>
                      <a:lnTo>
                        <a:pt x="1951" y="436"/>
                      </a:lnTo>
                      <a:lnTo>
                        <a:pt x="2125" y="593"/>
                      </a:lnTo>
                      <a:lnTo>
                        <a:pt x="2078" y="1009"/>
                      </a:lnTo>
                      <a:lnTo>
                        <a:pt x="1799" y="1149"/>
                      </a:lnTo>
                      <a:lnTo>
                        <a:pt x="2129" y="1247"/>
                      </a:lnTo>
                      <a:lnTo>
                        <a:pt x="2131" y="1251"/>
                      </a:lnTo>
                      <a:lnTo>
                        <a:pt x="2137" y="1264"/>
                      </a:lnTo>
                      <a:lnTo>
                        <a:pt x="2143" y="1284"/>
                      </a:lnTo>
                      <a:lnTo>
                        <a:pt x="2149" y="1310"/>
                      </a:lnTo>
                      <a:lnTo>
                        <a:pt x="2150" y="1342"/>
                      </a:lnTo>
                      <a:lnTo>
                        <a:pt x="2147" y="1380"/>
                      </a:lnTo>
                      <a:lnTo>
                        <a:pt x="2136" y="1423"/>
                      </a:lnTo>
                      <a:lnTo>
                        <a:pt x="2117" y="1468"/>
                      </a:lnTo>
                      <a:lnTo>
                        <a:pt x="1244" y="1804"/>
                      </a:lnTo>
                      <a:lnTo>
                        <a:pt x="0" y="1413"/>
                      </a:lnTo>
                      <a:lnTo>
                        <a:pt x="22" y="1367"/>
                      </a:lnTo>
                      <a:lnTo>
                        <a:pt x="212" y="1302"/>
                      </a:lnTo>
                      <a:lnTo>
                        <a:pt x="212" y="248"/>
                      </a:lnTo>
                      <a:lnTo>
                        <a:pt x="213" y="247"/>
                      </a:lnTo>
                      <a:lnTo>
                        <a:pt x="217" y="244"/>
                      </a:lnTo>
                      <a:lnTo>
                        <a:pt x="223" y="240"/>
                      </a:lnTo>
                      <a:lnTo>
                        <a:pt x="232" y="234"/>
                      </a:lnTo>
                      <a:lnTo>
                        <a:pt x="245" y="228"/>
                      </a:lnTo>
                      <a:lnTo>
                        <a:pt x="258" y="221"/>
                      </a:lnTo>
                      <a:lnTo>
                        <a:pt x="276" y="214"/>
                      </a:lnTo>
                      <a:lnTo>
                        <a:pt x="294" y="207"/>
                      </a:lnTo>
                      <a:lnTo>
                        <a:pt x="316" y="201"/>
                      </a:lnTo>
                      <a:lnTo>
                        <a:pt x="340" y="197"/>
                      </a:lnTo>
                      <a:lnTo>
                        <a:pt x="366" y="194"/>
                      </a:lnTo>
                      <a:lnTo>
                        <a:pt x="393" y="192"/>
                      </a:lnTo>
                      <a:lnTo>
                        <a:pt x="424" y="193"/>
                      </a:lnTo>
                      <a:lnTo>
                        <a:pt x="457" y="197"/>
                      </a:lnTo>
                      <a:lnTo>
                        <a:pt x="493" y="203"/>
                      </a:lnTo>
                      <a:lnTo>
                        <a:pt x="529" y="214"/>
                      </a:lnTo>
                      <a:lnTo>
                        <a:pt x="582" y="239"/>
                      </a:lnTo>
                      <a:close/>
                    </a:path>
                  </a:pathLst>
                </a:custGeom>
                <a:solidFill>
                  <a:srgbClr val="DDDD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183" name="Freeform 1067"/>
                <p:cNvSpPr>
                  <a:spLocks/>
                </p:cNvSpPr>
                <p:nvPr/>
              </p:nvSpPr>
              <p:spPr bwMode="auto">
                <a:xfrm>
                  <a:off x="4882" y="1584"/>
                  <a:ext cx="163" cy="111"/>
                </a:xfrm>
                <a:custGeom>
                  <a:avLst/>
                  <a:gdLst>
                    <a:gd name="T0" fmla="*/ 0 w 1139"/>
                    <a:gd name="T1" fmla="*/ 0 h 778"/>
                    <a:gd name="T2" fmla="*/ 0 w 1139"/>
                    <a:gd name="T3" fmla="*/ 0 h 778"/>
                    <a:gd name="T4" fmla="*/ 0 w 1139"/>
                    <a:gd name="T5" fmla="*/ 0 h 778"/>
                    <a:gd name="T6" fmla="*/ 0 w 1139"/>
                    <a:gd name="T7" fmla="*/ 0 h 778"/>
                    <a:gd name="T8" fmla="*/ 0 w 1139"/>
                    <a:gd name="T9" fmla="*/ 0 h 778"/>
                    <a:gd name="T10" fmla="*/ 0 w 1139"/>
                    <a:gd name="T11" fmla="*/ 0 h 778"/>
                    <a:gd name="T12" fmla="*/ 0 w 1139"/>
                    <a:gd name="T13" fmla="*/ 0 h 778"/>
                    <a:gd name="T14" fmla="*/ 0 w 1139"/>
                    <a:gd name="T15" fmla="*/ 0 h 778"/>
                    <a:gd name="T16" fmla="*/ 0 w 1139"/>
                    <a:gd name="T17" fmla="*/ 0 h 778"/>
                    <a:gd name="T18" fmla="*/ 0 w 1139"/>
                    <a:gd name="T19" fmla="*/ 0 h 778"/>
                    <a:gd name="T20" fmla="*/ 0 w 1139"/>
                    <a:gd name="T21" fmla="*/ 0 h 778"/>
                    <a:gd name="T22" fmla="*/ 0 w 1139"/>
                    <a:gd name="T23" fmla="*/ 0 h 778"/>
                    <a:gd name="T24" fmla="*/ 0 w 1139"/>
                    <a:gd name="T25" fmla="*/ 0 h 778"/>
                    <a:gd name="T26" fmla="*/ 0 w 1139"/>
                    <a:gd name="T27" fmla="*/ 0 h 778"/>
                    <a:gd name="T28" fmla="*/ 0 w 1139"/>
                    <a:gd name="T29" fmla="*/ 0 h 778"/>
                    <a:gd name="T30" fmla="*/ 0 w 1139"/>
                    <a:gd name="T31" fmla="*/ 0 h 778"/>
                    <a:gd name="T32" fmla="*/ 0 w 1139"/>
                    <a:gd name="T33" fmla="*/ 0 h 778"/>
                    <a:gd name="T34" fmla="*/ 0 w 1139"/>
                    <a:gd name="T35" fmla="*/ 0 h 778"/>
                    <a:gd name="T36" fmla="*/ 0 w 1139"/>
                    <a:gd name="T37" fmla="*/ 0 h 778"/>
                    <a:gd name="T38" fmla="*/ 0 w 1139"/>
                    <a:gd name="T39" fmla="*/ 0 h 778"/>
                    <a:gd name="T40" fmla="*/ 0 w 1139"/>
                    <a:gd name="T41" fmla="*/ 0 h 778"/>
                    <a:gd name="T42" fmla="*/ 0 w 1139"/>
                    <a:gd name="T43" fmla="*/ 0 h 778"/>
                    <a:gd name="T44" fmla="*/ 0 w 1139"/>
                    <a:gd name="T45" fmla="*/ 0 h 778"/>
                    <a:gd name="T46" fmla="*/ 0 w 1139"/>
                    <a:gd name="T47" fmla="*/ 0 h 778"/>
                    <a:gd name="T48" fmla="*/ 0 w 1139"/>
                    <a:gd name="T49" fmla="*/ 0 h 778"/>
                    <a:gd name="T50" fmla="*/ 0 w 1139"/>
                    <a:gd name="T51" fmla="*/ 0 h 778"/>
                    <a:gd name="T52" fmla="*/ 0 w 1139"/>
                    <a:gd name="T53" fmla="*/ 0 h 778"/>
                    <a:gd name="T54" fmla="*/ 0 w 1139"/>
                    <a:gd name="T55" fmla="*/ 0 h 778"/>
                    <a:gd name="T56" fmla="*/ 0 w 1139"/>
                    <a:gd name="T57" fmla="*/ 0 h 778"/>
                    <a:gd name="T58" fmla="*/ 0 w 1139"/>
                    <a:gd name="T59" fmla="*/ 0 h 778"/>
                    <a:gd name="T60" fmla="*/ 0 w 1139"/>
                    <a:gd name="T61" fmla="*/ 0 h 778"/>
                    <a:gd name="T62" fmla="*/ 0 w 1139"/>
                    <a:gd name="T63" fmla="*/ 0 h 778"/>
                    <a:gd name="T64" fmla="*/ 0 w 1139"/>
                    <a:gd name="T65" fmla="*/ 0 h 778"/>
                    <a:gd name="T66" fmla="*/ 0 w 1139"/>
                    <a:gd name="T67" fmla="*/ 0 h 778"/>
                    <a:gd name="T68" fmla="*/ 0 w 1139"/>
                    <a:gd name="T69" fmla="*/ 0 h 778"/>
                    <a:gd name="T70" fmla="*/ 0 w 1139"/>
                    <a:gd name="T71" fmla="*/ 0 h 778"/>
                    <a:gd name="T72" fmla="*/ 0 w 1139"/>
                    <a:gd name="T73" fmla="*/ 0 h 778"/>
                    <a:gd name="T74" fmla="*/ 0 w 1139"/>
                    <a:gd name="T75" fmla="*/ 0 h 778"/>
                    <a:gd name="T76" fmla="*/ 0 w 1139"/>
                    <a:gd name="T77" fmla="*/ 0 h 778"/>
                    <a:gd name="T78" fmla="*/ 0 w 1139"/>
                    <a:gd name="T79" fmla="*/ 0 h 778"/>
                    <a:gd name="T80" fmla="*/ 0 w 1139"/>
                    <a:gd name="T81" fmla="*/ 0 h 778"/>
                    <a:gd name="T82" fmla="*/ 0 w 1139"/>
                    <a:gd name="T83" fmla="*/ 0 h 778"/>
                    <a:gd name="T84" fmla="*/ 0 w 1139"/>
                    <a:gd name="T85" fmla="*/ 0 h 778"/>
                    <a:gd name="T86" fmla="*/ 0 w 1139"/>
                    <a:gd name="T87" fmla="*/ 0 h 778"/>
                    <a:gd name="T88" fmla="*/ 0 w 1139"/>
                    <a:gd name="T89" fmla="*/ 0 h 778"/>
                    <a:gd name="T90" fmla="*/ 0 w 1139"/>
                    <a:gd name="T91" fmla="*/ 0 h 778"/>
                    <a:gd name="T92" fmla="*/ 0 w 1139"/>
                    <a:gd name="T93" fmla="*/ 0 h 778"/>
                    <a:gd name="T94" fmla="*/ 0 w 1139"/>
                    <a:gd name="T95" fmla="*/ 0 h 778"/>
                    <a:gd name="T96" fmla="*/ 0 w 1139"/>
                    <a:gd name="T97" fmla="*/ 0 h 778"/>
                    <a:gd name="T98" fmla="*/ 0 w 1139"/>
                    <a:gd name="T99" fmla="*/ 0 h 778"/>
                    <a:gd name="T100" fmla="*/ 0 w 1139"/>
                    <a:gd name="T101" fmla="*/ 0 h 778"/>
                    <a:gd name="T102" fmla="*/ 0 w 1139"/>
                    <a:gd name="T103" fmla="*/ 0 h 778"/>
                    <a:gd name="T104" fmla="*/ 0 w 1139"/>
                    <a:gd name="T105" fmla="*/ 0 h 778"/>
                    <a:gd name="T106" fmla="*/ 0 w 1139"/>
                    <a:gd name="T107" fmla="*/ 0 h 778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w 1139"/>
                    <a:gd name="T163" fmla="*/ 0 h 778"/>
                    <a:gd name="T164" fmla="*/ 1139 w 1139"/>
                    <a:gd name="T165" fmla="*/ 778 h 778"/>
                  </a:gdLst>
                  <a:ahLst/>
                  <a:cxnLst>
                    <a:cxn ang="T108">
                      <a:pos x="T0" y="T1"/>
                    </a:cxn>
                    <a:cxn ang="T109">
                      <a:pos x="T2" y="T3"/>
                    </a:cxn>
                    <a:cxn ang="T110">
                      <a:pos x="T4" y="T5"/>
                    </a:cxn>
                    <a:cxn ang="T111">
                      <a:pos x="T6" y="T7"/>
                    </a:cxn>
                    <a:cxn ang="T112">
                      <a:pos x="T8" y="T9"/>
                    </a:cxn>
                    <a:cxn ang="T113">
                      <a:pos x="T10" y="T11"/>
                    </a:cxn>
                    <a:cxn ang="T114">
                      <a:pos x="T12" y="T13"/>
                    </a:cxn>
                    <a:cxn ang="T115">
                      <a:pos x="T14" y="T15"/>
                    </a:cxn>
                    <a:cxn ang="T116">
                      <a:pos x="T16" y="T17"/>
                    </a:cxn>
                    <a:cxn ang="T117">
                      <a:pos x="T18" y="T19"/>
                    </a:cxn>
                    <a:cxn ang="T118">
                      <a:pos x="T20" y="T21"/>
                    </a:cxn>
                    <a:cxn ang="T119">
                      <a:pos x="T22" y="T23"/>
                    </a:cxn>
                    <a:cxn ang="T120">
                      <a:pos x="T24" y="T25"/>
                    </a:cxn>
                    <a:cxn ang="T121">
                      <a:pos x="T26" y="T27"/>
                    </a:cxn>
                    <a:cxn ang="T122">
                      <a:pos x="T28" y="T29"/>
                    </a:cxn>
                    <a:cxn ang="T123">
                      <a:pos x="T30" y="T31"/>
                    </a:cxn>
                    <a:cxn ang="T124">
                      <a:pos x="T32" y="T33"/>
                    </a:cxn>
                    <a:cxn ang="T125">
                      <a:pos x="T34" y="T35"/>
                    </a:cxn>
                    <a:cxn ang="T126">
                      <a:pos x="T36" y="T37"/>
                    </a:cxn>
                    <a:cxn ang="T127">
                      <a:pos x="T38" y="T39"/>
                    </a:cxn>
                    <a:cxn ang="T128">
                      <a:pos x="T40" y="T41"/>
                    </a:cxn>
                    <a:cxn ang="T129">
                      <a:pos x="T42" y="T43"/>
                    </a:cxn>
                    <a:cxn ang="T130">
                      <a:pos x="T44" y="T45"/>
                    </a:cxn>
                    <a:cxn ang="T131">
                      <a:pos x="T46" y="T47"/>
                    </a:cxn>
                    <a:cxn ang="T132">
                      <a:pos x="T48" y="T49"/>
                    </a:cxn>
                    <a:cxn ang="T133">
                      <a:pos x="T50" y="T51"/>
                    </a:cxn>
                    <a:cxn ang="T134">
                      <a:pos x="T52" y="T53"/>
                    </a:cxn>
                    <a:cxn ang="T135">
                      <a:pos x="T54" y="T55"/>
                    </a:cxn>
                    <a:cxn ang="T136">
                      <a:pos x="T56" y="T57"/>
                    </a:cxn>
                    <a:cxn ang="T137">
                      <a:pos x="T58" y="T59"/>
                    </a:cxn>
                    <a:cxn ang="T138">
                      <a:pos x="T60" y="T61"/>
                    </a:cxn>
                    <a:cxn ang="T139">
                      <a:pos x="T62" y="T63"/>
                    </a:cxn>
                    <a:cxn ang="T140">
                      <a:pos x="T64" y="T65"/>
                    </a:cxn>
                    <a:cxn ang="T141">
                      <a:pos x="T66" y="T67"/>
                    </a:cxn>
                    <a:cxn ang="T142">
                      <a:pos x="T68" y="T69"/>
                    </a:cxn>
                    <a:cxn ang="T143">
                      <a:pos x="T70" y="T71"/>
                    </a:cxn>
                    <a:cxn ang="T144">
                      <a:pos x="T72" y="T73"/>
                    </a:cxn>
                    <a:cxn ang="T145">
                      <a:pos x="T74" y="T75"/>
                    </a:cxn>
                    <a:cxn ang="T146">
                      <a:pos x="T76" y="T77"/>
                    </a:cxn>
                    <a:cxn ang="T147">
                      <a:pos x="T78" y="T79"/>
                    </a:cxn>
                    <a:cxn ang="T148">
                      <a:pos x="T80" y="T81"/>
                    </a:cxn>
                    <a:cxn ang="T149">
                      <a:pos x="T82" y="T83"/>
                    </a:cxn>
                    <a:cxn ang="T150">
                      <a:pos x="T84" y="T85"/>
                    </a:cxn>
                    <a:cxn ang="T151">
                      <a:pos x="T86" y="T87"/>
                    </a:cxn>
                    <a:cxn ang="T152">
                      <a:pos x="T88" y="T89"/>
                    </a:cxn>
                    <a:cxn ang="T153">
                      <a:pos x="T90" y="T91"/>
                    </a:cxn>
                    <a:cxn ang="T154">
                      <a:pos x="T92" y="T93"/>
                    </a:cxn>
                    <a:cxn ang="T155">
                      <a:pos x="T94" y="T95"/>
                    </a:cxn>
                    <a:cxn ang="T156">
                      <a:pos x="T96" y="T97"/>
                    </a:cxn>
                    <a:cxn ang="T157">
                      <a:pos x="T98" y="T99"/>
                    </a:cxn>
                    <a:cxn ang="T158">
                      <a:pos x="T100" y="T101"/>
                    </a:cxn>
                    <a:cxn ang="T159">
                      <a:pos x="T102" y="T103"/>
                    </a:cxn>
                    <a:cxn ang="T160">
                      <a:pos x="T104" y="T105"/>
                    </a:cxn>
                    <a:cxn ang="T161">
                      <a:pos x="T106" y="T107"/>
                    </a:cxn>
                  </a:cxnLst>
                  <a:rect l="T162" t="T163" r="T164" b="T165"/>
                  <a:pathLst>
                    <a:path w="1139" h="778">
                      <a:moveTo>
                        <a:pt x="7" y="587"/>
                      </a:moveTo>
                      <a:lnTo>
                        <a:pt x="0" y="682"/>
                      </a:lnTo>
                      <a:lnTo>
                        <a:pt x="742" y="778"/>
                      </a:lnTo>
                      <a:lnTo>
                        <a:pt x="748" y="775"/>
                      </a:lnTo>
                      <a:lnTo>
                        <a:pt x="763" y="767"/>
                      </a:lnTo>
                      <a:lnTo>
                        <a:pt x="787" y="755"/>
                      </a:lnTo>
                      <a:lnTo>
                        <a:pt x="816" y="737"/>
                      </a:lnTo>
                      <a:lnTo>
                        <a:pt x="852" y="714"/>
                      </a:lnTo>
                      <a:lnTo>
                        <a:pt x="891" y="686"/>
                      </a:lnTo>
                      <a:lnTo>
                        <a:pt x="932" y="652"/>
                      </a:lnTo>
                      <a:lnTo>
                        <a:pt x="973" y="613"/>
                      </a:lnTo>
                      <a:lnTo>
                        <a:pt x="1013" y="570"/>
                      </a:lnTo>
                      <a:lnTo>
                        <a:pt x="1051" y="521"/>
                      </a:lnTo>
                      <a:lnTo>
                        <a:pt x="1083" y="466"/>
                      </a:lnTo>
                      <a:lnTo>
                        <a:pt x="1109" y="406"/>
                      </a:lnTo>
                      <a:lnTo>
                        <a:pt x="1129" y="342"/>
                      </a:lnTo>
                      <a:lnTo>
                        <a:pt x="1139" y="271"/>
                      </a:lnTo>
                      <a:lnTo>
                        <a:pt x="1138" y="196"/>
                      </a:lnTo>
                      <a:lnTo>
                        <a:pt x="1124" y="115"/>
                      </a:lnTo>
                      <a:lnTo>
                        <a:pt x="1122" y="110"/>
                      </a:lnTo>
                      <a:lnTo>
                        <a:pt x="1115" y="97"/>
                      </a:lnTo>
                      <a:lnTo>
                        <a:pt x="1102" y="80"/>
                      </a:lnTo>
                      <a:lnTo>
                        <a:pt x="1086" y="59"/>
                      </a:lnTo>
                      <a:lnTo>
                        <a:pt x="1066" y="39"/>
                      </a:lnTo>
                      <a:lnTo>
                        <a:pt x="1041" y="20"/>
                      </a:lnTo>
                      <a:lnTo>
                        <a:pt x="1011" y="7"/>
                      </a:lnTo>
                      <a:lnTo>
                        <a:pt x="978" y="0"/>
                      </a:lnTo>
                      <a:lnTo>
                        <a:pt x="982" y="12"/>
                      </a:lnTo>
                      <a:lnTo>
                        <a:pt x="994" y="46"/>
                      </a:lnTo>
                      <a:lnTo>
                        <a:pt x="1007" y="100"/>
                      </a:lnTo>
                      <a:lnTo>
                        <a:pt x="1019" y="169"/>
                      </a:lnTo>
                      <a:lnTo>
                        <a:pt x="1022" y="252"/>
                      </a:lnTo>
                      <a:lnTo>
                        <a:pt x="1013" y="344"/>
                      </a:lnTo>
                      <a:lnTo>
                        <a:pt x="987" y="444"/>
                      </a:lnTo>
                      <a:lnTo>
                        <a:pt x="940" y="549"/>
                      </a:lnTo>
                      <a:lnTo>
                        <a:pt x="939" y="550"/>
                      </a:lnTo>
                      <a:lnTo>
                        <a:pt x="934" y="553"/>
                      </a:lnTo>
                      <a:lnTo>
                        <a:pt x="927" y="559"/>
                      </a:lnTo>
                      <a:lnTo>
                        <a:pt x="917" y="567"/>
                      </a:lnTo>
                      <a:lnTo>
                        <a:pt x="904" y="575"/>
                      </a:lnTo>
                      <a:lnTo>
                        <a:pt x="890" y="585"/>
                      </a:lnTo>
                      <a:lnTo>
                        <a:pt x="871" y="594"/>
                      </a:lnTo>
                      <a:lnTo>
                        <a:pt x="851" y="603"/>
                      </a:lnTo>
                      <a:lnTo>
                        <a:pt x="828" y="611"/>
                      </a:lnTo>
                      <a:lnTo>
                        <a:pt x="802" y="619"/>
                      </a:lnTo>
                      <a:lnTo>
                        <a:pt x="773" y="625"/>
                      </a:lnTo>
                      <a:lnTo>
                        <a:pt x="741" y="629"/>
                      </a:lnTo>
                      <a:lnTo>
                        <a:pt x="708" y="630"/>
                      </a:lnTo>
                      <a:lnTo>
                        <a:pt x="671" y="629"/>
                      </a:lnTo>
                      <a:lnTo>
                        <a:pt x="631" y="626"/>
                      </a:lnTo>
                      <a:lnTo>
                        <a:pt x="590" y="618"/>
                      </a:lnTo>
                      <a:lnTo>
                        <a:pt x="590" y="720"/>
                      </a:lnTo>
                      <a:lnTo>
                        <a:pt x="26" y="663"/>
                      </a:lnTo>
                      <a:lnTo>
                        <a:pt x="7" y="587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184" name="Freeform 1068"/>
                <p:cNvSpPr>
                  <a:spLocks/>
                </p:cNvSpPr>
                <p:nvPr/>
              </p:nvSpPr>
              <p:spPr bwMode="auto">
                <a:xfrm>
                  <a:off x="4862" y="1693"/>
                  <a:ext cx="119" cy="38"/>
                </a:xfrm>
                <a:custGeom>
                  <a:avLst/>
                  <a:gdLst>
                    <a:gd name="T0" fmla="*/ 0 w 837"/>
                    <a:gd name="T1" fmla="*/ 0 h 269"/>
                    <a:gd name="T2" fmla="*/ 0 w 837"/>
                    <a:gd name="T3" fmla="*/ 0 h 269"/>
                    <a:gd name="T4" fmla="*/ 0 w 837"/>
                    <a:gd name="T5" fmla="*/ 0 h 269"/>
                    <a:gd name="T6" fmla="*/ 0 w 837"/>
                    <a:gd name="T7" fmla="*/ 0 h 269"/>
                    <a:gd name="T8" fmla="*/ 0 w 837"/>
                    <a:gd name="T9" fmla="*/ 0 h 26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837"/>
                    <a:gd name="T16" fmla="*/ 0 h 269"/>
                    <a:gd name="T17" fmla="*/ 837 w 837"/>
                    <a:gd name="T18" fmla="*/ 269 h 26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837" h="269">
                      <a:moveTo>
                        <a:pt x="837" y="96"/>
                      </a:moveTo>
                      <a:lnTo>
                        <a:pt x="12" y="0"/>
                      </a:lnTo>
                      <a:lnTo>
                        <a:pt x="0" y="96"/>
                      </a:lnTo>
                      <a:lnTo>
                        <a:pt x="812" y="269"/>
                      </a:lnTo>
                      <a:lnTo>
                        <a:pt x="837" y="9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185" name="Freeform 1069"/>
                <p:cNvSpPr>
                  <a:spLocks/>
                </p:cNvSpPr>
                <p:nvPr/>
              </p:nvSpPr>
              <p:spPr bwMode="auto">
                <a:xfrm>
                  <a:off x="4921" y="1705"/>
                  <a:ext cx="51" cy="18"/>
                </a:xfrm>
                <a:custGeom>
                  <a:avLst/>
                  <a:gdLst>
                    <a:gd name="T0" fmla="*/ 0 w 358"/>
                    <a:gd name="T1" fmla="*/ 0 h 122"/>
                    <a:gd name="T2" fmla="*/ 0 w 358"/>
                    <a:gd name="T3" fmla="*/ 0 h 122"/>
                    <a:gd name="T4" fmla="*/ 0 w 358"/>
                    <a:gd name="T5" fmla="*/ 0 h 122"/>
                    <a:gd name="T6" fmla="*/ 0 w 358"/>
                    <a:gd name="T7" fmla="*/ 0 h 122"/>
                    <a:gd name="T8" fmla="*/ 0 w 358"/>
                    <a:gd name="T9" fmla="*/ 0 h 12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58"/>
                    <a:gd name="T16" fmla="*/ 0 h 122"/>
                    <a:gd name="T17" fmla="*/ 358 w 358"/>
                    <a:gd name="T18" fmla="*/ 122 h 12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58" h="122">
                      <a:moveTo>
                        <a:pt x="358" y="53"/>
                      </a:moveTo>
                      <a:lnTo>
                        <a:pt x="5" y="0"/>
                      </a:lnTo>
                      <a:lnTo>
                        <a:pt x="0" y="51"/>
                      </a:lnTo>
                      <a:lnTo>
                        <a:pt x="348" y="122"/>
                      </a:lnTo>
                      <a:lnTo>
                        <a:pt x="358" y="53"/>
                      </a:lnTo>
                      <a:close/>
                    </a:path>
                  </a:pathLst>
                </a:custGeom>
                <a:solidFill>
                  <a:schemeClr val="folHlink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186" name="Freeform 1070"/>
                <p:cNvSpPr>
                  <a:spLocks/>
                </p:cNvSpPr>
                <p:nvPr/>
              </p:nvSpPr>
              <p:spPr bwMode="auto">
                <a:xfrm>
                  <a:off x="4869" y="1696"/>
                  <a:ext cx="34" cy="13"/>
                </a:xfrm>
                <a:custGeom>
                  <a:avLst/>
                  <a:gdLst>
                    <a:gd name="T0" fmla="*/ 0 w 239"/>
                    <a:gd name="T1" fmla="*/ 0 h 91"/>
                    <a:gd name="T2" fmla="*/ 0 w 239"/>
                    <a:gd name="T3" fmla="*/ 0 h 91"/>
                    <a:gd name="T4" fmla="*/ 0 w 239"/>
                    <a:gd name="T5" fmla="*/ 0 h 91"/>
                    <a:gd name="T6" fmla="*/ 0 w 239"/>
                    <a:gd name="T7" fmla="*/ 0 h 91"/>
                    <a:gd name="T8" fmla="*/ 0 w 239"/>
                    <a:gd name="T9" fmla="*/ 0 h 9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39"/>
                    <a:gd name="T16" fmla="*/ 0 h 91"/>
                    <a:gd name="T17" fmla="*/ 239 w 239"/>
                    <a:gd name="T18" fmla="*/ 91 h 9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39" h="91">
                      <a:moveTo>
                        <a:pt x="239" y="42"/>
                      </a:moveTo>
                      <a:lnTo>
                        <a:pt x="0" y="0"/>
                      </a:lnTo>
                      <a:lnTo>
                        <a:pt x="2" y="44"/>
                      </a:lnTo>
                      <a:lnTo>
                        <a:pt x="231" y="91"/>
                      </a:lnTo>
                      <a:lnTo>
                        <a:pt x="239" y="42"/>
                      </a:lnTo>
                      <a:close/>
                    </a:path>
                  </a:pathLst>
                </a:custGeom>
                <a:solidFill>
                  <a:schemeClr val="folHlink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187" name="Freeform 1071"/>
                <p:cNvSpPr>
                  <a:spLocks/>
                </p:cNvSpPr>
                <p:nvPr/>
              </p:nvSpPr>
              <p:spPr bwMode="auto">
                <a:xfrm>
                  <a:off x="4783" y="1709"/>
                  <a:ext cx="202" cy="67"/>
                </a:xfrm>
                <a:custGeom>
                  <a:avLst/>
                  <a:gdLst>
                    <a:gd name="T0" fmla="*/ 0 w 1409"/>
                    <a:gd name="T1" fmla="*/ 0 h 466"/>
                    <a:gd name="T2" fmla="*/ 0 w 1409"/>
                    <a:gd name="T3" fmla="*/ 0 h 466"/>
                    <a:gd name="T4" fmla="*/ 0 w 1409"/>
                    <a:gd name="T5" fmla="*/ 0 h 466"/>
                    <a:gd name="T6" fmla="*/ 0 w 1409"/>
                    <a:gd name="T7" fmla="*/ 0 h 466"/>
                    <a:gd name="T8" fmla="*/ 0 w 1409"/>
                    <a:gd name="T9" fmla="*/ 0 h 466"/>
                    <a:gd name="T10" fmla="*/ 0 w 1409"/>
                    <a:gd name="T11" fmla="*/ 0 h 466"/>
                    <a:gd name="T12" fmla="*/ 0 w 1409"/>
                    <a:gd name="T13" fmla="*/ 0 h 466"/>
                    <a:gd name="T14" fmla="*/ 0 w 1409"/>
                    <a:gd name="T15" fmla="*/ 0 h 466"/>
                    <a:gd name="T16" fmla="*/ 0 w 1409"/>
                    <a:gd name="T17" fmla="*/ 0 h 466"/>
                    <a:gd name="T18" fmla="*/ 0 w 1409"/>
                    <a:gd name="T19" fmla="*/ 0 h 466"/>
                    <a:gd name="T20" fmla="*/ 0 w 1409"/>
                    <a:gd name="T21" fmla="*/ 0 h 466"/>
                    <a:gd name="T22" fmla="*/ 0 w 1409"/>
                    <a:gd name="T23" fmla="*/ 0 h 466"/>
                    <a:gd name="T24" fmla="*/ 0 w 1409"/>
                    <a:gd name="T25" fmla="*/ 0 h 466"/>
                    <a:gd name="T26" fmla="*/ 0 w 1409"/>
                    <a:gd name="T27" fmla="*/ 0 h 466"/>
                    <a:gd name="T28" fmla="*/ 0 w 1409"/>
                    <a:gd name="T29" fmla="*/ 0 h 466"/>
                    <a:gd name="T30" fmla="*/ 0 w 1409"/>
                    <a:gd name="T31" fmla="*/ 0 h 466"/>
                    <a:gd name="T32" fmla="*/ 0 w 1409"/>
                    <a:gd name="T33" fmla="*/ 0 h 466"/>
                    <a:gd name="T34" fmla="*/ 0 w 1409"/>
                    <a:gd name="T35" fmla="*/ 0 h 466"/>
                    <a:gd name="T36" fmla="*/ 0 w 1409"/>
                    <a:gd name="T37" fmla="*/ 0 h 466"/>
                    <a:gd name="T38" fmla="*/ 0 w 1409"/>
                    <a:gd name="T39" fmla="*/ 0 h 466"/>
                    <a:gd name="T40" fmla="*/ 0 w 1409"/>
                    <a:gd name="T41" fmla="*/ 0 h 466"/>
                    <a:gd name="T42" fmla="*/ 0 w 1409"/>
                    <a:gd name="T43" fmla="*/ 0 h 466"/>
                    <a:gd name="T44" fmla="*/ 0 w 1409"/>
                    <a:gd name="T45" fmla="*/ 0 h 466"/>
                    <a:gd name="T46" fmla="*/ 0 w 1409"/>
                    <a:gd name="T47" fmla="*/ 0 h 466"/>
                    <a:gd name="T48" fmla="*/ 0 w 1409"/>
                    <a:gd name="T49" fmla="*/ 0 h 466"/>
                    <a:gd name="T50" fmla="*/ 0 w 1409"/>
                    <a:gd name="T51" fmla="*/ 0 h 466"/>
                    <a:gd name="T52" fmla="*/ 0 w 1409"/>
                    <a:gd name="T53" fmla="*/ 0 h 466"/>
                    <a:gd name="T54" fmla="*/ 0 w 1409"/>
                    <a:gd name="T55" fmla="*/ 0 h 466"/>
                    <a:gd name="T56" fmla="*/ 0 w 1409"/>
                    <a:gd name="T57" fmla="*/ 0 h 466"/>
                    <a:gd name="T58" fmla="*/ 0 w 1409"/>
                    <a:gd name="T59" fmla="*/ 0 h 466"/>
                    <a:gd name="T60" fmla="*/ 0 w 1409"/>
                    <a:gd name="T61" fmla="*/ 0 h 466"/>
                    <a:gd name="T62" fmla="*/ 0 w 1409"/>
                    <a:gd name="T63" fmla="*/ 0 h 466"/>
                    <a:gd name="T64" fmla="*/ 0 w 1409"/>
                    <a:gd name="T65" fmla="*/ 0 h 466"/>
                    <a:gd name="T66" fmla="*/ 0 w 1409"/>
                    <a:gd name="T67" fmla="*/ 0 h 466"/>
                    <a:gd name="T68" fmla="*/ 0 w 1409"/>
                    <a:gd name="T69" fmla="*/ 0 h 46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1409"/>
                    <a:gd name="T106" fmla="*/ 0 h 466"/>
                    <a:gd name="T107" fmla="*/ 1409 w 1409"/>
                    <a:gd name="T108" fmla="*/ 466 h 466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1409" h="466">
                      <a:moveTo>
                        <a:pt x="0" y="140"/>
                      </a:moveTo>
                      <a:lnTo>
                        <a:pt x="4" y="140"/>
                      </a:lnTo>
                      <a:lnTo>
                        <a:pt x="12" y="138"/>
                      </a:lnTo>
                      <a:lnTo>
                        <a:pt x="27" y="135"/>
                      </a:lnTo>
                      <a:lnTo>
                        <a:pt x="45" y="132"/>
                      </a:lnTo>
                      <a:lnTo>
                        <a:pt x="67" y="128"/>
                      </a:lnTo>
                      <a:lnTo>
                        <a:pt x="92" y="123"/>
                      </a:lnTo>
                      <a:lnTo>
                        <a:pt x="120" y="116"/>
                      </a:lnTo>
                      <a:lnTo>
                        <a:pt x="150" y="108"/>
                      </a:lnTo>
                      <a:lnTo>
                        <a:pt x="181" y="100"/>
                      </a:lnTo>
                      <a:lnTo>
                        <a:pt x="212" y="89"/>
                      </a:lnTo>
                      <a:lnTo>
                        <a:pt x="243" y="78"/>
                      </a:lnTo>
                      <a:lnTo>
                        <a:pt x="273" y="65"/>
                      </a:lnTo>
                      <a:lnTo>
                        <a:pt x="303" y="50"/>
                      </a:lnTo>
                      <a:lnTo>
                        <a:pt x="330" y="35"/>
                      </a:lnTo>
                      <a:lnTo>
                        <a:pt x="355" y="18"/>
                      </a:lnTo>
                      <a:lnTo>
                        <a:pt x="375" y="0"/>
                      </a:lnTo>
                      <a:lnTo>
                        <a:pt x="1409" y="236"/>
                      </a:lnTo>
                      <a:lnTo>
                        <a:pt x="1407" y="239"/>
                      </a:lnTo>
                      <a:lnTo>
                        <a:pt x="1401" y="245"/>
                      </a:lnTo>
                      <a:lnTo>
                        <a:pt x="1392" y="254"/>
                      </a:lnTo>
                      <a:lnTo>
                        <a:pt x="1379" y="265"/>
                      </a:lnTo>
                      <a:lnTo>
                        <a:pt x="1363" y="279"/>
                      </a:lnTo>
                      <a:lnTo>
                        <a:pt x="1345" y="295"/>
                      </a:lnTo>
                      <a:lnTo>
                        <a:pt x="1325" y="313"/>
                      </a:lnTo>
                      <a:lnTo>
                        <a:pt x="1303" y="332"/>
                      </a:lnTo>
                      <a:lnTo>
                        <a:pt x="1279" y="351"/>
                      </a:lnTo>
                      <a:lnTo>
                        <a:pt x="1253" y="371"/>
                      </a:lnTo>
                      <a:lnTo>
                        <a:pt x="1227" y="390"/>
                      </a:lnTo>
                      <a:lnTo>
                        <a:pt x="1200" y="409"/>
                      </a:lnTo>
                      <a:lnTo>
                        <a:pt x="1172" y="426"/>
                      </a:lnTo>
                      <a:lnTo>
                        <a:pt x="1145" y="441"/>
                      </a:lnTo>
                      <a:lnTo>
                        <a:pt x="1117" y="455"/>
                      </a:lnTo>
                      <a:lnTo>
                        <a:pt x="1091" y="466"/>
                      </a:lnTo>
                      <a:lnTo>
                        <a:pt x="0" y="140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188" name="Freeform 1072"/>
                <p:cNvSpPr>
                  <a:spLocks/>
                </p:cNvSpPr>
                <p:nvPr/>
              </p:nvSpPr>
              <p:spPr bwMode="auto">
                <a:xfrm>
                  <a:off x="4984" y="1702"/>
                  <a:ext cx="72" cy="32"/>
                </a:xfrm>
                <a:custGeom>
                  <a:avLst/>
                  <a:gdLst>
                    <a:gd name="T0" fmla="*/ 0 w 502"/>
                    <a:gd name="T1" fmla="*/ 0 h 223"/>
                    <a:gd name="T2" fmla="*/ 0 w 502"/>
                    <a:gd name="T3" fmla="*/ 0 h 223"/>
                    <a:gd name="T4" fmla="*/ 0 w 502"/>
                    <a:gd name="T5" fmla="*/ 0 h 223"/>
                    <a:gd name="T6" fmla="*/ 0 w 502"/>
                    <a:gd name="T7" fmla="*/ 0 h 223"/>
                    <a:gd name="T8" fmla="*/ 0 w 502"/>
                    <a:gd name="T9" fmla="*/ 0 h 223"/>
                    <a:gd name="T10" fmla="*/ 0 w 502"/>
                    <a:gd name="T11" fmla="*/ 0 h 2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502"/>
                    <a:gd name="T19" fmla="*/ 0 h 223"/>
                    <a:gd name="T20" fmla="*/ 502 w 502"/>
                    <a:gd name="T21" fmla="*/ 223 h 2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502" h="223">
                      <a:moveTo>
                        <a:pt x="51" y="223"/>
                      </a:moveTo>
                      <a:lnTo>
                        <a:pt x="502" y="90"/>
                      </a:lnTo>
                      <a:lnTo>
                        <a:pt x="229" y="0"/>
                      </a:lnTo>
                      <a:lnTo>
                        <a:pt x="6" y="26"/>
                      </a:lnTo>
                      <a:lnTo>
                        <a:pt x="0" y="211"/>
                      </a:lnTo>
                      <a:lnTo>
                        <a:pt x="51" y="223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189" name="Freeform 1073"/>
                <p:cNvSpPr>
                  <a:spLocks/>
                </p:cNvSpPr>
                <p:nvPr/>
              </p:nvSpPr>
              <p:spPr bwMode="auto">
                <a:xfrm>
                  <a:off x="4799" y="1565"/>
                  <a:ext cx="38" cy="152"/>
                </a:xfrm>
                <a:custGeom>
                  <a:avLst/>
                  <a:gdLst>
                    <a:gd name="T0" fmla="*/ 0 w 267"/>
                    <a:gd name="T1" fmla="*/ 0 h 1064"/>
                    <a:gd name="T2" fmla="*/ 0 w 267"/>
                    <a:gd name="T3" fmla="*/ 0 h 1064"/>
                    <a:gd name="T4" fmla="*/ 0 w 267"/>
                    <a:gd name="T5" fmla="*/ 0 h 1064"/>
                    <a:gd name="T6" fmla="*/ 0 w 267"/>
                    <a:gd name="T7" fmla="*/ 0 h 1064"/>
                    <a:gd name="T8" fmla="*/ 0 w 267"/>
                    <a:gd name="T9" fmla="*/ 0 h 1064"/>
                    <a:gd name="T10" fmla="*/ 0 w 267"/>
                    <a:gd name="T11" fmla="*/ 0 h 1064"/>
                    <a:gd name="T12" fmla="*/ 0 w 267"/>
                    <a:gd name="T13" fmla="*/ 0 h 1064"/>
                    <a:gd name="T14" fmla="*/ 0 w 267"/>
                    <a:gd name="T15" fmla="*/ 0 h 1064"/>
                    <a:gd name="T16" fmla="*/ 0 w 267"/>
                    <a:gd name="T17" fmla="*/ 0 h 1064"/>
                    <a:gd name="T18" fmla="*/ 0 w 267"/>
                    <a:gd name="T19" fmla="*/ 0 h 1064"/>
                    <a:gd name="T20" fmla="*/ 0 w 267"/>
                    <a:gd name="T21" fmla="*/ 0 h 1064"/>
                    <a:gd name="T22" fmla="*/ 0 w 267"/>
                    <a:gd name="T23" fmla="*/ 0 h 1064"/>
                    <a:gd name="T24" fmla="*/ 0 w 267"/>
                    <a:gd name="T25" fmla="*/ 0 h 1064"/>
                    <a:gd name="T26" fmla="*/ 0 w 267"/>
                    <a:gd name="T27" fmla="*/ 0 h 1064"/>
                    <a:gd name="T28" fmla="*/ 0 w 267"/>
                    <a:gd name="T29" fmla="*/ 0 h 1064"/>
                    <a:gd name="T30" fmla="*/ 0 w 267"/>
                    <a:gd name="T31" fmla="*/ 0 h 1064"/>
                    <a:gd name="T32" fmla="*/ 0 w 267"/>
                    <a:gd name="T33" fmla="*/ 0 h 1064"/>
                    <a:gd name="T34" fmla="*/ 0 w 267"/>
                    <a:gd name="T35" fmla="*/ 0 h 1064"/>
                    <a:gd name="T36" fmla="*/ 0 w 267"/>
                    <a:gd name="T37" fmla="*/ 0 h 1064"/>
                    <a:gd name="T38" fmla="*/ 0 w 267"/>
                    <a:gd name="T39" fmla="*/ 0 h 1064"/>
                    <a:gd name="T40" fmla="*/ 0 w 267"/>
                    <a:gd name="T41" fmla="*/ 0 h 1064"/>
                    <a:gd name="T42" fmla="*/ 0 w 267"/>
                    <a:gd name="T43" fmla="*/ 0 h 1064"/>
                    <a:gd name="T44" fmla="*/ 0 w 267"/>
                    <a:gd name="T45" fmla="*/ 0 h 1064"/>
                    <a:gd name="T46" fmla="*/ 0 w 267"/>
                    <a:gd name="T47" fmla="*/ 0 h 1064"/>
                    <a:gd name="T48" fmla="*/ 0 w 267"/>
                    <a:gd name="T49" fmla="*/ 0 h 1064"/>
                    <a:gd name="T50" fmla="*/ 0 w 267"/>
                    <a:gd name="T51" fmla="*/ 0 h 1064"/>
                    <a:gd name="T52" fmla="*/ 0 w 267"/>
                    <a:gd name="T53" fmla="*/ 0 h 1064"/>
                    <a:gd name="T54" fmla="*/ 0 w 267"/>
                    <a:gd name="T55" fmla="*/ 0 h 1064"/>
                    <a:gd name="T56" fmla="*/ 0 w 267"/>
                    <a:gd name="T57" fmla="*/ 0 h 1064"/>
                    <a:gd name="T58" fmla="*/ 0 w 267"/>
                    <a:gd name="T59" fmla="*/ 0 h 1064"/>
                    <a:gd name="T60" fmla="*/ 0 w 267"/>
                    <a:gd name="T61" fmla="*/ 0 h 1064"/>
                    <a:gd name="T62" fmla="*/ 0 w 267"/>
                    <a:gd name="T63" fmla="*/ 0 h 1064"/>
                    <a:gd name="T64" fmla="*/ 0 w 267"/>
                    <a:gd name="T65" fmla="*/ 0 h 1064"/>
                    <a:gd name="T66" fmla="*/ 0 w 267"/>
                    <a:gd name="T67" fmla="*/ 0 h 1064"/>
                    <a:gd name="T68" fmla="*/ 0 w 267"/>
                    <a:gd name="T69" fmla="*/ 0 h 1064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267"/>
                    <a:gd name="T106" fmla="*/ 0 h 1064"/>
                    <a:gd name="T107" fmla="*/ 267 w 267"/>
                    <a:gd name="T108" fmla="*/ 1064 h 1064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267" h="1064">
                      <a:moveTo>
                        <a:pt x="267" y="26"/>
                      </a:moveTo>
                      <a:lnTo>
                        <a:pt x="266" y="24"/>
                      </a:lnTo>
                      <a:lnTo>
                        <a:pt x="262" y="22"/>
                      </a:lnTo>
                      <a:lnTo>
                        <a:pt x="254" y="20"/>
                      </a:lnTo>
                      <a:lnTo>
                        <a:pt x="244" y="16"/>
                      </a:lnTo>
                      <a:lnTo>
                        <a:pt x="232" y="12"/>
                      </a:lnTo>
                      <a:lnTo>
                        <a:pt x="218" y="8"/>
                      </a:lnTo>
                      <a:lnTo>
                        <a:pt x="202" y="5"/>
                      </a:lnTo>
                      <a:lnTo>
                        <a:pt x="184" y="1"/>
                      </a:lnTo>
                      <a:lnTo>
                        <a:pt x="164" y="0"/>
                      </a:lnTo>
                      <a:lnTo>
                        <a:pt x="143" y="0"/>
                      </a:lnTo>
                      <a:lnTo>
                        <a:pt x="121" y="3"/>
                      </a:lnTo>
                      <a:lnTo>
                        <a:pt x="98" y="6"/>
                      </a:lnTo>
                      <a:lnTo>
                        <a:pt x="74" y="13"/>
                      </a:lnTo>
                      <a:lnTo>
                        <a:pt x="50" y="22"/>
                      </a:lnTo>
                      <a:lnTo>
                        <a:pt x="25" y="35"/>
                      </a:lnTo>
                      <a:lnTo>
                        <a:pt x="0" y="51"/>
                      </a:lnTo>
                      <a:lnTo>
                        <a:pt x="0" y="1064"/>
                      </a:lnTo>
                      <a:lnTo>
                        <a:pt x="1" y="1064"/>
                      </a:lnTo>
                      <a:lnTo>
                        <a:pt x="7" y="1064"/>
                      </a:lnTo>
                      <a:lnTo>
                        <a:pt x="15" y="1063"/>
                      </a:lnTo>
                      <a:lnTo>
                        <a:pt x="25" y="1062"/>
                      </a:lnTo>
                      <a:lnTo>
                        <a:pt x="37" y="1060"/>
                      </a:lnTo>
                      <a:lnTo>
                        <a:pt x="52" y="1057"/>
                      </a:lnTo>
                      <a:lnTo>
                        <a:pt x="69" y="1054"/>
                      </a:lnTo>
                      <a:lnTo>
                        <a:pt x="88" y="1049"/>
                      </a:lnTo>
                      <a:lnTo>
                        <a:pt x="108" y="1044"/>
                      </a:lnTo>
                      <a:lnTo>
                        <a:pt x="129" y="1037"/>
                      </a:lnTo>
                      <a:lnTo>
                        <a:pt x="152" y="1029"/>
                      </a:lnTo>
                      <a:lnTo>
                        <a:pt x="175" y="1018"/>
                      </a:lnTo>
                      <a:lnTo>
                        <a:pt x="198" y="1007"/>
                      </a:lnTo>
                      <a:lnTo>
                        <a:pt x="222" y="994"/>
                      </a:lnTo>
                      <a:lnTo>
                        <a:pt x="244" y="979"/>
                      </a:lnTo>
                      <a:lnTo>
                        <a:pt x="267" y="962"/>
                      </a:lnTo>
                      <a:lnTo>
                        <a:pt x="267" y="2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190" name="Freeform 1074"/>
                <p:cNvSpPr>
                  <a:spLocks/>
                </p:cNvSpPr>
                <p:nvPr/>
              </p:nvSpPr>
              <p:spPr bwMode="auto">
                <a:xfrm>
                  <a:off x="4800" y="1567"/>
                  <a:ext cx="33" cy="128"/>
                </a:xfrm>
                <a:custGeom>
                  <a:avLst/>
                  <a:gdLst>
                    <a:gd name="T0" fmla="*/ 0 w 228"/>
                    <a:gd name="T1" fmla="*/ 0 h 898"/>
                    <a:gd name="T2" fmla="*/ 0 w 228"/>
                    <a:gd name="T3" fmla="*/ 0 h 898"/>
                    <a:gd name="T4" fmla="*/ 0 w 228"/>
                    <a:gd name="T5" fmla="*/ 0 h 898"/>
                    <a:gd name="T6" fmla="*/ 0 w 228"/>
                    <a:gd name="T7" fmla="*/ 0 h 898"/>
                    <a:gd name="T8" fmla="*/ 0 w 228"/>
                    <a:gd name="T9" fmla="*/ 0 h 898"/>
                    <a:gd name="T10" fmla="*/ 0 w 228"/>
                    <a:gd name="T11" fmla="*/ 0 h 898"/>
                    <a:gd name="T12" fmla="*/ 0 w 228"/>
                    <a:gd name="T13" fmla="*/ 0 h 898"/>
                    <a:gd name="T14" fmla="*/ 0 w 228"/>
                    <a:gd name="T15" fmla="*/ 0 h 898"/>
                    <a:gd name="T16" fmla="*/ 0 w 228"/>
                    <a:gd name="T17" fmla="*/ 0 h 898"/>
                    <a:gd name="T18" fmla="*/ 0 w 228"/>
                    <a:gd name="T19" fmla="*/ 0 h 898"/>
                    <a:gd name="T20" fmla="*/ 0 w 228"/>
                    <a:gd name="T21" fmla="*/ 0 h 898"/>
                    <a:gd name="T22" fmla="*/ 0 w 228"/>
                    <a:gd name="T23" fmla="*/ 0 h 898"/>
                    <a:gd name="T24" fmla="*/ 0 w 228"/>
                    <a:gd name="T25" fmla="*/ 0 h 898"/>
                    <a:gd name="T26" fmla="*/ 0 w 228"/>
                    <a:gd name="T27" fmla="*/ 0 h 898"/>
                    <a:gd name="T28" fmla="*/ 0 w 228"/>
                    <a:gd name="T29" fmla="*/ 0 h 898"/>
                    <a:gd name="T30" fmla="*/ 0 w 228"/>
                    <a:gd name="T31" fmla="*/ 0 h 898"/>
                    <a:gd name="T32" fmla="*/ 0 w 228"/>
                    <a:gd name="T33" fmla="*/ 0 h 898"/>
                    <a:gd name="T34" fmla="*/ 0 w 228"/>
                    <a:gd name="T35" fmla="*/ 0 h 898"/>
                    <a:gd name="T36" fmla="*/ 0 w 228"/>
                    <a:gd name="T37" fmla="*/ 0 h 898"/>
                    <a:gd name="T38" fmla="*/ 0 w 228"/>
                    <a:gd name="T39" fmla="*/ 0 h 898"/>
                    <a:gd name="T40" fmla="*/ 0 w 228"/>
                    <a:gd name="T41" fmla="*/ 0 h 898"/>
                    <a:gd name="T42" fmla="*/ 0 w 228"/>
                    <a:gd name="T43" fmla="*/ 0 h 898"/>
                    <a:gd name="T44" fmla="*/ 0 w 228"/>
                    <a:gd name="T45" fmla="*/ 0 h 898"/>
                    <a:gd name="T46" fmla="*/ 0 w 228"/>
                    <a:gd name="T47" fmla="*/ 0 h 898"/>
                    <a:gd name="T48" fmla="*/ 0 w 228"/>
                    <a:gd name="T49" fmla="*/ 0 h 898"/>
                    <a:gd name="T50" fmla="*/ 0 w 228"/>
                    <a:gd name="T51" fmla="*/ 0 h 898"/>
                    <a:gd name="T52" fmla="*/ 0 w 228"/>
                    <a:gd name="T53" fmla="*/ 0 h 898"/>
                    <a:gd name="T54" fmla="*/ 0 w 228"/>
                    <a:gd name="T55" fmla="*/ 0 h 898"/>
                    <a:gd name="T56" fmla="*/ 0 w 228"/>
                    <a:gd name="T57" fmla="*/ 0 h 898"/>
                    <a:gd name="T58" fmla="*/ 0 w 228"/>
                    <a:gd name="T59" fmla="*/ 0 h 898"/>
                    <a:gd name="T60" fmla="*/ 0 w 228"/>
                    <a:gd name="T61" fmla="*/ 0 h 898"/>
                    <a:gd name="T62" fmla="*/ 0 w 228"/>
                    <a:gd name="T63" fmla="*/ 0 h 898"/>
                    <a:gd name="T64" fmla="*/ 0 w 228"/>
                    <a:gd name="T65" fmla="*/ 0 h 898"/>
                    <a:gd name="T66" fmla="*/ 0 w 228"/>
                    <a:gd name="T67" fmla="*/ 0 h 898"/>
                    <a:gd name="T68" fmla="*/ 0 w 228"/>
                    <a:gd name="T69" fmla="*/ 0 h 898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228"/>
                    <a:gd name="T106" fmla="*/ 0 h 898"/>
                    <a:gd name="T107" fmla="*/ 228 w 228"/>
                    <a:gd name="T108" fmla="*/ 898 h 898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228" h="898">
                      <a:moveTo>
                        <a:pt x="228" y="21"/>
                      </a:moveTo>
                      <a:lnTo>
                        <a:pt x="227" y="20"/>
                      </a:lnTo>
                      <a:lnTo>
                        <a:pt x="224" y="19"/>
                      </a:lnTo>
                      <a:lnTo>
                        <a:pt x="217" y="17"/>
                      </a:lnTo>
                      <a:lnTo>
                        <a:pt x="209" y="13"/>
                      </a:lnTo>
                      <a:lnTo>
                        <a:pt x="199" y="10"/>
                      </a:lnTo>
                      <a:lnTo>
                        <a:pt x="186" y="6"/>
                      </a:lnTo>
                      <a:lnTo>
                        <a:pt x="172" y="4"/>
                      </a:lnTo>
                      <a:lnTo>
                        <a:pt x="157" y="2"/>
                      </a:lnTo>
                      <a:lnTo>
                        <a:pt x="140" y="0"/>
                      </a:lnTo>
                      <a:lnTo>
                        <a:pt x="122" y="0"/>
                      </a:lnTo>
                      <a:lnTo>
                        <a:pt x="104" y="2"/>
                      </a:lnTo>
                      <a:lnTo>
                        <a:pt x="83" y="5"/>
                      </a:lnTo>
                      <a:lnTo>
                        <a:pt x="64" y="11"/>
                      </a:lnTo>
                      <a:lnTo>
                        <a:pt x="42" y="19"/>
                      </a:lnTo>
                      <a:lnTo>
                        <a:pt x="21" y="29"/>
                      </a:lnTo>
                      <a:lnTo>
                        <a:pt x="0" y="43"/>
                      </a:lnTo>
                      <a:lnTo>
                        <a:pt x="0" y="898"/>
                      </a:lnTo>
                      <a:lnTo>
                        <a:pt x="1" y="898"/>
                      </a:lnTo>
                      <a:lnTo>
                        <a:pt x="5" y="898"/>
                      </a:lnTo>
                      <a:lnTo>
                        <a:pt x="12" y="897"/>
                      </a:lnTo>
                      <a:lnTo>
                        <a:pt x="21" y="896"/>
                      </a:lnTo>
                      <a:lnTo>
                        <a:pt x="32" y="894"/>
                      </a:lnTo>
                      <a:lnTo>
                        <a:pt x="45" y="892"/>
                      </a:lnTo>
                      <a:lnTo>
                        <a:pt x="59" y="889"/>
                      </a:lnTo>
                      <a:lnTo>
                        <a:pt x="75" y="884"/>
                      </a:lnTo>
                      <a:lnTo>
                        <a:pt x="92" y="879"/>
                      </a:lnTo>
                      <a:lnTo>
                        <a:pt x="111" y="874"/>
                      </a:lnTo>
                      <a:lnTo>
                        <a:pt x="130" y="867"/>
                      </a:lnTo>
                      <a:lnTo>
                        <a:pt x="149" y="858"/>
                      </a:lnTo>
                      <a:lnTo>
                        <a:pt x="169" y="848"/>
                      </a:lnTo>
                      <a:lnTo>
                        <a:pt x="190" y="837"/>
                      </a:lnTo>
                      <a:lnTo>
                        <a:pt x="209" y="824"/>
                      </a:lnTo>
                      <a:lnTo>
                        <a:pt x="228" y="809"/>
                      </a:lnTo>
                      <a:lnTo>
                        <a:pt x="228" y="21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191" name="Freeform 1075"/>
                <p:cNvSpPr>
                  <a:spLocks/>
                </p:cNvSpPr>
                <p:nvPr/>
              </p:nvSpPr>
              <p:spPr bwMode="auto">
                <a:xfrm>
                  <a:off x="4801" y="1568"/>
                  <a:ext cx="27" cy="104"/>
                </a:xfrm>
                <a:custGeom>
                  <a:avLst/>
                  <a:gdLst>
                    <a:gd name="T0" fmla="*/ 0 w 192"/>
                    <a:gd name="T1" fmla="*/ 0 h 729"/>
                    <a:gd name="T2" fmla="*/ 0 w 192"/>
                    <a:gd name="T3" fmla="*/ 0 h 729"/>
                    <a:gd name="T4" fmla="*/ 0 w 192"/>
                    <a:gd name="T5" fmla="*/ 0 h 729"/>
                    <a:gd name="T6" fmla="*/ 0 w 192"/>
                    <a:gd name="T7" fmla="*/ 0 h 729"/>
                    <a:gd name="T8" fmla="*/ 0 w 192"/>
                    <a:gd name="T9" fmla="*/ 0 h 729"/>
                    <a:gd name="T10" fmla="*/ 0 w 192"/>
                    <a:gd name="T11" fmla="*/ 0 h 729"/>
                    <a:gd name="T12" fmla="*/ 0 w 192"/>
                    <a:gd name="T13" fmla="*/ 0 h 729"/>
                    <a:gd name="T14" fmla="*/ 0 w 192"/>
                    <a:gd name="T15" fmla="*/ 0 h 729"/>
                    <a:gd name="T16" fmla="*/ 0 w 192"/>
                    <a:gd name="T17" fmla="*/ 0 h 729"/>
                    <a:gd name="T18" fmla="*/ 0 w 192"/>
                    <a:gd name="T19" fmla="*/ 0 h 729"/>
                    <a:gd name="T20" fmla="*/ 0 w 192"/>
                    <a:gd name="T21" fmla="*/ 0 h 729"/>
                    <a:gd name="T22" fmla="*/ 0 w 192"/>
                    <a:gd name="T23" fmla="*/ 0 h 729"/>
                    <a:gd name="T24" fmla="*/ 0 w 192"/>
                    <a:gd name="T25" fmla="*/ 0 h 729"/>
                    <a:gd name="T26" fmla="*/ 0 w 192"/>
                    <a:gd name="T27" fmla="*/ 0 h 729"/>
                    <a:gd name="T28" fmla="*/ 0 w 192"/>
                    <a:gd name="T29" fmla="*/ 0 h 729"/>
                    <a:gd name="T30" fmla="*/ 0 w 192"/>
                    <a:gd name="T31" fmla="*/ 0 h 729"/>
                    <a:gd name="T32" fmla="*/ 0 w 192"/>
                    <a:gd name="T33" fmla="*/ 0 h 729"/>
                    <a:gd name="T34" fmla="*/ 0 w 192"/>
                    <a:gd name="T35" fmla="*/ 0 h 729"/>
                    <a:gd name="T36" fmla="*/ 0 w 192"/>
                    <a:gd name="T37" fmla="*/ 0 h 729"/>
                    <a:gd name="T38" fmla="*/ 0 w 192"/>
                    <a:gd name="T39" fmla="*/ 0 h 729"/>
                    <a:gd name="T40" fmla="*/ 0 w 192"/>
                    <a:gd name="T41" fmla="*/ 0 h 729"/>
                    <a:gd name="T42" fmla="*/ 0 w 192"/>
                    <a:gd name="T43" fmla="*/ 0 h 729"/>
                    <a:gd name="T44" fmla="*/ 0 w 192"/>
                    <a:gd name="T45" fmla="*/ 0 h 729"/>
                    <a:gd name="T46" fmla="*/ 0 w 192"/>
                    <a:gd name="T47" fmla="*/ 0 h 729"/>
                    <a:gd name="T48" fmla="*/ 0 w 192"/>
                    <a:gd name="T49" fmla="*/ 0 h 729"/>
                    <a:gd name="T50" fmla="*/ 0 w 192"/>
                    <a:gd name="T51" fmla="*/ 0 h 729"/>
                    <a:gd name="T52" fmla="*/ 0 w 192"/>
                    <a:gd name="T53" fmla="*/ 0 h 729"/>
                    <a:gd name="T54" fmla="*/ 0 w 192"/>
                    <a:gd name="T55" fmla="*/ 0 h 729"/>
                    <a:gd name="T56" fmla="*/ 0 w 192"/>
                    <a:gd name="T57" fmla="*/ 0 h 729"/>
                    <a:gd name="T58" fmla="*/ 0 w 192"/>
                    <a:gd name="T59" fmla="*/ 0 h 729"/>
                    <a:gd name="T60" fmla="*/ 0 w 192"/>
                    <a:gd name="T61" fmla="*/ 0 h 729"/>
                    <a:gd name="T62" fmla="*/ 0 w 192"/>
                    <a:gd name="T63" fmla="*/ 0 h 729"/>
                    <a:gd name="T64" fmla="*/ 0 w 192"/>
                    <a:gd name="T65" fmla="*/ 0 h 729"/>
                    <a:gd name="T66" fmla="*/ 0 w 192"/>
                    <a:gd name="T67" fmla="*/ 0 h 729"/>
                    <a:gd name="T68" fmla="*/ 0 w 192"/>
                    <a:gd name="T69" fmla="*/ 0 h 729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192"/>
                    <a:gd name="T106" fmla="*/ 0 h 729"/>
                    <a:gd name="T107" fmla="*/ 192 w 192"/>
                    <a:gd name="T108" fmla="*/ 729 h 729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192" h="729">
                      <a:moveTo>
                        <a:pt x="192" y="17"/>
                      </a:moveTo>
                      <a:lnTo>
                        <a:pt x="191" y="17"/>
                      </a:lnTo>
                      <a:lnTo>
                        <a:pt x="187" y="15"/>
                      </a:lnTo>
                      <a:lnTo>
                        <a:pt x="183" y="12"/>
                      </a:lnTo>
                      <a:lnTo>
                        <a:pt x="176" y="10"/>
                      </a:lnTo>
                      <a:lnTo>
                        <a:pt x="167" y="8"/>
                      </a:lnTo>
                      <a:lnTo>
                        <a:pt x="156" y="4"/>
                      </a:lnTo>
                      <a:lnTo>
                        <a:pt x="145" y="2"/>
                      </a:lnTo>
                      <a:lnTo>
                        <a:pt x="132" y="0"/>
                      </a:lnTo>
                      <a:lnTo>
                        <a:pt x="117" y="0"/>
                      </a:lnTo>
                      <a:lnTo>
                        <a:pt x="102" y="0"/>
                      </a:lnTo>
                      <a:lnTo>
                        <a:pt x="86" y="1"/>
                      </a:lnTo>
                      <a:lnTo>
                        <a:pt x="70" y="3"/>
                      </a:lnTo>
                      <a:lnTo>
                        <a:pt x="53" y="8"/>
                      </a:lnTo>
                      <a:lnTo>
                        <a:pt x="35" y="15"/>
                      </a:lnTo>
                      <a:lnTo>
                        <a:pt x="18" y="24"/>
                      </a:lnTo>
                      <a:lnTo>
                        <a:pt x="0" y="35"/>
                      </a:lnTo>
                      <a:lnTo>
                        <a:pt x="0" y="729"/>
                      </a:lnTo>
                      <a:lnTo>
                        <a:pt x="1" y="729"/>
                      </a:lnTo>
                      <a:lnTo>
                        <a:pt x="4" y="729"/>
                      </a:lnTo>
                      <a:lnTo>
                        <a:pt x="10" y="728"/>
                      </a:lnTo>
                      <a:lnTo>
                        <a:pt x="18" y="727"/>
                      </a:lnTo>
                      <a:lnTo>
                        <a:pt x="27" y="726"/>
                      </a:lnTo>
                      <a:lnTo>
                        <a:pt x="37" y="725"/>
                      </a:lnTo>
                      <a:lnTo>
                        <a:pt x="50" y="721"/>
                      </a:lnTo>
                      <a:lnTo>
                        <a:pt x="64" y="719"/>
                      </a:lnTo>
                      <a:lnTo>
                        <a:pt x="77" y="714"/>
                      </a:lnTo>
                      <a:lnTo>
                        <a:pt x="92" y="710"/>
                      </a:lnTo>
                      <a:lnTo>
                        <a:pt x="108" y="704"/>
                      </a:lnTo>
                      <a:lnTo>
                        <a:pt x="125" y="697"/>
                      </a:lnTo>
                      <a:lnTo>
                        <a:pt x="141" y="689"/>
                      </a:lnTo>
                      <a:lnTo>
                        <a:pt x="159" y="680"/>
                      </a:lnTo>
                      <a:lnTo>
                        <a:pt x="176" y="668"/>
                      </a:lnTo>
                      <a:lnTo>
                        <a:pt x="192" y="657"/>
                      </a:lnTo>
                      <a:lnTo>
                        <a:pt x="192" y="17"/>
                      </a:lnTo>
                      <a:close/>
                    </a:path>
                  </a:pathLst>
                </a:custGeom>
                <a:solidFill>
                  <a:srgbClr val="DDDD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192" name="Freeform 1076"/>
                <p:cNvSpPr>
                  <a:spLocks/>
                </p:cNvSpPr>
                <p:nvPr/>
              </p:nvSpPr>
              <p:spPr bwMode="auto">
                <a:xfrm>
                  <a:off x="4802" y="1569"/>
                  <a:ext cx="22" cy="81"/>
                </a:xfrm>
                <a:custGeom>
                  <a:avLst/>
                  <a:gdLst>
                    <a:gd name="T0" fmla="*/ 0 w 156"/>
                    <a:gd name="T1" fmla="*/ 0 h 564"/>
                    <a:gd name="T2" fmla="*/ 0 w 156"/>
                    <a:gd name="T3" fmla="*/ 0 h 564"/>
                    <a:gd name="T4" fmla="*/ 0 w 156"/>
                    <a:gd name="T5" fmla="*/ 0 h 564"/>
                    <a:gd name="T6" fmla="*/ 0 w 156"/>
                    <a:gd name="T7" fmla="*/ 0 h 564"/>
                    <a:gd name="T8" fmla="*/ 0 w 156"/>
                    <a:gd name="T9" fmla="*/ 0 h 564"/>
                    <a:gd name="T10" fmla="*/ 0 w 156"/>
                    <a:gd name="T11" fmla="*/ 0 h 564"/>
                    <a:gd name="T12" fmla="*/ 0 w 156"/>
                    <a:gd name="T13" fmla="*/ 0 h 564"/>
                    <a:gd name="T14" fmla="*/ 0 w 156"/>
                    <a:gd name="T15" fmla="*/ 0 h 564"/>
                    <a:gd name="T16" fmla="*/ 0 w 156"/>
                    <a:gd name="T17" fmla="*/ 0 h 564"/>
                    <a:gd name="T18" fmla="*/ 0 w 156"/>
                    <a:gd name="T19" fmla="*/ 0 h 564"/>
                    <a:gd name="T20" fmla="*/ 0 w 156"/>
                    <a:gd name="T21" fmla="*/ 0 h 564"/>
                    <a:gd name="T22" fmla="*/ 0 w 156"/>
                    <a:gd name="T23" fmla="*/ 0 h 564"/>
                    <a:gd name="T24" fmla="*/ 0 w 156"/>
                    <a:gd name="T25" fmla="*/ 0 h 564"/>
                    <a:gd name="T26" fmla="*/ 0 w 156"/>
                    <a:gd name="T27" fmla="*/ 0 h 564"/>
                    <a:gd name="T28" fmla="*/ 0 w 156"/>
                    <a:gd name="T29" fmla="*/ 0 h 564"/>
                    <a:gd name="T30" fmla="*/ 0 w 156"/>
                    <a:gd name="T31" fmla="*/ 0 h 564"/>
                    <a:gd name="T32" fmla="*/ 0 w 156"/>
                    <a:gd name="T33" fmla="*/ 0 h 564"/>
                    <a:gd name="T34" fmla="*/ 0 w 156"/>
                    <a:gd name="T35" fmla="*/ 0 h 564"/>
                    <a:gd name="T36" fmla="*/ 0 w 156"/>
                    <a:gd name="T37" fmla="*/ 0 h 564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56"/>
                    <a:gd name="T58" fmla="*/ 0 h 564"/>
                    <a:gd name="T59" fmla="*/ 156 w 156"/>
                    <a:gd name="T60" fmla="*/ 564 h 564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56" h="564">
                      <a:moveTo>
                        <a:pt x="156" y="15"/>
                      </a:moveTo>
                      <a:lnTo>
                        <a:pt x="153" y="14"/>
                      </a:lnTo>
                      <a:lnTo>
                        <a:pt x="142" y="9"/>
                      </a:lnTo>
                      <a:lnTo>
                        <a:pt x="127" y="4"/>
                      </a:lnTo>
                      <a:lnTo>
                        <a:pt x="108" y="1"/>
                      </a:lnTo>
                      <a:lnTo>
                        <a:pt x="84" y="0"/>
                      </a:lnTo>
                      <a:lnTo>
                        <a:pt x="58" y="3"/>
                      </a:lnTo>
                      <a:lnTo>
                        <a:pt x="29" y="12"/>
                      </a:lnTo>
                      <a:lnTo>
                        <a:pt x="0" y="28"/>
                      </a:lnTo>
                      <a:lnTo>
                        <a:pt x="0" y="564"/>
                      </a:lnTo>
                      <a:lnTo>
                        <a:pt x="4" y="564"/>
                      </a:lnTo>
                      <a:lnTo>
                        <a:pt x="15" y="563"/>
                      </a:lnTo>
                      <a:lnTo>
                        <a:pt x="31" y="560"/>
                      </a:lnTo>
                      <a:lnTo>
                        <a:pt x="52" y="555"/>
                      </a:lnTo>
                      <a:lnTo>
                        <a:pt x="76" y="548"/>
                      </a:lnTo>
                      <a:lnTo>
                        <a:pt x="102" y="537"/>
                      </a:lnTo>
                      <a:lnTo>
                        <a:pt x="128" y="524"/>
                      </a:lnTo>
                      <a:lnTo>
                        <a:pt x="156" y="505"/>
                      </a:lnTo>
                      <a:lnTo>
                        <a:pt x="156" y="15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193" name="Freeform 1077"/>
                <p:cNvSpPr>
                  <a:spLocks/>
                </p:cNvSpPr>
                <p:nvPr/>
              </p:nvSpPr>
              <p:spPr bwMode="auto">
                <a:xfrm>
                  <a:off x="4803" y="1571"/>
                  <a:ext cx="17" cy="56"/>
                </a:xfrm>
                <a:custGeom>
                  <a:avLst/>
                  <a:gdLst>
                    <a:gd name="T0" fmla="*/ 0 w 117"/>
                    <a:gd name="T1" fmla="*/ 0 h 396"/>
                    <a:gd name="T2" fmla="*/ 0 w 117"/>
                    <a:gd name="T3" fmla="*/ 0 h 396"/>
                    <a:gd name="T4" fmla="*/ 0 w 117"/>
                    <a:gd name="T5" fmla="*/ 0 h 396"/>
                    <a:gd name="T6" fmla="*/ 0 w 117"/>
                    <a:gd name="T7" fmla="*/ 0 h 396"/>
                    <a:gd name="T8" fmla="*/ 0 w 117"/>
                    <a:gd name="T9" fmla="*/ 0 h 396"/>
                    <a:gd name="T10" fmla="*/ 0 w 117"/>
                    <a:gd name="T11" fmla="*/ 0 h 396"/>
                    <a:gd name="T12" fmla="*/ 0 w 117"/>
                    <a:gd name="T13" fmla="*/ 0 h 396"/>
                    <a:gd name="T14" fmla="*/ 0 w 117"/>
                    <a:gd name="T15" fmla="*/ 0 h 396"/>
                    <a:gd name="T16" fmla="*/ 0 w 117"/>
                    <a:gd name="T17" fmla="*/ 0 h 396"/>
                    <a:gd name="T18" fmla="*/ 0 w 117"/>
                    <a:gd name="T19" fmla="*/ 0 h 396"/>
                    <a:gd name="T20" fmla="*/ 0 w 117"/>
                    <a:gd name="T21" fmla="*/ 0 h 396"/>
                    <a:gd name="T22" fmla="*/ 0 w 117"/>
                    <a:gd name="T23" fmla="*/ 0 h 396"/>
                    <a:gd name="T24" fmla="*/ 0 w 117"/>
                    <a:gd name="T25" fmla="*/ 0 h 396"/>
                    <a:gd name="T26" fmla="*/ 0 w 117"/>
                    <a:gd name="T27" fmla="*/ 0 h 396"/>
                    <a:gd name="T28" fmla="*/ 0 w 117"/>
                    <a:gd name="T29" fmla="*/ 0 h 396"/>
                    <a:gd name="T30" fmla="*/ 0 w 117"/>
                    <a:gd name="T31" fmla="*/ 0 h 396"/>
                    <a:gd name="T32" fmla="*/ 0 w 117"/>
                    <a:gd name="T33" fmla="*/ 0 h 396"/>
                    <a:gd name="T34" fmla="*/ 0 w 117"/>
                    <a:gd name="T35" fmla="*/ 0 h 396"/>
                    <a:gd name="T36" fmla="*/ 0 w 117"/>
                    <a:gd name="T37" fmla="*/ 0 h 39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17"/>
                    <a:gd name="T58" fmla="*/ 0 h 396"/>
                    <a:gd name="T59" fmla="*/ 117 w 117"/>
                    <a:gd name="T60" fmla="*/ 396 h 396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17" h="396">
                      <a:moveTo>
                        <a:pt x="117" y="10"/>
                      </a:moveTo>
                      <a:lnTo>
                        <a:pt x="115" y="9"/>
                      </a:lnTo>
                      <a:lnTo>
                        <a:pt x="107" y="6"/>
                      </a:lnTo>
                      <a:lnTo>
                        <a:pt x="95" y="2"/>
                      </a:lnTo>
                      <a:lnTo>
                        <a:pt x="80" y="0"/>
                      </a:lnTo>
                      <a:lnTo>
                        <a:pt x="63" y="0"/>
                      </a:lnTo>
                      <a:lnTo>
                        <a:pt x="43" y="2"/>
                      </a:lnTo>
                      <a:lnTo>
                        <a:pt x="22" y="9"/>
                      </a:lnTo>
                      <a:lnTo>
                        <a:pt x="0" y="22"/>
                      </a:lnTo>
                      <a:lnTo>
                        <a:pt x="0" y="396"/>
                      </a:lnTo>
                      <a:lnTo>
                        <a:pt x="3" y="396"/>
                      </a:lnTo>
                      <a:lnTo>
                        <a:pt x="11" y="395"/>
                      </a:lnTo>
                      <a:lnTo>
                        <a:pt x="23" y="393"/>
                      </a:lnTo>
                      <a:lnTo>
                        <a:pt x="39" y="389"/>
                      </a:lnTo>
                      <a:lnTo>
                        <a:pt x="58" y="385"/>
                      </a:lnTo>
                      <a:lnTo>
                        <a:pt x="77" y="377"/>
                      </a:lnTo>
                      <a:lnTo>
                        <a:pt x="96" y="365"/>
                      </a:lnTo>
                      <a:lnTo>
                        <a:pt x="117" y="351"/>
                      </a:lnTo>
                      <a:lnTo>
                        <a:pt x="117" y="10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194" name="Freeform 1078"/>
                <p:cNvSpPr>
                  <a:spLocks/>
                </p:cNvSpPr>
                <p:nvPr/>
              </p:nvSpPr>
              <p:spPr bwMode="auto">
                <a:xfrm>
                  <a:off x="4804" y="1572"/>
                  <a:ext cx="11" cy="33"/>
                </a:xfrm>
                <a:custGeom>
                  <a:avLst/>
                  <a:gdLst>
                    <a:gd name="T0" fmla="*/ 0 w 80"/>
                    <a:gd name="T1" fmla="*/ 0 h 230"/>
                    <a:gd name="T2" fmla="*/ 0 w 80"/>
                    <a:gd name="T3" fmla="*/ 0 h 230"/>
                    <a:gd name="T4" fmla="*/ 0 w 80"/>
                    <a:gd name="T5" fmla="*/ 0 h 230"/>
                    <a:gd name="T6" fmla="*/ 0 w 80"/>
                    <a:gd name="T7" fmla="*/ 0 h 230"/>
                    <a:gd name="T8" fmla="*/ 0 w 80"/>
                    <a:gd name="T9" fmla="*/ 0 h 230"/>
                    <a:gd name="T10" fmla="*/ 0 w 80"/>
                    <a:gd name="T11" fmla="*/ 0 h 230"/>
                    <a:gd name="T12" fmla="*/ 0 w 80"/>
                    <a:gd name="T13" fmla="*/ 0 h 230"/>
                    <a:gd name="T14" fmla="*/ 0 w 80"/>
                    <a:gd name="T15" fmla="*/ 0 h 230"/>
                    <a:gd name="T16" fmla="*/ 0 w 80"/>
                    <a:gd name="T17" fmla="*/ 0 h 230"/>
                    <a:gd name="T18" fmla="*/ 0 w 80"/>
                    <a:gd name="T19" fmla="*/ 0 h 230"/>
                    <a:gd name="T20" fmla="*/ 0 w 80"/>
                    <a:gd name="T21" fmla="*/ 0 h 230"/>
                    <a:gd name="T22" fmla="*/ 0 w 80"/>
                    <a:gd name="T23" fmla="*/ 0 h 230"/>
                    <a:gd name="T24" fmla="*/ 0 w 80"/>
                    <a:gd name="T25" fmla="*/ 0 h 230"/>
                    <a:gd name="T26" fmla="*/ 0 w 80"/>
                    <a:gd name="T27" fmla="*/ 0 h 230"/>
                    <a:gd name="T28" fmla="*/ 0 w 80"/>
                    <a:gd name="T29" fmla="*/ 0 h 230"/>
                    <a:gd name="T30" fmla="*/ 0 w 80"/>
                    <a:gd name="T31" fmla="*/ 0 h 230"/>
                    <a:gd name="T32" fmla="*/ 0 w 80"/>
                    <a:gd name="T33" fmla="*/ 0 h 230"/>
                    <a:gd name="T34" fmla="*/ 0 w 80"/>
                    <a:gd name="T35" fmla="*/ 0 h 230"/>
                    <a:gd name="T36" fmla="*/ 0 w 80"/>
                    <a:gd name="T37" fmla="*/ 0 h 230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80"/>
                    <a:gd name="T58" fmla="*/ 0 h 230"/>
                    <a:gd name="T59" fmla="*/ 80 w 80"/>
                    <a:gd name="T60" fmla="*/ 230 h 230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80" h="230">
                      <a:moveTo>
                        <a:pt x="80" y="7"/>
                      </a:moveTo>
                      <a:lnTo>
                        <a:pt x="78" y="6"/>
                      </a:lnTo>
                      <a:lnTo>
                        <a:pt x="73" y="5"/>
                      </a:lnTo>
                      <a:lnTo>
                        <a:pt x="65" y="2"/>
                      </a:lnTo>
                      <a:lnTo>
                        <a:pt x="55" y="0"/>
                      </a:lnTo>
                      <a:lnTo>
                        <a:pt x="44" y="0"/>
                      </a:lnTo>
                      <a:lnTo>
                        <a:pt x="30" y="1"/>
                      </a:lnTo>
                      <a:lnTo>
                        <a:pt x="15" y="7"/>
                      </a:lnTo>
                      <a:lnTo>
                        <a:pt x="0" y="15"/>
                      </a:lnTo>
                      <a:lnTo>
                        <a:pt x="0" y="230"/>
                      </a:lnTo>
                      <a:lnTo>
                        <a:pt x="3" y="230"/>
                      </a:lnTo>
                      <a:lnTo>
                        <a:pt x="7" y="229"/>
                      </a:lnTo>
                      <a:lnTo>
                        <a:pt x="16" y="228"/>
                      </a:lnTo>
                      <a:lnTo>
                        <a:pt x="27" y="225"/>
                      </a:lnTo>
                      <a:lnTo>
                        <a:pt x="39" y="222"/>
                      </a:lnTo>
                      <a:lnTo>
                        <a:pt x="53" y="216"/>
                      </a:lnTo>
                      <a:lnTo>
                        <a:pt x="67" y="208"/>
                      </a:lnTo>
                      <a:lnTo>
                        <a:pt x="80" y="199"/>
                      </a:lnTo>
                      <a:lnTo>
                        <a:pt x="80" y="7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195" name="Freeform 1079"/>
                <p:cNvSpPr>
                  <a:spLocks/>
                </p:cNvSpPr>
                <p:nvPr/>
              </p:nvSpPr>
              <p:spPr bwMode="auto">
                <a:xfrm>
                  <a:off x="4942" y="1666"/>
                  <a:ext cx="16" cy="17"/>
                </a:xfrm>
                <a:custGeom>
                  <a:avLst/>
                  <a:gdLst>
                    <a:gd name="T0" fmla="*/ 0 w 117"/>
                    <a:gd name="T1" fmla="*/ 0 h 117"/>
                    <a:gd name="T2" fmla="*/ 0 w 117"/>
                    <a:gd name="T3" fmla="*/ 0 h 117"/>
                    <a:gd name="T4" fmla="*/ 0 w 117"/>
                    <a:gd name="T5" fmla="*/ 0 h 117"/>
                    <a:gd name="T6" fmla="*/ 0 w 117"/>
                    <a:gd name="T7" fmla="*/ 0 h 117"/>
                    <a:gd name="T8" fmla="*/ 0 w 117"/>
                    <a:gd name="T9" fmla="*/ 0 h 117"/>
                    <a:gd name="T10" fmla="*/ 0 w 117"/>
                    <a:gd name="T11" fmla="*/ 0 h 117"/>
                    <a:gd name="T12" fmla="*/ 0 w 117"/>
                    <a:gd name="T13" fmla="*/ 0 h 117"/>
                    <a:gd name="T14" fmla="*/ 0 w 117"/>
                    <a:gd name="T15" fmla="*/ 0 h 117"/>
                    <a:gd name="T16" fmla="*/ 0 w 117"/>
                    <a:gd name="T17" fmla="*/ 0 h 117"/>
                    <a:gd name="T18" fmla="*/ 0 w 117"/>
                    <a:gd name="T19" fmla="*/ 0 h 117"/>
                    <a:gd name="T20" fmla="*/ 0 w 117"/>
                    <a:gd name="T21" fmla="*/ 0 h 117"/>
                    <a:gd name="T22" fmla="*/ 0 w 117"/>
                    <a:gd name="T23" fmla="*/ 0 h 117"/>
                    <a:gd name="T24" fmla="*/ 0 w 117"/>
                    <a:gd name="T25" fmla="*/ 0 h 117"/>
                    <a:gd name="T26" fmla="*/ 0 w 117"/>
                    <a:gd name="T27" fmla="*/ 0 h 117"/>
                    <a:gd name="T28" fmla="*/ 0 w 117"/>
                    <a:gd name="T29" fmla="*/ 0 h 117"/>
                    <a:gd name="T30" fmla="*/ 0 w 117"/>
                    <a:gd name="T31" fmla="*/ 0 h 117"/>
                    <a:gd name="T32" fmla="*/ 0 w 117"/>
                    <a:gd name="T33" fmla="*/ 0 h 117"/>
                    <a:gd name="T34" fmla="*/ 0 w 117"/>
                    <a:gd name="T35" fmla="*/ 0 h 117"/>
                    <a:gd name="T36" fmla="*/ 0 w 117"/>
                    <a:gd name="T37" fmla="*/ 0 h 117"/>
                    <a:gd name="T38" fmla="*/ 0 w 117"/>
                    <a:gd name="T39" fmla="*/ 0 h 117"/>
                    <a:gd name="T40" fmla="*/ 0 w 117"/>
                    <a:gd name="T41" fmla="*/ 0 h 117"/>
                    <a:gd name="T42" fmla="*/ 0 w 117"/>
                    <a:gd name="T43" fmla="*/ 0 h 117"/>
                    <a:gd name="T44" fmla="*/ 0 w 117"/>
                    <a:gd name="T45" fmla="*/ 0 h 117"/>
                    <a:gd name="T46" fmla="*/ 0 w 117"/>
                    <a:gd name="T47" fmla="*/ 0 h 117"/>
                    <a:gd name="T48" fmla="*/ 0 w 117"/>
                    <a:gd name="T49" fmla="*/ 0 h 117"/>
                    <a:gd name="T50" fmla="*/ 0 w 117"/>
                    <a:gd name="T51" fmla="*/ 0 h 117"/>
                    <a:gd name="T52" fmla="*/ 0 w 117"/>
                    <a:gd name="T53" fmla="*/ 0 h 117"/>
                    <a:gd name="T54" fmla="*/ 0 w 117"/>
                    <a:gd name="T55" fmla="*/ 0 h 117"/>
                    <a:gd name="T56" fmla="*/ 0 w 117"/>
                    <a:gd name="T57" fmla="*/ 0 h 117"/>
                    <a:gd name="T58" fmla="*/ 0 w 117"/>
                    <a:gd name="T59" fmla="*/ 0 h 117"/>
                    <a:gd name="T60" fmla="*/ 0 w 117"/>
                    <a:gd name="T61" fmla="*/ 0 h 117"/>
                    <a:gd name="T62" fmla="*/ 0 w 117"/>
                    <a:gd name="T63" fmla="*/ 0 h 117"/>
                    <a:gd name="T64" fmla="*/ 0 w 117"/>
                    <a:gd name="T65" fmla="*/ 0 h 117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w 117"/>
                    <a:gd name="T100" fmla="*/ 0 h 117"/>
                    <a:gd name="T101" fmla="*/ 117 w 117"/>
                    <a:gd name="T102" fmla="*/ 117 h 117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T99" t="T100" r="T101" b="T102"/>
                  <a:pathLst>
                    <a:path w="117" h="117">
                      <a:moveTo>
                        <a:pt x="58" y="117"/>
                      </a:moveTo>
                      <a:lnTo>
                        <a:pt x="70" y="116"/>
                      </a:lnTo>
                      <a:lnTo>
                        <a:pt x="81" y="112"/>
                      </a:lnTo>
                      <a:lnTo>
                        <a:pt x="90" y="106"/>
                      </a:lnTo>
                      <a:lnTo>
                        <a:pt x="100" y="100"/>
                      </a:lnTo>
                      <a:lnTo>
                        <a:pt x="106" y="90"/>
                      </a:lnTo>
                      <a:lnTo>
                        <a:pt x="112" y="81"/>
                      </a:lnTo>
                      <a:lnTo>
                        <a:pt x="116" y="70"/>
                      </a:lnTo>
                      <a:lnTo>
                        <a:pt x="117" y="58"/>
                      </a:lnTo>
                      <a:lnTo>
                        <a:pt x="116" y="46"/>
                      </a:lnTo>
                      <a:lnTo>
                        <a:pt x="112" y="35"/>
                      </a:lnTo>
                      <a:lnTo>
                        <a:pt x="106" y="25"/>
                      </a:lnTo>
                      <a:lnTo>
                        <a:pt x="100" y="17"/>
                      </a:lnTo>
                      <a:lnTo>
                        <a:pt x="90" y="9"/>
                      </a:lnTo>
                      <a:lnTo>
                        <a:pt x="81" y="4"/>
                      </a:lnTo>
                      <a:lnTo>
                        <a:pt x="70" y="1"/>
                      </a:lnTo>
                      <a:lnTo>
                        <a:pt x="58" y="0"/>
                      </a:lnTo>
                      <a:lnTo>
                        <a:pt x="47" y="1"/>
                      </a:lnTo>
                      <a:lnTo>
                        <a:pt x="36" y="4"/>
                      </a:lnTo>
                      <a:lnTo>
                        <a:pt x="26" y="9"/>
                      </a:lnTo>
                      <a:lnTo>
                        <a:pt x="17" y="17"/>
                      </a:lnTo>
                      <a:lnTo>
                        <a:pt x="10" y="25"/>
                      </a:lnTo>
                      <a:lnTo>
                        <a:pt x="5" y="35"/>
                      </a:lnTo>
                      <a:lnTo>
                        <a:pt x="1" y="46"/>
                      </a:lnTo>
                      <a:lnTo>
                        <a:pt x="0" y="58"/>
                      </a:lnTo>
                      <a:lnTo>
                        <a:pt x="1" y="70"/>
                      </a:lnTo>
                      <a:lnTo>
                        <a:pt x="5" y="81"/>
                      </a:lnTo>
                      <a:lnTo>
                        <a:pt x="10" y="90"/>
                      </a:lnTo>
                      <a:lnTo>
                        <a:pt x="17" y="100"/>
                      </a:lnTo>
                      <a:lnTo>
                        <a:pt x="26" y="106"/>
                      </a:lnTo>
                      <a:lnTo>
                        <a:pt x="36" y="112"/>
                      </a:lnTo>
                      <a:lnTo>
                        <a:pt x="47" y="116"/>
                      </a:lnTo>
                      <a:lnTo>
                        <a:pt x="58" y="117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196" name="Freeform 1080"/>
                <p:cNvSpPr>
                  <a:spLocks/>
                </p:cNvSpPr>
                <p:nvPr/>
              </p:nvSpPr>
              <p:spPr bwMode="auto">
                <a:xfrm>
                  <a:off x="4890" y="1666"/>
                  <a:ext cx="9" cy="9"/>
                </a:xfrm>
                <a:custGeom>
                  <a:avLst/>
                  <a:gdLst>
                    <a:gd name="T0" fmla="*/ 0 w 58"/>
                    <a:gd name="T1" fmla="*/ 0 h 59"/>
                    <a:gd name="T2" fmla="*/ 0 w 58"/>
                    <a:gd name="T3" fmla="*/ 0 h 59"/>
                    <a:gd name="T4" fmla="*/ 0 w 58"/>
                    <a:gd name="T5" fmla="*/ 0 h 59"/>
                    <a:gd name="T6" fmla="*/ 0 w 58"/>
                    <a:gd name="T7" fmla="*/ 0 h 59"/>
                    <a:gd name="T8" fmla="*/ 0 w 58"/>
                    <a:gd name="T9" fmla="*/ 0 h 59"/>
                    <a:gd name="T10" fmla="*/ 0 w 58"/>
                    <a:gd name="T11" fmla="*/ 0 h 59"/>
                    <a:gd name="T12" fmla="*/ 0 w 58"/>
                    <a:gd name="T13" fmla="*/ 0 h 59"/>
                    <a:gd name="T14" fmla="*/ 0 w 58"/>
                    <a:gd name="T15" fmla="*/ 0 h 59"/>
                    <a:gd name="T16" fmla="*/ 0 w 58"/>
                    <a:gd name="T17" fmla="*/ 0 h 59"/>
                    <a:gd name="T18" fmla="*/ 0 w 58"/>
                    <a:gd name="T19" fmla="*/ 0 h 59"/>
                    <a:gd name="T20" fmla="*/ 0 w 58"/>
                    <a:gd name="T21" fmla="*/ 0 h 59"/>
                    <a:gd name="T22" fmla="*/ 0 w 58"/>
                    <a:gd name="T23" fmla="*/ 0 h 59"/>
                    <a:gd name="T24" fmla="*/ 0 w 58"/>
                    <a:gd name="T25" fmla="*/ 0 h 59"/>
                    <a:gd name="T26" fmla="*/ 0 w 58"/>
                    <a:gd name="T27" fmla="*/ 0 h 59"/>
                    <a:gd name="T28" fmla="*/ 0 w 58"/>
                    <a:gd name="T29" fmla="*/ 0 h 59"/>
                    <a:gd name="T30" fmla="*/ 0 w 58"/>
                    <a:gd name="T31" fmla="*/ 0 h 59"/>
                    <a:gd name="T32" fmla="*/ 0 w 58"/>
                    <a:gd name="T33" fmla="*/ 0 h 59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58"/>
                    <a:gd name="T52" fmla="*/ 0 h 59"/>
                    <a:gd name="T53" fmla="*/ 58 w 58"/>
                    <a:gd name="T54" fmla="*/ 59 h 59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58" h="59">
                      <a:moveTo>
                        <a:pt x="29" y="59"/>
                      </a:moveTo>
                      <a:lnTo>
                        <a:pt x="40" y="56"/>
                      </a:lnTo>
                      <a:lnTo>
                        <a:pt x="50" y="49"/>
                      </a:lnTo>
                      <a:lnTo>
                        <a:pt x="56" y="40"/>
                      </a:lnTo>
                      <a:lnTo>
                        <a:pt x="58" y="29"/>
                      </a:lnTo>
                      <a:lnTo>
                        <a:pt x="56" y="17"/>
                      </a:lnTo>
                      <a:lnTo>
                        <a:pt x="50" y="8"/>
                      </a:lnTo>
                      <a:lnTo>
                        <a:pt x="40" y="2"/>
                      </a:lnTo>
                      <a:lnTo>
                        <a:pt x="29" y="0"/>
                      </a:lnTo>
                      <a:lnTo>
                        <a:pt x="17" y="2"/>
                      </a:lnTo>
                      <a:lnTo>
                        <a:pt x="8" y="8"/>
                      </a:lnTo>
                      <a:lnTo>
                        <a:pt x="2" y="17"/>
                      </a:lnTo>
                      <a:lnTo>
                        <a:pt x="0" y="29"/>
                      </a:lnTo>
                      <a:lnTo>
                        <a:pt x="2" y="40"/>
                      </a:lnTo>
                      <a:lnTo>
                        <a:pt x="8" y="49"/>
                      </a:lnTo>
                      <a:lnTo>
                        <a:pt x="17" y="56"/>
                      </a:lnTo>
                      <a:lnTo>
                        <a:pt x="29" y="5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197" name="Freeform 1081"/>
                <p:cNvSpPr>
                  <a:spLocks/>
                </p:cNvSpPr>
                <p:nvPr/>
              </p:nvSpPr>
              <p:spPr bwMode="auto">
                <a:xfrm>
                  <a:off x="4905" y="1667"/>
                  <a:ext cx="8" cy="8"/>
                </a:xfrm>
                <a:custGeom>
                  <a:avLst/>
                  <a:gdLst>
                    <a:gd name="T0" fmla="*/ 0 w 58"/>
                    <a:gd name="T1" fmla="*/ 0 h 59"/>
                    <a:gd name="T2" fmla="*/ 0 w 58"/>
                    <a:gd name="T3" fmla="*/ 0 h 59"/>
                    <a:gd name="T4" fmla="*/ 0 w 58"/>
                    <a:gd name="T5" fmla="*/ 0 h 59"/>
                    <a:gd name="T6" fmla="*/ 0 w 58"/>
                    <a:gd name="T7" fmla="*/ 0 h 59"/>
                    <a:gd name="T8" fmla="*/ 0 w 58"/>
                    <a:gd name="T9" fmla="*/ 0 h 59"/>
                    <a:gd name="T10" fmla="*/ 0 w 58"/>
                    <a:gd name="T11" fmla="*/ 0 h 59"/>
                    <a:gd name="T12" fmla="*/ 0 w 58"/>
                    <a:gd name="T13" fmla="*/ 0 h 59"/>
                    <a:gd name="T14" fmla="*/ 0 w 58"/>
                    <a:gd name="T15" fmla="*/ 0 h 59"/>
                    <a:gd name="T16" fmla="*/ 0 w 58"/>
                    <a:gd name="T17" fmla="*/ 0 h 59"/>
                    <a:gd name="T18" fmla="*/ 0 w 58"/>
                    <a:gd name="T19" fmla="*/ 0 h 59"/>
                    <a:gd name="T20" fmla="*/ 0 w 58"/>
                    <a:gd name="T21" fmla="*/ 0 h 59"/>
                    <a:gd name="T22" fmla="*/ 0 w 58"/>
                    <a:gd name="T23" fmla="*/ 0 h 59"/>
                    <a:gd name="T24" fmla="*/ 0 w 58"/>
                    <a:gd name="T25" fmla="*/ 0 h 59"/>
                    <a:gd name="T26" fmla="*/ 0 w 58"/>
                    <a:gd name="T27" fmla="*/ 0 h 59"/>
                    <a:gd name="T28" fmla="*/ 0 w 58"/>
                    <a:gd name="T29" fmla="*/ 0 h 59"/>
                    <a:gd name="T30" fmla="*/ 0 w 58"/>
                    <a:gd name="T31" fmla="*/ 0 h 59"/>
                    <a:gd name="T32" fmla="*/ 0 w 58"/>
                    <a:gd name="T33" fmla="*/ 0 h 59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58"/>
                    <a:gd name="T52" fmla="*/ 0 h 59"/>
                    <a:gd name="T53" fmla="*/ 58 w 58"/>
                    <a:gd name="T54" fmla="*/ 59 h 59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58" h="59">
                      <a:moveTo>
                        <a:pt x="29" y="59"/>
                      </a:moveTo>
                      <a:lnTo>
                        <a:pt x="41" y="57"/>
                      </a:lnTo>
                      <a:lnTo>
                        <a:pt x="50" y="51"/>
                      </a:lnTo>
                      <a:lnTo>
                        <a:pt x="56" y="42"/>
                      </a:lnTo>
                      <a:lnTo>
                        <a:pt x="58" y="30"/>
                      </a:lnTo>
                      <a:lnTo>
                        <a:pt x="56" y="19"/>
                      </a:lnTo>
                      <a:lnTo>
                        <a:pt x="50" y="9"/>
                      </a:lnTo>
                      <a:lnTo>
                        <a:pt x="41" y="3"/>
                      </a:lnTo>
                      <a:lnTo>
                        <a:pt x="29" y="0"/>
                      </a:lnTo>
                      <a:lnTo>
                        <a:pt x="18" y="3"/>
                      </a:lnTo>
                      <a:lnTo>
                        <a:pt x="9" y="9"/>
                      </a:lnTo>
                      <a:lnTo>
                        <a:pt x="2" y="19"/>
                      </a:lnTo>
                      <a:lnTo>
                        <a:pt x="0" y="30"/>
                      </a:lnTo>
                      <a:lnTo>
                        <a:pt x="2" y="42"/>
                      </a:lnTo>
                      <a:lnTo>
                        <a:pt x="9" y="51"/>
                      </a:lnTo>
                      <a:lnTo>
                        <a:pt x="18" y="57"/>
                      </a:lnTo>
                      <a:lnTo>
                        <a:pt x="29" y="5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198" name="Freeform 1082"/>
                <p:cNvSpPr>
                  <a:spLocks/>
                </p:cNvSpPr>
                <p:nvPr/>
              </p:nvSpPr>
              <p:spPr bwMode="auto">
                <a:xfrm>
                  <a:off x="4849" y="1552"/>
                  <a:ext cx="23" cy="114"/>
                </a:xfrm>
                <a:custGeom>
                  <a:avLst/>
                  <a:gdLst>
                    <a:gd name="T0" fmla="*/ 0 w 166"/>
                    <a:gd name="T1" fmla="*/ 0 h 800"/>
                    <a:gd name="T2" fmla="*/ 0 w 166"/>
                    <a:gd name="T3" fmla="*/ 0 h 800"/>
                    <a:gd name="T4" fmla="*/ 0 w 166"/>
                    <a:gd name="T5" fmla="*/ 0 h 800"/>
                    <a:gd name="T6" fmla="*/ 0 w 166"/>
                    <a:gd name="T7" fmla="*/ 0 h 800"/>
                    <a:gd name="T8" fmla="*/ 0 w 166"/>
                    <a:gd name="T9" fmla="*/ 0 h 800"/>
                    <a:gd name="T10" fmla="*/ 0 w 166"/>
                    <a:gd name="T11" fmla="*/ 0 h 800"/>
                    <a:gd name="T12" fmla="*/ 0 w 166"/>
                    <a:gd name="T13" fmla="*/ 0 h 800"/>
                    <a:gd name="T14" fmla="*/ 0 w 166"/>
                    <a:gd name="T15" fmla="*/ 0 h 800"/>
                    <a:gd name="T16" fmla="*/ 0 w 166"/>
                    <a:gd name="T17" fmla="*/ 0 h 800"/>
                    <a:gd name="T18" fmla="*/ 0 w 166"/>
                    <a:gd name="T19" fmla="*/ 0 h 800"/>
                    <a:gd name="T20" fmla="*/ 0 w 166"/>
                    <a:gd name="T21" fmla="*/ 0 h 800"/>
                    <a:gd name="T22" fmla="*/ 0 w 166"/>
                    <a:gd name="T23" fmla="*/ 0 h 800"/>
                    <a:gd name="T24" fmla="*/ 0 w 166"/>
                    <a:gd name="T25" fmla="*/ 0 h 800"/>
                    <a:gd name="T26" fmla="*/ 0 w 166"/>
                    <a:gd name="T27" fmla="*/ 0 h 800"/>
                    <a:gd name="T28" fmla="*/ 0 w 166"/>
                    <a:gd name="T29" fmla="*/ 0 h 800"/>
                    <a:gd name="T30" fmla="*/ 0 w 166"/>
                    <a:gd name="T31" fmla="*/ 0 h 800"/>
                    <a:gd name="T32" fmla="*/ 0 w 166"/>
                    <a:gd name="T33" fmla="*/ 0 h 800"/>
                    <a:gd name="T34" fmla="*/ 0 w 166"/>
                    <a:gd name="T35" fmla="*/ 0 h 800"/>
                    <a:gd name="T36" fmla="*/ 0 w 166"/>
                    <a:gd name="T37" fmla="*/ 0 h 800"/>
                    <a:gd name="T38" fmla="*/ 0 w 166"/>
                    <a:gd name="T39" fmla="*/ 0 h 800"/>
                    <a:gd name="T40" fmla="*/ 0 w 166"/>
                    <a:gd name="T41" fmla="*/ 0 h 800"/>
                    <a:gd name="T42" fmla="*/ 0 w 166"/>
                    <a:gd name="T43" fmla="*/ 0 h 800"/>
                    <a:gd name="T44" fmla="*/ 0 w 166"/>
                    <a:gd name="T45" fmla="*/ 0 h 800"/>
                    <a:gd name="T46" fmla="*/ 0 w 166"/>
                    <a:gd name="T47" fmla="*/ 0 h 800"/>
                    <a:gd name="T48" fmla="*/ 0 w 166"/>
                    <a:gd name="T49" fmla="*/ 0 h 800"/>
                    <a:gd name="T50" fmla="*/ 0 w 166"/>
                    <a:gd name="T51" fmla="*/ 0 h 800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66"/>
                    <a:gd name="T79" fmla="*/ 0 h 800"/>
                    <a:gd name="T80" fmla="*/ 166 w 166"/>
                    <a:gd name="T81" fmla="*/ 800 h 800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66" h="800">
                      <a:moveTo>
                        <a:pt x="52" y="16"/>
                      </a:moveTo>
                      <a:lnTo>
                        <a:pt x="47" y="32"/>
                      </a:lnTo>
                      <a:lnTo>
                        <a:pt x="36" y="77"/>
                      </a:lnTo>
                      <a:lnTo>
                        <a:pt x="21" y="148"/>
                      </a:lnTo>
                      <a:lnTo>
                        <a:pt x="8" y="244"/>
                      </a:lnTo>
                      <a:lnTo>
                        <a:pt x="0" y="359"/>
                      </a:lnTo>
                      <a:lnTo>
                        <a:pt x="2" y="492"/>
                      </a:lnTo>
                      <a:lnTo>
                        <a:pt x="15" y="640"/>
                      </a:lnTo>
                      <a:lnTo>
                        <a:pt x="46" y="800"/>
                      </a:lnTo>
                      <a:lnTo>
                        <a:pt x="161" y="794"/>
                      </a:lnTo>
                      <a:lnTo>
                        <a:pt x="156" y="770"/>
                      </a:lnTo>
                      <a:lnTo>
                        <a:pt x="145" y="706"/>
                      </a:lnTo>
                      <a:lnTo>
                        <a:pt x="131" y="610"/>
                      </a:lnTo>
                      <a:lnTo>
                        <a:pt x="118" y="493"/>
                      </a:lnTo>
                      <a:lnTo>
                        <a:pt x="111" y="364"/>
                      </a:lnTo>
                      <a:lnTo>
                        <a:pt x="115" y="235"/>
                      </a:lnTo>
                      <a:lnTo>
                        <a:pt x="132" y="113"/>
                      </a:lnTo>
                      <a:lnTo>
                        <a:pt x="166" y="9"/>
                      </a:lnTo>
                      <a:lnTo>
                        <a:pt x="166" y="8"/>
                      </a:lnTo>
                      <a:lnTo>
                        <a:pt x="166" y="6"/>
                      </a:lnTo>
                      <a:lnTo>
                        <a:pt x="164" y="4"/>
                      </a:lnTo>
                      <a:lnTo>
                        <a:pt x="157" y="0"/>
                      </a:lnTo>
                      <a:lnTo>
                        <a:pt x="143" y="0"/>
                      </a:lnTo>
                      <a:lnTo>
                        <a:pt x="123" y="1"/>
                      </a:lnTo>
                      <a:lnTo>
                        <a:pt x="93" y="7"/>
                      </a:lnTo>
                      <a:lnTo>
                        <a:pt x="52" y="1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199" name="Freeform 1083"/>
                <p:cNvSpPr>
                  <a:spLocks/>
                </p:cNvSpPr>
                <p:nvPr/>
              </p:nvSpPr>
              <p:spPr bwMode="auto">
                <a:xfrm>
                  <a:off x="4971" y="1538"/>
                  <a:ext cx="32" cy="128"/>
                </a:xfrm>
                <a:custGeom>
                  <a:avLst/>
                  <a:gdLst>
                    <a:gd name="T0" fmla="*/ 0 w 225"/>
                    <a:gd name="T1" fmla="*/ 0 h 893"/>
                    <a:gd name="T2" fmla="*/ 0 w 225"/>
                    <a:gd name="T3" fmla="*/ 0 h 893"/>
                    <a:gd name="T4" fmla="*/ 0 w 225"/>
                    <a:gd name="T5" fmla="*/ 0 h 893"/>
                    <a:gd name="T6" fmla="*/ 0 w 225"/>
                    <a:gd name="T7" fmla="*/ 0 h 893"/>
                    <a:gd name="T8" fmla="*/ 0 w 225"/>
                    <a:gd name="T9" fmla="*/ 0 h 893"/>
                    <a:gd name="T10" fmla="*/ 0 w 225"/>
                    <a:gd name="T11" fmla="*/ 0 h 893"/>
                    <a:gd name="T12" fmla="*/ 0 w 225"/>
                    <a:gd name="T13" fmla="*/ 0 h 893"/>
                    <a:gd name="T14" fmla="*/ 0 w 225"/>
                    <a:gd name="T15" fmla="*/ 0 h 893"/>
                    <a:gd name="T16" fmla="*/ 0 w 225"/>
                    <a:gd name="T17" fmla="*/ 0 h 893"/>
                    <a:gd name="T18" fmla="*/ 0 w 225"/>
                    <a:gd name="T19" fmla="*/ 0 h 893"/>
                    <a:gd name="T20" fmla="*/ 0 w 225"/>
                    <a:gd name="T21" fmla="*/ 0 h 893"/>
                    <a:gd name="T22" fmla="*/ 0 w 225"/>
                    <a:gd name="T23" fmla="*/ 0 h 893"/>
                    <a:gd name="T24" fmla="*/ 0 w 225"/>
                    <a:gd name="T25" fmla="*/ 0 h 893"/>
                    <a:gd name="T26" fmla="*/ 0 w 225"/>
                    <a:gd name="T27" fmla="*/ 0 h 893"/>
                    <a:gd name="T28" fmla="*/ 0 w 225"/>
                    <a:gd name="T29" fmla="*/ 0 h 893"/>
                    <a:gd name="T30" fmla="*/ 0 w 225"/>
                    <a:gd name="T31" fmla="*/ 0 h 893"/>
                    <a:gd name="T32" fmla="*/ 0 w 225"/>
                    <a:gd name="T33" fmla="*/ 0 h 893"/>
                    <a:gd name="T34" fmla="*/ 0 w 225"/>
                    <a:gd name="T35" fmla="*/ 0 h 893"/>
                    <a:gd name="T36" fmla="*/ 0 w 225"/>
                    <a:gd name="T37" fmla="*/ 0 h 893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225"/>
                    <a:gd name="T58" fmla="*/ 0 h 893"/>
                    <a:gd name="T59" fmla="*/ 225 w 225"/>
                    <a:gd name="T60" fmla="*/ 893 h 893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225" h="893">
                      <a:moveTo>
                        <a:pt x="225" y="6"/>
                      </a:moveTo>
                      <a:lnTo>
                        <a:pt x="219" y="12"/>
                      </a:lnTo>
                      <a:lnTo>
                        <a:pt x="204" y="35"/>
                      </a:lnTo>
                      <a:lnTo>
                        <a:pt x="185" y="82"/>
                      </a:lnTo>
                      <a:lnTo>
                        <a:pt x="165" y="158"/>
                      </a:lnTo>
                      <a:lnTo>
                        <a:pt x="149" y="270"/>
                      </a:lnTo>
                      <a:lnTo>
                        <a:pt x="141" y="427"/>
                      </a:lnTo>
                      <a:lnTo>
                        <a:pt x="146" y="631"/>
                      </a:lnTo>
                      <a:lnTo>
                        <a:pt x="168" y="893"/>
                      </a:lnTo>
                      <a:lnTo>
                        <a:pt x="41" y="893"/>
                      </a:lnTo>
                      <a:lnTo>
                        <a:pt x="36" y="867"/>
                      </a:lnTo>
                      <a:lnTo>
                        <a:pt x="26" y="794"/>
                      </a:lnTo>
                      <a:lnTo>
                        <a:pt x="13" y="686"/>
                      </a:lnTo>
                      <a:lnTo>
                        <a:pt x="3" y="554"/>
                      </a:lnTo>
                      <a:lnTo>
                        <a:pt x="0" y="408"/>
                      </a:lnTo>
                      <a:lnTo>
                        <a:pt x="6" y="260"/>
                      </a:lnTo>
                      <a:lnTo>
                        <a:pt x="30" y="121"/>
                      </a:lnTo>
                      <a:lnTo>
                        <a:pt x="73" y="0"/>
                      </a:lnTo>
                      <a:lnTo>
                        <a:pt x="225" y="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200" name="Freeform 1084"/>
                <p:cNvSpPr>
                  <a:spLocks/>
                </p:cNvSpPr>
                <p:nvPr/>
              </p:nvSpPr>
              <p:spPr bwMode="auto">
                <a:xfrm>
                  <a:off x="4849" y="1559"/>
                  <a:ext cx="21" cy="100"/>
                </a:xfrm>
                <a:custGeom>
                  <a:avLst/>
                  <a:gdLst>
                    <a:gd name="T0" fmla="*/ 0 w 145"/>
                    <a:gd name="T1" fmla="*/ 0 h 699"/>
                    <a:gd name="T2" fmla="*/ 0 w 145"/>
                    <a:gd name="T3" fmla="*/ 0 h 699"/>
                    <a:gd name="T4" fmla="*/ 0 w 145"/>
                    <a:gd name="T5" fmla="*/ 0 h 699"/>
                    <a:gd name="T6" fmla="*/ 0 w 145"/>
                    <a:gd name="T7" fmla="*/ 0 h 699"/>
                    <a:gd name="T8" fmla="*/ 0 w 145"/>
                    <a:gd name="T9" fmla="*/ 0 h 699"/>
                    <a:gd name="T10" fmla="*/ 0 w 145"/>
                    <a:gd name="T11" fmla="*/ 0 h 699"/>
                    <a:gd name="T12" fmla="*/ 0 w 145"/>
                    <a:gd name="T13" fmla="*/ 0 h 699"/>
                    <a:gd name="T14" fmla="*/ 0 w 145"/>
                    <a:gd name="T15" fmla="*/ 0 h 699"/>
                    <a:gd name="T16" fmla="*/ 0 w 145"/>
                    <a:gd name="T17" fmla="*/ 0 h 699"/>
                    <a:gd name="T18" fmla="*/ 0 w 145"/>
                    <a:gd name="T19" fmla="*/ 0 h 699"/>
                    <a:gd name="T20" fmla="*/ 0 w 145"/>
                    <a:gd name="T21" fmla="*/ 0 h 699"/>
                    <a:gd name="T22" fmla="*/ 0 w 145"/>
                    <a:gd name="T23" fmla="*/ 0 h 699"/>
                    <a:gd name="T24" fmla="*/ 0 w 145"/>
                    <a:gd name="T25" fmla="*/ 0 h 699"/>
                    <a:gd name="T26" fmla="*/ 0 w 145"/>
                    <a:gd name="T27" fmla="*/ 0 h 699"/>
                    <a:gd name="T28" fmla="*/ 0 w 145"/>
                    <a:gd name="T29" fmla="*/ 0 h 699"/>
                    <a:gd name="T30" fmla="*/ 0 w 145"/>
                    <a:gd name="T31" fmla="*/ 0 h 699"/>
                    <a:gd name="T32" fmla="*/ 0 w 145"/>
                    <a:gd name="T33" fmla="*/ 0 h 699"/>
                    <a:gd name="T34" fmla="*/ 0 w 145"/>
                    <a:gd name="T35" fmla="*/ 0 h 699"/>
                    <a:gd name="T36" fmla="*/ 0 w 145"/>
                    <a:gd name="T37" fmla="*/ 0 h 699"/>
                    <a:gd name="T38" fmla="*/ 0 w 145"/>
                    <a:gd name="T39" fmla="*/ 0 h 699"/>
                    <a:gd name="T40" fmla="*/ 0 w 145"/>
                    <a:gd name="T41" fmla="*/ 0 h 699"/>
                    <a:gd name="T42" fmla="*/ 0 w 145"/>
                    <a:gd name="T43" fmla="*/ 0 h 699"/>
                    <a:gd name="T44" fmla="*/ 0 w 145"/>
                    <a:gd name="T45" fmla="*/ 0 h 699"/>
                    <a:gd name="T46" fmla="*/ 0 w 145"/>
                    <a:gd name="T47" fmla="*/ 0 h 699"/>
                    <a:gd name="T48" fmla="*/ 0 w 145"/>
                    <a:gd name="T49" fmla="*/ 0 h 699"/>
                    <a:gd name="T50" fmla="*/ 0 w 145"/>
                    <a:gd name="T51" fmla="*/ 0 h 699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45"/>
                    <a:gd name="T79" fmla="*/ 0 h 699"/>
                    <a:gd name="T80" fmla="*/ 145 w 145"/>
                    <a:gd name="T81" fmla="*/ 699 h 699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45" h="699">
                      <a:moveTo>
                        <a:pt x="46" y="14"/>
                      </a:moveTo>
                      <a:lnTo>
                        <a:pt x="41" y="28"/>
                      </a:lnTo>
                      <a:lnTo>
                        <a:pt x="32" y="67"/>
                      </a:lnTo>
                      <a:lnTo>
                        <a:pt x="20" y="130"/>
                      </a:lnTo>
                      <a:lnTo>
                        <a:pt x="7" y="213"/>
                      </a:lnTo>
                      <a:lnTo>
                        <a:pt x="0" y="314"/>
                      </a:lnTo>
                      <a:lnTo>
                        <a:pt x="1" y="430"/>
                      </a:lnTo>
                      <a:lnTo>
                        <a:pt x="13" y="559"/>
                      </a:lnTo>
                      <a:lnTo>
                        <a:pt x="40" y="699"/>
                      </a:lnTo>
                      <a:lnTo>
                        <a:pt x="140" y="693"/>
                      </a:lnTo>
                      <a:lnTo>
                        <a:pt x="135" y="672"/>
                      </a:lnTo>
                      <a:lnTo>
                        <a:pt x="126" y="616"/>
                      </a:lnTo>
                      <a:lnTo>
                        <a:pt x="113" y="532"/>
                      </a:lnTo>
                      <a:lnTo>
                        <a:pt x="103" y="430"/>
                      </a:lnTo>
                      <a:lnTo>
                        <a:pt x="97" y="317"/>
                      </a:lnTo>
                      <a:lnTo>
                        <a:pt x="100" y="205"/>
                      </a:lnTo>
                      <a:lnTo>
                        <a:pt x="115" y="98"/>
                      </a:lnTo>
                      <a:lnTo>
                        <a:pt x="145" y="8"/>
                      </a:lnTo>
                      <a:lnTo>
                        <a:pt x="145" y="7"/>
                      </a:lnTo>
                      <a:lnTo>
                        <a:pt x="145" y="5"/>
                      </a:lnTo>
                      <a:lnTo>
                        <a:pt x="143" y="3"/>
                      </a:lnTo>
                      <a:lnTo>
                        <a:pt x="137" y="0"/>
                      </a:lnTo>
                      <a:lnTo>
                        <a:pt x="126" y="0"/>
                      </a:lnTo>
                      <a:lnTo>
                        <a:pt x="108" y="1"/>
                      </a:lnTo>
                      <a:lnTo>
                        <a:pt x="81" y="6"/>
                      </a:lnTo>
                      <a:lnTo>
                        <a:pt x="46" y="14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201" name="Freeform 1085"/>
                <p:cNvSpPr>
                  <a:spLocks/>
                </p:cNvSpPr>
                <p:nvPr/>
              </p:nvSpPr>
              <p:spPr bwMode="auto">
                <a:xfrm>
                  <a:off x="4850" y="1566"/>
                  <a:ext cx="18" cy="85"/>
                </a:xfrm>
                <a:custGeom>
                  <a:avLst/>
                  <a:gdLst>
                    <a:gd name="T0" fmla="*/ 0 w 123"/>
                    <a:gd name="T1" fmla="*/ 0 h 597"/>
                    <a:gd name="T2" fmla="*/ 0 w 123"/>
                    <a:gd name="T3" fmla="*/ 0 h 597"/>
                    <a:gd name="T4" fmla="*/ 0 w 123"/>
                    <a:gd name="T5" fmla="*/ 0 h 597"/>
                    <a:gd name="T6" fmla="*/ 0 w 123"/>
                    <a:gd name="T7" fmla="*/ 0 h 597"/>
                    <a:gd name="T8" fmla="*/ 0 w 123"/>
                    <a:gd name="T9" fmla="*/ 0 h 597"/>
                    <a:gd name="T10" fmla="*/ 0 w 123"/>
                    <a:gd name="T11" fmla="*/ 0 h 597"/>
                    <a:gd name="T12" fmla="*/ 0 w 123"/>
                    <a:gd name="T13" fmla="*/ 0 h 597"/>
                    <a:gd name="T14" fmla="*/ 0 w 123"/>
                    <a:gd name="T15" fmla="*/ 0 h 597"/>
                    <a:gd name="T16" fmla="*/ 0 w 123"/>
                    <a:gd name="T17" fmla="*/ 0 h 597"/>
                    <a:gd name="T18" fmla="*/ 0 w 123"/>
                    <a:gd name="T19" fmla="*/ 0 h 597"/>
                    <a:gd name="T20" fmla="*/ 0 w 123"/>
                    <a:gd name="T21" fmla="*/ 0 h 597"/>
                    <a:gd name="T22" fmla="*/ 0 w 123"/>
                    <a:gd name="T23" fmla="*/ 0 h 597"/>
                    <a:gd name="T24" fmla="*/ 0 w 123"/>
                    <a:gd name="T25" fmla="*/ 0 h 597"/>
                    <a:gd name="T26" fmla="*/ 0 w 123"/>
                    <a:gd name="T27" fmla="*/ 0 h 597"/>
                    <a:gd name="T28" fmla="*/ 0 w 123"/>
                    <a:gd name="T29" fmla="*/ 0 h 597"/>
                    <a:gd name="T30" fmla="*/ 0 w 123"/>
                    <a:gd name="T31" fmla="*/ 0 h 597"/>
                    <a:gd name="T32" fmla="*/ 0 w 123"/>
                    <a:gd name="T33" fmla="*/ 0 h 597"/>
                    <a:gd name="T34" fmla="*/ 0 w 123"/>
                    <a:gd name="T35" fmla="*/ 0 h 597"/>
                    <a:gd name="T36" fmla="*/ 0 w 123"/>
                    <a:gd name="T37" fmla="*/ 0 h 597"/>
                    <a:gd name="T38" fmla="*/ 0 w 123"/>
                    <a:gd name="T39" fmla="*/ 0 h 597"/>
                    <a:gd name="T40" fmla="*/ 0 w 123"/>
                    <a:gd name="T41" fmla="*/ 0 h 597"/>
                    <a:gd name="T42" fmla="*/ 0 w 123"/>
                    <a:gd name="T43" fmla="*/ 0 h 597"/>
                    <a:gd name="T44" fmla="*/ 0 w 123"/>
                    <a:gd name="T45" fmla="*/ 0 h 597"/>
                    <a:gd name="T46" fmla="*/ 0 w 123"/>
                    <a:gd name="T47" fmla="*/ 0 h 597"/>
                    <a:gd name="T48" fmla="*/ 0 w 123"/>
                    <a:gd name="T49" fmla="*/ 0 h 597"/>
                    <a:gd name="T50" fmla="*/ 0 w 123"/>
                    <a:gd name="T51" fmla="*/ 0 h 597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23"/>
                    <a:gd name="T79" fmla="*/ 0 h 597"/>
                    <a:gd name="T80" fmla="*/ 123 w 123"/>
                    <a:gd name="T81" fmla="*/ 597 h 597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23" h="597">
                      <a:moveTo>
                        <a:pt x="39" y="12"/>
                      </a:moveTo>
                      <a:lnTo>
                        <a:pt x="35" y="23"/>
                      </a:lnTo>
                      <a:lnTo>
                        <a:pt x="26" y="57"/>
                      </a:lnTo>
                      <a:lnTo>
                        <a:pt x="16" y="111"/>
                      </a:lnTo>
                      <a:lnTo>
                        <a:pt x="6" y="181"/>
                      </a:lnTo>
                      <a:lnTo>
                        <a:pt x="0" y="267"/>
                      </a:lnTo>
                      <a:lnTo>
                        <a:pt x="1" y="367"/>
                      </a:lnTo>
                      <a:lnTo>
                        <a:pt x="11" y="477"/>
                      </a:lnTo>
                      <a:lnTo>
                        <a:pt x="34" y="597"/>
                      </a:lnTo>
                      <a:lnTo>
                        <a:pt x="119" y="591"/>
                      </a:lnTo>
                      <a:lnTo>
                        <a:pt x="115" y="574"/>
                      </a:lnTo>
                      <a:lnTo>
                        <a:pt x="107" y="526"/>
                      </a:lnTo>
                      <a:lnTo>
                        <a:pt x="97" y="454"/>
                      </a:lnTo>
                      <a:lnTo>
                        <a:pt x="88" y="367"/>
                      </a:lnTo>
                      <a:lnTo>
                        <a:pt x="82" y="272"/>
                      </a:lnTo>
                      <a:lnTo>
                        <a:pt x="84" y="175"/>
                      </a:lnTo>
                      <a:lnTo>
                        <a:pt x="97" y="84"/>
                      </a:lnTo>
                      <a:lnTo>
                        <a:pt x="123" y="7"/>
                      </a:lnTo>
                      <a:lnTo>
                        <a:pt x="123" y="6"/>
                      </a:lnTo>
                      <a:lnTo>
                        <a:pt x="123" y="5"/>
                      </a:lnTo>
                      <a:lnTo>
                        <a:pt x="121" y="3"/>
                      </a:lnTo>
                      <a:lnTo>
                        <a:pt x="117" y="0"/>
                      </a:lnTo>
                      <a:lnTo>
                        <a:pt x="106" y="0"/>
                      </a:lnTo>
                      <a:lnTo>
                        <a:pt x="91" y="2"/>
                      </a:lnTo>
                      <a:lnTo>
                        <a:pt x="70" y="5"/>
                      </a:lnTo>
                      <a:lnTo>
                        <a:pt x="39" y="12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202" name="Freeform 1086"/>
                <p:cNvSpPr>
                  <a:spLocks/>
                </p:cNvSpPr>
                <p:nvPr/>
              </p:nvSpPr>
              <p:spPr bwMode="auto">
                <a:xfrm>
                  <a:off x="4851" y="1572"/>
                  <a:ext cx="15" cy="71"/>
                </a:xfrm>
                <a:custGeom>
                  <a:avLst/>
                  <a:gdLst>
                    <a:gd name="T0" fmla="*/ 0 w 103"/>
                    <a:gd name="T1" fmla="*/ 0 h 492"/>
                    <a:gd name="T2" fmla="*/ 0 w 103"/>
                    <a:gd name="T3" fmla="*/ 0 h 492"/>
                    <a:gd name="T4" fmla="*/ 0 w 103"/>
                    <a:gd name="T5" fmla="*/ 0 h 492"/>
                    <a:gd name="T6" fmla="*/ 0 w 103"/>
                    <a:gd name="T7" fmla="*/ 0 h 492"/>
                    <a:gd name="T8" fmla="*/ 0 w 103"/>
                    <a:gd name="T9" fmla="*/ 0 h 492"/>
                    <a:gd name="T10" fmla="*/ 0 w 103"/>
                    <a:gd name="T11" fmla="*/ 0 h 492"/>
                    <a:gd name="T12" fmla="*/ 0 w 103"/>
                    <a:gd name="T13" fmla="*/ 0 h 492"/>
                    <a:gd name="T14" fmla="*/ 0 w 103"/>
                    <a:gd name="T15" fmla="*/ 0 h 492"/>
                    <a:gd name="T16" fmla="*/ 0 w 103"/>
                    <a:gd name="T17" fmla="*/ 0 h 492"/>
                    <a:gd name="T18" fmla="*/ 0 w 103"/>
                    <a:gd name="T19" fmla="*/ 0 h 492"/>
                    <a:gd name="T20" fmla="*/ 0 w 103"/>
                    <a:gd name="T21" fmla="*/ 0 h 492"/>
                    <a:gd name="T22" fmla="*/ 0 w 103"/>
                    <a:gd name="T23" fmla="*/ 0 h 492"/>
                    <a:gd name="T24" fmla="*/ 0 w 103"/>
                    <a:gd name="T25" fmla="*/ 0 h 492"/>
                    <a:gd name="T26" fmla="*/ 0 w 103"/>
                    <a:gd name="T27" fmla="*/ 0 h 492"/>
                    <a:gd name="T28" fmla="*/ 0 w 103"/>
                    <a:gd name="T29" fmla="*/ 0 h 492"/>
                    <a:gd name="T30" fmla="*/ 0 w 103"/>
                    <a:gd name="T31" fmla="*/ 0 h 492"/>
                    <a:gd name="T32" fmla="*/ 0 w 103"/>
                    <a:gd name="T33" fmla="*/ 0 h 492"/>
                    <a:gd name="T34" fmla="*/ 0 w 103"/>
                    <a:gd name="T35" fmla="*/ 0 h 492"/>
                    <a:gd name="T36" fmla="*/ 0 w 103"/>
                    <a:gd name="T37" fmla="*/ 0 h 492"/>
                    <a:gd name="T38" fmla="*/ 0 w 103"/>
                    <a:gd name="T39" fmla="*/ 0 h 492"/>
                    <a:gd name="T40" fmla="*/ 0 w 103"/>
                    <a:gd name="T41" fmla="*/ 0 h 492"/>
                    <a:gd name="T42" fmla="*/ 0 w 103"/>
                    <a:gd name="T43" fmla="*/ 0 h 492"/>
                    <a:gd name="T44" fmla="*/ 0 w 103"/>
                    <a:gd name="T45" fmla="*/ 0 h 492"/>
                    <a:gd name="T46" fmla="*/ 0 w 103"/>
                    <a:gd name="T47" fmla="*/ 0 h 492"/>
                    <a:gd name="T48" fmla="*/ 0 w 103"/>
                    <a:gd name="T49" fmla="*/ 0 h 492"/>
                    <a:gd name="T50" fmla="*/ 0 w 103"/>
                    <a:gd name="T51" fmla="*/ 0 h 492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03"/>
                    <a:gd name="T79" fmla="*/ 0 h 492"/>
                    <a:gd name="T80" fmla="*/ 103 w 103"/>
                    <a:gd name="T81" fmla="*/ 492 h 492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03" h="492">
                      <a:moveTo>
                        <a:pt x="32" y="9"/>
                      </a:moveTo>
                      <a:lnTo>
                        <a:pt x="28" y="18"/>
                      </a:lnTo>
                      <a:lnTo>
                        <a:pt x="21" y="47"/>
                      </a:lnTo>
                      <a:lnTo>
                        <a:pt x="12" y="90"/>
                      </a:lnTo>
                      <a:lnTo>
                        <a:pt x="4" y="149"/>
                      </a:lnTo>
                      <a:lnTo>
                        <a:pt x="0" y="220"/>
                      </a:lnTo>
                      <a:lnTo>
                        <a:pt x="0" y="303"/>
                      </a:lnTo>
                      <a:lnTo>
                        <a:pt x="9" y="394"/>
                      </a:lnTo>
                      <a:lnTo>
                        <a:pt x="27" y="492"/>
                      </a:lnTo>
                      <a:lnTo>
                        <a:pt x="98" y="489"/>
                      </a:lnTo>
                      <a:lnTo>
                        <a:pt x="95" y="474"/>
                      </a:lnTo>
                      <a:lnTo>
                        <a:pt x="88" y="434"/>
                      </a:lnTo>
                      <a:lnTo>
                        <a:pt x="80" y="375"/>
                      </a:lnTo>
                      <a:lnTo>
                        <a:pt x="72" y="303"/>
                      </a:lnTo>
                      <a:lnTo>
                        <a:pt x="68" y="224"/>
                      </a:lnTo>
                      <a:lnTo>
                        <a:pt x="70" y="144"/>
                      </a:lnTo>
                      <a:lnTo>
                        <a:pt x="81" y="68"/>
                      </a:lnTo>
                      <a:lnTo>
                        <a:pt x="103" y="5"/>
                      </a:lnTo>
                      <a:lnTo>
                        <a:pt x="103" y="4"/>
                      </a:lnTo>
                      <a:lnTo>
                        <a:pt x="103" y="3"/>
                      </a:lnTo>
                      <a:lnTo>
                        <a:pt x="100" y="1"/>
                      </a:lnTo>
                      <a:lnTo>
                        <a:pt x="97" y="0"/>
                      </a:lnTo>
                      <a:lnTo>
                        <a:pt x="89" y="0"/>
                      </a:lnTo>
                      <a:lnTo>
                        <a:pt x="75" y="0"/>
                      </a:lnTo>
                      <a:lnTo>
                        <a:pt x="57" y="3"/>
                      </a:lnTo>
                      <a:lnTo>
                        <a:pt x="32" y="9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203" name="Freeform 1087"/>
                <p:cNvSpPr>
                  <a:spLocks/>
                </p:cNvSpPr>
                <p:nvPr/>
              </p:nvSpPr>
              <p:spPr bwMode="auto">
                <a:xfrm>
                  <a:off x="4852" y="1579"/>
                  <a:ext cx="12" cy="56"/>
                </a:xfrm>
                <a:custGeom>
                  <a:avLst/>
                  <a:gdLst>
                    <a:gd name="T0" fmla="*/ 0 w 82"/>
                    <a:gd name="T1" fmla="*/ 0 h 390"/>
                    <a:gd name="T2" fmla="*/ 0 w 82"/>
                    <a:gd name="T3" fmla="*/ 0 h 390"/>
                    <a:gd name="T4" fmla="*/ 0 w 82"/>
                    <a:gd name="T5" fmla="*/ 0 h 390"/>
                    <a:gd name="T6" fmla="*/ 0 w 82"/>
                    <a:gd name="T7" fmla="*/ 0 h 390"/>
                    <a:gd name="T8" fmla="*/ 0 w 82"/>
                    <a:gd name="T9" fmla="*/ 0 h 390"/>
                    <a:gd name="T10" fmla="*/ 0 w 82"/>
                    <a:gd name="T11" fmla="*/ 0 h 390"/>
                    <a:gd name="T12" fmla="*/ 0 w 82"/>
                    <a:gd name="T13" fmla="*/ 0 h 390"/>
                    <a:gd name="T14" fmla="*/ 0 w 82"/>
                    <a:gd name="T15" fmla="*/ 0 h 390"/>
                    <a:gd name="T16" fmla="*/ 0 w 82"/>
                    <a:gd name="T17" fmla="*/ 0 h 390"/>
                    <a:gd name="T18" fmla="*/ 0 w 82"/>
                    <a:gd name="T19" fmla="*/ 0 h 390"/>
                    <a:gd name="T20" fmla="*/ 0 w 82"/>
                    <a:gd name="T21" fmla="*/ 0 h 390"/>
                    <a:gd name="T22" fmla="*/ 0 w 82"/>
                    <a:gd name="T23" fmla="*/ 0 h 390"/>
                    <a:gd name="T24" fmla="*/ 0 w 82"/>
                    <a:gd name="T25" fmla="*/ 0 h 390"/>
                    <a:gd name="T26" fmla="*/ 0 w 82"/>
                    <a:gd name="T27" fmla="*/ 0 h 390"/>
                    <a:gd name="T28" fmla="*/ 0 w 82"/>
                    <a:gd name="T29" fmla="*/ 0 h 390"/>
                    <a:gd name="T30" fmla="*/ 0 w 82"/>
                    <a:gd name="T31" fmla="*/ 0 h 390"/>
                    <a:gd name="T32" fmla="*/ 0 w 82"/>
                    <a:gd name="T33" fmla="*/ 0 h 390"/>
                    <a:gd name="T34" fmla="*/ 0 w 82"/>
                    <a:gd name="T35" fmla="*/ 0 h 390"/>
                    <a:gd name="T36" fmla="*/ 0 w 82"/>
                    <a:gd name="T37" fmla="*/ 0 h 390"/>
                    <a:gd name="T38" fmla="*/ 0 w 82"/>
                    <a:gd name="T39" fmla="*/ 0 h 390"/>
                    <a:gd name="T40" fmla="*/ 0 w 82"/>
                    <a:gd name="T41" fmla="*/ 0 h 390"/>
                    <a:gd name="T42" fmla="*/ 0 w 82"/>
                    <a:gd name="T43" fmla="*/ 0 h 390"/>
                    <a:gd name="T44" fmla="*/ 0 w 82"/>
                    <a:gd name="T45" fmla="*/ 0 h 390"/>
                    <a:gd name="T46" fmla="*/ 0 w 82"/>
                    <a:gd name="T47" fmla="*/ 0 h 390"/>
                    <a:gd name="T48" fmla="*/ 0 w 82"/>
                    <a:gd name="T49" fmla="*/ 0 h 390"/>
                    <a:gd name="T50" fmla="*/ 0 w 82"/>
                    <a:gd name="T51" fmla="*/ 0 h 390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82"/>
                    <a:gd name="T79" fmla="*/ 0 h 390"/>
                    <a:gd name="T80" fmla="*/ 82 w 82"/>
                    <a:gd name="T81" fmla="*/ 390 h 390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82" h="390">
                      <a:moveTo>
                        <a:pt x="25" y="8"/>
                      </a:moveTo>
                      <a:lnTo>
                        <a:pt x="23" y="16"/>
                      </a:lnTo>
                      <a:lnTo>
                        <a:pt x="17" y="38"/>
                      </a:lnTo>
                      <a:lnTo>
                        <a:pt x="11" y="72"/>
                      </a:lnTo>
                      <a:lnTo>
                        <a:pt x="4" y="118"/>
                      </a:lnTo>
                      <a:lnTo>
                        <a:pt x="0" y="174"/>
                      </a:lnTo>
                      <a:lnTo>
                        <a:pt x="0" y="240"/>
                      </a:lnTo>
                      <a:lnTo>
                        <a:pt x="7" y="312"/>
                      </a:lnTo>
                      <a:lnTo>
                        <a:pt x="22" y="390"/>
                      </a:lnTo>
                      <a:lnTo>
                        <a:pt x="78" y="387"/>
                      </a:lnTo>
                      <a:lnTo>
                        <a:pt x="76" y="375"/>
                      </a:lnTo>
                      <a:lnTo>
                        <a:pt x="70" y="343"/>
                      </a:lnTo>
                      <a:lnTo>
                        <a:pt x="63" y="297"/>
                      </a:lnTo>
                      <a:lnTo>
                        <a:pt x="57" y="240"/>
                      </a:lnTo>
                      <a:lnTo>
                        <a:pt x="54" y="178"/>
                      </a:lnTo>
                      <a:lnTo>
                        <a:pt x="56" y="113"/>
                      </a:lnTo>
                      <a:lnTo>
                        <a:pt x="64" y="55"/>
                      </a:lnTo>
                      <a:lnTo>
                        <a:pt x="82" y="4"/>
                      </a:lnTo>
                      <a:lnTo>
                        <a:pt x="82" y="2"/>
                      </a:lnTo>
                      <a:lnTo>
                        <a:pt x="80" y="1"/>
                      </a:lnTo>
                      <a:lnTo>
                        <a:pt x="77" y="0"/>
                      </a:lnTo>
                      <a:lnTo>
                        <a:pt x="70" y="0"/>
                      </a:lnTo>
                      <a:lnTo>
                        <a:pt x="60" y="1"/>
                      </a:lnTo>
                      <a:lnTo>
                        <a:pt x="46" y="3"/>
                      </a:lnTo>
                      <a:lnTo>
                        <a:pt x="25" y="8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204" name="Freeform 1088"/>
                <p:cNvSpPr>
                  <a:spLocks/>
                </p:cNvSpPr>
                <p:nvPr/>
              </p:nvSpPr>
              <p:spPr bwMode="auto">
                <a:xfrm>
                  <a:off x="4853" y="1586"/>
                  <a:ext cx="8" cy="41"/>
                </a:xfrm>
                <a:custGeom>
                  <a:avLst/>
                  <a:gdLst>
                    <a:gd name="T0" fmla="*/ 0 w 59"/>
                    <a:gd name="T1" fmla="*/ 0 h 288"/>
                    <a:gd name="T2" fmla="*/ 0 w 59"/>
                    <a:gd name="T3" fmla="*/ 0 h 288"/>
                    <a:gd name="T4" fmla="*/ 0 w 59"/>
                    <a:gd name="T5" fmla="*/ 0 h 288"/>
                    <a:gd name="T6" fmla="*/ 0 w 59"/>
                    <a:gd name="T7" fmla="*/ 0 h 288"/>
                    <a:gd name="T8" fmla="*/ 0 w 59"/>
                    <a:gd name="T9" fmla="*/ 0 h 288"/>
                    <a:gd name="T10" fmla="*/ 0 w 59"/>
                    <a:gd name="T11" fmla="*/ 0 h 288"/>
                    <a:gd name="T12" fmla="*/ 0 w 59"/>
                    <a:gd name="T13" fmla="*/ 0 h 288"/>
                    <a:gd name="T14" fmla="*/ 0 w 59"/>
                    <a:gd name="T15" fmla="*/ 0 h 288"/>
                    <a:gd name="T16" fmla="*/ 0 w 59"/>
                    <a:gd name="T17" fmla="*/ 0 h 288"/>
                    <a:gd name="T18" fmla="*/ 0 w 59"/>
                    <a:gd name="T19" fmla="*/ 0 h 288"/>
                    <a:gd name="T20" fmla="*/ 0 w 59"/>
                    <a:gd name="T21" fmla="*/ 0 h 288"/>
                    <a:gd name="T22" fmla="*/ 0 w 59"/>
                    <a:gd name="T23" fmla="*/ 0 h 288"/>
                    <a:gd name="T24" fmla="*/ 0 w 59"/>
                    <a:gd name="T25" fmla="*/ 0 h 288"/>
                    <a:gd name="T26" fmla="*/ 0 w 59"/>
                    <a:gd name="T27" fmla="*/ 0 h 288"/>
                    <a:gd name="T28" fmla="*/ 0 w 59"/>
                    <a:gd name="T29" fmla="*/ 0 h 288"/>
                    <a:gd name="T30" fmla="*/ 0 w 59"/>
                    <a:gd name="T31" fmla="*/ 0 h 288"/>
                    <a:gd name="T32" fmla="*/ 0 w 59"/>
                    <a:gd name="T33" fmla="*/ 0 h 288"/>
                    <a:gd name="T34" fmla="*/ 0 w 59"/>
                    <a:gd name="T35" fmla="*/ 0 h 288"/>
                    <a:gd name="T36" fmla="*/ 0 w 59"/>
                    <a:gd name="T37" fmla="*/ 0 h 288"/>
                    <a:gd name="T38" fmla="*/ 0 w 59"/>
                    <a:gd name="T39" fmla="*/ 0 h 288"/>
                    <a:gd name="T40" fmla="*/ 0 w 59"/>
                    <a:gd name="T41" fmla="*/ 0 h 288"/>
                    <a:gd name="T42" fmla="*/ 0 w 59"/>
                    <a:gd name="T43" fmla="*/ 0 h 288"/>
                    <a:gd name="T44" fmla="*/ 0 w 59"/>
                    <a:gd name="T45" fmla="*/ 0 h 288"/>
                    <a:gd name="T46" fmla="*/ 0 w 59"/>
                    <a:gd name="T47" fmla="*/ 0 h 288"/>
                    <a:gd name="T48" fmla="*/ 0 w 59"/>
                    <a:gd name="T49" fmla="*/ 0 h 288"/>
                    <a:gd name="T50" fmla="*/ 0 w 59"/>
                    <a:gd name="T51" fmla="*/ 0 h 288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59"/>
                    <a:gd name="T79" fmla="*/ 0 h 288"/>
                    <a:gd name="T80" fmla="*/ 59 w 59"/>
                    <a:gd name="T81" fmla="*/ 288 h 288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59" h="288">
                      <a:moveTo>
                        <a:pt x="18" y="6"/>
                      </a:moveTo>
                      <a:lnTo>
                        <a:pt x="17" y="11"/>
                      </a:lnTo>
                      <a:lnTo>
                        <a:pt x="13" y="27"/>
                      </a:lnTo>
                      <a:lnTo>
                        <a:pt x="7" y="53"/>
                      </a:lnTo>
                      <a:lnTo>
                        <a:pt x="2" y="87"/>
                      </a:lnTo>
                      <a:lnTo>
                        <a:pt x="0" y="130"/>
                      </a:lnTo>
                      <a:lnTo>
                        <a:pt x="0" y="177"/>
                      </a:lnTo>
                      <a:lnTo>
                        <a:pt x="5" y="231"/>
                      </a:lnTo>
                      <a:lnTo>
                        <a:pt x="16" y="288"/>
                      </a:lnTo>
                      <a:lnTo>
                        <a:pt x="57" y="286"/>
                      </a:lnTo>
                      <a:lnTo>
                        <a:pt x="56" y="278"/>
                      </a:lnTo>
                      <a:lnTo>
                        <a:pt x="51" y="254"/>
                      </a:lnTo>
                      <a:lnTo>
                        <a:pt x="47" y="219"/>
                      </a:lnTo>
                      <a:lnTo>
                        <a:pt x="42" y="177"/>
                      </a:lnTo>
                      <a:lnTo>
                        <a:pt x="40" y="131"/>
                      </a:lnTo>
                      <a:lnTo>
                        <a:pt x="41" y="84"/>
                      </a:lnTo>
                      <a:lnTo>
                        <a:pt x="47" y="40"/>
                      </a:lnTo>
                      <a:lnTo>
                        <a:pt x="59" y="3"/>
                      </a:lnTo>
                      <a:lnTo>
                        <a:pt x="59" y="2"/>
                      </a:lnTo>
                      <a:lnTo>
                        <a:pt x="58" y="1"/>
                      </a:lnTo>
                      <a:lnTo>
                        <a:pt x="56" y="0"/>
                      </a:lnTo>
                      <a:lnTo>
                        <a:pt x="51" y="0"/>
                      </a:lnTo>
                      <a:lnTo>
                        <a:pt x="45" y="0"/>
                      </a:lnTo>
                      <a:lnTo>
                        <a:pt x="33" y="2"/>
                      </a:lnTo>
                      <a:lnTo>
                        <a:pt x="18" y="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205" name="Freeform 1089"/>
                <p:cNvSpPr>
                  <a:spLocks/>
                </p:cNvSpPr>
                <p:nvPr/>
              </p:nvSpPr>
              <p:spPr bwMode="auto">
                <a:xfrm>
                  <a:off x="4972" y="1546"/>
                  <a:ext cx="28" cy="111"/>
                </a:xfrm>
                <a:custGeom>
                  <a:avLst/>
                  <a:gdLst>
                    <a:gd name="T0" fmla="*/ 0 w 198"/>
                    <a:gd name="T1" fmla="*/ 0 h 779"/>
                    <a:gd name="T2" fmla="*/ 0 w 198"/>
                    <a:gd name="T3" fmla="*/ 0 h 779"/>
                    <a:gd name="T4" fmla="*/ 0 w 198"/>
                    <a:gd name="T5" fmla="*/ 0 h 779"/>
                    <a:gd name="T6" fmla="*/ 0 w 198"/>
                    <a:gd name="T7" fmla="*/ 0 h 779"/>
                    <a:gd name="T8" fmla="*/ 0 w 198"/>
                    <a:gd name="T9" fmla="*/ 0 h 779"/>
                    <a:gd name="T10" fmla="*/ 0 w 198"/>
                    <a:gd name="T11" fmla="*/ 0 h 779"/>
                    <a:gd name="T12" fmla="*/ 0 w 198"/>
                    <a:gd name="T13" fmla="*/ 0 h 779"/>
                    <a:gd name="T14" fmla="*/ 0 w 198"/>
                    <a:gd name="T15" fmla="*/ 0 h 779"/>
                    <a:gd name="T16" fmla="*/ 0 w 198"/>
                    <a:gd name="T17" fmla="*/ 0 h 779"/>
                    <a:gd name="T18" fmla="*/ 0 w 198"/>
                    <a:gd name="T19" fmla="*/ 0 h 779"/>
                    <a:gd name="T20" fmla="*/ 0 w 198"/>
                    <a:gd name="T21" fmla="*/ 0 h 779"/>
                    <a:gd name="T22" fmla="*/ 0 w 198"/>
                    <a:gd name="T23" fmla="*/ 0 h 779"/>
                    <a:gd name="T24" fmla="*/ 0 w 198"/>
                    <a:gd name="T25" fmla="*/ 0 h 779"/>
                    <a:gd name="T26" fmla="*/ 0 w 198"/>
                    <a:gd name="T27" fmla="*/ 0 h 779"/>
                    <a:gd name="T28" fmla="*/ 0 w 198"/>
                    <a:gd name="T29" fmla="*/ 0 h 779"/>
                    <a:gd name="T30" fmla="*/ 0 w 198"/>
                    <a:gd name="T31" fmla="*/ 0 h 779"/>
                    <a:gd name="T32" fmla="*/ 0 w 198"/>
                    <a:gd name="T33" fmla="*/ 0 h 779"/>
                    <a:gd name="T34" fmla="*/ 0 w 198"/>
                    <a:gd name="T35" fmla="*/ 0 h 779"/>
                    <a:gd name="T36" fmla="*/ 0 w 198"/>
                    <a:gd name="T37" fmla="*/ 0 h 779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98"/>
                    <a:gd name="T58" fmla="*/ 0 h 779"/>
                    <a:gd name="T59" fmla="*/ 198 w 198"/>
                    <a:gd name="T60" fmla="*/ 779 h 779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98" h="779">
                      <a:moveTo>
                        <a:pt x="198" y="6"/>
                      </a:moveTo>
                      <a:lnTo>
                        <a:pt x="194" y="12"/>
                      </a:lnTo>
                      <a:lnTo>
                        <a:pt x="180" y="31"/>
                      </a:lnTo>
                      <a:lnTo>
                        <a:pt x="163" y="72"/>
                      </a:lnTo>
                      <a:lnTo>
                        <a:pt x="146" y="138"/>
                      </a:lnTo>
                      <a:lnTo>
                        <a:pt x="132" y="236"/>
                      </a:lnTo>
                      <a:lnTo>
                        <a:pt x="125" y="373"/>
                      </a:lnTo>
                      <a:lnTo>
                        <a:pt x="130" y="551"/>
                      </a:lnTo>
                      <a:lnTo>
                        <a:pt x="148" y="779"/>
                      </a:lnTo>
                      <a:lnTo>
                        <a:pt x="37" y="779"/>
                      </a:lnTo>
                      <a:lnTo>
                        <a:pt x="34" y="756"/>
                      </a:lnTo>
                      <a:lnTo>
                        <a:pt x="23" y="693"/>
                      </a:lnTo>
                      <a:lnTo>
                        <a:pt x="13" y="599"/>
                      </a:lnTo>
                      <a:lnTo>
                        <a:pt x="4" y="483"/>
                      </a:lnTo>
                      <a:lnTo>
                        <a:pt x="0" y="357"/>
                      </a:lnTo>
                      <a:lnTo>
                        <a:pt x="7" y="227"/>
                      </a:lnTo>
                      <a:lnTo>
                        <a:pt x="27" y="105"/>
                      </a:lnTo>
                      <a:lnTo>
                        <a:pt x="65" y="0"/>
                      </a:lnTo>
                      <a:lnTo>
                        <a:pt x="198" y="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206" name="Freeform 1090"/>
                <p:cNvSpPr>
                  <a:spLocks/>
                </p:cNvSpPr>
                <p:nvPr/>
              </p:nvSpPr>
              <p:spPr bwMode="auto">
                <a:xfrm>
                  <a:off x="4973" y="1553"/>
                  <a:ext cx="24" cy="96"/>
                </a:xfrm>
                <a:custGeom>
                  <a:avLst/>
                  <a:gdLst>
                    <a:gd name="T0" fmla="*/ 0 w 169"/>
                    <a:gd name="T1" fmla="*/ 0 h 666"/>
                    <a:gd name="T2" fmla="*/ 0 w 169"/>
                    <a:gd name="T3" fmla="*/ 0 h 666"/>
                    <a:gd name="T4" fmla="*/ 0 w 169"/>
                    <a:gd name="T5" fmla="*/ 0 h 666"/>
                    <a:gd name="T6" fmla="*/ 0 w 169"/>
                    <a:gd name="T7" fmla="*/ 0 h 666"/>
                    <a:gd name="T8" fmla="*/ 0 w 169"/>
                    <a:gd name="T9" fmla="*/ 0 h 666"/>
                    <a:gd name="T10" fmla="*/ 0 w 169"/>
                    <a:gd name="T11" fmla="*/ 0 h 666"/>
                    <a:gd name="T12" fmla="*/ 0 w 169"/>
                    <a:gd name="T13" fmla="*/ 0 h 666"/>
                    <a:gd name="T14" fmla="*/ 0 w 169"/>
                    <a:gd name="T15" fmla="*/ 0 h 666"/>
                    <a:gd name="T16" fmla="*/ 0 w 169"/>
                    <a:gd name="T17" fmla="*/ 0 h 666"/>
                    <a:gd name="T18" fmla="*/ 0 w 169"/>
                    <a:gd name="T19" fmla="*/ 0 h 666"/>
                    <a:gd name="T20" fmla="*/ 0 w 169"/>
                    <a:gd name="T21" fmla="*/ 0 h 666"/>
                    <a:gd name="T22" fmla="*/ 0 w 169"/>
                    <a:gd name="T23" fmla="*/ 0 h 666"/>
                    <a:gd name="T24" fmla="*/ 0 w 169"/>
                    <a:gd name="T25" fmla="*/ 0 h 666"/>
                    <a:gd name="T26" fmla="*/ 0 w 169"/>
                    <a:gd name="T27" fmla="*/ 0 h 666"/>
                    <a:gd name="T28" fmla="*/ 0 w 169"/>
                    <a:gd name="T29" fmla="*/ 0 h 666"/>
                    <a:gd name="T30" fmla="*/ 0 w 169"/>
                    <a:gd name="T31" fmla="*/ 0 h 666"/>
                    <a:gd name="T32" fmla="*/ 0 w 169"/>
                    <a:gd name="T33" fmla="*/ 0 h 666"/>
                    <a:gd name="T34" fmla="*/ 0 w 169"/>
                    <a:gd name="T35" fmla="*/ 0 h 666"/>
                    <a:gd name="T36" fmla="*/ 0 w 169"/>
                    <a:gd name="T37" fmla="*/ 0 h 66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69"/>
                    <a:gd name="T58" fmla="*/ 0 h 666"/>
                    <a:gd name="T59" fmla="*/ 169 w 169"/>
                    <a:gd name="T60" fmla="*/ 666 h 666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69" h="666">
                      <a:moveTo>
                        <a:pt x="169" y="5"/>
                      </a:moveTo>
                      <a:lnTo>
                        <a:pt x="164" y="10"/>
                      </a:lnTo>
                      <a:lnTo>
                        <a:pt x="154" y="27"/>
                      </a:lnTo>
                      <a:lnTo>
                        <a:pt x="139" y="61"/>
                      </a:lnTo>
                      <a:lnTo>
                        <a:pt x="124" y="118"/>
                      </a:lnTo>
                      <a:lnTo>
                        <a:pt x="113" y="201"/>
                      </a:lnTo>
                      <a:lnTo>
                        <a:pt x="107" y="318"/>
                      </a:lnTo>
                      <a:lnTo>
                        <a:pt x="110" y="470"/>
                      </a:lnTo>
                      <a:lnTo>
                        <a:pt x="126" y="666"/>
                      </a:lnTo>
                      <a:lnTo>
                        <a:pt x="31" y="666"/>
                      </a:lnTo>
                      <a:lnTo>
                        <a:pt x="28" y="646"/>
                      </a:lnTo>
                      <a:lnTo>
                        <a:pt x="20" y="592"/>
                      </a:lnTo>
                      <a:lnTo>
                        <a:pt x="11" y="512"/>
                      </a:lnTo>
                      <a:lnTo>
                        <a:pt x="3" y="413"/>
                      </a:lnTo>
                      <a:lnTo>
                        <a:pt x="0" y="305"/>
                      </a:lnTo>
                      <a:lnTo>
                        <a:pt x="6" y="195"/>
                      </a:lnTo>
                      <a:lnTo>
                        <a:pt x="23" y="90"/>
                      </a:lnTo>
                      <a:lnTo>
                        <a:pt x="55" y="0"/>
                      </a:lnTo>
                      <a:lnTo>
                        <a:pt x="169" y="5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207" name="Freeform 1091"/>
                <p:cNvSpPr>
                  <a:spLocks/>
                </p:cNvSpPr>
                <p:nvPr/>
              </p:nvSpPr>
              <p:spPr bwMode="auto">
                <a:xfrm>
                  <a:off x="4974" y="1561"/>
                  <a:ext cx="20" cy="79"/>
                </a:xfrm>
                <a:custGeom>
                  <a:avLst/>
                  <a:gdLst>
                    <a:gd name="T0" fmla="*/ 0 w 140"/>
                    <a:gd name="T1" fmla="*/ 0 h 551"/>
                    <a:gd name="T2" fmla="*/ 0 w 140"/>
                    <a:gd name="T3" fmla="*/ 0 h 551"/>
                    <a:gd name="T4" fmla="*/ 0 w 140"/>
                    <a:gd name="T5" fmla="*/ 0 h 551"/>
                    <a:gd name="T6" fmla="*/ 0 w 140"/>
                    <a:gd name="T7" fmla="*/ 0 h 551"/>
                    <a:gd name="T8" fmla="*/ 0 w 140"/>
                    <a:gd name="T9" fmla="*/ 0 h 551"/>
                    <a:gd name="T10" fmla="*/ 0 w 140"/>
                    <a:gd name="T11" fmla="*/ 0 h 551"/>
                    <a:gd name="T12" fmla="*/ 0 w 140"/>
                    <a:gd name="T13" fmla="*/ 0 h 551"/>
                    <a:gd name="T14" fmla="*/ 0 w 140"/>
                    <a:gd name="T15" fmla="*/ 0 h 551"/>
                    <a:gd name="T16" fmla="*/ 0 w 140"/>
                    <a:gd name="T17" fmla="*/ 0 h 551"/>
                    <a:gd name="T18" fmla="*/ 0 w 140"/>
                    <a:gd name="T19" fmla="*/ 0 h 551"/>
                    <a:gd name="T20" fmla="*/ 0 w 140"/>
                    <a:gd name="T21" fmla="*/ 0 h 551"/>
                    <a:gd name="T22" fmla="*/ 0 w 140"/>
                    <a:gd name="T23" fmla="*/ 0 h 551"/>
                    <a:gd name="T24" fmla="*/ 0 w 140"/>
                    <a:gd name="T25" fmla="*/ 0 h 551"/>
                    <a:gd name="T26" fmla="*/ 0 w 140"/>
                    <a:gd name="T27" fmla="*/ 0 h 551"/>
                    <a:gd name="T28" fmla="*/ 0 w 140"/>
                    <a:gd name="T29" fmla="*/ 0 h 551"/>
                    <a:gd name="T30" fmla="*/ 0 w 140"/>
                    <a:gd name="T31" fmla="*/ 0 h 551"/>
                    <a:gd name="T32" fmla="*/ 0 w 140"/>
                    <a:gd name="T33" fmla="*/ 0 h 551"/>
                    <a:gd name="T34" fmla="*/ 0 w 140"/>
                    <a:gd name="T35" fmla="*/ 0 h 551"/>
                    <a:gd name="T36" fmla="*/ 0 w 140"/>
                    <a:gd name="T37" fmla="*/ 0 h 551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40"/>
                    <a:gd name="T58" fmla="*/ 0 h 551"/>
                    <a:gd name="T59" fmla="*/ 140 w 140"/>
                    <a:gd name="T60" fmla="*/ 551 h 551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40" h="551">
                      <a:moveTo>
                        <a:pt x="140" y="5"/>
                      </a:moveTo>
                      <a:lnTo>
                        <a:pt x="136" y="8"/>
                      </a:lnTo>
                      <a:lnTo>
                        <a:pt x="127" y="23"/>
                      </a:lnTo>
                      <a:lnTo>
                        <a:pt x="116" y="51"/>
                      </a:lnTo>
                      <a:lnTo>
                        <a:pt x="103" y="98"/>
                      </a:lnTo>
                      <a:lnTo>
                        <a:pt x="94" y="167"/>
                      </a:lnTo>
                      <a:lnTo>
                        <a:pt x="90" y="264"/>
                      </a:lnTo>
                      <a:lnTo>
                        <a:pt x="92" y="390"/>
                      </a:lnTo>
                      <a:lnTo>
                        <a:pt x="106" y="551"/>
                      </a:lnTo>
                      <a:lnTo>
                        <a:pt x="27" y="551"/>
                      </a:lnTo>
                      <a:lnTo>
                        <a:pt x="24" y="535"/>
                      </a:lnTo>
                      <a:lnTo>
                        <a:pt x="17" y="490"/>
                      </a:lnTo>
                      <a:lnTo>
                        <a:pt x="9" y="423"/>
                      </a:lnTo>
                      <a:lnTo>
                        <a:pt x="3" y="342"/>
                      </a:lnTo>
                      <a:lnTo>
                        <a:pt x="0" y="252"/>
                      </a:lnTo>
                      <a:lnTo>
                        <a:pt x="5" y="161"/>
                      </a:lnTo>
                      <a:lnTo>
                        <a:pt x="20" y="75"/>
                      </a:lnTo>
                      <a:lnTo>
                        <a:pt x="46" y="0"/>
                      </a:lnTo>
                      <a:lnTo>
                        <a:pt x="140" y="5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208" name="Freeform 1092"/>
                <p:cNvSpPr>
                  <a:spLocks/>
                </p:cNvSpPr>
                <p:nvPr/>
              </p:nvSpPr>
              <p:spPr bwMode="auto">
                <a:xfrm>
                  <a:off x="4975" y="1569"/>
                  <a:ext cx="16" cy="62"/>
                </a:xfrm>
                <a:custGeom>
                  <a:avLst/>
                  <a:gdLst>
                    <a:gd name="T0" fmla="*/ 0 w 111"/>
                    <a:gd name="T1" fmla="*/ 0 h 437"/>
                    <a:gd name="T2" fmla="*/ 0 w 111"/>
                    <a:gd name="T3" fmla="*/ 0 h 437"/>
                    <a:gd name="T4" fmla="*/ 0 w 111"/>
                    <a:gd name="T5" fmla="*/ 0 h 437"/>
                    <a:gd name="T6" fmla="*/ 0 w 111"/>
                    <a:gd name="T7" fmla="*/ 0 h 437"/>
                    <a:gd name="T8" fmla="*/ 0 w 111"/>
                    <a:gd name="T9" fmla="*/ 0 h 437"/>
                    <a:gd name="T10" fmla="*/ 0 w 111"/>
                    <a:gd name="T11" fmla="*/ 0 h 437"/>
                    <a:gd name="T12" fmla="*/ 0 w 111"/>
                    <a:gd name="T13" fmla="*/ 0 h 437"/>
                    <a:gd name="T14" fmla="*/ 0 w 111"/>
                    <a:gd name="T15" fmla="*/ 0 h 437"/>
                    <a:gd name="T16" fmla="*/ 0 w 111"/>
                    <a:gd name="T17" fmla="*/ 0 h 437"/>
                    <a:gd name="T18" fmla="*/ 0 w 111"/>
                    <a:gd name="T19" fmla="*/ 0 h 437"/>
                    <a:gd name="T20" fmla="*/ 0 w 111"/>
                    <a:gd name="T21" fmla="*/ 0 h 437"/>
                    <a:gd name="T22" fmla="*/ 0 w 111"/>
                    <a:gd name="T23" fmla="*/ 0 h 437"/>
                    <a:gd name="T24" fmla="*/ 0 w 111"/>
                    <a:gd name="T25" fmla="*/ 0 h 437"/>
                    <a:gd name="T26" fmla="*/ 0 w 111"/>
                    <a:gd name="T27" fmla="*/ 0 h 437"/>
                    <a:gd name="T28" fmla="*/ 0 w 111"/>
                    <a:gd name="T29" fmla="*/ 0 h 437"/>
                    <a:gd name="T30" fmla="*/ 0 w 111"/>
                    <a:gd name="T31" fmla="*/ 0 h 437"/>
                    <a:gd name="T32" fmla="*/ 0 w 111"/>
                    <a:gd name="T33" fmla="*/ 0 h 437"/>
                    <a:gd name="T34" fmla="*/ 0 w 111"/>
                    <a:gd name="T35" fmla="*/ 0 h 437"/>
                    <a:gd name="T36" fmla="*/ 0 w 111"/>
                    <a:gd name="T37" fmla="*/ 0 h 437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11"/>
                    <a:gd name="T58" fmla="*/ 0 h 437"/>
                    <a:gd name="T59" fmla="*/ 111 w 111"/>
                    <a:gd name="T60" fmla="*/ 437 h 437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11" h="437">
                      <a:moveTo>
                        <a:pt x="111" y="4"/>
                      </a:moveTo>
                      <a:lnTo>
                        <a:pt x="108" y="7"/>
                      </a:lnTo>
                      <a:lnTo>
                        <a:pt x="101" y="18"/>
                      </a:lnTo>
                      <a:lnTo>
                        <a:pt x="92" y="41"/>
                      </a:lnTo>
                      <a:lnTo>
                        <a:pt x="82" y="77"/>
                      </a:lnTo>
                      <a:lnTo>
                        <a:pt x="75" y="133"/>
                      </a:lnTo>
                      <a:lnTo>
                        <a:pt x="70" y="208"/>
                      </a:lnTo>
                      <a:lnTo>
                        <a:pt x="72" y="309"/>
                      </a:lnTo>
                      <a:lnTo>
                        <a:pt x="83" y="437"/>
                      </a:lnTo>
                      <a:lnTo>
                        <a:pt x="21" y="437"/>
                      </a:lnTo>
                      <a:lnTo>
                        <a:pt x="19" y="424"/>
                      </a:lnTo>
                      <a:lnTo>
                        <a:pt x="13" y="389"/>
                      </a:lnTo>
                      <a:lnTo>
                        <a:pt x="7" y="336"/>
                      </a:lnTo>
                      <a:lnTo>
                        <a:pt x="3" y="272"/>
                      </a:lnTo>
                      <a:lnTo>
                        <a:pt x="0" y="200"/>
                      </a:lnTo>
                      <a:lnTo>
                        <a:pt x="5" y="128"/>
                      </a:lnTo>
                      <a:lnTo>
                        <a:pt x="16" y="59"/>
                      </a:lnTo>
                      <a:lnTo>
                        <a:pt x="37" y="0"/>
                      </a:lnTo>
                      <a:lnTo>
                        <a:pt x="111" y="4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209" name="Freeform 1093"/>
                <p:cNvSpPr>
                  <a:spLocks/>
                </p:cNvSpPr>
                <p:nvPr/>
              </p:nvSpPr>
              <p:spPr bwMode="auto">
                <a:xfrm>
                  <a:off x="4976" y="1577"/>
                  <a:ext cx="12" cy="46"/>
                </a:xfrm>
                <a:custGeom>
                  <a:avLst/>
                  <a:gdLst>
                    <a:gd name="T0" fmla="*/ 0 w 82"/>
                    <a:gd name="T1" fmla="*/ 0 h 322"/>
                    <a:gd name="T2" fmla="*/ 0 w 82"/>
                    <a:gd name="T3" fmla="*/ 0 h 322"/>
                    <a:gd name="T4" fmla="*/ 0 w 82"/>
                    <a:gd name="T5" fmla="*/ 0 h 322"/>
                    <a:gd name="T6" fmla="*/ 0 w 82"/>
                    <a:gd name="T7" fmla="*/ 0 h 322"/>
                    <a:gd name="T8" fmla="*/ 0 w 82"/>
                    <a:gd name="T9" fmla="*/ 0 h 322"/>
                    <a:gd name="T10" fmla="*/ 0 w 82"/>
                    <a:gd name="T11" fmla="*/ 0 h 322"/>
                    <a:gd name="T12" fmla="*/ 0 w 82"/>
                    <a:gd name="T13" fmla="*/ 0 h 322"/>
                    <a:gd name="T14" fmla="*/ 0 w 82"/>
                    <a:gd name="T15" fmla="*/ 0 h 322"/>
                    <a:gd name="T16" fmla="*/ 0 w 82"/>
                    <a:gd name="T17" fmla="*/ 0 h 322"/>
                    <a:gd name="T18" fmla="*/ 0 w 82"/>
                    <a:gd name="T19" fmla="*/ 0 h 322"/>
                    <a:gd name="T20" fmla="*/ 0 w 82"/>
                    <a:gd name="T21" fmla="*/ 0 h 322"/>
                    <a:gd name="T22" fmla="*/ 0 w 82"/>
                    <a:gd name="T23" fmla="*/ 0 h 322"/>
                    <a:gd name="T24" fmla="*/ 0 w 82"/>
                    <a:gd name="T25" fmla="*/ 0 h 322"/>
                    <a:gd name="T26" fmla="*/ 0 w 82"/>
                    <a:gd name="T27" fmla="*/ 0 h 322"/>
                    <a:gd name="T28" fmla="*/ 0 w 82"/>
                    <a:gd name="T29" fmla="*/ 0 h 322"/>
                    <a:gd name="T30" fmla="*/ 0 w 82"/>
                    <a:gd name="T31" fmla="*/ 0 h 322"/>
                    <a:gd name="T32" fmla="*/ 0 w 82"/>
                    <a:gd name="T33" fmla="*/ 0 h 322"/>
                    <a:gd name="T34" fmla="*/ 0 w 82"/>
                    <a:gd name="T35" fmla="*/ 0 h 322"/>
                    <a:gd name="T36" fmla="*/ 0 w 82"/>
                    <a:gd name="T37" fmla="*/ 0 h 322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82"/>
                    <a:gd name="T58" fmla="*/ 0 h 322"/>
                    <a:gd name="T59" fmla="*/ 82 w 82"/>
                    <a:gd name="T60" fmla="*/ 322 h 322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82" h="322">
                      <a:moveTo>
                        <a:pt x="82" y="3"/>
                      </a:moveTo>
                      <a:lnTo>
                        <a:pt x="79" y="5"/>
                      </a:lnTo>
                      <a:lnTo>
                        <a:pt x="75" y="13"/>
                      </a:lnTo>
                      <a:lnTo>
                        <a:pt x="67" y="30"/>
                      </a:lnTo>
                      <a:lnTo>
                        <a:pt x="60" y="57"/>
                      </a:lnTo>
                      <a:lnTo>
                        <a:pt x="54" y="98"/>
                      </a:lnTo>
                      <a:lnTo>
                        <a:pt x="52" y="154"/>
                      </a:lnTo>
                      <a:lnTo>
                        <a:pt x="53" y="228"/>
                      </a:lnTo>
                      <a:lnTo>
                        <a:pt x="61" y="322"/>
                      </a:lnTo>
                      <a:lnTo>
                        <a:pt x="15" y="322"/>
                      </a:lnTo>
                      <a:lnTo>
                        <a:pt x="14" y="313"/>
                      </a:lnTo>
                      <a:lnTo>
                        <a:pt x="9" y="287"/>
                      </a:lnTo>
                      <a:lnTo>
                        <a:pt x="5" y="247"/>
                      </a:lnTo>
                      <a:lnTo>
                        <a:pt x="1" y="200"/>
                      </a:lnTo>
                      <a:lnTo>
                        <a:pt x="0" y="147"/>
                      </a:lnTo>
                      <a:lnTo>
                        <a:pt x="3" y="95"/>
                      </a:lnTo>
                      <a:lnTo>
                        <a:pt x="11" y="44"/>
                      </a:lnTo>
                      <a:lnTo>
                        <a:pt x="27" y="0"/>
                      </a:lnTo>
                      <a:lnTo>
                        <a:pt x="82" y="3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210" name="Rectangle 1094"/>
                <p:cNvSpPr>
                  <a:spLocks noChangeArrowheads="1"/>
                </p:cNvSpPr>
                <p:nvPr/>
              </p:nvSpPr>
              <p:spPr bwMode="auto">
                <a:xfrm>
                  <a:off x="4824" y="1565"/>
                  <a:ext cx="4" cy="146"/>
                </a:xfrm>
                <a:prstGeom prst="rect">
                  <a:avLst/>
                </a:prstGeom>
                <a:solidFill>
                  <a:srgbClr val="DDDD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charset="0"/>
                    <a:buChar char="r"/>
                    <a:defRPr sz="28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75000"/>
                    <a:buFont typeface="ZapfDingbats" charset="0"/>
                    <a:buChar char="m"/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58211" name="Freeform 1095"/>
                <p:cNvSpPr>
                  <a:spLocks/>
                </p:cNvSpPr>
                <p:nvPr/>
              </p:nvSpPr>
              <p:spPr bwMode="auto">
                <a:xfrm>
                  <a:off x="4876" y="1563"/>
                  <a:ext cx="57" cy="67"/>
                </a:xfrm>
                <a:custGeom>
                  <a:avLst/>
                  <a:gdLst>
                    <a:gd name="T0" fmla="*/ 0 w 398"/>
                    <a:gd name="T1" fmla="*/ 0 h 469"/>
                    <a:gd name="T2" fmla="*/ 0 w 398"/>
                    <a:gd name="T3" fmla="*/ 0 h 469"/>
                    <a:gd name="T4" fmla="*/ 0 w 398"/>
                    <a:gd name="T5" fmla="*/ 0 h 469"/>
                    <a:gd name="T6" fmla="*/ 0 w 398"/>
                    <a:gd name="T7" fmla="*/ 0 h 469"/>
                    <a:gd name="T8" fmla="*/ 0 w 398"/>
                    <a:gd name="T9" fmla="*/ 0 h 469"/>
                    <a:gd name="T10" fmla="*/ 0 w 398"/>
                    <a:gd name="T11" fmla="*/ 0 h 469"/>
                    <a:gd name="T12" fmla="*/ 0 w 398"/>
                    <a:gd name="T13" fmla="*/ 0 h 469"/>
                    <a:gd name="T14" fmla="*/ 0 w 398"/>
                    <a:gd name="T15" fmla="*/ 0 h 469"/>
                    <a:gd name="T16" fmla="*/ 0 w 398"/>
                    <a:gd name="T17" fmla="*/ 0 h 469"/>
                    <a:gd name="T18" fmla="*/ 0 w 398"/>
                    <a:gd name="T19" fmla="*/ 0 h 469"/>
                    <a:gd name="T20" fmla="*/ 0 w 398"/>
                    <a:gd name="T21" fmla="*/ 0 h 469"/>
                    <a:gd name="T22" fmla="*/ 0 w 398"/>
                    <a:gd name="T23" fmla="*/ 0 h 469"/>
                    <a:gd name="T24" fmla="*/ 0 w 398"/>
                    <a:gd name="T25" fmla="*/ 0 h 469"/>
                    <a:gd name="T26" fmla="*/ 0 w 398"/>
                    <a:gd name="T27" fmla="*/ 0 h 469"/>
                    <a:gd name="T28" fmla="*/ 0 w 398"/>
                    <a:gd name="T29" fmla="*/ 0 h 469"/>
                    <a:gd name="T30" fmla="*/ 0 w 398"/>
                    <a:gd name="T31" fmla="*/ 0 h 469"/>
                    <a:gd name="T32" fmla="*/ 0 w 398"/>
                    <a:gd name="T33" fmla="*/ 0 h 469"/>
                    <a:gd name="T34" fmla="*/ 0 w 398"/>
                    <a:gd name="T35" fmla="*/ 0 h 469"/>
                    <a:gd name="T36" fmla="*/ 0 w 398"/>
                    <a:gd name="T37" fmla="*/ 0 h 469"/>
                    <a:gd name="T38" fmla="*/ 0 w 398"/>
                    <a:gd name="T39" fmla="*/ 0 h 469"/>
                    <a:gd name="T40" fmla="*/ 0 w 398"/>
                    <a:gd name="T41" fmla="*/ 0 h 469"/>
                    <a:gd name="T42" fmla="*/ 0 w 398"/>
                    <a:gd name="T43" fmla="*/ 0 h 469"/>
                    <a:gd name="T44" fmla="*/ 0 w 398"/>
                    <a:gd name="T45" fmla="*/ 0 h 469"/>
                    <a:gd name="T46" fmla="*/ 0 w 398"/>
                    <a:gd name="T47" fmla="*/ 0 h 469"/>
                    <a:gd name="T48" fmla="*/ 0 w 398"/>
                    <a:gd name="T49" fmla="*/ 0 h 469"/>
                    <a:gd name="T50" fmla="*/ 0 w 398"/>
                    <a:gd name="T51" fmla="*/ 0 h 469"/>
                    <a:gd name="T52" fmla="*/ 0 w 398"/>
                    <a:gd name="T53" fmla="*/ 0 h 469"/>
                    <a:gd name="T54" fmla="*/ 0 w 398"/>
                    <a:gd name="T55" fmla="*/ 0 h 469"/>
                    <a:gd name="T56" fmla="*/ 0 w 398"/>
                    <a:gd name="T57" fmla="*/ 0 h 469"/>
                    <a:gd name="T58" fmla="*/ 0 w 398"/>
                    <a:gd name="T59" fmla="*/ 0 h 469"/>
                    <a:gd name="T60" fmla="*/ 0 w 398"/>
                    <a:gd name="T61" fmla="*/ 0 h 469"/>
                    <a:gd name="T62" fmla="*/ 0 w 398"/>
                    <a:gd name="T63" fmla="*/ 0 h 469"/>
                    <a:gd name="T64" fmla="*/ 0 w 398"/>
                    <a:gd name="T65" fmla="*/ 0 h 469"/>
                    <a:gd name="T66" fmla="*/ 0 w 398"/>
                    <a:gd name="T67" fmla="*/ 0 h 469"/>
                    <a:gd name="T68" fmla="*/ 0 w 398"/>
                    <a:gd name="T69" fmla="*/ 0 h 469"/>
                    <a:gd name="T70" fmla="*/ 0 w 398"/>
                    <a:gd name="T71" fmla="*/ 0 h 469"/>
                    <a:gd name="T72" fmla="*/ 0 w 398"/>
                    <a:gd name="T73" fmla="*/ 0 h 469"/>
                    <a:gd name="T74" fmla="*/ 0 w 398"/>
                    <a:gd name="T75" fmla="*/ 0 h 469"/>
                    <a:gd name="T76" fmla="*/ 0 w 398"/>
                    <a:gd name="T77" fmla="*/ 0 h 469"/>
                    <a:gd name="T78" fmla="*/ 0 w 398"/>
                    <a:gd name="T79" fmla="*/ 0 h 469"/>
                    <a:gd name="T80" fmla="*/ 0 w 398"/>
                    <a:gd name="T81" fmla="*/ 0 h 469"/>
                    <a:gd name="T82" fmla="*/ 0 w 398"/>
                    <a:gd name="T83" fmla="*/ 0 h 469"/>
                    <a:gd name="T84" fmla="*/ 0 w 398"/>
                    <a:gd name="T85" fmla="*/ 0 h 469"/>
                    <a:gd name="T86" fmla="*/ 0 w 398"/>
                    <a:gd name="T87" fmla="*/ 0 h 469"/>
                    <a:gd name="T88" fmla="*/ 0 w 398"/>
                    <a:gd name="T89" fmla="*/ 0 h 469"/>
                    <a:gd name="T90" fmla="*/ 0 w 398"/>
                    <a:gd name="T91" fmla="*/ 0 h 469"/>
                    <a:gd name="T92" fmla="*/ 0 w 398"/>
                    <a:gd name="T93" fmla="*/ 0 h 469"/>
                    <a:gd name="T94" fmla="*/ 0 w 398"/>
                    <a:gd name="T95" fmla="*/ 0 h 469"/>
                    <a:gd name="T96" fmla="*/ 0 w 398"/>
                    <a:gd name="T97" fmla="*/ 0 h 469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w 398"/>
                    <a:gd name="T148" fmla="*/ 0 h 469"/>
                    <a:gd name="T149" fmla="*/ 398 w 398"/>
                    <a:gd name="T150" fmla="*/ 469 h 469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T147" t="T148" r="T149" b="T150"/>
                  <a:pathLst>
                    <a:path w="398" h="469">
                      <a:moveTo>
                        <a:pt x="37" y="44"/>
                      </a:moveTo>
                      <a:lnTo>
                        <a:pt x="33" y="53"/>
                      </a:lnTo>
                      <a:lnTo>
                        <a:pt x="27" y="79"/>
                      </a:lnTo>
                      <a:lnTo>
                        <a:pt x="17" y="120"/>
                      </a:lnTo>
                      <a:lnTo>
                        <a:pt x="8" y="174"/>
                      </a:lnTo>
                      <a:lnTo>
                        <a:pt x="1" y="238"/>
                      </a:lnTo>
                      <a:lnTo>
                        <a:pt x="0" y="309"/>
                      </a:lnTo>
                      <a:lnTo>
                        <a:pt x="7" y="387"/>
                      </a:lnTo>
                      <a:lnTo>
                        <a:pt x="24" y="469"/>
                      </a:lnTo>
                      <a:lnTo>
                        <a:pt x="24" y="466"/>
                      </a:lnTo>
                      <a:lnTo>
                        <a:pt x="24" y="455"/>
                      </a:lnTo>
                      <a:lnTo>
                        <a:pt x="24" y="438"/>
                      </a:lnTo>
                      <a:lnTo>
                        <a:pt x="24" y="417"/>
                      </a:lnTo>
                      <a:lnTo>
                        <a:pt x="27" y="391"/>
                      </a:lnTo>
                      <a:lnTo>
                        <a:pt x="30" y="363"/>
                      </a:lnTo>
                      <a:lnTo>
                        <a:pt x="35" y="332"/>
                      </a:lnTo>
                      <a:lnTo>
                        <a:pt x="41" y="300"/>
                      </a:lnTo>
                      <a:lnTo>
                        <a:pt x="52" y="268"/>
                      </a:lnTo>
                      <a:lnTo>
                        <a:pt x="64" y="237"/>
                      </a:lnTo>
                      <a:lnTo>
                        <a:pt x="79" y="207"/>
                      </a:lnTo>
                      <a:lnTo>
                        <a:pt x="99" y="179"/>
                      </a:lnTo>
                      <a:lnTo>
                        <a:pt x="123" y="155"/>
                      </a:lnTo>
                      <a:lnTo>
                        <a:pt x="150" y="136"/>
                      </a:lnTo>
                      <a:lnTo>
                        <a:pt x="183" y="122"/>
                      </a:lnTo>
                      <a:lnTo>
                        <a:pt x="221" y="114"/>
                      </a:lnTo>
                      <a:lnTo>
                        <a:pt x="223" y="112"/>
                      </a:lnTo>
                      <a:lnTo>
                        <a:pt x="230" y="107"/>
                      </a:lnTo>
                      <a:lnTo>
                        <a:pt x="242" y="99"/>
                      </a:lnTo>
                      <a:lnTo>
                        <a:pt x="260" y="88"/>
                      </a:lnTo>
                      <a:lnTo>
                        <a:pt x="284" y="74"/>
                      </a:lnTo>
                      <a:lnTo>
                        <a:pt x="315" y="58"/>
                      </a:lnTo>
                      <a:lnTo>
                        <a:pt x="352" y="39"/>
                      </a:lnTo>
                      <a:lnTo>
                        <a:pt x="398" y="19"/>
                      </a:lnTo>
                      <a:lnTo>
                        <a:pt x="396" y="17"/>
                      </a:lnTo>
                      <a:lnTo>
                        <a:pt x="389" y="16"/>
                      </a:lnTo>
                      <a:lnTo>
                        <a:pt x="379" y="14"/>
                      </a:lnTo>
                      <a:lnTo>
                        <a:pt x="364" y="12"/>
                      </a:lnTo>
                      <a:lnTo>
                        <a:pt x="347" y="8"/>
                      </a:lnTo>
                      <a:lnTo>
                        <a:pt x="326" y="6"/>
                      </a:lnTo>
                      <a:lnTo>
                        <a:pt x="302" y="4"/>
                      </a:lnTo>
                      <a:lnTo>
                        <a:pt x="277" y="1"/>
                      </a:lnTo>
                      <a:lnTo>
                        <a:pt x="250" y="0"/>
                      </a:lnTo>
                      <a:lnTo>
                        <a:pt x="221" y="1"/>
                      </a:lnTo>
                      <a:lnTo>
                        <a:pt x="191" y="3"/>
                      </a:lnTo>
                      <a:lnTo>
                        <a:pt x="160" y="6"/>
                      </a:lnTo>
                      <a:lnTo>
                        <a:pt x="129" y="12"/>
                      </a:lnTo>
                      <a:lnTo>
                        <a:pt x="97" y="20"/>
                      </a:lnTo>
                      <a:lnTo>
                        <a:pt x="67" y="30"/>
                      </a:lnTo>
                      <a:lnTo>
                        <a:pt x="37" y="44"/>
                      </a:lnTo>
                      <a:close/>
                    </a:path>
                  </a:pathLst>
                </a:custGeom>
                <a:solidFill>
                  <a:srgbClr val="9999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212" name="Freeform 1096"/>
                <p:cNvSpPr>
                  <a:spLocks/>
                </p:cNvSpPr>
                <p:nvPr/>
              </p:nvSpPr>
              <p:spPr bwMode="auto">
                <a:xfrm>
                  <a:off x="4797" y="1613"/>
                  <a:ext cx="46" cy="13"/>
                </a:xfrm>
                <a:custGeom>
                  <a:avLst/>
                  <a:gdLst>
                    <a:gd name="T0" fmla="*/ 0 w 325"/>
                    <a:gd name="T1" fmla="*/ 0 h 89"/>
                    <a:gd name="T2" fmla="*/ 0 w 325"/>
                    <a:gd name="T3" fmla="*/ 0 h 89"/>
                    <a:gd name="T4" fmla="*/ 0 w 325"/>
                    <a:gd name="T5" fmla="*/ 0 h 89"/>
                    <a:gd name="T6" fmla="*/ 0 w 325"/>
                    <a:gd name="T7" fmla="*/ 0 h 89"/>
                    <a:gd name="T8" fmla="*/ 0 w 325"/>
                    <a:gd name="T9" fmla="*/ 0 h 89"/>
                    <a:gd name="T10" fmla="*/ 0 w 325"/>
                    <a:gd name="T11" fmla="*/ 0 h 89"/>
                    <a:gd name="T12" fmla="*/ 0 w 325"/>
                    <a:gd name="T13" fmla="*/ 0 h 89"/>
                    <a:gd name="T14" fmla="*/ 0 w 325"/>
                    <a:gd name="T15" fmla="*/ 0 h 89"/>
                    <a:gd name="T16" fmla="*/ 0 w 325"/>
                    <a:gd name="T17" fmla="*/ 0 h 89"/>
                    <a:gd name="T18" fmla="*/ 0 w 325"/>
                    <a:gd name="T19" fmla="*/ 0 h 89"/>
                    <a:gd name="T20" fmla="*/ 0 w 325"/>
                    <a:gd name="T21" fmla="*/ 0 h 89"/>
                    <a:gd name="T22" fmla="*/ 0 w 325"/>
                    <a:gd name="T23" fmla="*/ 0 h 89"/>
                    <a:gd name="T24" fmla="*/ 0 w 325"/>
                    <a:gd name="T25" fmla="*/ 0 h 89"/>
                    <a:gd name="T26" fmla="*/ 0 w 325"/>
                    <a:gd name="T27" fmla="*/ 0 h 89"/>
                    <a:gd name="T28" fmla="*/ 0 w 325"/>
                    <a:gd name="T29" fmla="*/ 0 h 89"/>
                    <a:gd name="T30" fmla="*/ 0 w 325"/>
                    <a:gd name="T31" fmla="*/ 0 h 89"/>
                    <a:gd name="T32" fmla="*/ 0 w 325"/>
                    <a:gd name="T33" fmla="*/ 0 h 89"/>
                    <a:gd name="T34" fmla="*/ 0 w 325"/>
                    <a:gd name="T35" fmla="*/ 0 h 89"/>
                    <a:gd name="T36" fmla="*/ 0 w 325"/>
                    <a:gd name="T37" fmla="*/ 0 h 89"/>
                    <a:gd name="T38" fmla="*/ 0 w 325"/>
                    <a:gd name="T39" fmla="*/ 0 h 89"/>
                    <a:gd name="T40" fmla="*/ 0 w 325"/>
                    <a:gd name="T41" fmla="*/ 0 h 89"/>
                    <a:gd name="T42" fmla="*/ 0 w 325"/>
                    <a:gd name="T43" fmla="*/ 0 h 89"/>
                    <a:gd name="T44" fmla="*/ 0 w 325"/>
                    <a:gd name="T45" fmla="*/ 0 h 89"/>
                    <a:gd name="T46" fmla="*/ 0 w 325"/>
                    <a:gd name="T47" fmla="*/ 0 h 89"/>
                    <a:gd name="T48" fmla="*/ 0 w 325"/>
                    <a:gd name="T49" fmla="*/ 0 h 89"/>
                    <a:gd name="T50" fmla="*/ 0 w 325"/>
                    <a:gd name="T51" fmla="*/ 0 h 89"/>
                    <a:gd name="T52" fmla="*/ 0 w 325"/>
                    <a:gd name="T53" fmla="*/ 0 h 89"/>
                    <a:gd name="T54" fmla="*/ 0 w 325"/>
                    <a:gd name="T55" fmla="*/ 0 h 89"/>
                    <a:gd name="T56" fmla="*/ 0 w 325"/>
                    <a:gd name="T57" fmla="*/ 0 h 89"/>
                    <a:gd name="T58" fmla="*/ 0 w 325"/>
                    <a:gd name="T59" fmla="*/ 0 h 89"/>
                    <a:gd name="T60" fmla="*/ 0 w 325"/>
                    <a:gd name="T61" fmla="*/ 0 h 89"/>
                    <a:gd name="T62" fmla="*/ 0 w 325"/>
                    <a:gd name="T63" fmla="*/ 0 h 89"/>
                    <a:gd name="T64" fmla="*/ 0 w 325"/>
                    <a:gd name="T65" fmla="*/ 0 h 89"/>
                    <a:gd name="T66" fmla="*/ 0 w 325"/>
                    <a:gd name="T67" fmla="*/ 0 h 89"/>
                    <a:gd name="T68" fmla="*/ 0 w 325"/>
                    <a:gd name="T69" fmla="*/ 0 h 89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325"/>
                    <a:gd name="T106" fmla="*/ 0 h 89"/>
                    <a:gd name="T107" fmla="*/ 325 w 325"/>
                    <a:gd name="T108" fmla="*/ 89 h 89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325" h="89">
                      <a:moveTo>
                        <a:pt x="0" y="57"/>
                      </a:moveTo>
                      <a:lnTo>
                        <a:pt x="0" y="55"/>
                      </a:lnTo>
                      <a:lnTo>
                        <a:pt x="2" y="52"/>
                      </a:lnTo>
                      <a:lnTo>
                        <a:pt x="6" y="47"/>
                      </a:lnTo>
                      <a:lnTo>
                        <a:pt x="12" y="41"/>
                      </a:lnTo>
                      <a:lnTo>
                        <a:pt x="20" y="34"/>
                      </a:lnTo>
                      <a:lnTo>
                        <a:pt x="29" y="27"/>
                      </a:lnTo>
                      <a:lnTo>
                        <a:pt x="41" y="20"/>
                      </a:lnTo>
                      <a:lnTo>
                        <a:pt x="57" y="13"/>
                      </a:lnTo>
                      <a:lnTo>
                        <a:pt x="77" y="7"/>
                      </a:lnTo>
                      <a:lnTo>
                        <a:pt x="98" y="3"/>
                      </a:lnTo>
                      <a:lnTo>
                        <a:pt x="126" y="0"/>
                      </a:lnTo>
                      <a:lnTo>
                        <a:pt x="156" y="0"/>
                      </a:lnTo>
                      <a:lnTo>
                        <a:pt x="191" y="3"/>
                      </a:lnTo>
                      <a:lnTo>
                        <a:pt x="230" y="8"/>
                      </a:lnTo>
                      <a:lnTo>
                        <a:pt x="275" y="18"/>
                      </a:lnTo>
                      <a:lnTo>
                        <a:pt x="325" y="31"/>
                      </a:lnTo>
                      <a:lnTo>
                        <a:pt x="318" y="51"/>
                      </a:lnTo>
                      <a:lnTo>
                        <a:pt x="316" y="50"/>
                      </a:lnTo>
                      <a:lnTo>
                        <a:pt x="308" y="47"/>
                      </a:lnTo>
                      <a:lnTo>
                        <a:pt x="295" y="44"/>
                      </a:lnTo>
                      <a:lnTo>
                        <a:pt x="279" y="39"/>
                      </a:lnTo>
                      <a:lnTo>
                        <a:pt x="260" y="35"/>
                      </a:lnTo>
                      <a:lnTo>
                        <a:pt x="238" y="30"/>
                      </a:lnTo>
                      <a:lnTo>
                        <a:pt x="214" y="27"/>
                      </a:lnTo>
                      <a:lnTo>
                        <a:pt x="188" y="24"/>
                      </a:lnTo>
                      <a:lnTo>
                        <a:pt x="161" y="23"/>
                      </a:lnTo>
                      <a:lnTo>
                        <a:pt x="134" y="23"/>
                      </a:lnTo>
                      <a:lnTo>
                        <a:pt x="108" y="26"/>
                      </a:lnTo>
                      <a:lnTo>
                        <a:pt x="82" y="31"/>
                      </a:lnTo>
                      <a:lnTo>
                        <a:pt x="58" y="41"/>
                      </a:lnTo>
                      <a:lnTo>
                        <a:pt x="36" y="52"/>
                      </a:lnTo>
                      <a:lnTo>
                        <a:pt x="16" y="68"/>
                      </a:lnTo>
                      <a:lnTo>
                        <a:pt x="0" y="89"/>
                      </a:lnTo>
                      <a:lnTo>
                        <a:pt x="0" y="5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213" name="Freeform 1097"/>
                <p:cNvSpPr>
                  <a:spLocks/>
                </p:cNvSpPr>
                <p:nvPr/>
              </p:nvSpPr>
              <p:spPr bwMode="auto">
                <a:xfrm>
                  <a:off x="4797" y="1583"/>
                  <a:ext cx="46" cy="13"/>
                </a:xfrm>
                <a:custGeom>
                  <a:avLst/>
                  <a:gdLst>
                    <a:gd name="T0" fmla="*/ 0 w 325"/>
                    <a:gd name="T1" fmla="*/ 0 h 89"/>
                    <a:gd name="T2" fmla="*/ 0 w 325"/>
                    <a:gd name="T3" fmla="*/ 0 h 89"/>
                    <a:gd name="T4" fmla="*/ 0 w 325"/>
                    <a:gd name="T5" fmla="*/ 0 h 89"/>
                    <a:gd name="T6" fmla="*/ 0 w 325"/>
                    <a:gd name="T7" fmla="*/ 0 h 89"/>
                    <a:gd name="T8" fmla="*/ 0 w 325"/>
                    <a:gd name="T9" fmla="*/ 0 h 89"/>
                    <a:gd name="T10" fmla="*/ 0 w 325"/>
                    <a:gd name="T11" fmla="*/ 0 h 89"/>
                    <a:gd name="T12" fmla="*/ 0 w 325"/>
                    <a:gd name="T13" fmla="*/ 0 h 89"/>
                    <a:gd name="T14" fmla="*/ 0 w 325"/>
                    <a:gd name="T15" fmla="*/ 0 h 89"/>
                    <a:gd name="T16" fmla="*/ 0 w 325"/>
                    <a:gd name="T17" fmla="*/ 0 h 89"/>
                    <a:gd name="T18" fmla="*/ 0 w 325"/>
                    <a:gd name="T19" fmla="*/ 0 h 89"/>
                    <a:gd name="T20" fmla="*/ 0 w 325"/>
                    <a:gd name="T21" fmla="*/ 0 h 89"/>
                    <a:gd name="T22" fmla="*/ 0 w 325"/>
                    <a:gd name="T23" fmla="*/ 0 h 89"/>
                    <a:gd name="T24" fmla="*/ 0 w 325"/>
                    <a:gd name="T25" fmla="*/ 0 h 89"/>
                    <a:gd name="T26" fmla="*/ 0 w 325"/>
                    <a:gd name="T27" fmla="*/ 0 h 89"/>
                    <a:gd name="T28" fmla="*/ 0 w 325"/>
                    <a:gd name="T29" fmla="*/ 0 h 89"/>
                    <a:gd name="T30" fmla="*/ 0 w 325"/>
                    <a:gd name="T31" fmla="*/ 0 h 89"/>
                    <a:gd name="T32" fmla="*/ 0 w 325"/>
                    <a:gd name="T33" fmla="*/ 0 h 89"/>
                    <a:gd name="T34" fmla="*/ 0 w 325"/>
                    <a:gd name="T35" fmla="*/ 0 h 89"/>
                    <a:gd name="T36" fmla="*/ 0 w 325"/>
                    <a:gd name="T37" fmla="*/ 0 h 89"/>
                    <a:gd name="T38" fmla="*/ 0 w 325"/>
                    <a:gd name="T39" fmla="*/ 0 h 89"/>
                    <a:gd name="T40" fmla="*/ 0 w 325"/>
                    <a:gd name="T41" fmla="*/ 0 h 89"/>
                    <a:gd name="T42" fmla="*/ 0 w 325"/>
                    <a:gd name="T43" fmla="*/ 0 h 89"/>
                    <a:gd name="T44" fmla="*/ 0 w 325"/>
                    <a:gd name="T45" fmla="*/ 0 h 89"/>
                    <a:gd name="T46" fmla="*/ 0 w 325"/>
                    <a:gd name="T47" fmla="*/ 0 h 89"/>
                    <a:gd name="T48" fmla="*/ 0 w 325"/>
                    <a:gd name="T49" fmla="*/ 0 h 89"/>
                    <a:gd name="T50" fmla="*/ 0 w 325"/>
                    <a:gd name="T51" fmla="*/ 0 h 89"/>
                    <a:gd name="T52" fmla="*/ 0 w 325"/>
                    <a:gd name="T53" fmla="*/ 0 h 89"/>
                    <a:gd name="T54" fmla="*/ 0 w 325"/>
                    <a:gd name="T55" fmla="*/ 0 h 89"/>
                    <a:gd name="T56" fmla="*/ 0 w 325"/>
                    <a:gd name="T57" fmla="*/ 0 h 89"/>
                    <a:gd name="T58" fmla="*/ 0 w 325"/>
                    <a:gd name="T59" fmla="*/ 0 h 89"/>
                    <a:gd name="T60" fmla="*/ 0 w 325"/>
                    <a:gd name="T61" fmla="*/ 0 h 89"/>
                    <a:gd name="T62" fmla="*/ 0 w 325"/>
                    <a:gd name="T63" fmla="*/ 0 h 89"/>
                    <a:gd name="T64" fmla="*/ 0 w 325"/>
                    <a:gd name="T65" fmla="*/ 0 h 89"/>
                    <a:gd name="T66" fmla="*/ 0 w 325"/>
                    <a:gd name="T67" fmla="*/ 0 h 89"/>
                    <a:gd name="T68" fmla="*/ 0 w 325"/>
                    <a:gd name="T69" fmla="*/ 0 h 89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325"/>
                    <a:gd name="T106" fmla="*/ 0 h 89"/>
                    <a:gd name="T107" fmla="*/ 325 w 325"/>
                    <a:gd name="T108" fmla="*/ 89 h 89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325" h="89">
                      <a:moveTo>
                        <a:pt x="0" y="56"/>
                      </a:moveTo>
                      <a:lnTo>
                        <a:pt x="0" y="55"/>
                      </a:lnTo>
                      <a:lnTo>
                        <a:pt x="2" y="52"/>
                      </a:lnTo>
                      <a:lnTo>
                        <a:pt x="6" y="47"/>
                      </a:lnTo>
                      <a:lnTo>
                        <a:pt x="12" y="40"/>
                      </a:lnTo>
                      <a:lnTo>
                        <a:pt x="20" y="33"/>
                      </a:lnTo>
                      <a:lnTo>
                        <a:pt x="29" y="27"/>
                      </a:lnTo>
                      <a:lnTo>
                        <a:pt x="41" y="18"/>
                      </a:lnTo>
                      <a:lnTo>
                        <a:pt x="57" y="13"/>
                      </a:lnTo>
                      <a:lnTo>
                        <a:pt x="77" y="7"/>
                      </a:lnTo>
                      <a:lnTo>
                        <a:pt x="98" y="2"/>
                      </a:lnTo>
                      <a:lnTo>
                        <a:pt x="126" y="0"/>
                      </a:lnTo>
                      <a:lnTo>
                        <a:pt x="156" y="0"/>
                      </a:lnTo>
                      <a:lnTo>
                        <a:pt x="191" y="2"/>
                      </a:lnTo>
                      <a:lnTo>
                        <a:pt x="230" y="8"/>
                      </a:lnTo>
                      <a:lnTo>
                        <a:pt x="275" y="17"/>
                      </a:lnTo>
                      <a:lnTo>
                        <a:pt x="325" y="31"/>
                      </a:lnTo>
                      <a:lnTo>
                        <a:pt x="318" y="49"/>
                      </a:lnTo>
                      <a:lnTo>
                        <a:pt x="316" y="48"/>
                      </a:lnTo>
                      <a:lnTo>
                        <a:pt x="308" y="46"/>
                      </a:lnTo>
                      <a:lnTo>
                        <a:pt x="295" y="43"/>
                      </a:lnTo>
                      <a:lnTo>
                        <a:pt x="279" y="38"/>
                      </a:lnTo>
                      <a:lnTo>
                        <a:pt x="260" y="35"/>
                      </a:lnTo>
                      <a:lnTo>
                        <a:pt x="238" y="30"/>
                      </a:lnTo>
                      <a:lnTo>
                        <a:pt x="214" y="27"/>
                      </a:lnTo>
                      <a:lnTo>
                        <a:pt x="188" y="23"/>
                      </a:lnTo>
                      <a:lnTo>
                        <a:pt x="161" y="22"/>
                      </a:lnTo>
                      <a:lnTo>
                        <a:pt x="134" y="23"/>
                      </a:lnTo>
                      <a:lnTo>
                        <a:pt x="108" y="25"/>
                      </a:lnTo>
                      <a:lnTo>
                        <a:pt x="82" y="31"/>
                      </a:lnTo>
                      <a:lnTo>
                        <a:pt x="58" y="40"/>
                      </a:lnTo>
                      <a:lnTo>
                        <a:pt x="36" y="52"/>
                      </a:lnTo>
                      <a:lnTo>
                        <a:pt x="16" y="68"/>
                      </a:lnTo>
                      <a:lnTo>
                        <a:pt x="0" y="89"/>
                      </a:lnTo>
                      <a:lnTo>
                        <a:pt x="0" y="5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214" name="Freeform 1098"/>
                <p:cNvSpPr>
                  <a:spLocks/>
                </p:cNvSpPr>
                <p:nvPr/>
              </p:nvSpPr>
              <p:spPr bwMode="auto">
                <a:xfrm>
                  <a:off x="4841" y="1568"/>
                  <a:ext cx="75" cy="139"/>
                </a:xfrm>
                <a:custGeom>
                  <a:avLst/>
                  <a:gdLst>
                    <a:gd name="T0" fmla="*/ 0 w 528"/>
                    <a:gd name="T1" fmla="*/ 0 h 975"/>
                    <a:gd name="T2" fmla="*/ 0 w 528"/>
                    <a:gd name="T3" fmla="*/ 0 h 975"/>
                    <a:gd name="T4" fmla="*/ 0 w 528"/>
                    <a:gd name="T5" fmla="*/ 0 h 975"/>
                    <a:gd name="T6" fmla="*/ 0 w 528"/>
                    <a:gd name="T7" fmla="*/ 0 h 975"/>
                    <a:gd name="T8" fmla="*/ 0 w 528"/>
                    <a:gd name="T9" fmla="*/ 0 h 975"/>
                    <a:gd name="T10" fmla="*/ 0 w 528"/>
                    <a:gd name="T11" fmla="*/ 0 h 975"/>
                    <a:gd name="T12" fmla="*/ 0 w 528"/>
                    <a:gd name="T13" fmla="*/ 0 h 975"/>
                    <a:gd name="T14" fmla="*/ 0 w 528"/>
                    <a:gd name="T15" fmla="*/ 0 h 975"/>
                    <a:gd name="T16" fmla="*/ 0 w 528"/>
                    <a:gd name="T17" fmla="*/ 0 h 975"/>
                    <a:gd name="T18" fmla="*/ 0 w 528"/>
                    <a:gd name="T19" fmla="*/ 0 h 975"/>
                    <a:gd name="T20" fmla="*/ 0 w 528"/>
                    <a:gd name="T21" fmla="*/ 0 h 975"/>
                    <a:gd name="T22" fmla="*/ 0 w 528"/>
                    <a:gd name="T23" fmla="*/ 0 h 975"/>
                    <a:gd name="T24" fmla="*/ 0 w 528"/>
                    <a:gd name="T25" fmla="*/ 0 h 975"/>
                    <a:gd name="T26" fmla="*/ 0 w 528"/>
                    <a:gd name="T27" fmla="*/ 0 h 975"/>
                    <a:gd name="T28" fmla="*/ 0 w 528"/>
                    <a:gd name="T29" fmla="*/ 0 h 975"/>
                    <a:gd name="T30" fmla="*/ 0 w 528"/>
                    <a:gd name="T31" fmla="*/ 0 h 975"/>
                    <a:gd name="T32" fmla="*/ 0 w 528"/>
                    <a:gd name="T33" fmla="*/ 0 h 975"/>
                    <a:gd name="T34" fmla="*/ 0 w 528"/>
                    <a:gd name="T35" fmla="*/ 0 h 975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528"/>
                    <a:gd name="T55" fmla="*/ 0 h 975"/>
                    <a:gd name="T56" fmla="*/ 528 w 528"/>
                    <a:gd name="T57" fmla="*/ 975 h 975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528" h="975">
                      <a:moveTo>
                        <a:pt x="0" y="0"/>
                      </a:moveTo>
                      <a:lnTo>
                        <a:pt x="0" y="943"/>
                      </a:lnTo>
                      <a:lnTo>
                        <a:pt x="159" y="975"/>
                      </a:lnTo>
                      <a:lnTo>
                        <a:pt x="152" y="848"/>
                      </a:lnTo>
                      <a:lnTo>
                        <a:pt x="528" y="905"/>
                      </a:lnTo>
                      <a:lnTo>
                        <a:pt x="521" y="855"/>
                      </a:lnTo>
                      <a:lnTo>
                        <a:pt x="261" y="822"/>
                      </a:lnTo>
                      <a:lnTo>
                        <a:pt x="254" y="713"/>
                      </a:lnTo>
                      <a:lnTo>
                        <a:pt x="77" y="713"/>
                      </a:lnTo>
                      <a:lnTo>
                        <a:pt x="72" y="699"/>
                      </a:lnTo>
                      <a:lnTo>
                        <a:pt x="60" y="659"/>
                      </a:lnTo>
                      <a:lnTo>
                        <a:pt x="44" y="595"/>
                      </a:lnTo>
                      <a:lnTo>
                        <a:pt x="28" y="511"/>
                      </a:lnTo>
                      <a:lnTo>
                        <a:pt x="16" y="410"/>
                      </a:lnTo>
                      <a:lnTo>
                        <a:pt x="12" y="294"/>
                      </a:lnTo>
                      <a:lnTo>
                        <a:pt x="21" y="167"/>
                      </a:lnTo>
                      <a:lnTo>
                        <a:pt x="45" y="3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215" name="Freeform 1099"/>
                <p:cNvSpPr>
                  <a:spLocks/>
                </p:cNvSpPr>
                <p:nvPr/>
              </p:nvSpPr>
              <p:spPr bwMode="auto">
                <a:xfrm>
                  <a:off x="4878" y="1536"/>
                  <a:ext cx="97" cy="19"/>
                </a:xfrm>
                <a:custGeom>
                  <a:avLst/>
                  <a:gdLst>
                    <a:gd name="T0" fmla="*/ 0 w 678"/>
                    <a:gd name="T1" fmla="*/ 0 h 133"/>
                    <a:gd name="T2" fmla="*/ 0 w 678"/>
                    <a:gd name="T3" fmla="*/ 0 h 133"/>
                    <a:gd name="T4" fmla="*/ 0 w 678"/>
                    <a:gd name="T5" fmla="*/ 0 h 133"/>
                    <a:gd name="T6" fmla="*/ 0 w 678"/>
                    <a:gd name="T7" fmla="*/ 0 h 133"/>
                    <a:gd name="T8" fmla="*/ 0 w 678"/>
                    <a:gd name="T9" fmla="*/ 0 h 133"/>
                    <a:gd name="T10" fmla="*/ 0 w 678"/>
                    <a:gd name="T11" fmla="*/ 0 h 133"/>
                    <a:gd name="T12" fmla="*/ 0 w 678"/>
                    <a:gd name="T13" fmla="*/ 0 h 133"/>
                    <a:gd name="T14" fmla="*/ 0 w 678"/>
                    <a:gd name="T15" fmla="*/ 0 h 133"/>
                    <a:gd name="T16" fmla="*/ 0 w 678"/>
                    <a:gd name="T17" fmla="*/ 0 h 133"/>
                    <a:gd name="T18" fmla="*/ 0 w 678"/>
                    <a:gd name="T19" fmla="*/ 0 h 133"/>
                    <a:gd name="T20" fmla="*/ 0 w 678"/>
                    <a:gd name="T21" fmla="*/ 0 h 133"/>
                    <a:gd name="T22" fmla="*/ 0 w 678"/>
                    <a:gd name="T23" fmla="*/ 0 h 133"/>
                    <a:gd name="T24" fmla="*/ 0 w 678"/>
                    <a:gd name="T25" fmla="*/ 0 h 133"/>
                    <a:gd name="T26" fmla="*/ 0 w 678"/>
                    <a:gd name="T27" fmla="*/ 0 h 133"/>
                    <a:gd name="T28" fmla="*/ 0 w 678"/>
                    <a:gd name="T29" fmla="*/ 0 h 133"/>
                    <a:gd name="T30" fmla="*/ 0 w 678"/>
                    <a:gd name="T31" fmla="*/ 0 h 133"/>
                    <a:gd name="T32" fmla="*/ 0 w 678"/>
                    <a:gd name="T33" fmla="*/ 0 h 133"/>
                    <a:gd name="T34" fmla="*/ 0 w 678"/>
                    <a:gd name="T35" fmla="*/ 0 h 133"/>
                    <a:gd name="T36" fmla="*/ 0 w 678"/>
                    <a:gd name="T37" fmla="*/ 0 h 133"/>
                    <a:gd name="T38" fmla="*/ 0 w 678"/>
                    <a:gd name="T39" fmla="*/ 0 h 133"/>
                    <a:gd name="T40" fmla="*/ 0 w 678"/>
                    <a:gd name="T41" fmla="*/ 0 h 133"/>
                    <a:gd name="T42" fmla="*/ 0 w 678"/>
                    <a:gd name="T43" fmla="*/ 0 h 133"/>
                    <a:gd name="T44" fmla="*/ 0 w 678"/>
                    <a:gd name="T45" fmla="*/ 0 h 133"/>
                    <a:gd name="T46" fmla="*/ 0 w 678"/>
                    <a:gd name="T47" fmla="*/ 0 h 133"/>
                    <a:gd name="T48" fmla="*/ 0 w 678"/>
                    <a:gd name="T49" fmla="*/ 0 h 133"/>
                    <a:gd name="T50" fmla="*/ 0 w 678"/>
                    <a:gd name="T51" fmla="*/ 0 h 133"/>
                    <a:gd name="T52" fmla="*/ 0 w 678"/>
                    <a:gd name="T53" fmla="*/ 0 h 133"/>
                    <a:gd name="T54" fmla="*/ 0 w 678"/>
                    <a:gd name="T55" fmla="*/ 0 h 133"/>
                    <a:gd name="T56" fmla="*/ 0 w 678"/>
                    <a:gd name="T57" fmla="*/ 0 h 133"/>
                    <a:gd name="T58" fmla="*/ 0 w 678"/>
                    <a:gd name="T59" fmla="*/ 0 h 133"/>
                    <a:gd name="T60" fmla="*/ 0 w 678"/>
                    <a:gd name="T61" fmla="*/ 0 h 133"/>
                    <a:gd name="T62" fmla="*/ 0 w 678"/>
                    <a:gd name="T63" fmla="*/ 0 h 133"/>
                    <a:gd name="T64" fmla="*/ 0 w 678"/>
                    <a:gd name="T65" fmla="*/ 0 h 133"/>
                    <a:gd name="T66" fmla="*/ 0 w 678"/>
                    <a:gd name="T67" fmla="*/ 0 h 133"/>
                    <a:gd name="T68" fmla="*/ 0 w 678"/>
                    <a:gd name="T69" fmla="*/ 0 h 133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678"/>
                    <a:gd name="T106" fmla="*/ 0 h 133"/>
                    <a:gd name="T107" fmla="*/ 678 w 678"/>
                    <a:gd name="T108" fmla="*/ 133 h 133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678" h="133">
                      <a:moveTo>
                        <a:pt x="0" y="133"/>
                      </a:moveTo>
                      <a:lnTo>
                        <a:pt x="4" y="132"/>
                      </a:lnTo>
                      <a:lnTo>
                        <a:pt x="15" y="127"/>
                      </a:lnTo>
                      <a:lnTo>
                        <a:pt x="32" y="122"/>
                      </a:lnTo>
                      <a:lnTo>
                        <a:pt x="56" y="114"/>
                      </a:lnTo>
                      <a:lnTo>
                        <a:pt x="86" y="104"/>
                      </a:lnTo>
                      <a:lnTo>
                        <a:pt x="120" y="95"/>
                      </a:lnTo>
                      <a:lnTo>
                        <a:pt x="160" y="86"/>
                      </a:lnTo>
                      <a:lnTo>
                        <a:pt x="204" y="78"/>
                      </a:lnTo>
                      <a:lnTo>
                        <a:pt x="252" y="70"/>
                      </a:lnTo>
                      <a:lnTo>
                        <a:pt x="303" y="64"/>
                      </a:lnTo>
                      <a:lnTo>
                        <a:pt x="358" y="60"/>
                      </a:lnTo>
                      <a:lnTo>
                        <a:pt x="414" y="58"/>
                      </a:lnTo>
                      <a:lnTo>
                        <a:pt x="474" y="60"/>
                      </a:lnTo>
                      <a:lnTo>
                        <a:pt x="534" y="65"/>
                      </a:lnTo>
                      <a:lnTo>
                        <a:pt x="596" y="74"/>
                      </a:lnTo>
                      <a:lnTo>
                        <a:pt x="659" y="88"/>
                      </a:lnTo>
                      <a:lnTo>
                        <a:pt x="678" y="0"/>
                      </a:lnTo>
                      <a:lnTo>
                        <a:pt x="674" y="0"/>
                      </a:lnTo>
                      <a:lnTo>
                        <a:pt x="659" y="0"/>
                      </a:lnTo>
                      <a:lnTo>
                        <a:pt x="636" y="0"/>
                      </a:lnTo>
                      <a:lnTo>
                        <a:pt x="606" y="1"/>
                      </a:lnTo>
                      <a:lnTo>
                        <a:pt x="570" y="2"/>
                      </a:lnTo>
                      <a:lnTo>
                        <a:pt x="527" y="3"/>
                      </a:lnTo>
                      <a:lnTo>
                        <a:pt x="480" y="7"/>
                      </a:lnTo>
                      <a:lnTo>
                        <a:pt x="430" y="9"/>
                      </a:lnTo>
                      <a:lnTo>
                        <a:pt x="376" y="14"/>
                      </a:lnTo>
                      <a:lnTo>
                        <a:pt x="320" y="18"/>
                      </a:lnTo>
                      <a:lnTo>
                        <a:pt x="264" y="24"/>
                      </a:lnTo>
                      <a:lnTo>
                        <a:pt x="208" y="32"/>
                      </a:lnTo>
                      <a:lnTo>
                        <a:pt x="152" y="40"/>
                      </a:lnTo>
                      <a:lnTo>
                        <a:pt x="98" y="50"/>
                      </a:lnTo>
                      <a:lnTo>
                        <a:pt x="47" y="62"/>
                      </a:lnTo>
                      <a:lnTo>
                        <a:pt x="0" y="76"/>
                      </a:lnTo>
                      <a:lnTo>
                        <a:pt x="0" y="133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216" name="Freeform 1100"/>
                <p:cNvSpPr>
                  <a:spLocks/>
                </p:cNvSpPr>
                <p:nvPr/>
              </p:nvSpPr>
              <p:spPr bwMode="auto">
                <a:xfrm>
                  <a:off x="4821" y="1711"/>
                  <a:ext cx="163" cy="54"/>
                </a:xfrm>
                <a:custGeom>
                  <a:avLst/>
                  <a:gdLst>
                    <a:gd name="T0" fmla="*/ 0 w 1142"/>
                    <a:gd name="T1" fmla="*/ 0 h 379"/>
                    <a:gd name="T2" fmla="*/ 0 w 1142"/>
                    <a:gd name="T3" fmla="*/ 0 h 379"/>
                    <a:gd name="T4" fmla="*/ 0 w 1142"/>
                    <a:gd name="T5" fmla="*/ 0 h 379"/>
                    <a:gd name="T6" fmla="*/ 0 w 1142"/>
                    <a:gd name="T7" fmla="*/ 0 h 379"/>
                    <a:gd name="T8" fmla="*/ 0 w 1142"/>
                    <a:gd name="T9" fmla="*/ 0 h 379"/>
                    <a:gd name="T10" fmla="*/ 0 w 1142"/>
                    <a:gd name="T11" fmla="*/ 0 h 379"/>
                    <a:gd name="T12" fmla="*/ 0 w 1142"/>
                    <a:gd name="T13" fmla="*/ 0 h 379"/>
                    <a:gd name="T14" fmla="*/ 0 w 1142"/>
                    <a:gd name="T15" fmla="*/ 0 h 379"/>
                    <a:gd name="T16" fmla="*/ 0 w 1142"/>
                    <a:gd name="T17" fmla="*/ 0 h 379"/>
                    <a:gd name="T18" fmla="*/ 0 w 1142"/>
                    <a:gd name="T19" fmla="*/ 0 h 379"/>
                    <a:gd name="T20" fmla="*/ 0 w 1142"/>
                    <a:gd name="T21" fmla="*/ 0 h 379"/>
                    <a:gd name="T22" fmla="*/ 0 w 1142"/>
                    <a:gd name="T23" fmla="*/ 0 h 379"/>
                    <a:gd name="T24" fmla="*/ 0 w 1142"/>
                    <a:gd name="T25" fmla="*/ 0 h 379"/>
                    <a:gd name="T26" fmla="*/ 0 w 1142"/>
                    <a:gd name="T27" fmla="*/ 0 h 379"/>
                    <a:gd name="T28" fmla="*/ 0 w 1142"/>
                    <a:gd name="T29" fmla="*/ 0 h 379"/>
                    <a:gd name="T30" fmla="*/ 0 w 1142"/>
                    <a:gd name="T31" fmla="*/ 0 h 379"/>
                    <a:gd name="T32" fmla="*/ 0 w 1142"/>
                    <a:gd name="T33" fmla="*/ 0 h 379"/>
                    <a:gd name="T34" fmla="*/ 0 w 1142"/>
                    <a:gd name="T35" fmla="*/ 0 h 379"/>
                    <a:gd name="T36" fmla="*/ 0 w 1142"/>
                    <a:gd name="T37" fmla="*/ 0 h 379"/>
                    <a:gd name="T38" fmla="*/ 0 w 1142"/>
                    <a:gd name="T39" fmla="*/ 0 h 379"/>
                    <a:gd name="T40" fmla="*/ 0 w 1142"/>
                    <a:gd name="T41" fmla="*/ 0 h 379"/>
                    <a:gd name="T42" fmla="*/ 0 w 1142"/>
                    <a:gd name="T43" fmla="*/ 0 h 379"/>
                    <a:gd name="T44" fmla="*/ 0 w 1142"/>
                    <a:gd name="T45" fmla="*/ 0 h 379"/>
                    <a:gd name="T46" fmla="*/ 0 w 1142"/>
                    <a:gd name="T47" fmla="*/ 0 h 379"/>
                    <a:gd name="T48" fmla="*/ 0 w 1142"/>
                    <a:gd name="T49" fmla="*/ 0 h 379"/>
                    <a:gd name="T50" fmla="*/ 0 w 1142"/>
                    <a:gd name="T51" fmla="*/ 0 h 379"/>
                    <a:gd name="T52" fmla="*/ 0 w 1142"/>
                    <a:gd name="T53" fmla="*/ 0 h 379"/>
                    <a:gd name="T54" fmla="*/ 0 w 1142"/>
                    <a:gd name="T55" fmla="*/ 0 h 379"/>
                    <a:gd name="T56" fmla="*/ 0 w 1142"/>
                    <a:gd name="T57" fmla="*/ 0 h 379"/>
                    <a:gd name="T58" fmla="*/ 0 w 1142"/>
                    <a:gd name="T59" fmla="*/ 0 h 379"/>
                    <a:gd name="T60" fmla="*/ 0 w 1142"/>
                    <a:gd name="T61" fmla="*/ 0 h 379"/>
                    <a:gd name="T62" fmla="*/ 0 w 1142"/>
                    <a:gd name="T63" fmla="*/ 0 h 379"/>
                    <a:gd name="T64" fmla="*/ 0 w 1142"/>
                    <a:gd name="T65" fmla="*/ 0 h 379"/>
                    <a:gd name="T66" fmla="*/ 0 w 1142"/>
                    <a:gd name="T67" fmla="*/ 0 h 379"/>
                    <a:gd name="T68" fmla="*/ 0 w 1142"/>
                    <a:gd name="T69" fmla="*/ 0 h 379"/>
                    <a:gd name="T70" fmla="*/ 0 w 1142"/>
                    <a:gd name="T71" fmla="*/ 0 h 379"/>
                    <a:gd name="T72" fmla="*/ 0 w 1142"/>
                    <a:gd name="T73" fmla="*/ 0 h 379"/>
                    <a:gd name="T74" fmla="*/ 0 w 1142"/>
                    <a:gd name="T75" fmla="*/ 0 h 379"/>
                    <a:gd name="T76" fmla="*/ 0 w 1142"/>
                    <a:gd name="T77" fmla="*/ 0 h 379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w 1142"/>
                    <a:gd name="T118" fmla="*/ 0 h 379"/>
                    <a:gd name="T119" fmla="*/ 1142 w 1142"/>
                    <a:gd name="T120" fmla="*/ 379 h 379"/>
                  </a:gdLst>
                  <a:ahLst/>
                  <a:cxnLst>
                    <a:cxn ang="T78">
                      <a:pos x="T0" y="T1"/>
                    </a:cxn>
                    <a:cxn ang="T79">
                      <a:pos x="T2" y="T3"/>
                    </a:cxn>
                    <a:cxn ang="T80">
                      <a:pos x="T4" y="T5"/>
                    </a:cxn>
                    <a:cxn ang="T81">
                      <a:pos x="T6" y="T7"/>
                    </a:cxn>
                    <a:cxn ang="T82">
                      <a:pos x="T8" y="T9"/>
                    </a:cxn>
                    <a:cxn ang="T83">
                      <a:pos x="T10" y="T11"/>
                    </a:cxn>
                    <a:cxn ang="T84">
                      <a:pos x="T12" y="T13"/>
                    </a:cxn>
                    <a:cxn ang="T85">
                      <a:pos x="T14" y="T15"/>
                    </a:cxn>
                    <a:cxn ang="T86">
                      <a:pos x="T16" y="T17"/>
                    </a:cxn>
                    <a:cxn ang="T87">
                      <a:pos x="T18" y="T19"/>
                    </a:cxn>
                    <a:cxn ang="T88">
                      <a:pos x="T20" y="T21"/>
                    </a:cxn>
                    <a:cxn ang="T89">
                      <a:pos x="T22" y="T23"/>
                    </a:cxn>
                    <a:cxn ang="T90">
                      <a:pos x="T24" y="T25"/>
                    </a:cxn>
                    <a:cxn ang="T91">
                      <a:pos x="T26" y="T27"/>
                    </a:cxn>
                    <a:cxn ang="T92">
                      <a:pos x="T28" y="T29"/>
                    </a:cxn>
                    <a:cxn ang="T93">
                      <a:pos x="T30" y="T31"/>
                    </a:cxn>
                    <a:cxn ang="T94">
                      <a:pos x="T32" y="T33"/>
                    </a:cxn>
                    <a:cxn ang="T95">
                      <a:pos x="T34" y="T35"/>
                    </a:cxn>
                    <a:cxn ang="T96">
                      <a:pos x="T36" y="T37"/>
                    </a:cxn>
                    <a:cxn ang="T97">
                      <a:pos x="T38" y="T39"/>
                    </a:cxn>
                    <a:cxn ang="T98">
                      <a:pos x="T40" y="T41"/>
                    </a:cxn>
                    <a:cxn ang="T99">
                      <a:pos x="T42" y="T43"/>
                    </a:cxn>
                    <a:cxn ang="T100">
                      <a:pos x="T44" y="T45"/>
                    </a:cxn>
                    <a:cxn ang="T101">
                      <a:pos x="T46" y="T47"/>
                    </a:cxn>
                    <a:cxn ang="T102">
                      <a:pos x="T48" y="T49"/>
                    </a:cxn>
                    <a:cxn ang="T103">
                      <a:pos x="T50" y="T51"/>
                    </a:cxn>
                    <a:cxn ang="T104">
                      <a:pos x="T52" y="T53"/>
                    </a:cxn>
                    <a:cxn ang="T105">
                      <a:pos x="T54" y="T55"/>
                    </a:cxn>
                    <a:cxn ang="T106">
                      <a:pos x="T56" y="T57"/>
                    </a:cxn>
                    <a:cxn ang="T107">
                      <a:pos x="T58" y="T59"/>
                    </a:cxn>
                    <a:cxn ang="T108">
                      <a:pos x="T60" y="T61"/>
                    </a:cxn>
                    <a:cxn ang="T109">
                      <a:pos x="T62" y="T63"/>
                    </a:cxn>
                    <a:cxn ang="T110">
                      <a:pos x="T64" y="T65"/>
                    </a:cxn>
                    <a:cxn ang="T111">
                      <a:pos x="T66" y="T67"/>
                    </a:cxn>
                    <a:cxn ang="T112">
                      <a:pos x="T68" y="T69"/>
                    </a:cxn>
                    <a:cxn ang="T113">
                      <a:pos x="T70" y="T71"/>
                    </a:cxn>
                    <a:cxn ang="T114">
                      <a:pos x="T72" y="T73"/>
                    </a:cxn>
                    <a:cxn ang="T115">
                      <a:pos x="T74" y="T75"/>
                    </a:cxn>
                    <a:cxn ang="T116">
                      <a:pos x="T76" y="T77"/>
                    </a:cxn>
                  </a:cxnLst>
                  <a:rect l="T117" t="T118" r="T119" b="T120"/>
                  <a:pathLst>
                    <a:path w="1142" h="379">
                      <a:moveTo>
                        <a:pt x="482" y="367"/>
                      </a:moveTo>
                      <a:lnTo>
                        <a:pt x="485" y="366"/>
                      </a:lnTo>
                      <a:lnTo>
                        <a:pt x="492" y="363"/>
                      </a:lnTo>
                      <a:lnTo>
                        <a:pt x="502" y="359"/>
                      </a:lnTo>
                      <a:lnTo>
                        <a:pt x="516" y="353"/>
                      </a:lnTo>
                      <a:lnTo>
                        <a:pt x="533" y="346"/>
                      </a:lnTo>
                      <a:lnTo>
                        <a:pt x="551" y="338"/>
                      </a:lnTo>
                      <a:lnTo>
                        <a:pt x="572" y="328"/>
                      </a:lnTo>
                      <a:lnTo>
                        <a:pt x="593" y="317"/>
                      </a:lnTo>
                      <a:lnTo>
                        <a:pt x="616" y="306"/>
                      </a:lnTo>
                      <a:lnTo>
                        <a:pt x="638" y="292"/>
                      </a:lnTo>
                      <a:lnTo>
                        <a:pt x="660" y="279"/>
                      </a:lnTo>
                      <a:lnTo>
                        <a:pt x="680" y="264"/>
                      </a:lnTo>
                      <a:lnTo>
                        <a:pt x="700" y="249"/>
                      </a:lnTo>
                      <a:lnTo>
                        <a:pt x="717" y="233"/>
                      </a:lnTo>
                      <a:lnTo>
                        <a:pt x="732" y="217"/>
                      </a:lnTo>
                      <a:lnTo>
                        <a:pt x="743" y="201"/>
                      </a:lnTo>
                      <a:lnTo>
                        <a:pt x="0" y="20"/>
                      </a:lnTo>
                      <a:lnTo>
                        <a:pt x="57" y="0"/>
                      </a:lnTo>
                      <a:lnTo>
                        <a:pt x="1142" y="267"/>
                      </a:lnTo>
                      <a:lnTo>
                        <a:pt x="1098" y="292"/>
                      </a:lnTo>
                      <a:lnTo>
                        <a:pt x="784" y="212"/>
                      </a:lnTo>
                      <a:lnTo>
                        <a:pt x="783" y="213"/>
                      </a:lnTo>
                      <a:lnTo>
                        <a:pt x="781" y="216"/>
                      </a:lnTo>
                      <a:lnTo>
                        <a:pt x="776" y="221"/>
                      </a:lnTo>
                      <a:lnTo>
                        <a:pt x="769" y="228"/>
                      </a:lnTo>
                      <a:lnTo>
                        <a:pt x="761" y="237"/>
                      </a:lnTo>
                      <a:lnTo>
                        <a:pt x="750" y="246"/>
                      </a:lnTo>
                      <a:lnTo>
                        <a:pt x="737" y="258"/>
                      </a:lnTo>
                      <a:lnTo>
                        <a:pt x="721" y="269"/>
                      </a:lnTo>
                      <a:lnTo>
                        <a:pt x="703" y="282"/>
                      </a:lnTo>
                      <a:lnTo>
                        <a:pt x="684" y="295"/>
                      </a:lnTo>
                      <a:lnTo>
                        <a:pt x="660" y="309"/>
                      </a:lnTo>
                      <a:lnTo>
                        <a:pt x="635" y="323"/>
                      </a:lnTo>
                      <a:lnTo>
                        <a:pt x="606" y="338"/>
                      </a:lnTo>
                      <a:lnTo>
                        <a:pt x="574" y="352"/>
                      </a:lnTo>
                      <a:lnTo>
                        <a:pt x="540" y="366"/>
                      </a:lnTo>
                      <a:lnTo>
                        <a:pt x="502" y="379"/>
                      </a:lnTo>
                      <a:lnTo>
                        <a:pt x="482" y="36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217" name="Freeform 1101"/>
                <p:cNvSpPr>
                  <a:spLocks/>
                </p:cNvSpPr>
                <p:nvPr/>
              </p:nvSpPr>
              <p:spPr bwMode="auto">
                <a:xfrm>
                  <a:off x="4787" y="1725"/>
                  <a:ext cx="167" cy="48"/>
                </a:xfrm>
                <a:custGeom>
                  <a:avLst/>
                  <a:gdLst>
                    <a:gd name="T0" fmla="*/ 0 w 1163"/>
                    <a:gd name="T1" fmla="*/ 0 h 340"/>
                    <a:gd name="T2" fmla="*/ 0 w 1163"/>
                    <a:gd name="T3" fmla="*/ 0 h 340"/>
                    <a:gd name="T4" fmla="*/ 0 w 1163"/>
                    <a:gd name="T5" fmla="*/ 0 h 340"/>
                    <a:gd name="T6" fmla="*/ 0 w 1163"/>
                    <a:gd name="T7" fmla="*/ 0 h 340"/>
                    <a:gd name="T8" fmla="*/ 0 w 1163"/>
                    <a:gd name="T9" fmla="*/ 0 h 34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63"/>
                    <a:gd name="T16" fmla="*/ 0 h 340"/>
                    <a:gd name="T17" fmla="*/ 1163 w 1163"/>
                    <a:gd name="T18" fmla="*/ 340 h 34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63" h="340">
                      <a:moveTo>
                        <a:pt x="0" y="0"/>
                      </a:moveTo>
                      <a:lnTo>
                        <a:pt x="1137" y="340"/>
                      </a:lnTo>
                      <a:lnTo>
                        <a:pt x="1163" y="340"/>
                      </a:lnTo>
                      <a:lnTo>
                        <a:pt x="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218" name="Freeform 1102"/>
                <p:cNvSpPr>
                  <a:spLocks/>
                </p:cNvSpPr>
                <p:nvPr/>
              </p:nvSpPr>
              <p:spPr bwMode="auto">
                <a:xfrm>
                  <a:off x="4815" y="1718"/>
                  <a:ext cx="164" cy="44"/>
                </a:xfrm>
                <a:custGeom>
                  <a:avLst/>
                  <a:gdLst>
                    <a:gd name="T0" fmla="*/ 0 w 1149"/>
                    <a:gd name="T1" fmla="*/ 0 h 303"/>
                    <a:gd name="T2" fmla="*/ 0 w 1149"/>
                    <a:gd name="T3" fmla="*/ 0 h 303"/>
                    <a:gd name="T4" fmla="*/ 0 w 1149"/>
                    <a:gd name="T5" fmla="*/ 0 h 303"/>
                    <a:gd name="T6" fmla="*/ 0 w 1149"/>
                    <a:gd name="T7" fmla="*/ 0 h 303"/>
                    <a:gd name="T8" fmla="*/ 0 w 1149"/>
                    <a:gd name="T9" fmla="*/ 0 h 30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49"/>
                    <a:gd name="T16" fmla="*/ 0 h 303"/>
                    <a:gd name="T17" fmla="*/ 1149 w 1149"/>
                    <a:gd name="T18" fmla="*/ 303 h 30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49" h="303">
                      <a:moveTo>
                        <a:pt x="0" y="1"/>
                      </a:moveTo>
                      <a:lnTo>
                        <a:pt x="1124" y="303"/>
                      </a:lnTo>
                      <a:lnTo>
                        <a:pt x="1149" y="302"/>
                      </a:lnTo>
                      <a:lnTo>
                        <a:pt x="34" y="0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219" name="Freeform 1103"/>
                <p:cNvSpPr>
                  <a:spLocks/>
                </p:cNvSpPr>
                <p:nvPr/>
              </p:nvSpPr>
              <p:spPr bwMode="auto">
                <a:xfrm>
                  <a:off x="4802" y="1721"/>
                  <a:ext cx="165" cy="48"/>
                </a:xfrm>
                <a:custGeom>
                  <a:avLst/>
                  <a:gdLst>
                    <a:gd name="T0" fmla="*/ 0 w 1155"/>
                    <a:gd name="T1" fmla="*/ 0 h 336"/>
                    <a:gd name="T2" fmla="*/ 0 w 1155"/>
                    <a:gd name="T3" fmla="*/ 0 h 336"/>
                    <a:gd name="T4" fmla="*/ 0 w 1155"/>
                    <a:gd name="T5" fmla="*/ 0 h 336"/>
                    <a:gd name="T6" fmla="*/ 0 w 1155"/>
                    <a:gd name="T7" fmla="*/ 0 h 336"/>
                    <a:gd name="T8" fmla="*/ 0 w 1155"/>
                    <a:gd name="T9" fmla="*/ 0 h 33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55"/>
                    <a:gd name="T16" fmla="*/ 0 h 336"/>
                    <a:gd name="T17" fmla="*/ 1155 w 1155"/>
                    <a:gd name="T18" fmla="*/ 336 h 3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55" h="336">
                      <a:moveTo>
                        <a:pt x="0" y="0"/>
                      </a:moveTo>
                      <a:lnTo>
                        <a:pt x="1134" y="336"/>
                      </a:lnTo>
                      <a:lnTo>
                        <a:pt x="1155" y="328"/>
                      </a:lnTo>
                      <a:lnTo>
                        <a:pt x="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grpSp>
          <p:nvGrpSpPr>
            <p:cNvPr id="258069" name="Group 1104"/>
            <p:cNvGrpSpPr>
              <a:grpSpLocks/>
            </p:cNvGrpSpPr>
            <p:nvPr/>
          </p:nvGrpSpPr>
          <p:grpSpPr bwMode="auto">
            <a:xfrm>
              <a:off x="3273" y="1420"/>
              <a:ext cx="559" cy="309"/>
              <a:chOff x="1170" y="3095"/>
              <a:chExt cx="559" cy="309"/>
            </a:xfrm>
          </p:grpSpPr>
          <p:grpSp>
            <p:nvGrpSpPr>
              <p:cNvPr id="258079" name="Group 1105"/>
              <p:cNvGrpSpPr>
                <a:grpSpLocks/>
              </p:cNvGrpSpPr>
              <p:nvPr/>
            </p:nvGrpSpPr>
            <p:grpSpPr bwMode="auto">
              <a:xfrm>
                <a:off x="1170" y="3095"/>
                <a:ext cx="159" cy="146"/>
                <a:chOff x="4781" y="1833"/>
                <a:chExt cx="318" cy="262"/>
              </a:xfrm>
            </p:grpSpPr>
            <p:sp>
              <p:nvSpPr>
                <p:cNvPr id="258137" name="AutoShape 1106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4787" y="1835"/>
                  <a:ext cx="312" cy="26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138" name="Freeform 1107"/>
                <p:cNvSpPr>
                  <a:spLocks/>
                </p:cNvSpPr>
                <p:nvPr/>
              </p:nvSpPr>
              <p:spPr bwMode="auto">
                <a:xfrm>
                  <a:off x="4781" y="1833"/>
                  <a:ext cx="307" cy="258"/>
                </a:xfrm>
                <a:custGeom>
                  <a:avLst/>
                  <a:gdLst>
                    <a:gd name="T0" fmla="*/ 0 w 2150"/>
                    <a:gd name="T1" fmla="*/ 0 h 1804"/>
                    <a:gd name="T2" fmla="*/ 0 w 2150"/>
                    <a:gd name="T3" fmla="*/ 0 h 1804"/>
                    <a:gd name="T4" fmla="*/ 0 w 2150"/>
                    <a:gd name="T5" fmla="*/ 0 h 1804"/>
                    <a:gd name="T6" fmla="*/ 0 w 2150"/>
                    <a:gd name="T7" fmla="*/ 0 h 1804"/>
                    <a:gd name="T8" fmla="*/ 0 w 2150"/>
                    <a:gd name="T9" fmla="*/ 0 h 1804"/>
                    <a:gd name="T10" fmla="*/ 0 w 2150"/>
                    <a:gd name="T11" fmla="*/ 0 h 1804"/>
                    <a:gd name="T12" fmla="*/ 0 w 2150"/>
                    <a:gd name="T13" fmla="*/ 0 h 1804"/>
                    <a:gd name="T14" fmla="*/ 0 w 2150"/>
                    <a:gd name="T15" fmla="*/ 0 h 1804"/>
                    <a:gd name="T16" fmla="*/ 0 w 2150"/>
                    <a:gd name="T17" fmla="*/ 0 h 1804"/>
                    <a:gd name="T18" fmla="*/ 0 w 2150"/>
                    <a:gd name="T19" fmla="*/ 0 h 1804"/>
                    <a:gd name="T20" fmla="*/ 0 w 2150"/>
                    <a:gd name="T21" fmla="*/ 0 h 1804"/>
                    <a:gd name="T22" fmla="*/ 0 w 2150"/>
                    <a:gd name="T23" fmla="*/ 0 h 1804"/>
                    <a:gd name="T24" fmla="*/ 0 w 2150"/>
                    <a:gd name="T25" fmla="*/ 0 h 1804"/>
                    <a:gd name="T26" fmla="*/ 0 w 2150"/>
                    <a:gd name="T27" fmla="*/ 0 h 1804"/>
                    <a:gd name="T28" fmla="*/ 0 w 2150"/>
                    <a:gd name="T29" fmla="*/ 0 h 1804"/>
                    <a:gd name="T30" fmla="*/ 0 w 2150"/>
                    <a:gd name="T31" fmla="*/ 0 h 1804"/>
                    <a:gd name="T32" fmla="*/ 0 w 2150"/>
                    <a:gd name="T33" fmla="*/ 0 h 1804"/>
                    <a:gd name="T34" fmla="*/ 0 w 2150"/>
                    <a:gd name="T35" fmla="*/ 0 h 1804"/>
                    <a:gd name="T36" fmla="*/ 0 w 2150"/>
                    <a:gd name="T37" fmla="*/ 0 h 1804"/>
                    <a:gd name="T38" fmla="*/ 0 w 2150"/>
                    <a:gd name="T39" fmla="*/ 0 h 1804"/>
                    <a:gd name="T40" fmla="*/ 0 w 2150"/>
                    <a:gd name="T41" fmla="*/ 0 h 1804"/>
                    <a:gd name="T42" fmla="*/ 0 w 2150"/>
                    <a:gd name="T43" fmla="*/ 0 h 1804"/>
                    <a:gd name="T44" fmla="*/ 0 w 2150"/>
                    <a:gd name="T45" fmla="*/ 0 h 1804"/>
                    <a:gd name="T46" fmla="*/ 0 w 2150"/>
                    <a:gd name="T47" fmla="*/ 0 h 1804"/>
                    <a:gd name="T48" fmla="*/ 0 w 2150"/>
                    <a:gd name="T49" fmla="*/ 0 h 1804"/>
                    <a:gd name="T50" fmla="*/ 0 w 2150"/>
                    <a:gd name="T51" fmla="*/ 0 h 1804"/>
                    <a:gd name="T52" fmla="*/ 0 w 2150"/>
                    <a:gd name="T53" fmla="*/ 0 h 1804"/>
                    <a:gd name="T54" fmla="*/ 0 w 2150"/>
                    <a:gd name="T55" fmla="*/ 0 h 1804"/>
                    <a:gd name="T56" fmla="*/ 0 w 2150"/>
                    <a:gd name="T57" fmla="*/ 0 h 1804"/>
                    <a:gd name="T58" fmla="*/ 0 w 2150"/>
                    <a:gd name="T59" fmla="*/ 0 h 1804"/>
                    <a:gd name="T60" fmla="*/ 0 w 2150"/>
                    <a:gd name="T61" fmla="*/ 0 h 1804"/>
                    <a:gd name="T62" fmla="*/ 0 w 2150"/>
                    <a:gd name="T63" fmla="*/ 0 h 1804"/>
                    <a:gd name="T64" fmla="*/ 0 w 2150"/>
                    <a:gd name="T65" fmla="*/ 0 h 1804"/>
                    <a:gd name="T66" fmla="*/ 0 w 2150"/>
                    <a:gd name="T67" fmla="*/ 0 h 1804"/>
                    <a:gd name="T68" fmla="*/ 0 w 2150"/>
                    <a:gd name="T69" fmla="*/ 0 h 1804"/>
                    <a:gd name="T70" fmla="*/ 0 w 2150"/>
                    <a:gd name="T71" fmla="*/ 0 h 1804"/>
                    <a:gd name="T72" fmla="*/ 0 w 2150"/>
                    <a:gd name="T73" fmla="*/ 0 h 1804"/>
                    <a:gd name="T74" fmla="*/ 0 w 2150"/>
                    <a:gd name="T75" fmla="*/ 0 h 1804"/>
                    <a:gd name="T76" fmla="*/ 0 w 2150"/>
                    <a:gd name="T77" fmla="*/ 0 h 1804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w 2150"/>
                    <a:gd name="T118" fmla="*/ 0 h 1804"/>
                    <a:gd name="T119" fmla="*/ 2150 w 2150"/>
                    <a:gd name="T120" fmla="*/ 1804 h 1804"/>
                  </a:gdLst>
                  <a:ahLst/>
                  <a:cxnLst>
                    <a:cxn ang="T78">
                      <a:pos x="T0" y="T1"/>
                    </a:cxn>
                    <a:cxn ang="T79">
                      <a:pos x="T2" y="T3"/>
                    </a:cxn>
                    <a:cxn ang="T80">
                      <a:pos x="T4" y="T5"/>
                    </a:cxn>
                    <a:cxn ang="T81">
                      <a:pos x="T6" y="T7"/>
                    </a:cxn>
                    <a:cxn ang="T82">
                      <a:pos x="T8" y="T9"/>
                    </a:cxn>
                    <a:cxn ang="T83">
                      <a:pos x="T10" y="T11"/>
                    </a:cxn>
                    <a:cxn ang="T84">
                      <a:pos x="T12" y="T13"/>
                    </a:cxn>
                    <a:cxn ang="T85">
                      <a:pos x="T14" y="T15"/>
                    </a:cxn>
                    <a:cxn ang="T86">
                      <a:pos x="T16" y="T17"/>
                    </a:cxn>
                    <a:cxn ang="T87">
                      <a:pos x="T18" y="T19"/>
                    </a:cxn>
                    <a:cxn ang="T88">
                      <a:pos x="T20" y="T21"/>
                    </a:cxn>
                    <a:cxn ang="T89">
                      <a:pos x="T22" y="T23"/>
                    </a:cxn>
                    <a:cxn ang="T90">
                      <a:pos x="T24" y="T25"/>
                    </a:cxn>
                    <a:cxn ang="T91">
                      <a:pos x="T26" y="T27"/>
                    </a:cxn>
                    <a:cxn ang="T92">
                      <a:pos x="T28" y="T29"/>
                    </a:cxn>
                    <a:cxn ang="T93">
                      <a:pos x="T30" y="T31"/>
                    </a:cxn>
                    <a:cxn ang="T94">
                      <a:pos x="T32" y="T33"/>
                    </a:cxn>
                    <a:cxn ang="T95">
                      <a:pos x="T34" y="T35"/>
                    </a:cxn>
                    <a:cxn ang="T96">
                      <a:pos x="T36" y="T37"/>
                    </a:cxn>
                    <a:cxn ang="T97">
                      <a:pos x="T38" y="T39"/>
                    </a:cxn>
                    <a:cxn ang="T98">
                      <a:pos x="T40" y="T41"/>
                    </a:cxn>
                    <a:cxn ang="T99">
                      <a:pos x="T42" y="T43"/>
                    </a:cxn>
                    <a:cxn ang="T100">
                      <a:pos x="T44" y="T45"/>
                    </a:cxn>
                    <a:cxn ang="T101">
                      <a:pos x="T46" y="T47"/>
                    </a:cxn>
                    <a:cxn ang="T102">
                      <a:pos x="T48" y="T49"/>
                    </a:cxn>
                    <a:cxn ang="T103">
                      <a:pos x="T50" y="T51"/>
                    </a:cxn>
                    <a:cxn ang="T104">
                      <a:pos x="T52" y="T53"/>
                    </a:cxn>
                    <a:cxn ang="T105">
                      <a:pos x="T54" y="T55"/>
                    </a:cxn>
                    <a:cxn ang="T106">
                      <a:pos x="T56" y="T57"/>
                    </a:cxn>
                    <a:cxn ang="T107">
                      <a:pos x="T58" y="T59"/>
                    </a:cxn>
                    <a:cxn ang="T108">
                      <a:pos x="T60" y="T61"/>
                    </a:cxn>
                    <a:cxn ang="T109">
                      <a:pos x="T62" y="T63"/>
                    </a:cxn>
                    <a:cxn ang="T110">
                      <a:pos x="T64" y="T65"/>
                    </a:cxn>
                    <a:cxn ang="T111">
                      <a:pos x="T66" y="T67"/>
                    </a:cxn>
                    <a:cxn ang="T112">
                      <a:pos x="T68" y="T69"/>
                    </a:cxn>
                    <a:cxn ang="T113">
                      <a:pos x="T70" y="T71"/>
                    </a:cxn>
                    <a:cxn ang="T114">
                      <a:pos x="T72" y="T73"/>
                    </a:cxn>
                    <a:cxn ang="T115">
                      <a:pos x="T74" y="T75"/>
                    </a:cxn>
                    <a:cxn ang="T116">
                      <a:pos x="T76" y="T77"/>
                    </a:cxn>
                  </a:cxnLst>
                  <a:rect l="T117" t="T118" r="T119" b="T120"/>
                  <a:pathLst>
                    <a:path w="2150" h="1804">
                      <a:moveTo>
                        <a:pt x="582" y="239"/>
                      </a:moveTo>
                      <a:lnTo>
                        <a:pt x="606" y="129"/>
                      </a:lnTo>
                      <a:lnTo>
                        <a:pt x="607" y="129"/>
                      </a:lnTo>
                      <a:lnTo>
                        <a:pt x="611" y="128"/>
                      </a:lnTo>
                      <a:lnTo>
                        <a:pt x="616" y="125"/>
                      </a:lnTo>
                      <a:lnTo>
                        <a:pt x="623" y="123"/>
                      </a:lnTo>
                      <a:lnTo>
                        <a:pt x="633" y="120"/>
                      </a:lnTo>
                      <a:lnTo>
                        <a:pt x="645" y="115"/>
                      </a:lnTo>
                      <a:lnTo>
                        <a:pt x="659" y="112"/>
                      </a:lnTo>
                      <a:lnTo>
                        <a:pt x="676" y="107"/>
                      </a:lnTo>
                      <a:lnTo>
                        <a:pt x="694" y="101"/>
                      </a:lnTo>
                      <a:lnTo>
                        <a:pt x="715" y="95"/>
                      </a:lnTo>
                      <a:lnTo>
                        <a:pt x="738" y="90"/>
                      </a:lnTo>
                      <a:lnTo>
                        <a:pt x="763" y="84"/>
                      </a:lnTo>
                      <a:lnTo>
                        <a:pt x="790" y="78"/>
                      </a:lnTo>
                      <a:lnTo>
                        <a:pt x="820" y="71"/>
                      </a:lnTo>
                      <a:lnTo>
                        <a:pt x="852" y="64"/>
                      </a:lnTo>
                      <a:lnTo>
                        <a:pt x="886" y="59"/>
                      </a:lnTo>
                      <a:lnTo>
                        <a:pt x="922" y="52"/>
                      </a:lnTo>
                      <a:lnTo>
                        <a:pt x="961" y="46"/>
                      </a:lnTo>
                      <a:lnTo>
                        <a:pt x="1002" y="40"/>
                      </a:lnTo>
                      <a:lnTo>
                        <a:pt x="1044" y="35"/>
                      </a:lnTo>
                      <a:lnTo>
                        <a:pt x="1090" y="29"/>
                      </a:lnTo>
                      <a:lnTo>
                        <a:pt x="1138" y="23"/>
                      </a:lnTo>
                      <a:lnTo>
                        <a:pt x="1187" y="18"/>
                      </a:lnTo>
                      <a:lnTo>
                        <a:pt x="1240" y="14"/>
                      </a:lnTo>
                      <a:lnTo>
                        <a:pt x="1294" y="10"/>
                      </a:lnTo>
                      <a:lnTo>
                        <a:pt x="1350" y="7"/>
                      </a:lnTo>
                      <a:lnTo>
                        <a:pt x="1410" y="4"/>
                      </a:lnTo>
                      <a:lnTo>
                        <a:pt x="1470" y="1"/>
                      </a:lnTo>
                      <a:lnTo>
                        <a:pt x="1535" y="0"/>
                      </a:lnTo>
                      <a:lnTo>
                        <a:pt x="1601" y="0"/>
                      </a:lnTo>
                      <a:lnTo>
                        <a:pt x="1668" y="0"/>
                      </a:lnTo>
                      <a:lnTo>
                        <a:pt x="1739" y="1"/>
                      </a:lnTo>
                      <a:lnTo>
                        <a:pt x="1816" y="44"/>
                      </a:lnTo>
                      <a:lnTo>
                        <a:pt x="1799" y="248"/>
                      </a:lnTo>
                      <a:lnTo>
                        <a:pt x="1804" y="251"/>
                      </a:lnTo>
                      <a:lnTo>
                        <a:pt x="1820" y="259"/>
                      </a:lnTo>
                      <a:lnTo>
                        <a:pt x="1842" y="272"/>
                      </a:lnTo>
                      <a:lnTo>
                        <a:pt x="1868" y="292"/>
                      </a:lnTo>
                      <a:lnTo>
                        <a:pt x="1896" y="318"/>
                      </a:lnTo>
                      <a:lnTo>
                        <a:pt x="1920" y="351"/>
                      </a:lnTo>
                      <a:lnTo>
                        <a:pt x="1939" y="390"/>
                      </a:lnTo>
                      <a:lnTo>
                        <a:pt x="1951" y="436"/>
                      </a:lnTo>
                      <a:lnTo>
                        <a:pt x="2125" y="593"/>
                      </a:lnTo>
                      <a:lnTo>
                        <a:pt x="2078" y="1009"/>
                      </a:lnTo>
                      <a:lnTo>
                        <a:pt x="1799" y="1149"/>
                      </a:lnTo>
                      <a:lnTo>
                        <a:pt x="2129" y="1247"/>
                      </a:lnTo>
                      <a:lnTo>
                        <a:pt x="2131" y="1251"/>
                      </a:lnTo>
                      <a:lnTo>
                        <a:pt x="2137" y="1264"/>
                      </a:lnTo>
                      <a:lnTo>
                        <a:pt x="2143" y="1284"/>
                      </a:lnTo>
                      <a:lnTo>
                        <a:pt x="2149" y="1310"/>
                      </a:lnTo>
                      <a:lnTo>
                        <a:pt x="2150" y="1342"/>
                      </a:lnTo>
                      <a:lnTo>
                        <a:pt x="2147" y="1380"/>
                      </a:lnTo>
                      <a:lnTo>
                        <a:pt x="2136" y="1423"/>
                      </a:lnTo>
                      <a:lnTo>
                        <a:pt x="2117" y="1468"/>
                      </a:lnTo>
                      <a:lnTo>
                        <a:pt x="1244" y="1804"/>
                      </a:lnTo>
                      <a:lnTo>
                        <a:pt x="0" y="1413"/>
                      </a:lnTo>
                      <a:lnTo>
                        <a:pt x="22" y="1367"/>
                      </a:lnTo>
                      <a:lnTo>
                        <a:pt x="212" y="1302"/>
                      </a:lnTo>
                      <a:lnTo>
                        <a:pt x="212" y="248"/>
                      </a:lnTo>
                      <a:lnTo>
                        <a:pt x="213" y="247"/>
                      </a:lnTo>
                      <a:lnTo>
                        <a:pt x="217" y="244"/>
                      </a:lnTo>
                      <a:lnTo>
                        <a:pt x="223" y="240"/>
                      </a:lnTo>
                      <a:lnTo>
                        <a:pt x="232" y="234"/>
                      </a:lnTo>
                      <a:lnTo>
                        <a:pt x="245" y="228"/>
                      </a:lnTo>
                      <a:lnTo>
                        <a:pt x="258" y="221"/>
                      </a:lnTo>
                      <a:lnTo>
                        <a:pt x="276" y="214"/>
                      </a:lnTo>
                      <a:lnTo>
                        <a:pt x="294" y="207"/>
                      </a:lnTo>
                      <a:lnTo>
                        <a:pt x="316" y="201"/>
                      </a:lnTo>
                      <a:lnTo>
                        <a:pt x="340" y="197"/>
                      </a:lnTo>
                      <a:lnTo>
                        <a:pt x="366" y="194"/>
                      </a:lnTo>
                      <a:lnTo>
                        <a:pt x="393" y="192"/>
                      </a:lnTo>
                      <a:lnTo>
                        <a:pt x="424" y="193"/>
                      </a:lnTo>
                      <a:lnTo>
                        <a:pt x="457" y="197"/>
                      </a:lnTo>
                      <a:lnTo>
                        <a:pt x="493" y="203"/>
                      </a:lnTo>
                      <a:lnTo>
                        <a:pt x="529" y="214"/>
                      </a:lnTo>
                      <a:lnTo>
                        <a:pt x="582" y="239"/>
                      </a:lnTo>
                      <a:close/>
                    </a:path>
                  </a:pathLst>
                </a:cu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139" name="Freeform 1108"/>
                <p:cNvSpPr>
                  <a:spLocks/>
                </p:cNvSpPr>
                <p:nvPr/>
              </p:nvSpPr>
              <p:spPr bwMode="auto">
                <a:xfrm>
                  <a:off x="4894" y="1857"/>
                  <a:ext cx="98" cy="112"/>
                </a:xfrm>
                <a:custGeom>
                  <a:avLst/>
                  <a:gdLst>
                    <a:gd name="T0" fmla="*/ 0 w 690"/>
                    <a:gd name="T1" fmla="*/ 0 h 782"/>
                    <a:gd name="T2" fmla="*/ 0 w 690"/>
                    <a:gd name="T3" fmla="*/ 0 h 782"/>
                    <a:gd name="T4" fmla="*/ 0 w 690"/>
                    <a:gd name="T5" fmla="*/ 0 h 782"/>
                    <a:gd name="T6" fmla="*/ 0 w 690"/>
                    <a:gd name="T7" fmla="*/ 0 h 782"/>
                    <a:gd name="T8" fmla="*/ 0 w 690"/>
                    <a:gd name="T9" fmla="*/ 0 h 782"/>
                    <a:gd name="T10" fmla="*/ 0 w 690"/>
                    <a:gd name="T11" fmla="*/ 0 h 782"/>
                    <a:gd name="T12" fmla="*/ 0 w 690"/>
                    <a:gd name="T13" fmla="*/ 0 h 782"/>
                    <a:gd name="T14" fmla="*/ 0 w 690"/>
                    <a:gd name="T15" fmla="*/ 0 h 782"/>
                    <a:gd name="T16" fmla="*/ 0 w 690"/>
                    <a:gd name="T17" fmla="*/ 0 h 782"/>
                    <a:gd name="T18" fmla="*/ 0 w 690"/>
                    <a:gd name="T19" fmla="*/ 0 h 782"/>
                    <a:gd name="T20" fmla="*/ 0 w 690"/>
                    <a:gd name="T21" fmla="*/ 0 h 782"/>
                    <a:gd name="T22" fmla="*/ 0 w 690"/>
                    <a:gd name="T23" fmla="*/ 0 h 782"/>
                    <a:gd name="T24" fmla="*/ 0 w 690"/>
                    <a:gd name="T25" fmla="*/ 0 h 782"/>
                    <a:gd name="T26" fmla="*/ 0 w 690"/>
                    <a:gd name="T27" fmla="*/ 0 h 782"/>
                    <a:gd name="T28" fmla="*/ 0 w 690"/>
                    <a:gd name="T29" fmla="*/ 0 h 782"/>
                    <a:gd name="T30" fmla="*/ 0 w 690"/>
                    <a:gd name="T31" fmla="*/ 0 h 782"/>
                    <a:gd name="T32" fmla="*/ 0 w 690"/>
                    <a:gd name="T33" fmla="*/ 0 h 782"/>
                    <a:gd name="T34" fmla="*/ 0 w 690"/>
                    <a:gd name="T35" fmla="*/ 0 h 782"/>
                    <a:gd name="T36" fmla="*/ 0 w 690"/>
                    <a:gd name="T37" fmla="*/ 0 h 782"/>
                    <a:gd name="T38" fmla="*/ 0 w 690"/>
                    <a:gd name="T39" fmla="*/ 0 h 782"/>
                    <a:gd name="T40" fmla="*/ 0 w 690"/>
                    <a:gd name="T41" fmla="*/ 0 h 782"/>
                    <a:gd name="T42" fmla="*/ 0 w 690"/>
                    <a:gd name="T43" fmla="*/ 0 h 782"/>
                    <a:gd name="T44" fmla="*/ 0 w 690"/>
                    <a:gd name="T45" fmla="*/ 0 h 782"/>
                    <a:gd name="T46" fmla="*/ 0 w 690"/>
                    <a:gd name="T47" fmla="*/ 0 h 782"/>
                    <a:gd name="T48" fmla="*/ 0 w 690"/>
                    <a:gd name="T49" fmla="*/ 0 h 782"/>
                    <a:gd name="T50" fmla="*/ 0 w 690"/>
                    <a:gd name="T51" fmla="*/ 0 h 782"/>
                    <a:gd name="T52" fmla="*/ 0 w 690"/>
                    <a:gd name="T53" fmla="*/ 0 h 782"/>
                    <a:gd name="T54" fmla="*/ 0 w 690"/>
                    <a:gd name="T55" fmla="*/ 0 h 782"/>
                    <a:gd name="T56" fmla="*/ 0 w 690"/>
                    <a:gd name="T57" fmla="*/ 0 h 782"/>
                    <a:gd name="T58" fmla="*/ 0 w 690"/>
                    <a:gd name="T59" fmla="*/ 0 h 782"/>
                    <a:gd name="T60" fmla="*/ 0 w 690"/>
                    <a:gd name="T61" fmla="*/ 0 h 782"/>
                    <a:gd name="T62" fmla="*/ 0 w 690"/>
                    <a:gd name="T63" fmla="*/ 0 h 782"/>
                    <a:gd name="T64" fmla="*/ 0 w 690"/>
                    <a:gd name="T65" fmla="*/ 0 h 782"/>
                    <a:gd name="T66" fmla="*/ 0 w 690"/>
                    <a:gd name="T67" fmla="*/ 0 h 782"/>
                    <a:gd name="T68" fmla="*/ 0 w 690"/>
                    <a:gd name="T69" fmla="*/ 0 h 782"/>
                    <a:gd name="T70" fmla="*/ 0 w 690"/>
                    <a:gd name="T71" fmla="*/ 0 h 782"/>
                    <a:gd name="T72" fmla="*/ 0 w 690"/>
                    <a:gd name="T73" fmla="*/ 0 h 782"/>
                    <a:gd name="T74" fmla="*/ 0 w 690"/>
                    <a:gd name="T75" fmla="*/ 0 h 782"/>
                    <a:gd name="T76" fmla="*/ 0 w 690"/>
                    <a:gd name="T77" fmla="*/ 0 h 782"/>
                    <a:gd name="T78" fmla="*/ 0 w 690"/>
                    <a:gd name="T79" fmla="*/ 0 h 782"/>
                    <a:gd name="T80" fmla="*/ 0 w 690"/>
                    <a:gd name="T81" fmla="*/ 0 h 782"/>
                    <a:gd name="T82" fmla="*/ 0 w 690"/>
                    <a:gd name="T83" fmla="*/ 0 h 782"/>
                    <a:gd name="T84" fmla="*/ 0 w 690"/>
                    <a:gd name="T85" fmla="*/ 0 h 782"/>
                    <a:gd name="T86" fmla="*/ 0 w 690"/>
                    <a:gd name="T87" fmla="*/ 0 h 782"/>
                    <a:gd name="T88" fmla="*/ 0 w 690"/>
                    <a:gd name="T89" fmla="*/ 0 h 782"/>
                    <a:gd name="T90" fmla="*/ 0 w 690"/>
                    <a:gd name="T91" fmla="*/ 0 h 782"/>
                    <a:gd name="T92" fmla="*/ 0 w 690"/>
                    <a:gd name="T93" fmla="*/ 0 h 782"/>
                    <a:gd name="T94" fmla="*/ 0 w 690"/>
                    <a:gd name="T95" fmla="*/ 0 h 782"/>
                    <a:gd name="T96" fmla="*/ 0 w 690"/>
                    <a:gd name="T97" fmla="*/ 0 h 782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w 690"/>
                    <a:gd name="T148" fmla="*/ 0 h 782"/>
                    <a:gd name="T149" fmla="*/ 690 w 690"/>
                    <a:gd name="T150" fmla="*/ 782 h 782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T147" t="T148" r="T149" b="T150"/>
                  <a:pathLst>
                    <a:path w="690" h="782">
                      <a:moveTo>
                        <a:pt x="684" y="29"/>
                      </a:moveTo>
                      <a:lnTo>
                        <a:pt x="681" y="28"/>
                      </a:lnTo>
                      <a:lnTo>
                        <a:pt x="670" y="25"/>
                      </a:lnTo>
                      <a:lnTo>
                        <a:pt x="652" y="21"/>
                      </a:lnTo>
                      <a:lnTo>
                        <a:pt x="628" y="16"/>
                      </a:lnTo>
                      <a:lnTo>
                        <a:pt x="600" y="11"/>
                      </a:lnTo>
                      <a:lnTo>
                        <a:pt x="566" y="7"/>
                      </a:lnTo>
                      <a:lnTo>
                        <a:pt x="527" y="3"/>
                      </a:lnTo>
                      <a:lnTo>
                        <a:pt x="483" y="1"/>
                      </a:lnTo>
                      <a:lnTo>
                        <a:pt x="436" y="0"/>
                      </a:lnTo>
                      <a:lnTo>
                        <a:pt x="386" y="2"/>
                      </a:lnTo>
                      <a:lnTo>
                        <a:pt x="333" y="7"/>
                      </a:lnTo>
                      <a:lnTo>
                        <a:pt x="277" y="16"/>
                      </a:lnTo>
                      <a:lnTo>
                        <a:pt x="221" y="28"/>
                      </a:lnTo>
                      <a:lnTo>
                        <a:pt x="163" y="45"/>
                      </a:lnTo>
                      <a:lnTo>
                        <a:pt x="104" y="65"/>
                      </a:lnTo>
                      <a:lnTo>
                        <a:pt x="44" y="93"/>
                      </a:lnTo>
                      <a:lnTo>
                        <a:pt x="40" y="108"/>
                      </a:lnTo>
                      <a:lnTo>
                        <a:pt x="29" y="150"/>
                      </a:lnTo>
                      <a:lnTo>
                        <a:pt x="17" y="216"/>
                      </a:lnTo>
                      <a:lnTo>
                        <a:pt x="5" y="301"/>
                      </a:lnTo>
                      <a:lnTo>
                        <a:pt x="0" y="402"/>
                      </a:lnTo>
                      <a:lnTo>
                        <a:pt x="4" y="516"/>
                      </a:lnTo>
                      <a:lnTo>
                        <a:pt x="21" y="638"/>
                      </a:lnTo>
                      <a:lnTo>
                        <a:pt x="57" y="763"/>
                      </a:lnTo>
                      <a:lnTo>
                        <a:pt x="60" y="763"/>
                      </a:lnTo>
                      <a:lnTo>
                        <a:pt x="69" y="762"/>
                      </a:lnTo>
                      <a:lnTo>
                        <a:pt x="84" y="759"/>
                      </a:lnTo>
                      <a:lnTo>
                        <a:pt x="105" y="758"/>
                      </a:lnTo>
                      <a:lnTo>
                        <a:pt x="131" y="756"/>
                      </a:lnTo>
                      <a:lnTo>
                        <a:pt x="162" y="754"/>
                      </a:lnTo>
                      <a:lnTo>
                        <a:pt x="198" y="753"/>
                      </a:lnTo>
                      <a:lnTo>
                        <a:pt x="239" y="751"/>
                      </a:lnTo>
                      <a:lnTo>
                        <a:pt x="283" y="750"/>
                      </a:lnTo>
                      <a:lnTo>
                        <a:pt x="331" y="751"/>
                      </a:lnTo>
                      <a:lnTo>
                        <a:pt x="384" y="753"/>
                      </a:lnTo>
                      <a:lnTo>
                        <a:pt x="440" y="755"/>
                      </a:lnTo>
                      <a:lnTo>
                        <a:pt x="498" y="759"/>
                      </a:lnTo>
                      <a:lnTo>
                        <a:pt x="560" y="765"/>
                      </a:lnTo>
                      <a:lnTo>
                        <a:pt x="624" y="773"/>
                      </a:lnTo>
                      <a:lnTo>
                        <a:pt x="690" y="782"/>
                      </a:lnTo>
                      <a:lnTo>
                        <a:pt x="687" y="759"/>
                      </a:lnTo>
                      <a:lnTo>
                        <a:pt x="680" y="697"/>
                      </a:lnTo>
                      <a:lnTo>
                        <a:pt x="670" y="604"/>
                      </a:lnTo>
                      <a:lnTo>
                        <a:pt x="662" y="492"/>
                      </a:lnTo>
                      <a:lnTo>
                        <a:pt x="656" y="368"/>
                      </a:lnTo>
                      <a:lnTo>
                        <a:pt x="656" y="244"/>
                      </a:lnTo>
                      <a:lnTo>
                        <a:pt x="665" y="128"/>
                      </a:lnTo>
                      <a:lnTo>
                        <a:pt x="684" y="29"/>
                      </a:lnTo>
                      <a:close/>
                    </a:path>
                  </a:pathLst>
                </a:cu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140" name="Freeform 1109"/>
                <p:cNvSpPr>
                  <a:spLocks/>
                </p:cNvSpPr>
                <p:nvPr/>
              </p:nvSpPr>
              <p:spPr bwMode="auto">
                <a:xfrm>
                  <a:off x="4904" y="1888"/>
                  <a:ext cx="163" cy="111"/>
                </a:xfrm>
                <a:custGeom>
                  <a:avLst/>
                  <a:gdLst>
                    <a:gd name="T0" fmla="*/ 0 w 1139"/>
                    <a:gd name="T1" fmla="*/ 0 h 778"/>
                    <a:gd name="T2" fmla="*/ 0 w 1139"/>
                    <a:gd name="T3" fmla="*/ 0 h 778"/>
                    <a:gd name="T4" fmla="*/ 0 w 1139"/>
                    <a:gd name="T5" fmla="*/ 0 h 778"/>
                    <a:gd name="T6" fmla="*/ 0 w 1139"/>
                    <a:gd name="T7" fmla="*/ 0 h 778"/>
                    <a:gd name="T8" fmla="*/ 0 w 1139"/>
                    <a:gd name="T9" fmla="*/ 0 h 778"/>
                    <a:gd name="T10" fmla="*/ 0 w 1139"/>
                    <a:gd name="T11" fmla="*/ 0 h 778"/>
                    <a:gd name="T12" fmla="*/ 0 w 1139"/>
                    <a:gd name="T13" fmla="*/ 0 h 778"/>
                    <a:gd name="T14" fmla="*/ 0 w 1139"/>
                    <a:gd name="T15" fmla="*/ 0 h 778"/>
                    <a:gd name="T16" fmla="*/ 0 w 1139"/>
                    <a:gd name="T17" fmla="*/ 0 h 778"/>
                    <a:gd name="T18" fmla="*/ 0 w 1139"/>
                    <a:gd name="T19" fmla="*/ 0 h 778"/>
                    <a:gd name="T20" fmla="*/ 0 w 1139"/>
                    <a:gd name="T21" fmla="*/ 0 h 778"/>
                    <a:gd name="T22" fmla="*/ 0 w 1139"/>
                    <a:gd name="T23" fmla="*/ 0 h 778"/>
                    <a:gd name="T24" fmla="*/ 0 w 1139"/>
                    <a:gd name="T25" fmla="*/ 0 h 778"/>
                    <a:gd name="T26" fmla="*/ 0 w 1139"/>
                    <a:gd name="T27" fmla="*/ 0 h 778"/>
                    <a:gd name="T28" fmla="*/ 0 w 1139"/>
                    <a:gd name="T29" fmla="*/ 0 h 778"/>
                    <a:gd name="T30" fmla="*/ 0 w 1139"/>
                    <a:gd name="T31" fmla="*/ 0 h 778"/>
                    <a:gd name="T32" fmla="*/ 0 w 1139"/>
                    <a:gd name="T33" fmla="*/ 0 h 778"/>
                    <a:gd name="T34" fmla="*/ 0 w 1139"/>
                    <a:gd name="T35" fmla="*/ 0 h 778"/>
                    <a:gd name="T36" fmla="*/ 0 w 1139"/>
                    <a:gd name="T37" fmla="*/ 0 h 778"/>
                    <a:gd name="T38" fmla="*/ 0 w 1139"/>
                    <a:gd name="T39" fmla="*/ 0 h 778"/>
                    <a:gd name="T40" fmla="*/ 0 w 1139"/>
                    <a:gd name="T41" fmla="*/ 0 h 778"/>
                    <a:gd name="T42" fmla="*/ 0 w 1139"/>
                    <a:gd name="T43" fmla="*/ 0 h 778"/>
                    <a:gd name="T44" fmla="*/ 0 w 1139"/>
                    <a:gd name="T45" fmla="*/ 0 h 778"/>
                    <a:gd name="T46" fmla="*/ 0 w 1139"/>
                    <a:gd name="T47" fmla="*/ 0 h 778"/>
                    <a:gd name="T48" fmla="*/ 0 w 1139"/>
                    <a:gd name="T49" fmla="*/ 0 h 778"/>
                    <a:gd name="T50" fmla="*/ 0 w 1139"/>
                    <a:gd name="T51" fmla="*/ 0 h 778"/>
                    <a:gd name="T52" fmla="*/ 0 w 1139"/>
                    <a:gd name="T53" fmla="*/ 0 h 778"/>
                    <a:gd name="T54" fmla="*/ 0 w 1139"/>
                    <a:gd name="T55" fmla="*/ 0 h 778"/>
                    <a:gd name="T56" fmla="*/ 0 w 1139"/>
                    <a:gd name="T57" fmla="*/ 0 h 778"/>
                    <a:gd name="T58" fmla="*/ 0 w 1139"/>
                    <a:gd name="T59" fmla="*/ 0 h 778"/>
                    <a:gd name="T60" fmla="*/ 0 w 1139"/>
                    <a:gd name="T61" fmla="*/ 0 h 778"/>
                    <a:gd name="T62" fmla="*/ 0 w 1139"/>
                    <a:gd name="T63" fmla="*/ 0 h 778"/>
                    <a:gd name="T64" fmla="*/ 0 w 1139"/>
                    <a:gd name="T65" fmla="*/ 0 h 778"/>
                    <a:gd name="T66" fmla="*/ 0 w 1139"/>
                    <a:gd name="T67" fmla="*/ 0 h 778"/>
                    <a:gd name="T68" fmla="*/ 0 w 1139"/>
                    <a:gd name="T69" fmla="*/ 0 h 778"/>
                    <a:gd name="T70" fmla="*/ 0 w 1139"/>
                    <a:gd name="T71" fmla="*/ 0 h 778"/>
                    <a:gd name="T72" fmla="*/ 0 w 1139"/>
                    <a:gd name="T73" fmla="*/ 0 h 778"/>
                    <a:gd name="T74" fmla="*/ 0 w 1139"/>
                    <a:gd name="T75" fmla="*/ 0 h 778"/>
                    <a:gd name="T76" fmla="*/ 0 w 1139"/>
                    <a:gd name="T77" fmla="*/ 0 h 778"/>
                    <a:gd name="T78" fmla="*/ 0 w 1139"/>
                    <a:gd name="T79" fmla="*/ 0 h 778"/>
                    <a:gd name="T80" fmla="*/ 0 w 1139"/>
                    <a:gd name="T81" fmla="*/ 0 h 778"/>
                    <a:gd name="T82" fmla="*/ 0 w 1139"/>
                    <a:gd name="T83" fmla="*/ 0 h 778"/>
                    <a:gd name="T84" fmla="*/ 0 w 1139"/>
                    <a:gd name="T85" fmla="*/ 0 h 778"/>
                    <a:gd name="T86" fmla="*/ 0 w 1139"/>
                    <a:gd name="T87" fmla="*/ 0 h 778"/>
                    <a:gd name="T88" fmla="*/ 0 w 1139"/>
                    <a:gd name="T89" fmla="*/ 0 h 778"/>
                    <a:gd name="T90" fmla="*/ 0 w 1139"/>
                    <a:gd name="T91" fmla="*/ 0 h 778"/>
                    <a:gd name="T92" fmla="*/ 0 w 1139"/>
                    <a:gd name="T93" fmla="*/ 0 h 778"/>
                    <a:gd name="T94" fmla="*/ 0 w 1139"/>
                    <a:gd name="T95" fmla="*/ 0 h 778"/>
                    <a:gd name="T96" fmla="*/ 0 w 1139"/>
                    <a:gd name="T97" fmla="*/ 0 h 778"/>
                    <a:gd name="T98" fmla="*/ 0 w 1139"/>
                    <a:gd name="T99" fmla="*/ 0 h 778"/>
                    <a:gd name="T100" fmla="*/ 0 w 1139"/>
                    <a:gd name="T101" fmla="*/ 0 h 778"/>
                    <a:gd name="T102" fmla="*/ 0 w 1139"/>
                    <a:gd name="T103" fmla="*/ 0 h 778"/>
                    <a:gd name="T104" fmla="*/ 0 w 1139"/>
                    <a:gd name="T105" fmla="*/ 0 h 778"/>
                    <a:gd name="T106" fmla="*/ 0 w 1139"/>
                    <a:gd name="T107" fmla="*/ 0 h 778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w 1139"/>
                    <a:gd name="T163" fmla="*/ 0 h 778"/>
                    <a:gd name="T164" fmla="*/ 1139 w 1139"/>
                    <a:gd name="T165" fmla="*/ 778 h 778"/>
                  </a:gdLst>
                  <a:ahLst/>
                  <a:cxnLst>
                    <a:cxn ang="T108">
                      <a:pos x="T0" y="T1"/>
                    </a:cxn>
                    <a:cxn ang="T109">
                      <a:pos x="T2" y="T3"/>
                    </a:cxn>
                    <a:cxn ang="T110">
                      <a:pos x="T4" y="T5"/>
                    </a:cxn>
                    <a:cxn ang="T111">
                      <a:pos x="T6" y="T7"/>
                    </a:cxn>
                    <a:cxn ang="T112">
                      <a:pos x="T8" y="T9"/>
                    </a:cxn>
                    <a:cxn ang="T113">
                      <a:pos x="T10" y="T11"/>
                    </a:cxn>
                    <a:cxn ang="T114">
                      <a:pos x="T12" y="T13"/>
                    </a:cxn>
                    <a:cxn ang="T115">
                      <a:pos x="T14" y="T15"/>
                    </a:cxn>
                    <a:cxn ang="T116">
                      <a:pos x="T16" y="T17"/>
                    </a:cxn>
                    <a:cxn ang="T117">
                      <a:pos x="T18" y="T19"/>
                    </a:cxn>
                    <a:cxn ang="T118">
                      <a:pos x="T20" y="T21"/>
                    </a:cxn>
                    <a:cxn ang="T119">
                      <a:pos x="T22" y="T23"/>
                    </a:cxn>
                    <a:cxn ang="T120">
                      <a:pos x="T24" y="T25"/>
                    </a:cxn>
                    <a:cxn ang="T121">
                      <a:pos x="T26" y="T27"/>
                    </a:cxn>
                    <a:cxn ang="T122">
                      <a:pos x="T28" y="T29"/>
                    </a:cxn>
                    <a:cxn ang="T123">
                      <a:pos x="T30" y="T31"/>
                    </a:cxn>
                    <a:cxn ang="T124">
                      <a:pos x="T32" y="T33"/>
                    </a:cxn>
                    <a:cxn ang="T125">
                      <a:pos x="T34" y="T35"/>
                    </a:cxn>
                    <a:cxn ang="T126">
                      <a:pos x="T36" y="T37"/>
                    </a:cxn>
                    <a:cxn ang="T127">
                      <a:pos x="T38" y="T39"/>
                    </a:cxn>
                    <a:cxn ang="T128">
                      <a:pos x="T40" y="T41"/>
                    </a:cxn>
                    <a:cxn ang="T129">
                      <a:pos x="T42" y="T43"/>
                    </a:cxn>
                    <a:cxn ang="T130">
                      <a:pos x="T44" y="T45"/>
                    </a:cxn>
                    <a:cxn ang="T131">
                      <a:pos x="T46" y="T47"/>
                    </a:cxn>
                    <a:cxn ang="T132">
                      <a:pos x="T48" y="T49"/>
                    </a:cxn>
                    <a:cxn ang="T133">
                      <a:pos x="T50" y="T51"/>
                    </a:cxn>
                    <a:cxn ang="T134">
                      <a:pos x="T52" y="T53"/>
                    </a:cxn>
                    <a:cxn ang="T135">
                      <a:pos x="T54" y="T55"/>
                    </a:cxn>
                    <a:cxn ang="T136">
                      <a:pos x="T56" y="T57"/>
                    </a:cxn>
                    <a:cxn ang="T137">
                      <a:pos x="T58" y="T59"/>
                    </a:cxn>
                    <a:cxn ang="T138">
                      <a:pos x="T60" y="T61"/>
                    </a:cxn>
                    <a:cxn ang="T139">
                      <a:pos x="T62" y="T63"/>
                    </a:cxn>
                    <a:cxn ang="T140">
                      <a:pos x="T64" y="T65"/>
                    </a:cxn>
                    <a:cxn ang="T141">
                      <a:pos x="T66" y="T67"/>
                    </a:cxn>
                    <a:cxn ang="T142">
                      <a:pos x="T68" y="T69"/>
                    </a:cxn>
                    <a:cxn ang="T143">
                      <a:pos x="T70" y="T71"/>
                    </a:cxn>
                    <a:cxn ang="T144">
                      <a:pos x="T72" y="T73"/>
                    </a:cxn>
                    <a:cxn ang="T145">
                      <a:pos x="T74" y="T75"/>
                    </a:cxn>
                    <a:cxn ang="T146">
                      <a:pos x="T76" y="T77"/>
                    </a:cxn>
                    <a:cxn ang="T147">
                      <a:pos x="T78" y="T79"/>
                    </a:cxn>
                    <a:cxn ang="T148">
                      <a:pos x="T80" y="T81"/>
                    </a:cxn>
                    <a:cxn ang="T149">
                      <a:pos x="T82" y="T83"/>
                    </a:cxn>
                    <a:cxn ang="T150">
                      <a:pos x="T84" y="T85"/>
                    </a:cxn>
                    <a:cxn ang="T151">
                      <a:pos x="T86" y="T87"/>
                    </a:cxn>
                    <a:cxn ang="T152">
                      <a:pos x="T88" y="T89"/>
                    </a:cxn>
                    <a:cxn ang="T153">
                      <a:pos x="T90" y="T91"/>
                    </a:cxn>
                    <a:cxn ang="T154">
                      <a:pos x="T92" y="T93"/>
                    </a:cxn>
                    <a:cxn ang="T155">
                      <a:pos x="T94" y="T95"/>
                    </a:cxn>
                    <a:cxn ang="T156">
                      <a:pos x="T96" y="T97"/>
                    </a:cxn>
                    <a:cxn ang="T157">
                      <a:pos x="T98" y="T99"/>
                    </a:cxn>
                    <a:cxn ang="T158">
                      <a:pos x="T100" y="T101"/>
                    </a:cxn>
                    <a:cxn ang="T159">
                      <a:pos x="T102" y="T103"/>
                    </a:cxn>
                    <a:cxn ang="T160">
                      <a:pos x="T104" y="T105"/>
                    </a:cxn>
                    <a:cxn ang="T161">
                      <a:pos x="T106" y="T107"/>
                    </a:cxn>
                  </a:cxnLst>
                  <a:rect l="T162" t="T163" r="T164" b="T165"/>
                  <a:pathLst>
                    <a:path w="1139" h="778">
                      <a:moveTo>
                        <a:pt x="7" y="587"/>
                      </a:moveTo>
                      <a:lnTo>
                        <a:pt x="0" y="682"/>
                      </a:lnTo>
                      <a:lnTo>
                        <a:pt x="742" y="778"/>
                      </a:lnTo>
                      <a:lnTo>
                        <a:pt x="748" y="775"/>
                      </a:lnTo>
                      <a:lnTo>
                        <a:pt x="763" y="767"/>
                      </a:lnTo>
                      <a:lnTo>
                        <a:pt x="787" y="755"/>
                      </a:lnTo>
                      <a:lnTo>
                        <a:pt x="816" y="737"/>
                      </a:lnTo>
                      <a:lnTo>
                        <a:pt x="852" y="714"/>
                      </a:lnTo>
                      <a:lnTo>
                        <a:pt x="891" y="686"/>
                      </a:lnTo>
                      <a:lnTo>
                        <a:pt x="932" y="652"/>
                      </a:lnTo>
                      <a:lnTo>
                        <a:pt x="973" y="613"/>
                      </a:lnTo>
                      <a:lnTo>
                        <a:pt x="1013" y="570"/>
                      </a:lnTo>
                      <a:lnTo>
                        <a:pt x="1051" y="521"/>
                      </a:lnTo>
                      <a:lnTo>
                        <a:pt x="1083" y="466"/>
                      </a:lnTo>
                      <a:lnTo>
                        <a:pt x="1109" y="406"/>
                      </a:lnTo>
                      <a:lnTo>
                        <a:pt x="1129" y="342"/>
                      </a:lnTo>
                      <a:lnTo>
                        <a:pt x="1139" y="271"/>
                      </a:lnTo>
                      <a:lnTo>
                        <a:pt x="1138" y="196"/>
                      </a:lnTo>
                      <a:lnTo>
                        <a:pt x="1124" y="115"/>
                      </a:lnTo>
                      <a:lnTo>
                        <a:pt x="1122" y="110"/>
                      </a:lnTo>
                      <a:lnTo>
                        <a:pt x="1115" y="97"/>
                      </a:lnTo>
                      <a:lnTo>
                        <a:pt x="1102" y="80"/>
                      </a:lnTo>
                      <a:lnTo>
                        <a:pt x="1086" y="59"/>
                      </a:lnTo>
                      <a:lnTo>
                        <a:pt x="1066" y="39"/>
                      </a:lnTo>
                      <a:lnTo>
                        <a:pt x="1041" y="20"/>
                      </a:lnTo>
                      <a:lnTo>
                        <a:pt x="1011" y="7"/>
                      </a:lnTo>
                      <a:lnTo>
                        <a:pt x="978" y="0"/>
                      </a:lnTo>
                      <a:lnTo>
                        <a:pt x="982" y="12"/>
                      </a:lnTo>
                      <a:lnTo>
                        <a:pt x="994" y="46"/>
                      </a:lnTo>
                      <a:lnTo>
                        <a:pt x="1007" y="100"/>
                      </a:lnTo>
                      <a:lnTo>
                        <a:pt x="1019" y="169"/>
                      </a:lnTo>
                      <a:lnTo>
                        <a:pt x="1022" y="252"/>
                      </a:lnTo>
                      <a:lnTo>
                        <a:pt x="1013" y="344"/>
                      </a:lnTo>
                      <a:lnTo>
                        <a:pt x="987" y="444"/>
                      </a:lnTo>
                      <a:lnTo>
                        <a:pt x="940" y="549"/>
                      </a:lnTo>
                      <a:lnTo>
                        <a:pt x="939" y="550"/>
                      </a:lnTo>
                      <a:lnTo>
                        <a:pt x="934" y="553"/>
                      </a:lnTo>
                      <a:lnTo>
                        <a:pt x="927" y="559"/>
                      </a:lnTo>
                      <a:lnTo>
                        <a:pt x="917" y="567"/>
                      </a:lnTo>
                      <a:lnTo>
                        <a:pt x="904" y="575"/>
                      </a:lnTo>
                      <a:lnTo>
                        <a:pt x="890" y="585"/>
                      </a:lnTo>
                      <a:lnTo>
                        <a:pt x="871" y="594"/>
                      </a:lnTo>
                      <a:lnTo>
                        <a:pt x="851" y="603"/>
                      </a:lnTo>
                      <a:lnTo>
                        <a:pt x="828" y="611"/>
                      </a:lnTo>
                      <a:lnTo>
                        <a:pt x="802" y="619"/>
                      </a:lnTo>
                      <a:lnTo>
                        <a:pt x="773" y="625"/>
                      </a:lnTo>
                      <a:lnTo>
                        <a:pt x="741" y="629"/>
                      </a:lnTo>
                      <a:lnTo>
                        <a:pt x="708" y="630"/>
                      </a:lnTo>
                      <a:lnTo>
                        <a:pt x="671" y="629"/>
                      </a:lnTo>
                      <a:lnTo>
                        <a:pt x="631" y="626"/>
                      </a:lnTo>
                      <a:lnTo>
                        <a:pt x="590" y="618"/>
                      </a:lnTo>
                      <a:lnTo>
                        <a:pt x="590" y="720"/>
                      </a:lnTo>
                      <a:lnTo>
                        <a:pt x="26" y="663"/>
                      </a:lnTo>
                      <a:lnTo>
                        <a:pt x="7" y="587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141" name="Freeform 1110"/>
                <p:cNvSpPr>
                  <a:spLocks/>
                </p:cNvSpPr>
                <p:nvPr/>
              </p:nvSpPr>
              <p:spPr bwMode="auto">
                <a:xfrm>
                  <a:off x="4884" y="1997"/>
                  <a:ext cx="119" cy="38"/>
                </a:xfrm>
                <a:custGeom>
                  <a:avLst/>
                  <a:gdLst>
                    <a:gd name="T0" fmla="*/ 0 w 837"/>
                    <a:gd name="T1" fmla="*/ 0 h 269"/>
                    <a:gd name="T2" fmla="*/ 0 w 837"/>
                    <a:gd name="T3" fmla="*/ 0 h 269"/>
                    <a:gd name="T4" fmla="*/ 0 w 837"/>
                    <a:gd name="T5" fmla="*/ 0 h 269"/>
                    <a:gd name="T6" fmla="*/ 0 w 837"/>
                    <a:gd name="T7" fmla="*/ 0 h 269"/>
                    <a:gd name="T8" fmla="*/ 0 w 837"/>
                    <a:gd name="T9" fmla="*/ 0 h 26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837"/>
                    <a:gd name="T16" fmla="*/ 0 h 269"/>
                    <a:gd name="T17" fmla="*/ 837 w 837"/>
                    <a:gd name="T18" fmla="*/ 269 h 26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837" h="269">
                      <a:moveTo>
                        <a:pt x="837" y="96"/>
                      </a:moveTo>
                      <a:lnTo>
                        <a:pt x="12" y="0"/>
                      </a:lnTo>
                      <a:lnTo>
                        <a:pt x="0" y="96"/>
                      </a:lnTo>
                      <a:lnTo>
                        <a:pt x="812" y="269"/>
                      </a:lnTo>
                      <a:lnTo>
                        <a:pt x="837" y="9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142" name="Freeform 1111"/>
                <p:cNvSpPr>
                  <a:spLocks/>
                </p:cNvSpPr>
                <p:nvPr/>
              </p:nvSpPr>
              <p:spPr bwMode="auto">
                <a:xfrm>
                  <a:off x="4943" y="2009"/>
                  <a:ext cx="51" cy="18"/>
                </a:xfrm>
                <a:custGeom>
                  <a:avLst/>
                  <a:gdLst>
                    <a:gd name="T0" fmla="*/ 0 w 358"/>
                    <a:gd name="T1" fmla="*/ 0 h 122"/>
                    <a:gd name="T2" fmla="*/ 0 w 358"/>
                    <a:gd name="T3" fmla="*/ 0 h 122"/>
                    <a:gd name="T4" fmla="*/ 0 w 358"/>
                    <a:gd name="T5" fmla="*/ 0 h 122"/>
                    <a:gd name="T6" fmla="*/ 0 w 358"/>
                    <a:gd name="T7" fmla="*/ 0 h 122"/>
                    <a:gd name="T8" fmla="*/ 0 w 358"/>
                    <a:gd name="T9" fmla="*/ 0 h 12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58"/>
                    <a:gd name="T16" fmla="*/ 0 h 122"/>
                    <a:gd name="T17" fmla="*/ 358 w 358"/>
                    <a:gd name="T18" fmla="*/ 122 h 12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58" h="122">
                      <a:moveTo>
                        <a:pt x="358" y="53"/>
                      </a:moveTo>
                      <a:lnTo>
                        <a:pt x="5" y="0"/>
                      </a:lnTo>
                      <a:lnTo>
                        <a:pt x="0" y="51"/>
                      </a:lnTo>
                      <a:lnTo>
                        <a:pt x="348" y="122"/>
                      </a:lnTo>
                      <a:lnTo>
                        <a:pt x="358" y="53"/>
                      </a:lnTo>
                      <a:close/>
                    </a:path>
                  </a:pathLst>
                </a:custGeom>
                <a:solidFill>
                  <a:srgbClr val="FF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143" name="Freeform 1112"/>
                <p:cNvSpPr>
                  <a:spLocks/>
                </p:cNvSpPr>
                <p:nvPr/>
              </p:nvSpPr>
              <p:spPr bwMode="auto">
                <a:xfrm>
                  <a:off x="4891" y="2000"/>
                  <a:ext cx="34" cy="13"/>
                </a:xfrm>
                <a:custGeom>
                  <a:avLst/>
                  <a:gdLst>
                    <a:gd name="T0" fmla="*/ 0 w 239"/>
                    <a:gd name="T1" fmla="*/ 0 h 91"/>
                    <a:gd name="T2" fmla="*/ 0 w 239"/>
                    <a:gd name="T3" fmla="*/ 0 h 91"/>
                    <a:gd name="T4" fmla="*/ 0 w 239"/>
                    <a:gd name="T5" fmla="*/ 0 h 91"/>
                    <a:gd name="T6" fmla="*/ 0 w 239"/>
                    <a:gd name="T7" fmla="*/ 0 h 91"/>
                    <a:gd name="T8" fmla="*/ 0 w 239"/>
                    <a:gd name="T9" fmla="*/ 0 h 9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39"/>
                    <a:gd name="T16" fmla="*/ 0 h 91"/>
                    <a:gd name="T17" fmla="*/ 239 w 239"/>
                    <a:gd name="T18" fmla="*/ 91 h 9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39" h="91">
                      <a:moveTo>
                        <a:pt x="239" y="42"/>
                      </a:moveTo>
                      <a:lnTo>
                        <a:pt x="0" y="0"/>
                      </a:lnTo>
                      <a:lnTo>
                        <a:pt x="2" y="44"/>
                      </a:lnTo>
                      <a:lnTo>
                        <a:pt x="231" y="91"/>
                      </a:lnTo>
                      <a:lnTo>
                        <a:pt x="239" y="42"/>
                      </a:lnTo>
                      <a:close/>
                    </a:path>
                  </a:pathLst>
                </a:custGeom>
                <a:solidFill>
                  <a:srgbClr val="FF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144" name="Freeform 1113"/>
                <p:cNvSpPr>
                  <a:spLocks/>
                </p:cNvSpPr>
                <p:nvPr/>
              </p:nvSpPr>
              <p:spPr bwMode="auto">
                <a:xfrm>
                  <a:off x="4805" y="2013"/>
                  <a:ext cx="202" cy="67"/>
                </a:xfrm>
                <a:custGeom>
                  <a:avLst/>
                  <a:gdLst>
                    <a:gd name="T0" fmla="*/ 0 w 1409"/>
                    <a:gd name="T1" fmla="*/ 0 h 466"/>
                    <a:gd name="T2" fmla="*/ 0 w 1409"/>
                    <a:gd name="T3" fmla="*/ 0 h 466"/>
                    <a:gd name="T4" fmla="*/ 0 w 1409"/>
                    <a:gd name="T5" fmla="*/ 0 h 466"/>
                    <a:gd name="T6" fmla="*/ 0 w 1409"/>
                    <a:gd name="T7" fmla="*/ 0 h 466"/>
                    <a:gd name="T8" fmla="*/ 0 w 1409"/>
                    <a:gd name="T9" fmla="*/ 0 h 466"/>
                    <a:gd name="T10" fmla="*/ 0 w 1409"/>
                    <a:gd name="T11" fmla="*/ 0 h 466"/>
                    <a:gd name="T12" fmla="*/ 0 w 1409"/>
                    <a:gd name="T13" fmla="*/ 0 h 466"/>
                    <a:gd name="T14" fmla="*/ 0 w 1409"/>
                    <a:gd name="T15" fmla="*/ 0 h 466"/>
                    <a:gd name="T16" fmla="*/ 0 w 1409"/>
                    <a:gd name="T17" fmla="*/ 0 h 466"/>
                    <a:gd name="T18" fmla="*/ 0 w 1409"/>
                    <a:gd name="T19" fmla="*/ 0 h 466"/>
                    <a:gd name="T20" fmla="*/ 0 w 1409"/>
                    <a:gd name="T21" fmla="*/ 0 h 466"/>
                    <a:gd name="T22" fmla="*/ 0 w 1409"/>
                    <a:gd name="T23" fmla="*/ 0 h 466"/>
                    <a:gd name="T24" fmla="*/ 0 w 1409"/>
                    <a:gd name="T25" fmla="*/ 0 h 466"/>
                    <a:gd name="T26" fmla="*/ 0 w 1409"/>
                    <a:gd name="T27" fmla="*/ 0 h 466"/>
                    <a:gd name="T28" fmla="*/ 0 w 1409"/>
                    <a:gd name="T29" fmla="*/ 0 h 466"/>
                    <a:gd name="T30" fmla="*/ 0 w 1409"/>
                    <a:gd name="T31" fmla="*/ 0 h 466"/>
                    <a:gd name="T32" fmla="*/ 0 w 1409"/>
                    <a:gd name="T33" fmla="*/ 0 h 466"/>
                    <a:gd name="T34" fmla="*/ 0 w 1409"/>
                    <a:gd name="T35" fmla="*/ 0 h 466"/>
                    <a:gd name="T36" fmla="*/ 0 w 1409"/>
                    <a:gd name="T37" fmla="*/ 0 h 466"/>
                    <a:gd name="T38" fmla="*/ 0 w 1409"/>
                    <a:gd name="T39" fmla="*/ 0 h 466"/>
                    <a:gd name="T40" fmla="*/ 0 w 1409"/>
                    <a:gd name="T41" fmla="*/ 0 h 466"/>
                    <a:gd name="T42" fmla="*/ 0 w 1409"/>
                    <a:gd name="T43" fmla="*/ 0 h 466"/>
                    <a:gd name="T44" fmla="*/ 0 w 1409"/>
                    <a:gd name="T45" fmla="*/ 0 h 466"/>
                    <a:gd name="T46" fmla="*/ 0 w 1409"/>
                    <a:gd name="T47" fmla="*/ 0 h 466"/>
                    <a:gd name="T48" fmla="*/ 0 w 1409"/>
                    <a:gd name="T49" fmla="*/ 0 h 466"/>
                    <a:gd name="T50" fmla="*/ 0 w 1409"/>
                    <a:gd name="T51" fmla="*/ 0 h 466"/>
                    <a:gd name="T52" fmla="*/ 0 w 1409"/>
                    <a:gd name="T53" fmla="*/ 0 h 466"/>
                    <a:gd name="T54" fmla="*/ 0 w 1409"/>
                    <a:gd name="T55" fmla="*/ 0 h 466"/>
                    <a:gd name="T56" fmla="*/ 0 w 1409"/>
                    <a:gd name="T57" fmla="*/ 0 h 466"/>
                    <a:gd name="T58" fmla="*/ 0 w 1409"/>
                    <a:gd name="T59" fmla="*/ 0 h 466"/>
                    <a:gd name="T60" fmla="*/ 0 w 1409"/>
                    <a:gd name="T61" fmla="*/ 0 h 466"/>
                    <a:gd name="T62" fmla="*/ 0 w 1409"/>
                    <a:gd name="T63" fmla="*/ 0 h 466"/>
                    <a:gd name="T64" fmla="*/ 0 w 1409"/>
                    <a:gd name="T65" fmla="*/ 0 h 466"/>
                    <a:gd name="T66" fmla="*/ 0 w 1409"/>
                    <a:gd name="T67" fmla="*/ 0 h 466"/>
                    <a:gd name="T68" fmla="*/ 0 w 1409"/>
                    <a:gd name="T69" fmla="*/ 0 h 46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1409"/>
                    <a:gd name="T106" fmla="*/ 0 h 466"/>
                    <a:gd name="T107" fmla="*/ 1409 w 1409"/>
                    <a:gd name="T108" fmla="*/ 466 h 466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1409" h="466">
                      <a:moveTo>
                        <a:pt x="0" y="140"/>
                      </a:moveTo>
                      <a:lnTo>
                        <a:pt x="4" y="140"/>
                      </a:lnTo>
                      <a:lnTo>
                        <a:pt x="12" y="138"/>
                      </a:lnTo>
                      <a:lnTo>
                        <a:pt x="27" y="135"/>
                      </a:lnTo>
                      <a:lnTo>
                        <a:pt x="45" y="132"/>
                      </a:lnTo>
                      <a:lnTo>
                        <a:pt x="67" y="128"/>
                      </a:lnTo>
                      <a:lnTo>
                        <a:pt x="92" y="123"/>
                      </a:lnTo>
                      <a:lnTo>
                        <a:pt x="120" y="116"/>
                      </a:lnTo>
                      <a:lnTo>
                        <a:pt x="150" y="108"/>
                      </a:lnTo>
                      <a:lnTo>
                        <a:pt x="181" y="100"/>
                      </a:lnTo>
                      <a:lnTo>
                        <a:pt x="212" y="89"/>
                      </a:lnTo>
                      <a:lnTo>
                        <a:pt x="243" y="78"/>
                      </a:lnTo>
                      <a:lnTo>
                        <a:pt x="273" y="65"/>
                      </a:lnTo>
                      <a:lnTo>
                        <a:pt x="303" y="50"/>
                      </a:lnTo>
                      <a:lnTo>
                        <a:pt x="330" y="35"/>
                      </a:lnTo>
                      <a:lnTo>
                        <a:pt x="355" y="18"/>
                      </a:lnTo>
                      <a:lnTo>
                        <a:pt x="375" y="0"/>
                      </a:lnTo>
                      <a:lnTo>
                        <a:pt x="1409" y="236"/>
                      </a:lnTo>
                      <a:lnTo>
                        <a:pt x="1407" y="239"/>
                      </a:lnTo>
                      <a:lnTo>
                        <a:pt x="1401" y="245"/>
                      </a:lnTo>
                      <a:lnTo>
                        <a:pt x="1392" y="254"/>
                      </a:lnTo>
                      <a:lnTo>
                        <a:pt x="1379" y="265"/>
                      </a:lnTo>
                      <a:lnTo>
                        <a:pt x="1363" y="279"/>
                      </a:lnTo>
                      <a:lnTo>
                        <a:pt x="1345" y="295"/>
                      </a:lnTo>
                      <a:lnTo>
                        <a:pt x="1325" y="313"/>
                      </a:lnTo>
                      <a:lnTo>
                        <a:pt x="1303" y="332"/>
                      </a:lnTo>
                      <a:lnTo>
                        <a:pt x="1279" y="351"/>
                      </a:lnTo>
                      <a:lnTo>
                        <a:pt x="1253" y="371"/>
                      </a:lnTo>
                      <a:lnTo>
                        <a:pt x="1227" y="390"/>
                      </a:lnTo>
                      <a:lnTo>
                        <a:pt x="1200" y="409"/>
                      </a:lnTo>
                      <a:lnTo>
                        <a:pt x="1172" y="426"/>
                      </a:lnTo>
                      <a:lnTo>
                        <a:pt x="1145" y="441"/>
                      </a:lnTo>
                      <a:lnTo>
                        <a:pt x="1117" y="455"/>
                      </a:lnTo>
                      <a:lnTo>
                        <a:pt x="1091" y="466"/>
                      </a:lnTo>
                      <a:lnTo>
                        <a:pt x="0" y="140"/>
                      </a:lnTo>
                      <a:close/>
                    </a:path>
                  </a:pathLst>
                </a:custGeom>
                <a:solidFill>
                  <a:srgbClr val="FF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145" name="Freeform 1114"/>
                <p:cNvSpPr>
                  <a:spLocks/>
                </p:cNvSpPr>
                <p:nvPr/>
              </p:nvSpPr>
              <p:spPr bwMode="auto">
                <a:xfrm>
                  <a:off x="5006" y="2006"/>
                  <a:ext cx="72" cy="32"/>
                </a:xfrm>
                <a:custGeom>
                  <a:avLst/>
                  <a:gdLst>
                    <a:gd name="T0" fmla="*/ 0 w 502"/>
                    <a:gd name="T1" fmla="*/ 0 h 223"/>
                    <a:gd name="T2" fmla="*/ 0 w 502"/>
                    <a:gd name="T3" fmla="*/ 0 h 223"/>
                    <a:gd name="T4" fmla="*/ 0 w 502"/>
                    <a:gd name="T5" fmla="*/ 0 h 223"/>
                    <a:gd name="T6" fmla="*/ 0 w 502"/>
                    <a:gd name="T7" fmla="*/ 0 h 223"/>
                    <a:gd name="T8" fmla="*/ 0 w 502"/>
                    <a:gd name="T9" fmla="*/ 0 h 223"/>
                    <a:gd name="T10" fmla="*/ 0 w 502"/>
                    <a:gd name="T11" fmla="*/ 0 h 2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502"/>
                    <a:gd name="T19" fmla="*/ 0 h 223"/>
                    <a:gd name="T20" fmla="*/ 502 w 502"/>
                    <a:gd name="T21" fmla="*/ 223 h 2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502" h="223">
                      <a:moveTo>
                        <a:pt x="51" y="223"/>
                      </a:moveTo>
                      <a:lnTo>
                        <a:pt x="502" y="90"/>
                      </a:lnTo>
                      <a:lnTo>
                        <a:pt x="229" y="0"/>
                      </a:lnTo>
                      <a:lnTo>
                        <a:pt x="6" y="26"/>
                      </a:lnTo>
                      <a:lnTo>
                        <a:pt x="0" y="211"/>
                      </a:lnTo>
                      <a:lnTo>
                        <a:pt x="51" y="223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146" name="Freeform 1115"/>
                <p:cNvSpPr>
                  <a:spLocks/>
                </p:cNvSpPr>
                <p:nvPr/>
              </p:nvSpPr>
              <p:spPr bwMode="auto">
                <a:xfrm>
                  <a:off x="4821" y="1869"/>
                  <a:ext cx="38" cy="152"/>
                </a:xfrm>
                <a:custGeom>
                  <a:avLst/>
                  <a:gdLst>
                    <a:gd name="T0" fmla="*/ 0 w 267"/>
                    <a:gd name="T1" fmla="*/ 0 h 1064"/>
                    <a:gd name="T2" fmla="*/ 0 w 267"/>
                    <a:gd name="T3" fmla="*/ 0 h 1064"/>
                    <a:gd name="T4" fmla="*/ 0 w 267"/>
                    <a:gd name="T5" fmla="*/ 0 h 1064"/>
                    <a:gd name="T6" fmla="*/ 0 w 267"/>
                    <a:gd name="T7" fmla="*/ 0 h 1064"/>
                    <a:gd name="T8" fmla="*/ 0 w 267"/>
                    <a:gd name="T9" fmla="*/ 0 h 1064"/>
                    <a:gd name="T10" fmla="*/ 0 w 267"/>
                    <a:gd name="T11" fmla="*/ 0 h 1064"/>
                    <a:gd name="T12" fmla="*/ 0 w 267"/>
                    <a:gd name="T13" fmla="*/ 0 h 1064"/>
                    <a:gd name="T14" fmla="*/ 0 w 267"/>
                    <a:gd name="T15" fmla="*/ 0 h 1064"/>
                    <a:gd name="T16" fmla="*/ 0 w 267"/>
                    <a:gd name="T17" fmla="*/ 0 h 1064"/>
                    <a:gd name="T18" fmla="*/ 0 w 267"/>
                    <a:gd name="T19" fmla="*/ 0 h 1064"/>
                    <a:gd name="T20" fmla="*/ 0 w 267"/>
                    <a:gd name="T21" fmla="*/ 0 h 1064"/>
                    <a:gd name="T22" fmla="*/ 0 w 267"/>
                    <a:gd name="T23" fmla="*/ 0 h 1064"/>
                    <a:gd name="T24" fmla="*/ 0 w 267"/>
                    <a:gd name="T25" fmla="*/ 0 h 1064"/>
                    <a:gd name="T26" fmla="*/ 0 w 267"/>
                    <a:gd name="T27" fmla="*/ 0 h 1064"/>
                    <a:gd name="T28" fmla="*/ 0 w 267"/>
                    <a:gd name="T29" fmla="*/ 0 h 1064"/>
                    <a:gd name="T30" fmla="*/ 0 w 267"/>
                    <a:gd name="T31" fmla="*/ 0 h 1064"/>
                    <a:gd name="T32" fmla="*/ 0 w 267"/>
                    <a:gd name="T33" fmla="*/ 0 h 1064"/>
                    <a:gd name="T34" fmla="*/ 0 w 267"/>
                    <a:gd name="T35" fmla="*/ 0 h 1064"/>
                    <a:gd name="T36" fmla="*/ 0 w 267"/>
                    <a:gd name="T37" fmla="*/ 0 h 1064"/>
                    <a:gd name="T38" fmla="*/ 0 w 267"/>
                    <a:gd name="T39" fmla="*/ 0 h 1064"/>
                    <a:gd name="T40" fmla="*/ 0 w 267"/>
                    <a:gd name="T41" fmla="*/ 0 h 1064"/>
                    <a:gd name="T42" fmla="*/ 0 w 267"/>
                    <a:gd name="T43" fmla="*/ 0 h 1064"/>
                    <a:gd name="T44" fmla="*/ 0 w 267"/>
                    <a:gd name="T45" fmla="*/ 0 h 1064"/>
                    <a:gd name="T46" fmla="*/ 0 w 267"/>
                    <a:gd name="T47" fmla="*/ 0 h 1064"/>
                    <a:gd name="T48" fmla="*/ 0 w 267"/>
                    <a:gd name="T49" fmla="*/ 0 h 1064"/>
                    <a:gd name="T50" fmla="*/ 0 w 267"/>
                    <a:gd name="T51" fmla="*/ 0 h 1064"/>
                    <a:gd name="T52" fmla="*/ 0 w 267"/>
                    <a:gd name="T53" fmla="*/ 0 h 1064"/>
                    <a:gd name="T54" fmla="*/ 0 w 267"/>
                    <a:gd name="T55" fmla="*/ 0 h 1064"/>
                    <a:gd name="T56" fmla="*/ 0 w 267"/>
                    <a:gd name="T57" fmla="*/ 0 h 1064"/>
                    <a:gd name="T58" fmla="*/ 0 w 267"/>
                    <a:gd name="T59" fmla="*/ 0 h 1064"/>
                    <a:gd name="T60" fmla="*/ 0 w 267"/>
                    <a:gd name="T61" fmla="*/ 0 h 1064"/>
                    <a:gd name="T62" fmla="*/ 0 w 267"/>
                    <a:gd name="T63" fmla="*/ 0 h 1064"/>
                    <a:gd name="T64" fmla="*/ 0 w 267"/>
                    <a:gd name="T65" fmla="*/ 0 h 1064"/>
                    <a:gd name="T66" fmla="*/ 0 w 267"/>
                    <a:gd name="T67" fmla="*/ 0 h 1064"/>
                    <a:gd name="T68" fmla="*/ 0 w 267"/>
                    <a:gd name="T69" fmla="*/ 0 h 1064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267"/>
                    <a:gd name="T106" fmla="*/ 0 h 1064"/>
                    <a:gd name="T107" fmla="*/ 267 w 267"/>
                    <a:gd name="T108" fmla="*/ 1064 h 1064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267" h="1064">
                      <a:moveTo>
                        <a:pt x="267" y="26"/>
                      </a:moveTo>
                      <a:lnTo>
                        <a:pt x="266" y="24"/>
                      </a:lnTo>
                      <a:lnTo>
                        <a:pt x="262" y="22"/>
                      </a:lnTo>
                      <a:lnTo>
                        <a:pt x="254" y="20"/>
                      </a:lnTo>
                      <a:lnTo>
                        <a:pt x="244" y="16"/>
                      </a:lnTo>
                      <a:lnTo>
                        <a:pt x="232" y="12"/>
                      </a:lnTo>
                      <a:lnTo>
                        <a:pt x="218" y="8"/>
                      </a:lnTo>
                      <a:lnTo>
                        <a:pt x="202" y="5"/>
                      </a:lnTo>
                      <a:lnTo>
                        <a:pt x="184" y="1"/>
                      </a:lnTo>
                      <a:lnTo>
                        <a:pt x="164" y="0"/>
                      </a:lnTo>
                      <a:lnTo>
                        <a:pt x="143" y="0"/>
                      </a:lnTo>
                      <a:lnTo>
                        <a:pt x="121" y="3"/>
                      </a:lnTo>
                      <a:lnTo>
                        <a:pt x="98" y="6"/>
                      </a:lnTo>
                      <a:lnTo>
                        <a:pt x="74" y="13"/>
                      </a:lnTo>
                      <a:lnTo>
                        <a:pt x="50" y="22"/>
                      </a:lnTo>
                      <a:lnTo>
                        <a:pt x="25" y="35"/>
                      </a:lnTo>
                      <a:lnTo>
                        <a:pt x="0" y="51"/>
                      </a:lnTo>
                      <a:lnTo>
                        <a:pt x="0" y="1064"/>
                      </a:lnTo>
                      <a:lnTo>
                        <a:pt x="1" y="1064"/>
                      </a:lnTo>
                      <a:lnTo>
                        <a:pt x="7" y="1064"/>
                      </a:lnTo>
                      <a:lnTo>
                        <a:pt x="15" y="1063"/>
                      </a:lnTo>
                      <a:lnTo>
                        <a:pt x="25" y="1062"/>
                      </a:lnTo>
                      <a:lnTo>
                        <a:pt x="37" y="1060"/>
                      </a:lnTo>
                      <a:lnTo>
                        <a:pt x="52" y="1057"/>
                      </a:lnTo>
                      <a:lnTo>
                        <a:pt x="69" y="1054"/>
                      </a:lnTo>
                      <a:lnTo>
                        <a:pt x="88" y="1049"/>
                      </a:lnTo>
                      <a:lnTo>
                        <a:pt x="108" y="1044"/>
                      </a:lnTo>
                      <a:lnTo>
                        <a:pt x="129" y="1037"/>
                      </a:lnTo>
                      <a:lnTo>
                        <a:pt x="152" y="1029"/>
                      </a:lnTo>
                      <a:lnTo>
                        <a:pt x="175" y="1018"/>
                      </a:lnTo>
                      <a:lnTo>
                        <a:pt x="198" y="1007"/>
                      </a:lnTo>
                      <a:lnTo>
                        <a:pt x="222" y="994"/>
                      </a:lnTo>
                      <a:lnTo>
                        <a:pt x="244" y="979"/>
                      </a:lnTo>
                      <a:lnTo>
                        <a:pt x="267" y="962"/>
                      </a:lnTo>
                      <a:lnTo>
                        <a:pt x="267" y="2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147" name="Freeform 1116"/>
                <p:cNvSpPr>
                  <a:spLocks/>
                </p:cNvSpPr>
                <p:nvPr/>
              </p:nvSpPr>
              <p:spPr bwMode="auto">
                <a:xfrm>
                  <a:off x="4822" y="1871"/>
                  <a:ext cx="33" cy="128"/>
                </a:xfrm>
                <a:custGeom>
                  <a:avLst/>
                  <a:gdLst>
                    <a:gd name="T0" fmla="*/ 0 w 228"/>
                    <a:gd name="T1" fmla="*/ 0 h 898"/>
                    <a:gd name="T2" fmla="*/ 0 w 228"/>
                    <a:gd name="T3" fmla="*/ 0 h 898"/>
                    <a:gd name="T4" fmla="*/ 0 w 228"/>
                    <a:gd name="T5" fmla="*/ 0 h 898"/>
                    <a:gd name="T6" fmla="*/ 0 w 228"/>
                    <a:gd name="T7" fmla="*/ 0 h 898"/>
                    <a:gd name="T8" fmla="*/ 0 w 228"/>
                    <a:gd name="T9" fmla="*/ 0 h 898"/>
                    <a:gd name="T10" fmla="*/ 0 w 228"/>
                    <a:gd name="T11" fmla="*/ 0 h 898"/>
                    <a:gd name="T12" fmla="*/ 0 w 228"/>
                    <a:gd name="T13" fmla="*/ 0 h 898"/>
                    <a:gd name="T14" fmla="*/ 0 w 228"/>
                    <a:gd name="T15" fmla="*/ 0 h 898"/>
                    <a:gd name="T16" fmla="*/ 0 w 228"/>
                    <a:gd name="T17" fmla="*/ 0 h 898"/>
                    <a:gd name="T18" fmla="*/ 0 w 228"/>
                    <a:gd name="T19" fmla="*/ 0 h 898"/>
                    <a:gd name="T20" fmla="*/ 0 w 228"/>
                    <a:gd name="T21" fmla="*/ 0 h 898"/>
                    <a:gd name="T22" fmla="*/ 0 w 228"/>
                    <a:gd name="T23" fmla="*/ 0 h 898"/>
                    <a:gd name="T24" fmla="*/ 0 w 228"/>
                    <a:gd name="T25" fmla="*/ 0 h 898"/>
                    <a:gd name="T26" fmla="*/ 0 w 228"/>
                    <a:gd name="T27" fmla="*/ 0 h 898"/>
                    <a:gd name="T28" fmla="*/ 0 w 228"/>
                    <a:gd name="T29" fmla="*/ 0 h 898"/>
                    <a:gd name="T30" fmla="*/ 0 w 228"/>
                    <a:gd name="T31" fmla="*/ 0 h 898"/>
                    <a:gd name="T32" fmla="*/ 0 w 228"/>
                    <a:gd name="T33" fmla="*/ 0 h 898"/>
                    <a:gd name="T34" fmla="*/ 0 w 228"/>
                    <a:gd name="T35" fmla="*/ 0 h 898"/>
                    <a:gd name="T36" fmla="*/ 0 w 228"/>
                    <a:gd name="T37" fmla="*/ 0 h 898"/>
                    <a:gd name="T38" fmla="*/ 0 w 228"/>
                    <a:gd name="T39" fmla="*/ 0 h 898"/>
                    <a:gd name="T40" fmla="*/ 0 w 228"/>
                    <a:gd name="T41" fmla="*/ 0 h 898"/>
                    <a:gd name="T42" fmla="*/ 0 w 228"/>
                    <a:gd name="T43" fmla="*/ 0 h 898"/>
                    <a:gd name="T44" fmla="*/ 0 w 228"/>
                    <a:gd name="T45" fmla="*/ 0 h 898"/>
                    <a:gd name="T46" fmla="*/ 0 w 228"/>
                    <a:gd name="T47" fmla="*/ 0 h 898"/>
                    <a:gd name="T48" fmla="*/ 0 w 228"/>
                    <a:gd name="T49" fmla="*/ 0 h 898"/>
                    <a:gd name="T50" fmla="*/ 0 w 228"/>
                    <a:gd name="T51" fmla="*/ 0 h 898"/>
                    <a:gd name="T52" fmla="*/ 0 w 228"/>
                    <a:gd name="T53" fmla="*/ 0 h 898"/>
                    <a:gd name="T54" fmla="*/ 0 w 228"/>
                    <a:gd name="T55" fmla="*/ 0 h 898"/>
                    <a:gd name="T56" fmla="*/ 0 w 228"/>
                    <a:gd name="T57" fmla="*/ 0 h 898"/>
                    <a:gd name="T58" fmla="*/ 0 w 228"/>
                    <a:gd name="T59" fmla="*/ 0 h 898"/>
                    <a:gd name="T60" fmla="*/ 0 w 228"/>
                    <a:gd name="T61" fmla="*/ 0 h 898"/>
                    <a:gd name="T62" fmla="*/ 0 w 228"/>
                    <a:gd name="T63" fmla="*/ 0 h 898"/>
                    <a:gd name="T64" fmla="*/ 0 w 228"/>
                    <a:gd name="T65" fmla="*/ 0 h 898"/>
                    <a:gd name="T66" fmla="*/ 0 w 228"/>
                    <a:gd name="T67" fmla="*/ 0 h 898"/>
                    <a:gd name="T68" fmla="*/ 0 w 228"/>
                    <a:gd name="T69" fmla="*/ 0 h 898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228"/>
                    <a:gd name="T106" fmla="*/ 0 h 898"/>
                    <a:gd name="T107" fmla="*/ 228 w 228"/>
                    <a:gd name="T108" fmla="*/ 898 h 898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228" h="898">
                      <a:moveTo>
                        <a:pt x="228" y="21"/>
                      </a:moveTo>
                      <a:lnTo>
                        <a:pt x="227" y="20"/>
                      </a:lnTo>
                      <a:lnTo>
                        <a:pt x="224" y="19"/>
                      </a:lnTo>
                      <a:lnTo>
                        <a:pt x="217" y="17"/>
                      </a:lnTo>
                      <a:lnTo>
                        <a:pt x="209" y="13"/>
                      </a:lnTo>
                      <a:lnTo>
                        <a:pt x="199" y="10"/>
                      </a:lnTo>
                      <a:lnTo>
                        <a:pt x="186" y="6"/>
                      </a:lnTo>
                      <a:lnTo>
                        <a:pt x="172" y="4"/>
                      </a:lnTo>
                      <a:lnTo>
                        <a:pt x="157" y="2"/>
                      </a:lnTo>
                      <a:lnTo>
                        <a:pt x="140" y="0"/>
                      </a:lnTo>
                      <a:lnTo>
                        <a:pt x="122" y="0"/>
                      </a:lnTo>
                      <a:lnTo>
                        <a:pt x="104" y="2"/>
                      </a:lnTo>
                      <a:lnTo>
                        <a:pt x="83" y="5"/>
                      </a:lnTo>
                      <a:lnTo>
                        <a:pt x="64" y="11"/>
                      </a:lnTo>
                      <a:lnTo>
                        <a:pt x="42" y="19"/>
                      </a:lnTo>
                      <a:lnTo>
                        <a:pt x="21" y="29"/>
                      </a:lnTo>
                      <a:lnTo>
                        <a:pt x="0" y="43"/>
                      </a:lnTo>
                      <a:lnTo>
                        <a:pt x="0" y="898"/>
                      </a:lnTo>
                      <a:lnTo>
                        <a:pt x="1" y="898"/>
                      </a:lnTo>
                      <a:lnTo>
                        <a:pt x="5" y="898"/>
                      </a:lnTo>
                      <a:lnTo>
                        <a:pt x="12" y="897"/>
                      </a:lnTo>
                      <a:lnTo>
                        <a:pt x="21" y="896"/>
                      </a:lnTo>
                      <a:lnTo>
                        <a:pt x="32" y="894"/>
                      </a:lnTo>
                      <a:lnTo>
                        <a:pt x="45" y="892"/>
                      </a:lnTo>
                      <a:lnTo>
                        <a:pt x="59" y="889"/>
                      </a:lnTo>
                      <a:lnTo>
                        <a:pt x="75" y="884"/>
                      </a:lnTo>
                      <a:lnTo>
                        <a:pt x="92" y="879"/>
                      </a:lnTo>
                      <a:lnTo>
                        <a:pt x="111" y="874"/>
                      </a:lnTo>
                      <a:lnTo>
                        <a:pt x="130" y="867"/>
                      </a:lnTo>
                      <a:lnTo>
                        <a:pt x="149" y="858"/>
                      </a:lnTo>
                      <a:lnTo>
                        <a:pt x="169" y="848"/>
                      </a:lnTo>
                      <a:lnTo>
                        <a:pt x="190" y="837"/>
                      </a:lnTo>
                      <a:lnTo>
                        <a:pt x="209" y="824"/>
                      </a:lnTo>
                      <a:lnTo>
                        <a:pt x="228" y="809"/>
                      </a:lnTo>
                      <a:lnTo>
                        <a:pt x="228" y="21"/>
                      </a:lnTo>
                      <a:close/>
                    </a:path>
                  </a:pathLst>
                </a:custGeom>
                <a:solidFill>
                  <a:srgbClr val="FF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148" name="Freeform 1117"/>
                <p:cNvSpPr>
                  <a:spLocks/>
                </p:cNvSpPr>
                <p:nvPr/>
              </p:nvSpPr>
              <p:spPr bwMode="auto">
                <a:xfrm>
                  <a:off x="4823" y="1872"/>
                  <a:ext cx="27" cy="104"/>
                </a:xfrm>
                <a:custGeom>
                  <a:avLst/>
                  <a:gdLst>
                    <a:gd name="T0" fmla="*/ 0 w 192"/>
                    <a:gd name="T1" fmla="*/ 0 h 729"/>
                    <a:gd name="T2" fmla="*/ 0 w 192"/>
                    <a:gd name="T3" fmla="*/ 0 h 729"/>
                    <a:gd name="T4" fmla="*/ 0 w 192"/>
                    <a:gd name="T5" fmla="*/ 0 h 729"/>
                    <a:gd name="T6" fmla="*/ 0 w 192"/>
                    <a:gd name="T7" fmla="*/ 0 h 729"/>
                    <a:gd name="T8" fmla="*/ 0 w 192"/>
                    <a:gd name="T9" fmla="*/ 0 h 729"/>
                    <a:gd name="T10" fmla="*/ 0 w 192"/>
                    <a:gd name="T11" fmla="*/ 0 h 729"/>
                    <a:gd name="T12" fmla="*/ 0 w 192"/>
                    <a:gd name="T13" fmla="*/ 0 h 729"/>
                    <a:gd name="T14" fmla="*/ 0 w 192"/>
                    <a:gd name="T15" fmla="*/ 0 h 729"/>
                    <a:gd name="T16" fmla="*/ 0 w 192"/>
                    <a:gd name="T17" fmla="*/ 0 h 729"/>
                    <a:gd name="T18" fmla="*/ 0 w 192"/>
                    <a:gd name="T19" fmla="*/ 0 h 729"/>
                    <a:gd name="T20" fmla="*/ 0 w 192"/>
                    <a:gd name="T21" fmla="*/ 0 h 729"/>
                    <a:gd name="T22" fmla="*/ 0 w 192"/>
                    <a:gd name="T23" fmla="*/ 0 h 729"/>
                    <a:gd name="T24" fmla="*/ 0 w 192"/>
                    <a:gd name="T25" fmla="*/ 0 h 729"/>
                    <a:gd name="T26" fmla="*/ 0 w 192"/>
                    <a:gd name="T27" fmla="*/ 0 h 729"/>
                    <a:gd name="T28" fmla="*/ 0 w 192"/>
                    <a:gd name="T29" fmla="*/ 0 h 729"/>
                    <a:gd name="T30" fmla="*/ 0 w 192"/>
                    <a:gd name="T31" fmla="*/ 0 h 729"/>
                    <a:gd name="T32" fmla="*/ 0 w 192"/>
                    <a:gd name="T33" fmla="*/ 0 h 729"/>
                    <a:gd name="T34" fmla="*/ 0 w 192"/>
                    <a:gd name="T35" fmla="*/ 0 h 729"/>
                    <a:gd name="T36" fmla="*/ 0 w 192"/>
                    <a:gd name="T37" fmla="*/ 0 h 729"/>
                    <a:gd name="T38" fmla="*/ 0 w 192"/>
                    <a:gd name="T39" fmla="*/ 0 h 729"/>
                    <a:gd name="T40" fmla="*/ 0 w 192"/>
                    <a:gd name="T41" fmla="*/ 0 h 729"/>
                    <a:gd name="T42" fmla="*/ 0 w 192"/>
                    <a:gd name="T43" fmla="*/ 0 h 729"/>
                    <a:gd name="T44" fmla="*/ 0 w 192"/>
                    <a:gd name="T45" fmla="*/ 0 h 729"/>
                    <a:gd name="T46" fmla="*/ 0 w 192"/>
                    <a:gd name="T47" fmla="*/ 0 h 729"/>
                    <a:gd name="T48" fmla="*/ 0 w 192"/>
                    <a:gd name="T49" fmla="*/ 0 h 729"/>
                    <a:gd name="T50" fmla="*/ 0 w 192"/>
                    <a:gd name="T51" fmla="*/ 0 h 729"/>
                    <a:gd name="T52" fmla="*/ 0 w 192"/>
                    <a:gd name="T53" fmla="*/ 0 h 729"/>
                    <a:gd name="T54" fmla="*/ 0 w 192"/>
                    <a:gd name="T55" fmla="*/ 0 h 729"/>
                    <a:gd name="T56" fmla="*/ 0 w 192"/>
                    <a:gd name="T57" fmla="*/ 0 h 729"/>
                    <a:gd name="T58" fmla="*/ 0 w 192"/>
                    <a:gd name="T59" fmla="*/ 0 h 729"/>
                    <a:gd name="T60" fmla="*/ 0 w 192"/>
                    <a:gd name="T61" fmla="*/ 0 h 729"/>
                    <a:gd name="T62" fmla="*/ 0 w 192"/>
                    <a:gd name="T63" fmla="*/ 0 h 729"/>
                    <a:gd name="T64" fmla="*/ 0 w 192"/>
                    <a:gd name="T65" fmla="*/ 0 h 729"/>
                    <a:gd name="T66" fmla="*/ 0 w 192"/>
                    <a:gd name="T67" fmla="*/ 0 h 729"/>
                    <a:gd name="T68" fmla="*/ 0 w 192"/>
                    <a:gd name="T69" fmla="*/ 0 h 729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192"/>
                    <a:gd name="T106" fmla="*/ 0 h 729"/>
                    <a:gd name="T107" fmla="*/ 192 w 192"/>
                    <a:gd name="T108" fmla="*/ 729 h 729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192" h="729">
                      <a:moveTo>
                        <a:pt x="192" y="17"/>
                      </a:moveTo>
                      <a:lnTo>
                        <a:pt x="191" y="17"/>
                      </a:lnTo>
                      <a:lnTo>
                        <a:pt x="187" y="15"/>
                      </a:lnTo>
                      <a:lnTo>
                        <a:pt x="183" y="12"/>
                      </a:lnTo>
                      <a:lnTo>
                        <a:pt x="176" y="10"/>
                      </a:lnTo>
                      <a:lnTo>
                        <a:pt x="167" y="8"/>
                      </a:lnTo>
                      <a:lnTo>
                        <a:pt x="156" y="4"/>
                      </a:lnTo>
                      <a:lnTo>
                        <a:pt x="145" y="2"/>
                      </a:lnTo>
                      <a:lnTo>
                        <a:pt x="132" y="0"/>
                      </a:lnTo>
                      <a:lnTo>
                        <a:pt x="117" y="0"/>
                      </a:lnTo>
                      <a:lnTo>
                        <a:pt x="102" y="0"/>
                      </a:lnTo>
                      <a:lnTo>
                        <a:pt x="86" y="1"/>
                      </a:lnTo>
                      <a:lnTo>
                        <a:pt x="70" y="3"/>
                      </a:lnTo>
                      <a:lnTo>
                        <a:pt x="53" y="8"/>
                      </a:lnTo>
                      <a:lnTo>
                        <a:pt x="35" y="15"/>
                      </a:lnTo>
                      <a:lnTo>
                        <a:pt x="18" y="24"/>
                      </a:lnTo>
                      <a:lnTo>
                        <a:pt x="0" y="35"/>
                      </a:lnTo>
                      <a:lnTo>
                        <a:pt x="0" y="729"/>
                      </a:lnTo>
                      <a:lnTo>
                        <a:pt x="1" y="729"/>
                      </a:lnTo>
                      <a:lnTo>
                        <a:pt x="4" y="729"/>
                      </a:lnTo>
                      <a:lnTo>
                        <a:pt x="10" y="728"/>
                      </a:lnTo>
                      <a:lnTo>
                        <a:pt x="18" y="727"/>
                      </a:lnTo>
                      <a:lnTo>
                        <a:pt x="27" y="726"/>
                      </a:lnTo>
                      <a:lnTo>
                        <a:pt x="37" y="725"/>
                      </a:lnTo>
                      <a:lnTo>
                        <a:pt x="50" y="721"/>
                      </a:lnTo>
                      <a:lnTo>
                        <a:pt x="64" y="719"/>
                      </a:lnTo>
                      <a:lnTo>
                        <a:pt x="77" y="714"/>
                      </a:lnTo>
                      <a:lnTo>
                        <a:pt x="92" y="710"/>
                      </a:lnTo>
                      <a:lnTo>
                        <a:pt x="108" y="704"/>
                      </a:lnTo>
                      <a:lnTo>
                        <a:pt x="125" y="697"/>
                      </a:lnTo>
                      <a:lnTo>
                        <a:pt x="141" y="689"/>
                      </a:lnTo>
                      <a:lnTo>
                        <a:pt x="159" y="680"/>
                      </a:lnTo>
                      <a:lnTo>
                        <a:pt x="176" y="668"/>
                      </a:lnTo>
                      <a:lnTo>
                        <a:pt x="192" y="657"/>
                      </a:lnTo>
                      <a:lnTo>
                        <a:pt x="192" y="17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149" name="Freeform 1118"/>
                <p:cNvSpPr>
                  <a:spLocks/>
                </p:cNvSpPr>
                <p:nvPr/>
              </p:nvSpPr>
              <p:spPr bwMode="auto">
                <a:xfrm>
                  <a:off x="4824" y="1873"/>
                  <a:ext cx="22" cy="81"/>
                </a:xfrm>
                <a:custGeom>
                  <a:avLst/>
                  <a:gdLst>
                    <a:gd name="T0" fmla="*/ 0 w 156"/>
                    <a:gd name="T1" fmla="*/ 0 h 564"/>
                    <a:gd name="T2" fmla="*/ 0 w 156"/>
                    <a:gd name="T3" fmla="*/ 0 h 564"/>
                    <a:gd name="T4" fmla="*/ 0 w 156"/>
                    <a:gd name="T5" fmla="*/ 0 h 564"/>
                    <a:gd name="T6" fmla="*/ 0 w 156"/>
                    <a:gd name="T7" fmla="*/ 0 h 564"/>
                    <a:gd name="T8" fmla="*/ 0 w 156"/>
                    <a:gd name="T9" fmla="*/ 0 h 564"/>
                    <a:gd name="T10" fmla="*/ 0 w 156"/>
                    <a:gd name="T11" fmla="*/ 0 h 564"/>
                    <a:gd name="T12" fmla="*/ 0 w 156"/>
                    <a:gd name="T13" fmla="*/ 0 h 564"/>
                    <a:gd name="T14" fmla="*/ 0 w 156"/>
                    <a:gd name="T15" fmla="*/ 0 h 564"/>
                    <a:gd name="T16" fmla="*/ 0 w 156"/>
                    <a:gd name="T17" fmla="*/ 0 h 564"/>
                    <a:gd name="T18" fmla="*/ 0 w 156"/>
                    <a:gd name="T19" fmla="*/ 0 h 564"/>
                    <a:gd name="T20" fmla="*/ 0 w 156"/>
                    <a:gd name="T21" fmla="*/ 0 h 564"/>
                    <a:gd name="T22" fmla="*/ 0 w 156"/>
                    <a:gd name="T23" fmla="*/ 0 h 564"/>
                    <a:gd name="T24" fmla="*/ 0 w 156"/>
                    <a:gd name="T25" fmla="*/ 0 h 564"/>
                    <a:gd name="T26" fmla="*/ 0 w 156"/>
                    <a:gd name="T27" fmla="*/ 0 h 564"/>
                    <a:gd name="T28" fmla="*/ 0 w 156"/>
                    <a:gd name="T29" fmla="*/ 0 h 564"/>
                    <a:gd name="T30" fmla="*/ 0 w 156"/>
                    <a:gd name="T31" fmla="*/ 0 h 564"/>
                    <a:gd name="T32" fmla="*/ 0 w 156"/>
                    <a:gd name="T33" fmla="*/ 0 h 564"/>
                    <a:gd name="T34" fmla="*/ 0 w 156"/>
                    <a:gd name="T35" fmla="*/ 0 h 564"/>
                    <a:gd name="T36" fmla="*/ 0 w 156"/>
                    <a:gd name="T37" fmla="*/ 0 h 564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56"/>
                    <a:gd name="T58" fmla="*/ 0 h 564"/>
                    <a:gd name="T59" fmla="*/ 156 w 156"/>
                    <a:gd name="T60" fmla="*/ 564 h 564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56" h="564">
                      <a:moveTo>
                        <a:pt x="156" y="15"/>
                      </a:moveTo>
                      <a:lnTo>
                        <a:pt x="153" y="14"/>
                      </a:lnTo>
                      <a:lnTo>
                        <a:pt x="142" y="9"/>
                      </a:lnTo>
                      <a:lnTo>
                        <a:pt x="127" y="4"/>
                      </a:lnTo>
                      <a:lnTo>
                        <a:pt x="108" y="1"/>
                      </a:lnTo>
                      <a:lnTo>
                        <a:pt x="84" y="0"/>
                      </a:lnTo>
                      <a:lnTo>
                        <a:pt x="58" y="3"/>
                      </a:lnTo>
                      <a:lnTo>
                        <a:pt x="29" y="12"/>
                      </a:lnTo>
                      <a:lnTo>
                        <a:pt x="0" y="28"/>
                      </a:lnTo>
                      <a:lnTo>
                        <a:pt x="0" y="564"/>
                      </a:lnTo>
                      <a:lnTo>
                        <a:pt x="4" y="564"/>
                      </a:lnTo>
                      <a:lnTo>
                        <a:pt x="15" y="563"/>
                      </a:lnTo>
                      <a:lnTo>
                        <a:pt x="31" y="560"/>
                      </a:lnTo>
                      <a:lnTo>
                        <a:pt x="52" y="555"/>
                      </a:lnTo>
                      <a:lnTo>
                        <a:pt x="76" y="548"/>
                      </a:lnTo>
                      <a:lnTo>
                        <a:pt x="102" y="537"/>
                      </a:lnTo>
                      <a:lnTo>
                        <a:pt x="128" y="524"/>
                      </a:lnTo>
                      <a:lnTo>
                        <a:pt x="156" y="505"/>
                      </a:lnTo>
                      <a:lnTo>
                        <a:pt x="156" y="1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150" name="Freeform 1119"/>
                <p:cNvSpPr>
                  <a:spLocks/>
                </p:cNvSpPr>
                <p:nvPr/>
              </p:nvSpPr>
              <p:spPr bwMode="auto">
                <a:xfrm>
                  <a:off x="4825" y="1875"/>
                  <a:ext cx="17" cy="56"/>
                </a:xfrm>
                <a:custGeom>
                  <a:avLst/>
                  <a:gdLst>
                    <a:gd name="T0" fmla="*/ 0 w 117"/>
                    <a:gd name="T1" fmla="*/ 0 h 396"/>
                    <a:gd name="T2" fmla="*/ 0 w 117"/>
                    <a:gd name="T3" fmla="*/ 0 h 396"/>
                    <a:gd name="T4" fmla="*/ 0 w 117"/>
                    <a:gd name="T5" fmla="*/ 0 h 396"/>
                    <a:gd name="T6" fmla="*/ 0 w 117"/>
                    <a:gd name="T7" fmla="*/ 0 h 396"/>
                    <a:gd name="T8" fmla="*/ 0 w 117"/>
                    <a:gd name="T9" fmla="*/ 0 h 396"/>
                    <a:gd name="T10" fmla="*/ 0 w 117"/>
                    <a:gd name="T11" fmla="*/ 0 h 396"/>
                    <a:gd name="T12" fmla="*/ 0 w 117"/>
                    <a:gd name="T13" fmla="*/ 0 h 396"/>
                    <a:gd name="T14" fmla="*/ 0 w 117"/>
                    <a:gd name="T15" fmla="*/ 0 h 396"/>
                    <a:gd name="T16" fmla="*/ 0 w 117"/>
                    <a:gd name="T17" fmla="*/ 0 h 396"/>
                    <a:gd name="T18" fmla="*/ 0 w 117"/>
                    <a:gd name="T19" fmla="*/ 0 h 396"/>
                    <a:gd name="T20" fmla="*/ 0 w 117"/>
                    <a:gd name="T21" fmla="*/ 0 h 396"/>
                    <a:gd name="T22" fmla="*/ 0 w 117"/>
                    <a:gd name="T23" fmla="*/ 0 h 396"/>
                    <a:gd name="T24" fmla="*/ 0 w 117"/>
                    <a:gd name="T25" fmla="*/ 0 h 396"/>
                    <a:gd name="T26" fmla="*/ 0 w 117"/>
                    <a:gd name="T27" fmla="*/ 0 h 396"/>
                    <a:gd name="T28" fmla="*/ 0 w 117"/>
                    <a:gd name="T29" fmla="*/ 0 h 396"/>
                    <a:gd name="T30" fmla="*/ 0 w 117"/>
                    <a:gd name="T31" fmla="*/ 0 h 396"/>
                    <a:gd name="T32" fmla="*/ 0 w 117"/>
                    <a:gd name="T33" fmla="*/ 0 h 396"/>
                    <a:gd name="T34" fmla="*/ 0 w 117"/>
                    <a:gd name="T35" fmla="*/ 0 h 396"/>
                    <a:gd name="T36" fmla="*/ 0 w 117"/>
                    <a:gd name="T37" fmla="*/ 0 h 39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17"/>
                    <a:gd name="T58" fmla="*/ 0 h 396"/>
                    <a:gd name="T59" fmla="*/ 117 w 117"/>
                    <a:gd name="T60" fmla="*/ 396 h 396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17" h="396">
                      <a:moveTo>
                        <a:pt x="117" y="10"/>
                      </a:moveTo>
                      <a:lnTo>
                        <a:pt x="115" y="9"/>
                      </a:lnTo>
                      <a:lnTo>
                        <a:pt x="107" y="6"/>
                      </a:lnTo>
                      <a:lnTo>
                        <a:pt x="95" y="2"/>
                      </a:lnTo>
                      <a:lnTo>
                        <a:pt x="80" y="0"/>
                      </a:lnTo>
                      <a:lnTo>
                        <a:pt x="63" y="0"/>
                      </a:lnTo>
                      <a:lnTo>
                        <a:pt x="43" y="2"/>
                      </a:lnTo>
                      <a:lnTo>
                        <a:pt x="22" y="9"/>
                      </a:lnTo>
                      <a:lnTo>
                        <a:pt x="0" y="22"/>
                      </a:lnTo>
                      <a:lnTo>
                        <a:pt x="0" y="396"/>
                      </a:lnTo>
                      <a:lnTo>
                        <a:pt x="3" y="396"/>
                      </a:lnTo>
                      <a:lnTo>
                        <a:pt x="11" y="395"/>
                      </a:lnTo>
                      <a:lnTo>
                        <a:pt x="23" y="393"/>
                      </a:lnTo>
                      <a:lnTo>
                        <a:pt x="39" y="389"/>
                      </a:lnTo>
                      <a:lnTo>
                        <a:pt x="58" y="385"/>
                      </a:lnTo>
                      <a:lnTo>
                        <a:pt x="77" y="377"/>
                      </a:lnTo>
                      <a:lnTo>
                        <a:pt x="96" y="365"/>
                      </a:lnTo>
                      <a:lnTo>
                        <a:pt x="117" y="351"/>
                      </a:lnTo>
                      <a:lnTo>
                        <a:pt x="117" y="10"/>
                      </a:lnTo>
                      <a:close/>
                    </a:path>
                  </a:pathLst>
                </a:custGeom>
                <a:solidFill>
                  <a:srgbClr val="FF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151" name="Freeform 1120"/>
                <p:cNvSpPr>
                  <a:spLocks/>
                </p:cNvSpPr>
                <p:nvPr/>
              </p:nvSpPr>
              <p:spPr bwMode="auto">
                <a:xfrm>
                  <a:off x="4826" y="1876"/>
                  <a:ext cx="11" cy="33"/>
                </a:xfrm>
                <a:custGeom>
                  <a:avLst/>
                  <a:gdLst>
                    <a:gd name="T0" fmla="*/ 0 w 80"/>
                    <a:gd name="T1" fmla="*/ 0 h 230"/>
                    <a:gd name="T2" fmla="*/ 0 w 80"/>
                    <a:gd name="T3" fmla="*/ 0 h 230"/>
                    <a:gd name="T4" fmla="*/ 0 w 80"/>
                    <a:gd name="T5" fmla="*/ 0 h 230"/>
                    <a:gd name="T6" fmla="*/ 0 w 80"/>
                    <a:gd name="T7" fmla="*/ 0 h 230"/>
                    <a:gd name="T8" fmla="*/ 0 w 80"/>
                    <a:gd name="T9" fmla="*/ 0 h 230"/>
                    <a:gd name="T10" fmla="*/ 0 w 80"/>
                    <a:gd name="T11" fmla="*/ 0 h 230"/>
                    <a:gd name="T12" fmla="*/ 0 w 80"/>
                    <a:gd name="T13" fmla="*/ 0 h 230"/>
                    <a:gd name="T14" fmla="*/ 0 w 80"/>
                    <a:gd name="T15" fmla="*/ 0 h 230"/>
                    <a:gd name="T16" fmla="*/ 0 w 80"/>
                    <a:gd name="T17" fmla="*/ 0 h 230"/>
                    <a:gd name="T18" fmla="*/ 0 w 80"/>
                    <a:gd name="T19" fmla="*/ 0 h 230"/>
                    <a:gd name="T20" fmla="*/ 0 w 80"/>
                    <a:gd name="T21" fmla="*/ 0 h 230"/>
                    <a:gd name="T22" fmla="*/ 0 w 80"/>
                    <a:gd name="T23" fmla="*/ 0 h 230"/>
                    <a:gd name="T24" fmla="*/ 0 w 80"/>
                    <a:gd name="T25" fmla="*/ 0 h 230"/>
                    <a:gd name="T26" fmla="*/ 0 w 80"/>
                    <a:gd name="T27" fmla="*/ 0 h 230"/>
                    <a:gd name="T28" fmla="*/ 0 w 80"/>
                    <a:gd name="T29" fmla="*/ 0 h 230"/>
                    <a:gd name="T30" fmla="*/ 0 w 80"/>
                    <a:gd name="T31" fmla="*/ 0 h 230"/>
                    <a:gd name="T32" fmla="*/ 0 w 80"/>
                    <a:gd name="T33" fmla="*/ 0 h 230"/>
                    <a:gd name="T34" fmla="*/ 0 w 80"/>
                    <a:gd name="T35" fmla="*/ 0 h 230"/>
                    <a:gd name="T36" fmla="*/ 0 w 80"/>
                    <a:gd name="T37" fmla="*/ 0 h 230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80"/>
                    <a:gd name="T58" fmla="*/ 0 h 230"/>
                    <a:gd name="T59" fmla="*/ 80 w 80"/>
                    <a:gd name="T60" fmla="*/ 230 h 230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80" h="230">
                      <a:moveTo>
                        <a:pt x="80" y="7"/>
                      </a:moveTo>
                      <a:lnTo>
                        <a:pt x="78" y="6"/>
                      </a:lnTo>
                      <a:lnTo>
                        <a:pt x="73" y="5"/>
                      </a:lnTo>
                      <a:lnTo>
                        <a:pt x="65" y="2"/>
                      </a:lnTo>
                      <a:lnTo>
                        <a:pt x="55" y="0"/>
                      </a:lnTo>
                      <a:lnTo>
                        <a:pt x="44" y="0"/>
                      </a:lnTo>
                      <a:lnTo>
                        <a:pt x="30" y="1"/>
                      </a:lnTo>
                      <a:lnTo>
                        <a:pt x="15" y="7"/>
                      </a:lnTo>
                      <a:lnTo>
                        <a:pt x="0" y="15"/>
                      </a:lnTo>
                      <a:lnTo>
                        <a:pt x="0" y="230"/>
                      </a:lnTo>
                      <a:lnTo>
                        <a:pt x="3" y="230"/>
                      </a:lnTo>
                      <a:lnTo>
                        <a:pt x="7" y="229"/>
                      </a:lnTo>
                      <a:lnTo>
                        <a:pt x="16" y="228"/>
                      </a:lnTo>
                      <a:lnTo>
                        <a:pt x="27" y="225"/>
                      </a:lnTo>
                      <a:lnTo>
                        <a:pt x="39" y="222"/>
                      </a:lnTo>
                      <a:lnTo>
                        <a:pt x="53" y="216"/>
                      </a:lnTo>
                      <a:lnTo>
                        <a:pt x="67" y="208"/>
                      </a:lnTo>
                      <a:lnTo>
                        <a:pt x="80" y="199"/>
                      </a:lnTo>
                      <a:lnTo>
                        <a:pt x="80" y="7"/>
                      </a:lnTo>
                      <a:close/>
                    </a:path>
                  </a:pathLst>
                </a:custGeom>
                <a:solidFill>
                  <a:srgbClr val="FF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152" name="Freeform 1121"/>
                <p:cNvSpPr>
                  <a:spLocks/>
                </p:cNvSpPr>
                <p:nvPr/>
              </p:nvSpPr>
              <p:spPr bwMode="auto">
                <a:xfrm>
                  <a:off x="4964" y="1970"/>
                  <a:ext cx="16" cy="17"/>
                </a:xfrm>
                <a:custGeom>
                  <a:avLst/>
                  <a:gdLst>
                    <a:gd name="T0" fmla="*/ 0 w 117"/>
                    <a:gd name="T1" fmla="*/ 0 h 117"/>
                    <a:gd name="T2" fmla="*/ 0 w 117"/>
                    <a:gd name="T3" fmla="*/ 0 h 117"/>
                    <a:gd name="T4" fmla="*/ 0 w 117"/>
                    <a:gd name="T5" fmla="*/ 0 h 117"/>
                    <a:gd name="T6" fmla="*/ 0 w 117"/>
                    <a:gd name="T7" fmla="*/ 0 h 117"/>
                    <a:gd name="T8" fmla="*/ 0 w 117"/>
                    <a:gd name="T9" fmla="*/ 0 h 117"/>
                    <a:gd name="T10" fmla="*/ 0 w 117"/>
                    <a:gd name="T11" fmla="*/ 0 h 117"/>
                    <a:gd name="T12" fmla="*/ 0 w 117"/>
                    <a:gd name="T13" fmla="*/ 0 h 117"/>
                    <a:gd name="T14" fmla="*/ 0 w 117"/>
                    <a:gd name="T15" fmla="*/ 0 h 117"/>
                    <a:gd name="T16" fmla="*/ 0 w 117"/>
                    <a:gd name="T17" fmla="*/ 0 h 117"/>
                    <a:gd name="T18" fmla="*/ 0 w 117"/>
                    <a:gd name="T19" fmla="*/ 0 h 117"/>
                    <a:gd name="T20" fmla="*/ 0 w 117"/>
                    <a:gd name="T21" fmla="*/ 0 h 117"/>
                    <a:gd name="T22" fmla="*/ 0 w 117"/>
                    <a:gd name="T23" fmla="*/ 0 h 117"/>
                    <a:gd name="T24" fmla="*/ 0 w 117"/>
                    <a:gd name="T25" fmla="*/ 0 h 117"/>
                    <a:gd name="T26" fmla="*/ 0 w 117"/>
                    <a:gd name="T27" fmla="*/ 0 h 117"/>
                    <a:gd name="T28" fmla="*/ 0 w 117"/>
                    <a:gd name="T29" fmla="*/ 0 h 117"/>
                    <a:gd name="T30" fmla="*/ 0 w 117"/>
                    <a:gd name="T31" fmla="*/ 0 h 117"/>
                    <a:gd name="T32" fmla="*/ 0 w 117"/>
                    <a:gd name="T33" fmla="*/ 0 h 117"/>
                    <a:gd name="T34" fmla="*/ 0 w 117"/>
                    <a:gd name="T35" fmla="*/ 0 h 117"/>
                    <a:gd name="T36" fmla="*/ 0 w 117"/>
                    <a:gd name="T37" fmla="*/ 0 h 117"/>
                    <a:gd name="T38" fmla="*/ 0 w 117"/>
                    <a:gd name="T39" fmla="*/ 0 h 117"/>
                    <a:gd name="T40" fmla="*/ 0 w 117"/>
                    <a:gd name="T41" fmla="*/ 0 h 117"/>
                    <a:gd name="T42" fmla="*/ 0 w 117"/>
                    <a:gd name="T43" fmla="*/ 0 h 117"/>
                    <a:gd name="T44" fmla="*/ 0 w 117"/>
                    <a:gd name="T45" fmla="*/ 0 h 117"/>
                    <a:gd name="T46" fmla="*/ 0 w 117"/>
                    <a:gd name="T47" fmla="*/ 0 h 117"/>
                    <a:gd name="T48" fmla="*/ 0 w 117"/>
                    <a:gd name="T49" fmla="*/ 0 h 117"/>
                    <a:gd name="T50" fmla="*/ 0 w 117"/>
                    <a:gd name="T51" fmla="*/ 0 h 117"/>
                    <a:gd name="T52" fmla="*/ 0 w 117"/>
                    <a:gd name="T53" fmla="*/ 0 h 117"/>
                    <a:gd name="T54" fmla="*/ 0 w 117"/>
                    <a:gd name="T55" fmla="*/ 0 h 117"/>
                    <a:gd name="T56" fmla="*/ 0 w 117"/>
                    <a:gd name="T57" fmla="*/ 0 h 117"/>
                    <a:gd name="T58" fmla="*/ 0 w 117"/>
                    <a:gd name="T59" fmla="*/ 0 h 117"/>
                    <a:gd name="T60" fmla="*/ 0 w 117"/>
                    <a:gd name="T61" fmla="*/ 0 h 117"/>
                    <a:gd name="T62" fmla="*/ 0 w 117"/>
                    <a:gd name="T63" fmla="*/ 0 h 117"/>
                    <a:gd name="T64" fmla="*/ 0 w 117"/>
                    <a:gd name="T65" fmla="*/ 0 h 117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w 117"/>
                    <a:gd name="T100" fmla="*/ 0 h 117"/>
                    <a:gd name="T101" fmla="*/ 117 w 117"/>
                    <a:gd name="T102" fmla="*/ 117 h 117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T99" t="T100" r="T101" b="T102"/>
                  <a:pathLst>
                    <a:path w="117" h="117">
                      <a:moveTo>
                        <a:pt x="58" y="117"/>
                      </a:moveTo>
                      <a:lnTo>
                        <a:pt x="70" y="116"/>
                      </a:lnTo>
                      <a:lnTo>
                        <a:pt x="81" y="112"/>
                      </a:lnTo>
                      <a:lnTo>
                        <a:pt x="90" y="106"/>
                      </a:lnTo>
                      <a:lnTo>
                        <a:pt x="100" y="100"/>
                      </a:lnTo>
                      <a:lnTo>
                        <a:pt x="106" y="90"/>
                      </a:lnTo>
                      <a:lnTo>
                        <a:pt x="112" y="81"/>
                      </a:lnTo>
                      <a:lnTo>
                        <a:pt x="116" y="70"/>
                      </a:lnTo>
                      <a:lnTo>
                        <a:pt x="117" y="58"/>
                      </a:lnTo>
                      <a:lnTo>
                        <a:pt x="116" y="46"/>
                      </a:lnTo>
                      <a:lnTo>
                        <a:pt x="112" y="35"/>
                      </a:lnTo>
                      <a:lnTo>
                        <a:pt x="106" y="25"/>
                      </a:lnTo>
                      <a:lnTo>
                        <a:pt x="100" y="17"/>
                      </a:lnTo>
                      <a:lnTo>
                        <a:pt x="90" y="9"/>
                      </a:lnTo>
                      <a:lnTo>
                        <a:pt x="81" y="4"/>
                      </a:lnTo>
                      <a:lnTo>
                        <a:pt x="70" y="1"/>
                      </a:lnTo>
                      <a:lnTo>
                        <a:pt x="58" y="0"/>
                      </a:lnTo>
                      <a:lnTo>
                        <a:pt x="47" y="1"/>
                      </a:lnTo>
                      <a:lnTo>
                        <a:pt x="36" y="4"/>
                      </a:lnTo>
                      <a:lnTo>
                        <a:pt x="26" y="9"/>
                      </a:lnTo>
                      <a:lnTo>
                        <a:pt x="17" y="17"/>
                      </a:lnTo>
                      <a:lnTo>
                        <a:pt x="10" y="25"/>
                      </a:lnTo>
                      <a:lnTo>
                        <a:pt x="5" y="35"/>
                      </a:lnTo>
                      <a:lnTo>
                        <a:pt x="1" y="46"/>
                      </a:lnTo>
                      <a:lnTo>
                        <a:pt x="0" y="58"/>
                      </a:lnTo>
                      <a:lnTo>
                        <a:pt x="1" y="70"/>
                      </a:lnTo>
                      <a:lnTo>
                        <a:pt x="5" y="81"/>
                      </a:lnTo>
                      <a:lnTo>
                        <a:pt x="10" y="90"/>
                      </a:lnTo>
                      <a:lnTo>
                        <a:pt x="17" y="100"/>
                      </a:lnTo>
                      <a:lnTo>
                        <a:pt x="26" y="106"/>
                      </a:lnTo>
                      <a:lnTo>
                        <a:pt x="36" y="112"/>
                      </a:lnTo>
                      <a:lnTo>
                        <a:pt x="47" y="116"/>
                      </a:lnTo>
                      <a:lnTo>
                        <a:pt x="58" y="11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153" name="Freeform 1122"/>
                <p:cNvSpPr>
                  <a:spLocks/>
                </p:cNvSpPr>
                <p:nvPr/>
              </p:nvSpPr>
              <p:spPr bwMode="auto">
                <a:xfrm>
                  <a:off x="4912" y="1970"/>
                  <a:ext cx="9" cy="9"/>
                </a:xfrm>
                <a:custGeom>
                  <a:avLst/>
                  <a:gdLst>
                    <a:gd name="T0" fmla="*/ 0 w 58"/>
                    <a:gd name="T1" fmla="*/ 0 h 59"/>
                    <a:gd name="T2" fmla="*/ 0 w 58"/>
                    <a:gd name="T3" fmla="*/ 0 h 59"/>
                    <a:gd name="T4" fmla="*/ 0 w 58"/>
                    <a:gd name="T5" fmla="*/ 0 h 59"/>
                    <a:gd name="T6" fmla="*/ 0 w 58"/>
                    <a:gd name="T7" fmla="*/ 0 h 59"/>
                    <a:gd name="T8" fmla="*/ 0 w 58"/>
                    <a:gd name="T9" fmla="*/ 0 h 59"/>
                    <a:gd name="T10" fmla="*/ 0 w 58"/>
                    <a:gd name="T11" fmla="*/ 0 h 59"/>
                    <a:gd name="T12" fmla="*/ 0 w 58"/>
                    <a:gd name="T13" fmla="*/ 0 h 59"/>
                    <a:gd name="T14" fmla="*/ 0 w 58"/>
                    <a:gd name="T15" fmla="*/ 0 h 59"/>
                    <a:gd name="T16" fmla="*/ 0 w 58"/>
                    <a:gd name="T17" fmla="*/ 0 h 59"/>
                    <a:gd name="T18" fmla="*/ 0 w 58"/>
                    <a:gd name="T19" fmla="*/ 0 h 59"/>
                    <a:gd name="T20" fmla="*/ 0 w 58"/>
                    <a:gd name="T21" fmla="*/ 0 h 59"/>
                    <a:gd name="T22" fmla="*/ 0 w 58"/>
                    <a:gd name="T23" fmla="*/ 0 h 59"/>
                    <a:gd name="T24" fmla="*/ 0 w 58"/>
                    <a:gd name="T25" fmla="*/ 0 h 59"/>
                    <a:gd name="T26" fmla="*/ 0 w 58"/>
                    <a:gd name="T27" fmla="*/ 0 h 59"/>
                    <a:gd name="T28" fmla="*/ 0 w 58"/>
                    <a:gd name="T29" fmla="*/ 0 h 59"/>
                    <a:gd name="T30" fmla="*/ 0 w 58"/>
                    <a:gd name="T31" fmla="*/ 0 h 59"/>
                    <a:gd name="T32" fmla="*/ 0 w 58"/>
                    <a:gd name="T33" fmla="*/ 0 h 59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58"/>
                    <a:gd name="T52" fmla="*/ 0 h 59"/>
                    <a:gd name="T53" fmla="*/ 58 w 58"/>
                    <a:gd name="T54" fmla="*/ 59 h 59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58" h="59">
                      <a:moveTo>
                        <a:pt x="29" y="59"/>
                      </a:moveTo>
                      <a:lnTo>
                        <a:pt x="40" y="56"/>
                      </a:lnTo>
                      <a:lnTo>
                        <a:pt x="50" y="49"/>
                      </a:lnTo>
                      <a:lnTo>
                        <a:pt x="56" y="40"/>
                      </a:lnTo>
                      <a:lnTo>
                        <a:pt x="58" y="29"/>
                      </a:lnTo>
                      <a:lnTo>
                        <a:pt x="56" y="17"/>
                      </a:lnTo>
                      <a:lnTo>
                        <a:pt x="50" y="8"/>
                      </a:lnTo>
                      <a:lnTo>
                        <a:pt x="40" y="2"/>
                      </a:lnTo>
                      <a:lnTo>
                        <a:pt x="29" y="0"/>
                      </a:lnTo>
                      <a:lnTo>
                        <a:pt x="17" y="2"/>
                      </a:lnTo>
                      <a:lnTo>
                        <a:pt x="8" y="8"/>
                      </a:lnTo>
                      <a:lnTo>
                        <a:pt x="2" y="17"/>
                      </a:lnTo>
                      <a:lnTo>
                        <a:pt x="0" y="29"/>
                      </a:lnTo>
                      <a:lnTo>
                        <a:pt x="2" y="40"/>
                      </a:lnTo>
                      <a:lnTo>
                        <a:pt x="8" y="49"/>
                      </a:lnTo>
                      <a:lnTo>
                        <a:pt x="17" y="56"/>
                      </a:lnTo>
                      <a:lnTo>
                        <a:pt x="29" y="5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154" name="Freeform 1123"/>
                <p:cNvSpPr>
                  <a:spLocks/>
                </p:cNvSpPr>
                <p:nvPr/>
              </p:nvSpPr>
              <p:spPr bwMode="auto">
                <a:xfrm>
                  <a:off x="4927" y="1971"/>
                  <a:ext cx="8" cy="8"/>
                </a:xfrm>
                <a:custGeom>
                  <a:avLst/>
                  <a:gdLst>
                    <a:gd name="T0" fmla="*/ 0 w 58"/>
                    <a:gd name="T1" fmla="*/ 0 h 59"/>
                    <a:gd name="T2" fmla="*/ 0 w 58"/>
                    <a:gd name="T3" fmla="*/ 0 h 59"/>
                    <a:gd name="T4" fmla="*/ 0 w 58"/>
                    <a:gd name="T5" fmla="*/ 0 h 59"/>
                    <a:gd name="T6" fmla="*/ 0 w 58"/>
                    <a:gd name="T7" fmla="*/ 0 h 59"/>
                    <a:gd name="T8" fmla="*/ 0 w 58"/>
                    <a:gd name="T9" fmla="*/ 0 h 59"/>
                    <a:gd name="T10" fmla="*/ 0 w 58"/>
                    <a:gd name="T11" fmla="*/ 0 h 59"/>
                    <a:gd name="T12" fmla="*/ 0 w 58"/>
                    <a:gd name="T13" fmla="*/ 0 h 59"/>
                    <a:gd name="T14" fmla="*/ 0 w 58"/>
                    <a:gd name="T15" fmla="*/ 0 h 59"/>
                    <a:gd name="T16" fmla="*/ 0 w 58"/>
                    <a:gd name="T17" fmla="*/ 0 h 59"/>
                    <a:gd name="T18" fmla="*/ 0 w 58"/>
                    <a:gd name="T19" fmla="*/ 0 h 59"/>
                    <a:gd name="T20" fmla="*/ 0 w 58"/>
                    <a:gd name="T21" fmla="*/ 0 h 59"/>
                    <a:gd name="T22" fmla="*/ 0 w 58"/>
                    <a:gd name="T23" fmla="*/ 0 h 59"/>
                    <a:gd name="T24" fmla="*/ 0 w 58"/>
                    <a:gd name="T25" fmla="*/ 0 h 59"/>
                    <a:gd name="T26" fmla="*/ 0 w 58"/>
                    <a:gd name="T27" fmla="*/ 0 h 59"/>
                    <a:gd name="T28" fmla="*/ 0 w 58"/>
                    <a:gd name="T29" fmla="*/ 0 h 59"/>
                    <a:gd name="T30" fmla="*/ 0 w 58"/>
                    <a:gd name="T31" fmla="*/ 0 h 59"/>
                    <a:gd name="T32" fmla="*/ 0 w 58"/>
                    <a:gd name="T33" fmla="*/ 0 h 59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58"/>
                    <a:gd name="T52" fmla="*/ 0 h 59"/>
                    <a:gd name="T53" fmla="*/ 58 w 58"/>
                    <a:gd name="T54" fmla="*/ 59 h 59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58" h="59">
                      <a:moveTo>
                        <a:pt x="29" y="59"/>
                      </a:moveTo>
                      <a:lnTo>
                        <a:pt x="41" y="57"/>
                      </a:lnTo>
                      <a:lnTo>
                        <a:pt x="50" y="51"/>
                      </a:lnTo>
                      <a:lnTo>
                        <a:pt x="56" y="42"/>
                      </a:lnTo>
                      <a:lnTo>
                        <a:pt x="58" y="30"/>
                      </a:lnTo>
                      <a:lnTo>
                        <a:pt x="56" y="19"/>
                      </a:lnTo>
                      <a:lnTo>
                        <a:pt x="50" y="9"/>
                      </a:lnTo>
                      <a:lnTo>
                        <a:pt x="41" y="3"/>
                      </a:lnTo>
                      <a:lnTo>
                        <a:pt x="29" y="0"/>
                      </a:lnTo>
                      <a:lnTo>
                        <a:pt x="18" y="3"/>
                      </a:lnTo>
                      <a:lnTo>
                        <a:pt x="9" y="9"/>
                      </a:lnTo>
                      <a:lnTo>
                        <a:pt x="2" y="19"/>
                      </a:lnTo>
                      <a:lnTo>
                        <a:pt x="0" y="30"/>
                      </a:lnTo>
                      <a:lnTo>
                        <a:pt x="2" y="42"/>
                      </a:lnTo>
                      <a:lnTo>
                        <a:pt x="9" y="51"/>
                      </a:lnTo>
                      <a:lnTo>
                        <a:pt x="18" y="57"/>
                      </a:lnTo>
                      <a:lnTo>
                        <a:pt x="29" y="5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155" name="Freeform 1124"/>
                <p:cNvSpPr>
                  <a:spLocks/>
                </p:cNvSpPr>
                <p:nvPr/>
              </p:nvSpPr>
              <p:spPr bwMode="auto">
                <a:xfrm>
                  <a:off x="4871" y="1856"/>
                  <a:ext cx="23" cy="114"/>
                </a:xfrm>
                <a:custGeom>
                  <a:avLst/>
                  <a:gdLst>
                    <a:gd name="T0" fmla="*/ 0 w 166"/>
                    <a:gd name="T1" fmla="*/ 0 h 800"/>
                    <a:gd name="T2" fmla="*/ 0 w 166"/>
                    <a:gd name="T3" fmla="*/ 0 h 800"/>
                    <a:gd name="T4" fmla="*/ 0 w 166"/>
                    <a:gd name="T5" fmla="*/ 0 h 800"/>
                    <a:gd name="T6" fmla="*/ 0 w 166"/>
                    <a:gd name="T7" fmla="*/ 0 h 800"/>
                    <a:gd name="T8" fmla="*/ 0 w 166"/>
                    <a:gd name="T9" fmla="*/ 0 h 800"/>
                    <a:gd name="T10" fmla="*/ 0 w 166"/>
                    <a:gd name="T11" fmla="*/ 0 h 800"/>
                    <a:gd name="T12" fmla="*/ 0 w 166"/>
                    <a:gd name="T13" fmla="*/ 0 h 800"/>
                    <a:gd name="T14" fmla="*/ 0 w 166"/>
                    <a:gd name="T15" fmla="*/ 0 h 800"/>
                    <a:gd name="T16" fmla="*/ 0 w 166"/>
                    <a:gd name="T17" fmla="*/ 0 h 800"/>
                    <a:gd name="T18" fmla="*/ 0 w 166"/>
                    <a:gd name="T19" fmla="*/ 0 h 800"/>
                    <a:gd name="T20" fmla="*/ 0 w 166"/>
                    <a:gd name="T21" fmla="*/ 0 h 800"/>
                    <a:gd name="T22" fmla="*/ 0 w 166"/>
                    <a:gd name="T23" fmla="*/ 0 h 800"/>
                    <a:gd name="T24" fmla="*/ 0 w 166"/>
                    <a:gd name="T25" fmla="*/ 0 h 800"/>
                    <a:gd name="T26" fmla="*/ 0 w 166"/>
                    <a:gd name="T27" fmla="*/ 0 h 800"/>
                    <a:gd name="T28" fmla="*/ 0 w 166"/>
                    <a:gd name="T29" fmla="*/ 0 h 800"/>
                    <a:gd name="T30" fmla="*/ 0 w 166"/>
                    <a:gd name="T31" fmla="*/ 0 h 800"/>
                    <a:gd name="T32" fmla="*/ 0 w 166"/>
                    <a:gd name="T33" fmla="*/ 0 h 800"/>
                    <a:gd name="T34" fmla="*/ 0 w 166"/>
                    <a:gd name="T35" fmla="*/ 0 h 800"/>
                    <a:gd name="T36" fmla="*/ 0 w 166"/>
                    <a:gd name="T37" fmla="*/ 0 h 800"/>
                    <a:gd name="T38" fmla="*/ 0 w 166"/>
                    <a:gd name="T39" fmla="*/ 0 h 800"/>
                    <a:gd name="T40" fmla="*/ 0 w 166"/>
                    <a:gd name="T41" fmla="*/ 0 h 800"/>
                    <a:gd name="T42" fmla="*/ 0 w 166"/>
                    <a:gd name="T43" fmla="*/ 0 h 800"/>
                    <a:gd name="T44" fmla="*/ 0 w 166"/>
                    <a:gd name="T45" fmla="*/ 0 h 800"/>
                    <a:gd name="T46" fmla="*/ 0 w 166"/>
                    <a:gd name="T47" fmla="*/ 0 h 800"/>
                    <a:gd name="T48" fmla="*/ 0 w 166"/>
                    <a:gd name="T49" fmla="*/ 0 h 800"/>
                    <a:gd name="T50" fmla="*/ 0 w 166"/>
                    <a:gd name="T51" fmla="*/ 0 h 800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66"/>
                    <a:gd name="T79" fmla="*/ 0 h 800"/>
                    <a:gd name="T80" fmla="*/ 166 w 166"/>
                    <a:gd name="T81" fmla="*/ 800 h 800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66" h="800">
                      <a:moveTo>
                        <a:pt x="52" y="16"/>
                      </a:moveTo>
                      <a:lnTo>
                        <a:pt x="47" y="32"/>
                      </a:lnTo>
                      <a:lnTo>
                        <a:pt x="36" y="77"/>
                      </a:lnTo>
                      <a:lnTo>
                        <a:pt x="21" y="148"/>
                      </a:lnTo>
                      <a:lnTo>
                        <a:pt x="8" y="244"/>
                      </a:lnTo>
                      <a:lnTo>
                        <a:pt x="0" y="359"/>
                      </a:lnTo>
                      <a:lnTo>
                        <a:pt x="2" y="492"/>
                      </a:lnTo>
                      <a:lnTo>
                        <a:pt x="15" y="640"/>
                      </a:lnTo>
                      <a:lnTo>
                        <a:pt x="46" y="800"/>
                      </a:lnTo>
                      <a:lnTo>
                        <a:pt x="161" y="794"/>
                      </a:lnTo>
                      <a:lnTo>
                        <a:pt x="156" y="770"/>
                      </a:lnTo>
                      <a:lnTo>
                        <a:pt x="145" y="706"/>
                      </a:lnTo>
                      <a:lnTo>
                        <a:pt x="131" y="610"/>
                      </a:lnTo>
                      <a:lnTo>
                        <a:pt x="118" y="493"/>
                      </a:lnTo>
                      <a:lnTo>
                        <a:pt x="111" y="364"/>
                      </a:lnTo>
                      <a:lnTo>
                        <a:pt x="115" y="235"/>
                      </a:lnTo>
                      <a:lnTo>
                        <a:pt x="132" y="113"/>
                      </a:lnTo>
                      <a:lnTo>
                        <a:pt x="166" y="9"/>
                      </a:lnTo>
                      <a:lnTo>
                        <a:pt x="166" y="8"/>
                      </a:lnTo>
                      <a:lnTo>
                        <a:pt x="166" y="6"/>
                      </a:lnTo>
                      <a:lnTo>
                        <a:pt x="164" y="4"/>
                      </a:lnTo>
                      <a:lnTo>
                        <a:pt x="157" y="0"/>
                      </a:lnTo>
                      <a:lnTo>
                        <a:pt x="143" y="0"/>
                      </a:lnTo>
                      <a:lnTo>
                        <a:pt x="123" y="1"/>
                      </a:lnTo>
                      <a:lnTo>
                        <a:pt x="93" y="7"/>
                      </a:lnTo>
                      <a:lnTo>
                        <a:pt x="52" y="1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156" name="Freeform 1125"/>
                <p:cNvSpPr>
                  <a:spLocks/>
                </p:cNvSpPr>
                <p:nvPr/>
              </p:nvSpPr>
              <p:spPr bwMode="auto">
                <a:xfrm>
                  <a:off x="4993" y="1842"/>
                  <a:ext cx="32" cy="128"/>
                </a:xfrm>
                <a:custGeom>
                  <a:avLst/>
                  <a:gdLst>
                    <a:gd name="T0" fmla="*/ 0 w 225"/>
                    <a:gd name="T1" fmla="*/ 0 h 893"/>
                    <a:gd name="T2" fmla="*/ 0 w 225"/>
                    <a:gd name="T3" fmla="*/ 0 h 893"/>
                    <a:gd name="T4" fmla="*/ 0 w 225"/>
                    <a:gd name="T5" fmla="*/ 0 h 893"/>
                    <a:gd name="T6" fmla="*/ 0 w 225"/>
                    <a:gd name="T7" fmla="*/ 0 h 893"/>
                    <a:gd name="T8" fmla="*/ 0 w 225"/>
                    <a:gd name="T9" fmla="*/ 0 h 893"/>
                    <a:gd name="T10" fmla="*/ 0 w 225"/>
                    <a:gd name="T11" fmla="*/ 0 h 893"/>
                    <a:gd name="T12" fmla="*/ 0 w 225"/>
                    <a:gd name="T13" fmla="*/ 0 h 893"/>
                    <a:gd name="T14" fmla="*/ 0 w 225"/>
                    <a:gd name="T15" fmla="*/ 0 h 893"/>
                    <a:gd name="T16" fmla="*/ 0 w 225"/>
                    <a:gd name="T17" fmla="*/ 0 h 893"/>
                    <a:gd name="T18" fmla="*/ 0 w 225"/>
                    <a:gd name="T19" fmla="*/ 0 h 893"/>
                    <a:gd name="T20" fmla="*/ 0 w 225"/>
                    <a:gd name="T21" fmla="*/ 0 h 893"/>
                    <a:gd name="T22" fmla="*/ 0 w 225"/>
                    <a:gd name="T23" fmla="*/ 0 h 893"/>
                    <a:gd name="T24" fmla="*/ 0 w 225"/>
                    <a:gd name="T25" fmla="*/ 0 h 893"/>
                    <a:gd name="T26" fmla="*/ 0 w 225"/>
                    <a:gd name="T27" fmla="*/ 0 h 893"/>
                    <a:gd name="T28" fmla="*/ 0 w 225"/>
                    <a:gd name="T29" fmla="*/ 0 h 893"/>
                    <a:gd name="T30" fmla="*/ 0 w 225"/>
                    <a:gd name="T31" fmla="*/ 0 h 893"/>
                    <a:gd name="T32" fmla="*/ 0 w 225"/>
                    <a:gd name="T33" fmla="*/ 0 h 893"/>
                    <a:gd name="T34" fmla="*/ 0 w 225"/>
                    <a:gd name="T35" fmla="*/ 0 h 893"/>
                    <a:gd name="T36" fmla="*/ 0 w 225"/>
                    <a:gd name="T37" fmla="*/ 0 h 893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225"/>
                    <a:gd name="T58" fmla="*/ 0 h 893"/>
                    <a:gd name="T59" fmla="*/ 225 w 225"/>
                    <a:gd name="T60" fmla="*/ 893 h 893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225" h="893">
                      <a:moveTo>
                        <a:pt x="225" y="6"/>
                      </a:moveTo>
                      <a:lnTo>
                        <a:pt x="219" y="12"/>
                      </a:lnTo>
                      <a:lnTo>
                        <a:pt x="204" y="35"/>
                      </a:lnTo>
                      <a:lnTo>
                        <a:pt x="185" y="82"/>
                      </a:lnTo>
                      <a:lnTo>
                        <a:pt x="165" y="158"/>
                      </a:lnTo>
                      <a:lnTo>
                        <a:pt x="149" y="270"/>
                      </a:lnTo>
                      <a:lnTo>
                        <a:pt x="141" y="427"/>
                      </a:lnTo>
                      <a:lnTo>
                        <a:pt x="146" y="631"/>
                      </a:lnTo>
                      <a:lnTo>
                        <a:pt x="168" y="893"/>
                      </a:lnTo>
                      <a:lnTo>
                        <a:pt x="41" y="893"/>
                      </a:lnTo>
                      <a:lnTo>
                        <a:pt x="36" y="867"/>
                      </a:lnTo>
                      <a:lnTo>
                        <a:pt x="26" y="794"/>
                      </a:lnTo>
                      <a:lnTo>
                        <a:pt x="13" y="686"/>
                      </a:lnTo>
                      <a:lnTo>
                        <a:pt x="3" y="554"/>
                      </a:lnTo>
                      <a:lnTo>
                        <a:pt x="0" y="408"/>
                      </a:lnTo>
                      <a:lnTo>
                        <a:pt x="6" y="260"/>
                      </a:lnTo>
                      <a:lnTo>
                        <a:pt x="30" y="121"/>
                      </a:lnTo>
                      <a:lnTo>
                        <a:pt x="73" y="0"/>
                      </a:lnTo>
                      <a:lnTo>
                        <a:pt x="225" y="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157" name="Freeform 1126"/>
                <p:cNvSpPr>
                  <a:spLocks/>
                </p:cNvSpPr>
                <p:nvPr/>
              </p:nvSpPr>
              <p:spPr bwMode="auto">
                <a:xfrm>
                  <a:off x="4871" y="1863"/>
                  <a:ext cx="21" cy="100"/>
                </a:xfrm>
                <a:custGeom>
                  <a:avLst/>
                  <a:gdLst>
                    <a:gd name="T0" fmla="*/ 0 w 145"/>
                    <a:gd name="T1" fmla="*/ 0 h 699"/>
                    <a:gd name="T2" fmla="*/ 0 w 145"/>
                    <a:gd name="T3" fmla="*/ 0 h 699"/>
                    <a:gd name="T4" fmla="*/ 0 w 145"/>
                    <a:gd name="T5" fmla="*/ 0 h 699"/>
                    <a:gd name="T6" fmla="*/ 0 w 145"/>
                    <a:gd name="T7" fmla="*/ 0 h 699"/>
                    <a:gd name="T8" fmla="*/ 0 w 145"/>
                    <a:gd name="T9" fmla="*/ 0 h 699"/>
                    <a:gd name="T10" fmla="*/ 0 w 145"/>
                    <a:gd name="T11" fmla="*/ 0 h 699"/>
                    <a:gd name="T12" fmla="*/ 0 w 145"/>
                    <a:gd name="T13" fmla="*/ 0 h 699"/>
                    <a:gd name="T14" fmla="*/ 0 w 145"/>
                    <a:gd name="T15" fmla="*/ 0 h 699"/>
                    <a:gd name="T16" fmla="*/ 0 w 145"/>
                    <a:gd name="T17" fmla="*/ 0 h 699"/>
                    <a:gd name="T18" fmla="*/ 0 w 145"/>
                    <a:gd name="T19" fmla="*/ 0 h 699"/>
                    <a:gd name="T20" fmla="*/ 0 w 145"/>
                    <a:gd name="T21" fmla="*/ 0 h 699"/>
                    <a:gd name="T22" fmla="*/ 0 w 145"/>
                    <a:gd name="T23" fmla="*/ 0 h 699"/>
                    <a:gd name="T24" fmla="*/ 0 w 145"/>
                    <a:gd name="T25" fmla="*/ 0 h 699"/>
                    <a:gd name="T26" fmla="*/ 0 w 145"/>
                    <a:gd name="T27" fmla="*/ 0 h 699"/>
                    <a:gd name="T28" fmla="*/ 0 w 145"/>
                    <a:gd name="T29" fmla="*/ 0 h 699"/>
                    <a:gd name="T30" fmla="*/ 0 w 145"/>
                    <a:gd name="T31" fmla="*/ 0 h 699"/>
                    <a:gd name="T32" fmla="*/ 0 w 145"/>
                    <a:gd name="T33" fmla="*/ 0 h 699"/>
                    <a:gd name="T34" fmla="*/ 0 w 145"/>
                    <a:gd name="T35" fmla="*/ 0 h 699"/>
                    <a:gd name="T36" fmla="*/ 0 w 145"/>
                    <a:gd name="T37" fmla="*/ 0 h 699"/>
                    <a:gd name="T38" fmla="*/ 0 w 145"/>
                    <a:gd name="T39" fmla="*/ 0 h 699"/>
                    <a:gd name="T40" fmla="*/ 0 w 145"/>
                    <a:gd name="T41" fmla="*/ 0 h 699"/>
                    <a:gd name="T42" fmla="*/ 0 w 145"/>
                    <a:gd name="T43" fmla="*/ 0 h 699"/>
                    <a:gd name="T44" fmla="*/ 0 w 145"/>
                    <a:gd name="T45" fmla="*/ 0 h 699"/>
                    <a:gd name="T46" fmla="*/ 0 w 145"/>
                    <a:gd name="T47" fmla="*/ 0 h 699"/>
                    <a:gd name="T48" fmla="*/ 0 w 145"/>
                    <a:gd name="T49" fmla="*/ 0 h 699"/>
                    <a:gd name="T50" fmla="*/ 0 w 145"/>
                    <a:gd name="T51" fmla="*/ 0 h 699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45"/>
                    <a:gd name="T79" fmla="*/ 0 h 699"/>
                    <a:gd name="T80" fmla="*/ 145 w 145"/>
                    <a:gd name="T81" fmla="*/ 699 h 699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45" h="699">
                      <a:moveTo>
                        <a:pt x="46" y="14"/>
                      </a:moveTo>
                      <a:lnTo>
                        <a:pt x="41" y="28"/>
                      </a:lnTo>
                      <a:lnTo>
                        <a:pt x="32" y="67"/>
                      </a:lnTo>
                      <a:lnTo>
                        <a:pt x="20" y="130"/>
                      </a:lnTo>
                      <a:lnTo>
                        <a:pt x="7" y="213"/>
                      </a:lnTo>
                      <a:lnTo>
                        <a:pt x="0" y="314"/>
                      </a:lnTo>
                      <a:lnTo>
                        <a:pt x="1" y="430"/>
                      </a:lnTo>
                      <a:lnTo>
                        <a:pt x="13" y="559"/>
                      </a:lnTo>
                      <a:lnTo>
                        <a:pt x="40" y="699"/>
                      </a:lnTo>
                      <a:lnTo>
                        <a:pt x="140" y="693"/>
                      </a:lnTo>
                      <a:lnTo>
                        <a:pt x="135" y="672"/>
                      </a:lnTo>
                      <a:lnTo>
                        <a:pt x="126" y="616"/>
                      </a:lnTo>
                      <a:lnTo>
                        <a:pt x="113" y="532"/>
                      </a:lnTo>
                      <a:lnTo>
                        <a:pt x="103" y="430"/>
                      </a:lnTo>
                      <a:lnTo>
                        <a:pt x="97" y="317"/>
                      </a:lnTo>
                      <a:lnTo>
                        <a:pt x="100" y="205"/>
                      </a:lnTo>
                      <a:lnTo>
                        <a:pt x="115" y="98"/>
                      </a:lnTo>
                      <a:lnTo>
                        <a:pt x="145" y="8"/>
                      </a:lnTo>
                      <a:lnTo>
                        <a:pt x="145" y="7"/>
                      </a:lnTo>
                      <a:lnTo>
                        <a:pt x="145" y="5"/>
                      </a:lnTo>
                      <a:lnTo>
                        <a:pt x="143" y="3"/>
                      </a:lnTo>
                      <a:lnTo>
                        <a:pt x="137" y="0"/>
                      </a:lnTo>
                      <a:lnTo>
                        <a:pt x="126" y="0"/>
                      </a:lnTo>
                      <a:lnTo>
                        <a:pt x="108" y="1"/>
                      </a:lnTo>
                      <a:lnTo>
                        <a:pt x="81" y="6"/>
                      </a:lnTo>
                      <a:lnTo>
                        <a:pt x="46" y="14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158" name="Freeform 1127"/>
                <p:cNvSpPr>
                  <a:spLocks/>
                </p:cNvSpPr>
                <p:nvPr/>
              </p:nvSpPr>
              <p:spPr bwMode="auto">
                <a:xfrm>
                  <a:off x="4872" y="1870"/>
                  <a:ext cx="18" cy="85"/>
                </a:xfrm>
                <a:custGeom>
                  <a:avLst/>
                  <a:gdLst>
                    <a:gd name="T0" fmla="*/ 0 w 123"/>
                    <a:gd name="T1" fmla="*/ 0 h 597"/>
                    <a:gd name="T2" fmla="*/ 0 w 123"/>
                    <a:gd name="T3" fmla="*/ 0 h 597"/>
                    <a:gd name="T4" fmla="*/ 0 w 123"/>
                    <a:gd name="T5" fmla="*/ 0 h 597"/>
                    <a:gd name="T6" fmla="*/ 0 w 123"/>
                    <a:gd name="T7" fmla="*/ 0 h 597"/>
                    <a:gd name="T8" fmla="*/ 0 w 123"/>
                    <a:gd name="T9" fmla="*/ 0 h 597"/>
                    <a:gd name="T10" fmla="*/ 0 w 123"/>
                    <a:gd name="T11" fmla="*/ 0 h 597"/>
                    <a:gd name="T12" fmla="*/ 0 w 123"/>
                    <a:gd name="T13" fmla="*/ 0 h 597"/>
                    <a:gd name="T14" fmla="*/ 0 w 123"/>
                    <a:gd name="T15" fmla="*/ 0 h 597"/>
                    <a:gd name="T16" fmla="*/ 0 w 123"/>
                    <a:gd name="T17" fmla="*/ 0 h 597"/>
                    <a:gd name="T18" fmla="*/ 0 w 123"/>
                    <a:gd name="T19" fmla="*/ 0 h 597"/>
                    <a:gd name="T20" fmla="*/ 0 w 123"/>
                    <a:gd name="T21" fmla="*/ 0 h 597"/>
                    <a:gd name="T22" fmla="*/ 0 w 123"/>
                    <a:gd name="T23" fmla="*/ 0 h 597"/>
                    <a:gd name="T24" fmla="*/ 0 w 123"/>
                    <a:gd name="T25" fmla="*/ 0 h 597"/>
                    <a:gd name="T26" fmla="*/ 0 w 123"/>
                    <a:gd name="T27" fmla="*/ 0 h 597"/>
                    <a:gd name="T28" fmla="*/ 0 w 123"/>
                    <a:gd name="T29" fmla="*/ 0 h 597"/>
                    <a:gd name="T30" fmla="*/ 0 w 123"/>
                    <a:gd name="T31" fmla="*/ 0 h 597"/>
                    <a:gd name="T32" fmla="*/ 0 w 123"/>
                    <a:gd name="T33" fmla="*/ 0 h 597"/>
                    <a:gd name="T34" fmla="*/ 0 w 123"/>
                    <a:gd name="T35" fmla="*/ 0 h 597"/>
                    <a:gd name="T36" fmla="*/ 0 w 123"/>
                    <a:gd name="T37" fmla="*/ 0 h 597"/>
                    <a:gd name="T38" fmla="*/ 0 w 123"/>
                    <a:gd name="T39" fmla="*/ 0 h 597"/>
                    <a:gd name="T40" fmla="*/ 0 w 123"/>
                    <a:gd name="T41" fmla="*/ 0 h 597"/>
                    <a:gd name="T42" fmla="*/ 0 w 123"/>
                    <a:gd name="T43" fmla="*/ 0 h 597"/>
                    <a:gd name="T44" fmla="*/ 0 w 123"/>
                    <a:gd name="T45" fmla="*/ 0 h 597"/>
                    <a:gd name="T46" fmla="*/ 0 w 123"/>
                    <a:gd name="T47" fmla="*/ 0 h 597"/>
                    <a:gd name="T48" fmla="*/ 0 w 123"/>
                    <a:gd name="T49" fmla="*/ 0 h 597"/>
                    <a:gd name="T50" fmla="*/ 0 w 123"/>
                    <a:gd name="T51" fmla="*/ 0 h 597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23"/>
                    <a:gd name="T79" fmla="*/ 0 h 597"/>
                    <a:gd name="T80" fmla="*/ 123 w 123"/>
                    <a:gd name="T81" fmla="*/ 597 h 597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23" h="597">
                      <a:moveTo>
                        <a:pt x="39" y="12"/>
                      </a:moveTo>
                      <a:lnTo>
                        <a:pt x="35" y="23"/>
                      </a:lnTo>
                      <a:lnTo>
                        <a:pt x="26" y="57"/>
                      </a:lnTo>
                      <a:lnTo>
                        <a:pt x="16" y="111"/>
                      </a:lnTo>
                      <a:lnTo>
                        <a:pt x="6" y="181"/>
                      </a:lnTo>
                      <a:lnTo>
                        <a:pt x="0" y="267"/>
                      </a:lnTo>
                      <a:lnTo>
                        <a:pt x="1" y="367"/>
                      </a:lnTo>
                      <a:lnTo>
                        <a:pt x="11" y="477"/>
                      </a:lnTo>
                      <a:lnTo>
                        <a:pt x="34" y="597"/>
                      </a:lnTo>
                      <a:lnTo>
                        <a:pt x="119" y="591"/>
                      </a:lnTo>
                      <a:lnTo>
                        <a:pt x="115" y="574"/>
                      </a:lnTo>
                      <a:lnTo>
                        <a:pt x="107" y="526"/>
                      </a:lnTo>
                      <a:lnTo>
                        <a:pt x="97" y="454"/>
                      </a:lnTo>
                      <a:lnTo>
                        <a:pt x="88" y="367"/>
                      </a:lnTo>
                      <a:lnTo>
                        <a:pt x="82" y="272"/>
                      </a:lnTo>
                      <a:lnTo>
                        <a:pt x="84" y="175"/>
                      </a:lnTo>
                      <a:lnTo>
                        <a:pt x="97" y="84"/>
                      </a:lnTo>
                      <a:lnTo>
                        <a:pt x="123" y="7"/>
                      </a:lnTo>
                      <a:lnTo>
                        <a:pt x="123" y="6"/>
                      </a:lnTo>
                      <a:lnTo>
                        <a:pt x="123" y="5"/>
                      </a:lnTo>
                      <a:lnTo>
                        <a:pt x="121" y="3"/>
                      </a:lnTo>
                      <a:lnTo>
                        <a:pt x="117" y="0"/>
                      </a:lnTo>
                      <a:lnTo>
                        <a:pt x="106" y="0"/>
                      </a:lnTo>
                      <a:lnTo>
                        <a:pt x="91" y="2"/>
                      </a:lnTo>
                      <a:lnTo>
                        <a:pt x="70" y="5"/>
                      </a:lnTo>
                      <a:lnTo>
                        <a:pt x="39" y="12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159" name="Freeform 1128"/>
                <p:cNvSpPr>
                  <a:spLocks/>
                </p:cNvSpPr>
                <p:nvPr/>
              </p:nvSpPr>
              <p:spPr bwMode="auto">
                <a:xfrm>
                  <a:off x="4873" y="1876"/>
                  <a:ext cx="15" cy="71"/>
                </a:xfrm>
                <a:custGeom>
                  <a:avLst/>
                  <a:gdLst>
                    <a:gd name="T0" fmla="*/ 0 w 103"/>
                    <a:gd name="T1" fmla="*/ 0 h 492"/>
                    <a:gd name="T2" fmla="*/ 0 w 103"/>
                    <a:gd name="T3" fmla="*/ 0 h 492"/>
                    <a:gd name="T4" fmla="*/ 0 w 103"/>
                    <a:gd name="T5" fmla="*/ 0 h 492"/>
                    <a:gd name="T6" fmla="*/ 0 w 103"/>
                    <a:gd name="T7" fmla="*/ 0 h 492"/>
                    <a:gd name="T8" fmla="*/ 0 w 103"/>
                    <a:gd name="T9" fmla="*/ 0 h 492"/>
                    <a:gd name="T10" fmla="*/ 0 w 103"/>
                    <a:gd name="T11" fmla="*/ 0 h 492"/>
                    <a:gd name="T12" fmla="*/ 0 w 103"/>
                    <a:gd name="T13" fmla="*/ 0 h 492"/>
                    <a:gd name="T14" fmla="*/ 0 w 103"/>
                    <a:gd name="T15" fmla="*/ 0 h 492"/>
                    <a:gd name="T16" fmla="*/ 0 w 103"/>
                    <a:gd name="T17" fmla="*/ 0 h 492"/>
                    <a:gd name="T18" fmla="*/ 0 w 103"/>
                    <a:gd name="T19" fmla="*/ 0 h 492"/>
                    <a:gd name="T20" fmla="*/ 0 w 103"/>
                    <a:gd name="T21" fmla="*/ 0 h 492"/>
                    <a:gd name="T22" fmla="*/ 0 w 103"/>
                    <a:gd name="T23" fmla="*/ 0 h 492"/>
                    <a:gd name="T24" fmla="*/ 0 w 103"/>
                    <a:gd name="T25" fmla="*/ 0 h 492"/>
                    <a:gd name="T26" fmla="*/ 0 w 103"/>
                    <a:gd name="T27" fmla="*/ 0 h 492"/>
                    <a:gd name="T28" fmla="*/ 0 w 103"/>
                    <a:gd name="T29" fmla="*/ 0 h 492"/>
                    <a:gd name="T30" fmla="*/ 0 w 103"/>
                    <a:gd name="T31" fmla="*/ 0 h 492"/>
                    <a:gd name="T32" fmla="*/ 0 w 103"/>
                    <a:gd name="T33" fmla="*/ 0 h 492"/>
                    <a:gd name="T34" fmla="*/ 0 w 103"/>
                    <a:gd name="T35" fmla="*/ 0 h 492"/>
                    <a:gd name="T36" fmla="*/ 0 w 103"/>
                    <a:gd name="T37" fmla="*/ 0 h 492"/>
                    <a:gd name="T38" fmla="*/ 0 w 103"/>
                    <a:gd name="T39" fmla="*/ 0 h 492"/>
                    <a:gd name="T40" fmla="*/ 0 w 103"/>
                    <a:gd name="T41" fmla="*/ 0 h 492"/>
                    <a:gd name="T42" fmla="*/ 0 w 103"/>
                    <a:gd name="T43" fmla="*/ 0 h 492"/>
                    <a:gd name="T44" fmla="*/ 0 w 103"/>
                    <a:gd name="T45" fmla="*/ 0 h 492"/>
                    <a:gd name="T46" fmla="*/ 0 w 103"/>
                    <a:gd name="T47" fmla="*/ 0 h 492"/>
                    <a:gd name="T48" fmla="*/ 0 w 103"/>
                    <a:gd name="T49" fmla="*/ 0 h 492"/>
                    <a:gd name="T50" fmla="*/ 0 w 103"/>
                    <a:gd name="T51" fmla="*/ 0 h 492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03"/>
                    <a:gd name="T79" fmla="*/ 0 h 492"/>
                    <a:gd name="T80" fmla="*/ 103 w 103"/>
                    <a:gd name="T81" fmla="*/ 492 h 492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03" h="492">
                      <a:moveTo>
                        <a:pt x="32" y="9"/>
                      </a:moveTo>
                      <a:lnTo>
                        <a:pt x="28" y="18"/>
                      </a:lnTo>
                      <a:lnTo>
                        <a:pt x="21" y="47"/>
                      </a:lnTo>
                      <a:lnTo>
                        <a:pt x="12" y="90"/>
                      </a:lnTo>
                      <a:lnTo>
                        <a:pt x="4" y="149"/>
                      </a:lnTo>
                      <a:lnTo>
                        <a:pt x="0" y="220"/>
                      </a:lnTo>
                      <a:lnTo>
                        <a:pt x="0" y="303"/>
                      </a:lnTo>
                      <a:lnTo>
                        <a:pt x="9" y="394"/>
                      </a:lnTo>
                      <a:lnTo>
                        <a:pt x="27" y="492"/>
                      </a:lnTo>
                      <a:lnTo>
                        <a:pt x="98" y="489"/>
                      </a:lnTo>
                      <a:lnTo>
                        <a:pt x="95" y="474"/>
                      </a:lnTo>
                      <a:lnTo>
                        <a:pt x="88" y="434"/>
                      </a:lnTo>
                      <a:lnTo>
                        <a:pt x="80" y="375"/>
                      </a:lnTo>
                      <a:lnTo>
                        <a:pt x="72" y="303"/>
                      </a:lnTo>
                      <a:lnTo>
                        <a:pt x="68" y="224"/>
                      </a:lnTo>
                      <a:lnTo>
                        <a:pt x="70" y="144"/>
                      </a:lnTo>
                      <a:lnTo>
                        <a:pt x="81" y="68"/>
                      </a:lnTo>
                      <a:lnTo>
                        <a:pt x="103" y="5"/>
                      </a:lnTo>
                      <a:lnTo>
                        <a:pt x="103" y="4"/>
                      </a:lnTo>
                      <a:lnTo>
                        <a:pt x="103" y="3"/>
                      </a:lnTo>
                      <a:lnTo>
                        <a:pt x="100" y="1"/>
                      </a:lnTo>
                      <a:lnTo>
                        <a:pt x="97" y="0"/>
                      </a:lnTo>
                      <a:lnTo>
                        <a:pt x="89" y="0"/>
                      </a:lnTo>
                      <a:lnTo>
                        <a:pt x="75" y="0"/>
                      </a:lnTo>
                      <a:lnTo>
                        <a:pt x="57" y="3"/>
                      </a:lnTo>
                      <a:lnTo>
                        <a:pt x="32" y="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160" name="Freeform 1129"/>
                <p:cNvSpPr>
                  <a:spLocks/>
                </p:cNvSpPr>
                <p:nvPr/>
              </p:nvSpPr>
              <p:spPr bwMode="auto">
                <a:xfrm>
                  <a:off x="4874" y="1883"/>
                  <a:ext cx="12" cy="56"/>
                </a:xfrm>
                <a:custGeom>
                  <a:avLst/>
                  <a:gdLst>
                    <a:gd name="T0" fmla="*/ 0 w 82"/>
                    <a:gd name="T1" fmla="*/ 0 h 390"/>
                    <a:gd name="T2" fmla="*/ 0 w 82"/>
                    <a:gd name="T3" fmla="*/ 0 h 390"/>
                    <a:gd name="T4" fmla="*/ 0 w 82"/>
                    <a:gd name="T5" fmla="*/ 0 h 390"/>
                    <a:gd name="T6" fmla="*/ 0 w 82"/>
                    <a:gd name="T7" fmla="*/ 0 h 390"/>
                    <a:gd name="T8" fmla="*/ 0 w 82"/>
                    <a:gd name="T9" fmla="*/ 0 h 390"/>
                    <a:gd name="T10" fmla="*/ 0 w 82"/>
                    <a:gd name="T11" fmla="*/ 0 h 390"/>
                    <a:gd name="T12" fmla="*/ 0 w 82"/>
                    <a:gd name="T13" fmla="*/ 0 h 390"/>
                    <a:gd name="T14" fmla="*/ 0 w 82"/>
                    <a:gd name="T15" fmla="*/ 0 h 390"/>
                    <a:gd name="T16" fmla="*/ 0 w 82"/>
                    <a:gd name="T17" fmla="*/ 0 h 390"/>
                    <a:gd name="T18" fmla="*/ 0 w 82"/>
                    <a:gd name="T19" fmla="*/ 0 h 390"/>
                    <a:gd name="T20" fmla="*/ 0 w 82"/>
                    <a:gd name="T21" fmla="*/ 0 h 390"/>
                    <a:gd name="T22" fmla="*/ 0 w 82"/>
                    <a:gd name="T23" fmla="*/ 0 h 390"/>
                    <a:gd name="T24" fmla="*/ 0 w 82"/>
                    <a:gd name="T25" fmla="*/ 0 h 390"/>
                    <a:gd name="T26" fmla="*/ 0 w 82"/>
                    <a:gd name="T27" fmla="*/ 0 h 390"/>
                    <a:gd name="T28" fmla="*/ 0 w 82"/>
                    <a:gd name="T29" fmla="*/ 0 h 390"/>
                    <a:gd name="T30" fmla="*/ 0 w 82"/>
                    <a:gd name="T31" fmla="*/ 0 h 390"/>
                    <a:gd name="T32" fmla="*/ 0 w 82"/>
                    <a:gd name="T33" fmla="*/ 0 h 390"/>
                    <a:gd name="T34" fmla="*/ 0 w 82"/>
                    <a:gd name="T35" fmla="*/ 0 h 390"/>
                    <a:gd name="T36" fmla="*/ 0 w 82"/>
                    <a:gd name="T37" fmla="*/ 0 h 390"/>
                    <a:gd name="T38" fmla="*/ 0 w 82"/>
                    <a:gd name="T39" fmla="*/ 0 h 390"/>
                    <a:gd name="T40" fmla="*/ 0 w 82"/>
                    <a:gd name="T41" fmla="*/ 0 h 390"/>
                    <a:gd name="T42" fmla="*/ 0 w 82"/>
                    <a:gd name="T43" fmla="*/ 0 h 390"/>
                    <a:gd name="T44" fmla="*/ 0 w 82"/>
                    <a:gd name="T45" fmla="*/ 0 h 390"/>
                    <a:gd name="T46" fmla="*/ 0 w 82"/>
                    <a:gd name="T47" fmla="*/ 0 h 390"/>
                    <a:gd name="T48" fmla="*/ 0 w 82"/>
                    <a:gd name="T49" fmla="*/ 0 h 390"/>
                    <a:gd name="T50" fmla="*/ 0 w 82"/>
                    <a:gd name="T51" fmla="*/ 0 h 390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82"/>
                    <a:gd name="T79" fmla="*/ 0 h 390"/>
                    <a:gd name="T80" fmla="*/ 82 w 82"/>
                    <a:gd name="T81" fmla="*/ 390 h 390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82" h="390">
                      <a:moveTo>
                        <a:pt x="25" y="8"/>
                      </a:moveTo>
                      <a:lnTo>
                        <a:pt x="23" y="16"/>
                      </a:lnTo>
                      <a:lnTo>
                        <a:pt x="17" y="38"/>
                      </a:lnTo>
                      <a:lnTo>
                        <a:pt x="11" y="72"/>
                      </a:lnTo>
                      <a:lnTo>
                        <a:pt x="4" y="118"/>
                      </a:lnTo>
                      <a:lnTo>
                        <a:pt x="0" y="174"/>
                      </a:lnTo>
                      <a:lnTo>
                        <a:pt x="0" y="240"/>
                      </a:lnTo>
                      <a:lnTo>
                        <a:pt x="7" y="312"/>
                      </a:lnTo>
                      <a:lnTo>
                        <a:pt x="22" y="390"/>
                      </a:lnTo>
                      <a:lnTo>
                        <a:pt x="78" y="387"/>
                      </a:lnTo>
                      <a:lnTo>
                        <a:pt x="76" y="375"/>
                      </a:lnTo>
                      <a:lnTo>
                        <a:pt x="70" y="343"/>
                      </a:lnTo>
                      <a:lnTo>
                        <a:pt x="63" y="297"/>
                      </a:lnTo>
                      <a:lnTo>
                        <a:pt x="57" y="240"/>
                      </a:lnTo>
                      <a:lnTo>
                        <a:pt x="54" y="178"/>
                      </a:lnTo>
                      <a:lnTo>
                        <a:pt x="56" y="113"/>
                      </a:lnTo>
                      <a:lnTo>
                        <a:pt x="64" y="55"/>
                      </a:lnTo>
                      <a:lnTo>
                        <a:pt x="82" y="4"/>
                      </a:lnTo>
                      <a:lnTo>
                        <a:pt x="82" y="2"/>
                      </a:lnTo>
                      <a:lnTo>
                        <a:pt x="80" y="1"/>
                      </a:lnTo>
                      <a:lnTo>
                        <a:pt x="77" y="0"/>
                      </a:lnTo>
                      <a:lnTo>
                        <a:pt x="70" y="0"/>
                      </a:lnTo>
                      <a:lnTo>
                        <a:pt x="60" y="1"/>
                      </a:lnTo>
                      <a:lnTo>
                        <a:pt x="46" y="3"/>
                      </a:lnTo>
                      <a:lnTo>
                        <a:pt x="25" y="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161" name="Freeform 1130"/>
                <p:cNvSpPr>
                  <a:spLocks/>
                </p:cNvSpPr>
                <p:nvPr/>
              </p:nvSpPr>
              <p:spPr bwMode="auto">
                <a:xfrm>
                  <a:off x="4875" y="1890"/>
                  <a:ext cx="8" cy="41"/>
                </a:xfrm>
                <a:custGeom>
                  <a:avLst/>
                  <a:gdLst>
                    <a:gd name="T0" fmla="*/ 0 w 59"/>
                    <a:gd name="T1" fmla="*/ 0 h 288"/>
                    <a:gd name="T2" fmla="*/ 0 w 59"/>
                    <a:gd name="T3" fmla="*/ 0 h 288"/>
                    <a:gd name="T4" fmla="*/ 0 w 59"/>
                    <a:gd name="T5" fmla="*/ 0 h 288"/>
                    <a:gd name="T6" fmla="*/ 0 w 59"/>
                    <a:gd name="T7" fmla="*/ 0 h 288"/>
                    <a:gd name="T8" fmla="*/ 0 w 59"/>
                    <a:gd name="T9" fmla="*/ 0 h 288"/>
                    <a:gd name="T10" fmla="*/ 0 w 59"/>
                    <a:gd name="T11" fmla="*/ 0 h 288"/>
                    <a:gd name="T12" fmla="*/ 0 w 59"/>
                    <a:gd name="T13" fmla="*/ 0 h 288"/>
                    <a:gd name="T14" fmla="*/ 0 w 59"/>
                    <a:gd name="T15" fmla="*/ 0 h 288"/>
                    <a:gd name="T16" fmla="*/ 0 w 59"/>
                    <a:gd name="T17" fmla="*/ 0 h 288"/>
                    <a:gd name="T18" fmla="*/ 0 w 59"/>
                    <a:gd name="T19" fmla="*/ 0 h 288"/>
                    <a:gd name="T20" fmla="*/ 0 w 59"/>
                    <a:gd name="T21" fmla="*/ 0 h 288"/>
                    <a:gd name="T22" fmla="*/ 0 w 59"/>
                    <a:gd name="T23" fmla="*/ 0 h 288"/>
                    <a:gd name="T24" fmla="*/ 0 w 59"/>
                    <a:gd name="T25" fmla="*/ 0 h 288"/>
                    <a:gd name="T26" fmla="*/ 0 w 59"/>
                    <a:gd name="T27" fmla="*/ 0 h 288"/>
                    <a:gd name="T28" fmla="*/ 0 w 59"/>
                    <a:gd name="T29" fmla="*/ 0 h 288"/>
                    <a:gd name="T30" fmla="*/ 0 w 59"/>
                    <a:gd name="T31" fmla="*/ 0 h 288"/>
                    <a:gd name="T32" fmla="*/ 0 w 59"/>
                    <a:gd name="T33" fmla="*/ 0 h 288"/>
                    <a:gd name="T34" fmla="*/ 0 w 59"/>
                    <a:gd name="T35" fmla="*/ 0 h 288"/>
                    <a:gd name="T36" fmla="*/ 0 w 59"/>
                    <a:gd name="T37" fmla="*/ 0 h 288"/>
                    <a:gd name="T38" fmla="*/ 0 w 59"/>
                    <a:gd name="T39" fmla="*/ 0 h 288"/>
                    <a:gd name="T40" fmla="*/ 0 w 59"/>
                    <a:gd name="T41" fmla="*/ 0 h 288"/>
                    <a:gd name="T42" fmla="*/ 0 w 59"/>
                    <a:gd name="T43" fmla="*/ 0 h 288"/>
                    <a:gd name="T44" fmla="*/ 0 w 59"/>
                    <a:gd name="T45" fmla="*/ 0 h 288"/>
                    <a:gd name="T46" fmla="*/ 0 w 59"/>
                    <a:gd name="T47" fmla="*/ 0 h 288"/>
                    <a:gd name="T48" fmla="*/ 0 w 59"/>
                    <a:gd name="T49" fmla="*/ 0 h 288"/>
                    <a:gd name="T50" fmla="*/ 0 w 59"/>
                    <a:gd name="T51" fmla="*/ 0 h 288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59"/>
                    <a:gd name="T79" fmla="*/ 0 h 288"/>
                    <a:gd name="T80" fmla="*/ 59 w 59"/>
                    <a:gd name="T81" fmla="*/ 288 h 288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59" h="288">
                      <a:moveTo>
                        <a:pt x="18" y="6"/>
                      </a:moveTo>
                      <a:lnTo>
                        <a:pt x="17" y="11"/>
                      </a:lnTo>
                      <a:lnTo>
                        <a:pt x="13" y="27"/>
                      </a:lnTo>
                      <a:lnTo>
                        <a:pt x="7" y="53"/>
                      </a:lnTo>
                      <a:lnTo>
                        <a:pt x="2" y="87"/>
                      </a:lnTo>
                      <a:lnTo>
                        <a:pt x="0" y="130"/>
                      </a:lnTo>
                      <a:lnTo>
                        <a:pt x="0" y="177"/>
                      </a:lnTo>
                      <a:lnTo>
                        <a:pt x="5" y="231"/>
                      </a:lnTo>
                      <a:lnTo>
                        <a:pt x="16" y="288"/>
                      </a:lnTo>
                      <a:lnTo>
                        <a:pt x="57" y="286"/>
                      </a:lnTo>
                      <a:lnTo>
                        <a:pt x="56" y="278"/>
                      </a:lnTo>
                      <a:lnTo>
                        <a:pt x="51" y="254"/>
                      </a:lnTo>
                      <a:lnTo>
                        <a:pt x="47" y="219"/>
                      </a:lnTo>
                      <a:lnTo>
                        <a:pt x="42" y="177"/>
                      </a:lnTo>
                      <a:lnTo>
                        <a:pt x="40" y="131"/>
                      </a:lnTo>
                      <a:lnTo>
                        <a:pt x="41" y="84"/>
                      </a:lnTo>
                      <a:lnTo>
                        <a:pt x="47" y="40"/>
                      </a:lnTo>
                      <a:lnTo>
                        <a:pt x="59" y="3"/>
                      </a:lnTo>
                      <a:lnTo>
                        <a:pt x="59" y="2"/>
                      </a:lnTo>
                      <a:lnTo>
                        <a:pt x="58" y="1"/>
                      </a:lnTo>
                      <a:lnTo>
                        <a:pt x="56" y="0"/>
                      </a:lnTo>
                      <a:lnTo>
                        <a:pt x="51" y="0"/>
                      </a:lnTo>
                      <a:lnTo>
                        <a:pt x="45" y="0"/>
                      </a:lnTo>
                      <a:lnTo>
                        <a:pt x="33" y="2"/>
                      </a:lnTo>
                      <a:lnTo>
                        <a:pt x="18" y="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162" name="Freeform 1131"/>
                <p:cNvSpPr>
                  <a:spLocks/>
                </p:cNvSpPr>
                <p:nvPr/>
              </p:nvSpPr>
              <p:spPr bwMode="auto">
                <a:xfrm>
                  <a:off x="4994" y="1850"/>
                  <a:ext cx="28" cy="111"/>
                </a:xfrm>
                <a:custGeom>
                  <a:avLst/>
                  <a:gdLst>
                    <a:gd name="T0" fmla="*/ 0 w 198"/>
                    <a:gd name="T1" fmla="*/ 0 h 779"/>
                    <a:gd name="T2" fmla="*/ 0 w 198"/>
                    <a:gd name="T3" fmla="*/ 0 h 779"/>
                    <a:gd name="T4" fmla="*/ 0 w 198"/>
                    <a:gd name="T5" fmla="*/ 0 h 779"/>
                    <a:gd name="T6" fmla="*/ 0 w 198"/>
                    <a:gd name="T7" fmla="*/ 0 h 779"/>
                    <a:gd name="T8" fmla="*/ 0 w 198"/>
                    <a:gd name="T9" fmla="*/ 0 h 779"/>
                    <a:gd name="T10" fmla="*/ 0 w 198"/>
                    <a:gd name="T11" fmla="*/ 0 h 779"/>
                    <a:gd name="T12" fmla="*/ 0 w 198"/>
                    <a:gd name="T13" fmla="*/ 0 h 779"/>
                    <a:gd name="T14" fmla="*/ 0 w 198"/>
                    <a:gd name="T15" fmla="*/ 0 h 779"/>
                    <a:gd name="T16" fmla="*/ 0 w 198"/>
                    <a:gd name="T17" fmla="*/ 0 h 779"/>
                    <a:gd name="T18" fmla="*/ 0 w 198"/>
                    <a:gd name="T19" fmla="*/ 0 h 779"/>
                    <a:gd name="T20" fmla="*/ 0 w 198"/>
                    <a:gd name="T21" fmla="*/ 0 h 779"/>
                    <a:gd name="T22" fmla="*/ 0 w 198"/>
                    <a:gd name="T23" fmla="*/ 0 h 779"/>
                    <a:gd name="T24" fmla="*/ 0 w 198"/>
                    <a:gd name="T25" fmla="*/ 0 h 779"/>
                    <a:gd name="T26" fmla="*/ 0 w 198"/>
                    <a:gd name="T27" fmla="*/ 0 h 779"/>
                    <a:gd name="T28" fmla="*/ 0 w 198"/>
                    <a:gd name="T29" fmla="*/ 0 h 779"/>
                    <a:gd name="T30" fmla="*/ 0 w 198"/>
                    <a:gd name="T31" fmla="*/ 0 h 779"/>
                    <a:gd name="T32" fmla="*/ 0 w 198"/>
                    <a:gd name="T33" fmla="*/ 0 h 779"/>
                    <a:gd name="T34" fmla="*/ 0 w 198"/>
                    <a:gd name="T35" fmla="*/ 0 h 779"/>
                    <a:gd name="T36" fmla="*/ 0 w 198"/>
                    <a:gd name="T37" fmla="*/ 0 h 779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98"/>
                    <a:gd name="T58" fmla="*/ 0 h 779"/>
                    <a:gd name="T59" fmla="*/ 198 w 198"/>
                    <a:gd name="T60" fmla="*/ 779 h 779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98" h="779">
                      <a:moveTo>
                        <a:pt x="198" y="6"/>
                      </a:moveTo>
                      <a:lnTo>
                        <a:pt x="194" y="12"/>
                      </a:lnTo>
                      <a:lnTo>
                        <a:pt x="180" y="31"/>
                      </a:lnTo>
                      <a:lnTo>
                        <a:pt x="163" y="72"/>
                      </a:lnTo>
                      <a:lnTo>
                        <a:pt x="146" y="138"/>
                      </a:lnTo>
                      <a:lnTo>
                        <a:pt x="132" y="236"/>
                      </a:lnTo>
                      <a:lnTo>
                        <a:pt x="125" y="373"/>
                      </a:lnTo>
                      <a:lnTo>
                        <a:pt x="130" y="551"/>
                      </a:lnTo>
                      <a:lnTo>
                        <a:pt x="148" y="779"/>
                      </a:lnTo>
                      <a:lnTo>
                        <a:pt x="37" y="779"/>
                      </a:lnTo>
                      <a:lnTo>
                        <a:pt x="34" y="756"/>
                      </a:lnTo>
                      <a:lnTo>
                        <a:pt x="23" y="693"/>
                      </a:lnTo>
                      <a:lnTo>
                        <a:pt x="13" y="599"/>
                      </a:lnTo>
                      <a:lnTo>
                        <a:pt x="4" y="483"/>
                      </a:lnTo>
                      <a:lnTo>
                        <a:pt x="0" y="357"/>
                      </a:lnTo>
                      <a:lnTo>
                        <a:pt x="7" y="227"/>
                      </a:lnTo>
                      <a:lnTo>
                        <a:pt x="27" y="105"/>
                      </a:lnTo>
                      <a:lnTo>
                        <a:pt x="65" y="0"/>
                      </a:lnTo>
                      <a:lnTo>
                        <a:pt x="198" y="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163" name="Freeform 1132"/>
                <p:cNvSpPr>
                  <a:spLocks/>
                </p:cNvSpPr>
                <p:nvPr/>
              </p:nvSpPr>
              <p:spPr bwMode="auto">
                <a:xfrm>
                  <a:off x="4995" y="1857"/>
                  <a:ext cx="24" cy="96"/>
                </a:xfrm>
                <a:custGeom>
                  <a:avLst/>
                  <a:gdLst>
                    <a:gd name="T0" fmla="*/ 0 w 169"/>
                    <a:gd name="T1" fmla="*/ 0 h 666"/>
                    <a:gd name="T2" fmla="*/ 0 w 169"/>
                    <a:gd name="T3" fmla="*/ 0 h 666"/>
                    <a:gd name="T4" fmla="*/ 0 w 169"/>
                    <a:gd name="T5" fmla="*/ 0 h 666"/>
                    <a:gd name="T6" fmla="*/ 0 w 169"/>
                    <a:gd name="T7" fmla="*/ 0 h 666"/>
                    <a:gd name="T8" fmla="*/ 0 w 169"/>
                    <a:gd name="T9" fmla="*/ 0 h 666"/>
                    <a:gd name="T10" fmla="*/ 0 w 169"/>
                    <a:gd name="T11" fmla="*/ 0 h 666"/>
                    <a:gd name="T12" fmla="*/ 0 w 169"/>
                    <a:gd name="T13" fmla="*/ 0 h 666"/>
                    <a:gd name="T14" fmla="*/ 0 w 169"/>
                    <a:gd name="T15" fmla="*/ 0 h 666"/>
                    <a:gd name="T16" fmla="*/ 0 w 169"/>
                    <a:gd name="T17" fmla="*/ 0 h 666"/>
                    <a:gd name="T18" fmla="*/ 0 w 169"/>
                    <a:gd name="T19" fmla="*/ 0 h 666"/>
                    <a:gd name="T20" fmla="*/ 0 w 169"/>
                    <a:gd name="T21" fmla="*/ 0 h 666"/>
                    <a:gd name="T22" fmla="*/ 0 w 169"/>
                    <a:gd name="T23" fmla="*/ 0 h 666"/>
                    <a:gd name="T24" fmla="*/ 0 w 169"/>
                    <a:gd name="T25" fmla="*/ 0 h 666"/>
                    <a:gd name="T26" fmla="*/ 0 w 169"/>
                    <a:gd name="T27" fmla="*/ 0 h 666"/>
                    <a:gd name="T28" fmla="*/ 0 w 169"/>
                    <a:gd name="T29" fmla="*/ 0 h 666"/>
                    <a:gd name="T30" fmla="*/ 0 w 169"/>
                    <a:gd name="T31" fmla="*/ 0 h 666"/>
                    <a:gd name="T32" fmla="*/ 0 w 169"/>
                    <a:gd name="T33" fmla="*/ 0 h 666"/>
                    <a:gd name="T34" fmla="*/ 0 w 169"/>
                    <a:gd name="T35" fmla="*/ 0 h 666"/>
                    <a:gd name="T36" fmla="*/ 0 w 169"/>
                    <a:gd name="T37" fmla="*/ 0 h 66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69"/>
                    <a:gd name="T58" fmla="*/ 0 h 666"/>
                    <a:gd name="T59" fmla="*/ 169 w 169"/>
                    <a:gd name="T60" fmla="*/ 666 h 666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69" h="666">
                      <a:moveTo>
                        <a:pt x="169" y="5"/>
                      </a:moveTo>
                      <a:lnTo>
                        <a:pt x="164" y="10"/>
                      </a:lnTo>
                      <a:lnTo>
                        <a:pt x="154" y="27"/>
                      </a:lnTo>
                      <a:lnTo>
                        <a:pt x="139" y="61"/>
                      </a:lnTo>
                      <a:lnTo>
                        <a:pt x="124" y="118"/>
                      </a:lnTo>
                      <a:lnTo>
                        <a:pt x="113" y="201"/>
                      </a:lnTo>
                      <a:lnTo>
                        <a:pt x="107" y="318"/>
                      </a:lnTo>
                      <a:lnTo>
                        <a:pt x="110" y="470"/>
                      </a:lnTo>
                      <a:lnTo>
                        <a:pt x="126" y="666"/>
                      </a:lnTo>
                      <a:lnTo>
                        <a:pt x="31" y="666"/>
                      </a:lnTo>
                      <a:lnTo>
                        <a:pt x="28" y="646"/>
                      </a:lnTo>
                      <a:lnTo>
                        <a:pt x="20" y="592"/>
                      </a:lnTo>
                      <a:lnTo>
                        <a:pt x="11" y="512"/>
                      </a:lnTo>
                      <a:lnTo>
                        <a:pt x="3" y="413"/>
                      </a:lnTo>
                      <a:lnTo>
                        <a:pt x="0" y="305"/>
                      </a:lnTo>
                      <a:lnTo>
                        <a:pt x="6" y="195"/>
                      </a:lnTo>
                      <a:lnTo>
                        <a:pt x="23" y="90"/>
                      </a:lnTo>
                      <a:lnTo>
                        <a:pt x="55" y="0"/>
                      </a:lnTo>
                      <a:lnTo>
                        <a:pt x="169" y="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164" name="Freeform 1133"/>
                <p:cNvSpPr>
                  <a:spLocks/>
                </p:cNvSpPr>
                <p:nvPr/>
              </p:nvSpPr>
              <p:spPr bwMode="auto">
                <a:xfrm>
                  <a:off x="4996" y="1865"/>
                  <a:ext cx="20" cy="79"/>
                </a:xfrm>
                <a:custGeom>
                  <a:avLst/>
                  <a:gdLst>
                    <a:gd name="T0" fmla="*/ 0 w 140"/>
                    <a:gd name="T1" fmla="*/ 0 h 551"/>
                    <a:gd name="T2" fmla="*/ 0 w 140"/>
                    <a:gd name="T3" fmla="*/ 0 h 551"/>
                    <a:gd name="T4" fmla="*/ 0 w 140"/>
                    <a:gd name="T5" fmla="*/ 0 h 551"/>
                    <a:gd name="T6" fmla="*/ 0 w 140"/>
                    <a:gd name="T7" fmla="*/ 0 h 551"/>
                    <a:gd name="T8" fmla="*/ 0 w 140"/>
                    <a:gd name="T9" fmla="*/ 0 h 551"/>
                    <a:gd name="T10" fmla="*/ 0 w 140"/>
                    <a:gd name="T11" fmla="*/ 0 h 551"/>
                    <a:gd name="T12" fmla="*/ 0 w 140"/>
                    <a:gd name="T13" fmla="*/ 0 h 551"/>
                    <a:gd name="T14" fmla="*/ 0 w 140"/>
                    <a:gd name="T15" fmla="*/ 0 h 551"/>
                    <a:gd name="T16" fmla="*/ 0 w 140"/>
                    <a:gd name="T17" fmla="*/ 0 h 551"/>
                    <a:gd name="T18" fmla="*/ 0 w 140"/>
                    <a:gd name="T19" fmla="*/ 0 h 551"/>
                    <a:gd name="T20" fmla="*/ 0 w 140"/>
                    <a:gd name="T21" fmla="*/ 0 h 551"/>
                    <a:gd name="T22" fmla="*/ 0 w 140"/>
                    <a:gd name="T23" fmla="*/ 0 h 551"/>
                    <a:gd name="T24" fmla="*/ 0 w 140"/>
                    <a:gd name="T25" fmla="*/ 0 h 551"/>
                    <a:gd name="T26" fmla="*/ 0 w 140"/>
                    <a:gd name="T27" fmla="*/ 0 h 551"/>
                    <a:gd name="T28" fmla="*/ 0 w 140"/>
                    <a:gd name="T29" fmla="*/ 0 h 551"/>
                    <a:gd name="T30" fmla="*/ 0 w 140"/>
                    <a:gd name="T31" fmla="*/ 0 h 551"/>
                    <a:gd name="T32" fmla="*/ 0 w 140"/>
                    <a:gd name="T33" fmla="*/ 0 h 551"/>
                    <a:gd name="T34" fmla="*/ 0 w 140"/>
                    <a:gd name="T35" fmla="*/ 0 h 551"/>
                    <a:gd name="T36" fmla="*/ 0 w 140"/>
                    <a:gd name="T37" fmla="*/ 0 h 551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40"/>
                    <a:gd name="T58" fmla="*/ 0 h 551"/>
                    <a:gd name="T59" fmla="*/ 140 w 140"/>
                    <a:gd name="T60" fmla="*/ 551 h 551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40" h="551">
                      <a:moveTo>
                        <a:pt x="140" y="5"/>
                      </a:moveTo>
                      <a:lnTo>
                        <a:pt x="136" y="8"/>
                      </a:lnTo>
                      <a:lnTo>
                        <a:pt x="127" y="23"/>
                      </a:lnTo>
                      <a:lnTo>
                        <a:pt x="116" y="51"/>
                      </a:lnTo>
                      <a:lnTo>
                        <a:pt x="103" y="98"/>
                      </a:lnTo>
                      <a:lnTo>
                        <a:pt x="94" y="167"/>
                      </a:lnTo>
                      <a:lnTo>
                        <a:pt x="90" y="264"/>
                      </a:lnTo>
                      <a:lnTo>
                        <a:pt x="92" y="390"/>
                      </a:lnTo>
                      <a:lnTo>
                        <a:pt x="106" y="551"/>
                      </a:lnTo>
                      <a:lnTo>
                        <a:pt x="27" y="551"/>
                      </a:lnTo>
                      <a:lnTo>
                        <a:pt x="24" y="535"/>
                      </a:lnTo>
                      <a:lnTo>
                        <a:pt x="17" y="490"/>
                      </a:lnTo>
                      <a:lnTo>
                        <a:pt x="9" y="423"/>
                      </a:lnTo>
                      <a:lnTo>
                        <a:pt x="3" y="342"/>
                      </a:lnTo>
                      <a:lnTo>
                        <a:pt x="0" y="252"/>
                      </a:lnTo>
                      <a:lnTo>
                        <a:pt x="5" y="161"/>
                      </a:lnTo>
                      <a:lnTo>
                        <a:pt x="20" y="75"/>
                      </a:lnTo>
                      <a:lnTo>
                        <a:pt x="46" y="0"/>
                      </a:lnTo>
                      <a:lnTo>
                        <a:pt x="140" y="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165" name="Freeform 1134"/>
                <p:cNvSpPr>
                  <a:spLocks/>
                </p:cNvSpPr>
                <p:nvPr/>
              </p:nvSpPr>
              <p:spPr bwMode="auto">
                <a:xfrm>
                  <a:off x="4997" y="1873"/>
                  <a:ext cx="16" cy="62"/>
                </a:xfrm>
                <a:custGeom>
                  <a:avLst/>
                  <a:gdLst>
                    <a:gd name="T0" fmla="*/ 0 w 111"/>
                    <a:gd name="T1" fmla="*/ 0 h 437"/>
                    <a:gd name="T2" fmla="*/ 0 w 111"/>
                    <a:gd name="T3" fmla="*/ 0 h 437"/>
                    <a:gd name="T4" fmla="*/ 0 w 111"/>
                    <a:gd name="T5" fmla="*/ 0 h 437"/>
                    <a:gd name="T6" fmla="*/ 0 w 111"/>
                    <a:gd name="T7" fmla="*/ 0 h 437"/>
                    <a:gd name="T8" fmla="*/ 0 w 111"/>
                    <a:gd name="T9" fmla="*/ 0 h 437"/>
                    <a:gd name="T10" fmla="*/ 0 w 111"/>
                    <a:gd name="T11" fmla="*/ 0 h 437"/>
                    <a:gd name="T12" fmla="*/ 0 w 111"/>
                    <a:gd name="T13" fmla="*/ 0 h 437"/>
                    <a:gd name="T14" fmla="*/ 0 w 111"/>
                    <a:gd name="T15" fmla="*/ 0 h 437"/>
                    <a:gd name="T16" fmla="*/ 0 w 111"/>
                    <a:gd name="T17" fmla="*/ 0 h 437"/>
                    <a:gd name="T18" fmla="*/ 0 w 111"/>
                    <a:gd name="T19" fmla="*/ 0 h 437"/>
                    <a:gd name="T20" fmla="*/ 0 w 111"/>
                    <a:gd name="T21" fmla="*/ 0 h 437"/>
                    <a:gd name="T22" fmla="*/ 0 w 111"/>
                    <a:gd name="T23" fmla="*/ 0 h 437"/>
                    <a:gd name="T24" fmla="*/ 0 w 111"/>
                    <a:gd name="T25" fmla="*/ 0 h 437"/>
                    <a:gd name="T26" fmla="*/ 0 w 111"/>
                    <a:gd name="T27" fmla="*/ 0 h 437"/>
                    <a:gd name="T28" fmla="*/ 0 w 111"/>
                    <a:gd name="T29" fmla="*/ 0 h 437"/>
                    <a:gd name="T30" fmla="*/ 0 w 111"/>
                    <a:gd name="T31" fmla="*/ 0 h 437"/>
                    <a:gd name="T32" fmla="*/ 0 w 111"/>
                    <a:gd name="T33" fmla="*/ 0 h 437"/>
                    <a:gd name="T34" fmla="*/ 0 w 111"/>
                    <a:gd name="T35" fmla="*/ 0 h 437"/>
                    <a:gd name="T36" fmla="*/ 0 w 111"/>
                    <a:gd name="T37" fmla="*/ 0 h 437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11"/>
                    <a:gd name="T58" fmla="*/ 0 h 437"/>
                    <a:gd name="T59" fmla="*/ 111 w 111"/>
                    <a:gd name="T60" fmla="*/ 437 h 437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11" h="437">
                      <a:moveTo>
                        <a:pt x="111" y="4"/>
                      </a:moveTo>
                      <a:lnTo>
                        <a:pt x="108" y="7"/>
                      </a:lnTo>
                      <a:lnTo>
                        <a:pt x="101" y="18"/>
                      </a:lnTo>
                      <a:lnTo>
                        <a:pt x="92" y="41"/>
                      </a:lnTo>
                      <a:lnTo>
                        <a:pt x="82" y="77"/>
                      </a:lnTo>
                      <a:lnTo>
                        <a:pt x="75" y="133"/>
                      </a:lnTo>
                      <a:lnTo>
                        <a:pt x="70" y="208"/>
                      </a:lnTo>
                      <a:lnTo>
                        <a:pt x="72" y="309"/>
                      </a:lnTo>
                      <a:lnTo>
                        <a:pt x="83" y="437"/>
                      </a:lnTo>
                      <a:lnTo>
                        <a:pt x="21" y="437"/>
                      </a:lnTo>
                      <a:lnTo>
                        <a:pt x="19" y="424"/>
                      </a:lnTo>
                      <a:lnTo>
                        <a:pt x="13" y="389"/>
                      </a:lnTo>
                      <a:lnTo>
                        <a:pt x="7" y="336"/>
                      </a:lnTo>
                      <a:lnTo>
                        <a:pt x="3" y="272"/>
                      </a:lnTo>
                      <a:lnTo>
                        <a:pt x="0" y="200"/>
                      </a:lnTo>
                      <a:lnTo>
                        <a:pt x="5" y="128"/>
                      </a:lnTo>
                      <a:lnTo>
                        <a:pt x="16" y="59"/>
                      </a:lnTo>
                      <a:lnTo>
                        <a:pt x="37" y="0"/>
                      </a:lnTo>
                      <a:lnTo>
                        <a:pt x="111" y="4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166" name="Freeform 1135"/>
                <p:cNvSpPr>
                  <a:spLocks/>
                </p:cNvSpPr>
                <p:nvPr/>
              </p:nvSpPr>
              <p:spPr bwMode="auto">
                <a:xfrm>
                  <a:off x="4998" y="1881"/>
                  <a:ext cx="12" cy="46"/>
                </a:xfrm>
                <a:custGeom>
                  <a:avLst/>
                  <a:gdLst>
                    <a:gd name="T0" fmla="*/ 0 w 82"/>
                    <a:gd name="T1" fmla="*/ 0 h 322"/>
                    <a:gd name="T2" fmla="*/ 0 w 82"/>
                    <a:gd name="T3" fmla="*/ 0 h 322"/>
                    <a:gd name="T4" fmla="*/ 0 w 82"/>
                    <a:gd name="T5" fmla="*/ 0 h 322"/>
                    <a:gd name="T6" fmla="*/ 0 w 82"/>
                    <a:gd name="T7" fmla="*/ 0 h 322"/>
                    <a:gd name="T8" fmla="*/ 0 w 82"/>
                    <a:gd name="T9" fmla="*/ 0 h 322"/>
                    <a:gd name="T10" fmla="*/ 0 w 82"/>
                    <a:gd name="T11" fmla="*/ 0 h 322"/>
                    <a:gd name="T12" fmla="*/ 0 w 82"/>
                    <a:gd name="T13" fmla="*/ 0 h 322"/>
                    <a:gd name="T14" fmla="*/ 0 w 82"/>
                    <a:gd name="T15" fmla="*/ 0 h 322"/>
                    <a:gd name="T16" fmla="*/ 0 w 82"/>
                    <a:gd name="T17" fmla="*/ 0 h 322"/>
                    <a:gd name="T18" fmla="*/ 0 w 82"/>
                    <a:gd name="T19" fmla="*/ 0 h 322"/>
                    <a:gd name="T20" fmla="*/ 0 w 82"/>
                    <a:gd name="T21" fmla="*/ 0 h 322"/>
                    <a:gd name="T22" fmla="*/ 0 w 82"/>
                    <a:gd name="T23" fmla="*/ 0 h 322"/>
                    <a:gd name="T24" fmla="*/ 0 w 82"/>
                    <a:gd name="T25" fmla="*/ 0 h 322"/>
                    <a:gd name="T26" fmla="*/ 0 w 82"/>
                    <a:gd name="T27" fmla="*/ 0 h 322"/>
                    <a:gd name="T28" fmla="*/ 0 w 82"/>
                    <a:gd name="T29" fmla="*/ 0 h 322"/>
                    <a:gd name="T30" fmla="*/ 0 w 82"/>
                    <a:gd name="T31" fmla="*/ 0 h 322"/>
                    <a:gd name="T32" fmla="*/ 0 w 82"/>
                    <a:gd name="T33" fmla="*/ 0 h 322"/>
                    <a:gd name="T34" fmla="*/ 0 w 82"/>
                    <a:gd name="T35" fmla="*/ 0 h 322"/>
                    <a:gd name="T36" fmla="*/ 0 w 82"/>
                    <a:gd name="T37" fmla="*/ 0 h 322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82"/>
                    <a:gd name="T58" fmla="*/ 0 h 322"/>
                    <a:gd name="T59" fmla="*/ 82 w 82"/>
                    <a:gd name="T60" fmla="*/ 322 h 322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82" h="322">
                      <a:moveTo>
                        <a:pt x="82" y="3"/>
                      </a:moveTo>
                      <a:lnTo>
                        <a:pt x="79" y="5"/>
                      </a:lnTo>
                      <a:lnTo>
                        <a:pt x="75" y="13"/>
                      </a:lnTo>
                      <a:lnTo>
                        <a:pt x="67" y="30"/>
                      </a:lnTo>
                      <a:lnTo>
                        <a:pt x="60" y="57"/>
                      </a:lnTo>
                      <a:lnTo>
                        <a:pt x="54" y="98"/>
                      </a:lnTo>
                      <a:lnTo>
                        <a:pt x="52" y="154"/>
                      </a:lnTo>
                      <a:lnTo>
                        <a:pt x="53" y="228"/>
                      </a:lnTo>
                      <a:lnTo>
                        <a:pt x="61" y="322"/>
                      </a:lnTo>
                      <a:lnTo>
                        <a:pt x="15" y="322"/>
                      </a:lnTo>
                      <a:lnTo>
                        <a:pt x="14" y="313"/>
                      </a:lnTo>
                      <a:lnTo>
                        <a:pt x="9" y="287"/>
                      </a:lnTo>
                      <a:lnTo>
                        <a:pt x="5" y="247"/>
                      </a:lnTo>
                      <a:lnTo>
                        <a:pt x="1" y="200"/>
                      </a:lnTo>
                      <a:lnTo>
                        <a:pt x="0" y="147"/>
                      </a:lnTo>
                      <a:lnTo>
                        <a:pt x="3" y="95"/>
                      </a:lnTo>
                      <a:lnTo>
                        <a:pt x="11" y="44"/>
                      </a:lnTo>
                      <a:lnTo>
                        <a:pt x="27" y="0"/>
                      </a:lnTo>
                      <a:lnTo>
                        <a:pt x="82" y="3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167" name="Rectangle 1136"/>
                <p:cNvSpPr>
                  <a:spLocks noChangeArrowheads="1"/>
                </p:cNvSpPr>
                <p:nvPr/>
              </p:nvSpPr>
              <p:spPr bwMode="auto">
                <a:xfrm>
                  <a:off x="4846" y="1869"/>
                  <a:ext cx="4" cy="146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charset="0"/>
                    <a:buChar char="r"/>
                    <a:defRPr sz="28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75000"/>
                    <a:buFont typeface="ZapfDingbats" charset="0"/>
                    <a:buChar char="m"/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58168" name="Freeform 1137"/>
                <p:cNvSpPr>
                  <a:spLocks/>
                </p:cNvSpPr>
                <p:nvPr/>
              </p:nvSpPr>
              <p:spPr bwMode="auto">
                <a:xfrm>
                  <a:off x="4898" y="1867"/>
                  <a:ext cx="57" cy="67"/>
                </a:xfrm>
                <a:custGeom>
                  <a:avLst/>
                  <a:gdLst>
                    <a:gd name="T0" fmla="*/ 0 w 398"/>
                    <a:gd name="T1" fmla="*/ 0 h 469"/>
                    <a:gd name="T2" fmla="*/ 0 w 398"/>
                    <a:gd name="T3" fmla="*/ 0 h 469"/>
                    <a:gd name="T4" fmla="*/ 0 w 398"/>
                    <a:gd name="T5" fmla="*/ 0 h 469"/>
                    <a:gd name="T6" fmla="*/ 0 w 398"/>
                    <a:gd name="T7" fmla="*/ 0 h 469"/>
                    <a:gd name="T8" fmla="*/ 0 w 398"/>
                    <a:gd name="T9" fmla="*/ 0 h 469"/>
                    <a:gd name="T10" fmla="*/ 0 w 398"/>
                    <a:gd name="T11" fmla="*/ 0 h 469"/>
                    <a:gd name="T12" fmla="*/ 0 w 398"/>
                    <a:gd name="T13" fmla="*/ 0 h 469"/>
                    <a:gd name="T14" fmla="*/ 0 w 398"/>
                    <a:gd name="T15" fmla="*/ 0 h 469"/>
                    <a:gd name="T16" fmla="*/ 0 w 398"/>
                    <a:gd name="T17" fmla="*/ 0 h 469"/>
                    <a:gd name="T18" fmla="*/ 0 w 398"/>
                    <a:gd name="T19" fmla="*/ 0 h 469"/>
                    <a:gd name="T20" fmla="*/ 0 w 398"/>
                    <a:gd name="T21" fmla="*/ 0 h 469"/>
                    <a:gd name="T22" fmla="*/ 0 w 398"/>
                    <a:gd name="T23" fmla="*/ 0 h 469"/>
                    <a:gd name="T24" fmla="*/ 0 w 398"/>
                    <a:gd name="T25" fmla="*/ 0 h 469"/>
                    <a:gd name="T26" fmla="*/ 0 w 398"/>
                    <a:gd name="T27" fmla="*/ 0 h 469"/>
                    <a:gd name="T28" fmla="*/ 0 w 398"/>
                    <a:gd name="T29" fmla="*/ 0 h 469"/>
                    <a:gd name="T30" fmla="*/ 0 w 398"/>
                    <a:gd name="T31" fmla="*/ 0 h 469"/>
                    <a:gd name="T32" fmla="*/ 0 w 398"/>
                    <a:gd name="T33" fmla="*/ 0 h 469"/>
                    <a:gd name="T34" fmla="*/ 0 w 398"/>
                    <a:gd name="T35" fmla="*/ 0 h 469"/>
                    <a:gd name="T36" fmla="*/ 0 w 398"/>
                    <a:gd name="T37" fmla="*/ 0 h 469"/>
                    <a:gd name="T38" fmla="*/ 0 w 398"/>
                    <a:gd name="T39" fmla="*/ 0 h 469"/>
                    <a:gd name="T40" fmla="*/ 0 w 398"/>
                    <a:gd name="T41" fmla="*/ 0 h 469"/>
                    <a:gd name="T42" fmla="*/ 0 w 398"/>
                    <a:gd name="T43" fmla="*/ 0 h 469"/>
                    <a:gd name="T44" fmla="*/ 0 w 398"/>
                    <a:gd name="T45" fmla="*/ 0 h 469"/>
                    <a:gd name="T46" fmla="*/ 0 w 398"/>
                    <a:gd name="T47" fmla="*/ 0 h 469"/>
                    <a:gd name="T48" fmla="*/ 0 w 398"/>
                    <a:gd name="T49" fmla="*/ 0 h 469"/>
                    <a:gd name="T50" fmla="*/ 0 w 398"/>
                    <a:gd name="T51" fmla="*/ 0 h 469"/>
                    <a:gd name="T52" fmla="*/ 0 w 398"/>
                    <a:gd name="T53" fmla="*/ 0 h 469"/>
                    <a:gd name="T54" fmla="*/ 0 w 398"/>
                    <a:gd name="T55" fmla="*/ 0 h 469"/>
                    <a:gd name="T56" fmla="*/ 0 w 398"/>
                    <a:gd name="T57" fmla="*/ 0 h 469"/>
                    <a:gd name="T58" fmla="*/ 0 w 398"/>
                    <a:gd name="T59" fmla="*/ 0 h 469"/>
                    <a:gd name="T60" fmla="*/ 0 w 398"/>
                    <a:gd name="T61" fmla="*/ 0 h 469"/>
                    <a:gd name="T62" fmla="*/ 0 w 398"/>
                    <a:gd name="T63" fmla="*/ 0 h 469"/>
                    <a:gd name="T64" fmla="*/ 0 w 398"/>
                    <a:gd name="T65" fmla="*/ 0 h 469"/>
                    <a:gd name="T66" fmla="*/ 0 w 398"/>
                    <a:gd name="T67" fmla="*/ 0 h 469"/>
                    <a:gd name="T68" fmla="*/ 0 w 398"/>
                    <a:gd name="T69" fmla="*/ 0 h 469"/>
                    <a:gd name="T70" fmla="*/ 0 w 398"/>
                    <a:gd name="T71" fmla="*/ 0 h 469"/>
                    <a:gd name="T72" fmla="*/ 0 w 398"/>
                    <a:gd name="T73" fmla="*/ 0 h 469"/>
                    <a:gd name="T74" fmla="*/ 0 w 398"/>
                    <a:gd name="T75" fmla="*/ 0 h 469"/>
                    <a:gd name="T76" fmla="*/ 0 w 398"/>
                    <a:gd name="T77" fmla="*/ 0 h 469"/>
                    <a:gd name="T78" fmla="*/ 0 w 398"/>
                    <a:gd name="T79" fmla="*/ 0 h 469"/>
                    <a:gd name="T80" fmla="*/ 0 w 398"/>
                    <a:gd name="T81" fmla="*/ 0 h 469"/>
                    <a:gd name="T82" fmla="*/ 0 w 398"/>
                    <a:gd name="T83" fmla="*/ 0 h 469"/>
                    <a:gd name="T84" fmla="*/ 0 w 398"/>
                    <a:gd name="T85" fmla="*/ 0 h 469"/>
                    <a:gd name="T86" fmla="*/ 0 w 398"/>
                    <a:gd name="T87" fmla="*/ 0 h 469"/>
                    <a:gd name="T88" fmla="*/ 0 w 398"/>
                    <a:gd name="T89" fmla="*/ 0 h 469"/>
                    <a:gd name="T90" fmla="*/ 0 w 398"/>
                    <a:gd name="T91" fmla="*/ 0 h 469"/>
                    <a:gd name="T92" fmla="*/ 0 w 398"/>
                    <a:gd name="T93" fmla="*/ 0 h 469"/>
                    <a:gd name="T94" fmla="*/ 0 w 398"/>
                    <a:gd name="T95" fmla="*/ 0 h 469"/>
                    <a:gd name="T96" fmla="*/ 0 w 398"/>
                    <a:gd name="T97" fmla="*/ 0 h 469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w 398"/>
                    <a:gd name="T148" fmla="*/ 0 h 469"/>
                    <a:gd name="T149" fmla="*/ 398 w 398"/>
                    <a:gd name="T150" fmla="*/ 469 h 469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T147" t="T148" r="T149" b="T150"/>
                  <a:pathLst>
                    <a:path w="398" h="469">
                      <a:moveTo>
                        <a:pt x="37" y="44"/>
                      </a:moveTo>
                      <a:lnTo>
                        <a:pt x="33" y="53"/>
                      </a:lnTo>
                      <a:lnTo>
                        <a:pt x="27" y="79"/>
                      </a:lnTo>
                      <a:lnTo>
                        <a:pt x="17" y="120"/>
                      </a:lnTo>
                      <a:lnTo>
                        <a:pt x="8" y="174"/>
                      </a:lnTo>
                      <a:lnTo>
                        <a:pt x="1" y="238"/>
                      </a:lnTo>
                      <a:lnTo>
                        <a:pt x="0" y="309"/>
                      </a:lnTo>
                      <a:lnTo>
                        <a:pt x="7" y="387"/>
                      </a:lnTo>
                      <a:lnTo>
                        <a:pt x="24" y="469"/>
                      </a:lnTo>
                      <a:lnTo>
                        <a:pt x="24" y="466"/>
                      </a:lnTo>
                      <a:lnTo>
                        <a:pt x="24" y="455"/>
                      </a:lnTo>
                      <a:lnTo>
                        <a:pt x="24" y="438"/>
                      </a:lnTo>
                      <a:lnTo>
                        <a:pt x="24" y="417"/>
                      </a:lnTo>
                      <a:lnTo>
                        <a:pt x="27" y="391"/>
                      </a:lnTo>
                      <a:lnTo>
                        <a:pt x="30" y="363"/>
                      </a:lnTo>
                      <a:lnTo>
                        <a:pt x="35" y="332"/>
                      </a:lnTo>
                      <a:lnTo>
                        <a:pt x="41" y="300"/>
                      </a:lnTo>
                      <a:lnTo>
                        <a:pt x="52" y="268"/>
                      </a:lnTo>
                      <a:lnTo>
                        <a:pt x="64" y="237"/>
                      </a:lnTo>
                      <a:lnTo>
                        <a:pt x="79" y="207"/>
                      </a:lnTo>
                      <a:lnTo>
                        <a:pt x="99" y="179"/>
                      </a:lnTo>
                      <a:lnTo>
                        <a:pt x="123" y="155"/>
                      </a:lnTo>
                      <a:lnTo>
                        <a:pt x="150" y="136"/>
                      </a:lnTo>
                      <a:lnTo>
                        <a:pt x="183" y="122"/>
                      </a:lnTo>
                      <a:lnTo>
                        <a:pt x="221" y="114"/>
                      </a:lnTo>
                      <a:lnTo>
                        <a:pt x="223" y="112"/>
                      </a:lnTo>
                      <a:lnTo>
                        <a:pt x="230" y="107"/>
                      </a:lnTo>
                      <a:lnTo>
                        <a:pt x="242" y="99"/>
                      </a:lnTo>
                      <a:lnTo>
                        <a:pt x="260" y="88"/>
                      </a:lnTo>
                      <a:lnTo>
                        <a:pt x="284" y="74"/>
                      </a:lnTo>
                      <a:lnTo>
                        <a:pt x="315" y="58"/>
                      </a:lnTo>
                      <a:lnTo>
                        <a:pt x="352" y="39"/>
                      </a:lnTo>
                      <a:lnTo>
                        <a:pt x="398" y="19"/>
                      </a:lnTo>
                      <a:lnTo>
                        <a:pt x="396" y="17"/>
                      </a:lnTo>
                      <a:lnTo>
                        <a:pt x="389" y="16"/>
                      </a:lnTo>
                      <a:lnTo>
                        <a:pt x="379" y="14"/>
                      </a:lnTo>
                      <a:lnTo>
                        <a:pt x="364" y="12"/>
                      </a:lnTo>
                      <a:lnTo>
                        <a:pt x="347" y="8"/>
                      </a:lnTo>
                      <a:lnTo>
                        <a:pt x="326" y="6"/>
                      </a:lnTo>
                      <a:lnTo>
                        <a:pt x="302" y="4"/>
                      </a:lnTo>
                      <a:lnTo>
                        <a:pt x="277" y="1"/>
                      </a:lnTo>
                      <a:lnTo>
                        <a:pt x="250" y="0"/>
                      </a:lnTo>
                      <a:lnTo>
                        <a:pt x="221" y="1"/>
                      </a:lnTo>
                      <a:lnTo>
                        <a:pt x="191" y="3"/>
                      </a:lnTo>
                      <a:lnTo>
                        <a:pt x="160" y="6"/>
                      </a:lnTo>
                      <a:lnTo>
                        <a:pt x="129" y="12"/>
                      </a:lnTo>
                      <a:lnTo>
                        <a:pt x="97" y="20"/>
                      </a:lnTo>
                      <a:lnTo>
                        <a:pt x="67" y="30"/>
                      </a:lnTo>
                      <a:lnTo>
                        <a:pt x="37" y="44"/>
                      </a:lnTo>
                      <a:close/>
                    </a:path>
                  </a:pathLst>
                </a:custGeom>
                <a:solidFill>
                  <a:srgbClr val="FF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169" name="Freeform 1138"/>
                <p:cNvSpPr>
                  <a:spLocks/>
                </p:cNvSpPr>
                <p:nvPr/>
              </p:nvSpPr>
              <p:spPr bwMode="auto">
                <a:xfrm>
                  <a:off x="4819" y="1917"/>
                  <a:ext cx="46" cy="13"/>
                </a:xfrm>
                <a:custGeom>
                  <a:avLst/>
                  <a:gdLst>
                    <a:gd name="T0" fmla="*/ 0 w 325"/>
                    <a:gd name="T1" fmla="*/ 0 h 89"/>
                    <a:gd name="T2" fmla="*/ 0 w 325"/>
                    <a:gd name="T3" fmla="*/ 0 h 89"/>
                    <a:gd name="T4" fmla="*/ 0 w 325"/>
                    <a:gd name="T5" fmla="*/ 0 h 89"/>
                    <a:gd name="T6" fmla="*/ 0 w 325"/>
                    <a:gd name="T7" fmla="*/ 0 h 89"/>
                    <a:gd name="T8" fmla="*/ 0 w 325"/>
                    <a:gd name="T9" fmla="*/ 0 h 89"/>
                    <a:gd name="T10" fmla="*/ 0 w 325"/>
                    <a:gd name="T11" fmla="*/ 0 h 89"/>
                    <a:gd name="T12" fmla="*/ 0 w 325"/>
                    <a:gd name="T13" fmla="*/ 0 h 89"/>
                    <a:gd name="T14" fmla="*/ 0 w 325"/>
                    <a:gd name="T15" fmla="*/ 0 h 89"/>
                    <a:gd name="T16" fmla="*/ 0 w 325"/>
                    <a:gd name="T17" fmla="*/ 0 h 89"/>
                    <a:gd name="T18" fmla="*/ 0 w 325"/>
                    <a:gd name="T19" fmla="*/ 0 h 89"/>
                    <a:gd name="T20" fmla="*/ 0 w 325"/>
                    <a:gd name="T21" fmla="*/ 0 h 89"/>
                    <a:gd name="T22" fmla="*/ 0 w 325"/>
                    <a:gd name="T23" fmla="*/ 0 h 89"/>
                    <a:gd name="T24" fmla="*/ 0 w 325"/>
                    <a:gd name="T25" fmla="*/ 0 h 89"/>
                    <a:gd name="T26" fmla="*/ 0 w 325"/>
                    <a:gd name="T27" fmla="*/ 0 h 89"/>
                    <a:gd name="T28" fmla="*/ 0 w 325"/>
                    <a:gd name="T29" fmla="*/ 0 h 89"/>
                    <a:gd name="T30" fmla="*/ 0 w 325"/>
                    <a:gd name="T31" fmla="*/ 0 h 89"/>
                    <a:gd name="T32" fmla="*/ 0 w 325"/>
                    <a:gd name="T33" fmla="*/ 0 h 89"/>
                    <a:gd name="T34" fmla="*/ 0 w 325"/>
                    <a:gd name="T35" fmla="*/ 0 h 89"/>
                    <a:gd name="T36" fmla="*/ 0 w 325"/>
                    <a:gd name="T37" fmla="*/ 0 h 89"/>
                    <a:gd name="T38" fmla="*/ 0 w 325"/>
                    <a:gd name="T39" fmla="*/ 0 h 89"/>
                    <a:gd name="T40" fmla="*/ 0 w 325"/>
                    <a:gd name="T41" fmla="*/ 0 h 89"/>
                    <a:gd name="T42" fmla="*/ 0 w 325"/>
                    <a:gd name="T43" fmla="*/ 0 h 89"/>
                    <a:gd name="T44" fmla="*/ 0 w 325"/>
                    <a:gd name="T45" fmla="*/ 0 h 89"/>
                    <a:gd name="T46" fmla="*/ 0 w 325"/>
                    <a:gd name="T47" fmla="*/ 0 h 89"/>
                    <a:gd name="T48" fmla="*/ 0 w 325"/>
                    <a:gd name="T49" fmla="*/ 0 h 89"/>
                    <a:gd name="T50" fmla="*/ 0 w 325"/>
                    <a:gd name="T51" fmla="*/ 0 h 89"/>
                    <a:gd name="T52" fmla="*/ 0 w 325"/>
                    <a:gd name="T53" fmla="*/ 0 h 89"/>
                    <a:gd name="T54" fmla="*/ 0 w 325"/>
                    <a:gd name="T55" fmla="*/ 0 h 89"/>
                    <a:gd name="T56" fmla="*/ 0 w 325"/>
                    <a:gd name="T57" fmla="*/ 0 h 89"/>
                    <a:gd name="T58" fmla="*/ 0 w 325"/>
                    <a:gd name="T59" fmla="*/ 0 h 89"/>
                    <a:gd name="T60" fmla="*/ 0 w 325"/>
                    <a:gd name="T61" fmla="*/ 0 h 89"/>
                    <a:gd name="T62" fmla="*/ 0 w 325"/>
                    <a:gd name="T63" fmla="*/ 0 h 89"/>
                    <a:gd name="T64" fmla="*/ 0 w 325"/>
                    <a:gd name="T65" fmla="*/ 0 h 89"/>
                    <a:gd name="T66" fmla="*/ 0 w 325"/>
                    <a:gd name="T67" fmla="*/ 0 h 89"/>
                    <a:gd name="T68" fmla="*/ 0 w 325"/>
                    <a:gd name="T69" fmla="*/ 0 h 89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325"/>
                    <a:gd name="T106" fmla="*/ 0 h 89"/>
                    <a:gd name="T107" fmla="*/ 325 w 325"/>
                    <a:gd name="T108" fmla="*/ 89 h 89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325" h="89">
                      <a:moveTo>
                        <a:pt x="0" y="57"/>
                      </a:moveTo>
                      <a:lnTo>
                        <a:pt x="0" y="55"/>
                      </a:lnTo>
                      <a:lnTo>
                        <a:pt x="2" y="52"/>
                      </a:lnTo>
                      <a:lnTo>
                        <a:pt x="6" y="47"/>
                      </a:lnTo>
                      <a:lnTo>
                        <a:pt x="12" y="41"/>
                      </a:lnTo>
                      <a:lnTo>
                        <a:pt x="20" y="34"/>
                      </a:lnTo>
                      <a:lnTo>
                        <a:pt x="29" y="27"/>
                      </a:lnTo>
                      <a:lnTo>
                        <a:pt x="41" y="20"/>
                      </a:lnTo>
                      <a:lnTo>
                        <a:pt x="57" y="13"/>
                      </a:lnTo>
                      <a:lnTo>
                        <a:pt x="77" y="7"/>
                      </a:lnTo>
                      <a:lnTo>
                        <a:pt x="98" y="3"/>
                      </a:lnTo>
                      <a:lnTo>
                        <a:pt x="126" y="0"/>
                      </a:lnTo>
                      <a:lnTo>
                        <a:pt x="156" y="0"/>
                      </a:lnTo>
                      <a:lnTo>
                        <a:pt x="191" y="3"/>
                      </a:lnTo>
                      <a:lnTo>
                        <a:pt x="230" y="8"/>
                      </a:lnTo>
                      <a:lnTo>
                        <a:pt x="275" y="18"/>
                      </a:lnTo>
                      <a:lnTo>
                        <a:pt x="325" y="31"/>
                      </a:lnTo>
                      <a:lnTo>
                        <a:pt x="318" y="51"/>
                      </a:lnTo>
                      <a:lnTo>
                        <a:pt x="316" y="50"/>
                      </a:lnTo>
                      <a:lnTo>
                        <a:pt x="308" y="47"/>
                      </a:lnTo>
                      <a:lnTo>
                        <a:pt x="295" y="44"/>
                      </a:lnTo>
                      <a:lnTo>
                        <a:pt x="279" y="39"/>
                      </a:lnTo>
                      <a:lnTo>
                        <a:pt x="260" y="35"/>
                      </a:lnTo>
                      <a:lnTo>
                        <a:pt x="238" y="30"/>
                      </a:lnTo>
                      <a:lnTo>
                        <a:pt x="214" y="27"/>
                      </a:lnTo>
                      <a:lnTo>
                        <a:pt x="188" y="24"/>
                      </a:lnTo>
                      <a:lnTo>
                        <a:pt x="161" y="23"/>
                      </a:lnTo>
                      <a:lnTo>
                        <a:pt x="134" y="23"/>
                      </a:lnTo>
                      <a:lnTo>
                        <a:pt x="108" y="26"/>
                      </a:lnTo>
                      <a:lnTo>
                        <a:pt x="82" y="31"/>
                      </a:lnTo>
                      <a:lnTo>
                        <a:pt x="58" y="41"/>
                      </a:lnTo>
                      <a:lnTo>
                        <a:pt x="36" y="52"/>
                      </a:lnTo>
                      <a:lnTo>
                        <a:pt x="16" y="68"/>
                      </a:lnTo>
                      <a:lnTo>
                        <a:pt x="0" y="89"/>
                      </a:lnTo>
                      <a:lnTo>
                        <a:pt x="0" y="5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170" name="Freeform 1139"/>
                <p:cNvSpPr>
                  <a:spLocks/>
                </p:cNvSpPr>
                <p:nvPr/>
              </p:nvSpPr>
              <p:spPr bwMode="auto">
                <a:xfrm>
                  <a:off x="4819" y="1887"/>
                  <a:ext cx="46" cy="13"/>
                </a:xfrm>
                <a:custGeom>
                  <a:avLst/>
                  <a:gdLst>
                    <a:gd name="T0" fmla="*/ 0 w 325"/>
                    <a:gd name="T1" fmla="*/ 0 h 89"/>
                    <a:gd name="T2" fmla="*/ 0 w 325"/>
                    <a:gd name="T3" fmla="*/ 0 h 89"/>
                    <a:gd name="T4" fmla="*/ 0 w 325"/>
                    <a:gd name="T5" fmla="*/ 0 h 89"/>
                    <a:gd name="T6" fmla="*/ 0 w 325"/>
                    <a:gd name="T7" fmla="*/ 0 h 89"/>
                    <a:gd name="T8" fmla="*/ 0 w 325"/>
                    <a:gd name="T9" fmla="*/ 0 h 89"/>
                    <a:gd name="T10" fmla="*/ 0 w 325"/>
                    <a:gd name="T11" fmla="*/ 0 h 89"/>
                    <a:gd name="T12" fmla="*/ 0 w 325"/>
                    <a:gd name="T13" fmla="*/ 0 h 89"/>
                    <a:gd name="T14" fmla="*/ 0 w 325"/>
                    <a:gd name="T15" fmla="*/ 0 h 89"/>
                    <a:gd name="T16" fmla="*/ 0 w 325"/>
                    <a:gd name="T17" fmla="*/ 0 h 89"/>
                    <a:gd name="T18" fmla="*/ 0 w 325"/>
                    <a:gd name="T19" fmla="*/ 0 h 89"/>
                    <a:gd name="T20" fmla="*/ 0 w 325"/>
                    <a:gd name="T21" fmla="*/ 0 h 89"/>
                    <a:gd name="T22" fmla="*/ 0 w 325"/>
                    <a:gd name="T23" fmla="*/ 0 h 89"/>
                    <a:gd name="T24" fmla="*/ 0 w 325"/>
                    <a:gd name="T25" fmla="*/ 0 h 89"/>
                    <a:gd name="T26" fmla="*/ 0 w 325"/>
                    <a:gd name="T27" fmla="*/ 0 h 89"/>
                    <a:gd name="T28" fmla="*/ 0 w 325"/>
                    <a:gd name="T29" fmla="*/ 0 h 89"/>
                    <a:gd name="T30" fmla="*/ 0 w 325"/>
                    <a:gd name="T31" fmla="*/ 0 h 89"/>
                    <a:gd name="T32" fmla="*/ 0 w 325"/>
                    <a:gd name="T33" fmla="*/ 0 h 89"/>
                    <a:gd name="T34" fmla="*/ 0 w 325"/>
                    <a:gd name="T35" fmla="*/ 0 h 89"/>
                    <a:gd name="T36" fmla="*/ 0 w 325"/>
                    <a:gd name="T37" fmla="*/ 0 h 89"/>
                    <a:gd name="T38" fmla="*/ 0 w 325"/>
                    <a:gd name="T39" fmla="*/ 0 h 89"/>
                    <a:gd name="T40" fmla="*/ 0 w 325"/>
                    <a:gd name="T41" fmla="*/ 0 h 89"/>
                    <a:gd name="T42" fmla="*/ 0 w 325"/>
                    <a:gd name="T43" fmla="*/ 0 h 89"/>
                    <a:gd name="T44" fmla="*/ 0 w 325"/>
                    <a:gd name="T45" fmla="*/ 0 h 89"/>
                    <a:gd name="T46" fmla="*/ 0 w 325"/>
                    <a:gd name="T47" fmla="*/ 0 h 89"/>
                    <a:gd name="T48" fmla="*/ 0 w 325"/>
                    <a:gd name="T49" fmla="*/ 0 h 89"/>
                    <a:gd name="T50" fmla="*/ 0 w 325"/>
                    <a:gd name="T51" fmla="*/ 0 h 89"/>
                    <a:gd name="T52" fmla="*/ 0 w 325"/>
                    <a:gd name="T53" fmla="*/ 0 h 89"/>
                    <a:gd name="T54" fmla="*/ 0 w 325"/>
                    <a:gd name="T55" fmla="*/ 0 h 89"/>
                    <a:gd name="T56" fmla="*/ 0 w 325"/>
                    <a:gd name="T57" fmla="*/ 0 h 89"/>
                    <a:gd name="T58" fmla="*/ 0 w 325"/>
                    <a:gd name="T59" fmla="*/ 0 h 89"/>
                    <a:gd name="T60" fmla="*/ 0 w 325"/>
                    <a:gd name="T61" fmla="*/ 0 h 89"/>
                    <a:gd name="T62" fmla="*/ 0 w 325"/>
                    <a:gd name="T63" fmla="*/ 0 h 89"/>
                    <a:gd name="T64" fmla="*/ 0 w 325"/>
                    <a:gd name="T65" fmla="*/ 0 h 89"/>
                    <a:gd name="T66" fmla="*/ 0 w 325"/>
                    <a:gd name="T67" fmla="*/ 0 h 89"/>
                    <a:gd name="T68" fmla="*/ 0 w 325"/>
                    <a:gd name="T69" fmla="*/ 0 h 89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325"/>
                    <a:gd name="T106" fmla="*/ 0 h 89"/>
                    <a:gd name="T107" fmla="*/ 325 w 325"/>
                    <a:gd name="T108" fmla="*/ 89 h 89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325" h="89">
                      <a:moveTo>
                        <a:pt x="0" y="56"/>
                      </a:moveTo>
                      <a:lnTo>
                        <a:pt x="0" y="55"/>
                      </a:lnTo>
                      <a:lnTo>
                        <a:pt x="2" y="52"/>
                      </a:lnTo>
                      <a:lnTo>
                        <a:pt x="6" y="47"/>
                      </a:lnTo>
                      <a:lnTo>
                        <a:pt x="12" y="40"/>
                      </a:lnTo>
                      <a:lnTo>
                        <a:pt x="20" y="33"/>
                      </a:lnTo>
                      <a:lnTo>
                        <a:pt x="29" y="27"/>
                      </a:lnTo>
                      <a:lnTo>
                        <a:pt x="41" y="18"/>
                      </a:lnTo>
                      <a:lnTo>
                        <a:pt x="57" y="13"/>
                      </a:lnTo>
                      <a:lnTo>
                        <a:pt x="77" y="7"/>
                      </a:lnTo>
                      <a:lnTo>
                        <a:pt x="98" y="2"/>
                      </a:lnTo>
                      <a:lnTo>
                        <a:pt x="126" y="0"/>
                      </a:lnTo>
                      <a:lnTo>
                        <a:pt x="156" y="0"/>
                      </a:lnTo>
                      <a:lnTo>
                        <a:pt x="191" y="2"/>
                      </a:lnTo>
                      <a:lnTo>
                        <a:pt x="230" y="8"/>
                      </a:lnTo>
                      <a:lnTo>
                        <a:pt x="275" y="17"/>
                      </a:lnTo>
                      <a:lnTo>
                        <a:pt x="325" y="31"/>
                      </a:lnTo>
                      <a:lnTo>
                        <a:pt x="318" y="49"/>
                      </a:lnTo>
                      <a:lnTo>
                        <a:pt x="316" y="48"/>
                      </a:lnTo>
                      <a:lnTo>
                        <a:pt x="308" y="46"/>
                      </a:lnTo>
                      <a:lnTo>
                        <a:pt x="295" y="43"/>
                      </a:lnTo>
                      <a:lnTo>
                        <a:pt x="279" y="38"/>
                      </a:lnTo>
                      <a:lnTo>
                        <a:pt x="260" y="35"/>
                      </a:lnTo>
                      <a:lnTo>
                        <a:pt x="238" y="30"/>
                      </a:lnTo>
                      <a:lnTo>
                        <a:pt x="214" y="27"/>
                      </a:lnTo>
                      <a:lnTo>
                        <a:pt x="188" y="23"/>
                      </a:lnTo>
                      <a:lnTo>
                        <a:pt x="161" y="22"/>
                      </a:lnTo>
                      <a:lnTo>
                        <a:pt x="134" y="23"/>
                      </a:lnTo>
                      <a:lnTo>
                        <a:pt x="108" y="25"/>
                      </a:lnTo>
                      <a:lnTo>
                        <a:pt x="82" y="31"/>
                      </a:lnTo>
                      <a:lnTo>
                        <a:pt x="58" y="40"/>
                      </a:lnTo>
                      <a:lnTo>
                        <a:pt x="36" y="52"/>
                      </a:lnTo>
                      <a:lnTo>
                        <a:pt x="16" y="68"/>
                      </a:lnTo>
                      <a:lnTo>
                        <a:pt x="0" y="89"/>
                      </a:lnTo>
                      <a:lnTo>
                        <a:pt x="0" y="5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171" name="Freeform 1140"/>
                <p:cNvSpPr>
                  <a:spLocks/>
                </p:cNvSpPr>
                <p:nvPr/>
              </p:nvSpPr>
              <p:spPr bwMode="auto">
                <a:xfrm>
                  <a:off x="4863" y="1872"/>
                  <a:ext cx="75" cy="139"/>
                </a:xfrm>
                <a:custGeom>
                  <a:avLst/>
                  <a:gdLst>
                    <a:gd name="T0" fmla="*/ 0 w 528"/>
                    <a:gd name="T1" fmla="*/ 0 h 975"/>
                    <a:gd name="T2" fmla="*/ 0 w 528"/>
                    <a:gd name="T3" fmla="*/ 0 h 975"/>
                    <a:gd name="T4" fmla="*/ 0 w 528"/>
                    <a:gd name="T5" fmla="*/ 0 h 975"/>
                    <a:gd name="T6" fmla="*/ 0 w 528"/>
                    <a:gd name="T7" fmla="*/ 0 h 975"/>
                    <a:gd name="T8" fmla="*/ 0 w 528"/>
                    <a:gd name="T9" fmla="*/ 0 h 975"/>
                    <a:gd name="T10" fmla="*/ 0 w 528"/>
                    <a:gd name="T11" fmla="*/ 0 h 975"/>
                    <a:gd name="T12" fmla="*/ 0 w 528"/>
                    <a:gd name="T13" fmla="*/ 0 h 975"/>
                    <a:gd name="T14" fmla="*/ 0 w 528"/>
                    <a:gd name="T15" fmla="*/ 0 h 975"/>
                    <a:gd name="T16" fmla="*/ 0 w 528"/>
                    <a:gd name="T17" fmla="*/ 0 h 975"/>
                    <a:gd name="T18" fmla="*/ 0 w 528"/>
                    <a:gd name="T19" fmla="*/ 0 h 975"/>
                    <a:gd name="T20" fmla="*/ 0 w 528"/>
                    <a:gd name="T21" fmla="*/ 0 h 975"/>
                    <a:gd name="T22" fmla="*/ 0 w 528"/>
                    <a:gd name="T23" fmla="*/ 0 h 975"/>
                    <a:gd name="T24" fmla="*/ 0 w 528"/>
                    <a:gd name="T25" fmla="*/ 0 h 975"/>
                    <a:gd name="T26" fmla="*/ 0 w 528"/>
                    <a:gd name="T27" fmla="*/ 0 h 975"/>
                    <a:gd name="T28" fmla="*/ 0 w 528"/>
                    <a:gd name="T29" fmla="*/ 0 h 975"/>
                    <a:gd name="T30" fmla="*/ 0 w 528"/>
                    <a:gd name="T31" fmla="*/ 0 h 975"/>
                    <a:gd name="T32" fmla="*/ 0 w 528"/>
                    <a:gd name="T33" fmla="*/ 0 h 975"/>
                    <a:gd name="T34" fmla="*/ 0 w 528"/>
                    <a:gd name="T35" fmla="*/ 0 h 975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528"/>
                    <a:gd name="T55" fmla="*/ 0 h 975"/>
                    <a:gd name="T56" fmla="*/ 528 w 528"/>
                    <a:gd name="T57" fmla="*/ 975 h 975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528" h="975">
                      <a:moveTo>
                        <a:pt x="0" y="0"/>
                      </a:moveTo>
                      <a:lnTo>
                        <a:pt x="0" y="943"/>
                      </a:lnTo>
                      <a:lnTo>
                        <a:pt x="159" y="975"/>
                      </a:lnTo>
                      <a:lnTo>
                        <a:pt x="152" y="848"/>
                      </a:lnTo>
                      <a:lnTo>
                        <a:pt x="528" y="905"/>
                      </a:lnTo>
                      <a:lnTo>
                        <a:pt x="521" y="855"/>
                      </a:lnTo>
                      <a:lnTo>
                        <a:pt x="261" y="822"/>
                      </a:lnTo>
                      <a:lnTo>
                        <a:pt x="254" y="713"/>
                      </a:lnTo>
                      <a:lnTo>
                        <a:pt x="77" y="713"/>
                      </a:lnTo>
                      <a:lnTo>
                        <a:pt x="72" y="699"/>
                      </a:lnTo>
                      <a:lnTo>
                        <a:pt x="60" y="659"/>
                      </a:lnTo>
                      <a:lnTo>
                        <a:pt x="44" y="595"/>
                      </a:lnTo>
                      <a:lnTo>
                        <a:pt x="28" y="511"/>
                      </a:lnTo>
                      <a:lnTo>
                        <a:pt x="16" y="410"/>
                      </a:lnTo>
                      <a:lnTo>
                        <a:pt x="12" y="294"/>
                      </a:lnTo>
                      <a:lnTo>
                        <a:pt x="21" y="167"/>
                      </a:lnTo>
                      <a:lnTo>
                        <a:pt x="45" y="3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172" name="Freeform 1141"/>
                <p:cNvSpPr>
                  <a:spLocks/>
                </p:cNvSpPr>
                <p:nvPr/>
              </p:nvSpPr>
              <p:spPr bwMode="auto">
                <a:xfrm>
                  <a:off x="4900" y="1840"/>
                  <a:ext cx="97" cy="19"/>
                </a:xfrm>
                <a:custGeom>
                  <a:avLst/>
                  <a:gdLst>
                    <a:gd name="T0" fmla="*/ 0 w 678"/>
                    <a:gd name="T1" fmla="*/ 0 h 133"/>
                    <a:gd name="T2" fmla="*/ 0 w 678"/>
                    <a:gd name="T3" fmla="*/ 0 h 133"/>
                    <a:gd name="T4" fmla="*/ 0 w 678"/>
                    <a:gd name="T5" fmla="*/ 0 h 133"/>
                    <a:gd name="T6" fmla="*/ 0 w 678"/>
                    <a:gd name="T7" fmla="*/ 0 h 133"/>
                    <a:gd name="T8" fmla="*/ 0 w 678"/>
                    <a:gd name="T9" fmla="*/ 0 h 133"/>
                    <a:gd name="T10" fmla="*/ 0 w 678"/>
                    <a:gd name="T11" fmla="*/ 0 h 133"/>
                    <a:gd name="T12" fmla="*/ 0 w 678"/>
                    <a:gd name="T13" fmla="*/ 0 h 133"/>
                    <a:gd name="T14" fmla="*/ 0 w 678"/>
                    <a:gd name="T15" fmla="*/ 0 h 133"/>
                    <a:gd name="T16" fmla="*/ 0 w 678"/>
                    <a:gd name="T17" fmla="*/ 0 h 133"/>
                    <a:gd name="T18" fmla="*/ 0 w 678"/>
                    <a:gd name="T19" fmla="*/ 0 h 133"/>
                    <a:gd name="T20" fmla="*/ 0 w 678"/>
                    <a:gd name="T21" fmla="*/ 0 h 133"/>
                    <a:gd name="T22" fmla="*/ 0 w 678"/>
                    <a:gd name="T23" fmla="*/ 0 h 133"/>
                    <a:gd name="T24" fmla="*/ 0 w 678"/>
                    <a:gd name="T25" fmla="*/ 0 h 133"/>
                    <a:gd name="T26" fmla="*/ 0 w 678"/>
                    <a:gd name="T27" fmla="*/ 0 h 133"/>
                    <a:gd name="T28" fmla="*/ 0 w 678"/>
                    <a:gd name="T29" fmla="*/ 0 h 133"/>
                    <a:gd name="T30" fmla="*/ 0 w 678"/>
                    <a:gd name="T31" fmla="*/ 0 h 133"/>
                    <a:gd name="T32" fmla="*/ 0 w 678"/>
                    <a:gd name="T33" fmla="*/ 0 h 133"/>
                    <a:gd name="T34" fmla="*/ 0 w 678"/>
                    <a:gd name="T35" fmla="*/ 0 h 133"/>
                    <a:gd name="T36" fmla="*/ 0 w 678"/>
                    <a:gd name="T37" fmla="*/ 0 h 133"/>
                    <a:gd name="T38" fmla="*/ 0 w 678"/>
                    <a:gd name="T39" fmla="*/ 0 h 133"/>
                    <a:gd name="T40" fmla="*/ 0 w 678"/>
                    <a:gd name="T41" fmla="*/ 0 h 133"/>
                    <a:gd name="T42" fmla="*/ 0 w 678"/>
                    <a:gd name="T43" fmla="*/ 0 h 133"/>
                    <a:gd name="T44" fmla="*/ 0 w 678"/>
                    <a:gd name="T45" fmla="*/ 0 h 133"/>
                    <a:gd name="T46" fmla="*/ 0 w 678"/>
                    <a:gd name="T47" fmla="*/ 0 h 133"/>
                    <a:gd name="T48" fmla="*/ 0 w 678"/>
                    <a:gd name="T49" fmla="*/ 0 h 133"/>
                    <a:gd name="T50" fmla="*/ 0 w 678"/>
                    <a:gd name="T51" fmla="*/ 0 h 133"/>
                    <a:gd name="T52" fmla="*/ 0 w 678"/>
                    <a:gd name="T53" fmla="*/ 0 h 133"/>
                    <a:gd name="T54" fmla="*/ 0 w 678"/>
                    <a:gd name="T55" fmla="*/ 0 h 133"/>
                    <a:gd name="T56" fmla="*/ 0 w 678"/>
                    <a:gd name="T57" fmla="*/ 0 h 133"/>
                    <a:gd name="T58" fmla="*/ 0 w 678"/>
                    <a:gd name="T59" fmla="*/ 0 h 133"/>
                    <a:gd name="T60" fmla="*/ 0 w 678"/>
                    <a:gd name="T61" fmla="*/ 0 h 133"/>
                    <a:gd name="T62" fmla="*/ 0 w 678"/>
                    <a:gd name="T63" fmla="*/ 0 h 133"/>
                    <a:gd name="T64" fmla="*/ 0 w 678"/>
                    <a:gd name="T65" fmla="*/ 0 h 133"/>
                    <a:gd name="T66" fmla="*/ 0 w 678"/>
                    <a:gd name="T67" fmla="*/ 0 h 133"/>
                    <a:gd name="T68" fmla="*/ 0 w 678"/>
                    <a:gd name="T69" fmla="*/ 0 h 133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678"/>
                    <a:gd name="T106" fmla="*/ 0 h 133"/>
                    <a:gd name="T107" fmla="*/ 678 w 678"/>
                    <a:gd name="T108" fmla="*/ 133 h 133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678" h="133">
                      <a:moveTo>
                        <a:pt x="0" y="133"/>
                      </a:moveTo>
                      <a:lnTo>
                        <a:pt x="4" y="132"/>
                      </a:lnTo>
                      <a:lnTo>
                        <a:pt x="15" y="127"/>
                      </a:lnTo>
                      <a:lnTo>
                        <a:pt x="32" y="122"/>
                      </a:lnTo>
                      <a:lnTo>
                        <a:pt x="56" y="114"/>
                      </a:lnTo>
                      <a:lnTo>
                        <a:pt x="86" y="104"/>
                      </a:lnTo>
                      <a:lnTo>
                        <a:pt x="120" y="95"/>
                      </a:lnTo>
                      <a:lnTo>
                        <a:pt x="160" y="86"/>
                      </a:lnTo>
                      <a:lnTo>
                        <a:pt x="204" y="78"/>
                      </a:lnTo>
                      <a:lnTo>
                        <a:pt x="252" y="70"/>
                      </a:lnTo>
                      <a:lnTo>
                        <a:pt x="303" y="64"/>
                      </a:lnTo>
                      <a:lnTo>
                        <a:pt x="358" y="60"/>
                      </a:lnTo>
                      <a:lnTo>
                        <a:pt x="414" y="58"/>
                      </a:lnTo>
                      <a:lnTo>
                        <a:pt x="474" y="60"/>
                      </a:lnTo>
                      <a:lnTo>
                        <a:pt x="534" y="65"/>
                      </a:lnTo>
                      <a:lnTo>
                        <a:pt x="596" y="74"/>
                      </a:lnTo>
                      <a:lnTo>
                        <a:pt x="659" y="88"/>
                      </a:lnTo>
                      <a:lnTo>
                        <a:pt x="678" y="0"/>
                      </a:lnTo>
                      <a:lnTo>
                        <a:pt x="674" y="0"/>
                      </a:lnTo>
                      <a:lnTo>
                        <a:pt x="659" y="0"/>
                      </a:lnTo>
                      <a:lnTo>
                        <a:pt x="636" y="0"/>
                      </a:lnTo>
                      <a:lnTo>
                        <a:pt x="606" y="1"/>
                      </a:lnTo>
                      <a:lnTo>
                        <a:pt x="570" y="2"/>
                      </a:lnTo>
                      <a:lnTo>
                        <a:pt x="527" y="3"/>
                      </a:lnTo>
                      <a:lnTo>
                        <a:pt x="480" y="7"/>
                      </a:lnTo>
                      <a:lnTo>
                        <a:pt x="430" y="9"/>
                      </a:lnTo>
                      <a:lnTo>
                        <a:pt x="376" y="14"/>
                      </a:lnTo>
                      <a:lnTo>
                        <a:pt x="320" y="18"/>
                      </a:lnTo>
                      <a:lnTo>
                        <a:pt x="264" y="24"/>
                      </a:lnTo>
                      <a:lnTo>
                        <a:pt x="208" y="32"/>
                      </a:lnTo>
                      <a:lnTo>
                        <a:pt x="152" y="40"/>
                      </a:lnTo>
                      <a:lnTo>
                        <a:pt x="98" y="50"/>
                      </a:lnTo>
                      <a:lnTo>
                        <a:pt x="47" y="62"/>
                      </a:lnTo>
                      <a:lnTo>
                        <a:pt x="0" y="76"/>
                      </a:lnTo>
                      <a:lnTo>
                        <a:pt x="0" y="133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173" name="Freeform 1142"/>
                <p:cNvSpPr>
                  <a:spLocks/>
                </p:cNvSpPr>
                <p:nvPr/>
              </p:nvSpPr>
              <p:spPr bwMode="auto">
                <a:xfrm>
                  <a:off x="4843" y="2015"/>
                  <a:ext cx="163" cy="54"/>
                </a:xfrm>
                <a:custGeom>
                  <a:avLst/>
                  <a:gdLst>
                    <a:gd name="T0" fmla="*/ 0 w 1142"/>
                    <a:gd name="T1" fmla="*/ 0 h 379"/>
                    <a:gd name="T2" fmla="*/ 0 w 1142"/>
                    <a:gd name="T3" fmla="*/ 0 h 379"/>
                    <a:gd name="T4" fmla="*/ 0 w 1142"/>
                    <a:gd name="T5" fmla="*/ 0 h 379"/>
                    <a:gd name="T6" fmla="*/ 0 w 1142"/>
                    <a:gd name="T7" fmla="*/ 0 h 379"/>
                    <a:gd name="T8" fmla="*/ 0 w 1142"/>
                    <a:gd name="T9" fmla="*/ 0 h 379"/>
                    <a:gd name="T10" fmla="*/ 0 w 1142"/>
                    <a:gd name="T11" fmla="*/ 0 h 379"/>
                    <a:gd name="T12" fmla="*/ 0 w 1142"/>
                    <a:gd name="T13" fmla="*/ 0 h 379"/>
                    <a:gd name="T14" fmla="*/ 0 w 1142"/>
                    <a:gd name="T15" fmla="*/ 0 h 379"/>
                    <a:gd name="T16" fmla="*/ 0 w 1142"/>
                    <a:gd name="T17" fmla="*/ 0 h 379"/>
                    <a:gd name="T18" fmla="*/ 0 w 1142"/>
                    <a:gd name="T19" fmla="*/ 0 h 379"/>
                    <a:gd name="T20" fmla="*/ 0 w 1142"/>
                    <a:gd name="T21" fmla="*/ 0 h 379"/>
                    <a:gd name="T22" fmla="*/ 0 w 1142"/>
                    <a:gd name="T23" fmla="*/ 0 h 379"/>
                    <a:gd name="T24" fmla="*/ 0 w 1142"/>
                    <a:gd name="T25" fmla="*/ 0 h 379"/>
                    <a:gd name="T26" fmla="*/ 0 w 1142"/>
                    <a:gd name="T27" fmla="*/ 0 h 379"/>
                    <a:gd name="T28" fmla="*/ 0 w 1142"/>
                    <a:gd name="T29" fmla="*/ 0 h 379"/>
                    <a:gd name="T30" fmla="*/ 0 w 1142"/>
                    <a:gd name="T31" fmla="*/ 0 h 379"/>
                    <a:gd name="T32" fmla="*/ 0 w 1142"/>
                    <a:gd name="T33" fmla="*/ 0 h 379"/>
                    <a:gd name="T34" fmla="*/ 0 w 1142"/>
                    <a:gd name="T35" fmla="*/ 0 h 379"/>
                    <a:gd name="T36" fmla="*/ 0 w 1142"/>
                    <a:gd name="T37" fmla="*/ 0 h 379"/>
                    <a:gd name="T38" fmla="*/ 0 w 1142"/>
                    <a:gd name="T39" fmla="*/ 0 h 379"/>
                    <a:gd name="T40" fmla="*/ 0 w 1142"/>
                    <a:gd name="T41" fmla="*/ 0 h 379"/>
                    <a:gd name="T42" fmla="*/ 0 w 1142"/>
                    <a:gd name="T43" fmla="*/ 0 h 379"/>
                    <a:gd name="T44" fmla="*/ 0 w 1142"/>
                    <a:gd name="T45" fmla="*/ 0 h 379"/>
                    <a:gd name="T46" fmla="*/ 0 w 1142"/>
                    <a:gd name="T47" fmla="*/ 0 h 379"/>
                    <a:gd name="T48" fmla="*/ 0 w 1142"/>
                    <a:gd name="T49" fmla="*/ 0 h 379"/>
                    <a:gd name="T50" fmla="*/ 0 w 1142"/>
                    <a:gd name="T51" fmla="*/ 0 h 379"/>
                    <a:gd name="T52" fmla="*/ 0 w 1142"/>
                    <a:gd name="T53" fmla="*/ 0 h 379"/>
                    <a:gd name="T54" fmla="*/ 0 w 1142"/>
                    <a:gd name="T55" fmla="*/ 0 h 379"/>
                    <a:gd name="T56" fmla="*/ 0 w 1142"/>
                    <a:gd name="T57" fmla="*/ 0 h 379"/>
                    <a:gd name="T58" fmla="*/ 0 w 1142"/>
                    <a:gd name="T59" fmla="*/ 0 h 379"/>
                    <a:gd name="T60" fmla="*/ 0 w 1142"/>
                    <a:gd name="T61" fmla="*/ 0 h 379"/>
                    <a:gd name="T62" fmla="*/ 0 w 1142"/>
                    <a:gd name="T63" fmla="*/ 0 h 379"/>
                    <a:gd name="T64" fmla="*/ 0 w 1142"/>
                    <a:gd name="T65" fmla="*/ 0 h 379"/>
                    <a:gd name="T66" fmla="*/ 0 w 1142"/>
                    <a:gd name="T67" fmla="*/ 0 h 379"/>
                    <a:gd name="T68" fmla="*/ 0 w 1142"/>
                    <a:gd name="T69" fmla="*/ 0 h 379"/>
                    <a:gd name="T70" fmla="*/ 0 w 1142"/>
                    <a:gd name="T71" fmla="*/ 0 h 379"/>
                    <a:gd name="T72" fmla="*/ 0 w 1142"/>
                    <a:gd name="T73" fmla="*/ 0 h 379"/>
                    <a:gd name="T74" fmla="*/ 0 w 1142"/>
                    <a:gd name="T75" fmla="*/ 0 h 379"/>
                    <a:gd name="T76" fmla="*/ 0 w 1142"/>
                    <a:gd name="T77" fmla="*/ 0 h 379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w 1142"/>
                    <a:gd name="T118" fmla="*/ 0 h 379"/>
                    <a:gd name="T119" fmla="*/ 1142 w 1142"/>
                    <a:gd name="T120" fmla="*/ 379 h 379"/>
                  </a:gdLst>
                  <a:ahLst/>
                  <a:cxnLst>
                    <a:cxn ang="T78">
                      <a:pos x="T0" y="T1"/>
                    </a:cxn>
                    <a:cxn ang="T79">
                      <a:pos x="T2" y="T3"/>
                    </a:cxn>
                    <a:cxn ang="T80">
                      <a:pos x="T4" y="T5"/>
                    </a:cxn>
                    <a:cxn ang="T81">
                      <a:pos x="T6" y="T7"/>
                    </a:cxn>
                    <a:cxn ang="T82">
                      <a:pos x="T8" y="T9"/>
                    </a:cxn>
                    <a:cxn ang="T83">
                      <a:pos x="T10" y="T11"/>
                    </a:cxn>
                    <a:cxn ang="T84">
                      <a:pos x="T12" y="T13"/>
                    </a:cxn>
                    <a:cxn ang="T85">
                      <a:pos x="T14" y="T15"/>
                    </a:cxn>
                    <a:cxn ang="T86">
                      <a:pos x="T16" y="T17"/>
                    </a:cxn>
                    <a:cxn ang="T87">
                      <a:pos x="T18" y="T19"/>
                    </a:cxn>
                    <a:cxn ang="T88">
                      <a:pos x="T20" y="T21"/>
                    </a:cxn>
                    <a:cxn ang="T89">
                      <a:pos x="T22" y="T23"/>
                    </a:cxn>
                    <a:cxn ang="T90">
                      <a:pos x="T24" y="T25"/>
                    </a:cxn>
                    <a:cxn ang="T91">
                      <a:pos x="T26" y="T27"/>
                    </a:cxn>
                    <a:cxn ang="T92">
                      <a:pos x="T28" y="T29"/>
                    </a:cxn>
                    <a:cxn ang="T93">
                      <a:pos x="T30" y="T31"/>
                    </a:cxn>
                    <a:cxn ang="T94">
                      <a:pos x="T32" y="T33"/>
                    </a:cxn>
                    <a:cxn ang="T95">
                      <a:pos x="T34" y="T35"/>
                    </a:cxn>
                    <a:cxn ang="T96">
                      <a:pos x="T36" y="T37"/>
                    </a:cxn>
                    <a:cxn ang="T97">
                      <a:pos x="T38" y="T39"/>
                    </a:cxn>
                    <a:cxn ang="T98">
                      <a:pos x="T40" y="T41"/>
                    </a:cxn>
                    <a:cxn ang="T99">
                      <a:pos x="T42" y="T43"/>
                    </a:cxn>
                    <a:cxn ang="T100">
                      <a:pos x="T44" y="T45"/>
                    </a:cxn>
                    <a:cxn ang="T101">
                      <a:pos x="T46" y="T47"/>
                    </a:cxn>
                    <a:cxn ang="T102">
                      <a:pos x="T48" y="T49"/>
                    </a:cxn>
                    <a:cxn ang="T103">
                      <a:pos x="T50" y="T51"/>
                    </a:cxn>
                    <a:cxn ang="T104">
                      <a:pos x="T52" y="T53"/>
                    </a:cxn>
                    <a:cxn ang="T105">
                      <a:pos x="T54" y="T55"/>
                    </a:cxn>
                    <a:cxn ang="T106">
                      <a:pos x="T56" y="T57"/>
                    </a:cxn>
                    <a:cxn ang="T107">
                      <a:pos x="T58" y="T59"/>
                    </a:cxn>
                    <a:cxn ang="T108">
                      <a:pos x="T60" y="T61"/>
                    </a:cxn>
                    <a:cxn ang="T109">
                      <a:pos x="T62" y="T63"/>
                    </a:cxn>
                    <a:cxn ang="T110">
                      <a:pos x="T64" y="T65"/>
                    </a:cxn>
                    <a:cxn ang="T111">
                      <a:pos x="T66" y="T67"/>
                    </a:cxn>
                    <a:cxn ang="T112">
                      <a:pos x="T68" y="T69"/>
                    </a:cxn>
                    <a:cxn ang="T113">
                      <a:pos x="T70" y="T71"/>
                    </a:cxn>
                    <a:cxn ang="T114">
                      <a:pos x="T72" y="T73"/>
                    </a:cxn>
                    <a:cxn ang="T115">
                      <a:pos x="T74" y="T75"/>
                    </a:cxn>
                    <a:cxn ang="T116">
                      <a:pos x="T76" y="T77"/>
                    </a:cxn>
                  </a:cxnLst>
                  <a:rect l="T117" t="T118" r="T119" b="T120"/>
                  <a:pathLst>
                    <a:path w="1142" h="379">
                      <a:moveTo>
                        <a:pt x="482" y="367"/>
                      </a:moveTo>
                      <a:lnTo>
                        <a:pt x="485" y="366"/>
                      </a:lnTo>
                      <a:lnTo>
                        <a:pt x="492" y="363"/>
                      </a:lnTo>
                      <a:lnTo>
                        <a:pt x="502" y="359"/>
                      </a:lnTo>
                      <a:lnTo>
                        <a:pt x="516" y="353"/>
                      </a:lnTo>
                      <a:lnTo>
                        <a:pt x="533" y="346"/>
                      </a:lnTo>
                      <a:lnTo>
                        <a:pt x="551" y="338"/>
                      </a:lnTo>
                      <a:lnTo>
                        <a:pt x="572" y="328"/>
                      </a:lnTo>
                      <a:lnTo>
                        <a:pt x="593" y="317"/>
                      </a:lnTo>
                      <a:lnTo>
                        <a:pt x="616" y="306"/>
                      </a:lnTo>
                      <a:lnTo>
                        <a:pt x="638" y="292"/>
                      </a:lnTo>
                      <a:lnTo>
                        <a:pt x="660" y="279"/>
                      </a:lnTo>
                      <a:lnTo>
                        <a:pt x="680" y="264"/>
                      </a:lnTo>
                      <a:lnTo>
                        <a:pt x="700" y="249"/>
                      </a:lnTo>
                      <a:lnTo>
                        <a:pt x="717" y="233"/>
                      </a:lnTo>
                      <a:lnTo>
                        <a:pt x="732" y="217"/>
                      </a:lnTo>
                      <a:lnTo>
                        <a:pt x="743" y="201"/>
                      </a:lnTo>
                      <a:lnTo>
                        <a:pt x="0" y="20"/>
                      </a:lnTo>
                      <a:lnTo>
                        <a:pt x="57" y="0"/>
                      </a:lnTo>
                      <a:lnTo>
                        <a:pt x="1142" y="267"/>
                      </a:lnTo>
                      <a:lnTo>
                        <a:pt x="1098" y="292"/>
                      </a:lnTo>
                      <a:lnTo>
                        <a:pt x="784" y="212"/>
                      </a:lnTo>
                      <a:lnTo>
                        <a:pt x="783" y="213"/>
                      </a:lnTo>
                      <a:lnTo>
                        <a:pt x="781" y="216"/>
                      </a:lnTo>
                      <a:lnTo>
                        <a:pt x="776" y="221"/>
                      </a:lnTo>
                      <a:lnTo>
                        <a:pt x="769" y="228"/>
                      </a:lnTo>
                      <a:lnTo>
                        <a:pt x="761" y="237"/>
                      </a:lnTo>
                      <a:lnTo>
                        <a:pt x="750" y="246"/>
                      </a:lnTo>
                      <a:lnTo>
                        <a:pt x="737" y="258"/>
                      </a:lnTo>
                      <a:lnTo>
                        <a:pt x="721" y="269"/>
                      </a:lnTo>
                      <a:lnTo>
                        <a:pt x="703" y="282"/>
                      </a:lnTo>
                      <a:lnTo>
                        <a:pt x="684" y="295"/>
                      </a:lnTo>
                      <a:lnTo>
                        <a:pt x="660" y="309"/>
                      </a:lnTo>
                      <a:lnTo>
                        <a:pt x="635" y="323"/>
                      </a:lnTo>
                      <a:lnTo>
                        <a:pt x="606" y="338"/>
                      </a:lnTo>
                      <a:lnTo>
                        <a:pt x="574" y="352"/>
                      </a:lnTo>
                      <a:lnTo>
                        <a:pt x="540" y="366"/>
                      </a:lnTo>
                      <a:lnTo>
                        <a:pt x="502" y="379"/>
                      </a:lnTo>
                      <a:lnTo>
                        <a:pt x="482" y="367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174" name="Freeform 1143"/>
                <p:cNvSpPr>
                  <a:spLocks/>
                </p:cNvSpPr>
                <p:nvPr/>
              </p:nvSpPr>
              <p:spPr bwMode="auto">
                <a:xfrm>
                  <a:off x="4809" y="2029"/>
                  <a:ext cx="167" cy="48"/>
                </a:xfrm>
                <a:custGeom>
                  <a:avLst/>
                  <a:gdLst>
                    <a:gd name="T0" fmla="*/ 0 w 1163"/>
                    <a:gd name="T1" fmla="*/ 0 h 340"/>
                    <a:gd name="T2" fmla="*/ 0 w 1163"/>
                    <a:gd name="T3" fmla="*/ 0 h 340"/>
                    <a:gd name="T4" fmla="*/ 0 w 1163"/>
                    <a:gd name="T5" fmla="*/ 0 h 340"/>
                    <a:gd name="T6" fmla="*/ 0 w 1163"/>
                    <a:gd name="T7" fmla="*/ 0 h 340"/>
                    <a:gd name="T8" fmla="*/ 0 w 1163"/>
                    <a:gd name="T9" fmla="*/ 0 h 34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63"/>
                    <a:gd name="T16" fmla="*/ 0 h 340"/>
                    <a:gd name="T17" fmla="*/ 1163 w 1163"/>
                    <a:gd name="T18" fmla="*/ 340 h 34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63" h="340">
                      <a:moveTo>
                        <a:pt x="0" y="0"/>
                      </a:moveTo>
                      <a:lnTo>
                        <a:pt x="1137" y="340"/>
                      </a:lnTo>
                      <a:lnTo>
                        <a:pt x="1163" y="340"/>
                      </a:lnTo>
                      <a:lnTo>
                        <a:pt x="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175" name="Freeform 1144"/>
                <p:cNvSpPr>
                  <a:spLocks/>
                </p:cNvSpPr>
                <p:nvPr/>
              </p:nvSpPr>
              <p:spPr bwMode="auto">
                <a:xfrm>
                  <a:off x="4837" y="2022"/>
                  <a:ext cx="164" cy="44"/>
                </a:xfrm>
                <a:custGeom>
                  <a:avLst/>
                  <a:gdLst>
                    <a:gd name="T0" fmla="*/ 0 w 1149"/>
                    <a:gd name="T1" fmla="*/ 0 h 303"/>
                    <a:gd name="T2" fmla="*/ 0 w 1149"/>
                    <a:gd name="T3" fmla="*/ 0 h 303"/>
                    <a:gd name="T4" fmla="*/ 0 w 1149"/>
                    <a:gd name="T5" fmla="*/ 0 h 303"/>
                    <a:gd name="T6" fmla="*/ 0 w 1149"/>
                    <a:gd name="T7" fmla="*/ 0 h 303"/>
                    <a:gd name="T8" fmla="*/ 0 w 1149"/>
                    <a:gd name="T9" fmla="*/ 0 h 30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49"/>
                    <a:gd name="T16" fmla="*/ 0 h 303"/>
                    <a:gd name="T17" fmla="*/ 1149 w 1149"/>
                    <a:gd name="T18" fmla="*/ 303 h 30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49" h="303">
                      <a:moveTo>
                        <a:pt x="0" y="1"/>
                      </a:moveTo>
                      <a:lnTo>
                        <a:pt x="1124" y="303"/>
                      </a:lnTo>
                      <a:lnTo>
                        <a:pt x="1149" y="302"/>
                      </a:lnTo>
                      <a:lnTo>
                        <a:pt x="34" y="0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176" name="Freeform 1145"/>
                <p:cNvSpPr>
                  <a:spLocks/>
                </p:cNvSpPr>
                <p:nvPr/>
              </p:nvSpPr>
              <p:spPr bwMode="auto">
                <a:xfrm>
                  <a:off x="4824" y="2025"/>
                  <a:ext cx="165" cy="48"/>
                </a:xfrm>
                <a:custGeom>
                  <a:avLst/>
                  <a:gdLst>
                    <a:gd name="T0" fmla="*/ 0 w 1155"/>
                    <a:gd name="T1" fmla="*/ 0 h 336"/>
                    <a:gd name="T2" fmla="*/ 0 w 1155"/>
                    <a:gd name="T3" fmla="*/ 0 h 336"/>
                    <a:gd name="T4" fmla="*/ 0 w 1155"/>
                    <a:gd name="T5" fmla="*/ 0 h 336"/>
                    <a:gd name="T6" fmla="*/ 0 w 1155"/>
                    <a:gd name="T7" fmla="*/ 0 h 336"/>
                    <a:gd name="T8" fmla="*/ 0 w 1155"/>
                    <a:gd name="T9" fmla="*/ 0 h 33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55"/>
                    <a:gd name="T16" fmla="*/ 0 h 336"/>
                    <a:gd name="T17" fmla="*/ 1155 w 1155"/>
                    <a:gd name="T18" fmla="*/ 336 h 3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55" h="336">
                      <a:moveTo>
                        <a:pt x="0" y="0"/>
                      </a:moveTo>
                      <a:lnTo>
                        <a:pt x="1134" y="336"/>
                      </a:lnTo>
                      <a:lnTo>
                        <a:pt x="1155" y="328"/>
                      </a:lnTo>
                      <a:lnTo>
                        <a:pt x="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258080" name="Group 1146"/>
              <p:cNvGrpSpPr>
                <a:grpSpLocks/>
              </p:cNvGrpSpPr>
              <p:nvPr/>
            </p:nvGrpSpPr>
            <p:grpSpPr bwMode="auto">
              <a:xfrm>
                <a:off x="1553" y="3099"/>
                <a:ext cx="176" cy="150"/>
                <a:chOff x="4765" y="1531"/>
                <a:chExt cx="312" cy="261"/>
              </a:xfrm>
            </p:grpSpPr>
            <p:sp>
              <p:nvSpPr>
                <p:cNvPr id="258098" name="AutoShape 1147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4765" y="1531"/>
                  <a:ext cx="312" cy="26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099" name="Freeform 1148"/>
                <p:cNvSpPr>
                  <a:spLocks/>
                </p:cNvSpPr>
                <p:nvPr/>
              </p:nvSpPr>
              <p:spPr bwMode="auto">
                <a:xfrm>
                  <a:off x="4765" y="1534"/>
                  <a:ext cx="307" cy="258"/>
                </a:xfrm>
                <a:custGeom>
                  <a:avLst/>
                  <a:gdLst>
                    <a:gd name="T0" fmla="*/ 0 w 2150"/>
                    <a:gd name="T1" fmla="*/ 0 h 1804"/>
                    <a:gd name="T2" fmla="*/ 0 w 2150"/>
                    <a:gd name="T3" fmla="*/ 0 h 1804"/>
                    <a:gd name="T4" fmla="*/ 0 w 2150"/>
                    <a:gd name="T5" fmla="*/ 0 h 1804"/>
                    <a:gd name="T6" fmla="*/ 0 w 2150"/>
                    <a:gd name="T7" fmla="*/ 0 h 1804"/>
                    <a:gd name="T8" fmla="*/ 0 w 2150"/>
                    <a:gd name="T9" fmla="*/ 0 h 1804"/>
                    <a:gd name="T10" fmla="*/ 0 w 2150"/>
                    <a:gd name="T11" fmla="*/ 0 h 1804"/>
                    <a:gd name="T12" fmla="*/ 0 w 2150"/>
                    <a:gd name="T13" fmla="*/ 0 h 1804"/>
                    <a:gd name="T14" fmla="*/ 0 w 2150"/>
                    <a:gd name="T15" fmla="*/ 0 h 1804"/>
                    <a:gd name="T16" fmla="*/ 0 w 2150"/>
                    <a:gd name="T17" fmla="*/ 0 h 1804"/>
                    <a:gd name="T18" fmla="*/ 0 w 2150"/>
                    <a:gd name="T19" fmla="*/ 0 h 1804"/>
                    <a:gd name="T20" fmla="*/ 0 w 2150"/>
                    <a:gd name="T21" fmla="*/ 0 h 1804"/>
                    <a:gd name="T22" fmla="*/ 0 w 2150"/>
                    <a:gd name="T23" fmla="*/ 0 h 1804"/>
                    <a:gd name="T24" fmla="*/ 0 w 2150"/>
                    <a:gd name="T25" fmla="*/ 0 h 1804"/>
                    <a:gd name="T26" fmla="*/ 0 w 2150"/>
                    <a:gd name="T27" fmla="*/ 0 h 1804"/>
                    <a:gd name="T28" fmla="*/ 0 w 2150"/>
                    <a:gd name="T29" fmla="*/ 0 h 1804"/>
                    <a:gd name="T30" fmla="*/ 0 w 2150"/>
                    <a:gd name="T31" fmla="*/ 0 h 1804"/>
                    <a:gd name="T32" fmla="*/ 0 w 2150"/>
                    <a:gd name="T33" fmla="*/ 0 h 1804"/>
                    <a:gd name="T34" fmla="*/ 0 w 2150"/>
                    <a:gd name="T35" fmla="*/ 0 h 1804"/>
                    <a:gd name="T36" fmla="*/ 0 w 2150"/>
                    <a:gd name="T37" fmla="*/ 0 h 1804"/>
                    <a:gd name="T38" fmla="*/ 0 w 2150"/>
                    <a:gd name="T39" fmla="*/ 0 h 1804"/>
                    <a:gd name="T40" fmla="*/ 0 w 2150"/>
                    <a:gd name="T41" fmla="*/ 0 h 1804"/>
                    <a:gd name="T42" fmla="*/ 0 w 2150"/>
                    <a:gd name="T43" fmla="*/ 0 h 1804"/>
                    <a:gd name="T44" fmla="*/ 0 w 2150"/>
                    <a:gd name="T45" fmla="*/ 0 h 1804"/>
                    <a:gd name="T46" fmla="*/ 0 w 2150"/>
                    <a:gd name="T47" fmla="*/ 0 h 1804"/>
                    <a:gd name="T48" fmla="*/ 0 w 2150"/>
                    <a:gd name="T49" fmla="*/ 0 h 1804"/>
                    <a:gd name="T50" fmla="*/ 0 w 2150"/>
                    <a:gd name="T51" fmla="*/ 0 h 1804"/>
                    <a:gd name="T52" fmla="*/ 0 w 2150"/>
                    <a:gd name="T53" fmla="*/ 0 h 1804"/>
                    <a:gd name="T54" fmla="*/ 0 w 2150"/>
                    <a:gd name="T55" fmla="*/ 0 h 1804"/>
                    <a:gd name="T56" fmla="*/ 0 w 2150"/>
                    <a:gd name="T57" fmla="*/ 0 h 1804"/>
                    <a:gd name="T58" fmla="*/ 0 w 2150"/>
                    <a:gd name="T59" fmla="*/ 0 h 1804"/>
                    <a:gd name="T60" fmla="*/ 0 w 2150"/>
                    <a:gd name="T61" fmla="*/ 0 h 1804"/>
                    <a:gd name="T62" fmla="*/ 0 w 2150"/>
                    <a:gd name="T63" fmla="*/ 0 h 1804"/>
                    <a:gd name="T64" fmla="*/ 0 w 2150"/>
                    <a:gd name="T65" fmla="*/ 0 h 1804"/>
                    <a:gd name="T66" fmla="*/ 0 w 2150"/>
                    <a:gd name="T67" fmla="*/ 0 h 1804"/>
                    <a:gd name="T68" fmla="*/ 0 w 2150"/>
                    <a:gd name="T69" fmla="*/ 0 h 1804"/>
                    <a:gd name="T70" fmla="*/ 0 w 2150"/>
                    <a:gd name="T71" fmla="*/ 0 h 1804"/>
                    <a:gd name="T72" fmla="*/ 0 w 2150"/>
                    <a:gd name="T73" fmla="*/ 0 h 1804"/>
                    <a:gd name="T74" fmla="*/ 0 w 2150"/>
                    <a:gd name="T75" fmla="*/ 0 h 1804"/>
                    <a:gd name="T76" fmla="*/ 0 w 2150"/>
                    <a:gd name="T77" fmla="*/ 0 h 1804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w 2150"/>
                    <a:gd name="T118" fmla="*/ 0 h 1804"/>
                    <a:gd name="T119" fmla="*/ 2150 w 2150"/>
                    <a:gd name="T120" fmla="*/ 1804 h 1804"/>
                  </a:gdLst>
                  <a:ahLst/>
                  <a:cxnLst>
                    <a:cxn ang="T78">
                      <a:pos x="T0" y="T1"/>
                    </a:cxn>
                    <a:cxn ang="T79">
                      <a:pos x="T2" y="T3"/>
                    </a:cxn>
                    <a:cxn ang="T80">
                      <a:pos x="T4" y="T5"/>
                    </a:cxn>
                    <a:cxn ang="T81">
                      <a:pos x="T6" y="T7"/>
                    </a:cxn>
                    <a:cxn ang="T82">
                      <a:pos x="T8" y="T9"/>
                    </a:cxn>
                    <a:cxn ang="T83">
                      <a:pos x="T10" y="T11"/>
                    </a:cxn>
                    <a:cxn ang="T84">
                      <a:pos x="T12" y="T13"/>
                    </a:cxn>
                    <a:cxn ang="T85">
                      <a:pos x="T14" y="T15"/>
                    </a:cxn>
                    <a:cxn ang="T86">
                      <a:pos x="T16" y="T17"/>
                    </a:cxn>
                    <a:cxn ang="T87">
                      <a:pos x="T18" y="T19"/>
                    </a:cxn>
                    <a:cxn ang="T88">
                      <a:pos x="T20" y="T21"/>
                    </a:cxn>
                    <a:cxn ang="T89">
                      <a:pos x="T22" y="T23"/>
                    </a:cxn>
                    <a:cxn ang="T90">
                      <a:pos x="T24" y="T25"/>
                    </a:cxn>
                    <a:cxn ang="T91">
                      <a:pos x="T26" y="T27"/>
                    </a:cxn>
                    <a:cxn ang="T92">
                      <a:pos x="T28" y="T29"/>
                    </a:cxn>
                    <a:cxn ang="T93">
                      <a:pos x="T30" y="T31"/>
                    </a:cxn>
                    <a:cxn ang="T94">
                      <a:pos x="T32" y="T33"/>
                    </a:cxn>
                    <a:cxn ang="T95">
                      <a:pos x="T34" y="T35"/>
                    </a:cxn>
                    <a:cxn ang="T96">
                      <a:pos x="T36" y="T37"/>
                    </a:cxn>
                    <a:cxn ang="T97">
                      <a:pos x="T38" y="T39"/>
                    </a:cxn>
                    <a:cxn ang="T98">
                      <a:pos x="T40" y="T41"/>
                    </a:cxn>
                    <a:cxn ang="T99">
                      <a:pos x="T42" y="T43"/>
                    </a:cxn>
                    <a:cxn ang="T100">
                      <a:pos x="T44" y="T45"/>
                    </a:cxn>
                    <a:cxn ang="T101">
                      <a:pos x="T46" y="T47"/>
                    </a:cxn>
                    <a:cxn ang="T102">
                      <a:pos x="T48" y="T49"/>
                    </a:cxn>
                    <a:cxn ang="T103">
                      <a:pos x="T50" y="T51"/>
                    </a:cxn>
                    <a:cxn ang="T104">
                      <a:pos x="T52" y="T53"/>
                    </a:cxn>
                    <a:cxn ang="T105">
                      <a:pos x="T54" y="T55"/>
                    </a:cxn>
                    <a:cxn ang="T106">
                      <a:pos x="T56" y="T57"/>
                    </a:cxn>
                    <a:cxn ang="T107">
                      <a:pos x="T58" y="T59"/>
                    </a:cxn>
                    <a:cxn ang="T108">
                      <a:pos x="T60" y="T61"/>
                    </a:cxn>
                    <a:cxn ang="T109">
                      <a:pos x="T62" y="T63"/>
                    </a:cxn>
                    <a:cxn ang="T110">
                      <a:pos x="T64" y="T65"/>
                    </a:cxn>
                    <a:cxn ang="T111">
                      <a:pos x="T66" y="T67"/>
                    </a:cxn>
                    <a:cxn ang="T112">
                      <a:pos x="T68" y="T69"/>
                    </a:cxn>
                    <a:cxn ang="T113">
                      <a:pos x="T70" y="T71"/>
                    </a:cxn>
                    <a:cxn ang="T114">
                      <a:pos x="T72" y="T73"/>
                    </a:cxn>
                    <a:cxn ang="T115">
                      <a:pos x="T74" y="T75"/>
                    </a:cxn>
                    <a:cxn ang="T116">
                      <a:pos x="T76" y="T77"/>
                    </a:cxn>
                  </a:cxnLst>
                  <a:rect l="T117" t="T118" r="T119" b="T120"/>
                  <a:pathLst>
                    <a:path w="2150" h="1804">
                      <a:moveTo>
                        <a:pt x="582" y="239"/>
                      </a:moveTo>
                      <a:lnTo>
                        <a:pt x="606" y="129"/>
                      </a:lnTo>
                      <a:lnTo>
                        <a:pt x="607" y="129"/>
                      </a:lnTo>
                      <a:lnTo>
                        <a:pt x="611" y="128"/>
                      </a:lnTo>
                      <a:lnTo>
                        <a:pt x="616" y="125"/>
                      </a:lnTo>
                      <a:lnTo>
                        <a:pt x="623" y="123"/>
                      </a:lnTo>
                      <a:lnTo>
                        <a:pt x="633" y="120"/>
                      </a:lnTo>
                      <a:lnTo>
                        <a:pt x="645" y="115"/>
                      </a:lnTo>
                      <a:lnTo>
                        <a:pt x="659" y="112"/>
                      </a:lnTo>
                      <a:lnTo>
                        <a:pt x="676" y="107"/>
                      </a:lnTo>
                      <a:lnTo>
                        <a:pt x="694" y="101"/>
                      </a:lnTo>
                      <a:lnTo>
                        <a:pt x="715" y="95"/>
                      </a:lnTo>
                      <a:lnTo>
                        <a:pt x="738" y="90"/>
                      </a:lnTo>
                      <a:lnTo>
                        <a:pt x="763" y="84"/>
                      </a:lnTo>
                      <a:lnTo>
                        <a:pt x="790" y="78"/>
                      </a:lnTo>
                      <a:lnTo>
                        <a:pt x="820" y="71"/>
                      </a:lnTo>
                      <a:lnTo>
                        <a:pt x="852" y="64"/>
                      </a:lnTo>
                      <a:lnTo>
                        <a:pt x="886" y="59"/>
                      </a:lnTo>
                      <a:lnTo>
                        <a:pt x="922" y="52"/>
                      </a:lnTo>
                      <a:lnTo>
                        <a:pt x="961" y="46"/>
                      </a:lnTo>
                      <a:lnTo>
                        <a:pt x="1002" y="40"/>
                      </a:lnTo>
                      <a:lnTo>
                        <a:pt x="1044" y="35"/>
                      </a:lnTo>
                      <a:lnTo>
                        <a:pt x="1090" y="29"/>
                      </a:lnTo>
                      <a:lnTo>
                        <a:pt x="1138" y="23"/>
                      </a:lnTo>
                      <a:lnTo>
                        <a:pt x="1187" y="18"/>
                      </a:lnTo>
                      <a:lnTo>
                        <a:pt x="1240" y="14"/>
                      </a:lnTo>
                      <a:lnTo>
                        <a:pt x="1294" y="10"/>
                      </a:lnTo>
                      <a:lnTo>
                        <a:pt x="1350" y="7"/>
                      </a:lnTo>
                      <a:lnTo>
                        <a:pt x="1410" y="4"/>
                      </a:lnTo>
                      <a:lnTo>
                        <a:pt x="1470" y="1"/>
                      </a:lnTo>
                      <a:lnTo>
                        <a:pt x="1535" y="0"/>
                      </a:lnTo>
                      <a:lnTo>
                        <a:pt x="1601" y="0"/>
                      </a:lnTo>
                      <a:lnTo>
                        <a:pt x="1668" y="0"/>
                      </a:lnTo>
                      <a:lnTo>
                        <a:pt x="1739" y="1"/>
                      </a:lnTo>
                      <a:lnTo>
                        <a:pt x="1816" y="44"/>
                      </a:lnTo>
                      <a:lnTo>
                        <a:pt x="1799" y="248"/>
                      </a:lnTo>
                      <a:lnTo>
                        <a:pt x="1804" y="251"/>
                      </a:lnTo>
                      <a:lnTo>
                        <a:pt x="1820" y="259"/>
                      </a:lnTo>
                      <a:lnTo>
                        <a:pt x="1842" y="272"/>
                      </a:lnTo>
                      <a:lnTo>
                        <a:pt x="1868" y="292"/>
                      </a:lnTo>
                      <a:lnTo>
                        <a:pt x="1896" y="318"/>
                      </a:lnTo>
                      <a:lnTo>
                        <a:pt x="1920" y="351"/>
                      </a:lnTo>
                      <a:lnTo>
                        <a:pt x="1939" y="390"/>
                      </a:lnTo>
                      <a:lnTo>
                        <a:pt x="1951" y="436"/>
                      </a:lnTo>
                      <a:lnTo>
                        <a:pt x="2125" y="593"/>
                      </a:lnTo>
                      <a:lnTo>
                        <a:pt x="2078" y="1009"/>
                      </a:lnTo>
                      <a:lnTo>
                        <a:pt x="1799" y="1149"/>
                      </a:lnTo>
                      <a:lnTo>
                        <a:pt x="2129" y="1247"/>
                      </a:lnTo>
                      <a:lnTo>
                        <a:pt x="2131" y="1251"/>
                      </a:lnTo>
                      <a:lnTo>
                        <a:pt x="2137" y="1264"/>
                      </a:lnTo>
                      <a:lnTo>
                        <a:pt x="2143" y="1284"/>
                      </a:lnTo>
                      <a:lnTo>
                        <a:pt x="2149" y="1310"/>
                      </a:lnTo>
                      <a:lnTo>
                        <a:pt x="2150" y="1342"/>
                      </a:lnTo>
                      <a:lnTo>
                        <a:pt x="2147" y="1380"/>
                      </a:lnTo>
                      <a:lnTo>
                        <a:pt x="2136" y="1423"/>
                      </a:lnTo>
                      <a:lnTo>
                        <a:pt x="2117" y="1468"/>
                      </a:lnTo>
                      <a:lnTo>
                        <a:pt x="1244" y="1804"/>
                      </a:lnTo>
                      <a:lnTo>
                        <a:pt x="0" y="1413"/>
                      </a:lnTo>
                      <a:lnTo>
                        <a:pt x="22" y="1367"/>
                      </a:lnTo>
                      <a:lnTo>
                        <a:pt x="212" y="1302"/>
                      </a:lnTo>
                      <a:lnTo>
                        <a:pt x="212" y="248"/>
                      </a:lnTo>
                      <a:lnTo>
                        <a:pt x="213" y="247"/>
                      </a:lnTo>
                      <a:lnTo>
                        <a:pt x="217" y="244"/>
                      </a:lnTo>
                      <a:lnTo>
                        <a:pt x="223" y="240"/>
                      </a:lnTo>
                      <a:lnTo>
                        <a:pt x="232" y="234"/>
                      </a:lnTo>
                      <a:lnTo>
                        <a:pt x="245" y="228"/>
                      </a:lnTo>
                      <a:lnTo>
                        <a:pt x="258" y="221"/>
                      </a:lnTo>
                      <a:lnTo>
                        <a:pt x="276" y="214"/>
                      </a:lnTo>
                      <a:lnTo>
                        <a:pt x="294" y="207"/>
                      </a:lnTo>
                      <a:lnTo>
                        <a:pt x="316" y="201"/>
                      </a:lnTo>
                      <a:lnTo>
                        <a:pt x="340" y="197"/>
                      </a:lnTo>
                      <a:lnTo>
                        <a:pt x="366" y="194"/>
                      </a:lnTo>
                      <a:lnTo>
                        <a:pt x="393" y="192"/>
                      </a:lnTo>
                      <a:lnTo>
                        <a:pt x="424" y="193"/>
                      </a:lnTo>
                      <a:lnTo>
                        <a:pt x="457" y="197"/>
                      </a:lnTo>
                      <a:lnTo>
                        <a:pt x="493" y="203"/>
                      </a:lnTo>
                      <a:lnTo>
                        <a:pt x="529" y="214"/>
                      </a:lnTo>
                      <a:lnTo>
                        <a:pt x="582" y="239"/>
                      </a:lnTo>
                      <a:close/>
                    </a:path>
                  </a:pathLst>
                </a:custGeom>
                <a:solidFill>
                  <a:srgbClr val="DDDD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100" name="Freeform 1149"/>
                <p:cNvSpPr>
                  <a:spLocks/>
                </p:cNvSpPr>
                <p:nvPr/>
              </p:nvSpPr>
              <p:spPr bwMode="auto">
                <a:xfrm>
                  <a:off x="4882" y="1584"/>
                  <a:ext cx="163" cy="111"/>
                </a:xfrm>
                <a:custGeom>
                  <a:avLst/>
                  <a:gdLst>
                    <a:gd name="T0" fmla="*/ 0 w 1139"/>
                    <a:gd name="T1" fmla="*/ 0 h 778"/>
                    <a:gd name="T2" fmla="*/ 0 w 1139"/>
                    <a:gd name="T3" fmla="*/ 0 h 778"/>
                    <a:gd name="T4" fmla="*/ 0 w 1139"/>
                    <a:gd name="T5" fmla="*/ 0 h 778"/>
                    <a:gd name="T6" fmla="*/ 0 w 1139"/>
                    <a:gd name="T7" fmla="*/ 0 h 778"/>
                    <a:gd name="T8" fmla="*/ 0 w 1139"/>
                    <a:gd name="T9" fmla="*/ 0 h 778"/>
                    <a:gd name="T10" fmla="*/ 0 w 1139"/>
                    <a:gd name="T11" fmla="*/ 0 h 778"/>
                    <a:gd name="T12" fmla="*/ 0 w 1139"/>
                    <a:gd name="T13" fmla="*/ 0 h 778"/>
                    <a:gd name="T14" fmla="*/ 0 w 1139"/>
                    <a:gd name="T15" fmla="*/ 0 h 778"/>
                    <a:gd name="T16" fmla="*/ 0 w 1139"/>
                    <a:gd name="T17" fmla="*/ 0 h 778"/>
                    <a:gd name="T18" fmla="*/ 0 w 1139"/>
                    <a:gd name="T19" fmla="*/ 0 h 778"/>
                    <a:gd name="T20" fmla="*/ 0 w 1139"/>
                    <a:gd name="T21" fmla="*/ 0 h 778"/>
                    <a:gd name="T22" fmla="*/ 0 w 1139"/>
                    <a:gd name="T23" fmla="*/ 0 h 778"/>
                    <a:gd name="T24" fmla="*/ 0 w 1139"/>
                    <a:gd name="T25" fmla="*/ 0 h 778"/>
                    <a:gd name="T26" fmla="*/ 0 w 1139"/>
                    <a:gd name="T27" fmla="*/ 0 h 778"/>
                    <a:gd name="T28" fmla="*/ 0 w 1139"/>
                    <a:gd name="T29" fmla="*/ 0 h 778"/>
                    <a:gd name="T30" fmla="*/ 0 w 1139"/>
                    <a:gd name="T31" fmla="*/ 0 h 778"/>
                    <a:gd name="T32" fmla="*/ 0 w 1139"/>
                    <a:gd name="T33" fmla="*/ 0 h 778"/>
                    <a:gd name="T34" fmla="*/ 0 w 1139"/>
                    <a:gd name="T35" fmla="*/ 0 h 778"/>
                    <a:gd name="T36" fmla="*/ 0 w 1139"/>
                    <a:gd name="T37" fmla="*/ 0 h 778"/>
                    <a:gd name="T38" fmla="*/ 0 w 1139"/>
                    <a:gd name="T39" fmla="*/ 0 h 778"/>
                    <a:gd name="T40" fmla="*/ 0 w 1139"/>
                    <a:gd name="T41" fmla="*/ 0 h 778"/>
                    <a:gd name="T42" fmla="*/ 0 w 1139"/>
                    <a:gd name="T43" fmla="*/ 0 h 778"/>
                    <a:gd name="T44" fmla="*/ 0 w 1139"/>
                    <a:gd name="T45" fmla="*/ 0 h 778"/>
                    <a:gd name="T46" fmla="*/ 0 w 1139"/>
                    <a:gd name="T47" fmla="*/ 0 h 778"/>
                    <a:gd name="T48" fmla="*/ 0 w 1139"/>
                    <a:gd name="T49" fmla="*/ 0 h 778"/>
                    <a:gd name="T50" fmla="*/ 0 w 1139"/>
                    <a:gd name="T51" fmla="*/ 0 h 778"/>
                    <a:gd name="T52" fmla="*/ 0 w 1139"/>
                    <a:gd name="T53" fmla="*/ 0 h 778"/>
                    <a:gd name="T54" fmla="*/ 0 w 1139"/>
                    <a:gd name="T55" fmla="*/ 0 h 778"/>
                    <a:gd name="T56" fmla="*/ 0 w 1139"/>
                    <a:gd name="T57" fmla="*/ 0 h 778"/>
                    <a:gd name="T58" fmla="*/ 0 w 1139"/>
                    <a:gd name="T59" fmla="*/ 0 h 778"/>
                    <a:gd name="T60" fmla="*/ 0 w 1139"/>
                    <a:gd name="T61" fmla="*/ 0 h 778"/>
                    <a:gd name="T62" fmla="*/ 0 w 1139"/>
                    <a:gd name="T63" fmla="*/ 0 h 778"/>
                    <a:gd name="T64" fmla="*/ 0 w 1139"/>
                    <a:gd name="T65" fmla="*/ 0 h 778"/>
                    <a:gd name="T66" fmla="*/ 0 w 1139"/>
                    <a:gd name="T67" fmla="*/ 0 h 778"/>
                    <a:gd name="T68" fmla="*/ 0 w 1139"/>
                    <a:gd name="T69" fmla="*/ 0 h 778"/>
                    <a:gd name="T70" fmla="*/ 0 w 1139"/>
                    <a:gd name="T71" fmla="*/ 0 h 778"/>
                    <a:gd name="T72" fmla="*/ 0 w 1139"/>
                    <a:gd name="T73" fmla="*/ 0 h 778"/>
                    <a:gd name="T74" fmla="*/ 0 w 1139"/>
                    <a:gd name="T75" fmla="*/ 0 h 778"/>
                    <a:gd name="T76" fmla="*/ 0 w 1139"/>
                    <a:gd name="T77" fmla="*/ 0 h 778"/>
                    <a:gd name="T78" fmla="*/ 0 w 1139"/>
                    <a:gd name="T79" fmla="*/ 0 h 778"/>
                    <a:gd name="T80" fmla="*/ 0 w 1139"/>
                    <a:gd name="T81" fmla="*/ 0 h 778"/>
                    <a:gd name="T82" fmla="*/ 0 w 1139"/>
                    <a:gd name="T83" fmla="*/ 0 h 778"/>
                    <a:gd name="T84" fmla="*/ 0 w 1139"/>
                    <a:gd name="T85" fmla="*/ 0 h 778"/>
                    <a:gd name="T86" fmla="*/ 0 w 1139"/>
                    <a:gd name="T87" fmla="*/ 0 h 778"/>
                    <a:gd name="T88" fmla="*/ 0 w 1139"/>
                    <a:gd name="T89" fmla="*/ 0 h 778"/>
                    <a:gd name="T90" fmla="*/ 0 w 1139"/>
                    <a:gd name="T91" fmla="*/ 0 h 778"/>
                    <a:gd name="T92" fmla="*/ 0 w 1139"/>
                    <a:gd name="T93" fmla="*/ 0 h 778"/>
                    <a:gd name="T94" fmla="*/ 0 w 1139"/>
                    <a:gd name="T95" fmla="*/ 0 h 778"/>
                    <a:gd name="T96" fmla="*/ 0 w 1139"/>
                    <a:gd name="T97" fmla="*/ 0 h 778"/>
                    <a:gd name="T98" fmla="*/ 0 w 1139"/>
                    <a:gd name="T99" fmla="*/ 0 h 778"/>
                    <a:gd name="T100" fmla="*/ 0 w 1139"/>
                    <a:gd name="T101" fmla="*/ 0 h 778"/>
                    <a:gd name="T102" fmla="*/ 0 w 1139"/>
                    <a:gd name="T103" fmla="*/ 0 h 778"/>
                    <a:gd name="T104" fmla="*/ 0 w 1139"/>
                    <a:gd name="T105" fmla="*/ 0 h 778"/>
                    <a:gd name="T106" fmla="*/ 0 w 1139"/>
                    <a:gd name="T107" fmla="*/ 0 h 778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w 1139"/>
                    <a:gd name="T163" fmla="*/ 0 h 778"/>
                    <a:gd name="T164" fmla="*/ 1139 w 1139"/>
                    <a:gd name="T165" fmla="*/ 778 h 778"/>
                  </a:gdLst>
                  <a:ahLst/>
                  <a:cxnLst>
                    <a:cxn ang="T108">
                      <a:pos x="T0" y="T1"/>
                    </a:cxn>
                    <a:cxn ang="T109">
                      <a:pos x="T2" y="T3"/>
                    </a:cxn>
                    <a:cxn ang="T110">
                      <a:pos x="T4" y="T5"/>
                    </a:cxn>
                    <a:cxn ang="T111">
                      <a:pos x="T6" y="T7"/>
                    </a:cxn>
                    <a:cxn ang="T112">
                      <a:pos x="T8" y="T9"/>
                    </a:cxn>
                    <a:cxn ang="T113">
                      <a:pos x="T10" y="T11"/>
                    </a:cxn>
                    <a:cxn ang="T114">
                      <a:pos x="T12" y="T13"/>
                    </a:cxn>
                    <a:cxn ang="T115">
                      <a:pos x="T14" y="T15"/>
                    </a:cxn>
                    <a:cxn ang="T116">
                      <a:pos x="T16" y="T17"/>
                    </a:cxn>
                    <a:cxn ang="T117">
                      <a:pos x="T18" y="T19"/>
                    </a:cxn>
                    <a:cxn ang="T118">
                      <a:pos x="T20" y="T21"/>
                    </a:cxn>
                    <a:cxn ang="T119">
                      <a:pos x="T22" y="T23"/>
                    </a:cxn>
                    <a:cxn ang="T120">
                      <a:pos x="T24" y="T25"/>
                    </a:cxn>
                    <a:cxn ang="T121">
                      <a:pos x="T26" y="T27"/>
                    </a:cxn>
                    <a:cxn ang="T122">
                      <a:pos x="T28" y="T29"/>
                    </a:cxn>
                    <a:cxn ang="T123">
                      <a:pos x="T30" y="T31"/>
                    </a:cxn>
                    <a:cxn ang="T124">
                      <a:pos x="T32" y="T33"/>
                    </a:cxn>
                    <a:cxn ang="T125">
                      <a:pos x="T34" y="T35"/>
                    </a:cxn>
                    <a:cxn ang="T126">
                      <a:pos x="T36" y="T37"/>
                    </a:cxn>
                    <a:cxn ang="T127">
                      <a:pos x="T38" y="T39"/>
                    </a:cxn>
                    <a:cxn ang="T128">
                      <a:pos x="T40" y="T41"/>
                    </a:cxn>
                    <a:cxn ang="T129">
                      <a:pos x="T42" y="T43"/>
                    </a:cxn>
                    <a:cxn ang="T130">
                      <a:pos x="T44" y="T45"/>
                    </a:cxn>
                    <a:cxn ang="T131">
                      <a:pos x="T46" y="T47"/>
                    </a:cxn>
                    <a:cxn ang="T132">
                      <a:pos x="T48" y="T49"/>
                    </a:cxn>
                    <a:cxn ang="T133">
                      <a:pos x="T50" y="T51"/>
                    </a:cxn>
                    <a:cxn ang="T134">
                      <a:pos x="T52" y="T53"/>
                    </a:cxn>
                    <a:cxn ang="T135">
                      <a:pos x="T54" y="T55"/>
                    </a:cxn>
                    <a:cxn ang="T136">
                      <a:pos x="T56" y="T57"/>
                    </a:cxn>
                    <a:cxn ang="T137">
                      <a:pos x="T58" y="T59"/>
                    </a:cxn>
                    <a:cxn ang="T138">
                      <a:pos x="T60" y="T61"/>
                    </a:cxn>
                    <a:cxn ang="T139">
                      <a:pos x="T62" y="T63"/>
                    </a:cxn>
                    <a:cxn ang="T140">
                      <a:pos x="T64" y="T65"/>
                    </a:cxn>
                    <a:cxn ang="T141">
                      <a:pos x="T66" y="T67"/>
                    </a:cxn>
                    <a:cxn ang="T142">
                      <a:pos x="T68" y="T69"/>
                    </a:cxn>
                    <a:cxn ang="T143">
                      <a:pos x="T70" y="T71"/>
                    </a:cxn>
                    <a:cxn ang="T144">
                      <a:pos x="T72" y="T73"/>
                    </a:cxn>
                    <a:cxn ang="T145">
                      <a:pos x="T74" y="T75"/>
                    </a:cxn>
                    <a:cxn ang="T146">
                      <a:pos x="T76" y="T77"/>
                    </a:cxn>
                    <a:cxn ang="T147">
                      <a:pos x="T78" y="T79"/>
                    </a:cxn>
                    <a:cxn ang="T148">
                      <a:pos x="T80" y="T81"/>
                    </a:cxn>
                    <a:cxn ang="T149">
                      <a:pos x="T82" y="T83"/>
                    </a:cxn>
                    <a:cxn ang="T150">
                      <a:pos x="T84" y="T85"/>
                    </a:cxn>
                    <a:cxn ang="T151">
                      <a:pos x="T86" y="T87"/>
                    </a:cxn>
                    <a:cxn ang="T152">
                      <a:pos x="T88" y="T89"/>
                    </a:cxn>
                    <a:cxn ang="T153">
                      <a:pos x="T90" y="T91"/>
                    </a:cxn>
                    <a:cxn ang="T154">
                      <a:pos x="T92" y="T93"/>
                    </a:cxn>
                    <a:cxn ang="T155">
                      <a:pos x="T94" y="T95"/>
                    </a:cxn>
                    <a:cxn ang="T156">
                      <a:pos x="T96" y="T97"/>
                    </a:cxn>
                    <a:cxn ang="T157">
                      <a:pos x="T98" y="T99"/>
                    </a:cxn>
                    <a:cxn ang="T158">
                      <a:pos x="T100" y="T101"/>
                    </a:cxn>
                    <a:cxn ang="T159">
                      <a:pos x="T102" y="T103"/>
                    </a:cxn>
                    <a:cxn ang="T160">
                      <a:pos x="T104" y="T105"/>
                    </a:cxn>
                    <a:cxn ang="T161">
                      <a:pos x="T106" y="T107"/>
                    </a:cxn>
                  </a:cxnLst>
                  <a:rect l="T162" t="T163" r="T164" b="T165"/>
                  <a:pathLst>
                    <a:path w="1139" h="778">
                      <a:moveTo>
                        <a:pt x="7" y="587"/>
                      </a:moveTo>
                      <a:lnTo>
                        <a:pt x="0" y="682"/>
                      </a:lnTo>
                      <a:lnTo>
                        <a:pt x="742" y="778"/>
                      </a:lnTo>
                      <a:lnTo>
                        <a:pt x="748" y="775"/>
                      </a:lnTo>
                      <a:lnTo>
                        <a:pt x="763" y="767"/>
                      </a:lnTo>
                      <a:lnTo>
                        <a:pt x="787" y="755"/>
                      </a:lnTo>
                      <a:lnTo>
                        <a:pt x="816" y="737"/>
                      </a:lnTo>
                      <a:lnTo>
                        <a:pt x="852" y="714"/>
                      </a:lnTo>
                      <a:lnTo>
                        <a:pt x="891" y="686"/>
                      </a:lnTo>
                      <a:lnTo>
                        <a:pt x="932" y="652"/>
                      </a:lnTo>
                      <a:lnTo>
                        <a:pt x="973" y="613"/>
                      </a:lnTo>
                      <a:lnTo>
                        <a:pt x="1013" y="570"/>
                      </a:lnTo>
                      <a:lnTo>
                        <a:pt x="1051" y="521"/>
                      </a:lnTo>
                      <a:lnTo>
                        <a:pt x="1083" y="466"/>
                      </a:lnTo>
                      <a:lnTo>
                        <a:pt x="1109" y="406"/>
                      </a:lnTo>
                      <a:lnTo>
                        <a:pt x="1129" y="342"/>
                      </a:lnTo>
                      <a:lnTo>
                        <a:pt x="1139" y="271"/>
                      </a:lnTo>
                      <a:lnTo>
                        <a:pt x="1138" y="196"/>
                      </a:lnTo>
                      <a:lnTo>
                        <a:pt x="1124" y="115"/>
                      </a:lnTo>
                      <a:lnTo>
                        <a:pt x="1122" y="110"/>
                      </a:lnTo>
                      <a:lnTo>
                        <a:pt x="1115" y="97"/>
                      </a:lnTo>
                      <a:lnTo>
                        <a:pt x="1102" y="80"/>
                      </a:lnTo>
                      <a:lnTo>
                        <a:pt x="1086" y="59"/>
                      </a:lnTo>
                      <a:lnTo>
                        <a:pt x="1066" y="39"/>
                      </a:lnTo>
                      <a:lnTo>
                        <a:pt x="1041" y="20"/>
                      </a:lnTo>
                      <a:lnTo>
                        <a:pt x="1011" y="7"/>
                      </a:lnTo>
                      <a:lnTo>
                        <a:pt x="978" y="0"/>
                      </a:lnTo>
                      <a:lnTo>
                        <a:pt x="982" y="12"/>
                      </a:lnTo>
                      <a:lnTo>
                        <a:pt x="994" y="46"/>
                      </a:lnTo>
                      <a:lnTo>
                        <a:pt x="1007" y="100"/>
                      </a:lnTo>
                      <a:lnTo>
                        <a:pt x="1019" y="169"/>
                      </a:lnTo>
                      <a:lnTo>
                        <a:pt x="1022" y="252"/>
                      </a:lnTo>
                      <a:lnTo>
                        <a:pt x="1013" y="344"/>
                      </a:lnTo>
                      <a:lnTo>
                        <a:pt x="987" y="444"/>
                      </a:lnTo>
                      <a:lnTo>
                        <a:pt x="940" y="549"/>
                      </a:lnTo>
                      <a:lnTo>
                        <a:pt x="939" y="550"/>
                      </a:lnTo>
                      <a:lnTo>
                        <a:pt x="934" y="553"/>
                      </a:lnTo>
                      <a:lnTo>
                        <a:pt x="927" y="559"/>
                      </a:lnTo>
                      <a:lnTo>
                        <a:pt x="917" y="567"/>
                      </a:lnTo>
                      <a:lnTo>
                        <a:pt x="904" y="575"/>
                      </a:lnTo>
                      <a:lnTo>
                        <a:pt x="890" y="585"/>
                      </a:lnTo>
                      <a:lnTo>
                        <a:pt x="871" y="594"/>
                      </a:lnTo>
                      <a:lnTo>
                        <a:pt x="851" y="603"/>
                      </a:lnTo>
                      <a:lnTo>
                        <a:pt x="828" y="611"/>
                      </a:lnTo>
                      <a:lnTo>
                        <a:pt x="802" y="619"/>
                      </a:lnTo>
                      <a:lnTo>
                        <a:pt x="773" y="625"/>
                      </a:lnTo>
                      <a:lnTo>
                        <a:pt x="741" y="629"/>
                      </a:lnTo>
                      <a:lnTo>
                        <a:pt x="708" y="630"/>
                      </a:lnTo>
                      <a:lnTo>
                        <a:pt x="671" y="629"/>
                      </a:lnTo>
                      <a:lnTo>
                        <a:pt x="631" y="626"/>
                      </a:lnTo>
                      <a:lnTo>
                        <a:pt x="590" y="618"/>
                      </a:lnTo>
                      <a:lnTo>
                        <a:pt x="590" y="720"/>
                      </a:lnTo>
                      <a:lnTo>
                        <a:pt x="26" y="663"/>
                      </a:lnTo>
                      <a:lnTo>
                        <a:pt x="7" y="587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101" name="Freeform 1150"/>
                <p:cNvSpPr>
                  <a:spLocks/>
                </p:cNvSpPr>
                <p:nvPr/>
              </p:nvSpPr>
              <p:spPr bwMode="auto">
                <a:xfrm>
                  <a:off x="4862" y="1693"/>
                  <a:ext cx="119" cy="38"/>
                </a:xfrm>
                <a:custGeom>
                  <a:avLst/>
                  <a:gdLst>
                    <a:gd name="T0" fmla="*/ 0 w 837"/>
                    <a:gd name="T1" fmla="*/ 0 h 269"/>
                    <a:gd name="T2" fmla="*/ 0 w 837"/>
                    <a:gd name="T3" fmla="*/ 0 h 269"/>
                    <a:gd name="T4" fmla="*/ 0 w 837"/>
                    <a:gd name="T5" fmla="*/ 0 h 269"/>
                    <a:gd name="T6" fmla="*/ 0 w 837"/>
                    <a:gd name="T7" fmla="*/ 0 h 269"/>
                    <a:gd name="T8" fmla="*/ 0 w 837"/>
                    <a:gd name="T9" fmla="*/ 0 h 26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837"/>
                    <a:gd name="T16" fmla="*/ 0 h 269"/>
                    <a:gd name="T17" fmla="*/ 837 w 837"/>
                    <a:gd name="T18" fmla="*/ 269 h 26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837" h="269">
                      <a:moveTo>
                        <a:pt x="837" y="96"/>
                      </a:moveTo>
                      <a:lnTo>
                        <a:pt x="12" y="0"/>
                      </a:lnTo>
                      <a:lnTo>
                        <a:pt x="0" y="96"/>
                      </a:lnTo>
                      <a:lnTo>
                        <a:pt x="812" y="269"/>
                      </a:lnTo>
                      <a:lnTo>
                        <a:pt x="837" y="9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102" name="Freeform 1151"/>
                <p:cNvSpPr>
                  <a:spLocks/>
                </p:cNvSpPr>
                <p:nvPr/>
              </p:nvSpPr>
              <p:spPr bwMode="auto">
                <a:xfrm>
                  <a:off x="4921" y="1705"/>
                  <a:ext cx="51" cy="18"/>
                </a:xfrm>
                <a:custGeom>
                  <a:avLst/>
                  <a:gdLst>
                    <a:gd name="T0" fmla="*/ 0 w 358"/>
                    <a:gd name="T1" fmla="*/ 0 h 122"/>
                    <a:gd name="T2" fmla="*/ 0 w 358"/>
                    <a:gd name="T3" fmla="*/ 0 h 122"/>
                    <a:gd name="T4" fmla="*/ 0 w 358"/>
                    <a:gd name="T5" fmla="*/ 0 h 122"/>
                    <a:gd name="T6" fmla="*/ 0 w 358"/>
                    <a:gd name="T7" fmla="*/ 0 h 122"/>
                    <a:gd name="T8" fmla="*/ 0 w 358"/>
                    <a:gd name="T9" fmla="*/ 0 h 12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58"/>
                    <a:gd name="T16" fmla="*/ 0 h 122"/>
                    <a:gd name="T17" fmla="*/ 358 w 358"/>
                    <a:gd name="T18" fmla="*/ 122 h 12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58" h="122">
                      <a:moveTo>
                        <a:pt x="358" y="53"/>
                      </a:moveTo>
                      <a:lnTo>
                        <a:pt x="5" y="0"/>
                      </a:lnTo>
                      <a:lnTo>
                        <a:pt x="0" y="51"/>
                      </a:lnTo>
                      <a:lnTo>
                        <a:pt x="348" y="122"/>
                      </a:lnTo>
                      <a:lnTo>
                        <a:pt x="358" y="53"/>
                      </a:lnTo>
                      <a:close/>
                    </a:path>
                  </a:pathLst>
                </a:custGeom>
                <a:solidFill>
                  <a:schemeClr val="folHlink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103" name="Freeform 1152"/>
                <p:cNvSpPr>
                  <a:spLocks/>
                </p:cNvSpPr>
                <p:nvPr/>
              </p:nvSpPr>
              <p:spPr bwMode="auto">
                <a:xfrm>
                  <a:off x="4869" y="1696"/>
                  <a:ext cx="34" cy="13"/>
                </a:xfrm>
                <a:custGeom>
                  <a:avLst/>
                  <a:gdLst>
                    <a:gd name="T0" fmla="*/ 0 w 239"/>
                    <a:gd name="T1" fmla="*/ 0 h 91"/>
                    <a:gd name="T2" fmla="*/ 0 w 239"/>
                    <a:gd name="T3" fmla="*/ 0 h 91"/>
                    <a:gd name="T4" fmla="*/ 0 w 239"/>
                    <a:gd name="T5" fmla="*/ 0 h 91"/>
                    <a:gd name="T6" fmla="*/ 0 w 239"/>
                    <a:gd name="T7" fmla="*/ 0 h 91"/>
                    <a:gd name="T8" fmla="*/ 0 w 239"/>
                    <a:gd name="T9" fmla="*/ 0 h 9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39"/>
                    <a:gd name="T16" fmla="*/ 0 h 91"/>
                    <a:gd name="T17" fmla="*/ 239 w 239"/>
                    <a:gd name="T18" fmla="*/ 91 h 9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39" h="91">
                      <a:moveTo>
                        <a:pt x="239" y="42"/>
                      </a:moveTo>
                      <a:lnTo>
                        <a:pt x="0" y="0"/>
                      </a:lnTo>
                      <a:lnTo>
                        <a:pt x="2" y="44"/>
                      </a:lnTo>
                      <a:lnTo>
                        <a:pt x="231" y="91"/>
                      </a:lnTo>
                      <a:lnTo>
                        <a:pt x="239" y="42"/>
                      </a:lnTo>
                      <a:close/>
                    </a:path>
                  </a:pathLst>
                </a:custGeom>
                <a:solidFill>
                  <a:schemeClr val="folHlink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104" name="Freeform 1153"/>
                <p:cNvSpPr>
                  <a:spLocks/>
                </p:cNvSpPr>
                <p:nvPr/>
              </p:nvSpPr>
              <p:spPr bwMode="auto">
                <a:xfrm>
                  <a:off x="4783" y="1709"/>
                  <a:ext cx="202" cy="67"/>
                </a:xfrm>
                <a:custGeom>
                  <a:avLst/>
                  <a:gdLst>
                    <a:gd name="T0" fmla="*/ 0 w 1409"/>
                    <a:gd name="T1" fmla="*/ 0 h 466"/>
                    <a:gd name="T2" fmla="*/ 0 w 1409"/>
                    <a:gd name="T3" fmla="*/ 0 h 466"/>
                    <a:gd name="T4" fmla="*/ 0 w 1409"/>
                    <a:gd name="T5" fmla="*/ 0 h 466"/>
                    <a:gd name="T6" fmla="*/ 0 w 1409"/>
                    <a:gd name="T7" fmla="*/ 0 h 466"/>
                    <a:gd name="T8" fmla="*/ 0 w 1409"/>
                    <a:gd name="T9" fmla="*/ 0 h 466"/>
                    <a:gd name="T10" fmla="*/ 0 w 1409"/>
                    <a:gd name="T11" fmla="*/ 0 h 466"/>
                    <a:gd name="T12" fmla="*/ 0 w 1409"/>
                    <a:gd name="T13" fmla="*/ 0 h 466"/>
                    <a:gd name="T14" fmla="*/ 0 w 1409"/>
                    <a:gd name="T15" fmla="*/ 0 h 466"/>
                    <a:gd name="T16" fmla="*/ 0 w 1409"/>
                    <a:gd name="T17" fmla="*/ 0 h 466"/>
                    <a:gd name="T18" fmla="*/ 0 w 1409"/>
                    <a:gd name="T19" fmla="*/ 0 h 466"/>
                    <a:gd name="T20" fmla="*/ 0 w 1409"/>
                    <a:gd name="T21" fmla="*/ 0 h 466"/>
                    <a:gd name="T22" fmla="*/ 0 w 1409"/>
                    <a:gd name="T23" fmla="*/ 0 h 466"/>
                    <a:gd name="T24" fmla="*/ 0 w 1409"/>
                    <a:gd name="T25" fmla="*/ 0 h 466"/>
                    <a:gd name="T26" fmla="*/ 0 w 1409"/>
                    <a:gd name="T27" fmla="*/ 0 h 466"/>
                    <a:gd name="T28" fmla="*/ 0 w 1409"/>
                    <a:gd name="T29" fmla="*/ 0 h 466"/>
                    <a:gd name="T30" fmla="*/ 0 w 1409"/>
                    <a:gd name="T31" fmla="*/ 0 h 466"/>
                    <a:gd name="T32" fmla="*/ 0 w 1409"/>
                    <a:gd name="T33" fmla="*/ 0 h 466"/>
                    <a:gd name="T34" fmla="*/ 0 w 1409"/>
                    <a:gd name="T35" fmla="*/ 0 h 466"/>
                    <a:gd name="T36" fmla="*/ 0 w 1409"/>
                    <a:gd name="T37" fmla="*/ 0 h 466"/>
                    <a:gd name="T38" fmla="*/ 0 w 1409"/>
                    <a:gd name="T39" fmla="*/ 0 h 466"/>
                    <a:gd name="T40" fmla="*/ 0 w 1409"/>
                    <a:gd name="T41" fmla="*/ 0 h 466"/>
                    <a:gd name="T42" fmla="*/ 0 w 1409"/>
                    <a:gd name="T43" fmla="*/ 0 h 466"/>
                    <a:gd name="T44" fmla="*/ 0 w 1409"/>
                    <a:gd name="T45" fmla="*/ 0 h 466"/>
                    <a:gd name="T46" fmla="*/ 0 w 1409"/>
                    <a:gd name="T47" fmla="*/ 0 h 466"/>
                    <a:gd name="T48" fmla="*/ 0 w 1409"/>
                    <a:gd name="T49" fmla="*/ 0 h 466"/>
                    <a:gd name="T50" fmla="*/ 0 w 1409"/>
                    <a:gd name="T51" fmla="*/ 0 h 466"/>
                    <a:gd name="T52" fmla="*/ 0 w 1409"/>
                    <a:gd name="T53" fmla="*/ 0 h 466"/>
                    <a:gd name="T54" fmla="*/ 0 w 1409"/>
                    <a:gd name="T55" fmla="*/ 0 h 466"/>
                    <a:gd name="T56" fmla="*/ 0 w 1409"/>
                    <a:gd name="T57" fmla="*/ 0 h 466"/>
                    <a:gd name="T58" fmla="*/ 0 w 1409"/>
                    <a:gd name="T59" fmla="*/ 0 h 466"/>
                    <a:gd name="T60" fmla="*/ 0 w 1409"/>
                    <a:gd name="T61" fmla="*/ 0 h 466"/>
                    <a:gd name="T62" fmla="*/ 0 w 1409"/>
                    <a:gd name="T63" fmla="*/ 0 h 466"/>
                    <a:gd name="T64" fmla="*/ 0 w 1409"/>
                    <a:gd name="T65" fmla="*/ 0 h 466"/>
                    <a:gd name="T66" fmla="*/ 0 w 1409"/>
                    <a:gd name="T67" fmla="*/ 0 h 466"/>
                    <a:gd name="T68" fmla="*/ 0 w 1409"/>
                    <a:gd name="T69" fmla="*/ 0 h 46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1409"/>
                    <a:gd name="T106" fmla="*/ 0 h 466"/>
                    <a:gd name="T107" fmla="*/ 1409 w 1409"/>
                    <a:gd name="T108" fmla="*/ 466 h 466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1409" h="466">
                      <a:moveTo>
                        <a:pt x="0" y="140"/>
                      </a:moveTo>
                      <a:lnTo>
                        <a:pt x="4" y="140"/>
                      </a:lnTo>
                      <a:lnTo>
                        <a:pt x="12" y="138"/>
                      </a:lnTo>
                      <a:lnTo>
                        <a:pt x="27" y="135"/>
                      </a:lnTo>
                      <a:lnTo>
                        <a:pt x="45" y="132"/>
                      </a:lnTo>
                      <a:lnTo>
                        <a:pt x="67" y="128"/>
                      </a:lnTo>
                      <a:lnTo>
                        <a:pt x="92" y="123"/>
                      </a:lnTo>
                      <a:lnTo>
                        <a:pt x="120" y="116"/>
                      </a:lnTo>
                      <a:lnTo>
                        <a:pt x="150" y="108"/>
                      </a:lnTo>
                      <a:lnTo>
                        <a:pt x="181" y="100"/>
                      </a:lnTo>
                      <a:lnTo>
                        <a:pt x="212" y="89"/>
                      </a:lnTo>
                      <a:lnTo>
                        <a:pt x="243" y="78"/>
                      </a:lnTo>
                      <a:lnTo>
                        <a:pt x="273" y="65"/>
                      </a:lnTo>
                      <a:lnTo>
                        <a:pt x="303" y="50"/>
                      </a:lnTo>
                      <a:lnTo>
                        <a:pt x="330" y="35"/>
                      </a:lnTo>
                      <a:lnTo>
                        <a:pt x="355" y="18"/>
                      </a:lnTo>
                      <a:lnTo>
                        <a:pt x="375" y="0"/>
                      </a:lnTo>
                      <a:lnTo>
                        <a:pt x="1409" y="236"/>
                      </a:lnTo>
                      <a:lnTo>
                        <a:pt x="1407" y="239"/>
                      </a:lnTo>
                      <a:lnTo>
                        <a:pt x="1401" y="245"/>
                      </a:lnTo>
                      <a:lnTo>
                        <a:pt x="1392" y="254"/>
                      </a:lnTo>
                      <a:lnTo>
                        <a:pt x="1379" y="265"/>
                      </a:lnTo>
                      <a:lnTo>
                        <a:pt x="1363" y="279"/>
                      </a:lnTo>
                      <a:lnTo>
                        <a:pt x="1345" y="295"/>
                      </a:lnTo>
                      <a:lnTo>
                        <a:pt x="1325" y="313"/>
                      </a:lnTo>
                      <a:lnTo>
                        <a:pt x="1303" y="332"/>
                      </a:lnTo>
                      <a:lnTo>
                        <a:pt x="1279" y="351"/>
                      </a:lnTo>
                      <a:lnTo>
                        <a:pt x="1253" y="371"/>
                      </a:lnTo>
                      <a:lnTo>
                        <a:pt x="1227" y="390"/>
                      </a:lnTo>
                      <a:lnTo>
                        <a:pt x="1200" y="409"/>
                      </a:lnTo>
                      <a:lnTo>
                        <a:pt x="1172" y="426"/>
                      </a:lnTo>
                      <a:lnTo>
                        <a:pt x="1145" y="441"/>
                      </a:lnTo>
                      <a:lnTo>
                        <a:pt x="1117" y="455"/>
                      </a:lnTo>
                      <a:lnTo>
                        <a:pt x="1091" y="466"/>
                      </a:lnTo>
                      <a:lnTo>
                        <a:pt x="0" y="140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105" name="Freeform 1154"/>
                <p:cNvSpPr>
                  <a:spLocks/>
                </p:cNvSpPr>
                <p:nvPr/>
              </p:nvSpPr>
              <p:spPr bwMode="auto">
                <a:xfrm>
                  <a:off x="4984" y="1702"/>
                  <a:ext cx="72" cy="32"/>
                </a:xfrm>
                <a:custGeom>
                  <a:avLst/>
                  <a:gdLst>
                    <a:gd name="T0" fmla="*/ 0 w 502"/>
                    <a:gd name="T1" fmla="*/ 0 h 223"/>
                    <a:gd name="T2" fmla="*/ 0 w 502"/>
                    <a:gd name="T3" fmla="*/ 0 h 223"/>
                    <a:gd name="T4" fmla="*/ 0 w 502"/>
                    <a:gd name="T5" fmla="*/ 0 h 223"/>
                    <a:gd name="T6" fmla="*/ 0 w 502"/>
                    <a:gd name="T7" fmla="*/ 0 h 223"/>
                    <a:gd name="T8" fmla="*/ 0 w 502"/>
                    <a:gd name="T9" fmla="*/ 0 h 223"/>
                    <a:gd name="T10" fmla="*/ 0 w 502"/>
                    <a:gd name="T11" fmla="*/ 0 h 2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502"/>
                    <a:gd name="T19" fmla="*/ 0 h 223"/>
                    <a:gd name="T20" fmla="*/ 502 w 502"/>
                    <a:gd name="T21" fmla="*/ 223 h 2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502" h="223">
                      <a:moveTo>
                        <a:pt x="51" y="223"/>
                      </a:moveTo>
                      <a:lnTo>
                        <a:pt x="502" y="90"/>
                      </a:lnTo>
                      <a:lnTo>
                        <a:pt x="229" y="0"/>
                      </a:lnTo>
                      <a:lnTo>
                        <a:pt x="6" y="26"/>
                      </a:lnTo>
                      <a:lnTo>
                        <a:pt x="0" y="211"/>
                      </a:lnTo>
                      <a:lnTo>
                        <a:pt x="51" y="223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106" name="Freeform 1155"/>
                <p:cNvSpPr>
                  <a:spLocks/>
                </p:cNvSpPr>
                <p:nvPr/>
              </p:nvSpPr>
              <p:spPr bwMode="auto">
                <a:xfrm>
                  <a:off x="4799" y="1565"/>
                  <a:ext cx="38" cy="152"/>
                </a:xfrm>
                <a:custGeom>
                  <a:avLst/>
                  <a:gdLst>
                    <a:gd name="T0" fmla="*/ 0 w 267"/>
                    <a:gd name="T1" fmla="*/ 0 h 1064"/>
                    <a:gd name="T2" fmla="*/ 0 w 267"/>
                    <a:gd name="T3" fmla="*/ 0 h 1064"/>
                    <a:gd name="T4" fmla="*/ 0 w 267"/>
                    <a:gd name="T5" fmla="*/ 0 h 1064"/>
                    <a:gd name="T6" fmla="*/ 0 w 267"/>
                    <a:gd name="T7" fmla="*/ 0 h 1064"/>
                    <a:gd name="T8" fmla="*/ 0 w 267"/>
                    <a:gd name="T9" fmla="*/ 0 h 1064"/>
                    <a:gd name="T10" fmla="*/ 0 w 267"/>
                    <a:gd name="T11" fmla="*/ 0 h 1064"/>
                    <a:gd name="T12" fmla="*/ 0 w 267"/>
                    <a:gd name="T13" fmla="*/ 0 h 1064"/>
                    <a:gd name="T14" fmla="*/ 0 w 267"/>
                    <a:gd name="T15" fmla="*/ 0 h 1064"/>
                    <a:gd name="T16" fmla="*/ 0 w 267"/>
                    <a:gd name="T17" fmla="*/ 0 h 1064"/>
                    <a:gd name="T18" fmla="*/ 0 w 267"/>
                    <a:gd name="T19" fmla="*/ 0 h 1064"/>
                    <a:gd name="T20" fmla="*/ 0 w 267"/>
                    <a:gd name="T21" fmla="*/ 0 h 1064"/>
                    <a:gd name="T22" fmla="*/ 0 w 267"/>
                    <a:gd name="T23" fmla="*/ 0 h 1064"/>
                    <a:gd name="T24" fmla="*/ 0 w 267"/>
                    <a:gd name="T25" fmla="*/ 0 h 1064"/>
                    <a:gd name="T26" fmla="*/ 0 w 267"/>
                    <a:gd name="T27" fmla="*/ 0 h 1064"/>
                    <a:gd name="T28" fmla="*/ 0 w 267"/>
                    <a:gd name="T29" fmla="*/ 0 h 1064"/>
                    <a:gd name="T30" fmla="*/ 0 w 267"/>
                    <a:gd name="T31" fmla="*/ 0 h 1064"/>
                    <a:gd name="T32" fmla="*/ 0 w 267"/>
                    <a:gd name="T33" fmla="*/ 0 h 1064"/>
                    <a:gd name="T34" fmla="*/ 0 w 267"/>
                    <a:gd name="T35" fmla="*/ 0 h 1064"/>
                    <a:gd name="T36" fmla="*/ 0 w 267"/>
                    <a:gd name="T37" fmla="*/ 0 h 1064"/>
                    <a:gd name="T38" fmla="*/ 0 w 267"/>
                    <a:gd name="T39" fmla="*/ 0 h 1064"/>
                    <a:gd name="T40" fmla="*/ 0 w 267"/>
                    <a:gd name="T41" fmla="*/ 0 h 1064"/>
                    <a:gd name="T42" fmla="*/ 0 w 267"/>
                    <a:gd name="T43" fmla="*/ 0 h 1064"/>
                    <a:gd name="T44" fmla="*/ 0 w 267"/>
                    <a:gd name="T45" fmla="*/ 0 h 1064"/>
                    <a:gd name="T46" fmla="*/ 0 w 267"/>
                    <a:gd name="T47" fmla="*/ 0 h 1064"/>
                    <a:gd name="T48" fmla="*/ 0 w 267"/>
                    <a:gd name="T49" fmla="*/ 0 h 1064"/>
                    <a:gd name="T50" fmla="*/ 0 w 267"/>
                    <a:gd name="T51" fmla="*/ 0 h 1064"/>
                    <a:gd name="T52" fmla="*/ 0 w 267"/>
                    <a:gd name="T53" fmla="*/ 0 h 1064"/>
                    <a:gd name="T54" fmla="*/ 0 w 267"/>
                    <a:gd name="T55" fmla="*/ 0 h 1064"/>
                    <a:gd name="T56" fmla="*/ 0 w 267"/>
                    <a:gd name="T57" fmla="*/ 0 h 1064"/>
                    <a:gd name="T58" fmla="*/ 0 w 267"/>
                    <a:gd name="T59" fmla="*/ 0 h 1064"/>
                    <a:gd name="T60" fmla="*/ 0 w 267"/>
                    <a:gd name="T61" fmla="*/ 0 h 1064"/>
                    <a:gd name="T62" fmla="*/ 0 w 267"/>
                    <a:gd name="T63" fmla="*/ 0 h 1064"/>
                    <a:gd name="T64" fmla="*/ 0 w 267"/>
                    <a:gd name="T65" fmla="*/ 0 h 1064"/>
                    <a:gd name="T66" fmla="*/ 0 w 267"/>
                    <a:gd name="T67" fmla="*/ 0 h 1064"/>
                    <a:gd name="T68" fmla="*/ 0 w 267"/>
                    <a:gd name="T69" fmla="*/ 0 h 1064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267"/>
                    <a:gd name="T106" fmla="*/ 0 h 1064"/>
                    <a:gd name="T107" fmla="*/ 267 w 267"/>
                    <a:gd name="T108" fmla="*/ 1064 h 1064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267" h="1064">
                      <a:moveTo>
                        <a:pt x="267" y="26"/>
                      </a:moveTo>
                      <a:lnTo>
                        <a:pt x="266" y="24"/>
                      </a:lnTo>
                      <a:lnTo>
                        <a:pt x="262" y="22"/>
                      </a:lnTo>
                      <a:lnTo>
                        <a:pt x="254" y="20"/>
                      </a:lnTo>
                      <a:lnTo>
                        <a:pt x="244" y="16"/>
                      </a:lnTo>
                      <a:lnTo>
                        <a:pt x="232" y="12"/>
                      </a:lnTo>
                      <a:lnTo>
                        <a:pt x="218" y="8"/>
                      </a:lnTo>
                      <a:lnTo>
                        <a:pt x="202" y="5"/>
                      </a:lnTo>
                      <a:lnTo>
                        <a:pt x="184" y="1"/>
                      </a:lnTo>
                      <a:lnTo>
                        <a:pt x="164" y="0"/>
                      </a:lnTo>
                      <a:lnTo>
                        <a:pt x="143" y="0"/>
                      </a:lnTo>
                      <a:lnTo>
                        <a:pt x="121" y="3"/>
                      </a:lnTo>
                      <a:lnTo>
                        <a:pt x="98" y="6"/>
                      </a:lnTo>
                      <a:lnTo>
                        <a:pt x="74" y="13"/>
                      </a:lnTo>
                      <a:lnTo>
                        <a:pt x="50" y="22"/>
                      </a:lnTo>
                      <a:lnTo>
                        <a:pt x="25" y="35"/>
                      </a:lnTo>
                      <a:lnTo>
                        <a:pt x="0" y="51"/>
                      </a:lnTo>
                      <a:lnTo>
                        <a:pt x="0" y="1064"/>
                      </a:lnTo>
                      <a:lnTo>
                        <a:pt x="1" y="1064"/>
                      </a:lnTo>
                      <a:lnTo>
                        <a:pt x="7" y="1064"/>
                      </a:lnTo>
                      <a:lnTo>
                        <a:pt x="15" y="1063"/>
                      </a:lnTo>
                      <a:lnTo>
                        <a:pt x="25" y="1062"/>
                      </a:lnTo>
                      <a:lnTo>
                        <a:pt x="37" y="1060"/>
                      </a:lnTo>
                      <a:lnTo>
                        <a:pt x="52" y="1057"/>
                      </a:lnTo>
                      <a:lnTo>
                        <a:pt x="69" y="1054"/>
                      </a:lnTo>
                      <a:lnTo>
                        <a:pt x="88" y="1049"/>
                      </a:lnTo>
                      <a:lnTo>
                        <a:pt x="108" y="1044"/>
                      </a:lnTo>
                      <a:lnTo>
                        <a:pt x="129" y="1037"/>
                      </a:lnTo>
                      <a:lnTo>
                        <a:pt x="152" y="1029"/>
                      </a:lnTo>
                      <a:lnTo>
                        <a:pt x="175" y="1018"/>
                      </a:lnTo>
                      <a:lnTo>
                        <a:pt x="198" y="1007"/>
                      </a:lnTo>
                      <a:lnTo>
                        <a:pt x="222" y="994"/>
                      </a:lnTo>
                      <a:lnTo>
                        <a:pt x="244" y="979"/>
                      </a:lnTo>
                      <a:lnTo>
                        <a:pt x="267" y="962"/>
                      </a:lnTo>
                      <a:lnTo>
                        <a:pt x="267" y="2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107" name="Freeform 1156"/>
                <p:cNvSpPr>
                  <a:spLocks/>
                </p:cNvSpPr>
                <p:nvPr/>
              </p:nvSpPr>
              <p:spPr bwMode="auto">
                <a:xfrm>
                  <a:off x="4800" y="1567"/>
                  <a:ext cx="33" cy="128"/>
                </a:xfrm>
                <a:custGeom>
                  <a:avLst/>
                  <a:gdLst>
                    <a:gd name="T0" fmla="*/ 0 w 228"/>
                    <a:gd name="T1" fmla="*/ 0 h 898"/>
                    <a:gd name="T2" fmla="*/ 0 w 228"/>
                    <a:gd name="T3" fmla="*/ 0 h 898"/>
                    <a:gd name="T4" fmla="*/ 0 w 228"/>
                    <a:gd name="T5" fmla="*/ 0 h 898"/>
                    <a:gd name="T6" fmla="*/ 0 w 228"/>
                    <a:gd name="T7" fmla="*/ 0 h 898"/>
                    <a:gd name="T8" fmla="*/ 0 w 228"/>
                    <a:gd name="T9" fmla="*/ 0 h 898"/>
                    <a:gd name="T10" fmla="*/ 0 w 228"/>
                    <a:gd name="T11" fmla="*/ 0 h 898"/>
                    <a:gd name="T12" fmla="*/ 0 w 228"/>
                    <a:gd name="T13" fmla="*/ 0 h 898"/>
                    <a:gd name="T14" fmla="*/ 0 w 228"/>
                    <a:gd name="T15" fmla="*/ 0 h 898"/>
                    <a:gd name="T16" fmla="*/ 0 w 228"/>
                    <a:gd name="T17" fmla="*/ 0 h 898"/>
                    <a:gd name="T18" fmla="*/ 0 w 228"/>
                    <a:gd name="T19" fmla="*/ 0 h 898"/>
                    <a:gd name="T20" fmla="*/ 0 w 228"/>
                    <a:gd name="T21" fmla="*/ 0 h 898"/>
                    <a:gd name="T22" fmla="*/ 0 w 228"/>
                    <a:gd name="T23" fmla="*/ 0 h 898"/>
                    <a:gd name="T24" fmla="*/ 0 w 228"/>
                    <a:gd name="T25" fmla="*/ 0 h 898"/>
                    <a:gd name="T26" fmla="*/ 0 w 228"/>
                    <a:gd name="T27" fmla="*/ 0 h 898"/>
                    <a:gd name="T28" fmla="*/ 0 w 228"/>
                    <a:gd name="T29" fmla="*/ 0 h 898"/>
                    <a:gd name="T30" fmla="*/ 0 w 228"/>
                    <a:gd name="T31" fmla="*/ 0 h 898"/>
                    <a:gd name="T32" fmla="*/ 0 w 228"/>
                    <a:gd name="T33" fmla="*/ 0 h 898"/>
                    <a:gd name="T34" fmla="*/ 0 w 228"/>
                    <a:gd name="T35" fmla="*/ 0 h 898"/>
                    <a:gd name="T36" fmla="*/ 0 w 228"/>
                    <a:gd name="T37" fmla="*/ 0 h 898"/>
                    <a:gd name="T38" fmla="*/ 0 w 228"/>
                    <a:gd name="T39" fmla="*/ 0 h 898"/>
                    <a:gd name="T40" fmla="*/ 0 w 228"/>
                    <a:gd name="T41" fmla="*/ 0 h 898"/>
                    <a:gd name="T42" fmla="*/ 0 w 228"/>
                    <a:gd name="T43" fmla="*/ 0 h 898"/>
                    <a:gd name="T44" fmla="*/ 0 w 228"/>
                    <a:gd name="T45" fmla="*/ 0 h 898"/>
                    <a:gd name="T46" fmla="*/ 0 w 228"/>
                    <a:gd name="T47" fmla="*/ 0 h 898"/>
                    <a:gd name="T48" fmla="*/ 0 w 228"/>
                    <a:gd name="T49" fmla="*/ 0 h 898"/>
                    <a:gd name="T50" fmla="*/ 0 w 228"/>
                    <a:gd name="T51" fmla="*/ 0 h 898"/>
                    <a:gd name="T52" fmla="*/ 0 w 228"/>
                    <a:gd name="T53" fmla="*/ 0 h 898"/>
                    <a:gd name="T54" fmla="*/ 0 w 228"/>
                    <a:gd name="T55" fmla="*/ 0 h 898"/>
                    <a:gd name="T56" fmla="*/ 0 w 228"/>
                    <a:gd name="T57" fmla="*/ 0 h 898"/>
                    <a:gd name="T58" fmla="*/ 0 w 228"/>
                    <a:gd name="T59" fmla="*/ 0 h 898"/>
                    <a:gd name="T60" fmla="*/ 0 w 228"/>
                    <a:gd name="T61" fmla="*/ 0 h 898"/>
                    <a:gd name="T62" fmla="*/ 0 w 228"/>
                    <a:gd name="T63" fmla="*/ 0 h 898"/>
                    <a:gd name="T64" fmla="*/ 0 w 228"/>
                    <a:gd name="T65" fmla="*/ 0 h 898"/>
                    <a:gd name="T66" fmla="*/ 0 w 228"/>
                    <a:gd name="T67" fmla="*/ 0 h 898"/>
                    <a:gd name="T68" fmla="*/ 0 w 228"/>
                    <a:gd name="T69" fmla="*/ 0 h 898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228"/>
                    <a:gd name="T106" fmla="*/ 0 h 898"/>
                    <a:gd name="T107" fmla="*/ 228 w 228"/>
                    <a:gd name="T108" fmla="*/ 898 h 898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228" h="898">
                      <a:moveTo>
                        <a:pt x="228" y="21"/>
                      </a:moveTo>
                      <a:lnTo>
                        <a:pt x="227" y="20"/>
                      </a:lnTo>
                      <a:lnTo>
                        <a:pt x="224" y="19"/>
                      </a:lnTo>
                      <a:lnTo>
                        <a:pt x="217" y="17"/>
                      </a:lnTo>
                      <a:lnTo>
                        <a:pt x="209" y="13"/>
                      </a:lnTo>
                      <a:lnTo>
                        <a:pt x="199" y="10"/>
                      </a:lnTo>
                      <a:lnTo>
                        <a:pt x="186" y="6"/>
                      </a:lnTo>
                      <a:lnTo>
                        <a:pt x="172" y="4"/>
                      </a:lnTo>
                      <a:lnTo>
                        <a:pt x="157" y="2"/>
                      </a:lnTo>
                      <a:lnTo>
                        <a:pt x="140" y="0"/>
                      </a:lnTo>
                      <a:lnTo>
                        <a:pt x="122" y="0"/>
                      </a:lnTo>
                      <a:lnTo>
                        <a:pt x="104" y="2"/>
                      </a:lnTo>
                      <a:lnTo>
                        <a:pt x="83" y="5"/>
                      </a:lnTo>
                      <a:lnTo>
                        <a:pt x="64" y="11"/>
                      </a:lnTo>
                      <a:lnTo>
                        <a:pt x="42" y="19"/>
                      </a:lnTo>
                      <a:lnTo>
                        <a:pt x="21" y="29"/>
                      </a:lnTo>
                      <a:lnTo>
                        <a:pt x="0" y="43"/>
                      </a:lnTo>
                      <a:lnTo>
                        <a:pt x="0" y="898"/>
                      </a:lnTo>
                      <a:lnTo>
                        <a:pt x="1" y="898"/>
                      </a:lnTo>
                      <a:lnTo>
                        <a:pt x="5" y="898"/>
                      </a:lnTo>
                      <a:lnTo>
                        <a:pt x="12" y="897"/>
                      </a:lnTo>
                      <a:lnTo>
                        <a:pt x="21" y="896"/>
                      </a:lnTo>
                      <a:lnTo>
                        <a:pt x="32" y="894"/>
                      </a:lnTo>
                      <a:lnTo>
                        <a:pt x="45" y="892"/>
                      </a:lnTo>
                      <a:lnTo>
                        <a:pt x="59" y="889"/>
                      </a:lnTo>
                      <a:lnTo>
                        <a:pt x="75" y="884"/>
                      </a:lnTo>
                      <a:lnTo>
                        <a:pt x="92" y="879"/>
                      </a:lnTo>
                      <a:lnTo>
                        <a:pt x="111" y="874"/>
                      </a:lnTo>
                      <a:lnTo>
                        <a:pt x="130" y="867"/>
                      </a:lnTo>
                      <a:lnTo>
                        <a:pt x="149" y="858"/>
                      </a:lnTo>
                      <a:lnTo>
                        <a:pt x="169" y="848"/>
                      </a:lnTo>
                      <a:lnTo>
                        <a:pt x="190" y="837"/>
                      </a:lnTo>
                      <a:lnTo>
                        <a:pt x="209" y="824"/>
                      </a:lnTo>
                      <a:lnTo>
                        <a:pt x="228" y="809"/>
                      </a:lnTo>
                      <a:lnTo>
                        <a:pt x="228" y="21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108" name="Freeform 1157"/>
                <p:cNvSpPr>
                  <a:spLocks/>
                </p:cNvSpPr>
                <p:nvPr/>
              </p:nvSpPr>
              <p:spPr bwMode="auto">
                <a:xfrm>
                  <a:off x="4801" y="1568"/>
                  <a:ext cx="27" cy="104"/>
                </a:xfrm>
                <a:custGeom>
                  <a:avLst/>
                  <a:gdLst>
                    <a:gd name="T0" fmla="*/ 0 w 192"/>
                    <a:gd name="T1" fmla="*/ 0 h 729"/>
                    <a:gd name="T2" fmla="*/ 0 w 192"/>
                    <a:gd name="T3" fmla="*/ 0 h 729"/>
                    <a:gd name="T4" fmla="*/ 0 w 192"/>
                    <a:gd name="T5" fmla="*/ 0 h 729"/>
                    <a:gd name="T6" fmla="*/ 0 w 192"/>
                    <a:gd name="T7" fmla="*/ 0 h 729"/>
                    <a:gd name="T8" fmla="*/ 0 w 192"/>
                    <a:gd name="T9" fmla="*/ 0 h 729"/>
                    <a:gd name="T10" fmla="*/ 0 w 192"/>
                    <a:gd name="T11" fmla="*/ 0 h 729"/>
                    <a:gd name="T12" fmla="*/ 0 w 192"/>
                    <a:gd name="T13" fmla="*/ 0 h 729"/>
                    <a:gd name="T14" fmla="*/ 0 w 192"/>
                    <a:gd name="T15" fmla="*/ 0 h 729"/>
                    <a:gd name="T16" fmla="*/ 0 w 192"/>
                    <a:gd name="T17" fmla="*/ 0 h 729"/>
                    <a:gd name="T18" fmla="*/ 0 w 192"/>
                    <a:gd name="T19" fmla="*/ 0 h 729"/>
                    <a:gd name="T20" fmla="*/ 0 w 192"/>
                    <a:gd name="T21" fmla="*/ 0 h 729"/>
                    <a:gd name="T22" fmla="*/ 0 w 192"/>
                    <a:gd name="T23" fmla="*/ 0 h 729"/>
                    <a:gd name="T24" fmla="*/ 0 w 192"/>
                    <a:gd name="T25" fmla="*/ 0 h 729"/>
                    <a:gd name="T26" fmla="*/ 0 w 192"/>
                    <a:gd name="T27" fmla="*/ 0 h 729"/>
                    <a:gd name="T28" fmla="*/ 0 w 192"/>
                    <a:gd name="T29" fmla="*/ 0 h 729"/>
                    <a:gd name="T30" fmla="*/ 0 w 192"/>
                    <a:gd name="T31" fmla="*/ 0 h 729"/>
                    <a:gd name="T32" fmla="*/ 0 w 192"/>
                    <a:gd name="T33" fmla="*/ 0 h 729"/>
                    <a:gd name="T34" fmla="*/ 0 w 192"/>
                    <a:gd name="T35" fmla="*/ 0 h 729"/>
                    <a:gd name="T36" fmla="*/ 0 w 192"/>
                    <a:gd name="T37" fmla="*/ 0 h 729"/>
                    <a:gd name="T38" fmla="*/ 0 w 192"/>
                    <a:gd name="T39" fmla="*/ 0 h 729"/>
                    <a:gd name="T40" fmla="*/ 0 w 192"/>
                    <a:gd name="T41" fmla="*/ 0 h 729"/>
                    <a:gd name="T42" fmla="*/ 0 w 192"/>
                    <a:gd name="T43" fmla="*/ 0 h 729"/>
                    <a:gd name="T44" fmla="*/ 0 w 192"/>
                    <a:gd name="T45" fmla="*/ 0 h 729"/>
                    <a:gd name="T46" fmla="*/ 0 w 192"/>
                    <a:gd name="T47" fmla="*/ 0 h 729"/>
                    <a:gd name="T48" fmla="*/ 0 w 192"/>
                    <a:gd name="T49" fmla="*/ 0 h 729"/>
                    <a:gd name="T50" fmla="*/ 0 w 192"/>
                    <a:gd name="T51" fmla="*/ 0 h 729"/>
                    <a:gd name="T52" fmla="*/ 0 w 192"/>
                    <a:gd name="T53" fmla="*/ 0 h 729"/>
                    <a:gd name="T54" fmla="*/ 0 w 192"/>
                    <a:gd name="T55" fmla="*/ 0 h 729"/>
                    <a:gd name="T56" fmla="*/ 0 w 192"/>
                    <a:gd name="T57" fmla="*/ 0 h 729"/>
                    <a:gd name="T58" fmla="*/ 0 w 192"/>
                    <a:gd name="T59" fmla="*/ 0 h 729"/>
                    <a:gd name="T60" fmla="*/ 0 w 192"/>
                    <a:gd name="T61" fmla="*/ 0 h 729"/>
                    <a:gd name="T62" fmla="*/ 0 w 192"/>
                    <a:gd name="T63" fmla="*/ 0 h 729"/>
                    <a:gd name="T64" fmla="*/ 0 w 192"/>
                    <a:gd name="T65" fmla="*/ 0 h 729"/>
                    <a:gd name="T66" fmla="*/ 0 w 192"/>
                    <a:gd name="T67" fmla="*/ 0 h 729"/>
                    <a:gd name="T68" fmla="*/ 0 w 192"/>
                    <a:gd name="T69" fmla="*/ 0 h 729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192"/>
                    <a:gd name="T106" fmla="*/ 0 h 729"/>
                    <a:gd name="T107" fmla="*/ 192 w 192"/>
                    <a:gd name="T108" fmla="*/ 729 h 729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192" h="729">
                      <a:moveTo>
                        <a:pt x="192" y="17"/>
                      </a:moveTo>
                      <a:lnTo>
                        <a:pt x="191" y="17"/>
                      </a:lnTo>
                      <a:lnTo>
                        <a:pt x="187" y="15"/>
                      </a:lnTo>
                      <a:lnTo>
                        <a:pt x="183" y="12"/>
                      </a:lnTo>
                      <a:lnTo>
                        <a:pt x="176" y="10"/>
                      </a:lnTo>
                      <a:lnTo>
                        <a:pt x="167" y="8"/>
                      </a:lnTo>
                      <a:lnTo>
                        <a:pt x="156" y="4"/>
                      </a:lnTo>
                      <a:lnTo>
                        <a:pt x="145" y="2"/>
                      </a:lnTo>
                      <a:lnTo>
                        <a:pt x="132" y="0"/>
                      </a:lnTo>
                      <a:lnTo>
                        <a:pt x="117" y="0"/>
                      </a:lnTo>
                      <a:lnTo>
                        <a:pt x="102" y="0"/>
                      </a:lnTo>
                      <a:lnTo>
                        <a:pt x="86" y="1"/>
                      </a:lnTo>
                      <a:lnTo>
                        <a:pt x="70" y="3"/>
                      </a:lnTo>
                      <a:lnTo>
                        <a:pt x="53" y="8"/>
                      </a:lnTo>
                      <a:lnTo>
                        <a:pt x="35" y="15"/>
                      </a:lnTo>
                      <a:lnTo>
                        <a:pt x="18" y="24"/>
                      </a:lnTo>
                      <a:lnTo>
                        <a:pt x="0" y="35"/>
                      </a:lnTo>
                      <a:lnTo>
                        <a:pt x="0" y="729"/>
                      </a:lnTo>
                      <a:lnTo>
                        <a:pt x="1" y="729"/>
                      </a:lnTo>
                      <a:lnTo>
                        <a:pt x="4" y="729"/>
                      </a:lnTo>
                      <a:lnTo>
                        <a:pt x="10" y="728"/>
                      </a:lnTo>
                      <a:lnTo>
                        <a:pt x="18" y="727"/>
                      </a:lnTo>
                      <a:lnTo>
                        <a:pt x="27" y="726"/>
                      </a:lnTo>
                      <a:lnTo>
                        <a:pt x="37" y="725"/>
                      </a:lnTo>
                      <a:lnTo>
                        <a:pt x="50" y="721"/>
                      </a:lnTo>
                      <a:lnTo>
                        <a:pt x="64" y="719"/>
                      </a:lnTo>
                      <a:lnTo>
                        <a:pt x="77" y="714"/>
                      </a:lnTo>
                      <a:lnTo>
                        <a:pt x="92" y="710"/>
                      </a:lnTo>
                      <a:lnTo>
                        <a:pt x="108" y="704"/>
                      </a:lnTo>
                      <a:lnTo>
                        <a:pt x="125" y="697"/>
                      </a:lnTo>
                      <a:lnTo>
                        <a:pt x="141" y="689"/>
                      </a:lnTo>
                      <a:lnTo>
                        <a:pt x="159" y="680"/>
                      </a:lnTo>
                      <a:lnTo>
                        <a:pt x="176" y="668"/>
                      </a:lnTo>
                      <a:lnTo>
                        <a:pt x="192" y="657"/>
                      </a:lnTo>
                      <a:lnTo>
                        <a:pt x="192" y="17"/>
                      </a:lnTo>
                      <a:close/>
                    </a:path>
                  </a:pathLst>
                </a:custGeom>
                <a:solidFill>
                  <a:srgbClr val="DDDD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109" name="Freeform 1158"/>
                <p:cNvSpPr>
                  <a:spLocks/>
                </p:cNvSpPr>
                <p:nvPr/>
              </p:nvSpPr>
              <p:spPr bwMode="auto">
                <a:xfrm>
                  <a:off x="4802" y="1569"/>
                  <a:ext cx="22" cy="81"/>
                </a:xfrm>
                <a:custGeom>
                  <a:avLst/>
                  <a:gdLst>
                    <a:gd name="T0" fmla="*/ 0 w 156"/>
                    <a:gd name="T1" fmla="*/ 0 h 564"/>
                    <a:gd name="T2" fmla="*/ 0 w 156"/>
                    <a:gd name="T3" fmla="*/ 0 h 564"/>
                    <a:gd name="T4" fmla="*/ 0 w 156"/>
                    <a:gd name="T5" fmla="*/ 0 h 564"/>
                    <a:gd name="T6" fmla="*/ 0 w 156"/>
                    <a:gd name="T7" fmla="*/ 0 h 564"/>
                    <a:gd name="T8" fmla="*/ 0 w 156"/>
                    <a:gd name="T9" fmla="*/ 0 h 564"/>
                    <a:gd name="T10" fmla="*/ 0 w 156"/>
                    <a:gd name="T11" fmla="*/ 0 h 564"/>
                    <a:gd name="T12" fmla="*/ 0 w 156"/>
                    <a:gd name="T13" fmla="*/ 0 h 564"/>
                    <a:gd name="T14" fmla="*/ 0 w 156"/>
                    <a:gd name="T15" fmla="*/ 0 h 564"/>
                    <a:gd name="T16" fmla="*/ 0 w 156"/>
                    <a:gd name="T17" fmla="*/ 0 h 564"/>
                    <a:gd name="T18" fmla="*/ 0 w 156"/>
                    <a:gd name="T19" fmla="*/ 0 h 564"/>
                    <a:gd name="T20" fmla="*/ 0 w 156"/>
                    <a:gd name="T21" fmla="*/ 0 h 564"/>
                    <a:gd name="T22" fmla="*/ 0 w 156"/>
                    <a:gd name="T23" fmla="*/ 0 h 564"/>
                    <a:gd name="T24" fmla="*/ 0 w 156"/>
                    <a:gd name="T25" fmla="*/ 0 h 564"/>
                    <a:gd name="T26" fmla="*/ 0 w 156"/>
                    <a:gd name="T27" fmla="*/ 0 h 564"/>
                    <a:gd name="T28" fmla="*/ 0 w 156"/>
                    <a:gd name="T29" fmla="*/ 0 h 564"/>
                    <a:gd name="T30" fmla="*/ 0 w 156"/>
                    <a:gd name="T31" fmla="*/ 0 h 564"/>
                    <a:gd name="T32" fmla="*/ 0 w 156"/>
                    <a:gd name="T33" fmla="*/ 0 h 564"/>
                    <a:gd name="T34" fmla="*/ 0 w 156"/>
                    <a:gd name="T35" fmla="*/ 0 h 564"/>
                    <a:gd name="T36" fmla="*/ 0 w 156"/>
                    <a:gd name="T37" fmla="*/ 0 h 564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56"/>
                    <a:gd name="T58" fmla="*/ 0 h 564"/>
                    <a:gd name="T59" fmla="*/ 156 w 156"/>
                    <a:gd name="T60" fmla="*/ 564 h 564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56" h="564">
                      <a:moveTo>
                        <a:pt x="156" y="15"/>
                      </a:moveTo>
                      <a:lnTo>
                        <a:pt x="153" y="14"/>
                      </a:lnTo>
                      <a:lnTo>
                        <a:pt x="142" y="9"/>
                      </a:lnTo>
                      <a:lnTo>
                        <a:pt x="127" y="4"/>
                      </a:lnTo>
                      <a:lnTo>
                        <a:pt x="108" y="1"/>
                      </a:lnTo>
                      <a:lnTo>
                        <a:pt x="84" y="0"/>
                      </a:lnTo>
                      <a:lnTo>
                        <a:pt x="58" y="3"/>
                      </a:lnTo>
                      <a:lnTo>
                        <a:pt x="29" y="12"/>
                      </a:lnTo>
                      <a:lnTo>
                        <a:pt x="0" y="28"/>
                      </a:lnTo>
                      <a:lnTo>
                        <a:pt x="0" y="564"/>
                      </a:lnTo>
                      <a:lnTo>
                        <a:pt x="4" y="564"/>
                      </a:lnTo>
                      <a:lnTo>
                        <a:pt x="15" y="563"/>
                      </a:lnTo>
                      <a:lnTo>
                        <a:pt x="31" y="560"/>
                      </a:lnTo>
                      <a:lnTo>
                        <a:pt x="52" y="555"/>
                      </a:lnTo>
                      <a:lnTo>
                        <a:pt x="76" y="548"/>
                      </a:lnTo>
                      <a:lnTo>
                        <a:pt x="102" y="537"/>
                      </a:lnTo>
                      <a:lnTo>
                        <a:pt x="128" y="524"/>
                      </a:lnTo>
                      <a:lnTo>
                        <a:pt x="156" y="505"/>
                      </a:lnTo>
                      <a:lnTo>
                        <a:pt x="156" y="15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110" name="Freeform 1159"/>
                <p:cNvSpPr>
                  <a:spLocks/>
                </p:cNvSpPr>
                <p:nvPr/>
              </p:nvSpPr>
              <p:spPr bwMode="auto">
                <a:xfrm>
                  <a:off x="4803" y="1571"/>
                  <a:ext cx="17" cy="56"/>
                </a:xfrm>
                <a:custGeom>
                  <a:avLst/>
                  <a:gdLst>
                    <a:gd name="T0" fmla="*/ 0 w 117"/>
                    <a:gd name="T1" fmla="*/ 0 h 396"/>
                    <a:gd name="T2" fmla="*/ 0 w 117"/>
                    <a:gd name="T3" fmla="*/ 0 h 396"/>
                    <a:gd name="T4" fmla="*/ 0 w 117"/>
                    <a:gd name="T5" fmla="*/ 0 h 396"/>
                    <a:gd name="T6" fmla="*/ 0 w 117"/>
                    <a:gd name="T7" fmla="*/ 0 h 396"/>
                    <a:gd name="T8" fmla="*/ 0 w 117"/>
                    <a:gd name="T9" fmla="*/ 0 h 396"/>
                    <a:gd name="T10" fmla="*/ 0 w 117"/>
                    <a:gd name="T11" fmla="*/ 0 h 396"/>
                    <a:gd name="T12" fmla="*/ 0 w 117"/>
                    <a:gd name="T13" fmla="*/ 0 h 396"/>
                    <a:gd name="T14" fmla="*/ 0 w 117"/>
                    <a:gd name="T15" fmla="*/ 0 h 396"/>
                    <a:gd name="T16" fmla="*/ 0 w 117"/>
                    <a:gd name="T17" fmla="*/ 0 h 396"/>
                    <a:gd name="T18" fmla="*/ 0 w 117"/>
                    <a:gd name="T19" fmla="*/ 0 h 396"/>
                    <a:gd name="T20" fmla="*/ 0 w 117"/>
                    <a:gd name="T21" fmla="*/ 0 h 396"/>
                    <a:gd name="T22" fmla="*/ 0 w 117"/>
                    <a:gd name="T23" fmla="*/ 0 h 396"/>
                    <a:gd name="T24" fmla="*/ 0 w 117"/>
                    <a:gd name="T25" fmla="*/ 0 h 396"/>
                    <a:gd name="T26" fmla="*/ 0 w 117"/>
                    <a:gd name="T27" fmla="*/ 0 h 396"/>
                    <a:gd name="T28" fmla="*/ 0 w 117"/>
                    <a:gd name="T29" fmla="*/ 0 h 396"/>
                    <a:gd name="T30" fmla="*/ 0 w 117"/>
                    <a:gd name="T31" fmla="*/ 0 h 396"/>
                    <a:gd name="T32" fmla="*/ 0 w 117"/>
                    <a:gd name="T33" fmla="*/ 0 h 396"/>
                    <a:gd name="T34" fmla="*/ 0 w 117"/>
                    <a:gd name="T35" fmla="*/ 0 h 396"/>
                    <a:gd name="T36" fmla="*/ 0 w 117"/>
                    <a:gd name="T37" fmla="*/ 0 h 39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17"/>
                    <a:gd name="T58" fmla="*/ 0 h 396"/>
                    <a:gd name="T59" fmla="*/ 117 w 117"/>
                    <a:gd name="T60" fmla="*/ 396 h 396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17" h="396">
                      <a:moveTo>
                        <a:pt x="117" y="10"/>
                      </a:moveTo>
                      <a:lnTo>
                        <a:pt x="115" y="9"/>
                      </a:lnTo>
                      <a:lnTo>
                        <a:pt x="107" y="6"/>
                      </a:lnTo>
                      <a:lnTo>
                        <a:pt x="95" y="2"/>
                      </a:lnTo>
                      <a:lnTo>
                        <a:pt x="80" y="0"/>
                      </a:lnTo>
                      <a:lnTo>
                        <a:pt x="63" y="0"/>
                      </a:lnTo>
                      <a:lnTo>
                        <a:pt x="43" y="2"/>
                      </a:lnTo>
                      <a:lnTo>
                        <a:pt x="22" y="9"/>
                      </a:lnTo>
                      <a:lnTo>
                        <a:pt x="0" y="22"/>
                      </a:lnTo>
                      <a:lnTo>
                        <a:pt x="0" y="396"/>
                      </a:lnTo>
                      <a:lnTo>
                        <a:pt x="3" y="396"/>
                      </a:lnTo>
                      <a:lnTo>
                        <a:pt x="11" y="395"/>
                      </a:lnTo>
                      <a:lnTo>
                        <a:pt x="23" y="393"/>
                      </a:lnTo>
                      <a:lnTo>
                        <a:pt x="39" y="389"/>
                      </a:lnTo>
                      <a:lnTo>
                        <a:pt x="58" y="385"/>
                      </a:lnTo>
                      <a:lnTo>
                        <a:pt x="77" y="377"/>
                      </a:lnTo>
                      <a:lnTo>
                        <a:pt x="96" y="365"/>
                      </a:lnTo>
                      <a:lnTo>
                        <a:pt x="117" y="351"/>
                      </a:lnTo>
                      <a:lnTo>
                        <a:pt x="117" y="10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111" name="Freeform 1160"/>
                <p:cNvSpPr>
                  <a:spLocks/>
                </p:cNvSpPr>
                <p:nvPr/>
              </p:nvSpPr>
              <p:spPr bwMode="auto">
                <a:xfrm>
                  <a:off x="4804" y="1572"/>
                  <a:ext cx="11" cy="33"/>
                </a:xfrm>
                <a:custGeom>
                  <a:avLst/>
                  <a:gdLst>
                    <a:gd name="T0" fmla="*/ 0 w 80"/>
                    <a:gd name="T1" fmla="*/ 0 h 230"/>
                    <a:gd name="T2" fmla="*/ 0 w 80"/>
                    <a:gd name="T3" fmla="*/ 0 h 230"/>
                    <a:gd name="T4" fmla="*/ 0 w 80"/>
                    <a:gd name="T5" fmla="*/ 0 h 230"/>
                    <a:gd name="T6" fmla="*/ 0 w 80"/>
                    <a:gd name="T7" fmla="*/ 0 h 230"/>
                    <a:gd name="T8" fmla="*/ 0 w 80"/>
                    <a:gd name="T9" fmla="*/ 0 h 230"/>
                    <a:gd name="T10" fmla="*/ 0 w 80"/>
                    <a:gd name="T11" fmla="*/ 0 h 230"/>
                    <a:gd name="T12" fmla="*/ 0 w 80"/>
                    <a:gd name="T13" fmla="*/ 0 h 230"/>
                    <a:gd name="T14" fmla="*/ 0 w 80"/>
                    <a:gd name="T15" fmla="*/ 0 h 230"/>
                    <a:gd name="T16" fmla="*/ 0 w 80"/>
                    <a:gd name="T17" fmla="*/ 0 h 230"/>
                    <a:gd name="T18" fmla="*/ 0 w 80"/>
                    <a:gd name="T19" fmla="*/ 0 h 230"/>
                    <a:gd name="T20" fmla="*/ 0 w 80"/>
                    <a:gd name="T21" fmla="*/ 0 h 230"/>
                    <a:gd name="T22" fmla="*/ 0 w 80"/>
                    <a:gd name="T23" fmla="*/ 0 h 230"/>
                    <a:gd name="T24" fmla="*/ 0 w 80"/>
                    <a:gd name="T25" fmla="*/ 0 h 230"/>
                    <a:gd name="T26" fmla="*/ 0 w 80"/>
                    <a:gd name="T27" fmla="*/ 0 h 230"/>
                    <a:gd name="T28" fmla="*/ 0 w 80"/>
                    <a:gd name="T29" fmla="*/ 0 h 230"/>
                    <a:gd name="T30" fmla="*/ 0 w 80"/>
                    <a:gd name="T31" fmla="*/ 0 h 230"/>
                    <a:gd name="T32" fmla="*/ 0 w 80"/>
                    <a:gd name="T33" fmla="*/ 0 h 230"/>
                    <a:gd name="T34" fmla="*/ 0 w 80"/>
                    <a:gd name="T35" fmla="*/ 0 h 230"/>
                    <a:gd name="T36" fmla="*/ 0 w 80"/>
                    <a:gd name="T37" fmla="*/ 0 h 230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80"/>
                    <a:gd name="T58" fmla="*/ 0 h 230"/>
                    <a:gd name="T59" fmla="*/ 80 w 80"/>
                    <a:gd name="T60" fmla="*/ 230 h 230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80" h="230">
                      <a:moveTo>
                        <a:pt x="80" y="7"/>
                      </a:moveTo>
                      <a:lnTo>
                        <a:pt x="78" y="6"/>
                      </a:lnTo>
                      <a:lnTo>
                        <a:pt x="73" y="5"/>
                      </a:lnTo>
                      <a:lnTo>
                        <a:pt x="65" y="2"/>
                      </a:lnTo>
                      <a:lnTo>
                        <a:pt x="55" y="0"/>
                      </a:lnTo>
                      <a:lnTo>
                        <a:pt x="44" y="0"/>
                      </a:lnTo>
                      <a:lnTo>
                        <a:pt x="30" y="1"/>
                      </a:lnTo>
                      <a:lnTo>
                        <a:pt x="15" y="7"/>
                      </a:lnTo>
                      <a:lnTo>
                        <a:pt x="0" y="15"/>
                      </a:lnTo>
                      <a:lnTo>
                        <a:pt x="0" y="230"/>
                      </a:lnTo>
                      <a:lnTo>
                        <a:pt x="3" y="230"/>
                      </a:lnTo>
                      <a:lnTo>
                        <a:pt x="7" y="229"/>
                      </a:lnTo>
                      <a:lnTo>
                        <a:pt x="16" y="228"/>
                      </a:lnTo>
                      <a:lnTo>
                        <a:pt x="27" y="225"/>
                      </a:lnTo>
                      <a:lnTo>
                        <a:pt x="39" y="222"/>
                      </a:lnTo>
                      <a:lnTo>
                        <a:pt x="53" y="216"/>
                      </a:lnTo>
                      <a:lnTo>
                        <a:pt x="67" y="208"/>
                      </a:lnTo>
                      <a:lnTo>
                        <a:pt x="80" y="199"/>
                      </a:lnTo>
                      <a:lnTo>
                        <a:pt x="80" y="7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112" name="Freeform 1161"/>
                <p:cNvSpPr>
                  <a:spLocks/>
                </p:cNvSpPr>
                <p:nvPr/>
              </p:nvSpPr>
              <p:spPr bwMode="auto">
                <a:xfrm>
                  <a:off x="4942" y="1666"/>
                  <a:ext cx="16" cy="17"/>
                </a:xfrm>
                <a:custGeom>
                  <a:avLst/>
                  <a:gdLst>
                    <a:gd name="T0" fmla="*/ 0 w 117"/>
                    <a:gd name="T1" fmla="*/ 0 h 117"/>
                    <a:gd name="T2" fmla="*/ 0 w 117"/>
                    <a:gd name="T3" fmla="*/ 0 h 117"/>
                    <a:gd name="T4" fmla="*/ 0 w 117"/>
                    <a:gd name="T5" fmla="*/ 0 h 117"/>
                    <a:gd name="T6" fmla="*/ 0 w 117"/>
                    <a:gd name="T7" fmla="*/ 0 h 117"/>
                    <a:gd name="T8" fmla="*/ 0 w 117"/>
                    <a:gd name="T9" fmla="*/ 0 h 117"/>
                    <a:gd name="T10" fmla="*/ 0 w 117"/>
                    <a:gd name="T11" fmla="*/ 0 h 117"/>
                    <a:gd name="T12" fmla="*/ 0 w 117"/>
                    <a:gd name="T13" fmla="*/ 0 h 117"/>
                    <a:gd name="T14" fmla="*/ 0 w 117"/>
                    <a:gd name="T15" fmla="*/ 0 h 117"/>
                    <a:gd name="T16" fmla="*/ 0 w 117"/>
                    <a:gd name="T17" fmla="*/ 0 h 117"/>
                    <a:gd name="T18" fmla="*/ 0 w 117"/>
                    <a:gd name="T19" fmla="*/ 0 h 117"/>
                    <a:gd name="T20" fmla="*/ 0 w 117"/>
                    <a:gd name="T21" fmla="*/ 0 h 117"/>
                    <a:gd name="T22" fmla="*/ 0 w 117"/>
                    <a:gd name="T23" fmla="*/ 0 h 117"/>
                    <a:gd name="T24" fmla="*/ 0 w 117"/>
                    <a:gd name="T25" fmla="*/ 0 h 117"/>
                    <a:gd name="T26" fmla="*/ 0 w 117"/>
                    <a:gd name="T27" fmla="*/ 0 h 117"/>
                    <a:gd name="T28" fmla="*/ 0 w 117"/>
                    <a:gd name="T29" fmla="*/ 0 h 117"/>
                    <a:gd name="T30" fmla="*/ 0 w 117"/>
                    <a:gd name="T31" fmla="*/ 0 h 117"/>
                    <a:gd name="T32" fmla="*/ 0 w 117"/>
                    <a:gd name="T33" fmla="*/ 0 h 117"/>
                    <a:gd name="T34" fmla="*/ 0 w 117"/>
                    <a:gd name="T35" fmla="*/ 0 h 117"/>
                    <a:gd name="T36" fmla="*/ 0 w 117"/>
                    <a:gd name="T37" fmla="*/ 0 h 117"/>
                    <a:gd name="T38" fmla="*/ 0 w 117"/>
                    <a:gd name="T39" fmla="*/ 0 h 117"/>
                    <a:gd name="T40" fmla="*/ 0 w 117"/>
                    <a:gd name="T41" fmla="*/ 0 h 117"/>
                    <a:gd name="T42" fmla="*/ 0 w 117"/>
                    <a:gd name="T43" fmla="*/ 0 h 117"/>
                    <a:gd name="T44" fmla="*/ 0 w 117"/>
                    <a:gd name="T45" fmla="*/ 0 h 117"/>
                    <a:gd name="T46" fmla="*/ 0 w 117"/>
                    <a:gd name="T47" fmla="*/ 0 h 117"/>
                    <a:gd name="T48" fmla="*/ 0 w 117"/>
                    <a:gd name="T49" fmla="*/ 0 h 117"/>
                    <a:gd name="T50" fmla="*/ 0 w 117"/>
                    <a:gd name="T51" fmla="*/ 0 h 117"/>
                    <a:gd name="T52" fmla="*/ 0 w 117"/>
                    <a:gd name="T53" fmla="*/ 0 h 117"/>
                    <a:gd name="T54" fmla="*/ 0 w 117"/>
                    <a:gd name="T55" fmla="*/ 0 h 117"/>
                    <a:gd name="T56" fmla="*/ 0 w 117"/>
                    <a:gd name="T57" fmla="*/ 0 h 117"/>
                    <a:gd name="T58" fmla="*/ 0 w 117"/>
                    <a:gd name="T59" fmla="*/ 0 h 117"/>
                    <a:gd name="T60" fmla="*/ 0 w 117"/>
                    <a:gd name="T61" fmla="*/ 0 h 117"/>
                    <a:gd name="T62" fmla="*/ 0 w 117"/>
                    <a:gd name="T63" fmla="*/ 0 h 117"/>
                    <a:gd name="T64" fmla="*/ 0 w 117"/>
                    <a:gd name="T65" fmla="*/ 0 h 117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w 117"/>
                    <a:gd name="T100" fmla="*/ 0 h 117"/>
                    <a:gd name="T101" fmla="*/ 117 w 117"/>
                    <a:gd name="T102" fmla="*/ 117 h 117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T99" t="T100" r="T101" b="T102"/>
                  <a:pathLst>
                    <a:path w="117" h="117">
                      <a:moveTo>
                        <a:pt x="58" y="117"/>
                      </a:moveTo>
                      <a:lnTo>
                        <a:pt x="70" y="116"/>
                      </a:lnTo>
                      <a:lnTo>
                        <a:pt x="81" y="112"/>
                      </a:lnTo>
                      <a:lnTo>
                        <a:pt x="90" y="106"/>
                      </a:lnTo>
                      <a:lnTo>
                        <a:pt x="100" y="100"/>
                      </a:lnTo>
                      <a:lnTo>
                        <a:pt x="106" y="90"/>
                      </a:lnTo>
                      <a:lnTo>
                        <a:pt x="112" y="81"/>
                      </a:lnTo>
                      <a:lnTo>
                        <a:pt x="116" y="70"/>
                      </a:lnTo>
                      <a:lnTo>
                        <a:pt x="117" y="58"/>
                      </a:lnTo>
                      <a:lnTo>
                        <a:pt x="116" y="46"/>
                      </a:lnTo>
                      <a:lnTo>
                        <a:pt x="112" y="35"/>
                      </a:lnTo>
                      <a:lnTo>
                        <a:pt x="106" y="25"/>
                      </a:lnTo>
                      <a:lnTo>
                        <a:pt x="100" y="17"/>
                      </a:lnTo>
                      <a:lnTo>
                        <a:pt x="90" y="9"/>
                      </a:lnTo>
                      <a:lnTo>
                        <a:pt x="81" y="4"/>
                      </a:lnTo>
                      <a:lnTo>
                        <a:pt x="70" y="1"/>
                      </a:lnTo>
                      <a:lnTo>
                        <a:pt x="58" y="0"/>
                      </a:lnTo>
                      <a:lnTo>
                        <a:pt x="47" y="1"/>
                      </a:lnTo>
                      <a:lnTo>
                        <a:pt x="36" y="4"/>
                      </a:lnTo>
                      <a:lnTo>
                        <a:pt x="26" y="9"/>
                      </a:lnTo>
                      <a:lnTo>
                        <a:pt x="17" y="17"/>
                      </a:lnTo>
                      <a:lnTo>
                        <a:pt x="10" y="25"/>
                      </a:lnTo>
                      <a:lnTo>
                        <a:pt x="5" y="35"/>
                      </a:lnTo>
                      <a:lnTo>
                        <a:pt x="1" y="46"/>
                      </a:lnTo>
                      <a:lnTo>
                        <a:pt x="0" y="58"/>
                      </a:lnTo>
                      <a:lnTo>
                        <a:pt x="1" y="70"/>
                      </a:lnTo>
                      <a:lnTo>
                        <a:pt x="5" y="81"/>
                      </a:lnTo>
                      <a:lnTo>
                        <a:pt x="10" y="90"/>
                      </a:lnTo>
                      <a:lnTo>
                        <a:pt x="17" y="100"/>
                      </a:lnTo>
                      <a:lnTo>
                        <a:pt x="26" y="106"/>
                      </a:lnTo>
                      <a:lnTo>
                        <a:pt x="36" y="112"/>
                      </a:lnTo>
                      <a:lnTo>
                        <a:pt x="47" y="116"/>
                      </a:lnTo>
                      <a:lnTo>
                        <a:pt x="58" y="117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113" name="Freeform 1162"/>
                <p:cNvSpPr>
                  <a:spLocks/>
                </p:cNvSpPr>
                <p:nvPr/>
              </p:nvSpPr>
              <p:spPr bwMode="auto">
                <a:xfrm>
                  <a:off x="4890" y="1666"/>
                  <a:ext cx="9" cy="9"/>
                </a:xfrm>
                <a:custGeom>
                  <a:avLst/>
                  <a:gdLst>
                    <a:gd name="T0" fmla="*/ 0 w 58"/>
                    <a:gd name="T1" fmla="*/ 0 h 59"/>
                    <a:gd name="T2" fmla="*/ 0 w 58"/>
                    <a:gd name="T3" fmla="*/ 0 h 59"/>
                    <a:gd name="T4" fmla="*/ 0 w 58"/>
                    <a:gd name="T5" fmla="*/ 0 h 59"/>
                    <a:gd name="T6" fmla="*/ 0 w 58"/>
                    <a:gd name="T7" fmla="*/ 0 h 59"/>
                    <a:gd name="T8" fmla="*/ 0 w 58"/>
                    <a:gd name="T9" fmla="*/ 0 h 59"/>
                    <a:gd name="T10" fmla="*/ 0 w 58"/>
                    <a:gd name="T11" fmla="*/ 0 h 59"/>
                    <a:gd name="T12" fmla="*/ 0 w 58"/>
                    <a:gd name="T13" fmla="*/ 0 h 59"/>
                    <a:gd name="T14" fmla="*/ 0 w 58"/>
                    <a:gd name="T15" fmla="*/ 0 h 59"/>
                    <a:gd name="T16" fmla="*/ 0 w 58"/>
                    <a:gd name="T17" fmla="*/ 0 h 59"/>
                    <a:gd name="T18" fmla="*/ 0 w 58"/>
                    <a:gd name="T19" fmla="*/ 0 h 59"/>
                    <a:gd name="T20" fmla="*/ 0 w 58"/>
                    <a:gd name="T21" fmla="*/ 0 h 59"/>
                    <a:gd name="T22" fmla="*/ 0 w 58"/>
                    <a:gd name="T23" fmla="*/ 0 h 59"/>
                    <a:gd name="T24" fmla="*/ 0 w 58"/>
                    <a:gd name="T25" fmla="*/ 0 h 59"/>
                    <a:gd name="T26" fmla="*/ 0 w 58"/>
                    <a:gd name="T27" fmla="*/ 0 h 59"/>
                    <a:gd name="T28" fmla="*/ 0 w 58"/>
                    <a:gd name="T29" fmla="*/ 0 h 59"/>
                    <a:gd name="T30" fmla="*/ 0 w 58"/>
                    <a:gd name="T31" fmla="*/ 0 h 59"/>
                    <a:gd name="T32" fmla="*/ 0 w 58"/>
                    <a:gd name="T33" fmla="*/ 0 h 59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58"/>
                    <a:gd name="T52" fmla="*/ 0 h 59"/>
                    <a:gd name="T53" fmla="*/ 58 w 58"/>
                    <a:gd name="T54" fmla="*/ 59 h 59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58" h="59">
                      <a:moveTo>
                        <a:pt x="29" y="59"/>
                      </a:moveTo>
                      <a:lnTo>
                        <a:pt x="40" y="56"/>
                      </a:lnTo>
                      <a:lnTo>
                        <a:pt x="50" y="49"/>
                      </a:lnTo>
                      <a:lnTo>
                        <a:pt x="56" y="40"/>
                      </a:lnTo>
                      <a:lnTo>
                        <a:pt x="58" y="29"/>
                      </a:lnTo>
                      <a:lnTo>
                        <a:pt x="56" y="17"/>
                      </a:lnTo>
                      <a:lnTo>
                        <a:pt x="50" y="8"/>
                      </a:lnTo>
                      <a:lnTo>
                        <a:pt x="40" y="2"/>
                      </a:lnTo>
                      <a:lnTo>
                        <a:pt x="29" y="0"/>
                      </a:lnTo>
                      <a:lnTo>
                        <a:pt x="17" y="2"/>
                      </a:lnTo>
                      <a:lnTo>
                        <a:pt x="8" y="8"/>
                      </a:lnTo>
                      <a:lnTo>
                        <a:pt x="2" y="17"/>
                      </a:lnTo>
                      <a:lnTo>
                        <a:pt x="0" y="29"/>
                      </a:lnTo>
                      <a:lnTo>
                        <a:pt x="2" y="40"/>
                      </a:lnTo>
                      <a:lnTo>
                        <a:pt x="8" y="49"/>
                      </a:lnTo>
                      <a:lnTo>
                        <a:pt x="17" y="56"/>
                      </a:lnTo>
                      <a:lnTo>
                        <a:pt x="29" y="5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114" name="Freeform 1163"/>
                <p:cNvSpPr>
                  <a:spLocks/>
                </p:cNvSpPr>
                <p:nvPr/>
              </p:nvSpPr>
              <p:spPr bwMode="auto">
                <a:xfrm>
                  <a:off x="4905" y="1667"/>
                  <a:ext cx="8" cy="8"/>
                </a:xfrm>
                <a:custGeom>
                  <a:avLst/>
                  <a:gdLst>
                    <a:gd name="T0" fmla="*/ 0 w 58"/>
                    <a:gd name="T1" fmla="*/ 0 h 59"/>
                    <a:gd name="T2" fmla="*/ 0 w 58"/>
                    <a:gd name="T3" fmla="*/ 0 h 59"/>
                    <a:gd name="T4" fmla="*/ 0 w 58"/>
                    <a:gd name="T5" fmla="*/ 0 h 59"/>
                    <a:gd name="T6" fmla="*/ 0 w 58"/>
                    <a:gd name="T7" fmla="*/ 0 h 59"/>
                    <a:gd name="T8" fmla="*/ 0 w 58"/>
                    <a:gd name="T9" fmla="*/ 0 h 59"/>
                    <a:gd name="T10" fmla="*/ 0 w 58"/>
                    <a:gd name="T11" fmla="*/ 0 h 59"/>
                    <a:gd name="T12" fmla="*/ 0 w 58"/>
                    <a:gd name="T13" fmla="*/ 0 h 59"/>
                    <a:gd name="T14" fmla="*/ 0 w 58"/>
                    <a:gd name="T15" fmla="*/ 0 h 59"/>
                    <a:gd name="T16" fmla="*/ 0 w 58"/>
                    <a:gd name="T17" fmla="*/ 0 h 59"/>
                    <a:gd name="T18" fmla="*/ 0 w 58"/>
                    <a:gd name="T19" fmla="*/ 0 h 59"/>
                    <a:gd name="T20" fmla="*/ 0 w 58"/>
                    <a:gd name="T21" fmla="*/ 0 h 59"/>
                    <a:gd name="T22" fmla="*/ 0 w 58"/>
                    <a:gd name="T23" fmla="*/ 0 h 59"/>
                    <a:gd name="T24" fmla="*/ 0 w 58"/>
                    <a:gd name="T25" fmla="*/ 0 h 59"/>
                    <a:gd name="T26" fmla="*/ 0 w 58"/>
                    <a:gd name="T27" fmla="*/ 0 h 59"/>
                    <a:gd name="T28" fmla="*/ 0 w 58"/>
                    <a:gd name="T29" fmla="*/ 0 h 59"/>
                    <a:gd name="T30" fmla="*/ 0 w 58"/>
                    <a:gd name="T31" fmla="*/ 0 h 59"/>
                    <a:gd name="T32" fmla="*/ 0 w 58"/>
                    <a:gd name="T33" fmla="*/ 0 h 59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58"/>
                    <a:gd name="T52" fmla="*/ 0 h 59"/>
                    <a:gd name="T53" fmla="*/ 58 w 58"/>
                    <a:gd name="T54" fmla="*/ 59 h 59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58" h="59">
                      <a:moveTo>
                        <a:pt x="29" y="59"/>
                      </a:moveTo>
                      <a:lnTo>
                        <a:pt x="41" y="57"/>
                      </a:lnTo>
                      <a:lnTo>
                        <a:pt x="50" y="51"/>
                      </a:lnTo>
                      <a:lnTo>
                        <a:pt x="56" y="42"/>
                      </a:lnTo>
                      <a:lnTo>
                        <a:pt x="58" y="30"/>
                      </a:lnTo>
                      <a:lnTo>
                        <a:pt x="56" y="19"/>
                      </a:lnTo>
                      <a:lnTo>
                        <a:pt x="50" y="9"/>
                      </a:lnTo>
                      <a:lnTo>
                        <a:pt x="41" y="3"/>
                      </a:lnTo>
                      <a:lnTo>
                        <a:pt x="29" y="0"/>
                      </a:lnTo>
                      <a:lnTo>
                        <a:pt x="18" y="3"/>
                      </a:lnTo>
                      <a:lnTo>
                        <a:pt x="9" y="9"/>
                      </a:lnTo>
                      <a:lnTo>
                        <a:pt x="2" y="19"/>
                      </a:lnTo>
                      <a:lnTo>
                        <a:pt x="0" y="30"/>
                      </a:lnTo>
                      <a:lnTo>
                        <a:pt x="2" y="42"/>
                      </a:lnTo>
                      <a:lnTo>
                        <a:pt x="9" y="51"/>
                      </a:lnTo>
                      <a:lnTo>
                        <a:pt x="18" y="57"/>
                      </a:lnTo>
                      <a:lnTo>
                        <a:pt x="29" y="5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115" name="Freeform 1164"/>
                <p:cNvSpPr>
                  <a:spLocks/>
                </p:cNvSpPr>
                <p:nvPr/>
              </p:nvSpPr>
              <p:spPr bwMode="auto">
                <a:xfrm>
                  <a:off x="4849" y="1552"/>
                  <a:ext cx="23" cy="114"/>
                </a:xfrm>
                <a:custGeom>
                  <a:avLst/>
                  <a:gdLst>
                    <a:gd name="T0" fmla="*/ 0 w 166"/>
                    <a:gd name="T1" fmla="*/ 0 h 800"/>
                    <a:gd name="T2" fmla="*/ 0 w 166"/>
                    <a:gd name="T3" fmla="*/ 0 h 800"/>
                    <a:gd name="T4" fmla="*/ 0 w 166"/>
                    <a:gd name="T5" fmla="*/ 0 h 800"/>
                    <a:gd name="T6" fmla="*/ 0 w 166"/>
                    <a:gd name="T7" fmla="*/ 0 h 800"/>
                    <a:gd name="T8" fmla="*/ 0 w 166"/>
                    <a:gd name="T9" fmla="*/ 0 h 800"/>
                    <a:gd name="T10" fmla="*/ 0 w 166"/>
                    <a:gd name="T11" fmla="*/ 0 h 800"/>
                    <a:gd name="T12" fmla="*/ 0 w 166"/>
                    <a:gd name="T13" fmla="*/ 0 h 800"/>
                    <a:gd name="T14" fmla="*/ 0 w 166"/>
                    <a:gd name="T15" fmla="*/ 0 h 800"/>
                    <a:gd name="T16" fmla="*/ 0 w 166"/>
                    <a:gd name="T17" fmla="*/ 0 h 800"/>
                    <a:gd name="T18" fmla="*/ 0 w 166"/>
                    <a:gd name="T19" fmla="*/ 0 h 800"/>
                    <a:gd name="T20" fmla="*/ 0 w 166"/>
                    <a:gd name="T21" fmla="*/ 0 h 800"/>
                    <a:gd name="T22" fmla="*/ 0 w 166"/>
                    <a:gd name="T23" fmla="*/ 0 h 800"/>
                    <a:gd name="T24" fmla="*/ 0 w 166"/>
                    <a:gd name="T25" fmla="*/ 0 h 800"/>
                    <a:gd name="T26" fmla="*/ 0 w 166"/>
                    <a:gd name="T27" fmla="*/ 0 h 800"/>
                    <a:gd name="T28" fmla="*/ 0 w 166"/>
                    <a:gd name="T29" fmla="*/ 0 h 800"/>
                    <a:gd name="T30" fmla="*/ 0 w 166"/>
                    <a:gd name="T31" fmla="*/ 0 h 800"/>
                    <a:gd name="T32" fmla="*/ 0 w 166"/>
                    <a:gd name="T33" fmla="*/ 0 h 800"/>
                    <a:gd name="T34" fmla="*/ 0 w 166"/>
                    <a:gd name="T35" fmla="*/ 0 h 800"/>
                    <a:gd name="T36" fmla="*/ 0 w 166"/>
                    <a:gd name="T37" fmla="*/ 0 h 800"/>
                    <a:gd name="T38" fmla="*/ 0 w 166"/>
                    <a:gd name="T39" fmla="*/ 0 h 800"/>
                    <a:gd name="T40" fmla="*/ 0 w 166"/>
                    <a:gd name="T41" fmla="*/ 0 h 800"/>
                    <a:gd name="T42" fmla="*/ 0 w 166"/>
                    <a:gd name="T43" fmla="*/ 0 h 800"/>
                    <a:gd name="T44" fmla="*/ 0 w 166"/>
                    <a:gd name="T45" fmla="*/ 0 h 800"/>
                    <a:gd name="T46" fmla="*/ 0 w 166"/>
                    <a:gd name="T47" fmla="*/ 0 h 800"/>
                    <a:gd name="T48" fmla="*/ 0 w 166"/>
                    <a:gd name="T49" fmla="*/ 0 h 800"/>
                    <a:gd name="T50" fmla="*/ 0 w 166"/>
                    <a:gd name="T51" fmla="*/ 0 h 800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66"/>
                    <a:gd name="T79" fmla="*/ 0 h 800"/>
                    <a:gd name="T80" fmla="*/ 166 w 166"/>
                    <a:gd name="T81" fmla="*/ 800 h 800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66" h="800">
                      <a:moveTo>
                        <a:pt x="52" y="16"/>
                      </a:moveTo>
                      <a:lnTo>
                        <a:pt x="47" y="32"/>
                      </a:lnTo>
                      <a:lnTo>
                        <a:pt x="36" y="77"/>
                      </a:lnTo>
                      <a:lnTo>
                        <a:pt x="21" y="148"/>
                      </a:lnTo>
                      <a:lnTo>
                        <a:pt x="8" y="244"/>
                      </a:lnTo>
                      <a:lnTo>
                        <a:pt x="0" y="359"/>
                      </a:lnTo>
                      <a:lnTo>
                        <a:pt x="2" y="492"/>
                      </a:lnTo>
                      <a:lnTo>
                        <a:pt x="15" y="640"/>
                      </a:lnTo>
                      <a:lnTo>
                        <a:pt x="46" y="800"/>
                      </a:lnTo>
                      <a:lnTo>
                        <a:pt x="161" y="794"/>
                      </a:lnTo>
                      <a:lnTo>
                        <a:pt x="156" y="770"/>
                      </a:lnTo>
                      <a:lnTo>
                        <a:pt x="145" y="706"/>
                      </a:lnTo>
                      <a:lnTo>
                        <a:pt x="131" y="610"/>
                      </a:lnTo>
                      <a:lnTo>
                        <a:pt x="118" y="493"/>
                      </a:lnTo>
                      <a:lnTo>
                        <a:pt x="111" y="364"/>
                      </a:lnTo>
                      <a:lnTo>
                        <a:pt x="115" y="235"/>
                      </a:lnTo>
                      <a:lnTo>
                        <a:pt x="132" y="113"/>
                      </a:lnTo>
                      <a:lnTo>
                        <a:pt x="166" y="9"/>
                      </a:lnTo>
                      <a:lnTo>
                        <a:pt x="166" y="8"/>
                      </a:lnTo>
                      <a:lnTo>
                        <a:pt x="166" y="6"/>
                      </a:lnTo>
                      <a:lnTo>
                        <a:pt x="164" y="4"/>
                      </a:lnTo>
                      <a:lnTo>
                        <a:pt x="157" y="0"/>
                      </a:lnTo>
                      <a:lnTo>
                        <a:pt x="143" y="0"/>
                      </a:lnTo>
                      <a:lnTo>
                        <a:pt x="123" y="1"/>
                      </a:lnTo>
                      <a:lnTo>
                        <a:pt x="93" y="7"/>
                      </a:lnTo>
                      <a:lnTo>
                        <a:pt x="52" y="1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116" name="Freeform 1165"/>
                <p:cNvSpPr>
                  <a:spLocks/>
                </p:cNvSpPr>
                <p:nvPr/>
              </p:nvSpPr>
              <p:spPr bwMode="auto">
                <a:xfrm>
                  <a:off x="4971" y="1538"/>
                  <a:ext cx="32" cy="128"/>
                </a:xfrm>
                <a:custGeom>
                  <a:avLst/>
                  <a:gdLst>
                    <a:gd name="T0" fmla="*/ 0 w 225"/>
                    <a:gd name="T1" fmla="*/ 0 h 893"/>
                    <a:gd name="T2" fmla="*/ 0 w 225"/>
                    <a:gd name="T3" fmla="*/ 0 h 893"/>
                    <a:gd name="T4" fmla="*/ 0 w 225"/>
                    <a:gd name="T5" fmla="*/ 0 h 893"/>
                    <a:gd name="T6" fmla="*/ 0 w 225"/>
                    <a:gd name="T7" fmla="*/ 0 h 893"/>
                    <a:gd name="T8" fmla="*/ 0 w 225"/>
                    <a:gd name="T9" fmla="*/ 0 h 893"/>
                    <a:gd name="T10" fmla="*/ 0 w 225"/>
                    <a:gd name="T11" fmla="*/ 0 h 893"/>
                    <a:gd name="T12" fmla="*/ 0 w 225"/>
                    <a:gd name="T13" fmla="*/ 0 h 893"/>
                    <a:gd name="T14" fmla="*/ 0 w 225"/>
                    <a:gd name="T15" fmla="*/ 0 h 893"/>
                    <a:gd name="T16" fmla="*/ 0 w 225"/>
                    <a:gd name="T17" fmla="*/ 0 h 893"/>
                    <a:gd name="T18" fmla="*/ 0 w 225"/>
                    <a:gd name="T19" fmla="*/ 0 h 893"/>
                    <a:gd name="T20" fmla="*/ 0 w 225"/>
                    <a:gd name="T21" fmla="*/ 0 h 893"/>
                    <a:gd name="T22" fmla="*/ 0 w 225"/>
                    <a:gd name="T23" fmla="*/ 0 h 893"/>
                    <a:gd name="T24" fmla="*/ 0 w 225"/>
                    <a:gd name="T25" fmla="*/ 0 h 893"/>
                    <a:gd name="T26" fmla="*/ 0 w 225"/>
                    <a:gd name="T27" fmla="*/ 0 h 893"/>
                    <a:gd name="T28" fmla="*/ 0 w 225"/>
                    <a:gd name="T29" fmla="*/ 0 h 893"/>
                    <a:gd name="T30" fmla="*/ 0 w 225"/>
                    <a:gd name="T31" fmla="*/ 0 h 893"/>
                    <a:gd name="T32" fmla="*/ 0 w 225"/>
                    <a:gd name="T33" fmla="*/ 0 h 893"/>
                    <a:gd name="T34" fmla="*/ 0 w 225"/>
                    <a:gd name="T35" fmla="*/ 0 h 893"/>
                    <a:gd name="T36" fmla="*/ 0 w 225"/>
                    <a:gd name="T37" fmla="*/ 0 h 893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225"/>
                    <a:gd name="T58" fmla="*/ 0 h 893"/>
                    <a:gd name="T59" fmla="*/ 225 w 225"/>
                    <a:gd name="T60" fmla="*/ 893 h 893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225" h="893">
                      <a:moveTo>
                        <a:pt x="225" y="6"/>
                      </a:moveTo>
                      <a:lnTo>
                        <a:pt x="219" y="12"/>
                      </a:lnTo>
                      <a:lnTo>
                        <a:pt x="204" y="35"/>
                      </a:lnTo>
                      <a:lnTo>
                        <a:pt x="185" y="82"/>
                      </a:lnTo>
                      <a:lnTo>
                        <a:pt x="165" y="158"/>
                      </a:lnTo>
                      <a:lnTo>
                        <a:pt x="149" y="270"/>
                      </a:lnTo>
                      <a:lnTo>
                        <a:pt x="141" y="427"/>
                      </a:lnTo>
                      <a:lnTo>
                        <a:pt x="146" y="631"/>
                      </a:lnTo>
                      <a:lnTo>
                        <a:pt x="168" y="893"/>
                      </a:lnTo>
                      <a:lnTo>
                        <a:pt x="41" y="893"/>
                      </a:lnTo>
                      <a:lnTo>
                        <a:pt x="36" y="867"/>
                      </a:lnTo>
                      <a:lnTo>
                        <a:pt x="26" y="794"/>
                      </a:lnTo>
                      <a:lnTo>
                        <a:pt x="13" y="686"/>
                      </a:lnTo>
                      <a:lnTo>
                        <a:pt x="3" y="554"/>
                      </a:lnTo>
                      <a:lnTo>
                        <a:pt x="0" y="408"/>
                      </a:lnTo>
                      <a:lnTo>
                        <a:pt x="6" y="260"/>
                      </a:lnTo>
                      <a:lnTo>
                        <a:pt x="30" y="121"/>
                      </a:lnTo>
                      <a:lnTo>
                        <a:pt x="73" y="0"/>
                      </a:lnTo>
                      <a:lnTo>
                        <a:pt x="225" y="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117" name="Freeform 1166"/>
                <p:cNvSpPr>
                  <a:spLocks/>
                </p:cNvSpPr>
                <p:nvPr/>
              </p:nvSpPr>
              <p:spPr bwMode="auto">
                <a:xfrm>
                  <a:off x="4849" y="1559"/>
                  <a:ext cx="21" cy="100"/>
                </a:xfrm>
                <a:custGeom>
                  <a:avLst/>
                  <a:gdLst>
                    <a:gd name="T0" fmla="*/ 0 w 145"/>
                    <a:gd name="T1" fmla="*/ 0 h 699"/>
                    <a:gd name="T2" fmla="*/ 0 w 145"/>
                    <a:gd name="T3" fmla="*/ 0 h 699"/>
                    <a:gd name="T4" fmla="*/ 0 w 145"/>
                    <a:gd name="T5" fmla="*/ 0 h 699"/>
                    <a:gd name="T6" fmla="*/ 0 w 145"/>
                    <a:gd name="T7" fmla="*/ 0 h 699"/>
                    <a:gd name="T8" fmla="*/ 0 w 145"/>
                    <a:gd name="T9" fmla="*/ 0 h 699"/>
                    <a:gd name="T10" fmla="*/ 0 w 145"/>
                    <a:gd name="T11" fmla="*/ 0 h 699"/>
                    <a:gd name="T12" fmla="*/ 0 w 145"/>
                    <a:gd name="T13" fmla="*/ 0 h 699"/>
                    <a:gd name="T14" fmla="*/ 0 w 145"/>
                    <a:gd name="T15" fmla="*/ 0 h 699"/>
                    <a:gd name="T16" fmla="*/ 0 w 145"/>
                    <a:gd name="T17" fmla="*/ 0 h 699"/>
                    <a:gd name="T18" fmla="*/ 0 w 145"/>
                    <a:gd name="T19" fmla="*/ 0 h 699"/>
                    <a:gd name="T20" fmla="*/ 0 w 145"/>
                    <a:gd name="T21" fmla="*/ 0 h 699"/>
                    <a:gd name="T22" fmla="*/ 0 w 145"/>
                    <a:gd name="T23" fmla="*/ 0 h 699"/>
                    <a:gd name="T24" fmla="*/ 0 w 145"/>
                    <a:gd name="T25" fmla="*/ 0 h 699"/>
                    <a:gd name="T26" fmla="*/ 0 w 145"/>
                    <a:gd name="T27" fmla="*/ 0 h 699"/>
                    <a:gd name="T28" fmla="*/ 0 w 145"/>
                    <a:gd name="T29" fmla="*/ 0 h 699"/>
                    <a:gd name="T30" fmla="*/ 0 w 145"/>
                    <a:gd name="T31" fmla="*/ 0 h 699"/>
                    <a:gd name="T32" fmla="*/ 0 w 145"/>
                    <a:gd name="T33" fmla="*/ 0 h 699"/>
                    <a:gd name="T34" fmla="*/ 0 w 145"/>
                    <a:gd name="T35" fmla="*/ 0 h 699"/>
                    <a:gd name="T36" fmla="*/ 0 w 145"/>
                    <a:gd name="T37" fmla="*/ 0 h 699"/>
                    <a:gd name="T38" fmla="*/ 0 w 145"/>
                    <a:gd name="T39" fmla="*/ 0 h 699"/>
                    <a:gd name="T40" fmla="*/ 0 w 145"/>
                    <a:gd name="T41" fmla="*/ 0 h 699"/>
                    <a:gd name="T42" fmla="*/ 0 w 145"/>
                    <a:gd name="T43" fmla="*/ 0 h 699"/>
                    <a:gd name="T44" fmla="*/ 0 w 145"/>
                    <a:gd name="T45" fmla="*/ 0 h 699"/>
                    <a:gd name="T46" fmla="*/ 0 w 145"/>
                    <a:gd name="T47" fmla="*/ 0 h 699"/>
                    <a:gd name="T48" fmla="*/ 0 w 145"/>
                    <a:gd name="T49" fmla="*/ 0 h 699"/>
                    <a:gd name="T50" fmla="*/ 0 w 145"/>
                    <a:gd name="T51" fmla="*/ 0 h 699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45"/>
                    <a:gd name="T79" fmla="*/ 0 h 699"/>
                    <a:gd name="T80" fmla="*/ 145 w 145"/>
                    <a:gd name="T81" fmla="*/ 699 h 699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45" h="699">
                      <a:moveTo>
                        <a:pt x="46" y="14"/>
                      </a:moveTo>
                      <a:lnTo>
                        <a:pt x="41" y="28"/>
                      </a:lnTo>
                      <a:lnTo>
                        <a:pt x="32" y="67"/>
                      </a:lnTo>
                      <a:lnTo>
                        <a:pt x="20" y="130"/>
                      </a:lnTo>
                      <a:lnTo>
                        <a:pt x="7" y="213"/>
                      </a:lnTo>
                      <a:lnTo>
                        <a:pt x="0" y="314"/>
                      </a:lnTo>
                      <a:lnTo>
                        <a:pt x="1" y="430"/>
                      </a:lnTo>
                      <a:lnTo>
                        <a:pt x="13" y="559"/>
                      </a:lnTo>
                      <a:lnTo>
                        <a:pt x="40" y="699"/>
                      </a:lnTo>
                      <a:lnTo>
                        <a:pt x="140" y="693"/>
                      </a:lnTo>
                      <a:lnTo>
                        <a:pt x="135" y="672"/>
                      </a:lnTo>
                      <a:lnTo>
                        <a:pt x="126" y="616"/>
                      </a:lnTo>
                      <a:lnTo>
                        <a:pt x="113" y="532"/>
                      </a:lnTo>
                      <a:lnTo>
                        <a:pt x="103" y="430"/>
                      </a:lnTo>
                      <a:lnTo>
                        <a:pt x="97" y="317"/>
                      </a:lnTo>
                      <a:lnTo>
                        <a:pt x="100" y="205"/>
                      </a:lnTo>
                      <a:lnTo>
                        <a:pt x="115" y="98"/>
                      </a:lnTo>
                      <a:lnTo>
                        <a:pt x="145" y="8"/>
                      </a:lnTo>
                      <a:lnTo>
                        <a:pt x="145" y="7"/>
                      </a:lnTo>
                      <a:lnTo>
                        <a:pt x="145" y="5"/>
                      </a:lnTo>
                      <a:lnTo>
                        <a:pt x="143" y="3"/>
                      </a:lnTo>
                      <a:lnTo>
                        <a:pt x="137" y="0"/>
                      </a:lnTo>
                      <a:lnTo>
                        <a:pt x="126" y="0"/>
                      </a:lnTo>
                      <a:lnTo>
                        <a:pt x="108" y="1"/>
                      </a:lnTo>
                      <a:lnTo>
                        <a:pt x="81" y="6"/>
                      </a:lnTo>
                      <a:lnTo>
                        <a:pt x="46" y="14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118" name="Freeform 1167"/>
                <p:cNvSpPr>
                  <a:spLocks/>
                </p:cNvSpPr>
                <p:nvPr/>
              </p:nvSpPr>
              <p:spPr bwMode="auto">
                <a:xfrm>
                  <a:off x="4850" y="1566"/>
                  <a:ext cx="18" cy="85"/>
                </a:xfrm>
                <a:custGeom>
                  <a:avLst/>
                  <a:gdLst>
                    <a:gd name="T0" fmla="*/ 0 w 123"/>
                    <a:gd name="T1" fmla="*/ 0 h 597"/>
                    <a:gd name="T2" fmla="*/ 0 w 123"/>
                    <a:gd name="T3" fmla="*/ 0 h 597"/>
                    <a:gd name="T4" fmla="*/ 0 w 123"/>
                    <a:gd name="T5" fmla="*/ 0 h 597"/>
                    <a:gd name="T6" fmla="*/ 0 w 123"/>
                    <a:gd name="T7" fmla="*/ 0 h 597"/>
                    <a:gd name="T8" fmla="*/ 0 w 123"/>
                    <a:gd name="T9" fmla="*/ 0 h 597"/>
                    <a:gd name="T10" fmla="*/ 0 w 123"/>
                    <a:gd name="T11" fmla="*/ 0 h 597"/>
                    <a:gd name="T12" fmla="*/ 0 w 123"/>
                    <a:gd name="T13" fmla="*/ 0 h 597"/>
                    <a:gd name="T14" fmla="*/ 0 w 123"/>
                    <a:gd name="T15" fmla="*/ 0 h 597"/>
                    <a:gd name="T16" fmla="*/ 0 w 123"/>
                    <a:gd name="T17" fmla="*/ 0 h 597"/>
                    <a:gd name="T18" fmla="*/ 0 w 123"/>
                    <a:gd name="T19" fmla="*/ 0 h 597"/>
                    <a:gd name="T20" fmla="*/ 0 w 123"/>
                    <a:gd name="T21" fmla="*/ 0 h 597"/>
                    <a:gd name="T22" fmla="*/ 0 w 123"/>
                    <a:gd name="T23" fmla="*/ 0 h 597"/>
                    <a:gd name="T24" fmla="*/ 0 w 123"/>
                    <a:gd name="T25" fmla="*/ 0 h 597"/>
                    <a:gd name="T26" fmla="*/ 0 w 123"/>
                    <a:gd name="T27" fmla="*/ 0 h 597"/>
                    <a:gd name="T28" fmla="*/ 0 w 123"/>
                    <a:gd name="T29" fmla="*/ 0 h 597"/>
                    <a:gd name="T30" fmla="*/ 0 w 123"/>
                    <a:gd name="T31" fmla="*/ 0 h 597"/>
                    <a:gd name="T32" fmla="*/ 0 w 123"/>
                    <a:gd name="T33" fmla="*/ 0 h 597"/>
                    <a:gd name="T34" fmla="*/ 0 w 123"/>
                    <a:gd name="T35" fmla="*/ 0 h 597"/>
                    <a:gd name="T36" fmla="*/ 0 w 123"/>
                    <a:gd name="T37" fmla="*/ 0 h 597"/>
                    <a:gd name="T38" fmla="*/ 0 w 123"/>
                    <a:gd name="T39" fmla="*/ 0 h 597"/>
                    <a:gd name="T40" fmla="*/ 0 w 123"/>
                    <a:gd name="T41" fmla="*/ 0 h 597"/>
                    <a:gd name="T42" fmla="*/ 0 w 123"/>
                    <a:gd name="T43" fmla="*/ 0 h 597"/>
                    <a:gd name="T44" fmla="*/ 0 w 123"/>
                    <a:gd name="T45" fmla="*/ 0 h 597"/>
                    <a:gd name="T46" fmla="*/ 0 w 123"/>
                    <a:gd name="T47" fmla="*/ 0 h 597"/>
                    <a:gd name="T48" fmla="*/ 0 w 123"/>
                    <a:gd name="T49" fmla="*/ 0 h 597"/>
                    <a:gd name="T50" fmla="*/ 0 w 123"/>
                    <a:gd name="T51" fmla="*/ 0 h 597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23"/>
                    <a:gd name="T79" fmla="*/ 0 h 597"/>
                    <a:gd name="T80" fmla="*/ 123 w 123"/>
                    <a:gd name="T81" fmla="*/ 597 h 597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23" h="597">
                      <a:moveTo>
                        <a:pt x="39" y="12"/>
                      </a:moveTo>
                      <a:lnTo>
                        <a:pt x="35" y="23"/>
                      </a:lnTo>
                      <a:lnTo>
                        <a:pt x="26" y="57"/>
                      </a:lnTo>
                      <a:lnTo>
                        <a:pt x="16" y="111"/>
                      </a:lnTo>
                      <a:lnTo>
                        <a:pt x="6" y="181"/>
                      </a:lnTo>
                      <a:lnTo>
                        <a:pt x="0" y="267"/>
                      </a:lnTo>
                      <a:lnTo>
                        <a:pt x="1" y="367"/>
                      </a:lnTo>
                      <a:lnTo>
                        <a:pt x="11" y="477"/>
                      </a:lnTo>
                      <a:lnTo>
                        <a:pt x="34" y="597"/>
                      </a:lnTo>
                      <a:lnTo>
                        <a:pt x="119" y="591"/>
                      </a:lnTo>
                      <a:lnTo>
                        <a:pt x="115" y="574"/>
                      </a:lnTo>
                      <a:lnTo>
                        <a:pt x="107" y="526"/>
                      </a:lnTo>
                      <a:lnTo>
                        <a:pt x="97" y="454"/>
                      </a:lnTo>
                      <a:lnTo>
                        <a:pt x="88" y="367"/>
                      </a:lnTo>
                      <a:lnTo>
                        <a:pt x="82" y="272"/>
                      </a:lnTo>
                      <a:lnTo>
                        <a:pt x="84" y="175"/>
                      </a:lnTo>
                      <a:lnTo>
                        <a:pt x="97" y="84"/>
                      </a:lnTo>
                      <a:lnTo>
                        <a:pt x="123" y="7"/>
                      </a:lnTo>
                      <a:lnTo>
                        <a:pt x="123" y="6"/>
                      </a:lnTo>
                      <a:lnTo>
                        <a:pt x="123" y="5"/>
                      </a:lnTo>
                      <a:lnTo>
                        <a:pt x="121" y="3"/>
                      </a:lnTo>
                      <a:lnTo>
                        <a:pt x="117" y="0"/>
                      </a:lnTo>
                      <a:lnTo>
                        <a:pt x="106" y="0"/>
                      </a:lnTo>
                      <a:lnTo>
                        <a:pt x="91" y="2"/>
                      </a:lnTo>
                      <a:lnTo>
                        <a:pt x="70" y="5"/>
                      </a:lnTo>
                      <a:lnTo>
                        <a:pt x="39" y="12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119" name="Freeform 1168"/>
                <p:cNvSpPr>
                  <a:spLocks/>
                </p:cNvSpPr>
                <p:nvPr/>
              </p:nvSpPr>
              <p:spPr bwMode="auto">
                <a:xfrm>
                  <a:off x="4851" y="1572"/>
                  <a:ext cx="15" cy="71"/>
                </a:xfrm>
                <a:custGeom>
                  <a:avLst/>
                  <a:gdLst>
                    <a:gd name="T0" fmla="*/ 0 w 103"/>
                    <a:gd name="T1" fmla="*/ 0 h 492"/>
                    <a:gd name="T2" fmla="*/ 0 w 103"/>
                    <a:gd name="T3" fmla="*/ 0 h 492"/>
                    <a:gd name="T4" fmla="*/ 0 w 103"/>
                    <a:gd name="T5" fmla="*/ 0 h 492"/>
                    <a:gd name="T6" fmla="*/ 0 w 103"/>
                    <a:gd name="T7" fmla="*/ 0 h 492"/>
                    <a:gd name="T8" fmla="*/ 0 w 103"/>
                    <a:gd name="T9" fmla="*/ 0 h 492"/>
                    <a:gd name="T10" fmla="*/ 0 w 103"/>
                    <a:gd name="T11" fmla="*/ 0 h 492"/>
                    <a:gd name="T12" fmla="*/ 0 w 103"/>
                    <a:gd name="T13" fmla="*/ 0 h 492"/>
                    <a:gd name="T14" fmla="*/ 0 w 103"/>
                    <a:gd name="T15" fmla="*/ 0 h 492"/>
                    <a:gd name="T16" fmla="*/ 0 w 103"/>
                    <a:gd name="T17" fmla="*/ 0 h 492"/>
                    <a:gd name="T18" fmla="*/ 0 w 103"/>
                    <a:gd name="T19" fmla="*/ 0 h 492"/>
                    <a:gd name="T20" fmla="*/ 0 w 103"/>
                    <a:gd name="T21" fmla="*/ 0 h 492"/>
                    <a:gd name="T22" fmla="*/ 0 w 103"/>
                    <a:gd name="T23" fmla="*/ 0 h 492"/>
                    <a:gd name="T24" fmla="*/ 0 w 103"/>
                    <a:gd name="T25" fmla="*/ 0 h 492"/>
                    <a:gd name="T26" fmla="*/ 0 w 103"/>
                    <a:gd name="T27" fmla="*/ 0 h 492"/>
                    <a:gd name="T28" fmla="*/ 0 w 103"/>
                    <a:gd name="T29" fmla="*/ 0 h 492"/>
                    <a:gd name="T30" fmla="*/ 0 w 103"/>
                    <a:gd name="T31" fmla="*/ 0 h 492"/>
                    <a:gd name="T32" fmla="*/ 0 w 103"/>
                    <a:gd name="T33" fmla="*/ 0 h 492"/>
                    <a:gd name="T34" fmla="*/ 0 w 103"/>
                    <a:gd name="T35" fmla="*/ 0 h 492"/>
                    <a:gd name="T36" fmla="*/ 0 w 103"/>
                    <a:gd name="T37" fmla="*/ 0 h 492"/>
                    <a:gd name="T38" fmla="*/ 0 w 103"/>
                    <a:gd name="T39" fmla="*/ 0 h 492"/>
                    <a:gd name="T40" fmla="*/ 0 w 103"/>
                    <a:gd name="T41" fmla="*/ 0 h 492"/>
                    <a:gd name="T42" fmla="*/ 0 w 103"/>
                    <a:gd name="T43" fmla="*/ 0 h 492"/>
                    <a:gd name="T44" fmla="*/ 0 w 103"/>
                    <a:gd name="T45" fmla="*/ 0 h 492"/>
                    <a:gd name="T46" fmla="*/ 0 w 103"/>
                    <a:gd name="T47" fmla="*/ 0 h 492"/>
                    <a:gd name="T48" fmla="*/ 0 w 103"/>
                    <a:gd name="T49" fmla="*/ 0 h 492"/>
                    <a:gd name="T50" fmla="*/ 0 w 103"/>
                    <a:gd name="T51" fmla="*/ 0 h 492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03"/>
                    <a:gd name="T79" fmla="*/ 0 h 492"/>
                    <a:gd name="T80" fmla="*/ 103 w 103"/>
                    <a:gd name="T81" fmla="*/ 492 h 492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03" h="492">
                      <a:moveTo>
                        <a:pt x="32" y="9"/>
                      </a:moveTo>
                      <a:lnTo>
                        <a:pt x="28" y="18"/>
                      </a:lnTo>
                      <a:lnTo>
                        <a:pt x="21" y="47"/>
                      </a:lnTo>
                      <a:lnTo>
                        <a:pt x="12" y="90"/>
                      </a:lnTo>
                      <a:lnTo>
                        <a:pt x="4" y="149"/>
                      </a:lnTo>
                      <a:lnTo>
                        <a:pt x="0" y="220"/>
                      </a:lnTo>
                      <a:lnTo>
                        <a:pt x="0" y="303"/>
                      </a:lnTo>
                      <a:lnTo>
                        <a:pt x="9" y="394"/>
                      </a:lnTo>
                      <a:lnTo>
                        <a:pt x="27" y="492"/>
                      </a:lnTo>
                      <a:lnTo>
                        <a:pt x="98" y="489"/>
                      </a:lnTo>
                      <a:lnTo>
                        <a:pt x="95" y="474"/>
                      </a:lnTo>
                      <a:lnTo>
                        <a:pt x="88" y="434"/>
                      </a:lnTo>
                      <a:lnTo>
                        <a:pt x="80" y="375"/>
                      </a:lnTo>
                      <a:lnTo>
                        <a:pt x="72" y="303"/>
                      </a:lnTo>
                      <a:lnTo>
                        <a:pt x="68" y="224"/>
                      </a:lnTo>
                      <a:lnTo>
                        <a:pt x="70" y="144"/>
                      </a:lnTo>
                      <a:lnTo>
                        <a:pt x="81" y="68"/>
                      </a:lnTo>
                      <a:lnTo>
                        <a:pt x="103" y="5"/>
                      </a:lnTo>
                      <a:lnTo>
                        <a:pt x="103" y="4"/>
                      </a:lnTo>
                      <a:lnTo>
                        <a:pt x="103" y="3"/>
                      </a:lnTo>
                      <a:lnTo>
                        <a:pt x="100" y="1"/>
                      </a:lnTo>
                      <a:lnTo>
                        <a:pt x="97" y="0"/>
                      </a:lnTo>
                      <a:lnTo>
                        <a:pt x="89" y="0"/>
                      </a:lnTo>
                      <a:lnTo>
                        <a:pt x="75" y="0"/>
                      </a:lnTo>
                      <a:lnTo>
                        <a:pt x="57" y="3"/>
                      </a:lnTo>
                      <a:lnTo>
                        <a:pt x="32" y="9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120" name="Freeform 1169"/>
                <p:cNvSpPr>
                  <a:spLocks/>
                </p:cNvSpPr>
                <p:nvPr/>
              </p:nvSpPr>
              <p:spPr bwMode="auto">
                <a:xfrm>
                  <a:off x="4852" y="1579"/>
                  <a:ext cx="12" cy="56"/>
                </a:xfrm>
                <a:custGeom>
                  <a:avLst/>
                  <a:gdLst>
                    <a:gd name="T0" fmla="*/ 0 w 82"/>
                    <a:gd name="T1" fmla="*/ 0 h 390"/>
                    <a:gd name="T2" fmla="*/ 0 w 82"/>
                    <a:gd name="T3" fmla="*/ 0 h 390"/>
                    <a:gd name="T4" fmla="*/ 0 w 82"/>
                    <a:gd name="T5" fmla="*/ 0 h 390"/>
                    <a:gd name="T6" fmla="*/ 0 w 82"/>
                    <a:gd name="T7" fmla="*/ 0 h 390"/>
                    <a:gd name="T8" fmla="*/ 0 w 82"/>
                    <a:gd name="T9" fmla="*/ 0 h 390"/>
                    <a:gd name="T10" fmla="*/ 0 w 82"/>
                    <a:gd name="T11" fmla="*/ 0 h 390"/>
                    <a:gd name="T12" fmla="*/ 0 w 82"/>
                    <a:gd name="T13" fmla="*/ 0 h 390"/>
                    <a:gd name="T14" fmla="*/ 0 w 82"/>
                    <a:gd name="T15" fmla="*/ 0 h 390"/>
                    <a:gd name="T16" fmla="*/ 0 w 82"/>
                    <a:gd name="T17" fmla="*/ 0 h 390"/>
                    <a:gd name="T18" fmla="*/ 0 w 82"/>
                    <a:gd name="T19" fmla="*/ 0 h 390"/>
                    <a:gd name="T20" fmla="*/ 0 w 82"/>
                    <a:gd name="T21" fmla="*/ 0 h 390"/>
                    <a:gd name="T22" fmla="*/ 0 w 82"/>
                    <a:gd name="T23" fmla="*/ 0 h 390"/>
                    <a:gd name="T24" fmla="*/ 0 w 82"/>
                    <a:gd name="T25" fmla="*/ 0 h 390"/>
                    <a:gd name="T26" fmla="*/ 0 w 82"/>
                    <a:gd name="T27" fmla="*/ 0 h 390"/>
                    <a:gd name="T28" fmla="*/ 0 w 82"/>
                    <a:gd name="T29" fmla="*/ 0 h 390"/>
                    <a:gd name="T30" fmla="*/ 0 w 82"/>
                    <a:gd name="T31" fmla="*/ 0 h 390"/>
                    <a:gd name="T32" fmla="*/ 0 w 82"/>
                    <a:gd name="T33" fmla="*/ 0 h 390"/>
                    <a:gd name="T34" fmla="*/ 0 w 82"/>
                    <a:gd name="T35" fmla="*/ 0 h 390"/>
                    <a:gd name="T36" fmla="*/ 0 w 82"/>
                    <a:gd name="T37" fmla="*/ 0 h 390"/>
                    <a:gd name="T38" fmla="*/ 0 w 82"/>
                    <a:gd name="T39" fmla="*/ 0 h 390"/>
                    <a:gd name="T40" fmla="*/ 0 w 82"/>
                    <a:gd name="T41" fmla="*/ 0 h 390"/>
                    <a:gd name="T42" fmla="*/ 0 w 82"/>
                    <a:gd name="T43" fmla="*/ 0 h 390"/>
                    <a:gd name="T44" fmla="*/ 0 w 82"/>
                    <a:gd name="T45" fmla="*/ 0 h 390"/>
                    <a:gd name="T46" fmla="*/ 0 w 82"/>
                    <a:gd name="T47" fmla="*/ 0 h 390"/>
                    <a:gd name="T48" fmla="*/ 0 w 82"/>
                    <a:gd name="T49" fmla="*/ 0 h 390"/>
                    <a:gd name="T50" fmla="*/ 0 w 82"/>
                    <a:gd name="T51" fmla="*/ 0 h 390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82"/>
                    <a:gd name="T79" fmla="*/ 0 h 390"/>
                    <a:gd name="T80" fmla="*/ 82 w 82"/>
                    <a:gd name="T81" fmla="*/ 390 h 390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82" h="390">
                      <a:moveTo>
                        <a:pt x="25" y="8"/>
                      </a:moveTo>
                      <a:lnTo>
                        <a:pt x="23" y="16"/>
                      </a:lnTo>
                      <a:lnTo>
                        <a:pt x="17" y="38"/>
                      </a:lnTo>
                      <a:lnTo>
                        <a:pt x="11" y="72"/>
                      </a:lnTo>
                      <a:lnTo>
                        <a:pt x="4" y="118"/>
                      </a:lnTo>
                      <a:lnTo>
                        <a:pt x="0" y="174"/>
                      </a:lnTo>
                      <a:lnTo>
                        <a:pt x="0" y="240"/>
                      </a:lnTo>
                      <a:lnTo>
                        <a:pt x="7" y="312"/>
                      </a:lnTo>
                      <a:lnTo>
                        <a:pt x="22" y="390"/>
                      </a:lnTo>
                      <a:lnTo>
                        <a:pt x="78" y="387"/>
                      </a:lnTo>
                      <a:lnTo>
                        <a:pt x="76" y="375"/>
                      </a:lnTo>
                      <a:lnTo>
                        <a:pt x="70" y="343"/>
                      </a:lnTo>
                      <a:lnTo>
                        <a:pt x="63" y="297"/>
                      </a:lnTo>
                      <a:lnTo>
                        <a:pt x="57" y="240"/>
                      </a:lnTo>
                      <a:lnTo>
                        <a:pt x="54" y="178"/>
                      </a:lnTo>
                      <a:lnTo>
                        <a:pt x="56" y="113"/>
                      </a:lnTo>
                      <a:lnTo>
                        <a:pt x="64" y="55"/>
                      </a:lnTo>
                      <a:lnTo>
                        <a:pt x="82" y="4"/>
                      </a:lnTo>
                      <a:lnTo>
                        <a:pt x="82" y="2"/>
                      </a:lnTo>
                      <a:lnTo>
                        <a:pt x="80" y="1"/>
                      </a:lnTo>
                      <a:lnTo>
                        <a:pt x="77" y="0"/>
                      </a:lnTo>
                      <a:lnTo>
                        <a:pt x="70" y="0"/>
                      </a:lnTo>
                      <a:lnTo>
                        <a:pt x="60" y="1"/>
                      </a:lnTo>
                      <a:lnTo>
                        <a:pt x="46" y="3"/>
                      </a:lnTo>
                      <a:lnTo>
                        <a:pt x="25" y="8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121" name="Freeform 1170"/>
                <p:cNvSpPr>
                  <a:spLocks/>
                </p:cNvSpPr>
                <p:nvPr/>
              </p:nvSpPr>
              <p:spPr bwMode="auto">
                <a:xfrm>
                  <a:off x="4853" y="1586"/>
                  <a:ext cx="8" cy="41"/>
                </a:xfrm>
                <a:custGeom>
                  <a:avLst/>
                  <a:gdLst>
                    <a:gd name="T0" fmla="*/ 0 w 59"/>
                    <a:gd name="T1" fmla="*/ 0 h 288"/>
                    <a:gd name="T2" fmla="*/ 0 w 59"/>
                    <a:gd name="T3" fmla="*/ 0 h 288"/>
                    <a:gd name="T4" fmla="*/ 0 w 59"/>
                    <a:gd name="T5" fmla="*/ 0 h 288"/>
                    <a:gd name="T6" fmla="*/ 0 w 59"/>
                    <a:gd name="T7" fmla="*/ 0 h 288"/>
                    <a:gd name="T8" fmla="*/ 0 w 59"/>
                    <a:gd name="T9" fmla="*/ 0 h 288"/>
                    <a:gd name="T10" fmla="*/ 0 w 59"/>
                    <a:gd name="T11" fmla="*/ 0 h 288"/>
                    <a:gd name="T12" fmla="*/ 0 w 59"/>
                    <a:gd name="T13" fmla="*/ 0 h 288"/>
                    <a:gd name="T14" fmla="*/ 0 w 59"/>
                    <a:gd name="T15" fmla="*/ 0 h 288"/>
                    <a:gd name="T16" fmla="*/ 0 w 59"/>
                    <a:gd name="T17" fmla="*/ 0 h 288"/>
                    <a:gd name="T18" fmla="*/ 0 w 59"/>
                    <a:gd name="T19" fmla="*/ 0 h 288"/>
                    <a:gd name="T20" fmla="*/ 0 w 59"/>
                    <a:gd name="T21" fmla="*/ 0 h 288"/>
                    <a:gd name="T22" fmla="*/ 0 w 59"/>
                    <a:gd name="T23" fmla="*/ 0 h 288"/>
                    <a:gd name="T24" fmla="*/ 0 w 59"/>
                    <a:gd name="T25" fmla="*/ 0 h 288"/>
                    <a:gd name="T26" fmla="*/ 0 w 59"/>
                    <a:gd name="T27" fmla="*/ 0 h 288"/>
                    <a:gd name="T28" fmla="*/ 0 w 59"/>
                    <a:gd name="T29" fmla="*/ 0 h 288"/>
                    <a:gd name="T30" fmla="*/ 0 w 59"/>
                    <a:gd name="T31" fmla="*/ 0 h 288"/>
                    <a:gd name="T32" fmla="*/ 0 w 59"/>
                    <a:gd name="T33" fmla="*/ 0 h 288"/>
                    <a:gd name="T34" fmla="*/ 0 w 59"/>
                    <a:gd name="T35" fmla="*/ 0 h 288"/>
                    <a:gd name="T36" fmla="*/ 0 w 59"/>
                    <a:gd name="T37" fmla="*/ 0 h 288"/>
                    <a:gd name="T38" fmla="*/ 0 w 59"/>
                    <a:gd name="T39" fmla="*/ 0 h 288"/>
                    <a:gd name="T40" fmla="*/ 0 w 59"/>
                    <a:gd name="T41" fmla="*/ 0 h 288"/>
                    <a:gd name="T42" fmla="*/ 0 w 59"/>
                    <a:gd name="T43" fmla="*/ 0 h 288"/>
                    <a:gd name="T44" fmla="*/ 0 w 59"/>
                    <a:gd name="T45" fmla="*/ 0 h 288"/>
                    <a:gd name="T46" fmla="*/ 0 w 59"/>
                    <a:gd name="T47" fmla="*/ 0 h 288"/>
                    <a:gd name="T48" fmla="*/ 0 w 59"/>
                    <a:gd name="T49" fmla="*/ 0 h 288"/>
                    <a:gd name="T50" fmla="*/ 0 w 59"/>
                    <a:gd name="T51" fmla="*/ 0 h 288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59"/>
                    <a:gd name="T79" fmla="*/ 0 h 288"/>
                    <a:gd name="T80" fmla="*/ 59 w 59"/>
                    <a:gd name="T81" fmla="*/ 288 h 288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59" h="288">
                      <a:moveTo>
                        <a:pt x="18" y="6"/>
                      </a:moveTo>
                      <a:lnTo>
                        <a:pt x="17" y="11"/>
                      </a:lnTo>
                      <a:lnTo>
                        <a:pt x="13" y="27"/>
                      </a:lnTo>
                      <a:lnTo>
                        <a:pt x="7" y="53"/>
                      </a:lnTo>
                      <a:lnTo>
                        <a:pt x="2" y="87"/>
                      </a:lnTo>
                      <a:lnTo>
                        <a:pt x="0" y="130"/>
                      </a:lnTo>
                      <a:lnTo>
                        <a:pt x="0" y="177"/>
                      </a:lnTo>
                      <a:lnTo>
                        <a:pt x="5" y="231"/>
                      </a:lnTo>
                      <a:lnTo>
                        <a:pt x="16" y="288"/>
                      </a:lnTo>
                      <a:lnTo>
                        <a:pt x="57" y="286"/>
                      </a:lnTo>
                      <a:lnTo>
                        <a:pt x="56" y="278"/>
                      </a:lnTo>
                      <a:lnTo>
                        <a:pt x="51" y="254"/>
                      </a:lnTo>
                      <a:lnTo>
                        <a:pt x="47" y="219"/>
                      </a:lnTo>
                      <a:lnTo>
                        <a:pt x="42" y="177"/>
                      </a:lnTo>
                      <a:lnTo>
                        <a:pt x="40" y="131"/>
                      </a:lnTo>
                      <a:lnTo>
                        <a:pt x="41" y="84"/>
                      </a:lnTo>
                      <a:lnTo>
                        <a:pt x="47" y="40"/>
                      </a:lnTo>
                      <a:lnTo>
                        <a:pt x="59" y="3"/>
                      </a:lnTo>
                      <a:lnTo>
                        <a:pt x="59" y="2"/>
                      </a:lnTo>
                      <a:lnTo>
                        <a:pt x="58" y="1"/>
                      </a:lnTo>
                      <a:lnTo>
                        <a:pt x="56" y="0"/>
                      </a:lnTo>
                      <a:lnTo>
                        <a:pt x="51" y="0"/>
                      </a:lnTo>
                      <a:lnTo>
                        <a:pt x="45" y="0"/>
                      </a:lnTo>
                      <a:lnTo>
                        <a:pt x="33" y="2"/>
                      </a:lnTo>
                      <a:lnTo>
                        <a:pt x="18" y="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122" name="Freeform 1171"/>
                <p:cNvSpPr>
                  <a:spLocks/>
                </p:cNvSpPr>
                <p:nvPr/>
              </p:nvSpPr>
              <p:spPr bwMode="auto">
                <a:xfrm>
                  <a:off x="4972" y="1546"/>
                  <a:ext cx="28" cy="111"/>
                </a:xfrm>
                <a:custGeom>
                  <a:avLst/>
                  <a:gdLst>
                    <a:gd name="T0" fmla="*/ 0 w 198"/>
                    <a:gd name="T1" fmla="*/ 0 h 779"/>
                    <a:gd name="T2" fmla="*/ 0 w 198"/>
                    <a:gd name="T3" fmla="*/ 0 h 779"/>
                    <a:gd name="T4" fmla="*/ 0 w 198"/>
                    <a:gd name="T5" fmla="*/ 0 h 779"/>
                    <a:gd name="T6" fmla="*/ 0 w 198"/>
                    <a:gd name="T7" fmla="*/ 0 h 779"/>
                    <a:gd name="T8" fmla="*/ 0 w 198"/>
                    <a:gd name="T9" fmla="*/ 0 h 779"/>
                    <a:gd name="T10" fmla="*/ 0 w 198"/>
                    <a:gd name="T11" fmla="*/ 0 h 779"/>
                    <a:gd name="T12" fmla="*/ 0 w 198"/>
                    <a:gd name="T13" fmla="*/ 0 h 779"/>
                    <a:gd name="T14" fmla="*/ 0 w 198"/>
                    <a:gd name="T15" fmla="*/ 0 h 779"/>
                    <a:gd name="T16" fmla="*/ 0 w 198"/>
                    <a:gd name="T17" fmla="*/ 0 h 779"/>
                    <a:gd name="T18" fmla="*/ 0 w 198"/>
                    <a:gd name="T19" fmla="*/ 0 h 779"/>
                    <a:gd name="T20" fmla="*/ 0 w 198"/>
                    <a:gd name="T21" fmla="*/ 0 h 779"/>
                    <a:gd name="T22" fmla="*/ 0 w 198"/>
                    <a:gd name="T23" fmla="*/ 0 h 779"/>
                    <a:gd name="T24" fmla="*/ 0 w 198"/>
                    <a:gd name="T25" fmla="*/ 0 h 779"/>
                    <a:gd name="T26" fmla="*/ 0 w 198"/>
                    <a:gd name="T27" fmla="*/ 0 h 779"/>
                    <a:gd name="T28" fmla="*/ 0 w 198"/>
                    <a:gd name="T29" fmla="*/ 0 h 779"/>
                    <a:gd name="T30" fmla="*/ 0 w 198"/>
                    <a:gd name="T31" fmla="*/ 0 h 779"/>
                    <a:gd name="T32" fmla="*/ 0 w 198"/>
                    <a:gd name="T33" fmla="*/ 0 h 779"/>
                    <a:gd name="T34" fmla="*/ 0 w 198"/>
                    <a:gd name="T35" fmla="*/ 0 h 779"/>
                    <a:gd name="T36" fmla="*/ 0 w 198"/>
                    <a:gd name="T37" fmla="*/ 0 h 779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98"/>
                    <a:gd name="T58" fmla="*/ 0 h 779"/>
                    <a:gd name="T59" fmla="*/ 198 w 198"/>
                    <a:gd name="T60" fmla="*/ 779 h 779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98" h="779">
                      <a:moveTo>
                        <a:pt x="198" y="6"/>
                      </a:moveTo>
                      <a:lnTo>
                        <a:pt x="194" y="12"/>
                      </a:lnTo>
                      <a:lnTo>
                        <a:pt x="180" y="31"/>
                      </a:lnTo>
                      <a:lnTo>
                        <a:pt x="163" y="72"/>
                      </a:lnTo>
                      <a:lnTo>
                        <a:pt x="146" y="138"/>
                      </a:lnTo>
                      <a:lnTo>
                        <a:pt x="132" y="236"/>
                      </a:lnTo>
                      <a:lnTo>
                        <a:pt x="125" y="373"/>
                      </a:lnTo>
                      <a:lnTo>
                        <a:pt x="130" y="551"/>
                      </a:lnTo>
                      <a:lnTo>
                        <a:pt x="148" y="779"/>
                      </a:lnTo>
                      <a:lnTo>
                        <a:pt x="37" y="779"/>
                      </a:lnTo>
                      <a:lnTo>
                        <a:pt x="34" y="756"/>
                      </a:lnTo>
                      <a:lnTo>
                        <a:pt x="23" y="693"/>
                      </a:lnTo>
                      <a:lnTo>
                        <a:pt x="13" y="599"/>
                      </a:lnTo>
                      <a:lnTo>
                        <a:pt x="4" y="483"/>
                      </a:lnTo>
                      <a:lnTo>
                        <a:pt x="0" y="357"/>
                      </a:lnTo>
                      <a:lnTo>
                        <a:pt x="7" y="227"/>
                      </a:lnTo>
                      <a:lnTo>
                        <a:pt x="27" y="105"/>
                      </a:lnTo>
                      <a:lnTo>
                        <a:pt x="65" y="0"/>
                      </a:lnTo>
                      <a:lnTo>
                        <a:pt x="198" y="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123" name="Freeform 1172"/>
                <p:cNvSpPr>
                  <a:spLocks/>
                </p:cNvSpPr>
                <p:nvPr/>
              </p:nvSpPr>
              <p:spPr bwMode="auto">
                <a:xfrm>
                  <a:off x="4973" y="1553"/>
                  <a:ext cx="24" cy="96"/>
                </a:xfrm>
                <a:custGeom>
                  <a:avLst/>
                  <a:gdLst>
                    <a:gd name="T0" fmla="*/ 0 w 169"/>
                    <a:gd name="T1" fmla="*/ 0 h 666"/>
                    <a:gd name="T2" fmla="*/ 0 w 169"/>
                    <a:gd name="T3" fmla="*/ 0 h 666"/>
                    <a:gd name="T4" fmla="*/ 0 w 169"/>
                    <a:gd name="T5" fmla="*/ 0 h 666"/>
                    <a:gd name="T6" fmla="*/ 0 w 169"/>
                    <a:gd name="T7" fmla="*/ 0 h 666"/>
                    <a:gd name="T8" fmla="*/ 0 w 169"/>
                    <a:gd name="T9" fmla="*/ 0 h 666"/>
                    <a:gd name="T10" fmla="*/ 0 w 169"/>
                    <a:gd name="T11" fmla="*/ 0 h 666"/>
                    <a:gd name="T12" fmla="*/ 0 w 169"/>
                    <a:gd name="T13" fmla="*/ 0 h 666"/>
                    <a:gd name="T14" fmla="*/ 0 w 169"/>
                    <a:gd name="T15" fmla="*/ 0 h 666"/>
                    <a:gd name="T16" fmla="*/ 0 w 169"/>
                    <a:gd name="T17" fmla="*/ 0 h 666"/>
                    <a:gd name="T18" fmla="*/ 0 w 169"/>
                    <a:gd name="T19" fmla="*/ 0 h 666"/>
                    <a:gd name="T20" fmla="*/ 0 w 169"/>
                    <a:gd name="T21" fmla="*/ 0 h 666"/>
                    <a:gd name="T22" fmla="*/ 0 w 169"/>
                    <a:gd name="T23" fmla="*/ 0 h 666"/>
                    <a:gd name="T24" fmla="*/ 0 w 169"/>
                    <a:gd name="T25" fmla="*/ 0 h 666"/>
                    <a:gd name="T26" fmla="*/ 0 w 169"/>
                    <a:gd name="T27" fmla="*/ 0 h 666"/>
                    <a:gd name="T28" fmla="*/ 0 w 169"/>
                    <a:gd name="T29" fmla="*/ 0 h 666"/>
                    <a:gd name="T30" fmla="*/ 0 w 169"/>
                    <a:gd name="T31" fmla="*/ 0 h 666"/>
                    <a:gd name="T32" fmla="*/ 0 w 169"/>
                    <a:gd name="T33" fmla="*/ 0 h 666"/>
                    <a:gd name="T34" fmla="*/ 0 w 169"/>
                    <a:gd name="T35" fmla="*/ 0 h 666"/>
                    <a:gd name="T36" fmla="*/ 0 w 169"/>
                    <a:gd name="T37" fmla="*/ 0 h 66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69"/>
                    <a:gd name="T58" fmla="*/ 0 h 666"/>
                    <a:gd name="T59" fmla="*/ 169 w 169"/>
                    <a:gd name="T60" fmla="*/ 666 h 666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69" h="666">
                      <a:moveTo>
                        <a:pt x="169" y="5"/>
                      </a:moveTo>
                      <a:lnTo>
                        <a:pt x="164" y="10"/>
                      </a:lnTo>
                      <a:lnTo>
                        <a:pt x="154" y="27"/>
                      </a:lnTo>
                      <a:lnTo>
                        <a:pt x="139" y="61"/>
                      </a:lnTo>
                      <a:lnTo>
                        <a:pt x="124" y="118"/>
                      </a:lnTo>
                      <a:lnTo>
                        <a:pt x="113" y="201"/>
                      </a:lnTo>
                      <a:lnTo>
                        <a:pt x="107" y="318"/>
                      </a:lnTo>
                      <a:lnTo>
                        <a:pt x="110" y="470"/>
                      </a:lnTo>
                      <a:lnTo>
                        <a:pt x="126" y="666"/>
                      </a:lnTo>
                      <a:lnTo>
                        <a:pt x="31" y="666"/>
                      </a:lnTo>
                      <a:lnTo>
                        <a:pt x="28" y="646"/>
                      </a:lnTo>
                      <a:lnTo>
                        <a:pt x="20" y="592"/>
                      </a:lnTo>
                      <a:lnTo>
                        <a:pt x="11" y="512"/>
                      </a:lnTo>
                      <a:lnTo>
                        <a:pt x="3" y="413"/>
                      </a:lnTo>
                      <a:lnTo>
                        <a:pt x="0" y="305"/>
                      </a:lnTo>
                      <a:lnTo>
                        <a:pt x="6" y="195"/>
                      </a:lnTo>
                      <a:lnTo>
                        <a:pt x="23" y="90"/>
                      </a:lnTo>
                      <a:lnTo>
                        <a:pt x="55" y="0"/>
                      </a:lnTo>
                      <a:lnTo>
                        <a:pt x="169" y="5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124" name="Freeform 1173"/>
                <p:cNvSpPr>
                  <a:spLocks/>
                </p:cNvSpPr>
                <p:nvPr/>
              </p:nvSpPr>
              <p:spPr bwMode="auto">
                <a:xfrm>
                  <a:off x="4974" y="1561"/>
                  <a:ext cx="20" cy="79"/>
                </a:xfrm>
                <a:custGeom>
                  <a:avLst/>
                  <a:gdLst>
                    <a:gd name="T0" fmla="*/ 0 w 140"/>
                    <a:gd name="T1" fmla="*/ 0 h 551"/>
                    <a:gd name="T2" fmla="*/ 0 w 140"/>
                    <a:gd name="T3" fmla="*/ 0 h 551"/>
                    <a:gd name="T4" fmla="*/ 0 w 140"/>
                    <a:gd name="T5" fmla="*/ 0 h 551"/>
                    <a:gd name="T6" fmla="*/ 0 w 140"/>
                    <a:gd name="T7" fmla="*/ 0 h 551"/>
                    <a:gd name="T8" fmla="*/ 0 w 140"/>
                    <a:gd name="T9" fmla="*/ 0 h 551"/>
                    <a:gd name="T10" fmla="*/ 0 w 140"/>
                    <a:gd name="T11" fmla="*/ 0 h 551"/>
                    <a:gd name="T12" fmla="*/ 0 w 140"/>
                    <a:gd name="T13" fmla="*/ 0 h 551"/>
                    <a:gd name="T14" fmla="*/ 0 w 140"/>
                    <a:gd name="T15" fmla="*/ 0 h 551"/>
                    <a:gd name="T16" fmla="*/ 0 w 140"/>
                    <a:gd name="T17" fmla="*/ 0 h 551"/>
                    <a:gd name="T18" fmla="*/ 0 w 140"/>
                    <a:gd name="T19" fmla="*/ 0 h 551"/>
                    <a:gd name="T20" fmla="*/ 0 w 140"/>
                    <a:gd name="T21" fmla="*/ 0 h 551"/>
                    <a:gd name="T22" fmla="*/ 0 w 140"/>
                    <a:gd name="T23" fmla="*/ 0 h 551"/>
                    <a:gd name="T24" fmla="*/ 0 w 140"/>
                    <a:gd name="T25" fmla="*/ 0 h 551"/>
                    <a:gd name="T26" fmla="*/ 0 w 140"/>
                    <a:gd name="T27" fmla="*/ 0 h 551"/>
                    <a:gd name="T28" fmla="*/ 0 w 140"/>
                    <a:gd name="T29" fmla="*/ 0 h 551"/>
                    <a:gd name="T30" fmla="*/ 0 w 140"/>
                    <a:gd name="T31" fmla="*/ 0 h 551"/>
                    <a:gd name="T32" fmla="*/ 0 w 140"/>
                    <a:gd name="T33" fmla="*/ 0 h 551"/>
                    <a:gd name="T34" fmla="*/ 0 w 140"/>
                    <a:gd name="T35" fmla="*/ 0 h 551"/>
                    <a:gd name="T36" fmla="*/ 0 w 140"/>
                    <a:gd name="T37" fmla="*/ 0 h 551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40"/>
                    <a:gd name="T58" fmla="*/ 0 h 551"/>
                    <a:gd name="T59" fmla="*/ 140 w 140"/>
                    <a:gd name="T60" fmla="*/ 551 h 551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40" h="551">
                      <a:moveTo>
                        <a:pt x="140" y="5"/>
                      </a:moveTo>
                      <a:lnTo>
                        <a:pt x="136" y="8"/>
                      </a:lnTo>
                      <a:lnTo>
                        <a:pt x="127" y="23"/>
                      </a:lnTo>
                      <a:lnTo>
                        <a:pt x="116" y="51"/>
                      </a:lnTo>
                      <a:lnTo>
                        <a:pt x="103" y="98"/>
                      </a:lnTo>
                      <a:lnTo>
                        <a:pt x="94" y="167"/>
                      </a:lnTo>
                      <a:lnTo>
                        <a:pt x="90" y="264"/>
                      </a:lnTo>
                      <a:lnTo>
                        <a:pt x="92" y="390"/>
                      </a:lnTo>
                      <a:lnTo>
                        <a:pt x="106" y="551"/>
                      </a:lnTo>
                      <a:lnTo>
                        <a:pt x="27" y="551"/>
                      </a:lnTo>
                      <a:lnTo>
                        <a:pt x="24" y="535"/>
                      </a:lnTo>
                      <a:lnTo>
                        <a:pt x="17" y="490"/>
                      </a:lnTo>
                      <a:lnTo>
                        <a:pt x="9" y="423"/>
                      </a:lnTo>
                      <a:lnTo>
                        <a:pt x="3" y="342"/>
                      </a:lnTo>
                      <a:lnTo>
                        <a:pt x="0" y="252"/>
                      </a:lnTo>
                      <a:lnTo>
                        <a:pt x="5" y="161"/>
                      </a:lnTo>
                      <a:lnTo>
                        <a:pt x="20" y="75"/>
                      </a:lnTo>
                      <a:lnTo>
                        <a:pt x="46" y="0"/>
                      </a:lnTo>
                      <a:lnTo>
                        <a:pt x="140" y="5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125" name="Freeform 1174"/>
                <p:cNvSpPr>
                  <a:spLocks/>
                </p:cNvSpPr>
                <p:nvPr/>
              </p:nvSpPr>
              <p:spPr bwMode="auto">
                <a:xfrm>
                  <a:off x="4975" y="1569"/>
                  <a:ext cx="16" cy="62"/>
                </a:xfrm>
                <a:custGeom>
                  <a:avLst/>
                  <a:gdLst>
                    <a:gd name="T0" fmla="*/ 0 w 111"/>
                    <a:gd name="T1" fmla="*/ 0 h 437"/>
                    <a:gd name="T2" fmla="*/ 0 w 111"/>
                    <a:gd name="T3" fmla="*/ 0 h 437"/>
                    <a:gd name="T4" fmla="*/ 0 w 111"/>
                    <a:gd name="T5" fmla="*/ 0 h 437"/>
                    <a:gd name="T6" fmla="*/ 0 w 111"/>
                    <a:gd name="T7" fmla="*/ 0 h 437"/>
                    <a:gd name="T8" fmla="*/ 0 w 111"/>
                    <a:gd name="T9" fmla="*/ 0 h 437"/>
                    <a:gd name="T10" fmla="*/ 0 w 111"/>
                    <a:gd name="T11" fmla="*/ 0 h 437"/>
                    <a:gd name="T12" fmla="*/ 0 w 111"/>
                    <a:gd name="T13" fmla="*/ 0 h 437"/>
                    <a:gd name="T14" fmla="*/ 0 w 111"/>
                    <a:gd name="T15" fmla="*/ 0 h 437"/>
                    <a:gd name="T16" fmla="*/ 0 w 111"/>
                    <a:gd name="T17" fmla="*/ 0 h 437"/>
                    <a:gd name="T18" fmla="*/ 0 w 111"/>
                    <a:gd name="T19" fmla="*/ 0 h 437"/>
                    <a:gd name="T20" fmla="*/ 0 w 111"/>
                    <a:gd name="T21" fmla="*/ 0 h 437"/>
                    <a:gd name="T22" fmla="*/ 0 w 111"/>
                    <a:gd name="T23" fmla="*/ 0 h 437"/>
                    <a:gd name="T24" fmla="*/ 0 w 111"/>
                    <a:gd name="T25" fmla="*/ 0 h 437"/>
                    <a:gd name="T26" fmla="*/ 0 w 111"/>
                    <a:gd name="T27" fmla="*/ 0 h 437"/>
                    <a:gd name="T28" fmla="*/ 0 w 111"/>
                    <a:gd name="T29" fmla="*/ 0 h 437"/>
                    <a:gd name="T30" fmla="*/ 0 w 111"/>
                    <a:gd name="T31" fmla="*/ 0 h 437"/>
                    <a:gd name="T32" fmla="*/ 0 w 111"/>
                    <a:gd name="T33" fmla="*/ 0 h 437"/>
                    <a:gd name="T34" fmla="*/ 0 w 111"/>
                    <a:gd name="T35" fmla="*/ 0 h 437"/>
                    <a:gd name="T36" fmla="*/ 0 w 111"/>
                    <a:gd name="T37" fmla="*/ 0 h 437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11"/>
                    <a:gd name="T58" fmla="*/ 0 h 437"/>
                    <a:gd name="T59" fmla="*/ 111 w 111"/>
                    <a:gd name="T60" fmla="*/ 437 h 437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11" h="437">
                      <a:moveTo>
                        <a:pt x="111" y="4"/>
                      </a:moveTo>
                      <a:lnTo>
                        <a:pt x="108" y="7"/>
                      </a:lnTo>
                      <a:lnTo>
                        <a:pt x="101" y="18"/>
                      </a:lnTo>
                      <a:lnTo>
                        <a:pt x="92" y="41"/>
                      </a:lnTo>
                      <a:lnTo>
                        <a:pt x="82" y="77"/>
                      </a:lnTo>
                      <a:lnTo>
                        <a:pt x="75" y="133"/>
                      </a:lnTo>
                      <a:lnTo>
                        <a:pt x="70" y="208"/>
                      </a:lnTo>
                      <a:lnTo>
                        <a:pt x="72" y="309"/>
                      </a:lnTo>
                      <a:lnTo>
                        <a:pt x="83" y="437"/>
                      </a:lnTo>
                      <a:lnTo>
                        <a:pt x="21" y="437"/>
                      </a:lnTo>
                      <a:lnTo>
                        <a:pt x="19" y="424"/>
                      </a:lnTo>
                      <a:lnTo>
                        <a:pt x="13" y="389"/>
                      </a:lnTo>
                      <a:lnTo>
                        <a:pt x="7" y="336"/>
                      </a:lnTo>
                      <a:lnTo>
                        <a:pt x="3" y="272"/>
                      </a:lnTo>
                      <a:lnTo>
                        <a:pt x="0" y="200"/>
                      </a:lnTo>
                      <a:lnTo>
                        <a:pt x="5" y="128"/>
                      </a:lnTo>
                      <a:lnTo>
                        <a:pt x="16" y="59"/>
                      </a:lnTo>
                      <a:lnTo>
                        <a:pt x="37" y="0"/>
                      </a:lnTo>
                      <a:lnTo>
                        <a:pt x="111" y="4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126" name="Freeform 1175"/>
                <p:cNvSpPr>
                  <a:spLocks/>
                </p:cNvSpPr>
                <p:nvPr/>
              </p:nvSpPr>
              <p:spPr bwMode="auto">
                <a:xfrm>
                  <a:off x="4976" y="1577"/>
                  <a:ext cx="12" cy="46"/>
                </a:xfrm>
                <a:custGeom>
                  <a:avLst/>
                  <a:gdLst>
                    <a:gd name="T0" fmla="*/ 0 w 82"/>
                    <a:gd name="T1" fmla="*/ 0 h 322"/>
                    <a:gd name="T2" fmla="*/ 0 w 82"/>
                    <a:gd name="T3" fmla="*/ 0 h 322"/>
                    <a:gd name="T4" fmla="*/ 0 w 82"/>
                    <a:gd name="T5" fmla="*/ 0 h 322"/>
                    <a:gd name="T6" fmla="*/ 0 w 82"/>
                    <a:gd name="T7" fmla="*/ 0 h 322"/>
                    <a:gd name="T8" fmla="*/ 0 w 82"/>
                    <a:gd name="T9" fmla="*/ 0 h 322"/>
                    <a:gd name="T10" fmla="*/ 0 w 82"/>
                    <a:gd name="T11" fmla="*/ 0 h 322"/>
                    <a:gd name="T12" fmla="*/ 0 w 82"/>
                    <a:gd name="T13" fmla="*/ 0 h 322"/>
                    <a:gd name="T14" fmla="*/ 0 w 82"/>
                    <a:gd name="T15" fmla="*/ 0 h 322"/>
                    <a:gd name="T16" fmla="*/ 0 w 82"/>
                    <a:gd name="T17" fmla="*/ 0 h 322"/>
                    <a:gd name="T18" fmla="*/ 0 w 82"/>
                    <a:gd name="T19" fmla="*/ 0 h 322"/>
                    <a:gd name="T20" fmla="*/ 0 w 82"/>
                    <a:gd name="T21" fmla="*/ 0 h 322"/>
                    <a:gd name="T22" fmla="*/ 0 w 82"/>
                    <a:gd name="T23" fmla="*/ 0 h 322"/>
                    <a:gd name="T24" fmla="*/ 0 w 82"/>
                    <a:gd name="T25" fmla="*/ 0 h 322"/>
                    <a:gd name="T26" fmla="*/ 0 w 82"/>
                    <a:gd name="T27" fmla="*/ 0 h 322"/>
                    <a:gd name="T28" fmla="*/ 0 w 82"/>
                    <a:gd name="T29" fmla="*/ 0 h 322"/>
                    <a:gd name="T30" fmla="*/ 0 w 82"/>
                    <a:gd name="T31" fmla="*/ 0 h 322"/>
                    <a:gd name="T32" fmla="*/ 0 w 82"/>
                    <a:gd name="T33" fmla="*/ 0 h 322"/>
                    <a:gd name="T34" fmla="*/ 0 w 82"/>
                    <a:gd name="T35" fmla="*/ 0 h 322"/>
                    <a:gd name="T36" fmla="*/ 0 w 82"/>
                    <a:gd name="T37" fmla="*/ 0 h 322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82"/>
                    <a:gd name="T58" fmla="*/ 0 h 322"/>
                    <a:gd name="T59" fmla="*/ 82 w 82"/>
                    <a:gd name="T60" fmla="*/ 322 h 322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82" h="322">
                      <a:moveTo>
                        <a:pt x="82" y="3"/>
                      </a:moveTo>
                      <a:lnTo>
                        <a:pt x="79" y="5"/>
                      </a:lnTo>
                      <a:lnTo>
                        <a:pt x="75" y="13"/>
                      </a:lnTo>
                      <a:lnTo>
                        <a:pt x="67" y="30"/>
                      </a:lnTo>
                      <a:lnTo>
                        <a:pt x="60" y="57"/>
                      </a:lnTo>
                      <a:lnTo>
                        <a:pt x="54" y="98"/>
                      </a:lnTo>
                      <a:lnTo>
                        <a:pt x="52" y="154"/>
                      </a:lnTo>
                      <a:lnTo>
                        <a:pt x="53" y="228"/>
                      </a:lnTo>
                      <a:lnTo>
                        <a:pt x="61" y="322"/>
                      </a:lnTo>
                      <a:lnTo>
                        <a:pt x="15" y="322"/>
                      </a:lnTo>
                      <a:lnTo>
                        <a:pt x="14" y="313"/>
                      </a:lnTo>
                      <a:lnTo>
                        <a:pt x="9" y="287"/>
                      </a:lnTo>
                      <a:lnTo>
                        <a:pt x="5" y="247"/>
                      </a:lnTo>
                      <a:lnTo>
                        <a:pt x="1" y="200"/>
                      </a:lnTo>
                      <a:lnTo>
                        <a:pt x="0" y="147"/>
                      </a:lnTo>
                      <a:lnTo>
                        <a:pt x="3" y="95"/>
                      </a:lnTo>
                      <a:lnTo>
                        <a:pt x="11" y="44"/>
                      </a:lnTo>
                      <a:lnTo>
                        <a:pt x="27" y="0"/>
                      </a:lnTo>
                      <a:lnTo>
                        <a:pt x="82" y="3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127" name="Rectangle 1176"/>
                <p:cNvSpPr>
                  <a:spLocks noChangeArrowheads="1"/>
                </p:cNvSpPr>
                <p:nvPr/>
              </p:nvSpPr>
              <p:spPr bwMode="auto">
                <a:xfrm>
                  <a:off x="4824" y="1565"/>
                  <a:ext cx="4" cy="146"/>
                </a:xfrm>
                <a:prstGeom prst="rect">
                  <a:avLst/>
                </a:prstGeom>
                <a:solidFill>
                  <a:srgbClr val="DDDD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charset="0"/>
                    <a:buChar char="r"/>
                    <a:defRPr sz="28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75000"/>
                    <a:buFont typeface="ZapfDingbats" charset="0"/>
                    <a:buChar char="m"/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58128" name="Freeform 1177"/>
                <p:cNvSpPr>
                  <a:spLocks/>
                </p:cNvSpPr>
                <p:nvPr/>
              </p:nvSpPr>
              <p:spPr bwMode="auto">
                <a:xfrm>
                  <a:off x="4876" y="1563"/>
                  <a:ext cx="57" cy="67"/>
                </a:xfrm>
                <a:custGeom>
                  <a:avLst/>
                  <a:gdLst>
                    <a:gd name="T0" fmla="*/ 0 w 398"/>
                    <a:gd name="T1" fmla="*/ 0 h 469"/>
                    <a:gd name="T2" fmla="*/ 0 w 398"/>
                    <a:gd name="T3" fmla="*/ 0 h 469"/>
                    <a:gd name="T4" fmla="*/ 0 w 398"/>
                    <a:gd name="T5" fmla="*/ 0 h 469"/>
                    <a:gd name="T6" fmla="*/ 0 w 398"/>
                    <a:gd name="T7" fmla="*/ 0 h 469"/>
                    <a:gd name="T8" fmla="*/ 0 w 398"/>
                    <a:gd name="T9" fmla="*/ 0 h 469"/>
                    <a:gd name="T10" fmla="*/ 0 w 398"/>
                    <a:gd name="T11" fmla="*/ 0 h 469"/>
                    <a:gd name="T12" fmla="*/ 0 w 398"/>
                    <a:gd name="T13" fmla="*/ 0 h 469"/>
                    <a:gd name="T14" fmla="*/ 0 w 398"/>
                    <a:gd name="T15" fmla="*/ 0 h 469"/>
                    <a:gd name="T16" fmla="*/ 0 w 398"/>
                    <a:gd name="T17" fmla="*/ 0 h 469"/>
                    <a:gd name="T18" fmla="*/ 0 w 398"/>
                    <a:gd name="T19" fmla="*/ 0 h 469"/>
                    <a:gd name="T20" fmla="*/ 0 w 398"/>
                    <a:gd name="T21" fmla="*/ 0 h 469"/>
                    <a:gd name="T22" fmla="*/ 0 w 398"/>
                    <a:gd name="T23" fmla="*/ 0 h 469"/>
                    <a:gd name="T24" fmla="*/ 0 w 398"/>
                    <a:gd name="T25" fmla="*/ 0 h 469"/>
                    <a:gd name="T26" fmla="*/ 0 w 398"/>
                    <a:gd name="T27" fmla="*/ 0 h 469"/>
                    <a:gd name="T28" fmla="*/ 0 w 398"/>
                    <a:gd name="T29" fmla="*/ 0 h 469"/>
                    <a:gd name="T30" fmla="*/ 0 w 398"/>
                    <a:gd name="T31" fmla="*/ 0 h 469"/>
                    <a:gd name="T32" fmla="*/ 0 w 398"/>
                    <a:gd name="T33" fmla="*/ 0 h 469"/>
                    <a:gd name="T34" fmla="*/ 0 w 398"/>
                    <a:gd name="T35" fmla="*/ 0 h 469"/>
                    <a:gd name="T36" fmla="*/ 0 w 398"/>
                    <a:gd name="T37" fmla="*/ 0 h 469"/>
                    <a:gd name="T38" fmla="*/ 0 w 398"/>
                    <a:gd name="T39" fmla="*/ 0 h 469"/>
                    <a:gd name="T40" fmla="*/ 0 w 398"/>
                    <a:gd name="T41" fmla="*/ 0 h 469"/>
                    <a:gd name="T42" fmla="*/ 0 w 398"/>
                    <a:gd name="T43" fmla="*/ 0 h 469"/>
                    <a:gd name="T44" fmla="*/ 0 w 398"/>
                    <a:gd name="T45" fmla="*/ 0 h 469"/>
                    <a:gd name="T46" fmla="*/ 0 w 398"/>
                    <a:gd name="T47" fmla="*/ 0 h 469"/>
                    <a:gd name="T48" fmla="*/ 0 w 398"/>
                    <a:gd name="T49" fmla="*/ 0 h 469"/>
                    <a:gd name="T50" fmla="*/ 0 w 398"/>
                    <a:gd name="T51" fmla="*/ 0 h 469"/>
                    <a:gd name="T52" fmla="*/ 0 w 398"/>
                    <a:gd name="T53" fmla="*/ 0 h 469"/>
                    <a:gd name="T54" fmla="*/ 0 w 398"/>
                    <a:gd name="T55" fmla="*/ 0 h 469"/>
                    <a:gd name="T56" fmla="*/ 0 w 398"/>
                    <a:gd name="T57" fmla="*/ 0 h 469"/>
                    <a:gd name="T58" fmla="*/ 0 w 398"/>
                    <a:gd name="T59" fmla="*/ 0 h 469"/>
                    <a:gd name="T60" fmla="*/ 0 w 398"/>
                    <a:gd name="T61" fmla="*/ 0 h 469"/>
                    <a:gd name="T62" fmla="*/ 0 w 398"/>
                    <a:gd name="T63" fmla="*/ 0 h 469"/>
                    <a:gd name="T64" fmla="*/ 0 w 398"/>
                    <a:gd name="T65" fmla="*/ 0 h 469"/>
                    <a:gd name="T66" fmla="*/ 0 w 398"/>
                    <a:gd name="T67" fmla="*/ 0 h 469"/>
                    <a:gd name="T68" fmla="*/ 0 w 398"/>
                    <a:gd name="T69" fmla="*/ 0 h 469"/>
                    <a:gd name="T70" fmla="*/ 0 w 398"/>
                    <a:gd name="T71" fmla="*/ 0 h 469"/>
                    <a:gd name="T72" fmla="*/ 0 w 398"/>
                    <a:gd name="T73" fmla="*/ 0 h 469"/>
                    <a:gd name="T74" fmla="*/ 0 w 398"/>
                    <a:gd name="T75" fmla="*/ 0 h 469"/>
                    <a:gd name="T76" fmla="*/ 0 w 398"/>
                    <a:gd name="T77" fmla="*/ 0 h 469"/>
                    <a:gd name="T78" fmla="*/ 0 w 398"/>
                    <a:gd name="T79" fmla="*/ 0 h 469"/>
                    <a:gd name="T80" fmla="*/ 0 w 398"/>
                    <a:gd name="T81" fmla="*/ 0 h 469"/>
                    <a:gd name="T82" fmla="*/ 0 w 398"/>
                    <a:gd name="T83" fmla="*/ 0 h 469"/>
                    <a:gd name="T84" fmla="*/ 0 w 398"/>
                    <a:gd name="T85" fmla="*/ 0 h 469"/>
                    <a:gd name="T86" fmla="*/ 0 w 398"/>
                    <a:gd name="T87" fmla="*/ 0 h 469"/>
                    <a:gd name="T88" fmla="*/ 0 w 398"/>
                    <a:gd name="T89" fmla="*/ 0 h 469"/>
                    <a:gd name="T90" fmla="*/ 0 w 398"/>
                    <a:gd name="T91" fmla="*/ 0 h 469"/>
                    <a:gd name="T92" fmla="*/ 0 w 398"/>
                    <a:gd name="T93" fmla="*/ 0 h 469"/>
                    <a:gd name="T94" fmla="*/ 0 w 398"/>
                    <a:gd name="T95" fmla="*/ 0 h 469"/>
                    <a:gd name="T96" fmla="*/ 0 w 398"/>
                    <a:gd name="T97" fmla="*/ 0 h 469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w 398"/>
                    <a:gd name="T148" fmla="*/ 0 h 469"/>
                    <a:gd name="T149" fmla="*/ 398 w 398"/>
                    <a:gd name="T150" fmla="*/ 469 h 469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T147" t="T148" r="T149" b="T150"/>
                  <a:pathLst>
                    <a:path w="398" h="469">
                      <a:moveTo>
                        <a:pt x="37" y="44"/>
                      </a:moveTo>
                      <a:lnTo>
                        <a:pt x="33" y="53"/>
                      </a:lnTo>
                      <a:lnTo>
                        <a:pt x="27" y="79"/>
                      </a:lnTo>
                      <a:lnTo>
                        <a:pt x="17" y="120"/>
                      </a:lnTo>
                      <a:lnTo>
                        <a:pt x="8" y="174"/>
                      </a:lnTo>
                      <a:lnTo>
                        <a:pt x="1" y="238"/>
                      </a:lnTo>
                      <a:lnTo>
                        <a:pt x="0" y="309"/>
                      </a:lnTo>
                      <a:lnTo>
                        <a:pt x="7" y="387"/>
                      </a:lnTo>
                      <a:lnTo>
                        <a:pt x="24" y="469"/>
                      </a:lnTo>
                      <a:lnTo>
                        <a:pt x="24" y="466"/>
                      </a:lnTo>
                      <a:lnTo>
                        <a:pt x="24" y="455"/>
                      </a:lnTo>
                      <a:lnTo>
                        <a:pt x="24" y="438"/>
                      </a:lnTo>
                      <a:lnTo>
                        <a:pt x="24" y="417"/>
                      </a:lnTo>
                      <a:lnTo>
                        <a:pt x="27" y="391"/>
                      </a:lnTo>
                      <a:lnTo>
                        <a:pt x="30" y="363"/>
                      </a:lnTo>
                      <a:lnTo>
                        <a:pt x="35" y="332"/>
                      </a:lnTo>
                      <a:lnTo>
                        <a:pt x="41" y="300"/>
                      </a:lnTo>
                      <a:lnTo>
                        <a:pt x="52" y="268"/>
                      </a:lnTo>
                      <a:lnTo>
                        <a:pt x="64" y="237"/>
                      </a:lnTo>
                      <a:lnTo>
                        <a:pt x="79" y="207"/>
                      </a:lnTo>
                      <a:lnTo>
                        <a:pt x="99" y="179"/>
                      </a:lnTo>
                      <a:lnTo>
                        <a:pt x="123" y="155"/>
                      </a:lnTo>
                      <a:lnTo>
                        <a:pt x="150" y="136"/>
                      </a:lnTo>
                      <a:lnTo>
                        <a:pt x="183" y="122"/>
                      </a:lnTo>
                      <a:lnTo>
                        <a:pt x="221" y="114"/>
                      </a:lnTo>
                      <a:lnTo>
                        <a:pt x="223" y="112"/>
                      </a:lnTo>
                      <a:lnTo>
                        <a:pt x="230" y="107"/>
                      </a:lnTo>
                      <a:lnTo>
                        <a:pt x="242" y="99"/>
                      </a:lnTo>
                      <a:lnTo>
                        <a:pt x="260" y="88"/>
                      </a:lnTo>
                      <a:lnTo>
                        <a:pt x="284" y="74"/>
                      </a:lnTo>
                      <a:lnTo>
                        <a:pt x="315" y="58"/>
                      </a:lnTo>
                      <a:lnTo>
                        <a:pt x="352" y="39"/>
                      </a:lnTo>
                      <a:lnTo>
                        <a:pt x="398" y="19"/>
                      </a:lnTo>
                      <a:lnTo>
                        <a:pt x="396" y="17"/>
                      </a:lnTo>
                      <a:lnTo>
                        <a:pt x="389" y="16"/>
                      </a:lnTo>
                      <a:lnTo>
                        <a:pt x="379" y="14"/>
                      </a:lnTo>
                      <a:lnTo>
                        <a:pt x="364" y="12"/>
                      </a:lnTo>
                      <a:lnTo>
                        <a:pt x="347" y="8"/>
                      </a:lnTo>
                      <a:lnTo>
                        <a:pt x="326" y="6"/>
                      </a:lnTo>
                      <a:lnTo>
                        <a:pt x="302" y="4"/>
                      </a:lnTo>
                      <a:lnTo>
                        <a:pt x="277" y="1"/>
                      </a:lnTo>
                      <a:lnTo>
                        <a:pt x="250" y="0"/>
                      </a:lnTo>
                      <a:lnTo>
                        <a:pt x="221" y="1"/>
                      </a:lnTo>
                      <a:lnTo>
                        <a:pt x="191" y="3"/>
                      </a:lnTo>
                      <a:lnTo>
                        <a:pt x="160" y="6"/>
                      </a:lnTo>
                      <a:lnTo>
                        <a:pt x="129" y="12"/>
                      </a:lnTo>
                      <a:lnTo>
                        <a:pt x="97" y="20"/>
                      </a:lnTo>
                      <a:lnTo>
                        <a:pt x="67" y="30"/>
                      </a:lnTo>
                      <a:lnTo>
                        <a:pt x="37" y="44"/>
                      </a:lnTo>
                      <a:close/>
                    </a:path>
                  </a:pathLst>
                </a:custGeom>
                <a:solidFill>
                  <a:srgbClr val="9999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129" name="Freeform 1178"/>
                <p:cNvSpPr>
                  <a:spLocks/>
                </p:cNvSpPr>
                <p:nvPr/>
              </p:nvSpPr>
              <p:spPr bwMode="auto">
                <a:xfrm>
                  <a:off x="4797" y="1613"/>
                  <a:ext cx="46" cy="13"/>
                </a:xfrm>
                <a:custGeom>
                  <a:avLst/>
                  <a:gdLst>
                    <a:gd name="T0" fmla="*/ 0 w 325"/>
                    <a:gd name="T1" fmla="*/ 0 h 89"/>
                    <a:gd name="T2" fmla="*/ 0 w 325"/>
                    <a:gd name="T3" fmla="*/ 0 h 89"/>
                    <a:gd name="T4" fmla="*/ 0 w 325"/>
                    <a:gd name="T5" fmla="*/ 0 h 89"/>
                    <a:gd name="T6" fmla="*/ 0 w 325"/>
                    <a:gd name="T7" fmla="*/ 0 h 89"/>
                    <a:gd name="T8" fmla="*/ 0 w 325"/>
                    <a:gd name="T9" fmla="*/ 0 h 89"/>
                    <a:gd name="T10" fmla="*/ 0 w 325"/>
                    <a:gd name="T11" fmla="*/ 0 h 89"/>
                    <a:gd name="T12" fmla="*/ 0 w 325"/>
                    <a:gd name="T13" fmla="*/ 0 h 89"/>
                    <a:gd name="T14" fmla="*/ 0 w 325"/>
                    <a:gd name="T15" fmla="*/ 0 h 89"/>
                    <a:gd name="T16" fmla="*/ 0 w 325"/>
                    <a:gd name="T17" fmla="*/ 0 h 89"/>
                    <a:gd name="T18" fmla="*/ 0 w 325"/>
                    <a:gd name="T19" fmla="*/ 0 h 89"/>
                    <a:gd name="T20" fmla="*/ 0 w 325"/>
                    <a:gd name="T21" fmla="*/ 0 h 89"/>
                    <a:gd name="T22" fmla="*/ 0 w 325"/>
                    <a:gd name="T23" fmla="*/ 0 h 89"/>
                    <a:gd name="T24" fmla="*/ 0 w 325"/>
                    <a:gd name="T25" fmla="*/ 0 h 89"/>
                    <a:gd name="T26" fmla="*/ 0 w 325"/>
                    <a:gd name="T27" fmla="*/ 0 h 89"/>
                    <a:gd name="T28" fmla="*/ 0 w 325"/>
                    <a:gd name="T29" fmla="*/ 0 h 89"/>
                    <a:gd name="T30" fmla="*/ 0 w 325"/>
                    <a:gd name="T31" fmla="*/ 0 h 89"/>
                    <a:gd name="T32" fmla="*/ 0 w 325"/>
                    <a:gd name="T33" fmla="*/ 0 h 89"/>
                    <a:gd name="T34" fmla="*/ 0 w 325"/>
                    <a:gd name="T35" fmla="*/ 0 h 89"/>
                    <a:gd name="T36" fmla="*/ 0 w 325"/>
                    <a:gd name="T37" fmla="*/ 0 h 89"/>
                    <a:gd name="T38" fmla="*/ 0 w 325"/>
                    <a:gd name="T39" fmla="*/ 0 h 89"/>
                    <a:gd name="T40" fmla="*/ 0 w 325"/>
                    <a:gd name="T41" fmla="*/ 0 h 89"/>
                    <a:gd name="T42" fmla="*/ 0 w 325"/>
                    <a:gd name="T43" fmla="*/ 0 h 89"/>
                    <a:gd name="T44" fmla="*/ 0 w 325"/>
                    <a:gd name="T45" fmla="*/ 0 h 89"/>
                    <a:gd name="T46" fmla="*/ 0 w 325"/>
                    <a:gd name="T47" fmla="*/ 0 h 89"/>
                    <a:gd name="T48" fmla="*/ 0 w 325"/>
                    <a:gd name="T49" fmla="*/ 0 h 89"/>
                    <a:gd name="T50" fmla="*/ 0 w 325"/>
                    <a:gd name="T51" fmla="*/ 0 h 89"/>
                    <a:gd name="T52" fmla="*/ 0 w 325"/>
                    <a:gd name="T53" fmla="*/ 0 h 89"/>
                    <a:gd name="T54" fmla="*/ 0 w 325"/>
                    <a:gd name="T55" fmla="*/ 0 h 89"/>
                    <a:gd name="T56" fmla="*/ 0 w 325"/>
                    <a:gd name="T57" fmla="*/ 0 h 89"/>
                    <a:gd name="T58" fmla="*/ 0 w 325"/>
                    <a:gd name="T59" fmla="*/ 0 h 89"/>
                    <a:gd name="T60" fmla="*/ 0 w 325"/>
                    <a:gd name="T61" fmla="*/ 0 h 89"/>
                    <a:gd name="T62" fmla="*/ 0 w 325"/>
                    <a:gd name="T63" fmla="*/ 0 h 89"/>
                    <a:gd name="T64" fmla="*/ 0 w 325"/>
                    <a:gd name="T65" fmla="*/ 0 h 89"/>
                    <a:gd name="T66" fmla="*/ 0 w 325"/>
                    <a:gd name="T67" fmla="*/ 0 h 89"/>
                    <a:gd name="T68" fmla="*/ 0 w 325"/>
                    <a:gd name="T69" fmla="*/ 0 h 89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325"/>
                    <a:gd name="T106" fmla="*/ 0 h 89"/>
                    <a:gd name="T107" fmla="*/ 325 w 325"/>
                    <a:gd name="T108" fmla="*/ 89 h 89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325" h="89">
                      <a:moveTo>
                        <a:pt x="0" y="57"/>
                      </a:moveTo>
                      <a:lnTo>
                        <a:pt x="0" y="55"/>
                      </a:lnTo>
                      <a:lnTo>
                        <a:pt x="2" y="52"/>
                      </a:lnTo>
                      <a:lnTo>
                        <a:pt x="6" y="47"/>
                      </a:lnTo>
                      <a:lnTo>
                        <a:pt x="12" y="41"/>
                      </a:lnTo>
                      <a:lnTo>
                        <a:pt x="20" y="34"/>
                      </a:lnTo>
                      <a:lnTo>
                        <a:pt x="29" y="27"/>
                      </a:lnTo>
                      <a:lnTo>
                        <a:pt x="41" y="20"/>
                      </a:lnTo>
                      <a:lnTo>
                        <a:pt x="57" y="13"/>
                      </a:lnTo>
                      <a:lnTo>
                        <a:pt x="77" y="7"/>
                      </a:lnTo>
                      <a:lnTo>
                        <a:pt x="98" y="3"/>
                      </a:lnTo>
                      <a:lnTo>
                        <a:pt x="126" y="0"/>
                      </a:lnTo>
                      <a:lnTo>
                        <a:pt x="156" y="0"/>
                      </a:lnTo>
                      <a:lnTo>
                        <a:pt x="191" y="3"/>
                      </a:lnTo>
                      <a:lnTo>
                        <a:pt x="230" y="8"/>
                      </a:lnTo>
                      <a:lnTo>
                        <a:pt x="275" y="18"/>
                      </a:lnTo>
                      <a:lnTo>
                        <a:pt x="325" y="31"/>
                      </a:lnTo>
                      <a:lnTo>
                        <a:pt x="318" y="51"/>
                      </a:lnTo>
                      <a:lnTo>
                        <a:pt x="316" y="50"/>
                      </a:lnTo>
                      <a:lnTo>
                        <a:pt x="308" y="47"/>
                      </a:lnTo>
                      <a:lnTo>
                        <a:pt x="295" y="44"/>
                      </a:lnTo>
                      <a:lnTo>
                        <a:pt x="279" y="39"/>
                      </a:lnTo>
                      <a:lnTo>
                        <a:pt x="260" y="35"/>
                      </a:lnTo>
                      <a:lnTo>
                        <a:pt x="238" y="30"/>
                      </a:lnTo>
                      <a:lnTo>
                        <a:pt x="214" y="27"/>
                      </a:lnTo>
                      <a:lnTo>
                        <a:pt x="188" y="24"/>
                      </a:lnTo>
                      <a:lnTo>
                        <a:pt x="161" y="23"/>
                      </a:lnTo>
                      <a:lnTo>
                        <a:pt x="134" y="23"/>
                      </a:lnTo>
                      <a:lnTo>
                        <a:pt x="108" y="26"/>
                      </a:lnTo>
                      <a:lnTo>
                        <a:pt x="82" y="31"/>
                      </a:lnTo>
                      <a:lnTo>
                        <a:pt x="58" y="41"/>
                      </a:lnTo>
                      <a:lnTo>
                        <a:pt x="36" y="52"/>
                      </a:lnTo>
                      <a:lnTo>
                        <a:pt x="16" y="68"/>
                      </a:lnTo>
                      <a:lnTo>
                        <a:pt x="0" y="89"/>
                      </a:lnTo>
                      <a:lnTo>
                        <a:pt x="0" y="5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130" name="Freeform 1179"/>
                <p:cNvSpPr>
                  <a:spLocks/>
                </p:cNvSpPr>
                <p:nvPr/>
              </p:nvSpPr>
              <p:spPr bwMode="auto">
                <a:xfrm>
                  <a:off x="4797" y="1583"/>
                  <a:ext cx="46" cy="13"/>
                </a:xfrm>
                <a:custGeom>
                  <a:avLst/>
                  <a:gdLst>
                    <a:gd name="T0" fmla="*/ 0 w 325"/>
                    <a:gd name="T1" fmla="*/ 0 h 89"/>
                    <a:gd name="T2" fmla="*/ 0 w 325"/>
                    <a:gd name="T3" fmla="*/ 0 h 89"/>
                    <a:gd name="T4" fmla="*/ 0 w 325"/>
                    <a:gd name="T5" fmla="*/ 0 h 89"/>
                    <a:gd name="T6" fmla="*/ 0 w 325"/>
                    <a:gd name="T7" fmla="*/ 0 h 89"/>
                    <a:gd name="T8" fmla="*/ 0 w 325"/>
                    <a:gd name="T9" fmla="*/ 0 h 89"/>
                    <a:gd name="T10" fmla="*/ 0 w 325"/>
                    <a:gd name="T11" fmla="*/ 0 h 89"/>
                    <a:gd name="T12" fmla="*/ 0 w 325"/>
                    <a:gd name="T13" fmla="*/ 0 h 89"/>
                    <a:gd name="T14" fmla="*/ 0 w 325"/>
                    <a:gd name="T15" fmla="*/ 0 h 89"/>
                    <a:gd name="T16" fmla="*/ 0 w 325"/>
                    <a:gd name="T17" fmla="*/ 0 h 89"/>
                    <a:gd name="T18" fmla="*/ 0 w 325"/>
                    <a:gd name="T19" fmla="*/ 0 h 89"/>
                    <a:gd name="T20" fmla="*/ 0 w 325"/>
                    <a:gd name="T21" fmla="*/ 0 h 89"/>
                    <a:gd name="T22" fmla="*/ 0 w 325"/>
                    <a:gd name="T23" fmla="*/ 0 h 89"/>
                    <a:gd name="T24" fmla="*/ 0 w 325"/>
                    <a:gd name="T25" fmla="*/ 0 h 89"/>
                    <a:gd name="T26" fmla="*/ 0 w 325"/>
                    <a:gd name="T27" fmla="*/ 0 h 89"/>
                    <a:gd name="T28" fmla="*/ 0 w 325"/>
                    <a:gd name="T29" fmla="*/ 0 h 89"/>
                    <a:gd name="T30" fmla="*/ 0 w 325"/>
                    <a:gd name="T31" fmla="*/ 0 h 89"/>
                    <a:gd name="T32" fmla="*/ 0 w 325"/>
                    <a:gd name="T33" fmla="*/ 0 h 89"/>
                    <a:gd name="T34" fmla="*/ 0 w 325"/>
                    <a:gd name="T35" fmla="*/ 0 h 89"/>
                    <a:gd name="T36" fmla="*/ 0 w 325"/>
                    <a:gd name="T37" fmla="*/ 0 h 89"/>
                    <a:gd name="T38" fmla="*/ 0 w 325"/>
                    <a:gd name="T39" fmla="*/ 0 h 89"/>
                    <a:gd name="T40" fmla="*/ 0 w 325"/>
                    <a:gd name="T41" fmla="*/ 0 h 89"/>
                    <a:gd name="T42" fmla="*/ 0 w 325"/>
                    <a:gd name="T43" fmla="*/ 0 h 89"/>
                    <a:gd name="T44" fmla="*/ 0 w 325"/>
                    <a:gd name="T45" fmla="*/ 0 h 89"/>
                    <a:gd name="T46" fmla="*/ 0 w 325"/>
                    <a:gd name="T47" fmla="*/ 0 h 89"/>
                    <a:gd name="T48" fmla="*/ 0 w 325"/>
                    <a:gd name="T49" fmla="*/ 0 h 89"/>
                    <a:gd name="T50" fmla="*/ 0 w 325"/>
                    <a:gd name="T51" fmla="*/ 0 h 89"/>
                    <a:gd name="T52" fmla="*/ 0 w 325"/>
                    <a:gd name="T53" fmla="*/ 0 h 89"/>
                    <a:gd name="T54" fmla="*/ 0 w 325"/>
                    <a:gd name="T55" fmla="*/ 0 h 89"/>
                    <a:gd name="T56" fmla="*/ 0 w 325"/>
                    <a:gd name="T57" fmla="*/ 0 h 89"/>
                    <a:gd name="T58" fmla="*/ 0 w 325"/>
                    <a:gd name="T59" fmla="*/ 0 h 89"/>
                    <a:gd name="T60" fmla="*/ 0 w 325"/>
                    <a:gd name="T61" fmla="*/ 0 h 89"/>
                    <a:gd name="T62" fmla="*/ 0 w 325"/>
                    <a:gd name="T63" fmla="*/ 0 h 89"/>
                    <a:gd name="T64" fmla="*/ 0 w 325"/>
                    <a:gd name="T65" fmla="*/ 0 h 89"/>
                    <a:gd name="T66" fmla="*/ 0 w 325"/>
                    <a:gd name="T67" fmla="*/ 0 h 89"/>
                    <a:gd name="T68" fmla="*/ 0 w 325"/>
                    <a:gd name="T69" fmla="*/ 0 h 89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325"/>
                    <a:gd name="T106" fmla="*/ 0 h 89"/>
                    <a:gd name="T107" fmla="*/ 325 w 325"/>
                    <a:gd name="T108" fmla="*/ 89 h 89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325" h="89">
                      <a:moveTo>
                        <a:pt x="0" y="56"/>
                      </a:moveTo>
                      <a:lnTo>
                        <a:pt x="0" y="55"/>
                      </a:lnTo>
                      <a:lnTo>
                        <a:pt x="2" y="52"/>
                      </a:lnTo>
                      <a:lnTo>
                        <a:pt x="6" y="47"/>
                      </a:lnTo>
                      <a:lnTo>
                        <a:pt x="12" y="40"/>
                      </a:lnTo>
                      <a:lnTo>
                        <a:pt x="20" y="33"/>
                      </a:lnTo>
                      <a:lnTo>
                        <a:pt x="29" y="27"/>
                      </a:lnTo>
                      <a:lnTo>
                        <a:pt x="41" y="18"/>
                      </a:lnTo>
                      <a:lnTo>
                        <a:pt x="57" y="13"/>
                      </a:lnTo>
                      <a:lnTo>
                        <a:pt x="77" y="7"/>
                      </a:lnTo>
                      <a:lnTo>
                        <a:pt x="98" y="2"/>
                      </a:lnTo>
                      <a:lnTo>
                        <a:pt x="126" y="0"/>
                      </a:lnTo>
                      <a:lnTo>
                        <a:pt x="156" y="0"/>
                      </a:lnTo>
                      <a:lnTo>
                        <a:pt x="191" y="2"/>
                      </a:lnTo>
                      <a:lnTo>
                        <a:pt x="230" y="8"/>
                      </a:lnTo>
                      <a:lnTo>
                        <a:pt x="275" y="17"/>
                      </a:lnTo>
                      <a:lnTo>
                        <a:pt x="325" y="31"/>
                      </a:lnTo>
                      <a:lnTo>
                        <a:pt x="318" y="49"/>
                      </a:lnTo>
                      <a:lnTo>
                        <a:pt x="316" y="48"/>
                      </a:lnTo>
                      <a:lnTo>
                        <a:pt x="308" y="46"/>
                      </a:lnTo>
                      <a:lnTo>
                        <a:pt x="295" y="43"/>
                      </a:lnTo>
                      <a:lnTo>
                        <a:pt x="279" y="38"/>
                      </a:lnTo>
                      <a:lnTo>
                        <a:pt x="260" y="35"/>
                      </a:lnTo>
                      <a:lnTo>
                        <a:pt x="238" y="30"/>
                      </a:lnTo>
                      <a:lnTo>
                        <a:pt x="214" y="27"/>
                      </a:lnTo>
                      <a:lnTo>
                        <a:pt x="188" y="23"/>
                      </a:lnTo>
                      <a:lnTo>
                        <a:pt x="161" y="22"/>
                      </a:lnTo>
                      <a:lnTo>
                        <a:pt x="134" y="23"/>
                      </a:lnTo>
                      <a:lnTo>
                        <a:pt x="108" y="25"/>
                      </a:lnTo>
                      <a:lnTo>
                        <a:pt x="82" y="31"/>
                      </a:lnTo>
                      <a:lnTo>
                        <a:pt x="58" y="40"/>
                      </a:lnTo>
                      <a:lnTo>
                        <a:pt x="36" y="52"/>
                      </a:lnTo>
                      <a:lnTo>
                        <a:pt x="16" y="68"/>
                      </a:lnTo>
                      <a:lnTo>
                        <a:pt x="0" y="89"/>
                      </a:lnTo>
                      <a:lnTo>
                        <a:pt x="0" y="5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131" name="Freeform 1180"/>
                <p:cNvSpPr>
                  <a:spLocks/>
                </p:cNvSpPr>
                <p:nvPr/>
              </p:nvSpPr>
              <p:spPr bwMode="auto">
                <a:xfrm>
                  <a:off x="4841" y="1568"/>
                  <a:ext cx="75" cy="139"/>
                </a:xfrm>
                <a:custGeom>
                  <a:avLst/>
                  <a:gdLst>
                    <a:gd name="T0" fmla="*/ 0 w 528"/>
                    <a:gd name="T1" fmla="*/ 0 h 975"/>
                    <a:gd name="T2" fmla="*/ 0 w 528"/>
                    <a:gd name="T3" fmla="*/ 0 h 975"/>
                    <a:gd name="T4" fmla="*/ 0 w 528"/>
                    <a:gd name="T5" fmla="*/ 0 h 975"/>
                    <a:gd name="T6" fmla="*/ 0 w 528"/>
                    <a:gd name="T7" fmla="*/ 0 h 975"/>
                    <a:gd name="T8" fmla="*/ 0 w 528"/>
                    <a:gd name="T9" fmla="*/ 0 h 975"/>
                    <a:gd name="T10" fmla="*/ 0 w 528"/>
                    <a:gd name="T11" fmla="*/ 0 h 975"/>
                    <a:gd name="T12" fmla="*/ 0 w 528"/>
                    <a:gd name="T13" fmla="*/ 0 h 975"/>
                    <a:gd name="T14" fmla="*/ 0 w 528"/>
                    <a:gd name="T15" fmla="*/ 0 h 975"/>
                    <a:gd name="T16" fmla="*/ 0 w 528"/>
                    <a:gd name="T17" fmla="*/ 0 h 975"/>
                    <a:gd name="T18" fmla="*/ 0 w 528"/>
                    <a:gd name="T19" fmla="*/ 0 h 975"/>
                    <a:gd name="T20" fmla="*/ 0 w 528"/>
                    <a:gd name="T21" fmla="*/ 0 h 975"/>
                    <a:gd name="T22" fmla="*/ 0 w 528"/>
                    <a:gd name="T23" fmla="*/ 0 h 975"/>
                    <a:gd name="T24" fmla="*/ 0 w 528"/>
                    <a:gd name="T25" fmla="*/ 0 h 975"/>
                    <a:gd name="T26" fmla="*/ 0 w 528"/>
                    <a:gd name="T27" fmla="*/ 0 h 975"/>
                    <a:gd name="T28" fmla="*/ 0 w 528"/>
                    <a:gd name="T29" fmla="*/ 0 h 975"/>
                    <a:gd name="T30" fmla="*/ 0 w 528"/>
                    <a:gd name="T31" fmla="*/ 0 h 975"/>
                    <a:gd name="T32" fmla="*/ 0 w 528"/>
                    <a:gd name="T33" fmla="*/ 0 h 975"/>
                    <a:gd name="T34" fmla="*/ 0 w 528"/>
                    <a:gd name="T35" fmla="*/ 0 h 975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528"/>
                    <a:gd name="T55" fmla="*/ 0 h 975"/>
                    <a:gd name="T56" fmla="*/ 528 w 528"/>
                    <a:gd name="T57" fmla="*/ 975 h 975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528" h="975">
                      <a:moveTo>
                        <a:pt x="0" y="0"/>
                      </a:moveTo>
                      <a:lnTo>
                        <a:pt x="0" y="943"/>
                      </a:lnTo>
                      <a:lnTo>
                        <a:pt x="159" y="975"/>
                      </a:lnTo>
                      <a:lnTo>
                        <a:pt x="152" y="848"/>
                      </a:lnTo>
                      <a:lnTo>
                        <a:pt x="528" y="905"/>
                      </a:lnTo>
                      <a:lnTo>
                        <a:pt x="521" y="855"/>
                      </a:lnTo>
                      <a:lnTo>
                        <a:pt x="261" y="822"/>
                      </a:lnTo>
                      <a:lnTo>
                        <a:pt x="254" y="713"/>
                      </a:lnTo>
                      <a:lnTo>
                        <a:pt x="77" y="713"/>
                      </a:lnTo>
                      <a:lnTo>
                        <a:pt x="72" y="699"/>
                      </a:lnTo>
                      <a:lnTo>
                        <a:pt x="60" y="659"/>
                      </a:lnTo>
                      <a:lnTo>
                        <a:pt x="44" y="595"/>
                      </a:lnTo>
                      <a:lnTo>
                        <a:pt x="28" y="511"/>
                      </a:lnTo>
                      <a:lnTo>
                        <a:pt x="16" y="410"/>
                      </a:lnTo>
                      <a:lnTo>
                        <a:pt x="12" y="294"/>
                      </a:lnTo>
                      <a:lnTo>
                        <a:pt x="21" y="167"/>
                      </a:lnTo>
                      <a:lnTo>
                        <a:pt x="45" y="3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132" name="Freeform 1181"/>
                <p:cNvSpPr>
                  <a:spLocks/>
                </p:cNvSpPr>
                <p:nvPr/>
              </p:nvSpPr>
              <p:spPr bwMode="auto">
                <a:xfrm>
                  <a:off x="4878" y="1536"/>
                  <a:ext cx="97" cy="19"/>
                </a:xfrm>
                <a:custGeom>
                  <a:avLst/>
                  <a:gdLst>
                    <a:gd name="T0" fmla="*/ 0 w 678"/>
                    <a:gd name="T1" fmla="*/ 0 h 133"/>
                    <a:gd name="T2" fmla="*/ 0 w 678"/>
                    <a:gd name="T3" fmla="*/ 0 h 133"/>
                    <a:gd name="T4" fmla="*/ 0 w 678"/>
                    <a:gd name="T5" fmla="*/ 0 h 133"/>
                    <a:gd name="T6" fmla="*/ 0 w 678"/>
                    <a:gd name="T7" fmla="*/ 0 h 133"/>
                    <a:gd name="T8" fmla="*/ 0 w 678"/>
                    <a:gd name="T9" fmla="*/ 0 h 133"/>
                    <a:gd name="T10" fmla="*/ 0 w 678"/>
                    <a:gd name="T11" fmla="*/ 0 h 133"/>
                    <a:gd name="T12" fmla="*/ 0 w 678"/>
                    <a:gd name="T13" fmla="*/ 0 h 133"/>
                    <a:gd name="T14" fmla="*/ 0 w 678"/>
                    <a:gd name="T15" fmla="*/ 0 h 133"/>
                    <a:gd name="T16" fmla="*/ 0 w 678"/>
                    <a:gd name="T17" fmla="*/ 0 h 133"/>
                    <a:gd name="T18" fmla="*/ 0 w 678"/>
                    <a:gd name="T19" fmla="*/ 0 h 133"/>
                    <a:gd name="T20" fmla="*/ 0 w 678"/>
                    <a:gd name="T21" fmla="*/ 0 h 133"/>
                    <a:gd name="T22" fmla="*/ 0 w 678"/>
                    <a:gd name="T23" fmla="*/ 0 h 133"/>
                    <a:gd name="T24" fmla="*/ 0 w 678"/>
                    <a:gd name="T25" fmla="*/ 0 h 133"/>
                    <a:gd name="T26" fmla="*/ 0 w 678"/>
                    <a:gd name="T27" fmla="*/ 0 h 133"/>
                    <a:gd name="T28" fmla="*/ 0 w 678"/>
                    <a:gd name="T29" fmla="*/ 0 h 133"/>
                    <a:gd name="T30" fmla="*/ 0 w 678"/>
                    <a:gd name="T31" fmla="*/ 0 h 133"/>
                    <a:gd name="T32" fmla="*/ 0 w 678"/>
                    <a:gd name="T33" fmla="*/ 0 h 133"/>
                    <a:gd name="T34" fmla="*/ 0 w 678"/>
                    <a:gd name="T35" fmla="*/ 0 h 133"/>
                    <a:gd name="T36" fmla="*/ 0 w 678"/>
                    <a:gd name="T37" fmla="*/ 0 h 133"/>
                    <a:gd name="T38" fmla="*/ 0 w 678"/>
                    <a:gd name="T39" fmla="*/ 0 h 133"/>
                    <a:gd name="T40" fmla="*/ 0 w 678"/>
                    <a:gd name="T41" fmla="*/ 0 h 133"/>
                    <a:gd name="T42" fmla="*/ 0 w 678"/>
                    <a:gd name="T43" fmla="*/ 0 h 133"/>
                    <a:gd name="T44" fmla="*/ 0 w 678"/>
                    <a:gd name="T45" fmla="*/ 0 h 133"/>
                    <a:gd name="T46" fmla="*/ 0 w 678"/>
                    <a:gd name="T47" fmla="*/ 0 h 133"/>
                    <a:gd name="T48" fmla="*/ 0 w 678"/>
                    <a:gd name="T49" fmla="*/ 0 h 133"/>
                    <a:gd name="T50" fmla="*/ 0 w 678"/>
                    <a:gd name="T51" fmla="*/ 0 h 133"/>
                    <a:gd name="T52" fmla="*/ 0 w 678"/>
                    <a:gd name="T53" fmla="*/ 0 h 133"/>
                    <a:gd name="T54" fmla="*/ 0 w 678"/>
                    <a:gd name="T55" fmla="*/ 0 h 133"/>
                    <a:gd name="T56" fmla="*/ 0 w 678"/>
                    <a:gd name="T57" fmla="*/ 0 h 133"/>
                    <a:gd name="T58" fmla="*/ 0 w 678"/>
                    <a:gd name="T59" fmla="*/ 0 h 133"/>
                    <a:gd name="T60" fmla="*/ 0 w 678"/>
                    <a:gd name="T61" fmla="*/ 0 h 133"/>
                    <a:gd name="T62" fmla="*/ 0 w 678"/>
                    <a:gd name="T63" fmla="*/ 0 h 133"/>
                    <a:gd name="T64" fmla="*/ 0 w 678"/>
                    <a:gd name="T65" fmla="*/ 0 h 133"/>
                    <a:gd name="T66" fmla="*/ 0 w 678"/>
                    <a:gd name="T67" fmla="*/ 0 h 133"/>
                    <a:gd name="T68" fmla="*/ 0 w 678"/>
                    <a:gd name="T69" fmla="*/ 0 h 133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678"/>
                    <a:gd name="T106" fmla="*/ 0 h 133"/>
                    <a:gd name="T107" fmla="*/ 678 w 678"/>
                    <a:gd name="T108" fmla="*/ 133 h 133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678" h="133">
                      <a:moveTo>
                        <a:pt x="0" y="133"/>
                      </a:moveTo>
                      <a:lnTo>
                        <a:pt x="4" y="132"/>
                      </a:lnTo>
                      <a:lnTo>
                        <a:pt x="15" y="127"/>
                      </a:lnTo>
                      <a:lnTo>
                        <a:pt x="32" y="122"/>
                      </a:lnTo>
                      <a:lnTo>
                        <a:pt x="56" y="114"/>
                      </a:lnTo>
                      <a:lnTo>
                        <a:pt x="86" y="104"/>
                      </a:lnTo>
                      <a:lnTo>
                        <a:pt x="120" y="95"/>
                      </a:lnTo>
                      <a:lnTo>
                        <a:pt x="160" y="86"/>
                      </a:lnTo>
                      <a:lnTo>
                        <a:pt x="204" y="78"/>
                      </a:lnTo>
                      <a:lnTo>
                        <a:pt x="252" y="70"/>
                      </a:lnTo>
                      <a:lnTo>
                        <a:pt x="303" y="64"/>
                      </a:lnTo>
                      <a:lnTo>
                        <a:pt x="358" y="60"/>
                      </a:lnTo>
                      <a:lnTo>
                        <a:pt x="414" y="58"/>
                      </a:lnTo>
                      <a:lnTo>
                        <a:pt x="474" y="60"/>
                      </a:lnTo>
                      <a:lnTo>
                        <a:pt x="534" y="65"/>
                      </a:lnTo>
                      <a:lnTo>
                        <a:pt x="596" y="74"/>
                      </a:lnTo>
                      <a:lnTo>
                        <a:pt x="659" y="88"/>
                      </a:lnTo>
                      <a:lnTo>
                        <a:pt x="678" y="0"/>
                      </a:lnTo>
                      <a:lnTo>
                        <a:pt x="674" y="0"/>
                      </a:lnTo>
                      <a:lnTo>
                        <a:pt x="659" y="0"/>
                      </a:lnTo>
                      <a:lnTo>
                        <a:pt x="636" y="0"/>
                      </a:lnTo>
                      <a:lnTo>
                        <a:pt x="606" y="1"/>
                      </a:lnTo>
                      <a:lnTo>
                        <a:pt x="570" y="2"/>
                      </a:lnTo>
                      <a:lnTo>
                        <a:pt x="527" y="3"/>
                      </a:lnTo>
                      <a:lnTo>
                        <a:pt x="480" y="7"/>
                      </a:lnTo>
                      <a:lnTo>
                        <a:pt x="430" y="9"/>
                      </a:lnTo>
                      <a:lnTo>
                        <a:pt x="376" y="14"/>
                      </a:lnTo>
                      <a:lnTo>
                        <a:pt x="320" y="18"/>
                      </a:lnTo>
                      <a:lnTo>
                        <a:pt x="264" y="24"/>
                      </a:lnTo>
                      <a:lnTo>
                        <a:pt x="208" y="32"/>
                      </a:lnTo>
                      <a:lnTo>
                        <a:pt x="152" y="40"/>
                      </a:lnTo>
                      <a:lnTo>
                        <a:pt x="98" y="50"/>
                      </a:lnTo>
                      <a:lnTo>
                        <a:pt x="47" y="62"/>
                      </a:lnTo>
                      <a:lnTo>
                        <a:pt x="0" y="76"/>
                      </a:lnTo>
                      <a:lnTo>
                        <a:pt x="0" y="133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133" name="Freeform 1182"/>
                <p:cNvSpPr>
                  <a:spLocks/>
                </p:cNvSpPr>
                <p:nvPr/>
              </p:nvSpPr>
              <p:spPr bwMode="auto">
                <a:xfrm>
                  <a:off x="4821" y="1711"/>
                  <a:ext cx="163" cy="54"/>
                </a:xfrm>
                <a:custGeom>
                  <a:avLst/>
                  <a:gdLst>
                    <a:gd name="T0" fmla="*/ 0 w 1142"/>
                    <a:gd name="T1" fmla="*/ 0 h 379"/>
                    <a:gd name="T2" fmla="*/ 0 w 1142"/>
                    <a:gd name="T3" fmla="*/ 0 h 379"/>
                    <a:gd name="T4" fmla="*/ 0 w 1142"/>
                    <a:gd name="T5" fmla="*/ 0 h 379"/>
                    <a:gd name="T6" fmla="*/ 0 w 1142"/>
                    <a:gd name="T7" fmla="*/ 0 h 379"/>
                    <a:gd name="T8" fmla="*/ 0 w 1142"/>
                    <a:gd name="T9" fmla="*/ 0 h 379"/>
                    <a:gd name="T10" fmla="*/ 0 w 1142"/>
                    <a:gd name="T11" fmla="*/ 0 h 379"/>
                    <a:gd name="T12" fmla="*/ 0 w 1142"/>
                    <a:gd name="T13" fmla="*/ 0 h 379"/>
                    <a:gd name="T14" fmla="*/ 0 w 1142"/>
                    <a:gd name="T15" fmla="*/ 0 h 379"/>
                    <a:gd name="T16" fmla="*/ 0 w 1142"/>
                    <a:gd name="T17" fmla="*/ 0 h 379"/>
                    <a:gd name="T18" fmla="*/ 0 w 1142"/>
                    <a:gd name="T19" fmla="*/ 0 h 379"/>
                    <a:gd name="T20" fmla="*/ 0 w 1142"/>
                    <a:gd name="T21" fmla="*/ 0 h 379"/>
                    <a:gd name="T22" fmla="*/ 0 w 1142"/>
                    <a:gd name="T23" fmla="*/ 0 h 379"/>
                    <a:gd name="T24" fmla="*/ 0 w 1142"/>
                    <a:gd name="T25" fmla="*/ 0 h 379"/>
                    <a:gd name="T26" fmla="*/ 0 w 1142"/>
                    <a:gd name="T27" fmla="*/ 0 h 379"/>
                    <a:gd name="T28" fmla="*/ 0 w 1142"/>
                    <a:gd name="T29" fmla="*/ 0 h 379"/>
                    <a:gd name="T30" fmla="*/ 0 w 1142"/>
                    <a:gd name="T31" fmla="*/ 0 h 379"/>
                    <a:gd name="T32" fmla="*/ 0 w 1142"/>
                    <a:gd name="T33" fmla="*/ 0 h 379"/>
                    <a:gd name="T34" fmla="*/ 0 w 1142"/>
                    <a:gd name="T35" fmla="*/ 0 h 379"/>
                    <a:gd name="T36" fmla="*/ 0 w 1142"/>
                    <a:gd name="T37" fmla="*/ 0 h 379"/>
                    <a:gd name="T38" fmla="*/ 0 w 1142"/>
                    <a:gd name="T39" fmla="*/ 0 h 379"/>
                    <a:gd name="T40" fmla="*/ 0 w 1142"/>
                    <a:gd name="T41" fmla="*/ 0 h 379"/>
                    <a:gd name="T42" fmla="*/ 0 w 1142"/>
                    <a:gd name="T43" fmla="*/ 0 h 379"/>
                    <a:gd name="T44" fmla="*/ 0 w 1142"/>
                    <a:gd name="T45" fmla="*/ 0 h 379"/>
                    <a:gd name="T46" fmla="*/ 0 w 1142"/>
                    <a:gd name="T47" fmla="*/ 0 h 379"/>
                    <a:gd name="T48" fmla="*/ 0 w 1142"/>
                    <a:gd name="T49" fmla="*/ 0 h 379"/>
                    <a:gd name="T50" fmla="*/ 0 w 1142"/>
                    <a:gd name="T51" fmla="*/ 0 h 379"/>
                    <a:gd name="T52" fmla="*/ 0 w 1142"/>
                    <a:gd name="T53" fmla="*/ 0 h 379"/>
                    <a:gd name="T54" fmla="*/ 0 w 1142"/>
                    <a:gd name="T55" fmla="*/ 0 h 379"/>
                    <a:gd name="T56" fmla="*/ 0 w 1142"/>
                    <a:gd name="T57" fmla="*/ 0 h 379"/>
                    <a:gd name="T58" fmla="*/ 0 w 1142"/>
                    <a:gd name="T59" fmla="*/ 0 h 379"/>
                    <a:gd name="T60" fmla="*/ 0 w 1142"/>
                    <a:gd name="T61" fmla="*/ 0 h 379"/>
                    <a:gd name="T62" fmla="*/ 0 w 1142"/>
                    <a:gd name="T63" fmla="*/ 0 h 379"/>
                    <a:gd name="T64" fmla="*/ 0 w 1142"/>
                    <a:gd name="T65" fmla="*/ 0 h 379"/>
                    <a:gd name="T66" fmla="*/ 0 w 1142"/>
                    <a:gd name="T67" fmla="*/ 0 h 379"/>
                    <a:gd name="T68" fmla="*/ 0 w 1142"/>
                    <a:gd name="T69" fmla="*/ 0 h 379"/>
                    <a:gd name="T70" fmla="*/ 0 w 1142"/>
                    <a:gd name="T71" fmla="*/ 0 h 379"/>
                    <a:gd name="T72" fmla="*/ 0 w 1142"/>
                    <a:gd name="T73" fmla="*/ 0 h 379"/>
                    <a:gd name="T74" fmla="*/ 0 w 1142"/>
                    <a:gd name="T75" fmla="*/ 0 h 379"/>
                    <a:gd name="T76" fmla="*/ 0 w 1142"/>
                    <a:gd name="T77" fmla="*/ 0 h 379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w 1142"/>
                    <a:gd name="T118" fmla="*/ 0 h 379"/>
                    <a:gd name="T119" fmla="*/ 1142 w 1142"/>
                    <a:gd name="T120" fmla="*/ 379 h 379"/>
                  </a:gdLst>
                  <a:ahLst/>
                  <a:cxnLst>
                    <a:cxn ang="T78">
                      <a:pos x="T0" y="T1"/>
                    </a:cxn>
                    <a:cxn ang="T79">
                      <a:pos x="T2" y="T3"/>
                    </a:cxn>
                    <a:cxn ang="T80">
                      <a:pos x="T4" y="T5"/>
                    </a:cxn>
                    <a:cxn ang="T81">
                      <a:pos x="T6" y="T7"/>
                    </a:cxn>
                    <a:cxn ang="T82">
                      <a:pos x="T8" y="T9"/>
                    </a:cxn>
                    <a:cxn ang="T83">
                      <a:pos x="T10" y="T11"/>
                    </a:cxn>
                    <a:cxn ang="T84">
                      <a:pos x="T12" y="T13"/>
                    </a:cxn>
                    <a:cxn ang="T85">
                      <a:pos x="T14" y="T15"/>
                    </a:cxn>
                    <a:cxn ang="T86">
                      <a:pos x="T16" y="T17"/>
                    </a:cxn>
                    <a:cxn ang="T87">
                      <a:pos x="T18" y="T19"/>
                    </a:cxn>
                    <a:cxn ang="T88">
                      <a:pos x="T20" y="T21"/>
                    </a:cxn>
                    <a:cxn ang="T89">
                      <a:pos x="T22" y="T23"/>
                    </a:cxn>
                    <a:cxn ang="T90">
                      <a:pos x="T24" y="T25"/>
                    </a:cxn>
                    <a:cxn ang="T91">
                      <a:pos x="T26" y="T27"/>
                    </a:cxn>
                    <a:cxn ang="T92">
                      <a:pos x="T28" y="T29"/>
                    </a:cxn>
                    <a:cxn ang="T93">
                      <a:pos x="T30" y="T31"/>
                    </a:cxn>
                    <a:cxn ang="T94">
                      <a:pos x="T32" y="T33"/>
                    </a:cxn>
                    <a:cxn ang="T95">
                      <a:pos x="T34" y="T35"/>
                    </a:cxn>
                    <a:cxn ang="T96">
                      <a:pos x="T36" y="T37"/>
                    </a:cxn>
                    <a:cxn ang="T97">
                      <a:pos x="T38" y="T39"/>
                    </a:cxn>
                    <a:cxn ang="T98">
                      <a:pos x="T40" y="T41"/>
                    </a:cxn>
                    <a:cxn ang="T99">
                      <a:pos x="T42" y="T43"/>
                    </a:cxn>
                    <a:cxn ang="T100">
                      <a:pos x="T44" y="T45"/>
                    </a:cxn>
                    <a:cxn ang="T101">
                      <a:pos x="T46" y="T47"/>
                    </a:cxn>
                    <a:cxn ang="T102">
                      <a:pos x="T48" y="T49"/>
                    </a:cxn>
                    <a:cxn ang="T103">
                      <a:pos x="T50" y="T51"/>
                    </a:cxn>
                    <a:cxn ang="T104">
                      <a:pos x="T52" y="T53"/>
                    </a:cxn>
                    <a:cxn ang="T105">
                      <a:pos x="T54" y="T55"/>
                    </a:cxn>
                    <a:cxn ang="T106">
                      <a:pos x="T56" y="T57"/>
                    </a:cxn>
                    <a:cxn ang="T107">
                      <a:pos x="T58" y="T59"/>
                    </a:cxn>
                    <a:cxn ang="T108">
                      <a:pos x="T60" y="T61"/>
                    </a:cxn>
                    <a:cxn ang="T109">
                      <a:pos x="T62" y="T63"/>
                    </a:cxn>
                    <a:cxn ang="T110">
                      <a:pos x="T64" y="T65"/>
                    </a:cxn>
                    <a:cxn ang="T111">
                      <a:pos x="T66" y="T67"/>
                    </a:cxn>
                    <a:cxn ang="T112">
                      <a:pos x="T68" y="T69"/>
                    </a:cxn>
                    <a:cxn ang="T113">
                      <a:pos x="T70" y="T71"/>
                    </a:cxn>
                    <a:cxn ang="T114">
                      <a:pos x="T72" y="T73"/>
                    </a:cxn>
                    <a:cxn ang="T115">
                      <a:pos x="T74" y="T75"/>
                    </a:cxn>
                    <a:cxn ang="T116">
                      <a:pos x="T76" y="T77"/>
                    </a:cxn>
                  </a:cxnLst>
                  <a:rect l="T117" t="T118" r="T119" b="T120"/>
                  <a:pathLst>
                    <a:path w="1142" h="379">
                      <a:moveTo>
                        <a:pt x="482" y="367"/>
                      </a:moveTo>
                      <a:lnTo>
                        <a:pt x="485" y="366"/>
                      </a:lnTo>
                      <a:lnTo>
                        <a:pt x="492" y="363"/>
                      </a:lnTo>
                      <a:lnTo>
                        <a:pt x="502" y="359"/>
                      </a:lnTo>
                      <a:lnTo>
                        <a:pt x="516" y="353"/>
                      </a:lnTo>
                      <a:lnTo>
                        <a:pt x="533" y="346"/>
                      </a:lnTo>
                      <a:lnTo>
                        <a:pt x="551" y="338"/>
                      </a:lnTo>
                      <a:lnTo>
                        <a:pt x="572" y="328"/>
                      </a:lnTo>
                      <a:lnTo>
                        <a:pt x="593" y="317"/>
                      </a:lnTo>
                      <a:lnTo>
                        <a:pt x="616" y="306"/>
                      </a:lnTo>
                      <a:lnTo>
                        <a:pt x="638" y="292"/>
                      </a:lnTo>
                      <a:lnTo>
                        <a:pt x="660" y="279"/>
                      </a:lnTo>
                      <a:lnTo>
                        <a:pt x="680" y="264"/>
                      </a:lnTo>
                      <a:lnTo>
                        <a:pt x="700" y="249"/>
                      </a:lnTo>
                      <a:lnTo>
                        <a:pt x="717" y="233"/>
                      </a:lnTo>
                      <a:lnTo>
                        <a:pt x="732" y="217"/>
                      </a:lnTo>
                      <a:lnTo>
                        <a:pt x="743" y="201"/>
                      </a:lnTo>
                      <a:lnTo>
                        <a:pt x="0" y="20"/>
                      </a:lnTo>
                      <a:lnTo>
                        <a:pt x="57" y="0"/>
                      </a:lnTo>
                      <a:lnTo>
                        <a:pt x="1142" y="267"/>
                      </a:lnTo>
                      <a:lnTo>
                        <a:pt x="1098" y="292"/>
                      </a:lnTo>
                      <a:lnTo>
                        <a:pt x="784" y="212"/>
                      </a:lnTo>
                      <a:lnTo>
                        <a:pt x="783" y="213"/>
                      </a:lnTo>
                      <a:lnTo>
                        <a:pt x="781" y="216"/>
                      </a:lnTo>
                      <a:lnTo>
                        <a:pt x="776" y="221"/>
                      </a:lnTo>
                      <a:lnTo>
                        <a:pt x="769" y="228"/>
                      </a:lnTo>
                      <a:lnTo>
                        <a:pt x="761" y="237"/>
                      </a:lnTo>
                      <a:lnTo>
                        <a:pt x="750" y="246"/>
                      </a:lnTo>
                      <a:lnTo>
                        <a:pt x="737" y="258"/>
                      </a:lnTo>
                      <a:lnTo>
                        <a:pt x="721" y="269"/>
                      </a:lnTo>
                      <a:lnTo>
                        <a:pt x="703" y="282"/>
                      </a:lnTo>
                      <a:lnTo>
                        <a:pt x="684" y="295"/>
                      </a:lnTo>
                      <a:lnTo>
                        <a:pt x="660" y="309"/>
                      </a:lnTo>
                      <a:lnTo>
                        <a:pt x="635" y="323"/>
                      </a:lnTo>
                      <a:lnTo>
                        <a:pt x="606" y="338"/>
                      </a:lnTo>
                      <a:lnTo>
                        <a:pt x="574" y="352"/>
                      </a:lnTo>
                      <a:lnTo>
                        <a:pt x="540" y="366"/>
                      </a:lnTo>
                      <a:lnTo>
                        <a:pt x="502" y="379"/>
                      </a:lnTo>
                      <a:lnTo>
                        <a:pt x="482" y="36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134" name="Freeform 1183"/>
                <p:cNvSpPr>
                  <a:spLocks/>
                </p:cNvSpPr>
                <p:nvPr/>
              </p:nvSpPr>
              <p:spPr bwMode="auto">
                <a:xfrm>
                  <a:off x="4787" y="1725"/>
                  <a:ext cx="167" cy="48"/>
                </a:xfrm>
                <a:custGeom>
                  <a:avLst/>
                  <a:gdLst>
                    <a:gd name="T0" fmla="*/ 0 w 1163"/>
                    <a:gd name="T1" fmla="*/ 0 h 340"/>
                    <a:gd name="T2" fmla="*/ 0 w 1163"/>
                    <a:gd name="T3" fmla="*/ 0 h 340"/>
                    <a:gd name="T4" fmla="*/ 0 w 1163"/>
                    <a:gd name="T5" fmla="*/ 0 h 340"/>
                    <a:gd name="T6" fmla="*/ 0 w 1163"/>
                    <a:gd name="T7" fmla="*/ 0 h 340"/>
                    <a:gd name="T8" fmla="*/ 0 w 1163"/>
                    <a:gd name="T9" fmla="*/ 0 h 34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63"/>
                    <a:gd name="T16" fmla="*/ 0 h 340"/>
                    <a:gd name="T17" fmla="*/ 1163 w 1163"/>
                    <a:gd name="T18" fmla="*/ 340 h 34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63" h="340">
                      <a:moveTo>
                        <a:pt x="0" y="0"/>
                      </a:moveTo>
                      <a:lnTo>
                        <a:pt x="1137" y="340"/>
                      </a:lnTo>
                      <a:lnTo>
                        <a:pt x="1163" y="340"/>
                      </a:lnTo>
                      <a:lnTo>
                        <a:pt x="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135" name="Freeform 1184"/>
                <p:cNvSpPr>
                  <a:spLocks/>
                </p:cNvSpPr>
                <p:nvPr/>
              </p:nvSpPr>
              <p:spPr bwMode="auto">
                <a:xfrm>
                  <a:off x="4815" y="1718"/>
                  <a:ext cx="164" cy="44"/>
                </a:xfrm>
                <a:custGeom>
                  <a:avLst/>
                  <a:gdLst>
                    <a:gd name="T0" fmla="*/ 0 w 1149"/>
                    <a:gd name="T1" fmla="*/ 0 h 303"/>
                    <a:gd name="T2" fmla="*/ 0 w 1149"/>
                    <a:gd name="T3" fmla="*/ 0 h 303"/>
                    <a:gd name="T4" fmla="*/ 0 w 1149"/>
                    <a:gd name="T5" fmla="*/ 0 h 303"/>
                    <a:gd name="T6" fmla="*/ 0 w 1149"/>
                    <a:gd name="T7" fmla="*/ 0 h 303"/>
                    <a:gd name="T8" fmla="*/ 0 w 1149"/>
                    <a:gd name="T9" fmla="*/ 0 h 30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49"/>
                    <a:gd name="T16" fmla="*/ 0 h 303"/>
                    <a:gd name="T17" fmla="*/ 1149 w 1149"/>
                    <a:gd name="T18" fmla="*/ 303 h 30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49" h="303">
                      <a:moveTo>
                        <a:pt x="0" y="1"/>
                      </a:moveTo>
                      <a:lnTo>
                        <a:pt x="1124" y="303"/>
                      </a:lnTo>
                      <a:lnTo>
                        <a:pt x="1149" y="302"/>
                      </a:lnTo>
                      <a:lnTo>
                        <a:pt x="34" y="0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136" name="Freeform 1185"/>
                <p:cNvSpPr>
                  <a:spLocks/>
                </p:cNvSpPr>
                <p:nvPr/>
              </p:nvSpPr>
              <p:spPr bwMode="auto">
                <a:xfrm>
                  <a:off x="4802" y="1721"/>
                  <a:ext cx="165" cy="48"/>
                </a:xfrm>
                <a:custGeom>
                  <a:avLst/>
                  <a:gdLst>
                    <a:gd name="T0" fmla="*/ 0 w 1155"/>
                    <a:gd name="T1" fmla="*/ 0 h 336"/>
                    <a:gd name="T2" fmla="*/ 0 w 1155"/>
                    <a:gd name="T3" fmla="*/ 0 h 336"/>
                    <a:gd name="T4" fmla="*/ 0 w 1155"/>
                    <a:gd name="T5" fmla="*/ 0 h 336"/>
                    <a:gd name="T6" fmla="*/ 0 w 1155"/>
                    <a:gd name="T7" fmla="*/ 0 h 336"/>
                    <a:gd name="T8" fmla="*/ 0 w 1155"/>
                    <a:gd name="T9" fmla="*/ 0 h 33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55"/>
                    <a:gd name="T16" fmla="*/ 0 h 336"/>
                    <a:gd name="T17" fmla="*/ 1155 w 1155"/>
                    <a:gd name="T18" fmla="*/ 336 h 3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55" h="336">
                      <a:moveTo>
                        <a:pt x="0" y="0"/>
                      </a:moveTo>
                      <a:lnTo>
                        <a:pt x="1134" y="336"/>
                      </a:lnTo>
                      <a:lnTo>
                        <a:pt x="1155" y="328"/>
                      </a:lnTo>
                      <a:lnTo>
                        <a:pt x="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258081" name="Group 1186"/>
              <p:cNvGrpSpPr>
                <a:grpSpLocks/>
              </p:cNvGrpSpPr>
              <p:nvPr/>
            </p:nvGrpSpPr>
            <p:grpSpPr bwMode="auto">
              <a:xfrm rot="10800000">
                <a:off x="1234" y="3229"/>
                <a:ext cx="391" cy="88"/>
                <a:chOff x="1450" y="3513"/>
                <a:chExt cx="391" cy="88"/>
              </a:xfrm>
            </p:grpSpPr>
            <p:sp>
              <p:nvSpPr>
                <p:cNvPr id="258096" name="Freeform 1187"/>
                <p:cNvSpPr>
                  <a:spLocks/>
                </p:cNvSpPr>
                <p:nvPr/>
              </p:nvSpPr>
              <p:spPr bwMode="auto">
                <a:xfrm flipV="1">
                  <a:off x="1450" y="3574"/>
                  <a:ext cx="391" cy="27"/>
                </a:xfrm>
                <a:custGeom>
                  <a:avLst/>
                  <a:gdLst>
                    <a:gd name="T0" fmla="*/ 0 w 720"/>
                    <a:gd name="T1" fmla="*/ 0 h 56"/>
                    <a:gd name="T2" fmla="*/ 0 w 720"/>
                    <a:gd name="T3" fmla="*/ 0 h 56"/>
                    <a:gd name="T4" fmla="*/ 1 w 720"/>
                    <a:gd name="T5" fmla="*/ 0 h 56"/>
                    <a:gd name="T6" fmla="*/ 1 w 720"/>
                    <a:gd name="T7" fmla="*/ 0 h 56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720"/>
                    <a:gd name="T13" fmla="*/ 0 h 56"/>
                    <a:gd name="T14" fmla="*/ 720 w 720"/>
                    <a:gd name="T15" fmla="*/ 56 h 5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720" h="56">
                      <a:moveTo>
                        <a:pt x="0" y="0"/>
                      </a:moveTo>
                      <a:lnTo>
                        <a:pt x="0" y="56"/>
                      </a:lnTo>
                      <a:lnTo>
                        <a:pt x="720" y="56"/>
                      </a:lnTo>
                      <a:lnTo>
                        <a:pt x="720" y="8"/>
                      </a:lnTo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258097" name="Line 1188"/>
                <p:cNvSpPr>
                  <a:spLocks noChangeShapeType="1"/>
                </p:cNvSpPr>
                <p:nvPr/>
              </p:nvSpPr>
              <p:spPr bwMode="auto">
                <a:xfrm>
                  <a:off x="1642" y="3513"/>
                  <a:ext cx="0" cy="6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258082" name="Group 1189"/>
              <p:cNvGrpSpPr>
                <a:grpSpLocks/>
              </p:cNvGrpSpPr>
              <p:nvPr/>
            </p:nvGrpSpPr>
            <p:grpSpPr bwMode="auto">
              <a:xfrm>
                <a:off x="1305" y="3286"/>
                <a:ext cx="275" cy="118"/>
                <a:chOff x="3600" y="219"/>
                <a:chExt cx="360" cy="175"/>
              </a:xfrm>
            </p:grpSpPr>
            <p:sp>
              <p:nvSpPr>
                <p:cNvPr id="258083" name="Oval 1190"/>
                <p:cNvSpPr>
                  <a:spLocks noChangeArrowheads="1"/>
                </p:cNvSpPr>
                <p:nvPr/>
              </p:nvSpPr>
              <p:spPr bwMode="auto">
                <a:xfrm>
                  <a:off x="3603" y="297"/>
                  <a:ext cx="357" cy="97"/>
                </a:xfrm>
                <a:prstGeom prst="ellipse">
                  <a:avLst/>
                </a:prstGeom>
                <a:solidFill>
                  <a:srgbClr val="FF0000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charset="0"/>
                    <a:buChar char="r"/>
                    <a:defRPr sz="28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75000"/>
                    <a:buFont typeface="ZapfDingbats" charset="0"/>
                    <a:buChar char="m"/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58084" name="Line 1191"/>
                <p:cNvSpPr>
                  <a:spLocks noChangeShapeType="1"/>
                </p:cNvSpPr>
                <p:nvPr/>
              </p:nvSpPr>
              <p:spPr bwMode="auto">
                <a:xfrm>
                  <a:off x="3603" y="289"/>
                  <a:ext cx="0" cy="6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8085" name="Line 1192"/>
                <p:cNvSpPr>
                  <a:spLocks noChangeShapeType="1"/>
                </p:cNvSpPr>
                <p:nvPr/>
              </p:nvSpPr>
              <p:spPr bwMode="auto">
                <a:xfrm>
                  <a:off x="3960" y="289"/>
                  <a:ext cx="0" cy="6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8086" name="Rectangle 1193"/>
                <p:cNvSpPr>
                  <a:spLocks noChangeArrowheads="1"/>
                </p:cNvSpPr>
                <p:nvPr/>
              </p:nvSpPr>
              <p:spPr bwMode="auto">
                <a:xfrm>
                  <a:off x="3603" y="289"/>
                  <a:ext cx="354" cy="59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charset="0"/>
                    <a:buChar char="r"/>
                    <a:defRPr sz="28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75000"/>
                    <a:buFont typeface="ZapfDingbats" charset="0"/>
                    <a:buChar char="m"/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solidFill>
                      <a:srgbClr val="000000"/>
                    </a:solidFill>
                    <a:latin typeface="Times New Roman" charset="0"/>
                  </a:endParaRPr>
                </a:p>
              </p:txBody>
            </p:sp>
            <p:sp>
              <p:nvSpPr>
                <p:cNvPr id="258087" name="Oval 1194"/>
                <p:cNvSpPr>
                  <a:spLocks noChangeArrowheads="1"/>
                </p:cNvSpPr>
                <p:nvPr/>
              </p:nvSpPr>
              <p:spPr bwMode="auto">
                <a:xfrm>
                  <a:off x="3600" y="219"/>
                  <a:ext cx="357" cy="113"/>
                </a:xfrm>
                <a:prstGeom prst="ellipse">
                  <a:avLst/>
                </a:prstGeom>
                <a:solidFill>
                  <a:srgbClr val="FF0000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charset="0"/>
                    <a:buChar char="r"/>
                    <a:defRPr sz="28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75000"/>
                    <a:buFont typeface="ZapfDingbats" charset="0"/>
                    <a:buChar char="m"/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  <p:grpSp>
              <p:nvGrpSpPr>
                <p:cNvPr id="258088" name="Group 1195"/>
                <p:cNvGrpSpPr>
                  <a:grpSpLocks/>
                </p:cNvGrpSpPr>
                <p:nvPr/>
              </p:nvGrpSpPr>
              <p:grpSpPr bwMode="auto">
                <a:xfrm>
                  <a:off x="3686" y="244"/>
                  <a:ext cx="177" cy="66"/>
                  <a:chOff x="2848" y="848"/>
                  <a:chExt cx="140" cy="98"/>
                </a:xfrm>
              </p:grpSpPr>
              <p:sp>
                <p:nvSpPr>
                  <p:cNvPr id="258093" name="Line 1196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2848" y="848"/>
                    <a:ext cx="50" cy="2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58094" name="Line 1197"/>
                  <p:cNvSpPr>
                    <a:spLocks noChangeShapeType="1"/>
                  </p:cNvSpPr>
                  <p:nvPr/>
                </p:nvSpPr>
                <p:spPr bwMode="auto">
                  <a:xfrm>
                    <a:off x="2944" y="946"/>
                    <a:ext cx="44" cy="0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58095" name="Line 1198"/>
                  <p:cNvSpPr>
                    <a:spLocks noChangeShapeType="1"/>
                  </p:cNvSpPr>
                  <p:nvPr/>
                </p:nvSpPr>
                <p:spPr bwMode="auto">
                  <a:xfrm>
                    <a:off x="2894" y="850"/>
                    <a:ext cx="52" cy="96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58089" name="Group 1199"/>
                <p:cNvGrpSpPr>
                  <a:grpSpLocks/>
                </p:cNvGrpSpPr>
                <p:nvPr/>
              </p:nvGrpSpPr>
              <p:grpSpPr bwMode="auto">
                <a:xfrm flipV="1">
                  <a:off x="3686" y="243"/>
                  <a:ext cx="177" cy="66"/>
                  <a:chOff x="2848" y="848"/>
                  <a:chExt cx="140" cy="98"/>
                </a:xfrm>
              </p:grpSpPr>
              <p:sp>
                <p:nvSpPr>
                  <p:cNvPr id="258090" name="Line 1200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2848" y="848"/>
                    <a:ext cx="50" cy="2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58091" name="Line 1201"/>
                  <p:cNvSpPr>
                    <a:spLocks noChangeShapeType="1"/>
                  </p:cNvSpPr>
                  <p:nvPr/>
                </p:nvSpPr>
                <p:spPr bwMode="auto">
                  <a:xfrm>
                    <a:off x="2944" y="946"/>
                    <a:ext cx="44" cy="0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58092" name="Line 1202"/>
                  <p:cNvSpPr>
                    <a:spLocks noChangeShapeType="1"/>
                  </p:cNvSpPr>
                  <p:nvPr/>
                </p:nvSpPr>
                <p:spPr bwMode="auto">
                  <a:xfrm>
                    <a:off x="2894" y="850"/>
                    <a:ext cx="52" cy="96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</p:grpSp>
        <p:sp>
          <p:nvSpPr>
            <p:cNvPr id="258070" name="Text Box 1203"/>
            <p:cNvSpPr txBox="1">
              <a:spLocks noChangeArrowheads="1"/>
            </p:cNvSpPr>
            <p:nvPr/>
          </p:nvSpPr>
          <p:spPr bwMode="auto">
            <a:xfrm>
              <a:off x="3036" y="2982"/>
              <a:ext cx="142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solidFill>
                    <a:srgbClr val="000000"/>
                  </a:solidFill>
                </a:rPr>
                <a:t>source-based trees</a:t>
              </a:r>
            </a:p>
          </p:txBody>
        </p:sp>
        <p:sp>
          <p:nvSpPr>
            <p:cNvPr id="258071" name="Line 1204"/>
            <p:cNvSpPr>
              <a:spLocks noChangeShapeType="1"/>
            </p:cNvSpPr>
            <p:nvPr/>
          </p:nvSpPr>
          <p:spPr bwMode="auto">
            <a:xfrm>
              <a:off x="3552" y="1728"/>
              <a:ext cx="484" cy="228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58072" name="Line 1205"/>
            <p:cNvSpPr>
              <a:spLocks noChangeShapeType="1"/>
            </p:cNvSpPr>
            <p:nvPr/>
          </p:nvSpPr>
          <p:spPr bwMode="auto">
            <a:xfrm>
              <a:off x="3380" y="2176"/>
              <a:ext cx="292" cy="372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58073" name="Line 1206"/>
            <p:cNvSpPr>
              <a:spLocks noChangeShapeType="1"/>
            </p:cNvSpPr>
            <p:nvPr/>
          </p:nvSpPr>
          <p:spPr bwMode="auto">
            <a:xfrm flipH="1">
              <a:off x="3484" y="1996"/>
              <a:ext cx="584" cy="152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58074" name="Line 1207"/>
            <p:cNvSpPr>
              <a:spLocks noChangeShapeType="1"/>
            </p:cNvSpPr>
            <p:nvPr/>
          </p:nvSpPr>
          <p:spPr bwMode="auto">
            <a:xfrm flipH="1">
              <a:off x="3336" y="2144"/>
              <a:ext cx="152" cy="336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58075" name="Line 1208"/>
            <p:cNvSpPr>
              <a:spLocks noChangeShapeType="1"/>
            </p:cNvSpPr>
            <p:nvPr/>
          </p:nvSpPr>
          <p:spPr bwMode="auto">
            <a:xfrm>
              <a:off x="3484" y="2144"/>
              <a:ext cx="232" cy="288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58076" name="Line 1209"/>
            <p:cNvSpPr>
              <a:spLocks noChangeShapeType="1"/>
            </p:cNvSpPr>
            <p:nvPr/>
          </p:nvSpPr>
          <p:spPr bwMode="auto">
            <a:xfrm flipV="1">
              <a:off x="3488" y="1868"/>
              <a:ext cx="112" cy="276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58077" name="Oval 1210"/>
            <p:cNvSpPr>
              <a:spLocks noChangeArrowheads="1"/>
            </p:cNvSpPr>
            <p:nvPr/>
          </p:nvSpPr>
          <p:spPr bwMode="auto">
            <a:xfrm>
              <a:off x="3994" y="1972"/>
              <a:ext cx="78" cy="6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258078" name="Oval 1211"/>
            <p:cNvSpPr>
              <a:spLocks noChangeArrowheads="1"/>
            </p:cNvSpPr>
            <p:nvPr/>
          </p:nvSpPr>
          <p:spPr bwMode="auto">
            <a:xfrm>
              <a:off x="3526" y="1702"/>
              <a:ext cx="78" cy="6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000000"/>
                </a:solidFill>
              </a:endParaRPr>
            </a:p>
          </p:txBody>
        </p:sp>
      </p:grpSp>
      <p:sp>
        <p:nvSpPr>
          <p:cNvPr id="258054" name="Rectangle 1212"/>
          <p:cNvSpPr>
            <a:spLocks noChangeArrowheads="1"/>
          </p:cNvSpPr>
          <p:nvPr/>
        </p:nvSpPr>
        <p:spPr bwMode="auto">
          <a:xfrm>
            <a:off x="569913" y="1335088"/>
            <a:ext cx="8229600" cy="281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>
            <a:lvl1pPr marL="342900" indent="-342900"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lnSpc>
                <a:spcPct val="80000"/>
              </a:lnSpc>
              <a:buClr>
                <a:srgbClr val="3333CC"/>
              </a:buClr>
              <a:buFont typeface="Wingdings" pitchFamily="2" charset="2"/>
              <a:buChar char="q"/>
            </a:pPr>
            <a:r>
              <a:rPr lang="en-US" altLang="en-US" sz="2400" b="1" i="1" u="sng" dirty="0">
                <a:solidFill>
                  <a:srgbClr val="FF0000"/>
                </a:solidFill>
              </a:rPr>
              <a:t>Goal:</a:t>
            </a:r>
            <a:r>
              <a:rPr lang="en-US" altLang="en-US" sz="2400" dirty="0">
                <a:solidFill>
                  <a:srgbClr val="000000"/>
                </a:solidFill>
              </a:rPr>
              <a:t> find a tree (or trees) connecting routers having local </a:t>
            </a:r>
            <a:r>
              <a:rPr lang="en-US" altLang="en-US" sz="2400" dirty="0" err="1">
                <a:solidFill>
                  <a:srgbClr val="000000"/>
                </a:solidFill>
              </a:rPr>
              <a:t>mcast</a:t>
            </a:r>
            <a:r>
              <a:rPr lang="en-US" altLang="en-US" sz="2400" dirty="0">
                <a:solidFill>
                  <a:srgbClr val="000000"/>
                </a:solidFill>
              </a:rPr>
              <a:t> group members </a:t>
            </a:r>
          </a:p>
          <a:p>
            <a:pPr lvl="1">
              <a:lnSpc>
                <a:spcPct val="80000"/>
              </a:lnSpc>
              <a:buClr>
                <a:srgbClr val="3333CC"/>
              </a:buClr>
              <a:buFont typeface="Courier New" panose="02070309020205020404" pitchFamily="49" charset="0"/>
              <a:buChar char="o"/>
            </a:pPr>
            <a:r>
              <a:rPr lang="en-US" altLang="en-US" sz="1800" i="1" u="sng" dirty="0">
                <a:solidFill>
                  <a:srgbClr val="FF0000"/>
                </a:solidFill>
              </a:rPr>
              <a:t>source-based:</a:t>
            </a:r>
            <a:r>
              <a:rPr lang="en-US" altLang="en-US" sz="1800" dirty="0">
                <a:solidFill>
                  <a:srgbClr val="000000"/>
                </a:solidFill>
              </a:rPr>
              <a:t> different tree from sender to each receiver</a:t>
            </a:r>
          </a:p>
          <a:p>
            <a:pPr lvl="3">
              <a:lnSpc>
                <a:spcPct val="80000"/>
              </a:lnSpc>
            </a:pPr>
            <a:r>
              <a:rPr lang="en-US" altLang="en-US" sz="1600" dirty="0">
                <a:solidFill>
                  <a:srgbClr val="000000"/>
                </a:solidFill>
              </a:rPr>
              <a:t>Distance-vector multicast routing protocol (DVMRP)</a:t>
            </a:r>
          </a:p>
          <a:p>
            <a:pPr lvl="3">
              <a:lnSpc>
                <a:spcPct val="80000"/>
              </a:lnSpc>
            </a:pPr>
            <a:r>
              <a:rPr lang="en-US" altLang="en-US" sz="1600" dirty="0">
                <a:solidFill>
                  <a:srgbClr val="000000"/>
                </a:solidFill>
              </a:rPr>
              <a:t>Protocol-independent multicast-dense mode (PIM-DM)</a:t>
            </a:r>
          </a:p>
          <a:p>
            <a:pPr lvl="1">
              <a:lnSpc>
                <a:spcPct val="80000"/>
              </a:lnSpc>
              <a:buClr>
                <a:srgbClr val="3333CC"/>
              </a:buClr>
              <a:buFont typeface="Courier New" panose="02070309020205020404" pitchFamily="49" charset="0"/>
              <a:buChar char="o"/>
            </a:pPr>
            <a:r>
              <a:rPr lang="en-US" altLang="en-US" sz="1800" i="1" u="sng" dirty="0">
                <a:solidFill>
                  <a:srgbClr val="FF0000"/>
                </a:solidFill>
              </a:rPr>
              <a:t>shared-tree:</a:t>
            </a:r>
            <a:r>
              <a:rPr lang="en-US" altLang="en-US" sz="1800" dirty="0">
                <a:solidFill>
                  <a:srgbClr val="000000"/>
                </a:solidFill>
              </a:rPr>
              <a:t> same tree used by all group members</a:t>
            </a:r>
          </a:p>
          <a:p>
            <a:pPr lvl="3">
              <a:lnSpc>
                <a:spcPct val="80000"/>
              </a:lnSpc>
            </a:pPr>
            <a:r>
              <a:rPr lang="en-US" altLang="en-US" sz="1600" dirty="0">
                <a:solidFill>
                  <a:srgbClr val="000000"/>
                </a:solidFill>
              </a:rPr>
              <a:t>Core-Based Tree (CBT)</a:t>
            </a:r>
          </a:p>
          <a:p>
            <a:pPr lvl="3">
              <a:lnSpc>
                <a:spcPct val="80000"/>
              </a:lnSpc>
            </a:pPr>
            <a:r>
              <a:rPr lang="en-US" altLang="en-US" sz="1600" dirty="0">
                <a:solidFill>
                  <a:srgbClr val="000000"/>
                </a:solidFill>
              </a:rPr>
              <a:t>Protocol-independent multicast-sparse mode (PIM-SM)</a:t>
            </a:r>
          </a:p>
        </p:txBody>
      </p:sp>
    </p:spTree>
    <p:extLst>
      <p:ext uri="{BB962C8B-B14F-4D97-AF65-F5344CB8AC3E}">
        <p14:creationId xmlns:p14="http://schemas.microsoft.com/office/powerpoint/2010/main" val="75130927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097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F3C0E720-3A17-7748-A6E0-7AC7479C42D9}" type="slidenum">
              <a:rPr lang="en-US" altLang="en-US" sz="1400">
                <a:solidFill>
                  <a:srgbClr val="000000"/>
                </a:solidFill>
                <a:latin typeface="Times New Roman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51</a:t>
            </a:fld>
            <a:endParaRPr lang="en-US" altLang="en-US" sz="140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26009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50813"/>
            <a:ext cx="7772400" cy="1143000"/>
          </a:xfrm>
        </p:spPr>
        <p:txBody>
          <a:bodyPr/>
          <a:lstStyle/>
          <a:p>
            <a:r>
              <a:rPr lang="en-US" altLang="en-US" sz="2800">
                <a:ea typeface="ＭＳ Ｐゴシック" charset="-128"/>
              </a:rPr>
              <a:t>Source Tree: </a:t>
            </a:r>
            <a:br>
              <a:rPr lang="en-US" altLang="en-US" sz="2800">
                <a:ea typeface="ＭＳ Ｐゴシック" charset="-128"/>
              </a:rPr>
            </a:br>
            <a:r>
              <a:rPr lang="en-US" altLang="en-US" sz="2800">
                <a:ea typeface="ＭＳ Ｐゴシック" charset="-128"/>
              </a:rPr>
              <a:t>Reverse Path Flooding (RPF)</a:t>
            </a:r>
          </a:p>
        </p:txBody>
      </p:sp>
      <p:sp>
        <p:nvSpPr>
          <p:cNvPr id="260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371600"/>
            <a:ext cx="8382000" cy="5334000"/>
          </a:xfrm>
        </p:spPr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altLang="en-US" dirty="0">
                <a:ea typeface="ＭＳ Ｐゴシック" charset="-128"/>
              </a:rPr>
              <a:t>A router x forwards a packet from source (S) </a:t>
            </a:r>
            <a:r>
              <a:rPr lang="en-US" altLang="en-US" dirty="0" err="1">
                <a:ea typeface="ＭＳ Ｐゴシック" charset="-128"/>
              </a:rPr>
              <a:t>iff</a:t>
            </a:r>
            <a:r>
              <a:rPr lang="en-US" altLang="en-US" dirty="0">
                <a:ea typeface="ＭＳ Ｐゴシック" charset="-128"/>
              </a:rPr>
              <a:t> it arrives via neighbor y, and y is on the shortest path from x </a:t>
            </a:r>
            <a:r>
              <a:rPr lang="en-US" altLang="en-US" dirty="0">
                <a:solidFill>
                  <a:srgbClr val="FF0000"/>
                </a:solidFill>
                <a:ea typeface="ＭＳ Ｐゴシック" charset="-128"/>
              </a:rPr>
              <a:t>back</a:t>
            </a:r>
            <a:r>
              <a:rPr lang="en-US" altLang="en-US" dirty="0">
                <a:ea typeface="ＭＳ Ｐゴシック" charset="-128"/>
              </a:rPr>
              <a:t> to S</a:t>
            </a:r>
          </a:p>
          <a:p>
            <a:pPr>
              <a:buFont typeface="Wingdings" pitchFamily="2" charset="2"/>
              <a:buChar char="q"/>
            </a:pPr>
            <a:r>
              <a:rPr lang="en-US" altLang="en-US" dirty="0">
                <a:ea typeface="ＭＳ Ｐゴシック" charset="-128"/>
              </a:rPr>
              <a:t>A packet is replicated to all but the incoming interface</a:t>
            </a:r>
          </a:p>
        </p:txBody>
      </p:sp>
      <p:sp>
        <p:nvSpPr>
          <p:cNvPr id="260100" name="Line 4"/>
          <p:cNvSpPr>
            <a:spLocks noChangeShapeType="1"/>
          </p:cNvSpPr>
          <p:nvPr/>
        </p:nvSpPr>
        <p:spPr bwMode="auto">
          <a:xfrm>
            <a:off x="6931025" y="6019800"/>
            <a:ext cx="0" cy="457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488" tIns="44450" rIns="90488" bIns="44450"/>
          <a:lstStyle/>
          <a:p>
            <a:endParaRPr lang="en-US"/>
          </a:p>
        </p:txBody>
      </p:sp>
      <p:sp>
        <p:nvSpPr>
          <p:cNvPr id="260101" name="Line 5"/>
          <p:cNvSpPr>
            <a:spLocks noChangeShapeType="1"/>
          </p:cNvSpPr>
          <p:nvPr/>
        </p:nvSpPr>
        <p:spPr bwMode="auto">
          <a:xfrm>
            <a:off x="7693025" y="4543425"/>
            <a:ext cx="0" cy="457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488" tIns="44450" rIns="90488" bIns="44450"/>
          <a:lstStyle/>
          <a:p>
            <a:endParaRPr lang="en-US"/>
          </a:p>
        </p:txBody>
      </p:sp>
      <p:sp>
        <p:nvSpPr>
          <p:cNvPr id="260102" name="Rectangle 6"/>
          <p:cNvSpPr>
            <a:spLocks noChangeArrowheads="1"/>
          </p:cNvSpPr>
          <p:nvPr/>
        </p:nvSpPr>
        <p:spPr bwMode="auto">
          <a:xfrm>
            <a:off x="5940425" y="4300538"/>
            <a:ext cx="381000" cy="3810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dist="71842" dir="2700000" algn="ctr" rotWithShape="0">
              <a:schemeClr val="bg2"/>
            </a:outerShdw>
          </a:effectLst>
        </p:spPr>
        <p:txBody>
          <a:bodyPr wrap="none" lIns="90488" tIns="44450" rIns="90488" bIns="44450"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Arial" charset="0"/>
              </a:rPr>
              <a:t>x</a:t>
            </a:r>
          </a:p>
        </p:txBody>
      </p:sp>
      <p:sp>
        <p:nvSpPr>
          <p:cNvPr id="260103" name="Rectangle 7"/>
          <p:cNvSpPr>
            <a:spLocks noChangeArrowheads="1"/>
          </p:cNvSpPr>
          <p:nvPr/>
        </p:nvSpPr>
        <p:spPr bwMode="auto">
          <a:xfrm>
            <a:off x="7464425" y="4162425"/>
            <a:ext cx="381000" cy="3810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dist="71842" dir="2700000" algn="ctr" rotWithShape="0">
              <a:schemeClr val="bg2"/>
            </a:outerShdw>
          </a:effectLst>
        </p:spPr>
        <p:txBody>
          <a:bodyPr wrap="none" lIns="90488" tIns="44450" rIns="90488" bIns="44450"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Arial" charset="0"/>
              </a:rPr>
              <a:t>y</a:t>
            </a:r>
          </a:p>
        </p:txBody>
      </p:sp>
      <p:sp>
        <p:nvSpPr>
          <p:cNvPr id="260104" name="Rectangle 8"/>
          <p:cNvSpPr>
            <a:spLocks noChangeArrowheads="1"/>
          </p:cNvSpPr>
          <p:nvPr/>
        </p:nvSpPr>
        <p:spPr bwMode="auto">
          <a:xfrm>
            <a:off x="6702425" y="5610225"/>
            <a:ext cx="381000" cy="3810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dist="71842" dir="2700000" algn="ctr" rotWithShape="0">
              <a:schemeClr val="bg2"/>
            </a:outerShdw>
          </a:effectLst>
        </p:spPr>
        <p:txBody>
          <a:bodyPr wrap="none" lIns="90488" tIns="44450" rIns="90488" bIns="44450"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Arial" charset="0"/>
              </a:rPr>
              <a:t>t</a:t>
            </a:r>
          </a:p>
        </p:txBody>
      </p:sp>
      <p:sp>
        <p:nvSpPr>
          <p:cNvPr id="260105" name="Oval 9"/>
          <p:cNvSpPr>
            <a:spLocks noChangeArrowheads="1"/>
          </p:cNvSpPr>
          <p:nvPr/>
        </p:nvSpPr>
        <p:spPr bwMode="auto">
          <a:xfrm>
            <a:off x="6702425" y="3552825"/>
            <a:ext cx="381000" cy="3810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/>
            <a:tailEnd/>
          </a:ln>
          <a:effectLst>
            <a:outerShdw dist="71842" dir="2700000" algn="ctr" rotWithShape="0">
              <a:schemeClr val="bg2"/>
            </a:outerShdw>
          </a:effectLst>
        </p:spPr>
        <p:txBody>
          <a:bodyPr wrap="none" lIns="90488" tIns="44450" rIns="90488" bIns="44450"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Arial" charset="0"/>
              </a:rPr>
              <a:t>S</a:t>
            </a:r>
          </a:p>
        </p:txBody>
      </p:sp>
      <p:cxnSp>
        <p:nvCxnSpPr>
          <p:cNvPr id="260106" name="AutoShape 10"/>
          <p:cNvCxnSpPr>
            <a:cxnSpLocks noChangeShapeType="1"/>
            <a:stCxn id="260105" idx="3"/>
            <a:endCxn id="260102" idx="0"/>
          </p:cNvCxnSpPr>
          <p:nvPr/>
        </p:nvCxnSpPr>
        <p:spPr bwMode="auto">
          <a:xfrm flipH="1">
            <a:off x="6130925" y="3878263"/>
            <a:ext cx="627063" cy="422275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0107" name="AutoShape 11"/>
          <p:cNvCxnSpPr>
            <a:cxnSpLocks noChangeShapeType="1"/>
            <a:stCxn id="260105" idx="5"/>
            <a:endCxn id="260103" idx="0"/>
          </p:cNvCxnSpPr>
          <p:nvPr/>
        </p:nvCxnSpPr>
        <p:spPr bwMode="auto">
          <a:xfrm>
            <a:off x="7027863" y="3878263"/>
            <a:ext cx="627062" cy="284162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60108" name="Line 12"/>
          <p:cNvSpPr>
            <a:spLocks noChangeShapeType="1"/>
          </p:cNvSpPr>
          <p:nvPr/>
        </p:nvSpPr>
        <p:spPr bwMode="auto">
          <a:xfrm>
            <a:off x="5940425" y="6477000"/>
            <a:ext cx="2670175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488" tIns="44450" rIns="90488" bIns="44450"/>
          <a:lstStyle/>
          <a:p>
            <a:endParaRPr lang="en-US"/>
          </a:p>
        </p:txBody>
      </p:sp>
      <p:sp>
        <p:nvSpPr>
          <p:cNvPr id="260109" name="Text Box 13"/>
          <p:cNvSpPr txBox="1">
            <a:spLocks noChangeArrowheads="1"/>
          </p:cNvSpPr>
          <p:nvPr/>
        </p:nvSpPr>
        <p:spPr bwMode="auto">
          <a:xfrm>
            <a:off x="8469313" y="6172200"/>
            <a:ext cx="369887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Arial" charset="0"/>
              </a:rPr>
              <a:t>a</a:t>
            </a:r>
          </a:p>
        </p:txBody>
      </p:sp>
      <p:sp>
        <p:nvSpPr>
          <p:cNvPr id="260110" name="Rectangle 14"/>
          <p:cNvSpPr>
            <a:spLocks noChangeArrowheads="1"/>
          </p:cNvSpPr>
          <p:nvPr/>
        </p:nvSpPr>
        <p:spPr bwMode="auto">
          <a:xfrm>
            <a:off x="7526338" y="4938713"/>
            <a:ext cx="381000" cy="3810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dist="71842" dir="2700000" algn="ctr" rotWithShape="0">
              <a:schemeClr val="bg2"/>
            </a:outerShdw>
          </a:effectLst>
        </p:spPr>
        <p:txBody>
          <a:bodyPr wrap="none" lIns="90488" tIns="44450" rIns="90488" bIns="44450"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Arial" charset="0"/>
              </a:rPr>
              <a:t>z</a:t>
            </a:r>
          </a:p>
        </p:txBody>
      </p:sp>
      <p:cxnSp>
        <p:nvCxnSpPr>
          <p:cNvPr id="260111" name="AutoShape 15"/>
          <p:cNvCxnSpPr>
            <a:cxnSpLocks noChangeShapeType="1"/>
            <a:stCxn id="260102" idx="2"/>
            <a:endCxn id="260104" idx="0"/>
          </p:cNvCxnSpPr>
          <p:nvPr/>
        </p:nvCxnSpPr>
        <p:spPr bwMode="auto">
          <a:xfrm>
            <a:off x="6130925" y="4681538"/>
            <a:ext cx="762000" cy="928687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0112" name="AutoShape 16"/>
          <p:cNvCxnSpPr>
            <a:cxnSpLocks noChangeShapeType="1"/>
            <a:stCxn id="260110" idx="2"/>
            <a:endCxn id="260104" idx="0"/>
          </p:cNvCxnSpPr>
          <p:nvPr/>
        </p:nvCxnSpPr>
        <p:spPr bwMode="auto">
          <a:xfrm flipH="1">
            <a:off x="6892925" y="5319713"/>
            <a:ext cx="823913" cy="290512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2" name="Group 17"/>
          <p:cNvGrpSpPr>
            <a:grpSpLocks/>
          </p:cNvGrpSpPr>
          <p:nvPr/>
        </p:nvGrpSpPr>
        <p:grpSpPr bwMode="auto">
          <a:xfrm>
            <a:off x="6321425" y="3933825"/>
            <a:ext cx="1143000" cy="333375"/>
            <a:chOff x="3982" y="2478"/>
            <a:chExt cx="720" cy="210"/>
          </a:xfrm>
        </p:grpSpPr>
        <p:sp>
          <p:nvSpPr>
            <p:cNvPr id="260126" name="Line 18"/>
            <p:cNvSpPr>
              <a:spLocks noChangeShapeType="1"/>
            </p:cNvSpPr>
            <p:nvPr/>
          </p:nvSpPr>
          <p:spPr bwMode="auto">
            <a:xfrm flipH="1">
              <a:off x="3982" y="2478"/>
              <a:ext cx="329" cy="210"/>
            </a:xfrm>
            <a:prstGeom prst="line">
              <a:avLst/>
            </a:prstGeom>
            <a:noFill/>
            <a:ln w="25400">
              <a:solidFill>
                <a:schemeClr val="tx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90488" tIns="44450" rIns="90488" bIns="44450"/>
            <a:lstStyle/>
            <a:p>
              <a:endParaRPr lang="en-US"/>
            </a:p>
          </p:txBody>
        </p:sp>
        <p:sp>
          <p:nvSpPr>
            <p:cNvPr id="260127" name="Line 19"/>
            <p:cNvSpPr>
              <a:spLocks noChangeShapeType="1"/>
            </p:cNvSpPr>
            <p:nvPr/>
          </p:nvSpPr>
          <p:spPr bwMode="auto">
            <a:xfrm>
              <a:off x="4414" y="2496"/>
              <a:ext cx="288" cy="144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  <a:prstDash val="sysDot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90488" tIns="44450" rIns="90488" bIns="44450"/>
            <a:lstStyle/>
            <a:p>
              <a:endParaRPr lang="en-US"/>
            </a:p>
          </p:txBody>
        </p:sp>
      </p:grpSp>
      <p:grpSp>
        <p:nvGrpSpPr>
          <p:cNvPr id="3" name="Group 20"/>
          <p:cNvGrpSpPr>
            <a:grpSpLocks/>
          </p:cNvGrpSpPr>
          <p:nvPr/>
        </p:nvGrpSpPr>
        <p:grpSpPr bwMode="auto">
          <a:xfrm>
            <a:off x="6245225" y="4572000"/>
            <a:ext cx="1371600" cy="990600"/>
            <a:chOff x="3934" y="2880"/>
            <a:chExt cx="864" cy="624"/>
          </a:xfrm>
        </p:grpSpPr>
        <p:sp>
          <p:nvSpPr>
            <p:cNvPr id="260124" name="Line 21"/>
            <p:cNvSpPr>
              <a:spLocks noChangeShapeType="1"/>
            </p:cNvSpPr>
            <p:nvPr/>
          </p:nvSpPr>
          <p:spPr bwMode="auto">
            <a:xfrm>
              <a:off x="3934" y="2976"/>
              <a:ext cx="432" cy="528"/>
            </a:xfrm>
            <a:prstGeom prst="line">
              <a:avLst/>
            </a:prstGeom>
            <a:noFill/>
            <a:ln w="25400">
              <a:solidFill>
                <a:schemeClr val="tx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90488" tIns="44450" rIns="90488" bIns="44450"/>
            <a:lstStyle/>
            <a:p>
              <a:endParaRPr lang="en-US"/>
            </a:p>
          </p:txBody>
        </p:sp>
        <p:sp>
          <p:nvSpPr>
            <p:cNvPr id="260125" name="Line 22"/>
            <p:cNvSpPr>
              <a:spLocks noChangeShapeType="1"/>
            </p:cNvSpPr>
            <p:nvPr/>
          </p:nvSpPr>
          <p:spPr bwMode="auto">
            <a:xfrm>
              <a:off x="4798" y="2880"/>
              <a:ext cx="0" cy="240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  <a:prstDash val="sysDot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90488" tIns="44450" rIns="90488" bIns="44450"/>
            <a:lstStyle/>
            <a:p>
              <a:endParaRPr lang="en-US"/>
            </a:p>
          </p:txBody>
        </p:sp>
      </p:grpSp>
      <p:sp>
        <p:nvSpPr>
          <p:cNvPr id="619543" name="Line 23"/>
          <p:cNvSpPr>
            <a:spLocks noChangeShapeType="1"/>
          </p:cNvSpPr>
          <p:nvPr/>
        </p:nvSpPr>
        <p:spPr bwMode="auto">
          <a:xfrm flipH="1">
            <a:off x="6931025" y="5305425"/>
            <a:ext cx="609600" cy="228600"/>
          </a:xfrm>
          <a:prstGeom prst="line">
            <a:avLst/>
          </a:prstGeom>
          <a:noFill/>
          <a:ln w="25400">
            <a:solidFill>
              <a:schemeClr val="accent1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488" tIns="44450" rIns="90488" bIns="44450"/>
          <a:lstStyle/>
          <a:p>
            <a:endParaRPr lang="en-US"/>
          </a:p>
        </p:txBody>
      </p:sp>
      <p:grpSp>
        <p:nvGrpSpPr>
          <p:cNvPr id="4" name="Group 24"/>
          <p:cNvGrpSpPr>
            <a:grpSpLocks/>
          </p:cNvGrpSpPr>
          <p:nvPr/>
        </p:nvGrpSpPr>
        <p:grpSpPr bwMode="auto">
          <a:xfrm>
            <a:off x="6854825" y="5381625"/>
            <a:ext cx="979488" cy="1095375"/>
            <a:chOff x="4318" y="3390"/>
            <a:chExt cx="617" cy="690"/>
          </a:xfrm>
        </p:grpSpPr>
        <p:sp>
          <p:nvSpPr>
            <p:cNvPr id="260122" name="Line 25"/>
            <p:cNvSpPr>
              <a:spLocks noChangeShapeType="1"/>
            </p:cNvSpPr>
            <p:nvPr/>
          </p:nvSpPr>
          <p:spPr bwMode="auto">
            <a:xfrm>
              <a:off x="4318" y="3792"/>
              <a:ext cx="0" cy="288"/>
            </a:xfrm>
            <a:prstGeom prst="line">
              <a:avLst/>
            </a:prstGeom>
            <a:noFill/>
            <a:ln w="25400">
              <a:solidFill>
                <a:schemeClr val="tx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90488" tIns="44450" rIns="90488" bIns="44450"/>
            <a:lstStyle/>
            <a:p>
              <a:endParaRPr lang="en-US"/>
            </a:p>
          </p:txBody>
        </p:sp>
        <p:sp>
          <p:nvSpPr>
            <p:cNvPr id="260123" name="Line 26"/>
            <p:cNvSpPr>
              <a:spLocks noChangeShapeType="1"/>
            </p:cNvSpPr>
            <p:nvPr/>
          </p:nvSpPr>
          <p:spPr bwMode="auto">
            <a:xfrm flipV="1">
              <a:off x="4455" y="3390"/>
              <a:ext cx="480" cy="192"/>
            </a:xfrm>
            <a:prstGeom prst="line">
              <a:avLst/>
            </a:prstGeom>
            <a:noFill/>
            <a:ln w="25400">
              <a:solidFill>
                <a:schemeClr val="tx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90488" tIns="44450" rIns="90488" bIns="44450"/>
            <a:lstStyle/>
            <a:p>
              <a:endParaRPr lang="en-US"/>
            </a:p>
          </p:txBody>
        </p:sp>
      </p:grpSp>
      <p:sp>
        <p:nvSpPr>
          <p:cNvPr id="260117" name="Text Box 27"/>
          <p:cNvSpPr txBox="1">
            <a:spLocks noChangeArrowheads="1"/>
          </p:cNvSpPr>
          <p:nvPr/>
        </p:nvSpPr>
        <p:spPr bwMode="auto">
          <a:xfrm>
            <a:off x="6264275" y="3784600"/>
            <a:ext cx="26352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260118" name="Text Box 28"/>
          <p:cNvSpPr txBox="1">
            <a:spLocks noChangeArrowheads="1"/>
          </p:cNvSpPr>
          <p:nvPr/>
        </p:nvSpPr>
        <p:spPr bwMode="auto">
          <a:xfrm>
            <a:off x="7759700" y="4586288"/>
            <a:ext cx="26352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260119" name="Text Box 29"/>
          <p:cNvSpPr txBox="1">
            <a:spLocks noChangeArrowheads="1"/>
          </p:cNvSpPr>
          <p:nvPr/>
        </p:nvSpPr>
        <p:spPr bwMode="auto">
          <a:xfrm>
            <a:off x="6127750" y="5037138"/>
            <a:ext cx="26352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260120" name="Text Box 30"/>
          <p:cNvSpPr txBox="1">
            <a:spLocks noChangeArrowheads="1"/>
          </p:cNvSpPr>
          <p:nvPr/>
        </p:nvSpPr>
        <p:spPr bwMode="auto">
          <a:xfrm>
            <a:off x="7239000" y="3713163"/>
            <a:ext cx="26352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260121" name="Text Box 31"/>
          <p:cNvSpPr txBox="1">
            <a:spLocks noChangeArrowheads="1"/>
          </p:cNvSpPr>
          <p:nvPr/>
        </p:nvSpPr>
        <p:spPr bwMode="auto">
          <a:xfrm>
            <a:off x="7405688" y="5554663"/>
            <a:ext cx="26352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10855030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9543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145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05790BC7-9244-E546-954A-EB79A9588FAF}" type="slidenum">
              <a:rPr lang="en-US" altLang="en-US" sz="1400">
                <a:solidFill>
                  <a:srgbClr val="000000"/>
                </a:solidFill>
                <a:latin typeface="Times New Roman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52</a:t>
            </a:fld>
            <a:endParaRPr lang="en-US" altLang="en-US" sz="140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262146" name="Rectangle 2"/>
          <p:cNvSpPr>
            <a:spLocks noChangeArrowheads="1"/>
          </p:cNvSpPr>
          <p:nvPr/>
        </p:nvSpPr>
        <p:spPr bwMode="auto">
          <a:xfrm>
            <a:off x="457200" y="76200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4000" u="sng">
                <a:solidFill>
                  <a:srgbClr val="3333CC"/>
                </a:solidFill>
              </a:rPr>
              <a:t>Reverse Path Forwarding: Improvement</a:t>
            </a:r>
          </a:p>
        </p:txBody>
      </p:sp>
      <p:sp>
        <p:nvSpPr>
          <p:cNvPr id="262147" name="Rectangle 3"/>
          <p:cNvSpPr>
            <a:spLocks noChangeArrowheads="1"/>
          </p:cNvSpPr>
          <p:nvPr/>
        </p:nvSpPr>
        <p:spPr bwMode="auto">
          <a:xfrm>
            <a:off x="457200" y="1524000"/>
            <a:ext cx="8001000" cy="5118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buClr>
                <a:srgbClr val="3333CC"/>
              </a:buClr>
              <a:buFont typeface="Wingdings" pitchFamily="2" charset="2"/>
              <a:buChar char="q"/>
            </a:pPr>
            <a:r>
              <a:rPr lang="en-US" altLang="en-US" dirty="0">
                <a:solidFill>
                  <a:srgbClr val="000000"/>
                </a:solidFill>
              </a:rPr>
              <a:t>Basic idea: forward a packet from S only on </a:t>
            </a:r>
            <a:r>
              <a:rPr lang="en-US" altLang="en-US" dirty="0">
                <a:solidFill>
                  <a:srgbClr val="FF0000"/>
                </a:solidFill>
              </a:rPr>
              <a:t>child</a:t>
            </a:r>
            <a:r>
              <a:rPr lang="en-US" altLang="en-US" dirty="0">
                <a:solidFill>
                  <a:srgbClr val="000000"/>
                </a:solidFill>
              </a:rPr>
              <a:t> links for S</a:t>
            </a:r>
          </a:p>
          <a:p>
            <a:pPr>
              <a:buClr>
                <a:srgbClr val="3333CC"/>
              </a:buClr>
              <a:buFont typeface="Wingdings" pitchFamily="2" charset="2"/>
              <a:buChar char="q"/>
            </a:pPr>
            <a:r>
              <a:rPr lang="en-US" altLang="en-US" dirty="0">
                <a:solidFill>
                  <a:srgbClr val="000000"/>
                </a:solidFill>
              </a:rPr>
              <a:t>A child link of router x for source S</a:t>
            </a:r>
          </a:p>
          <a:p>
            <a:pPr lvl="1">
              <a:buClr>
                <a:srgbClr val="3333CC"/>
              </a:buClr>
              <a:buFont typeface="Courier New" panose="02070309020205020404" pitchFamily="49" charset="0"/>
              <a:buChar char="o"/>
            </a:pPr>
            <a:r>
              <a:rPr lang="en-US" altLang="en-US" dirty="0">
                <a:solidFill>
                  <a:srgbClr val="000000"/>
                </a:solidFill>
              </a:rPr>
              <a:t>a link that has x as parent on </a:t>
            </a:r>
            <a:br>
              <a:rPr lang="en-US" altLang="en-US" dirty="0">
                <a:solidFill>
                  <a:srgbClr val="000000"/>
                </a:solidFill>
              </a:rPr>
            </a:br>
            <a:r>
              <a:rPr lang="en-US" altLang="en-US" dirty="0">
                <a:solidFill>
                  <a:srgbClr val="000000"/>
                </a:solidFill>
              </a:rPr>
              <a:t>the shortest path from the</a:t>
            </a:r>
            <a:br>
              <a:rPr lang="en-US" altLang="en-US" dirty="0">
                <a:solidFill>
                  <a:srgbClr val="000000"/>
                </a:solidFill>
              </a:rPr>
            </a:br>
            <a:r>
              <a:rPr lang="en-US" altLang="en-US" dirty="0">
                <a:solidFill>
                  <a:srgbClr val="000000"/>
                </a:solidFill>
              </a:rPr>
              <a:t>link to S</a:t>
            </a:r>
          </a:p>
          <a:p>
            <a:pPr lvl="1">
              <a:buClr>
                <a:srgbClr val="3333CC"/>
              </a:buClr>
              <a:buFont typeface="Courier New" panose="02070309020205020404" pitchFamily="49" charset="0"/>
              <a:buChar char="o"/>
            </a:pPr>
            <a:r>
              <a:rPr lang="en-US" altLang="en-US" dirty="0">
                <a:solidFill>
                  <a:srgbClr val="000000"/>
                </a:solidFill>
              </a:rPr>
              <a:t>a child x notifies its parent y</a:t>
            </a:r>
            <a:br>
              <a:rPr lang="en-US" altLang="en-US" dirty="0">
                <a:solidFill>
                  <a:srgbClr val="000000"/>
                </a:solidFill>
              </a:rPr>
            </a:br>
            <a:r>
              <a:rPr lang="en-US" altLang="en-US" dirty="0">
                <a:solidFill>
                  <a:srgbClr val="000000"/>
                </a:solidFill>
              </a:rPr>
              <a:t>(through the routing protocol)</a:t>
            </a:r>
            <a:br>
              <a:rPr lang="en-US" altLang="en-US" dirty="0">
                <a:solidFill>
                  <a:srgbClr val="000000"/>
                </a:solidFill>
              </a:rPr>
            </a:br>
            <a:r>
              <a:rPr lang="en-US" altLang="en-US" dirty="0">
                <a:solidFill>
                  <a:srgbClr val="000000"/>
                </a:solidFill>
              </a:rPr>
              <a:t>that it has selected y as its</a:t>
            </a:r>
            <a:br>
              <a:rPr lang="en-US" altLang="en-US" dirty="0">
                <a:solidFill>
                  <a:srgbClr val="000000"/>
                </a:solidFill>
              </a:rPr>
            </a:br>
            <a:r>
              <a:rPr lang="en-US" altLang="en-US" dirty="0">
                <a:solidFill>
                  <a:srgbClr val="000000"/>
                </a:solidFill>
              </a:rPr>
              <a:t>parent</a:t>
            </a:r>
          </a:p>
        </p:txBody>
      </p:sp>
      <p:sp>
        <p:nvSpPr>
          <p:cNvPr id="262148" name="Line 4"/>
          <p:cNvSpPr>
            <a:spLocks noChangeShapeType="1"/>
          </p:cNvSpPr>
          <p:nvPr/>
        </p:nvSpPr>
        <p:spPr bwMode="auto">
          <a:xfrm>
            <a:off x="6931025" y="6019800"/>
            <a:ext cx="0" cy="457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488" tIns="44450" rIns="90488" bIns="44450"/>
          <a:lstStyle/>
          <a:p>
            <a:endParaRPr lang="en-US"/>
          </a:p>
        </p:txBody>
      </p:sp>
      <p:sp>
        <p:nvSpPr>
          <p:cNvPr id="262149" name="Line 5"/>
          <p:cNvSpPr>
            <a:spLocks noChangeShapeType="1"/>
          </p:cNvSpPr>
          <p:nvPr/>
        </p:nvSpPr>
        <p:spPr bwMode="auto">
          <a:xfrm>
            <a:off x="7693025" y="4543425"/>
            <a:ext cx="0" cy="457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488" tIns="44450" rIns="90488" bIns="44450"/>
          <a:lstStyle/>
          <a:p>
            <a:endParaRPr lang="en-US"/>
          </a:p>
        </p:txBody>
      </p:sp>
      <p:sp>
        <p:nvSpPr>
          <p:cNvPr id="262150" name="Rectangle 6"/>
          <p:cNvSpPr>
            <a:spLocks noChangeArrowheads="1"/>
          </p:cNvSpPr>
          <p:nvPr/>
        </p:nvSpPr>
        <p:spPr bwMode="auto">
          <a:xfrm>
            <a:off x="5940425" y="4300538"/>
            <a:ext cx="381000" cy="3810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dist="71842" dir="2700000" algn="ctr" rotWithShape="0">
              <a:schemeClr val="bg2"/>
            </a:outerShdw>
          </a:effectLst>
        </p:spPr>
        <p:txBody>
          <a:bodyPr wrap="none" lIns="90488" tIns="44450" rIns="90488" bIns="44450"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Arial" charset="0"/>
              </a:rPr>
              <a:t>x</a:t>
            </a:r>
          </a:p>
        </p:txBody>
      </p:sp>
      <p:sp>
        <p:nvSpPr>
          <p:cNvPr id="262151" name="Rectangle 7"/>
          <p:cNvSpPr>
            <a:spLocks noChangeArrowheads="1"/>
          </p:cNvSpPr>
          <p:nvPr/>
        </p:nvSpPr>
        <p:spPr bwMode="auto">
          <a:xfrm>
            <a:off x="7464425" y="4162425"/>
            <a:ext cx="381000" cy="3810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dist="71842" dir="2700000" algn="ctr" rotWithShape="0">
              <a:schemeClr val="bg2"/>
            </a:outerShdw>
          </a:effectLst>
        </p:spPr>
        <p:txBody>
          <a:bodyPr wrap="none" lIns="90488" tIns="44450" rIns="90488" bIns="44450"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Arial" charset="0"/>
              </a:rPr>
              <a:t>y</a:t>
            </a:r>
          </a:p>
        </p:txBody>
      </p:sp>
      <p:sp>
        <p:nvSpPr>
          <p:cNvPr id="262152" name="Rectangle 8"/>
          <p:cNvSpPr>
            <a:spLocks noChangeArrowheads="1"/>
          </p:cNvSpPr>
          <p:nvPr/>
        </p:nvSpPr>
        <p:spPr bwMode="auto">
          <a:xfrm>
            <a:off x="6702425" y="5610225"/>
            <a:ext cx="381000" cy="3810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dist="71842" dir="2700000" algn="ctr" rotWithShape="0">
              <a:schemeClr val="bg2"/>
            </a:outerShdw>
          </a:effectLst>
        </p:spPr>
        <p:txBody>
          <a:bodyPr wrap="none" lIns="90488" tIns="44450" rIns="90488" bIns="44450"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Arial" charset="0"/>
              </a:rPr>
              <a:t>t</a:t>
            </a:r>
          </a:p>
        </p:txBody>
      </p:sp>
      <p:sp>
        <p:nvSpPr>
          <p:cNvPr id="262153" name="Oval 9"/>
          <p:cNvSpPr>
            <a:spLocks noChangeArrowheads="1"/>
          </p:cNvSpPr>
          <p:nvPr/>
        </p:nvSpPr>
        <p:spPr bwMode="auto">
          <a:xfrm>
            <a:off x="6702425" y="3552825"/>
            <a:ext cx="381000" cy="3810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/>
            <a:tailEnd/>
          </a:ln>
          <a:effectLst>
            <a:outerShdw dist="71842" dir="2700000" algn="ctr" rotWithShape="0">
              <a:schemeClr val="bg2"/>
            </a:outerShdw>
          </a:effectLst>
        </p:spPr>
        <p:txBody>
          <a:bodyPr wrap="none" lIns="90488" tIns="44450" rIns="90488" bIns="44450"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Arial" charset="0"/>
              </a:rPr>
              <a:t>S</a:t>
            </a:r>
          </a:p>
        </p:txBody>
      </p:sp>
      <p:cxnSp>
        <p:nvCxnSpPr>
          <p:cNvPr id="262154" name="AutoShape 10"/>
          <p:cNvCxnSpPr>
            <a:cxnSpLocks noChangeShapeType="1"/>
            <a:stCxn id="262153" idx="3"/>
            <a:endCxn id="262150" idx="0"/>
          </p:cNvCxnSpPr>
          <p:nvPr/>
        </p:nvCxnSpPr>
        <p:spPr bwMode="auto">
          <a:xfrm flipH="1">
            <a:off x="6130925" y="3878263"/>
            <a:ext cx="627063" cy="422275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2155" name="AutoShape 11"/>
          <p:cNvCxnSpPr>
            <a:cxnSpLocks noChangeShapeType="1"/>
            <a:stCxn id="262153" idx="5"/>
            <a:endCxn id="262151" idx="0"/>
          </p:cNvCxnSpPr>
          <p:nvPr/>
        </p:nvCxnSpPr>
        <p:spPr bwMode="auto">
          <a:xfrm>
            <a:off x="7027863" y="3878263"/>
            <a:ext cx="627062" cy="284162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62156" name="Line 12"/>
          <p:cNvSpPr>
            <a:spLocks noChangeShapeType="1"/>
          </p:cNvSpPr>
          <p:nvPr/>
        </p:nvSpPr>
        <p:spPr bwMode="auto">
          <a:xfrm>
            <a:off x="5940425" y="6477000"/>
            <a:ext cx="2670175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488" tIns="44450" rIns="90488" bIns="44450"/>
          <a:lstStyle/>
          <a:p>
            <a:endParaRPr lang="en-US"/>
          </a:p>
        </p:txBody>
      </p:sp>
      <p:sp>
        <p:nvSpPr>
          <p:cNvPr id="262157" name="Text Box 13"/>
          <p:cNvSpPr txBox="1">
            <a:spLocks noChangeArrowheads="1"/>
          </p:cNvSpPr>
          <p:nvPr/>
        </p:nvSpPr>
        <p:spPr bwMode="auto">
          <a:xfrm>
            <a:off x="8469313" y="6172200"/>
            <a:ext cx="369887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Arial" charset="0"/>
              </a:rPr>
              <a:t>a</a:t>
            </a:r>
          </a:p>
        </p:txBody>
      </p:sp>
      <p:sp>
        <p:nvSpPr>
          <p:cNvPr id="262158" name="Rectangle 14"/>
          <p:cNvSpPr>
            <a:spLocks noChangeArrowheads="1"/>
          </p:cNvSpPr>
          <p:nvPr/>
        </p:nvSpPr>
        <p:spPr bwMode="auto">
          <a:xfrm>
            <a:off x="7526338" y="4938713"/>
            <a:ext cx="381000" cy="3810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dist="71842" dir="2700000" algn="ctr" rotWithShape="0">
              <a:schemeClr val="bg2"/>
            </a:outerShdw>
          </a:effectLst>
        </p:spPr>
        <p:txBody>
          <a:bodyPr wrap="none" lIns="90488" tIns="44450" rIns="90488" bIns="44450"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Arial" charset="0"/>
              </a:rPr>
              <a:t>z</a:t>
            </a:r>
          </a:p>
        </p:txBody>
      </p:sp>
      <p:cxnSp>
        <p:nvCxnSpPr>
          <p:cNvPr id="262159" name="AutoShape 15"/>
          <p:cNvCxnSpPr>
            <a:cxnSpLocks noChangeShapeType="1"/>
            <a:stCxn id="262150" idx="2"/>
            <a:endCxn id="262152" idx="0"/>
          </p:cNvCxnSpPr>
          <p:nvPr/>
        </p:nvCxnSpPr>
        <p:spPr bwMode="auto">
          <a:xfrm>
            <a:off x="6130925" y="4681538"/>
            <a:ext cx="762000" cy="928687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2160" name="AutoShape 16"/>
          <p:cNvCxnSpPr>
            <a:cxnSpLocks noChangeShapeType="1"/>
            <a:stCxn id="262158" idx="2"/>
            <a:endCxn id="262152" idx="0"/>
          </p:cNvCxnSpPr>
          <p:nvPr/>
        </p:nvCxnSpPr>
        <p:spPr bwMode="auto">
          <a:xfrm flipH="1">
            <a:off x="6892925" y="5319713"/>
            <a:ext cx="823913" cy="290512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2" name="Group 17"/>
          <p:cNvGrpSpPr>
            <a:grpSpLocks/>
          </p:cNvGrpSpPr>
          <p:nvPr/>
        </p:nvGrpSpPr>
        <p:grpSpPr bwMode="auto">
          <a:xfrm>
            <a:off x="6321425" y="3933825"/>
            <a:ext cx="1143000" cy="333375"/>
            <a:chOff x="3982" y="2478"/>
            <a:chExt cx="720" cy="210"/>
          </a:xfrm>
        </p:grpSpPr>
        <p:sp>
          <p:nvSpPr>
            <p:cNvPr id="262166" name="Line 18"/>
            <p:cNvSpPr>
              <a:spLocks noChangeShapeType="1"/>
            </p:cNvSpPr>
            <p:nvPr/>
          </p:nvSpPr>
          <p:spPr bwMode="auto">
            <a:xfrm flipH="1">
              <a:off x="3982" y="2478"/>
              <a:ext cx="329" cy="210"/>
            </a:xfrm>
            <a:prstGeom prst="line">
              <a:avLst/>
            </a:prstGeom>
            <a:noFill/>
            <a:ln w="25400">
              <a:solidFill>
                <a:schemeClr val="tx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90488" tIns="44450" rIns="90488" bIns="44450"/>
            <a:lstStyle/>
            <a:p>
              <a:endParaRPr lang="en-US"/>
            </a:p>
          </p:txBody>
        </p:sp>
        <p:sp>
          <p:nvSpPr>
            <p:cNvPr id="262167" name="Line 19"/>
            <p:cNvSpPr>
              <a:spLocks noChangeShapeType="1"/>
            </p:cNvSpPr>
            <p:nvPr/>
          </p:nvSpPr>
          <p:spPr bwMode="auto">
            <a:xfrm>
              <a:off x="4414" y="2496"/>
              <a:ext cx="288" cy="144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  <a:prstDash val="sysDot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90488" tIns="44450" rIns="90488" bIns="44450"/>
            <a:lstStyle/>
            <a:p>
              <a:endParaRPr lang="en-US"/>
            </a:p>
          </p:txBody>
        </p:sp>
      </p:grpSp>
      <p:grpSp>
        <p:nvGrpSpPr>
          <p:cNvPr id="3" name="Group 20"/>
          <p:cNvGrpSpPr>
            <a:grpSpLocks/>
          </p:cNvGrpSpPr>
          <p:nvPr/>
        </p:nvGrpSpPr>
        <p:grpSpPr bwMode="auto">
          <a:xfrm>
            <a:off x="6245225" y="4572000"/>
            <a:ext cx="1371600" cy="990600"/>
            <a:chOff x="3934" y="2880"/>
            <a:chExt cx="864" cy="624"/>
          </a:xfrm>
        </p:grpSpPr>
        <p:sp>
          <p:nvSpPr>
            <p:cNvPr id="262164" name="Line 21"/>
            <p:cNvSpPr>
              <a:spLocks noChangeShapeType="1"/>
            </p:cNvSpPr>
            <p:nvPr/>
          </p:nvSpPr>
          <p:spPr bwMode="auto">
            <a:xfrm>
              <a:off x="3934" y="2976"/>
              <a:ext cx="432" cy="528"/>
            </a:xfrm>
            <a:prstGeom prst="line">
              <a:avLst/>
            </a:prstGeom>
            <a:noFill/>
            <a:ln w="25400">
              <a:solidFill>
                <a:schemeClr val="tx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90488" tIns="44450" rIns="90488" bIns="44450"/>
            <a:lstStyle/>
            <a:p>
              <a:endParaRPr lang="en-US"/>
            </a:p>
          </p:txBody>
        </p:sp>
        <p:sp>
          <p:nvSpPr>
            <p:cNvPr id="262165" name="Line 22"/>
            <p:cNvSpPr>
              <a:spLocks noChangeShapeType="1"/>
            </p:cNvSpPr>
            <p:nvPr/>
          </p:nvSpPr>
          <p:spPr bwMode="auto">
            <a:xfrm>
              <a:off x="4798" y="2880"/>
              <a:ext cx="0" cy="240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  <a:prstDash val="sysDot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90488" tIns="44450" rIns="90488" bIns="44450"/>
            <a:lstStyle/>
            <a:p>
              <a:endParaRPr lang="en-US"/>
            </a:p>
          </p:txBody>
        </p:sp>
      </p:grpSp>
      <p:sp>
        <p:nvSpPr>
          <p:cNvPr id="621591" name="Line 23"/>
          <p:cNvSpPr>
            <a:spLocks noChangeShapeType="1"/>
          </p:cNvSpPr>
          <p:nvPr/>
        </p:nvSpPr>
        <p:spPr bwMode="auto">
          <a:xfrm>
            <a:off x="6854825" y="6019800"/>
            <a:ext cx="0" cy="457200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488" tIns="44450" rIns="90488" bIns="44450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90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1591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193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CD976F5B-18BC-9F4C-B742-DF593B1A626E}" type="slidenum">
              <a:rPr lang="en-US" altLang="en-US" sz="1400">
                <a:solidFill>
                  <a:srgbClr val="000000"/>
                </a:solidFill>
                <a:latin typeface="Times New Roman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53</a:t>
            </a:fld>
            <a:endParaRPr lang="en-US" altLang="en-US" sz="140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264194" name="Rectangle 2"/>
          <p:cNvSpPr>
            <a:spLocks noChangeArrowheads="1"/>
          </p:cNvSpPr>
          <p:nvPr/>
        </p:nvSpPr>
        <p:spPr bwMode="auto">
          <a:xfrm>
            <a:off x="469900" y="304800"/>
            <a:ext cx="76200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3600" u="sng">
                <a:solidFill>
                  <a:srgbClr val="3333CC"/>
                </a:solidFill>
              </a:rPr>
              <a:t>Reverse Path Forwarding: Pruning</a:t>
            </a:r>
          </a:p>
        </p:txBody>
      </p:sp>
      <p:sp>
        <p:nvSpPr>
          <p:cNvPr id="264195" name="Rectangle 3"/>
          <p:cNvSpPr>
            <a:spLocks noChangeArrowheads="1"/>
          </p:cNvSpPr>
          <p:nvPr/>
        </p:nvSpPr>
        <p:spPr bwMode="auto">
          <a:xfrm>
            <a:off x="520700" y="1155700"/>
            <a:ext cx="8077200" cy="201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>
            <a:lvl1pPr marL="342900" indent="-342900"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buClr>
                <a:srgbClr val="3333CC"/>
              </a:buClr>
              <a:buFont typeface="Wingdings" pitchFamily="2" charset="2"/>
              <a:buChar char="q"/>
            </a:pPr>
            <a:r>
              <a:rPr lang="en-US" altLang="en-US" sz="2400" dirty="0">
                <a:solidFill>
                  <a:srgbClr val="000000"/>
                </a:solidFill>
              </a:rPr>
              <a:t>N</a:t>
            </a:r>
            <a:r>
              <a:rPr lang="en-US" altLang="en-US" dirty="0">
                <a:solidFill>
                  <a:srgbClr val="000000"/>
                </a:solidFill>
              </a:rPr>
              <a:t>o need to forward datagrams down subtree </a:t>
            </a:r>
            <a:r>
              <a:rPr lang="en-US" altLang="en-US" sz="2400" dirty="0">
                <a:solidFill>
                  <a:srgbClr val="000000"/>
                </a:solidFill>
              </a:rPr>
              <a:t>with no </a:t>
            </a:r>
            <a:r>
              <a:rPr lang="en-US" altLang="en-US" sz="2400" dirty="0" err="1">
                <a:solidFill>
                  <a:srgbClr val="000000"/>
                </a:solidFill>
              </a:rPr>
              <a:t>mcast</a:t>
            </a:r>
            <a:r>
              <a:rPr lang="en-US" altLang="en-US" sz="2400" dirty="0">
                <a:solidFill>
                  <a:srgbClr val="000000"/>
                </a:solidFill>
              </a:rPr>
              <a:t> group members</a:t>
            </a:r>
            <a:endParaRPr lang="en-US" altLang="en-US" dirty="0">
              <a:solidFill>
                <a:srgbClr val="000000"/>
              </a:solidFill>
            </a:endParaRPr>
          </a:p>
          <a:p>
            <a:pPr>
              <a:buClr>
                <a:srgbClr val="3333CC"/>
              </a:buClr>
              <a:buFont typeface="Wingdings" pitchFamily="2" charset="2"/>
              <a:buChar char="q"/>
            </a:pPr>
            <a:r>
              <a:rPr lang="ja-JP" altLang="en-US">
                <a:solidFill>
                  <a:srgbClr val="000000"/>
                </a:solidFill>
              </a:rPr>
              <a:t>“</a:t>
            </a:r>
            <a:r>
              <a:rPr lang="en-US" altLang="ja-JP" dirty="0">
                <a:solidFill>
                  <a:srgbClr val="000000"/>
                </a:solidFill>
              </a:rPr>
              <a:t>prune</a:t>
            </a:r>
            <a:r>
              <a:rPr lang="ja-JP" altLang="en-US">
                <a:solidFill>
                  <a:srgbClr val="000000"/>
                </a:solidFill>
              </a:rPr>
              <a:t>”</a:t>
            </a:r>
            <a:r>
              <a:rPr lang="en-US" altLang="ja-JP" dirty="0">
                <a:solidFill>
                  <a:srgbClr val="000000"/>
                </a:solidFill>
              </a:rPr>
              <a:t> </a:t>
            </a:r>
            <a:r>
              <a:rPr lang="en-US" altLang="ja-JP" dirty="0" err="1">
                <a:solidFill>
                  <a:srgbClr val="000000"/>
                </a:solidFill>
              </a:rPr>
              <a:t>msgs</a:t>
            </a:r>
            <a:r>
              <a:rPr lang="en-US" altLang="ja-JP" dirty="0">
                <a:solidFill>
                  <a:srgbClr val="000000"/>
                </a:solidFill>
              </a:rPr>
              <a:t> sent upstream by router with no downstream group members</a:t>
            </a:r>
            <a:endParaRPr lang="en-US" altLang="en-US" dirty="0">
              <a:solidFill>
                <a:srgbClr val="000000"/>
              </a:solidFill>
            </a:endParaRPr>
          </a:p>
        </p:txBody>
      </p:sp>
      <p:sp>
        <p:nvSpPr>
          <p:cNvPr id="264196" name="Line 4"/>
          <p:cNvSpPr>
            <a:spLocks noChangeShapeType="1"/>
          </p:cNvSpPr>
          <p:nvPr/>
        </p:nvSpPr>
        <p:spPr bwMode="auto">
          <a:xfrm>
            <a:off x="3549650" y="5321300"/>
            <a:ext cx="401638" cy="69056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64197" name="Line 5"/>
          <p:cNvSpPr>
            <a:spLocks noChangeShapeType="1"/>
          </p:cNvSpPr>
          <p:nvPr/>
        </p:nvSpPr>
        <p:spPr bwMode="auto">
          <a:xfrm flipV="1">
            <a:off x="2147888" y="4465638"/>
            <a:ext cx="1365250" cy="347662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64198" name="Line 6"/>
          <p:cNvSpPr>
            <a:spLocks noChangeShapeType="1"/>
          </p:cNvSpPr>
          <p:nvPr/>
        </p:nvSpPr>
        <p:spPr bwMode="auto">
          <a:xfrm>
            <a:off x="1882775" y="4783138"/>
            <a:ext cx="852488" cy="974725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64199" name="Line 7"/>
          <p:cNvSpPr>
            <a:spLocks noChangeShapeType="1"/>
          </p:cNvSpPr>
          <p:nvPr/>
        </p:nvSpPr>
        <p:spPr bwMode="auto">
          <a:xfrm>
            <a:off x="2470150" y="4027488"/>
            <a:ext cx="993775" cy="446087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64200" name="Line 8"/>
          <p:cNvSpPr>
            <a:spLocks noChangeShapeType="1"/>
          </p:cNvSpPr>
          <p:nvPr/>
        </p:nvSpPr>
        <p:spPr bwMode="auto">
          <a:xfrm flipV="1">
            <a:off x="3000375" y="5349875"/>
            <a:ext cx="538163" cy="46831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64201" name="Line 9"/>
          <p:cNvSpPr>
            <a:spLocks noChangeShapeType="1"/>
          </p:cNvSpPr>
          <p:nvPr/>
        </p:nvSpPr>
        <p:spPr bwMode="auto">
          <a:xfrm>
            <a:off x="3522663" y="4572000"/>
            <a:ext cx="0" cy="7175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64202" name="Line 10"/>
          <p:cNvSpPr>
            <a:spLocks noChangeShapeType="1"/>
          </p:cNvSpPr>
          <p:nvPr/>
        </p:nvSpPr>
        <p:spPr bwMode="auto">
          <a:xfrm>
            <a:off x="1547813" y="5786438"/>
            <a:ext cx="1025525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64203" name="Line 11"/>
          <p:cNvSpPr>
            <a:spLocks noChangeShapeType="1"/>
          </p:cNvSpPr>
          <p:nvPr/>
        </p:nvSpPr>
        <p:spPr bwMode="auto">
          <a:xfrm flipH="1">
            <a:off x="1427163" y="4889500"/>
            <a:ext cx="373062" cy="846138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64204" name="Line 12"/>
          <p:cNvSpPr>
            <a:spLocks noChangeShapeType="1"/>
          </p:cNvSpPr>
          <p:nvPr/>
        </p:nvSpPr>
        <p:spPr bwMode="auto">
          <a:xfrm flipH="1">
            <a:off x="1874838" y="4041775"/>
            <a:ext cx="347662" cy="74930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grpSp>
        <p:nvGrpSpPr>
          <p:cNvPr id="264205" name="Group 13"/>
          <p:cNvGrpSpPr>
            <a:grpSpLocks/>
          </p:cNvGrpSpPr>
          <p:nvPr/>
        </p:nvGrpSpPr>
        <p:grpSpPr bwMode="auto">
          <a:xfrm>
            <a:off x="2447925" y="5699125"/>
            <a:ext cx="568325" cy="222250"/>
            <a:chOff x="3600" y="219"/>
            <a:chExt cx="360" cy="175"/>
          </a:xfrm>
        </p:grpSpPr>
        <p:sp>
          <p:nvSpPr>
            <p:cNvPr id="264423" name="Oval 14"/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264424" name="Line 15"/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4425" name="Line 16"/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4426" name="Rectangle 17"/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solidFill>
                  <a:srgbClr val="000000"/>
                </a:solidFill>
                <a:latin typeface="Times New Roman" charset="0"/>
              </a:endParaRPr>
            </a:p>
          </p:txBody>
        </p:sp>
        <p:sp>
          <p:nvSpPr>
            <p:cNvPr id="264427" name="Oval 18"/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000000"/>
                </a:solidFill>
              </a:endParaRPr>
            </a:p>
          </p:txBody>
        </p:sp>
        <p:grpSp>
          <p:nvGrpSpPr>
            <p:cNvPr id="264428" name="Group 19"/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264433" name="Line 20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4434" name="Line 21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4435" name="Line 22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64429" name="Group 23"/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264430" name="Line 24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4431" name="Line 25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4432" name="Line 26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264206" name="Group 27"/>
          <p:cNvGrpSpPr>
            <a:grpSpLocks/>
          </p:cNvGrpSpPr>
          <p:nvPr/>
        </p:nvGrpSpPr>
        <p:grpSpPr bwMode="auto">
          <a:xfrm>
            <a:off x="3233738" y="4379913"/>
            <a:ext cx="569912" cy="222250"/>
            <a:chOff x="3600" y="219"/>
            <a:chExt cx="360" cy="175"/>
          </a:xfrm>
        </p:grpSpPr>
        <p:sp>
          <p:nvSpPr>
            <p:cNvPr id="264410" name="Oval 28"/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264411" name="Line 29"/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4412" name="Line 30"/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4413" name="Rectangle 31"/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solidFill>
                  <a:srgbClr val="000000"/>
                </a:solidFill>
                <a:latin typeface="Times New Roman" charset="0"/>
              </a:endParaRPr>
            </a:p>
          </p:txBody>
        </p:sp>
        <p:sp>
          <p:nvSpPr>
            <p:cNvPr id="264414" name="Oval 32"/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000000"/>
                </a:solidFill>
              </a:endParaRPr>
            </a:p>
          </p:txBody>
        </p:sp>
        <p:grpSp>
          <p:nvGrpSpPr>
            <p:cNvPr id="264415" name="Group 33"/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264420" name="Line 34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4421" name="Line 35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4422" name="Line 36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64416" name="Group 37"/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264417" name="Line 38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4418" name="Line 39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4419" name="Line 40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264207" name="Group 41"/>
          <p:cNvGrpSpPr>
            <a:grpSpLocks/>
          </p:cNvGrpSpPr>
          <p:nvPr/>
        </p:nvGrpSpPr>
        <p:grpSpPr bwMode="auto">
          <a:xfrm>
            <a:off x="1098550" y="5678488"/>
            <a:ext cx="568325" cy="222250"/>
            <a:chOff x="3600" y="219"/>
            <a:chExt cx="360" cy="175"/>
          </a:xfrm>
        </p:grpSpPr>
        <p:sp>
          <p:nvSpPr>
            <p:cNvPr id="264397" name="Oval 42"/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264398" name="Line 43"/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4399" name="Line 44"/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4400" name="Rectangle 45"/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solidFill>
                  <a:srgbClr val="000000"/>
                </a:solidFill>
                <a:latin typeface="Times New Roman" charset="0"/>
              </a:endParaRPr>
            </a:p>
          </p:txBody>
        </p:sp>
        <p:sp>
          <p:nvSpPr>
            <p:cNvPr id="264401" name="Oval 46"/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000000"/>
                </a:solidFill>
              </a:endParaRPr>
            </a:p>
          </p:txBody>
        </p:sp>
        <p:grpSp>
          <p:nvGrpSpPr>
            <p:cNvPr id="264402" name="Group 47"/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264407" name="Line 48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4408" name="Line 49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4409" name="Line 50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64403" name="Group 51"/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264404" name="Line 52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4405" name="Line 53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4406" name="Line 54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264208" name="Group 55"/>
          <p:cNvGrpSpPr>
            <a:grpSpLocks/>
          </p:cNvGrpSpPr>
          <p:nvPr/>
        </p:nvGrpSpPr>
        <p:grpSpPr bwMode="auto">
          <a:xfrm>
            <a:off x="3257550" y="5214938"/>
            <a:ext cx="547688" cy="233362"/>
            <a:chOff x="3600" y="219"/>
            <a:chExt cx="360" cy="175"/>
          </a:xfrm>
        </p:grpSpPr>
        <p:sp>
          <p:nvSpPr>
            <p:cNvPr id="264384" name="Oval 56"/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rgbClr val="DDDDDD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264385" name="Line 57"/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4386" name="Line 58"/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4387" name="Rectangle 59"/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solidFill>
                  <a:srgbClr val="000000"/>
                </a:solidFill>
                <a:latin typeface="Times New Roman" charset="0"/>
              </a:endParaRPr>
            </a:p>
          </p:txBody>
        </p:sp>
        <p:sp>
          <p:nvSpPr>
            <p:cNvPr id="264388" name="Oval 60"/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rgbClr val="DDDDDD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000000"/>
                </a:solidFill>
              </a:endParaRPr>
            </a:p>
          </p:txBody>
        </p:sp>
        <p:grpSp>
          <p:nvGrpSpPr>
            <p:cNvPr id="264389" name="Group 61"/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264394" name="Line 62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4395" name="Line 63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4396" name="Line 64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64390" name="Group 65"/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264391" name="Line 66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4392" name="Line 67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4393" name="Line 68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264209" name="Group 69"/>
          <p:cNvGrpSpPr>
            <a:grpSpLocks/>
          </p:cNvGrpSpPr>
          <p:nvPr/>
        </p:nvGrpSpPr>
        <p:grpSpPr bwMode="auto">
          <a:xfrm>
            <a:off x="1601788" y="4700588"/>
            <a:ext cx="547687" cy="233362"/>
            <a:chOff x="3600" y="219"/>
            <a:chExt cx="360" cy="175"/>
          </a:xfrm>
        </p:grpSpPr>
        <p:sp>
          <p:nvSpPr>
            <p:cNvPr id="264371" name="Oval 70"/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rgbClr val="DDDDDD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264372" name="Line 71"/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4373" name="Line 72"/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4374" name="Rectangle 73"/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solidFill>
                  <a:srgbClr val="000000"/>
                </a:solidFill>
                <a:latin typeface="Times New Roman" charset="0"/>
              </a:endParaRPr>
            </a:p>
          </p:txBody>
        </p:sp>
        <p:sp>
          <p:nvSpPr>
            <p:cNvPr id="264375" name="Oval 74"/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rgbClr val="DDDDDD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000000"/>
                </a:solidFill>
              </a:endParaRPr>
            </a:p>
          </p:txBody>
        </p:sp>
        <p:grpSp>
          <p:nvGrpSpPr>
            <p:cNvPr id="264376" name="Group 75"/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264381" name="Line 76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4382" name="Line 77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4383" name="Line 78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64377" name="Group 79"/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264378" name="Line 80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4379" name="Line 81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4380" name="Line 82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264210" name="Group 83"/>
          <p:cNvGrpSpPr>
            <a:grpSpLocks/>
          </p:cNvGrpSpPr>
          <p:nvPr/>
        </p:nvGrpSpPr>
        <p:grpSpPr bwMode="auto">
          <a:xfrm>
            <a:off x="1679575" y="3511550"/>
            <a:ext cx="1157288" cy="584200"/>
            <a:chOff x="1170" y="3095"/>
            <a:chExt cx="559" cy="309"/>
          </a:xfrm>
        </p:grpSpPr>
        <p:grpSp>
          <p:nvGrpSpPr>
            <p:cNvPr id="264273" name="Group 84"/>
            <p:cNvGrpSpPr>
              <a:grpSpLocks/>
            </p:cNvGrpSpPr>
            <p:nvPr/>
          </p:nvGrpSpPr>
          <p:grpSpPr bwMode="auto">
            <a:xfrm>
              <a:off x="1170" y="3095"/>
              <a:ext cx="159" cy="146"/>
              <a:chOff x="4781" y="1833"/>
              <a:chExt cx="318" cy="262"/>
            </a:xfrm>
          </p:grpSpPr>
          <p:sp>
            <p:nvSpPr>
              <p:cNvPr id="264331" name="AutoShape 85"/>
              <p:cNvSpPr>
                <a:spLocks noChangeAspect="1" noChangeArrowheads="1" noTextEdit="1"/>
              </p:cNvSpPr>
              <p:nvPr/>
            </p:nvSpPr>
            <p:spPr bwMode="auto">
              <a:xfrm>
                <a:off x="4787" y="1835"/>
                <a:ext cx="312" cy="2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4332" name="Freeform 86"/>
              <p:cNvSpPr>
                <a:spLocks/>
              </p:cNvSpPr>
              <p:nvPr/>
            </p:nvSpPr>
            <p:spPr bwMode="auto">
              <a:xfrm>
                <a:off x="4781" y="1833"/>
                <a:ext cx="307" cy="258"/>
              </a:xfrm>
              <a:custGeom>
                <a:avLst/>
                <a:gdLst>
                  <a:gd name="T0" fmla="*/ 0 w 2150"/>
                  <a:gd name="T1" fmla="*/ 0 h 1804"/>
                  <a:gd name="T2" fmla="*/ 0 w 2150"/>
                  <a:gd name="T3" fmla="*/ 0 h 1804"/>
                  <a:gd name="T4" fmla="*/ 0 w 2150"/>
                  <a:gd name="T5" fmla="*/ 0 h 1804"/>
                  <a:gd name="T6" fmla="*/ 0 w 2150"/>
                  <a:gd name="T7" fmla="*/ 0 h 1804"/>
                  <a:gd name="T8" fmla="*/ 0 w 2150"/>
                  <a:gd name="T9" fmla="*/ 0 h 1804"/>
                  <a:gd name="T10" fmla="*/ 0 w 2150"/>
                  <a:gd name="T11" fmla="*/ 0 h 1804"/>
                  <a:gd name="T12" fmla="*/ 0 w 2150"/>
                  <a:gd name="T13" fmla="*/ 0 h 1804"/>
                  <a:gd name="T14" fmla="*/ 0 w 2150"/>
                  <a:gd name="T15" fmla="*/ 0 h 1804"/>
                  <a:gd name="T16" fmla="*/ 0 w 2150"/>
                  <a:gd name="T17" fmla="*/ 0 h 1804"/>
                  <a:gd name="T18" fmla="*/ 0 w 2150"/>
                  <a:gd name="T19" fmla="*/ 0 h 1804"/>
                  <a:gd name="T20" fmla="*/ 0 w 2150"/>
                  <a:gd name="T21" fmla="*/ 0 h 1804"/>
                  <a:gd name="T22" fmla="*/ 0 w 2150"/>
                  <a:gd name="T23" fmla="*/ 0 h 1804"/>
                  <a:gd name="T24" fmla="*/ 0 w 2150"/>
                  <a:gd name="T25" fmla="*/ 0 h 1804"/>
                  <a:gd name="T26" fmla="*/ 0 w 2150"/>
                  <a:gd name="T27" fmla="*/ 0 h 1804"/>
                  <a:gd name="T28" fmla="*/ 0 w 2150"/>
                  <a:gd name="T29" fmla="*/ 0 h 1804"/>
                  <a:gd name="T30" fmla="*/ 0 w 2150"/>
                  <a:gd name="T31" fmla="*/ 0 h 1804"/>
                  <a:gd name="T32" fmla="*/ 0 w 2150"/>
                  <a:gd name="T33" fmla="*/ 0 h 1804"/>
                  <a:gd name="T34" fmla="*/ 0 w 2150"/>
                  <a:gd name="T35" fmla="*/ 0 h 1804"/>
                  <a:gd name="T36" fmla="*/ 0 w 2150"/>
                  <a:gd name="T37" fmla="*/ 0 h 1804"/>
                  <a:gd name="T38" fmla="*/ 0 w 2150"/>
                  <a:gd name="T39" fmla="*/ 0 h 1804"/>
                  <a:gd name="T40" fmla="*/ 0 w 2150"/>
                  <a:gd name="T41" fmla="*/ 0 h 1804"/>
                  <a:gd name="T42" fmla="*/ 0 w 2150"/>
                  <a:gd name="T43" fmla="*/ 0 h 1804"/>
                  <a:gd name="T44" fmla="*/ 0 w 2150"/>
                  <a:gd name="T45" fmla="*/ 0 h 1804"/>
                  <a:gd name="T46" fmla="*/ 0 w 2150"/>
                  <a:gd name="T47" fmla="*/ 0 h 1804"/>
                  <a:gd name="T48" fmla="*/ 0 w 2150"/>
                  <a:gd name="T49" fmla="*/ 0 h 1804"/>
                  <a:gd name="T50" fmla="*/ 0 w 2150"/>
                  <a:gd name="T51" fmla="*/ 0 h 1804"/>
                  <a:gd name="T52" fmla="*/ 0 w 2150"/>
                  <a:gd name="T53" fmla="*/ 0 h 1804"/>
                  <a:gd name="T54" fmla="*/ 0 w 2150"/>
                  <a:gd name="T55" fmla="*/ 0 h 1804"/>
                  <a:gd name="T56" fmla="*/ 0 w 2150"/>
                  <a:gd name="T57" fmla="*/ 0 h 1804"/>
                  <a:gd name="T58" fmla="*/ 0 w 2150"/>
                  <a:gd name="T59" fmla="*/ 0 h 1804"/>
                  <a:gd name="T60" fmla="*/ 0 w 2150"/>
                  <a:gd name="T61" fmla="*/ 0 h 1804"/>
                  <a:gd name="T62" fmla="*/ 0 w 2150"/>
                  <a:gd name="T63" fmla="*/ 0 h 1804"/>
                  <a:gd name="T64" fmla="*/ 0 w 2150"/>
                  <a:gd name="T65" fmla="*/ 0 h 1804"/>
                  <a:gd name="T66" fmla="*/ 0 w 2150"/>
                  <a:gd name="T67" fmla="*/ 0 h 1804"/>
                  <a:gd name="T68" fmla="*/ 0 w 2150"/>
                  <a:gd name="T69" fmla="*/ 0 h 1804"/>
                  <a:gd name="T70" fmla="*/ 0 w 2150"/>
                  <a:gd name="T71" fmla="*/ 0 h 1804"/>
                  <a:gd name="T72" fmla="*/ 0 w 2150"/>
                  <a:gd name="T73" fmla="*/ 0 h 1804"/>
                  <a:gd name="T74" fmla="*/ 0 w 2150"/>
                  <a:gd name="T75" fmla="*/ 0 h 1804"/>
                  <a:gd name="T76" fmla="*/ 0 w 2150"/>
                  <a:gd name="T77" fmla="*/ 0 h 1804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2150"/>
                  <a:gd name="T118" fmla="*/ 0 h 1804"/>
                  <a:gd name="T119" fmla="*/ 2150 w 2150"/>
                  <a:gd name="T120" fmla="*/ 1804 h 1804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2150" h="1804">
                    <a:moveTo>
                      <a:pt x="582" y="239"/>
                    </a:moveTo>
                    <a:lnTo>
                      <a:pt x="606" y="129"/>
                    </a:lnTo>
                    <a:lnTo>
                      <a:pt x="607" y="129"/>
                    </a:lnTo>
                    <a:lnTo>
                      <a:pt x="611" y="128"/>
                    </a:lnTo>
                    <a:lnTo>
                      <a:pt x="616" y="125"/>
                    </a:lnTo>
                    <a:lnTo>
                      <a:pt x="623" y="123"/>
                    </a:lnTo>
                    <a:lnTo>
                      <a:pt x="633" y="120"/>
                    </a:lnTo>
                    <a:lnTo>
                      <a:pt x="645" y="115"/>
                    </a:lnTo>
                    <a:lnTo>
                      <a:pt x="659" y="112"/>
                    </a:lnTo>
                    <a:lnTo>
                      <a:pt x="676" y="107"/>
                    </a:lnTo>
                    <a:lnTo>
                      <a:pt x="694" y="101"/>
                    </a:lnTo>
                    <a:lnTo>
                      <a:pt x="715" y="95"/>
                    </a:lnTo>
                    <a:lnTo>
                      <a:pt x="738" y="90"/>
                    </a:lnTo>
                    <a:lnTo>
                      <a:pt x="763" y="84"/>
                    </a:lnTo>
                    <a:lnTo>
                      <a:pt x="790" y="78"/>
                    </a:lnTo>
                    <a:lnTo>
                      <a:pt x="820" y="71"/>
                    </a:lnTo>
                    <a:lnTo>
                      <a:pt x="852" y="64"/>
                    </a:lnTo>
                    <a:lnTo>
                      <a:pt x="886" y="59"/>
                    </a:lnTo>
                    <a:lnTo>
                      <a:pt x="922" y="52"/>
                    </a:lnTo>
                    <a:lnTo>
                      <a:pt x="961" y="46"/>
                    </a:lnTo>
                    <a:lnTo>
                      <a:pt x="1002" y="40"/>
                    </a:lnTo>
                    <a:lnTo>
                      <a:pt x="1044" y="35"/>
                    </a:lnTo>
                    <a:lnTo>
                      <a:pt x="1090" y="29"/>
                    </a:lnTo>
                    <a:lnTo>
                      <a:pt x="1138" y="23"/>
                    </a:lnTo>
                    <a:lnTo>
                      <a:pt x="1187" y="18"/>
                    </a:lnTo>
                    <a:lnTo>
                      <a:pt x="1240" y="14"/>
                    </a:lnTo>
                    <a:lnTo>
                      <a:pt x="1294" y="10"/>
                    </a:lnTo>
                    <a:lnTo>
                      <a:pt x="1350" y="7"/>
                    </a:lnTo>
                    <a:lnTo>
                      <a:pt x="1410" y="4"/>
                    </a:lnTo>
                    <a:lnTo>
                      <a:pt x="1470" y="1"/>
                    </a:lnTo>
                    <a:lnTo>
                      <a:pt x="1535" y="0"/>
                    </a:lnTo>
                    <a:lnTo>
                      <a:pt x="1601" y="0"/>
                    </a:lnTo>
                    <a:lnTo>
                      <a:pt x="1668" y="0"/>
                    </a:lnTo>
                    <a:lnTo>
                      <a:pt x="1739" y="1"/>
                    </a:lnTo>
                    <a:lnTo>
                      <a:pt x="1816" y="44"/>
                    </a:lnTo>
                    <a:lnTo>
                      <a:pt x="1799" y="248"/>
                    </a:lnTo>
                    <a:lnTo>
                      <a:pt x="1804" y="251"/>
                    </a:lnTo>
                    <a:lnTo>
                      <a:pt x="1820" y="259"/>
                    </a:lnTo>
                    <a:lnTo>
                      <a:pt x="1842" y="272"/>
                    </a:lnTo>
                    <a:lnTo>
                      <a:pt x="1868" y="292"/>
                    </a:lnTo>
                    <a:lnTo>
                      <a:pt x="1896" y="318"/>
                    </a:lnTo>
                    <a:lnTo>
                      <a:pt x="1920" y="351"/>
                    </a:lnTo>
                    <a:lnTo>
                      <a:pt x="1939" y="390"/>
                    </a:lnTo>
                    <a:lnTo>
                      <a:pt x="1951" y="436"/>
                    </a:lnTo>
                    <a:lnTo>
                      <a:pt x="2125" y="593"/>
                    </a:lnTo>
                    <a:lnTo>
                      <a:pt x="2078" y="1009"/>
                    </a:lnTo>
                    <a:lnTo>
                      <a:pt x="1799" y="1149"/>
                    </a:lnTo>
                    <a:lnTo>
                      <a:pt x="2129" y="1247"/>
                    </a:lnTo>
                    <a:lnTo>
                      <a:pt x="2131" y="1251"/>
                    </a:lnTo>
                    <a:lnTo>
                      <a:pt x="2137" y="1264"/>
                    </a:lnTo>
                    <a:lnTo>
                      <a:pt x="2143" y="1284"/>
                    </a:lnTo>
                    <a:lnTo>
                      <a:pt x="2149" y="1310"/>
                    </a:lnTo>
                    <a:lnTo>
                      <a:pt x="2150" y="1342"/>
                    </a:lnTo>
                    <a:lnTo>
                      <a:pt x="2147" y="1380"/>
                    </a:lnTo>
                    <a:lnTo>
                      <a:pt x="2136" y="1423"/>
                    </a:lnTo>
                    <a:lnTo>
                      <a:pt x="2117" y="1468"/>
                    </a:lnTo>
                    <a:lnTo>
                      <a:pt x="1244" y="1804"/>
                    </a:lnTo>
                    <a:lnTo>
                      <a:pt x="0" y="1413"/>
                    </a:lnTo>
                    <a:lnTo>
                      <a:pt x="22" y="1367"/>
                    </a:lnTo>
                    <a:lnTo>
                      <a:pt x="212" y="1302"/>
                    </a:lnTo>
                    <a:lnTo>
                      <a:pt x="212" y="248"/>
                    </a:lnTo>
                    <a:lnTo>
                      <a:pt x="213" y="247"/>
                    </a:lnTo>
                    <a:lnTo>
                      <a:pt x="217" y="244"/>
                    </a:lnTo>
                    <a:lnTo>
                      <a:pt x="223" y="240"/>
                    </a:lnTo>
                    <a:lnTo>
                      <a:pt x="232" y="234"/>
                    </a:lnTo>
                    <a:lnTo>
                      <a:pt x="245" y="228"/>
                    </a:lnTo>
                    <a:lnTo>
                      <a:pt x="258" y="221"/>
                    </a:lnTo>
                    <a:lnTo>
                      <a:pt x="276" y="214"/>
                    </a:lnTo>
                    <a:lnTo>
                      <a:pt x="294" y="207"/>
                    </a:lnTo>
                    <a:lnTo>
                      <a:pt x="316" y="201"/>
                    </a:lnTo>
                    <a:lnTo>
                      <a:pt x="340" y="197"/>
                    </a:lnTo>
                    <a:lnTo>
                      <a:pt x="366" y="194"/>
                    </a:lnTo>
                    <a:lnTo>
                      <a:pt x="393" y="192"/>
                    </a:lnTo>
                    <a:lnTo>
                      <a:pt x="424" y="193"/>
                    </a:lnTo>
                    <a:lnTo>
                      <a:pt x="457" y="197"/>
                    </a:lnTo>
                    <a:lnTo>
                      <a:pt x="493" y="203"/>
                    </a:lnTo>
                    <a:lnTo>
                      <a:pt x="529" y="214"/>
                    </a:lnTo>
                    <a:lnTo>
                      <a:pt x="582" y="239"/>
                    </a:ln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4333" name="Freeform 87"/>
              <p:cNvSpPr>
                <a:spLocks/>
              </p:cNvSpPr>
              <p:nvPr/>
            </p:nvSpPr>
            <p:spPr bwMode="auto">
              <a:xfrm>
                <a:off x="4894" y="1857"/>
                <a:ext cx="98" cy="112"/>
              </a:xfrm>
              <a:custGeom>
                <a:avLst/>
                <a:gdLst>
                  <a:gd name="T0" fmla="*/ 0 w 690"/>
                  <a:gd name="T1" fmla="*/ 0 h 782"/>
                  <a:gd name="T2" fmla="*/ 0 w 690"/>
                  <a:gd name="T3" fmla="*/ 0 h 782"/>
                  <a:gd name="T4" fmla="*/ 0 w 690"/>
                  <a:gd name="T5" fmla="*/ 0 h 782"/>
                  <a:gd name="T6" fmla="*/ 0 w 690"/>
                  <a:gd name="T7" fmla="*/ 0 h 782"/>
                  <a:gd name="T8" fmla="*/ 0 w 690"/>
                  <a:gd name="T9" fmla="*/ 0 h 782"/>
                  <a:gd name="T10" fmla="*/ 0 w 690"/>
                  <a:gd name="T11" fmla="*/ 0 h 782"/>
                  <a:gd name="T12" fmla="*/ 0 w 690"/>
                  <a:gd name="T13" fmla="*/ 0 h 782"/>
                  <a:gd name="T14" fmla="*/ 0 w 690"/>
                  <a:gd name="T15" fmla="*/ 0 h 782"/>
                  <a:gd name="T16" fmla="*/ 0 w 690"/>
                  <a:gd name="T17" fmla="*/ 0 h 782"/>
                  <a:gd name="T18" fmla="*/ 0 w 690"/>
                  <a:gd name="T19" fmla="*/ 0 h 782"/>
                  <a:gd name="T20" fmla="*/ 0 w 690"/>
                  <a:gd name="T21" fmla="*/ 0 h 782"/>
                  <a:gd name="T22" fmla="*/ 0 w 690"/>
                  <a:gd name="T23" fmla="*/ 0 h 782"/>
                  <a:gd name="T24" fmla="*/ 0 w 690"/>
                  <a:gd name="T25" fmla="*/ 0 h 782"/>
                  <a:gd name="T26" fmla="*/ 0 w 690"/>
                  <a:gd name="T27" fmla="*/ 0 h 782"/>
                  <a:gd name="T28" fmla="*/ 0 w 690"/>
                  <a:gd name="T29" fmla="*/ 0 h 782"/>
                  <a:gd name="T30" fmla="*/ 0 w 690"/>
                  <a:gd name="T31" fmla="*/ 0 h 782"/>
                  <a:gd name="T32" fmla="*/ 0 w 690"/>
                  <a:gd name="T33" fmla="*/ 0 h 782"/>
                  <a:gd name="T34" fmla="*/ 0 w 690"/>
                  <a:gd name="T35" fmla="*/ 0 h 782"/>
                  <a:gd name="T36" fmla="*/ 0 w 690"/>
                  <a:gd name="T37" fmla="*/ 0 h 782"/>
                  <a:gd name="T38" fmla="*/ 0 w 690"/>
                  <a:gd name="T39" fmla="*/ 0 h 782"/>
                  <a:gd name="T40" fmla="*/ 0 w 690"/>
                  <a:gd name="T41" fmla="*/ 0 h 782"/>
                  <a:gd name="T42" fmla="*/ 0 w 690"/>
                  <a:gd name="T43" fmla="*/ 0 h 782"/>
                  <a:gd name="T44" fmla="*/ 0 w 690"/>
                  <a:gd name="T45" fmla="*/ 0 h 782"/>
                  <a:gd name="T46" fmla="*/ 0 w 690"/>
                  <a:gd name="T47" fmla="*/ 0 h 782"/>
                  <a:gd name="T48" fmla="*/ 0 w 690"/>
                  <a:gd name="T49" fmla="*/ 0 h 782"/>
                  <a:gd name="T50" fmla="*/ 0 w 690"/>
                  <a:gd name="T51" fmla="*/ 0 h 782"/>
                  <a:gd name="T52" fmla="*/ 0 w 690"/>
                  <a:gd name="T53" fmla="*/ 0 h 782"/>
                  <a:gd name="T54" fmla="*/ 0 w 690"/>
                  <a:gd name="T55" fmla="*/ 0 h 782"/>
                  <a:gd name="T56" fmla="*/ 0 w 690"/>
                  <a:gd name="T57" fmla="*/ 0 h 782"/>
                  <a:gd name="T58" fmla="*/ 0 w 690"/>
                  <a:gd name="T59" fmla="*/ 0 h 782"/>
                  <a:gd name="T60" fmla="*/ 0 w 690"/>
                  <a:gd name="T61" fmla="*/ 0 h 782"/>
                  <a:gd name="T62" fmla="*/ 0 w 690"/>
                  <a:gd name="T63" fmla="*/ 0 h 782"/>
                  <a:gd name="T64" fmla="*/ 0 w 690"/>
                  <a:gd name="T65" fmla="*/ 0 h 782"/>
                  <a:gd name="T66" fmla="*/ 0 w 690"/>
                  <a:gd name="T67" fmla="*/ 0 h 782"/>
                  <a:gd name="T68" fmla="*/ 0 w 690"/>
                  <a:gd name="T69" fmla="*/ 0 h 782"/>
                  <a:gd name="T70" fmla="*/ 0 w 690"/>
                  <a:gd name="T71" fmla="*/ 0 h 782"/>
                  <a:gd name="T72" fmla="*/ 0 w 690"/>
                  <a:gd name="T73" fmla="*/ 0 h 782"/>
                  <a:gd name="T74" fmla="*/ 0 w 690"/>
                  <a:gd name="T75" fmla="*/ 0 h 782"/>
                  <a:gd name="T76" fmla="*/ 0 w 690"/>
                  <a:gd name="T77" fmla="*/ 0 h 782"/>
                  <a:gd name="T78" fmla="*/ 0 w 690"/>
                  <a:gd name="T79" fmla="*/ 0 h 782"/>
                  <a:gd name="T80" fmla="*/ 0 w 690"/>
                  <a:gd name="T81" fmla="*/ 0 h 782"/>
                  <a:gd name="T82" fmla="*/ 0 w 690"/>
                  <a:gd name="T83" fmla="*/ 0 h 782"/>
                  <a:gd name="T84" fmla="*/ 0 w 690"/>
                  <a:gd name="T85" fmla="*/ 0 h 782"/>
                  <a:gd name="T86" fmla="*/ 0 w 690"/>
                  <a:gd name="T87" fmla="*/ 0 h 782"/>
                  <a:gd name="T88" fmla="*/ 0 w 690"/>
                  <a:gd name="T89" fmla="*/ 0 h 782"/>
                  <a:gd name="T90" fmla="*/ 0 w 690"/>
                  <a:gd name="T91" fmla="*/ 0 h 782"/>
                  <a:gd name="T92" fmla="*/ 0 w 690"/>
                  <a:gd name="T93" fmla="*/ 0 h 782"/>
                  <a:gd name="T94" fmla="*/ 0 w 690"/>
                  <a:gd name="T95" fmla="*/ 0 h 782"/>
                  <a:gd name="T96" fmla="*/ 0 w 690"/>
                  <a:gd name="T97" fmla="*/ 0 h 782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w 690"/>
                  <a:gd name="T148" fmla="*/ 0 h 782"/>
                  <a:gd name="T149" fmla="*/ 690 w 690"/>
                  <a:gd name="T150" fmla="*/ 782 h 782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T147" t="T148" r="T149" b="T150"/>
                <a:pathLst>
                  <a:path w="690" h="782">
                    <a:moveTo>
                      <a:pt x="684" y="29"/>
                    </a:moveTo>
                    <a:lnTo>
                      <a:pt x="681" y="28"/>
                    </a:lnTo>
                    <a:lnTo>
                      <a:pt x="670" y="25"/>
                    </a:lnTo>
                    <a:lnTo>
                      <a:pt x="652" y="21"/>
                    </a:lnTo>
                    <a:lnTo>
                      <a:pt x="628" y="16"/>
                    </a:lnTo>
                    <a:lnTo>
                      <a:pt x="600" y="11"/>
                    </a:lnTo>
                    <a:lnTo>
                      <a:pt x="566" y="7"/>
                    </a:lnTo>
                    <a:lnTo>
                      <a:pt x="527" y="3"/>
                    </a:lnTo>
                    <a:lnTo>
                      <a:pt x="483" y="1"/>
                    </a:lnTo>
                    <a:lnTo>
                      <a:pt x="436" y="0"/>
                    </a:lnTo>
                    <a:lnTo>
                      <a:pt x="386" y="2"/>
                    </a:lnTo>
                    <a:lnTo>
                      <a:pt x="333" y="7"/>
                    </a:lnTo>
                    <a:lnTo>
                      <a:pt x="277" y="16"/>
                    </a:lnTo>
                    <a:lnTo>
                      <a:pt x="221" y="28"/>
                    </a:lnTo>
                    <a:lnTo>
                      <a:pt x="163" y="45"/>
                    </a:lnTo>
                    <a:lnTo>
                      <a:pt x="104" y="65"/>
                    </a:lnTo>
                    <a:lnTo>
                      <a:pt x="44" y="93"/>
                    </a:lnTo>
                    <a:lnTo>
                      <a:pt x="40" y="108"/>
                    </a:lnTo>
                    <a:lnTo>
                      <a:pt x="29" y="150"/>
                    </a:lnTo>
                    <a:lnTo>
                      <a:pt x="17" y="216"/>
                    </a:lnTo>
                    <a:lnTo>
                      <a:pt x="5" y="301"/>
                    </a:lnTo>
                    <a:lnTo>
                      <a:pt x="0" y="402"/>
                    </a:lnTo>
                    <a:lnTo>
                      <a:pt x="4" y="516"/>
                    </a:lnTo>
                    <a:lnTo>
                      <a:pt x="21" y="638"/>
                    </a:lnTo>
                    <a:lnTo>
                      <a:pt x="57" y="763"/>
                    </a:lnTo>
                    <a:lnTo>
                      <a:pt x="60" y="763"/>
                    </a:lnTo>
                    <a:lnTo>
                      <a:pt x="69" y="762"/>
                    </a:lnTo>
                    <a:lnTo>
                      <a:pt x="84" y="759"/>
                    </a:lnTo>
                    <a:lnTo>
                      <a:pt x="105" y="758"/>
                    </a:lnTo>
                    <a:lnTo>
                      <a:pt x="131" y="756"/>
                    </a:lnTo>
                    <a:lnTo>
                      <a:pt x="162" y="754"/>
                    </a:lnTo>
                    <a:lnTo>
                      <a:pt x="198" y="753"/>
                    </a:lnTo>
                    <a:lnTo>
                      <a:pt x="239" y="751"/>
                    </a:lnTo>
                    <a:lnTo>
                      <a:pt x="283" y="750"/>
                    </a:lnTo>
                    <a:lnTo>
                      <a:pt x="331" y="751"/>
                    </a:lnTo>
                    <a:lnTo>
                      <a:pt x="384" y="753"/>
                    </a:lnTo>
                    <a:lnTo>
                      <a:pt x="440" y="755"/>
                    </a:lnTo>
                    <a:lnTo>
                      <a:pt x="498" y="759"/>
                    </a:lnTo>
                    <a:lnTo>
                      <a:pt x="560" y="765"/>
                    </a:lnTo>
                    <a:lnTo>
                      <a:pt x="624" y="773"/>
                    </a:lnTo>
                    <a:lnTo>
                      <a:pt x="690" y="782"/>
                    </a:lnTo>
                    <a:lnTo>
                      <a:pt x="687" y="759"/>
                    </a:lnTo>
                    <a:lnTo>
                      <a:pt x="680" y="697"/>
                    </a:lnTo>
                    <a:lnTo>
                      <a:pt x="670" y="604"/>
                    </a:lnTo>
                    <a:lnTo>
                      <a:pt x="662" y="492"/>
                    </a:lnTo>
                    <a:lnTo>
                      <a:pt x="656" y="368"/>
                    </a:lnTo>
                    <a:lnTo>
                      <a:pt x="656" y="244"/>
                    </a:lnTo>
                    <a:lnTo>
                      <a:pt x="665" y="128"/>
                    </a:lnTo>
                    <a:lnTo>
                      <a:pt x="684" y="29"/>
                    </a:ln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4334" name="Freeform 88"/>
              <p:cNvSpPr>
                <a:spLocks/>
              </p:cNvSpPr>
              <p:nvPr/>
            </p:nvSpPr>
            <p:spPr bwMode="auto">
              <a:xfrm>
                <a:off x="4904" y="1888"/>
                <a:ext cx="163" cy="111"/>
              </a:xfrm>
              <a:custGeom>
                <a:avLst/>
                <a:gdLst>
                  <a:gd name="T0" fmla="*/ 0 w 1139"/>
                  <a:gd name="T1" fmla="*/ 0 h 778"/>
                  <a:gd name="T2" fmla="*/ 0 w 1139"/>
                  <a:gd name="T3" fmla="*/ 0 h 778"/>
                  <a:gd name="T4" fmla="*/ 0 w 1139"/>
                  <a:gd name="T5" fmla="*/ 0 h 778"/>
                  <a:gd name="T6" fmla="*/ 0 w 1139"/>
                  <a:gd name="T7" fmla="*/ 0 h 778"/>
                  <a:gd name="T8" fmla="*/ 0 w 1139"/>
                  <a:gd name="T9" fmla="*/ 0 h 778"/>
                  <a:gd name="T10" fmla="*/ 0 w 1139"/>
                  <a:gd name="T11" fmla="*/ 0 h 778"/>
                  <a:gd name="T12" fmla="*/ 0 w 1139"/>
                  <a:gd name="T13" fmla="*/ 0 h 778"/>
                  <a:gd name="T14" fmla="*/ 0 w 1139"/>
                  <a:gd name="T15" fmla="*/ 0 h 778"/>
                  <a:gd name="T16" fmla="*/ 0 w 1139"/>
                  <a:gd name="T17" fmla="*/ 0 h 778"/>
                  <a:gd name="T18" fmla="*/ 0 w 1139"/>
                  <a:gd name="T19" fmla="*/ 0 h 778"/>
                  <a:gd name="T20" fmla="*/ 0 w 1139"/>
                  <a:gd name="T21" fmla="*/ 0 h 778"/>
                  <a:gd name="T22" fmla="*/ 0 w 1139"/>
                  <a:gd name="T23" fmla="*/ 0 h 778"/>
                  <a:gd name="T24" fmla="*/ 0 w 1139"/>
                  <a:gd name="T25" fmla="*/ 0 h 778"/>
                  <a:gd name="T26" fmla="*/ 0 w 1139"/>
                  <a:gd name="T27" fmla="*/ 0 h 778"/>
                  <a:gd name="T28" fmla="*/ 0 w 1139"/>
                  <a:gd name="T29" fmla="*/ 0 h 778"/>
                  <a:gd name="T30" fmla="*/ 0 w 1139"/>
                  <a:gd name="T31" fmla="*/ 0 h 778"/>
                  <a:gd name="T32" fmla="*/ 0 w 1139"/>
                  <a:gd name="T33" fmla="*/ 0 h 778"/>
                  <a:gd name="T34" fmla="*/ 0 w 1139"/>
                  <a:gd name="T35" fmla="*/ 0 h 778"/>
                  <a:gd name="T36" fmla="*/ 0 w 1139"/>
                  <a:gd name="T37" fmla="*/ 0 h 778"/>
                  <a:gd name="T38" fmla="*/ 0 w 1139"/>
                  <a:gd name="T39" fmla="*/ 0 h 778"/>
                  <a:gd name="T40" fmla="*/ 0 w 1139"/>
                  <a:gd name="T41" fmla="*/ 0 h 778"/>
                  <a:gd name="T42" fmla="*/ 0 w 1139"/>
                  <a:gd name="T43" fmla="*/ 0 h 778"/>
                  <a:gd name="T44" fmla="*/ 0 w 1139"/>
                  <a:gd name="T45" fmla="*/ 0 h 778"/>
                  <a:gd name="T46" fmla="*/ 0 w 1139"/>
                  <a:gd name="T47" fmla="*/ 0 h 778"/>
                  <a:gd name="T48" fmla="*/ 0 w 1139"/>
                  <a:gd name="T49" fmla="*/ 0 h 778"/>
                  <a:gd name="T50" fmla="*/ 0 w 1139"/>
                  <a:gd name="T51" fmla="*/ 0 h 778"/>
                  <a:gd name="T52" fmla="*/ 0 w 1139"/>
                  <a:gd name="T53" fmla="*/ 0 h 778"/>
                  <a:gd name="T54" fmla="*/ 0 w 1139"/>
                  <a:gd name="T55" fmla="*/ 0 h 778"/>
                  <a:gd name="T56" fmla="*/ 0 w 1139"/>
                  <a:gd name="T57" fmla="*/ 0 h 778"/>
                  <a:gd name="T58" fmla="*/ 0 w 1139"/>
                  <a:gd name="T59" fmla="*/ 0 h 778"/>
                  <a:gd name="T60" fmla="*/ 0 w 1139"/>
                  <a:gd name="T61" fmla="*/ 0 h 778"/>
                  <a:gd name="T62" fmla="*/ 0 w 1139"/>
                  <a:gd name="T63" fmla="*/ 0 h 778"/>
                  <a:gd name="T64" fmla="*/ 0 w 1139"/>
                  <a:gd name="T65" fmla="*/ 0 h 778"/>
                  <a:gd name="T66" fmla="*/ 0 w 1139"/>
                  <a:gd name="T67" fmla="*/ 0 h 778"/>
                  <a:gd name="T68" fmla="*/ 0 w 1139"/>
                  <a:gd name="T69" fmla="*/ 0 h 778"/>
                  <a:gd name="T70" fmla="*/ 0 w 1139"/>
                  <a:gd name="T71" fmla="*/ 0 h 778"/>
                  <a:gd name="T72" fmla="*/ 0 w 1139"/>
                  <a:gd name="T73" fmla="*/ 0 h 778"/>
                  <a:gd name="T74" fmla="*/ 0 w 1139"/>
                  <a:gd name="T75" fmla="*/ 0 h 778"/>
                  <a:gd name="T76" fmla="*/ 0 w 1139"/>
                  <a:gd name="T77" fmla="*/ 0 h 778"/>
                  <a:gd name="T78" fmla="*/ 0 w 1139"/>
                  <a:gd name="T79" fmla="*/ 0 h 778"/>
                  <a:gd name="T80" fmla="*/ 0 w 1139"/>
                  <a:gd name="T81" fmla="*/ 0 h 778"/>
                  <a:gd name="T82" fmla="*/ 0 w 1139"/>
                  <a:gd name="T83" fmla="*/ 0 h 778"/>
                  <a:gd name="T84" fmla="*/ 0 w 1139"/>
                  <a:gd name="T85" fmla="*/ 0 h 778"/>
                  <a:gd name="T86" fmla="*/ 0 w 1139"/>
                  <a:gd name="T87" fmla="*/ 0 h 778"/>
                  <a:gd name="T88" fmla="*/ 0 w 1139"/>
                  <a:gd name="T89" fmla="*/ 0 h 778"/>
                  <a:gd name="T90" fmla="*/ 0 w 1139"/>
                  <a:gd name="T91" fmla="*/ 0 h 778"/>
                  <a:gd name="T92" fmla="*/ 0 w 1139"/>
                  <a:gd name="T93" fmla="*/ 0 h 778"/>
                  <a:gd name="T94" fmla="*/ 0 w 1139"/>
                  <a:gd name="T95" fmla="*/ 0 h 778"/>
                  <a:gd name="T96" fmla="*/ 0 w 1139"/>
                  <a:gd name="T97" fmla="*/ 0 h 778"/>
                  <a:gd name="T98" fmla="*/ 0 w 1139"/>
                  <a:gd name="T99" fmla="*/ 0 h 778"/>
                  <a:gd name="T100" fmla="*/ 0 w 1139"/>
                  <a:gd name="T101" fmla="*/ 0 h 778"/>
                  <a:gd name="T102" fmla="*/ 0 w 1139"/>
                  <a:gd name="T103" fmla="*/ 0 h 778"/>
                  <a:gd name="T104" fmla="*/ 0 w 1139"/>
                  <a:gd name="T105" fmla="*/ 0 h 778"/>
                  <a:gd name="T106" fmla="*/ 0 w 1139"/>
                  <a:gd name="T107" fmla="*/ 0 h 778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w 1139"/>
                  <a:gd name="T163" fmla="*/ 0 h 778"/>
                  <a:gd name="T164" fmla="*/ 1139 w 1139"/>
                  <a:gd name="T165" fmla="*/ 778 h 778"/>
                </a:gdLst>
                <a:ahLst/>
                <a:cxnLst>
                  <a:cxn ang="T108">
                    <a:pos x="T0" y="T1"/>
                  </a:cxn>
                  <a:cxn ang="T109">
                    <a:pos x="T2" y="T3"/>
                  </a:cxn>
                  <a:cxn ang="T110">
                    <a:pos x="T4" y="T5"/>
                  </a:cxn>
                  <a:cxn ang="T111">
                    <a:pos x="T6" y="T7"/>
                  </a:cxn>
                  <a:cxn ang="T112">
                    <a:pos x="T8" y="T9"/>
                  </a:cxn>
                  <a:cxn ang="T113">
                    <a:pos x="T10" y="T11"/>
                  </a:cxn>
                  <a:cxn ang="T114">
                    <a:pos x="T12" y="T13"/>
                  </a:cxn>
                  <a:cxn ang="T115">
                    <a:pos x="T14" y="T15"/>
                  </a:cxn>
                  <a:cxn ang="T116">
                    <a:pos x="T16" y="T17"/>
                  </a:cxn>
                  <a:cxn ang="T117">
                    <a:pos x="T18" y="T19"/>
                  </a:cxn>
                  <a:cxn ang="T118">
                    <a:pos x="T20" y="T21"/>
                  </a:cxn>
                  <a:cxn ang="T119">
                    <a:pos x="T22" y="T23"/>
                  </a:cxn>
                  <a:cxn ang="T120">
                    <a:pos x="T24" y="T25"/>
                  </a:cxn>
                  <a:cxn ang="T121">
                    <a:pos x="T26" y="T27"/>
                  </a:cxn>
                  <a:cxn ang="T122">
                    <a:pos x="T28" y="T29"/>
                  </a:cxn>
                  <a:cxn ang="T123">
                    <a:pos x="T30" y="T31"/>
                  </a:cxn>
                  <a:cxn ang="T124">
                    <a:pos x="T32" y="T33"/>
                  </a:cxn>
                  <a:cxn ang="T125">
                    <a:pos x="T34" y="T35"/>
                  </a:cxn>
                  <a:cxn ang="T126">
                    <a:pos x="T36" y="T37"/>
                  </a:cxn>
                  <a:cxn ang="T127">
                    <a:pos x="T38" y="T39"/>
                  </a:cxn>
                  <a:cxn ang="T128">
                    <a:pos x="T40" y="T41"/>
                  </a:cxn>
                  <a:cxn ang="T129">
                    <a:pos x="T42" y="T43"/>
                  </a:cxn>
                  <a:cxn ang="T130">
                    <a:pos x="T44" y="T45"/>
                  </a:cxn>
                  <a:cxn ang="T131">
                    <a:pos x="T46" y="T47"/>
                  </a:cxn>
                  <a:cxn ang="T132">
                    <a:pos x="T48" y="T49"/>
                  </a:cxn>
                  <a:cxn ang="T133">
                    <a:pos x="T50" y="T51"/>
                  </a:cxn>
                  <a:cxn ang="T134">
                    <a:pos x="T52" y="T53"/>
                  </a:cxn>
                  <a:cxn ang="T135">
                    <a:pos x="T54" y="T55"/>
                  </a:cxn>
                  <a:cxn ang="T136">
                    <a:pos x="T56" y="T57"/>
                  </a:cxn>
                  <a:cxn ang="T137">
                    <a:pos x="T58" y="T59"/>
                  </a:cxn>
                  <a:cxn ang="T138">
                    <a:pos x="T60" y="T61"/>
                  </a:cxn>
                  <a:cxn ang="T139">
                    <a:pos x="T62" y="T63"/>
                  </a:cxn>
                  <a:cxn ang="T140">
                    <a:pos x="T64" y="T65"/>
                  </a:cxn>
                  <a:cxn ang="T141">
                    <a:pos x="T66" y="T67"/>
                  </a:cxn>
                  <a:cxn ang="T142">
                    <a:pos x="T68" y="T69"/>
                  </a:cxn>
                  <a:cxn ang="T143">
                    <a:pos x="T70" y="T71"/>
                  </a:cxn>
                  <a:cxn ang="T144">
                    <a:pos x="T72" y="T73"/>
                  </a:cxn>
                  <a:cxn ang="T145">
                    <a:pos x="T74" y="T75"/>
                  </a:cxn>
                  <a:cxn ang="T146">
                    <a:pos x="T76" y="T77"/>
                  </a:cxn>
                  <a:cxn ang="T147">
                    <a:pos x="T78" y="T79"/>
                  </a:cxn>
                  <a:cxn ang="T148">
                    <a:pos x="T80" y="T81"/>
                  </a:cxn>
                  <a:cxn ang="T149">
                    <a:pos x="T82" y="T83"/>
                  </a:cxn>
                  <a:cxn ang="T150">
                    <a:pos x="T84" y="T85"/>
                  </a:cxn>
                  <a:cxn ang="T151">
                    <a:pos x="T86" y="T87"/>
                  </a:cxn>
                  <a:cxn ang="T152">
                    <a:pos x="T88" y="T89"/>
                  </a:cxn>
                  <a:cxn ang="T153">
                    <a:pos x="T90" y="T91"/>
                  </a:cxn>
                  <a:cxn ang="T154">
                    <a:pos x="T92" y="T93"/>
                  </a:cxn>
                  <a:cxn ang="T155">
                    <a:pos x="T94" y="T95"/>
                  </a:cxn>
                  <a:cxn ang="T156">
                    <a:pos x="T96" y="T97"/>
                  </a:cxn>
                  <a:cxn ang="T157">
                    <a:pos x="T98" y="T99"/>
                  </a:cxn>
                  <a:cxn ang="T158">
                    <a:pos x="T100" y="T101"/>
                  </a:cxn>
                  <a:cxn ang="T159">
                    <a:pos x="T102" y="T103"/>
                  </a:cxn>
                  <a:cxn ang="T160">
                    <a:pos x="T104" y="T105"/>
                  </a:cxn>
                  <a:cxn ang="T161">
                    <a:pos x="T106" y="T107"/>
                  </a:cxn>
                </a:cxnLst>
                <a:rect l="T162" t="T163" r="T164" b="T165"/>
                <a:pathLst>
                  <a:path w="1139" h="778">
                    <a:moveTo>
                      <a:pt x="7" y="587"/>
                    </a:moveTo>
                    <a:lnTo>
                      <a:pt x="0" y="682"/>
                    </a:lnTo>
                    <a:lnTo>
                      <a:pt x="742" y="778"/>
                    </a:lnTo>
                    <a:lnTo>
                      <a:pt x="748" y="775"/>
                    </a:lnTo>
                    <a:lnTo>
                      <a:pt x="763" y="767"/>
                    </a:lnTo>
                    <a:lnTo>
                      <a:pt x="787" y="755"/>
                    </a:lnTo>
                    <a:lnTo>
                      <a:pt x="816" y="737"/>
                    </a:lnTo>
                    <a:lnTo>
                      <a:pt x="852" y="714"/>
                    </a:lnTo>
                    <a:lnTo>
                      <a:pt x="891" y="686"/>
                    </a:lnTo>
                    <a:lnTo>
                      <a:pt x="932" y="652"/>
                    </a:lnTo>
                    <a:lnTo>
                      <a:pt x="973" y="613"/>
                    </a:lnTo>
                    <a:lnTo>
                      <a:pt x="1013" y="570"/>
                    </a:lnTo>
                    <a:lnTo>
                      <a:pt x="1051" y="521"/>
                    </a:lnTo>
                    <a:lnTo>
                      <a:pt x="1083" y="466"/>
                    </a:lnTo>
                    <a:lnTo>
                      <a:pt x="1109" y="406"/>
                    </a:lnTo>
                    <a:lnTo>
                      <a:pt x="1129" y="342"/>
                    </a:lnTo>
                    <a:lnTo>
                      <a:pt x="1139" y="271"/>
                    </a:lnTo>
                    <a:lnTo>
                      <a:pt x="1138" y="196"/>
                    </a:lnTo>
                    <a:lnTo>
                      <a:pt x="1124" y="115"/>
                    </a:lnTo>
                    <a:lnTo>
                      <a:pt x="1122" y="110"/>
                    </a:lnTo>
                    <a:lnTo>
                      <a:pt x="1115" y="97"/>
                    </a:lnTo>
                    <a:lnTo>
                      <a:pt x="1102" y="80"/>
                    </a:lnTo>
                    <a:lnTo>
                      <a:pt x="1086" y="59"/>
                    </a:lnTo>
                    <a:lnTo>
                      <a:pt x="1066" y="39"/>
                    </a:lnTo>
                    <a:lnTo>
                      <a:pt x="1041" y="20"/>
                    </a:lnTo>
                    <a:lnTo>
                      <a:pt x="1011" y="7"/>
                    </a:lnTo>
                    <a:lnTo>
                      <a:pt x="978" y="0"/>
                    </a:lnTo>
                    <a:lnTo>
                      <a:pt x="982" y="12"/>
                    </a:lnTo>
                    <a:lnTo>
                      <a:pt x="994" y="46"/>
                    </a:lnTo>
                    <a:lnTo>
                      <a:pt x="1007" y="100"/>
                    </a:lnTo>
                    <a:lnTo>
                      <a:pt x="1019" y="169"/>
                    </a:lnTo>
                    <a:lnTo>
                      <a:pt x="1022" y="252"/>
                    </a:lnTo>
                    <a:lnTo>
                      <a:pt x="1013" y="344"/>
                    </a:lnTo>
                    <a:lnTo>
                      <a:pt x="987" y="444"/>
                    </a:lnTo>
                    <a:lnTo>
                      <a:pt x="940" y="549"/>
                    </a:lnTo>
                    <a:lnTo>
                      <a:pt x="939" y="550"/>
                    </a:lnTo>
                    <a:lnTo>
                      <a:pt x="934" y="553"/>
                    </a:lnTo>
                    <a:lnTo>
                      <a:pt x="927" y="559"/>
                    </a:lnTo>
                    <a:lnTo>
                      <a:pt x="917" y="567"/>
                    </a:lnTo>
                    <a:lnTo>
                      <a:pt x="904" y="575"/>
                    </a:lnTo>
                    <a:lnTo>
                      <a:pt x="890" y="585"/>
                    </a:lnTo>
                    <a:lnTo>
                      <a:pt x="871" y="594"/>
                    </a:lnTo>
                    <a:lnTo>
                      <a:pt x="851" y="603"/>
                    </a:lnTo>
                    <a:lnTo>
                      <a:pt x="828" y="611"/>
                    </a:lnTo>
                    <a:lnTo>
                      <a:pt x="802" y="619"/>
                    </a:lnTo>
                    <a:lnTo>
                      <a:pt x="773" y="625"/>
                    </a:lnTo>
                    <a:lnTo>
                      <a:pt x="741" y="629"/>
                    </a:lnTo>
                    <a:lnTo>
                      <a:pt x="708" y="630"/>
                    </a:lnTo>
                    <a:lnTo>
                      <a:pt x="671" y="629"/>
                    </a:lnTo>
                    <a:lnTo>
                      <a:pt x="631" y="626"/>
                    </a:lnTo>
                    <a:lnTo>
                      <a:pt x="590" y="618"/>
                    </a:lnTo>
                    <a:lnTo>
                      <a:pt x="590" y="720"/>
                    </a:lnTo>
                    <a:lnTo>
                      <a:pt x="26" y="663"/>
                    </a:lnTo>
                    <a:lnTo>
                      <a:pt x="7" y="58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4335" name="Freeform 89"/>
              <p:cNvSpPr>
                <a:spLocks/>
              </p:cNvSpPr>
              <p:nvPr/>
            </p:nvSpPr>
            <p:spPr bwMode="auto">
              <a:xfrm>
                <a:off x="4884" y="1997"/>
                <a:ext cx="119" cy="38"/>
              </a:xfrm>
              <a:custGeom>
                <a:avLst/>
                <a:gdLst>
                  <a:gd name="T0" fmla="*/ 0 w 837"/>
                  <a:gd name="T1" fmla="*/ 0 h 269"/>
                  <a:gd name="T2" fmla="*/ 0 w 837"/>
                  <a:gd name="T3" fmla="*/ 0 h 269"/>
                  <a:gd name="T4" fmla="*/ 0 w 837"/>
                  <a:gd name="T5" fmla="*/ 0 h 269"/>
                  <a:gd name="T6" fmla="*/ 0 w 837"/>
                  <a:gd name="T7" fmla="*/ 0 h 269"/>
                  <a:gd name="T8" fmla="*/ 0 w 837"/>
                  <a:gd name="T9" fmla="*/ 0 h 26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37"/>
                  <a:gd name="T16" fmla="*/ 0 h 269"/>
                  <a:gd name="T17" fmla="*/ 837 w 837"/>
                  <a:gd name="T18" fmla="*/ 269 h 26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37" h="269">
                    <a:moveTo>
                      <a:pt x="837" y="96"/>
                    </a:moveTo>
                    <a:lnTo>
                      <a:pt x="12" y="0"/>
                    </a:lnTo>
                    <a:lnTo>
                      <a:pt x="0" y="96"/>
                    </a:lnTo>
                    <a:lnTo>
                      <a:pt x="812" y="269"/>
                    </a:lnTo>
                    <a:lnTo>
                      <a:pt x="837" y="9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4336" name="Freeform 90"/>
              <p:cNvSpPr>
                <a:spLocks/>
              </p:cNvSpPr>
              <p:nvPr/>
            </p:nvSpPr>
            <p:spPr bwMode="auto">
              <a:xfrm>
                <a:off x="4943" y="2009"/>
                <a:ext cx="51" cy="18"/>
              </a:xfrm>
              <a:custGeom>
                <a:avLst/>
                <a:gdLst>
                  <a:gd name="T0" fmla="*/ 0 w 358"/>
                  <a:gd name="T1" fmla="*/ 0 h 122"/>
                  <a:gd name="T2" fmla="*/ 0 w 358"/>
                  <a:gd name="T3" fmla="*/ 0 h 122"/>
                  <a:gd name="T4" fmla="*/ 0 w 358"/>
                  <a:gd name="T5" fmla="*/ 0 h 122"/>
                  <a:gd name="T6" fmla="*/ 0 w 358"/>
                  <a:gd name="T7" fmla="*/ 0 h 122"/>
                  <a:gd name="T8" fmla="*/ 0 w 358"/>
                  <a:gd name="T9" fmla="*/ 0 h 12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8"/>
                  <a:gd name="T16" fmla="*/ 0 h 122"/>
                  <a:gd name="T17" fmla="*/ 358 w 358"/>
                  <a:gd name="T18" fmla="*/ 122 h 12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8" h="122">
                    <a:moveTo>
                      <a:pt x="358" y="53"/>
                    </a:moveTo>
                    <a:lnTo>
                      <a:pt x="5" y="0"/>
                    </a:lnTo>
                    <a:lnTo>
                      <a:pt x="0" y="51"/>
                    </a:lnTo>
                    <a:lnTo>
                      <a:pt x="348" y="122"/>
                    </a:lnTo>
                    <a:lnTo>
                      <a:pt x="358" y="53"/>
                    </a:lnTo>
                    <a:close/>
                  </a:path>
                </a:pathLst>
              </a:custGeom>
              <a:solidFill>
                <a:srgbClr val="FF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4337" name="Freeform 91"/>
              <p:cNvSpPr>
                <a:spLocks/>
              </p:cNvSpPr>
              <p:nvPr/>
            </p:nvSpPr>
            <p:spPr bwMode="auto">
              <a:xfrm>
                <a:off x="4891" y="2000"/>
                <a:ext cx="34" cy="13"/>
              </a:xfrm>
              <a:custGeom>
                <a:avLst/>
                <a:gdLst>
                  <a:gd name="T0" fmla="*/ 0 w 239"/>
                  <a:gd name="T1" fmla="*/ 0 h 91"/>
                  <a:gd name="T2" fmla="*/ 0 w 239"/>
                  <a:gd name="T3" fmla="*/ 0 h 91"/>
                  <a:gd name="T4" fmla="*/ 0 w 239"/>
                  <a:gd name="T5" fmla="*/ 0 h 91"/>
                  <a:gd name="T6" fmla="*/ 0 w 239"/>
                  <a:gd name="T7" fmla="*/ 0 h 91"/>
                  <a:gd name="T8" fmla="*/ 0 w 239"/>
                  <a:gd name="T9" fmla="*/ 0 h 9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9"/>
                  <a:gd name="T16" fmla="*/ 0 h 91"/>
                  <a:gd name="T17" fmla="*/ 239 w 239"/>
                  <a:gd name="T18" fmla="*/ 91 h 9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9" h="91">
                    <a:moveTo>
                      <a:pt x="239" y="42"/>
                    </a:moveTo>
                    <a:lnTo>
                      <a:pt x="0" y="0"/>
                    </a:lnTo>
                    <a:lnTo>
                      <a:pt x="2" y="44"/>
                    </a:lnTo>
                    <a:lnTo>
                      <a:pt x="231" y="91"/>
                    </a:lnTo>
                    <a:lnTo>
                      <a:pt x="239" y="42"/>
                    </a:lnTo>
                    <a:close/>
                  </a:path>
                </a:pathLst>
              </a:custGeom>
              <a:solidFill>
                <a:srgbClr val="FF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4338" name="Freeform 92"/>
              <p:cNvSpPr>
                <a:spLocks/>
              </p:cNvSpPr>
              <p:nvPr/>
            </p:nvSpPr>
            <p:spPr bwMode="auto">
              <a:xfrm>
                <a:off x="4805" y="2013"/>
                <a:ext cx="202" cy="67"/>
              </a:xfrm>
              <a:custGeom>
                <a:avLst/>
                <a:gdLst>
                  <a:gd name="T0" fmla="*/ 0 w 1409"/>
                  <a:gd name="T1" fmla="*/ 0 h 466"/>
                  <a:gd name="T2" fmla="*/ 0 w 1409"/>
                  <a:gd name="T3" fmla="*/ 0 h 466"/>
                  <a:gd name="T4" fmla="*/ 0 w 1409"/>
                  <a:gd name="T5" fmla="*/ 0 h 466"/>
                  <a:gd name="T6" fmla="*/ 0 w 1409"/>
                  <a:gd name="T7" fmla="*/ 0 h 466"/>
                  <a:gd name="T8" fmla="*/ 0 w 1409"/>
                  <a:gd name="T9" fmla="*/ 0 h 466"/>
                  <a:gd name="T10" fmla="*/ 0 w 1409"/>
                  <a:gd name="T11" fmla="*/ 0 h 466"/>
                  <a:gd name="T12" fmla="*/ 0 w 1409"/>
                  <a:gd name="T13" fmla="*/ 0 h 466"/>
                  <a:gd name="T14" fmla="*/ 0 w 1409"/>
                  <a:gd name="T15" fmla="*/ 0 h 466"/>
                  <a:gd name="T16" fmla="*/ 0 w 1409"/>
                  <a:gd name="T17" fmla="*/ 0 h 466"/>
                  <a:gd name="T18" fmla="*/ 0 w 1409"/>
                  <a:gd name="T19" fmla="*/ 0 h 466"/>
                  <a:gd name="T20" fmla="*/ 0 w 1409"/>
                  <a:gd name="T21" fmla="*/ 0 h 466"/>
                  <a:gd name="T22" fmla="*/ 0 w 1409"/>
                  <a:gd name="T23" fmla="*/ 0 h 466"/>
                  <a:gd name="T24" fmla="*/ 0 w 1409"/>
                  <a:gd name="T25" fmla="*/ 0 h 466"/>
                  <a:gd name="T26" fmla="*/ 0 w 1409"/>
                  <a:gd name="T27" fmla="*/ 0 h 466"/>
                  <a:gd name="T28" fmla="*/ 0 w 1409"/>
                  <a:gd name="T29" fmla="*/ 0 h 466"/>
                  <a:gd name="T30" fmla="*/ 0 w 1409"/>
                  <a:gd name="T31" fmla="*/ 0 h 466"/>
                  <a:gd name="T32" fmla="*/ 0 w 1409"/>
                  <a:gd name="T33" fmla="*/ 0 h 466"/>
                  <a:gd name="T34" fmla="*/ 0 w 1409"/>
                  <a:gd name="T35" fmla="*/ 0 h 466"/>
                  <a:gd name="T36" fmla="*/ 0 w 1409"/>
                  <a:gd name="T37" fmla="*/ 0 h 466"/>
                  <a:gd name="T38" fmla="*/ 0 w 1409"/>
                  <a:gd name="T39" fmla="*/ 0 h 466"/>
                  <a:gd name="T40" fmla="*/ 0 w 1409"/>
                  <a:gd name="T41" fmla="*/ 0 h 466"/>
                  <a:gd name="T42" fmla="*/ 0 w 1409"/>
                  <a:gd name="T43" fmla="*/ 0 h 466"/>
                  <a:gd name="T44" fmla="*/ 0 w 1409"/>
                  <a:gd name="T45" fmla="*/ 0 h 466"/>
                  <a:gd name="T46" fmla="*/ 0 w 1409"/>
                  <a:gd name="T47" fmla="*/ 0 h 466"/>
                  <a:gd name="T48" fmla="*/ 0 w 1409"/>
                  <a:gd name="T49" fmla="*/ 0 h 466"/>
                  <a:gd name="T50" fmla="*/ 0 w 1409"/>
                  <a:gd name="T51" fmla="*/ 0 h 466"/>
                  <a:gd name="T52" fmla="*/ 0 w 1409"/>
                  <a:gd name="T53" fmla="*/ 0 h 466"/>
                  <a:gd name="T54" fmla="*/ 0 w 1409"/>
                  <a:gd name="T55" fmla="*/ 0 h 466"/>
                  <a:gd name="T56" fmla="*/ 0 w 1409"/>
                  <a:gd name="T57" fmla="*/ 0 h 466"/>
                  <a:gd name="T58" fmla="*/ 0 w 1409"/>
                  <a:gd name="T59" fmla="*/ 0 h 466"/>
                  <a:gd name="T60" fmla="*/ 0 w 1409"/>
                  <a:gd name="T61" fmla="*/ 0 h 466"/>
                  <a:gd name="T62" fmla="*/ 0 w 1409"/>
                  <a:gd name="T63" fmla="*/ 0 h 466"/>
                  <a:gd name="T64" fmla="*/ 0 w 1409"/>
                  <a:gd name="T65" fmla="*/ 0 h 466"/>
                  <a:gd name="T66" fmla="*/ 0 w 1409"/>
                  <a:gd name="T67" fmla="*/ 0 h 466"/>
                  <a:gd name="T68" fmla="*/ 0 w 1409"/>
                  <a:gd name="T69" fmla="*/ 0 h 46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1409"/>
                  <a:gd name="T106" fmla="*/ 0 h 466"/>
                  <a:gd name="T107" fmla="*/ 1409 w 1409"/>
                  <a:gd name="T108" fmla="*/ 466 h 466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1409" h="466">
                    <a:moveTo>
                      <a:pt x="0" y="140"/>
                    </a:moveTo>
                    <a:lnTo>
                      <a:pt x="4" y="140"/>
                    </a:lnTo>
                    <a:lnTo>
                      <a:pt x="12" y="138"/>
                    </a:lnTo>
                    <a:lnTo>
                      <a:pt x="27" y="135"/>
                    </a:lnTo>
                    <a:lnTo>
                      <a:pt x="45" y="132"/>
                    </a:lnTo>
                    <a:lnTo>
                      <a:pt x="67" y="128"/>
                    </a:lnTo>
                    <a:lnTo>
                      <a:pt x="92" y="123"/>
                    </a:lnTo>
                    <a:lnTo>
                      <a:pt x="120" y="116"/>
                    </a:lnTo>
                    <a:lnTo>
                      <a:pt x="150" y="108"/>
                    </a:lnTo>
                    <a:lnTo>
                      <a:pt x="181" y="100"/>
                    </a:lnTo>
                    <a:lnTo>
                      <a:pt x="212" y="89"/>
                    </a:lnTo>
                    <a:lnTo>
                      <a:pt x="243" y="78"/>
                    </a:lnTo>
                    <a:lnTo>
                      <a:pt x="273" y="65"/>
                    </a:lnTo>
                    <a:lnTo>
                      <a:pt x="303" y="50"/>
                    </a:lnTo>
                    <a:lnTo>
                      <a:pt x="330" y="35"/>
                    </a:lnTo>
                    <a:lnTo>
                      <a:pt x="355" y="18"/>
                    </a:lnTo>
                    <a:lnTo>
                      <a:pt x="375" y="0"/>
                    </a:lnTo>
                    <a:lnTo>
                      <a:pt x="1409" y="236"/>
                    </a:lnTo>
                    <a:lnTo>
                      <a:pt x="1407" y="239"/>
                    </a:lnTo>
                    <a:lnTo>
                      <a:pt x="1401" y="245"/>
                    </a:lnTo>
                    <a:lnTo>
                      <a:pt x="1392" y="254"/>
                    </a:lnTo>
                    <a:lnTo>
                      <a:pt x="1379" y="265"/>
                    </a:lnTo>
                    <a:lnTo>
                      <a:pt x="1363" y="279"/>
                    </a:lnTo>
                    <a:lnTo>
                      <a:pt x="1345" y="295"/>
                    </a:lnTo>
                    <a:lnTo>
                      <a:pt x="1325" y="313"/>
                    </a:lnTo>
                    <a:lnTo>
                      <a:pt x="1303" y="332"/>
                    </a:lnTo>
                    <a:lnTo>
                      <a:pt x="1279" y="351"/>
                    </a:lnTo>
                    <a:lnTo>
                      <a:pt x="1253" y="371"/>
                    </a:lnTo>
                    <a:lnTo>
                      <a:pt x="1227" y="390"/>
                    </a:lnTo>
                    <a:lnTo>
                      <a:pt x="1200" y="409"/>
                    </a:lnTo>
                    <a:lnTo>
                      <a:pt x="1172" y="426"/>
                    </a:lnTo>
                    <a:lnTo>
                      <a:pt x="1145" y="441"/>
                    </a:lnTo>
                    <a:lnTo>
                      <a:pt x="1117" y="455"/>
                    </a:lnTo>
                    <a:lnTo>
                      <a:pt x="1091" y="466"/>
                    </a:lnTo>
                    <a:lnTo>
                      <a:pt x="0" y="140"/>
                    </a:lnTo>
                    <a:close/>
                  </a:path>
                </a:pathLst>
              </a:custGeom>
              <a:solidFill>
                <a:srgbClr val="FF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4339" name="Freeform 93"/>
              <p:cNvSpPr>
                <a:spLocks/>
              </p:cNvSpPr>
              <p:nvPr/>
            </p:nvSpPr>
            <p:spPr bwMode="auto">
              <a:xfrm>
                <a:off x="5006" y="2006"/>
                <a:ext cx="72" cy="32"/>
              </a:xfrm>
              <a:custGeom>
                <a:avLst/>
                <a:gdLst>
                  <a:gd name="T0" fmla="*/ 0 w 502"/>
                  <a:gd name="T1" fmla="*/ 0 h 223"/>
                  <a:gd name="T2" fmla="*/ 0 w 502"/>
                  <a:gd name="T3" fmla="*/ 0 h 223"/>
                  <a:gd name="T4" fmla="*/ 0 w 502"/>
                  <a:gd name="T5" fmla="*/ 0 h 223"/>
                  <a:gd name="T6" fmla="*/ 0 w 502"/>
                  <a:gd name="T7" fmla="*/ 0 h 223"/>
                  <a:gd name="T8" fmla="*/ 0 w 502"/>
                  <a:gd name="T9" fmla="*/ 0 h 223"/>
                  <a:gd name="T10" fmla="*/ 0 w 502"/>
                  <a:gd name="T11" fmla="*/ 0 h 2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02"/>
                  <a:gd name="T19" fmla="*/ 0 h 223"/>
                  <a:gd name="T20" fmla="*/ 502 w 502"/>
                  <a:gd name="T21" fmla="*/ 223 h 2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02" h="223">
                    <a:moveTo>
                      <a:pt x="51" y="223"/>
                    </a:moveTo>
                    <a:lnTo>
                      <a:pt x="502" y="90"/>
                    </a:lnTo>
                    <a:lnTo>
                      <a:pt x="229" y="0"/>
                    </a:lnTo>
                    <a:lnTo>
                      <a:pt x="6" y="26"/>
                    </a:lnTo>
                    <a:lnTo>
                      <a:pt x="0" y="211"/>
                    </a:lnTo>
                    <a:lnTo>
                      <a:pt x="51" y="223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4340" name="Freeform 94"/>
              <p:cNvSpPr>
                <a:spLocks/>
              </p:cNvSpPr>
              <p:nvPr/>
            </p:nvSpPr>
            <p:spPr bwMode="auto">
              <a:xfrm>
                <a:off x="4821" y="1869"/>
                <a:ext cx="38" cy="152"/>
              </a:xfrm>
              <a:custGeom>
                <a:avLst/>
                <a:gdLst>
                  <a:gd name="T0" fmla="*/ 0 w 267"/>
                  <a:gd name="T1" fmla="*/ 0 h 1064"/>
                  <a:gd name="T2" fmla="*/ 0 w 267"/>
                  <a:gd name="T3" fmla="*/ 0 h 1064"/>
                  <a:gd name="T4" fmla="*/ 0 w 267"/>
                  <a:gd name="T5" fmla="*/ 0 h 1064"/>
                  <a:gd name="T6" fmla="*/ 0 w 267"/>
                  <a:gd name="T7" fmla="*/ 0 h 1064"/>
                  <a:gd name="T8" fmla="*/ 0 w 267"/>
                  <a:gd name="T9" fmla="*/ 0 h 1064"/>
                  <a:gd name="T10" fmla="*/ 0 w 267"/>
                  <a:gd name="T11" fmla="*/ 0 h 1064"/>
                  <a:gd name="T12" fmla="*/ 0 w 267"/>
                  <a:gd name="T13" fmla="*/ 0 h 1064"/>
                  <a:gd name="T14" fmla="*/ 0 w 267"/>
                  <a:gd name="T15" fmla="*/ 0 h 1064"/>
                  <a:gd name="T16" fmla="*/ 0 w 267"/>
                  <a:gd name="T17" fmla="*/ 0 h 1064"/>
                  <a:gd name="T18" fmla="*/ 0 w 267"/>
                  <a:gd name="T19" fmla="*/ 0 h 1064"/>
                  <a:gd name="T20" fmla="*/ 0 w 267"/>
                  <a:gd name="T21" fmla="*/ 0 h 1064"/>
                  <a:gd name="T22" fmla="*/ 0 w 267"/>
                  <a:gd name="T23" fmla="*/ 0 h 1064"/>
                  <a:gd name="T24" fmla="*/ 0 w 267"/>
                  <a:gd name="T25" fmla="*/ 0 h 1064"/>
                  <a:gd name="T26" fmla="*/ 0 w 267"/>
                  <a:gd name="T27" fmla="*/ 0 h 1064"/>
                  <a:gd name="T28" fmla="*/ 0 w 267"/>
                  <a:gd name="T29" fmla="*/ 0 h 1064"/>
                  <a:gd name="T30" fmla="*/ 0 w 267"/>
                  <a:gd name="T31" fmla="*/ 0 h 1064"/>
                  <a:gd name="T32" fmla="*/ 0 w 267"/>
                  <a:gd name="T33" fmla="*/ 0 h 1064"/>
                  <a:gd name="T34" fmla="*/ 0 w 267"/>
                  <a:gd name="T35" fmla="*/ 0 h 1064"/>
                  <a:gd name="T36" fmla="*/ 0 w 267"/>
                  <a:gd name="T37" fmla="*/ 0 h 1064"/>
                  <a:gd name="T38" fmla="*/ 0 w 267"/>
                  <a:gd name="T39" fmla="*/ 0 h 1064"/>
                  <a:gd name="T40" fmla="*/ 0 w 267"/>
                  <a:gd name="T41" fmla="*/ 0 h 1064"/>
                  <a:gd name="T42" fmla="*/ 0 w 267"/>
                  <a:gd name="T43" fmla="*/ 0 h 1064"/>
                  <a:gd name="T44" fmla="*/ 0 w 267"/>
                  <a:gd name="T45" fmla="*/ 0 h 1064"/>
                  <a:gd name="T46" fmla="*/ 0 w 267"/>
                  <a:gd name="T47" fmla="*/ 0 h 1064"/>
                  <a:gd name="T48" fmla="*/ 0 w 267"/>
                  <a:gd name="T49" fmla="*/ 0 h 1064"/>
                  <a:gd name="T50" fmla="*/ 0 w 267"/>
                  <a:gd name="T51" fmla="*/ 0 h 1064"/>
                  <a:gd name="T52" fmla="*/ 0 w 267"/>
                  <a:gd name="T53" fmla="*/ 0 h 1064"/>
                  <a:gd name="T54" fmla="*/ 0 w 267"/>
                  <a:gd name="T55" fmla="*/ 0 h 1064"/>
                  <a:gd name="T56" fmla="*/ 0 w 267"/>
                  <a:gd name="T57" fmla="*/ 0 h 1064"/>
                  <a:gd name="T58" fmla="*/ 0 w 267"/>
                  <a:gd name="T59" fmla="*/ 0 h 1064"/>
                  <a:gd name="T60" fmla="*/ 0 w 267"/>
                  <a:gd name="T61" fmla="*/ 0 h 1064"/>
                  <a:gd name="T62" fmla="*/ 0 w 267"/>
                  <a:gd name="T63" fmla="*/ 0 h 1064"/>
                  <a:gd name="T64" fmla="*/ 0 w 267"/>
                  <a:gd name="T65" fmla="*/ 0 h 1064"/>
                  <a:gd name="T66" fmla="*/ 0 w 267"/>
                  <a:gd name="T67" fmla="*/ 0 h 1064"/>
                  <a:gd name="T68" fmla="*/ 0 w 267"/>
                  <a:gd name="T69" fmla="*/ 0 h 1064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267"/>
                  <a:gd name="T106" fmla="*/ 0 h 1064"/>
                  <a:gd name="T107" fmla="*/ 267 w 267"/>
                  <a:gd name="T108" fmla="*/ 1064 h 1064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267" h="1064">
                    <a:moveTo>
                      <a:pt x="267" y="26"/>
                    </a:moveTo>
                    <a:lnTo>
                      <a:pt x="266" y="24"/>
                    </a:lnTo>
                    <a:lnTo>
                      <a:pt x="262" y="22"/>
                    </a:lnTo>
                    <a:lnTo>
                      <a:pt x="254" y="20"/>
                    </a:lnTo>
                    <a:lnTo>
                      <a:pt x="244" y="16"/>
                    </a:lnTo>
                    <a:lnTo>
                      <a:pt x="232" y="12"/>
                    </a:lnTo>
                    <a:lnTo>
                      <a:pt x="218" y="8"/>
                    </a:lnTo>
                    <a:lnTo>
                      <a:pt x="202" y="5"/>
                    </a:lnTo>
                    <a:lnTo>
                      <a:pt x="184" y="1"/>
                    </a:lnTo>
                    <a:lnTo>
                      <a:pt x="164" y="0"/>
                    </a:lnTo>
                    <a:lnTo>
                      <a:pt x="143" y="0"/>
                    </a:lnTo>
                    <a:lnTo>
                      <a:pt x="121" y="3"/>
                    </a:lnTo>
                    <a:lnTo>
                      <a:pt x="98" y="6"/>
                    </a:lnTo>
                    <a:lnTo>
                      <a:pt x="74" y="13"/>
                    </a:lnTo>
                    <a:lnTo>
                      <a:pt x="50" y="22"/>
                    </a:lnTo>
                    <a:lnTo>
                      <a:pt x="25" y="35"/>
                    </a:lnTo>
                    <a:lnTo>
                      <a:pt x="0" y="51"/>
                    </a:lnTo>
                    <a:lnTo>
                      <a:pt x="0" y="1064"/>
                    </a:lnTo>
                    <a:lnTo>
                      <a:pt x="1" y="1064"/>
                    </a:lnTo>
                    <a:lnTo>
                      <a:pt x="7" y="1064"/>
                    </a:lnTo>
                    <a:lnTo>
                      <a:pt x="15" y="1063"/>
                    </a:lnTo>
                    <a:lnTo>
                      <a:pt x="25" y="1062"/>
                    </a:lnTo>
                    <a:lnTo>
                      <a:pt x="37" y="1060"/>
                    </a:lnTo>
                    <a:lnTo>
                      <a:pt x="52" y="1057"/>
                    </a:lnTo>
                    <a:lnTo>
                      <a:pt x="69" y="1054"/>
                    </a:lnTo>
                    <a:lnTo>
                      <a:pt x="88" y="1049"/>
                    </a:lnTo>
                    <a:lnTo>
                      <a:pt x="108" y="1044"/>
                    </a:lnTo>
                    <a:lnTo>
                      <a:pt x="129" y="1037"/>
                    </a:lnTo>
                    <a:lnTo>
                      <a:pt x="152" y="1029"/>
                    </a:lnTo>
                    <a:lnTo>
                      <a:pt x="175" y="1018"/>
                    </a:lnTo>
                    <a:lnTo>
                      <a:pt x="198" y="1007"/>
                    </a:lnTo>
                    <a:lnTo>
                      <a:pt x="222" y="994"/>
                    </a:lnTo>
                    <a:lnTo>
                      <a:pt x="244" y="979"/>
                    </a:lnTo>
                    <a:lnTo>
                      <a:pt x="267" y="962"/>
                    </a:lnTo>
                    <a:lnTo>
                      <a:pt x="267" y="2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4341" name="Freeform 95"/>
              <p:cNvSpPr>
                <a:spLocks/>
              </p:cNvSpPr>
              <p:nvPr/>
            </p:nvSpPr>
            <p:spPr bwMode="auto">
              <a:xfrm>
                <a:off x="4822" y="1871"/>
                <a:ext cx="33" cy="128"/>
              </a:xfrm>
              <a:custGeom>
                <a:avLst/>
                <a:gdLst>
                  <a:gd name="T0" fmla="*/ 0 w 228"/>
                  <a:gd name="T1" fmla="*/ 0 h 898"/>
                  <a:gd name="T2" fmla="*/ 0 w 228"/>
                  <a:gd name="T3" fmla="*/ 0 h 898"/>
                  <a:gd name="T4" fmla="*/ 0 w 228"/>
                  <a:gd name="T5" fmla="*/ 0 h 898"/>
                  <a:gd name="T6" fmla="*/ 0 w 228"/>
                  <a:gd name="T7" fmla="*/ 0 h 898"/>
                  <a:gd name="T8" fmla="*/ 0 w 228"/>
                  <a:gd name="T9" fmla="*/ 0 h 898"/>
                  <a:gd name="T10" fmla="*/ 0 w 228"/>
                  <a:gd name="T11" fmla="*/ 0 h 898"/>
                  <a:gd name="T12" fmla="*/ 0 w 228"/>
                  <a:gd name="T13" fmla="*/ 0 h 898"/>
                  <a:gd name="T14" fmla="*/ 0 w 228"/>
                  <a:gd name="T15" fmla="*/ 0 h 898"/>
                  <a:gd name="T16" fmla="*/ 0 w 228"/>
                  <a:gd name="T17" fmla="*/ 0 h 898"/>
                  <a:gd name="T18" fmla="*/ 0 w 228"/>
                  <a:gd name="T19" fmla="*/ 0 h 898"/>
                  <a:gd name="T20" fmla="*/ 0 w 228"/>
                  <a:gd name="T21" fmla="*/ 0 h 898"/>
                  <a:gd name="T22" fmla="*/ 0 w 228"/>
                  <a:gd name="T23" fmla="*/ 0 h 898"/>
                  <a:gd name="T24" fmla="*/ 0 w 228"/>
                  <a:gd name="T25" fmla="*/ 0 h 898"/>
                  <a:gd name="T26" fmla="*/ 0 w 228"/>
                  <a:gd name="T27" fmla="*/ 0 h 898"/>
                  <a:gd name="T28" fmla="*/ 0 w 228"/>
                  <a:gd name="T29" fmla="*/ 0 h 898"/>
                  <a:gd name="T30" fmla="*/ 0 w 228"/>
                  <a:gd name="T31" fmla="*/ 0 h 898"/>
                  <a:gd name="T32" fmla="*/ 0 w 228"/>
                  <a:gd name="T33" fmla="*/ 0 h 898"/>
                  <a:gd name="T34" fmla="*/ 0 w 228"/>
                  <a:gd name="T35" fmla="*/ 0 h 898"/>
                  <a:gd name="T36" fmla="*/ 0 w 228"/>
                  <a:gd name="T37" fmla="*/ 0 h 898"/>
                  <a:gd name="T38" fmla="*/ 0 w 228"/>
                  <a:gd name="T39" fmla="*/ 0 h 898"/>
                  <a:gd name="T40" fmla="*/ 0 w 228"/>
                  <a:gd name="T41" fmla="*/ 0 h 898"/>
                  <a:gd name="T42" fmla="*/ 0 w 228"/>
                  <a:gd name="T43" fmla="*/ 0 h 898"/>
                  <a:gd name="T44" fmla="*/ 0 w 228"/>
                  <a:gd name="T45" fmla="*/ 0 h 898"/>
                  <a:gd name="T46" fmla="*/ 0 w 228"/>
                  <a:gd name="T47" fmla="*/ 0 h 898"/>
                  <a:gd name="T48" fmla="*/ 0 w 228"/>
                  <a:gd name="T49" fmla="*/ 0 h 898"/>
                  <a:gd name="T50" fmla="*/ 0 w 228"/>
                  <a:gd name="T51" fmla="*/ 0 h 898"/>
                  <a:gd name="T52" fmla="*/ 0 w 228"/>
                  <a:gd name="T53" fmla="*/ 0 h 898"/>
                  <a:gd name="T54" fmla="*/ 0 w 228"/>
                  <a:gd name="T55" fmla="*/ 0 h 898"/>
                  <a:gd name="T56" fmla="*/ 0 w 228"/>
                  <a:gd name="T57" fmla="*/ 0 h 898"/>
                  <a:gd name="T58" fmla="*/ 0 w 228"/>
                  <a:gd name="T59" fmla="*/ 0 h 898"/>
                  <a:gd name="T60" fmla="*/ 0 w 228"/>
                  <a:gd name="T61" fmla="*/ 0 h 898"/>
                  <a:gd name="T62" fmla="*/ 0 w 228"/>
                  <a:gd name="T63" fmla="*/ 0 h 898"/>
                  <a:gd name="T64" fmla="*/ 0 w 228"/>
                  <a:gd name="T65" fmla="*/ 0 h 898"/>
                  <a:gd name="T66" fmla="*/ 0 w 228"/>
                  <a:gd name="T67" fmla="*/ 0 h 898"/>
                  <a:gd name="T68" fmla="*/ 0 w 228"/>
                  <a:gd name="T69" fmla="*/ 0 h 898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228"/>
                  <a:gd name="T106" fmla="*/ 0 h 898"/>
                  <a:gd name="T107" fmla="*/ 228 w 228"/>
                  <a:gd name="T108" fmla="*/ 898 h 898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228" h="898">
                    <a:moveTo>
                      <a:pt x="228" y="21"/>
                    </a:moveTo>
                    <a:lnTo>
                      <a:pt x="227" y="20"/>
                    </a:lnTo>
                    <a:lnTo>
                      <a:pt x="224" y="19"/>
                    </a:lnTo>
                    <a:lnTo>
                      <a:pt x="217" y="17"/>
                    </a:lnTo>
                    <a:lnTo>
                      <a:pt x="209" y="13"/>
                    </a:lnTo>
                    <a:lnTo>
                      <a:pt x="199" y="10"/>
                    </a:lnTo>
                    <a:lnTo>
                      <a:pt x="186" y="6"/>
                    </a:lnTo>
                    <a:lnTo>
                      <a:pt x="172" y="4"/>
                    </a:lnTo>
                    <a:lnTo>
                      <a:pt x="157" y="2"/>
                    </a:lnTo>
                    <a:lnTo>
                      <a:pt x="140" y="0"/>
                    </a:lnTo>
                    <a:lnTo>
                      <a:pt x="122" y="0"/>
                    </a:lnTo>
                    <a:lnTo>
                      <a:pt x="104" y="2"/>
                    </a:lnTo>
                    <a:lnTo>
                      <a:pt x="83" y="5"/>
                    </a:lnTo>
                    <a:lnTo>
                      <a:pt x="64" y="11"/>
                    </a:lnTo>
                    <a:lnTo>
                      <a:pt x="42" y="19"/>
                    </a:lnTo>
                    <a:lnTo>
                      <a:pt x="21" y="29"/>
                    </a:lnTo>
                    <a:lnTo>
                      <a:pt x="0" y="43"/>
                    </a:lnTo>
                    <a:lnTo>
                      <a:pt x="0" y="898"/>
                    </a:lnTo>
                    <a:lnTo>
                      <a:pt x="1" y="898"/>
                    </a:lnTo>
                    <a:lnTo>
                      <a:pt x="5" y="898"/>
                    </a:lnTo>
                    <a:lnTo>
                      <a:pt x="12" y="897"/>
                    </a:lnTo>
                    <a:lnTo>
                      <a:pt x="21" y="896"/>
                    </a:lnTo>
                    <a:lnTo>
                      <a:pt x="32" y="894"/>
                    </a:lnTo>
                    <a:lnTo>
                      <a:pt x="45" y="892"/>
                    </a:lnTo>
                    <a:lnTo>
                      <a:pt x="59" y="889"/>
                    </a:lnTo>
                    <a:lnTo>
                      <a:pt x="75" y="884"/>
                    </a:lnTo>
                    <a:lnTo>
                      <a:pt x="92" y="879"/>
                    </a:lnTo>
                    <a:lnTo>
                      <a:pt x="111" y="874"/>
                    </a:lnTo>
                    <a:lnTo>
                      <a:pt x="130" y="867"/>
                    </a:lnTo>
                    <a:lnTo>
                      <a:pt x="149" y="858"/>
                    </a:lnTo>
                    <a:lnTo>
                      <a:pt x="169" y="848"/>
                    </a:lnTo>
                    <a:lnTo>
                      <a:pt x="190" y="837"/>
                    </a:lnTo>
                    <a:lnTo>
                      <a:pt x="209" y="824"/>
                    </a:lnTo>
                    <a:lnTo>
                      <a:pt x="228" y="809"/>
                    </a:lnTo>
                    <a:lnTo>
                      <a:pt x="228" y="21"/>
                    </a:lnTo>
                    <a:close/>
                  </a:path>
                </a:pathLst>
              </a:custGeom>
              <a:solidFill>
                <a:srgbClr val="FF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4342" name="Freeform 96"/>
              <p:cNvSpPr>
                <a:spLocks/>
              </p:cNvSpPr>
              <p:nvPr/>
            </p:nvSpPr>
            <p:spPr bwMode="auto">
              <a:xfrm>
                <a:off x="4823" y="1872"/>
                <a:ext cx="27" cy="104"/>
              </a:xfrm>
              <a:custGeom>
                <a:avLst/>
                <a:gdLst>
                  <a:gd name="T0" fmla="*/ 0 w 192"/>
                  <a:gd name="T1" fmla="*/ 0 h 729"/>
                  <a:gd name="T2" fmla="*/ 0 w 192"/>
                  <a:gd name="T3" fmla="*/ 0 h 729"/>
                  <a:gd name="T4" fmla="*/ 0 w 192"/>
                  <a:gd name="T5" fmla="*/ 0 h 729"/>
                  <a:gd name="T6" fmla="*/ 0 w 192"/>
                  <a:gd name="T7" fmla="*/ 0 h 729"/>
                  <a:gd name="T8" fmla="*/ 0 w 192"/>
                  <a:gd name="T9" fmla="*/ 0 h 729"/>
                  <a:gd name="T10" fmla="*/ 0 w 192"/>
                  <a:gd name="T11" fmla="*/ 0 h 729"/>
                  <a:gd name="T12" fmla="*/ 0 w 192"/>
                  <a:gd name="T13" fmla="*/ 0 h 729"/>
                  <a:gd name="T14" fmla="*/ 0 w 192"/>
                  <a:gd name="T15" fmla="*/ 0 h 729"/>
                  <a:gd name="T16" fmla="*/ 0 w 192"/>
                  <a:gd name="T17" fmla="*/ 0 h 729"/>
                  <a:gd name="T18" fmla="*/ 0 w 192"/>
                  <a:gd name="T19" fmla="*/ 0 h 729"/>
                  <a:gd name="T20" fmla="*/ 0 w 192"/>
                  <a:gd name="T21" fmla="*/ 0 h 729"/>
                  <a:gd name="T22" fmla="*/ 0 w 192"/>
                  <a:gd name="T23" fmla="*/ 0 h 729"/>
                  <a:gd name="T24" fmla="*/ 0 w 192"/>
                  <a:gd name="T25" fmla="*/ 0 h 729"/>
                  <a:gd name="T26" fmla="*/ 0 w 192"/>
                  <a:gd name="T27" fmla="*/ 0 h 729"/>
                  <a:gd name="T28" fmla="*/ 0 w 192"/>
                  <a:gd name="T29" fmla="*/ 0 h 729"/>
                  <a:gd name="T30" fmla="*/ 0 w 192"/>
                  <a:gd name="T31" fmla="*/ 0 h 729"/>
                  <a:gd name="T32" fmla="*/ 0 w 192"/>
                  <a:gd name="T33" fmla="*/ 0 h 729"/>
                  <a:gd name="T34" fmla="*/ 0 w 192"/>
                  <a:gd name="T35" fmla="*/ 0 h 729"/>
                  <a:gd name="T36" fmla="*/ 0 w 192"/>
                  <a:gd name="T37" fmla="*/ 0 h 729"/>
                  <a:gd name="T38" fmla="*/ 0 w 192"/>
                  <a:gd name="T39" fmla="*/ 0 h 729"/>
                  <a:gd name="T40" fmla="*/ 0 w 192"/>
                  <a:gd name="T41" fmla="*/ 0 h 729"/>
                  <a:gd name="T42" fmla="*/ 0 w 192"/>
                  <a:gd name="T43" fmla="*/ 0 h 729"/>
                  <a:gd name="T44" fmla="*/ 0 w 192"/>
                  <a:gd name="T45" fmla="*/ 0 h 729"/>
                  <a:gd name="T46" fmla="*/ 0 w 192"/>
                  <a:gd name="T47" fmla="*/ 0 h 729"/>
                  <a:gd name="T48" fmla="*/ 0 w 192"/>
                  <a:gd name="T49" fmla="*/ 0 h 729"/>
                  <a:gd name="T50" fmla="*/ 0 w 192"/>
                  <a:gd name="T51" fmla="*/ 0 h 729"/>
                  <a:gd name="T52" fmla="*/ 0 w 192"/>
                  <a:gd name="T53" fmla="*/ 0 h 729"/>
                  <a:gd name="T54" fmla="*/ 0 w 192"/>
                  <a:gd name="T55" fmla="*/ 0 h 729"/>
                  <a:gd name="T56" fmla="*/ 0 w 192"/>
                  <a:gd name="T57" fmla="*/ 0 h 729"/>
                  <a:gd name="T58" fmla="*/ 0 w 192"/>
                  <a:gd name="T59" fmla="*/ 0 h 729"/>
                  <a:gd name="T60" fmla="*/ 0 w 192"/>
                  <a:gd name="T61" fmla="*/ 0 h 729"/>
                  <a:gd name="T62" fmla="*/ 0 w 192"/>
                  <a:gd name="T63" fmla="*/ 0 h 729"/>
                  <a:gd name="T64" fmla="*/ 0 w 192"/>
                  <a:gd name="T65" fmla="*/ 0 h 729"/>
                  <a:gd name="T66" fmla="*/ 0 w 192"/>
                  <a:gd name="T67" fmla="*/ 0 h 729"/>
                  <a:gd name="T68" fmla="*/ 0 w 192"/>
                  <a:gd name="T69" fmla="*/ 0 h 729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192"/>
                  <a:gd name="T106" fmla="*/ 0 h 729"/>
                  <a:gd name="T107" fmla="*/ 192 w 192"/>
                  <a:gd name="T108" fmla="*/ 729 h 729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192" h="729">
                    <a:moveTo>
                      <a:pt x="192" y="17"/>
                    </a:moveTo>
                    <a:lnTo>
                      <a:pt x="191" y="17"/>
                    </a:lnTo>
                    <a:lnTo>
                      <a:pt x="187" y="15"/>
                    </a:lnTo>
                    <a:lnTo>
                      <a:pt x="183" y="12"/>
                    </a:lnTo>
                    <a:lnTo>
                      <a:pt x="176" y="10"/>
                    </a:lnTo>
                    <a:lnTo>
                      <a:pt x="167" y="8"/>
                    </a:lnTo>
                    <a:lnTo>
                      <a:pt x="156" y="4"/>
                    </a:lnTo>
                    <a:lnTo>
                      <a:pt x="145" y="2"/>
                    </a:lnTo>
                    <a:lnTo>
                      <a:pt x="132" y="0"/>
                    </a:lnTo>
                    <a:lnTo>
                      <a:pt x="117" y="0"/>
                    </a:lnTo>
                    <a:lnTo>
                      <a:pt x="102" y="0"/>
                    </a:lnTo>
                    <a:lnTo>
                      <a:pt x="86" y="1"/>
                    </a:lnTo>
                    <a:lnTo>
                      <a:pt x="70" y="3"/>
                    </a:lnTo>
                    <a:lnTo>
                      <a:pt x="53" y="8"/>
                    </a:lnTo>
                    <a:lnTo>
                      <a:pt x="35" y="15"/>
                    </a:lnTo>
                    <a:lnTo>
                      <a:pt x="18" y="24"/>
                    </a:lnTo>
                    <a:lnTo>
                      <a:pt x="0" y="35"/>
                    </a:lnTo>
                    <a:lnTo>
                      <a:pt x="0" y="729"/>
                    </a:lnTo>
                    <a:lnTo>
                      <a:pt x="1" y="729"/>
                    </a:lnTo>
                    <a:lnTo>
                      <a:pt x="4" y="729"/>
                    </a:lnTo>
                    <a:lnTo>
                      <a:pt x="10" y="728"/>
                    </a:lnTo>
                    <a:lnTo>
                      <a:pt x="18" y="727"/>
                    </a:lnTo>
                    <a:lnTo>
                      <a:pt x="27" y="726"/>
                    </a:lnTo>
                    <a:lnTo>
                      <a:pt x="37" y="725"/>
                    </a:lnTo>
                    <a:lnTo>
                      <a:pt x="50" y="721"/>
                    </a:lnTo>
                    <a:lnTo>
                      <a:pt x="64" y="719"/>
                    </a:lnTo>
                    <a:lnTo>
                      <a:pt x="77" y="714"/>
                    </a:lnTo>
                    <a:lnTo>
                      <a:pt x="92" y="710"/>
                    </a:lnTo>
                    <a:lnTo>
                      <a:pt x="108" y="704"/>
                    </a:lnTo>
                    <a:lnTo>
                      <a:pt x="125" y="697"/>
                    </a:lnTo>
                    <a:lnTo>
                      <a:pt x="141" y="689"/>
                    </a:lnTo>
                    <a:lnTo>
                      <a:pt x="159" y="680"/>
                    </a:lnTo>
                    <a:lnTo>
                      <a:pt x="176" y="668"/>
                    </a:lnTo>
                    <a:lnTo>
                      <a:pt x="192" y="657"/>
                    </a:lnTo>
                    <a:lnTo>
                      <a:pt x="192" y="1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4343" name="Freeform 97"/>
              <p:cNvSpPr>
                <a:spLocks/>
              </p:cNvSpPr>
              <p:nvPr/>
            </p:nvSpPr>
            <p:spPr bwMode="auto">
              <a:xfrm>
                <a:off x="4824" y="1873"/>
                <a:ext cx="22" cy="81"/>
              </a:xfrm>
              <a:custGeom>
                <a:avLst/>
                <a:gdLst>
                  <a:gd name="T0" fmla="*/ 0 w 156"/>
                  <a:gd name="T1" fmla="*/ 0 h 564"/>
                  <a:gd name="T2" fmla="*/ 0 w 156"/>
                  <a:gd name="T3" fmla="*/ 0 h 564"/>
                  <a:gd name="T4" fmla="*/ 0 w 156"/>
                  <a:gd name="T5" fmla="*/ 0 h 564"/>
                  <a:gd name="T6" fmla="*/ 0 w 156"/>
                  <a:gd name="T7" fmla="*/ 0 h 564"/>
                  <a:gd name="T8" fmla="*/ 0 w 156"/>
                  <a:gd name="T9" fmla="*/ 0 h 564"/>
                  <a:gd name="T10" fmla="*/ 0 w 156"/>
                  <a:gd name="T11" fmla="*/ 0 h 564"/>
                  <a:gd name="T12" fmla="*/ 0 w 156"/>
                  <a:gd name="T13" fmla="*/ 0 h 564"/>
                  <a:gd name="T14" fmla="*/ 0 w 156"/>
                  <a:gd name="T15" fmla="*/ 0 h 564"/>
                  <a:gd name="T16" fmla="*/ 0 w 156"/>
                  <a:gd name="T17" fmla="*/ 0 h 564"/>
                  <a:gd name="T18" fmla="*/ 0 w 156"/>
                  <a:gd name="T19" fmla="*/ 0 h 564"/>
                  <a:gd name="T20" fmla="*/ 0 w 156"/>
                  <a:gd name="T21" fmla="*/ 0 h 564"/>
                  <a:gd name="T22" fmla="*/ 0 w 156"/>
                  <a:gd name="T23" fmla="*/ 0 h 564"/>
                  <a:gd name="T24" fmla="*/ 0 w 156"/>
                  <a:gd name="T25" fmla="*/ 0 h 564"/>
                  <a:gd name="T26" fmla="*/ 0 w 156"/>
                  <a:gd name="T27" fmla="*/ 0 h 564"/>
                  <a:gd name="T28" fmla="*/ 0 w 156"/>
                  <a:gd name="T29" fmla="*/ 0 h 564"/>
                  <a:gd name="T30" fmla="*/ 0 w 156"/>
                  <a:gd name="T31" fmla="*/ 0 h 564"/>
                  <a:gd name="T32" fmla="*/ 0 w 156"/>
                  <a:gd name="T33" fmla="*/ 0 h 564"/>
                  <a:gd name="T34" fmla="*/ 0 w 156"/>
                  <a:gd name="T35" fmla="*/ 0 h 564"/>
                  <a:gd name="T36" fmla="*/ 0 w 156"/>
                  <a:gd name="T37" fmla="*/ 0 h 564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56"/>
                  <a:gd name="T58" fmla="*/ 0 h 564"/>
                  <a:gd name="T59" fmla="*/ 156 w 156"/>
                  <a:gd name="T60" fmla="*/ 564 h 564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56" h="564">
                    <a:moveTo>
                      <a:pt x="156" y="15"/>
                    </a:moveTo>
                    <a:lnTo>
                      <a:pt x="153" y="14"/>
                    </a:lnTo>
                    <a:lnTo>
                      <a:pt x="142" y="9"/>
                    </a:lnTo>
                    <a:lnTo>
                      <a:pt x="127" y="4"/>
                    </a:lnTo>
                    <a:lnTo>
                      <a:pt x="108" y="1"/>
                    </a:lnTo>
                    <a:lnTo>
                      <a:pt x="84" y="0"/>
                    </a:lnTo>
                    <a:lnTo>
                      <a:pt x="58" y="3"/>
                    </a:lnTo>
                    <a:lnTo>
                      <a:pt x="29" y="12"/>
                    </a:lnTo>
                    <a:lnTo>
                      <a:pt x="0" y="28"/>
                    </a:lnTo>
                    <a:lnTo>
                      <a:pt x="0" y="564"/>
                    </a:lnTo>
                    <a:lnTo>
                      <a:pt x="4" y="564"/>
                    </a:lnTo>
                    <a:lnTo>
                      <a:pt x="15" y="563"/>
                    </a:lnTo>
                    <a:lnTo>
                      <a:pt x="31" y="560"/>
                    </a:lnTo>
                    <a:lnTo>
                      <a:pt x="52" y="555"/>
                    </a:lnTo>
                    <a:lnTo>
                      <a:pt x="76" y="548"/>
                    </a:lnTo>
                    <a:lnTo>
                      <a:pt x="102" y="537"/>
                    </a:lnTo>
                    <a:lnTo>
                      <a:pt x="128" y="524"/>
                    </a:lnTo>
                    <a:lnTo>
                      <a:pt x="156" y="505"/>
                    </a:lnTo>
                    <a:lnTo>
                      <a:pt x="156" y="15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4344" name="Freeform 98"/>
              <p:cNvSpPr>
                <a:spLocks/>
              </p:cNvSpPr>
              <p:nvPr/>
            </p:nvSpPr>
            <p:spPr bwMode="auto">
              <a:xfrm>
                <a:off x="4825" y="1875"/>
                <a:ext cx="17" cy="56"/>
              </a:xfrm>
              <a:custGeom>
                <a:avLst/>
                <a:gdLst>
                  <a:gd name="T0" fmla="*/ 0 w 117"/>
                  <a:gd name="T1" fmla="*/ 0 h 396"/>
                  <a:gd name="T2" fmla="*/ 0 w 117"/>
                  <a:gd name="T3" fmla="*/ 0 h 396"/>
                  <a:gd name="T4" fmla="*/ 0 w 117"/>
                  <a:gd name="T5" fmla="*/ 0 h 396"/>
                  <a:gd name="T6" fmla="*/ 0 w 117"/>
                  <a:gd name="T7" fmla="*/ 0 h 396"/>
                  <a:gd name="T8" fmla="*/ 0 w 117"/>
                  <a:gd name="T9" fmla="*/ 0 h 396"/>
                  <a:gd name="T10" fmla="*/ 0 w 117"/>
                  <a:gd name="T11" fmla="*/ 0 h 396"/>
                  <a:gd name="T12" fmla="*/ 0 w 117"/>
                  <a:gd name="T13" fmla="*/ 0 h 396"/>
                  <a:gd name="T14" fmla="*/ 0 w 117"/>
                  <a:gd name="T15" fmla="*/ 0 h 396"/>
                  <a:gd name="T16" fmla="*/ 0 w 117"/>
                  <a:gd name="T17" fmla="*/ 0 h 396"/>
                  <a:gd name="T18" fmla="*/ 0 w 117"/>
                  <a:gd name="T19" fmla="*/ 0 h 396"/>
                  <a:gd name="T20" fmla="*/ 0 w 117"/>
                  <a:gd name="T21" fmla="*/ 0 h 396"/>
                  <a:gd name="T22" fmla="*/ 0 w 117"/>
                  <a:gd name="T23" fmla="*/ 0 h 396"/>
                  <a:gd name="T24" fmla="*/ 0 w 117"/>
                  <a:gd name="T25" fmla="*/ 0 h 396"/>
                  <a:gd name="T26" fmla="*/ 0 w 117"/>
                  <a:gd name="T27" fmla="*/ 0 h 396"/>
                  <a:gd name="T28" fmla="*/ 0 w 117"/>
                  <a:gd name="T29" fmla="*/ 0 h 396"/>
                  <a:gd name="T30" fmla="*/ 0 w 117"/>
                  <a:gd name="T31" fmla="*/ 0 h 396"/>
                  <a:gd name="T32" fmla="*/ 0 w 117"/>
                  <a:gd name="T33" fmla="*/ 0 h 396"/>
                  <a:gd name="T34" fmla="*/ 0 w 117"/>
                  <a:gd name="T35" fmla="*/ 0 h 396"/>
                  <a:gd name="T36" fmla="*/ 0 w 117"/>
                  <a:gd name="T37" fmla="*/ 0 h 39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17"/>
                  <a:gd name="T58" fmla="*/ 0 h 396"/>
                  <a:gd name="T59" fmla="*/ 117 w 117"/>
                  <a:gd name="T60" fmla="*/ 396 h 39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17" h="396">
                    <a:moveTo>
                      <a:pt x="117" y="10"/>
                    </a:moveTo>
                    <a:lnTo>
                      <a:pt x="115" y="9"/>
                    </a:lnTo>
                    <a:lnTo>
                      <a:pt x="107" y="6"/>
                    </a:lnTo>
                    <a:lnTo>
                      <a:pt x="95" y="2"/>
                    </a:lnTo>
                    <a:lnTo>
                      <a:pt x="80" y="0"/>
                    </a:lnTo>
                    <a:lnTo>
                      <a:pt x="63" y="0"/>
                    </a:lnTo>
                    <a:lnTo>
                      <a:pt x="43" y="2"/>
                    </a:lnTo>
                    <a:lnTo>
                      <a:pt x="22" y="9"/>
                    </a:lnTo>
                    <a:lnTo>
                      <a:pt x="0" y="22"/>
                    </a:lnTo>
                    <a:lnTo>
                      <a:pt x="0" y="396"/>
                    </a:lnTo>
                    <a:lnTo>
                      <a:pt x="3" y="396"/>
                    </a:lnTo>
                    <a:lnTo>
                      <a:pt x="11" y="395"/>
                    </a:lnTo>
                    <a:lnTo>
                      <a:pt x="23" y="393"/>
                    </a:lnTo>
                    <a:lnTo>
                      <a:pt x="39" y="389"/>
                    </a:lnTo>
                    <a:lnTo>
                      <a:pt x="58" y="385"/>
                    </a:lnTo>
                    <a:lnTo>
                      <a:pt x="77" y="377"/>
                    </a:lnTo>
                    <a:lnTo>
                      <a:pt x="96" y="365"/>
                    </a:lnTo>
                    <a:lnTo>
                      <a:pt x="117" y="351"/>
                    </a:lnTo>
                    <a:lnTo>
                      <a:pt x="117" y="10"/>
                    </a:lnTo>
                    <a:close/>
                  </a:path>
                </a:pathLst>
              </a:custGeom>
              <a:solidFill>
                <a:srgbClr val="FF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4345" name="Freeform 99"/>
              <p:cNvSpPr>
                <a:spLocks/>
              </p:cNvSpPr>
              <p:nvPr/>
            </p:nvSpPr>
            <p:spPr bwMode="auto">
              <a:xfrm>
                <a:off x="4826" y="1876"/>
                <a:ext cx="11" cy="33"/>
              </a:xfrm>
              <a:custGeom>
                <a:avLst/>
                <a:gdLst>
                  <a:gd name="T0" fmla="*/ 0 w 80"/>
                  <a:gd name="T1" fmla="*/ 0 h 230"/>
                  <a:gd name="T2" fmla="*/ 0 w 80"/>
                  <a:gd name="T3" fmla="*/ 0 h 230"/>
                  <a:gd name="T4" fmla="*/ 0 w 80"/>
                  <a:gd name="T5" fmla="*/ 0 h 230"/>
                  <a:gd name="T6" fmla="*/ 0 w 80"/>
                  <a:gd name="T7" fmla="*/ 0 h 230"/>
                  <a:gd name="T8" fmla="*/ 0 w 80"/>
                  <a:gd name="T9" fmla="*/ 0 h 230"/>
                  <a:gd name="T10" fmla="*/ 0 w 80"/>
                  <a:gd name="T11" fmla="*/ 0 h 230"/>
                  <a:gd name="T12" fmla="*/ 0 w 80"/>
                  <a:gd name="T13" fmla="*/ 0 h 230"/>
                  <a:gd name="T14" fmla="*/ 0 w 80"/>
                  <a:gd name="T15" fmla="*/ 0 h 230"/>
                  <a:gd name="T16" fmla="*/ 0 w 80"/>
                  <a:gd name="T17" fmla="*/ 0 h 230"/>
                  <a:gd name="T18" fmla="*/ 0 w 80"/>
                  <a:gd name="T19" fmla="*/ 0 h 230"/>
                  <a:gd name="T20" fmla="*/ 0 w 80"/>
                  <a:gd name="T21" fmla="*/ 0 h 230"/>
                  <a:gd name="T22" fmla="*/ 0 w 80"/>
                  <a:gd name="T23" fmla="*/ 0 h 230"/>
                  <a:gd name="T24" fmla="*/ 0 w 80"/>
                  <a:gd name="T25" fmla="*/ 0 h 230"/>
                  <a:gd name="T26" fmla="*/ 0 w 80"/>
                  <a:gd name="T27" fmla="*/ 0 h 230"/>
                  <a:gd name="T28" fmla="*/ 0 w 80"/>
                  <a:gd name="T29" fmla="*/ 0 h 230"/>
                  <a:gd name="T30" fmla="*/ 0 w 80"/>
                  <a:gd name="T31" fmla="*/ 0 h 230"/>
                  <a:gd name="T32" fmla="*/ 0 w 80"/>
                  <a:gd name="T33" fmla="*/ 0 h 230"/>
                  <a:gd name="T34" fmla="*/ 0 w 80"/>
                  <a:gd name="T35" fmla="*/ 0 h 230"/>
                  <a:gd name="T36" fmla="*/ 0 w 80"/>
                  <a:gd name="T37" fmla="*/ 0 h 230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80"/>
                  <a:gd name="T58" fmla="*/ 0 h 230"/>
                  <a:gd name="T59" fmla="*/ 80 w 80"/>
                  <a:gd name="T60" fmla="*/ 230 h 230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80" h="230">
                    <a:moveTo>
                      <a:pt x="80" y="7"/>
                    </a:moveTo>
                    <a:lnTo>
                      <a:pt x="78" y="6"/>
                    </a:lnTo>
                    <a:lnTo>
                      <a:pt x="73" y="5"/>
                    </a:lnTo>
                    <a:lnTo>
                      <a:pt x="65" y="2"/>
                    </a:lnTo>
                    <a:lnTo>
                      <a:pt x="55" y="0"/>
                    </a:lnTo>
                    <a:lnTo>
                      <a:pt x="44" y="0"/>
                    </a:lnTo>
                    <a:lnTo>
                      <a:pt x="30" y="1"/>
                    </a:lnTo>
                    <a:lnTo>
                      <a:pt x="15" y="7"/>
                    </a:lnTo>
                    <a:lnTo>
                      <a:pt x="0" y="15"/>
                    </a:lnTo>
                    <a:lnTo>
                      <a:pt x="0" y="230"/>
                    </a:lnTo>
                    <a:lnTo>
                      <a:pt x="3" y="230"/>
                    </a:lnTo>
                    <a:lnTo>
                      <a:pt x="7" y="229"/>
                    </a:lnTo>
                    <a:lnTo>
                      <a:pt x="16" y="228"/>
                    </a:lnTo>
                    <a:lnTo>
                      <a:pt x="27" y="225"/>
                    </a:lnTo>
                    <a:lnTo>
                      <a:pt x="39" y="222"/>
                    </a:lnTo>
                    <a:lnTo>
                      <a:pt x="53" y="216"/>
                    </a:lnTo>
                    <a:lnTo>
                      <a:pt x="67" y="208"/>
                    </a:lnTo>
                    <a:lnTo>
                      <a:pt x="80" y="199"/>
                    </a:lnTo>
                    <a:lnTo>
                      <a:pt x="80" y="7"/>
                    </a:lnTo>
                    <a:close/>
                  </a:path>
                </a:pathLst>
              </a:custGeom>
              <a:solidFill>
                <a:srgbClr val="FF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4346" name="Freeform 100"/>
              <p:cNvSpPr>
                <a:spLocks/>
              </p:cNvSpPr>
              <p:nvPr/>
            </p:nvSpPr>
            <p:spPr bwMode="auto">
              <a:xfrm>
                <a:off x="4964" y="1970"/>
                <a:ext cx="16" cy="17"/>
              </a:xfrm>
              <a:custGeom>
                <a:avLst/>
                <a:gdLst>
                  <a:gd name="T0" fmla="*/ 0 w 117"/>
                  <a:gd name="T1" fmla="*/ 0 h 117"/>
                  <a:gd name="T2" fmla="*/ 0 w 117"/>
                  <a:gd name="T3" fmla="*/ 0 h 117"/>
                  <a:gd name="T4" fmla="*/ 0 w 117"/>
                  <a:gd name="T5" fmla="*/ 0 h 117"/>
                  <a:gd name="T6" fmla="*/ 0 w 117"/>
                  <a:gd name="T7" fmla="*/ 0 h 117"/>
                  <a:gd name="T8" fmla="*/ 0 w 117"/>
                  <a:gd name="T9" fmla="*/ 0 h 117"/>
                  <a:gd name="T10" fmla="*/ 0 w 117"/>
                  <a:gd name="T11" fmla="*/ 0 h 117"/>
                  <a:gd name="T12" fmla="*/ 0 w 117"/>
                  <a:gd name="T13" fmla="*/ 0 h 117"/>
                  <a:gd name="T14" fmla="*/ 0 w 117"/>
                  <a:gd name="T15" fmla="*/ 0 h 117"/>
                  <a:gd name="T16" fmla="*/ 0 w 117"/>
                  <a:gd name="T17" fmla="*/ 0 h 117"/>
                  <a:gd name="T18" fmla="*/ 0 w 117"/>
                  <a:gd name="T19" fmla="*/ 0 h 117"/>
                  <a:gd name="T20" fmla="*/ 0 w 117"/>
                  <a:gd name="T21" fmla="*/ 0 h 117"/>
                  <a:gd name="T22" fmla="*/ 0 w 117"/>
                  <a:gd name="T23" fmla="*/ 0 h 117"/>
                  <a:gd name="T24" fmla="*/ 0 w 117"/>
                  <a:gd name="T25" fmla="*/ 0 h 117"/>
                  <a:gd name="T26" fmla="*/ 0 w 117"/>
                  <a:gd name="T27" fmla="*/ 0 h 117"/>
                  <a:gd name="T28" fmla="*/ 0 w 117"/>
                  <a:gd name="T29" fmla="*/ 0 h 117"/>
                  <a:gd name="T30" fmla="*/ 0 w 117"/>
                  <a:gd name="T31" fmla="*/ 0 h 117"/>
                  <a:gd name="T32" fmla="*/ 0 w 117"/>
                  <a:gd name="T33" fmla="*/ 0 h 117"/>
                  <a:gd name="T34" fmla="*/ 0 w 117"/>
                  <a:gd name="T35" fmla="*/ 0 h 117"/>
                  <a:gd name="T36" fmla="*/ 0 w 117"/>
                  <a:gd name="T37" fmla="*/ 0 h 117"/>
                  <a:gd name="T38" fmla="*/ 0 w 117"/>
                  <a:gd name="T39" fmla="*/ 0 h 117"/>
                  <a:gd name="T40" fmla="*/ 0 w 117"/>
                  <a:gd name="T41" fmla="*/ 0 h 117"/>
                  <a:gd name="T42" fmla="*/ 0 w 117"/>
                  <a:gd name="T43" fmla="*/ 0 h 117"/>
                  <a:gd name="T44" fmla="*/ 0 w 117"/>
                  <a:gd name="T45" fmla="*/ 0 h 117"/>
                  <a:gd name="T46" fmla="*/ 0 w 117"/>
                  <a:gd name="T47" fmla="*/ 0 h 117"/>
                  <a:gd name="T48" fmla="*/ 0 w 117"/>
                  <a:gd name="T49" fmla="*/ 0 h 117"/>
                  <a:gd name="T50" fmla="*/ 0 w 117"/>
                  <a:gd name="T51" fmla="*/ 0 h 117"/>
                  <a:gd name="T52" fmla="*/ 0 w 117"/>
                  <a:gd name="T53" fmla="*/ 0 h 117"/>
                  <a:gd name="T54" fmla="*/ 0 w 117"/>
                  <a:gd name="T55" fmla="*/ 0 h 117"/>
                  <a:gd name="T56" fmla="*/ 0 w 117"/>
                  <a:gd name="T57" fmla="*/ 0 h 117"/>
                  <a:gd name="T58" fmla="*/ 0 w 117"/>
                  <a:gd name="T59" fmla="*/ 0 h 117"/>
                  <a:gd name="T60" fmla="*/ 0 w 117"/>
                  <a:gd name="T61" fmla="*/ 0 h 117"/>
                  <a:gd name="T62" fmla="*/ 0 w 117"/>
                  <a:gd name="T63" fmla="*/ 0 h 117"/>
                  <a:gd name="T64" fmla="*/ 0 w 117"/>
                  <a:gd name="T65" fmla="*/ 0 h 117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117"/>
                  <a:gd name="T100" fmla="*/ 0 h 117"/>
                  <a:gd name="T101" fmla="*/ 117 w 117"/>
                  <a:gd name="T102" fmla="*/ 117 h 117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117" h="117">
                    <a:moveTo>
                      <a:pt x="58" y="117"/>
                    </a:moveTo>
                    <a:lnTo>
                      <a:pt x="70" y="116"/>
                    </a:lnTo>
                    <a:lnTo>
                      <a:pt x="81" y="112"/>
                    </a:lnTo>
                    <a:lnTo>
                      <a:pt x="90" y="106"/>
                    </a:lnTo>
                    <a:lnTo>
                      <a:pt x="100" y="100"/>
                    </a:lnTo>
                    <a:lnTo>
                      <a:pt x="106" y="90"/>
                    </a:lnTo>
                    <a:lnTo>
                      <a:pt x="112" y="81"/>
                    </a:lnTo>
                    <a:lnTo>
                      <a:pt x="116" y="70"/>
                    </a:lnTo>
                    <a:lnTo>
                      <a:pt x="117" y="58"/>
                    </a:lnTo>
                    <a:lnTo>
                      <a:pt x="116" y="46"/>
                    </a:lnTo>
                    <a:lnTo>
                      <a:pt x="112" y="35"/>
                    </a:lnTo>
                    <a:lnTo>
                      <a:pt x="106" y="25"/>
                    </a:lnTo>
                    <a:lnTo>
                      <a:pt x="100" y="17"/>
                    </a:lnTo>
                    <a:lnTo>
                      <a:pt x="90" y="9"/>
                    </a:lnTo>
                    <a:lnTo>
                      <a:pt x="81" y="4"/>
                    </a:lnTo>
                    <a:lnTo>
                      <a:pt x="70" y="1"/>
                    </a:lnTo>
                    <a:lnTo>
                      <a:pt x="58" y="0"/>
                    </a:lnTo>
                    <a:lnTo>
                      <a:pt x="47" y="1"/>
                    </a:lnTo>
                    <a:lnTo>
                      <a:pt x="36" y="4"/>
                    </a:lnTo>
                    <a:lnTo>
                      <a:pt x="26" y="9"/>
                    </a:lnTo>
                    <a:lnTo>
                      <a:pt x="17" y="17"/>
                    </a:lnTo>
                    <a:lnTo>
                      <a:pt x="10" y="25"/>
                    </a:lnTo>
                    <a:lnTo>
                      <a:pt x="5" y="35"/>
                    </a:lnTo>
                    <a:lnTo>
                      <a:pt x="1" y="46"/>
                    </a:lnTo>
                    <a:lnTo>
                      <a:pt x="0" y="58"/>
                    </a:lnTo>
                    <a:lnTo>
                      <a:pt x="1" y="70"/>
                    </a:lnTo>
                    <a:lnTo>
                      <a:pt x="5" y="81"/>
                    </a:lnTo>
                    <a:lnTo>
                      <a:pt x="10" y="90"/>
                    </a:lnTo>
                    <a:lnTo>
                      <a:pt x="17" y="100"/>
                    </a:lnTo>
                    <a:lnTo>
                      <a:pt x="26" y="106"/>
                    </a:lnTo>
                    <a:lnTo>
                      <a:pt x="36" y="112"/>
                    </a:lnTo>
                    <a:lnTo>
                      <a:pt x="47" y="116"/>
                    </a:lnTo>
                    <a:lnTo>
                      <a:pt x="58" y="11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4347" name="Freeform 101"/>
              <p:cNvSpPr>
                <a:spLocks/>
              </p:cNvSpPr>
              <p:nvPr/>
            </p:nvSpPr>
            <p:spPr bwMode="auto">
              <a:xfrm>
                <a:off x="4912" y="1970"/>
                <a:ext cx="9" cy="9"/>
              </a:xfrm>
              <a:custGeom>
                <a:avLst/>
                <a:gdLst>
                  <a:gd name="T0" fmla="*/ 0 w 58"/>
                  <a:gd name="T1" fmla="*/ 0 h 59"/>
                  <a:gd name="T2" fmla="*/ 0 w 58"/>
                  <a:gd name="T3" fmla="*/ 0 h 59"/>
                  <a:gd name="T4" fmla="*/ 0 w 58"/>
                  <a:gd name="T5" fmla="*/ 0 h 59"/>
                  <a:gd name="T6" fmla="*/ 0 w 58"/>
                  <a:gd name="T7" fmla="*/ 0 h 59"/>
                  <a:gd name="T8" fmla="*/ 0 w 58"/>
                  <a:gd name="T9" fmla="*/ 0 h 59"/>
                  <a:gd name="T10" fmla="*/ 0 w 58"/>
                  <a:gd name="T11" fmla="*/ 0 h 59"/>
                  <a:gd name="T12" fmla="*/ 0 w 58"/>
                  <a:gd name="T13" fmla="*/ 0 h 59"/>
                  <a:gd name="T14" fmla="*/ 0 w 58"/>
                  <a:gd name="T15" fmla="*/ 0 h 59"/>
                  <a:gd name="T16" fmla="*/ 0 w 58"/>
                  <a:gd name="T17" fmla="*/ 0 h 59"/>
                  <a:gd name="T18" fmla="*/ 0 w 58"/>
                  <a:gd name="T19" fmla="*/ 0 h 59"/>
                  <a:gd name="T20" fmla="*/ 0 w 58"/>
                  <a:gd name="T21" fmla="*/ 0 h 59"/>
                  <a:gd name="T22" fmla="*/ 0 w 58"/>
                  <a:gd name="T23" fmla="*/ 0 h 59"/>
                  <a:gd name="T24" fmla="*/ 0 w 58"/>
                  <a:gd name="T25" fmla="*/ 0 h 59"/>
                  <a:gd name="T26" fmla="*/ 0 w 58"/>
                  <a:gd name="T27" fmla="*/ 0 h 59"/>
                  <a:gd name="T28" fmla="*/ 0 w 58"/>
                  <a:gd name="T29" fmla="*/ 0 h 59"/>
                  <a:gd name="T30" fmla="*/ 0 w 58"/>
                  <a:gd name="T31" fmla="*/ 0 h 59"/>
                  <a:gd name="T32" fmla="*/ 0 w 58"/>
                  <a:gd name="T33" fmla="*/ 0 h 59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58"/>
                  <a:gd name="T52" fmla="*/ 0 h 59"/>
                  <a:gd name="T53" fmla="*/ 58 w 58"/>
                  <a:gd name="T54" fmla="*/ 59 h 59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58" h="59">
                    <a:moveTo>
                      <a:pt x="29" y="59"/>
                    </a:moveTo>
                    <a:lnTo>
                      <a:pt x="40" y="56"/>
                    </a:lnTo>
                    <a:lnTo>
                      <a:pt x="50" y="49"/>
                    </a:lnTo>
                    <a:lnTo>
                      <a:pt x="56" y="40"/>
                    </a:lnTo>
                    <a:lnTo>
                      <a:pt x="58" y="29"/>
                    </a:lnTo>
                    <a:lnTo>
                      <a:pt x="56" y="17"/>
                    </a:lnTo>
                    <a:lnTo>
                      <a:pt x="50" y="8"/>
                    </a:lnTo>
                    <a:lnTo>
                      <a:pt x="40" y="2"/>
                    </a:lnTo>
                    <a:lnTo>
                      <a:pt x="29" y="0"/>
                    </a:lnTo>
                    <a:lnTo>
                      <a:pt x="17" y="2"/>
                    </a:lnTo>
                    <a:lnTo>
                      <a:pt x="8" y="8"/>
                    </a:lnTo>
                    <a:lnTo>
                      <a:pt x="2" y="17"/>
                    </a:lnTo>
                    <a:lnTo>
                      <a:pt x="0" y="29"/>
                    </a:lnTo>
                    <a:lnTo>
                      <a:pt x="2" y="40"/>
                    </a:lnTo>
                    <a:lnTo>
                      <a:pt x="8" y="49"/>
                    </a:lnTo>
                    <a:lnTo>
                      <a:pt x="17" y="56"/>
                    </a:lnTo>
                    <a:lnTo>
                      <a:pt x="29" y="5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4348" name="Freeform 102"/>
              <p:cNvSpPr>
                <a:spLocks/>
              </p:cNvSpPr>
              <p:nvPr/>
            </p:nvSpPr>
            <p:spPr bwMode="auto">
              <a:xfrm>
                <a:off x="4927" y="1971"/>
                <a:ext cx="8" cy="8"/>
              </a:xfrm>
              <a:custGeom>
                <a:avLst/>
                <a:gdLst>
                  <a:gd name="T0" fmla="*/ 0 w 58"/>
                  <a:gd name="T1" fmla="*/ 0 h 59"/>
                  <a:gd name="T2" fmla="*/ 0 w 58"/>
                  <a:gd name="T3" fmla="*/ 0 h 59"/>
                  <a:gd name="T4" fmla="*/ 0 w 58"/>
                  <a:gd name="T5" fmla="*/ 0 h 59"/>
                  <a:gd name="T6" fmla="*/ 0 w 58"/>
                  <a:gd name="T7" fmla="*/ 0 h 59"/>
                  <a:gd name="T8" fmla="*/ 0 w 58"/>
                  <a:gd name="T9" fmla="*/ 0 h 59"/>
                  <a:gd name="T10" fmla="*/ 0 w 58"/>
                  <a:gd name="T11" fmla="*/ 0 h 59"/>
                  <a:gd name="T12" fmla="*/ 0 w 58"/>
                  <a:gd name="T13" fmla="*/ 0 h 59"/>
                  <a:gd name="T14" fmla="*/ 0 w 58"/>
                  <a:gd name="T15" fmla="*/ 0 h 59"/>
                  <a:gd name="T16" fmla="*/ 0 w 58"/>
                  <a:gd name="T17" fmla="*/ 0 h 59"/>
                  <a:gd name="T18" fmla="*/ 0 w 58"/>
                  <a:gd name="T19" fmla="*/ 0 h 59"/>
                  <a:gd name="T20" fmla="*/ 0 w 58"/>
                  <a:gd name="T21" fmla="*/ 0 h 59"/>
                  <a:gd name="T22" fmla="*/ 0 w 58"/>
                  <a:gd name="T23" fmla="*/ 0 h 59"/>
                  <a:gd name="T24" fmla="*/ 0 w 58"/>
                  <a:gd name="T25" fmla="*/ 0 h 59"/>
                  <a:gd name="T26" fmla="*/ 0 w 58"/>
                  <a:gd name="T27" fmla="*/ 0 h 59"/>
                  <a:gd name="T28" fmla="*/ 0 w 58"/>
                  <a:gd name="T29" fmla="*/ 0 h 59"/>
                  <a:gd name="T30" fmla="*/ 0 w 58"/>
                  <a:gd name="T31" fmla="*/ 0 h 59"/>
                  <a:gd name="T32" fmla="*/ 0 w 58"/>
                  <a:gd name="T33" fmla="*/ 0 h 59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58"/>
                  <a:gd name="T52" fmla="*/ 0 h 59"/>
                  <a:gd name="T53" fmla="*/ 58 w 58"/>
                  <a:gd name="T54" fmla="*/ 59 h 59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58" h="59">
                    <a:moveTo>
                      <a:pt x="29" y="59"/>
                    </a:moveTo>
                    <a:lnTo>
                      <a:pt x="41" y="57"/>
                    </a:lnTo>
                    <a:lnTo>
                      <a:pt x="50" y="51"/>
                    </a:lnTo>
                    <a:lnTo>
                      <a:pt x="56" y="42"/>
                    </a:lnTo>
                    <a:lnTo>
                      <a:pt x="58" y="30"/>
                    </a:lnTo>
                    <a:lnTo>
                      <a:pt x="56" y="19"/>
                    </a:lnTo>
                    <a:lnTo>
                      <a:pt x="50" y="9"/>
                    </a:lnTo>
                    <a:lnTo>
                      <a:pt x="41" y="3"/>
                    </a:lnTo>
                    <a:lnTo>
                      <a:pt x="29" y="0"/>
                    </a:lnTo>
                    <a:lnTo>
                      <a:pt x="18" y="3"/>
                    </a:lnTo>
                    <a:lnTo>
                      <a:pt x="9" y="9"/>
                    </a:lnTo>
                    <a:lnTo>
                      <a:pt x="2" y="19"/>
                    </a:lnTo>
                    <a:lnTo>
                      <a:pt x="0" y="30"/>
                    </a:lnTo>
                    <a:lnTo>
                      <a:pt x="2" y="42"/>
                    </a:lnTo>
                    <a:lnTo>
                      <a:pt x="9" y="51"/>
                    </a:lnTo>
                    <a:lnTo>
                      <a:pt x="18" y="57"/>
                    </a:lnTo>
                    <a:lnTo>
                      <a:pt x="29" y="5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4349" name="Freeform 103"/>
              <p:cNvSpPr>
                <a:spLocks/>
              </p:cNvSpPr>
              <p:nvPr/>
            </p:nvSpPr>
            <p:spPr bwMode="auto">
              <a:xfrm>
                <a:off x="4871" y="1856"/>
                <a:ext cx="23" cy="114"/>
              </a:xfrm>
              <a:custGeom>
                <a:avLst/>
                <a:gdLst>
                  <a:gd name="T0" fmla="*/ 0 w 166"/>
                  <a:gd name="T1" fmla="*/ 0 h 800"/>
                  <a:gd name="T2" fmla="*/ 0 w 166"/>
                  <a:gd name="T3" fmla="*/ 0 h 800"/>
                  <a:gd name="T4" fmla="*/ 0 w 166"/>
                  <a:gd name="T5" fmla="*/ 0 h 800"/>
                  <a:gd name="T6" fmla="*/ 0 w 166"/>
                  <a:gd name="T7" fmla="*/ 0 h 800"/>
                  <a:gd name="T8" fmla="*/ 0 w 166"/>
                  <a:gd name="T9" fmla="*/ 0 h 800"/>
                  <a:gd name="T10" fmla="*/ 0 w 166"/>
                  <a:gd name="T11" fmla="*/ 0 h 800"/>
                  <a:gd name="T12" fmla="*/ 0 w 166"/>
                  <a:gd name="T13" fmla="*/ 0 h 800"/>
                  <a:gd name="T14" fmla="*/ 0 w 166"/>
                  <a:gd name="T15" fmla="*/ 0 h 800"/>
                  <a:gd name="T16" fmla="*/ 0 w 166"/>
                  <a:gd name="T17" fmla="*/ 0 h 800"/>
                  <a:gd name="T18" fmla="*/ 0 w 166"/>
                  <a:gd name="T19" fmla="*/ 0 h 800"/>
                  <a:gd name="T20" fmla="*/ 0 w 166"/>
                  <a:gd name="T21" fmla="*/ 0 h 800"/>
                  <a:gd name="T22" fmla="*/ 0 w 166"/>
                  <a:gd name="T23" fmla="*/ 0 h 800"/>
                  <a:gd name="T24" fmla="*/ 0 w 166"/>
                  <a:gd name="T25" fmla="*/ 0 h 800"/>
                  <a:gd name="T26" fmla="*/ 0 w 166"/>
                  <a:gd name="T27" fmla="*/ 0 h 800"/>
                  <a:gd name="T28" fmla="*/ 0 w 166"/>
                  <a:gd name="T29" fmla="*/ 0 h 800"/>
                  <a:gd name="T30" fmla="*/ 0 w 166"/>
                  <a:gd name="T31" fmla="*/ 0 h 800"/>
                  <a:gd name="T32" fmla="*/ 0 w 166"/>
                  <a:gd name="T33" fmla="*/ 0 h 800"/>
                  <a:gd name="T34" fmla="*/ 0 w 166"/>
                  <a:gd name="T35" fmla="*/ 0 h 800"/>
                  <a:gd name="T36" fmla="*/ 0 w 166"/>
                  <a:gd name="T37" fmla="*/ 0 h 800"/>
                  <a:gd name="T38" fmla="*/ 0 w 166"/>
                  <a:gd name="T39" fmla="*/ 0 h 800"/>
                  <a:gd name="T40" fmla="*/ 0 w 166"/>
                  <a:gd name="T41" fmla="*/ 0 h 800"/>
                  <a:gd name="T42" fmla="*/ 0 w 166"/>
                  <a:gd name="T43" fmla="*/ 0 h 800"/>
                  <a:gd name="T44" fmla="*/ 0 w 166"/>
                  <a:gd name="T45" fmla="*/ 0 h 800"/>
                  <a:gd name="T46" fmla="*/ 0 w 166"/>
                  <a:gd name="T47" fmla="*/ 0 h 800"/>
                  <a:gd name="T48" fmla="*/ 0 w 166"/>
                  <a:gd name="T49" fmla="*/ 0 h 800"/>
                  <a:gd name="T50" fmla="*/ 0 w 166"/>
                  <a:gd name="T51" fmla="*/ 0 h 800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166"/>
                  <a:gd name="T79" fmla="*/ 0 h 800"/>
                  <a:gd name="T80" fmla="*/ 166 w 166"/>
                  <a:gd name="T81" fmla="*/ 800 h 800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166" h="800">
                    <a:moveTo>
                      <a:pt x="52" y="16"/>
                    </a:moveTo>
                    <a:lnTo>
                      <a:pt x="47" y="32"/>
                    </a:lnTo>
                    <a:lnTo>
                      <a:pt x="36" y="77"/>
                    </a:lnTo>
                    <a:lnTo>
                      <a:pt x="21" y="148"/>
                    </a:lnTo>
                    <a:lnTo>
                      <a:pt x="8" y="244"/>
                    </a:lnTo>
                    <a:lnTo>
                      <a:pt x="0" y="359"/>
                    </a:lnTo>
                    <a:lnTo>
                      <a:pt x="2" y="492"/>
                    </a:lnTo>
                    <a:lnTo>
                      <a:pt x="15" y="640"/>
                    </a:lnTo>
                    <a:lnTo>
                      <a:pt x="46" y="800"/>
                    </a:lnTo>
                    <a:lnTo>
                      <a:pt x="161" y="794"/>
                    </a:lnTo>
                    <a:lnTo>
                      <a:pt x="156" y="770"/>
                    </a:lnTo>
                    <a:lnTo>
                      <a:pt x="145" y="706"/>
                    </a:lnTo>
                    <a:lnTo>
                      <a:pt x="131" y="610"/>
                    </a:lnTo>
                    <a:lnTo>
                      <a:pt x="118" y="493"/>
                    </a:lnTo>
                    <a:lnTo>
                      <a:pt x="111" y="364"/>
                    </a:lnTo>
                    <a:lnTo>
                      <a:pt x="115" y="235"/>
                    </a:lnTo>
                    <a:lnTo>
                      <a:pt x="132" y="113"/>
                    </a:lnTo>
                    <a:lnTo>
                      <a:pt x="166" y="9"/>
                    </a:lnTo>
                    <a:lnTo>
                      <a:pt x="166" y="8"/>
                    </a:lnTo>
                    <a:lnTo>
                      <a:pt x="166" y="6"/>
                    </a:lnTo>
                    <a:lnTo>
                      <a:pt x="164" y="4"/>
                    </a:lnTo>
                    <a:lnTo>
                      <a:pt x="157" y="0"/>
                    </a:lnTo>
                    <a:lnTo>
                      <a:pt x="143" y="0"/>
                    </a:lnTo>
                    <a:lnTo>
                      <a:pt x="123" y="1"/>
                    </a:lnTo>
                    <a:lnTo>
                      <a:pt x="93" y="7"/>
                    </a:lnTo>
                    <a:lnTo>
                      <a:pt x="52" y="1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4350" name="Freeform 104"/>
              <p:cNvSpPr>
                <a:spLocks/>
              </p:cNvSpPr>
              <p:nvPr/>
            </p:nvSpPr>
            <p:spPr bwMode="auto">
              <a:xfrm>
                <a:off x="4993" y="1842"/>
                <a:ext cx="32" cy="128"/>
              </a:xfrm>
              <a:custGeom>
                <a:avLst/>
                <a:gdLst>
                  <a:gd name="T0" fmla="*/ 0 w 225"/>
                  <a:gd name="T1" fmla="*/ 0 h 893"/>
                  <a:gd name="T2" fmla="*/ 0 w 225"/>
                  <a:gd name="T3" fmla="*/ 0 h 893"/>
                  <a:gd name="T4" fmla="*/ 0 w 225"/>
                  <a:gd name="T5" fmla="*/ 0 h 893"/>
                  <a:gd name="T6" fmla="*/ 0 w 225"/>
                  <a:gd name="T7" fmla="*/ 0 h 893"/>
                  <a:gd name="T8" fmla="*/ 0 w 225"/>
                  <a:gd name="T9" fmla="*/ 0 h 893"/>
                  <a:gd name="T10" fmla="*/ 0 w 225"/>
                  <a:gd name="T11" fmla="*/ 0 h 893"/>
                  <a:gd name="T12" fmla="*/ 0 w 225"/>
                  <a:gd name="T13" fmla="*/ 0 h 893"/>
                  <a:gd name="T14" fmla="*/ 0 w 225"/>
                  <a:gd name="T15" fmla="*/ 0 h 893"/>
                  <a:gd name="T16" fmla="*/ 0 w 225"/>
                  <a:gd name="T17" fmla="*/ 0 h 893"/>
                  <a:gd name="T18" fmla="*/ 0 w 225"/>
                  <a:gd name="T19" fmla="*/ 0 h 893"/>
                  <a:gd name="T20" fmla="*/ 0 w 225"/>
                  <a:gd name="T21" fmla="*/ 0 h 893"/>
                  <a:gd name="T22" fmla="*/ 0 w 225"/>
                  <a:gd name="T23" fmla="*/ 0 h 893"/>
                  <a:gd name="T24" fmla="*/ 0 w 225"/>
                  <a:gd name="T25" fmla="*/ 0 h 893"/>
                  <a:gd name="T26" fmla="*/ 0 w 225"/>
                  <a:gd name="T27" fmla="*/ 0 h 893"/>
                  <a:gd name="T28" fmla="*/ 0 w 225"/>
                  <a:gd name="T29" fmla="*/ 0 h 893"/>
                  <a:gd name="T30" fmla="*/ 0 w 225"/>
                  <a:gd name="T31" fmla="*/ 0 h 893"/>
                  <a:gd name="T32" fmla="*/ 0 w 225"/>
                  <a:gd name="T33" fmla="*/ 0 h 893"/>
                  <a:gd name="T34" fmla="*/ 0 w 225"/>
                  <a:gd name="T35" fmla="*/ 0 h 893"/>
                  <a:gd name="T36" fmla="*/ 0 w 225"/>
                  <a:gd name="T37" fmla="*/ 0 h 893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225"/>
                  <a:gd name="T58" fmla="*/ 0 h 893"/>
                  <a:gd name="T59" fmla="*/ 225 w 225"/>
                  <a:gd name="T60" fmla="*/ 893 h 893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225" h="893">
                    <a:moveTo>
                      <a:pt x="225" y="6"/>
                    </a:moveTo>
                    <a:lnTo>
                      <a:pt x="219" y="12"/>
                    </a:lnTo>
                    <a:lnTo>
                      <a:pt x="204" y="35"/>
                    </a:lnTo>
                    <a:lnTo>
                      <a:pt x="185" y="82"/>
                    </a:lnTo>
                    <a:lnTo>
                      <a:pt x="165" y="158"/>
                    </a:lnTo>
                    <a:lnTo>
                      <a:pt x="149" y="270"/>
                    </a:lnTo>
                    <a:lnTo>
                      <a:pt x="141" y="427"/>
                    </a:lnTo>
                    <a:lnTo>
                      <a:pt x="146" y="631"/>
                    </a:lnTo>
                    <a:lnTo>
                      <a:pt x="168" y="893"/>
                    </a:lnTo>
                    <a:lnTo>
                      <a:pt x="41" y="893"/>
                    </a:lnTo>
                    <a:lnTo>
                      <a:pt x="36" y="867"/>
                    </a:lnTo>
                    <a:lnTo>
                      <a:pt x="26" y="794"/>
                    </a:lnTo>
                    <a:lnTo>
                      <a:pt x="13" y="686"/>
                    </a:lnTo>
                    <a:lnTo>
                      <a:pt x="3" y="554"/>
                    </a:lnTo>
                    <a:lnTo>
                      <a:pt x="0" y="408"/>
                    </a:lnTo>
                    <a:lnTo>
                      <a:pt x="6" y="260"/>
                    </a:lnTo>
                    <a:lnTo>
                      <a:pt x="30" y="121"/>
                    </a:lnTo>
                    <a:lnTo>
                      <a:pt x="73" y="0"/>
                    </a:lnTo>
                    <a:lnTo>
                      <a:pt x="225" y="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4351" name="Freeform 105"/>
              <p:cNvSpPr>
                <a:spLocks/>
              </p:cNvSpPr>
              <p:nvPr/>
            </p:nvSpPr>
            <p:spPr bwMode="auto">
              <a:xfrm>
                <a:off x="4871" y="1863"/>
                <a:ext cx="21" cy="100"/>
              </a:xfrm>
              <a:custGeom>
                <a:avLst/>
                <a:gdLst>
                  <a:gd name="T0" fmla="*/ 0 w 145"/>
                  <a:gd name="T1" fmla="*/ 0 h 699"/>
                  <a:gd name="T2" fmla="*/ 0 w 145"/>
                  <a:gd name="T3" fmla="*/ 0 h 699"/>
                  <a:gd name="T4" fmla="*/ 0 w 145"/>
                  <a:gd name="T5" fmla="*/ 0 h 699"/>
                  <a:gd name="T6" fmla="*/ 0 w 145"/>
                  <a:gd name="T7" fmla="*/ 0 h 699"/>
                  <a:gd name="T8" fmla="*/ 0 w 145"/>
                  <a:gd name="T9" fmla="*/ 0 h 699"/>
                  <a:gd name="T10" fmla="*/ 0 w 145"/>
                  <a:gd name="T11" fmla="*/ 0 h 699"/>
                  <a:gd name="T12" fmla="*/ 0 w 145"/>
                  <a:gd name="T13" fmla="*/ 0 h 699"/>
                  <a:gd name="T14" fmla="*/ 0 w 145"/>
                  <a:gd name="T15" fmla="*/ 0 h 699"/>
                  <a:gd name="T16" fmla="*/ 0 w 145"/>
                  <a:gd name="T17" fmla="*/ 0 h 699"/>
                  <a:gd name="T18" fmla="*/ 0 w 145"/>
                  <a:gd name="T19" fmla="*/ 0 h 699"/>
                  <a:gd name="T20" fmla="*/ 0 w 145"/>
                  <a:gd name="T21" fmla="*/ 0 h 699"/>
                  <a:gd name="T22" fmla="*/ 0 w 145"/>
                  <a:gd name="T23" fmla="*/ 0 h 699"/>
                  <a:gd name="T24" fmla="*/ 0 w 145"/>
                  <a:gd name="T25" fmla="*/ 0 h 699"/>
                  <a:gd name="T26" fmla="*/ 0 w 145"/>
                  <a:gd name="T27" fmla="*/ 0 h 699"/>
                  <a:gd name="T28" fmla="*/ 0 w 145"/>
                  <a:gd name="T29" fmla="*/ 0 h 699"/>
                  <a:gd name="T30" fmla="*/ 0 w 145"/>
                  <a:gd name="T31" fmla="*/ 0 h 699"/>
                  <a:gd name="T32" fmla="*/ 0 w 145"/>
                  <a:gd name="T33" fmla="*/ 0 h 699"/>
                  <a:gd name="T34" fmla="*/ 0 w 145"/>
                  <a:gd name="T35" fmla="*/ 0 h 699"/>
                  <a:gd name="T36" fmla="*/ 0 w 145"/>
                  <a:gd name="T37" fmla="*/ 0 h 699"/>
                  <a:gd name="T38" fmla="*/ 0 w 145"/>
                  <a:gd name="T39" fmla="*/ 0 h 699"/>
                  <a:gd name="T40" fmla="*/ 0 w 145"/>
                  <a:gd name="T41" fmla="*/ 0 h 699"/>
                  <a:gd name="T42" fmla="*/ 0 w 145"/>
                  <a:gd name="T43" fmla="*/ 0 h 699"/>
                  <a:gd name="T44" fmla="*/ 0 w 145"/>
                  <a:gd name="T45" fmla="*/ 0 h 699"/>
                  <a:gd name="T46" fmla="*/ 0 w 145"/>
                  <a:gd name="T47" fmla="*/ 0 h 699"/>
                  <a:gd name="T48" fmla="*/ 0 w 145"/>
                  <a:gd name="T49" fmla="*/ 0 h 699"/>
                  <a:gd name="T50" fmla="*/ 0 w 145"/>
                  <a:gd name="T51" fmla="*/ 0 h 699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145"/>
                  <a:gd name="T79" fmla="*/ 0 h 699"/>
                  <a:gd name="T80" fmla="*/ 145 w 145"/>
                  <a:gd name="T81" fmla="*/ 699 h 699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145" h="699">
                    <a:moveTo>
                      <a:pt x="46" y="14"/>
                    </a:moveTo>
                    <a:lnTo>
                      <a:pt x="41" y="28"/>
                    </a:lnTo>
                    <a:lnTo>
                      <a:pt x="32" y="67"/>
                    </a:lnTo>
                    <a:lnTo>
                      <a:pt x="20" y="130"/>
                    </a:lnTo>
                    <a:lnTo>
                      <a:pt x="7" y="213"/>
                    </a:lnTo>
                    <a:lnTo>
                      <a:pt x="0" y="314"/>
                    </a:lnTo>
                    <a:lnTo>
                      <a:pt x="1" y="430"/>
                    </a:lnTo>
                    <a:lnTo>
                      <a:pt x="13" y="559"/>
                    </a:lnTo>
                    <a:lnTo>
                      <a:pt x="40" y="699"/>
                    </a:lnTo>
                    <a:lnTo>
                      <a:pt x="140" y="693"/>
                    </a:lnTo>
                    <a:lnTo>
                      <a:pt x="135" y="672"/>
                    </a:lnTo>
                    <a:lnTo>
                      <a:pt x="126" y="616"/>
                    </a:lnTo>
                    <a:lnTo>
                      <a:pt x="113" y="532"/>
                    </a:lnTo>
                    <a:lnTo>
                      <a:pt x="103" y="430"/>
                    </a:lnTo>
                    <a:lnTo>
                      <a:pt x="97" y="317"/>
                    </a:lnTo>
                    <a:lnTo>
                      <a:pt x="100" y="205"/>
                    </a:lnTo>
                    <a:lnTo>
                      <a:pt x="115" y="98"/>
                    </a:lnTo>
                    <a:lnTo>
                      <a:pt x="145" y="8"/>
                    </a:lnTo>
                    <a:lnTo>
                      <a:pt x="145" y="7"/>
                    </a:lnTo>
                    <a:lnTo>
                      <a:pt x="145" y="5"/>
                    </a:lnTo>
                    <a:lnTo>
                      <a:pt x="143" y="3"/>
                    </a:lnTo>
                    <a:lnTo>
                      <a:pt x="137" y="0"/>
                    </a:lnTo>
                    <a:lnTo>
                      <a:pt x="126" y="0"/>
                    </a:lnTo>
                    <a:lnTo>
                      <a:pt x="108" y="1"/>
                    </a:lnTo>
                    <a:lnTo>
                      <a:pt x="81" y="6"/>
                    </a:lnTo>
                    <a:lnTo>
                      <a:pt x="46" y="1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4352" name="Freeform 106"/>
              <p:cNvSpPr>
                <a:spLocks/>
              </p:cNvSpPr>
              <p:nvPr/>
            </p:nvSpPr>
            <p:spPr bwMode="auto">
              <a:xfrm>
                <a:off x="4872" y="1870"/>
                <a:ext cx="18" cy="85"/>
              </a:xfrm>
              <a:custGeom>
                <a:avLst/>
                <a:gdLst>
                  <a:gd name="T0" fmla="*/ 0 w 123"/>
                  <a:gd name="T1" fmla="*/ 0 h 597"/>
                  <a:gd name="T2" fmla="*/ 0 w 123"/>
                  <a:gd name="T3" fmla="*/ 0 h 597"/>
                  <a:gd name="T4" fmla="*/ 0 w 123"/>
                  <a:gd name="T5" fmla="*/ 0 h 597"/>
                  <a:gd name="T6" fmla="*/ 0 w 123"/>
                  <a:gd name="T7" fmla="*/ 0 h 597"/>
                  <a:gd name="T8" fmla="*/ 0 w 123"/>
                  <a:gd name="T9" fmla="*/ 0 h 597"/>
                  <a:gd name="T10" fmla="*/ 0 w 123"/>
                  <a:gd name="T11" fmla="*/ 0 h 597"/>
                  <a:gd name="T12" fmla="*/ 0 w 123"/>
                  <a:gd name="T13" fmla="*/ 0 h 597"/>
                  <a:gd name="T14" fmla="*/ 0 w 123"/>
                  <a:gd name="T15" fmla="*/ 0 h 597"/>
                  <a:gd name="T16" fmla="*/ 0 w 123"/>
                  <a:gd name="T17" fmla="*/ 0 h 597"/>
                  <a:gd name="T18" fmla="*/ 0 w 123"/>
                  <a:gd name="T19" fmla="*/ 0 h 597"/>
                  <a:gd name="T20" fmla="*/ 0 w 123"/>
                  <a:gd name="T21" fmla="*/ 0 h 597"/>
                  <a:gd name="T22" fmla="*/ 0 w 123"/>
                  <a:gd name="T23" fmla="*/ 0 h 597"/>
                  <a:gd name="T24" fmla="*/ 0 w 123"/>
                  <a:gd name="T25" fmla="*/ 0 h 597"/>
                  <a:gd name="T26" fmla="*/ 0 w 123"/>
                  <a:gd name="T27" fmla="*/ 0 h 597"/>
                  <a:gd name="T28" fmla="*/ 0 w 123"/>
                  <a:gd name="T29" fmla="*/ 0 h 597"/>
                  <a:gd name="T30" fmla="*/ 0 w 123"/>
                  <a:gd name="T31" fmla="*/ 0 h 597"/>
                  <a:gd name="T32" fmla="*/ 0 w 123"/>
                  <a:gd name="T33" fmla="*/ 0 h 597"/>
                  <a:gd name="T34" fmla="*/ 0 w 123"/>
                  <a:gd name="T35" fmla="*/ 0 h 597"/>
                  <a:gd name="T36" fmla="*/ 0 w 123"/>
                  <a:gd name="T37" fmla="*/ 0 h 597"/>
                  <a:gd name="T38" fmla="*/ 0 w 123"/>
                  <a:gd name="T39" fmla="*/ 0 h 597"/>
                  <a:gd name="T40" fmla="*/ 0 w 123"/>
                  <a:gd name="T41" fmla="*/ 0 h 597"/>
                  <a:gd name="T42" fmla="*/ 0 w 123"/>
                  <a:gd name="T43" fmla="*/ 0 h 597"/>
                  <a:gd name="T44" fmla="*/ 0 w 123"/>
                  <a:gd name="T45" fmla="*/ 0 h 597"/>
                  <a:gd name="T46" fmla="*/ 0 w 123"/>
                  <a:gd name="T47" fmla="*/ 0 h 597"/>
                  <a:gd name="T48" fmla="*/ 0 w 123"/>
                  <a:gd name="T49" fmla="*/ 0 h 597"/>
                  <a:gd name="T50" fmla="*/ 0 w 123"/>
                  <a:gd name="T51" fmla="*/ 0 h 597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123"/>
                  <a:gd name="T79" fmla="*/ 0 h 597"/>
                  <a:gd name="T80" fmla="*/ 123 w 123"/>
                  <a:gd name="T81" fmla="*/ 597 h 597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123" h="597">
                    <a:moveTo>
                      <a:pt x="39" y="12"/>
                    </a:moveTo>
                    <a:lnTo>
                      <a:pt x="35" y="23"/>
                    </a:lnTo>
                    <a:lnTo>
                      <a:pt x="26" y="57"/>
                    </a:lnTo>
                    <a:lnTo>
                      <a:pt x="16" y="111"/>
                    </a:lnTo>
                    <a:lnTo>
                      <a:pt x="6" y="181"/>
                    </a:lnTo>
                    <a:lnTo>
                      <a:pt x="0" y="267"/>
                    </a:lnTo>
                    <a:lnTo>
                      <a:pt x="1" y="367"/>
                    </a:lnTo>
                    <a:lnTo>
                      <a:pt x="11" y="477"/>
                    </a:lnTo>
                    <a:lnTo>
                      <a:pt x="34" y="597"/>
                    </a:lnTo>
                    <a:lnTo>
                      <a:pt x="119" y="591"/>
                    </a:lnTo>
                    <a:lnTo>
                      <a:pt x="115" y="574"/>
                    </a:lnTo>
                    <a:lnTo>
                      <a:pt x="107" y="526"/>
                    </a:lnTo>
                    <a:lnTo>
                      <a:pt x="97" y="454"/>
                    </a:lnTo>
                    <a:lnTo>
                      <a:pt x="88" y="367"/>
                    </a:lnTo>
                    <a:lnTo>
                      <a:pt x="82" y="272"/>
                    </a:lnTo>
                    <a:lnTo>
                      <a:pt x="84" y="175"/>
                    </a:lnTo>
                    <a:lnTo>
                      <a:pt x="97" y="84"/>
                    </a:lnTo>
                    <a:lnTo>
                      <a:pt x="123" y="7"/>
                    </a:lnTo>
                    <a:lnTo>
                      <a:pt x="123" y="6"/>
                    </a:lnTo>
                    <a:lnTo>
                      <a:pt x="123" y="5"/>
                    </a:lnTo>
                    <a:lnTo>
                      <a:pt x="121" y="3"/>
                    </a:lnTo>
                    <a:lnTo>
                      <a:pt x="117" y="0"/>
                    </a:lnTo>
                    <a:lnTo>
                      <a:pt x="106" y="0"/>
                    </a:lnTo>
                    <a:lnTo>
                      <a:pt x="91" y="2"/>
                    </a:lnTo>
                    <a:lnTo>
                      <a:pt x="70" y="5"/>
                    </a:lnTo>
                    <a:lnTo>
                      <a:pt x="39" y="12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4353" name="Freeform 107"/>
              <p:cNvSpPr>
                <a:spLocks/>
              </p:cNvSpPr>
              <p:nvPr/>
            </p:nvSpPr>
            <p:spPr bwMode="auto">
              <a:xfrm>
                <a:off x="4873" y="1876"/>
                <a:ext cx="15" cy="71"/>
              </a:xfrm>
              <a:custGeom>
                <a:avLst/>
                <a:gdLst>
                  <a:gd name="T0" fmla="*/ 0 w 103"/>
                  <a:gd name="T1" fmla="*/ 0 h 492"/>
                  <a:gd name="T2" fmla="*/ 0 w 103"/>
                  <a:gd name="T3" fmla="*/ 0 h 492"/>
                  <a:gd name="T4" fmla="*/ 0 w 103"/>
                  <a:gd name="T5" fmla="*/ 0 h 492"/>
                  <a:gd name="T6" fmla="*/ 0 w 103"/>
                  <a:gd name="T7" fmla="*/ 0 h 492"/>
                  <a:gd name="T8" fmla="*/ 0 w 103"/>
                  <a:gd name="T9" fmla="*/ 0 h 492"/>
                  <a:gd name="T10" fmla="*/ 0 w 103"/>
                  <a:gd name="T11" fmla="*/ 0 h 492"/>
                  <a:gd name="T12" fmla="*/ 0 w 103"/>
                  <a:gd name="T13" fmla="*/ 0 h 492"/>
                  <a:gd name="T14" fmla="*/ 0 w 103"/>
                  <a:gd name="T15" fmla="*/ 0 h 492"/>
                  <a:gd name="T16" fmla="*/ 0 w 103"/>
                  <a:gd name="T17" fmla="*/ 0 h 492"/>
                  <a:gd name="T18" fmla="*/ 0 w 103"/>
                  <a:gd name="T19" fmla="*/ 0 h 492"/>
                  <a:gd name="T20" fmla="*/ 0 w 103"/>
                  <a:gd name="T21" fmla="*/ 0 h 492"/>
                  <a:gd name="T22" fmla="*/ 0 w 103"/>
                  <a:gd name="T23" fmla="*/ 0 h 492"/>
                  <a:gd name="T24" fmla="*/ 0 w 103"/>
                  <a:gd name="T25" fmla="*/ 0 h 492"/>
                  <a:gd name="T26" fmla="*/ 0 w 103"/>
                  <a:gd name="T27" fmla="*/ 0 h 492"/>
                  <a:gd name="T28" fmla="*/ 0 w 103"/>
                  <a:gd name="T29" fmla="*/ 0 h 492"/>
                  <a:gd name="T30" fmla="*/ 0 w 103"/>
                  <a:gd name="T31" fmla="*/ 0 h 492"/>
                  <a:gd name="T32" fmla="*/ 0 w 103"/>
                  <a:gd name="T33" fmla="*/ 0 h 492"/>
                  <a:gd name="T34" fmla="*/ 0 w 103"/>
                  <a:gd name="T35" fmla="*/ 0 h 492"/>
                  <a:gd name="T36" fmla="*/ 0 w 103"/>
                  <a:gd name="T37" fmla="*/ 0 h 492"/>
                  <a:gd name="T38" fmla="*/ 0 w 103"/>
                  <a:gd name="T39" fmla="*/ 0 h 492"/>
                  <a:gd name="T40" fmla="*/ 0 w 103"/>
                  <a:gd name="T41" fmla="*/ 0 h 492"/>
                  <a:gd name="T42" fmla="*/ 0 w 103"/>
                  <a:gd name="T43" fmla="*/ 0 h 492"/>
                  <a:gd name="T44" fmla="*/ 0 w 103"/>
                  <a:gd name="T45" fmla="*/ 0 h 492"/>
                  <a:gd name="T46" fmla="*/ 0 w 103"/>
                  <a:gd name="T47" fmla="*/ 0 h 492"/>
                  <a:gd name="T48" fmla="*/ 0 w 103"/>
                  <a:gd name="T49" fmla="*/ 0 h 492"/>
                  <a:gd name="T50" fmla="*/ 0 w 103"/>
                  <a:gd name="T51" fmla="*/ 0 h 492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103"/>
                  <a:gd name="T79" fmla="*/ 0 h 492"/>
                  <a:gd name="T80" fmla="*/ 103 w 103"/>
                  <a:gd name="T81" fmla="*/ 492 h 492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103" h="492">
                    <a:moveTo>
                      <a:pt x="32" y="9"/>
                    </a:moveTo>
                    <a:lnTo>
                      <a:pt x="28" y="18"/>
                    </a:lnTo>
                    <a:lnTo>
                      <a:pt x="21" y="47"/>
                    </a:lnTo>
                    <a:lnTo>
                      <a:pt x="12" y="90"/>
                    </a:lnTo>
                    <a:lnTo>
                      <a:pt x="4" y="149"/>
                    </a:lnTo>
                    <a:lnTo>
                      <a:pt x="0" y="220"/>
                    </a:lnTo>
                    <a:lnTo>
                      <a:pt x="0" y="303"/>
                    </a:lnTo>
                    <a:lnTo>
                      <a:pt x="9" y="394"/>
                    </a:lnTo>
                    <a:lnTo>
                      <a:pt x="27" y="492"/>
                    </a:lnTo>
                    <a:lnTo>
                      <a:pt x="98" y="489"/>
                    </a:lnTo>
                    <a:lnTo>
                      <a:pt x="95" y="474"/>
                    </a:lnTo>
                    <a:lnTo>
                      <a:pt x="88" y="434"/>
                    </a:lnTo>
                    <a:lnTo>
                      <a:pt x="80" y="375"/>
                    </a:lnTo>
                    <a:lnTo>
                      <a:pt x="72" y="303"/>
                    </a:lnTo>
                    <a:lnTo>
                      <a:pt x="68" y="224"/>
                    </a:lnTo>
                    <a:lnTo>
                      <a:pt x="70" y="144"/>
                    </a:lnTo>
                    <a:lnTo>
                      <a:pt x="81" y="68"/>
                    </a:lnTo>
                    <a:lnTo>
                      <a:pt x="103" y="5"/>
                    </a:lnTo>
                    <a:lnTo>
                      <a:pt x="103" y="4"/>
                    </a:lnTo>
                    <a:lnTo>
                      <a:pt x="103" y="3"/>
                    </a:lnTo>
                    <a:lnTo>
                      <a:pt x="100" y="1"/>
                    </a:lnTo>
                    <a:lnTo>
                      <a:pt x="97" y="0"/>
                    </a:lnTo>
                    <a:lnTo>
                      <a:pt x="89" y="0"/>
                    </a:lnTo>
                    <a:lnTo>
                      <a:pt x="75" y="0"/>
                    </a:lnTo>
                    <a:lnTo>
                      <a:pt x="57" y="3"/>
                    </a:lnTo>
                    <a:lnTo>
                      <a:pt x="32" y="9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4354" name="Freeform 108"/>
              <p:cNvSpPr>
                <a:spLocks/>
              </p:cNvSpPr>
              <p:nvPr/>
            </p:nvSpPr>
            <p:spPr bwMode="auto">
              <a:xfrm>
                <a:off x="4874" y="1883"/>
                <a:ext cx="12" cy="56"/>
              </a:xfrm>
              <a:custGeom>
                <a:avLst/>
                <a:gdLst>
                  <a:gd name="T0" fmla="*/ 0 w 82"/>
                  <a:gd name="T1" fmla="*/ 0 h 390"/>
                  <a:gd name="T2" fmla="*/ 0 w 82"/>
                  <a:gd name="T3" fmla="*/ 0 h 390"/>
                  <a:gd name="T4" fmla="*/ 0 w 82"/>
                  <a:gd name="T5" fmla="*/ 0 h 390"/>
                  <a:gd name="T6" fmla="*/ 0 w 82"/>
                  <a:gd name="T7" fmla="*/ 0 h 390"/>
                  <a:gd name="T8" fmla="*/ 0 w 82"/>
                  <a:gd name="T9" fmla="*/ 0 h 390"/>
                  <a:gd name="T10" fmla="*/ 0 w 82"/>
                  <a:gd name="T11" fmla="*/ 0 h 390"/>
                  <a:gd name="T12" fmla="*/ 0 w 82"/>
                  <a:gd name="T13" fmla="*/ 0 h 390"/>
                  <a:gd name="T14" fmla="*/ 0 w 82"/>
                  <a:gd name="T15" fmla="*/ 0 h 390"/>
                  <a:gd name="T16" fmla="*/ 0 w 82"/>
                  <a:gd name="T17" fmla="*/ 0 h 390"/>
                  <a:gd name="T18" fmla="*/ 0 w 82"/>
                  <a:gd name="T19" fmla="*/ 0 h 390"/>
                  <a:gd name="T20" fmla="*/ 0 w 82"/>
                  <a:gd name="T21" fmla="*/ 0 h 390"/>
                  <a:gd name="T22" fmla="*/ 0 w 82"/>
                  <a:gd name="T23" fmla="*/ 0 h 390"/>
                  <a:gd name="T24" fmla="*/ 0 w 82"/>
                  <a:gd name="T25" fmla="*/ 0 h 390"/>
                  <a:gd name="T26" fmla="*/ 0 w 82"/>
                  <a:gd name="T27" fmla="*/ 0 h 390"/>
                  <a:gd name="T28" fmla="*/ 0 w 82"/>
                  <a:gd name="T29" fmla="*/ 0 h 390"/>
                  <a:gd name="T30" fmla="*/ 0 w 82"/>
                  <a:gd name="T31" fmla="*/ 0 h 390"/>
                  <a:gd name="T32" fmla="*/ 0 w 82"/>
                  <a:gd name="T33" fmla="*/ 0 h 390"/>
                  <a:gd name="T34" fmla="*/ 0 w 82"/>
                  <a:gd name="T35" fmla="*/ 0 h 390"/>
                  <a:gd name="T36" fmla="*/ 0 w 82"/>
                  <a:gd name="T37" fmla="*/ 0 h 390"/>
                  <a:gd name="T38" fmla="*/ 0 w 82"/>
                  <a:gd name="T39" fmla="*/ 0 h 390"/>
                  <a:gd name="T40" fmla="*/ 0 w 82"/>
                  <a:gd name="T41" fmla="*/ 0 h 390"/>
                  <a:gd name="T42" fmla="*/ 0 w 82"/>
                  <a:gd name="T43" fmla="*/ 0 h 390"/>
                  <a:gd name="T44" fmla="*/ 0 w 82"/>
                  <a:gd name="T45" fmla="*/ 0 h 390"/>
                  <a:gd name="T46" fmla="*/ 0 w 82"/>
                  <a:gd name="T47" fmla="*/ 0 h 390"/>
                  <a:gd name="T48" fmla="*/ 0 w 82"/>
                  <a:gd name="T49" fmla="*/ 0 h 390"/>
                  <a:gd name="T50" fmla="*/ 0 w 82"/>
                  <a:gd name="T51" fmla="*/ 0 h 390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82"/>
                  <a:gd name="T79" fmla="*/ 0 h 390"/>
                  <a:gd name="T80" fmla="*/ 82 w 82"/>
                  <a:gd name="T81" fmla="*/ 390 h 390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82" h="390">
                    <a:moveTo>
                      <a:pt x="25" y="8"/>
                    </a:moveTo>
                    <a:lnTo>
                      <a:pt x="23" y="16"/>
                    </a:lnTo>
                    <a:lnTo>
                      <a:pt x="17" y="38"/>
                    </a:lnTo>
                    <a:lnTo>
                      <a:pt x="11" y="72"/>
                    </a:lnTo>
                    <a:lnTo>
                      <a:pt x="4" y="118"/>
                    </a:lnTo>
                    <a:lnTo>
                      <a:pt x="0" y="174"/>
                    </a:lnTo>
                    <a:lnTo>
                      <a:pt x="0" y="240"/>
                    </a:lnTo>
                    <a:lnTo>
                      <a:pt x="7" y="312"/>
                    </a:lnTo>
                    <a:lnTo>
                      <a:pt x="22" y="390"/>
                    </a:lnTo>
                    <a:lnTo>
                      <a:pt x="78" y="387"/>
                    </a:lnTo>
                    <a:lnTo>
                      <a:pt x="76" y="375"/>
                    </a:lnTo>
                    <a:lnTo>
                      <a:pt x="70" y="343"/>
                    </a:lnTo>
                    <a:lnTo>
                      <a:pt x="63" y="297"/>
                    </a:lnTo>
                    <a:lnTo>
                      <a:pt x="57" y="240"/>
                    </a:lnTo>
                    <a:lnTo>
                      <a:pt x="54" y="178"/>
                    </a:lnTo>
                    <a:lnTo>
                      <a:pt x="56" y="113"/>
                    </a:lnTo>
                    <a:lnTo>
                      <a:pt x="64" y="55"/>
                    </a:lnTo>
                    <a:lnTo>
                      <a:pt x="82" y="4"/>
                    </a:lnTo>
                    <a:lnTo>
                      <a:pt x="82" y="2"/>
                    </a:lnTo>
                    <a:lnTo>
                      <a:pt x="80" y="1"/>
                    </a:lnTo>
                    <a:lnTo>
                      <a:pt x="77" y="0"/>
                    </a:lnTo>
                    <a:lnTo>
                      <a:pt x="70" y="0"/>
                    </a:lnTo>
                    <a:lnTo>
                      <a:pt x="60" y="1"/>
                    </a:lnTo>
                    <a:lnTo>
                      <a:pt x="46" y="3"/>
                    </a:lnTo>
                    <a:lnTo>
                      <a:pt x="25" y="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4355" name="Freeform 109"/>
              <p:cNvSpPr>
                <a:spLocks/>
              </p:cNvSpPr>
              <p:nvPr/>
            </p:nvSpPr>
            <p:spPr bwMode="auto">
              <a:xfrm>
                <a:off x="4875" y="1890"/>
                <a:ext cx="8" cy="41"/>
              </a:xfrm>
              <a:custGeom>
                <a:avLst/>
                <a:gdLst>
                  <a:gd name="T0" fmla="*/ 0 w 59"/>
                  <a:gd name="T1" fmla="*/ 0 h 288"/>
                  <a:gd name="T2" fmla="*/ 0 w 59"/>
                  <a:gd name="T3" fmla="*/ 0 h 288"/>
                  <a:gd name="T4" fmla="*/ 0 w 59"/>
                  <a:gd name="T5" fmla="*/ 0 h 288"/>
                  <a:gd name="T6" fmla="*/ 0 w 59"/>
                  <a:gd name="T7" fmla="*/ 0 h 288"/>
                  <a:gd name="T8" fmla="*/ 0 w 59"/>
                  <a:gd name="T9" fmla="*/ 0 h 288"/>
                  <a:gd name="T10" fmla="*/ 0 w 59"/>
                  <a:gd name="T11" fmla="*/ 0 h 288"/>
                  <a:gd name="T12" fmla="*/ 0 w 59"/>
                  <a:gd name="T13" fmla="*/ 0 h 288"/>
                  <a:gd name="T14" fmla="*/ 0 w 59"/>
                  <a:gd name="T15" fmla="*/ 0 h 288"/>
                  <a:gd name="T16" fmla="*/ 0 w 59"/>
                  <a:gd name="T17" fmla="*/ 0 h 288"/>
                  <a:gd name="T18" fmla="*/ 0 w 59"/>
                  <a:gd name="T19" fmla="*/ 0 h 288"/>
                  <a:gd name="T20" fmla="*/ 0 w 59"/>
                  <a:gd name="T21" fmla="*/ 0 h 288"/>
                  <a:gd name="T22" fmla="*/ 0 w 59"/>
                  <a:gd name="T23" fmla="*/ 0 h 288"/>
                  <a:gd name="T24" fmla="*/ 0 w 59"/>
                  <a:gd name="T25" fmla="*/ 0 h 288"/>
                  <a:gd name="T26" fmla="*/ 0 w 59"/>
                  <a:gd name="T27" fmla="*/ 0 h 288"/>
                  <a:gd name="T28" fmla="*/ 0 w 59"/>
                  <a:gd name="T29" fmla="*/ 0 h 288"/>
                  <a:gd name="T30" fmla="*/ 0 w 59"/>
                  <a:gd name="T31" fmla="*/ 0 h 288"/>
                  <a:gd name="T32" fmla="*/ 0 w 59"/>
                  <a:gd name="T33" fmla="*/ 0 h 288"/>
                  <a:gd name="T34" fmla="*/ 0 w 59"/>
                  <a:gd name="T35" fmla="*/ 0 h 288"/>
                  <a:gd name="T36" fmla="*/ 0 w 59"/>
                  <a:gd name="T37" fmla="*/ 0 h 288"/>
                  <a:gd name="T38" fmla="*/ 0 w 59"/>
                  <a:gd name="T39" fmla="*/ 0 h 288"/>
                  <a:gd name="T40" fmla="*/ 0 w 59"/>
                  <a:gd name="T41" fmla="*/ 0 h 288"/>
                  <a:gd name="T42" fmla="*/ 0 w 59"/>
                  <a:gd name="T43" fmla="*/ 0 h 288"/>
                  <a:gd name="T44" fmla="*/ 0 w 59"/>
                  <a:gd name="T45" fmla="*/ 0 h 288"/>
                  <a:gd name="T46" fmla="*/ 0 w 59"/>
                  <a:gd name="T47" fmla="*/ 0 h 288"/>
                  <a:gd name="T48" fmla="*/ 0 w 59"/>
                  <a:gd name="T49" fmla="*/ 0 h 288"/>
                  <a:gd name="T50" fmla="*/ 0 w 59"/>
                  <a:gd name="T51" fmla="*/ 0 h 288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59"/>
                  <a:gd name="T79" fmla="*/ 0 h 288"/>
                  <a:gd name="T80" fmla="*/ 59 w 59"/>
                  <a:gd name="T81" fmla="*/ 288 h 288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59" h="288">
                    <a:moveTo>
                      <a:pt x="18" y="6"/>
                    </a:moveTo>
                    <a:lnTo>
                      <a:pt x="17" y="11"/>
                    </a:lnTo>
                    <a:lnTo>
                      <a:pt x="13" y="27"/>
                    </a:lnTo>
                    <a:lnTo>
                      <a:pt x="7" y="53"/>
                    </a:lnTo>
                    <a:lnTo>
                      <a:pt x="2" y="87"/>
                    </a:lnTo>
                    <a:lnTo>
                      <a:pt x="0" y="130"/>
                    </a:lnTo>
                    <a:lnTo>
                      <a:pt x="0" y="177"/>
                    </a:lnTo>
                    <a:lnTo>
                      <a:pt x="5" y="231"/>
                    </a:lnTo>
                    <a:lnTo>
                      <a:pt x="16" y="288"/>
                    </a:lnTo>
                    <a:lnTo>
                      <a:pt x="57" y="286"/>
                    </a:lnTo>
                    <a:lnTo>
                      <a:pt x="56" y="278"/>
                    </a:lnTo>
                    <a:lnTo>
                      <a:pt x="51" y="254"/>
                    </a:lnTo>
                    <a:lnTo>
                      <a:pt x="47" y="219"/>
                    </a:lnTo>
                    <a:lnTo>
                      <a:pt x="42" y="177"/>
                    </a:lnTo>
                    <a:lnTo>
                      <a:pt x="40" y="131"/>
                    </a:lnTo>
                    <a:lnTo>
                      <a:pt x="41" y="84"/>
                    </a:lnTo>
                    <a:lnTo>
                      <a:pt x="47" y="40"/>
                    </a:lnTo>
                    <a:lnTo>
                      <a:pt x="59" y="3"/>
                    </a:lnTo>
                    <a:lnTo>
                      <a:pt x="59" y="2"/>
                    </a:lnTo>
                    <a:lnTo>
                      <a:pt x="58" y="1"/>
                    </a:lnTo>
                    <a:lnTo>
                      <a:pt x="56" y="0"/>
                    </a:lnTo>
                    <a:lnTo>
                      <a:pt x="51" y="0"/>
                    </a:lnTo>
                    <a:lnTo>
                      <a:pt x="45" y="0"/>
                    </a:lnTo>
                    <a:lnTo>
                      <a:pt x="33" y="2"/>
                    </a:lnTo>
                    <a:lnTo>
                      <a:pt x="18" y="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4356" name="Freeform 110"/>
              <p:cNvSpPr>
                <a:spLocks/>
              </p:cNvSpPr>
              <p:nvPr/>
            </p:nvSpPr>
            <p:spPr bwMode="auto">
              <a:xfrm>
                <a:off x="4994" y="1850"/>
                <a:ext cx="28" cy="111"/>
              </a:xfrm>
              <a:custGeom>
                <a:avLst/>
                <a:gdLst>
                  <a:gd name="T0" fmla="*/ 0 w 198"/>
                  <a:gd name="T1" fmla="*/ 0 h 779"/>
                  <a:gd name="T2" fmla="*/ 0 w 198"/>
                  <a:gd name="T3" fmla="*/ 0 h 779"/>
                  <a:gd name="T4" fmla="*/ 0 w 198"/>
                  <a:gd name="T5" fmla="*/ 0 h 779"/>
                  <a:gd name="T6" fmla="*/ 0 w 198"/>
                  <a:gd name="T7" fmla="*/ 0 h 779"/>
                  <a:gd name="T8" fmla="*/ 0 w 198"/>
                  <a:gd name="T9" fmla="*/ 0 h 779"/>
                  <a:gd name="T10" fmla="*/ 0 w 198"/>
                  <a:gd name="T11" fmla="*/ 0 h 779"/>
                  <a:gd name="T12" fmla="*/ 0 w 198"/>
                  <a:gd name="T13" fmla="*/ 0 h 779"/>
                  <a:gd name="T14" fmla="*/ 0 w 198"/>
                  <a:gd name="T15" fmla="*/ 0 h 779"/>
                  <a:gd name="T16" fmla="*/ 0 w 198"/>
                  <a:gd name="T17" fmla="*/ 0 h 779"/>
                  <a:gd name="T18" fmla="*/ 0 w 198"/>
                  <a:gd name="T19" fmla="*/ 0 h 779"/>
                  <a:gd name="T20" fmla="*/ 0 w 198"/>
                  <a:gd name="T21" fmla="*/ 0 h 779"/>
                  <a:gd name="T22" fmla="*/ 0 w 198"/>
                  <a:gd name="T23" fmla="*/ 0 h 779"/>
                  <a:gd name="T24" fmla="*/ 0 w 198"/>
                  <a:gd name="T25" fmla="*/ 0 h 779"/>
                  <a:gd name="T26" fmla="*/ 0 w 198"/>
                  <a:gd name="T27" fmla="*/ 0 h 779"/>
                  <a:gd name="T28" fmla="*/ 0 w 198"/>
                  <a:gd name="T29" fmla="*/ 0 h 779"/>
                  <a:gd name="T30" fmla="*/ 0 w 198"/>
                  <a:gd name="T31" fmla="*/ 0 h 779"/>
                  <a:gd name="T32" fmla="*/ 0 w 198"/>
                  <a:gd name="T33" fmla="*/ 0 h 779"/>
                  <a:gd name="T34" fmla="*/ 0 w 198"/>
                  <a:gd name="T35" fmla="*/ 0 h 779"/>
                  <a:gd name="T36" fmla="*/ 0 w 198"/>
                  <a:gd name="T37" fmla="*/ 0 h 779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98"/>
                  <a:gd name="T58" fmla="*/ 0 h 779"/>
                  <a:gd name="T59" fmla="*/ 198 w 198"/>
                  <a:gd name="T60" fmla="*/ 779 h 779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98" h="779">
                    <a:moveTo>
                      <a:pt x="198" y="6"/>
                    </a:moveTo>
                    <a:lnTo>
                      <a:pt x="194" y="12"/>
                    </a:lnTo>
                    <a:lnTo>
                      <a:pt x="180" y="31"/>
                    </a:lnTo>
                    <a:lnTo>
                      <a:pt x="163" y="72"/>
                    </a:lnTo>
                    <a:lnTo>
                      <a:pt x="146" y="138"/>
                    </a:lnTo>
                    <a:lnTo>
                      <a:pt x="132" y="236"/>
                    </a:lnTo>
                    <a:lnTo>
                      <a:pt x="125" y="373"/>
                    </a:lnTo>
                    <a:lnTo>
                      <a:pt x="130" y="551"/>
                    </a:lnTo>
                    <a:lnTo>
                      <a:pt x="148" y="779"/>
                    </a:lnTo>
                    <a:lnTo>
                      <a:pt x="37" y="779"/>
                    </a:lnTo>
                    <a:lnTo>
                      <a:pt x="34" y="756"/>
                    </a:lnTo>
                    <a:lnTo>
                      <a:pt x="23" y="693"/>
                    </a:lnTo>
                    <a:lnTo>
                      <a:pt x="13" y="599"/>
                    </a:lnTo>
                    <a:lnTo>
                      <a:pt x="4" y="483"/>
                    </a:lnTo>
                    <a:lnTo>
                      <a:pt x="0" y="357"/>
                    </a:lnTo>
                    <a:lnTo>
                      <a:pt x="7" y="227"/>
                    </a:lnTo>
                    <a:lnTo>
                      <a:pt x="27" y="105"/>
                    </a:lnTo>
                    <a:lnTo>
                      <a:pt x="65" y="0"/>
                    </a:lnTo>
                    <a:lnTo>
                      <a:pt x="198" y="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4357" name="Freeform 111"/>
              <p:cNvSpPr>
                <a:spLocks/>
              </p:cNvSpPr>
              <p:nvPr/>
            </p:nvSpPr>
            <p:spPr bwMode="auto">
              <a:xfrm>
                <a:off x="4995" y="1857"/>
                <a:ext cx="24" cy="96"/>
              </a:xfrm>
              <a:custGeom>
                <a:avLst/>
                <a:gdLst>
                  <a:gd name="T0" fmla="*/ 0 w 169"/>
                  <a:gd name="T1" fmla="*/ 0 h 666"/>
                  <a:gd name="T2" fmla="*/ 0 w 169"/>
                  <a:gd name="T3" fmla="*/ 0 h 666"/>
                  <a:gd name="T4" fmla="*/ 0 w 169"/>
                  <a:gd name="T5" fmla="*/ 0 h 666"/>
                  <a:gd name="T6" fmla="*/ 0 w 169"/>
                  <a:gd name="T7" fmla="*/ 0 h 666"/>
                  <a:gd name="T8" fmla="*/ 0 w 169"/>
                  <a:gd name="T9" fmla="*/ 0 h 666"/>
                  <a:gd name="T10" fmla="*/ 0 w 169"/>
                  <a:gd name="T11" fmla="*/ 0 h 666"/>
                  <a:gd name="T12" fmla="*/ 0 w 169"/>
                  <a:gd name="T13" fmla="*/ 0 h 666"/>
                  <a:gd name="T14" fmla="*/ 0 w 169"/>
                  <a:gd name="T15" fmla="*/ 0 h 666"/>
                  <a:gd name="T16" fmla="*/ 0 w 169"/>
                  <a:gd name="T17" fmla="*/ 0 h 666"/>
                  <a:gd name="T18" fmla="*/ 0 w 169"/>
                  <a:gd name="T19" fmla="*/ 0 h 666"/>
                  <a:gd name="T20" fmla="*/ 0 w 169"/>
                  <a:gd name="T21" fmla="*/ 0 h 666"/>
                  <a:gd name="T22" fmla="*/ 0 w 169"/>
                  <a:gd name="T23" fmla="*/ 0 h 666"/>
                  <a:gd name="T24" fmla="*/ 0 w 169"/>
                  <a:gd name="T25" fmla="*/ 0 h 666"/>
                  <a:gd name="T26" fmla="*/ 0 w 169"/>
                  <a:gd name="T27" fmla="*/ 0 h 666"/>
                  <a:gd name="T28" fmla="*/ 0 w 169"/>
                  <a:gd name="T29" fmla="*/ 0 h 666"/>
                  <a:gd name="T30" fmla="*/ 0 w 169"/>
                  <a:gd name="T31" fmla="*/ 0 h 666"/>
                  <a:gd name="T32" fmla="*/ 0 w 169"/>
                  <a:gd name="T33" fmla="*/ 0 h 666"/>
                  <a:gd name="T34" fmla="*/ 0 w 169"/>
                  <a:gd name="T35" fmla="*/ 0 h 666"/>
                  <a:gd name="T36" fmla="*/ 0 w 169"/>
                  <a:gd name="T37" fmla="*/ 0 h 66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69"/>
                  <a:gd name="T58" fmla="*/ 0 h 666"/>
                  <a:gd name="T59" fmla="*/ 169 w 169"/>
                  <a:gd name="T60" fmla="*/ 666 h 66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69" h="666">
                    <a:moveTo>
                      <a:pt x="169" y="5"/>
                    </a:moveTo>
                    <a:lnTo>
                      <a:pt x="164" y="10"/>
                    </a:lnTo>
                    <a:lnTo>
                      <a:pt x="154" y="27"/>
                    </a:lnTo>
                    <a:lnTo>
                      <a:pt x="139" y="61"/>
                    </a:lnTo>
                    <a:lnTo>
                      <a:pt x="124" y="118"/>
                    </a:lnTo>
                    <a:lnTo>
                      <a:pt x="113" y="201"/>
                    </a:lnTo>
                    <a:lnTo>
                      <a:pt x="107" y="318"/>
                    </a:lnTo>
                    <a:lnTo>
                      <a:pt x="110" y="470"/>
                    </a:lnTo>
                    <a:lnTo>
                      <a:pt x="126" y="666"/>
                    </a:lnTo>
                    <a:lnTo>
                      <a:pt x="31" y="666"/>
                    </a:lnTo>
                    <a:lnTo>
                      <a:pt x="28" y="646"/>
                    </a:lnTo>
                    <a:lnTo>
                      <a:pt x="20" y="592"/>
                    </a:lnTo>
                    <a:lnTo>
                      <a:pt x="11" y="512"/>
                    </a:lnTo>
                    <a:lnTo>
                      <a:pt x="3" y="413"/>
                    </a:lnTo>
                    <a:lnTo>
                      <a:pt x="0" y="305"/>
                    </a:lnTo>
                    <a:lnTo>
                      <a:pt x="6" y="195"/>
                    </a:lnTo>
                    <a:lnTo>
                      <a:pt x="23" y="90"/>
                    </a:lnTo>
                    <a:lnTo>
                      <a:pt x="55" y="0"/>
                    </a:lnTo>
                    <a:lnTo>
                      <a:pt x="169" y="5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4358" name="Freeform 112"/>
              <p:cNvSpPr>
                <a:spLocks/>
              </p:cNvSpPr>
              <p:nvPr/>
            </p:nvSpPr>
            <p:spPr bwMode="auto">
              <a:xfrm>
                <a:off x="4996" y="1865"/>
                <a:ext cx="20" cy="79"/>
              </a:xfrm>
              <a:custGeom>
                <a:avLst/>
                <a:gdLst>
                  <a:gd name="T0" fmla="*/ 0 w 140"/>
                  <a:gd name="T1" fmla="*/ 0 h 551"/>
                  <a:gd name="T2" fmla="*/ 0 w 140"/>
                  <a:gd name="T3" fmla="*/ 0 h 551"/>
                  <a:gd name="T4" fmla="*/ 0 w 140"/>
                  <a:gd name="T5" fmla="*/ 0 h 551"/>
                  <a:gd name="T6" fmla="*/ 0 w 140"/>
                  <a:gd name="T7" fmla="*/ 0 h 551"/>
                  <a:gd name="T8" fmla="*/ 0 w 140"/>
                  <a:gd name="T9" fmla="*/ 0 h 551"/>
                  <a:gd name="T10" fmla="*/ 0 w 140"/>
                  <a:gd name="T11" fmla="*/ 0 h 551"/>
                  <a:gd name="T12" fmla="*/ 0 w 140"/>
                  <a:gd name="T13" fmla="*/ 0 h 551"/>
                  <a:gd name="T14" fmla="*/ 0 w 140"/>
                  <a:gd name="T15" fmla="*/ 0 h 551"/>
                  <a:gd name="T16" fmla="*/ 0 w 140"/>
                  <a:gd name="T17" fmla="*/ 0 h 551"/>
                  <a:gd name="T18" fmla="*/ 0 w 140"/>
                  <a:gd name="T19" fmla="*/ 0 h 551"/>
                  <a:gd name="T20" fmla="*/ 0 w 140"/>
                  <a:gd name="T21" fmla="*/ 0 h 551"/>
                  <a:gd name="T22" fmla="*/ 0 w 140"/>
                  <a:gd name="T23" fmla="*/ 0 h 551"/>
                  <a:gd name="T24" fmla="*/ 0 w 140"/>
                  <a:gd name="T25" fmla="*/ 0 h 551"/>
                  <a:gd name="T26" fmla="*/ 0 w 140"/>
                  <a:gd name="T27" fmla="*/ 0 h 551"/>
                  <a:gd name="T28" fmla="*/ 0 w 140"/>
                  <a:gd name="T29" fmla="*/ 0 h 551"/>
                  <a:gd name="T30" fmla="*/ 0 w 140"/>
                  <a:gd name="T31" fmla="*/ 0 h 551"/>
                  <a:gd name="T32" fmla="*/ 0 w 140"/>
                  <a:gd name="T33" fmla="*/ 0 h 551"/>
                  <a:gd name="T34" fmla="*/ 0 w 140"/>
                  <a:gd name="T35" fmla="*/ 0 h 551"/>
                  <a:gd name="T36" fmla="*/ 0 w 140"/>
                  <a:gd name="T37" fmla="*/ 0 h 551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40"/>
                  <a:gd name="T58" fmla="*/ 0 h 551"/>
                  <a:gd name="T59" fmla="*/ 140 w 140"/>
                  <a:gd name="T60" fmla="*/ 551 h 551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40" h="551">
                    <a:moveTo>
                      <a:pt x="140" y="5"/>
                    </a:moveTo>
                    <a:lnTo>
                      <a:pt x="136" y="8"/>
                    </a:lnTo>
                    <a:lnTo>
                      <a:pt x="127" y="23"/>
                    </a:lnTo>
                    <a:lnTo>
                      <a:pt x="116" y="51"/>
                    </a:lnTo>
                    <a:lnTo>
                      <a:pt x="103" y="98"/>
                    </a:lnTo>
                    <a:lnTo>
                      <a:pt x="94" y="167"/>
                    </a:lnTo>
                    <a:lnTo>
                      <a:pt x="90" y="264"/>
                    </a:lnTo>
                    <a:lnTo>
                      <a:pt x="92" y="390"/>
                    </a:lnTo>
                    <a:lnTo>
                      <a:pt x="106" y="551"/>
                    </a:lnTo>
                    <a:lnTo>
                      <a:pt x="27" y="551"/>
                    </a:lnTo>
                    <a:lnTo>
                      <a:pt x="24" y="535"/>
                    </a:lnTo>
                    <a:lnTo>
                      <a:pt x="17" y="490"/>
                    </a:lnTo>
                    <a:lnTo>
                      <a:pt x="9" y="423"/>
                    </a:lnTo>
                    <a:lnTo>
                      <a:pt x="3" y="342"/>
                    </a:lnTo>
                    <a:lnTo>
                      <a:pt x="0" y="252"/>
                    </a:lnTo>
                    <a:lnTo>
                      <a:pt x="5" y="161"/>
                    </a:lnTo>
                    <a:lnTo>
                      <a:pt x="20" y="75"/>
                    </a:lnTo>
                    <a:lnTo>
                      <a:pt x="46" y="0"/>
                    </a:lnTo>
                    <a:lnTo>
                      <a:pt x="140" y="5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4359" name="Freeform 113"/>
              <p:cNvSpPr>
                <a:spLocks/>
              </p:cNvSpPr>
              <p:nvPr/>
            </p:nvSpPr>
            <p:spPr bwMode="auto">
              <a:xfrm>
                <a:off x="4997" y="1873"/>
                <a:ext cx="16" cy="62"/>
              </a:xfrm>
              <a:custGeom>
                <a:avLst/>
                <a:gdLst>
                  <a:gd name="T0" fmla="*/ 0 w 111"/>
                  <a:gd name="T1" fmla="*/ 0 h 437"/>
                  <a:gd name="T2" fmla="*/ 0 w 111"/>
                  <a:gd name="T3" fmla="*/ 0 h 437"/>
                  <a:gd name="T4" fmla="*/ 0 w 111"/>
                  <a:gd name="T5" fmla="*/ 0 h 437"/>
                  <a:gd name="T6" fmla="*/ 0 w 111"/>
                  <a:gd name="T7" fmla="*/ 0 h 437"/>
                  <a:gd name="T8" fmla="*/ 0 w 111"/>
                  <a:gd name="T9" fmla="*/ 0 h 437"/>
                  <a:gd name="T10" fmla="*/ 0 w 111"/>
                  <a:gd name="T11" fmla="*/ 0 h 437"/>
                  <a:gd name="T12" fmla="*/ 0 w 111"/>
                  <a:gd name="T13" fmla="*/ 0 h 437"/>
                  <a:gd name="T14" fmla="*/ 0 w 111"/>
                  <a:gd name="T15" fmla="*/ 0 h 437"/>
                  <a:gd name="T16" fmla="*/ 0 w 111"/>
                  <a:gd name="T17" fmla="*/ 0 h 437"/>
                  <a:gd name="T18" fmla="*/ 0 w 111"/>
                  <a:gd name="T19" fmla="*/ 0 h 437"/>
                  <a:gd name="T20" fmla="*/ 0 w 111"/>
                  <a:gd name="T21" fmla="*/ 0 h 437"/>
                  <a:gd name="T22" fmla="*/ 0 w 111"/>
                  <a:gd name="T23" fmla="*/ 0 h 437"/>
                  <a:gd name="T24" fmla="*/ 0 w 111"/>
                  <a:gd name="T25" fmla="*/ 0 h 437"/>
                  <a:gd name="T26" fmla="*/ 0 w 111"/>
                  <a:gd name="T27" fmla="*/ 0 h 437"/>
                  <a:gd name="T28" fmla="*/ 0 w 111"/>
                  <a:gd name="T29" fmla="*/ 0 h 437"/>
                  <a:gd name="T30" fmla="*/ 0 w 111"/>
                  <a:gd name="T31" fmla="*/ 0 h 437"/>
                  <a:gd name="T32" fmla="*/ 0 w 111"/>
                  <a:gd name="T33" fmla="*/ 0 h 437"/>
                  <a:gd name="T34" fmla="*/ 0 w 111"/>
                  <a:gd name="T35" fmla="*/ 0 h 437"/>
                  <a:gd name="T36" fmla="*/ 0 w 111"/>
                  <a:gd name="T37" fmla="*/ 0 h 437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11"/>
                  <a:gd name="T58" fmla="*/ 0 h 437"/>
                  <a:gd name="T59" fmla="*/ 111 w 111"/>
                  <a:gd name="T60" fmla="*/ 437 h 437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11" h="437">
                    <a:moveTo>
                      <a:pt x="111" y="4"/>
                    </a:moveTo>
                    <a:lnTo>
                      <a:pt x="108" y="7"/>
                    </a:lnTo>
                    <a:lnTo>
                      <a:pt x="101" y="18"/>
                    </a:lnTo>
                    <a:lnTo>
                      <a:pt x="92" y="41"/>
                    </a:lnTo>
                    <a:lnTo>
                      <a:pt x="82" y="77"/>
                    </a:lnTo>
                    <a:lnTo>
                      <a:pt x="75" y="133"/>
                    </a:lnTo>
                    <a:lnTo>
                      <a:pt x="70" y="208"/>
                    </a:lnTo>
                    <a:lnTo>
                      <a:pt x="72" y="309"/>
                    </a:lnTo>
                    <a:lnTo>
                      <a:pt x="83" y="437"/>
                    </a:lnTo>
                    <a:lnTo>
                      <a:pt x="21" y="437"/>
                    </a:lnTo>
                    <a:lnTo>
                      <a:pt x="19" y="424"/>
                    </a:lnTo>
                    <a:lnTo>
                      <a:pt x="13" y="389"/>
                    </a:lnTo>
                    <a:lnTo>
                      <a:pt x="7" y="336"/>
                    </a:lnTo>
                    <a:lnTo>
                      <a:pt x="3" y="272"/>
                    </a:lnTo>
                    <a:lnTo>
                      <a:pt x="0" y="200"/>
                    </a:lnTo>
                    <a:lnTo>
                      <a:pt x="5" y="128"/>
                    </a:lnTo>
                    <a:lnTo>
                      <a:pt x="16" y="59"/>
                    </a:lnTo>
                    <a:lnTo>
                      <a:pt x="37" y="0"/>
                    </a:lnTo>
                    <a:lnTo>
                      <a:pt x="111" y="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4360" name="Freeform 114"/>
              <p:cNvSpPr>
                <a:spLocks/>
              </p:cNvSpPr>
              <p:nvPr/>
            </p:nvSpPr>
            <p:spPr bwMode="auto">
              <a:xfrm>
                <a:off x="4998" y="1881"/>
                <a:ext cx="12" cy="46"/>
              </a:xfrm>
              <a:custGeom>
                <a:avLst/>
                <a:gdLst>
                  <a:gd name="T0" fmla="*/ 0 w 82"/>
                  <a:gd name="T1" fmla="*/ 0 h 322"/>
                  <a:gd name="T2" fmla="*/ 0 w 82"/>
                  <a:gd name="T3" fmla="*/ 0 h 322"/>
                  <a:gd name="T4" fmla="*/ 0 w 82"/>
                  <a:gd name="T5" fmla="*/ 0 h 322"/>
                  <a:gd name="T6" fmla="*/ 0 w 82"/>
                  <a:gd name="T7" fmla="*/ 0 h 322"/>
                  <a:gd name="T8" fmla="*/ 0 w 82"/>
                  <a:gd name="T9" fmla="*/ 0 h 322"/>
                  <a:gd name="T10" fmla="*/ 0 w 82"/>
                  <a:gd name="T11" fmla="*/ 0 h 322"/>
                  <a:gd name="T12" fmla="*/ 0 w 82"/>
                  <a:gd name="T13" fmla="*/ 0 h 322"/>
                  <a:gd name="T14" fmla="*/ 0 w 82"/>
                  <a:gd name="T15" fmla="*/ 0 h 322"/>
                  <a:gd name="T16" fmla="*/ 0 w 82"/>
                  <a:gd name="T17" fmla="*/ 0 h 322"/>
                  <a:gd name="T18" fmla="*/ 0 w 82"/>
                  <a:gd name="T19" fmla="*/ 0 h 322"/>
                  <a:gd name="T20" fmla="*/ 0 w 82"/>
                  <a:gd name="T21" fmla="*/ 0 h 322"/>
                  <a:gd name="T22" fmla="*/ 0 w 82"/>
                  <a:gd name="T23" fmla="*/ 0 h 322"/>
                  <a:gd name="T24" fmla="*/ 0 w 82"/>
                  <a:gd name="T25" fmla="*/ 0 h 322"/>
                  <a:gd name="T26" fmla="*/ 0 w 82"/>
                  <a:gd name="T27" fmla="*/ 0 h 322"/>
                  <a:gd name="T28" fmla="*/ 0 w 82"/>
                  <a:gd name="T29" fmla="*/ 0 h 322"/>
                  <a:gd name="T30" fmla="*/ 0 w 82"/>
                  <a:gd name="T31" fmla="*/ 0 h 322"/>
                  <a:gd name="T32" fmla="*/ 0 w 82"/>
                  <a:gd name="T33" fmla="*/ 0 h 322"/>
                  <a:gd name="T34" fmla="*/ 0 w 82"/>
                  <a:gd name="T35" fmla="*/ 0 h 322"/>
                  <a:gd name="T36" fmla="*/ 0 w 82"/>
                  <a:gd name="T37" fmla="*/ 0 h 322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82"/>
                  <a:gd name="T58" fmla="*/ 0 h 322"/>
                  <a:gd name="T59" fmla="*/ 82 w 82"/>
                  <a:gd name="T60" fmla="*/ 322 h 322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82" h="322">
                    <a:moveTo>
                      <a:pt x="82" y="3"/>
                    </a:moveTo>
                    <a:lnTo>
                      <a:pt x="79" y="5"/>
                    </a:lnTo>
                    <a:lnTo>
                      <a:pt x="75" y="13"/>
                    </a:lnTo>
                    <a:lnTo>
                      <a:pt x="67" y="30"/>
                    </a:lnTo>
                    <a:lnTo>
                      <a:pt x="60" y="57"/>
                    </a:lnTo>
                    <a:lnTo>
                      <a:pt x="54" y="98"/>
                    </a:lnTo>
                    <a:lnTo>
                      <a:pt x="52" y="154"/>
                    </a:lnTo>
                    <a:lnTo>
                      <a:pt x="53" y="228"/>
                    </a:lnTo>
                    <a:lnTo>
                      <a:pt x="61" y="322"/>
                    </a:lnTo>
                    <a:lnTo>
                      <a:pt x="15" y="322"/>
                    </a:lnTo>
                    <a:lnTo>
                      <a:pt x="14" y="313"/>
                    </a:lnTo>
                    <a:lnTo>
                      <a:pt x="9" y="287"/>
                    </a:lnTo>
                    <a:lnTo>
                      <a:pt x="5" y="247"/>
                    </a:lnTo>
                    <a:lnTo>
                      <a:pt x="1" y="200"/>
                    </a:lnTo>
                    <a:lnTo>
                      <a:pt x="0" y="147"/>
                    </a:lnTo>
                    <a:lnTo>
                      <a:pt x="3" y="95"/>
                    </a:lnTo>
                    <a:lnTo>
                      <a:pt x="11" y="44"/>
                    </a:lnTo>
                    <a:lnTo>
                      <a:pt x="27" y="0"/>
                    </a:lnTo>
                    <a:lnTo>
                      <a:pt x="82" y="3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4361" name="Rectangle 115"/>
              <p:cNvSpPr>
                <a:spLocks noChangeArrowheads="1"/>
              </p:cNvSpPr>
              <p:nvPr/>
            </p:nvSpPr>
            <p:spPr bwMode="auto">
              <a:xfrm>
                <a:off x="4846" y="1869"/>
                <a:ext cx="4" cy="146"/>
              </a:xfrm>
              <a:prstGeom prst="rect">
                <a:avLst/>
              </a:prstGeom>
              <a:solidFill>
                <a:srgbClr val="FF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charset="0"/>
                  <a:buChar char="r"/>
                  <a:defRPr sz="28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charset="0"/>
                  <a:buChar char="m"/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264362" name="Freeform 116"/>
              <p:cNvSpPr>
                <a:spLocks/>
              </p:cNvSpPr>
              <p:nvPr/>
            </p:nvSpPr>
            <p:spPr bwMode="auto">
              <a:xfrm>
                <a:off x="4898" y="1867"/>
                <a:ext cx="57" cy="67"/>
              </a:xfrm>
              <a:custGeom>
                <a:avLst/>
                <a:gdLst>
                  <a:gd name="T0" fmla="*/ 0 w 398"/>
                  <a:gd name="T1" fmla="*/ 0 h 469"/>
                  <a:gd name="T2" fmla="*/ 0 w 398"/>
                  <a:gd name="T3" fmla="*/ 0 h 469"/>
                  <a:gd name="T4" fmla="*/ 0 w 398"/>
                  <a:gd name="T5" fmla="*/ 0 h 469"/>
                  <a:gd name="T6" fmla="*/ 0 w 398"/>
                  <a:gd name="T7" fmla="*/ 0 h 469"/>
                  <a:gd name="T8" fmla="*/ 0 w 398"/>
                  <a:gd name="T9" fmla="*/ 0 h 469"/>
                  <a:gd name="T10" fmla="*/ 0 w 398"/>
                  <a:gd name="T11" fmla="*/ 0 h 469"/>
                  <a:gd name="T12" fmla="*/ 0 w 398"/>
                  <a:gd name="T13" fmla="*/ 0 h 469"/>
                  <a:gd name="T14" fmla="*/ 0 w 398"/>
                  <a:gd name="T15" fmla="*/ 0 h 469"/>
                  <a:gd name="T16" fmla="*/ 0 w 398"/>
                  <a:gd name="T17" fmla="*/ 0 h 469"/>
                  <a:gd name="T18" fmla="*/ 0 w 398"/>
                  <a:gd name="T19" fmla="*/ 0 h 469"/>
                  <a:gd name="T20" fmla="*/ 0 w 398"/>
                  <a:gd name="T21" fmla="*/ 0 h 469"/>
                  <a:gd name="T22" fmla="*/ 0 w 398"/>
                  <a:gd name="T23" fmla="*/ 0 h 469"/>
                  <a:gd name="T24" fmla="*/ 0 w 398"/>
                  <a:gd name="T25" fmla="*/ 0 h 469"/>
                  <a:gd name="T26" fmla="*/ 0 w 398"/>
                  <a:gd name="T27" fmla="*/ 0 h 469"/>
                  <a:gd name="T28" fmla="*/ 0 w 398"/>
                  <a:gd name="T29" fmla="*/ 0 h 469"/>
                  <a:gd name="T30" fmla="*/ 0 w 398"/>
                  <a:gd name="T31" fmla="*/ 0 h 469"/>
                  <a:gd name="T32" fmla="*/ 0 w 398"/>
                  <a:gd name="T33" fmla="*/ 0 h 469"/>
                  <a:gd name="T34" fmla="*/ 0 w 398"/>
                  <a:gd name="T35" fmla="*/ 0 h 469"/>
                  <a:gd name="T36" fmla="*/ 0 w 398"/>
                  <a:gd name="T37" fmla="*/ 0 h 469"/>
                  <a:gd name="T38" fmla="*/ 0 w 398"/>
                  <a:gd name="T39" fmla="*/ 0 h 469"/>
                  <a:gd name="T40" fmla="*/ 0 w 398"/>
                  <a:gd name="T41" fmla="*/ 0 h 469"/>
                  <a:gd name="T42" fmla="*/ 0 w 398"/>
                  <a:gd name="T43" fmla="*/ 0 h 469"/>
                  <a:gd name="T44" fmla="*/ 0 w 398"/>
                  <a:gd name="T45" fmla="*/ 0 h 469"/>
                  <a:gd name="T46" fmla="*/ 0 w 398"/>
                  <a:gd name="T47" fmla="*/ 0 h 469"/>
                  <a:gd name="T48" fmla="*/ 0 w 398"/>
                  <a:gd name="T49" fmla="*/ 0 h 469"/>
                  <a:gd name="T50" fmla="*/ 0 w 398"/>
                  <a:gd name="T51" fmla="*/ 0 h 469"/>
                  <a:gd name="T52" fmla="*/ 0 w 398"/>
                  <a:gd name="T53" fmla="*/ 0 h 469"/>
                  <a:gd name="T54" fmla="*/ 0 w 398"/>
                  <a:gd name="T55" fmla="*/ 0 h 469"/>
                  <a:gd name="T56" fmla="*/ 0 w 398"/>
                  <a:gd name="T57" fmla="*/ 0 h 469"/>
                  <a:gd name="T58" fmla="*/ 0 w 398"/>
                  <a:gd name="T59" fmla="*/ 0 h 469"/>
                  <a:gd name="T60" fmla="*/ 0 w 398"/>
                  <a:gd name="T61" fmla="*/ 0 h 469"/>
                  <a:gd name="T62" fmla="*/ 0 w 398"/>
                  <a:gd name="T63" fmla="*/ 0 h 469"/>
                  <a:gd name="T64" fmla="*/ 0 w 398"/>
                  <a:gd name="T65" fmla="*/ 0 h 469"/>
                  <a:gd name="T66" fmla="*/ 0 w 398"/>
                  <a:gd name="T67" fmla="*/ 0 h 469"/>
                  <a:gd name="T68" fmla="*/ 0 w 398"/>
                  <a:gd name="T69" fmla="*/ 0 h 469"/>
                  <a:gd name="T70" fmla="*/ 0 w 398"/>
                  <a:gd name="T71" fmla="*/ 0 h 469"/>
                  <a:gd name="T72" fmla="*/ 0 w 398"/>
                  <a:gd name="T73" fmla="*/ 0 h 469"/>
                  <a:gd name="T74" fmla="*/ 0 w 398"/>
                  <a:gd name="T75" fmla="*/ 0 h 469"/>
                  <a:gd name="T76" fmla="*/ 0 w 398"/>
                  <a:gd name="T77" fmla="*/ 0 h 469"/>
                  <a:gd name="T78" fmla="*/ 0 w 398"/>
                  <a:gd name="T79" fmla="*/ 0 h 469"/>
                  <a:gd name="T80" fmla="*/ 0 w 398"/>
                  <a:gd name="T81" fmla="*/ 0 h 469"/>
                  <a:gd name="T82" fmla="*/ 0 w 398"/>
                  <a:gd name="T83" fmla="*/ 0 h 469"/>
                  <a:gd name="T84" fmla="*/ 0 w 398"/>
                  <a:gd name="T85" fmla="*/ 0 h 469"/>
                  <a:gd name="T86" fmla="*/ 0 w 398"/>
                  <a:gd name="T87" fmla="*/ 0 h 469"/>
                  <a:gd name="T88" fmla="*/ 0 w 398"/>
                  <a:gd name="T89" fmla="*/ 0 h 469"/>
                  <a:gd name="T90" fmla="*/ 0 w 398"/>
                  <a:gd name="T91" fmla="*/ 0 h 469"/>
                  <a:gd name="T92" fmla="*/ 0 w 398"/>
                  <a:gd name="T93" fmla="*/ 0 h 469"/>
                  <a:gd name="T94" fmla="*/ 0 w 398"/>
                  <a:gd name="T95" fmla="*/ 0 h 469"/>
                  <a:gd name="T96" fmla="*/ 0 w 398"/>
                  <a:gd name="T97" fmla="*/ 0 h 469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w 398"/>
                  <a:gd name="T148" fmla="*/ 0 h 469"/>
                  <a:gd name="T149" fmla="*/ 398 w 398"/>
                  <a:gd name="T150" fmla="*/ 469 h 469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T147" t="T148" r="T149" b="T150"/>
                <a:pathLst>
                  <a:path w="398" h="469">
                    <a:moveTo>
                      <a:pt x="37" y="44"/>
                    </a:moveTo>
                    <a:lnTo>
                      <a:pt x="33" y="53"/>
                    </a:lnTo>
                    <a:lnTo>
                      <a:pt x="27" y="79"/>
                    </a:lnTo>
                    <a:lnTo>
                      <a:pt x="17" y="120"/>
                    </a:lnTo>
                    <a:lnTo>
                      <a:pt x="8" y="174"/>
                    </a:lnTo>
                    <a:lnTo>
                      <a:pt x="1" y="238"/>
                    </a:lnTo>
                    <a:lnTo>
                      <a:pt x="0" y="309"/>
                    </a:lnTo>
                    <a:lnTo>
                      <a:pt x="7" y="387"/>
                    </a:lnTo>
                    <a:lnTo>
                      <a:pt x="24" y="469"/>
                    </a:lnTo>
                    <a:lnTo>
                      <a:pt x="24" y="466"/>
                    </a:lnTo>
                    <a:lnTo>
                      <a:pt x="24" y="455"/>
                    </a:lnTo>
                    <a:lnTo>
                      <a:pt x="24" y="438"/>
                    </a:lnTo>
                    <a:lnTo>
                      <a:pt x="24" y="417"/>
                    </a:lnTo>
                    <a:lnTo>
                      <a:pt x="27" y="391"/>
                    </a:lnTo>
                    <a:lnTo>
                      <a:pt x="30" y="363"/>
                    </a:lnTo>
                    <a:lnTo>
                      <a:pt x="35" y="332"/>
                    </a:lnTo>
                    <a:lnTo>
                      <a:pt x="41" y="300"/>
                    </a:lnTo>
                    <a:lnTo>
                      <a:pt x="52" y="268"/>
                    </a:lnTo>
                    <a:lnTo>
                      <a:pt x="64" y="237"/>
                    </a:lnTo>
                    <a:lnTo>
                      <a:pt x="79" y="207"/>
                    </a:lnTo>
                    <a:lnTo>
                      <a:pt x="99" y="179"/>
                    </a:lnTo>
                    <a:lnTo>
                      <a:pt x="123" y="155"/>
                    </a:lnTo>
                    <a:lnTo>
                      <a:pt x="150" y="136"/>
                    </a:lnTo>
                    <a:lnTo>
                      <a:pt x="183" y="122"/>
                    </a:lnTo>
                    <a:lnTo>
                      <a:pt x="221" y="114"/>
                    </a:lnTo>
                    <a:lnTo>
                      <a:pt x="223" y="112"/>
                    </a:lnTo>
                    <a:lnTo>
                      <a:pt x="230" y="107"/>
                    </a:lnTo>
                    <a:lnTo>
                      <a:pt x="242" y="99"/>
                    </a:lnTo>
                    <a:lnTo>
                      <a:pt x="260" y="88"/>
                    </a:lnTo>
                    <a:lnTo>
                      <a:pt x="284" y="74"/>
                    </a:lnTo>
                    <a:lnTo>
                      <a:pt x="315" y="58"/>
                    </a:lnTo>
                    <a:lnTo>
                      <a:pt x="352" y="39"/>
                    </a:lnTo>
                    <a:lnTo>
                      <a:pt x="398" y="19"/>
                    </a:lnTo>
                    <a:lnTo>
                      <a:pt x="396" y="17"/>
                    </a:lnTo>
                    <a:lnTo>
                      <a:pt x="389" y="16"/>
                    </a:lnTo>
                    <a:lnTo>
                      <a:pt x="379" y="14"/>
                    </a:lnTo>
                    <a:lnTo>
                      <a:pt x="364" y="12"/>
                    </a:lnTo>
                    <a:lnTo>
                      <a:pt x="347" y="8"/>
                    </a:lnTo>
                    <a:lnTo>
                      <a:pt x="326" y="6"/>
                    </a:lnTo>
                    <a:lnTo>
                      <a:pt x="302" y="4"/>
                    </a:lnTo>
                    <a:lnTo>
                      <a:pt x="277" y="1"/>
                    </a:lnTo>
                    <a:lnTo>
                      <a:pt x="250" y="0"/>
                    </a:lnTo>
                    <a:lnTo>
                      <a:pt x="221" y="1"/>
                    </a:lnTo>
                    <a:lnTo>
                      <a:pt x="191" y="3"/>
                    </a:lnTo>
                    <a:lnTo>
                      <a:pt x="160" y="6"/>
                    </a:lnTo>
                    <a:lnTo>
                      <a:pt x="129" y="12"/>
                    </a:lnTo>
                    <a:lnTo>
                      <a:pt x="97" y="20"/>
                    </a:lnTo>
                    <a:lnTo>
                      <a:pt x="67" y="30"/>
                    </a:lnTo>
                    <a:lnTo>
                      <a:pt x="37" y="44"/>
                    </a:lnTo>
                    <a:close/>
                  </a:path>
                </a:pathLst>
              </a:custGeom>
              <a:solidFill>
                <a:srgbClr val="FF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4363" name="Freeform 117"/>
              <p:cNvSpPr>
                <a:spLocks/>
              </p:cNvSpPr>
              <p:nvPr/>
            </p:nvSpPr>
            <p:spPr bwMode="auto">
              <a:xfrm>
                <a:off x="4819" y="1917"/>
                <a:ext cx="46" cy="13"/>
              </a:xfrm>
              <a:custGeom>
                <a:avLst/>
                <a:gdLst>
                  <a:gd name="T0" fmla="*/ 0 w 325"/>
                  <a:gd name="T1" fmla="*/ 0 h 89"/>
                  <a:gd name="T2" fmla="*/ 0 w 325"/>
                  <a:gd name="T3" fmla="*/ 0 h 89"/>
                  <a:gd name="T4" fmla="*/ 0 w 325"/>
                  <a:gd name="T5" fmla="*/ 0 h 89"/>
                  <a:gd name="T6" fmla="*/ 0 w 325"/>
                  <a:gd name="T7" fmla="*/ 0 h 89"/>
                  <a:gd name="T8" fmla="*/ 0 w 325"/>
                  <a:gd name="T9" fmla="*/ 0 h 89"/>
                  <a:gd name="T10" fmla="*/ 0 w 325"/>
                  <a:gd name="T11" fmla="*/ 0 h 89"/>
                  <a:gd name="T12" fmla="*/ 0 w 325"/>
                  <a:gd name="T13" fmla="*/ 0 h 89"/>
                  <a:gd name="T14" fmla="*/ 0 w 325"/>
                  <a:gd name="T15" fmla="*/ 0 h 89"/>
                  <a:gd name="T16" fmla="*/ 0 w 325"/>
                  <a:gd name="T17" fmla="*/ 0 h 89"/>
                  <a:gd name="T18" fmla="*/ 0 w 325"/>
                  <a:gd name="T19" fmla="*/ 0 h 89"/>
                  <a:gd name="T20" fmla="*/ 0 w 325"/>
                  <a:gd name="T21" fmla="*/ 0 h 89"/>
                  <a:gd name="T22" fmla="*/ 0 w 325"/>
                  <a:gd name="T23" fmla="*/ 0 h 89"/>
                  <a:gd name="T24" fmla="*/ 0 w 325"/>
                  <a:gd name="T25" fmla="*/ 0 h 89"/>
                  <a:gd name="T26" fmla="*/ 0 w 325"/>
                  <a:gd name="T27" fmla="*/ 0 h 89"/>
                  <a:gd name="T28" fmla="*/ 0 w 325"/>
                  <a:gd name="T29" fmla="*/ 0 h 89"/>
                  <a:gd name="T30" fmla="*/ 0 w 325"/>
                  <a:gd name="T31" fmla="*/ 0 h 89"/>
                  <a:gd name="T32" fmla="*/ 0 w 325"/>
                  <a:gd name="T33" fmla="*/ 0 h 89"/>
                  <a:gd name="T34" fmla="*/ 0 w 325"/>
                  <a:gd name="T35" fmla="*/ 0 h 89"/>
                  <a:gd name="T36" fmla="*/ 0 w 325"/>
                  <a:gd name="T37" fmla="*/ 0 h 89"/>
                  <a:gd name="T38" fmla="*/ 0 w 325"/>
                  <a:gd name="T39" fmla="*/ 0 h 89"/>
                  <a:gd name="T40" fmla="*/ 0 w 325"/>
                  <a:gd name="T41" fmla="*/ 0 h 89"/>
                  <a:gd name="T42" fmla="*/ 0 w 325"/>
                  <a:gd name="T43" fmla="*/ 0 h 89"/>
                  <a:gd name="T44" fmla="*/ 0 w 325"/>
                  <a:gd name="T45" fmla="*/ 0 h 89"/>
                  <a:gd name="T46" fmla="*/ 0 w 325"/>
                  <a:gd name="T47" fmla="*/ 0 h 89"/>
                  <a:gd name="T48" fmla="*/ 0 w 325"/>
                  <a:gd name="T49" fmla="*/ 0 h 89"/>
                  <a:gd name="T50" fmla="*/ 0 w 325"/>
                  <a:gd name="T51" fmla="*/ 0 h 89"/>
                  <a:gd name="T52" fmla="*/ 0 w 325"/>
                  <a:gd name="T53" fmla="*/ 0 h 89"/>
                  <a:gd name="T54" fmla="*/ 0 w 325"/>
                  <a:gd name="T55" fmla="*/ 0 h 89"/>
                  <a:gd name="T56" fmla="*/ 0 w 325"/>
                  <a:gd name="T57" fmla="*/ 0 h 89"/>
                  <a:gd name="T58" fmla="*/ 0 w 325"/>
                  <a:gd name="T59" fmla="*/ 0 h 89"/>
                  <a:gd name="T60" fmla="*/ 0 w 325"/>
                  <a:gd name="T61" fmla="*/ 0 h 89"/>
                  <a:gd name="T62" fmla="*/ 0 w 325"/>
                  <a:gd name="T63" fmla="*/ 0 h 89"/>
                  <a:gd name="T64" fmla="*/ 0 w 325"/>
                  <a:gd name="T65" fmla="*/ 0 h 89"/>
                  <a:gd name="T66" fmla="*/ 0 w 325"/>
                  <a:gd name="T67" fmla="*/ 0 h 89"/>
                  <a:gd name="T68" fmla="*/ 0 w 325"/>
                  <a:gd name="T69" fmla="*/ 0 h 89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325"/>
                  <a:gd name="T106" fmla="*/ 0 h 89"/>
                  <a:gd name="T107" fmla="*/ 325 w 325"/>
                  <a:gd name="T108" fmla="*/ 89 h 89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325" h="89">
                    <a:moveTo>
                      <a:pt x="0" y="57"/>
                    </a:moveTo>
                    <a:lnTo>
                      <a:pt x="0" y="55"/>
                    </a:lnTo>
                    <a:lnTo>
                      <a:pt x="2" y="52"/>
                    </a:lnTo>
                    <a:lnTo>
                      <a:pt x="6" y="47"/>
                    </a:lnTo>
                    <a:lnTo>
                      <a:pt x="12" y="41"/>
                    </a:lnTo>
                    <a:lnTo>
                      <a:pt x="20" y="34"/>
                    </a:lnTo>
                    <a:lnTo>
                      <a:pt x="29" y="27"/>
                    </a:lnTo>
                    <a:lnTo>
                      <a:pt x="41" y="20"/>
                    </a:lnTo>
                    <a:lnTo>
                      <a:pt x="57" y="13"/>
                    </a:lnTo>
                    <a:lnTo>
                      <a:pt x="77" y="7"/>
                    </a:lnTo>
                    <a:lnTo>
                      <a:pt x="98" y="3"/>
                    </a:lnTo>
                    <a:lnTo>
                      <a:pt x="126" y="0"/>
                    </a:lnTo>
                    <a:lnTo>
                      <a:pt x="156" y="0"/>
                    </a:lnTo>
                    <a:lnTo>
                      <a:pt x="191" y="3"/>
                    </a:lnTo>
                    <a:lnTo>
                      <a:pt x="230" y="8"/>
                    </a:lnTo>
                    <a:lnTo>
                      <a:pt x="275" y="18"/>
                    </a:lnTo>
                    <a:lnTo>
                      <a:pt x="325" y="31"/>
                    </a:lnTo>
                    <a:lnTo>
                      <a:pt x="318" y="51"/>
                    </a:lnTo>
                    <a:lnTo>
                      <a:pt x="316" y="50"/>
                    </a:lnTo>
                    <a:lnTo>
                      <a:pt x="308" y="47"/>
                    </a:lnTo>
                    <a:lnTo>
                      <a:pt x="295" y="44"/>
                    </a:lnTo>
                    <a:lnTo>
                      <a:pt x="279" y="39"/>
                    </a:lnTo>
                    <a:lnTo>
                      <a:pt x="260" y="35"/>
                    </a:lnTo>
                    <a:lnTo>
                      <a:pt x="238" y="30"/>
                    </a:lnTo>
                    <a:lnTo>
                      <a:pt x="214" y="27"/>
                    </a:lnTo>
                    <a:lnTo>
                      <a:pt x="188" y="24"/>
                    </a:lnTo>
                    <a:lnTo>
                      <a:pt x="161" y="23"/>
                    </a:lnTo>
                    <a:lnTo>
                      <a:pt x="134" y="23"/>
                    </a:lnTo>
                    <a:lnTo>
                      <a:pt x="108" y="26"/>
                    </a:lnTo>
                    <a:lnTo>
                      <a:pt x="82" y="31"/>
                    </a:lnTo>
                    <a:lnTo>
                      <a:pt x="58" y="41"/>
                    </a:lnTo>
                    <a:lnTo>
                      <a:pt x="36" y="52"/>
                    </a:lnTo>
                    <a:lnTo>
                      <a:pt x="16" y="68"/>
                    </a:lnTo>
                    <a:lnTo>
                      <a:pt x="0" y="89"/>
                    </a:lnTo>
                    <a:lnTo>
                      <a:pt x="0" y="5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4364" name="Freeform 118"/>
              <p:cNvSpPr>
                <a:spLocks/>
              </p:cNvSpPr>
              <p:nvPr/>
            </p:nvSpPr>
            <p:spPr bwMode="auto">
              <a:xfrm>
                <a:off x="4819" y="1887"/>
                <a:ext cx="46" cy="13"/>
              </a:xfrm>
              <a:custGeom>
                <a:avLst/>
                <a:gdLst>
                  <a:gd name="T0" fmla="*/ 0 w 325"/>
                  <a:gd name="T1" fmla="*/ 0 h 89"/>
                  <a:gd name="T2" fmla="*/ 0 w 325"/>
                  <a:gd name="T3" fmla="*/ 0 h 89"/>
                  <a:gd name="T4" fmla="*/ 0 w 325"/>
                  <a:gd name="T5" fmla="*/ 0 h 89"/>
                  <a:gd name="T6" fmla="*/ 0 w 325"/>
                  <a:gd name="T7" fmla="*/ 0 h 89"/>
                  <a:gd name="T8" fmla="*/ 0 w 325"/>
                  <a:gd name="T9" fmla="*/ 0 h 89"/>
                  <a:gd name="T10" fmla="*/ 0 w 325"/>
                  <a:gd name="T11" fmla="*/ 0 h 89"/>
                  <a:gd name="T12" fmla="*/ 0 w 325"/>
                  <a:gd name="T13" fmla="*/ 0 h 89"/>
                  <a:gd name="T14" fmla="*/ 0 w 325"/>
                  <a:gd name="T15" fmla="*/ 0 h 89"/>
                  <a:gd name="T16" fmla="*/ 0 w 325"/>
                  <a:gd name="T17" fmla="*/ 0 h 89"/>
                  <a:gd name="T18" fmla="*/ 0 w 325"/>
                  <a:gd name="T19" fmla="*/ 0 h 89"/>
                  <a:gd name="T20" fmla="*/ 0 w 325"/>
                  <a:gd name="T21" fmla="*/ 0 h 89"/>
                  <a:gd name="T22" fmla="*/ 0 w 325"/>
                  <a:gd name="T23" fmla="*/ 0 h 89"/>
                  <a:gd name="T24" fmla="*/ 0 w 325"/>
                  <a:gd name="T25" fmla="*/ 0 h 89"/>
                  <a:gd name="T26" fmla="*/ 0 w 325"/>
                  <a:gd name="T27" fmla="*/ 0 h 89"/>
                  <a:gd name="T28" fmla="*/ 0 w 325"/>
                  <a:gd name="T29" fmla="*/ 0 h 89"/>
                  <a:gd name="T30" fmla="*/ 0 w 325"/>
                  <a:gd name="T31" fmla="*/ 0 h 89"/>
                  <a:gd name="T32" fmla="*/ 0 w 325"/>
                  <a:gd name="T33" fmla="*/ 0 h 89"/>
                  <a:gd name="T34" fmla="*/ 0 w 325"/>
                  <a:gd name="T35" fmla="*/ 0 h 89"/>
                  <a:gd name="T36" fmla="*/ 0 w 325"/>
                  <a:gd name="T37" fmla="*/ 0 h 89"/>
                  <a:gd name="T38" fmla="*/ 0 w 325"/>
                  <a:gd name="T39" fmla="*/ 0 h 89"/>
                  <a:gd name="T40" fmla="*/ 0 w 325"/>
                  <a:gd name="T41" fmla="*/ 0 h 89"/>
                  <a:gd name="T42" fmla="*/ 0 w 325"/>
                  <a:gd name="T43" fmla="*/ 0 h 89"/>
                  <a:gd name="T44" fmla="*/ 0 w 325"/>
                  <a:gd name="T45" fmla="*/ 0 h 89"/>
                  <a:gd name="T46" fmla="*/ 0 w 325"/>
                  <a:gd name="T47" fmla="*/ 0 h 89"/>
                  <a:gd name="T48" fmla="*/ 0 w 325"/>
                  <a:gd name="T49" fmla="*/ 0 h 89"/>
                  <a:gd name="T50" fmla="*/ 0 w 325"/>
                  <a:gd name="T51" fmla="*/ 0 h 89"/>
                  <a:gd name="T52" fmla="*/ 0 w 325"/>
                  <a:gd name="T53" fmla="*/ 0 h 89"/>
                  <a:gd name="T54" fmla="*/ 0 w 325"/>
                  <a:gd name="T55" fmla="*/ 0 h 89"/>
                  <a:gd name="T56" fmla="*/ 0 w 325"/>
                  <a:gd name="T57" fmla="*/ 0 h 89"/>
                  <a:gd name="T58" fmla="*/ 0 w 325"/>
                  <a:gd name="T59" fmla="*/ 0 h 89"/>
                  <a:gd name="T60" fmla="*/ 0 w 325"/>
                  <a:gd name="T61" fmla="*/ 0 h 89"/>
                  <a:gd name="T62" fmla="*/ 0 w 325"/>
                  <a:gd name="T63" fmla="*/ 0 h 89"/>
                  <a:gd name="T64" fmla="*/ 0 w 325"/>
                  <a:gd name="T65" fmla="*/ 0 h 89"/>
                  <a:gd name="T66" fmla="*/ 0 w 325"/>
                  <a:gd name="T67" fmla="*/ 0 h 89"/>
                  <a:gd name="T68" fmla="*/ 0 w 325"/>
                  <a:gd name="T69" fmla="*/ 0 h 89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325"/>
                  <a:gd name="T106" fmla="*/ 0 h 89"/>
                  <a:gd name="T107" fmla="*/ 325 w 325"/>
                  <a:gd name="T108" fmla="*/ 89 h 89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325" h="89">
                    <a:moveTo>
                      <a:pt x="0" y="56"/>
                    </a:moveTo>
                    <a:lnTo>
                      <a:pt x="0" y="55"/>
                    </a:lnTo>
                    <a:lnTo>
                      <a:pt x="2" y="52"/>
                    </a:lnTo>
                    <a:lnTo>
                      <a:pt x="6" y="47"/>
                    </a:lnTo>
                    <a:lnTo>
                      <a:pt x="12" y="40"/>
                    </a:lnTo>
                    <a:lnTo>
                      <a:pt x="20" y="33"/>
                    </a:lnTo>
                    <a:lnTo>
                      <a:pt x="29" y="27"/>
                    </a:lnTo>
                    <a:lnTo>
                      <a:pt x="41" y="18"/>
                    </a:lnTo>
                    <a:lnTo>
                      <a:pt x="57" y="13"/>
                    </a:lnTo>
                    <a:lnTo>
                      <a:pt x="77" y="7"/>
                    </a:lnTo>
                    <a:lnTo>
                      <a:pt x="98" y="2"/>
                    </a:lnTo>
                    <a:lnTo>
                      <a:pt x="126" y="0"/>
                    </a:lnTo>
                    <a:lnTo>
                      <a:pt x="156" y="0"/>
                    </a:lnTo>
                    <a:lnTo>
                      <a:pt x="191" y="2"/>
                    </a:lnTo>
                    <a:lnTo>
                      <a:pt x="230" y="8"/>
                    </a:lnTo>
                    <a:lnTo>
                      <a:pt x="275" y="17"/>
                    </a:lnTo>
                    <a:lnTo>
                      <a:pt x="325" y="31"/>
                    </a:lnTo>
                    <a:lnTo>
                      <a:pt x="318" y="49"/>
                    </a:lnTo>
                    <a:lnTo>
                      <a:pt x="316" y="48"/>
                    </a:lnTo>
                    <a:lnTo>
                      <a:pt x="308" y="46"/>
                    </a:lnTo>
                    <a:lnTo>
                      <a:pt x="295" y="43"/>
                    </a:lnTo>
                    <a:lnTo>
                      <a:pt x="279" y="38"/>
                    </a:lnTo>
                    <a:lnTo>
                      <a:pt x="260" y="35"/>
                    </a:lnTo>
                    <a:lnTo>
                      <a:pt x="238" y="30"/>
                    </a:lnTo>
                    <a:lnTo>
                      <a:pt x="214" y="27"/>
                    </a:lnTo>
                    <a:lnTo>
                      <a:pt x="188" y="23"/>
                    </a:lnTo>
                    <a:lnTo>
                      <a:pt x="161" y="22"/>
                    </a:lnTo>
                    <a:lnTo>
                      <a:pt x="134" y="23"/>
                    </a:lnTo>
                    <a:lnTo>
                      <a:pt x="108" y="25"/>
                    </a:lnTo>
                    <a:lnTo>
                      <a:pt x="82" y="31"/>
                    </a:lnTo>
                    <a:lnTo>
                      <a:pt x="58" y="40"/>
                    </a:lnTo>
                    <a:lnTo>
                      <a:pt x="36" y="52"/>
                    </a:lnTo>
                    <a:lnTo>
                      <a:pt x="16" y="68"/>
                    </a:lnTo>
                    <a:lnTo>
                      <a:pt x="0" y="89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4365" name="Freeform 119"/>
              <p:cNvSpPr>
                <a:spLocks/>
              </p:cNvSpPr>
              <p:nvPr/>
            </p:nvSpPr>
            <p:spPr bwMode="auto">
              <a:xfrm>
                <a:off x="4863" y="1872"/>
                <a:ext cx="75" cy="139"/>
              </a:xfrm>
              <a:custGeom>
                <a:avLst/>
                <a:gdLst>
                  <a:gd name="T0" fmla="*/ 0 w 528"/>
                  <a:gd name="T1" fmla="*/ 0 h 975"/>
                  <a:gd name="T2" fmla="*/ 0 w 528"/>
                  <a:gd name="T3" fmla="*/ 0 h 975"/>
                  <a:gd name="T4" fmla="*/ 0 w 528"/>
                  <a:gd name="T5" fmla="*/ 0 h 975"/>
                  <a:gd name="T6" fmla="*/ 0 w 528"/>
                  <a:gd name="T7" fmla="*/ 0 h 975"/>
                  <a:gd name="T8" fmla="*/ 0 w 528"/>
                  <a:gd name="T9" fmla="*/ 0 h 975"/>
                  <a:gd name="T10" fmla="*/ 0 w 528"/>
                  <a:gd name="T11" fmla="*/ 0 h 975"/>
                  <a:gd name="T12" fmla="*/ 0 w 528"/>
                  <a:gd name="T13" fmla="*/ 0 h 975"/>
                  <a:gd name="T14" fmla="*/ 0 w 528"/>
                  <a:gd name="T15" fmla="*/ 0 h 975"/>
                  <a:gd name="T16" fmla="*/ 0 w 528"/>
                  <a:gd name="T17" fmla="*/ 0 h 975"/>
                  <a:gd name="T18" fmla="*/ 0 w 528"/>
                  <a:gd name="T19" fmla="*/ 0 h 975"/>
                  <a:gd name="T20" fmla="*/ 0 w 528"/>
                  <a:gd name="T21" fmla="*/ 0 h 975"/>
                  <a:gd name="T22" fmla="*/ 0 w 528"/>
                  <a:gd name="T23" fmla="*/ 0 h 975"/>
                  <a:gd name="T24" fmla="*/ 0 w 528"/>
                  <a:gd name="T25" fmla="*/ 0 h 975"/>
                  <a:gd name="T26" fmla="*/ 0 w 528"/>
                  <a:gd name="T27" fmla="*/ 0 h 975"/>
                  <a:gd name="T28" fmla="*/ 0 w 528"/>
                  <a:gd name="T29" fmla="*/ 0 h 975"/>
                  <a:gd name="T30" fmla="*/ 0 w 528"/>
                  <a:gd name="T31" fmla="*/ 0 h 975"/>
                  <a:gd name="T32" fmla="*/ 0 w 528"/>
                  <a:gd name="T33" fmla="*/ 0 h 975"/>
                  <a:gd name="T34" fmla="*/ 0 w 528"/>
                  <a:gd name="T35" fmla="*/ 0 h 9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528"/>
                  <a:gd name="T55" fmla="*/ 0 h 975"/>
                  <a:gd name="T56" fmla="*/ 528 w 528"/>
                  <a:gd name="T57" fmla="*/ 975 h 9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528" h="975">
                    <a:moveTo>
                      <a:pt x="0" y="0"/>
                    </a:moveTo>
                    <a:lnTo>
                      <a:pt x="0" y="943"/>
                    </a:lnTo>
                    <a:lnTo>
                      <a:pt x="159" y="975"/>
                    </a:lnTo>
                    <a:lnTo>
                      <a:pt x="152" y="848"/>
                    </a:lnTo>
                    <a:lnTo>
                      <a:pt x="528" y="905"/>
                    </a:lnTo>
                    <a:lnTo>
                      <a:pt x="521" y="855"/>
                    </a:lnTo>
                    <a:lnTo>
                      <a:pt x="261" y="822"/>
                    </a:lnTo>
                    <a:lnTo>
                      <a:pt x="254" y="713"/>
                    </a:lnTo>
                    <a:lnTo>
                      <a:pt x="77" y="713"/>
                    </a:lnTo>
                    <a:lnTo>
                      <a:pt x="72" y="699"/>
                    </a:lnTo>
                    <a:lnTo>
                      <a:pt x="60" y="659"/>
                    </a:lnTo>
                    <a:lnTo>
                      <a:pt x="44" y="595"/>
                    </a:lnTo>
                    <a:lnTo>
                      <a:pt x="28" y="511"/>
                    </a:lnTo>
                    <a:lnTo>
                      <a:pt x="16" y="410"/>
                    </a:lnTo>
                    <a:lnTo>
                      <a:pt x="12" y="294"/>
                    </a:lnTo>
                    <a:lnTo>
                      <a:pt x="21" y="167"/>
                    </a:lnTo>
                    <a:lnTo>
                      <a:pt x="45" y="3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4366" name="Freeform 120"/>
              <p:cNvSpPr>
                <a:spLocks/>
              </p:cNvSpPr>
              <p:nvPr/>
            </p:nvSpPr>
            <p:spPr bwMode="auto">
              <a:xfrm>
                <a:off x="4900" y="1840"/>
                <a:ext cx="97" cy="19"/>
              </a:xfrm>
              <a:custGeom>
                <a:avLst/>
                <a:gdLst>
                  <a:gd name="T0" fmla="*/ 0 w 678"/>
                  <a:gd name="T1" fmla="*/ 0 h 133"/>
                  <a:gd name="T2" fmla="*/ 0 w 678"/>
                  <a:gd name="T3" fmla="*/ 0 h 133"/>
                  <a:gd name="T4" fmla="*/ 0 w 678"/>
                  <a:gd name="T5" fmla="*/ 0 h 133"/>
                  <a:gd name="T6" fmla="*/ 0 w 678"/>
                  <a:gd name="T7" fmla="*/ 0 h 133"/>
                  <a:gd name="T8" fmla="*/ 0 w 678"/>
                  <a:gd name="T9" fmla="*/ 0 h 133"/>
                  <a:gd name="T10" fmla="*/ 0 w 678"/>
                  <a:gd name="T11" fmla="*/ 0 h 133"/>
                  <a:gd name="T12" fmla="*/ 0 w 678"/>
                  <a:gd name="T13" fmla="*/ 0 h 133"/>
                  <a:gd name="T14" fmla="*/ 0 w 678"/>
                  <a:gd name="T15" fmla="*/ 0 h 133"/>
                  <a:gd name="T16" fmla="*/ 0 w 678"/>
                  <a:gd name="T17" fmla="*/ 0 h 133"/>
                  <a:gd name="T18" fmla="*/ 0 w 678"/>
                  <a:gd name="T19" fmla="*/ 0 h 133"/>
                  <a:gd name="T20" fmla="*/ 0 w 678"/>
                  <a:gd name="T21" fmla="*/ 0 h 133"/>
                  <a:gd name="T22" fmla="*/ 0 w 678"/>
                  <a:gd name="T23" fmla="*/ 0 h 133"/>
                  <a:gd name="T24" fmla="*/ 0 w 678"/>
                  <a:gd name="T25" fmla="*/ 0 h 133"/>
                  <a:gd name="T26" fmla="*/ 0 w 678"/>
                  <a:gd name="T27" fmla="*/ 0 h 133"/>
                  <a:gd name="T28" fmla="*/ 0 w 678"/>
                  <a:gd name="T29" fmla="*/ 0 h 133"/>
                  <a:gd name="T30" fmla="*/ 0 w 678"/>
                  <a:gd name="T31" fmla="*/ 0 h 133"/>
                  <a:gd name="T32" fmla="*/ 0 w 678"/>
                  <a:gd name="T33" fmla="*/ 0 h 133"/>
                  <a:gd name="T34" fmla="*/ 0 w 678"/>
                  <a:gd name="T35" fmla="*/ 0 h 133"/>
                  <a:gd name="T36" fmla="*/ 0 w 678"/>
                  <a:gd name="T37" fmla="*/ 0 h 133"/>
                  <a:gd name="T38" fmla="*/ 0 w 678"/>
                  <a:gd name="T39" fmla="*/ 0 h 133"/>
                  <a:gd name="T40" fmla="*/ 0 w 678"/>
                  <a:gd name="T41" fmla="*/ 0 h 133"/>
                  <a:gd name="T42" fmla="*/ 0 w 678"/>
                  <a:gd name="T43" fmla="*/ 0 h 133"/>
                  <a:gd name="T44" fmla="*/ 0 w 678"/>
                  <a:gd name="T45" fmla="*/ 0 h 133"/>
                  <a:gd name="T46" fmla="*/ 0 w 678"/>
                  <a:gd name="T47" fmla="*/ 0 h 133"/>
                  <a:gd name="T48" fmla="*/ 0 w 678"/>
                  <a:gd name="T49" fmla="*/ 0 h 133"/>
                  <a:gd name="T50" fmla="*/ 0 w 678"/>
                  <a:gd name="T51" fmla="*/ 0 h 133"/>
                  <a:gd name="T52" fmla="*/ 0 w 678"/>
                  <a:gd name="T53" fmla="*/ 0 h 133"/>
                  <a:gd name="T54" fmla="*/ 0 w 678"/>
                  <a:gd name="T55" fmla="*/ 0 h 133"/>
                  <a:gd name="T56" fmla="*/ 0 w 678"/>
                  <a:gd name="T57" fmla="*/ 0 h 133"/>
                  <a:gd name="T58" fmla="*/ 0 w 678"/>
                  <a:gd name="T59" fmla="*/ 0 h 133"/>
                  <a:gd name="T60" fmla="*/ 0 w 678"/>
                  <a:gd name="T61" fmla="*/ 0 h 133"/>
                  <a:gd name="T62" fmla="*/ 0 w 678"/>
                  <a:gd name="T63" fmla="*/ 0 h 133"/>
                  <a:gd name="T64" fmla="*/ 0 w 678"/>
                  <a:gd name="T65" fmla="*/ 0 h 133"/>
                  <a:gd name="T66" fmla="*/ 0 w 678"/>
                  <a:gd name="T67" fmla="*/ 0 h 133"/>
                  <a:gd name="T68" fmla="*/ 0 w 678"/>
                  <a:gd name="T69" fmla="*/ 0 h 133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678"/>
                  <a:gd name="T106" fmla="*/ 0 h 133"/>
                  <a:gd name="T107" fmla="*/ 678 w 678"/>
                  <a:gd name="T108" fmla="*/ 133 h 133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678" h="133">
                    <a:moveTo>
                      <a:pt x="0" y="133"/>
                    </a:moveTo>
                    <a:lnTo>
                      <a:pt x="4" y="132"/>
                    </a:lnTo>
                    <a:lnTo>
                      <a:pt x="15" y="127"/>
                    </a:lnTo>
                    <a:lnTo>
                      <a:pt x="32" y="122"/>
                    </a:lnTo>
                    <a:lnTo>
                      <a:pt x="56" y="114"/>
                    </a:lnTo>
                    <a:lnTo>
                      <a:pt x="86" y="104"/>
                    </a:lnTo>
                    <a:lnTo>
                      <a:pt x="120" y="95"/>
                    </a:lnTo>
                    <a:lnTo>
                      <a:pt x="160" y="86"/>
                    </a:lnTo>
                    <a:lnTo>
                      <a:pt x="204" y="78"/>
                    </a:lnTo>
                    <a:lnTo>
                      <a:pt x="252" y="70"/>
                    </a:lnTo>
                    <a:lnTo>
                      <a:pt x="303" y="64"/>
                    </a:lnTo>
                    <a:lnTo>
                      <a:pt x="358" y="60"/>
                    </a:lnTo>
                    <a:lnTo>
                      <a:pt x="414" y="58"/>
                    </a:lnTo>
                    <a:lnTo>
                      <a:pt x="474" y="60"/>
                    </a:lnTo>
                    <a:lnTo>
                      <a:pt x="534" y="65"/>
                    </a:lnTo>
                    <a:lnTo>
                      <a:pt x="596" y="74"/>
                    </a:lnTo>
                    <a:lnTo>
                      <a:pt x="659" y="88"/>
                    </a:lnTo>
                    <a:lnTo>
                      <a:pt x="678" y="0"/>
                    </a:lnTo>
                    <a:lnTo>
                      <a:pt x="674" y="0"/>
                    </a:lnTo>
                    <a:lnTo>
                      <a:pt x="659" y="0"/>
                    </a:lnTo>
                    <a:lnTo>
                      <a:pt x="636" y="0"/>
                    </a:lnTo>
                    <a:lnTo>
                      <a:pt x="606" y="1"/>
                    </a:lnTo>
                    <a:lnTo>
                      <a:pt x="570" y="2"/>
                    </a:lnTo>
                    <a:lnTo>
                      <a:pt x="527" y="3"/>
                    </a:lnTo>
                    <a:lnTo>
                      <a:pt x="480" y="7"/>
                    </a:lnTo>
                    <a:lnTo>
                      <a:pt x="430" y="9"/>
                    </a:lnTo>
                    <a:lnTo>
                      <a:pt x="376" y="14"/>
                    </a:lnTo>
                    <a:lnTo>
                      <a:pt x="320" y="18"/>
                    </a:lnTo>
                    <a:lnTo>
                      <a:pt x="264" y="24"/>
                    </a:lnTo>
                    <a:lnTo>
                      <a:pt x="208" y="32"/>
                    </a:lnTo>
                    <a:lnTo>
                      <a:pt x="152" y="40"/>
                    </a:lnTo>
                    <a:lnTo>
                      <a:pt x="98" y="50"/>
                    </a:lnTo>
                    <a:lnTo>
                      <a:pt x="47" y="62"/>
                    </a:lnTo>
                    <a:lnTo>
                      <a:pt x="0" y="76"/>
                    </a:lnTo>
                    <a:lnTo>
                      <a:pt x="0" y="133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4367" name="Freeform 121"/>
              <p:cNvSpPr>
                <a:spLocks/>
              </p:cNvSpPr>
              <p:nvPr/>
            </p:nvSpPr>
            <p:spPr bwMode="auto">
              <a:xfrm>
                <a:off x="4843" y="2015"/>
                <a:ext cx="163" cy="54"/>
              </a:xfrm>
              <a:custGeom>
                <a:avLst/>
                <a:gdLst>
                  <a:gd name="T0" fmla="*/ 0 w 1142"/>
                  <a:gd name="T1" fmla="*/ 0 h 379"/>
                  <a:gd name="T2" fmla="*/ 0 w 1142"/>
                  <a:gd name="T3" fmla="*/ 0 h 379"/>
                  <a:gd name="T4" fmla="*/ 0 w 1142"/>
                  <a:gd name="T5" fmla="*/ 0 h 379"/>
                  <a:gd name="T6" fmla="*/ 0 w 1142"/>
                  <a:gd name="T7" fmla="*/ 0 h 379"/>
                  <a:gd name="T8" fmla="*/ 0 w 1142"/>
                  <a:gd name="T9" fmla="*/ 0 h 379"/>
                  <a:gd name="T10" fmla="*/ 0 w 1142"/>
                  <a:gd name="T11" fmla="*/ 0 h 379"/>
                  <a:gd name="T12" fmla="*/ 0 w 1142"/>
                  <a:gd name="T13" fmla="*/ 0 h 379"/>
                  <a:gd name="T14" fmla="*/ 0 w 1142"/>
                  <a:gd name="T15" fmla="*/ 0 h 379"/>
                  <a:gd name="T16" fmla="*/ 0 w 1142"/>
                  <a:gd name="T17" fmla="*/ 0 h 379"/>
                  <a:gd name="T18" fmla="*/ 0 w 1142"/>
                  <a:gd name="T19" fmla="*/ 0 h 379"/>
                  <a:gd name="T20" fmla="*/ 0 w 1142"/>
                  <a:gd name="T21" fmla="*/ 0 h 379"/>
                  <a:gd name="T22" fmla="*/ 0 w 1142"/>
                  <a:gd name="T23" fmla="*/ 0 h 379"/>
                  <a:gd name="T24" fmla="*/ 0 w 1142"/>
                  <a:gd name="T25" fmla="*/ 0 h 379"/>
                  <a:gd name="T26" fmla="*/ 0 w 1142"/>
                  <a:gd name="T27" fmla="*/ 0 h 379"/>
                  <a:gd name="T28" fmla="*/ 0 w 1142"/>
                  <a:gd name="T29" fmla="*/ 0 h 379"/>
                  <a:gd name="T30" fmla="*/ 0 w 1142"/>
                  <a:gd name="T31" fmla="*/ 0 h 379"/>
                  <a:gd name="T32" fmla="*/ 0 w 1142"/>
                  <a:gd name="T33" fmla="*/ 0 h 379"/>
                  <a:gd name="T34" fmla="*/ 0 w 1142"/>
                  <a:gd name="T35" fmla="*/ 0 h 379"/>
                  <a:gd name="T36" fmla="*/ 0 w 1142"/>
                  <a:gd name="T37" fmla="*/ 0 h 379"/>
                  <a:gd name="T38" fmla="*/ 0 w 1142"/>
                  <a:gd name="T39" fmla="*/ 0 h 379"/>
                  <a:gd name="T40" fmla="*/ 0 w 1142"/>
                  <a:gd name="T41" fmla="*/ 0 h 379"/>
                  <a:gd name="T42" fmla="*/ 0 w 1142"/>
                  <a:gd name="T43" fmla="*/ 0 h 379"/>
                  <a:gd name="T44" fmla="*/ 0 w 1142"/>
                  <a:gd name="T45" fmla="*/ 0 h 379"/>
                  <a:gd name="T46" fmla="*/ 0 w 1142"/>
                  <a:gd name="T47" fmla="*/ 0 h 379"/>
                  <a:gd name="T48" fmla="*/ 0 w 1142"/>
                  <a:gd name="T49" fmla="*/ 0 h 379"/>
                  <a:gd name="T50" fmla="*/ 0 w 1142"/>
                  <a:gd name="T51" fmla="*/ 0 h 379"/>
                  <a:gd name="T52" fmla="*/ 0 w 1142"/>
                  <a:gd name="T53" fmla="*/ 0 h 379"/>
                  <a:gd name="T54" fmla="*/ 0 w 1142"/>
                  <a:gd name="T55" fmla="*/ 0 h 379"/>
                  <a:gd name="T56" fmla="*/ 0 w 1142"/>
                  <a:gd name="T57" fmla="*/ 0 h 379"/>
                  <a:gd name="T58" fmla="*/ 0 w 1142"/>
                  <a:gd name="T59" fmla="*/ 0 h 379"/>
                  <a:gd name="T60" fmla="*/ 0 w 1142"/>
                  <a:gd name="T61" fmla="*/ 0 h 379"/>
                  <a:gd name="T62" fmla="*/ 0 w 1142"/>
                  <a:gd name="T63" fmla="*/ 0 h 379"/>
                  <a:gd name="T64" fmla="*/ 0 w 1142"/>
                  <a:gd name="T65" fmla="*/ 0 h 379"/>
                  <a:gd name="T66" fmla="*/ 0 w 1142"/>
                  <a:gd name="T67" fmla="*/ 0 h 379"/>
                  <a:gd name="T68" fmla="*/ 0 w 1142"/>
                  <a:gd name="T69" fmla="*/ 0 h 379"/>
                  <a:gd name="T70" fmla="*/ 0 w 1142"/>
                  <a:gd name="T71" fmla="*/ 0 h 379"/>
                  <a:gd name="T72" fmla="*/ 0 w 1142"/>
                  <a:gd name="T73" fmla="*/ 0 h 379"/>
                  <a:gd name="T74" fmla="*/ 0 w 1142"/>
                  <a:gd name="T75" fmla="*/ 0 h 379"/>
                  <a:gd name="T76" fmla="*/ 0 w 1142"/>
                  <a:gd name="T77" fmla="*/ 0 h 379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1142"/>
                  <a:gd name="T118" fmla="*/ 0 h 379"/>
                  <a:gd name="T119" fmla="*/ 1142 w 1142"/>
                  <a:gd name="T120" fmla="*/ 379 h 379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1142" h="379">
                    <a:moveTo>
                      <a:pt x="482" y="367"/>
                    </a:moveTo>
                    <a:lnTo>
                      <a:pt x="485" y="366"/>
                    </a:lnTo>
                    <a:lnTo>
                      <a:pt x="492" y="363"/>
                    </a:lnTo>
                    <a:lnTo>
                      <a:pt x="502" y="359"/>
                    </a:lnTo>
                    <a:lnTo>
                      <a:pt x="516" y="353"/>
                    </a:lnTo>
                    <a:lnTo>
                      <a:pt x="533" y="346"/>
                    </a:lnTo>
                    <a:lnTo>
                      <a:pt x="551" y="338"/>
                    </a:lnTo>
                    <a:lnTo>
                      <a:pt x="572" y="328"/>
                    </a:lnTo>
                    <a:lnTo>
                      <a:pt x="593" y="317"/>
                    </a:lnTo>
                    <a:lnTo>
                      <a:pt x="616" y="306"/>
                    </a:lnTo>
                    <a:lnTo>
                      <a:pt x="638" y="292"/>
                    </a:lnTo>
                    <a:lnTo>
                      <a:pt x="660" y="279"/>
                    </a:lnTo>
                    <a:lnTo>
                      <a:pt x="680" y="264"/>
                    </a:lnTo>
                    <a:lnTo>
                      <a:pt x="700" y="249"/>
                    </a:lnTo>
                    <a:lnTo>
                      <a:pt x="717" y="233"/>
                    </a:lnTo>
                    <a:lnTo>
                      <a:pt x="732" y="217"/>
                    </a:lnTo>
                    <a:lnTo>
                      <a:pt x="743" y="201"/>
                    </a:lnTo>
                    <a:lnTo>
                      <a:pt x="0" y="20"/>
                    </a:lnTo>
                    <a:lnTo>
                      <a:pt x="57" y="0"/>
                    </a:lnTo>
                    <a:lnTo>
                      <a:pt x="1142" y="267"/>
                    </a:lnTo>
                    <a:lnTo>
                      <a:pt x="1098" y="292"/>
                    </a:lnTo>
                    <a:lnTo>
                      <a:pt x="784" y="212"/>
                    </a:lnTo>
                    <a:lnTo>
                      <a:pt x="783" y="213"/>
                    </a:lnTo>
                    <a:lnTo>
                      <a:pt x="781" y="216"/>
                    </a:lnTo>
                    <a:lnTo>
                      <a:pt x="776" y="221"/>
                    </a:lnTo>
                    <a:lnTo>
                      <a:pt x="769" y="228"/>
                    </a:lnTo>
                    <a:lnTo>
                      <a:pt x="761" y="237"/>
                    </a:lnTo>
                    <a:lnTo>
                      <a:pt x="750" y="246"/>
                    </a:lnTo>
                    <a:lnTo>
                      <a:pt x="737" y="258"/>
                    </a:lnTo>
                    <a:lnTo>
                      <a:pt x="721" y="269"/>
                    </a:lnTo>
                    <a:lnTo>
                      <a:pt x="703" y="282"/>
                    </a:lnTo>
                    <a:lnTo>
                      <a:pt x="684" y="295"/>
                    </a:lnTo>
                    <a:lnTo>
                      <a:pt x="660" y="309"/>
                    </a:lnTo>
                    <a:lnTo>
                      <a:pt x="635" y="323"/>
                    </a:lnTo>
                    <a:lnTo>
                      <a:pt x="606" y="338"/>
                    </a:lnTo>
                    <a:lnTo>
                      <a:pt x="574" y="352"/>
                    </a:lnTo>
                    <a:lnTo>
                      <a:pt x="540" y="366"/>
                    </a:lnTo>
                    <a:lnTo>
                      <a:pt x="502" y="379"/>
                    </a:lnTo>
                    <a:lnTo>
                      <a:pt x="482" y="36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4368" name="Freeform 122"/>
              <p:cNvSpPr>
                <a:spLocks/>
              </p:cNvSpPr>
              <p:nvPr/>
            </p:nvSpPr>
            <p:spPr bwMode="auto">
              <a:xfrm>
                <a:off x="4809" y="2029"/>
                <a:ext cx="167" cy="48"/>
              </a:xfrm>
              <a:custGeom>
                <a:avLst/>
                <a:gdLst>
                  <a:gd name="T0" fmla="*/ 0 w 1163"/>
                  <a:gd name="T1" fmla="*/ 0 h 340"/>
                  <a:gd name="T2" fmla="*/ 0 w 1163"/>
                  <a:gd name="T3" fmla="*/ 0 h 340"/>
                  <a:gd name="T4" fmla="*/ 0 w 1163"/>
                  <a:gd name="T5" fmla="*/ 0 h 340"/>
                  <a:gd name="T6" fmla="*/ 0 w 1163"/>
                  <a:gd name="T7" fmla="*/ 0 h 340"/>
                  <a:gd name="T8" fmla="*/ 0 w 1163"/>
                  <a:gd name="T9" fmla="*/ 0 h 3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63"/>
                  <a:gd name="T16" fmla="*/ 0 h 340"/>
                  <a:gd name="T17" fmla="*/ 1163 w 1163"/>
                  <a:gd name="T18" fmla="*/ 340 h 3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63" h="340">
                    <a:moveTo>
                      <a:pt x="0" y="0"/>
                    </a:moveTo>
                    <a:lnTo>
                      <a:pt x="1137" y="340"/>
                    </a:lnTo>
                    <a:lnTo>
                      <a:pt x="1163" y="340"/>
                    </a:lnTo>
                    <a:lnTo>
                      <a:pt x="3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4369" name="Freeform 123"/>
              <p:cNvSpPr>
                <a:spLocks/>
              </p:cNvSpPr>
              <p:nvPr/>
            </p:nvSpPr>
            <p:spPr bwMode="auto">
              <a:xfrm>
                <a:off x="4837" y="2022"/>
                <a:ext cx="164" cy="44"/>
              </a:xfrm>
              <a:custGeom>
                <a:avLst/>
                <a:gdLst>
                  <a:gd name="T0" fmla="*/ 0 w 1149"/>
                  <a:gd name="T1" fmla="*/ 0 h 303"/>
                  <a:gd name="T2" fmla="*/ 0 w 1149"/>
                  <a:gd name="T3" fmla="*/ 0 h 303"/>
                  <a:gd name="T4" fmla="*/ 0 w 1149"/>
                  <a:gd name="T5" fmla="*/ 0 h 303"/>
                  <a:gd name="T6" fmla="*/ 0 w 1149"/>
                  <a:gd name="T7" fmla="*/ 0 h 303"/>
                  <a:gd name="T8" fmla="*/ 0 w 1149"/>
                  <a:gd name="T9" fmla="*/ 0 h 30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49"/>
                  <a:gd name="T16" fmla="*/ 0 h 303"/>
                  <a:gd name="T17" fmla="*/ 1149 w 1149"/>
                  <a:gd name="T18" fmla="*/ 303 h 30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49" h="303">
                    <a:moveTo>
                      <a:pt x="0" y="1"/>
                    </a:moveTo>
                    <a:lnTo>
                      <a:pt x="1124" y="303"/>
                    </a:lnTo>
                    <a:lnTo>
                      <a:pt x="1149" y="302"/>
                    </a:lnTo>
                    <a:lnTo>
                      <a:pt x="34" y="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4370" name="Freeform 124"/>
              <p:cNvSpPr>
                <a:spLocks/>
              </p:cNvSpPr>
              <p:nvPr/>
            </p:nvSpPr>
            <p:spPr bwMode="auto">
              <a:xfrm>
                <a:off x="4824" y="2025"/>
                <a:ext cx="165" cy="48"/>
              </a:xfrm>
              <a:custGeom>
                <a:avLst/>
                <a:gdLst>
                  <a:gd name="T0" fmla="*/ 0 w 1155"/>
                  <a:gd name="T1" fmla="*/ 0 h 336"/>
                  <a:gd name="T2" fmla="*/ 0 w 1155"/>
                  <a:gd name="T3" fmla="*/ 0 h 336"/>
                  <a:gd name="T4" fmla="*/ 0 w 1155"/>
                  <a:gd name="T5" fmla="*/ 0 h 336"/>
                  <a:gd name="T6" fmla="*/ 0 w 1155"/>
                  <a:gd name="T7" fmla="*/ 0 h 336"/>
                  <a:gd name="T8" fmla="*/ 0 w 1155"/>
                  <a:gd name="T9" fmla="*/ 0 h 33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55"/>
                  <a:gd name="T16" fmla="*/ 0 h 336"/>
                  <a:gd name="T17" fmla="*/ 1155 w 1155"/>
                  <a:gd name="T18" fmla="*/ 336 h 3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55" h="336">
                    <a:moveTo>
                      <a:pt x="0" y="0"/>
                    </a:moveTo>
                    <a:lnTo>
                      <a:pt x="1134" y="336"/>
                    </a:lnTo>
                    <a:lnTo>
                      <a:pt x="1155" y="328"/>
                    </a:lnTo>
                    <a:lnTo>
                      <a:pt x="3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64274" name="Group 125"/>
            <p:cNvGrpSpPr>
              <a:grpSpLocks/>
            </p:cNvGrpSpPr>
            <p:nvPr/>
          </p:nvGrpSpPr>
          <p:grpSpPr bwMode="auto">
            <a:xfrm>
              <a:off x="1553" y="3099"/>
              <a:ext cx="176" cy="150"/>
              <a:chOff x="4765" y="1531"/>
              <a:chExt cx="312" cy="261"/>
            </a:xfrm>
          </p:grpSpPr>
          <p:sp>
            <p:nvSpPr>
              <p:cNvPr id="264292" name="AutoShape 126"/>
              <p:cNvSpPr>
                <a:spLocks noChangeAspect="1" noChangeArrowheads="1" noTextEdit="1"/>
              </p:cNvSpPr>
              <p:nvPr/>
            </p:nvSpPr>
            <p:spPr bwMode="auto">
              <a:xfrm>
                <a:off x="4765" y="1531"/>
                <a:ext cx="312" cy="2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4293" name="Freeform 127"/>
              <p:cNvSpPr>
                <a:spLocks/>
              </p:cNvSpPr>
              <p:nvPr/>
            </p:nvSpPr>
            <p:spPr bwMode="auto">
              <a:xfrm>
                <a:off x="4765" y="1534"/>
                <a:ext cx="307" cy="258"/>
              </a:xfrm>
              <a:custGeom>
                <a:avLst/>
                <a:gdLst>
                  <a:gd name="T0" fmla="*/ 0 w 2150"/>
                  <a:gd name="T1" fmla="*/ 0 h 1804"/>
                  <a:gd name="T2" fmla="*/ 0 w 2150"/>
                  <a:gd name="T3" fmla="*/ 0 h 1804"/>
                  <a:gd name="T4" fmla="*/ 0 w 2150"/>
                  <a:gd name="T5" fmla="*/ 0 h 1804"/>
                  <a:gd name="T6" fmla="*/ 0 w 2150"/>
                  <a:gd name="T7" fmla="*/ 0 h 1804"/>
                  <a:gd name="T8" fmla="*/ 0 w 2150"/>
                  <a:gd name="T9" fmla="*/ 0 h 1804"/>
                  <a:gd name="T10" fmla="*/ 0 w 2150"/>
                  <a:gd name="T11" fmla="*/ 0 h 1804"/>
                  <a:gd name="T12" fmla="*/ 0 w 2150"/>
                  <a:gd name="T13" fmla="*/ 0 h 1804"/>
                  <a:gd name="T14" fmla="*/ 0 w 2150"/>
                  <a:gd name="T15" fmla="*/ 0 h 1804"/>
                  <a:gd name="T16" fmla="*/ 0 w 2150"/>
                  <a:gd name="T17" fmla="*/ 0 h 1804"/>
                  <a:gd name="T18" fmla="*/ 0 w 2150"/>
                  <a:gd name="T19" fmla="*/ 0 h 1804"/>
                  <a:gd name="T20" fmla="*/ 0 w 2150"/>
                  <a:gd name="T21" fmla="*/ 0 h 1804"/>
                  <a:gd name="T22" fmla="*/ 0 w 2150"/>
                  <a:gd name="T23" fmla="*/ 0 h 1804"/>
                  <a:gd name="T24" fmla="*/ 0 w 2150"/>
                  <a:gd name="T25" fmla="*/ 0 h 1804"/>
                  <a:gd name="T26" fmla="*/ 0 w 2150"/>
                  <a:gd name="T27" fmla="*/ 0 h 1804"/>
                  <a:gd name="T28" fmla="*/ 0 w 2150"/>
                  <a:gd name="T29" fmla="*/ 0 h 1804"/>
                  <a:gd name="T30" fmla="*/ 0 w 2150"/>
                  <a:gd name="T31" fmla="*/ 0 h 1804"/>
                  <a:gd name="T32" fmla="*/ 0 w 2150"/>
                  <a:gd name="T33" fmla="*/ 0 h 1804"/>
                  <a:gd name="T34" fmla="*/ 0 w 2150"/>
                  <a:gd name="T35" fmla="*/ 0 h 1804"/>
                  <a:gd name="T36" fmla="*/ 0 w 2150"/>
                  <a:gd name="T37" fmla="*/ 0 h 1804"/>
                  <a:gd name="T38" fmla="*/ 0 w 2150"/>
                  <a:gd name="T39" fmla="*/ 0 h 1804"/>
                  <a:gd name="T40" fmla="*/ 0 w 2150"/>
                  <a:gd name="T41" fmla="*/ 0 h 1804"/>
                  <a:gd name="T42" fmla="*/ 0 w 2150"/>
                  <a:gd name="T43" fmla="*/ 0 h 1804"/>
                  <a:gd name="T44" fmla="*/ 0 w 2150"/>
                  <a:gd name="T45" fmla="*/ 0 h 1804"/>
                  <a:gd name="T46" fmla="*/ 0 w 2150"/>
                  <a:gd name="T47" fmla="*/ 0 h 1804"/>
                  <a:gd name="T48" fmla="*/ 0 w 2150"/>
                  <a:gd name="T49" fmla="*/ 0 h 1804"/>
                  <a:gd name="T50" fmla="*/ 0 w 2150"/>
                  <a:gd name="T51" fmla="*/ 0 h 1804"/>
                  <a:gd name="T52" fmla="*/ 0 w 2150"/>
                  <a:gd name="T53" fmla="*/ 0 h 1804"/>
                  <a:gd name="T54" fmla="*/ 0 w 2150"/>
                  <a:gd name="T55" fmla="*/ 0 h 1804"/>
                  <a:gd name="T56" fmla="*/ 0 w 2150"/>
                  <a:gd name="T57" fmla="*/ 0 h 1804"/>
                  <a:gd name="T58" fmla="*/ 0 w 2150"/>
                  <a:gd name="T59" fmla="*/ 0 h 1804"/>
                  <a:gd name="T60" fmla="*/ 0 w 2150"/>
                  <a:gd name="T61" fmla="*/ 0 h 1804"/>
                  <a:gd name="T62" fmla="*/ 0 w 2150"/>
                  <a:gd name="T63" fmla="*/ 0 h 1804"/>
                  <a:gd name="T64" fmla="*/ 0 w 2150"/>
                  <a:gd name="T65" fmla="*/ 0 h 1804"/>
                  <a:gd name="T66" fmla="*/ 0 w 2150"/>
                  <a:gd name="T67" fmla="*/ 0 h 1804"/>
                  <a:gd name="T68" fmla="*/ 0 w 2150"/>
                  <a:gd name="T69" fmla="*/ 0 h 1804"/>
                  <a:gd name="T70" fmla="*/ 0 w 2150"/>
                  <a:gd name="T71" fmla="*/ 0 h 1804"/>
                  <a:gd name="T72" fmla="*/ 0 w 2150"/>
                  <a:gd name="T73" fmla="*/ 0 h 1804"/>
                  <a:gd name="T74" fmla="*/ 0 w 2150"/>
                  <a:gd name="T75" fmla="*/ 0 h 1804"/>
                  <a:gd name="T76" fmla="*/ 0 w 2150"/>
                  <a:gd name="T77" fmla="*/ 0 h 1804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2150"/>
                  <a:gd name="T118" fmla="*/ 0 h 1804"/>
                  <a:gd name="T119" fmla="*/ 2150 w 2150"/>
                  <a:gd name="T120" fmla="*/ 1804 h 1804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2150" h="1804">
                    <a:moveTo>
                      <a:pt x="582" y="239"/>
                    </a:moveTo>
                    <a:lnTo>
                      <a:pt x="606" y="129"/>
                    </a:lnTo>
                    <a:lnTo>
                      <a:pt x="607" y="129"/>
                    </a:lnTo>
                    <a:lnTo>
                      <a:pt x="611" y="128"/>
                    </a:lnTo>
                    <a:lnTo>
                      <a:pt x="616" y="125"/>
                    </a:lnTo>
                    <a:lnTo>
                      <a:pt x="623" y="123"/>
                    </a:lnTo>
                    <a:lnTo>
                      <a:pt x="633" y="120"/>
                    </a:lnTo>
                    <a:lnTo>
                      <a:pt x="645" y="115"/>
                    </a:lnTo>
                    <a:lnTo>
                      <a:pt x="659" y="112"/>
                    </a:lnTo>
                    <a:lnTo>
                      <a:pt x="676" y="107"/>
                    </a:lnTo>
                    <a:lnTo>
                      <a:pt x="694" y="101"/>
                    </a:lnTo>
                    <a:lnTo>
                      <a:pt x="715" y="95"/>
                    </a:lnTo>
                    <a:lnTo>
                      <a:pt x="738" y="90"/>
                    </a:lnTo>
                    <a:lnTo>
                      <a:pt x="763" y="84"/>
                    </a:lnTo>
                    <a:lnTo>
                      <a:pt x="790" y="78"/>
                    </a:lnTo>
                    <a:lnTo>
                      <a:pt x="820" y="71"/>
                    </a:lnTo>
                    <a:lnTo>
                      <a:pt x="852" y="64"/>
                    </a:lnTo>
                    <a:lnTo>
                      <a:pt x="886" y="59"/>
                    </a:lnTo>
                    <a:lnTo>
                      <a:pt x="922" y="52"/>
                    </a:lnTo>
                    <a:lnTo>
                      <a:pt x="961" y="46"/>
                    </a:lnTo>
                    <a:lnTo>
                      <a:pt x="1002" y="40"/>
                    </a:lnTo>
                    <a:lnTo>
                      <a:pt x="1044" y="35"/>
                    </a:lnTo>
                    <a:lnTo>
                      <a:pt x="1090" y="29"/>
                    </a:lnTo>
                    <a:lnTo>
                      <a:pt x="1138" y="23"/>
                    </a:lnTo>
                    <a:lnTo>
                      <a:pt x="1187" y="18"/>
                    </a:lnTo>
                    <a:lnTo>
                      <a:pt x="1240" y="14"/>
                    </a:lnTo>
                    <a:lnTo>
                      <a:pt x="1294" y="10"/>
                    </a:lnTo>
                    <a:lnTo>
                      <a:pt x="1350" y="7"/>
                    </a:lnTo>
                    <a:lnTo>
                      <a:pt x="1410" y="4"/>
                    </a:lnTo>
                    <a:lnTo>
                      <a:pt x="1470" y="1"/>
                    </a:lnTo>
                    <a:lnTo>
                      <a:pt x="1535" y="0"/>
                    </a:lnTo>
                    <a:lnTo>
                      <a:pt x="1601" y="0"/>
                    </a:lnTo>
                    <a:lnTo>
                      <a:pt x="1668" y="0"/>
                    </a:lnTo>
                    <a:lnTo>
                      <a:pt x="1739" y="1"/>
                    </a:lnTo>
                    <a:lnTo>
                      <a:pt x="1816" y="44"/>
                    </a:lnTo>
                    <a:lnTo>
                      <a:pt x="1799" y="248"/>
                    </a:lnTo>
                    <a:lnTo>
                      <a:pt x="1804" y="251"/>
                    </a:lnTo>
                    <a:lnTo>
                      <a:pt x="1820" y="259"/>
                    </a:lnTo>
                    <a:lnTo>
                      <a:pt x="1842" y="272"/>
                    </a:lnTo>
                    <a:lnTo>
                      <a:pt x="1868" y="292"/>
                    </a:lnTo>
                    <a:lnTo>
                      <a:pt x="1896" y="318"/>
                    </a:lnTo>
                    <a:lnTo>
                      <a:pt x="1920" y="351"/>
                    </a:lnTo>
                    <a:lnTo>
                      <a:pt x="1939" y="390"/>
                    </a:lnTo>
                    <a:lnTo>
                      <a:pt x="1951" y="436"/>
                    </a:lnTo>
                    <a:lnTo>
                      <a:pt x="2125" y="593"/>
                    </a:lnTo>
                    <a:lnTo>
                      <a:pt x="2078" y="1009"/>
                    </a:lnTo>
                    <a:lnTo>
                      <a:pt x="1799" y="1149"/>
                    </a:lnTo>
                    <a:lnTo>
                      <a:pt x="2129" y="1247"/>
                    </a:lnTo>
                    <a:lnTo>
                      <a:pt x="2131" y="1251"/>
                    </a:lnTo>
                    <a:lnTo>
                      <a:pt x="2137" y="1264"/>
                    </a:lnTo>
                    <a:lnTo>
                      <a:pt x="2143" y="1284"/>
                    </a:lnTo>
                    <a:lnTo>
                      <a:pt x="2149" y="1310"/>
                    </a:lnTo>
                    <a:lnTo>
                      <a:pt x="2150" y="1342"/>
                    </a:lnTo>
                    <a:lnTo>
                      <a:pt x="2147" y="1380"/>
                    </a:lnTo>
                    <a:lnTo>
                      <a:pt x="2136" y="1423"/>
                    </a:lnTo>
                    <a:lnTo>
                      <a:pt x="2117" y="1468"/>
                    </a:lnTo>
                    <a:lnTo>
                      <a:pt x="1244" y="1804"/>
                    </a:lnTo>
                    <a:lnTo>
                      <a:pt x="0" y="1413"/>
                    </a:lnTo>
                    <a:lnTo>
                      <a:pt x="22" y="1367"/>
                    </a:lnTo>
                    <a:lnTo>
                      <a:pt x="212" y="1302"/>
                    </a:lnTo>
                    <a:lnTo>
                      <a:pt x="212" y="248"/>
                    </a:lnTo>
                    <a:lnTo>
                      <a:pt x="213" y="247"/>
                    </a:lnTo>
                    <a:lnTo>
                      <a:pt x="217" y="244"/>
                    </a:lnTo>
                    <a:lnTo>
                      <a:pt x="223" y="240"/>
                    </a:lnTo>
                    <a:lnTo>
                      <a:pt x="232" y="234"/>
                    </a:lnTo>
                    <a:lnTo>
                      <a:pt x="245" y="228"/>
                    </a:lnTo>
                    <a:lnTo>
                      <a:pt x="258" y="221"/>
                    </a:lnTo>
                    <a:lnTo>
                      <a:pt x="276" y="214"/>
                    </a:lnTo>
                    <a:lnTo>
                      <a:pt x="294" y="207"/>
                    </a:lnTo>
                    <a:lnTo>
                      <a:pt x="316" y="201"/>
                    </a:lnTo>
                    <a:lnTo>
                      <a:pt x="340" y="197"/>
                    </a:lnTo>
                    <a:lnTo>
                      <a:pt x="366" y="194"/>
                    </a:lnTo>
                    <a:lnTo>
                      <a:pt x="393" y="192"/>
                    </a:lnTo>
                    <a:lnTo>
                      <a:pt x="424" y="193"/>
                    </a:lnTo>
                    <a:lnTo>
                      <a:pt x="457" y="197"/>
                    </a:lnTo>
                    <a:lnTo>
                      <a:pt x="493" y="203"/>
                    </a:lnTo>
                    <a:lnTo>
                      <a:pt x="529" y="214"/>
                    </a:lnTo>
                    <a:lnTo>
                      <a:pt x="582" y="239"/>
                    </a:lnTo>
                    <a:close/>
                  </a:path>
                </a:pathLst>
              </a:cu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4294" name="Freeform 128"/>
              <p:cNvSpPr>
                <a:spLocks/>
              </p:cNvSpPr>
              <p:nvPr/>
            </p:nvSpPr>
            <p:spPr bwMode="auto">
              <a:xfrm>
                <a:off x="4882" y="1584"/>
                <a:ext cx="163" cy="111"/>
              </a:xfrm>
              <a:custGeom>
                <a:avLst/>
                <a:gdLst>
                  <a:gd name="T0" fmla="*/ 0 w 1139"/>
                  <a:gd name="T1" fmla="*/ 0 h 778"/>
                  <a:gd name="T2" fmla="*/ 0 w 1139"/>
                  <a:gd name="T3" fmla="*/ 0 h 778"/>
                  <a:gd name="T4" fmla="*/ 0 w 1139"/>
                  <a:gd name="T5" fmla="*/ 0 h 778"/>
                  <a:gd name="T6" fmla="*/ 0 w 1139"/>
                  <a:gd name="T7" fmla="*/ 0 h 778"/>
                  <a:gd name="T8" fmla="*/ 0 w 1139"/>
                  <a:gd name="T9" fmla="*/ 0 h 778"/>
                  <a:gd name="T10" fmla="*/ 0 w 1139"/>
                  <a:gd name="T11" fmla="*/ 0 h 778"/>
                  <a:gd name="T12" fmla="*/ 0 w 1139"/>
                  <a:gd name="T13" fmla="*/ 0 h 778"/>
                  <a:gd name="T14" fmla="*/ 0 w 1139"/>
                  <a:gd name="T15" fmla="*/ 0 h 778"/>
                  <a:gd name="T16" fmla="*/ 0 w 1139"/>
                  <a:gd name="T17" fmla="*/ 0 h 778"/>
                  <a:gd name="T18" fmla="*/ 0 w 1139"/>
                  <a:gd name="T19" fmla="*/ 0 h 778"/>
                  <a:gd name="T20" fmla="*/ 0 w 1139"/>
                  <a:gd name="T21" fmla="*/ 0 h 778"/>
                  <a:gd name="T22" fmla="*/ 0 w 1139"/>
                  <a:gd name="T23" fmla="*/ 0 h 778"/>
                  <a:gd name="T24" fmla="*/ 0 w 1139"/>
                  <a:gd name="T25" fmla="*/ 0 h 778"/>
                  <a:gd name="T26" fmla="*/ 0 w 1139"/>
                  <a:gd name="T27" fmla="*/ 0 h 778"/>
                  <a:gd name="T28" fmla="*/ 0 w 1139"/>
                  <a:gd name="T29" fmla="*/ 0 h 778"/>
                  <a:gd name="T30" fmla="*/ 0 w 1139"/>
                  <a:gd name="T31" fmla="*/ 0 h 778"/>
                  <a:gd name="T32" fmla="*/ 0 w 1139"/>
                  <a:gd name="T33" fmla="*/ 0 h 778"/>
                  <a:gd name="T34" fmla="*/ 0 w 1139"/>
                  <a:gd name="T35" fmla="*/ 0 h 778"/>
                  <a:gd name="T36" fmla="*/ 0 w 1139"/>
                  <a:gd name="T37" fmla="*/ 0 h 778"/>
                  <a:gd name="T38" fmla="*/ 0 w 1139"/>
                  <a:gd name="T39" fmla="*/ 0 h 778"/>
                  <a:gd name="T40" fmla="*/ 0 w 1139"/>
                  <a:gd name="T41" fmla="*/ 0 h 778"/>
                  <a:gd name="T42" fmla="*/ 0 w 1139"/>
                  <a:gd name="T43" fmla="*/ 0 h 778"/>
                  <a:gd name="T44" fmla="*/ 0 w 1139"/>
                  <a:gd name="T45" fmla="*/ 0 h 778"/>
                  <a:gd name="T46" fmla="*/ 0 w 1139"/>
                  <a:gd name="T47" fmla="*/ 0 h 778"/>
                  <a:gd name="T48" fmla="*/ 0 w 1139"/>
                  <a:gd name="T49" fmla="*/ 0 h 778"/>
                  <a:gd name="T50" fmla="*/ 0 w 1139"/>
                  <a:gd name="T51" fmla="*/ 0 h 778"/>
                  <a:gd name="T52" fmla="*/ 0 w 1139"/>
                  <a:gd name="T53" fmla="*/ 0 h 778"/>
                  <a:gd name="T54" fmla="*/ 0 w 1139"/>
                  <a:gd name="T55" fmla="*/ 0 h 778"/>
                  <a:gd name="T56" fmla="*/ 0 w 1139"/>
                  <a:gd name="T57" fmla="*/ 0 h 778"/>
                  <a:gd name="T58" fmla="*/ 0 w 1139"/>
                  <a:gd name="T59" fmla="*/ 0 h 778"/>
                  <a:gd name="T60" fmla="*/ 0 w 1139"/>
                  <a:gd name="T61" fmla="*/ 0 h 778"/>
                  <a:gd name="T62" fmla="*/ 0 w 1139"/>
                  <a:gd name="T63" fmla="*/ 0 h 778"/>
                  <a:gd name="T64" fmla="*/ 0 w 1139"/>
                  <a:gd name="T65" fmla="*/ 0 h 778"/>
                  <a:gd name="T66" fmla="*/ 0 w 1139"/>
                  <a:gd name="T67" fmla="*/ 0 h 778"/>
                  <a:gd name="T68" fmla="*/ 0 w 1139"/>
                  <a:gd name="T69" fmla="*/ 0 h 778"/>
                  <a:gd name="T70" fmla="*/ 0 w 1139"/>
                  <a:gd name="T71" fmla="*/ 0 h 778"/>
                  <a:gd name="T72" fmla="*/ 0 w 1139"/>
                  <a:gd name="T73" fmla="*/ 0 h 778"/>
                  <a:gd name="T74" fmla="*/ 0 w 1139"/>
                  <a:gd name="T75" fmla="*/ 0 h 778"/>
                  <a:gd name="T76" fmla="*/ 0 w 1139"/>
                  <a:gd name="T77" fmla="*/ 0 h 778"/>
                  <a:gd name="T78" fmla="*/ 0 w 1139"/>
                  <a:gd name="T79" fmla="*/ 0 h 778"/>
                  <a:gd name="T80" fmla="*/ 0 w 1139"/>
                  <a:gd name="T81" fmla="*/ 0 h 778"/>
                  <a:gd name="T82" fmla="*/ 0 w 1139"/>
                  <a:gd name="T83" fmla="*/ 0 h 778"/>
                  <a:gd name="T84" fmla="*/ 0 w 1139"/>
                  <a:gd name="T85" fmla="*/ 0 h 778"/>
                  <a:gd name="T86" fmla="*/ 0 w 1139"/>
                  <a:gd name="T87" fmla="*/ 0 h 778"/>
                  <a:gd name="T88" fmla="*/ 0 w 1139"/>
                  <a:gd name="T89" fmla="*/ 0 h 778"/>
                  <a:gd name="T90" fmla="*/ 0 w 1139"/>
                  <a:gd name="T91" fmla="*/ 0 h 778"/>
                  <a:gd name="T92" fmla="*/ 0 w 1139"/>
                  <a:gd name="T93" fmla="*/ 0 h 778"/>
                  <a:gd name="T94" fmla="*/ 0 w 1139"/>
                  <a:gd name="T95" fmla="*/ 0 h 778"/>
                  <a:gd name="T96" fmla="*/ 0 w 1139"/>
                  <a:gd name="T97" fmla="*/ 0 h 778"/>
                  <a:gd name="T98" fmla="*/ 0 w 1139"/>
                  <a:gd name="T99" fmla="*/ 0 h 778"/>
                  <a:gd name="T100" fmla="*/ 0 w 1139"/>
                  <a:gd name="T101" fmla="*/ 0 h 778"/>
                  <a:gd name="T102" fmla="*/ 0 w 1139"/>
                  <a:gd name="T103" fmla="*/ 0 h 778"/>
                  <a:gd name="T104" fmla="*/ 0 w 1139"/>
                  <a:gd name="T105" fmla="*/ 0 h 778"/>
                  <a:gd name="T106" fmla="*/ 0 w 1139"/>
                  <a:gd name="T107" fmla="*/ 0 h 778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w 1139"/>
                  <a:gd name="T163" fmla="*/ 0 h 778"/>
                  <a:gd name="T164" fmla="*/ 1139 w 1139"/>
                  <a:gd name="T165" fmla="*/ 778 h 778"/>
                </a:gdLst>
                <a:ahLst/>
                <a:cxnLst>
                  <a:cxn ang="T108">
                    <a:pos x="T0" y="T1"/>
                  </a:cxn>
                  <a:cxn ang="T109">
                    <a:pos x="T2" y="T3"/>
                  </a:cxn>
                  <a:cxn ang="T110">
                    <a:pos x="T4" y="T5"/>
                  </a:cxn>
                  <a:cxn ang="T111">
                    <a:pos x="T6" y="T7"/>
                  </a:cxn>
                  <a:cxn ang="T112">
                    <a:pos x="T8" y="T9"/>
                  </a:cxn>
                  <a:cxn ang="T113">
                    <a:pos x="T10" y="T11"/>
                  </a:cxn>
                  <a:cxn ang="T114">
                    <a:pos x="T12" y="T13"/>
                  </a:cxn>
                  <a:cxn ang="T115">
                    <a:pos x="T14" y="T15"/>
                  </a:cxn>
                  <a:cxn ang="T116">
                    <a:pos x="T16" y="T17"/>
                  </a:cxn>
                  <a:cxn ang="T117">
                    <a:pos x="T18" y="T19"/>
                  </a:cxn>
                  <a:cxn ang="T118">
                    <a:pos x="T20" y="T21"/>
                  </a:cxn>
                  <a:cxn ang="T119">
                    <a:pos x="T22" y="T23"/>
                  </a:cxn>
                  <a:cxn ang="T120">
                    <a:pos x="T24" y="T25"/>
                  </a:cxn>
                  <a:cxn ang="T121">
                    <a:pos x="T26" y="T27"/>
                  </a:cxn>
                  <a:cxn ang="T122">
                    <a:pos x="T28" y="T29"/>
                  </a:cxn>
                  <a:cxn ang="T123">
                    <a:pos x="T30" y="T31"/>
                  </a:cxn>
                  <a:cxn ang="T124">
                    <a:pos x="T32" y="T33"/>
                  </a:cxn>
                  <a:cxn ang="T125">
                    <a:pos x="T34" y="T35"/>
                  </a:cxn>
                  <a:cxn ang="T126">
                    <a:pos x="T36" y="T37"/>
                  </a:cxn>
                  <a:cxn ang="T127">
                    <a:pos x="T38" y="T39"/>
                  </a:cxn>
                  <a:cxn ang="T128">
                    <a:pos x="T40" y="T41"/>
                  </a:cxn>
                  <a:cxn ang="T129">
                    <a:pos x="T42" y="T43"/>
                  </a:cxn>
                  <a:cxn ang="T130">
                    <a:pos x="T44" y="T45"/>
                  </a:cxn>
                  <a:cxn ang="T131">
                    <a:pos x="T46" y="T47"/>
                  </a:cxn>
                  <a:cxn ang="T132">
                    <a:pos x="T48" y="T49"/>
                  </a:cxn>
                  <a:cxn ang="T133">
                    <a:pos x="T50" y="T51"/>
                  </a:cxn>
                  <a:cxn ang="T134">
                    <a:pos x="T52" y="T53"/>
                  </a:cxn>
                  <a:cxn ang="T135">
                    <a:pos x="T54" y="T55"/>
                  </a:cxn>
                  <a:cxn ang="T136">
                    <a:pos x="T56" y="T57"/>
                  </a:cxn>
                  <a:cxn ang="T137">
                    <a:pos x="T58" y="T59"/>
                  </a:cxn>
                  <a:cxn ang="T138">
                    <a:pos x="T60" y="T61"/>
                  </a:cxn>
                  <a:cxn ang="T139">
                    <a:pos x="T62" y="T63"/>
                  </a:cxn>
                  <a:cxn ang="T140">
                    <a:pos x="T64" y="T65"/>
                  </a:cxn>
                  <a:cxn ang="T141">
                    <a:pos x="T66" y="T67"/>
                  </a:cxn>
                  <a:cxn ang="T142">
                    <a:pos x="T68" y="T69"/>
                  </a:cxn>
                  <a:cxn ang="T143">
                    <a:pos x="T70" y="T71"/>
                  </a:cxn>
                  <a:cxn ang="T144">
                    <a:pos x="T72" y="T73"/>
                  </a:cxn>
                  <a:cxn ang="T145">
                    <a:pos x="T74" y="T75"/>
                  </a:cxn>
                  <a:cxn ang="T146">
                    <a:pos x="T76" y="T77"/>
                  </a:cxn>
                  <a:cxn ang="T147">
                    <a:pos x="T78" y="T79"/>
                  </a:cxn>
                  <a:cxn ang="T148">
                    <a:pos x="T80" y="T81"/>
                  </a:cxn>
                  <a:cxn ang="T149">
                    <a:pos x="T82" y="T83"/>
                  </a:cxn>
                  <a:cxn ang="T150">
                    <a:pos x="T84" y="T85"/>
                  </a:cxn>
                  <a:cxn ang="T151">
                    <a:pos x="T86" y="T87"/>
                  </a:cxn>
                  <a:cxn ang="T152">
                    <a:pos x="T88" y="T89"/>
                  </a:cxn>
                  <a:cxn ang="T153">
                    <a:pos x="T90" y="T91"/>
                  </a:cxn>
                  <a:cxn ang="T154">
                    <a:pos x="T92" y="T93"/>
                  </a:cxn>
                  <a:cxn ang="T155">
                    <a:pos x="T94" y="T95"/>
                  </a:cxn>
                  <a:cxn ang="T156">
                    <a:pos x="T96" y="T97"/>
                  </a:cxn>
                  <a:cxn ang="T157">
                    <a:pos x="T98" y="T99"/>
                  </a:cxn>
                  <a:cxn ang="T158">
                    <a:pos x="T100" y="T101"/>
                  </a:cxn>
                  <a:cxn ang="T159">
                    <a:pos x="T102" y="T103"/>
                  </a:cxn>
                  <a:cxn ang="T160">
                    <a:pos x="T104" y="T105"/>
                  </a:cxn>
                  <a:cxn ang="T161">
                    <a:pos x="T106" y="T107"/>
                  </a:cxn>
                </a:cxnLst>
                <a:rect l="T162" t="T163" r="T164" b="T165"/>
                <a:pathLst>
                  <a:path w="1139" h="778">
                    <a:moveTo>
                      <a:pt x="7" y="587"/>
                    </a:moveTo>
                    <a:lnTo>
                      <a:pt x="0" y="682"/>
                    </a:lnTo>
                    <a:lnTo>
                      <a:pt x="742" y="778"/>
                    </a:lnTo>
                    <a:lnTo>
                      <a:pt x="748" y="775"/>
                    </a:lnTo>
                    <a:lnTo>
                      <a:pt x="763" y="767"/>
                    </a:lnTo>
                    <a:lnTo>
                      <a:pt x="787" y="755"/>
                    </a:lnTo>
                    <a:lnTo>
                      <a:pt x="816" y="737"/>
                    </a:lnTo>
                    <a:lnTo>
                      <a:pt x="852" y="714"/>
                    </a:lnTo>
                    <a:lnTo>
                      <a:pt x="891" y="686"/>
                    </a:lnTo>
                    <a:lnTo>
                      <a:pt x="932" y="652"/>
                    </a:lnTo>
                    <a:lnTo>
                      <a:pt x="973" y="613"/>
                    </a:lnTo>
                    <a:lnTo>
                      <a:pt x="1013" y="570"/>
                    </a:lnTo>
                    <a:lnTo>
                      <a:pt x="1051" y="521"/>
                    </a:lnTo>
                    <a:lnTo>
                      <a:pt x="1083" y="466"/>
                    </a:lnTo>
                    <a:lnTo>
                      <a:pt x="1109" y="406"/>
                    </a:lnTo>
                    <a:lnTo>
                      <a:pt x="1129" y="342"/>
                    </a:lnTo>
                    <a:lnTo>
                      <a:pt x="1139" y="271"/>
                    </a:lnTo>
                    <a:lnTo>
                      <a:pt x="1138" y="196"/>
                    </a:lnTo>
                    <a:lnTo>
                      <a:pt x="1124" y="115"/>
                    </a:lnTo>
                    <a:lnTo>
                      <a:pt x="1122" y="110"/>
                    </a:lnTo>
                    <a:lnTo>
                      <a:pt x="1115" y="97"/>
                    </a:lnTo>
                    <a:lnTo>
                      <a:pt x="1102" y="80"/>
                    </a:lnTo>
                    <a:lnTo>
                      <a:pt x="1086" y="59"/>
                    </a:lnTo>
                    <a:lnTo>
                      <a:pt x="1066" y="39"/>
                    </a:lnTo>
                    <a:lnTo>
                      <a:pt x="1041" y="20"/>
                    </a:lnTo>
                    <a:lnTo>
                      <a:pt x="1011" y="7"/>
                    </a:lnTo>
                    <a:lnTo>
                      <a:pt x="978" y="0"/>
                    </a:lnTo>
                    <a:lnTo>
                      <a:pt x="982" y="12"/>
                    </a:lnTo>
                    <a:lnTo>
                      <a:pt x="994" y="46"/>
                    </a:lnTo>
                    <a:lnTo>
                      <a:pt x="1007" y="100"/>
                    </a:lnTo>
                    <a:lnTo>
                      <a:pt x="1019" y="169"/>
                    </a:lnTo>
                    <a:lnTo>
                      <a:pt x="1022" y="252"/>
                    </a:lnTo>
                    <a:lnTo>
                      <a:pt x="1013" y="344"/>
                    </a:lnTo>
                    <a:lnTo>
                      <a:pt x="987" y="444"/>
                    </a:lnTo>
                    <a:lnTo>
                      <a:pt x="940" y="549"/>
                    </a:lnTo>
                    <a:lnTo>
                      <a:pt x="939" y="550"/>
                    </a:lnTo>
                    <a:lnTo>
                      <a:pt x="934" y="553"/>
                    </a:lnTo>
                    <a:lnTo>
                      <a:pt x="927" y="559"/>
                    </a:lnTo>
                    <a:lnTo>
                      <a:pt x="917" y="567"/>
                    </a:lnTo>
                    <a:lnTo>
                      <a:pt x="904" y="575"/>
                    </a:lnTo>
                    <a:lnTo>
                      <a:pt x="890" y="585"/>
                    </a:lnTo>
                    <a:lnTo>
                      <a:pt x="871" y="594"/>
                    </a:lnTo>
                    <a:lnTo>
                      <a:pt x="851" y="603"/>
                    </a:lnTo>
                    <a:lnTo>
                      <a:pt x="828" y="611"/>
                    </a:lnTo>
                    <a:lnTo>
                      <a:pt x="802" y="619"/>
                    </a:lnTo>
                    <a:lnTo>
                      <a:pt x="773" y="625"/>
                    </a:lnTo>
                    <a:lnTo>
                      <a:pt x="741" y="629"/>
                    </a:lnTo>
                    <a:lnTo>
                      <a:pt x="708" y="630"/>
                    </a:lnTo>
                    <a:lnTo>
                      <a:pt x="671" y="629"/>
                    </a:lnTo>
                    <a:lnTo>
                      <a:pt x="631" y="626"/>
                    </a:lnTo>
                    <a:lnTo>
                      <a:pt x="590" y="618"/>
                    </a:lnTo>
                    <a:lnTo>
                      <a:pt x="590" y="720"/>
                    </a:lnTo>
                    <a:lnTo>
                      <a:pt x="26" y="663"/>
                    </a:lnTo>
                    <a:lnTo>
                      <a:pt x="7" y="587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4295" name="Freeform 129"/>
              <p:cNvSpPr>
                <a:spLocks/>
              </p:cNvSpPr>
              <p:nvPr/>
            </p:nvSpPr>
            <p:spPr bwMode="auto">
              <a:xfrm>
                <a:off x="4862" y="1693"/>
                <a:ext cx="119" cy="38"/>
              </a:xfrm>
              <a:custGeom>
                <a:avLst/>
                <a:gdLst>
                  <a:gd name="T0" fmla="*/ 0 w 837"/>
                  <a:gd name="T1" fmla="*/ 0 h 269"/>
                  <a:gd name="T2" fmla="*/ 0 w 837"/>
                  <a:gd name="T3" fmla="*/ 0 h 269"/>
                  <a:gd name="T4" fmla="*/ 0 w 837"/>
                  <a:gd name="T5" fmla="*/ 0 h 269"/>
                  <a:gd name="T6" fmla="*/ 0 w 837"/>
                  <a:gd name="T7" fmla="*/ 0 h 269"/>
                  <a:gd name="T8" fmla="*/ 0 w 837"/>
                  <a:gd name="T9" fmla="*/ 0 h 26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37"/>
                  <a:gd name="T16" fmla="*/ 0 h 269"/>
                  <a:gd name="T17" fmla="*/ 837 w 837"/>
                  <a:gd name="T18" fmla="*/ 269 h 26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37" h="269">
                    <a:moveTo>
                      <a:pt x="837" y="96"/>
                    </a:moveTo>
                    <a:lnTo>
                      <a:pt x="12" y="0"/>
                    </a:lnTo>
                    <a:lnTo>
                      <a:pt x="0" y="96"/>
                    </a:lnTo>
                    <a:lnTo>
                      <a:pt x="812" y="269"/>
                    </a:lnTo>
                    <a:lnTo>
                      <a:pt x="837" y="96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4296" name="Freeform 130"/>
              <p:cNvSpPr>
                <a:spLocks/>
              </p:cNvSpPr>
              <p:nvPr/>
            </p:nvSpPr>
            <p:spPr bwMode="auto">
              <a:xfrm>
                <a:off x="4921" y="1705"/>
                <a:ext cx="51" cy="18"/>
              </a:xfrm>
              <a:custGeom>
                <a:avLst/>
                <a:gdLst>
                  <a:gd name="T0" fmla="*/ 0 w 358"/>
                  <a:gd name="T1" fmla="*/ 0 h 122"/>
                  <a:gd name="T2" fmla="*/ 0 w 358"/>
                  <a:gd name="T3" fmla="*/ 0 h 122"/>
                  <a:gd name="T4" fmla="*/ 0 w 358"/>
                  <a:gd name="T5" fmla="*/ 0 h 122"/>
                  <a:gd name="T6" fmla="*/ 0 w 358"/>
                  <a:gd name="T7" fmla="*/ 0 h 122"/>
                  <a:gd name="T8" fmla="*/ 0 w 358"/>
                  <a:gd name="T9" fmla="*/ 0 h 12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8"/>
                  <a:gd name="T16" fmla="*/ 0 h 122"/>
                  <a:gd name="T17" fmla="*/ 358 w 358"/>
                  <a:gd name="T18" fmla="*/ 122 h 12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8" h="122">
                    <a:moveTo>
                      <a:pt x="358" y="53"/>
                    </a:moveTo>
                    <a:lnTo>
                      <a:pt x="5" y="0"/>
                    </a:lnTo>
                    <a:lnTo>
                      <a:pt x="0" y="51"/>
                    </a:lnTo>
                    <a:lnTo>
                      <a:pt x="348" y="122"/>
                    </a:lnTo>
                    <a:lnTo>
                      <a:pt x="358" y="53"/>
                    </a:lnTo>
                    <a:close/>
                  </a:path>
                </a:pathLst>
              </a:cu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4297" name="Freeform 131"/>
              <p:cNvSpPr>
                <a:spLocks/>
              </p:cNvSpPr>
              <p:nvPr/>
            </p:nvSpPr>
            <p:spPr bwMode="auto">
              <a:xfrm>
                <a:off x="4869" y="1696"/>
                <a:ext cx="34" cy="13"/>
              </a:xfrm>
              <a:custGeom>
                <a:avLst/>
                <a:gdLst>
                  <a:gd name="T0" fmla="*/ 0 w 239"/>
                  <a:gd name="T1" fmla="*/ 0 h 91"/>
                  <a:gd name="T2" fmla="*/ 0 w 239"/>
                  <a:gd name="T3" fmla="*/ 0 h 91"/>
                  <a:gd name="T4" fmla="*/ 0 w 239"/>
                  <a:gd name="T5" fmla="*/ 0 h 91"/>
                  <a:gd name="T6" fmla="*/ 0 w 239"/>
                  <a:gd name="T7" fmla="*/ 0 h 91"/>
                  <a:gd name="T8" fmla="*/ 0 w 239"/>
                  <a:gd name="T9" fmla="*/ 0 h 9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9"/>
                  <a:gd name="T16" fmla="*/ 0 h 91"/>
                  <a:gd name="T17" fmla="*/ 239 w 239"/>
                  <a:gd name="T18" fmla="*/ 91 h 9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9" h="91">
                    <a:moveTo>
                      <a:pt x="239" y="42"/>
                    </a:moveTo>
                    <a:lnTo>
                      <a:pt x="0" y="0"/>
                    </a:lnTo>
                    <a:lnTo>
                      <a:pt x="2" y="44"/>
                    </a:lnTo>
                    <a:lnTo>
                      <a:pt x="231" y="91"/>
                    </a:lnTo>
                    <a:lnTo>
                      <a:pt x="239" y="42"/>
                    </a:lnTo>
                    <a:close/>
                  </a:path>
                </a:pathLst>
              </a:cu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4298" name="Freeform 132"/>
              <p:cNvSpPr>
                <a:spLocks/>
              </p:cNvSpPr>
              <p:nvPr/>
            </p:nvSpPr>
            <p:spPr bwMode="auto">
              <a:xfrm>
                <a:off x="4783" y="1709"/>
                <a:ext cx="202" cy="67"/>
              </a:xfrm>
              <a:custGeom>
                <a:avLst/>
                <a:gdLst>
                  <a:gd name="T0" fmla="*/ 0 w 1409"/>
                  <a:gd name="T1" fmla="*/ 0 h 466"/>
                  <a:gd name="T2" fmla="*/ 0 w 1409"/>
                  <a:gd name="T3" fmla="*/ 0 h 466"/>
                  <a:gd name="T4" fmla="*/ 0 w 1409"/>
                  <a:gd name="T5" fmla="*/ 0 h 466"/>
                  <a:gd name="T6" fmla="*/ 0 w 1409"/>
                  <a:gd name="T7" fmla="*/ 0 h 466"/>
                  <a:gd name="T8" fmla="*/ 0 w 1409"/>
                  <a:gd name="T9" fmla="*/ 0 h 466"/>
                  <a:gd name="T10" fmla="*/ 0 w 1409"/>
                  <a:gd name="T11" fmla="*/ 0 h 466"/>
                  <a:gd name="T12" fmla="*/ 0 w 1409"/>
                  <a:gd name="T13" fmla="*/ 0 h 466"/>
                  <a:gd name="T14" fmla="*/ 0 w 1409"/>
                  <a:gd name="T15" fmla="*/ 0 h 466"/>
                  <a:gd name="T16" fmla="*/ 0 w 1409"/>
                  <a:gd name="T17" fmla="*/ 0 h 466"/>
                  <a:gd name="T18" fmla="*/ 0 w 1409"/>
                  <a:gd name="T19" fmla="*/ 0 h 466"/>
                  <a:gd name="T20" fmla="*/ 0 w 1409"/>
                  <a:gd name="T21" fmla="*/ 0 h 466"/>
                  <a:gd name="T22" fmla="*/ 0 w 1409"/>
                  <a:gd name="T23" fmla="*/ 0 h 466"/>
                  <a:gd name="T24" fmla="*/ 0 w 1409"/>
                  <a:gd name="T25" fmla="*/ 0 h 466"/>
                  <a:gd name="T26" fmla="*/ 0 w 1409"/>
                  <a:gd name="T27" fmla="*/ 0 h 466"/>
                  <a:gd name="T28" fmla="*/ 0 w 1409"/>
                  <a:gd name="T29" fmla="*/ 0 h 466"/>
                  <a:gd name="T30" fmla="*/ 0 w 1409"/>
                  <a:gd name="T31" fmla="*/ 0 h 466"/>
                  <a:gd name="T32" fmla="*/ 0 w 1409"/>
                  <a:gd name="T33" fmla="*/ 0 h 466"/>
                  <a:gd name="T34" fmla="*/ 0 w 1409"/>
                  <a:gd name="T35" fmla="*/ 0 h 466"/>
                  <a:gd name="T36" fmla="*/ 0 w 1409"/>
                  <a:gd name="T37" fmla="*/ 0 h 466"/>
                  <a:gd name="T38" fmla="*/ 0 w 1409"/>
                  <a:gd name="T39" fmla="*/ 0 h 466"/>
                  <a:gd name="T40" fmla="*/ 0 w 1409"/>
                  <a:gd name="T41" fmla="*/ 0 h 466"/>
                  <a:gd name="T42" fmla="*/ 0 w 1409"/>
                  <a:gd name="T43" fmla="*/ 0 h 466"/>
                  <a:gd name="T44" fmla="*/ 0 w 1409"/>
                  <a:gd name="T45" fmla="*/ 0 h 466"/>
                  <a:gd name="T46" fmla="*/ 0 w 1409"/>
                  <a:gd name="T47" fmla="*/ 0 h 466"/>
                  <a:gd name="T48" fmla="*/ 0 w 1409"/>
                  <a:gd name="T49" fmla="*/ 0 h 466"/>
                  <a:gd name="T50" fmla="*/ 0 w 1409"/>
                  <a:gd name="T51" fmla="*/ 0 h 466"/>
                  <a:gd name="T52" fmla="*/ 0 w 1409"/>
                  <a:gd name="T53" fmla="*/ 0 h 466"/>
                  <a:gd name="T54" fmla="*/ 0 w 1409"/>
                  <a:gd name="T55" fmla="*/ 0 h 466"/>
                  <a:gd name="T56" fmla="*/ 0 w 1409"/>
                  <a:gd name="T57" fmla="*/ 0 h 466"/>
                  <a:gd name="T58" fmla="*/ 0 w 1409"/>
                  <a:gd name="T59" fmla="*/ 0 h 466"/>
                  <a:gd name="T60" fmla="*/ 0 w 1409"/>
                  <a:gd name="T61" fmla="*/ 0 h 466"/>
                  <a:gd name="T62" fmla="*/ 0 w 1409"/>
                  <a:gd name="T63" fmla="*/ 0 h 466"/>
                  <a:gd name="T64" fmla="*/ 0 w 1409"/>
                  <a:gd name="T65" fmla="*/ 0 h 466"/>
                  <a:gd name="T66" fmla="*/ 0 w 1409"/>
                  <a:gd name="T67" fmla="*/ 0 h 466"/>
                  <a:gd name="T68" fmla="*/ 0 w 1409"/>
                  <a:gd name="T69" fmla="*/ 0 h 46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1409"/>
                  <a:gd name="T106" fmla="*/ 0 h 466"/>
                  <a:gd name="T107" fmla="*/ 1409 w 1409"/>
                  <a:gd name="T108" fmla="*/ 466 h 466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1409" h="466">
                    <a:moveTo>
                      <a:pt x="0" y="140"/>
                    </a:moveTo>
                    <a:lnTo>
                      <a:pt x="4" y="140"/>
                    </a:lnTo>
                    <a:lnTo>
                      <a:pt x="12" y="138"/>
                    </a:lnTo>
                    <a:lnTo>
                      <a:pt x="27" y="135"/>
                    </a:lnTo>
                    <a:lnTo>
                      <a:pt x="45" y="132"/>
                    </a:lnTo>
                    <a:lnTo>
                      <a:pt x="67" y="128"/>
                    </a:lnTo>
                    <a:lnTo>
                      <a:pt x="92" y="123"/>
                    </a:lnTo>
                    <a:lnTo>
                      <a:pt x="120" y="116"/>
                    </a:lnTo>
                    <a:lnTo>
                      <a:pt x="150" y="108"/>
                    </a:lnTo>
                    <a:lnTo>
                      <a:pt x="181" y="100"/>
                    </a:lnTo>
                    <a:lnTo>
                      <a:pt x="212" y="89"/>
                    </a:lnTo>
                    <a:lnTo>
                      <a:pt x="243" y="78"/>
                    </a:lnTo>
                    <a:lnTo>
                      <a:pt x="273" y="65"/>
                    </a:lnTo>
                    <a:lnTo>
                      <a:pt x="303" y="50"/>
                    </a:lnTo>
                    <a:lnTo>
                      <a:pt x="330" y="35"/>
                    </a:lnTo>
                    <a:lnTo>
                      <a:pt x="355" y="18"/>
                    </a:lnTo>
                    <a:lnTo>
                      <a:pt x="375" y="0"/>
                    </a:lnTo>
                    <a:lnTo>
                      <a:pt x="1409" y="236"/>
                    </a:lnTo>
                    <a:lnTo>
                      <a:pt x="1407" y="239"/>
                    </a:lnTo>
                    <a:lnTo>
                      <a:pt x="1401" y="245"/>
                    </a:lnTo>
                    <a:lnTo>
                      <a:pt x="1392" y="254"/>
                    </a:lnTo>
                    <a:lnTo>
                      <a:pt x="1379" y="265"/>
                    </a:lnTo>
                    <a:lnTo>
                      <a:pt x="1363" y="279"/>
                    </a:lnTo>
                    <a:lnTo>
                      <a:pt x="1345" y="295"/>
                    </a:lnTo>
                    <a:lnTo>
                      <a:pt x="1325" y="313"/>
                    </a:lnTo>
                    <a:lnTo>
                      <a:pt x="1303" y="332"/>
                    </a:lnTo>
                    <a:lnTo>
                      <a:pt x="1279" y="351"/>
                    </a:lnTo>
                    <a:lnTo>
                      <a:pt x="1253" y="371"/>
                    </a:lnTo>
                    <a:lnTo>
                      <a:pt x="1227" y="390"/>
                    </a:lnTo>
                    <a:lnTo>
                      <a:pt x="1200" y="409"/>
                    </a:lnTo>
                    <a:lnTo>
                      <a:pt x="1172" y="426"/>
                    </a:lnTo>
                    <a:lnTo>
                      <a:pt x="1145" y="441"/>
                    </a:lnTo>
                    <a:lnTo>
                      <a:pt x="1117" y="455"/>
                    </a:lnTo>
                    <a:lnTo>
                      <a:pt x="1091" y="466"/>
                    </a:lnTo>
                    <a:lnTo>
                      <a:pt x="0" y="140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4299" name="Freeform 133"/>
              <p:cNvSpPr>
                <a:spLocks/>
              </p:cNvSpPr>
              <p:nvPr/>
            </p:nvSpPr>
            <p:spPr bwMode="auto">
              <a:xfrm>
                <a:off x="4984" y="1702"/>
                <a:ext cx="72" cy="32"/>
              </a:xfrm>
              <a:custGeom>
                <a:avLst/>
                <a:gdLst>
                  <a:gd name="T0" fmla="*/ 0 w 502"/>
                  <a:gd name="T1" fmla="*/ 0 h 223"/>
                  <a:gd name="T2" fmla="*/ 0 w 502"/>
                  <a:gd name="T3" fmla="*/ 0 h 223"/>
                  <a:gd name="T4" fmla="*/ 0 w 502"/>
                  <a:gd name="T5" fmla="*/ 0 h 223"/>
                  <a:gd name="T6" fmla="*/ 0 w 502"/>
                  <a:gd name="T7" fmla="*/ 0 h 223"/>
                  <a:gd name="T8" fmla="*/ 0 w 502"/>
                  <a:gd name="T9" fmla="*/ 0 h 223"/>
                  <a:gd name="T10" fmla="*/ 0 w 502"/>
                  <a:gd name="T11" fmla="*/ 0 h 2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02"/>
                  <a:gd name="T19" fmla="*/ 0 h 223"/>
                  <a:gd name="T20" fmla="*/ 502 w 502"/>
                  <a:gd name="T21" fmla="*/ 223 h 2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02" h="223">
                    <a:moveTo>
                      <a:pt x="51" y="223"/>
                    </a:moveTo>
                    <a:lnTo>
                      <a:pt x="502" y="90"/>
                    </a:lnTo>
                    <a:lnTo>
                      <a:pt x="229" y="0"/>
                    </a:lnTo>
                    <a:lnTo>
                      <a:pt x="6" y="26"/>
                    </a:lnTo>
                    <a:lnTo>
                      <a:pt x="0" y="211"/>
                    </a:lnTo>
                    <a:lnTo>
                      <a:pt x="51" y="223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4300" name="Freeform 134"/>
              <p:cNvSpPr>
                <a:spLocks/>
              </p:cNvSpPr>
              <p:nvPr/>
            </p:nvSpPr>
            <p:spPr bwMode="auto">
              <a:xfrm>
                <a:off x="4799" y="1565"/>
                <a:ext cx="38" cy="152"/>
              </a:xfrm>
              <a:custGeom>
                <a:avLst/>
                <a:gdLst>
                  <a:gd name="T0" fmla="*/ 0 w 267"/>
                  <a:gd name="T1" fmla="*/ 0 h 1064"/>
                  <a:gd name="T2" fmla="*/ 0 w 267"/>
                  <a:gd name="T3" fmla="*/ 0 h 1064"/>
                  <a:gd name="T4" fmla="*/ 0 w 267"/>
                  <a:gd name="T5" fmla="*/ 0 h 1064"/>
                  <a:gd name="T6" fmla="*/ 0 w 267"/>
                  <a:gd name="T7" fmla="*/ 0 h 1064"/>
                  <a:gd name="T8" fmla="*/ 0 w 267"/>
                  <a:gd name="T9" fmla="*/ 0 h 1064"/>
                  <a:gd name="T10" fmla="*/ 0 w 267"/>
                  <a:gd name="T11" fmla="*/ 0 h 1064"/>
                  <a:gd name="T12" fmla="*/ 0 w 267"/>
                  <a:gd name="T13" fmla="*/ 0 h 1064"/>
                  <a:gd name="T14" fmla="*/ 0 w 267"/>
                  <a:gd name="T15" fmla="*/ 0 h 1064"/>
                  <a:gd name="T16" fmla="*/ 0 w 267"/>
                  <a:gd name="T17" fmla="*/ 0 h 1064"/>
                  <a:gd name="T18" fmla="*/ 0 w 267"/>
                  <a:gd name="T19" fmla="*/ 0 h 1064"/>
                  <a:gd name="T20" fmla="*/ 0 w 267"/>
                  <a:gd name="T21" fmla="*/ 0 h 1064"/>
                  <a:gd name="T22" fmla="*/ 0 w 267"/>
                  <a:gd name="T23" fmla="*/ 0 h 1064"/>
                  <a:gd name="T24" fmla="*/ 0 w 267"/>
                  <a:gd name="T25" fmla="*/ 0 h 1064"/>
                  <a:gd name="T26" fmla="*/ 0 w 267"/>
                  <a:gd name="T27" fmla="*/ 0 h 1064"/>
                  <a:gd name="T28" fmla="*/ 0 w 267"/>
                  <a:gd name="T29" fmla="*/ 0 h 1064"/>
                  <a:gd name="T30" fmla="*/ 0 w 267"/>
                  <a:gd name="T31" fmla="*/ 0 h 1064"/>
                  <a:gd name="T32" fmla="*/ 0 w 267"/>
                  <a:gd name="T33" fmla="*/ 0 h 1064"/>
                  <a:gd name="T34" fmla="*/ 0 w 267"/>
                  <a:gd name="T35" fmla="*/ 0 h 1064"/>
                  <a:gd name="T36" fmla="*/ 0 w 267"/>
                  <a:gd name="T37" fmla="*/ 0 h 1064"/>
                  <a:gd name="T38" fmla="*/ 0 w 267"/>
                  <a:gd name="T39" fmla="*/ 0 h 1064"/>
                  <a:gd name="T40" fmla="*/ 0 w 267"/>
                  <a:gd name="T41" fmla="*/ 0 h 1064"/>
                  <a:gd name="T42" fmla="*/ 0 w 267"/>
                  <a:gd name="T43" fmla="*/ 0 h 1064"/>
                  <a:gd name="T44" fmla="*/ 0 w 267"/>
                  <a:gd name="T45" fmla="*/ 0 h 1064"/>
                  <a:gd name="T46" fmla="*/ 0 w 267"/>
                  <a:gd name="T47" fmla="*/ 0 h 1064"/>
                  <a:gd name="T48" fmla="*/ 0 w 267"/>
                  <a:gd name="T49" fmla="*/ 0 h 1064"/>
                  <a:gd name="T50" fmla="*/ 0 w 267"/>
                  <a:gd name="T51" fmla="*/ 0 h 1064"/>
                  <a:gd name="T52" fmla="*/ 0 w 267"/>
                  <a:gd name="T53" fmla="*/ 0 h 1064"/>
                  <a:gd name="T54" fmla="*/ 0 w 267"/>
                  <a:gd name="T55" fmla="*/ 0 h 1064"/>
                  <a:gd name="T56" fmla="*/ 0 w 267"/>
                  <a:gd name="T57" fmla="*/ 0 h 1064"/>
                  <a:gd name="T58" fmla="*/ 0 w 267"/>
                  <a:gd name="T59" fmla="*/ 0 h 1064"/>
                  <a:gd name="T60" fmla="*/ 0 w 267"/>
                  <a:gd name="T61" fmla="*/ 0 h 1064"/>
                  <a:gd name="T62" fmla="*/ 0 w 267"/>
                  <a:gd name="T63" fmla="*/ 0 h 1064"/>
                  <a:gd name="T64" fmla="*/ 0 w 267"/>
                  <a:gd name="T65" fmla="*/ 0 h 1064"/>
                  <a:gd name="T66" fmla="*/ 0 w 267"/>
                  <a:gd name="T67" fmla="*/ 0 h 1064"/>
                  <a:gd name="T68" fmla="*/ 0 w 267"/>
                  <a:gd name="T69" fmla="*/ 0 h 1064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267"/>
                  <a:gd name="T106" fmla="*/ 0 h 1064"/>
                  <a:gd name="T107" fmla="*/ 267 w 267"/>
                  <a:gd name="T108" fmla="*/ 1064 h 1064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267" h="1064">
                    <a:moveTo>
                      <a:pt x="267" y="26"/>
                    </a:moveTo>
                    <a:lnTo>
                      <a:pt x="266" y="24"/>
                    </a:lnTo>
                    <a:lnTo>
                      <a:pt x="262" y="22"/>
                    </a:lnTo>
                    <a:lnTo>
                      <a:pt x="254" y="20"/>
                    </a:lnTo>
                    <a:lnTo>
                      <a:pt x="244" y="16"/>
                    </a:lnTo>
                    <a:lnTo>
                      <a:pt x="232" y="12"/>
                    </a:lnTo>
                    <a:lnTo>
                      <a:pt x="218" y="8"/>
                    </a:lnTo>
                    <a:lnTo>
                      <a:pt x="202" y="5"/>
                    </a:lnTo>
                    <a:lnTo>
                      <a:pt x="184" y="1"/>
                    </a:lnTo>
                    <a:lnTo>
                      <a:pt x="164" y="0"/>
                    </a:lnTo>
                    <a:lnTo>
                      <a:pt x="143" y="0"/>
                    </a:lnTo>
                    <a:lnTo>
                      <a:pt x="121" y="3"/>
                    </a:lnTo>
                    <a:lnTo>
                      <a:pt x="98" y="6"/>
                    </a:lnTo>
                    <a:lnTo>
                      <a:pt x="74" y="13"/>
                    </a:lnTo>
                    <a:lnTo>
                      <a:pt x="50" y="22"/>
                    </a:lnTo>
                    <a:lnTo>
                      <a:pt x="25" y="35"/>
                    </a:lnTo>
                    <a:lnTo>
                      <a:pt x="0" y="51"/>
                    </a:lnTo>
                    <a:lnTo>
                      <a:pt x="0" y="1064"/>
                    </a:lnTo>
                    <a:lnTo>
                      <a:pt x="1" y="1064"/>
                    </a:lnTo>
                    <a:lnTo>
                      <a:pt x="7" y="1064"/>
                    </a:lnTo>
                    <a:lnTo>
                      <a:pt x="15" y="1063"/>
                    </a:lnTo>
                    <a:lnTo>
                      <a:pt x="25" y="1062"/>
                    </a:lnTo>
                    <a:lnTo>
                      <a:pt x="37" y="1060"/>
                    </a:lnTo>
                    <a:lnTo>
                      <a:pt x="52" y="1057"/>
                    </a:lnTo>
                    <a:lnTo>
                      <a:pt x="69" y="1054"/>
                    </a:lnTo>
                    <a:lnTo>
                      <a:pt x="88" y="1049"/>
                    </a:lnTo>
                    <a:lnTo>
                      <a:pt x="108" y="1044"/>
                    </a:lnTo>
                    <a:lnTo>
                      <a:pt x="129" y="1037"/>
                    </a:lnTo>
                    <a:lnTo>
                      <a:pt x="152" y="1029"/>
                    </a:lnTo>
                    <a:lnTo>
                      <a:pt x="175" y="1018"/>
                    </a:lnTo>
                    <a:lnTo>
                      <a:pt x="198" y="1007"/>
                    </a:lnTo>
                    <a:lnTo>
                      <a:pt x="222" y="994"/>
                    </a:lnTo>
                    <a:lnTo>
                      <a:pt x="244" y="979"/>
                    </a:lnTo>
                    <a:lnTo>
                      <a:pt x="267" y="962"/>
                    </a:lnTo>
                    <a:lnTo>
                      <a:pt x="267" y="26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4301" name="Freeform 135"/>
              <p:cNvSpPr>
                <a:spLocks/>
              </p:cNvSpPr>
              <p:nvPr/>
            </p:nvSpPr>
            <p:spPr bwMode="auto">
              <a:xfrm>
                <a:off x="4800" y="1567"/>
                <a:ext cx="33" cy="128"/>
              </a:xfrm>
              <a:custGeom>
                <a:avLst/>
                <a:gdLst>
                  <a:gd name="T0" fmla="*/ 0 w 228"/>
                  <a:gd name="T1" fmla="*/ 0 h 898"/>
                  <a:gd name="T2" fmla="*/ 0 w 228"/>
                  <a:gd name="T3" fmla="*/ 0 h 898"/>
                  <a:gd name="T4" fmla="*/ 0 w 228"/>
                  <a:gd name="T5" fmla="*/ 0 h 898"/>
                  <a:gd name="T6" fmla="*/ 0 w 228"/>
                  <a:gd name="T7" fmla="*/ 0 h 898"/>
                  <a:gd name="T8" fmla="*/ 0 w 228"/>
                  <a:gd name="T9" fmla="*/ 0 h 898"/>
                  <a:gd name="T10" fmla="*/ 0 w 228"/>
                  <a:gd name="T11" fmla="*/ 0 h 898"/>
                  <a:gd name="T12" fmla="*/ 0 w 228"/>
                  <a:gd name="T13" fmla="*/ 0 h 898"/>
                  <a:gd name="T14" fmla="*/ 0 w 228"/>
                  <a:gd name="T15" fmla="*/ 0 h 898"/>
                  <a:gd name="T16" fmla="*/ 0 w 228"/>
                  <a:gd name="T17" fmla="*/ 0 h 898"/>
                  <a:gd name="T18" fmla="*/ 0 w 228"/>
                  <a:gd name="T19" fmla="*/ 0 h 898"/>
                  <a:gd name="T20" fmla="*/ 0 w 228"/>
                  <a:gd name="T21" fmla="*/ 0 h 898"/>
                  <a:gd name="T22" fmla="*/ 0 w 228"/>
                  <a:gd name="T23" fmla="*/ 0 h 898"/>
                  <a:gd name="T24" fmla="*/ 0 w 228"/>
                  <a:gd name="T25" fmla="*/ 0 h 898"/>
                  <a:gd name="T26" fmla="*/ 0 w 228"/>
                  <a:gd name="T27" fmla="*/ 0 h 898"/>
                  <a:gd name="T28" fmla="*/ 0 w 228"/>
                  <a:gd name="T29" fmla="*/ 0 h 898"/>
                  <a:gd name="T30" fmla="*/ 0 w 228"/>
                  <a:gd name="T31" fmla="*/ 0 h 898"/>
                  <a:gd name="T32" fmla="*/ 0 w 228"/>
                  <a:gd name="T33" fmla="*/ 0 h 898"/>
                  <a:gd name="T34" fmla="*/ 0 w 228"/>
                  <a:gd name="T35" fmla="*/ 0 h 898"/>
                  <a:gd name="T36" fmla="*/ 0 w 228"/>
                  <a:gd name="T37" fmla="*/ 0 h 898"/>
                  <a:gd name="T38" fmla="*/ 0 w 228"/>
                  <a:gd name="T39" fmla="*/ 0 h 898"/>
                  <a:gd name="T40" fmla="*/ 0 w 228"/>
                  <a:gd name="T41" fmla="*/ 0 h 898"/>
                  <a:gd name="T42" fmla="*/ 0 w 228"/>
                  <a:gd name="T43" fmla="*/ 0 h 898"/>
                  <a:gd name="T44" fmla="*/ 0 w 228"/>
                  <a:gd name="T45" fmla="*/ 0 h 898"/>
                  <a:gd name="T46" fmla="*/ 0 w 228"/>
                  <a:gd name="T47" fmla="*/ 0 h 898"/>
                  <a:gd name="T48" fmla="*/ 0 w 228"/>
                  <a:gd name="T49" fmla="*/ 0 h 898"/>
                  <a:gd name="T50" fmla="*/ 0 w 228"/>
                  <a:gd name="T51" fmla="*/ 0 h 898"/>
                  <a:gd name="T52" fmla="*/ 0 w 228"/>
                  <a:gd name="T53" fmla="*/ 0 h 898"/>
                  <a:gd name="T54" fmla="*/ 0 w 228"/>
                  <a:gd name="T55" fmla="*/ 0 h 898"/>
                  <a:gd name="T56" fmla="*/ 0 w 228"/>
                  <a:gd name="T57" fmla="*/ 0 h 898"/>
                  <a:gd name="T58" fmla="*/ 0 w 228"/>
                  <a:gd name="T59" fmla="*/ 0 h 898"/>
                  <a:gd name="T60" fmla="*/ 0 w 228"/>
                  <a:gd name="T61" fmla="*/ 0 h 898"/>
                  <a:gd name="T62" fmla="*/ 0 w 228"/>
                  <a:gd name="T63" fmla="*/ 0 h 898"/>
                  <a:gd name="T64" fmla="*/ 0 w 228"/>
                  <a:gd name="T65" fmla="*/ 0 h 898"/>
                  <a:gd name="T66" fmla="*/ 0 w 228"/>
                  <a:gd name="T67" fmla="*/ 0 h 898"/>
                  <a:gd name="T68" fmla="*/ 0 w 228"/>
                  <a:gd name="T69" fmla="*/ 0 h 898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228"/>
                  <a:gd name="T106" fmla="*/ 0 h 898"/>
                  <a:gd name="T107" fmla="*/ 228 w 228"/>
                  <a:gd name="T108" fmla="*/ 898 h 898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228" h="898">
                    <a:moveTo>
                      <a:pt x="228" y="21"/>
                    </a:moveTo>
                    <a:lnTo>
                      <a:pt x="227" y="20"/>
                    </a:lnTo>
                    <a:lnTo>
                      <a:pt x="224" y="19"/>
                    </a:lnTo>
                    <a:lnTo>
                      <a:pt x="217" y="17"/>
                    </a:lnTo>
                    <a:lnTo>
                      <a:pt x="209" y="13"/>
                    </a:lnTo>
                    <a:lnTo>
                      <a:pt x="199" y="10"/>
                    </a:lnTo>
                    <a:lnTo>
                      <a:pt x="186" y="6"/>
                    </a:lnTo>
                    <a:lnTo>
                      <a:pt x="172" y="4"/>
                    </a:lnTo>
                    <a:lnTo>
                      <a:pt x="157" y="2"/>
                    </a:lnTo>
                    <a:lnTo>
                      <a:pt x="140" y="0"/>
                    </a:lnTo>
                    <a:lnTo>
                      <a:pt x="122" y="0"/>
                    </a:lnTo>
                    <a:lnTo>
                      <a:pt x="104" y="2"/>
                    </a:lnTo>
                    <a:lnTo>
                      <a:pt x="83" y="5"/>
                    </a:lnTo>
                    <a:lnTo>
                      <a:pt x="64" y="11"/>
                    </a:lnTo>
                    <a:lnTo>
                      <a:pt x="42" y="19"/>
                    </a:lnTo>
                    <a:lnTo>
                      <a:pt x="21" y="29"/>
                    </a:lnTo>
                    <a:lnTo>
                      <a:pt x="0" y="43"/>
                    </a:lnTo>
                    <a:lnTo>
                      <a:pt x="0" y="898"/>
                    </a:lnTo>
                    <a:lnTo>
                      <a:pt x="1" y="898"/>
                    </a:lnTo>
                    <a:lnTo>
                      <a:pt x="5" y="898"/>
                    </a:lnTo>
                    <a:lnTo>
                      <a:pt x="12" y="897"/>
                    </a:lnTo>
                    <a:lnTo>
                      <a:pt x="21" y="896"/>
                    </a:lnTo>
                    <a:lnTo>
                      <a:pt x="32" y="894"/>
                    </a:lnTo>
                    <a:lnTo>
                      <a:pt x="45" y="892"/>
                    </a:lnTo>
                    <a:lnTo>
                      <a:pt x="59" y="889"/>
                    </a:lnTo>
                    <a:lnTo>
                      <a:pt x="75" y="884"/>
                    </a:lnTo>
                    <a:lnTo>
                      <a:pt x="92" y="879"/>
                    </a:lnTo>
                    <a:lnTo>
                      <a:pt x="111" y="874"/>
                    </a:lnTo>
                    <a:lnTo>
                      <a:pt x="130" y="867"/>
                    </a:lnTo>
                    <a:lnTo>
                      <a:pt x="149" y="858"/>
                    </a:lnTo>
                    <a:lnTo>
                      <a:pt x="169" y="848"/>
                    </a:lnTo>
                    <a:lnTo>
                      <a:pt x="190" y="837"/>
                    </a:lnTo>
                    <a:lnTo>
                      <a:pt x="209" y="824"/>
                    </a:lnTo>
                    <a:lnTo>
                      <a:pt x="228" y="809"/>
                    </a:lnTo>
                    <a:lnTo>
                      <a:pt x="228" y="21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4302" name="Freeform 136"/>
              <p:cNvSpPr>
                <a:spLocks/>
              </p:cNvSpPr>
              <p:nvPr/>
            </p:nvSpPr>
            <p:spPr bwMode="auto">
              <a:xfrm>
                <a:off x="4801" y="1568"/>
                <a:ext cx="27" cy="104"/>
              </a:xfrm>
              <a:custGeom>
                <a:avLst/>
                <a:gdLst>
                  <a:gd name="T0" fmla="*/ 0 w 192"/>
                  <a:gd name="T1" fmla="*/ 0 h 729"/>
                  <a:gd name="T2" fmla="*/ 0 w 192"/>
                  <a:gd name="T3" fmla="*/ 0 h 729"/>
                  <a:gd name="T4" fmla="*/ 0 w 192"/>
                  <a:gd name="T5" fmla="*/ 0 h 729"/>
                  <a:gd name="T6" fmla="*/ 0 w 192"/>
                  <a:gd name="T7" fmla="*/ 0 h 729"/>
                  <a:gd name="T8" fmla="*/ 0 w 192"/>
                  <a:gd name="T9" fmla="*/ 0 h 729"/>
                  <a:gd name="T10" fmla="*/ 0 w 192"/>
                  <a:gd name="T11" fmla="*/ 0 h 729"/>
                  <a:gd name="T12" fmla="*/ 0 w 192"/>
                  <a:gd name="T13" fmla="*/ 0 h 729"/>
                  <a:gd name="T14" fmla="*/ 0 w 192"/>
                  <a:gd name="T15" fmla="*/ 0 h 729"/>
                  <a:gd name="T16" fmla="*/ 0 w 192"/>
                  <a:gd name="T17" fmla="*/ 0 h 729"/>
                  <a:gd name="T18" fmla="*/ 0 w 192"/>
                  <a:gd name="T19" fmla="*/ 0 h 729"/>
                  <a:gd name="T20" fmla="*/ 0 w 192"/>
                  <a:gd name="T21" fmla="*/ 0 h 729"/>
                  <a:gd name="T22" fmla="*/ 0 w 192"/>
                  <a:gd name="T23" fmla="*/ 0 h 729"/>
                  <a:gd name="T24" fmla="*/ 0 w 192"/>
                  <a:gd name="T25" fmla="*/ 0 h 729"/>
                  <a:gd name="T26" fmla="*/ 0 w 192"/>
                  <a:gd name="T27" fmla="*/ 0 h 729"/>
                  <a:gd name="T28" fmla="*/ 0 w 192"/>
                  <a:gd name="T29" fmla="*/ 0 h 729"/>
                  <a:gd name="T30" fmla="*/ 0 w 192"/>
                  <a:gd name="T31" fmla="*/ 0 h 729"/>
                  <a:gd name="T32" fmla="*/ 0 w 192"/>
                  <a:gd name="T33" fmla="*/ 0 h 729"/>
                  <a:gd name="T34" fmla="*/ 0 w 192"/>
                  <a:gd name="T35" fmla="*/ 0 h 729"/>
                  <a:gd name="T36" fmla="*/ 0 w 192"/>
                  <a:gd name="T37" fmla="*/ 0 h 729"/>
                  <a:gd name="T38" fmla="*/ 0 w 192"/>
                  <a:gd name="T39" fmla="*/ 0 h 729"/>
                  <a:gd name="T40" fmla="*/ 0 w 192"/>
                  <a:gd name="T41" fmla="*/ 0 h 729"/>
                  <a:gd name="T42" fmla="*/ 0 w 192"/>
                  <a:gd name="T43" fmla="*/ 0 h 729"/>
                  <a:gd name="T44" fmla="*/ 0 w 192"/>
                  <a:gd name="T45" fmla="*/ 0 h 729"/>
                  <a:gd name="T46" fmla="*/ 0 w 192"/>
                  <a:gd name="T47" fmla="*/ 0 h 729"/>
                  <a:gd name="T48" fmla="*/ 0 w 192"/>
                  <a:gd name="T49" fmla="*/ 0 h 729"/>
                  <a:gd name="T50" fmla="*/ 0 w 192"/>
                  <a:gd name="T51" fmla="*/ 0 h 729"/>
                  <a:gd name="T52" fmla="*/ 0 w 192"/>
                  <a:gd name="T53" fmla="*/ 0 h 729"/>
                  <a:gd name="T54" fmla="*/ 0 w 192"/>
                  <a:gd name="T55" fmla="*/ 0 h 729"/>
                  <a:gd name="T56" fmla="*/ 0 w 192"/>
                  <a:gd name="T57" fmla="*/ 0 h 729"/>
                  <a:gd name="T58" fmla="*/ 0 w 192"/>
                  <a:gd name="T59" fmla="*/ 0 h 729"/>
                  <a:gd name="T60" fmla="*/ 0 w 192"/>
                  <a:gd name="T61" fmla="*/ 0 h 729"/>
                  <a:gd name="T62" fmla="*/ 0 w 192"/>
                  <a:gd name="T63" fmla="*/ 0 h 729"/>
                  <a:gd name="T64" fmla="*/ 0 w 192"/>
                  <a:gd name="T65" fmla="*/ 0 h 729"/>
                  <a:gd name="T66" fmla="*/ 0 w 192"/>
                  <a:gd name="T67" fmla="*/ 0 h 729"/>
                  <a:gd name="T68" fmla="*/ 0 w 192"/>
                  <a:gd name="T69" fmla="*/ 0 h 729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192"/>
                  <a:gd name="T106" fmla="*/ 0 h 729"/>
                  <a:gd name="T107" fmla="*/ 192 w 192"/>
                  <a:gd name="T108" fmla="*/ 729 h 729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192" h="729">
                    <a:moveTo>
                      <a:pt x="192" y="17"/>
                    </a:moveTo>
                    <a:lnTo>
                      <a:pt x="191" y="17"/>
                    </a:lnTo>
                    <a:lnTo>
                      <a:pt x="187" y="15"/>
                    </a:lnTo>
                    <a:lnTo>
                      <a:pt x="183" y="12"/>
                    </a:lnTo>
                    <a:lnTo>
                      <a:pt x="176" y="10"/>
                    </a:lnTo>
                    <a:lnTo>
                      <a:pt x="167" y="8"/>
                    </a:lnTo>
                    <a:lnTo>
                      <a:pt x="156" y="4"/>
                    </a:lnTo>
                    <a:lnTo>
                      <a:pt x="145" y="2"/>
                    </a:lnTo>
                    <a:lnTo>
                      <a:pt x="132" y="0"/>
                    </a:lnTo>
                    <a:lnTo>
                      <a:pt x="117" y="0"/>
                    </a:lnTo>
                    <a:lnTo>
                      <a:pt x="102" y="0"/>
                    </a:lnTo>
                    <a:lnTo>
                      <a:pt x="86" y="1"/>
                    </a:lnTo>
                    <a:lnTo>
                      <a:pt x="70" y="3"/>
                    </a:lnTo>
                    <a:lnTo>
                      <a:pt x="53" y="8"/>
                    </a:lnTo>
                    <a:lnTo>
                      <a:pt x="35" y="15"/>
                    </a:lnTo>
                    <a:lnTo>
                      <a:pt x="18" y="24"/>
                    </a:lnTo>
                    <a:lnTo>
                      <a:pt x="0" y="35"/>
                    </a:lnTo>
                    <a:lnTo>
                      <a:pt x="0" y="729"/>
                    </a:lnTo>
                    <a:lnTo>
                      <a:pt x="1" y="729"/>
                    </a:lnTo>
                    <a:lnTo>
                      <a:pt x="4" y="729"/>
                    </a:lnTo>
                    <a:lnTo>
                      <a:pt x="10" y="728"/>
                    </a:lnTo>
                    <a:lnTo>
                      <a:pt x="18" y="727"/>
                    </a:lnTo>
                    <a:lnTo>
                      <a:pt x="27" y="726"/>
                    </a:lnTo>
                    <a:lnTo>
                      <a:pt x="37" y="725"/>
                    </a:lnTo>
                    <a:lnTo>
                      <a:pt x="50" y="721"/>
                    </a:lnTo>
                    <a:lnTo>
                      <a:pt x="64" y="719"/>
                    </a:lnTo>
                    <a:lnTo>
                      <a:pt x="77" y="714"/>
                    </a:lnTo>
                    <a:lnTo>
                      <a:pt x="92" y="710"/>
                    </a:lnTo>
                    <a:lnTo>
                      <a:pt x="108" y="704"/>
                    </a:lnTo>
                    <a:lnTo>
                      <a:pt x="125" y="697"/>
                    </a:lnTo>
                    <a:lnTo>
                      <a:pt x="141" y="689"/>
                    </a:lnTo>
                    <a:lnTo>
                      <a:pt x="159" y="680"/>
                    </a:lnTo>
                    <a:lnTo>
                      <a:pt x="176" y="668"/>
                    </a:lnTo>
                    <a:lnTo>
                      <a:pt x="192" y="657"/>
                    </a:lnTo>
                    <a:lnTo>
                      <a:pt x="192" y="17"/>
                    </a:lnTo>
                    <a:close/>
                  </a:path>
                </a:pathLst>
              </a:cu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4303" name="Freeform 137"/>
              <p:cNvSpPr>
                <a:spLocks/>
              </p:cNvSpPr>
              <p:nvPr/>
            </p:nvSpPr>
            <p:spPr bwMode="auto">
              <a:xfrm>
                <a:off x="4802" y="1569"/>
                <a:ext cx="22" cy="81"/>
              </a:xfrm>
              <a:custGeom>
                <a:avLst/>
                <a:gdLst>
                  <a:gd name="T0" fmla="*/ 0 w 156"/>
                  <a:gd name="T1" fmla="*/ 0 h 564"/>
                  <a:gd name="T2" fmla="*/ 0 w 156"/>
                  <a:gd name="T3" fmla="*/ 0 h 564"/>
                  <a:gd name="T4" fmla="*/ 0 w 156"/>
                  <a:gd name="T5" fmla="*/ 0 h 564"/>
                  <a:gd name="T6" fmla="*/ 0 w 156"/>
                  <a:gd name="T7" fmla="*/ 0 h 564"/>
                  <a:gd name="T8" fmla="*/ 0 w 156"/>
                  <a:gd name="T9" fmla="*/ 0 h 564"/>
                  <a:gd name="T10" fmla="*/ 0 w 156"/>
                  <a:gd name="T11" fmla="*/ 0 h 564"/>
                  <a:gd name="T12" fmla="*/ 0 w 156"/>
                  <a:gd name="T13" fmla="*/ 0 h 564"/>
                  <a:gd name="T14" fmla="*/ 0 w 156"/>
                  <a:gd name="T15" fmla="*/ 0 h 564"/>
                  <a:gd name="T16" fmla="*/ 0 w 156"/>
                  <a:gd name="T17" fmla="*/ 0 h 564"/>
                  <a:gd name="T18" fmla="*/ 0 w 156"/>
                  <a:gd name="T19" fmla="*/ 0 h 564"/>
                  <a:gd name="T20" fmla="*/ 0 w 156"/>
                  <a:gd name="T21" fmla="*/ 0 h 564"/>
                  <a:gd name="T22" fmla="*/ 0 w 156"/>
                  <a:gd name="T23" fmla="*/ 0 h 564"/>
                  <a:gd name="T24" fmla="*/ 0 w 156"/>
                  <a:gd name="T25" fmla="*/ 0 h 564"/>
                  <a:gd name="T26" fmla="*/ 0 w 156"/>
                  <a:gd name="T27" fmla="*/ 0 h 564"/>
                  <a:gd name="T28" fmla="*/ 0 w 156"/>
                  <a:gd name="T29" fmla="*/ 0 h 564"/>
                  <a:gd name="T30" fmla="*/ 0 w 156"/>
                  <a:gd name="T31" fmla="*/ 0 h 564"/>
                  <a:gd name="T32" fmla="*/ 0 w 156"/>
                  <a:gd name="T33" fmla="*/ 0 h 564"/>
                  <a:gd name="T34" fmla="*/ 0 w 156"/>
                  <a:gd name="T35" fmla="*/ 0 h 564"/>
                  <a:gd name="T36" fmla="*/ 0 w 156"/>
                  <a:gd name="T37" fmla="*/ 0 h 564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56"/>
                  <a:gd name="T58" fmla="*/ 0 h 564"/>
                  <a:gd name="T59" fmla="*/ 156 w 156"/>
                  <a:gd name="T60" fmla="*/ 564 h 564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56" h="564">
                    <a:moveTo>
                      <a:pt x="156" y="15"/>
                    </a:moveTo>
                    <a:lnTo>
                      <a:pt x="153" y="14"/>
                    </a:lnTo>
                    <a:lnTo>
                      <a:pt x="142" y="9"/>
                    </a:lnTo>
                    <a:lnTo>
                      <a:pt x="127" y="4"/>
                    </a:lnTo>
                    <a:lnTo>
                      <a:pt x="108" y="1"/>
                    </a:lnTo>
                    <a:lnTo>
                      <a:pt x="84" y="0"/>
                    </a:lnTo>
                    <a:lnTo>
                      <a:pt x="58" y="3"/>
                    </a:lnTo>
                    <a:lnTo>
                      <a:pt x="29" y="12"/>
                    </a:lnTo>
                    <a:lnTo>
                      <a:pt x="0" y="28"/>
                    </a:lnTo>
                    <a:lnTo>
                      <a:pt x="0" y="564"/>
                    </a:lnTo>
                    <a:lnTo>
                      <a:pt x="4" y="564"/>
                    </a:lnTo>
                    <a:lnTo>
                      <a:pt x="15" y="563"/>
                    </a:lnTo>
                    <a:lnTo>
                      <a:pt x="31" y="560"/>
                    </a:lnTo>
                    <a:lnTo>
                      <a:pt x="52" y="555"/>
                    </a:lnTo>
                    <a:lnTo>
                      <a:pt x="76" y="548"/>
                    </a:lnTo>
                    <a:lnTo>
                      <a:pt x="102" y="537"/>
                    </a:lnTo>
                    <a:lnTo>
                      <a:pt x="128" y="524"/>
                    </a:lnTo>
                    <a:lnTo>
                      <a:pt x="156" y="505"/>
                    </a:lnTo>
                    <a:lnTo>
                      <a:pt x="156" y="15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4304" name="Freeform 138"/>
              <p:cNvSpPr>
                <a:spLocks/>
              </p:cNvSpPr>
              <p:nvPr/>
            </p:nvSpPr>
            <p:spPr bwMode="auto">
              <a:xfrm>
                <a:off x="4803" y="1571"/>
                <a:ext cx="17" cy="56"/>
              </a:xfrm>
              <a:custGeom>
                <a:avLst/>
                <a:gdLst>
                  <a:gd name="T0" fmla="*/ 0 w 117"/>
                  <a:gd name="T1" fmla="*/ 0 h 396"/>
                  <a:gd name="T2" fmla="*/ 0 w 117"/>
                  <a:gd name="T3" fmla="*/ 0 h 396"/>
                  <a:gd name="T4" fmla="*/ 0 w 117"/>
                  <a:gd name="T5" fmla="*/ 0 h 396"/>
                  <a:gd name="T6" fmla="*/ 0 w 117"/>
                  <a:gd name="T7" fmla="*/ 0 h 396"/>
                  <a:gd name="T8" fmla="*/ 0 w 117"/>
                  <a:gd name="T9" fmla="*/ 0 h 396"/>
                  <a:gd name="T10" fmla="*/ 0 w 117"/>
                  <a:gd name="T11" fmla="*/ 0 h 396"/>
                  <a:gd name="T12" fmla="*/ 0 w 117"/>
                  <a:gd name="T13" fmla="*/ 0 h 396"/>
                  <a:gd name="T14" fmla="*/ 0 w 117"/>
                  <a:gd name="T15" fmla="*/ 0 h 396"/>
                  <a:gd name="T16" fmla="*/ 0 w 117"/>
                  <a:gd name="T17" fmla="*/ 0 h 396"/>
                  <a:gd name="T18" fmla="*/ 0 w 117"/>
                  <a:gd name="T19" fmla="*/ 0 h 396"/>
                  <a:gd name="T20" fmla="*/ 0 w 117"/>
                  <a:gd name="T21" fmla="*/ 0 h 396"/>
                  <a:gd name="T22" fmla="*/ 0 w 117"/>
                  <a:gd name="T23" fmla="*/ 0 h 396"/>
                  <a:gd name="T24" fmla="*/ 0 w 117"/>
                  <a:gd name="T25" fmla="*/ 0 h 396"/>
                  <a:gd name="T26" fmla="*/ 0 w 117"/>
                  <a:gd name="T27" fmla="*/ 0 h 396"/>
                  <a:gd name="T28" fmla="*/ 0 w 117"/>
                  <a:gd name="T29" fmla="*/ 0 h 396"/>
                  <a:gd name="T30" fmla="*/ 0 w 117"/>
                  <a:gd name="T31" fmla="*/ 0 h 396"/>
                  <a:gd name="T32" fmla="*/ 0 w 117"/>
                  <a:gd name="T33" fmla="*/ 0 h 396"/>
                  <a:gd name="T34" fmla="*/ 0 w 117"/>
                  <a:gd name="T35" fmla="*/ 0 h 396"/>
                  <a:gd name="T36" fmla="*/ 0 w 117"/>
                  <a:gd name="T37" fmla="*/ 0 h 39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17"/>
                  <a:gd name="T58" fmla="*/ 0 h 396"/>
                  <a:gd name="T59" fmla="*/ 117 w 117"/>
                  <a:gd name="T60" fmla="*/ 396 h 39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17" h="396">
                    <a:moveTo>
                      <a:pt x="117" y="10"/>
                    </a:moveTo>
                    <a:lnTo>
                      <a:pt x="115" y="9"/>
                    </a:lnTo>
                    <a:lnTo>
                      <a:pt x="107" y="6"/>
                    </a:lnTo>
                    <a:lnTo>
                      <a:pt x="95" y="2"/>
                    </a:lnTo>
                    <a:lnTo>
                      <a:pt x="80" y="0"/>
                    </a:lnTo>
                    <a:lnTo>
                      <a:pt x="63" y="0"/>
                    </a:lnTo>
                    <a:lnTo>
                      <a:pt x="43" y="2"/>
                    </a:lnTo>
                    <a:lnTo>
                      <a:pt x="22" y="9"/>
                    </a:lnTo>
                    <a:lnTo>
                      <a:pt x="0" y="22"/>
                    </a:lnTo>
                    <a:lnTo>
                      <a:pt x="0" y="396"/>
                    </a:lnTo>
                    <a:lnTo>
                      <a:pt x="3" y="396"/>
                    </a:lnTo>
                    <a:lnTo>
                      <a:pt x="11" y="395"/>
                    </a:lnTo>
                    <a:lnTo>
                      <a:pt x="23" y="393"/>
                    </a:lnTo>
                    <a:lnTo>
                      <a:pt x="39" y="389"/>
                    </a:lnTo>
                    <a:lnTo>
                      <a:pt x="58" y="385"/>
                    </a:lnTo>
                    <a:lnTo>
                      <a:pt x="77" y="377"/>
                    </a:lnTo>
                    <a:lnTo>
                      <a:pt x="96" y="365"/>
                    </a:lnTo>
                    <a:lnTo>
                      <a:pt x="117" y="351"/>
                    </a:lnTo>
                    <a:lnTo>
                      <a:pt x="117" y="10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4305" name="Freeform 139"/>
              <p:cNvSpPr>
                <a:spLocks/>
              </p:cNvSpPr>
              <p:nvPr/>
            </p:nvSpPr>
            <p:spPr bwMode="auto">
              <a:xfrm>
                <a:off x="4804" y="1572"/>
                <a:ext cx="11" cy="33"/>
              </a:xfrm>
              <a:custGeom>
                <a:avLst/>
                <a:gdLst>
                  <a:gd name="T0" fmla="*/ 0 w 80"/>
                  <a:gd name="T1" fmla="*/ 0 h 230"/>
                  <a:gd name="T2" fmla="*/ 0 w 80"/>
                  <a:gd name="T3" fmla="*/ 0 h 230"/>
                  <a:gd name="T4" fmla="*/ 0 w 80"/>
                  <a:gd name="T5" fmla="*/ 0 h 230"/>
                  <a:gd name="T6" fmla="*/ 0 w 80"/>
                  <a:gd name="T7" fmla="*/ 0 h 230"/>
                  <a:gd name="T8" fmla="*/ 0 w 80"/>
                  <a:gd name="T9" fmla="*/ 0 h 230"/>
                  <a:gd name="T10" fmla="*/ 0 w 80"/>
                  <a:gd name="T11" fmla="*/ 0 h 230"/>
                  <a:gd name="T12" fmla="*/ 0 w 80"/>
                  <a:gd name="T13" fmla="*/ 0 h 230"/>
                  <a:gd name="T14" fmla="*/ 0 w 80"/>
                  <a:gd name="T15" fmla="*/ 0 h 230"/>
                  <a:gd name="T16" fmla="*/ 0 w 80"/>
                  <a:gd name="T17" fmla="*/ 0 h 230"/>
                  <a:gd name="T18" fmla="*/ 0 w 80"/>
                  <a:gd name="T19" fmla="*/ 0 h 230"/>
                  <a:gd name="T20" fmla="*/ 0 w 80"/>
                  <a:gd name="T21" fmla="*/ 0 h 230"/>
                  <a:gd name="T22" fmla="*/ 0 w 80"/>
                  <a:gd name="T23" fmla="*/ 0 h 230"/>
                  <a:gd name="T24" fmla="*/ 0 w 80"/>
                  <a:gd name="T25" fmla="*/ 0 h 230"/>
                  <a:gd name="T26" fmla="*/ 0 w 80"/>
                  <a:gd name="T27" fmla="*/ 0 h 230"/>
                  <a:gd name="T28" fmla="*/ 0 w 80"/>
                  <a:gd name="T29" fmla="*/ 0 h 230"/>
                  <a:gd name="T30" fmla="*/ 0 w 80"/>
                  <a:gd name="T31" fmla="*/ 0 h 230"/>
                  <a:gd name="T32" fmla="*/ 0 w 80"/>
                  <a:gd name="T33" fmla="*/ 0 h 230"/>
                  <a:gd name="T34" fmla="*/ 0 w 80"/>
                  <a:gd name="T35" fmla="*/ 0 h 230"/>
                  <a:gd name="T36" fmla="*/ 0 w 80"/>
                  <a:gd name="T37" fmla="*/ 0 h 230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80"/>
                  <a:gd name="T58" fmla="*/ 0 h 230"/>
                  <a:gd name="T59" fmla="*/ 80 w 80"/>
                  <a:gd name="T60" fmla="*/ 230 h 230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80" h="230">
                    <a:moveTo>
                      <a:pt x="80" y="7"/>
                    </a:moveTo>
                    <a:lnTo>
                      <a:pt x="78" y="6"/>
                    </a:lnTo>
                    <a:lnTo>
                      <a:pt x="73" y="5"/>
                    </a:lnTo>
                    <a:lnTo>
                      <a:pt x="65" y="2"/>
                    </a:lnTo>
                    <a:lnTo>
                      <a:pt x="55" y="0"/>
                    </a:lnTo>
                    <a:lnTo>
                      <a:pt x="44" y="0"/>
                    </a:lnTo>
                    <a:lnTo>
                      <a:pt x="30" y="1"/>
                    </a:lnTo>
                    <a:lnTo>
                      <a:pt x="15" y="7"/>
                    </a:lnTo>
                    <a:lnTo>
                      <a:pt x="0" y="15"/>
                    </a:lnTo>
                    <a:lnTo>
                      <a:pt x="0" y="230"/>
                    </a:lnTo>
                    <a:lnTo>
                      <a:pt x="3" y="230"/>
                    </a:lnTo>
                    <a:lnTo>
                      <a:pt x="7" y="229"/>
                    </a:lnTo>
                    <a:lnTo>
                      <a:pt x="16" y="228"/>
                    </a:lnTo>
                    <a:lnTo>
                      <a:pt x="27" y="225"/>
                    </a:lnTo>
                    <a:lnTo>
                      <a:pt x="39" y="222"/>
                    </a:lnTo>
                    <a:lnTo>
                      <a:pt x="53" y="216"/>
                    </a:lnTo>
                    <a:lnTo>
                      <a:pt x="67" y="208"/>
                    </a:lnTo>
                    <a:lnTo>
                      <a:pt x="80" y="199"/>
                    </a:lnTo>
                    <a:lnTo>
                      <a:pt x="80" y="7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4306" name="Freeform 140"/>
              <p:cNvSpPr>
                <a:spLocks/>
              </p:cNvSpPr>
              <p:nvPr/>
            </p:nvSpPr>
            <p:spPr bwMode="auto">
              <a:xfrm>
                <a:off x="4942" y="1666"/>
                <a:ext cx="16" cy="17"/>
              </a:xfrm>
              <a:custGeom>
                <a:avLst/>
                <a:gdLst>
                  <a:gd name="T0" fmla="*/ 0 w 117"/>
                  <a:gd name="T1" fmla="*/ 0 h 117"/>
                  <a:gd name="T2" fmla="*/ 0 w 117"/>
                  <a:gd name="T3" fmla="*/ 0 h 117"/>
                  <a:gd name="T4" fmla="*/ 0 w 117"/>
                  <a:gd name="T5" fmla="*/ 0 h 117"/>
                  <a:gd name="T6" fmla="*/ 0 w 117"/>
                  <a:gd name="T7" fmla="*/ 0 h 117"/>
                  <a:gd name="T8" fmla="*/ 0 w 117"/>
                  <a:gd name="T9" fmla="*/ 0 h 117"/>
                  <a:gd name="T10" fmla="*/ 0 w 117"/>
                  <a:gd name="T11" fmla="*/ 0 h 117"/>
                  <a:gd name="T12" fmla="*/ 0 w 117"/>
                  <a:gd name="T13" fmla="*/ 0 h 117"/>
                  <a:gd name="T14" fmla="*/ 0 w 117"/>
                  <a:gd name="T15" fmla="*/ 0 h 117"/>
                  <a:gd name="T16" fmla="*/ 0 w 117"/>
                  <a:gd name="T17" fmla="*/ 0 h 117"/>
                  <a:gd name="T18" fmla="*/ 0 w 117"/>
                  <a:gd name="T19" fmla="*/ 0 h 117"/>
                  <a:gd name="T20" fmla="*/ 0 w 117"/>
                  <a:gd name="T21" fmla="*/ 0 h 117"/>
                  <a:gd name="T22" fmla="*/ 0 w 117"/>
                  <a:gd name="T23" fmla="*/ 0 h 117"/>
                  <a:gd name="T24" fmla="*/ 0 w 117"/>
                  <a:gd name="T25" fmla="*/ 0 h 117"/>
                  <a:gd name="T26" fmla="*/ 0 w 117"/>
                  <a:gd name="T27" fmla="*/ 0 h 117"/>
                  <a:gd name="T28" fmla="*/ 0 w 117"/>
                  <a:gd name="T29" fmla="*/ 0 h 117"/>
                  <a:gd name="T30" fmla="*/ 0 w 117"/>
                  <a:gd name="T31" fmla="*/ 0 h 117"/>
                  <a:gd name="T32" fmla="*/ 0 w 117"/>
                  <a:gd name="T33" fmla="*/ 0 h 117"/>
                  <a:gd name="T34" fmla="*/ 0 w 117"/>
                  <a:gd name="T35" fmla="*/ 0 h 117"/>
                  <a:gd name="T36" fmla="*/ 0 w 117"/>
                  <a:gd name="T37" fmla="*/ 0 h 117"/>
                  <a:gd name="T38" fmla="*/ 0 w 117"/>
                  <a:gd name="T39" fmla="*/ 0 h 117"/>
                  <a:gd name="T40" fmla="*/ 0 w 117"/>
                  <a:gd name="T41" fmla="*/ 0 h 117"/>
                  <a:gd name="T42" fmla="*/ 0 w 117"/>
                  <a:gd name="T43" fmla="*/ 0 h 117"/>
                  <a:gd name="T44" fmla="*/ 0 w 117"/>
                  <a:gd name="T45" fmla="*/ 0 h 117"/>
                  <a:gd name="T46" fmla="*/ 0 w 117"/>
                  <a:gd name="T47" fmla="*/ 0 h 117"/>
                  <a:gd name="T48" fmla="*/ 0 w 117"/>
                  <a:gd name="T49" fmla="*/ 0 h 117"/>
                  <a:gd name="T50" fmla="*/ 0 w 117"/>
                  <a:gd name="T51" fmla="*/ 0 h 117"/>
                  <a:gd name="T52" fmla="*/ 0 w 117"/>
                  <a:gd name="T53" fmla="*/ 0 h 117"/>
                  <a:gd name="T54" fmla="*/ 0 w 117"/>
                  <a:gd name="T55" fmla="*/ 0 h 117"/>
                  <a:gd name="T56" fmla="*/ 0 w 117"/>
                  <a:gd name="T57" fmla="*/ 0 h 117"/>
                  <a:gd name="T58" fmla="*/ 0 w 117"/>
                  <a:gd name="T59" fmla="*/ 0 h 117"/>
                  <a:gd name="T60" fmla="*/ 0 w 117"/>
                  <a:gd name="T61" fmla="*/ 0 h 117"/>
                  <a:gd name="T62" fmla="*/ 0 w 117"/>
                  <a:gd name="T63" fmla="*/ 0 h 117"/>
                  <a:gd name="T64" fmla="*/ 0 w 117"/>
                  <a:gd name="T65" fmla="*/ 0 h 117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117"/>
                  <a:gd name="T100" fmla="*/ 0 h 117"/>
                  <a:gd name="T101" fmla="*/ 117 w 117"/>
                  <a:gd name="T102" fmla="*/ 117 h 117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117" h="117">
                    <a:moveTo>
                      <a:pt x="58" y="117"/>
                    </a:moveTo>
                    <a:lnTo>
                      <a:pt x="70" y="116"/>
                    </a:lnTo>
                    <a:lnTo>
                      <a:pt x="81" y="112"/>
                    </a:lnTo>
                    <a:lnTo>
                      <a:pt x="90" y="106"/>
                    </a:lnTo>
                    <a:lnTo>
                      <a:pt x="100" y="100"/>
                    </a:lnTo>
                    <a:lnTo>
                      <a:pt x="106" y="90"/>
                    </a:lnTo>
                    <a:lnTo>
                      <a:pt x="112" y="81"/>
                    </a:lnTo>
                    <a:lnTo>
                      <a:pt x="116" y="70"/>
                    </a:lnTo>
                    <a:lnTo>
                      <a:pt x="117" y="58"/>
                    </a:lnTo>
                    <a:lnTo>
                      <a:pt x="116" y="46"/>
                    </a:lnTo>
                    <a:lnTo>
                      <a:pt x="112" y="35"/>
                    </a:lnTo>
                    <a:lnTo>
                      <a:pt x="106" y="25"/>
                    </a:lnTo>
                    <a:lnTo>
                      <a:pt x="100" y="17"/>
                    </a:lnTo>
                    <a:lnTo>
                      <a:pt x="90" y="9"/>
                    </a:lnTo>
                    <a:lnTo>
                      <a:pt x="81" y="4"/>
                    </a:lnTo>
                    <a:lnTo>
                      <a:pt x="70" y="1"/>
                    </a:lnTo>
                    <a:lnTo>
                      <a:pt x="58" y="0"/>
                    </a:lnTo>
                    <a:lnTo>
                      <a:pt x="47" y="1"/>
                    </a:lnTo>
                    <a:lnTo>
                      <a:pt x="36" y="4"/>
                    </a:lnTo>
                    <a:lnTo>
                      <a:pt x="26" y="9"/>
                    </a:lnTo>
                    <a:lnTo>
                      <a:pt x="17" y="17"/>
                    </a:lnTo>
                    <a:lnTo>
                      <a:pt x="10" y="25"/>
                    </a:lnTo>
                    <a:lnTo>
                      <a:pt x="5" y="35"/>
                    </a:lnTo>
                    <a:lnTo>
                      <a:pt x="1" y="46"/>
                    </a:lnTo>
                    <a:lnTo>
                      <a:pt x="0" y="58"/>
                    </a:lnTo>
                    <a:lnTo>
                      <a:pt x="1" y="70"/>
                    </a:lnTo>
                    <a:lnTo>
                      <a:pt x="5" y="81"/>
                    </a:lnTo>
                    <a:lnTo>
                      <a:pt x="10" y="90"/>
                    </a:lnTo>
                    <a:lnTo>
                      <a:pt x="17" y="100"/>
                    </a:lnTo>
                    <a:lnTo>
                      <a:pt x="26" y="106"/>
                    </a:lnTo>
                    <a:lnTo>
                      <a:pt x="36" y="112"/>
                    </a:lnTo>
                    <a:lnTo>
                      <a:pt x="47" y="116"/>
                    </a:lnTo>
                    <a:lnTo>
                      <a:pt x="58" y="117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4307" name="Freeform 141"/>
              <p:cNvSpPr>
                <a:spLocks/>
              </p:cNvSpPr>
              <p:nvPr/>
            </p:nvSpPr>
            <p:spPr bwMode="auto">
              <a:xfrm>
                <a:off x="4890" y="1666"/>
                <a:ext cx="9" cy="9"/>
              </a:xfrm>
              <a:custGeom>
                <a:avLst/>
                <a:gdLst>
                  <a:gd name="T0" fmla="*/ 0 w 58"/>
                  <a:gd name="T1" fmla="*/ 0 h 59"/>
                  <a:gd name="T2" fmla="*/ 0 w 58"/>
                  <a:gd name="T3" fmla="*/ 0 h 59"/>
                  <a:gd name="T4" fmla="*/ 0 w 58"/>
                  <a:gd name="T5" fmla="*/ 0 h 59"/>
                  <a:gd name="T6" fmla="*/ 0 w 58"/>
                  <a:gd name="T7" fmla="*/ 0 h 59"/>
                  <a:gd name="T8" fmla="*/ 0 w 58"/>
                  <a:gd name="T9" fmla="*/ 0 h 59"/>
                  <a:gd name="T10" fmla="*/ 0 w 58"/>
                  <a:gd name="T11" fmla="*/ 0 h 59"/>
                  <a:gd name="T12" fmla="*/ 0 w 58"/>
                  <a:gd name="T13" fmla="*/ 0 h 59"/>
                  <a:gd name="T14" fmla="*/ 0 w 58"/>
                  <a:gd name="T15" fmla="*/ 0 h 59"/>
                  <a:gd name="T16" fmla="*/ 0 w 58"/>
                  <a:gd name="T17" fmla="*/ 0 h 59"/>
                  <a:gd name="T18" fmla="*/ 0 w 58"/>
                  <a:gd name="T19" fmla="*/ 0 h 59"/>
                  <a:gd name="T20" fmla="*/ 0 w 58"/>
                  <a:gd name="T21" fmla="*/ 0 h 59"/>
                  <a:gd name="T22" fmla="*/ 0 w 58"/>
                  <a:gd name="T23" fmla="*/ 0 h 59"/>
                  <a:gd name="T24" fmla="*/ 0 w 58"/>
                  <a:gd name="T25" fmla="*/ 0 h 59"/>
                  <a:gd name="T26" fmla="*/ 0 w 58"/>
                  <a:gd name="T27" fmla="*/ 0 h 59"/>
                  <a:gd name="T28" fmla="*/ 0 w 58"/>
                  <a:gd name="T29" fmla="*/ 0 h 59"/>
                  <a:gd name="T30" fmla="*/ 0 w 58"/>
                  <a:gd name="T31" fmla="*/ 0 h 59"/>
                  <a:gd name="T32" fmla="*/ 0 w 58"/>
                  <a:gd name="T33" fmla="*/ 0 h 59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58"/>
                  <a:gd name="T52" fmla="*/ 0 h 59"/>
                  <a:gd name="T53" fmla="*/ 58 w 58"/>
                  <a:gd name="T54" fmla="*/ 59 h 59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58" h="59">
                    <a:moveTo>
                      <a:pt x="29" y="59"/>
                    </a:moveTo>
                    <a:lnTo>
                      <a:pt x="40" y="56"/>
                    </a:lnTo>
                    <a:lnTo>
                      <a:pt x="50" y="49"/>
                    </a:lnTo>
                    <a:lnTo>
                      <a:pt x="56" y="40"/>
                    </a:lnTo>
                    <a:lnTo>
                      <a:pt x="58" y="29"/>
                    </a:lnTo>
                    <a:lnTo>
                      <a:pt x="56" y="17"/>
                    </a:lnTo>
                    <a:lnTo>
                      <a:pt x="50" y="8"/>
                    </a:lnTo>
                    <a:lnTo>
                      <a:pt x="40" y="2"/>
                    </a:lnTo>
                    <a:lnTo>
                      <a:pt x="29" y="0"/>
                    </a:lnTo>
                    <a:lnTo>
                      <a:pt x="17" y="2"/>
                    </a:lnTo>
                    <a:lnTo>
                      <a:pt x="8" y="8"/>
                    </a:lnTo>
                    <a:lnTo>
                      <a:pt x="2" y="17"/>
                    </a:lnTo>
                    <a:lnTo>
                      <a:pt x="0" y="29"/>
                    </a:lnTo>
                    <a:lnTo>
                      <a:pt x="2" y="40"/>
                    </a:lnTo>
                    <a:lnTo>
                      <a:pt x="8" y="49"/>
                    </a:lnTo>
                    <a:lnTo>
                      <a:pt x="17" y="56"/>
                    </a:lnTo>
                    <a:lnTo>
                      <a:pt x="29" y="5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4308" name="Freeform 142"/>
              <p:cNvSpPr>
                <a:spLocks/>
              </p:cNvSpPr>
              <p:nvPr/>
            </p:nvSpPr>
            <p:spPr bwMode="auto">
              <a:xfrm>
                <a:off x="4905" y="1667"/>
                <a:ext cx="8" cy="8"/>
              </a:xfrm>
              <a:custGeom>
                <a:avLst/>
                <a:gdLst>
                  <a:gd name="T0" fmla="*/ 0 w 58"/>
                  <a:gd name="T1" fmla="*/ 0 h 59"/>
                  <a:gd name="T2" fmla="*/ 0 w 58"/>
                  <a:gd name="T3" fmla="*/ 0 h 59"/>
                  <a:gd name="T4" fmla="*/ 0 w 58"/>
                  <a:gd name="T5" fmla="*/ 0 h 59"/>
                  <a:gd name="T6" fmla="*/ 0 w 58"/>
                  <a:gd name="T7" fmla="*/ 0 h 59"/>
                  <a:gd name="T8" fmla="*/ 0 w 58"/>
                  <a:gd name="T9" fmla="*/ 0 h 59"/>
                  <a:gd name="T10" fmla="*/ 0 w 58"/>
                  <a:gd name="T11" fmla="*/ 0 h 59"/>
                  <a:gd name="T12" fmla="*/ 0 w 58"/>
                  <a:gd name="T13" fmla="*/ 0 h 59"/>
                  <a:gd name="T14" fmla="*/ 0 w 58"/>
                  <a:gd name="T15" fmla="*/ 0 h 59"/>
                  <a:gd name="T16" fmla="*/ 0 w 58"/>
                  <a:gd name="T17" fmla="*/ 0 h 59"/>
                  <a:gd name="T18" fmla="*/ 0 w 58"/>
                  <a:gd name="T19" fmla="*/ 0 h 59"/>
                  <a:gd name="T20" fmla="*/ 0 w 58"/>
                  <a:gd name="T21" fmla="*/ 0 h 59"/>
                  <a:gd name="T22" fmla="*/ 0 w 58"/>
                  <a:gd name="T23" fmla="*/ 0 h 59"/>
                  <a:gd name="T24" fmla="*/ 0 w 58"/>
                  <a:gd name="T25" fmla="*/ 0 h 59"/>
                  <a:gd name="T26" fmla="*/ 0 w 58"/>
                  <a:gd name="T27" fmla="*/ 0 h 59"/>
                  <a:gd name="T28" fmla="*/ 0 w 58"/>
                  <a:gd name="T29" fmla="*/ 0 h 59"/>
                  <a:gd name="T30" fmla="*/ 0 w 58"/>
                  <a:gd name="T31" fmla="*/ 0 h 59"/>
                  <a:gd name="T32" fmla="*/ 0 w 58"/>
                  <a:gd name="T33" fmla="*/ 0 h 59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58"/>
                  <a:gd name="T52" fmla="*/ 0 h 59"/>
                  <a:gd name="T53" fmla="*/ 58 w 58"/>
                  <a:gd name="T54" fmla="*/ 59 h 59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58" h="59">
                    <a:moveTo>
                      <a:pt x="29" y="59"/>
                    </a:moveTo>
                    <a:lnTo>
                      <a:pt x="41" y="57"/>
                    </a:lnTo>
                    <a:lnTo>
                      <a:pt x="50" y="51"/>
                    </a:lnTo>
                    <a:lnTo>
                      <a:pt x="56" y="42"/>
                    </a:lnTo>
                    <a:lnTo>
                      <a:pt x="58" y="30"/>
                    </a:lnTo>
                    <a:lnTo>
                      <a:pt x="56" y="19"/>
                    </a:lnTo>
                    <a:lnTo>
                      <a:pt x="50" y="9"/>
                    </a:lnTo>
                    <a:lnTo>
                      <a:pt x="41" y="3"/>
                    </a:lnTo>
                    <a:lnTo>
                      <a:pt x="29" y="0"/>
                    </a:lnTo>
                    <a:lnTo>
                      <a:pt x="18" y="3"/>
                    </a:lnTo>
                    <a:lnTo>
                      <a:pt x="9" y="9"/>
                    </a:lnTo>
                    <a:lnTo>
                      <a:pt x="2" y="19"/>
                    </a:lnTo>
                    <a:lnTo>
                      <a:pt x="0" y="30"/>
                    </a:lnTo>
                    <a:lnTo>
                      <a:pt x="2" y="42"/>
                    </a:lnTo>
                    <a:lnTo>
                      <a:pt x="9" y="51"/>
                    </a:lnTo>
                    <a:lnTo>
                      <a:pt x="18" y="57"/>
                    </a:lnTo>
                    <a:lnTo>
                      <a:pt x="29" y="5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4309" name="Freeform 143"/>
              <p:cNvSpPr>
                <a:spLocks/>
              </p:cNvSpPr>
              <p:nvPr/>
            </p:nvSpPr>
            <p:spPr bwMode="auto">
              <a:xfrm>
                <a:off x="4849" y="1552"/>
                <a:ext cx="23" cy="114"/>
              </a:xfrm>
              <a:custGeom>
                <a:avLst/>
                <a:gdLst>
                  <a:gd name="T0" fmla="*/ 0 w 166"/>
                  <a:gd name="T1" fmla="*/ 0 h 800"/>
                  <a:gd name="T2" fmla="*/ 0 w 166"/>
                  <a:gd name="T3" fmla="*/ 0 h 800"/>
                  <a:gd name="T4" fmla="*/ 0 w 166"/>
                  <a:gd name="T5" fmla="*/ 0 h 800"/>
                  <a:gd name="T6" fmla="*/ 0 w 166"/>
                  <a:gd name="T7" fmla="*/ 0 h 800"/>
                  <a:gd name="T8" fmla="*/ 0 w 166"/>
                  <a:gd name="T9" fmla="*/ 0 h 800"/>
                  <a:gd name="T10" fmla="*/ 0 w 166"/>
                  <a:gd name="T11" fmla="*/ 0 h 800"/>
                  <a:gd name="T12" fmla="*/ 0 w 166"/>
                  <a:gd name="T13" fmla="*/ 0 h 800"/>
                  <a:gd name="T14" fmla="*/ 0 w 166"/>
                  <a:gd name="T15" fmla="*/ 0 h 800"/>
                  <a:gd name="T16" fmla="*/ 0 w 166"/>
                  <a:gd name="T17" fmla="*/ 0 h 800"/>
                  <a:gd name="T18" fmla="*/ 0 w 166"/>
                  <a:gd name="T19" fmla="*/ 0 h 800"/>
                  <a:gd name="T20" fmla="*/ 0 w 166"/>
                  <a:gd name="T21" fmla="*/ 0 h 800"/>
                  <a:gd name="T22" fmla="*/ 0 w 166"/>
                  <a:gd name="T23" fmla="*/ 0 h 800"/>
                  <a:gd name="T24" fmla="*/ 0 w 166"/>
                  <a:gd name="T25" fmla="*/ 0 h 800"/>
                  <a:gd name="T26" fmla="*/ 0 w 166"/>
                  <a:gd name="T27" fmla="*/ 0 h 800"/>
                  <a:gd name="T28" fmla="*/ 0 w 166"/>
                  <a:gd name="T29" fmla="*/ 0 h 800"/>
                  <a:gd name="T30" fmla="*/ 0 w 166"/>
                  <a:gd name="T31" fmla="*/ 0 h 800"/>
                  <a:gd name="T32" fmla="*/ 0 w 166"/>
                  <a:gd name="T33" fmla="*/ 0 h 800"/>
                  <a:gd name="T34" fmla="*/ 0 w 166"/>
                  <a:gd name="T35" fmla="*/ 0 h 800"/>
                  <a:gd name="T36" fmla="*/ 0 w 166"/>
                  <a:gd name="T37" fmla="*/ 0 h 800"/>
                  <a:gd name="T38" fmla="*/ 0 w 166"/>
                  <a:gd name="T39" fmla="*/ 0 h 800"/>
                  <a:gd name="T40" fmla="*/ 0 w 166"/>
                  <a:gd name="T41" fmla="*/ 0 h 800"/>
                  <a:gd name="T42" fmla="*/ 0 w 166"/>
                  <a:gd name="T43" fmla="*/ 0 h 800"/>
                  <a:gd name="T44" fmla="*/ 0 w 166"/>
                  <a:gd name="T45" fmla="*/ 0 h 800"/>
                  <a:gd name="T46" fmla="*/ 0 w 166"/>
                  <a:gd name="T47" fmla="*/ 0 h 800"/>
                  <a:gd name="T48" fmla="*/ 0 w 166"/>
                  <a:gd name="T49" fmla="*/ 0 h 800"/>
                  <a:gd name="T50" fmla="*/ 0 w 166"/>
                  <a:gd name="T51" fmla="*/ 0 h 800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166"/>
                  <a:gd name="T79" fmla="*/ 0 h 800"/>
                  <a:gd name="T80" fmla="*/ 166 w 166"/>
                  <a:gd name="T81" fmla="*/ 800 h 800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166" h="800">
                    <a:moveTo>
                      <a:pt x="52" y="16"/>
                    </a:moveTo>
                    <a:lnTo>
                      <a:pt x="47" y="32"/>
                    </a:lnTo>
                    <a:lnTo>
                      <a:pt x="36" y="77"/>
                    </a:lnTo>
                    <a:lnTo>
                      <a:pt x="21" y="148"/>
                    </a:lnTo>
                    <a:lnTo>
                      <a:pt x="8" y="244"/>
                    </a:lnTo>
                    <a:lnTo>
                      <a:pt x="0" y="359"/>
                    </a:lnTo>
                    <a:lnTo>
                      <a:pt x="2" y="492"/>
                    </a:lnTo>
                    <a:lnTo>
                      <a:pt x="15" y="640"/>
                    </a:lnTo>
                    <a:lnTo>
                      <a:pt x="46" y="800"/>
                    </a:lnTo>
                    <a:lnTo>
                      <a:pt x="161" y="794"/>
                    </a:lnTo>
                    <a:lnTo>
                      <a:pt x="156" y="770"/>
                    </a:lnTo>
                    <a:lnTo>
                      <a:pt x="145" y="706"/>
                    </a:lnTo>
                    <a:lnTo>
                      <a:pt x="131" y="610"/>
                    </a:lnTo>
                    <a:lnTo>
                      <a:pt x="118" y="493"/>
                    </a:lnTo>
                    <a:lnTo>
                      <a:pt x="111" y="364"/>
                    </a:lnTo>
                    <a:lnTo>
                      <a:pt x="115" y="235"/>
                    </a:lnTo>
                    <a:lnTo>
                      <a:pt x="132" y="113"/>
                    </a:lnTo>
                    <a:lnTo>
                      <a:pt x="166" y="9"/>
                    </a:lnTo>
                    <a:lnTo>
                      <a:pt x="166" y="8"/>
                    </a:lnTo>
                    <a:lnTo>
                      <a:pt x="166" y="6"/>
                    </a:lnTo>
                    <a:lnTo>
                      <a:pt x="164" y="4"/>
                    </a:lnTo>
                    <a:lnTo>
                      <a:pt x="157" y="0"/>
                    </a:lnTo>
                    <a:lnTo>
                      <a:pt x="143" y="0"/>
                    </a:lnTo>
                    <a:lnTo>
                      <a:pt x="123" y="1"/>
                    </a:lnTo>
                    <a:lnTo>
                      <a:pt x="93" y="7"/>
                    </a:lnTo>
                    <a:lnTo>
                      <a:pt x="52" y="16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4310" name="Freeform 144"/>
              <p:cNvSpPr>
                <a:spLocks/>
              </p:cNvSpPr>
              <p:nvPr/>
            </p:nvSpPr>
            <p:spPr bwMode="auto">
              <a:xfrm>
                <a:off x="4971" y="1538"/>
                <a:ext cx="32" cy="128"/>
              </a:xfrm>
              <a:custGeom>
                <a:avLst/>
                <a:gdLst>
                  <a:gd name="T0" fmla="*/ 0 w 225"/>
                  <a:gd name="T1" fmla="*/ 0 h 893"/>
                  <a:gd name="T2" fmla="*/ 0 w 225"/>
                  <a:gd name="T3" fmla="*/ 0 h 893"/>
                  <a:gd name="T4" fmla="*/ 0 w 225"/>
                  <a:gd name="T5" fmla="*/ 0 h 893"/>
                  <a:gd name="T6" fmla="*/ 0 w 225"/>
                  <a:gd name="T7" fmla="*/ 0 h 893"/>
                  <a:gd name="T8" fmla="*/ 0 w 225"/>
                  <a:gd name="T9" fmla="*/ 0 h 893"/>
                  <a:gd name="T10" fmla="*/ 0 w 225"/>
                  <a:gd name="T11" fmla="*/ 0 h 893"/>
                  <a:gd name="T12" fmla="*/ 0 w 225"/>
                  <a:gd name="T13" fmla="*/ 0 h 893"/>
                  <a:gd name="T14" fmla="*/ 0 w 225"/>
                  <a:gd name="T15" fmla="*/ 0 h 893"/>
                  <a:gd name="T16" fmla="*/ 0 w 225"/>
                  <a:gd name="T17" fmla="*/ 0 h 893"/>
                  <a:gd name="T18" fmla="*/ 0 w 225"/>
                  <a:gd name="T19" fmla="*/ 0 h 893"/>
                  <a:gd name="T20" fmla="*/ 0 w 225"/>
                  <a:gd name="T21" fmla="*/ 0 h 893"/>
                  <a:gd name="T22" fmla="*/ 0 w 225"/>
                  <a:gd name="T23" fmla="*/ 0 h 893"/>
                  <a:gd name="T24" fmla="*/ 0 w 225"/>
                  <a:gd name="T25" fmla="*/ 0 h 893"/>
                  <a:gd name="T26" fmla="*/ 0 w 225"/>
                  <a:gd name="T27" fmla="*/ 0 h 893"/>
                  <a:gd name="T28" fmla="*/ 0 w 225"/>
                  <a:gd name="T29" fmla="*/ 0 h 893"/>
                  <a:gd name="T30" fmla="*/ 0 w 225"/>
                  <a:gd name="T31" fmla="*/ 0 h 893"/>
                  <a:gd name="T32" fmla="*/ 0 w 225"/>
                  <a:gd name="T33" fmla="*/ 0 h 893"/>
                  <a:gd name="T34" fmla="*/ 0 w 225"/>
                  <a:gd name="T35" fmla="*/ 0 h 893"/>
                  <a:gd name="T36" fmla="*/ 0 w 225"/>
                  <a:gd name="T37" fmla="*/ 0 h 893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225"/>
                  <a:gd name="T58" fmla="*/ 0 h 893"/>
                  <a:gd name="T59" fmla="*/ 225 w 225"/>
                  <a:gd name="T60" fmla="*/ 893 h 893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225" h="893">
                    <a:moveTo>
                      <a:pt x="225" y="6"/>
                    </a:moveTo>
                    <a:lnTo>
                      <a:pt x="219" y="12"/>
                    </a:lnTo>
                    <a:lnTo>
                      <a:pt x="204" y="35"/>
                    </a:lnTo>
                    <a:lnTo>
                      <a:pt x="185" y="82"/>
                    </a:lnTo>
                    <a:lnTo>
                      <a:pt x="165" y="158"/>
                    </a:lnTo>
                    <a:lnTo>
                      <a:pt x="149" y="270"/>
                    </a:lnTo>
                    <a:lnTo>
                      <a:pt x="141" y="427"/>
                    </a:lnTo>
                    <a:lnTo>
                      <a:pt x="146" y="631"/>
                    </a:lnTo>
                    <a:lnTo>
                      <a:pt x="168" y="893"/>
                    </a:lnTo>
                    <a:lnTo>
                      <a:pt x="41" y="893"/>
                    </a:lnTo>
                    <a:lnTo>
                      <a:pt x="36" y="867"/>
                    </a:lnTo>
                    <a:lnTo>
                      <a:pt x="26" y="794"/>
                    </a:lnTo>
                    <a:lnTo>
                      <a:pt x="13" y="686"/>
                    </a:lnTo>
                    <a:lnTo>
                      <a:pt x="3" y="554"/>
                    </a:lnTo>
                    <a:lnTo>
                      <a:pt x="0" y="408"/>
                    </a:lnTo>
                    <a:lnTo>
                      <a:pt x="6" y="260"/>
                    </a:lnTo>
                    <a:lnTo>
                      <a:pt x="30" y="121"/>
                    </a:lnTo>
                    <a:lnTo>
                      <a:pt x="73" y="0"/>
                    </a:lnTo>
                    <a:lnTo>
                      <a:pt x="225" y="6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4311" name="Freeform 145"/>
              <p:cNvSpPr>
                <a:spLocks/>
              </p:cNvSpPr>
              <p:nvPr/>
            </p:nvSpPr>
            <p:spPr bwMode="auto">
              <a:xfrm>
                <a:off x="4849" y="1559"/>
                <a:ext cx="21" cy="100"/>
              </a:xfrm>
              <a:custGeom>
                <a:avLst/>
                <a:gdLst>
                  <a:gd name="T0" fmla="*/ 0 w 145"/>
                  <a:gd name="T1" fmla="*/ 0 h 699"/>
                  <a:gd name="T2" fmla="*/ 0 w 145"/>
                  <a:gd name="T3" fmla="*/ 0 h 699"/>
                  <a:gd name="T4" fmla="*/ 0 w 145"/>
                  <a:gd name="T5" fmla="*/ 0 h 699"/>
                  <a:gd name="T6" fmla="*/ 0 w 145"/>
                  <a:gd name="T7" fmla="*/ 0 h 699"/>
                  <a:gd name="T8" fmla="*/ 0 w 145"/>
                  <a:gd name="T9" fmla="*/ 0 h 699"/>
                  <a:gd name="T10" fmla="*/ 0 w 145"/>
                  <a:gd name="T11" fmla="*/ 0 h 699"/>
                  <a:gd name="T12" fmla="*/ 0 w 145"/>
                  <a:gd name="T13" fmla="*/ 0 h 699"/>
                  <a:gd name="T14" fmla="*/ 0 w 145"/>
                  <a:gd name="T15" fmla="*/ 0 h 699"/>
                  <a:gd name="T16" fmla="*/ 0 w 145"/>
                  <a:gd name="T17" fmla="*/ 0 h 699"/>
                  <a:gd name="T18" fmla="*/ 0 w 145"/>
                  <a:gd name="T19" fmla="*/ 0 h 699"/>
                  <a:gd name="T20" fmla="*/ 0 w 145"/>
                  <a:gd name="T21" fmla="*/ 0 h 699"/>
                  <a:gd name="T22" fmla="*/ 0 w 145"/>
                  <a:gd name="T23" fmla="*/ 0 h 699"/>
                  <a:gd name="T24" fmla="*/ 0 w 145"/>
                  <a:gd name="T25" fmla="*/ 0 h 699"/>
                  <a:gd name="T26" fmla="*/ 0 w 145"/>
                  <a:gd name="T27" fmla="*/ 0 h 699"/>
                  <a:gd name="T28" fmla="*/ 0 w 145"/>
                  <a:gd name="T29" fmla="*/ 0 h 699"/>
                  <a:gd name="T30" fmla="*/ 0 w 145"/>
                  <a:gd name="T31" fmla="*/ 0 h 699"/>
                  <a:gd name="T32" fmla="*/ 0 w 145"/>
                  <a:gd name="T33" fmla="*/ 0 h 699"/>
                  <a:gd name="T34" fmla="*/ 0 w 145"/>
                  <a:gd name="T35" fmla="*/ 0 h 699"/>
                  <a:gd name="T36" fmla="*/ 0 w 145"/>
                  <a:gd name="T37" fmla="*/ 0 h 699"/>
                  <a:gd name="T38" fmla="*/ 0 w 145"/>
                  <a:gd name="T39" fmla="*/ 0 h 699"/>
                  <a:gd name="T40" fmla="*/ 0 w 145"/>
                  <a:gd name="T41" fmla="*/ 0 h 699"/>
                  <a:gd name="T42" fmla="*/ 0 w 145"/>
                  <a:gd name="T43" fmla="*/ 0 h 699"/>
                  <a:gd name="T44" fmla="*/ 0 w 145"/>
                  <a:gd name="T45" fmla="*/ 0 h 699"/>
                  <a:gd name="T46" fmla="*/ 0 w 145"/>
                  <a:gd name="T47" fmla="*/ 0 h 699"/>
                  <a:gd name="T48" fmla="*/ 0 w 145"/>
                  <a:gd name="T49" fmla="*/ 0 h 699"/>
                  <a:gd name="T50" fmla="*/ 0 w 145"/>
                  <a:gd name="T51" fmla="*/ 0 h 699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145"/>
                  <a:gd name="T79" fmla="*/ 0 h 699"/>
                  <a:gd name="T80" fmla="*/ 145 w 145"/>
                  <a:gd name="T81" fmla="*/ 699 h 699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145" h="699">
                    <a:moveTo>
                      <a:pt x="46" y="14"/>
                    </a:moveTo>
                    <a:lnTo>
                      <a:pt x="41" y="28"/>
                    </a:lnTo>
                    <a:lnTo>
                      <a:pt x="32" y="67"/>
                    </a:lnTo>
                    <a:lnTo>
                      <a:pt x="20" y="130"/>
                    </a:lnTo>
                    <a:lnTo>
                      <a:pt x="7" y="213"/>
                    </a:lnTo>
                    <a:lnTo>
                      <a:pt x="0" y="314"/>
                    </a:lnTo>
                    <a:lnTo>
                      <a:pt x="1" y="430"/>
                    </a:lnTo>
                    <a:lnTo>
                      <a:pt x="13" y="559"/>
                    </a:lnTo>
                    <a:lnTo>
                      <a:pt x="40" y="699"/>
                    </a:lnTo>
                    <a:lnTo>
                      <a:pt x="140" y="693"/>
                    </a:lnTo>
                    <a:lnTo>
                      <a:pt x="135" y="672"/>
                    </a:lnTo>
                    <a:lnTo>
                      <a:pt x="126" y="616"/>
                    </a:lnTo>
                    <a:lnTo>
                      <a:pt x="113" y="532"/>
                    </a:lnTo>
                    <a:lnTo>
                      <a:pt x="103" y="430"/>
                    </a:lnTo>
                    <a:lnTo>
                      <a:pt x="97" y="317"/>
                    </a:lnTo>
                    <a:lnTo>
                      <a:pt x="100" y="205"/>
                    </a:lnTo>
                    <a:lnTo>
                      <a:pt x="115" y="98"/>
                    </a:lnTo>
                    <a:lnTo>
                      <a:pt x="145" y="8"/>
                    </a:lnTo>
                    <a:lnTo>
                      <a:pt x="145" y="7"/>
                    </a:lnTo>
                    <a:lnTo>
                      <a:pt x="145" y="5"/>
                    </a:lnTo>
                    <a:lnTo>
                      <a:pt x="143" y="3"/>
                    </a:lnTo>
                    <a:lnTo>
                      <a:pt x="137" y="0"/>
                    </a:lnTo>
                    <a:lnTo>
                      <a:pt x="126" y="0"/>
                    </a:lnTo>
                    <a:lnTo>
                      <a:pt x="108" y="1"/>
                    </a:lnTo>
                    <a:lnTo>
                      <a:pt x="81" y="6"/>
                    </a:lnTo>
                    <a:lnTo>
                      <a:pt x="46" y="14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4312" name="Freeform 146"/>
              <p:cNvSpPr>
                <a:spLocks/>
              </p:cNvSpPr>
              <p:nvPr/>
            </p:nvSpPr>
            <p:spPr bwMode="auto">
              <a:xfrm>
                <a:off x="4850" y="1566"/>
                <a:ext cx="18" cy="85"/>
              </a:xfrm>
              <a:custGeom>
                <a:avLst/>
                <a:gdLst>
                  <a:gd name="T0" fmla="*/ 0 w 123"/>
                  <a:gd name="T1" fmla="*/ 0 h 597"/>
                  <a:gd name="T2" fmla="*/ 0 w 123"/>
                  <a:gd name="T3" fmla="*/ 0 h 597"/>
                  <a:gd name="T4" fmla="*/ 0 w 123"/>
                  <a:gd name="T5" fmla="*/ 0 h 597"/>
                  <a:gd name="T6" fmla="*/ 0 w 123"/>
                  <a:gd name="T7" fmla="*/ 0 h 597"/>
                  <a:gd name="T8" fmla="*/ 0 w 123"/>
                  <a:gd name="T9" fmla="*/ 0 h 597"/>
                  <a:gd name="T10" fmla="*/ 0 w 123"/>
                  <a:gd name="T11" fmla="*/ 0 h 597"/>
                  <a:gd name="T12" fmla="*/ 0 w 123"/>
                  <a:gd name="T13" fmla="*/ 0 h 597"/>
                  <a:gd name="T14" fmla="*/ 0 w 123"/>
                  <a:gd name="T15" fmla="*/ 0 h 597"/>
                  <a:gd name="T16" fmla="*/ 0 w 123"/>
                  <a:gd name="T17" fmla="*/ 0 h 597"/>
                  <a:gd name="T18" fmla="*/ 0 w 123"/>
                  <a:gd name="T19" fmla="*/ 0 h 597"/>
                  <a:gd name="T20" fmla="*/ 0 w 123"/>
                  <a:gd name="T21" fmla="*/ 0 h 597"/>
                  <a:gd name="T22" fmla="*/ 0 w 123"/>
                  <a:gd name="T23" fmla="*/ 0 h 597"/>
                  <a:gd name="T24" fmla="*/ 0 w 123"/>
                  <a:gd name="T25" fmla="*/ 0 h 597"/>
                  <a:gd name="T26" fmla="*/ 0 w 123"/>
                  <a:gd name="T27" fmla="*/ 0 h 597"/>
                  <a:gd name="T28" fmla="*/ 0 w 123"/>
                  <a:gd name="T29" fmla="*/ 0 h 597"/>
                  <a:gd name="T30" fmla="*/ 0 w 123"/>
                  <a:gd name="T31" fmla="*/ 0 h 597"/>
                  <a:gd name="T32" fmla="*/ 0 w 123"/>
                  <a:gd name="T33" fmla="*/ 0 h 597"/>
                  <a:gd name="T34" fmla="*/ 0 w 123"/>
                  <a:gd name="T35" fmla="*/ 0 h 597"/>
                  <a:gd name="T36" fmla="*/ 0 w 123"/>
                  <a:gd name="T37" fmla="*/ 0 h 597"/>
                  <a:gd name="T38" fmla="*/ 0 w 123"/>
                  <a:gd name="T39" fmla="*/ 0 h 597"/>
                  <a:gd name="T40" fmla="*/ 0 w 123"/>
                  <a:gd name="T41" fmla="*/ 0 h 597"/>
                  <a:gd name="T42" fmla="*/ 0 w 123"/>
                  <a:gd name="T43" fmla="*/ 0 h 597"/>
                  <a:gd name="T44" fmla="*/ 0 w 123"/>
                  <a:gd name="T45" fmla="*/ 0 h 597"/>
                  <a:gd name="T46" fmla="*/ 0 w 123"/>
                  <a:gd name="T47" fmla="*/ 0 h 597"/>
                  <a:gd name="T48" fmla="*/ 0 w 123"/>
                  <a:gd name="T49" fmla="*/ 0 h 597"/>
                  <a:gd name="T50" fmla="*/ 0 w 123"/>
                  <a:gd name="T51" fmla="*/ 0 h 597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123"/>
                  <a:gd name="T79" fmla="*/ 0 h 597"/>
                  <a:gd name="T80" fmla="*/ 123 w 123"/>
                  <a:gd name="T81" fmla="*/ 597 h 597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123" h="597">
                    <a:moveTo>
                      <a:pt x="39" y="12"/>
                    </a:moveTo>
                    <a:lnTo>
                      <a:pt x="35" y="23"/>
                    </a:lnTo>
                    <a:lnTo>
                      <a:pt x="26" y="57"/>
                    </a:lnTo>
                    <a:lnTo>
                      <a:pt x="16" y="111"/>
                    </a:lnTo>
                    <a:lnTo>
                      <a:pt x="6" y="181"/>
                    </a:lnTo>
                    <a:lnTo>
                      <a:pt x="0" y="267"/>
                    </a:lnTo>
                    <a:lnTo>
                      <a:pt x="1" y="367"/>
                    </a:lnTo>
                    <a:lnTo>
                      <a:pt x="11" y="477"/>
                    </a:lnTo>
                    <a:lnTo>
                      <a:pt x="34" y="597"/>
                    </a:lnTo>
                    <a:lnTo>
                      <a:pt x="119" y="591"/>
                    </a:lnTo>
                    <a:lnTo>
                      <a:pt x="115" y="574"/>
                    </a:lnTo>
                    <a:lnTo>
                      <a:pt x="107" y="526"/>
                    </a:lnTo>
                    <a:lnTo>
                      <a:pt x="97" y="454"/>
                    </a:lnTo>
                    <a:lnTo>
                      <a:pt x="88" y="367"/>
                    </a:lnTo>
                    <a:lnTo>
                      <a:pt x="82" y="272"/>
                    </a:lnTo>
                    <a:lnTo>
                      <a:pt x="84" y="175"/>
                    </a:lnTo>
                    <a:lnTo>
                      <a:pt x="97" y="84"/>
                    </a:lnTo>
                    <a:lnTo>
                      <a:pt x="123" y="7"/>
                    </a:lnTo>
                    <a:lnTo>
                      <a:pt x="123" y="6"/>
                    </a:lnTo>
                    <a:lnTo>
                      <a:pt x="123" y="5"/>
                    </a:lnTo>
                    <a:lnTo>
                      <a:pt x="121" y="3"/>
                    </a:lnTo>
                    <a:lnTo>
                      <a:pt x="117" y="0"/>
                    </a:lnTo>
                    <a:lnTo>
                      <a:pt x="106" y="0"/>
                    </a:lnTo>
                    <a:lnTo>
                      <a:pt x="91" y="2"/>
                    </a:lnTo>
                    <a:lnTo>
                      <a:pt x="70" y="5"/>
                    </a:lnTo>
                    <a:lnTo>
                      <a:pt x="39" y="12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4313" name="Freeform 147"/>
              <p:cNvSpPr>
                <a:spLocks/>
              </p:cNvSpPr>
              <p:nvPr/>
            </p:nvSpPr>
            <p:spPr bwMode="auto">
              <a:xfrm>
                <a:off x="4851" y="1572"/>
                <a:ext cx="15" cy="71"/>
              </a:xfrm>
              <a:custGeom>
                <a:avLst/>
                <a:gdLst>
                  <a:gd name="T0" fmla="*/ 0 w 103"/>
                  <a:gd name="T1" fmla="*/ 0 h 492"/>
                  <a:gd name="T2" fmla="*/ 0 w 103"/>
                  <a:gd name="T3" fmla="*/ 0 h 492"/>
                  <a:gd name="T4" fmla="*/ 0 w 103"/>
                  <a:gd name="T5" fmla="*/ 0 h 492"/>
                  <a:gd name="T6" fmla="*/ 0 w 103"/>
                  <a:gd name="T7" fmla="*/ 0 h 492"/>
                  <a:gd name="T8" fmla="*/ 0 w 103"/>
                  <a:gd name="T9" fmla="*/ 0 h 492"/>
                  <a:gd name="T10" fmla="*/ 0 w 103"/>
                  <a:gd name="T11" fmla="*/ 0 h 492"/>
                  <a:gd name="T12" fmla="*/ 0 w 103"/>
                  <a:gd name="T13" fmla="*/ 0 h 492"/>
                  <a:gd name="T14" fmla="*/ 0 w 103"/>
                  <a:gd name="T15" fmla="*/ 0 h 492"/>
                  <a:gd name="T16" fmla="*/ 0 w 103"/>
                  <a:gd name="T17" fmla="*/ 0 h 492"/>
                  <a:gd name="T18" fmla="*/ 0 w 103"/>
                  <a:gd name="T19" fmla="*/ 0 h 492"/>
                  <a:gd name="T20" fmla="*/ 0 w 103"/>
                  <a:gd name="T21" fmla="*/ 0 h 492"/>
                  <a:gd name="T22" fmla="*/ 0 w 103"/>
                  <a:gd name="T23" fmla="*/ 0 h 492"/>
                  <a:gd name="T24" fmla="*/ 0 w 103"/>
                  <a:gd name="T25" fmla="*/ 0 h 492"/>
                  <a:gd name="T26" fmla="*/ 0 w 103"/>
                  <a:gd name="T27" fmla="*/ 0 h 492"/>
                  <a:gd name="T28" fmla="*/ 0 w 103"/>
                  <a:gd name="T29" fmla="*/ 0 h 492"/>
                  <a:gd name="T30" fmla="*/ 0 w 103"/>
                  <a:gd name="T31" fmla="*/ 0 h 492"/>
                  <a:gd name="T32" fmla="*/ 0 w 103"/>
                  <a:gd name="T33" fmla="*/ 0 h 492"/>
                  <a:gd name="T34" fmla="*/ 0 w 103"/>
                  <a:gd name="T35" fmla="*/ 0 h 492"/>
                  <a:gd name="T36" fmla="*/ 0 w 103"/>
                  <a:gd name="T37" fmla="*/ 0 h 492"/>
                  <a:gd name="T38" fmla="*/ 0 w 103"/>
                  <a:gd name="T39" fmla="*/ 0 h 492"/>
                  <a:gd name="T40" fmla="*/ 0 w 103"/>
                  <a:gd name="T41" fmla="*/ 0 h 492"/>
                  <a:gd name="T42" fmla="*/ 0 w 103"/>
                  <a:gd name="T43" fmla="*/ 0 h 492"/>
                  <a:gd name="T44" fmla="*/ 0 w 103"/>
                  <a:gd name="T45" fmla="*/ 0 h 492"/>
                  <a:gd name="T46" fmla="*/ 0 w 103"/>
                  <a:gd name="T47" fmla="*/ 0 h 492"/>
                  <a:gd name="T48" fmla="*/ 0 w 103"/>
                  <a:gd name="T49" fmla="*/ 0 h 492"/>
                  <a:gd name="T50" fmla="*/ 0 w 103"/>
                  <a:gd name="T51" fmla="*/ 0 h 492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103"/>
                  <a:gd name="T79" fmla="*/ 0 h 492"/>
                  <a:gd name="T80" fmla="*/ 103 w 103"/>
                  <a:gd name="T81" fmla="*/ 492 h 492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103" h="492">
                    <a:moveTo>
                      <a:pt x="32" y="9"/>
                    </a:moveTo>
                    <a:lnTo>
                      <a:pt x="28" y="18"/>
                    </a:lnTo>
                    <a:lnTo>
                      <a:pt x="21" y="47"/>
                    </a:lnTo>
                    <a:lnTo>
                      <a:pt x="12" y="90"/>
                    </a:lnTo>
                    <a:lnTo>
                      <a:pt x="4" y="149"/>
                    </a:lnTo>
                    <a:lnTo>
                      <a:pt x="0" y="220"/>
                    </a:lnTo>
                    <a:lnTo>
                      <a:pt x="0" y="303"/>
                    </a:lnTo>
                    <a:lnTo>
                      <a:pt x="9" y="394"/>
                    </a:lnTo>
                    <a:lnTo>
                      <a:pt x="27" y="492"/>
                    </a:lnTo>
                    <a:lnTo>
                      <a:pt x="98" y="489"/>
                    </a:lnTo>
                    <a:lnTo>
                      <a:pt x="95" y="474"/>
                    </a:lnTo>
                    <a:lnTo>
                      <a:pt x="88" y="434"/>
                    </a:lnTo>
                    <a:lnTo>
                      <a:pt x="80" y="375"/>
                    </a:lnTo>
                    <a:lnTo>
                      <a:pt x="72" y="303"/>
                    </a:lnTo>
                    <a:lnTo>
                      <a:pt x="68" y="224"/>
                    </a:lnTo>
                    <a:lnTo>
                      <a:pt x="70" y="144"/>
                    </a:lnTo>
                    <a:lnTo>
                      <a:pt x="81" y="68"/>
                    </a:lnTo>
                    <a:lnTo>
                      <a:pt x="103" y="5"/>
                    </a:lnTo>
                    <a:lnTo>
                      <a:pt x="103" y="4"/>
                    </a:lnTo>
                    <a:lnTo>
                      <a:pt x="103" y="3"/>
                    </a:lnTo>
                    <a:lnTo>
                      <a:pt x="100" y="1"/>
                    </a:lnTo>
                    <a:lnTo>
                      <a:pt x="97" y="0"/>
                    </a:lnTo>
                    <a:lnTo>
                      <a:pt x="89" y="0"/>
                    </a:lnTo>
                    <a:lnTo>
                      <a:pt x="75" y="0"/>
                    </a:lnTo>
                    <a:lnTo>
                      <a:pt x="57" y="3"/>
                    </a:lnTo>
                    <a:lnTo>
                      <a:pt x="32" y="9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4314" name="Freeform 148"/>
              <p:cNvSpPr>
                <a:spLocks/>
              </p:cNvSpPr>
              <p:nvPr/>
            </p:nvSpPr>
            <p:spPr bwMode="auto">
              <a:xfrm>
                <a:off x="4852" y="1579"/>
                <a:ext cx="12" cy="56"/>
              </a:xfrm>
              <a:custGeom>
                <a:avLst/>
                <a:gdLst>
                  <a:gd name="T0" fmla="*/ 0 w 82"/>
                  <a:gd name="T1" fmla="*/ 0 h 390"/>
                  <a:gd name="T2" fmla="*/ 0 w 82"/>
                  <a:gd name="T3" fmla="*/ 0 h 390"/>
                  <a:gd name="T4" fmla="*/ 0 w 82"/>
                  <a:gd name="T5" fmla="*/ 0 h 390"/>
                  <a:gd name="T6" fmla="*/ 0 w 82"/>
                  <a:gd name="T7" fmla="*/ 0 h 390"/>
                  <a:gd name="T8" fmla="*/ 0 w 82"/>
                  <a:gd name="T9" fmla="*/ 0 h 390"/>
                  <a:gd name="T10" fmla="*/ 0 w 82"/>
                  <a:gd name="T11" fmla="*/ 0 h 390"/>
                  <a:gd name="T12" fmla="*/ 0 w 82"/>
                  <a:gd name="T13" fmla="*/ 0 h 390"/>
                  <a:gd name="T14" fmla="*/ 0 w 82"/>
                  <a:gd name="T15" fmla="*/ 0 h 390"/>
                  <a:gd name="T16" fmla="*/ 0 w 82"/>
                  <a:gd name="T17" fmla="*/ 0 h 390"/>
                  <a:gd name="T18" fmla="*/ 0 w 82"/>
                  <a:gd name="T19" fmla="*/ 0 h 390"/>
                  <a:gd name="T20" fmla="*/ 0 w 82"/>
                  <a:gd name="T21" fmla="*/ 0 h 390"/>
                  <a:gd name="T22" fmla="*/ 0 w 82"/>
                  <a:gd name="T23" fmla="*/ 0 h 390"/>
                  <a:gd name="T24" fmla="*/ 0 w 82"/>
                  <a:gd name="T25" fmla="*/ 0 h 390"/>
                  <a:gd name="T26" fmla="*/ 0 w 82"/>
                  <a:gd name="T27" fmla="*/ 0 h 390"/>
                  <a:gd name="T28" fmla="*/ 0 w 82"/>
                  <a:gd name="T29" fmla="*/ 0 h 390"/>
                  <a:gd name="T30" fmla="*/ 0 w 82"/>
                  <a:gd name="T31" fmla="*/ 0 h 390"/>
                  <a:gd name="T32" fmla="*/ 0 w 82"/>
                  <a:gd name="T33" fmla="*/ 0 h 390"/>
                  <a:gd name="T34" fmla="*/ 0 w 82"/>
                  <a:gd name="T35" fmla="*/ 0 h 390"/>
                  <a:gd name="T36" fmla="*/ 0 w 82"/>
                  <a:gd name="T37" fmla="*/ 0 h 390"/>
                  <a:gd name="T38" fmla="*/ 0 w 82"/>
                  <a:gd name="T39" fmla="*/ 0 h 390"/>
                  <a:gd name="T40" fmla="*/ 0 w 82"/>
                  <a:gd name="T41" fmla="*/ 0 h 390"/>
                  <a:gd name="T42" fmla="*/ 0 w 82"/>
                  <a:gd name="T43" fmla="*/ 0 h 390"/>
                  <a:gd name="T44" fmla="*/ 0 w 82"/>
                  <a:gd name="T45" fmla="*/ 0 h 390"/>
                  <a:gd name="T46" fmla="*/ 0 w 82"/>
                  <a:gd name="T47" fmla="*/ 0 h 390"/>
                  <a:gd name="T48" fmla="*/ 0 w 82"/>
                  <a:gd name="T49" fmla="*/ 0 h 390"/>
                  <a:gd name="T50" fmla="*/ 0 w 82"/>
                  <a:gd name="T51" fmla="*/ 0 h 390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82"/>
                  <a:gd name="T79" fmla="*/ 0 h 390"/>
                  <a:gd name="T80" fmla="*/ 82 w 82"/>
                  <a:gd name="T81" fmla="*/ 390 h 390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82" h="390">
                    <a:moveTo>
                      <a:pt x="25" y="8"/>
                    </a:moveTo>
                    <a:lnTo>
                      <a:pt x="23" y="16"/>
                    </a:lnTo>
                    <a:lnTo>
                      <a:pt x="17" y="38"/>
                    </a:lnTo>
                    <a:lnTo>
                      <a:pt x="11" y="72"/>
                    </a:lnTo>
                    <a:lnTo>
                      <a:pt x="4" y="118"/>
                    </a:lnTo>
                    <a:lnTo>
                      <a:pt x="0" y="174"/>
                    </a:lnTo>
                    <a:lnTo>
                      <a:pt x="0" y="240"/>
                    </a:lnTo>
                    <a:lnTo>
                      <a:pt x="7" y="312"/>
                    </a:lnTo>
                    <a:lnTo>
                      <a:pt x="22" y="390"/>
                    </a:lnTo>
                    <a:lnTo>
                      <a:pt x="78" y="387"/>
                    </a:lnTo>
                    <a:lnTo>
                      <a:pt x="76" y="375"/>
                    </a:lnTo>
                    <a:lnTo>
                      <a:pt x="70" y="343"/>
                    </a:lnTo>
                    <a:lnTo>
                      <a:pt x="63" y="297"/>
                    </a:lnTo>
                    <a:lnTo>
                      <a:pt x="57" y="240"/>
                    </a:lnTo>
                    <a:lnTo>
                      <a:pt x="54" y="178"/>
                    </a:lnTo>
                    <a:lnTo>
                      <a:pt x="56" y="113"/>
                    </a:lnTo>
                    <a:lnTo>
                      <a:pt x="64" y="55"/>
                    </a:lnTo>
                    <a:lnTo>
                      <a:pt x="82" y="4"/>
                    </a:lnTo>
                    <a:lnTo>
                      <a:pt x="82" y="2"/>
                    </a:lnTo>
                    <a:lnTo>
                      <a:pt x="80" y="1"/>
                    </a:lnTo>
                    <a:lnTo>
                      <a:pt x="77" y="0"/>
                    </a:lnTo>
                    <a:lnTo>
                      <a:pt x="70" y="0"/>
                    </a:lnTo>
                    <a:lnTo>
                      <a:pt x="60" y="1"/>
                    </a:lnTo>
                    <a:lnTo>
                      <a:pt x="46" y="3"/>
                    </a:lnTo>
                    <a:lnTo>
                      <a:pt x="25" y="8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4315" name="Freeform 149"/>
              <p:cNvSpPr>
                <a:spLocks/>
              </p:cNvSpPr>
              <p:nvPr/>
            </p:nvSpPr>
            <p:spPr bwMode="auto">
              <a:xfrm>
                <a:off x="4853" y="1586"/>
                <a:ext cx="8" cy="41"/>
              </a:xfrm>
              <a:custGeom>
                <a:avLst/>
                <a:gdLst>
                  <a:gd name="T0" fmla="*/ 0 w 59"/>
                  <a:gd name="T1" fmla="*/ 0 h 288"/>
                  <a:gd name="T2" fmla="*/ 0 w 59"/>
                  <a:gd name="T3" fmla="*/ 0 h 288"/>
                  <a:gd name="T4" fmla="*/ 0 w 59"/>
                  <a:gd name="T5" fmla="*/ 0 h 288"/>
                  <a:gd name="T6" fmla="*/ 0 w 59"/>
                  <a:gd name="T7" fmla="*/ 0 h 288"/>
                  <a:gd name="T8" fmla="*/ 0 w 59"/>
                  <a:gd name="T9" fmla="*/ 0 h 288"/>
                  <a:gd name="T10" fmla="*/ 0 w 59"/>
                  <a:gd name="T11" fmla="*/ 0 h 288"/>
                  <a:gd name="T12" fmla="*/ 0 w 59"/>
                  <a:gd name="T13" fmla="*/ 0 h 288"/>
                  <a:gd name="T14" fmla="*/ 0 w 59"/>
                  <a:gd name="T15" fmla="*/ 0 h 288"/>
                  <a:gd name="T16" fmla="*/ 0 w 59"/>
                  <a:gd name="T17" fmla="*/ 0 h 288"/>
                  <a:gd name="T18" fmla="*/ 0 w 59"/>
                  <a:gd name="T19" fmla="*/ 0 h 288"/>
                  <a:gd name="T20" fmla="*/ 0 w 59"/>
                  <a:gd name="T21" fmla="*/ 0 h 288"/>
                  <a:gd name="T22" fmla="*/ 0 w 59"/>
                  <a:gd name="T23" fmla="*/ 0 h 288"/>
                  <a:gd name="T24" fmla="*/ 0 w 59"/>
                  <a:gd name="T25" fmla="*/ 0 h 288"/>
                  <a:gd name="T26" fmla="*/ 0 w 59"/>
                  <a:gd name="T27" fmla="*/ 0 h 288"/>
                  <a:gd name="T28" fmla="*/ 0 w 59"/>
                  <a:gd name="T29" fmla="*/ 0 h 288"/>
                  <a:gd name="T30" fmla="*/ 0 w 59"/>
                  <a:gd name="T31" fmla="*/ 0 h 288"/>
                  <a:gd name="T32" fmla="*/ 0 w 59"/>
                  <a:gd name="T33" fmla="*/ 0 h 288"/>
                  <a:gd name="T34" fmla="*/ 0 w 59"/>
                  <a:gd name="T35" fmla="*/ 0 h 288"/>
                  <a:gd name="T36" fmla="*/ 0 w 59"/>
                  <a:gd name="T37" fmla="*/ 0 h 288"/>
                  <a:gd name="T38" fmla="*/ 0 w 59"/>
                  <a:gd name="T39" fmla="*/ 0 h 288"/>
                  <a:gd name="T40" fmla="*/ 0 w 59"/>
                  <a:gd name="T41" fmla="*/ 0 h 288"/>
                  <a:gd name="T42" fmla="*/ 0 w 59"/>
                  <a:gd name="T43" fmla="*/ 0 h 288"/>
                  <a:gd name="T44" fmla="*/ 0 w 59"/>
                  <a:gd name="T45" fmla="*/ 0 h 288"/>
                  <a:gd name="T46" fmla="*/ 0 w 59"/>
                  <a:gd name="T47" fmla="*/ 0 h 288"/>
                  <a:gd name="T48" fmla="*/ 0 w 59"/>
                  <a:gd name="T49" fmla="*/ 0 h 288"/>
                  <a:gd name="T50" fmla="*/ 0 w 59"/>
                  <a:gd name="T51" fmla="*/ 0 h 288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59"/>
                  <a:gd name="T79" fmla="*/ 0 h 288"/>
                  <a:gd name="T80" fmla="*/ 59 w 59"/>
                  <a:gd name="T81" fmla="*/ 288 h 288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59" h="288">
                    <a:moveTo>
                      <a:pt x="18" y="6"/>
                    </a:moveTo>
                    <a:lnTo>
                      <a:pt x="17" y="11"/>
                    </a:lnTo>
                    <a:lnTo>
                      <a:pt x="13" y="27"/>
                    </a:lnTo>
                    <a:lnTo>
                      <a:pt x="7" y="53"/>
                    </a:lnTo>
                    <a:lnTo>
                      <a:pt x="2" y="87"/>
                    </a:lnTo>
                    <a:lnTo>
                      <a:pt x="0" y="130"/>
                    </a:lnTo>
                    <a:lnTo>
                      <a:pt x="0" y="177"/>
                    </a:lnTo>
                    <a:lnTo>
                      <a:pt x="5" y="231"/>
                    </a:lnTo>
                    <a:lnTo>
                      <a:pt x="16" y="288"/>
                    </a:lnTo>
                    <a:lnTo>
                      <a:pt x="57" y="286"/>
                    </a:lnTo>
                    <a:lnTo>
                      <a:pt x="56" y="278"/>
                    </a:lnTo>
                    <a:lnTo>
                      <a:pt x="51" y="254"/>
                    </a:lnTo>
                    <a:lnTo>
                      <a:pt x="47" y="219"/>
                    </a:lnTo>
                    <a:lnTo>
                      <a:pt x="42" y="177"/>
                    </a:lnTo>
                    <a:lnTo>
                      <a:pt x="40" y="131"/>
                    </a:lnTo>
                    <a:lnTo>
                      <a:pt x="41" y="84"/>
                    </a:lnTo>
                    <a:lnTo>
                      <a:pt x="47" y="40"/>
                    </a:lnTo>
                    <a:lnTo>
                      <a:pt x="59" y="3"/>
                    </a:lnTo>
                    <a:lnTo>
                      <a:pt x="59" y="2"/>
                    </a:lnTo>
                    <a:lnTo>
                      <a:pt x="58" y="1"/>
                    </a:lnTo>
                    <a:lnTo>
                      <a:pt x="56" y="0"/>
                    </a:lnTo>
                    <a:lnTo>
                      <a:pt x="51" y="0"/>
                    </a:lnTo>
                    <a:lnTo>
                      <a:pt x="45" y="0"/>
                    </a:lnTo>
                    <a:lnTo>
                      <a:pt x="33" y="2"/>
                    </a:lnTo>
                    <a:lnTo>
                      <a:pt x="18" y="6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4316" name="Freeform 150"/>
              <p:cNvSpPr>
                <a:spLocks/>
              </p:cNvSpPr>
              <p:nvPr/>
            </p:nvSpPr>
            <p:spPr bwMode="auto">
              <a:xfrm>
                <a:off x="4972" y="1546"/>
                <a:ext cx="28" cy="111"/>
              </a:xfrm>
              <a:custGeom>
                <a:avLst/>
                <a:gdLst>
                  <a:gd name="T0" fmla="*/ 0 w 198"/>
                  <a:gd name="T1" fmla="*/ 0 h 779"/>
                  <a:gd name="T2" fmla="*/ 0 w 198"/>
                  <a:gd name="T3" fmla="*/ 0 h 779"/>
                  <a:gd name="T4" fmla="*/ 0 w 198"/>
                  <a:gd name="T5" fmla="*/ 0 h 779"/>
                  <a:gd name="T6" fmla="*/ 0 w 198"/>
                  <a:gd name="T7" fmla="*/ 0 h 779"/>
                  <a:gd name="T8" fmla="*/ 0 w 198"/>
                  <a:gd name="T9" fmla="*/ 0 h 779"/>
                  <a:gd name="T10" fmla="*/ 0 w 198"/>
                  <a:gd name="T11" fmla="*/ 0 h 779"/>
                  <a:gd name="T12" fmla="*/ 0 w 198"/>
                  <a:gd name="T13" fmla="*/ 0 h 779"/>
                  <a:gd name="T14" fmla="*/ 0 w 198"/>
                  <a:gd name="T15" fmla="*/ 0 h 779"/>
                  <a:gd name="T16" fmla="*/ 0 w 198"/>
                  <a:gd name="T17" fmla="*/ 0 h 779"/>
                  <a:gd name="T18" fmla="*/ 0 w 198"/>
                  <a:gd name="T19" fmla="*/ 0 h 779"/>
                  <a:gd name="T20" fmla="*/ 0 w 198"/>
                  <a:gd name="T21" fmla="*/ 0 h 779"/>
                  <a:gd name="T22" fmla="*/ 0 w 198"/>
                  <a:gd name="T23" fmla="*/ 0 h 779"/>
                  <a:gd name="T24" fmla="*/ 0 w 198"/>
                  <a:gd name="T25" fmla="*/ 0 h 779"/>
                  <a:gd name="T26" fmla="*/ 0 w 198"/>
                  <a:gd name="T27" fmla="*/ 0 h 779"/>
                  <a:gd name="T28" fmla="*/ 0 w 198"/>
                  <a:gd name="T29" fmla="*/ 0 h 779"/>
                  <a:gd name="T30" fmla="*/ 0 w 198"/>
                  <a:gd name="T31" fmla="*/ 0 h 779"/>
                  <a:gd name="T32" fmla="*/ 0 w 198"/>
                  <a:gd name="T33" fmla="*/ 0 h 779"/>
                  <a:gd name="T34" fmla="*/ 0 w 198"/>
                  <a:gd name="T35" fmla="*/ 0 h 779"/>
                  <a:gd name="T36" fmla="*/ 0 w 198"/>
                  <a:gd name="T37" fmla="*/ 0 h 779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98"/>
                  <a:gd name="T58" fmla="*/ 0 h 779"/>
                  <a:gd name="T59" fmla="*/ 198 w 198"/>
                  <a:gd name="T60" fmla="*/ 779 h 779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98" h="779">
                    <a:moveTo>
                      <a:pt x="198" y="6"/>
                    </a:moveTo>
                    <a:lnTo>
                      <a:pt x="194" y="12"/>
                    </a:lnTo>
                    <a:lnTo>
                      <a:pt x="180" y="31"/>
                    </a:lnTo>
                    <a:lnTo>
                      <a:pt x="163" y="72"/>
                    </a:lnTo>
                    <a:lnTo>
                      <a:pt x="146" y="138"/>
                    </a:lnTo>
                    <a:lnTo>
                      <a:pt x="132" y="236"/>
                    </a:lnTo>
                    <a:lnTo>
                      <a:pt x="125" y="373"/>
                    </a:lnTo>
                    <a:lnTo>
                      <a:pt x="130" y="551"/>
                    </a:lnTo>
                    <a:lnTo>
                      <a:pt x="148" y="779"/>
                    </a:lnTo>
                    <a:lnTo>
                      <a:pt x="37" y="779"/>
                    </a:lnTo>
                    <a:lnTo>
                      <a:pt x="34" y="756"/>
                    </a:lnTo>
                    <a:lnTo>
                      <a:pt x="23" y="693"/>
                    </a:lnTo>
                    <a:lnTo>
                      <a:pt x="13" y="599"/>
                    </a:lnTo>
                    <a:lnTo>
                      <a:pt x="4" y="483"/>
                    </a:lnTo>
                    <a:lnTo>
                      <a:pt x="0" y="357"/>
                    </a:lnTo>
                    <a:lnTo>
                      <a:pt x="7" y="227"/>
                    </a:lnTo>
                    <a:lnTo>
                      <a:pt x="27" y="105"/>
                    </a:lnTo>
                    <a:lnTo>
                      <a:pt x="65" y="0"/>
                    </a:lnTo>
                    <a:lnTo>
                      <a:pt x="198" y="6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4317" name="Freeform 151"/>
              <p:cNvSpPr>
                <a:spLocks/>
              </p:cNvSpPr>
              <p:nvPr/>
            </p:nvSpPr>
            <p:spPr bwMode="auto">
              <a:xfrm>
                <a:off x="4973" y="1553"/>
                <a:ext cx="24" cy="96"/>
              </a:xfrm>
              <a:custGeom>
                <a:avLst/>
                <a:gdLst>
                  <a:gd name="T0" fmla="*/ 0 w 169"/>
                  <a:gd name="T1" fmla="*/ 0 h 666"/>
                  <a:gd name="T2" fmla="*/ 0 w 169"/>
                  <a:gd name="T3" fmla="*/ 0 h 666"/>
                  <a:gd name="T4" fmla="*/ 0 w 169"/>
                  <a:gd name="T5" fmla="*/ 0 h 666"/>
                  <a:gd name="T6" fmla="*/ 0 w 169"/>
                  <a:gd name="T7" fmla="*/ 0 h 666"/>
                  <a:gd name="T8" fmla="*/ 0 w 169"/>
                  <a:gd name="T9" fmla="*/ 0 h 666"/>
                  <a:gd name="T10" fmla="*/ 0 w 169"/>
                  <a:gd name="T11" fmla="*/ 0 h 666"/>
                  <a:gd name="T12" fmla="*/ 0 w 169"/>
                  <a:gd name="T13" fmla="*/ 0 h 666"/>
                  <a:gd name="T14" fmla="*/ 0 w 169"/>
                  <a:gd name="T15" fmla="*/ 0 h 666"/>
                  <a:gd name="T16" fmla="*/ 0 w 169"/>
                  <a:gd name="T17" fmla="*/ 0 h 666"/>
                  <a:gd name="T18" fmla="*/ 0 w 169"/>
                  <a:gd name="T19" fmla="*/ 0 h 666"/>
                  <a:gd name="T20" fmla="*/ 0 w 169"/>
                  <a:gd name="T21" fmla="*/ 0 h 666"/>
                  <a:gd name="T22" fmla="*/ 0 w 169"/>
                  <a:gd name="T23" fmla="*/ 0 h 666"/>
                  <a:gd name="T24" fmla="*/ 0 w 169"/>
                  <a:gd name="T25" fmla="*/ 0 h 666"/>
                  <a:gd name="T26" fmla="*/ 0 w 169"/>
                  <a:gd name="T27" fmla="*/ 0 h 666"/>
                  <a:gd name="T28" fmla="*/ 0 w 169"/>
                  <a:gd name="T29" fmla="*/ 0 h 666"/>
                  <a:gd name="T30" fmla="*/ 0 w 169"/>
                  <a:gd name="T31" fmla="*/ 0 h 666"/>
                  <a:gd name="T32" fmla="*/ 0 w 169"/>
                  <a:gd name="T33" fmla="*/ 0 h 666"/>
                  <a:gd name="T34" fmla="*/ 0 w 169"/>
                  <a:gd name="T35" fmla="*/ 0 h 666"/>
                  <a:gd name="T36" fmla="*/ 0 w 169"/>
                  <a:gd name="T37" fmla="*/ 0 h 66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69"/>
                  <a:gd name="T58" fmla="*/ 0 h 666"/>
                  <a:gd name="T59" fmla="*/ 169 w 169"/>
                  <a:gd name="T60" fmla="*/ 666 h 66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69" h="666">
                    <a:moveTo>
                      <a:pt x="169" y="5"/>
                    </a:moveTo>
                    <a:lnTo>
                      <a:pt x="164" y="10"/>
                    </a:lnTo>
                    <a:lnTo>
                      <a:pt x="154" y="27"/>
                    </a:lnTo>
                    <a:lnTo>
                      <a:pt x="139" y="61"/>
                    </a:lnTo>
                    <a:lnTo>
                      <a:pt x="124" y="118"/>
                    </a:lnTo>
                    <a:lnTo>
                      <a:pt x="113" y="201"/>
                    </a:lnTo>
                    <a:lnTo>
                      <a:pt x="107" y="318"/>
                    </a:lnTo>
                    <a:lnTo>
                      <a:pt x="110" y="470"/>
                    </a:lnTo>
                    <a:lnTo>
                      <a:pt x="126" y="666"/>
                    </a:lnTo>
                    <a:lnTo>
                      <a:pt x="31" y="666"/>
                    </a:lnTo>
                    <a:lnTo>
                      <a:pt x="28" y="646"/>
                    </a:lnTo>
                    <a:lnTo>
                      <a:pt x="20" y="592"/>
                    </a:lnTo>
                    <a:lnTo>
                      <a:pt x="11" y="512"/>
                    </a:lnTo>
                    <a:lnTo>
                      <a:pt x="3" y="413"/>
                    </a:lnTo>
                    <a:lnTo>
                      <a:pt x="0" y="305"/>
                    </a:lnTo>
                    <a:lnTo>
                      <a:pt x="6" y="195"/>
                    </a:lnTo>
                    <a:lnTo>
                      <a:pt x="23" y="90"/>
                    </a:lnTo>
                    <a:lnTo>
                      <a:pt x="55" y="0"/>
                    </a:lnTo>
                    <a:lnTo>
                      <a:pt x="169" y="5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4318" name="Freeform 152"/>
              <p:cNvSpPr>
                <a:spLocks/>
              </p:cNvSpPr>
              <p:nvPr/>
            </p:nvSpPr>
            <p:spPr bwMode="auto">
              <a:xfrm>
                <a:off x="4974" y="1561"/>
                <a:ext cx="20" cy="79"/>
              </a:xfrm>
              <a:custGeom>
                <a:avLst/>
                <a:gdLst>
                  <a:gd name="T0" fmla="*/ 0 w 140"/>
                  <a:gd name="T1" fmla="*/ 0 h 551"/>
                  <a:gd name="T2" fmla="*/ 0 w 140"/>
                  <a:gd name="T3" fmla="*/ 0 h 551"/>
                  <a:gd name="T4" fmla="*/ 0 w 140"/>
                  <a:gd name="T5" fmla="*/ 0 h 551"/>
                  <a:gd name="T6" fmla="*/ 0 w 140"/>
                  <a:gd name="T7" fmla="*/ 0 h 551"/>
                  <a:gd name="T8" fmla="*/ 0 w 140"/>
                  <a:gd name="T9" fmla="*/ 0 h 551"/>
                  <a:gd name="T10" fmla="*/ 0 w 140"/>
                  <a:gd name="T11" fmla="*/ 0 h 551"/>
                  <a:gd name="T12" fmla="*/ 0 w 140"/>
                  <a:gd name="T13" fmla="*/ 0 h 551"/>
                  <a:gd name="T14" fmla="*/ 0 w 140"/>
                  <a:gd name="T15" fmla="*/ 0 h 551"/>
                  <a:gd name="T16" fmla="*/ 0 w 140"/>
                  <a:gd name="T17" fmla="*/ 0 h 551"/>
                  <a:gd name="T18" fmla="*/ 0 w 140"/>
                  <a:gd name="T19" fmla="*/ 0 h 551"/>
                  <a:gd name="T20" fmla="*/ 0 w 140"/>
                  <a:gd name="T21" fmla="*/ 0 h 551"/>
                  <a:gd name="T22" fmla="*/ 0 w 140"/>
                  <a:gd name="T23" fmla="*/ 0 h 551"/>
                  <a:gd name="T24" fmla="*/ 0 w 140"/>
                  <a:gd name="T25" fmla="*/ 0 h 551"/>
                  <a:gd name="T26" fmla="*/ 0 w 140"/>
                  <a:gd name="T27" fmla="*/ 0 h 551"/>
                  <a:gd name="T28" fmla="*/ 0 w 140"/>
                  <a:gd name="T29" fmla="*/ 0 h 551"/>
                  <a:gd name="T30" fmla="*/ 0 w 140"/>
                  <a:gd name="T31" fmla="*/ 0 h 551"/>
                  <a:gd name="T32" fmla="*/ 0 w 140"/>
                  <a:gd name="T33" fmla="*/ 0 h 551"/>
                  <a:gd name="T34" fmla="*/ 0 w 140"/>
                  <a:gd name="T35" fmla="*/ 0 h 551"/>
                  <a:gd name="T36" fmla="*/ 0 w 140"/>
                  <a:gd name="T37" fmla="*/ 0 h 551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40"/>
                  <a:gd name="T58" fmla="*/ 0 h 551"/>
                  <a:gd name="T59" fmla="*/ 140 w 140"/>
                  <a:gd name="T60" fmla="*/ 551 h 551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40" h="551">
                    <a:moveTo>
                      <a:pt x="140" y="5"/>
                    </a:moveTo>
                    <a:lnTo>
                      <a:pt x="136" y="8"/>
                    </a:lnTo>
                    <a:lnTo>
                      <a:pt x="127" y="23"/>
                    </a:lnTo>
                    <a:lnTo>
                      <a:pt x="116" y="51"/>
                    </a:lnTo>
                    <a:lnTo>
                      <a:pt x="103" y="98"/>
                    </a:lnTo>
                    <a:lnTo>
                      <a:pt x="94" y="167"/>
                    </a:lnTo>
                    <a:lnTo>
                      <a:pt x="90" y="264"/>
                    </a:lnTo>
                    <a:lnTo>
                      <a:pt x="92" y="390"/>
                    </a:lnTo>
                    <a:lnTo>
                      <a:pt x="106" y="551"/>
                    </a:lnTo>
                    <a:lnTo>
                      <a:pt x="27" y="551"/>
                    </a:lnTo>
                    <a:lnTo>
                      <a:pt x="24" y="535"/>
                    </a:lnTo>
                    <a:lnTo>
                      <a:pt x="17" y="490"/>
                    </a:lnTo>
                    <a:lnTo>
                      <a:pt x="9" y="423"/>
                    </a:lnTo>
                    <a:lnTo>
                      <a:pt x="3" y="342"/>
                    </a:lnTo>
                    <a:lnTo>
                      <a:pt x="0" y="252"/>
                    </a:lnTo>
                    <a:lnTo>
                      <a:pt x="5" y="161"/>
                    </a:lnTo>
                    <a:lnTo>
                      <a:pt x="20" y="75"/>
                    </a:lnTo>
                    <a:lnTo>
                      <a:pt x="46" y="0"/>
                    </a:lnTo>
                    <a:lnTo>
                      <a:pt x="140" y="5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4319" name="Freeform 153"/>
              <p:cNvSpPr>
                <a:spLocks/>
              </p:cNvSpPr>
              <p:nvPr/>
            </p:nvSpPr>
            <p:spPr bwMode="auto">
              <a:xfrm>
                <a:off x="4975" y="1569"/>
                <a:ext cx="16" cy="62"/>
              </a:xfrm>
              <a:custGeom>
                <a:avLst/>
                <a:gdLst>
                  <a:gd name="T0" fmla="*/ 0 w 111"/>
                  <a:gd name="T1" fmla="*/ 0 h 437"/>
                  <a:gd name="T2" fmla="*/ 0 w 111"/>
                  <a:gd name="T3" fmla="*/ 0 h 437"/>
                  <a:gd name="T4" fmla="*/ 0 w 111"/>
                  <a:gd name="T5" fmla="*/ 0 h 437"/>
                  <a:gd name="T6" fmla="*/ 0 w 111"/>
                  <a:gd name="T7" fmla="*/ 0 h 437"/>
                  <a:gd name="T8" fmla="*/ 0 w 111"/>
                  <a:gd name="T9" fmla="*/ 0 h 437"/>
                  <a:gd name="T10" fmla="*/ 0 w 111"/>
                  <a:gd name="T11" fmla="*/ 0 h 437"/>
                  <a:gd name="T12" fmla="*/ 0 w 111"/>
                  <a:gd name="T13" fmla="*/ 0 h 437"/>
                  <a:gd name="T14" fmla="*/ 0 w 111"/>
                  <a:gd name="T15" fmla="*/ 0 h 437"/>
                  <a:gd name="T16" fmla="*/ 0 w 111"/>
                  <a:gd name="T17" fmla="*/ 0 h 437"/>
                  <a:gd name="T18" fmla="*/ 0 w 111"/>
                  <a:gd name="T19" fmla="*/ 0 h 437"/>
                  <a:gd name="T20" fmla="*/ 0 w 111"/>
                  <a:gd name="T21" fmla="*/ 0 h 437"/>
                  <a:gd name="T22" fmla="*/ 0 w 111"/>
                  <a:gd name="T23" fmla="*/ 0 h 437"/>
                  <a:gd name="T24" fmla="*/ 0 w 111"/>
                  <a:gd name="T25" fmla="*/ 0 h 437"/>
                  <a:gd name="T26" fmla="*/ 0 w 111"/>
                  <a:gd name="T27" fmla="*/ 0 h 437"/>
                  <a:gd name="T28" fmla="*/ 0 w 111"/>
                  <a:gd name="T29" fmla="*/ 0 h 437"/>
                  <a:gd name="T30" fmla="*/ 0 w 111"/>
                  <a:gd name="T31" fmla="*/ 0 h 437"/>
                  <a:gd name="T32" fmla="*/ 0 w 111"/>
                  <a:gd name="T33" fmla="*/ 0 h 437"/>
                  <a:gd name="T34" fmla="*/ 0 w 111"/>
                  <a:gd name="T35" fmla="*/ 0 h 437"/>
                  <a:gd name="T36" fmla="*/ 0 w 111"/>
                  <a:gd name="T37" fmla="*/ 0 h 437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11"/>
                  <a:gd name="T58" fmla="*/ 0 h 437"/>
                  <a:gd name="T59" fmla="*/ 111 w 111"/>
                  <a:gd name="T60" fmla="*/ 437 h 437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11" h="437">
                    <a:moveTo>
                      <a:pt x="111" y="4"/>
                    </a:moveTo>
                    <a:lnTo>
                      <a:pt x="108" y="7"/>
                    </a:lnTo>
                    <a:lnTo>
                      <a:pt x="101" y="18"/>
                    </a:lnTo>
                    <a:lnTo>
                      <a:pt x="92" y="41"/>
                    </a:lnTo>
                    <a:lnTo>
                      <a:pt x="82" y="77"/>
                    </a:lnTo>
                    <a:lnTo>
                      <a:pt x="75" y="133"/>
                    </a:lnTo>
                    <a:lnTo>
                      <a:pt x="70" y="208"/>
                    </a:lnTo>
                    <a:lnTo>
                      <a:pt x="72" y="309"/>
                    </a:lnTo>
                    <a:lnTo>
                      <a:pt x="83" y="437"/>
                    </a:lnTo>
                    <a:lnTo>
                      <a:pt x="21" y="437"/>
                    </a:lnTo>
                    <a:lnTo>
                      <a:pt x="19" y="424"/>
                    </a:lnTo>
                    <a:lnTo>
                      <a:pt x="13" y="389"/>
                    </a:lnTo>
                    <a:lnTo>
                      <a:pt x="7" y="336"/>
                    </a:lnTo>
                    <a:lnTo>
                      <a:pt x="3" y="272"/>
                    </a:lnTo>
                    <a:lnTo>
                      <a:pt x="0" y="200"/>
                    </a:lnTo>
                    <a:lnTo>
                      <a:pt x="5" y="128"/>
                    </a:lnTo>
                    <a:lnTo>
                      <a:pt x="16" y="59"/>
                    </a:lnTo>
                    <a:lnTo>
                      <a:pt x="37" y="0"/>
                    </a:lnTo>
                    <a:lnTo>
                      <a:pt x="111" y="4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4320" name="Freeform 154"/>
              <p:cNvSpPr>
                <a:spLocks/>
              </p:cNvSpPr>
              <p:nvPr/>
            </p:nvSpPr>
            <p:spPr bwMode="auto">
              <a:xfrm>
                <a:off x="4976" y="1577"/>
                <a:ext cx="12" cy="46"/>
              </a:xfrm>
              <a:custGeom>
                <a:avLst/>
                <a:gdLst>
                  <a:gd name="T0" fmla="*/ 0 w 82"/>
                  <a:gd name="T1" fmla="*/ 0 h 322"/>
                  <a:gd name="T2" fmla="*/ 0 w 82"/>
                  <a:gd name="T3" fmla="*/ 0 h 322"/>
                  <a:gd name="T4" fmla="*/ 0 w 82"/>
                  <a:gd name="T5" fmla="*/ 0 h 322"/>
                  <a:gd name="T6" fmla="*/ 0 w 82"/>
                  <a:gd name="T7" fmla="*/ 0 h 322"/>
                  <a:gd name="T8" fmla="*/ 0 w 82"/>
                  <a:gd name="T9" fmla="*/ 0 h 322"/>
                  <a:gd name="T10" fmla="*/ 0 w 82"/>
                  <a:gd name="T11" fmla="*/ 0 h 322"/>
                  <a:gd name="T12" fmla="*/ 0 w 82"/>
                  <a:gd name="T13" fmla="*/ 0 h 322"/>
                  <a:gd name="T14" fmla="*/ 0 w 82"/>
                  <a:gd name="T15" fmla="*/ 0 h 322"/>
                  <a:gd name="T16" fmla="*/ 0 w 82"/>
                  <a:gd name="T17" fmla="*/ 0 h 322"/>
                  <a:gd name="T18" fmla="*/ 0 w 82"/>
                  <a:gd name="T19" fmla="*/ 0 h 322"/>
                  <a:gd name="T20" fmla="*/ 0 w 82"/>
                  <a:gd name="T21" fmla="*/ 0 h 322"/>
                  <a:gd name="T22" fmla="*/ 0 w 82"/>
                  <a:gd name="T23" fmla="*/ 0 h 322"/>
                  <a:gd name="T24" fmla="*/ 0 w 82"/>
                  <a:gd name="T25" fmla="*/ 0 h 322"/>
                  <a:gd name="T26" fmla="*/ 0 w 82"/>
                  <a:gd name="T27" fmla="*/ 0 h 322"/>
                  <a:gd name="T28" fmla="*/ 0 w 82"/>
                  <a:gd name="T29" fmla="*/ 0 h 322"/>
                  <a:gd name="T30" fmla="*/ 0 w 82"/>
                  <a:gd name="T31" fmla="*/ 0 h 322"/>
                  <a:gd name="T32" fmla="*/ 0 w 82"/>
                  <a:gd name="T33" fmla="*/ 0 h 322"/>
                  <a:gd name="T34" fmla="*/ 0 w 82"/>
                  <a:gd name="T35" fmla="*/ 0 h 322"/>
                  <a:gd name="T36" fmla="*/ 0 w 82"/>
                  <a:gd name="T37" fmla="*/ 0 h 322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82"/>
                  <a:gd name="T58" fmla="*/ 0 h 322"/>
                  <a:gd name="T59" fmla="*/ 82 w 82"/>
                  <a:gd name="T60" fmla="*/ 322 h 322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82" h="322">
                    <a:moveTo>
                      <a:pt x="82" y="3"/>
                    </a:moveTo>
                    <a:lnTo>
                      <a:pt x="79" y="5"/>
                    </a:lnTo>
                    <a:lnTo>
                      <a:pt x="75" y="13"/>
                    </a:lnTo>
                    <a:lnTo>
                      <a:pt x="67" y="30"/>
                    </a:lnTo>
                    <a:lnTo>
                      <a:pt x="60" y="57"/>
                    </a:lnTo>
                    <a:lnTo>
                      <a:pt x="54" y="98"/>
                    </a:lnTo>
                    <a:lnTo>
                      <a:pt x="52" y="154"/>
                    </a:lnTo>
                    <a:lnTo>
                      <a:pt x="53" y="228"/>
                    </a:lnTo>
                    <a:lnTo>
                      <a:pt x="61" y="322"/>
                    </a:lnTo>
                    <a:lnTo>
                      <a:pt x="15" y="322"/>
                    </a:lnTo>
                    <a:lnTo>
                      <a:pt x="14" y="313"/>
                    </a:lnTo>
                    <a:lnTo>
                      <a:pt x="9" y="287"/>
                    </a:lnTo>
                    <a:lnTo>
                      <a:pt x="5" y="247"/>
                    </a:lnTo>
                    <a:lnTo>
                      <a:pt x="1" y="200"/>
                    </a:lnTo>
                    <a:lnTo>
                      <a:pt x="0" y="147"/>
                    </a:lnTo>
                    <a:lnTo>
                      <a:pt x="3" y="95"/>
                    </a:lnTo>
                    <a:lnTo>
                      <a:pt x="11" y="44"/>
                    </a:lnTo>
                    <a:lnTo>
                      <a:pt x="27" y="0"/>
                    </a:lnTo>
                    <a:lnTo>
                      <a:pt x="82" y="3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4321" name="Rectangle 155"/>
              <p:cNvSpPr>
                <a:spLocks noChangeArrowheads="1"/>
              </p:cNvSpPr>
              <p:nvPr/>
            </p:nvSpPr>
            <p:spPr bwMode="auto">
              <a:xfrm>
                <a:off x="4824" y="1565"/>
                <a:ext cx="4" cy="146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charset="0"/>
                  <a:buChar char="r"/>
                  <a:defRPr sz="28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charset="0"/>
                  <a:buChar char="m"/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264322" name="Freeform 156"/>
              <p:cNvSpPr>
                <a:spLocks/>
              </p:cNvSpPr>
              <p:nvPr/>
            </p:nvSpPr>
            <p:spPr bwMode="auto">
              <a:xfrm>
                <a:off x="4876" y="1563"/>
                <a:ext cx="57" cy="67"/>
              </a:xfrm>
              <a:custGeom>
                <a:avLst/>
                <a:gdLst>
                  <a:gd name="T0" fmla="*/ 0 w 398"/>
                  <a:gd name="T1" fmla="*/ 0 h 469"/>
                  <a:gd name="T2" fmla="*/ 0 w 398"/>
                  <a:gd name="T3" fmla="*/ 0 h 469"/>
                  <a:gd name="T4" fmla="*/ 0 w 398"/>
                  <a:gd name="T5" fmla="*/ 0 h 469"/>
                  <a:gd name="T6" fmla="*/ 0 w 398"/>
                  <a:gd name="T7" fmla="*/ 0 h 469"/>
                  <a:gd name="T8" fmla="*/ 0 w 398"/>
                  <a:gd name="T9" fmla="*/ 0 h 469"/>
                  <a:gd name="T10" fmla="*/ 0 w 398"/>
                  <a:gd name="T11" fmla="*/ 0 h 469"/>
                  <a:gd name="T12" fmla="*/ 0 w 398"/>
                  <a:gd name="T13" fmla="*/ 0 h 469"/>
                  <a:gd name="T14" fmla="*/ 0 w 398"/>
                  <a:gd name="T15" fmla="*/ 0 h 469"/>
                  <a:gd name="T16" fmla="*/ 0 w 398"/>
                  <a:gd name="T17" fmla="*/ 0 h 469"/>
                  <a:gd name="T18" fmla="*/ 0 w 398"/>
                  <a:gd name="T19" fmla="*/ 0 h 469"/>
                  <a:gd name="T20" fmla="*/ 0 w 398"/>
                  <a:gd name="T21" fmla="*/ 0 h 469"/>
                  <a:gd name="T22" fmla="*/ 0 w 398"/>
                  <a:gd name="T23" fmla="*/ 0 h 469"/>
                  <a:gd name="T24" fmla="*/ 0 w 398"/>
                  <a:gd name="T25" fmla="*/ 0 h 469"/>
                  <a:gd name="T26" fmla="*/ 0 w 398"/>
                  <a:gd name="T27" fmla="*/ 0 h 469"/>
                  <a:gd name="T28" fmla="*/ 0 w 398"/>
                  <a:gd name="T29" fmla="*/ 0 h 469"/>
                  <a:gd name="T30" fmla="*/ 0 w 398"/>
                  <a:gd name="T31" fmla="*/ 0 h 469"/>
                  <a:gd name="T32" fmla="*/ 0 w 398"/>
                  <a:gd name="T33" fmla="*/ 0 h 469"/>
                  <a:gd name="T34" fmla="*/ 0 w 398"/>
                  <a:gd name="T35" fmla="*/ 0 h 469"/>
                  <a:gd name="T36" fmla="*/ 0 w 398"/>
                  <a:gd name="T37" fmla="*/ 0 h 469"/>
                  <a:gd name="T38" fmla="*/ 0 w 398"/>
                  <a:gd name="T39" fmla="*/ 0 h 469"/>
                  <a:gd name="T40" fmla="*/ 0 w 398"/>
                  <a:gd name="T41" fmla="*/ 0 h 469"/>
                  <a:gd name="T42" fmla="*/ 0 w 398"/>
                  <a:gd name="T43" fmla="*/ 0 h 469"/>
                  <a:gd name="T44" fmla="*/ 0 w 398"/>
                  <a:gd name="T45" fmla="*/ 0 h 469"/>
                  <a:gd name="T46" fmla="*/ 0 w 398"/>
                  <a:gd name="T47" fmla="*/ 0 h 469"/>
                  <a:gd name="T48" fmla="*/ 0 w 398"/>
                  <a:gd name="T49" fmla="*/ 0 h 469"/>
                  <a:gd name="T50" fmla="*/ 0 w 398"/>
                  <a:gd name="T51" fmla="*/ 0 h 469"/>
                  <a:gd name="T52" fmla="*/ 0 w 398"/>
                  <a:gd name="T53" fmla="*/ 0 h 469"/>
                  <a:gd name="T54" fmla="*/ 0 w 398"/>
                  <a:gd name="T55" fmla="*/ 0 h 469"/>
                  <a:gd name="T56" fmla="*/ 0 w 398"/>
                  <a:gd name="T57" fmla="*/ 0 h 469"/>
                  <a:gd name="T58" fmla="*/ 0 w 398"/>
                  <a:gd name="T59" fmla="*/ 0 h 469"/>
                  <a:gd name="T60" fmla="*/ 0 w 398"/>
                  <a:gd name="T61" fmla="*/ 0 h 469"/>
                  <a:gd name="T62" fmla="*/ 0 w 398"/>
                  <a:gd name="T63" fmla="*/ 0 h 469"/>
                  <a:gd name="T64" fmla="*/ 0 w 398"/>
                  <a:gd name="T65" fmla="*/ 0 h 469"/>
                  <a:gd name="T66" fmla="*/ 0 w 398"/>
                  <a:gd name="T67" fmla="*/ 0 h 469"/>
                  <a:gd name="T68" fmla="*/ 0 w 398"/>
                  <a:gd name="T69" fmla="*/ 0 h 469"/>
                  <a:gd name="T70" fmla="*/ 0 w 398"/>
                  <a:gd name="T71" fmla="*/ 0 h 469"/>
                  <a:gd name="T72" fmla="*/ 0 w 398"/>
                  <a:gd name="T73" fmla="*/ 0 h 469"/>
                  <a:gd name="T74" fmla="*/ 0 w 398"/>
                  <a:gd name="T75" fmla="*/ 0 h 469"/>
                  <a:gd name="T76" fmla="*/ 0 w 398"/>
                  <a:gd name="T77" fmla="*/ 0 h 469"/>
                  <a:gd name="T78" fmla="*/ 0 w 398"/>
                  <a:gd name="T79" fmla="*/ 0 h 469"/>
                  <a:gd name="T80" fmla="*/ 0 w 398"/>
                  <a:gd name="T81" fmla="*/ 0 h 469"/>
                  <a:gd name="T82" fmla="*/ 0 w 398"/>
                  <a:gd name="T83" fmla="*/ 0 h 469"/>
                  <a:gd name="T84" fmla="*/ 0 w 398"/>
                  <a:gd name="T85" fmla="*/ 0 h 469"/>
                  <a:gd name="T86" fmla="*/ 0 w 398"/>
                  <a:gd name="T87" fmla="*/ 0 h 469"/>
                  <a:gd name="T88" fmla="*/ 0 w 398"/>
                  <a:gd name="T89" fmla="*/ 0 h 469"/>
                  <a:gd name="T90" fmla="*/ 0 w 398"/>
                  <a:gd name="T91" fmla="*/ 0 h 469"/>
                  <a:gd name="T92" fmla="*/ 0 w 398"/>
                  <a:gd name="T93" fmla="*/ 0 h 469"/>
                  <a:gd name="T94" fmla="*/ 0 w 398"/>
                  <a:gd name="T95" fmla="*/ 0 h 469"/>
                  <a:gd name="T96" fmla="*/ 0 w 398"/>
                  <a:gd name="T97" fmla="*/ 0 h 469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w 398"/>
                  <a:gd name="T148" fmla="*/ 0 h 469"/>
                  <a:gd name="T149" fmla="*/ 398 w 398"/>
                  <a:gd name="T150" fmla="*/ 469 h 469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T147" t="T148" r="T149" b="T150"/>
                <a:pathLst>
                  <a:path w="398" h="469">
                    <a:moveTo>
                      <a:pt x="37" y="44"/>
                    </a:moveTo>
                    <a:lnTo>
                      <a:pt x="33" y="53"/>
                    </a:lnTo>
                    <a:lnTo>
                      <a:pt x="27" y="79"/>
                    </a:lnTo>
                    <a:lnTo>
                      <a:pt x="17" y="120"/>
                    </a:lnTo>
                    <a:lnTo>
                      <a:pt x="8" y="174"/>
                    </a:lnTo>
                    <a:lnTo>
                      <a:pt x="1" y="238"/>
                    </a:lnTo>
                    <a:lnTo>
                      <a:pt x="0" y="309"/>
                    </a:lnTo>
                    <a:lnTo>
                      <a:pt x="7" y="387"/>
                    </a:lnTo>
                    <a:lnTo>
                      <a:pt x="24" y="469"/>
                    </a:lnTo>
                    <a:lnTo>
                      <a:pt x="24" y="466"/>
                    </a:lnTo>
                    <a:lnTo>
                      <a:pt x="24" y="455"/>
                    </a:lnTo>
                    <a:lnTo>
                      <a:pt x="24" y="438"/>
                    </a:lnTo>
                    <a:lnTo>
                      <a:pt x="24" y="417"/>
                    </a:lnTo>
                    <a:lnTo>
                      <a:pt x="27" y="391"/>
                    </a:lnTo>
                    <a:lnTo>
                      <a:pt x="30" y="363"/>
                    </a:lnTo>
                    <a:lnTo>
                      <a:pt x="35" y="332"/>
                    </a:lnTo>
                    <a:lnTo>
                      <a:pt x="41" y="300"/>
                    </a:lnTo>
                    <a:lnTo>
                      <a:pt x="52" y="268"/>
                    </a:lnTo>
                    <a:lnTo>
                      <a:pt x="64" y="237"/>
                    </a:lnTo>
                    <a:lnTo>
                      <a:pt x="79" y="207"/>
                    </a:lnTo>
                    <a:lnTo>
                      <a:pt x="99" y="179"/>
                    </a:lnTo>
                    <a:lnTo>
                      <a:pt x="123" y="155"/>
                    </a:lnTo>
                    <a:lnTo>
                      <a:pt x="150" y="136"/>
                    </a:lnTo>
                    <a:lnTo>
                      <a:pt x="183" y="122"/>
                    </a:lnTo>
                    <a:lnTo>
                      <a:pt x="221" y="114"/>
                    </a:lnTo>
                    <a:lnTo>
                      <a:pt x="223" y="112"/>
                    </a:lnTo>
                    <a:lnTo>
                      <a:pt x="230" y="107"/>
                    </a:lnTo>
                    <a:lnTo>
                      <a:pt x="242" y="99"/>
                    </a:lnTo>
                    <a:lnTo>
                      <a:pt x="260" y="88"/>
                    </a:lnTo>
                    <a:lnTo>
                      <a:pt x="284" y="74"/>
                    </a:lnTo>
                    <a:lnTo>
                      <a:pt x="315" y="58"/>
                    </a:lnTo>
                    <a:lnTo>
                      <a:pt x="352" y="39"/>
                    </a:lnTo>
                    <a:lnTo>
                      <a:pt x="398" y="19"/>
                    </a:lnTo>
                    <a:lnTo>
                      <a:pt x="396" y="17"/>
                    </a:lnTo>
                    <a:lnTo>
                      <a:pt x="389" y="16"/>
                    </a:lnTo>
                    <a:lnTo>
                      <a:pt x="379" y="14"/>
                    </a:lnTo>
                    <a:lnTo>
                      <a:pt x="364" y="12"/>
                    </a:lnTo>
                    <a:lnTo>
                      <a:pt x="347" y="8"/>
                    </a:lnTo>
                    <a:lnTo>
                      <a:pt x="326" y="6"/>
                    </a:lnTo>
                    <a:lnTo>
                      <a:pt x="302" y="4"/>
                    </a:lnTo>
                    <a:lnTo>
                      <a:pt x="277" y="1"/>
                    </a:lnTo>
                    <a:lnTo>
                      <a:pt x="250" y="0"/>
                    </a:lnTo>
                    <a:lnTo>
                      <a:pt x="221" y="1"/>
                    </a:lnTo>
                    <a:lnTo>
                      <a:pt x="191" y="3"/>
                    </a:lnTo>
                    <a:lnTo>
                      <a:pt x="160" y="6"/>
                    </a:lnTo>
                    <a:lnTo>
                      <a:pt x="129" y="12"/>
                    </a:lnTo>
                    <a:lnTo>
                      <a:pt x="97" y="20"/>
                    </a:lnTo>
                    <a:lnTo>
                      <a:pt x="67" y="30"/>
                    </a:lnTo>
                    <a:lnTo>
                      <a:pt x="37" y="44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4323" name="Freeform 157"/>
              <p:cNvSpPr>
                <a:spLocks/>
              </p:cNvSpPr>
              <p:nvPr/>
            </p:nvSpPr>
            <p:spPr bwMode="auto">
              <a:xfrm>
                <a:off x="4797" y="1613"/>
                <a:ext cx="46" cy="13"/>
              </a:xfrm>
              <a:custGeom>
                <a:avLst/>
                <a:gdLst>
                  <a:gd name="T0" fmla="*/ 0 w 325"/>
                  <a:gd name="T1" fmla="*/ 0 h 89"/>
                  <a:gd name="T2" fmla="*/ 0 w 325"/>
                  <a:gd name="T3" fmla="*/ 0 h 89"/>
                  <a:gd name="T4" fmla="*/ 0 w 325"/>
                  <a:gd name="T5" fmla="*/ 0 h 89"/>
                  <a:gd name="T6" fmla="*/ 0 w 325"/>
                  <a:gd name="T7" fmla="*/ 0 h 89"/>
                  <a:gd name="T8" fmla="*/ 0 w 325"/>
                  <a:gd name="T9" fmla="*/ 0 h 89"/>
                  <a:gd name="T10" fmla="*/ 0 w 325"/>
                  <a:gd name="T11" fmla="*/ 0 h 89"/>
                  <a:gd name="T12" fmla="*/ 0 w 325"/>
                  <a:gd name="T13" fmla="*/ 0 h 89"/>
                  <a:gd name="T14" fmla="*/ 0 w 325"/>
                  <a:gd name="T15" fmla="*/ 0 h 89"/>
                  <a:gd name="T16" fmla="*/ 0 w 325"/>
                  <a:gd name="T17" fmla="*/ 0 h 89"/>
                  <a:gd name="T18" fmla="*/ 0 w 325"/>
                  <a:gd name="T19" fmla="*/ 0 h 89"/>
                  <a:gd name="T20" fmla="*/ 0 w 325"/>
                  <a:gd name="T21" fmla="*/ 0 h 89"/>
                  <a:gd name="T22" fmla="*/ 0 w 325"/>
                  <a:gd name="T23" fmla="*/ 0 h 89"/>
                  <a:gd name="T24" fmla="*/ 0 w 325"/>
                  <a:gd name="T25" fmla="*/ 0 h 89"/>
                  <a:gd name="T26" fmla="*/ 0 w 325"/>
                  <a:gd name="T27" fmla="*/ 0 h 89"/>
                  <a:gd name="T28" fmla="*/ 0 w 325"/>
                  <a:gd name="T29" fmla="*/ 0 h 89"/>
                  <a:gd name="T30" fmla="*/ 0 w 325"/>
                  <a:gd name="T31" fmla="*/ 0 h 89"/>
                  <a:gd name="T32" fmla="*/ 0 w 325"/>
                  <a:gd name="T33" fmla="*/ 0 h 89"/>
                  <a:gd name="T34" fmla="*/ 0 w 325"/>
                  <a:gd name="T35" fmla="*/ 0 h 89"/>
                  <a:gd name="T36" fmla="*/ 0 w 325"/>
                  <a:gd name="T37" fmla="*/ 0 h 89"/>
                  <a:gd name="T38" fmla="*/ 0 w 325"/>
                  <a:gd name="T39" fmla="*/ 0 h 89"/>
                  <a:gd name="T40" fmla="*/ 0 w 325"/>
                  <a:gd name="T41" fmla="*/ 0 h 89"/>
                  <a:gd name="T42" fmla="*/ 0 w 325"/>
                  <a:gd name="T43" fmla="*/ 0 h 89"/>
                  <a:gd name="T44" fmla="*/ 0 w 325"/>
                  <a:gd name="T45" fmla="*/ 0 h 89"/>
                  <a:gd name="T46" fmla="*/ 0 w 325"/>
                  <a:gd name="T47" fmla="*/ 0 h 89"/>
                  <a:gd name="T48" fmla="*/ 0 w 325"/>
                  <a:gd name="T49" fmla="*/ 0 h 89"/>
                  <a:gd name="T50" fmla="*/ 0 w 325"/>
                  <a:gd name="T51" fmla="*/ 0 h 89"/>
                  <a:gd name="T52" fmla="*/ 0 w 325"/>
                  <a:gd name="T53" fmla="*/ 0 h 89"/>
                  <a:gd name="T54" fmla="*/ 0 w 325"/>
                  <a:gd name="T55" fmla="*/ 0 h 89"/>
                  <a:gd name="T56" fmla="*/ 0 w 325"/>
                  <a:gd name="T57" fmla="*/ 0 h 89"/>
                  <a:gd name="T58" fmla="*/ 0 w 325"/>
                  <a:gd name="T59" fmla="*/ 0 h 89"/>
                  <a:gd name="T60" fmla="*/ 0 w 325"/>
                  <a:gd name="T61" fmla="*/ 0 h 89"/>
                  <a:gd name="T62" fmla="*/ 0 w 325"/>
                  <a:gd name="T63" fmla="*/ 0 h 89"/>
                  <a:gd name="T64" fmla="*/ 0 w 325"/>
                  <a:gd name="T65" fmla="*/ 0 h 89"/>
                  <a:gd name="T66" fmla="*/ 0 w 325"/>
                  <a:gd name="T67" fmla="*/ 0 h 89"/>
                  <a:gd name="T68" fmla="*/ 0 w 325"/>
                  <a:gd name="T69" fmla="*/ 0 h 89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325"/>
                  <a:gd name="T106" fmla="*/ 0 h 89"/>
                  <a:gd name="T107" fmla="*/ 325 w 325"/>
                  <a:gd name="T108" fmla="*/ 89 h 89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325" h="89">
                    <a:moveTo>
                      <a:pt x="0" y="57"/>
                    </a:moveTo>
                    <a:lnTo>
                      <a:pt x="0" y="55"/>
                    </a:lnTo>
                    <a:lnTo>
                      <a:pt x="2" y="52"/>
                    </a:lnTo>
                    <a:lnTo>
                      <a:pt x="6" y="47"/>
                    </a:lnTo>
                    <a:lnTo>
                      <a:pt x="12" y="41"/>
                    </a:lnTo>
                    <a:lnTo>
                      <a:pt x="20" y="34"/>
                    </a:lnTo>
                    <a:lnTo>
                      <a:pt x="29" y="27"/>
                    </a:lnTo>
                    <a:lnTo>
                      <a:pt x="41" y="20"/>
                    </a:lnTo>
                    <a:lnTo>
                      <a:pt x="57" y="13"/>
                    </a:lnTo>
                    <a:lnTo>
                      <a:pt x="77" y="7"/>
                    </a:lnTo>
                    <a:lnTo>
                      <a:pt x="98" y="3"/>
                    </a:lnTo>
                    <a:lnTo>
                      <a:pt x="126" y="0"/>
                    </a:lnTo>
                    <a:lnTo>
                      <a:pt x="156" y="0"/>
                    </a:lnTo>
                    <a:lnTo>
                      <a:pt x="191" y="3"/>
                    </a:lnTo>
                    <a:lnTo>
                      <a:pt x="230" y="8"/>
                    </a:lnTo>
                    <a:lnTo>
                      <a:pt x="275" y="18"/>
                    </a:lnTo>
                    <a:lnTo>
                      <a:pt x="325" y="31"/>
                    </a:lnTo>
                    <a:lnTo>
                      <a:pt x="318" y="51"/>
                    </a:lnTo>
                    <a:lnTo>
                      <a:pt x="316" y="50"/>
                    </a:lnTo>
                    <a:lnTo>
                      <a:pt x="308" y="47"/>
                    </a:lnTo>
                    <a:lnTo>
                      <a:pt x="295" y="44"/>
                    </a:lnTo>
                    <a:lnTo>
                      <a:pt x="279" y="39"/>
                    </a:lnTo>
                    <a:lnTo>
                      <a:pt x="260" y="35"/>
                    </a:lnTo>
                    <a:lnTo>
                      <a:pt x="238" y="30"/>
                    </a:lnTo>
                    <a:lnTo>
                      <a:pt x="214" y="27"/>
                    </a:lnTo>
                    <a:lnTo>
                      <a:pt x="188" y="24"/>
                    </a:lnTo>
                    <a:lnTo>
                      <a:pt x="161" y="23"/>
                    </a:lnTo>
                    <a:lnTo>
                      <a:pt x="134" y="23"/>
                    </a:lnTo>
                    <a:lnTo>
                      <a:pt x="108" y="26"/>
                    </a:lnTo>
                    <a:lnTo>
                      <a:pt x="82" y="31"/>
                    </a:lnTo>
                    <a:lnTo>
                      <a:pt x="58" y="41"/>
                    </a:lnTo>
                    <a:lnTo>
                      <a:pt x="36" y="52"/>
                    </a:lnTo>
                    <a:lnTo>
                      <a:pt x="16" y="68"/>
                    </a:lnTo>
                    <a:lnTo>
                      <a:pt x="0" y="89"/>
                    </a:lnTo>
                    <a:lnTo>
                      <a:pt x="0" y="5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4324" name="Freeform 158"/>
              <p:cNvSpPr>
                <a:spLocks/>
              </p:cNvSpPr>
              <p:nvPr/>
            </p:nvSpPr>
            <p:spPr bwMode="auto">
              <a:xfrm>
                <a:off x="4797" y="1583"/>
                <a:ext cx="46" cy="13"/>
              </a:xfrm>
              <a:custGeom>
                <a:avLst/>
                <a:gdLst>
                  <a:gd name="T0" fmla="*/ 0 w 325"/>
                  <a:gd name="T1" fmla="*/ 0 h 89"/>
                  <a:gd name="T2" fmla="*/ 0 w 325"/>
                  <a:gd name="T3" fmla="*/ 0 h 89"/>
                  <a:gd name="T4" fmla="*/ 0 w 325"/>
                  <a:gd name="T5" fmla="*/ 0 h 89"/>
                  <a:gd name="T6" fmla="*/ 0 w 325"/>
                  <a:gd name="T7" fmla="*/ 0 h 89"/>
                  <a:gd name="T8" fmla="*/ 0 w 325"/>
                  <a:gd name="T9" fmla="*/ 0 h 89"/>
                  <a:gd name="T10" fmla="*/ 0 w 325"/>
                  <a:gd name="T11" fmla="*/ 0 h 89"/>
                  <a:gd name="T12" fmla="*/ 0 w 325"/>
                  <a:gd name="T13" fmla="*/ 0 h 89"/>
                  <a:gd name="T14" fmla="*/ 0 w 325"/>
                  <a:gd name="T15" fmla="*/ 0 h 89"/>
                  <a:gd name="T16" fmla="*/ 0 w 325"/>
                  <a:gd name="T17" fmla="*/ 0 h 89"/>
                  <a:gd name="T18" fmla="*/ 0 w 325"/>
                  <a:gd name="T19" fmla="*/ 0 h 89"/>
                  <a:gd name="T20" fmla="*/ 0 w 325"/>
                  <a:gd name="T21" fmla="*/ 0 h 89"/>
                  <a:gd name="T22" fmla="*/ 0 w 325"/>
                  <a:gd name="T23" fmla="*/ 0 h 89"/>
                  <a:gd name="T24" fmla="*/ 0 w 325"/>
                  <a:gd name="T25" fmla="*/ 0 h 89"/>
                  <a:gd name="T26" fmla="*/ 0 w 325"/>
                  <a:gd name="T27" fmla="*/ 0 h 89"/>
                  <a:gd name="T28" fmla="*/ 0 w 325"/>
                  <a:gd name="T29" fmla="*/ 0 h 89"/>
                  <a:gd name="T30" fmla="*/ 0 w 325"/>
                  <a:gd name="T31" fmla="*/ 0 h 89"/>
                  <a:gd name="T32" fmla="*/ 0 w 325"/>
                  <a:gd name="T33" fmla="*/ 0 h 89"/>
                  <a:gd name="T34" fmla="*/ 0 w 325"/>
                  <a:gd name="T35" fmla="*/ 0 h 89"/>
                  <a:gd name="T36" fmla="*/ 0 w 325"/>
                  <a:gd name="T37" fmla="*/ 0 h 89"/>
                  <a:gd name="T38" fmla="*/ 0 w 325"/>
                  <a:gd name="T39" fmla="*/ 0 h 89"/>
                  <a:gd name="T40" fmla="*/ 0 w 325"/>
                  <a:gd name="T41" fmla="*/ 0 h 89"/>
                  <a:gd name="T42" fmla="*/ 0 w 325"/>
                  <a:gd name="T43" fmla="*/ 0 h 89"/>
                  <a:gd name="T44" fmla="*/ 0 w 325"/>
                  <a:gd name="T45" fmla="*/ 0 h 89"/>
                  <a:gd name="T46" fmla="*/ 0 w 325"/>
                  <a:gd name="T47" fmla="*/ 0 h 89"/>
                  <a:gd name="T48" fmla="*/ 0 w 325"/>
                  <a:gd name="T49" fmla="*/ 0 h 89"/>
                  <a:gd name="T50" fmla="*/ 0 w 325"/>
                  <a:gd name="T51" fmla="*/ 0 h 89"/>
                  <a:gd name="T52" fmla="*/ 0 w 325"/>
                  <a:gd name="T53" fmla="*/ 0 h 89"/>
                  <a:gd name="T54" fmla="*/ 0 w 325"/>
                  <a:gd name="T55" fmla="*/ 0 h 89"/>
                  <a:gd name="T56" fmla="*/ 0 w 325"/>
                  <a:gd name="T57" fmla="*/ 0 h 89"/>
                  <a:gd name="T58" fmla="*/ 0 w 325"/>
                  <a:gd name="T59" fmla="*/ 0 h 89"/>
                  <a:gd name="T60" fmla="*/ 0 w 325"/>
                  <a:gd name="T61" fmla="*/ 0 h 89"/>
                  <a:gd name="T62" fmla="*/ 0 w 325"/>
                  <a:gd name="T63" fmla="*/ 0 h 89"/>
                  <a:gd name="T64" fmla="*/ 0 w 325"/>
                  <a:gd name="T65" fmla="*/ 0 h 89"/>
                  <a:gd name="T66" fmla="*/ 0 w 325"/>
                  <a:gd name="T67" fmla="*/ 0 h 89"/>
                  <a:gd name="T68" fmla="*/ 0 w 325"/>
                  <a:gd name="T69" fmla="*/ 0 h 89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325"/>
                  <a:gd name="T106" fmla="*/ 0 h 89"/>
                  <a:gd name="T107" fmla="*/ 325 w 325"/>
                  <a:gd name="T108" fmla="*/ 89 h 89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325" h="89">
                    <a:moveTo>
                      <a:pt x="0" y="56"/>
                    </a:moveTo>
                    <a:lnTo>
                      <a:pt x="0" y="55"/>
                    </a:lnTo>
                    <a:lnTo>
                      <a:pt x="2" y="52"/>
                    </a:lnTo>
                    <a:lnTo>
                      <a:pt x="6" y="47"/>
                    </a:lnTo>
                    <a:lnTo>
                      <a:pt x="12" y="40"/>
                    </a:lnTo>
                    <a:lnTo>
                      <a:pt x="20" y="33"/>
                    </a:lnTo>
                    <a:lnTo>
                      <a:pt x="29" y="27"/>
                    </a:lnTo>
                    <a:lnTo>
                      <a:pt x="41" y="18"/>
                    </a:lnTo>
                    <a:lnTo>
                      <a:pt x="57" y="13"/>
                    </a:lnTo>
                    <a:lnTo>
                      <a:pt x="77" y="7"/>
                    </a:lnTo>
                    <a:lnTo>
                      <a:pt x="98" y="2"/>
                    </a:lnTo>
                    <a:lnTo>
                      <a:pt x="126" y="0"/>
                    </a:lnTo>
                    <a:lnTo>
                      <a:pt x="156" y="0"/>
                    </a:lnTo>
                    <a:lnTo>
                      <a:pt x="191" y="2"/>
                    </a:lnTo>
                    <a:lnTo>
                      <a:pt x="230" y="8"/>
                    </a:lnTo>
                    <a:lnTo>
                      <a:pt x="275" y="17"/>
                    </a:lnTo>
                    <a:lnTo>
                      <a:pt x="325" y="31"/>
                    </a:lnTo>
                    <a:lnTo>
                      <a:pt x="318" y="49"/>
                    </a:lnTo>
                    <a:lnTo>
                      <a:pt x="316" y="48"/>
                    </a:lnTo>
                    <a:lnTo>
                      <a:pt x="308" y="46"/>
                    </a:lnTo>
                    <a:lnTo>
                      <a:pt x="295" y="43"/>
                    </a:lnTo>
                    <a:lnTo>
                      <a:pt x="279" y="38"/>
                    </a:lnTo>
                    <a:lnTo>
                      <a:pt x="260" y="35"/>
                    </a:lnTo>
                    <a:lnTo>
                      <a:pt x="238" y="30"/>
                    </a:lnTo>
                    <a:lnTo>
                      <a:pt x="214" y="27"/>
                    </a:lnTo>
                    <a:lnTo>
                      <a:pt x="188" y="23"/>
                    </a:lnTo>
                    <a:lnTo>
                      <a:pt x="161" y="22"/>
                    </a:lnTo>
                    <a:lnTo>
                      <a:pt x="134" y="23"/>
                    </a:lnTo>
                    <a:lnTo>
                      <a:pt x="108" y="25"/>
                    </a:lnTo>
                    <a:lnTo>
                      <a:pt x="82" y="31"/>
                    </a:lnTo>
                    <a:lnTo>
                      <a:pt x="58" y="40"/>
                    </a:lnTo>
                    <a:lnTo>
                      <a:pt x="36" y="52"/>
                    </a:lnTo>
                    <a:lnTo>
                      <a:pt x="16" y="68"/>
                    </a:lnTo>
                    <a:lnTo>
                      <a:pt x="0" y="89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4325" name="Freeform 159"/>
              <p:cNvSpPr>
                <a:spLocks/>
              </p:cNvSpPr>
              <p:nvPr/>
            </p:nvSpPr>
            <p:spPr bwMode="auto">
              <a:xfrm>
                <a:off x="4841" y="1568"/>
                <a:ext cx="75" cy="139"/>
              </a:xfrm>
              <a:custGeom>
                <a:avLst/>
                <a:gdLst>
                  <a:gd name="T0" fmla="*/ 0 w 528"/>
                  <a:gd name="T1" fmla="*/ 0 h 975"/>
                  <a:gd name="T2" fmla="*/ 0 w 528"/>
                  <a:gd name="T3" fmla="*/ 0 h 975"/>
                  <a:gd name="T4" fmla="*/ 0 w 528"/>
                  <a:gd name="T5" fmla="*/ 0 h 975"/>
                  <a:gd name="T6" fmla="*/ 0 w 528"/>
                  <a:gd name="T7" fmla="*/ 0 h 975"/>
                  <a:gd name="T8" fmla="*/ 0 w 528"/>
                  <a:gd name="T9" fmla="*/ 0 h 975"/>
                  <a:gd name="T10" fmla="*/ 0 w 528"/>
                  <a:gd name="T11" fmla="*/ 0 h 975"/>
                  <a:gd name="T12" fmla="*/ 0 w 528"/>
                  <a:gd name="T13" fmla="*/ 0 h 975"/>
                  <a:gd name="T14" fmla="*/ 0 w 528"/>
                  <a:gd name="T15" fmla="*/ 0 h 975"/>
                  <a:gd name="T16" fmla="*/ 0 w 528"/>
                  <a:gd name="T17" fmla="*/ 0 h 975"/>
                  <a:gd name="T18" fmla="*/ 0 w 528"/>
                  <a:gd name="T19" fmla="*/ 0 h 975"/>
                  <a:gd name="T20" fmla="*/ 0 w 528"/>
                  <a:gd name="T21" fmla="*/ 0 h 975"/>
                  <a:gd name="T22" fmla="*/ 0 w 528"/>
                  <a:gd name="T23" fmla="*/ 0 h 975"/>
                  <a:gd name="T24" fmla="*/ 0 w 528"/>
                  <a:gd name="T25" fmla="*/ 0 h 975"/>
                  <a:gd name="T26" fmla="*/ 0 w 528"/>
                  <a:gd name="T27" fmla="*/ 0 h 975"/>
                  <a:gd name="T28" fmla="*/ 0 w 528"/>
                  <a:gd name="T29" fmla="*/ 0 h 975"/>
                  <a:gd name="T30" fmla="*/ 0 w 528"/>
                  <a:gd name="T31" fmla="*/ 0 h 975"/>
                  <a:gd name="T32" fmla="*/ 0 w 528"/>
                  <a:gd name="T33" fmla="*/ 0 h 975"/>
                  <a:gd name="T34" fmla="*/ 0 w 528"/>
                  <a:gd name="T35" fmla="*/ 0 h 9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528"/>
                  <a:gd name="T55" fmla="*/ 0 h 975"/>
                  <a:gd name="T56" fmla="*/ 528 w 528"/>
                  <a:gd name="T57" fmla="*/ 975 h 9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528" h="975">
                    <a:moveTo>
                      <a:pt x="0" y="0"/>
                    </a:moveTo>
                    <a:lnTo>
                      <a:pt x="0" y="943"/>
                    </a:lnTo>
                    <a:lnTo>
                      <a:pt x="159" y="975"/>
                    </a:lnTo>
                    <a:lnTo>
                      <a:pt x="152" y="848"/>
                    </a:lnTo>
                    <a:lnTo>
                      <a:pt x="528" y="905"/>
                    </a:lnTo>
                    <a:lnTo>
                      <a:pt x="521" y="855"/>
                    </a:lnTo>
                    <a:lnTo>
                      <a:pt x="261" y="822"/>
                    </a:lnTo>
                    <a:lnTo>
                      <a:pt x="254" y="713"/>
                    </a:lnTo>
                    <a:lnTo>
                      <a:pt x="77" y="713"/>
                    </a:lnTo>
                    <a:lnTo>
                      <a:pt x="72" y="699"/>
                    </a:lnTo>
                    <a:lnTo>
                      <a:pt x="60" y="659"/>
                    </a:lnTo>
                    <a:lnTo>
                      <a:pt x="44" y="595"/>
                    </a:lnTo>
                    <a:lnTo>
                      <a:pt x="28" y="511"/>
                    </a:lnTo>
                    <a:lnTo>
                      <a:pt x="16" y="410"/>
                    </a:lnTo>
                    <a:lnTo>
                      <a:pt x="12" y="294"/>
                    </a:lnTo>
                    <a:lnTo>
                      <a:pt x="21" y="167"/>
                    </a:lnTo>
                    <a:lnTo>
                      <a:pt x="45" y="3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4326" name="Freeform 160"/>
              <p:cNvSpPr>
                <a:spLocks/>
              </p:cNvSpPr>
              <p:nvPr/>
            </p:nvSpPr>
            <p:spPr bwMode="auto">
              <a:xfrm>
                <a:off x="4878" y="1536"/>
                <a:ext cx="97" cy="19"/>
              </a:xfrm>
              <a:custGeom>
                <a:avLst/>
                <a:gdLst>
                  <a:gd name="T0" fmla="*/ 0 w 678"/>
                  <a:gd name="T1" fmla="*/ 0 h 133"/>
                  <a:gd name="T2" fmla="*/ 0 w 678"/>
                  <a:gd name="T3" fmla="*/ 0 h 133"/>
                  <a:gd name="T4" fmla="*/ 0 w 678"/>
                  <a:gd name="T5" fmla="*/ 0 h 133"/>
                  <a:gd name="T6" fmla="*/ 0 w 678"/>
                  <a:gd name="T7" fmla="*/ 0 h 133"/>
                  <a:gd name="T8" fmla="*/ 0 w 678"/>
                  <a:gd name="T9" fmla="*/ 0 h 133"/>
                  <a:gd name="T10" fmla="*/ 0 w 678"/>
                  <a:gd name="T11" fmla="*/ 0 h 133"/>
                  <a:gd name="T12" fmla="*/ 0 w 678"/>
                  <a:gd name="T13" fmla="*/ 0 h 133"/>
                  <a:gd name="T14" fmla="*/ 0 w 678"/>
                  <a:gd name="T15" fmla="*/ 0 h 133"/>
                  <a:gd name="T16" fmla="*/ 0 w 678"/>
                  <a:gd name="T17" fmla="*/ 0 h 133"/>
                  <a:gd name="T18" fmla="*/ 0 w 678"/>
                  <a:gd name="T19" fmla="*/ 0 h 133"/>
                  <a:gd name="T20" fmla="*/ 0 w 678"/>
                  <a:gd name="T21" fmla="*/ 0 h 133"/>
                  <a:gd name="T22" fmla="*/ 0 w 678"/>
                  <a:gd name="T23" fmla="*/ 0 h 133"/>
                  <a:gd name="T24" fmla="*/ 0 w 678"/>
                  <a:gd name="T25" fmla="*/ 0 h 133"/>
                  <a:gd name="T26" fmla="*/ 0 w 678"/>
                  <a:gd name="T27" fmla="*/ 0 h 133"/>
                  <a:gd name="T28" fmla="*/ 0 w 678"/>
                  <a:gd name="T29" fmla="*/ 0 h 133"/>
                  <a:gd name="T30" fmla="*/ 0 w 678"/>
                  <a:gd name="T31" fmla="*/ 0 h 133"/>
                  <a:gd name="T32" fmla="*/ 0 w 678"/>
                  <a:gd name="T33" fmla="*/ 0 h 133"/>
                  <a:gd name="T34" fmla="*/ 0 w 678"/>
                  <a:gd name="T35" fmla="*/ 0 h 133"/>
                  <a:gd name="T36" fmla="*/ 0 w 678"/>
                  <a:gd name="T37" fmla="*/ 0 h 133"/>
                  <a:gd name="T38" fmla="*/ 0 w 678"/>
                  <a:gd name="T39" fmla="*/ 0 h 133"/>
                  <a:gd name="T40" fmla="*/ 0 w 678"/>
                  <a:gd name="T41" fmla="*/ 0 h 133"/>
                  <a:gd name="T42" fmla="*/ 0 w 678"/>
                  <a:gd name="T43" fmla="*/ 0 h 133"/>
                  <a:gd name="T44" fmla="*/ 0 w 678"/>
                  <a:gd name="T45" fmla="*/ 0 h 133"/>
                  <a:gd name="T46" fmla="*/ 0 w 678"/>
                  <a:gd name="T47" fmla="*/ 0 h 133"/>
                  <a:gd name="T48" fmla="*/ 0 w 678"/>
                  <a:gd name="T49" fmla="*/ 0 h 133"/>
                  <a:gd name="T50" fmla="*/ 0 w 678"/>
                  <a:gd name="T51" fmla="*/ 0 h 133"/>
                  <a:gd name="T52" fmla="*/ 0 w 678"/>
                  <a:gd name="T53" fmla="*/ 0 h 133"/>
                  <a:gd name="T54" fmla="*/ 0 w 678"/>
                  <a:gd name="T55" fmla="*/ 0 h 133"/>
                  <a:gd name="T56" fmla="*/ 0 w 678"/>
                  <a:gd name="T57" fmla="*/ 0 h 133"/>
                  <a:gd name="T58" fmla="*/ 0 w 678"/>
                  <a:gd name="T59" fmla="*/ 0 h 133"/>
                  <a:gd name="T60" fmla="*/ 0 w 678"/>
                  <a:gd name="T61" fmla="*/ 0 h 133"/>
                  <a:gd name="T62" fmla="*/ 0 w 678"/>
                  <a:gd name="T63" fmla="*/ 0 h 133"/>
                  <a:gd name="T64" fmla="*/ 0 w 678"/>
                  <a:gd name="T65" fmla="*/ 0 h 133"/>
                  <a:gd name="T66" fmla="*/ 0 w 678"/>
                  <a:gd name="T67" fmla="*/ 0 h 133"/>
                  <a:gd name="T68" fmla="*/ 0 w 678"/>
                  <a:gd name="T69" fmla="*/ 0 h 133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678"/>
                  <a:gd name="T106" fmla="*/ 0 h 133"/>
                  <a:gd name="T107" fmla="*/ 678 w 678"/>
                  <a:gd name="T108" fmla="*/ 133 h 133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678" h="133">
                    <a:moveTo>
                      <a:pt x="0" y="133"/>
                    </a:moveTo>
                    <a:lnTo>
                      <a:pt x="4" y="132"/>
                    </a:lnTo>
                    <a:lnTo>
                      <a:pt x="15" y="127"/>
                    </a:lnTo>
                    <a:lnTo>
                      <a:pt x="32" y="122"/>
                    </a:lnTo>
                    <a:lnTo>
                      <a:pt x="56" y="114"/>
                    </a:lnTo>
                    <a:lnTo>
                      <a:pt x="86" y="104"/>
                    </a:lnTo>
                    <a:lnTo>
                      <a:pt x="120" y="95"/>
                    </a:lnTo>
                    <a:lnTo>
                      <a:pt x="160" y="86"/>
                    </a:lnTo>
                    <a:lnTo>
                      <a:pt x="204" y="78"/>
                    </a:lnTo>
                    <a:lnTo>
                      <a:pt x="252" y="70"/>
                    </a:lnTo>
                    <a:lnTo>
                      <a:pt x="303" y="64"/>
                    </a:lnTo>
                    <a:lnTo>
                      <a:pt x="358" y="60"/>
                    </a:lnTo>
                    <a:lnTo>
                      <a:pt x="414" y="58"/>
                    </a:lnTo>
                    <a:lnTo>
                      <a:pt x="474" y="60"/>
                    </a:lnTo>
                    <a:lnTo>
                      <a:pt x="534" y="65"/>
                    </a:lnTo>
                    <a:lnTo>
                      <a:pt x="596" y="74"/>
                    </a:lnTo>
                    <a:lnTo>
                      <a:pt x="659" y="88"/>
                    </a:lnTo>
                    <a:lnTo>
                      <a:pt x="678" y="0"/>
                    </a:lnTo>
                    <a:lnTo>
                      <a:pt x="674" y="0"/>
                    </a:lnTo>
                    <a:lnTo>
                      <a:pt x="659" y="0"/>
                    </a:lnTo>
                    <a:lnTo>
                      <a:pt x="636" y="0"/>
                    </a:lnTo>
                    <a:lnTo>
                      <a:pt x="606" y="1"/>
                    </a:lnTo>
                    <a:lnTo>
                      <a:pt x="570" y="2"/>
                    </a:lnTo>
                    <a:lnTo>
                      <a:pt x="527" y="3"/>
                    </a:lnTo>
                    <a:lnTo>
                      <a:pt x="480" y="7"/>
                    </a:lnTo>
                    <a:lnTo>
                      <a:pt x="430" y="9"/>
                    </a:lnTo>
                    <a:lnTo>
                      <a:pt x="376" y="14"/>
                    </a:lnTo>
                    <a:lnTo>
                      <a:pt x="320" y="18"/>
                    </a:lnTo>
                    <a:lnTo>
                      <a:pt x="264" y="24"/>
                    </a:lnTo>
                    <a:lnTo>
                      <a:pt x="208" y="32"/>
                    </a:lnTo>
                    <a:lnTo>
                      <a:pt x="152" y="40"/>
                    </a:lnTo>
                    <a:lnTo>
                      <a:pt x="98" y="50"/>
                    </a:lnTo>
                    <a:lnTo>
                      <a:pt x="47" y="62"/>
                    </a:lnTo>
                    <a:lnTo>
                      <a:pt x="0" y="76"/>
                    </a:lnTo>
                    <a:lnTo>
                      <a:pt x="0" y="133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4327" name="Freeform 161"/>
              <p:cNvSpPr>
                <a:spLocks/>
              </p:cNvSpPr>
              <p:nvPr/>
            </p:nvSpPr>
            <p:spPr bwMode="auto">
              <a:xfrm>
                <a:off x="4821" y="1711"/>
                <a:ext cx="163" cy="54"/>
              </a:xfrm>
              <a:custGeom>
                <a:avLst/>
                <a:gdLst>
                  <a:gd name="T0" fmla="*/ 0 w 1142"/>
                  <a:gd name="T1" fmla="*/ 0 h 379"/>
                  <a:gd name="T2" fmla="*/ 0 w 1142"/>
                  <a:gd name="T3" fmla="*/ 0 h 379"/>
                  <a:gd name="T4" fmla="*/ 0 w 1142"/>
                  <a:gd name="T5" fmla="*/ 0 h 379"/>
                  <a:gd name="T6" fmla="*/ 0 w 1142"/>
                  <a:gd name="T7" fmla="*/ 0 h 379"/>
                  <a:gd name="T8" fmla="*/ 0 w 1142"/>
                  <a:gd name="T9" fmla="*/ 0 h 379"/>
                  <a:gd name="T10" fmla="*/ 0 w 1142"/>
                  <a:gd name="T11" fmla="*/ 0 h 379"/>
                  <a:gd name="T12" fmla="*/ 0 w 1142"/>
                  <a:gd name="T13" fmla="*/ 0 h 379"/>
                  <a:gd name="T14" fmla="*/ 0 w 1142"/>
                  <a:gd name="T15" fmla="*/ 0 h 379"/>
                  <a:gd name="T16" fmla="*/ 0 w 1142"/>
                  <a:gd name="T17" fmla="*/ 0 h 379"/>
                  <a:gd name="T18" fmla="*/ 0 w 1142"/>
                  <a:gd name="T19" fmla="*/ 0 h 379"/>
                  <a:gd name="T20" fmla="*/ 0 w 1142"/>
                  <a:gd name="T21" fmla="*/ 0 h 379"/>
                  <a:gd name="T22" fmla="*/ 0 w 1142"/>
                  <a:gd name="T23" fmla="*/ 0 h 379"/>
                  <a:gd name="T24" fmla="*/ 0 w 1142"/>
                  <a:gd name="T25" fmla="*/ 0 h 379"/>
                  <a:gd name="T26" fmla="*/ 0 w 1142"/>
                  <a:gd name="T27" fmla="*/ 0 h 379"/>
                  <a:gd name="T28" fmla="*/ 0 w 1142"/>
                  <a:gd name="T29" fmla="*/ 0 h 379"/>
                  <a:gd name="T30" fmla="*/ 0 w 1142"/>
                  <a:gd name="T31" fmla="*/ 0 h 379"/>
                  <a:gd name="T32" fmla="*/ 0 w 1142"/>
                  <a:gd name="T33" fmla="*/ 0 h 379"/>
                  <a:gd name="T34" fmla="*/ 0 w 1142"/>
                  <a:gd name="T35" fmla="*/ 0 h 379"/>
                  <a:gd name="T36" fmla="*/ 0 w 1142"/>
                  <a:gd name="T37" fmla="*/ 0 h 379"/>
                  <a:gd name="T38" fmla="*/ 0 w 1142"/>
                  <a:gd name="T39" fmla="*/ 0 h 379"/>
                  <a:gd name="T40" fmla="*/ 0 w 1142"/>
                  <a:gd name="T41" fmla="*/ 0 h 379"/>
                  <a:gd name="T42" fmla="*/ 0 w 1142"/>
                  <a:gd name="T43" fmla="*/ 0 h 379"/>
                  <a:gd name="T44" fmla="*/ 0 w 1142"/>
                  <a:gd name="T45" fmla="*/ 0 h 379"/>
                  <a:gd name="T46" fmla="*/ 0 w 1142"/>
                  <a:gd name="T47" fmla="*/ 0 h 379"/>
                  <a:gd name="T48" fmla="*/ 0 w 1142"/>
                  <a:gd name="T49" fmla="*/ 0 h 379"/>
                  <a:gd name="T50" fmla="*/ 0 w 1142"/>
                  <a:gd name="T51" fmla="*/ 0 h 379"/>
                  <a:gd name="T52" fmla="*/ 0 w 1142"/>
                  <a:gd name="T53" fmla="*/ 0 h 379"/>
                  <a:gd name="T54" fmla="*/ 0 w 1142"/>
                  <a:gd name="T55" fmla="*/ 0 h 379"/>
                  <a:gd name="T56" fmla="*/ 0 w 1142"/>
                  <a:gd name="T57" fmla="*/ 0 h 379"/>
                  <a:gd name="T58" fmla="*/ 0 w 1142"/>
                  <a:gd name="T59" fmla="*/ 0 h 379"/>
                  <a:gd name="T60" fmla="*/ 0 w 1142"/>
                  <a:gd name="T61" fmla="*/ 0 h 379"/>
                  <a:gd name="T62" fmla="*/ 0 w 1142"/>
                  <a:gd name="T63" fmla="*/ 0 h 379"/>
                  <a:gd name="T64" fmla="*/ 0 w 1142"/>
                  <a:gd name="T65" fmla="*/ 0 h 379"/>
                  <a:gd name="T66" fmla="*/ 0 w 1142"/>
                  <a:gd name="T67" fmla="*/ 0 h 379"/>
                  <a:gd name="T68" fmla="*/ 0 w 1142"/>
                  <a:gd name="T69" fmla="*/ 0 h 379"/>
                  <a:gd name="T70" fmla="*/ 0 w 1142"/>
                  <a:gd name="T71" fmla="*/ 0 h 379"/>
                  <a:gd name="T72" fmla="*/ 0 w 1142"/>
                  <a:gd name="T73" fmla="*/ 0 h 379"/>
                  <a:gd name="T74" fmla="*/ 0 w 1142"/>
                  <a:gd name="T75" fmla="*/ 0 h 379"/>
                  <a:gd name="T76" fmla="*/ 0 w 1142"/>
                  <a:gd name="T77" fmla="*/ 0 h 379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1142"/>
                  <a:gd name="T118" fmla="*/ 0 h 379"/>
                  <a:gd name="T119" fmla="*/ 1142 w 1142"/>
                  <a:gd name="T120" fmla="*/ 379 h 379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1142" h="379">
                    <a:moveTo>
                      <a:pt x="482" y="367"/>
                    </a:moveTo>
                    <a:lnTo>
                      <a:pt x="485" y="366"/>
                    </a:lnTo>
                    <a:lnTo>
                      <a:pt x="492" y="363"/>
                    </a:lnTo>
                    <a:lnTo>
                      <a:pt x="502" y="359"/>
                    </a:lnTo>
                    <a:lnTo>
                      <a:pt x="516" y="353"/>
                    </a:lnTo>
                    <a:lnTo>
                      <a:pt x="533" y="346"/>
                    </a:lnTo>
                    <a:lnTo>
                      <a:pt x="551" y="338"/>
                    </a:lnTo>
                    <a:lnTo>
                      <a:pt x="572" y="328"/>
                    </a:lnTo>
                    <a:lnTo>
                      <a:pt x="593" y="317"/>
                    </a:lnTo>
                    <a:lnTo>
                      <a:pt x="616" y="306"/>
                    </a:lnTo>
                    <a:lnTo>
                      <a:pt x="638" y="292"/>
                    </a:lnTo>
                    <a:lnTo>
                      <a:pt x="660" y="279"/>
                    </a:lnTo>
                    <a:lnTo>
                      <a:pt x="680" y="264"/>
                    </a:lnTo>
                    <a:lnTo>
                      <a:pt x="700" y="249"/>
                    </a:lnTo>
                    <a:lnTo>
                      <a:pt x="717" y="233"/>
                    </a:lnTo>
                    <a:lnTo>
                      <a:pt x="732" y="217"/>
                    </a:lnTo>
                    <a:lnTo>
                      <a:pt x="743" y="201"/>
                    </a:lnTo>
                    <a:lnTo>
                      <a:pt x="0" y="20"/>
                    </a:lnTo>
                    <a:lnTo>
                      <a:pt x="57" y="0"/>
                    </a:lnTo>
                    <a:lnTo>
                      <a:pt x="1142" y="267"/>
                    </a:lnTo>
                    <a:lnTo>
                      <a:pt x="1098" y="292"/>
                    </a:lnTo>
                    <a:lnTo>
                      <a:pt x="784" y="212"/>
                    </a:lnTo>
                    <a:lnTo>
                      <a:pt x="783" y="213"/>
                    </a:lnTo>
                    <a:lnTo>
                      <a:pt x="781" y="216"/>
                    </a:lnTo>
                    <a:lnTo>
                      <a:pt x="776" y="221"/>
                    </a:lnTo>
                    <a:lnTo>
                      <a:pt x="769" y="228"/>
                    </a:lnTo>
                    <a:lnTo>
                      <a:pt x="761" y="237"/>
                    </a:lnTo>
                    <a:lnTo>
                      <a:pt x="750" y="246"/>
                    </a:lnTo>
                    <a:lnTo>
                      <a:pt x="737" y="258"/>
                    </a:lnTo>
                    <a:lnTo>
                      <a:pt x="721" y="269"/>
                    </a:lnTo>
                    <a:lnTo>
                      <a:pt x="703" y="282"/>
                    </a:lnTo>
                    <a:lnTo>
                      <a:pt x="684" y="295"/>
                    </a:lnTo>
                    <a:lnTo>
                      <a:pt x="660" y="309"/>
                    </a:lnTo>
                    <a:lnTo>
                      <a:pt x="635" y="323"/>
                    </a:lnTo>
                    <a:lnTo>
                      <a:pt x="606" y="338"/>
                    </a:lnTo>
                    <a:lnTo>
                      <a:pt x="574" y="352"/>
                    </a:lnTo>
                    <a:lnTo>
                      <a:pt x="540" y="366"/>
                    </a:lnTo>
                    <a:lnTo>
                      <a:pt x="502" y="379"/>
                    </a:lnTo>
                    <a:lnTo>
                      <a:pt x="482" y="36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4328" name="Freeform 162"/>
              <p:cNvSpPr>
                <a:spLocks/>
              </p:cNvSpPr>
              <p:nvPr/>
            </p:nvSpPr>
            <p:spPr bwMode="auto">
              <a:xfrm>
                <a:off x="4787" y="1725"/>
                <a:ext cx="167" cy="48"/>
              </a:xfrm>
              <a:custGeom>
                <a:avLst/>
                <a:gdLst>
                  <a:gd name="T0" fmla="*/ 0 w 1163"/>
                  <a:gd name="T1" fmla="*/ 0 h 340"/>
                  <a:gd name="T2" fmla="*/ 0 w 1163"/>
                  <a:gd name="T3" fmla="*/ 0 h 340"/>
                  <a:gd name="T4" fmla="*/ 0 w 1163"/>
                  <a:gd name="T5" fmla="*/ 0 h 340"/>
                  <a:gd name="T6" fmla="*/ 0 w 1163"/>
                  <a:gd name="T7" fmla="*/ 0 h 340"/>
                  <a:gd name="T8" fmla="*/ 0 w 1163"/>
                  <a:gd name="T9" fmla="*/ 0 h 3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63"/>
                  <a:gd name="T16" fmla="*/ 0 h 340"/>
                  <a:gd name="T17" fmla="*/ 1163 w 1163"/>
                  <a:gd name="T18" fmla="*/ 340 h 3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63" h="340">
                    <a:moveTo>
                      <a:pt x="0" y="0"/>
                    </a:moveTo>
                    <a:lnTo>
                      <a:pt x="1137" y="340"/>
                    </a:lnTo>
                    <a:lnTo>
                      <a:pt x="1163" y="340"/>
                    </a:lnTo>
                    <a:lnTo>
                      <a:pt x="3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4329" name="Freeform 163"/>
              <p:cNvSpPr>
                <a:spLocks/>
              </p:cNvSpPr>
              <p:nvPr/>
            </p:nvSpPr>
            <p:spPr bwMode="auto">
              <a:xfrm>
                <a:off x="4815" y="1718"/>
                <a:ext cx="164" cy="44"/>
              </a:xfrm>
              <a:custGeom>
                <a:avLst/>
                <a:gdLst>
                  <a:gd name="T0" fmla="*/ 0 w 1149"/>
                  <a:gd name="T1" fmla="*/ 0 h 303"/>
                  <a:gd name="T2" fmla="*/ 0 w 1149"/>
                  <a:gd name="T3" fmla="*/ 0 h 303"/>
                  <a:gd name="T4" fmla="*/ 0 w 1149"/>
                  <a:gd name="T5" fmla="*/ 0 h 303"/>
                  <a:gd name="T6" fmla="*/ 0 w 1149"/>
                  <a:gd name="T7" fmla="*/ 0 h 303"/>
                  <a:gd name="T8" fmla="*/ 0 w 1149"/>
                  <a:gd name="T9" fmla="*/ 0 h 30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49"/>
                  <a:gd name="T16" fmla="*/ 0 h 303"/>
                  <a:gd name="T17" fmla="*/ 1149 w 1149"/>
                  <a:gd name="T18" fmla="*/ 303 h 30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49" h="303">
                    <a:moveTo>
                      <a:pt x="0" y="1"/>
                    </a:moveTo>
                    <a:lnTo>
                      <a:pt x="1124" y="303"/>
                    </a:lnTo>
                    <a:lnTo>
                      <a:pt x="1149" y="302"/>
                    </a:lnTo>
                    <a:lnTo>
                      <a:pt x="34" y="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4330" name="Freeform 164"/>
              <p:cNvSpPr>
                <a:spLocks/>
              </p:cNvSpPr>
              <p:nvPr/>
            </p:nvSpPr>
            <p:spPr bwMode="auto">
              <a:xfrm>
                <a:off x="4802" y="1721"/>
                <a:ext cx="165" cy="48"/>
              </a:xfrm>
              <a:custGeom>
                <a:avLst/>
                <a:gdLst>
                  <a:gd name="T0" fmla="*/ 0 w 1155"/>
                  <a:gd name="T1" fmla="*/ 0 h 336"/>
                  <a:gd name="T2" fmla="*/ 0 w 1155"/>
                  <a:gd name="T3" fmla="*/ 0 h 336"/>
                  <a:gd name="T4" fmla="*/ 0 w 1155"/>
                  <a:gd name="T5" fmla="*/ 0 h 336"/>
                  <a:gd name="T6" fmla="*/ 0 w 1155"/>
                  <a:gd name="T7" fmla="*/ 0 h 336"/>
                  <a:gd name="T8" fmla="*/ 0 w 1155"/>
                  <a:gd name="T9" fmla="*/ 0 h 33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55"/>
                  <a:gd name="T16" fmla="*/ 0 h 336"/>
                  <a:gd name="T17" fmla="*/ 1155 w 1155"/>
                  <a:gd name="T18" fmla="*/ 336 h 3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55" h="336">
                    <a:moveTo>
                      <a:pt x="0" y="0"/>
                    </a:moveTo>
                    <a:lnTo>
                      <a:pt x="1134" y="336"/>
                    </a:lnTo>
                    <a:lnTo>
                      <a:pt x="1155" y="328"/>
                    </a:lnTo>
                    <a:lnTo>
                      <a:pt x="3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64275" name="Group 165"/>
            <p:cNvGrpSpPr>
              <a:grpSpLocks/>
            </p:cNvGrpSpPr>
            <p:nvPr/>
          </p:nvGrpSpPr>
          <p:grpSpPr bwMode="auto">
            <a:xfrm rot="10800000">
              <a:off x="1234" y="3229"/>
              <a:ext cx="391" cy="88"/>
              <a:chOff x="1450" y="3513"/>
              <a:chExt cx="391" cy="88"/>
            </a:xfrm>
          </p:grpSpPr>
          <p:sp>
            <p:nvSpPr>
              <p:cNvPr id="264290" name="Freeform 166"/>
              <p:cNvSpPr>
                <a:spLocks/>
              </p:cNvSpPr>
              <p:nvPr/>
            </p:nvSpPr>
            <p:spPr bwMode="auto">
              <a:xfrm flipV="1">
                <a:off x="1450" y="3574"/>
                <a:ext cx="391" cy="27"/>
              </a:xfrm>
              <a:custGeom>
                <a:avLst/>
                <a:gdLst>
                  <a:gd name="T0" fmla="*/ 0 w 720"/>
                  <a:gd name="T1" fmla="*/ 0 h 56"/>
                  <a:gd name="T2" fmla="*/ 0 w 720"/>
                  <a:gd name="T3" fmla="*/ 0 h 56"/>
                  <a:gd name="T4" fmla="*/ 1 w 720"/>
                  <a:gd name="T5" fmla="*/ 0 h 56"/>
                  <a:gd name="T6" fmla="*/ 1 w 720"/>
                  <a:gd name="T7" fmla="*/ 0 h 5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720"/>
                  <a:gd name="T13" fmla="*/ 0 h 56"/>
                  <a:gd name="T14" fmla="*/ 720 w 720"/>
                  <a:gd name="T15" fmla="*/ 56 h 5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720" h="56">
                    <a:moveTo>
                      <a:pt x="0" y="0"/>
                    </a:moveTo>
                    <a:lnTo>
                      <a:pt x="0" y="56"/>
                    </a:lnTo>
                    <a:lnTo>
                      <a:pt x="720" y="56"/>
                    </a:lnTo>
                    <a:lnTo>
                      <a:pt x="720" y="8"/>
                    </a:lnTo>
                  </a:path>
                </a:pathLst>
              </a:cu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64291" name="Line 167"/>
              <p:cNvSpPr>
                <a:spLocks noChangeShapeType="1"/>
              </p:cNvSpPr>
              <p:nvPr/>
            </p:nvSpPr>
            <p:spPr bwMode="auto">
              <a:xfrm>
                <a:off x="1642" y="3513"/>
                <a:ext cx="0" cy="6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264276" name="Group 168"/>
            <p:cNvGrpSpPr>
              <a:grpSpLocks/>
            </p:cNvGrpSpPr>
            <p:nvPr/>
          </p:nvGrpSpPr>
          <p:grpSpPr bwMode="auto">
            <a:xfrm>
              <a:off x="1305" y="3286"/>
              <a:ext cx="275" cy="118"/>
              <a:chOff x="3600" y="219"/>
              <a:chExt cx="360" cy="175"/>
            </a:xfrm>
          </p:grpSpPr>
          <p:sp>
            <p:nvSpPr>
              <p:cNvPr id="264277" name="Oval 169"/>
              <p:cNvSpPr>
                <a:spLocks noChangeArrowheads="1"/>
              </p:cNvSpPr>
              <p:nvPr/>
            </p:nvSpPr>
            <p:spPr bwMode="auto">
              <a:xfrm>
                <a:off x="3603" y="297"/>
                <a:ext cx="357" cy="97"/>
              </a:xfrm>
              <a:prstGeom prst="ellipse">
                <a:avLst/>
              </a:prstGeom>
              <a:solidFill>
                <a:srgbClr val="FF000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charset="0"/>
                  <a:buChar char="r"/>
                  <a:defRPr sz="28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charset="0"/>
                  <a:buChar char="m"/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264278" name="Line 170"/>
              <p:cNvSpPr>
                <a:spLocks noChangeShapeType="1"/>
              </p:cNvSpPr>
              <p:nvPr/>
            </p:nvSpPr>
            <p:spPr bwMode="auto">
              <a:xfrm>
                <a:off x="3603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4279" name="Line 171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4280" name="Rectangle 172"/>
              <p:cNvSpPr>
                <a:spLocks noChangeArrowheads="1"/>
              </p:cNvSpPr>
              <p:nvPr/>
            </p:nvSpPr>
            <p:spPr bwMode="auto">
              <a:xfrm>
                <a:off x="3603" y="289"/>
                <a:ext cx="354" cy="59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charset="0"/>
                  <a:buChar char="r"/>
                  <a:defRPr sz="28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charset="0"/>
                  <a:buChar char="m"/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solidFill>
                    <a:srgbClr val="000000"/>
                  </a:solidFill>
                  <a:latin typeface="Times New Roman" charset="0"/>
                </a:endParaRPr>
              </a:p>
            </p:txBody>
          </p:sp>
          <p:sp>
            <p:nvSpPr>
              <p:cNvPr id="264281" name="Oval 173"/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7" cy="113"/>
              </a:xfrm>
              <a:prstGeom prst="ellipse">
                <a:avLst/>
              </a:prstGeom>
              <a:solidFill>
                <a:srgbClr val="FF000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charset="0"/>
                  <a:buChar char="r"/>
                  <a:defRPr sz="28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charset="0"/>
                  <a:buChar char="m"/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264282" name="Group 174"/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264287" name="Line 175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4288" name="Line 176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4289" name="Line 177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64283" name="Group 178"/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264284" name="Line 179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4285" name="Line 180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4286" name="Line 181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</p:grpSp>
      <p:sp>
        <p:nvSpPr>
          <p:cNvPr id="264211" name="Text Box 182"/>
          <p:cNvSpPr txBox="1">
            <a:spLocks noChangeArrowheads="1"/>
          </p:cNvSpPr>
          <p:nvPr/>
        </p:nvSpPr>
        <p:spPr bwMode="auto">
          <a:xfrm>
            <a:off x="1579563" y="3830638"/>
            <a:ext cx="430212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R1</a:t>
            </a:r>
          </a:p>
        </p:txBody>
      </p:sp>
      <p:grpSp>
        <p:nvGrpSpPr>
          <p:cNvPr id="264212" name="Group 183"/>
          <p:cNvGrpSpPr>
            <a:grpSpLocks/>
          </p:cNvGrpSpPr>
          <p:nvPr/>
        </p:nvGrpSpPr>
        <p:grpSpPr bwMode="auto">
          <a:xfrm>
            <a:off x="3700463" y="5921375"/>
            <a:ext cx="547687" cy="233363"/>
            <a:chOff x="3600" y="219"/>
            <a:chExt cx="360" cy="175"/>
          </a:xfrm>
        </p:grpSpPr>
        <p:sp>
          <p:nvSpPr>
            <p:cNvPr id="264260" name="Oval 184"/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rgbClr val="DDDDDD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264261" name="Line 185"/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4262" name="Line 186"/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4263" name="Rectangle 187"/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solidFill>
                  <a:srgbClr val="000000"/>
                </a:solidFill>
                <a:latin typeface="Times New Roman" charset="0"/>
              </a:endParaRPr>
            </a:p>
          </p:txBody>
        </p:sp>
        <p:sp>
          <p:nvSpPr>
            <p:cNvPr id="264264" name="Oval 188"/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rgbClr val="DDDDDD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000000"/>
                </a:solidFill>
              </a:endParaRPr>
            </a:p>
          </p:txBody>
        </p:sp>
        <p:grpSp>
          <p:nvGrpSpPr>
            <p:cNvPr id="264265" name="Group 189"/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264270" name="Line 190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4271" name="Line 191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4272" name="Line 192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64266" name="Group 193"/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264267" name="Line 194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4268" name="Line 195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4269" name="Line 196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264213" name="Text Box 197"/>
          <p:cNvSpPr txBox="1">
            <a:spLocks noChangeArrowheads="1"/>
          </p:cNvSpPr>
          <p:nvPr/>
        </p:nvSpPr>
        <p:spPr bwMode="auto">
          <a:xfrm>
            <a:off x="1190625" y="4619625"/>
            <a:ext cx="46672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R2</a:t>
            </a:r>
          </a:p>
        </p:txBody>
      </p:sp>
      <p:sp>
        <p:nvSpPr>
          <p:cNvPr id="264214" name="Text Box 198"/>
          <p:cNvSpPr txBox="1">
            <a:spLocks noChangeArrowheads="1"/>
          </p:cNvSpPr>
          <p:nvPr/>
        </p:nvSpPr>
        <p:spPr bwMode="auto">
          <a:xfrm>
            <a:off x="677863" y="5616575"/>
            <a:ext cx="46672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R3</a:t>
            </a:r>
          </a:p>
        </p:txBody>
      </p:sp>
      <p:sp>
        <p:nvSpPr>
          <p:cNvPr id="264215" name="Text Box 199"/>
          <p:cNvSpPr txBox="1">
            <a:spLocks noChangeArrowheads="1"/>
          </p:cNvSpPr>
          <p:nvPr/>
        </p:nvSpPr>
        <p:spPr bwMode="auto">
          <a:xfrm>
            <a:off x="3324225" y="4037013"/>
            <a:ext cx="46672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R4</a:t>
            </a:r>
          </a:p>
        </p:txBody>
      </p:sp>
      <p:sp>
        <p:nvSpPr>
          <p:cNvPr id="264216" name="Text Box 200"/>
          <p:cNvSpPr txBox="1">
            <a:spLocks noChangeArrowheads="1"/>
          </p:cNvSpPr>
          <p:nvPr/>
        </p:nvSpPr>
        <p:spPr bwMode="auto">
          <a:xfrm>
            <a:off x="3767138" y="5175250"/>
            <a:ext cx="46672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R5</a:t>
            </a:r>
          </a:p>
        </p:txBody>
      </p:sp>
      <p:sp>
        <p:nvSpPr>
          <p:cNvPr id="264217" name="Text Box 201"/>
          <p:cNvSpPr txBox="1">
            <a:spLocks noChangeArrowheads="1"/>
          </p:cNvSpPr>
          <p:nvPr/>
        </p:nvSpPr>
        <p:spPr bwMode="auto">
          <a:xfrm>
            <a:off x="2532063" y="5908675"/>
            <a:ext cx="46672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R6</a:t>
            </a:r>
          </a:p>
        </p:txBody>
      </p:sp>
      <p:sp>
        <p:nvSpPr>
          <p:cNvPr id="264218" name="Text Box 202"/>
          <p:cNvSpPr txBox="1">
            <a:spLocks noChangeArrowheads="1"/>
          </p:cNvSpPr>
          <p:nvPr/>
        </p:nvSpPr>
        <p:spPr bwMode="auto">
          <a:xfrm>
            <a:off x="3252788" y="5865813"/>
            <a:ext cx="46672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R7</a:t>
            </a:r>
          </a:p>
        </p:txBody>
      </p:sp>
      <p:grpSp>
        <p:nvGrpSpPr>
          <p:cNvPr id="264219" name="Group 203"/>
          <p:cNvGrpSpPr>
            <a:grpSpLocks/>
          </p:cNvGrpSpPr>
          <p:nvPr/>
        </p:nvGrpSpPr>
        <p:grpSpPr bwMode="auto">
          <a:xfrm>
            <a:off x="4767263" y="4114800"/>
            <a:ext cx="569912" cy="222250"/>
            <a:chOff x="3600" y="219"/>
            <a:chExt cx="360" cy="175"/>
          </a:xfrm>
        </p:grpSpPr>
        <p:sp>
          <p:nvSpPr>
            <p:cNvPr id="264247" name="Oval 204"/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264248" name="Line 205"/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4249" name="Line 206"/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4250" name="Rectangle 207"/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solidFill>
                  <a:srgbClr val="000000"/>
                </a:solidFill>
                <a:latin typeface="Times New Roman" charset="0"/>
              </a:endParaRPr>
            </a:p>
          </p:txBody>
        </p:sp>
        <p:sp>
          <p:nvSpPr>
            <p:cNvPr id="264251" name="Oval 208"/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000000"/>
                </a:solidFill>
              </a:endParaRPr>
            </a:p>
          </p:txBody>
        </p:sp>
        <p:grpSp>
          <p:nvGrpSpPr>
            <p:cNvPr id="264252" name="Group 209"/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264257" name="Line 210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4258" name="Line 211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4259" name="Line 212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64253" name="Group 213"/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264254" name="Line 214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4255" name="Line 215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4256" name="Line 216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264220" name="Group 217"/>
          <p:cNvGrpSpPr>
            <a:grpSpLocks/>
          </p:cNvGrpSpPr>
          <p:nvPr/>
        </p:nvGrpSpPr>
        <p:grpSpPr bwMode="auto">
          <a:xfrm>
            <a:off x="4789488" y="4679950"/>
            <a:ext cx="547687" cy="233363"/>
            <a:chOff x="3600" y="219"/>
            <a:chExt cx="360" cy="175"/>
          </a:xfrm>
        </p:grpSpPr>
        <p:sp>
          <p:nvSpPr>
            <p:cNvPr id="264234" name="Oval 218"/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rgbClr val="DDDDDD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264235" name="Line 219"/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4236" name="Line 220"/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4237" name="Rectangle 221"/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solidFill>
                  <a:srgbClr val="000000"/>
                </a:solidFill>
                <a:latin typeface="Times New Roman" charset="0"/>
              </a:endParaRPr>
            </a:p>
          </p:txBody>
        </p:sp>
        <p:sp>
          <p:nvSpPr>
            <p:cNvPr id="264238" name="Oval 222"/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rgbClr val="DDDDDD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000000"/>
                </a:solidFill>
              </a:endParaRPr>
            </a:p>
          </p:txBody>
        </p:sp>
        <p:grpSp>
          <p:nvGrpSpPr>
            <p:cNvPr id="264239" name="Group 223"/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264244" name="Line 224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4245" name="Line 225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4246" name="Line 226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64240" name="Group 227"/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264241" name="Line 228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4242" name="Line 229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4243" name="Line 230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264221" name="Line 231"/>
          <p:cNvSpPr>
            <a:spLocks noChangeShapeType="1"/>
          </p:cNvSpPr>
          <p:nvPr/>
        </p:nvSpPr>
        <p:spPr bwMode="auto">
          <a:xfrm>
            <a:off x="4756150" y="5356225"/>
            <a:ext cx="5969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64222" name="Text Box 232"/>
          <p:cNvSpPr txBox="1">
            <a:spLocks noChangeArrowheads="1"/>
          </p:cNvSpPr>
          <p:nvPr/>
        </p:nvSpPr>
        <p:spPr bwMode="auto">
          <a:xfrm>
            <a:off x="5368925" y="3883025"/>
            <a:ext cx="2433638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router with attached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group member</a:t>
            </a:r>
          </a:p>
        </p:txBody>
      </p:sp>
      <p:sp>
        <p:nvSpPr>
          <p:cNvPr id="264223" name="Text Box 233"/>
          <p:cNvSpPr txBox="1">
            <a:spLocks noChangeArrowheads="1"/>
          </p:cNvSpPr>
          <p:nvPr/>
        </p:nvSpPr>
        <p:spPr bwMode="auto">
          <a:xfrm>
            <a:off x="5470525" y="4549775"/>
            <a:ext cx="2741613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router with no attached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group member</a:t>
            </a:r>
          </a:p>
        </p:txBody>
      </p:sp>
      <p:sp>
        <p:nvSpPr>
          <p:cNvPr id="264224" name="Text Box 234"/>
          <p:cNvSpPr txBox="1">
            <a:spLocks noChangeArrowheads="1"/>
          </p:cNvSpPr>
          <p:nvPr/>
        </p:nvSpPr>
        <p:spPr bwMode="auto">
          <a:xfrm>
            <a:off x="5445125" y="5213350"/>
            <a:ext cx="30289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prune message</a:t>
            </a:r>
          </a:p>
        </p:txBody>
      </p:sp>
      <p:sp>
        <p:nvSpPr>
          <p:cNvPr id="264225" name="Text Box 235"/>
          <p:cNvSpPr txBox="1">
            <a:spLocks noChangeArrowheads="1"/>
          </p:cNvSpPr>
          <p:nvPr/>
        </p:nvSpPr>
        <p:spPr bwMode="auto">
          <a:xfrm>
            <a:off x="4664075" y="3368675"/>
            <a:ext cx="10985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LEGEND</a:t>
            </a:r>
          </a:p>
        </p:txBody>
      </p:sp>
      <p:sp>
        <p:nvSpPr>
          <p:cNvPr id="264226" name="Text Box 236"/>
          <p:cNvSpPr txBox="1">
            <a:spLocks noChangeArrowheads="1"/>
          </p:cNvSpPr>
          <p:nvPr/>
        </p:nvSpPr>
        <p:spPr bwMode="auto">
          <a:xfrm>
            <a:off x="479425" y="3468688"/>
            <a:ext cx="1182688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FF0000"/>
                </a:solidFill>
              </a:rPr>
              <a:t>S: source</a:t>
            </a:r>
          </a:p>
        </p:txBody>
      </p:sp>
      <p:sp>
        <p:nvSpPr>
          <p:cNvPr id="264227" name="Line 237"/>
          <p:cNvSpPr>
            <a:spLocks noChangeShapeType="1"/>
          </p:cNvSpPr>
          <p:nvPr/>
        </p:nvSpPr>
        <p:spPr bwMode="auto">
          <a:xfrm>
            <a:off x="3422650" y="4637088"/>
            <a:ext cx="0" cy="511175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64228" name="Line 238"/>
          <p:cNvSpPr>
            <a:spLocks noChangeShapeType="1"/>
          </p:cNvSpPr>
          <p:nvPr/>
        </p:nvSpPr>
        <p:spPr bwMode="auto">
          <a:xfrm>
            <a:off x="3536950" y="5475288"/>
            <a:ext cx="241300" cy="4191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64229" name="Text Box 239"/>
          <p:cNvSpPr txBox="1">
            <a:spLocks noChangeArrowheads="1"/>
          </p:cNvSpPr>
          <p:nvPr/>
        </p:nvSpPr>
        <p:spPr bwMode="auto">
          <a:xfrm>
            <a:off x="5368925" y="5530850"/>
            <a:ext cx="2244725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links with multicast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forwarding</a:t>
            </a:r>
          </a:p>
        </p:txBody>
      </p:sp>
      <p:sp>
        <p:nvSpPr>
          <p:cNvPr id="264230" name="Line 240"/>
          <p:cNvSpPr>
            <a:spLocks noChangeShapeType="1"/>
          </p:cNvSpPr>
          <p:nvPr/>
        </p:nvSpPr>
        <p:spPr bwMode="auto">
          <a:xfrm rot="-4663823">
            <a:off x="4964112" y="5427663"/>
            <a:ext cx="144463" cy="630238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64231" name="Text Box 241"/>
          <p:cNvSpPr txBox="1">
            <a:spLocks noChangeArrowheads="1"/>
          </p:cNvSpPr>
          <p:nvPr/>
        </p:nvSpPr>
        <p:spPr bwMode="auto">
          <a:xfrm>
            <a:off x="3170238" y="4718050"/>
            <a:ext cx="303212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FF0000"/>
                </a:solidFill>
              </a:rPr>
              <a:t>P</a:t>
            </a:r>
          </a:p>
        </p:txBody>
      </p:sp>
      <p:sp>
        <p:nvSpPr>
          <p:cNvPr id="264232" name="Text Box 242"/>
          <p:cNvSpPr txBox="1">
            <a:spLocks noChangeArrowheads="1"/>
          </p:cNvSpPr>
          <p:nvPr/>
        </p:nvSpPr>
        <p:spPr bwMode="auto">
          <a:xfrm>
            <a:off x="3398838" y="5543550"/>
            <a:ext cx="303212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FF0000"/>
                </a:solidFill>
              </a:rPr>
              <a:t>P</a:t>
            </a:r>
          </a:p>
        </p:txBody>
      </p:sp>
      <p:sp>
        <p:nvSpPr>
          <p:cNvPr id="264233" name="Text Box 243"/>
          <p:cNvSpPr txBox="1">
            <a:spLocks noChangeArrowheads="1"/>
          </p:cNvSpPr>
          <p:nvPr/>
        </p:nvSpPr>
        <p:spPr bwMode="auto">
          <a:xfrm>
            <a:off x="4872038" y="5048250"/>
            <a:ext cx="303212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FF0000"/>
                </a:solidFill>
              </a:rPr>
              <a:t>P</a:t>
            </a:r>
          </a:p>
        </p:txBody>
      </p:sp>
    </p:spTree>
    <p:extLst>
      <p:ext uri="{BB962C8B-B14F-4D97-AF65-F5344CB8AC3E}">
        <p14:creationId xmlns:p14="http://schemas.microsoft.com/office/powerpoint/2010/main" val="20793890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41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4412768F-361F-F447-A23A-AADE1344172D}" type="slidenum">
              <a:rPr lang="en-US" altLang="en-US" sz="1400">
                <a:solidFill>
                  <a:srgbClr val="000000"/>
                </a:solidFill>
                <a:latin typeface="Times New Roman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54</a:t>
            </a:fld>
            <a:endParaRPr lang="en-US" altLang="en-US" sz="140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266242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152400"/>
            <a:ext cx="8213725" cy="1143000"/>
          </a:xfrm>
        </p:spPr>
        <p:txBody>
          <a:bodyPr/>
          <a:lstStyle/>
          <a:p>
            <a:r>
              <a:rPr lang="en-US" altLang="en-US">
                <a:ea typeface="ＭＳ Ｐゴシック" charset="-128"/>
              </a:rPr>
              <a:t>Pruning</a:t>
            </a:r>
          </a:p>
        </p:txBody>
      </p:sp>
      <p:sp>
        <p:nvSpPr>
          <p:cNvPr id="2662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447800"/>
            <a:ext cx="8229600" cy="5029200"/>
          </a:xfrm>
        </p:spPr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altLang="en-US" sz="2400" dirty="0">
                <a:ea typeface="ＭＳ Ｐゴシック" charset="-128"/>
              </a:rPr>
              <a:t>Prune (Source, Group) at a leaf router if no members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en-US" sz="2000" dirty="0">
                <a:ea typeface="ＭＳ Ｐゴシック" charset="-128"/>
              </a:rPr>
              <a:t>send No-Membership Report (NMR) up tree</a:t>
            </a:r>
          </a:p>
          <a:p>
            <a:pPr>
              <a:buFont typeface="Wingdings" pitchFamily="2" charset="2"/>
              <a:buChar char="q"/>
            </a:pPr>
            <a:r>
              <a:rPr lang="en-US" altLang="en-US" sz="2400" dirty="0">
                <a:ea typeface="ＭＳ Ｐゴシック" charset="-128"/>
              </a:rPr>
              <a:t>If all children of router R prune (S,G)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en-US" sz="2000" dirty="0">
                <a:ea typeface="ＭＳ Ｐゴシック" charset="-128"/>
              </a:rPr>
              <a:t>propagate prune for (S,G) to its parent</a:t>
            </a:r>
          </a:p>
          <a:p>
            <a:pPr>
              <a:buFont typeface="Wingdings" pitchFamily="2" charset="2"/>
              <a:buChar char="q"/>
            </a:pPr>
            <a:r>
              <a:rPr lang="en-US" altLang="en-US" sz="2400" dirty="0">
                <a:ea typeface="ＭＳ Ｐゴシック" charset="-128"/>
              </a:rPr>
              <a:t>What do you do when a member of a group (re)joins?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en-US" sz="2000" dirty="0">
                <a:ea typeface="ＭＳ Ｐゴシック" charset="-128"/>
              </a:rPr>
              <a:t>send a Graft message to upstream parent</a:t>
            </a:r>
          </a:p>
          <a:p>
            <a:pPr>
              <a:buFont typeface="Wingdings" pitchFamily="2" charset="2"/>
              <a:buChar char="q"/>
            </a:pPr>
            <a:r>
              <a:rPr lang="en-US" altLang="en-US" sz="2400" dirty="0">
                <a:ea typeface="ＭＳ Ｐゴシック" charset="-128"/>
              </a:rPr>
              <a:t>How to deal with failures?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en-US" sz="2000" dirty="0">
                <a:ea typeface="ＭＳ Ｐゴシック" charset="-128"/>
              </a:rPr>
              <a:t>prune dropped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en-US" sz="2000" dirty="0">
                <a:ea typeface="ＭＳ Ｐゴシック" charset="-128"/>
              </a:rPr>
              <a:t>flow is reinstated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en-US" sz="2000" dirty="0">
                <a:ea typeface="ＭＳ Ｐゴシック" charset="-128"/>
              </a:rPr>
              <a:t>down stream routers re-prune</a:t>
            </a:r>
          </a:p>
          <a:p>
            <a:pPr>
              <a:buFont typeface="Wingdings" pitchFamily="2" charset="2"/>
              <a:buChar char="q"/>
            </a:pPr>
            <a:r>
              <a:rPr lang="en-US" altLang="en-US" sz="2400" dirty="0">
                <a:ea typeface="ＭＳ Ｐゴシック" charset="-128"/>
              </a:rPr>
              <a:t>Note: again a soft-state approach</a:t>
            </a:r>
          </a:p>
        </p:txBody>
      </p:sp>
    </p:spTree>
    <p:extLst>
      <p:ext uri="{BB962C8B-B14F-4D97-AF65-F5344CB8AC3E}">
        <p14:creationId xmlns:p14="http://schemas.microsoft.com/office/powerpoint/2010/main" val="1923474362"/>
      </p:ext>
    </p:extLst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289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C6735F61-397F-AF49-BC08-1E1EF330CCF6}" type="slidenum">
              <a:rPr lang="en-US" altLang="en-US" sz="1400">
                <a:solidFill>
                  <a:srgbClr val="000000"/>
                </a:solidFill>
                <a:latin typeface="Times New Roman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55</a:t>
            </a:fld>
            <a:endParaRPr lang="en-US" altLang="en-US" sz="140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268290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150813"/>
            <a:ext cx="8024813" cy="1143000"/>
          </a:xfrm>
        </p:spPr>
        <p:txBody>
          <a:bodyPr/>
          <a:lstStyle/>
          <a:p>
            <a:r>
              <a:rPr lang="en-US" altLang="en-US" sz="3600" dirty="0">
                <a:ea typeface="ＭＳ Ｐゴシック" charset="-128"/>
              </a:rPr>
              <a:t>Implementation of</a:t>
            </a:r>
            <a:br>
              <a:rPr lang="en-US" altLang="en-US" sz="3600" dirty="0">
                <a:ea typeface="ＭＳ Ｐゴシック" charset="-128"/>
              </a:rPr>
            </a:br>
            <a:r>
              <a:rPr lang="en-US" altLang="en-US" sz="3600" dirty="0">
                <a:ea typeface="ＭＳ Ｐゴシック" charset="-128"/>
              </a:rPr>
              <a:t>Source Trees in the Internet</a:t>
            </a:r>
          </a:p>
        </p:txBody>
      </p:sp>
      <p:sp>
        <p:nvSpPr>
          <p:cNvPr id="268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  <a:buFont typeface="Wingdings" pitchFamily="2" charset="2"/>
              <a:buChar char="q"/>
            </a:pPr>
            <a:r>
              <a:rPr lang="en-US" altLang="en-US" sz="2400" dirty="0">
                <a:ea typeface="ＭＳ Ｐゴシック" charset="-128"/>
              </a:rPr>
              <a:t>Multicast OSFP (MOSFP)</a:t>
            </a:r>
          </a:p>
          <a:p>
            <a:pPr lvl="1"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en-US" altLang="en-US" sz="2000" dirty="0">
                <a:ea typeface="ＭＳ Ｐゴシック" charset="-128"/>
              </a:rPr>
              <a:t>Membership is part of the link state distribution; calculate source specific, pre-pruned trees</a:t>
            </a:r>
          </a:p>
          <a:p>
            <a:pPr lvl="1">
              <a:lnSpc>
                <a:spcPct val="90000"/>
              </a:lnSpc>
            </a:pPr>
            <a:endParaRPr lang="en-US" altLang="en-US" sz="2000" dirty="0">
              <a:ea typeface="ＭＳ Ｐゴシック" charset="-128"/>
            </a:endParaRPr>
          </a:p>
          <a:p>
            <a:pPr>
              <a:lnSpc>
                <a:spcPct val="90000"/>
              </a:lnSpc>
              <a:buFont typeface="Wingdings" pitchFamily="2" charset="2"/>
              <a:buChar char="q"/>
            </a:pPr>
            <a:r>
              <a:rPr lang="en-US" altLang="en-US" sz="2400" dirty="0">
                <a:ea typeface="ＭＳ Ｐゴシック" charset="-128"/>
              </a:rPr>
              <a:t>Reverse Path Forwarding </a:t>
            </a:r>
          </a:p>
          <a:p>
            <a:pPr lvl="1"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en-US" altLang="en-US" sz="2000" dirty="0">
                <a:ea typeface="ＭＳ Ｐゴシック" charset="-128"/>
              </a:rPr>
              <a:t>Distance Vector Multicast Routing Protocol (DVMRP)</a:t>
            </a:r>
          </a:p>
          <a:p>
            <a:pPr lvl="1"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en-US" altLang="en-US" sz="2000" dirty="0">
                <a:ea typeface="ＭＳ Ｐゴシック" charset="-128"/>
              </a:rPr>
              <a:t>Protocol Independent Multicast – Dense Mode (PIM-DM) </a:t>
            </a:r>
          </a:p>
          <a:p>
            <a:pPr lvl="2">
              <a:lnSpc>
                <a:spcPct val="90000"/>
              </a:lnSpc>
            </a:pPr>
            <a:r>
              <a:rPr lang="en-US" altLang="en-US" sz="1800" dirty="0">
                <a:ea typeface="ＭＳ Ｐゴシック" charset="-128"/>
              </a:rPr>
              <a:t>very similar to DVMRP</a:t>
            </a:r>
          </a:p>
          <a:p>
            <a:pPr lvl="1">
              <a:lnSpc>
                <a:spcPct val="90000"/>
              </a:lnSpc>
            </a:pPr>
            <a:endParaRPr lang="en-US" altLang="en-US" sz="2000" dirty="0">
              <a:ea typeface="ＭＳ Ｐゴシック" charset="-128"/>
            </a:endParaRPr>
          </a:p>
          <a:p>
            <a:pPr lvl="1"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en-US" altLang="en-US" sz="2000" dirty="0">
                <a:ea typeface="ＭＳ Ｐゴシック" charset="-128"/>
              </a:rPr>
              <a:t>Difference: PIM uses any unicast routing algorithm to determine the path from a router to the source; DVMRP uses distance vector</a:t>
            </a:r>
          </a:p>
          <a:p>
            <a:pPr lvl="1">
              <a:lnSpc>
                <a:spcPct val="90000"/>
              </a:lnSpc>
              <a:buFont typeface="Courier New" panose="02070309020205020404" pitchFamily="49" charset="0"/>
              <a:buChar char="o"/>
            </a:pPr>
            <a:endParaRPr lang="en-US" altLang="en-US" sz="2000" dirty="0">
              <a:ea typeface="ＭＳ Ｐゴシック" charset="-128"/>
            </a:endParaRPr>
          </a:p>
          <a:p>
            <a:pPr lvl="1"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en-US" altLang="en-US" sz="2000" dirty="0">
                <a:ea typeface="ＭＳ Ｐゴシック" charset="-128"/>
              </a:rPr>
              <a:t>Question: the state requirement of Reverse Path Forwarding</a:t>
            </a:r>
          </a:p>
        </p:txBody>
      </p:sp>
    </p:spTree>
    <p:extLst>
      <p:ext uri="{BB962C8B-B14F-4D97-AF65-F5344CB8AC3E}">
        <p14:creationId xmlns:p14="http://schemas.microsoft.com/office/powerpoint/2010/main" val="273949877"/>
      </p:ext>
    </p:extLst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337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37F71582-E7D7-3241-9279-81318B12BB93}" type="slidenum">
              <a:rPr lang="en-US" altLang="en-US" sz="1400">
                <a:solidFill>
                  <a:srgbClr val="000000"/>
                </a:solidFill>
                <a:latin typeface="Times New Roman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56</a:t>
            </a:fld>
            <a:endParaRPr lang="en-US" altLang="en-US" sz="140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270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charset="-128"/>
              </a:rPr>
              <a:t>Building a Shared Tree</a:t>
            </a:r>
          </a:p>
        </p:txBody>
      </p:sp>
      <p:sp>
        <p:nvSpPr>
          <p:cNvPr id="2703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  <a:buFont typeface="Wingdings" pitchFamily="2" charset="2"/>
              <a:buChar char="q"/>
            </a:pPr>
            <a:r>
              <a:rPr lang="en-US" altLang="en-US" sz="2400" dirty="0">
                <a:solidFill>
                  <a:srgbClr val="FF0000"/>
                </a:solidFill>
                <a:ea typeface="ＭＳ Ｐゴシック" charset="-128"/>
              </a:rPr>
              <a:t>Steiner Tree:</a:t>
            </a:r>
            <a:r>
              <a:rPr lang="en-US" altLang="en-US" sz="2400" dirty="0">
                <a:ea typeface="ＭＳ Ｐゴシック" charset="-128"/>
              </a:rPr>
              <a:t> minimum cost </a:t>
            </a:r>
            <a:br>
              <a:rPr lang="en-US" altLang="en-US" sz="2400" dirty="0">
                <a:ea typeface="ＭＳ Ｐゴシック" charset="-128"/>
              </a:rPr>
            </a:br>
            <a:r>
              <a:rPr lang="en-US" altLang="en-US" sz="2400" dirty="0">
                <a:ea typeface="ＭＳ Ｐゴシック" charset="-128"/>
              </a:rPr>
              <a:t>tree connecting all routers</a:t>
            </a:r>
            <a:br>
              <a:rPr lang="en-US" altLang="en-US" sz="2400" dirty="0">
                <a:ea typeface="ＭＳ Ｐゴシック" charset="-128"/>
              </a:rPr>
            </a:br>
            <a:r>
              <a:rPr lang="en-US" altLang="en-US" sz="2400" dirty="0">
                <a:ea typeface="ＭＳ Ｐゴシック" charset="-128"/>
              </a:rPr>
              <a:t>with attached group members</a:t>
            </a:r>
          </a:p>
          <a:p>
            <a:pPr>
              <a:lnSpc>
                <a:spcPct val="90000"/>
              </a:lnSpc>
              <a:buFont typeface="Wingdings" pitchFamily="2" charset="2"/>
              <a:buChar char="q"/>
            </a:pPr>
            <a:r>
              <a:rPr lang="en-US" altLang="en-US" sz="2400" dirty="0">
                <a:ea typeface="ＭＳ Ｐゴシック" charset="-128"/>
              </a:rPr>
              <a:t>A Steiner tree is not a </a:t>
            </a:r>
            <a:br>
              <a:rPr lang="en-US" altLang="en-US" sz="2400" dirty="0">
                <a:ea typeface="ＭＳ Ｐゴシック" charset="-128"/>
              </a:rPr>
            </a:br>
            <a:r>
              <a:rPr lang="en-US" altLang="en-US" sz="2400" dirty="0">
                <a:ea typeface="ＭＳ Ｐゴシック" charset="-128"/>
              </a:rPr>
              <a:t>spanning tree because you </a:t>
            </a:r>
            <a:br>
              <a:rPr lang="en-US" altLang="en-US" sz="2400" dirty="0">
                <a:ea typeface="ＭＳ Ｐゴシック" charset="-128"/>
              </a:rPr>
            </a:br>
            <a:r>
              <a:rPr lang="en-US" altLang="en-US" sz="2400" dirty="0">
                <a:ea typeface="ＭＳ Ｐゴシック" charset="-128"/>
              </a:rPr>
              <a:t>do not need to connect all </a:t>
            </a:r>
            <a:br>
              <a:rPr lang="en-US" altLang="en-US" sz="2400" dirty="0">
                <a:ea typeface="ＭＳ Ｐゴシック" charset="-128"/>
              </a:rPr>
            </a:br>
            <a:r>
              <a:rPr lang="en-US" altLang="en-US" sz="2400" dirty="0">
                <a:ea typeface="ＭＳ Ｐゴシック" charset="-128"/>
              </a:rPr>
              <a:t>nodes in the network</a:t>
            </a:r>
          </a:p>
          <a:p>
            <a:pPr>
              <a:lnSpc>
                <a:spcPct val="90000"/>
              </a:lnSpc>
              <a:buFont typeface="Wingdings" pitchFamily="2" charset="2"/>
              <a:buChar char="q"/>
            </a:pPr>
            <a:r>
              <a:rPr lang="en-US" altLang="en-US" sz="2400" dirty="0">
                <a:ea typeface="ＭＳ Ｐゴシック" charset="-128"/>
              </a:rPr>
              <a:t>Problem is NP-hard</a:t>
            </a:r>
          </a:p>
          <a:p>
            <a:pPr>
              <a:lnSpc>
                <a:spcPct val="90000"/>
              </a:lnSpc>
              <a:buFont typeface="Wingdings" pitchFamily="2" charset="2"/>
              <a:buChar char="q"/>
            </a:pPr>
            <a:r>
              <a:rPr lang="en-US" altLang="en-US" sz="2400" dirty="0">
                <a:ea typeface="ＭＳ Ｐゴシック" charset="-128"/>
              </a:rPr>
              <a:t>Excellent heuristics exists</a:t>
            </a:r>
          </a:p>
          <a:p>
            <a:pPr>
              <a:lnSpc>
                <a:spcPct val="90000"/>
              </a:lnSpc>
              <a:buFont typeface="Wingdings" pitchFamily="2" charset="2"/>
              <a:buChar char="q"/>
            </a:pPr>
            <a:r>
              <a:rPr lang="en-US" altLang="en-US" sz="2400" dirty="0">
                <a:ea typeface="ＭＳ Ｐゴシック" charset="-128"/>
              </a:rPr>
              <a:t>Not used in practice:</a:t>
            </a:r>
          </a:p>
          <a:p>
            <a:pPr lvl="1"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en-US" altLang="en-US" sz="2000" dirty="0">
                <a:ea typeface="ＭＳ Ｐゴシック" charset="-128"/>
              </a:rPr>
              <a:t>computational complexity</a:t>
            </a:r>
          </a:p>
          <a:p>
            <a:pPr lvl="1"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en-US" altLang="en-US" sz="2000" dirty="0">
                <a:ea typeface="ＭＳ Ｐゴシック" charset="-128"/>
              </a:rPr>
              <a:t>information about entire network needed</a:t>
            </a:r>
          </a:p>
          <a:p>
            <a:pPr lvl="1"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en-US" altLang="en-US" sz="2000" dirty="0">
                <a:ea typeface="ＭＳ Ｐゴシック" charset="-128"/>
              </a:rPr>
              <a:t>monolithic: rerun whenever a router needs to join/leave</a:t>
            </a:r>
          </a:p>
        </p:txBody>
      </p:sp>
      <p:grpSp>
        <p:nvGrpSpPr>
          <p:cNvPr id="270340" name="Group 4"/>
          <p:cNvGrpSpPr>
            <a:grpSpLocks/>
          </p:cNvGrpSpPr>
          <p:nvPr/>
        </p:nvGrpSpPr>
        <p:grpSpPr bwMode="auto">
          <a:xfrm>
            <a:off x="5881688" y="1501775"/>
            <a:ext cx="2787650" cy="2327275"/>
            <a:chOff x="818" y="2404"/>
            <a:chExt cx="1756" cy="1466"/>
          </a:xfrm>
        </p:grpSpPr>
        <p:sp>
          <p:nvSpPr>
            <p:cNvPr id="270341" name="Line 5"/>
            <p:cNvSpPr>
              <a:spLocks noChangeShapeType="1"/>
            </p:cNvSpPr>
            <p:nvPr/>
          </p:nvSpPr>
          <p:spPr bwMode="auto">
            <a:xfrm flipV="1">
              <a:off x="1457" y="2909"/>
              <a:ext cx="660" cy="18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0342" name="Line 6"/>
            <p:cNvSpPr>
              <a:spLocks noChangeShapeType="1"/>
            </p:cNvSpPr>
            <p:nvPr/>
          </p:nvSpPr>
          <p:spPr bwMode="auto">
            <a:xfrm>
              <a:off x="1329" y="3077"/>
              <a:ext cx="412" cy="516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0343" name="Line 7"/>
            <p:cNvSpPr>
              <a:spLocks noChangeShapeType="1"/>
            </p:cNvSpPr>
            <p:nvPr/>
          </p:nvSpPr>
          <p:spPr bwMode="auto">
            <a:xfrm>
              <a:off x="1613" y="2677"/>
              <a:ext cx="480" cy="236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0344" name="Line 8"/>
            <p:cNvSpPr>
              <a:spLocks noChangeShapeType="1"/>
            </p:cNvSpPr>
            <p:nvPr/>
          </p:nvSpPr>
          <p:spPr bwMode="auto">
            <a:xfrm flipV="1">
              <a:off x="1869" y="3377"/>
              <a:ext cx="260" cy="24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0345" name="Line 9"/>
            <p:cNvSpPr>
              <a:spLocks noChangeShapeType="1"/>
            </p:cNvSpPr>
            <p:nvPr/>
          </p:nvSpPr>
          <p:spPr bwMode="auto">
            <a:xfrm>
              <a:off x="2121" y="2965"/>
              <a:ext cx="0" cy="38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0346" name="Line 10"/>
            <p:cNvSpPr>
              <a:spLocks noChangeShapeType="1"/>
            </p:cNvSpPr>
            <p:nvPr/>
          </p:nvSpPr>
          <p:spPr bwMode="auto">
            <a:xfrm>
              <a:off x="1173" y="3621"/>
              <a:ext cx="49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0347" name="Line 11"/>
            <p:cNvSpPr>
              <a:spLocks noChangeShapeType="1"/>
            </p:cNvSpPr>
            <p:nvPr/>
          </p:nvSpPr>
          <p:spPr bwMode="auto">
            <a:xfrm flipH="1">
              <a:off x="1109" y="3133"/>
              <a:ext cx="180" cy="448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0348" name="Line 12"/>
            <p:cNvSpPr>
              <a:spLocks noChangeShapeType="1"/>
            </p:cNvSpPr>
            <p:nvPr/>
          </p:nvSpPr>
          <p:spPr bwMode="auto">
            <a:xfrm flipH="1">
              <a:off x="1325" y="2685"/>
              <a:ext cx="168" cy="396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grpSp>
          <p:nvGrpSpPr>
            <p:cNvPr id="270349" name="Group 13"/>
            <p:cNvGrpSpPr>
              <a:grpSpLocks/>
            </p:cNvGrpSpPr>
            <p:nvPr/>
          </p:nvGrpSpPr>
          <p:grpSpPr bwMode="auto">
            <a:xfrm>
              <a:off x="1470" y="3555"/>
              <a:ext cx="544" cy="315"/>
              <a:chOff x="1659" y="3364"/>
              <a:chExt cx="544" cy="315"/>
            </a:xfrm>
          </p:grpSpPr>
          <p:grpSp>
            <p:nvGrpSpPr>
              <p:cNvPr id="270842" name="Group 14"/>
              <p:cNvGrpSpPr>
                <a:grpSpLocks/>
              </p:cNvGrpSpPr>
              <p:nvPr/>
            </p:nvGrpSpPr>
            <p:grpSpPr bwMode="auto">
              <a:xfrm>
                <a:off x="2044" y="3533"/>
                <a:ext cx="159" cy="146"/>
                <a:chOff x="4781" y="1833"/>
                <a:chExt cx="318" cy="262"/>
              </a:xfrm>
            </p:grpSpPr>
            <p:sp>
              <p:nvSpPr>
                <p:cNvPr id="270899" name="AutoShape 15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4787" y="1835"/>
                  <a:ext cx="312" cy="26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900" name="Freeform 16"/>
                <p:cNvSpPr>
                  <a:spLocks/>
                </p:cNvSpPr>
                <p:nvPr/>
              </p:nvSpPr>
              <p:spPr bwMode="auto">
                <a:xfrm>
                  <a:off x="4781" y="1833"/>
                  <a:ext cx="307" cy="258"/>
                </a:xfrm>
                <a:custGeom>
                  <a:avLst/>
                  <a:gdLst>
                    <a:gd name="T0" fmla="*/ 0 w 2150"/>
                    <a:gd name="T1" fmla="*/ 0 h 1804"/>
                    <a:gd name="T2" fmla="*/ 0 w 2150"/>
                    <a:gd name="T3" fmla="*/ 0 h 1804"/>
                    <a:gd name="T4" fmla="*/ 0 w 2150"/>
                    <a:gd name="T5" fmla="*/ 0 h 1804"/>
                    <a:gd name="T6" fmla="*/ 0 w 2150"/>
                    <a:gd name="T7" fmla="*/ 0 h 1804"/>
                    <a:gd name="T8" fmla="*/ 0 w 2150"/>
                    <a:gd name="T9" fmla="*/ 0 h 1804"/>
                    <a:gd name="T10" fmla="*/ 0 w 2150"/>
                    <a:gd name="T11" fmla="*/ 0 h 1804"/>
                    <a:gd name="T12" fmla="*/ 0 w 2150"/>
                    <a:gd name="T13" fmla="*/ 0 h 1804"/>
                    <a:gd name="T14" fmla="*/ 0 w 2150"/>
                    <a:gd name="T15" fmla="*/ 0 h 1804"/>
                    <a:gd name="T16" fmla="*/ 0 w 2150"/>
                    <a:gd name="T17" fmla="*/ 0 h 1804"/>
                    <a:gd name="T18" fmla="*/ 0 w 2150"/>
                    <a:gd name="T19" fmla="*/ 0 h 1804"/>
                    <a:gd name="T20" fmla="*/ 0 w 2150"/>
                    <a:gd name="T21" fmla="*/ 0 h 1804"/>
                    <a:gd name="T22" fmla="*/ 0 w 2150"/>
                    <a:gd name="T23" fmla="*/ 0 h 1804"/>
                    <a:gd name="T24" fmla="*/ 0 w 2150"/>
                    <a:gd name="T25" fmla="*/ 0 h 1804"/>
                    <a:gd name="T26" fmla="*/ 0 w 2150"/>
                    <a:gd name="T27" fmla="*/ 0 h 1804"/>
                    <a:gd name="T28" fmla="*/ 0 w 2150"/>
                    <a:gd name="T29" fmla="*/ 0 h 1804"/>
                    <a:gd name="T30" fmla="*/ 0 w 2150"/>
                    <a:gd name="T31" fmla="*/ 0 h 1804"/>
                    <a:gd name="T32" fmla="*/ 0 w 2150"/>
                    <a:gd name="T33" fmla="*/ 0 h 1804"/>
                    <a:gd name="T34" fmla="*/ 0 w 2150"/>
                    <a:gd name="T35" fmla="*/ 0 h 1804"/>
                    <a:gd name="T36" fmla="*/ 0 w 2150"/>
                    <a:gd name="T37" fmla="*/ 0 h 1804"/>
                    <a:gd name="T38" fmla="*/ 0 w 2150"/>
                    <a:gd name="T39" fmla="*/ 0 h 1804"/>
                    <a:gd name="T40" fmla="*/ 0 w 2150"/>
                    <a:gd name="T41" fmla="*/ 0 h 1804"/>
                    <a:gd name="T42" fmla="*/ 0 w 2150"/>
                    <a:gd name="T43" fmla="*/ 0 h 1804"/>
                    <a:gd name="T44" fmla="*/ 0 w 2150"/>
                    <a:gd name="T45" fmla="*/ 0 h 1804"/>
                    <a:gd name="T46" fmla="*/ 0 w 2150"/>
                    <a:gd name="T47" fmla="*/ 0 h 1804"/>
                    <a:gd name="T48" fmla="*/ 0 w 2150"/>
                    <a:gd name="T49" fmla="*/ 0 h 1804"/>
                    <a:gd name="T50" fmla="*/ 0 w 2150"/>
                    <a:gd name="T51" fmla="*/ 0 h 1804"/>
                    <a:gd name="T52" fmla="*/ 0 w 2150"/>
                    <a:gd name="T53" fmla="*/ 0 h 1804"/>
                    <a:gd name="T54" fmla="*/ 0 w 2150"/>
                    <a:gd name="T55" fmla="*/ 0 h 1804"/>
                    <a:gd name="T56" fmla="*/ 0 w 2150"/>
                    <a:gd name="T57" fmla="*/ 0 h 1804"/>
                    <a:gd name="T58" fmla="*/ 0 w 2150"/>
                    <a:gd name="T59" fmla="*/ 0 h 1804"/>
                    <a:gd name="T60" fmla="*/ 0 w 2150"/>
                    <a:gd name="T61" fmla="*/ 0 h 1804"/>
                    <a:gd name="T62" fmla="*/ 0 w 2150"/>
                    <a:gd name="T63" fmla="*/ 0 h 1804"/>
                    <a:gd name="T64" fmla="*/ 0 w 2150"/>
                    <a:gd name="T65" fmla="*/ 0 h 1804"/>
                    <a:gd name="T66" fmla="*/ 0 w 2150"/>
                    <a:gd name="T67" fmla="*/ 0 h 1804"/>
                    <a:gd name="T68" fmla="*/ 0 w 2150"/>
                    <a:gd name="T69" fmla="*/ 0 h 1804"/>
                    <a:gd name="T70" fmla="*/ 0 w 2150"/>
                    <a:gd name="T71" fmla="*/ 0 h 1804"/>
                    <a:gd name="T72" fmla="*/ 0 w 2150"/>
                    <a:gd name="T73" fmla="*/ 0 h 1804"/>
                    <a:gd name="T74" fmla="*/ 0 w 2150"/>
                    <a:gd name="T75" fmla="*/ 0 h 1804"/>
                    <a:gd name="T76" fmla="*/ 0 w 2150"/>
                    <a:gd name="T77" fmla="*/ 0 h 1804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w 2150"/>
                    <a:gd name="T118" fmla="*/ 0 h 1804"/>
                    <a:gd name="T119" fmla="*/ 2150 w 2150"/>
                    <a:gd name="T120" fmla="*/ 1804 h 1804"/>
                  </a:gdLst>
                  <a:ahLst/>
                  <a:cxnLst>
                    <a:cxn ang="T78">
                      <a:pos x="T0" y="T1"/>
                    </a:cxn>
                    <a:cxn ang="T79">
                      <a:pos x="T2" y="T3"/>
                    </a:cxn>
                    <a:cxn ang="T80">
                      <a:pos x="T4" y="T5"/>
                    </a:cxn>
                    <a:cxn ang="T81">
                      <a:pos x="T6" y="T7"/>
                    </a:cxn>
                    <a:cxn ang="T82">
                      <a:pos x="T8" y="T9"/>
                    </a:cxn>
                    <a:cxn ang="T83">
                      <a:pos x="T10" y="T11"/>
                    </a:cxn>
                    <a:cxn ang="T84">
                      <a:pos x="T12" y="T13"/>
                    </a:cxn>
                    <a:cxn ang="T85">
                      <a:pos x="T14" y="T15"/>
                    </a:cxn>
                    <a:cxn ang="T86">
                      <a:pos x="T16" y="T17"/>
                    </a:cxn>
                    <a:cxn ang="T87">
                      <a:pos x="T18" y="T19"/>
                    </a:cxn>
                    <a:cxn ang="T88">
                      <a:pos x="T20" y="T21"/>
                    </a:cxn>
                    <a:cxn ang="T89">
                      <a:pos x="T22" y="T23"/>
                    </a:cxn>
                    <a:cxn ang="T90">
                      <a:pos x="T24" y="T25"/>
                    </a:cxn>
                    <a:cxn ang="T91">
                      <a:pos x="T26" y="T27"/>
                    </a:cxn>
                    <a:cxn ang="T92">
                      <a:pos x="T28" y="T29"/>
                    </a:cxn>
                    <a:cxn ang="T93">
                      <a:pos x="T30" y="T31"/>
                    </a:cxn>
                    <a:cxn ang="T94">
                      <a:pos x="T32" y="T33"/>
                    </a:cxn>
                    <a:cxn ang="T95">
                      <a:pos x="T34" y="T35"/>
                    </a:cxn>
                    <a:cxn ang="T96">
                      <a:pos x="T36" y="T37"/>
                    </a:cxn>
                    <a:cxn ang="T97">
                      <a:pos x="T38" y="T39"/>
                    </a:cxn>
                    <a:cxn ang="T98">
                      <a:pos x="T40" y="T41"/>
                    </a:cxn>
                    <a:cxn ang="T99">
                      <a:pos x="T42" y="T43"/>
                    </a:cxn>
                    <a:cxn ang="T100">
                      <a:pos x="T44" y="T45"/>
                    </a:cxn>
                    <a:cxn ang="T101">
                      <a:pos x="T46" y="T47"/>
                    </a:cxn>
                    <a:cxn ang="T102">
                      <a:pos x="T48" y="T49"/>
                    </a:cxn>
                    <a:cxn ang="T103">
                      <a:pos x="T50" y="T51"/>
                    </a:cxn>
                    <a:cxn ang="T104">
                      <a:pos x="T52" y="T53"/>
                    </a:cxn>
                    <a:cxn ang="T105">
                      <a:pos x="T54" y="T55"/>
                    </a:cxn>
                    <a:cxn ang="T106">
                      <a:pos x="T56" y="T57"/>
                    </a:cxn>
                    <a:cxn ang="T107">
                      <a:pos x="T58" y="T59"/>
                    </a:cxn>
                    <a:cxn ang="T108">
                      <a:pos x="T60" y="T61"/>
                    </a:cxn>
                    <a:cxn ang="T109">
                      <a:pos x="T62" y="T63"/>
                    </a:cxn>
                    <a:cxn ang="T110">
                      <a:pos x="T64" y="T65"/>
                    </a:cxn>
                    <a:cxn ang="T111">
                      <a:pos x="T66" y="T67"/>
                    </a:cxn>
                    <a:cxn ang="T112">
                      <a:pos x="T68" y="T69"/>
                    </a:cxn>
                    <a:cxn ang="T113">
                      <a:pos x="T70" y="T71"/>
                    </a:cxn>
                    <a:cxn ang="T114">
                      <a:pos x="T72" y="T73"/>
                    </a:cxn>
                    <a:cxn ang="T115">
                      <a:pos x="T74" y="T75"/>
                    </a:cxn>
                    <a:cxn ang="T116">
                      <a:pos x="T76" y="T77"/>
                    </a:cxn>
                  </a:cxnLst>
                  <a:rect l="T117" t="T118" r="T119" b="T120"/>
                  <a:pathLst>
                    <a:path w="2150" h="1804">
                      <a:moveTo>
                        <a:pt x="582" y="239"/>
                      </a:moveTo>
                      <a:lnTo>
                        <a:pt x="606" y="129"/>
                      </a:lnTo>
                      <a:lnTo>
                        <a:pt x="607" y="129"/>
                      </a:lnTo>
                      <a:lnTo>
                        <a:pt x="611" y="128"/>
                      </a:lnTo>
                      <a:lnTo>
                        <a:pt x="616" y="125"/>
                      </a:lnTo>
                      <a:lnTo>
                        <a:pt x="623" y="123"/>
                      </a:lnTo>
                      <a:lnTo>
                        <a:pt x="633" y="120"/>
                      </a:lnTo>
                      <a:lnTo>
                        <a:pt x="645" y="115"/>
                      </a:lnTo>
                      <a:lnTo>
                        <a:pt x="659" y="112"/>
                      </a:lnTo>
                      <a:lnTo>
                        <a:pt x="676" y="107"/>
                      </a:lnTo>
                      <a:lnTo>
                        <a:pt x="694" y="101"/>
                      </a:lnTo>
                      <a:lnTo>
                        <a:pt x="715" y="95"/>
                      </a:lnTo>
                      <a:lnTo>
                        <a:pt x="738" y="90"/>
                      </a:lnTo>
                      <a:lnTo>
                        <a:pt x="763" y="84"/>
                      </a:lnTo>
                      <a:lnTo>
                        <a:pt x="790" y="78"/>
                      </a:lnTo>
                      <a:lnTo>
                        <a:pt x="820" y="71"/>
                      </a:lnTo>
                      <a:lnTo>
                        <a:pt x="852" y="64"/>
                      </a:lnTo>
                      <a:lnTo>
                        <a:pt x="886" y="59"/>
                      </a:lnTo>
                      <a:lnTo>
                        <a:pt x="922" y="52"/>
                      </a:lnTo>
                      <a:lnTo>
                        <a:pt x="961" y="46"/>
                      </a:lnTo>
                      <a:lnTo>
                        <a:pt x="1002" y="40"/>
                      </a:lnTo>
                      <a:lnTo>
                        <a:pt x="1044" y="35"/>
                      </a:lnTo>
                      <a:lnTo>
                        <a:pt x="1090" y="29"/>
                      </a:lnTo>
                      <a:lnTo>
                        <a:pt x="1138" y="23"/>
                      </a:lnTo>
                      <a:lnTo>
                        <a:pt x="1187" y="18"/>
                      </a:lnTo>
                      <a:lnTo>
                        <a:pt x="1240" y="14"/>
                      </a:lnTo>
                      <a:lnTo>
                        <a:pt x="1294" y="10"/>
                      </a:lnTo>
                      <a:lnTo>
                        <a:pt x="1350" y="7"/>
                      </a:lnTo>
                      <a:lnTo>
                        <a:pt x="1410" y="4"/>
                      </a:lnTo>
                      <a:lnTo>
                        <a:pt x="1470" y="1"/>
                      </a:lnTo>
                      <a:lnTo>
                        <a:pt x="1535" y="0"/>
                      </a:lnTo>
                      <a:lnTo>
                        <a:pt x="1601" y="0"/>
                      </a:lnTo>
                      <a:lnTo>
                        <a:pt x="1668" y="0"/>
                      </a:lnTo>
                      <a:lnTo>
                        <a:pt x="1739" y="1"/>
                      </a:lnTo>
                      <a:lnTo>
                        <a:pt x="1816" y="44"/>
                      </a:lnTo>
                      <a:lnTo>
                        <a:pt x="1799" y="248"/>
                      </a:lnTo>
                      <a:lnTo>
                        <a:pt x="1804" y="251"/>
                      </a:lnTo>
                      <a:lnTo>
                        <a:pt x="1820" y="259"/>
                      </a:lnTo>
                      <a:lnTo>
                        <a:pt x="1842" y="272"/>
                      </a:lnTo>
                      <a:lnTo>
                        <a:pt x="1868" y="292"/>
                      </a:lnTo>
                      <a:lnTo>
                        <a:pt x="1896" y="318"/>
                      </a:lnTo>
                      <a:lnTo>
                        <a:pt x="1920" y="351"/>
                      </a:lnTo>
                      <a:lnTo>
                        <a:pt x="1939" y="390"/>
                      </a:lnTo>
                      <a:lnTo>
                        <a:pt x="1951" y="436"/>
                      </a:lnTo>
                      <a:lnTo>
                        <a:pt x="2125" y="593"/>
                      </a:lnTo>
                      <a:lnTo>
                        <a:pt x="2078" y="1009"/>
                      </a:lnTo>
                      <a:lnTo>
                        <a:pt x="1799" y="1149"/>
                      </a:lnTo>
                      <a:lnTo>
                        <a:pt x="2129" y="1247"/>
                      </a:lnTo>
                      <a:lnTo>
                        <a:pt x="2131" y="1251"/>
                      </a:lnTo>
                      <a:lnTo>
                        <a:pt x="2137" y="1264"/>
                      </a:lnTo>
                      <a:lnTo>
                        <a:pt x="2143" y="1284"/>
                      </a:lnTo>
                      <a:lnTo>
                        <a:pt x="2149" y="1310"/>
                      </a:lnTo>
                      <a:lnTo>
                        <a:pt x="2150" y="1342"/>
                      </a:lnTo>
                      <a:lnTo>
                        <a:pt x="2147" y="1380"/>
                      </a:lnTo>
                      <a:lnTo>
                        <a:pt x="2136" y="1423"/>
                      </a:lnTo>
                      <a:lnTo>
                        <a:pt x="2117" y="1468"/>
                      </a:lnTo>
                      <a:lnTo>
                        <a:pt x="1244" y="1804"/>
                      </a:lnTo>
                      <a:lnTo>
                        <a:pt x="0" y="1413"/>
                      </a:lnTo>
                      <a:lnTo>
                        <a:pt x="22" y="1367"/>
                      </a:lnTo>
                      <a:lnTo>
                        <a:pt x="212" y="1302"/>
                      </a:lnTo>
                      <a:lnTo>
                        <a:pt x="212" y="248"/>
                      </a:lnTo>
                      <a:lnTo>
                        <a:pt x="213" y="247"/>
                      </a:lnTo>
                      <a:lnTo>
                        <a:pt x="217" y="244"/>
                      </a:lnTo>
                      <a:lnTo>
                        <a:pt x="223" y="240"/>
                      </a:lnTo>
                      <a:lnTo>
                        <a:pt x="232" y="234"/>
                      </a:lnTo>
                      <a:lnTo>
                        <a:pt x="245" y="228"/>
                      </a:lnTo>
                      <a:lnTo>
                        <a:pt x="258" y="221"/>
                      </a:lnTo>
                      <a:lnTo>
                        <a:pt x="276" y="214"/>
                      </a:lnTo>
                      <a:lnTo>
                        <a:pt x="294" y="207"/>
                      </a:lnTo>
                      <a:lnTo>
                        <a:pt x="316" y="201"/>
                      </a:lnTo>
                      <a:lnTo>
                        <a:pt x="340" y="197"/>
                      </a:lnTo>
                      <a:lnTo>
                        <a:pt x="366" y="194"/>
                      </a:lnTo>
                      <a:lnTo>
                        <a:pt x="393" y="192"/>
                      </a:lnTo>
                      <a:lnTo>
                        <a:pt x="424" y="193"/>
                      </a:lnTo>
                      <a:lnTo>
                        <a:pt x="457" y="197"/>
                      </a:lnTo>
                      <a:lnTo>
                        <a:pt x="493" y="203"/>
                      </a:lnTo>
                      <a:lnTo>
                        <a:pt x="529" y="214"/>
                      </a:lnTo>
                      <a:lnTo>
                        <a:pt x="582" y="239"/>
                      </a:lnTo>
                      <a:close/>
                    </a:path>
                  </a:pathLst>
                </a:cu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901" name="Freeform 17"/>
                <p:cNvSpPr>
                  <a:spLocks/>
                </p:cNvSpPr>
                <p:nvPr/>
              </p:nvSpPr>
              <p:spPr bwMode="auto">
                <a:xfrm>
                  <a:off x="4894" y="1857"/>
                  <a:ext cx="98" cy="112"/>
                </a:xfrm>
                <a:custGeom>
                  <a:avLst/>
                  <a:gdLst>
                    <a:gd name="T0" fmla="*/ 0 w 690"/>
                    <a:gd name="T1" fmla="*/ 0 h 782"/>
                    <a:gd name="T2" fmla="*/ 0 w 690"/>
                    <a:gd name="T3" fmla="*/ 0 h 782"/>
                    <a:gd name="T4" fmla="*/ 0 w 690"/>
                    <a:gd name="T5" fmla="*/ 0 h 782"/>
                    <a:gd name="T6" fmla="*/ 0 w 690"/>
                    <a:gd name="T7" fmla="*/ 0 h 782"/>
                    <a:gd name="T8" fmla="*/ 0 w 690"/>
                    <a:gd name="T9" fmla="*/ 0 h 782"/>
                    <a:gd name="T10" fmla="*/ 0 w 690"/>
                    <a:gd name="T11" fmla="*/ 0 h 782"/>
                    <a:gd name="T12" fmla="*/ 0 w 690"/>
                    <a:gd name="T13" fmla="*/ 0 h 782"/>
                    <a:gd name="T14" fmla="*/ 0 w 690"/>
                    <a:gd name="T15" fmla="*/ 0 h 782"/>
                    <a:gd name="T16" fmla="*/ 0 w 690"/>
                    <a:gd name="T17" fmla="*/ 0 h 782"/>
                    <a:gd name="T18" fmla="*/ 0 w 690"/>
                    <a:gd name="T19" fmla="*/ 0 h 782"/>
                    <a:gd name="T20" fmla="*/ 0 w 690"/>
                    <a:gd name="T21" fmla="*/ 0 h 782"/>
                    <a:gd name="T22" fmla="*/ 0 w 690"/>
                    <a:gd name="T23" fmla="*/ 0 h 782"/>
                    <a:gd name="T24" fmla="*/ 0 w 690"/>
                    <a:gd name="T25" fmla="*/ 0 h 782"/>
                    <a:gd name="T26" fmla="*/ 0 w 690"/>
                    <a:gd name="T27" fmla="*/ 0 h 782"/>
                    <a:gd name="T28" fmla="*/ 0 w 690"/>
                    <a:gd name="T29" fmla="*/ 0 h 782"/>
                    <a:gd name="T30" fmla="*/ 0 w 690"/>
                    <a:gd name="T31" fmla="*/ 0 h 782"/>
                    <a:gd name="T32" fmla="*/ 0 w 690"/>
                    <a:gd name="T33" fmla="*/ 0 h 782"/>
                    <a:gd name="T34" fmla="*/ 0 w 690"/>
                    <a:gd name="T35" fmla="*/ 0 h 782"/>
                    <a:gd name="T36" fmla="*/ 0 w 690"/>
                    <a:gd name="T37" fmla="*/ 0 h 782"/>
                    <a:gd name="T38" fmla="*/ 0 w 690"/>
                    <a:gd name="T39" fmla="*/ 0 h 782"/>
                    <a:gd name="T40" fmla="*/ 0 w 690"/>
                    <a:gd name="T41" fmla="*/ 0 h 782"/>
                    <a:gd name="T42" fmla="*/ 0 w 690"/>
                    <a:gd name="T43" fmla="*/ 0 h 782"/>
                    <a:gd name="T44" fmla="*/ 0 w 690"/>
                    <a:gd name="T45" fmla="*/ 0 h 782"/>
                    <a:gd name="T46" fmla="*/ 0 w 690"/>
                    <a:gd name="T47" fmla="*/ 0 h 782"/>
                    <a:gd name="T48" fmla="*/ 0 w 690"/>
                    <a:gd name="T49" fmla="*/ 0 h 782"/>
                    <a:gd name="T50" fmla="*/ 0 w 690"/>
                    <a:gd name="T51" fmla="*/ 0 h 782"/>
                    <a:gd name="T52" fmla="*/ 0 w 690"/>
                    <a:gd name="T53" fmla="*/ 0 h 782"/>
                    <a:gd name="T54" fmla="*/ 0 w 690"/>
                    <a:gd name="T55" fmla="*/ 0 h 782"/>
                    <a:gd name="T56" fmla="*/ 0 w 690"/>
                    <a:gd name="T57" fmla="*/ 0 h 782"/>
                    <a:gd name="T58" fmla="*/ 0 w 690"/>
                    <a:gd name="T59" fmla="*/ 0 h 782"/>
                    <a:gd name="T60" fmla="*/ 0 w 690"/>
                    <a:gd name="T61" fmla="*/ 0 h 782"/>
                    <a:gd name="T62" fmla="*/ 0 w 690"/>
                    <a:gd name="T63" fmla="*/ 0 h 782"/>
                    <a:gd name="T64" fmla="*/ 0 w 690"/>
                    <a:gd name="T65" fmla="*/ 0 h 782"/>
                    <a:gd name="T66" fmla="*/ 0 w 690"/>
                    <a:gd name="T67" fmla="*/ 0 h 782"/>
                    <a:gd name="T68" fmla="*/ 0 w 690"/>
                    <a:gd name="T69" fmla="*/ 0 h 782"/>
                    <a:gd name="T70" fmla="*/ 0 w 690"/>
                    <a:gd name="T71" fmla="*/ 0 h 782"/>
                    <a:gd name="T72" fmla="*/ 0 w 690"/>
                    <a:gd name="T73" fmla="*/ 0 h 782"/>
                    <a:gd name="T74" fmla="*/ 0 w 690"/>
                    <a:gd name="T75" fmla="*/ 0 h 782"/>
                    <a:gd name="T76" fmla="*/ 0 w 690"/>
                    <a:gd name="T77" fmla="*/ 0 h 782"/>
                    <a:gd name="T78" fmla="*/ 0 w 690"/>
                    <a:gd name="T79" fmla="*/ 0 h 782"/>
                    <a:gd name="T80" fmla="*/ 0 w 690"/>
                    <a:gd name="T81" fmla="*/ 0 h 782"/>
                    <a:gd name="T82" fmla="*/ 0 w 690"/>
                    <a:gd name="T83" fmla="*/ 0 h 782"/>
                    <a:gd name="T84" fmla="*/ 0 w 690"/>
                    <a:gd name="T85" fmla="*/ 0 h 782"/>
                    <a:gd name="T86" fmla="*/ 0 w 690"/>
                    <a:gd name="T87" fmla="*/ 0 h 782"/>
                    <a:gd name="T88" fmla="*/ 0 w 690"/>
                    <a:gd name="T89" fmla="*/ 0 h 782"/>
                    <a:gd name="T90" fmla="*/ 0 w 690"/>
                    <a:gd name="T91" fmla="*/ 0 h 782"/>
                    <a:gd name="T92" fmla="*/ 0 w 690"/>
                    <a:gd name="T93" fmla="*/ 0 h 782"/>
                    <a:gd name="T94" fmla="*/ 0 w 690"/>
                    <a:gd name="T95" fmla="*/ 0 h 782"/>
                    <a:gd name="T96" fmla="*/ 0 w 690"/>
                    <a:gd name="T97" fmla="*/ 0 h 782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w 690"/>
                    <a:gd name="T148" fmla="*/ 0 h 782"/>
                    <a:gd name="T149" fmla="*/ 690 w 690"/>
                    <a:gd name="T150" fmla="*/ 782 h 782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T147" t="T148" r="T149" b="T150"/>
                  <a:pathLst>
                    <a:path w="690" h="782">
                      <a:moveTo>
                        <a:pt x="684" y="29"/>
                      </a:moveTo>
                      <a:lnTo>
                        <a:pt x="681" y="28"/>
                      </a:lnTo>
                      <a:lnTo>
                        <a:pt x="670" y="25"/>
                      </a:lnTo>
                      <a:lnTo>
                        <a:pt x="652" y="21"/>
                      </a:lnTo>
                      <a:lnTo>
                        <a:pt x="628" y="16"/>
                      </a:lnTo>
                      <a:lnTo>
                        <a:pt x="600" y="11"/>
                      </a:lnTo>
                      <a:lnTo>
                        <a:pt x="566" y="7"/>
                      </a:lnTo>
                      <a:lnTo>
                        <a:pt x="527" y="3"/>
                      </a:lnTo>
                      <a:lnTo>
                        <a:pt x="483" y="1"/>
                      </a:lnTo>
                      <a:lnTo>
                        <a:pt x="436" y="0"/>
                      </a:lnTo>
                      <a:lnTo>
                        <a:pt x="386" y="2"/>
                      </a:lnTo>
                      <a:lnTo>
                        <a:pt x="333" y="7"/>
                      </a:lnTo>
                      <a:lnTo>
                        <a:pt x="277" y="16"/>
                      </a:lnTo>
                      <a:lnTo>
                        <a:pt x="221" y="28"/>
                      </a:lnTo>
                      <a:lnTo>
                        <a:pt x="163" y="45"/>
                      </a:lnTo>
                      <a:lnTo>
                        <a:pt x="104" y="65"/>
                      </a:lnTo>
                      <a:lnTo>
                        <a:pt x="44" y="93"/>
                      </a:lnTo>
                      <a:lnTo>
                        <a:pt x="40" y="108"/>
                      </a:lnTo>
                      <a:lnTo>
                        <a:pt x="29" y="150"/>
                      </a:lnTo>
                      <a:lnTo>
                        <a:pt x="17" y="216"/>
                      </a:lnTo>
                      <a:lnTo>
                        <a:pt x="5" y="301"/>
                      </a:lnTo>
                      <a:lnTo>
                        <a:pt x="0" y="402"/>
                      </a:lnTo>
                      <a:lnTo>
                        <a:pt x="4" y="516"/>
                      </a:lnTo>
                      <a:lnTo>
                        <a:pt x="21" y="638"/>
                      </a:lnTo>
                      <a:lnTo>
                        <a:pt x="57" y="763"/>
                      </a:lnTo>
                      <a:lnTo>
                        <a:pt x="60" y="763"/>
                      </a:lnTo>
                      <a:lnTo>
                        <a:pt x="69" y="762"/>
                      </a:lnTo>
                      <a:lnTo>
                        <a:pt x="84" y="759"/>
                      </a:lnTo>
                      <a:lnTo>
                        <a:pt x="105" y="758"/>
                      </a:lnTo>
                      <a:lnTo>
                        <a:pt x="131" y="756"/>
                      </a:lnTo>
                      <a:lnTo>
                        <a:pt x="162" y="754"/>
                      </a:lnTo>
                      <a:lnTo>
                        <a:pt x="198" y="753"/>
                      </a:lnTo>
                      <a:lnTo>
                        <a:pt x="239" y="751"/>
                      </a:lnTo>
                      <a:lnTo>
                        <a:pt x="283" y="750"/>
                      </a:lnTo>
                      <a:lnTo>
                        <a:pt x="331" y="751"/>
                      </a:lnTo>
                      <a:lnTo>
                        <a:pt x="384" y="753"/>
                      </a:lnTo>
                      <a:lnTo>
                        <a:pt x="440" y="755"/>
                      </a:lnTo>
                      <a:lnTo>
                        <a:pt x="498" y="759"/>
                      </a:lnTo>
                      <a:lnTo>
                        <a:pt x="560" y="765"/>
                      </a:lnTo>
                      <a:lnTo>
                        <a:pt x="624" y="773"/>
                      </a:lnTo>
                      <a:lnTo>
                        <a:pt x="690" y="782"/>
                      </a:lnTo>
                      <a:lnTo>
                        <a:pt x="687" y="759"/>
                      </a:lnTo>
                      <a:lnTo>
                        <a:pt x="680" y="697"/>
                      </a:lnTo>
                      <a:lnTo>
                        <a:pt x="670" y="604"/>
                      </a:lnTo>
                      <a:lnTo>
                        <a:pt x="662" y="492"/>
                      </a:lnTo>
                      <a:lnTo>
                        <a:pt x="656" y="368"/>
                      </a:lnTo>
                      <a:lnTo>
                        <a:pt x="656" y="244"/>
                      </a:lnTo>
                      <a:lnTo>
                        <a:pt x="665" y="128"/>
                      </a:lnTo>
                      <a:lnTo>
                        <a:pt x="684" y="29"/>
                      </a:lnTo>
                      <a:close/>
                    </a:path>
                  </a:pathLst>
                </a:cu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902" name="Freeform 18"/>
                <p:cNvSpPr>
                  <a:spLocks/>
                </p:cNvSpPr>
                <p:nvPr/>
              </p:nvSpPr>
              <p:spPr bwMode="auto">
                <a:xfrm>
                  <a:off x="4904" y="1888"/>
                  <a:ext cx="163" cy="111"/>
                </a:xfrm>
                <a:custGeom>
                  <a:avLst/>
                  <a:gdLst>
                    <a:gd name="T0" fmla="*/ 0 w 1139"/>
                    <a:gd name="T1" fmla="*/ 0 h 778"/>
                    <a:gd name="T2" fmla="*/ 0 w 1139"/>
                    <a:gd name="T3" fmla="*/ 0 h 778"/>
                    <a:gd name="T4" fmla="*/ 0 w 1139"/>
                    <a:gd name="T5" fmla="*/ 0 h 778"/>
                    <a:gd name="T6" fmla="*/ 0 w 1139"/>
                    <a:gd name="T7" fmla="*/ 0 h 778"/>
                    <a:gd name="T8" fmla="*/ 0 w 1139"/>
                    <a:gd name="T9" fmla="*/ 0 h 778"/>
                    <a:gd name="T10" fmla="*/ 0 w 1139"/>
                    <a:gd name="T11" fmla="*/ 0 h 778"/>
                    <a:gd name="T12" fmla="*/ 0 w 1139"/>
                    <a:gd name="T13" fmla="*/ 0 h 778"/>
                    <a:gd name="T14" fmla="*/ 0 w 1139"/>
                    <a:gd name="T15" fmla="*/ 0 h 778"/>
                    <a:gd name="T16" fmla="*/ 0 w 1139"/>
                    <a:gd name="T17" fmla="*/ 0 h 778"/>
                    <a:gd name="T18" fmla="*/ 0 w 1139"/>
                    <a:gd name="T19" fmla="*/ 0 h 778"/>
                    <a:gd name="T20" fmla="*/ 0 w 1139"/>
                    <a:gd name="T21" fmla="*/ 0 h 778"/>
                    <a:gd name="T22" fmla="*/ 0 w 1139"/>
                    <a:gd name="T23" fmla="*/ 0 h 778"/>
                    <a:gd name="T24" fmla="*/ 0 w 1139"/>
                    <a:gd name="T25" fmla="*/ 0 h 778"/>
                    <a:gd name="T26" fmla="*/ 0 w 1139"/>
                    <a:gd name="T27" fmla="*/ 0 h 778"/>
                    <a:gd name="T28" fmla="*/ 0 w 1139"/>
                    <a:gd name="T29" fmla="*/ 0 h 778"/>
                    <a:gd name="T30" fmla="*/ 0 w 1139"/>
                    <a:gd name="T31" fmla="*/ 0 h 778"/>
                    <a:gd name="T32" fmla="*/ 0 w 1139"/>
                    <a:gd name="T33" fmla="*/ 0 h 778"/>
                    <a:gd name="T34" fmla="*/ 0 w 1139"/>
                    <a:gd name="T35" fmla="*/ 0 h 778"/>
                    <a:gd name="T36" fmla="*/ 0 w 1139"/>
                    <a:gd name="T37" fmla="*/ 0 h 778"/>
                    <a:gd name="T38" fmla="*/ 0 w 1139"/>
                    <a:gd name="T39" fmla="*/ 0 h 778"/>
                    <a:gd name="T40" fmla="*/ 0 w 1139"/>
                    <a:gd name="T41" fmla="*/ 0 h 778"/>
                    <a:gd name="T42" fmla="*/ 0 w 1139"/>
                    <a:gd name="T43" fmla="*/ 0 h 778"/>
                    <a:gd name="T44" fmla="*/ 0 w 1139"/>
                    <a:gd name="T45" fmla="*/ 0 h 778"/>
                    <a:gd name="T46" fmla="*/ 0 w 1139"/>
                    <a:gd name="T47" fmla="*/ 0 h 778"/>
                    <a:gd name="T48" fmla="*/ 0 w 1139"/>
                    <a:gd name="T49" fmla="*/ 0 h 778"/>
                    <a:gd name="T50" fmla="*/ 0 w 1139"/>
                    <a:gd name="T51" fmla="*/ 0 h 778"/>
                    <a:gd name="T52" fmla="*/ 0 w 1139"/>
                    <a:gd name="T53" fmla="*/ 0 h 778"/>
                    <a:gd name="T54" fmla="*/ 0 w 1139"/>
                    <a:gd name="T55" fmla="*/ 0 h 778"/>
                    <a:gd name="T56" fmla="*/ 0 w 1139"/>
                    <a:gd name="T57" fmla="*/ 0 h 778"/>
                    <a:gd name="T58" fmla="*/ 0 w 1139"/>
                    <a:gd name="T59" fmla="*/ 0 h 778"/>
                    <a:gd name="T60" fmla="*/ 0 w 1139"/>
                    <a:gd name="T61" fmla="*/ 0 h 778"/>
                    <a:gd name="T62" fmla="*/ 0 w 1139"/>
                    <a:gd name="T63" fmla="*/ 0 h 778"/>
                    <a:gd name="T64" fmla="*/ 0 w 1139"/>
                    <a:gd name="T65" fmla="*/ 0 h 778"/>
                    <a:gd name="T66" fmla="*/ 0 w 1139"/>
                    <a:gd name="T67" fmla="*/ 0 h 778"/>
                    <a:gd name="T68" fmla="*/ 0 w 1139"/>
                    <a:gd name="T69" fmla="*/ 0 h 778"/>
                    <a:gd name="T70" fmla="*/ 0 w 1139"/>
                    <a:gd name="T71" fmla="*/ 0 h 778"/>
                    <a:gd name="T72" fmla="*/ 0 w 1139"/>
                    <a:gd name="T73" fmla="*/ 0 h 778"/>
                    <a:gd name="T74" fmla="*/ 0 w 1139"/>
                    <a:gd name="T75" fmla="*/ 0 h 778"/>
                    <a:gd name="T76" fmla="*/ 0 w 1139"/>
                    <a:gd name="T77" fmla="*/ 0 h 778"/>
                    <a:gd name="T78" fmla="*/ 0 w 1139"/>
                    <a:gd name="T79" fmla="*/ 0 h 778"/>
                    <a:gd name="T80" fmla="*/ 0 w 1139"/>
                    <a:gd name="T81" fmla="*/ 0 h 778"/>
                    <a:gd name="T82" fmla="*/ 0 w 1139"/>
                    <a:gd name="T83" fmla="*/ 0 h 778"/>
                    <a:gd name="T84" fmla="*/ 0 w 1139"/>
                    <a:gd name="T85" fmla="*/ 0 h 778"/>
                    <a:gd name="T86" fmla="*/ 0 w 1139"/>
                    <a:gd name="T87" fmla="*/ 0 h 778"/>
                    <a:gd name="T88" fmla="*/ 0 w 1139"/>
                    <a:gd name="T89" fmla="*/ 0 h 778"/>
                    <a:gd name="T90" fmla="*/ 0 w 1139"/>
                    <a:gd name="T91" fmla="*/ 0 h 778"/>
                    <a:gd name="T92" fmla="*/ 0 w 1139"/>
                    <a:gd name="T93" fmla="*/ 0 h 778"/>
                    <a:gd name="T94" fmla="*/ 0 w 1139"/>
                    <a:gd name="T95" fmla="*/ 0 h 778"/>
                    <a:gd name="T96" fmla="*/ 0 w 1139"/>
                    <a:gd name="T97" fmla="*/ 0 h 778"/>
                    <a:gd name="T98" fmla="*/ 0 w 1139"/>
                    <a:gd name="T99" fmla="*/ 0 h 778"/>
                    <a:gd name="T100" fmla="*/ 0 w 1139"/>
                    <a:gd name="T101" fmla="*/ 0 h 778"/>
                    <a:gd name="T102" fmla="*/ 0 w 1139"/>
                    <a:gd name="T103" fmla="*/ 0 h 778"/>
                    <a:gd name="T104" fmla="*/ 0 w 1139"/>
                    <a:gd name="T105" fmla="*/ 0 h 778"/>
                    <a:gd name="T106" fmla="*/ 0 w 1139"/>
                    <a:gd name="T107" fmla="*/ 0 h 778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w 1139"/>
                    <a:gd name="T163" fmla="*/ 0 h 778"/>
                    <a:gd name="T164" fmla="*/ 1139 w 1139"/>
                    <a:gd name="T165" fmla="*/ 778 h 778"/>
                  </a:gdLst>
                  <a:ahLst/>
                  <a:cxnLst>
                    <a:cxn ang="T108">
                      <a:pos x="T0" y="T1"/>
                    </a:cxn>
                    <a:cxn ang="T109">
                      <a:pos x="T2" y="T3"/>
                    </a:cxn>
                    <a:cxn ang="T110">
                      <a:pos x="T4" y="T5"/>
                    </a:cxn>
                    <a:cxn ang="T111">
                      <a:pos x="T6" y="T7"/>
                    </a:cxn>
                    <a:cxn ang="T112">
                      <a:pos x="T8" y="T9"/>
                    </a:cxn>
                    <a:cxn ang="T113">
                      <a:pos x="T10" y="T11"/>
                    </a:cxn>
                    <a:cxn ang="T114">
                      <a:pos x="T12" y="T13"/>
                    </a:cxn>
                    <a:cxn ang="T115">
                      <a:pos x="T14" y="T15"/>
                    </a:cxn>
                    <a:cxn ang="T116">
                      <a:pos x="T16" y="T17"/>
                    </a:cxn>
                    <a:cxn ang="T117">
                      <a:pos x="T18" y="T19"/>
                    </a:cxn>
                    <a:cxn ang="T118">
                      <a:pos x="T20" y="T21"/>
                    </a:cxn>
                    <a:cxn ang="T119">
                      <a:pos x="T22" y="T23"/>
                    </a:cxn>
                    <a:cxn ang="T120">
                      <a:pos x="T24" y="T25"/>
                    </a:cxn>
                    <a:cxn ang="T121">
                      <a:pos x="T26" y="T27"/>
                    </a:cxn>
                    <a:cxn ang="T122">
                      <a:pos x="T28" y="T29"/>
                    </a:cxn>
                    <a:cxn ang="T123">
                      <a:pos x="T30" y="T31"/>
                    </a:cxn>
                    <a:cxn ang="T124">
                      <a:pos x="T32" y="T33"/>
                    </a:cxn>
                    <a:cxn ang="T125">
                      <a:pos x="T34" y="T35"/>
                    </a:cxn>
                    <a:cxn ang="T126">
                      <a:pos x="T36" y="T37"/>
                    </a:cxn>
                    <a:cxn ang="T127">
                      <a:pos x="T38" y="T39"/>
                    </a:cxn>
                    <a:cxn ang="T128">
                      <a:pos x="T40" y="T41"/>
                    </a:cxn>
                    <a:cxn ang="T129">
                      <a:pos x="T42" y="T43"/>
                    </a:cxn>
                    <a:cxn ang="T130">
                      <a:pos x="T44" y="T45"/>
                    </a:cxn>
                    <a:cxn ang="T131">
                      <a:pos x="T46" y="T47"/>
                    </a:cxn>
                    <a:cxn ang="T132">
                      <a:pos x="T48" y="T49"/>
                    </a:cxn>
                    <a:cxn ang="T133">
                      <a:pos x="T50" y="T51"/>
                    </a:cxn>
                    <a:cxn ang="T134">
                      <a:pos x="T52" y="T53"/>
                    </a:cxn>
                    <a:cxn ang="T135">
                      <a:pos x="T54" y="T55"/>
                    </a:cxn>
                    <a:cxn ang="T136">
                      <a:pos x="T56" y="T57"/>
                    </a:cxn>
                    <a:cxn ang="T137">
                      <a:pos x="T58" y="T59"/>
                    </a:cxn>
                    <a:cxn ang="T138">
                      <a:pos x="T60" y="T61"/>
                    </a:cxn>
                    <a:cxn ang="T139">
                      <a:pos x="T62" y="T63"/>
                    </a:cxn>
                    <a:cxn ang="T140">
                      <a:pos x="T64" y="T65"/>
                    </a:cxn>
                    <a:cxn ang="T141">
                      <a:pos x="T66" y="T67"/>
                    </a:cxn>
                    <a:cxn ang="T142">
                      <a:pos x="T68" y="T69"/>
                    </a:cxn>
                    <a:cxn ang="T143">
                      <a:pos x="T70" y="T71"/>
                    </a:cxn>
                    <a:cxn ang="T144">
                      <a:pos x="T72" y="T73"/>
                    </a:cxn>
                    <a:cxn ang="T145">
                      <a:pos x="T74" y="T75"/>
                    </a:cxn>
                    <a:cxn ang="T146">
                      <a:pos x="T76" y="T77"/>
                    </a:cxn>
                    <a:cxn ang="T147">
                      <a:pos x="T78" y="T79"/>
                    </a:cxn>
                    <a:cxn ang="T148">
                      <a:pos x="T80" y="T81"/>
                    </a:cxn>
                    <a:cxn ang="T149">
                      <a:pos x="T82" y="T83"/>
                    </a:cxn>
                    <a:cxn ang="T150">
                      <a:pos x="T84" y="T85"/>
                    </a:cxn>
                    <a:cxn ang="T151">
                      <a:pos x="T86" y="T87"/>
                    </a:cxn>
                    <a:cxn ang="T152">
                      <a:pos x="T88" y="T89"/>
                    </a:cxn>
                    <a:cxn ang="T153">
                      <a:pos x="T90" y="T91"/>
                    </a:cxn>
                    <a:cxn ang="T154">
                      <a:pos x="T92" y="T93"/>
                    </a:cxn>
                    <a:cxn ang="T155">
                      <a:pos x="T94" y="T95"/>
                    </a:cxn>
                    <a:cxn ang="T156">
                      <a:pos x="T96" y="T97"/>
                    </a:cxn>
                    <a:cxn ang="T157">
                      <a:pos x="T98" y="T99"/>
                    </a:cxn>
                    <a:cxn ang="T158">
                      <a:pos x="T100" y="T101"/>
                    </a:cxn>
                    <a:cxn ang="T159">
                      <a:pos x="T102" y="T103"/>
                    </a:cxn>
                    <a:cxn ang="T160">
                      <a:pos x="T104" y="T105"/>
                    </a:cxn>
                    <a:cxn ang="T161">
                      <a:pos x="T106" y="T107"/>
                    </a:cxn>
                  </a:cxnLst>
                  <a:rect l="T162" t="T163" r="T164" b="T165"/>
                  <a:pathLst>
                    <a:path w="1139" h="778">
                      <a:moveTo>
                        <a:pt x="7" y="587"/>
                      </a:moveTo>
                      <a:lnTo>
                        <a:pt x="0" y="682"/>
                      </a:lnTo>
                      <a:lnTo>
                        <a:pt x="742" y="778"/>
                      </a:lnTo>
                      <a:lnTo>
                        <a:pt x="748" y="775"/>
                      </a:lnTo>
                      <a:lnTo>
                        <a:pt x="763" y="767"/>
                      </a:lnTo>
                      <a:lnTo>
                        <a:pt x="787" y="755"/>
                      </a:lnTo>
                      <a:lnTo>
                        <a:pt x="816" y="737"/>
                      </a:lnTo>
                      <a:lnTo>
                        <a:pt x="852" y="714"/>
                      </a:lnTo>
                      <a:lnTo>
                        <a:pt x="891" y="686"/>
                      </a:lnTo>
                      <a:lnTo>
                        <a:pt x="932" y="652"/>
                      </a:lnTo>
                      <a:lnTo>
                        <a:pt x="973" y="613"/>
                      </a:lnTo>
                      <a:lnTo>
                        <a:pt x="1013" y="570"/>
                      </a:lnTo>
                      <a:lnTo>
                        <a:pt x="1051" y="521"/>
                      </a:lnTo>
                      <a:lnTo>
                        <a:pt x="1083" y="466"/>
                      </a:lnTo>
                      <a:lnTo>
                        <a:pt x="1109" y="406"/>
                      </a:lnTo>
                      <a:lnTo>
                        <a:pt x="1129" y="342"/>
                      </a:lnTo>
                      <a:lnTo>
                        <a:pt x="1139" y="271"/>
                      </a:lnTo>
                      <a:lnTo>
                        <a:pt x="1138" y="196"/>
                      </a:lnTo>
                      <a:lnTo>
                        <a:pt x="1124" y="115"/>
                      </a:lnTo>
                      <a:lnTo>
                        <a:pt x="1122" y="110"/>
                      </a:lnTo>
                      <a:lnTo>
                        <a:pt x="1115" y="97"/>
                      </a:lnTo>
                      <a:lnTo>
                        <a:pt x="1102" y="80"/>
                      </a:lnTo>
                      <a:lnTo>
                        <a:pt x="1086" y="59"/>
                      </a:lnTo>
                      <a:lnTo>
                        <a:pt x="1066" y="39"/>
                      </a:lnTo>
                      <a:lnTo>
                        <a:pt x="1041" y="20"/>
                      </a:lnTo>
                      <a:lnTo>
                        <a:pt x="1011" y="7"/>
                      </a:lnTo>
                      <a:lnTo>
                        <a:pt x="978" y="0"/>
                      </a:lnTo>
                      <a:lnTo>
                        <a:pt x="982" y="12"/>
                      </a:lnTo>
                      <a:lnTo>
                        <a:pt x="994" y="46"/>
                      </a:lnTo>
                      <a:lnTo>
                        <a:pt x="1007" y="100"/>
                      </a:lnTo>
                      <a:lnTo>
                        <a:pt x="1019" y="169"/>
                      </a:lnTo>
                      <a:lnTo>
                        <a:pt x="1022" y="252"/>
                      </a:lnTo>
                      <a:lnTo>
                        <a:pt x="1013" y="344"/>
                      </a:lnTo>
                      <a:lnTo>
                        <a:pt x="987" y="444"/>
                      </a:lnTo>
                      <a:lnTo>
                        <a:pt x="940" y="549"/>
                      </a:lnTo>
                      <a:lnTo>
                        <a:pt x="939" y="550"/>
                      </a:lnTo>
                      <a:lnTo>
                        <a:pt x="934" y="553"/>
                      </a:lnTo>
                      <a:lnTo>
                        <a:pt x="927" y="559"/>
                      </a:lnTo>
                      <a:lnTo>
                        <a:pt x="917" y="567"/>
                      </a:lnTo>
                      <a:lnTo>
                        <a:pt x="904" y="575"/>
                      </a:lnTo>
                      <a:lnTo>
                        <a:pt x="890" y="585"/>
                      </a:lnTo>
                      <a:lnTo>
                        <a:pt x="871" y="594"/>
                      </a:lnTo>
                      <a:lnTo>
                        <a:pt x="851" y="603"/>
                      </a:lnTo>
                      <a:lnTo>
                        <a:pt x="828" y="611"/>
                      </a:lnTo>
                      <a:lnTo>
                        <a:pt x="802" y="619"/>
                      </a:lnTo>
                      <a:lnTo>
                        <a:pt x="773" y="625"/>
                      </a:lnTo>
                      <a:lnTo>
                        <a:pt x="741" y="629"/>
                      </a:lnTo>
                      <a:lnTo>
                        <a:pt x="708" y="630"/>
                      </a:lnTo>
                      <a:lnTo>
                        <a:pt x="671" y="629"/>
                      </a:lnTo>
                      <a:lnTo>
                        <a:pt x="631" y="626"/>
                      </a:lnTo>
                      <a:lnTo>
                        <a:pt x="590" y="618"/>
                      </a:lnTo>
                      <a:lnTo>
                        <a:pt x="590" y="720"/>
                      </a:lnTo>
                      <a:lnTo>
                        <a:pt x="26" y="663"/>
                      </a:lnTo>
                      <a:lnTo>
                        <a:pt x="7" y="587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903" name="Freeform 19"/>
                <p:cNvSpPr>
                  <a:spLocks/>
                </p:cNvSpPr>
                <p:nvPr/>
              </p:nvSpPr>
              <p:spPr bwMode="auto">
                <a:xfrm>
                  <a:off x="4884" y="1997"/>
                  <a:ext cx="119" cy="38"/>
                </a:xfrm>
                <a:custGeom>
                  <a:avLst/>
                  <a:gdLst>
                    <a:gd name="T0" fmla="*/ 0 w 837"/>
                    <a:gd name="T1" fmla="*/ 0 h 269"/>
                    <a:gd name="T2" fmla="*/ 0 w 837"/>
                    <a:gd name="T3" fmla="*/ 0 h 269"/>
                    <a:gd name="T4" fmla="*/ 0 w 837"/>
                    <a:gd name="T5" fmla="*/ 0 h 269"/>
                    <a:gd name="T6" fmla="*/ 0 w 837"/>
                    <a:gd name="T7" fmla="*/ 0 h 269"/>
                    <a:gd name="T8" fmla="*/ 0 w 837"/>
                    <a:gd name="T9" fmla="*/ 0 h 26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837"/>
                    <a:gd name="T16" fmla="*/ 0 h 269"/>
                    <a:gd name="T17" fmla="*/ 837 w 837"/>
                    <a:gd name="T18" fmla="*/ 269 h 26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837" h="269">
                      <a:moveTo>
                        <a:pt x="837" y="96"/>
                      </a:moveTo>
                      <a:lnTo>
                        <a:pt x="12" y="0"/>
                      </a:lnTo>
                      <a:lnTo>
                        <a:pt x="0" y="96"/>
                      </a:lnTo>
                      <a:lnTo>
                        <a:pt x="812" y="269"/>
                      </a:lnTo>
                      <a:lnTo>
                        <a:pt x="837" y="9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904" name="Freeform 20"/>
                <p:cNvSpPr>
                  <a:spLocks/>
                </p:cNvSpPr>
                <p:nvPr/>
              </p:nvSpPr>
              <p:spPr bwMode="auto">
                <a:xfrm>
                  <a:off x="4943" y="2009"/>
                  <a:ext cx="51" cy="18"/>
                </a:xfrm>
                <a:custGeom>
                  <a:avLst/>
                  <a:gdLst>
                    <a:gd name="T0" fmla="*/ 0 w 358"/>
                    <a:gd name="T1" fmla="*/ 0 h 122"/>
                    <a:gd name="T2" fmla="*/ 0 w 358"/>
                    <a:gd name="T3" fmla="*/ 0 h 122"/>
                    <a:gd name="T4" fmla="*/ 0 w 358"/>
                    <a:gd name="T5" fmla="*/ 0 h 122"/>
                    <a:gd name="T6" fmla="*/ 0 w 358"/>
                    <a:gd name="T7" fmla="*/ 0 h 122"/>
                    <a:gd name="T8" fmla="*/ 0 w 358"/>
                    <a:gd name="T9" fmla="*/ 0 h 12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58"/>
                    <a:gd name="T16" fmla="*/ 0 h 122"/>
                    <a:gd name="T17" fmla="*/ 358 w 358"/>
                    <a:gd name="T18" fmla="*/ 122 h 12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58" h="122">
                      <a:moveTo>
                        <a:pt x="358" y="53"/>
                      </a:moveTo>
                      <a:lnTo>
                        <a:pt x="5" y="0"/>
                      </a:lnTo>
                      <a:lnTo>
                        <a:pt x="0" y="51"/>
                      </a:lnTo>
                      <a:lnTo>
                        <a:pt x="348" y="122"/>
                      </a:lnTo>
                      <a:lnTo>
                        <a:pt x="358" y="53"/>
                      </a:lnTo>
                      <a:close/>
                    </a:path>
                  </a:pathLst>
                </a:custGeom>
                <a:solidFill>
                  <a:srgbClr val="FF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905" name="Freeform 21"/>
                <p:cNvSpPr>
                  <a:spLocks/>
                </p:cNvSpPr>
                <p:nvPr/>
              </p:nvSpPr>
              <p:spPr bwMode="auto">
                <a:xfrm>
                  <a:off x="4891" y="2000"/>
                  <a:ext cx="34" cy="13"/>
                </a:xfrm>
                <a:custGeom>
                  <a:avLst/>
                  <a:gdLst>
                    <a:gd name="T0" fmla="*/ 0 w 239"/>
                    <a:gd name="T1" fmla="*/ 0 h 91"/>
                    <a:gd name="T2" fmla="*/ 0 w 239"/>
                    <a:gd name="T3" fmla="*/ 0 h 91"/>
                    <a:gd name="T4" fmla="*/ 0 w 239"/>
                    <a:gd name="T5" fmla="*/ 0 h 91"/>
                    <a:gd name="T6" fmla="*/ 0 w 239"/>
                    <a:gd name="T7" fmla="*/ 0 h 91"/>
                    <a:gd name="T8" fmla="*/ 0 w 239"/>
                    <a:gd name="T9" fmla="*/ 0 h 9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39"/>
                    <a:gd name="T16" fmla="*/ 0 h 91"/>
                    <a:gd name="T17" fmla="*/ 239 w 239"/>
                    <a:gd name="T18" fmla="*/ 91 h 9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39" h="91">
                      <a:moveTo>
                        <a:pt x="239" y="42"/>
                      </a:moveTo>
                      <a:lnTo>
                        <a:pt x="0" y="0"/>
                      </a:lnTo>
                      <a:lnTo>
                        <a:pt x="2" y="44"/>
                      </a:lnTo>
                      <a:lnTo>
                        <a:pt x="231" y="91"/>
                      </a:lnTo>
                      <a:lnTo>
                        <a:pt x="239" y="42"/>
                      </a:lnTo>
                      <a:close/>
                    </a:path>
                  </a:pathLst>
                </a:custGeom>
                <a:solidFill>
                  <a:srgbClr val="FF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906" name="Freeform 22"/>
                <p:cNvSpPr>
                  <a:spLocks/>
                </p:cNvSpPr>
                <p:nvPr/>
              </p:nvSpPr>
              <p:spPr bwMode="auto">
                <a:xfrm>
                  <a:off x="4805" y="2013"/>
                  <a:ext cx="202" cy="67"/>
                </a:xfrm>
                <a:custGeom>
                  <a:avLst/>
                  <a:gdLst>
                    <a:gd name="T0" fmla="*/ 0 w 1409"/>
                    <a:gd name="T1" fmla="*/ 0 h 466"/>
                    <a:gd name="T2" fmla="*/ 0 w 1409"/>
                    <a:gd name="T3" fmla="*/ 0 h 466"/>
                    <a:gd name="T4" fmla="*/ 0 w 1409"/>
                    <a:gd name="T5" fmla="*/ 0 h 466"/>
                    <a:gd name="T6" fmla="*/ 0 w 1409"/>
                    <a:gd name="T7" fmla="*/ 0 h 466"/>
                    <a:gd name="T8" fmla="*/ 0 w 1409"/>
                    <a:gd name="T9" fmla="*/ 0 h 466"/>
                    <a:gd name="T10" fmla="*/ 0 w 1409"/>
                    <a:gd name="T11" fmla="*/ 0 h 466"/>
                    <a:gd name="T12" fmla="*/ 0 w 1409"/>
                    <a:gd name="T13" fmla="*/ 0 h 466"/>
                    <a:gd name="T14" fmla="*/ 0 w 1409"/>
                    <a:gd name="T15" fmla="*/ 0 h 466"/>
                    <a:gd name="T16" fmla="*/ 0 w 1409"/>
                    <a:gd name="T17" fmla="*/ 0 h 466"/>
                    <a:gd name="T18" fmla="*/ 0 w 1409"/>
                    <a:gd name="T19" fmla="*/ 0 h 466"/>
                    <a:gd name="T20" fmla="*/ 0 w 1409"/>
                    <a:gd name="T21" fmla="*/ 0 h 466"/>
                    <a:gd name="T22" fmla="*/ 0 w 1409"/>
                    <a:gd name="T23" fmla="*/ 0 h 466"/>
                    <a:gd name="T24" fmla="*/ 0 w 1409"/>
                    <a:gd name="T25" fmla="*/ 0 h 466"/>
                    <a:gd name="T26" fmla="*/ 0 w 1409"/>
                    <a:gd name="T27" fmla="*/ 0 h 466"/>
                    <a:gd name="T28" fmla="*/ 0 w 1409"/>
                    <a:gd name="T29" fmla="*/ 0 h 466"/>
                    <a:gd name="T30" fmla="*/ 0 w 1409"/>
                    <a:gd name="T31" fmla="*/ 0 h 466"/>
                    <a:gd name="T32" fmla="*/ 0 w 1409"/>
                    <a:gd name="T33" fmla="*/ 0 h 466"/>
                    <a:gd name="T34" fmla="*/ 0 w 1409"/>
                    <a:gd name="T35" fmla="*/ 0 h 466"/>
                    <a:gd name="T36" fmla="*/ 0 w 1409"/>
                    <a:gd name="T37" fmla="*/ 0 h 466"/>
                    <a:gd name="T38" fmla="*/ 0 w 1409"/>
                    <a:gd name="T39" fmla="*/ 0 h 466"/>
                    <a:gd name="T40" fmla="*/ 0 w 1409"/>
                    <a:gd name="T41" fmla="*/ 0 h 466"/>
                    <a:gd name="T42" fmla="*/ 0 w 1409"/>
                    <a:gd name="T43" fmla="*/ 0 h 466"/>
                    <a:gd name="T44" fmla="*/ 0 w 1409"/>
                    <a:gd name="T45" fmla="*/ 0 h 466"/>
                    <a:gd name="T46" fmla="*/ 0 w 1409"/>
                    <a:gd name="T47" fmla="*/ 0 h 466"/>
                    <a:gd name="T48" fmla="*/ 0 w 1409"/>
                    <a:gd name="T49" fmla="*/ 0 h 466"/>
                    <a:gd name="T50" fmla="*/ 0 w 1409"/>
                    <a:gd name="T51" fmla="*/ 0 h 466"/>
                    <a:gd name="T52" fmla="*/ 0 w 1409"/>
                    <a:gd name="T53" fmla="*/ 0 h 466"/>
                    <a:gd name="T54" fmla="*/ 0 w 1409"/>
                    <a:gd name="T55" fmla="*/ 0 h 466"/>
                    <a:gd name="T56" fmla="*/ 0 w 1409"/>
                    <a:gd name="T57" fmla="*/ 0 h 466"/>
                    <a:gd name="T58" fmla="*/ 0 w 1409"/>
                    <a:gd name="T59" fmla="*/ 0 h 466"/>
                    <a:gd name="T60" fmla="*/ 0 w 1409"/>
                    <a:gd name="T61" fmla="*/ 0 h 466"/>
                    <a:gd name="T62" fmla="*/ 0 w 1409"/>
                    <a:gd name="T63" fmla="*/ 0 h 466"/>
                    <a:gd name="T64" fmla="*/ 0 w 1409"/>
                    <a:gd name="T65" fmla="*/ 0 h 466"/>
                    <a:gd name="T66" fmla="*/ 0 w 1409"/>
                    <a:gd name="T67" fmla="*/ 0 h 466"/>
                    <a:gd name="T68" fmla="*/ 0 w 1409"/>
                    <a:gd name="T69" fmla="*/ 0 h 46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1409"/>
                    <a:gd name="T106" fmla="*/ 0 h 466"/>
                    <a:gd name="T107" fmla="*/ 1409 w 1409"/>
                    <a:gd name="T108" fmla="*/ 466 h 466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1409" h="466">
                      <a:moveTo>
                        <a:pt x="0" y="140"/>
                      </a:moveTo>
                      <a:lnTo>
                        <a:pt x="4" y="140"/>
                      </a:lnTo>
                      <a:lnTo>
                        <a:pt x="12" y="138"/>
                      </a:lnTo>
                      <a:lnTo>
                        <a:pt x="27" y="135"/>
                      </a:lnTo>
                      <a:lnTo>
                        <a:pt x="45" y="132"/>
                      </a:lnTo>
                      <a:lnTo>
                        <a:pt x="67" y="128"/>
                      </a:lnTo>
                      <a:lnTo>
                        <a:pt x="92" y="123"/>
                      </a:lnTo>
                      <a:lnTo>
                        <a:pt x="120" y="116"/>
                      </a:lnTo>
                      <a:lnTo>
                        <a:pt x="150" y="108"/>
                      </a:lnTo>
                      <a:lnTo>
                        <a:pt x="181" y="100"/>
                      </a:lnTo>
                      <a:lnTo>
                        <a:pt x="212" y="89"/>
                      </a:lnTo>
                      <a:lnTo>
                        <a:pt x="243" y="78"/>
                      </a:lnTo>
                      <a:lnTo>
                        <a:pt x="273" y="65"/>
                      </a:lnTo>
                      <a:lnTo>
                        <a:pt x="303" y="50"/>
                      </a:lnTo>
                      <a:lnTo>
                        <a:pt x="330" y="35"/>
                      </a:lnTo>
                      <a:lnTo>
                        <a:pt x="355" y="18"/>
                      </a:lnTo>
                      <a:lnTo>
                        <a:pt x="375" y="0"/>
                      </a:lnTo>
                      <a:lnTo>
                        <a:pt x="1409" y="236"/>
                      </a:lnTo>
                      <a:lnTo>
                        <a:pt x="1407" y="239"/>
                      </a:lnTo>
                      <a:lnTo>
                        <a:pt x="1401" y="245"/>
                      </a:lnTo>
                      <a:lnTo>
                        <a:pt x="1392" y="254"/>
                      </a:lnTo>
                      <a:lnTo>
                        <a:pt x="1379" y="265"/>
                      </a:lnTo>
                      <a:lnTo>
                        <a:pt x="1363" y="279"/>
                      </a:lnTo>
                      <a:lnTo>
                        <a:pt x="1345" y="295"/>
                      </a:lnTo>
                      <a:lnTo>
                        <a:pt x="1325" y="313"/>
                      </a:lnTo>
                      <a:lnTo>
                        <a:pt x="1303" y="332"/>
                      </a:lnTo>
                      <a:lnTo>
                        <a:pt x="1279" y="351"/>
                      </a:lnTo>
                      <a:lnTo>
                        <a:pt x="1253" y="371"/>
                      </a:lnTo>
                      <a:lnTo>
                        <a:pt x="1227" y="390"/>
                      </a:lnTo>
                      <a:lnTo>
                        <a:pt x="1200" y="409"/>
                      </a:lnTo>
                      <a:lnTo>
                        <a:pt x="1172" y="426"/>
                      </a:lnTo>
                      <a:lnTo>
                        <a:pt x="1145" y="441"/>
                      </a:lnTo>
                      <a:lnTo>
                        <a:pt x="1117" y="455"/>
                      </a:lnTo>
                      <a:lnTo>
                        <a:pt x="1091" y="466"/>
                      </a:lnTo>
                      <a:lnTo>
                        <a:pt x="0" y="140"/>
                      </a:lnTo>
                      <a:close/>
                    </a:path>
                  </a:pathLst>
                </a:custGeom>
                <a:solidFill>
                  <a:srgbClr val="FF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907" name="Freeform 23"/>
                <p:cNvSpPr>
                  <a:spLocks/>
                </p:cNvSpPr>
                <p:nvPr/>
              </p:nvSpPr>
              <p:spPr bwMode="auto">
                <a:xfrm>
                  <a:off x="5006" y="2006"/>
                  <a:ext cx="72" cy="32"/>
                </a:xfrm>
                <a:custGeom>
                  <a:avLst/>
                  <a:gdLst>
                    <a:gd name="T0" fmla="*/ 0 w 502"/>
                    <a:gd name="T1" fmla="*/ 0 h 223"/>
                    <a:gd name="T2" fmla="*/ 0 w 502"/>
                    <a:gd name="T3" fmla="*/ 0 h 223"/>
                    <a:gd name="T4" fmla="*/ 0 w 502"/>
                    <a:gd name="T5" fmla="*/ 0 h 223"/>
                    <a:gd name="T6" fmla="*/ 0 w 502"/>
                    <a:gd name="T7" fmla="*/ 0 h 223"/>
                    <a:gd name="T8" fmla="*/ 0 w 502"/>
                    <a:gd name="T9" fmla="*/ 0 h 223"/>
                    <a:gd name="T10" fmla="*/ 0 w 502"/>
                    <a:gd name="T11" fmla="*/ 0 h 2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502"/>
                    <a:gd name="T19" fmla="*/ 0 h 223"/>
                    <a:gd name="T20" fmla="*/ 502 w 502"/>
                    <a:gd name="T21" fmla="*/ 223 h 2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502" h="223">
                      <a:moveTo>
                        <a:pt x="51" y="223"/>
                      </a:moveTo>
                      <a:lnTo>
                        <a:pt x="502" y="90"/>
                      </a:lnTo>
                      <a:lnTo>
                        <a:pt x="229" y="0"/>
                      </a:lnTo>
                      <a:lnTo>
                        <a:pt x="6" y="26"/>
                      </a:lnTo>
                      <a:lnTo>
                        <a:pt x="0" y="211"/>
                      </a:lnTo>
                      <a:lnTo>
                        <a:pt x="51" y="223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908" name="Freeform 24"/>
                <p:cNvSpPr>
                  <a:spLocks/>
                </p:cNvSpPr>
                <p:nvPr/>
              </p:nvSpPr>
              <p:spPr bwMode="auto">
                <a:xfrm>
                  <a:off x="4821" y="1869"/>
                  <a:ext cx="38" cy="152"/>
                </a:xfrm>
                <a:custGeom>
                  <a:avLst/>
                  <a:gdLst>
                    <a:gd name="T0" fmla="*/ 0 w 267"/>
                    <a:gd name="T1" fmla="*/ 0 h 1064"/>
                    <a:gd name="T2" fmla="*/ 0 w 267"/>
                    <a:gd name="T3" fmla="*/ 0 h 1064"/>
                    <a:gd name="T4" fmla="*/ 0 w 267"/>
                    <a:gd name="T5" fmla="*/ 0 h 1064"/>
                    <a:gd name="T6" fmla="*/ 0 w 267"/>
                    <a:gd name="T7" fmla="*/ 0 h 1064"/>
                    <a:gd name="T8" fmla="*/ 0 w 267"/>
                    <a:gd name="T9" fmla="*/ 0 h 1064"/>
                    <a:gd name="T10" fmla="*/ 0 w 267"/>
                    <a:gd name="T11" fmla="*/ 0 h 1064"/>
                    <a:gd name="T12" fmla="*/ 0 w 267"/>
                    <a:gd name="T13" fmla="*/ 0 h 1064"/>
                    <a:gd name="T14" fmla="*/ 0 w 267"/>
                    <a:gd name="T15" fmla="*/ 0 h 1064"/>
                    <a:gd name="T16" fmla="*/ 0 w 267"/>
                    <a:gd name="T17" fmla="*/ 0 h 1064"/>
                    <a:gd name="T18" fmla="*/ 0 w 267"/>
                    <a:gd name="T19" fmla="*/ 0 h 1064"/>
                    <a:gd name="T20" fmla="*/ 0 w 267"/>
                    <a:gd name="T21" fmla="*/ 0 h 1064"/>
                    <a:gd name="T22" fmla="*/ 0 w 267"/>
                    <a:gd name="T23" fmla="*/ 0 h 1064"/>
                    <a:gd name="T24" fmla="*/ 0 w 267"/>
                    <a:gd name="T25" fmla="*/ 0 h 1064"/>
                    <a:gd name="T26" fmla="*/ 0 w 267"/>
                    <a:gd name="T27" fmla="*/ 0 h 1064"/>
                    <a:gd name="T28" fmla="*/ 0 w 267"/>
                    <a:gd name="T29" fmla="*/ 0 h 1064"/>
                    <a:gd name="T30" fmla="*/ 0 w 267"/>
                    <a:gd name="T31" fmla="*/ 0 h 1064"/>
                    <a:gd name="T32" fmla="*/ 0 w 267"/>
                    <a:gd name="T33" fmla="*/ 0 h 1064"/>
                    <a:gd name="T34" fmla="*/ 0 w 267"/>
                    <a:gd name="T35" fmla="*/ 0 h 1064"/>
                    <a:gd name="T36" fmla="*/ 0 w 267"/>
                    <a:gd name="T37" fmla="*/ 0 h 1064"/>
                    <a:gd name="T38" fmla="*/ 0 w 267"/>
                    <a:gd name="T39" fmla="*/ 0 h 1064"/>
                    <a:gd name="T40" fmla="*/ 0 w 267"/>
                    <a:gd name="T41" fmla="*/ 0 h 1064"/>
                    <a:gd name="T42" fmla="*/ 0 w 267"/>
                    <a:gd name="T43" fmla="*/ 0 h 1064"/>
                    <a:gd name="T44" fmla="*/ 0 w 267"/>
                    <a:gd name="T45" fmla="*/ 0 h 1064"/>
                    <a:gd name="T46" fmla="*/ 0 w 267"/>
                    <a:gd name="T47" fmla="*/ 0 h 1064"/>
                    <a:gd name="T48" fmla="*/ 0 w 267"/>
                    <a:gd name="T49" fmla="*/ 0 h 1064"/>
                    <a:gd name="T50" fmla="*/ 0 w 267"/>
                    <a:gd name="T51" fmla="*/ 0 h 1064"/>
                    <a:gd name="T52" fmla="*/ 0 w 267"/>
                    <a:gd name="T53" fmla="*/ 0 h 1064"/>
                    <a:gd name="T54" fmla="*/ 0 w 267"/>
                    <a:gd name="T55" fmla="*/ 0 h 1064"/>
                    <a:gd name="T56" fmla="*/ 0 w 267"/>
                    <a:gd name="T57" fmla="*/ 0 h 1064"/>
                    <a:gd name="T58" fmla="*/ 0 w 267"/>
                    <a:gd name="T59" fmla="*/ 0 h 1064"/>
                    <a:gd name="T60" fmla="*/ 0 w 267"/>
                    <a:gd name="T61" fmla="*/ 0 h 1064"/>
                    <a:gd name="T62" fmla="*/ 0 w 267"/>
                    <a:gd name="T63" fmla="*/ 0 h 1064"/>
                    <a:gd name="T64" fmla="*/ 0 w 267"/>
                    <a:gd name="T65" fmla="*/ 0 h 1064"/>
                    <a:gd name="T66" fmla="*/ 0 w 267"/>
                    <a:gd name="T67" fmla="*/ 0 h 1064"/>
                    <a:gd name="T68" fmla="*/ 0 w 267"/>
                    <a:gd name="T69" fmla="*/ 0 h 1064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267"/>
                    <a:gd name="T106" fmla="*/ 0 h 1064"/>
                    <a:gd name="T107" fmla="*/ 267 w 267"/>
                    <a:gd name="T108" fmla="*/ 1064 h 1064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267" h="1064">
                      <a:moveTo>
                        <a:pt x="267" y="26"/>
                      </a:moveTo>
                      <a:lnTo>
                        <a:pt x="266" y="24"/>
                      </a:lnTo>
                      <a:lnTo>
                        <a:pt x="262" y="22"/>
                      </a:lnTo>
                      <a:lnTo>
                        <a:pt x="254" y="20"/>
                      </a:lnTo>
                      <a:lnTo>
                        <a:pt x="244" y="16"/>
                      </a:lnTo>
                      <a:lnTo>
                        <a:pt x="232" y="12"/>
                      </a:lnTo>
                      <a:lnTo>
                        <a:pt x="218" y="8"/>
                      </a:lnTo>
                      <a:lnTo>
                        <a:pt x="202" y="5"/>
                      </a:lnTo>
                      <a:lnTo>
                        <a:pt x="184" y="1"/>
                      </a:lnTo>
                      <a:lnTo>
                        <a:pt x="164" y="0"/>
                      </a:lnTo>
                      <a:lnTo>
                        <a:pt x="143" y="0"/>
                      </a:lnTo>
                      <a:lnTo>
                        <a:pt x="121" y="3"/>
                      </a:lnTo>
                      <a:lnTo>
                        <a:pt x="98" y="6"/>
                      </a:lnTo>
                      <a:lnTo>
                        <a:pt x="74" y="13"/>
                      </a:lnTo>
                      <a:lnTo>
                        <a:pt x="50" y="22"/>
                      </a:lnTo>
                      <a:lnTo>
                        <a:pt x="25" y="35"/>
                      </a:lnTo>
                      <a:lnTo>
                        <a:pt x="0" y="51"/>
                      </a:lnTo>
                      <a:lnTo>
                        <a:pt x="0" y="1064"/>
                      </a:lnTo>
                      <a:lnTo>
                        <a:pt x="1" y="1064"/>
                      </a:lnTo>
                      <a:lnTo>
                        <a:pt x="7" y="1064"/>
                      </a:lnTo>
                      <a:lnTo>
                        <a:pt x="15" y="1063"/>
                      </a:lnTo>
                      <a:lnTo>
                        <a:pt x="25" y="1062"/>
                      </a:lnTo>
                      <a:lnTo>
                        <a:pt x="37" y="1060"/>
                      </a:lnTo>
                      <a:lnTo>
                        <a:pt x="52" y="1057"/>
                      </a:lnTo>
                      <a:lnTo>
                        <a:pt x="69" y="1054"/>
                      </a:lnTo>
                      <a:lnTo>
                        <a:pt x="88" y="1049"/>
                      </a:lnTo>
                      <a:lnTo>
                        <a:pt x="108" y="1044"/>
                      </a:lnTo>
                      <a:lnTo>
                        <a:pt x="129" y="1037"/>
                      </a:lnTo>
                      <a:lnTo>
                        <a:pt x="152" y="1029"/>
                      </a:lnTo>
                      <a:lnTo>
                        <a:pt x="175" y="1018"/>
                      </a:lnTo>
                      <a:lnTo>
                        <a:pt x="198" y="1007"/>
                      </a:lnTo>
                      <a:lnTo>
                        <a:pt x="222" y="994"/>
                      </a:lnTo>
                      <a:lnTo>
                        <a:pt x="244" y="979"/>
                      </a:lnTo>
                      <a:lnTo>
                        <a:pt x="267" y="962"/>
                      </a:lnTo>
                      <a:lnTo>
                        <a:pt x="267" y="2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909" name="Freeform 25"/>
                <p:cNvSpPr>
                  <a:spLocks/>
                </p:cNvSpPr>
                <p:nvPr/>
              </p:nvSpPr>
              <p:spPr bwMode="auto">
                <a:xfrm>
                  <a:off x="4822" y="1871"/>
                  <a:ext cx="33" cy="128"/>
                </a:xfrm>
                <a:custGeom>
                  <a:avLst/>
                  <a:gdLst>
                    <a:gd name="T0" fmla="*/ 0 w 228"/>
                    <a:gd name="T1" fmla="*/ 0 h 898"/>
                    <a:gd name="T2" fmla="*/ 0 w 228"/>
                    <a:gd name="T3" fmla="*/ 0 h 898"/>
                    <a:gd name="T4" fmla="*/ 0 w 228"/>
                    <a:gd name="T5" fmla="*/ 0 h 898"/>
                    <a:gd name="T6" fmla="*/ 0 w 228"/>
                    <a:gd name="T7" fmla="*/ 0 h 898"/>
                    <a:gd name="T8" fmla="*/ 0 w 228"/>
                    <a:gd name="T9" fmla="*/ 0 h 898"/>
                    <a:gd name="T10" fmla="*/ 0 w 228"/>
                    <a:gd name="T11" fmla="*/ 0 h 898"/>
                    <a:gd name="T12" fmla="*/ 0 w 228"/>
                    <a:gd name="T13" fmla="*/ 0 h 898"/>
                    <a:gd name="T14" fmla="*/ 0 w 228"/>
                    <a:gd name="T15" fmla="*/ 0 h 898"/>
                    <a:gd name="T16" fmla="*/ 0 w 228"/>
                    <a:gd name="T17" fmla="*/ 0 h 898"/>
                    <a:gd name="T18" fmla="*/ 0 w 228"/>
                    <a:gd name="T19" fmla="*/ 0 h 898"/>
                    <a:gd name="T20" fmla="*/ 0 w 228"/>
                    <a:gd name="T21" fmla="*/ 0 h 898"/>
                    <a:gd name="T22" fmla="*/ 0 w 228"/>
                    <a:gd name="T23" fmla="*/ 0 h 898"/>
                    <a:gd name="T24" fmla="*/ 0 w 228"/>
                    <a:gd name="T25" fmla="*/ 0 h 898"/>
                    <a:gd name="T26" fmla="*/ 0 w 228"/>
                    <a:gd name="T27" fmla="*/ 0 h 898"/>
                    <a:gd name="T28" fmla="*/ 0 w 228"/>
                    <a:gd name="T29" fmla="*/ 0 h 898"/>
                    <a:gd name="T30" fmla="*/ 0 w 228"/>
                    <a:gd name="T31" fmla="*/ 0 h 898"/>
                    <a:gd name="T32" fmla="*/ 0 w 228"/>
                    <a:gd name="T33" fmla="*/ 0 h 898"/>
                    <a:gd name="T34" fmla="*/ 0 w 228"/>
                    <a:gd name="T35" fmla="*/ 0 h 898"/>
                    <a:gd name="T36" fmla="*/ 0 w 228"/>
                    <a:gd name="T37" fmla="*/ 0 h 898"/>
                    <a:gd name="T38" fmla="*/ 0 w 228"/>
                    <a:gd name="T39" fmla="*/ 0 h 898"/>
                    <a:gd name="T40" fmla="*/ 0 w 228"/>
                    <a:gd name="T41" fmla="*/ 0 h 898"/>
                    <a:gd name="T42" fmla="*/ 0 w 228"/>
                    <a:gd name="T43" fmla="*/ 0 h 898"/>
                    <a:gd name="T44" fmla="*/ 0 w 228"/>
                    <a:gd name="T45" fmla="*/ 0 h 898"/>
                    <a:gd name="T46" fmla="*/ 0 w 228"/>
                    <a:gd name="T47" fmla="*/ 0 h 898"/>
                    <a:gd name="T48" fmla="*/ 0 w 228"/>
                    <a:gd name="T49" fmla="*/ 0 h 898"/>
                    <a:gd name="T50" fmla="*/ 0 w 228"/>
                    <a:gd name="T51" fmla="*/ 0 h 898"/>
                    <a:gd name="T52" fmla="*/ 0 w 228"/>
                    <a:gd name="T53" fmla="*/ 0 h 898"/>
                    <a:gd name="T54" fmla="*/ 0 w 228"/>
                    <a:gd name="T55" fmla="*/ 0 h 898"/>
                    <a:gd name="T56" fmla="*/ 0 w 228"/>
                    <a:gd name="T57" fmla="*/ 0 h 898"/>
                    <a:gd name="T58" fmla="*/ 0 w 228"/>
                    <a:gd name="T59" fmla="*/ 0 h 898"/>
                    <a:gd name="T60" fmla="*/ 0 w 228"/>
                    <a:gd name="T61" fmla="*/ 0 h 898"/>
                    <a:gd name="T62" fmla="*/ 0 w 228"/>
                    <a:gd name="T63" fmla="*/ 0 h 898"/>
                    <a:gd name="T64" fmla="*/ 0 w 228"/>
                    <a:gd name="T65" fmla="*/ 0 h 898"/>
                    <a:gd name="T66" fmla="*/ 0 w 228"/>
                    <a:gd name="T67" fmla="*/ 0 h 898"/>
                    <a:gd name="T68" fmla="*/ 0 w 228"/>
                    <a:gd name="T69" fmla="*/ 0 h 898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228"/>
                    <a:gd name="T106" fmla="*/ 0 h 898"/>
                    <a:gd name="T107" fmla="*/ 228 w 228"/>
                    <a:gd name="T108" fmla="*/ 898 h 898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228" h="898">
                      <a:moveTo>
                        <a:pt x="228" y="21"/>
                      </a:moveTo>
                      <a:lnTo>
                        <a:pt x="227" y="20"/>
                      </a:lnTo>
                      <a:lnTo>
                        <a:pt x="224" y="19"/>
                      </a:lnTo>
                      <a:lnTo>
                        <a:pt x="217" y="17"/>
                      </a:lnTo>
                      <a:lnTo>
                        <a:pt x="209" y="13"/>
                      </a:lnTo>
                      <a:lnTo>
                        <a:pt x="199" y="10"/>
                      </a:lnTo>
                      <a:lnTo>
                        <a:pt x="186" y="6"/>
                      </a:lnTo>
                      <a:lnTo>
                        <a:pt x="172" y="4"/>
                      </a:lnTo>
                      <a:lnTo>
                        <a:pt x="157" y="2"/>
                      </a:lnTo>
                      <a:lnTo>
                        <a:pt x="140" y="0"/>
                      </a:lnTo>
                      <a:lnTo>
                        <a:pt x="122" y="0"/>
                      </a:lnTo>
                      <a:lnTo>
                        <a:pt x="104" y="2"/>
                      </a:lnTo>
                      <a:lnTo>
                        <a:pt x="83" y="5"/>
                      </a:lnTo>
                      <a:lnTo>
                        <a:pt x="64" y="11"/>
                      </a:lnTo>
                      <a:lnTo>
                        <a:pt x="42" y="19"/>
                      </a:lnTo>
                      <a:lnTo>
                        <a:pt x="21" y="29"/>
                      </a:lnTo>
                      <a:lnTo>
                        <a:pt x="0" y="43"/>
                      </a:lnTo>
                      <a:lnTo>
                        <a:pt x="0" y="898"/>
                      </a:lnTo>
                      <a:lnTo>
                        <a:pt x="1" y="898"/>
                      </a:lnTo>
                      <a:lnTo>
                        <a:pt x="5" y="898"/>
                      </a:lnTo>
                      <a:lnTo>
                        <a:pt x="12" y="897"/>
                      </a:lnTo>
                      <a:lnTo>
                        <a:pt x="21" y="896"/>
                      </a:lnTo>
                      <a:lnTo>
                        <a:pt x="32" y="894"/>
                      </a:lnTo>
                      <a:lnTo>
                        <a:pt x="45" y="892"/>
                      </a:lnTo>
                      <a:lnTo>
                        <a:pt x="59" y="889"/>
                      </a:lnTo>
                      <a:lnTo>
                        <a:pt x="75" y="884"/>
                      </a:lnTo>
                      <a:lnTo>
                        <a:pt x="92" y="879"/>
                      </a:lnTo>
                      <a:lnTo>
                        <a:pt x="111" y="874"/>
                      </a:lnTo>
                      <a:lnTo>
                        <a:pt x="130" y="867"/>
                      </a:lnTo>
                      <a:lnTo>
                        <a:pt x="149" y="858"/>
                      </a:lnTo>
                      <a:lnTo>
                        <a:pt x="169" y="848"/>
                      </a:lnTo>
                      <a:lnTo>
                        <a:pt x="190" y="837"/>
                      </a:lnTo>
                      <a:lnTo>
                        <a:pt x="209" y="824"/>
                      </a:lnTo>
                      <a:lnTo>
                        <a:pt x="228" y="809"/>
                      </a:lnTo>
                      <a:lnTo>
                        <a:pt x="228" y="21"/>
                      </a:lnTo>
                      <a:close/>
                    </a:path>
                  </a:pathLst>
                </a:custGeom>
                <a:solidFill>
                  <a:srgbClr val="FF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910" name="Freeform 26"/>
                <p:cNvSpPr>
                  <a:spLocks/>
                </p:cNvSpPr>
                <p:nvPr/>
              </p:nvSpPr>
              <p:spPr bwMode="auto">
                <a:xfrm>
                  <a:off x="4823" y="1872"/>
                  <a:ext cx="27" cy="104"/>
                </a:xfrm>
                <a:custGeom>
                  <a:avLst/>
                  <a:gdLst>
                    <a:gd name="T0" fmla="*/ 0 w 192"/>
                    <a:gd name="T1" fmla="*/ 0 h 729"/>
                    <a:gd name="T2" fmla="*/ 0 w 192"/>
                    <a:gd name="T3" fmla="*/ 0 h 729"/>
                    <a:gd name="T4" fmla="*/ 0 w 192"/>
                    <a:gd name="T5" fmla="*/ 0 h 729"/>
                    <a:gd name="T6" fmla="*/ 0 w 192"/>
                    <a:gd name="T7" fmla="*/ 0 h 729"/>
                    <a:gd name="T8" fmla="*/ 0 w 192"/>
                    <a:gd name="T9" fmla="*/ 0 h 729"/>
                    <a:gd name="T10" fmla="*/ 0 w 192"/>
                    <a:gd name="T11" fmla="*/ 0 h 729"/>
                    <a:gd name="T12" fmla="*/ 0 w 192"/>
                    <a:gd name="T13" fmla="*/ 0 h 729"/>
                    <a:gd name="T14" fmla="*/ 0 w 192"/>
                    <a:gd name="T15" fmla="*/ 0 h 729"/>
                    <a:gd name="T16" fmla="*/ 0 w 192"/>
                    <a:gd name="T17" fmla="*/ 0 h 729"/>
                    <a:gd name="T18" fmla="*/ 0 w 192"/>
                    <a:gd name="T19" fmla="*/ 0 h 729"/>
                    <a:gd name="T20" fmla="*/ 0 w 192"/>
                    <a:gd name="T21" fmla="*/ 0 h 729"/>
                    <a:gd name="T22" fmla="*/ 0 w 192"/>
                    <a:gd name="T23" fmla="*/ 0 h 729"/>
                    <a:gd name="T24" fmla="*/ 0 w 192"/>
                    <a:gd name="T25" fmla="*/ 0 h 729"/>
                    <a:gd name="T26" fmla="*/ 0 w 192"/>
                    <a:gd name="T27" fmla="*/ 0 h 729"/>
                    <a:gd name="T28" fmla="*/ 0 w 192"/>
                    <a:gd name="T29" fmla="*/ 0 h 729"/>
                    <a:gd name="T30" fmla="*/ 0 w 192"/>
                    <a:gd name="T31" fmla="*/ 0 h 729"/>
                    <a:gd name="T32" fmla="*/ 0 w 192"/>
                    <a:gd name="T33" fmla="*/ 0 h 729"/>
                    <a:gd name="T34" fmla="*/ 0 w 192"/>
                    <a:gd name="T35" fmla="*/ 0 h 729"/>
                    <a:gd name="T36" fmla="*/ 0 w 192"/>
                    <a:gd name="T37" fmla="*/ 0 h 729"/>
                    <a:gd name="T38" fmla="*/ 0 w 192"/>
                    <a:gd name="T39" fmla="*/ 0 h 729"/>
                    <a:gd name="T40" fmla="*/ 0 w 192"/>
                    <a:gd name="T41" fmla="*/ 0 h 729"/>
                    <a:gd name="T42" fmla="*/ 0 w 192"/>
                    <a:gd name="T43" fmla="*/ 0 h 729"/>
                    <a:gd name="T44" fmla="*/ 0 w 192"/>
                    <a:gd name="T45" fmla="*/ 0 h 729"/>
                    <a:gd name="T46" fmla="*/ 0 w 192"/>
                    <a:gd name="T47" fmla="*/ 0 h 729"/>
                    <a:gd name="T48" fmla="*/ 0 w 192"/>
                    <a:gd name="T49" fmla="*/ 0 h 729"/>
                    <a:gd name="T50" fmla="*/ 0 w 192"/>
                    <a:gd name="T51" fmla="*/ 0 h 729"/>
                    <a:gd name="T52" fmla="*/ 0 w 192"/>
                    <a:gd name="T53" fmla="*/ 0 h 729"/>
                    <a:gd name="T54" fmla="*/ 0 w 192"/>
                    <a:gd name="T55" fmla="*/ 0 h 729"/>
                    <a:gd name="T56" fmla="*/ 0 w 192"/>
                    <a:gd name="T57" fmla="*/ 0 h 729"/>
                    <a:gd name="T58" fmla="*/ 0 w 192"/>
                    <a:gd name="T59" fmla="*/ 0 h 729"/>
                    <a:gd name="T60" fmla="*/ 0 w 192"/>
                    <a:gd name="T61" fmla="*/ 0 h 729"/>
                    <a:gd name="T62" fmla="*/ 0 w 192"/>
                    <a:gd name="T63" fmla="*/ 0 h 729"/>
                    <a:gd name="T64" fmla="*/ 0 w 192"/>
                    <a:gd name="T65" fmla="*/ 0 h 729"/>
                    <a:gd name="T66" fmla="*/ 0 w 192"/>
                    <a:gd name="T67" fmla="*/ 0 h 729"/>
                    <a:gd name="T68" fmla="*/ 0 w 192"/>
                    <a:gd name="T69" fmla="*/ 0 h 729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192"/>
                    <a:gd name="T106" fmla="*/ 0 h 729"/>
                    <a:gd name="T107" fmla="*/ 192 w 192"/>
                    <a:gd name="T108" fmla="*/ 729 h 729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192" h="729">
                      <a:moveTo>
                        <a:pt x="192" y="17"/>
                      </a:moveTo>
                      <a:lnTo>
                        <a:pt x="191" y="17"/>
                      </a:lnTo>
                      <a:lnTo>
                        <a:pt x="187" y="15"/>
                      </a:lnTo>
                      <a:lnTo>
                        <a:pt x="183" y="12"/>
                      </a:lnTo>
                      <a:lnTo>
                        <a:pt x="176" y="10"/>
                      </a:lnTo>
                      <a:lnTo>
                        <a:pt x="167" y="8"/>
                      </a:lnTo>
                      <a:lnTo>
                        <a:pt x="156" y="4"/>
                      </a:lnTo>
                      <a:lnTo>
                        <a:pt x="145" y="2"/>
                      </a:lnTo>
                      <a:lnTo>
                        <a:pt x="132" y="0"/>
                      </a:lnTo>
                      <a:lnTo>
                        <a:pt x="117" y="0"/>
                      </a:lnTo>
                      <a:lnTo>
                        <a:pt x="102" y="0"/>
                      </a:lnTo>
                      <a:lnTo>
                        <a:pt x="86" y="1"/>
                      </a:lnTo>
                      <a:lnTo>
                        <a:pt x="70" y="3"/>
                      </a:lnTo>
                      <a:lnTo>
                        <a:pt x="53" y="8"/>
                      </a:lnTo>
                      <a:lnTo>
                        <a:pt x="35" y="15"/>
                      </a:lnTo>
                      <a:lnTo>
                        <a:pt x="18" y="24"/>
                      </a:lnTo>
                      <a:lnTo>
                        <a:pt x="0" y="35"/>
                      </a:lnTo>
                      <a:lnTo>
                        <a:pt x="0" y="729"/>
                      </a:lnTo>
                      <a:lnTo>
                        <a:pt x="1" y="729"/>
                      </a:lnTo>
                      <a:lnTo>
                        <a:pt x="4" y="729"/>
                      </a:lnTo>
                      <a:lnTo>
                        <a:pt x="10" y="728"/>
                      </a:lnTo>
                      <a:lnTo>
                        <a:pt x="18" y="727"/>
                      </a:lnTo>
                      <a:lnTo>
                        <a:pt x="27" y="726"/>
                      </a:lnTo>
                      <a:lnTo>
                        <a:pt x="37" y="725"/>
                      </a:lnTo>
                      <a:lnTo>
                        <a:pt x="50" y="721"/>
                      </a:lnTo>
                      <a:lnTo>
                        <a:pt x="64" y="719"/>
                      </a:lnTo>
                      <a:lnTo>
                        <a:pt x="77" y="714"/>
                      </a:lnTo>
                      <a:lnTo>
                        <a:pt x="92" y="710"/>
                      </a:lnTo>
                      <a:lnTo>
                        <a:pt x="108" y="704"/>
                      </a:lnTo>
                      <a:lnTo>
                        <a:pt x="125" y="697"/>
                      </a:lnTo>
                      <a:lnTo>
                        <a:pt x="141" y="689"/>
                      </a:lnTo>
                      <a:lnTo>
                        <a:pt x="159" y="680"/>
                      </a:lnTo>
                      <a:lnTo>
                        <a:pt x="176" y="668"/>
                      </a:lnTo>
                      <a:lnTo>
                        <a:pt x="192" y="657"/>
                      </a:lnTo>
                      <a:lnTo>
                        <a:pt x="192" y="17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911" name="Freeform 27"/>
                <p:cNvSpPr>
                  <a:spLocks/>
                </p:cNvSpPr>
                <p:nvPr/>
              </p:nvSpPr>
              <p:spPr bwMode="auto">
                <a:xfrm>
                  <a:off x="4824" y="1873"/>
                  <a:ext cx="22" cy="81"/>
                </a:xfrm>
                <a:custGeom>
                  <a:avLst/>
                  <a:gdLst>
                    <a:gd name="T0" fmla="*/ 0 w 156"/>
                    <a:gd name="T1" fmla="*/ 0 h 564"/>
                    <a:gd name="T2" fmla="*/ 0 w 156"/>
                    <a:gd name="T3" fmla="*/ 0 h 564"/>
                    <a:gd name="T4" fmla="*/ 0 w 156"/>
                    <a:gd name="T5" fmla="*/ 0 h 564"/>
                    <a:gd name="T6" fmla="*/ 0 w 156"/>
                    <a:gd name="T7" fmla="*/ 0 h 564"/>
                    <a:gd name="T8" fmla="*/ 0 w 156"/>
                    <a:gd name="T9" fmla="*/ 0 h 564"/>
                    <a:gd name="T10" fmla="*/ 0 w 156"/>
                    <a:gd name="T11" fmla="*/ 0 h 564"/>
                    <a:gd name="T12" fmla="*/ 0 w 156"/>
                    <a:gd name="T13" fmla="*/ 0 h 564"/>
                    <a:gd name="T14" fmla="*/ 0 w 156"/>
                    <a:gd name="T15" fmla="*/ 0 h 564"/>
                    <a:gd name="T16" fmla="*/ 0 w 156"/>
                    <a:gd name="T17" fmla="*/ 0 h 564"/>
                    <a:gd name="T18" fmla="*/ 0 w 156"/>
                    <a:gd name="T19" fmla="*/ 0 h 564"/>
                    <a:gd name="T20" fmla="*/ 0 w 156"/>
                    <a:gd name="T21" fmla="*/ 0 h 564"/>
                    <a:gd name="T22" fmla="*/ 0 w 156"/>
                    <a:gd name="T23" fmla="*/ 0 h 564"/>
                    <a:gd name="T24" fmla="*/ 0 w 156"/>
                    <a:gd name="T25" fmla="*/ 0 h 564"/>
                    <a:gd name="T26" fmla="*/ 0 w 156"/>
                    <a:gd name="T27" fmla="*/ 0 h 564"/>
                    <a:gd name="T28" fmla="*/ 0 w 156"/>
                    <a:gd name="T29" fmla="*/ 0 h 564"/>
                    <a:gd name="T30" fmla="*/ 0 w 156"/>
                    <a:gd name="T31" fmla="*/ 0 h 564"/>
                    <a:gd name="T32" fmla="*/ 0 w 156"/>
                    <a:gd name="T33" fmla="*/ 0 h 564"/>
                    <a:gd name="T34" fmla="*/ 0 w 156"/>
                    <a:gd name="T35" fmla="*/ 0 h 564"/>
                    <a:gd name="T36" fmla="*/ 0 w 156"/>
                    <a:gd name="T37" fmla="*/ 0 h 564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56"/>
                    <a:gd name="T58" fmla="*/ 0 h 564"/>
                    <a:gd name="T59" fmla="*/ 156 w 156"/>
                    <a:gd name="T60" fmla="*/ 564 h 564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56" h="564">
                      <a:moveTo>
                        <a:pt x="156" y="15"/>
                      </a:moveTo>
                      <a:lnTo>
                        <a:pt x="153" y="14"/>
                      </a:lnTo>
                      <a:lnTo>
                        <a:pt x="142" y="9"/>
                      </a:lnTo>
                      <a:lnTo>
                        <a:pt x="127" y="4"/>
                      </a:lnTo>
                      <a:lnTo>
                        <a:pt x="108" y="1"/>
                      </a:lnTo>
                      <a:lnTo>
                        <a:pt x="84" y="0"/>
                      </a:lnTo>
                      <a:lnTo>
                        <a:pt x="58" y="3"/>
                      </a:lnTo>
                      <a:lnTo>
                        <a:pt x="29" y="12"/>
                      </a:lnTo>
                      <a:lnTo>
                        <a:pt x="0" y="28"/>
                      </a:lnTo>
                      <a:lnTo>
                        <a:pt x="0" y="564"/>
                      </a:lnTo>
                      <a:lnTo>
                        <a:pt x="4" y="564"/>
                      </a:lnTo>
                      <a:lnTo>
                        <a:pt x="15" y="563"/>
                      </a:lnTo>
                      <a:lnTo>
                        <a:pt x="31" y="560"/>
                      </a:lnTo>
                      <a:lnTo>
                        <a:pt x="52" y="555"/>
                      </a:lnTo>
                      <a:lnTo>
                        <a:pt x="76" y="548"/>
                      </a:lnTo>
                      <a:lnTo>
                        <a:pt x="102" y="537"/>
                      </a:lnTo>
                      <a:lnTo>
                        <a:pt x="128" y="524"/>
                      </a:lnTo>
                      <a:lnTo>
                        <a:pt x="156" y="505"/>
                      </a:lnTo>
                      <a:lnTo>
                        <a:pt x="156" y="1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912" name="Freeform 28"/>
                <p:cNvSpPr>
                  <a:spLocks/>
                </p:cNvSpPr>
                <p:nvPr/>
              </p:nvSpPr>
              <p:spPr bwMode="auto">
                <a:xfrm>
                  <a:off x="4825" y="1875"/>
                  <a:ext cx="17" cy="56"/>
                </a:xfrm>
                <a:custGeom>
                  <a:avLst/>
                  <a:gdLst>
                    <a:gd name="T0" fmla="*/ 0 w 117"/>
                    <a:gd name="T1" fmla="*/ 0 h 396"/>
                    <a:gd name="T2" fmla="*/ 0 w 117"/>
                    <a:gd name="T3" fmla="*/ 0 h 396"/>
                    <a:gd name="T4" fmla="*/ 0 w 117"/>
                    <a:gd name="T5" fmla="*/ 0 h 396"/>
                    <a:gd name="T6" fmla="*/ 0 w 117"/>
                    <a:gd name="T7" fmla="*/ 0 h 396"/>
                    <a:gd name="T8" fmla="*/ 0 w 117"/>
                    <a:gd name="T9" fmla="*/ 0 h 396"/>
                    <a:gd name="T10" fmla="*/ 0 w 117"/>
                    <a:gd name="T11" fmla="*/ 0 h 396"/>
                    <a:gd name="T12" fmla="*/ 0 w 117"/>
                    <a:gd name="T13" fmla="*/ 0 h 396"/>
                    <a:gd name="T14" fmla="*/ 0 w 117"/>
                    <a:gd name="T15" fmla="*/ 0 h 396"/>
                    <a:gd name="T16" fmla="*/ 0 w 117"/>
                    <a:gd name="T17" fmla="*/ 0 h 396"/>
                    <a:gd name="T18" fmla="*/ 0 w 117"/>
                    <a:gd name="T19" fmla="*/ 0 h 396"/>
                    <a:gd name="T20" fmla="*/ 0 w 117"/>
                    <a:gd name="T21" fmla="*/ 0 h 396"/>
                    <a:gd name="T22" fmla="*/ 0 w 117"/>
                    <a:gd name="T23" fmla="*/ 0 h 396"/>
                    <a:gd name="T24" fmla="*/ 0 w 117"/>
                    <a:gd name="T25" fmla="*/ 0 h 396"/>
                    <a:gd name="T26" fmla="*/ 0 w 117"/>
                    <a:gd name="T27" fmla="*/ 0 h 396"/>
                    <a:gd name="T28" fmla="*/ 0 w 117"/>
                    <a:gd name="T29" fmla="*/ 0 h 396"/>
                    <a:gd name="T30" fmla="*/ 0 w 117"/>
                    <a:gd name="T31" fmla="*/ 0 h 396"/>
                    <a:gd name="T32" fmla="*/ 0 w 117"/>
                    <a:gd name="T33" fmla="*/ 0 h 396"/>
                    <a:gd name="T34" fmla="*/ 0 w 117"/>
                    <a:gd name="T35" fmla="*/ 0 h 396"/>
                    <a:gd name="T36" fmla="*/ 0 w 117"/>
                    <a:gd name="T37" fmla="*/ 0 h 39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17"/>
                    <a:gd name="T58" fmla="*/ 0 h 396"/>
                    <a:gd name="T59" fmla="*/ 117 w 117"/>
                    <a:gd name="T60" fmla="*/ 396 h 396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17" h="396">
                      <a:moveTo>
                        <a:pt x="117" y="10"/>
                      </a:moveTo>
                      <a:lnTo>
                        <a:pt x="115" y="9"/>
                      </a:lnTo>
                      <a:lnTo>
                        <a:pt x="107" y="6"/>
                      </a:lnTo>
                      <a:lnTo>
                        <a:pt x="95" y="2"/>
                      </a:lnTo>
                      <a:lnTo>
                        <a:pt x="80" y="0"/>
                      </a:lnTo>
                      <a:lnTo>
                        <a:pt x="63" y="0"/>
                      </a:lnTo>
                      <a:lnTo>
                        <a:pt x="43" y="2"/>
                      </a:lnTo>
                      <a:lnTo>
                        <a:pt x="22" y="9"/>
                      </a:lnTo>
                      <a:lnTo>
                        <a:pt x="0" y="22"/>
                      </a:lnTo>
                      <a:lnTo>
                        <a:pt x="0" y="396"/>
                      </a:lnTo>
                      <a:lnTo>
                        <a:pt x="3" y="396"/>
                      </a:lnTo>
                      <a:lnTo>
                        <a:pt x="11" y="395"/>
                      </a:lnTo>
                      <a:lnTo>
                        <a:pt x="23" y="393"/>
                      </a:lnTo>
                      <a:lnTo>
                        <a:pt x="39" y="389"/>
                      </a:lnTo>
                      <a:lnTo>
                        <a:pt x="58" y="385"/>
                      </a:lnTo>
                      <a:lnTo>
                        <a:pt x="77" y="377"/>
                      </a:lnTo>
                      <a:lnTo>
                        <a:pt x="96" y="365"/>
                      </a:lnTo>
                      <a:lnTo>
                        <a:pt x="117" y="351"/>
                      </a:lnTo>
                      <a:lnTo>
                        <a:pt x="117" y="10"/>
                      </a:lnTo>
                      <a:close/>
                    </a:path>
                  </a:pathLst>
                </a:custGeom>
                <a:solidFill>
                  <a:srgbClr val="FF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913" name="Freeform 29"/>
                <p:cNvSpPr>
                  <a:spLocks/>
                </p:cNvSpPr>
                <p:nvPr/>
              </p:nvSpPr>
              <p:spPr bwMode="auto">
                <a:xfrm>
                  <a:off x="4826" y="1876"/>
                  <a:ext cx="11" cy="33"/>
                </a:xfrm>
                <a:custGeom>
                  <a:avLst/>
                  <a:gdLst>
                    <a:gd name="T0" fmla="*/ 0 w 80"/>
                    <a:gd name="T1" fmla="*/ 0 h 230"/>
                    <a:gd name="T2" fmla="*/ 0 w 80"/>
                    <a:gd name="T3" fmla="*/ 0 h 230"/>
                    <a:gd name="T4" fmla="*/ 0 w 80"/>
                    <a:gd name="T5" fmla="*/ 0 h 230"/>
                    <a:gd name="T6" fmla="*/ 0 w 80"/>
                    <a:gd name="T7" fmla="*/ 0 h 230"/>
                    <a:gd name="T8" fmla="*/ 0 w 80"/>
                    <a:gd name="T9" fmla="*/ 0 h 230"/>
                    <a:gd name="T10" fmla="*/ 0 w 80"/>
                    <a:gd name="T11" fmla="*/ 0 h 230"/>
                    <a:gd name="T12" fmla="*/ 0 w 80"/>
                    <a:gd name="T13" fmla="*/ 0 h 230"/>
                    <a:gd name="T14" fmla="*/ 0 w 80"/>
                    <a:gd name="T15" fmla="*/ 0 h 230"/>
                    <a:gd name="T16" fmla="*/ 0 w 80"/>
                    <a:gd name="T17" fmla="*/ 0 h 230"/>
                    <a:gd name="T18" fmla="*/ 0 w 80"/>
                    <a:gd name="T19" fmla="*/ 0 h 230"/>
                    <a:gd name="T20" fmla="*/ 0 w 80"/>
                    <a:gd name="T21" fmla="*/ 0 h 230"/>
                    <a:gd name="T22" fmla="*/ 0 w 80"/>
                    <a:gd name="T23" fmla="*/ 0 h 230"/>
                    <a:gd name="T24" fmla="*/ 0 w 80"/>
                    <a:gd name="T25" fmla="*/ 0 h 230"/>
                    <a:gd name="T26" fmla="*/ 0 w 80"/>
                    <a:gd name="T27" fmla="*/ 0 h 230"/>
                    <a:gd name="T28" fmla="*/ 0 w 80"/>
                    <a:gd name="T29" fmla="*/ 0 h 230"/>
                    <a:gd name="T30" fmla="*/ 0 w 80"/>
                    <a:gd name="T31" fmla="*/ 0 h 230"/>
                    <a:gd name="T32" fmla="*/ 0 w 80"/>
                    <a:gd name="T33" fmla="*/ 0 h 230"/>
                    <a:gd name="T34" fmla="*/ 0 w 80"/>
                    <a:gd name="T35" fmla="*/ 0 h 230"/>
                    <a:gd name="T36" fmla="*/ 0 w 80"/>
                    <a:gd name="T37" fmla="*/ 0 h 230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80"/>
                    <a:gd name="T58" fmla="*/ 0 h 230"/>
                    <a:gd name="T59" fmla="*/ 80 w 80"/>
                    <a:gd name="T60" fmla="*/ 230 h 230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80" h="230">
                      <a:moveTo>
                        <a:pt x="80" y="7"/>
                      </a:moveTo>
                      <a:lnTo>
                        <a:pt x="78" y="6"/>
                      </a:lnTo>
                      <a:lnTo>
                        <a:pt x="73" y="5"/>
                      </a:lnTo>
                      <a:lnTo>
                        <a:pt x="65" y="2"/>
                      </a:lnTo>
                      <a:lnTo>
                        <a:pt x="55" y="0"/>
                      </a:lnTo>
                      <a:lnTo>
                        <a:pt x="44" y="0"/>
                      </a:lnTo>
                      <a:lnTo>
                        <a:pt x="30" y="1"/>
                      </a:lnTo>
                      <a:lnTo>
                        <a:pt x="15" y="7"/>
                      </a:lnTo>
                      <a:lnTo>
                        <a:pt x="0" y="15"/>
                      </a:lnTo>
                      <a:lnTo>
                        <a:pt x="0" y="230"/>
                      </a:lnTo>
                      <a:lnTo>
                        <a:pt x="3" y="230"/>
                      </a:lnTo>
                      <a:lnTo>
                        <a:pt x="7" y="229"/>
                      </a:lnTo>
                      <a:lnTo>
                        <a:pt x="16" y="228"/>
                      </a:lnTo>
                      <a:lnTo>
                        <a:pt x="27" y="225"/>
                      </a:lnTo>
                      <a:lnTo>
                        <a:pt x="39" y="222"/>
                      </a:lnTo>
                      <a:lnTo>
                        <a:pt x="53" y="216"/>
                      </a:lnTo>
                      <a:lnTo>
                        <a:pt x="67" y="208"/>
                      </a:lnTo>
                      <a:lnTo>
                        <a:pt x="80" y="199"/>
                      </a:lnTo>
                      <a:lnTo>
                        <a:pt x="80" y="7"/>
                      </a:lnTo>
                      <a:close/>
                    </a:path>
                  </a:pathLst>
                </a:custGeom>
                <a:solidFill>
                  <a:srgbClr val="FF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914" name="Freeform 30"/>
                <p:cNvSpPr>
                  <a:spLocks/>
                </p:cNvSpPr>
                <p:nvPr/>
              </p:nvSpPr>
              <p:spPr bwMode="auto">
                <a:xfrm>
                  <a:off x="4964" y="1970"/>
                  <a:ext cx="16" cy="17"/>
                </a:xfrm>
                <a:custGeom>
                  <a:avLst/>
                  <a:gdLst>
                    <a:gd name="T0" fmla="*/ 0 w 117"/>
                    <a:gd name="T1" fmla="*/ 0 h 117"/>
                    <a:gd name="T2" fmla="*/ 0 w 117"/>
                    <a:gd name="T3" fmla="*/ 0 h 117"/>
                    <a:gd name="T4" fmla="*/ 0 w 117"/>
                    <a:gd name="T5" fmla="*/ 0 h 117"/>
                    <a:gd name="T6" fmla="*/ 0 w 117"/>
                    <a:gd name="T7" fmla="*/ 0 h 117"/>
                    <a:gd name="T8" fmla="*/ 0 w 117"/>
                    <a:gd name="T9" fmla="*/ 0 h 117"/>
                    <a:gd name="T10" fmla="*/ 0 w 117"/>
                    <a:gd name="T11" fmla="*/ 0 h 117"/>
                    <a:gd name="T12" fmla="*/ 0 w 117"/>
                    <a:gd name="T13" fmla="*/ 0 h 117"/>
                    <a:gd name="T14" fmla="*/ 0 w 117"/>
                    <a:gd name="T15" fmla="*/ 0 h 117"/>
                    <a:gd name="T16" fmla="*/ 0 w 117"/>
                    <a:gd name="T17" fmla="*/ 0 h 117"/>
                    <a:gd name="T18" fmla="*/ 0 w 117"/>
                    <a:gd name="T19" fmla="*/ 0 h 117"/>
                    <a:gd name="T20" fmla="*/ 0 w 117"/>
                    <a:gd name="T21" fmla="*/ 0 h 117"/>
                    <a:gd name="T22" fmla="*/ 0 w 117"/>
                    <a:gd name="T23" fmla="*/ 0 h 117"/>
                    <a:gd name="T24" fmla="*/ 0 w 117"/>
                    <a:gd name="T25" fmla="*/ 0 h 117"/>
                    <a:gd name="T26" fmla="*/ 0 w 117"/>
                    <a:gd name="T27" fmla="*/ 0 h 117"/>
                    <a:gd name="T28" fmla="*/ 0 w 117"/>
                    <a:gd name="T29" fmla="*/ 0 h 117"/>
                    <a:gd name="T30" fmla="*/ 0 w 117"/>
                    <a:gd name="T31" fmla="*/ 0 h 117"/>
                    <a:gd name="T32" fmla="*/ 0 w 117"/>
                    <a:gd name="T33" fmla="*/ 0 h 117"/>
                    <a:gd name="T34" fmla="*/ 0 w 117"/>
                    <a:gd name="T35" fmla="*/ 0 h 117"/>
                    <a:gd name="T36" fmla="*/ 0 w 117"/>
                    <a:gd name="T37" fmla="*/ 0 h 117"/>
                    <a:gd name="T38" fmla="*/ 0 w 117"/>
                    <a:gd name="T39" fmla="*/ 0 h 117"/>
                    <a:gd name="T40" fmla="*/ 0 w 117"/>
                    <a:gd name="T41" fmla="*/ 0 h 117"/>
                    <a:gd name="T42" fmla="*/ 0 w 117"/>
                    <a:gd name="T43" fmla="*/ 0 h 117"/>
                    <a:gd name="T44" fmla="*/ 0 w 117"/>
                    <a:gd name="T45" fmla="*/ 0 h 117"/>
                    <a:gd name="T46" fmla="*/ 0 w 117"/>
                    <a:gd name="T47" fmla="*/ 0 h 117"/>
                    <a:gd name="T48" fmla="*/ 0 w 117"/>
                    <a:gd name="T49" fmla="*/ 0 h 117"/>
                    <a:gd name="T50" fmla="*/ 0 w 117"/>
                    <a:gd name="T51" fmla="*/ 0 h 117"/>
                    <a:gd name="T52" fmla="*/ 0 w 117"/>
                    <a:gd name="T53" fmla="*/ 0 h 117"/>
                    <a:gd name="T54" fmla="*/ 0 w 117"/>
                    <a:gd name="T55" fmla="*/ 0 h 117"/>
                    <a:gd name="T56" fmla="*/ 0 w 117"/>
                    <a:gd name="T57" fmla="*/ 0 h 117"/>
                    <a:gd name="T58" fmla="*/ 0 w 117"/>
                    <a:gd name="T59" fmla="*/ 0 h 117"/>
                    <a:gd name="T60" fmla="*/ 0 w 117"/>
                    <a:gd name="T61" fmla="*/ 0 h 117"/>
                    <a:gd name="T62" fmla="*/ 0 w 117"/>
                    <a:gd name="T63" fmla="*/ 0 h 117"/>
                    <a:gd name="T64" fmla="*/ 0 w 117"/>
                    <a:gd name="T65" fmla="*/ 0 h 117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w 117"/>
                    <a:gd name="T100" fmla="*/ 0 h 117"/>
                    <a:gd name="T101" fmla="*/ 117 w 117"/>
                    <a:gd name="T102" fmla="*/ 117 h 117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T99" t="T100" r="T101" b="T102"/>
                  <a:pathLst>
                    <a:path w="117" h="117">
                      <a:moveTo>
                        <a:pt x="58" y="117"/>
                      </a:moveTo>
                      <a:lnTo>
                        <a:pt x="70" y="116"/>
                      </a:lnTo>
                      <a:lnTo>
                        <a:pt x="81" y="112"/>
                      </a:lnTo>
                      <a:lnTo>
                        <a:pt x="90" y="106"/>
                      </a:lnTo>
                      <a:lnTo>
                        <a:pt x="100" y="100"/>
                      </a:lnTo>
                      <a:lnTo>
                        <a:pt x="106" y="90"/>
                      </a:lnTo>
                      <a:lnTo>
                        <a:pt x="112" y="81"/>
                      </a:lnTo>
                      <a:lnTo>
                        <a:pt x="116" y="70"/>
                      </a:lnTo>
                      <a:lnTo>
                        <a:pt x="117" y="58"/>
                      </a:lnTo>
                      <a:lnTo>
                        <a:pt x="116" y="46"/>
                      </a:lnTo>
                      <a:lnTo>
                        <a:pt x="112" y="35"/>
                      </a:lnTo>
                      <a:lnTo>
                        <a:pt x="106" y="25"/>
                      </a:lnTo>
                      <a:lnTo>
                        <a:pt x="100" y="17"/>
                      </a:lnTo>
                      <a:lnTo>
                        <a:pt x="90" y="9"/>
                      </a:lnTo>
                      <a:lnTo>
                        <a:pt x="81" y="4"/>
                      </a:lnTo>
                      <a:lnTo>
                        <a:pt x="70" y="1"/>
                      </a:lnTo>
                      <a:lnTo>
                        <a:pt x="58" y="0"/>
                      </a:lnTo>
                      <a:lnTo>
                        <a:pt x="47" y="1"/>
                      </a:lnTo>
                      <a:lnTo>
                        <a:pt x="36" y="4"/>
                      </a:lnTo>
                      <a:lnTo>
                        <a:pt x="26" y="9"/>
                      </a:lnTo>
                      <a:lnTo>
                        <a:pt x="17" y="17"/>
                      </a:lnTo>
                      <a:lnTo>
                        <a:pt x="10" y="25"/>
                      </a:lnTo>
                      <a:lnTo>
                        <a:pt x="5" y="35"/>
                      </a:lnTo>
                      <a:lnTo>
                        <a:pt x="1" y="46"/>
                      </a:lnTo>
                      <a:lnTo>
                        <a:pt x="0" y="58"/>
                      </a:lnTo>
                      <a:lnTo>
                        <a:pt x="1" y="70"/>
                      </a:lnTo>
                      <a:lnTo>
                        <a:pt x="5" y="81"/>
                      </a:lnTo>
                      <a:lnTo>
                        <a:pt x="10" y="90"/>
                      </a:lnTo>
                      <a:lnTo>
                        <a:pt x="17" y="100"/>
                      </a:lnTo>
                      <a:lnTo>
                        <a:pt x="26" y="106"/>
                      </a:lnTo>
                      <a:lnTo>
                        <a:pt x="36" y="112"/>
                      </a:lnTo>
                      <a:lnTo>
                        <a:pt x="47" y="116"/>
                      </a:lnTo>
                      <a:lnTo>
                        <a:pt x="58" y="11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915" name="Freeform 31"/>
                <p:cNvSpPr>
                  <a:spLocks/>
                </p:cNvSpPr>
                <p:nvPr/>
              </p:nvSpPr>
              <p:spPr bwMode="auto">
                <a:xfrm>
                  <a:off x="4912" y="1970"/>
                  <a:ext cx="9" cy="9"/>
                </a:xfrm>
                <a:custGeom>
                  <a:avLst/>
                  <a:gdLst>
                    <a:gd name="T0" fmla="*/ 0 w 58"/>
                    <a:gd name="T1" fmla="*/ 0 h 59"/>
                    <a:gd name="T2" fmla="*/ 0 w 58"/>
                    <a:gd name="T3" fmla="*/ 0 h 59"/>
                    <a:gd name="T4" fmla="*/ 0 w 58"/>
                    <a:gd name="T5" fmla="*/ 0 h 59"/>
                    <a:gd name="T6" fmla="*/ 0 w 58"/>
                    <a:gd name="T7" fmla="*/ 0 h 59"/>
                    <a:gd name="T8" fmla="*/ 0 w 58"/>
                    <a:gd name="T9" fmla="*/ 0 h 59"/>
                    <a:gd name="T10" fmla="*/ 0 w 58"/>
                    <a:gd name="T11" fmla="*/ 0 h 59"/>
                    <a:gd name="T12" fmla="*/ 0 w 58"/>
                    <a:gd name="T13" fmla="*/ 0 h 59"/>
                    <a:gd name="T14" fmla="*/ 0 w 58"/>
                    <a:gd name="T15" fmla="*/ 0 h 59"/>
                    <a:gd name="T16" fmla="*/ 0 w 58"/>
                    <a:gd name="T17" fmla="*/ 0 h 59"/>
                    <a:gd name="T18" fmla="*/ 0 w 58"/>
                    <a:gd name="T19" fmla="*/ 0 h 59"/>
                    <a:gd name="T20" fmla="*/ 0 w 58"/>
                    <a:gd name="T21" fmla="*/ 0 h 59"/>
                    <a:gd name="T22" fmla="*/ 0 w 58"/>
                    <a:gd name="T23" fmla="*/ 0 h 59"/>
                    <a:gd name="T24" fmla="*/ 0 w 58"/>
                    <a:gd name="T25" fmla="*/ 0 h 59"/>
                    <a:gd name="T26" fmla="*/ 0 w 58"/>
                    <a:gd name="T27" fmla="*/ 0 h 59"/>
                    <a:gd name="T28" fmla="*/ 0 w 58"/>
                    <a:gd name="T29" fmla="*/ 0 h 59"/>
                    <a:gd name="T30" fmla="*/ 0 w 58"/>
                    <a:gd name="T31" fmla="*/ 0 h 59"/>
                    <a:gd name="T32" fmla="*/ 0 w 58"/>
                    <a:gd name="T33" fmla="*/ 0 h 59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58"/>
                    <a:gd name="T52" fmla="*/ 0 h 59"/>
                    <a:gd name="T53" fmla="*/ 58 w 58"/>
                    <a:gd name="T54" fmla="*/ 59 h 59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58" h="59">
                      <a:moveTo>
                        <a:pt x="29" y="59"/>
                      </a:moveTo>
                      <a:lnTo>
                        <a:pt x="40" y="56"/>
                      </a:lnTo>
                      <a:lnTo>
                        <a:pt x="50" y="49"/>
                      </a:lnTo>
                      <a:lnTo>
                        <a:pt x="56" y="40"/>
                      </a:lnTo>
                      <a:lnTo>
                        <a:pt x="58" y="29"/>
                      </a:lnTo>
                      <a:lnTo>
                        <a:pt x="56" y="17"/>
                      </a:lnTo>
                      <a:lnTo>
                        <a:pt x="50" y="8"/>
                      </a:lnTo>
                      <a:lnTo>
                        <a:pt x="40" y="2"/>
                      </a:lnTo>
                      <a:lnTo>
                        <a:pt x="29" y="0"/>
                      </a:lnTo>
                      <a:lnTo>
                        <a:pt x="17" y="2"/>
                      </a:lnTo>
                      <a:lnTo>
                        <a:pt x="8" y="8"/>
                      </a:lnTo>
                      <a:lnTo>
                        <a:pt x="2" y="17"/>
                      </a:lnTo>
                      <a:lnTo>
                        <a:pt x="0" y="29"/>
                      </a:lnTo>
                      <a:lnTo>
                        <a:pt x="2" y="40"/>
                      </a:lnTo>
                      <a:lnTo>
                        <a:pt x="8" y="49"/>
                      </a:lnTo>
                      <a:lnTo>
                        <a:pt x="17" y="56"/>
                      </a:lnTo>
                      <a:lnTo>
                        <a:pt x="29" y="5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916" name="Freeform 32"/>
                <p:cNvSpPr>
                  <a:spLocks/>
                </p:cNvSpPr>
                <p:nvPr/>
              </p:nvSpPr>
              <p:spPr bwMode="auto">
                <a:xfrm>
                  <a:off x="4927" y="1971"/>
                  <a:ext cx="8" cy="8"/>
                </a:xfrm>
                <a:custGeom>
                  <a:avLst/>
                  <a:gdLst>
                    <a:gd name="T0" fmla="*/ 0 w 58"/>
                    <a:gd name="T1" fmla="*/ 0 h 59"/>
                    <a:gd name="T2" fmla="*/ 0 w 58"/>
                    <a:gd name="T3" fmla="*/ 0 h 59"/>
                    <a:gd name="T4" fmla="*/ 0 w 58"/>
                    <a:gd name="T5" fmla="*/ 0 h 59"/>
                    <a:gd name="T6" fmla="*/ 0 w 58"/>
                    <a:gd name="T7" fmla="*/ 0 h 59"/>
                    <a:gd name="T8" fmla="*/ 0 w 58"/>
                    <a:gd name="T9" fmla="*/ 0 h 59"/>
                    <a:gd name="T10" fmla="*/ 0 w 58"/>
                    <a:gd name="T11" fmla="*/ 0 h 59"/>
                    <a:gd name="T12" fmla="*/ 0 w 58"/>
                    <a:gd name="T13" fmla="*/ 0 h 59"/>
                    <a:gd name="T14" fmla="*/ 0 w 58"/>
                    <a:gd name="T15" fmla="*/ 0 h 59"/>
                    <a:gd name="T16" fmla="*/ 0 w 58"/>
                    <a:gd name="T17" fmla="*/ 0 h 59"/>
                    <a:gd name="T18" fmla="*/ 0 w 58"/>
                    <a:gd name="T19" fmla="*/ 0 h 59"/>
                    <a:gd name="T20" fmla="*/ 0 w 58"/>
                    <a:gd name="T21" fmla="*/ 0 h 59"/>
                    <a:gd name="T22" fmla="*/ 0 w 58"/>
                    <a:gd name="T23" fmla="*/ 0 h 59"/>
                    <a:gd name="T24" fmla="*/ 0 w 58"/>
                    <a:gd name="T25" fmla="*/ 0 h 59"/>
                    <a:gd name="T26" fmla="*/ 0 w 58"/>
                    <a:gd name="T27" fmla="*/ 0 h 59"/>
                    <a:gd name="T28" fmla="*/ 0 w 58"/>
                    <a:gd name="T29" fmla="*/ 0 h 59"/>
                    <a:gd name="T30" fmla="*/ 0 w 58"/>
                    <a:gd name="T31" fmla="*/ 0 h 59"/>
                    <a:gd name="T32" fmla="*/ 0 w 58"/>
                    <a:gd name="T33" fmla="*/ 0 h 59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58"/>
                    <a:gd name="T52" fmla="*/ 0 h 59"/>
                    <a:gd name="T53" fmla="*/ 58 w 58"/>
                    <a:gd name="T54" fmla="*/ 59 h 59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58" h="59">
                      <a:moveTo>
                        <a:pt x="29" y="59"/>
                      </a:moveTo>
                      <a:lnTo>
                        <a:pt x="41" y="57"/>
                      </a:lnTo>
                      <a:lnTo>
                        <a:pt x="50" y="51"/>
                      </a:lnTo>
                      <a:lnTo>
                        <a:pt x="56" y="42"/>
                      </a:lnTo>
                      <a:lnTo>
                        <a:pt x="58" y="30"/>
                      </a:lnTo>
                      <a:lnTo>
                        <a:pt x="56" y="19"/>
                      </a:lnTo>
                      <a:lnTo>
                        <a:pt x="50" y="9"/>
                      </a:lnTo>
                      <a:lnTo>
                        <a:pt x="41" y="3"/>
                      </a:lnTo>
                      <a:lnTo>
                        <a:pt x="29" y="0"/>
                      </a:lnTo>
                      <a:lnTo>
                        <a:pt x="18" y="3"/>
                      </a:lnTo>
                      <a:lnTo>
                        <a:pt x="9" y="9"/>
                      </a:lnTo>
                      <a:lnTo>
                        <a:pt x="2" y="19"/>
                      </a:lnTo>
                      <a:lnTo>
                        <a:pt x="0" y="30"/>
                      </a:lnTo>
                      <a:lnTo>
                        <a:pt x="2" y="42"/>
                      </a:lnTo>
                      <a:lnTo>
                        <a:pt x="9" y="51"/>
                      </a:lnTo>
                      <a:lnTo>
                        <a:pt x="18" y="57"/>
                      </a:lnTo>
                      <a:lnTo>
                        <a:pt x="29" y="5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917" name="Freeform 33"/>
                <p:cNvSpPr>
                  <a:spLocks/>
                </p:cNvSpPr>
                <p:nvPr/>
              </p:nvSpPr>
              <p:spPr bwMode="auto">
                <a:xfrm>
                  <a:off x="4871" y="1856"/>
                  <a:ext cx="23" cy="114"/>
                </a:xfrm>
                <a:custGeom>
                  <a:avLst/>
                  <a:gdLst>
                    <a:gd name="T0" fmla="*/ 0 w 166"/>
                    <a:gd name="T1" fmla="*/ 0 h 800"/>
                    <a:gd name="T2" fmla="*/ 0 w 166"/>
                    <a:gd name="T3" fmla="*/ 0 h 800"/>
                    <a:gd name="T4" fmla="*/ 0 w 166"/>
                    <a:gd name="T5" fmla="*/ 0 h 800"/>
                    <a:gd name="T6" fmla="*/ 0 w 166"/>
                    <a:gd name="T7" fmla="*/ 0 h 800"/>
                    <a:gd name="T8" fmla="*/ 0 w 166"/>
                    <a:gd name="T9" fmla="*/ 0 h 800"/>
                    <a:gd name="T10" fmla="*/ 0 w 166"/>
                    <a:gd name="T11" fmla="*/ 0 h 800"/>
                    <a:gd name="T12" fmla="*/ 0 w 166"/>
                    <a:gd name="T13" fmla="*/ 0 h 800"/>
                    <a:gd name="T14" fmla="*/ 0 w 166"/>
                    <a:gd name="T15" fmla="*/ 0 h 800"/>
                    <a:gd name="T16" fmla="*/ 0 w 166"/>
                    <a:gd name="T17" fmla="*/ 0 h 800"/>
                    <a:gd name="T18" fmla="*/ 0 w 166"/>
                    <a:gd name="T19" fmla="*/ 0 h 800"/>
                    <a:gd name="T20" fmla="*/ 0 w 166"/>
                    <a:gd name="T21" fmla="*/ 0 h 800"/>
                    <a:gd name="T22" fmla="*/ 0 w 166"/>
                    <a:gd name="T23" fmla="*/ 0 h 800"/>
                    <a:gd name="T24" fmla="*/ 0 w 166"/>
                    <a:gd name="T25" fmla="*/ 0 h 800"/>
                    <a:gd name="T26" fmla="*/ 0 w 166"/>
                    <a:gd name="T27" fmla="*/ 0 h 800"/>
                    <a:gd name="T28" fmla="*/ 0 w 166"/>
                    <a:gd name="T29" fmla="*/ 0 h 800"/>
                    <a:gd name="T30" fmla="*/ 0 w 166"/>
                    <a:gd name="T31" fmla="*/ 0 h 800"/>
                    <a:gd name="T32" fmla="*/ 0 w 166"/>
                    <a:gd name="T33" fmla="*/ 0 h 800"/>
                    <a:gd name="T34" fmla="*/ 0 w 166"/>
                    <a:gd name="T35" fmla="*/ 0 h 800"/>
                    <a:gd name="T36" fmla="*/ 0 w 166"/>
                    <a:gd name="T37" fmla="*/ 0 h 800"/>
                    <a:gd name="T38" fmla="*/ 0 w 166"/>
                    <a:gd name="T39" fmla="*/ 0 h 800"/>
                    <a:gd name="T40" fmla="*/ 0 w 166"/>
                    <a:gd name="T41" fmla="*/ 0 h 800"/>
                    <a:gd name="T42" fmla="*/ 0 w 166"/>
                    <a:gd name="T43" fmla="*/ 0 h 800"/>
                    <a:gd name="T44" fmla="*/ 0 w 166"/>
                    <a:gd name="T45" fmla="*/ 0 h 800"/>
                    <a:gd name="T46" fmla="*/ 0 w 166"/>
                    <a:gd name="T47" fmla="*/ 0 h 800"/>
                    <a:gd name="T48" fmla="*/ 0 w 166"/>
                    <a:gd name="T49" fmla="*/ 0 h 800"/>
                    <a:gd name="T50" fmla="*/ 0 w 166"/>
                    <a:gd name="T51" fmla="*/ 0 h 800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66"/>
                    <a:gd name="T79" fmla="*/ 0 h 800"/>
                    <a:gd name="T80" fmla="*/ 166 w 166"/>
                    <a:gd name="T81" fmla="*/ 800 h 800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66" h="800">
                      <a:moveTo>
                        <a:pt x="52" y="16"/>
                      </a:moveTo>
                      <a:lnTo>
                        <a:pt x="47" y="32"/>
                      </a:lnTo>
                      <a:lnTo>
                        <a:pt x="36" y="77"/>
                      </a:lnTo>
                      <a:lnTo>
                        <a:pt x="21" y="148"/>
                      </a:lnTo>
                      <a:lnTo>
                        <a:pt x="8" y="244"/>
                      </a:lnTo>
                      <a:lnTo>
                        <a:pt x="0" y="359"/>
                      </a:lnTo>
                      <a:lnTo>
                        <a:pt x="2" y="492"/>
                      </a:lnTo>
                      <a:lnTo>
                        <a:pt x="15" y="640"/>
                      </a:lnTo>
                      <a:lnTo>
                        <a:pt x="46" y="800"/>
                      </a:lnTo>
                      <a:lnTo>
                        <a:pt x="161" y="794"/>
                      </a:lnTo>
                      <a:lnTo>
                        <a:pt x="156" y="770"/>
                      </a:lnTo>
                      <a:lnTo>
                        <a:pt x="145" y="706"/>
                      </a:lnTo>
                      <a:lnTo>
                        <a:pt x="131" y="610"/>
                      </a:lnTo>
                      <a:lnTo>
                        <a:pt x="118" y="493"/>
                      </a:lnTo>
                      <a:lnTo>
                        <a:pt x="111" y="364"/>
                      </a:lnTo>
                      <a:lnTo>
                        <a:pt x="115" y="235"/>
                      </a:lnTo>
                      <a:lnTo>
                        <a:pt x="132" y="113"/>
                      </a:lnTo>
                      <a:lnTo>
                        <a:pt x="166" y="9"/>
                      </a:lnTo>
                      <a:lnTo>
                        <a:pt x="166" y="8"/>
                      </a:lnTo>
                      <a:lnTo>
                        <a:pt x="166" y="6"/>
                      </a:lnTo>
                      <a:lnTo>
                        <a:pt x="164" y="4"/>
                      </a:lnTo>
                      <a:lnTo>
                        <a:pt x="157" y="0"/>
                      </a:lnTo>
                      <a:lnTo>
                        <a:pt x="143" y="0"/>
                      </a:lnTo>
                      <a:lnTo>
                        <a:pt x="123" y="1"/>
                      </a:lnTo>
                      <a:lnTo>
                        <a:pt x="93" y="7"/>
                      </a:lnTo>
                      <a:lnTo>
                        <a:pt x="52" y="1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918" name="Freeform 34"/>
                <p:cNvSpPr>
                  <a:spLocks/>
                </p:cNvSpPr>
                <p:nvPr/>
              </p:nvSpPr>
              <p:spPr bwMode="auto">
                <a:xfrm>
                  <a:off x="4993" y="1842"/>
                  <a:ext cx="32" cy="128"/>
                </a:xfrm>
                <a:custGeom>
                  <a:avLst/>
                  <a:gdLst>
                    <a:gd name="T0" fmla="*/ 0 w 225"/>
                    <a:gd name="T1" fmla="*/ 0 h 893"/>
                    <a:gd name="T2" fmla="*/ 0 w 225"/>
                    <a:gd name="T3" fmla="*/ 0 h 893"/>
                    <a:gd name="T4" fmla="*/ 0 w 225"/>
                    <a:gd name="T5" fmla="*/ 0 h 893"/>
                    <a:gd name="T6" fmla="*/ 0 w 225"/>
                    <a:gd name="T7" fmla="*/ 0 h 893"/>
                    <a:gd name="T8" fmla="*/ 0 w 225"/>
                    <a:gd name="T9" fmla="*/ 0 h 893"/>
                    <a:gd name="T10" fmla="*/ 0 w 225"/>
                    <a:gd name="T11" fmla="*/ 0 h 893"/>
                    <a:gd name="T12" fmla="*/ 0 w 225"/>
                    <a:gd name="T13" fmla="*/ 0 h 893"/>
                    <a:gd name="T14" fmla="*/ 0 w 225"/>
                    <a:gd name="T15" fmla="*/ 0 h 893"/>
                    <a:gd name="T16" fmla="*/ 0 w 225"/>
                    <a:gd name="T17" fmla="*/ 0 h 893"/>
                    <a:gd name="T18" fmla="*/ 0 w 225"/>
                    <a:gd name="T19" fmla="*/ 0 h 893"/>
                    <a:gd name="T20" fmla="*/ 0 w 225"/>
                    <a:gd name="T21" fmla="*/ 0 h 893"/>
                    <a:gd name="T22" fmla="*/ 0 w 225"/>
                    <a:gd name="T23" fmla="*/ 0 h 893"/>
                    <a:gd name="T24" fmla="*/ 0 w 225"/>
                    <a:gd name="T25" fmla="*/ 0 h 893"/>
                    <a:gd name="T26" fmla="*/ 0 w 225"/>
                    <a:gd name="T27" fmla="*/ 0 h 893"/>
                    <a:gd name="T28" fmla="*/ 0 w 225"/>
                    <a:gd name="T29" fmla="*/ 0 h 893"/>
                    <a:gd name="T30" fmla="*/ 0 w 225"/>
                    <a:gd name="T31" fmla="*/ 0 h 893"/>
                    <a:gd name="T32" fmla="*/ 0 w 225"/>
                    <a:gd name="T33" fmla="*/ 0 h 893"/>
                    <a:gd name="T34" fmla="*/ 0 w 225"/>
                    <a:gd name="T35" fmla="*/ 0 h 893"/>
                    <a:gd name="T36" fmla="*/ 0 w 225"/>
                    <a:gd name="T37" fmla="*/ 0 h 893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225"/>
                    <a:gd name="T58" fmla="*/ 0 h 893"/>
                    <a:gd name="T59" fmla="*/ 225 w 225"/>
                    <a:gd name="T60" fmla="*/ 893 h 893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225" h="893">
                      <a:moveTo>
                        <a:pt x="225" y="6"/>
                      </a:moveTo>
                      <a:lnTo>
                        <a:pt x="219" y="12"/>
                      </a:lnTo>
                      <a:lnTo>
                        <a:pt x="204" y="35"/>
                      </a:lnTo>
                      <a:lnTo>
                        <a:pt x="185" y="82"/>
                      </a:lnTo>
                      <a:lnTo>
                        <a:pt x="165" y="158"/>
                      </a:lnTo>
                      <a:lnTo>
                        <a:pt x="149" y="270"/>
                      </a:lnTo>
                      <a:lnTo>
                        <a:pt x="141" y="427"/>
                      </a:lnTo>
                      <a:lnTo>
                        <a:pt x="146" y="631"/>
                      </a:lnTo>
                      <a:lnTo>
                        <a:pt x="168" y="893"/>
                      </a:lnTo>
                      <a:lnTo>
                        <a:pt x="41" y="893"/>
                      </a:lnTo>
                      <a:lnTo>
                        <a:pt x="36" y="867"/>
                      </a:lnTo>
                      <a:lnTo>
                        <a:pt x="26" y="794"/>
                      </a:lnTo>
                      <a:lnTo>
                        <a:pt x="13" y="686"/>
                      </a:lnTo>
                      <a:lnTo>
                        <a:pt x="3" y="554"/>
                      </a:lnTo>
                      <a:lnTo>
                        <a:pt x="0" y="408"/>
                      </a:lnTo>
                      <a:lnTo>
                        <a:pt x="6" y="260"/>
                      </a:lnTo>
                      <a:lnTo>
                        <a:pt x="30" y="121"/>
                      </a:lnTo>
                      <a:lnTo>
                        <a:pt x="73" y="0"/>
                      </a:lnTo>
                      <a:lnTo>
                        <a:pt x="225" y="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919" name="Freeform 35"/>
                <p:cNvSpPr>
                  <a:spLocks/>
                </p:cNvSpPr>
                <p:nvPr/>
              </p:nvSpPr>
              <p:spPr bwMode="auto">
                <a:xfrm>
                  <a:off x="4871" y="1863"/>
                  <a:ext cx="21" cy="100"/>
                </a:xfrm>
                <a:custGeom>
                  <a:avLst/>
                  <a:gdLst>
                    <a:gd name="T0" fmla="*/ 0 w 145"/>
                    <a:gd name="T1" fmla="*/ 0 h 699"/>
                    <a:gd name="T2" fmla="*/ 0 w 145"/>
                    <a:gd name="T3" fmla="*/ 0 h 699"/>
                    <a:gd name="T4" fmla="*/ 0 w 145"/>
                    <a:gd name="T5" fmla="*/ 0 h 699"/>
                    <a:gd name="T6" fmla="*/ 0 w 145"/>
                    <a:gd name="T7" fmla="*/ 0 h 699"/>
                    <a:gd name="T8" fmla="*/ 0 w 145"/>
                    <a:gd name="T9" fmla="*/ 0 h 699"/>
                    <a:gd name="T10" fmla="*/ 0 w 145"/>
                    <a:gd name="T11" fmla="*/ 0 h 699"/>
                    <a:gd name="T12" fmla="*/ 0 w 145"/>
                    <a:gd name="T13" fmla="*/ 0 h 699"/>
                    <a:gd name="T14" fmla="*/ 0 w 145"/>
                    <a:gd name="T15" fmla="*/ 0 h 699"/>
                    <a:gd name="T16" fmla="*/ 0 w 145"/>
                    <a:gd name="T17" fmla="*/ 0 h 699"/>
                    <a:gd name="T18" fmla="*/ 0 w 145"/>
                    <a:gd name="T19" fmla="*/ 0 h 699"/>
                    <a:gd name="T20" fmla="*/ 0 w 145"/>
                    <a:gd name="T21" fmla="*/ 0 h 699"/>
                    <a:gd name="T22" fmla="*/ 0 w 145"/>
                    <a:gd name="T23" fmla="*/ 0 h 699"/>
                    <a:gd name="T24" fmla="*/ 0 w 145"/>
                    <a:gd name="T25" fmla="*/ 0 h 699"/>
                    <a:gd name="T26" fmla="*/ 0 w 145"/>
                    <a:gd name="T27" fmla="*/ 0 h 699"/>
                    <a:gd name="T28" fmla="*/ 0 w 145"/>
                    <a:gd name="T29" fmla="*/ 0 h 699"/>
                    <a:gd name="T30" fmla="*/ 0 w 145"/>
                    <a:gd name="T31" fmla="*/ 0 h 699"/>
                    <a:gd name="T32" fmla="*/ 0 w 145"/>
                    <a:gd name="T33" fmla="*/ 0 h 699"/>
                    <a:gd name="T34" fmla="*/ 0 w 145"/>
                    <a:gd name="T35" fmla="*/ 0 h 699"/>
                    <a:gd name="T36" fmla="*/ 0 w 145"/>
                    <a:gd name="T37" fmla="*/ 0 h 699"/>
                    <a:gd name="T38" fmla="*/ 0 w 145"/>
                    <a:gd name="T39" fmla="*/ 0 h 699"/>
                    <a:gd name="T40" fmla="*/ 0 w 145"/>
                    <a:gd name="T41" fmla="*/ 0 h 699"/>
                    <a:gd name="T42" fmla="*/ 0 w 145"/>
                    <a:gd name="T43" fmla="*/ 0 h 699"/>
                    <a:gd name="T44" fmla="*/ 0 w 145"/>
                    <a:gd name="T45" fmla="*/ 0 h 699"/>
                    <a:gd name="T46" fmla="*/ 0 w 145"/>
                    <a:gd name="T47" fmla="*/ 0 h 699"/>
                    <a:gd name="T48" fmla="*/ 0 w 145"/>
                    <a:gd name="T49" fmla="*/ 0 h 699"/>
                    <a:gd name="T50" fmla="*/ 0 w 145"/>
                    <a:gd name="T51" fmla="*/ 0 h 699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45"/>
                    <a:gd name="T79" fmla="*/ 0 h 699"/>
                    <a:gd name="T80" fmla="*/ 145 w 145"/>
                    <a:gd name="T81" fmla="*/ 699 h 699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45" h="699">
                      <a:moveTo>
                        <a:pt x="46" y="14"/>
                      </a:moveTo>
                      <a:lnTo>
                        <a:pt x="41" y="28"/>
                      </a:lnTo>
                      <a:lnTo>
                        <a:pt x="32" y="67"/>
                      </a:lnTo>
                      <a:lnTo>
                        <a:pt x="20" y="130"/>
                      </a:lnTo>
                      <a:lnTo>
                        <a:pt x="7" y="213"/>
                      </a:lnTo>
                      <a:lnTo>
                        <a:pt x="0" y="314"/>
                      </a:lnTo>
                      <a:lnTo>
                        <a:pt x="1" y="430"/>
                      </a:lnTo>
                      <a:lnTo>
                        <a:pt x="13" y="559"/>
                      </a:lnTo>
                      <a:lnTo>
                        <a:pt x="40" y="699"/>
                      </a:lnTo>
                      <a:lnTo>
                        <a:pt x="140" y="693"/>
                      </a:lnTo>
                      <a:lnTo>
                        <a:pt x="135" y="672"/>
                      </a:lnTo>
                      <a:lnTo>
                        <a:pt x="126" y="616"/>
                      </a:lnTo>
                      <a:lnTo>
                        <a:pt x="113" y="532"/>
                      </a:lnTo>
                      <a:lnTo>
                        <a:pt x="103" y="430"/>
                      </a:lnTo>
                      <a:lnTo>
                        <a:pt x="97" y="317"/>
                      </a:lnTo>
                      <a:lnTo>
                        <a:pt x="100" y="205"/>
                      </a:lnTo>
                      <a:lnTo>
                        <a:pt x="115" y="98"/>
                      </a:lnTo>
                      <a:lnTo>
                        <a:pt x="145" y="8"/>
                      </a:lnTo>
                      <a:lnTo>
                        <a:pt x="145" y="7"/>
                      </a:lnTo>
                      <a:lnTo>
                        <a:pt x="145" y="5"/>
                      </a:lnTo>
                      <a:lnTo>
                        <a:pt x="143" y="3"/>
                      </a:lnTo>
                      <a:lnTo>
                        <a:pt x="137" y="0"/>
                      </a:lnTo>
                      <a:lnTo>
                        <a:pt x="126" y="0"/>
                      </a:lnTo>
                      <a:lnTo>
                        <a:pt x="108" y="1"/>
                      </a:lnTo>
                      <a:lnTo>
                        <a:pt x="81" y="6"/>
                      </a:lnTo>
                      <a:lnTo>
                        <a:pt x="46" y="14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920" name="Freeform 36"/>
                <p:cNvSpPr>
                  <a:spLocks/>
                </p:cNvSpPr>
                <p:nvPr/>
              </p:nvSpPr>
              <p:spPr bwMode="auto">
                <a:xfrm>
                  <a:off x="4872" y="1870"/>
                  <a:ext cx="18" cy="85"/>
                </a:xfrm>
                <a:custGeom>
                  <a:avLst/>
                  <a:gdLst>
                    <a:gd name="T0" fmla="*/ 0 w 123"/>
                    <a:gd name="T1" fmla="*/ 0 h 597"/>
                    <a:gd name="T2" fmla="*/ 0 w 123"/>
                    <a:gd name="T3" fmla="*/ 0 h 597"/>
                    <a:gd name="T4" fmla="*/ 0 w 123"/>
                    <a:gd name="T5" fmla="*/ 0 h 597"/>
                    <a:gd name="T6" fmla="*/ 0 w 123"/>
                    <a:gd name="T7" fmla="*/ 0 h 597"/>
                    <a:gd name="T8" fmla="*/ 0 w 123"/>
                    <a:gd name="T9" fmla="*/ 0 h 597"/>
                    <a:gd name="T10" fmla="*/ 0 w 123"/>
                    <a:gd name="T11" fmla="*/ 0 h 597"/>
                    <a:gd name="T12" fmla="*/ 0 w 123"/>
                    <a:gd name="T13" fmla="*/ 0 h 597"/>
                    <a:gd name="T14" fmla="*/ 0 w 123"/>
                    <a:gd name="T15" fmla="*/ 0 h 597"/>
                    <a:gd name="T16" fmla="*/ 0 w 123"/>
                    <a:gd name="T17" fmla="*/ 0 h 597"/>
                    <a:gd name="T18" fmla="*/ 0 w 123"/>
                    <a:gd name="T19" fmla="*/ 0 h 597"/>
                    <a:gd name="T20" fmla="*/ 0 w 123"/>
                    <a:gd name="T21" fmla="*/ 0 h 597"/>
                    <a:gd name="T22" fmla="*/ 0 w 123"/>
                    <a:gd name="T23" fmla="*/ 0 h 597"/>
                    <a:gd name="T24" fmla="*/ 0 w 123"/>
                    <a:gd name="T25" fmla="*/ 0 h 597"/>
                    <a:gd name="T26" fmla="*/ 0 w 123"/>
                    <a:gd name="T27" fmla="*/ 0 h 597"/>
                    <a:gd name="T28" fmla="*/ 0 w 123"/>
                    <a:gd name="T29" fmla="*/ 0 h 597"/>
                    <a:gd name="T30" fmla="*/ 0 w 123"/>
                    <a:gd name="T31" fmla="*/ 0 h 597"/>
                    <a:gd name="T32" fmla="*/ 0 w 123"/>
                    <a:gd name="T33" fmla="*/ 0 h 597"/>
                    <a:gd name="T34" fmla="*/ 0 w 123"/>
                    <a:gd name="T35" fmla="*/ 0 h 597"/>
                    <a:gd name="T36" fmla="*/ 0 w 123"/>
                    <a:gd name="T37" fmla="*/ 0 h 597"/>
                    <a:gd name="T38" fmla="*/ 0 w 123"/>
                    <a:gd name="T39" fmla="*/ 0 h 597"/>
                    <a:gd name="T40" fmla="*/ 0 w 123"/>
                    <a:gd name="T41" fmla="*/ 0 h 597"/>
                    <a:gd name="T42" fmla="*/ 0 w 123"/>
                    <a:gd name="T43" fmla="*/ 0 h 597"/>
                    <a:gd name="T44" fmla="*/ 0 w 123"/>
                    <a:gd name="T45" fmla="*/ 0 h 597"/>
                    <a:gd name="T46" fmla="*/ 0 w 123"/>
                    <a:gd name="T47" fmla="*/ 0 h 597"/>
                    <a:gd name="T48" fmla="*/ 0 w 123"/>
                    <a:gd name="T49" fmla="*/ 0 h 597"/>
                    <a:gd name="T50" fmla="*/ 0 w 123"/>
                    <a:gd name="T51" fmla="*/ 0 h 597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23"/>
                    <a:gd name="T79" fmla="*/ 0 h 597"/>
                    <a:gd name="T80" fmla="*/ 123 w 123"/>
                    <a:gd name="T81" fmla="*/ 597 h 597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23" h="597">
                      <a:moveTo>
                        <a:pt x="39" y="12"/>
                      </a:moveTo>
                      <a:lnTo>
                        <a:pt x="35" y="23"/>
                      </a:lnTo>
                      <a:lnTo>
                        <a:pt x="26" y="57"/>
                      </a:lnTo>
                      <a:lnTo>
                        <a:pt x="16" y="111"/>
                      </a:lnTo>
                      <a:lnTo>
                        <a:pt x="6" y="181"/>
                      </a:lnTo>
                      <a:lnTo>
                        <a:pt x="0" y="267"/>
                      </a:lnTo>
                      <a:lnTo>
                        <a:pt x="1" y="367"/>
                      </a:lnTo>
                      <a:lnTo>
                        <a:pt x="11" y="477"/>
                      </a:lnTo>
                      <a:lnTo>
                        <a:pt x="34" y="597"/>
                      </a:lnTo>
                      <a:lnTo>
                        <a:pt x="119" y="591"/>
                      </a:lnTo>
                      <a:lnTo>
                        <a:pt x="115" y="574"/>
                      </a:lnTo>
                      <a:lnTo>
                        <a:pt x="107" y="526"/>
                      </a:lnTo>
                      <a:lnTo>
                        <a:pt x="97" y="454"/>
                      </a:lnTo>
                      <a:lnTo>
                        <a:pt x="88" y="367"/>
                      </a:lnTo>
                      <a:lnTo>
                        <a:pt x="82" y="272"/>
                      </a:lnTo>
                      <a:lnTo>
                        <a:pt x="84" y="175"/>
                      </a:lnTo>
                      <a:lnTo>
                        <a:pt x="97" y="84"/>
                      </a:lnTo>
                      <a:lnTo>
                        <a:pt x="123" y="7"/>
                      </a:lnTo>
                      <a:lnTo>
                        <a:pt x="123" y="6"/>
                      </a:lnTo>
                      <a:lnTo>
                        <a:pt x="123" y="5"/>
                      </a:lnTo>
                      <a:lnTo>
                        <a:pt x="121" y="3"/>
                      </a:lnTo>
                      <a:lnTo>
                        <a:pt x="117" y="0"/>
                      </a:lnTo>
                      <a:lnTo>
                        <a:pt x="106" y="0"/>
                      </a:lnTo>
                      <a:lnTo>
                        <a:pt x="91" y="2"/>
                      </a:lnTo>
                      <a:lnTo>
                        <a:pt x="70" y="5"/>
                      </a:lnTo>
                      <a:lnTo>
                        <a:pt x="39" y="12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921" name="Freeform 37"/>
                <p:cNvSpPr>
                  <a:spLocks/>
                </p:cNvSpPr>
                <p:nvPr/>
              </p:nvSpPr>
              <p:spPr bwMode="auto">
                <a:xfrm>
                  <a:off x="4873" y="1876"/>
                  <a:ext cx="15" cy="71"/>
                </a:xfrm>
                <a:custGeom>
                  <a:avLst/>
                  <a:gdLst>
                    <a:gd name="T0" fmla="*/ 0 w 103"/>
                    <a:gd name="T1" fmla="*/ 0 h 492"/>
                    <a:gd name="T2" fmla="*/ 0 w 103"/>
                    <a:gd name="T3" fmla="*/ 0 h 492"/>
                    <a:gd name="T4" fmla="*/ 0 w 103"/>
                    <a:gd name="T5" fmla="*/ 0 h 492"/>
                    <a:gd name="T6" fmla="*/ 0 w 103"/>
                    <a:gd name="T7" fmla="*/ 0 h 492"/>
                    <a:gd name="T8" fmla="*/ 0 w 103"/>
                    <a:gd name="T9" fmla="*/ 0 h 492"/>
                    <a:gd name="T10" fmla="*/ 0 w 103"/>
                    <a:gd name="T11" fmla="*/ 0 h 492"/>
                    <a:gd name="T12" fmla="*/ 0 w 103"/>
                    <a:gd name="T13" fmla="*/ 0 h 492"/>
                    <a:gd name="T14" fmla="*/ 0 w 103"/>
                    <a:gd name="T15" fmla="*/ 0 h 492"/>
                    <a:gd name="T16" fmla="*/ 0 w 103"/>
                    <a:gd name="T17" fmla="*/ 0 h 492"/>
                    <a:gd name="T18" fmla="*/ 0 w 103"/>
                    <a:gd name="T19" fmla="*/ 0 h 492"/>
                    <a:gd name="T20" fmla="*/ 0 w 103"/>
                    <a:gd name="T21" fmla="*/ 0 h 492"/>
                    <a:gd name="T22" fmla="*/ 0 w 103"/>
                    <a:gd name="T23" fmla="*/ 0 h 492"/>
                    <a:gd name="T24" fmla="*/ 0 w 103"/>
                    <a:gd name="T25" fmla="*/ 0 h 492"/>
                    <a:gd name="T26" fmla="*/ 0 w 103"/>
                    <a:gd name="T27" fmla="*/ 0 h 492"/>
                    <a:gd name="T28" fmla="*/ 0 w 103"/>
                    <a:gd name="T29" fmla="*/ 0 h 492"/>
                    <a:gd name="T30" fmla="*/ 0 w 103"/>
                    <a:gd name="T31" fmla="*/ 0 h 492"/>
                    <a:gd name="T32" fmla="*/ 0 w 103"/>
                    <a:gd name="T33" fmla="*/ 0 h 492"/>
                    <a:gd name="T34" fmla="*/ 0 w 103"/>
                    <a:gd name="T35" fmla="*/ 0 h 492"/>
                    <a:gd name="T36" fmla="*/ 0 w 103"/>
                    <a:gd name="T37" fmla="*/ 0 h 492"/>
                    <a:gd name="T38" fmla="*/ 0 w 103"/>
                    <a:gd name="T39" fmla="*/ 0 h 492"/>
                    <a:gd name="T40" fmla="*/ 0 w 103"/>
                    <a:gd name="T41" fmla="*/ 0 h 492"/>
                    <a:gd name="T42" fmla="*/ 0 w 103"/>
                    <a:gd name="T43" fmla="*/ 0 h 492"/>
                    <a:gd name="T44" fmla="*/ 0 w 103"/>
                    <a:gd name="T45" fmla="*/ 0 h 492"/>
                    <a:gd name="T46" fmla="*/ 0 w 103"/>
                    <a:gd name="T47" fmla="*/ 0 h 492"/>
                    <a:gd name="T48" fmla="*/ 0 w 103"/>
                    <a:gd name="T49" fmla="*/ 0 h 492"/>
                    <a:gd name="T50" fmla="*/ 0 w 103"/>
                    <a:gd name="T51" fmla="*/ 0 h 492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03"/>
                    <a:gd name="T79" fmla="*/ 0 h 492"/>
                    <a:gd name="T80" fmla="*/ 103 w 103"/>
                    <a:gd name="T81" fmla="*/ 492 h 492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03" h="492">
                      <a:moveTo>
                        <a:pt x="32" y="9"/>
                      </a:moveTo>
                      <a:lnTo>
                        <a:pt x="28" y="18"/>
                      </a:lnTo>
                      <a:lnTo>
                        <a:pt x="21" y="47"/>
                      </a:lnTo>
                      <a:lnTo>
                        <a:pt x="12" y="90"/>
                      </a:lnTo>
                      <a:lnTo>
                        <a:pt x="4" y="149"/>
                      </a:lnTo>
                      <a:lnTo>
                        <a:pt x="0" y="220"/>
                      </a:lnTo>
                      <a:lnTo>
                        <a:pt x="0" y="303"/>
                      </a:lnTo>
                      <a:lnTo>
                        <a:pt x="9" y="394"/>
                      </a:lnTo>
                      <a:lnTo>
                        <a:pt x="27" y="492"/>
                      </a:lnTo>
                      <a:lnTo>
                        <a:pt x="98" y="489"/>
                      </a:lnTo>
                      <a:lnTo>
                        <a:pt x="95" y="474"/>
                      </a:lnTo>
                      <a:lnTo>
                        <a:pt x="88" y="434"/>
                      </a:lnTo>
                      <a:lnTo>
                        <a:pt x="80" y="375"/>
                      </a:lnTo>
                      <a:lnTo>
                        <a:pt x="72" y="303"/>
                      </a:lnTo>
                      <a:lnTo>
                        <a:pt x="68" y="224"/>
                      </a:lnTo>
                      <a:lnTo>
                        <a:pt x="70" y="144"/>
                      </a:lnTo>
                      <a:lnTo>
                        <a:pt x="81" y="68"/>
                      </a:lnTo>
                      <a:lnTo>
                        <a:pt x="103" y="5"/>
                      </a:lnTo>
                      <a:lnTo>
                        <a:pt x="103" y="4"/>
                      </a:lnTo>
                      <a:lnTo>
                        <a:pt x="103" y="3"/>
                      </a:lnTo>
                      <a:lnTo>
                        <a:pt x="100" y="1"/>
                      </a:lnTo>
                      <a:lnTo>
                        <a:pt x="97" y="0"/>
                      </a:lnTo>
                      <a:lnTo>
                        <a:pt x="89" y="0"/>
                      </a:lnTo>
                      <a:lnTo>
                        <a:pt x="75" y="0"/>
                      </a:lnTo>
                      <a:lnTo>
                        <a:pt x="57" y="3"/>
                      </a:lnTo>
                      <a:lnTo>
                        <a:pt x="32" y="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922" name="Freeform 38"/>
                <p:cNvSpPr>
                  <a:spLocks/>
                </p:cNvSpPr>
                <p:nvPr/>
              </p:nvSpPr>
              <p:spPr bwMode="auto">
                <a:xfrm>
                  <a:off x="4874" y="1883"/>
                  <a:ext cx="12" cy="56"/>
                </a:xfrm>
                <a:custGeom>
                  <a:avLst/>
                  <a:gdLst>
                    <a:gd name="T0" fmla="*/ 0 w 82"/>
                    <a:gd name="T1" fmla="*/ 0 h 390"/>
                    <a:gd name="T2" fmla="*/ 0 w 82"/>
                    <a:gd name="T3" fmla="*/ 0 h 390"/>
                    <a:gd name="T4" fmla="*/ 0 w 82"/>
                    <a:gd name="T5" fmla="*/ 0 h 390"/>
                    <a:gd name="T6" fmla="*/ 0 w 82"/>
                    <a:gd name="T7" fmla="*/ 0 h 390"/>
                    <a:gd name="T8" fmla="*/ 0 w 82"/>
                    <a:gd name="T9" fmla="*/ 0 h 390"/>
                    <a:gd name="T10" fmla="*/ 0 w 82"/>
                    <a:gd name="T11" fmla="*/ 0 h 390"/>
                    <a:gd name="T12" fmla="*/ 0 w 82"/>
                    <a:gd name="T13" fmla="*/ 0 h 390"/>
                    <a:gd name="T14" fmla="*/ 0 w 82"/>
                    <a:gd name="T15" fmla="*/ 0 h 390"/>
                    <a:gd name="T16" fmla="*/ 0 w 82"/>
                    <a:gd name="T17" fmla="*/ 0 h 390"/>
                    <a:gd name="T18" fmla="*/ 0 w 82"/>
                    <a:gd name="T19" fmla="*/ 0 h 390"/>
                    <a:gd name="T20" fmla="*/ 0 w 82"/>
                    <a:gd name="T21" fmla="*/ 0 h 390"/>
                    <a:gd name="T22" fmla="*/ 0 w 82"/>
                    <a:gd name="T23" fmla="*/ 0 h 390"/>
                    <a:gd name="T24" fmla="*/ 0 w 82"/>
                    <a:gd name="T25" fmla="*/ 0 h 390"/>
                    <a:gd name="T26" fmla="*/ 0 w 82"/>
                    <a:gd name="T27" fmla="*/ 0 h 390"/>
                    <a:gd name="T28" fmla="*/ 0 w 82"/>
                    <a:gd name="T29" fmla="*/ 0 h 390"/>
                    <a:gd name="T30" fmla="*/ 0 w 82"/>
                    <a:gd name="T31" fmla="*/ 0 h 390"/>
                    <a:gd name="T32" fmla="*/ 0 w 82"/>
                    <a:gd name="T33" fmla="*/ 0 h 390"/>
                    <a:gd name="T34" fmla="*/ 0 w 82"/>
                    <a:gd name="T35" fmla="*/ 0 h 390"/>
                    <a:gd name="T36" fmla="*/ 0 w 82"/>
                    <a:gd name="T37" fmla="*/ 0 h 390"/>
                    <a:gd name="T38" fmla="*/ 0 w 82"/>
                    <a:gd name="T39" fmla="*/ 0 h 390"/>
                    <a:gd name="T40" fmla="*/ 0 w 82"/>
                    <a:gd name="T41" fmla="*/ 0 h 390"/>
                    <a:gd name="T42" fmla="*/ 0 w 82"/>
                    <a:gd name="T43" fmla="*/ 0 h 390"/>
                    <a:gd name="T44" fmla="*/ 0 w 82"/>
                    <a:gd name="T45" fmla="*/ 0 h 390"/>
                    <a:gd name="T46" fmla="*/ 0 w 82"/>
                    <a:gd name="T47" fmla="*/ 0 h 390"/>
                    <a:gd name="T48" fmla="*/ 0 w 82"/>
                    <a:gd name="T49" fmla="*/ 0 h 390"/>
                    <a:gd name="T50" fmla="*/ 0 w 82"/>
                    <a:gd name="T51" fmla="*/ 0 h 390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82"/>
                    <a:gd name="T79" fmla="*/ 0 h 390"/>
                    <a:gd name="T80" fmla="*/ 82 w 82"/>
                    <a:gd name="T81" fmla="*/ 390 h 390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82" h="390">
                      <a:moveTo>
                        <a:pt x="25" y="8"/>
                      </a:moveTo>
                      <a:lnTo>
                        <a:pt x="23" y="16"/>
                      </a:lnTo>
                      <a:lnTo>
                        <a:pt x="17" y="38"/>
                      </a:lnTo>
                      <a:lnTo>
                        <a:pt x="11" y="72"/>
                      </a:lnTo>
                      <a:lnTo>
                        <a:pt x="4" y="118"/>
                      </a:lnTo>
                      <a:lnTo>
                        <a:pt x="0" y="174"/>
                      </a:lnTo>
                      <a:lnTo>
                        <a:pt x="0" y="240"/>
                      </a:lnTo>
                      <a:lnTo>
                        <a:pt x="7" y="312"/>
                      </a:lnTo>
                      <a:lnTo>
                        <a:pt x="22" y="390"/>
                      </a:lnTo>
                      <a:lnTo>
                        <a:pt x="78" y="387"/>
                      </a:lnTo>
                      <a:lnTo>
                        <a:pt x="76" y="375"/>
                      </a:lnTo>
                      <a:lnTo>
                        <a:pt x="70" y="343"/>
                      </a:lnTo>
                      <a:lnTo>
                        <a:pt x="63" y="297"/>
                      </a:lnTo>
                      <a:lnTo>
                        <a:pt x="57" y="240"/>
                      </a:lnTo>
                      <a:lnTo>
                        <a:pt x="54" y="178"/>
                      </a:lnTo>
                      <a:lnTo>
                        <a:pt x="56" y="113"/>
                      </a:lnTo>
                      <a:lnTo>
                        <a:pt x="64" y="55"/>
                      </a:lnTo>
                      <a:lnTo>
                        <a:pt x="82" y="4"/>
                      </a:lnTo>
                      <a:lnTo>
                        <a:pt x="82" y="2"/>
                      </a:lnTo>
                      <a:lnTo>
                        <a:pt x="80" y="1"/>
                      </a:lnTo>
                      <a:lnTo>
                        <a:pt x="77" y="0"/>
                      </a:lnTo>
                      <a:lnTo>
                        <a:pt x="70" y="0"/>
                      </a:lnTo>
                      <a:lnTo>
                        <a:pt x="60" y="1"/>
                      </a:lnTo>
                      <a:lnTo>
                        <a:pt x="46" y="3"/>
                      </a:lnTo>
                      <a:lnTo>
                        <a:pt x="25" y="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923" name="Freeform 39"/>
                <p:cNvSpPr>
                  <a:spLocks/>
                </p:cNvSpPr>
                <p:nvPr/>
              </p:nvSpPr>
              <p:spPr bwMode="auto">
                <a:xfrm>
                  <a:off x="4875" y="1890"/>
                  <a:ext cx="8" cy="41"/>
                </a:xfrm>
                <a:custGeom>
                  <a:avLst/>
                  <a:gdLst>
                    <a:gd name="T0" fmla="*/ 0 w 59"/>
                    <a:gd name="T1" fmla="*/ 0 h 288"/>
                    <a:gd name="T2" fmla="*/ 0 w 59"/>
                    <a:gd name="T3" fmla="*/ 0 h 288"/>
                    <a:gd name="T4" fmla="*/ 0 w 59"/>
                    <a:gd name="T5" fmla="*/ 0 h 288"/>
                    <a:gd name="T6" fmla="*/ 0 w 59"/>
                    <a:gd name="T7" fmla="*/ 0 h 288"/>
                    <a:gd name="T8" fmla="*/ 0 w 59"/>
                    <a:gd name="T9" fmla="*/ 0 h 288"/>
                    <a:gd name="T10" fmla="*/ 0 w 59"/>
                    <a:gd name="T11" fmla="*/ 0 h 288"/>
                    <a:gd name="T12" fmla="*/ 0 w 59"/>
                    <a:gd name="T13" fmla="*/ 0 h 288"/>
                    <a:gd name="T14" fmla="*/ 0 w 59"/>
                    <a:gd name="T15" fmla="*/ 0 h 288"/>
                    <a:gd name="T16" fmla="*/ 0 w 59"/>
                    <a:gd name="T17" fmla="*/ 0 h 288"/>
                    <a:gd name="T18" fmla="*/ 0 w 59"/>
                    <a:gd name="T19" fmla="*/ 0 h 288"/>
                    <a:gd name="T20" fmla="*/ 0 w 59"/>
                    <a:gd name="T21" fmla="*/ 0 h 288"/>
                    <a:gd name="T22" fmla="*/ 0 w 59"/>
                    <a:gd name="T23" fmla="*/ 0 h 288"/>
                    <a:gd name="T24" fmla="*/ 0 w 59"/>
                    <a:gd name="T25" fmla="*/ 0 h 288"/>
                    <a:gd name="T26" fmla="*/ 0 w 59"/>
                    <a:gd name="T27" fmla="*/ 0 h 288"/>
                    <a:gd name="T28" fmla="*/ 0 w 59"/>
                    <a:gd name="T29" fmla="*/ 0 h 288"/>
                    <a:gd name="T30" fmla="*/ 0 w 59"/>
                    <a:gd name="T31" fmla="*/ 0 h 288"/>
                    <a:gd name="T32" fmla="*/ 0 w 59"/>
                    <a:gd name="T33" fmla="*/ 0 h 288"/>
                    <a:gd name="T34" fmla="*/ 0 w 59"/>
                    <a:gd name="T35" fmla="*/ 0 h 288"/>
                    <a:gd name="T36" fmla="*/ 0 w 59"/>
                    <a:gd name="T37" fmla="*/ 0 h 288"/>
                    <a:gd name="T38" fmla="*/ 0 w 59"/>
                    <a:gd name="T39" fmla="*/ 0 h 288"/>
                    <a:gd name="T40" fmla="*/ 0 w 59"/>
                    <a:gd name="T41" fmla="*/ 0 h 288"/>
                    <a:gd name="T42" fmla="*/ 0 w 59"/>
                    <a:gd name="T43" fmla="*/ 0 h 288"/>
                    <a:gd name="T44" fmla="*/ 0 w 59"/>
                    <a:gd name="T45" fmla="*/ 0 h 288"/>
                    <a:gd name="T46" fmla="*/ 0 w 59"/>
                    <a:gd name="T47" fmla="*/ 0 h 288"/>
                    <a:gd name="T48" fmla="*/ 0 w 59"/>
                    <a:gd name="T49" fmla="*/ 0 h 288"/>
                    <a:gd name="T50" fmla="*/ 0 w 59"/>
                    <a:gd name="T51" fmla="*/ 0 h 288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59"/>
                    <a:gd name="T79" fmla="*/ 0 h 288"/>
                    <a:gd name="T80" fmla="*/ 59 w 59"/>
                    <a:gd name="T81" fmla="*/ 288 h 288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59" h="288">
                      <a:moveTo>
                        <a:pt x="18" y="6"/>
                      </a:moveTo>
                      <a:lnTo>
                        <a:pt x="17" y="11"/>
                      </a:lnTo>
                      <a:lnTo>
                        <a:pt x="13" y="27"/>
                      </a:lnTo>
                      <a:lnTo>
                        <a:pt x="7" y="53"/>
                      </a:lnTo>
                      <a:lnTo>
                        <a:pt x="2" y="87"/>
                      </a:lnTo>
                      <a:lnTo>
                        <a:pt x="0" y="130"/>
                      </a:lnTo>
                      <a:lnTo>
                        <a:pt x="0" y="177"/>
                      </a:lnTo>
                      <a:lnTo>
                        <a:pt x="5" y="231"/>
                      </a:lnTo>
                      <a:lnTo>
                        <a:pt x="16" y="288"/>
                      </a:lnTo>
                      <a:lnTo>
                        <a:pt x="57" y="286"/>
                      </a:lnTo>
                      <a:lnTo>
                        <a:pt x="56" y="278"/>
                      </a:lnTo>
                      <a:lnTo>
                        <a:pt x="51" y="254"/>
                      </a:lnTo>
                      <a:lnTo>
                        <a:pt x="47" y="219"/>
                      </a:lnTo>
                      <a:lnTo>
                        <a:pt x="42" y="177"/>
                      </a:lnTo>
                      <a:lnTo>
                        <a:pt x="40" y="131"/>
                      </a:lnTo>
                      <a:lnTo>
                        <a:pt x="41" y="84"/>
                      </a:lnTo>
                      <a:lnTo>
                        <a:pt x="47" y="40"/>
                      </a:lnTo>
                      <a:lnTo>
                        <a:pt x="59" y="3"/>
                      </a:lnTo>
                      <a:lnTo>
                        <a:pt x="59" y="2"/>
                      </a:lnTo>
                      <a:lnTo>
                        <a:pt x="58" y="1"/>
                      </a:lnTo>
                      <a:lnTo>
                        <a:pt x="56" y="0"/>
                      </a:lnTo>
                      <a:lnTo>
                        <a:pt x="51" y="0"/>
                      </a:lnTo>
                      <a:lnTo>
                        <a:pt x="45" y="0"/>
                      </a:lnTo>
                      <a:lnTo>
                        <a:pt x="33" y="2"/>
                      </a:lnTo>
                      <a:lnTo>
                        <a:pt x="18" y="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924" name="Freeform 40"/>
                <p:cNvSpPr>
                  <a:spLocks/>
                </p:cNvSpPr>
                <p:nvPr/>
              </p:nvSpPr>
              <p:spPr bwMode="auto">
                <a:xfrm>
                  <a:off x="4994" y="1850"/>
                  <a:ext cx="28" cy="111"/>
                </a:xfrm>
                <a:custGeom>
                  <a:avLst/>
                  <a:gdLst>
                    <a:gd name="T0" fmla="*/ 0 w 198"/>
                    <a:gd name="T1" fmla="*/ 0 h 779"/>
                    <a:gd name="T2" fmla="*/ 0 w 198"/>
                    <a:gd name="T3" fmla="*/ 0 h 779"/>
                    <a:gd name="T4" fmla="*/ 0 w 198"/>
                    <a:gd name="T5" fmla="*/ 0 h 779"/>
                    <a:gd name="T6" fmla="*/ 0 w 198"/>
                    <a:gd name="T7" fmla="*/ 0 h 779"/>
                    <a:gd name="T8" fmla="*/ 0 w 198"/>
                    <a:gd name="T9" fmla="*/ 0 h 779"/>
                    <a:gd name="T10" fmla="*/ 0 w 198"/>
                    <a:gd name="T11" fmla="*/ 0 h 779"/>
                    <a:gd name="T12" fmla="*/ 0 w 198"/>
                    <a:gd name="T13" fmla="*/ 0 h 779"/>
                    <a:gd name="T14" fmla="*/ 0 w 198"/>
                    <a:gd name="T15" fmla="*/ 0 h 779"/>
                    <a:gd name="T16" fmla="*/ 0 w 198"/>
                    <a:gd name="T17" fmla="*/ 0 h 779"/>
                    <a:gd name="T18" fmla="*/ 0 w 198"/>
                    <a:gd name="T19" fmla="*/ 0 h 779"/>
                    <a:gd name="T20" fmla="*/ 0 w 198"/>
                    <a:gd name="T21" fmla="*/ 0 h 779"/>
                    <a:gd name="T22" fmla="*/ 0 w 198"/>
                    <a:gd name="T23" fmla="*/ 0 h 779"/>
                    <a:gd name="T24" fmla="*/ 0 w 198"/>
                    <a:gd name="T25" fmla="*/ 0 h 779"/>
                    <a:gd name="T26" fmla="*/ 0 w 198"/>
                    <a:gd name="T27" fmla="*/ 0 h 779"/>
                    <a:gd name="T28" fmla="*/ 0 w 198"/>
                    <a:gd name="T29" fmla="*/ 0 h 779"/>
                    <a:gd name="T30" fmla="*/ 0 w 198"/>
                    <a:gd name="T31" fmla="*/ 0 h 779"/>
                    <a:gd name="T32" fmla="*/ 0 w 198"/>
                    <a:gd name="T33" fmla="*/ 0 h 779"/>
                    <a:gd name="T34" fmla="*/ 0 w 198"/>
                    <a:gd name="T35" fmla="*/ 0 h 779"/>
                    <a:gd name="T36" fmla="*/ 0 w 198"/>
                    <a:gd name="T37" fmla="*/ 0 h 779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98"/>
                    <a:gd name="T58" fmla="*/ 0 h 779"/>
                    <a:gd name="T59" fmla="*/ 198 w 198"/>
                    <a:gd name="T60" fmla="*/ 779 h 779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98" h="779">
                      <a:moveTo>
                        <a:pt x="198" y="6"/>
                      </a:moveTo>
                      <a:lnTo>
                        <a:pt x="194" y="12"/>
                      </a:lnTo>
                      <a:lnTo>
                        <a:pt x="180" y="31"/>
                      </a:lnTo>
                      <a:lnTo>
                        <a:pt x="163" y="72"/>
                      </a:lnTo>
                      <a:lnTo>
                        <a:pt x="146" y="138"/>
                      </a:lnTo>
                      <a:lnTo>
                        <a:pt x="132" y="236"/>
                      </a:lnTo>
                      <a:lnTo>
                        <a:pt x="125" y="373"/>
                      </a:lnTo>
                      <a:lnTo>
                        <a:pt x="130" y="551"/>
                      </a:lnTo>
                      <a:lnTo>
                        <a:pt x="148" y="779"/>
                      </a:lnTo>
                      <a:lnTo>
                        <a:pt x="37" y="779"/>
                      </a:lnTo>
                      <a:lnTo>
                        <a:pt x="34" y="756"/>
                      </a:lnTo>
                      <a:lnTo>
                        <a:pt x="23" y="693"/>
                      </a:lnTo>
                      <a:lnTo>
                        <a:pt x="13" y="599"/>
                      </a:lnTo>
                      <a:lnTo>
                        <a:pt x="4" y="483"/>
                      </a:lnTo>
                      <a:lnTo>
                        <a:pt x="0" y="357"/>
                      </a:lnTo>
                      <a:lnTo>
                        <a:pt x="7" y="227"/>
                      </a:lnTo>
                      <a:lnTo>
                        <a:pt x="27" y="105"/>
                      </a:lnTo>
                      <a:lnTo>
                        <a:pt x="65" y="0"/>
                      </a:lnTo>
                      <a:lnTo>
                        <a:pt x="198" y="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925" name="Freeform 41"/>
                <p:cNvSpPr>
                  <a:spLocks/>
                </p:cNvSpPr>
                <p:nvPr/>
              </p:nvSpPr>
              <p:spPr bwMode="auto">
                <a:xfrm>
                  <a:off x="4995" y="1857"/>
                  <a:ext cx="24" cy="96"/>
                </a:xfrm>
                <a:custGeom>
                  <a:avLst/>
                  <a:gdLst>
                    <a:gd name="T0" fmla="*/ 0 w 169"/>
                    <a:gd name="T1" fmla="*/ 0 h 666"/>
                    <a:gd name="T2" fmla="*/ 0 w 169"/>
                    <a:gd name="T3" fmla="*/ 0 h 666"/>
                    <a:gd name="T4" fmla="*/ 0 w 169"/>
                    <a:gd name="T5" fmla="*/ 0 h 666"/>
                    <a:gd name="T6" fmla="*/ 0 w 169"/>
                    <a:gd name="T7" fmla="*/ 0 h 666"/>
                    <a:gd name="T8" fmla="*/ 0 w 169"/>
                    <a:gd name="T9" fmla="*/ 0 h 666"/>
                    <a:gd name="T10" fmla="*/ 0 w 169"/>
                    <a:gd name="T11" fmla="*/ 0 h 666"/>
                    <a:gd name="T12" fmla="*/ 0 w 169"/>
                    <a:gd name="T13" fmla="*/ 0 h 666"/>
                    <a:gd name="T14" fmla="*/ 0 w 169"/>
                    <a:gd name="T15" fmla="*/ 0 h 666"/>
                    <a:gd name="T16" fmla="*/ 0 w 169"/>
                    <a:gd name="T17" fmla="*/ 0 h 666"/>
                    <a:gd name="T18" fmla="*/ 0 w 169"/>
                    <a:gd name="T19" fmla="*/ 0 h 666"/>
                    <a:gd name="T20" fmla="*/ 0 w 169"/>
                    <a:gd name="T21" fmla="*/ 0 h 666"/>
                    <a:gd name="T22" fmla="*/ 0 w 169"/>
                    <a:gd name="T23" fmla="*/ 0 h 666"/>
                    <a:gd name="T24" fmla="*/ 0 w 169"/>
                    <a:gd name="T25" fmla="*/ 0 h 666"/>
                    <a:gd name="T26" fmla="*/ 0 w 169"/>
                    <a:gd name="T27" fmla="*/ 0 h 666"/>
                    <a:gd name="T28" fmla="*/ 0 w 169"/>
                    <a:gd name="T29" fmla="*/ 0 h 666"/>
                    <a:gd name="T30" fmla="*/ 0 w 169"/>
                    <a:gd name="T31" fmla="*/ 0 h 666"/>
                    <a:gd name="T32" fmla="*/ 0 w 169"/>
                    <a:gd name="T33" fmla="*/ 0 h 666"/>
                    <a:gd name="T34" fmla="*/ 0 w 169"/>
                    <a:gd name="T35" fmla="*/ 0 h 666"/>
                    <a:gd name="T36" fmla="*/ 0 w 169"/>
                    <a:gd name="T37" fmla="*/ 0 h 66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69"/>
                    <a:gd name="T58" fmla="*/ 0 h 666"/>
                    <a:gd name="T59" fmla="*/ 169 w 169"/>
                    <a:gd name="T60" fmla="*/ 666 h 666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69" h="666">
                      <a:moveTo>
                        <a:pt x="169" y="5"/>
                      </a:moveTo>
                      <a:lnTo>
                        <a:pt x="164" y="10"/>
                      </a:lnTo>
                      <a:lnTo>
                        <a:pt x="154" y="27"/>
                      </a:lnTo>
                      <a:lnTo>
                        <a:pt x="139" y="61"/>
                      </a:lnTo>
                      <a:lnTo>
                        <a:pt x="124" y="118"/>
                      </a:lnTo>
                      <a:lnTo>
                        <a:pt x="113" y="201"/>
                      </a:lnTo>
                      <a:lnTo>
                        <a:pt x="107" y="318"/>
                      </a:lnTo>
                      <a:lnTo>
                        <a:pt x="110" y="470"/>
                      </a:lnTo>
                      <a:lnTo>
                        <a:pt x="126" y="666"/>
                      </a:lnTo>
                      <a:lnTo>
                        <a:pt x="31" y="666"/>
                      </a:lnTo>
                      <a:lnTo>
                        <a:pt x="28" y="646"/>
                      </a:lnTo>
                      <a:lnTo>
                        <a:pt x="20" y="592"/>
                      </a:lnTo>
                      <a:lnTo>
                        <a:pt x="11" y="512"/>
                      </a:lnTo>
                      <a:lnTo>
                        <a:pt x="3" y="413"/>
                      </a:lnTo>
                      <a:lnTo>
                        <a:pt x="0" y="305"/>
                      </a:lnTo>
                      <a:lnTo>
                        <a:pt x="6" y="195"/>
                      </a:lnTo>
                      <a:lnTo>
                        <a:pt x="23" y="90"/>
                      </a:lnTo>
                      <a:lnTo>
                        <a:pt x="55" y="0"/>
                      </a:lnTo>
                      <a:lnTo>
                        <a:pt x="169" y="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926" name="Freeform 42"/>
                <p:cNvSpPr>
                  <a:spLocks/>
                </p:cNvSpPr>
                <p:nvPr/>
              </p:nvSpPr>
              <p:spPr bwMode="auto">
                <a:xfrm>
                  <a:off x="4996" y="1865"/>
                  <a:ext cx="20" cy="79"/>
                </a:xfrm>
                <a:custGeom>
                  <a:avLst/>
                  <a:gdLst>
                    <a:gd name="T0" fmla="*/ 0 w 140"/>
                    <a:gd name="T1" fmla="*/ 0 h 551"/>
                    <a:gd name="T2" fmla="*/ 0 w 140"/>
                    <a:gd name="T3" fmla="*/ 0 h 551"/>
                    <a:gd name="T4" fmla="*/ 0 w 140"/>
                    <a:gd name="T5" fmla="*/ 0 h 551"/>
                    <a:gd name="T6" fmla="*/ 0 w 140"/>
                    <a:gd name="T7" fmla="*/ 0 h 551"/>
                    <a:gd name="T8" fmla="*/ 0 w 140"/>
                    <a:gd name="T9" fmla="*/ 0 h 551"/>
                    <a:gd name="T10" fmla="*/ 0 w 140"/>
                    <a:gd name="T11" fmla="*/ 0 h 551"/>
                    <a:gd name="T12" fmla="*/ 0 w 140"/>
                    <a:gd name="T13" fmla="*/ 0 h 551"/>
                    <a:gd name="T14" fmla="*/ 0 w 140"/>
                    <a:gd name="T15" fmla="*/ 0 h 551"/>
                    <a:gd name="T16" fmla="*/ 0 w 140"/>
                    <a:gd name="T17" fmla="*/ 0 h 551"/>
                    <a:gd name="T18" fmla="*/ 0 w 140"/>
                    <a:gd name="T19" fmla="*/ 0 h 551"/>
                    <a:gd name="T20" fmla="*/ 0 w 140"/>
                    <a:gd name="T21" fmla="*/ 0 h 551"/>
                    <a:gd name="T22" fmla="*/ 0 w 140"/>
                    <a:gd name="T23" fmla="*/ 0 h 551"/>
                    <a:gd name="T24" fmla="*/ 0 w 140"/>
                    <a:gd name="T25" fmla="*/ 0 h 551"/>
                    <a:gd name="T26" fmla="*/ 0 w 140"/>
                    <a:gd name="T27" fmla="*/ 0 h 551"/>
                    <a:gd name="T28" fmla="*/ 0 w 140"/>
                    <a:gd name="T29" fmla="*/ 0 h 551"/>
                    <a:gd name="T30" fmla="*/ 0 w 140"/>
                    <a:gd name="T31" fmla="*/ 0 h 551"/>
                    <a:gd name="T32" fmla="*/ 0 w 140"/>
                    <a:gd name="T33" fmla="*/ 0 h 551"/>
                    <a:gd name="T34" fmla="*/ 0 w 140"/>
                    <a:gd name="T35" fmla="*/ 0 h 551"/>
                    <a:gd name="T36" fmla="*/ 0 w 140"/>
                    <a:gd name="T37" fmla="*/ 0 h 551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40"/>
                    <a:gd name="T58" fmla="*/ 0 h 551"/>
                    <a:gd name="T59" fmla="*/ 140 w 140"/>
                    <a:gd name="T60" fmla="*/ 551 h 551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40" h="551">
                      <a:moveTo>
                        <a:pt x="140" y="5"/>
                      </a:moveTo>
                      <a:lnTo>
                        <a:pt x="136" y="8"/>
                      </a:lnTo>
                      <a:lnTo>
                        <a:pt x="127" y="23"/>
                      </a:lnTo>
                      <a:lnTo>
                        <a:pt x="116" y="51"/>
                      </a:lnTo>
                      <a:lnTo>
                        <a:pt x="103" y="98"/>
                      </a:lnTo>
                      <a:lnTo>
                        <a:pt x="94" y="167"/>
                      </a:lnTo>
                      <a:lnTo>
                        <a:pt x="90" y="264"/>
                      </a:lnTo>
                      <a:lnTo>
                        <a:pt x="92" y="390"/>
                      </a:lnTo>
                      <a:lnTo>
                        <a:pt x="106" y="551"/>
                      </a:lnTo>
                      <a:lnTo>
                        <a:pt x="27" y="551"/>
                      </a:lnTo>
                      <a:lnTo>
                        <a:pt x="24" y="535"/>
                      </a:lnTo>
                      <a:lnTo>
                        <a:pt x="17" y="490"/>
                      </a:lnTo>
                      <a:lnTo>
                        <a:pt x="9" y="423"/>
                      </a:lnTo>
                      <a:lnTo>
                        <a:pt x="3" y="342"/>
                      </a:lnTo>
                      <a:lnTo>
                        <a:pt x="0" y="252"/>
                      </a:lnTo>
                      <a:lnTo>
                        <a:pt x="5" y="161"/>
                      </a:lnTo>
                      <a:lnTo>
                        <a:pt x="20" y="75"/>
                      </a:lnTo>
                      <a:lnTo>
                        <a:pt x="46" y="0"/>
                      </a:lnTo>
                      <a:lnTo>
                        <a:pt x="140" y="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927" name="Freeform 43"/>
                <p:cNvSpPr>
                  <a:spLocks/>
                </p:cNvSpPr>
                <p:nvPr/>
              </p:nvSpPr>
              <p:spPr bwMode="auto">
                <a:xfrm>
                  <a:off x="4997" y="1873"/>
                  <a:ext cx="16" cy="62"/>
                </a:xfrm>
                <a:custGeom>
                  <a:avLst/>
                  <a:gdLst>
                    <a:gd name="T0" fmla="*/ 0 w 111"/>
                    <a:gd name="T1" fmla="*/ 0 h 437"/>
                    <a:gd name="T2" fmla="*/ 0 w 111"/>
                    <a:gd name="T3" fmla="*/ 0 h 437"/>
                    <a:gd name="T4" fmla="*/ 0 w 111"/>
                    <a:gd name="T5" fmla="*/ 0 h 437"/>
                    <a:gd name="T6" fmla="*/ 0 w 111"/>
                    <a:gd name="T7" fmla="*/ 0 h 437"/>
                    <a:gd name="T8" fmla="*/ 0 w 111"/>
                    <a:gd name="T9" fmla="*/ 0 h 437"/>
                    <a:gd name="T10" fmla="*/ 0 w 111"/>
                    <a:gd name="T11" fmla="*/ 0 h 437"/>
                    <a:gd name="T12" fmla="*/ 0 w 111"/>
                    <a:gd name="T13" fmla="*/ 0 h 437"/>
                    <a:gd name="T14" fmla="*/ 0 w 111"/>
                    <a:gd name="T15" fmla="*/ 0 h 437"/>
                    <a:gd name="T16" fmla="*/ 0 w 111"/>
                    <a:gd name="T17" fmla="*/ 0 h 437"/>
                    <a:gd name="T18" fmla="*/ 0 w 111"/>
                    <a:gd name="T19" fmla="*/ 0 h 437"/>
                    <a:gd name="T20" fmla="*/ 0 w 111"/>
                    <a:gd name="T21" fmla="*/ 0 h 437"/>
                    <a:gd name="T22" fmla="*/ 0 w 111"/>
                    <a:gd name="T23" fmla="*/ 0 h 437"/>
                    <a:gd name="T24" fmla="*/ 0 w 111"/>
                    <a:gd name="T25" fmla="*/ 0 h 437"/>
                    <a:gd name="T26" fmla="*/ 0 w 111"/>
                    <a:gd name="T27" fmla="*/ 0 h 437"/>
                    <a:gd name="T28" fmla="*/ 0 w 111"/>
                    <a:gd name="T29" fmla="*/ 0 h 437"/>
                    <a:gd name="T30" fmla="*/ 0 w 111"/>
                    <a:gd name="T31" fmla="*/ 0 h 437"/>
                    <a:gd name="T32" fmla="*/ 0 w 111"/>
                    <a:gd name="T33" fmla="*/ 0 h 437"/>
                    <a:gd name="T34" fmla="*/ 0 w 111"/>
                    <a:gd name="T35" fmla="*/ 0 h 437"/>
                    <a:gd name="T36" fmla="*/ 0 w 111"/>
                    <a:gd name="T37" fmla="*/ 0 h 437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11"/>
                    <a:gd name="T58" fmla="*/ 0 h 437"/>
                    <a:gd name="T59" fmla="*/ 111 w 111"/>
                    <a:gd name="T60" fmla="*/ 437 h 437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11" h="437">
                      <a:moveTo>
                        <a:pt x="111" y="4"/>
                      </a:moveTo>
                      <a:lnTo>
                        <a:pt x="108" y="7"/>
                      </a:lnTo>
                      <a:lnTo>
                        <a:pt x="101" y="18"/>
                      </a:lnTo>
                      <a:lnTo>
                        <a:pt x="92" y="41"/>
                      </a:lnTo>
                      <a:lnTo>
                        <a:pt x="82" y="77"/>
                      </a:lnTo>
                      <a:lnTo>
                        <a:pt x="75" y="133"/>
                      </a:lnTo>
                      <a:lnTo>
                        <a:pt x="70" y="208"/>
                      </a:lnTo>
                      <a:lnTo>
                        <a:pt x="72" y="309"/>
                      </a:lnTo>
                      <a:lnTo>
                        <a:pt x="83" y="437"/>
                      </a:lnTo>
                      <a:lnTo>
                        <a:pt x="21" y="437"/>
                      </a:lnTo>
                      <a:lnTo>
                        <a:pt x="19" y="424"/>
                      </a:lnTo>
                      <a:lnTo>
                        <a:pt x="13" y="389"/>
                      </a:lnTo>
                      <a:lnTo>
                        <a:pt x="7" y="336"/>
                      </a:lnTo>
                      <a:lnTo>
                        <a:pt x="3" y="272"/>
                      </a:lnTo>
                      <a:lnTo>
                        <a:pt x="0" y="200"/>
                      </a:lnTo>
                      <a:lnTo>
                        <a:pt x="5" y="128"/>
                      </a:lnTo>
                      <a:lnTo>
                        <a:pt x="16" y="59"/>
                      </a:lnTo>
                      <a:lnTo>
                        <a:pt x="37" y="0"/>
                      </a:lnTo>
                      <a:lnTo>
                        <a:pt x="111" y="4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928" name="Freeform 44"/>
                <p:cNvSpPr>
                  <a:spLocks/>
                </p:cNvSpPr>
                <p:nvPr/>
              </p:nvSpPr>
              <p:spPr bwMode="auto">
                <a:xfrm>
                  <a:off x="4998" y="1881"/>
                  <a:ext cx="12" cy="46"/>
                </a:xfrm>
                <a:custGeom>
                  <a:avLst/>
                  <a:gdLst>
                    <a:gd name="T0" fmla="*/ 0 w 82"/>
                    <a:gd name="T1" fmla="*/ 0 h 322"/>
                    <a:gd name="T2" fmla="*/ 0 w 82"/>
                    <a:gd name="T3" fmla="*/ 0 h 322"/>
                    <a:gd name="T4" fmla="*/ 0 w 82"/>
                    <a:gd name="T5" fmla="*/ 0 h 322"/>
                    <a:gd name="T6" fmla="*/ 0 w 82"/>
                    <a:gd name="T7" fmla="*/ 0 h 322"/>
                    <a:gd name="T8" fmla="*/ 0 w 82"/>
                    <a:gd name="T9" fmla="*/ 0 h 322"/>
                    <a:gd name="T10" fmla="*/ 0 w 82"/>
                    <a:gd name="T11" fmla="*/ 0 h 322"/>
                    <a:gd name="T12" fmla="*/ 0 w 82"/>
                    <a:gd name="T13" fmla="*/ 0 h 322"/>
                    <a:gd name="T14" fmla="*/ 0 w 82"/>
                    <a:gd name="T15" fmla="*/ 0 h 322"/>
                    <a:gd name="T16" fmla="*/ 0 w 82"/>
                    <a:gd name="T17" fmla="*/ 0 h 322"/>
                    <a:gd name="T18" fmla="*/ 0 w 82"/>
                    <a:gd name="T19" fmla="*/ 0 h 322"/>
                    <a:gd name="T20" fmla="*/ 0 w 82"/>
                    <a:gd name="T21" fmla="*/ 0 h 322"/>
                    <a:gd name="T22" fmla="*/ 0 w 82"/>
                    <a:gd name="T23" fmla="*/ 0 h 322"/>
                    <a:gd name="T24" fmla="*/ 0 w 82"/>
                    <a:gd name="T25" fmla="*/ 0 h 322"/>
                    <a:gd name="T26" fmla="*/ 0 w 82"/>
                    <a:gd name="T27" fmla="*/ 0 h 322"/>
                    <a:gd name="T28" fmla="*/ 0 w 82"/>
                    <a:gd name="T29" fmla="*/ 0 h 322"/>
                    <a:gd name="T30" fmla="*/ 0 w 82"/>
                    <a:gd name="T31" fmla="*/ 0 h 322"/>
                    <a:gd name="T32" fmla="*/ 0 w 82"/>
                    <a:gd name="T33" fmla="*/ 0 h 322"/>
                    <a:gd name="T34" fmla="*/ 0 w 82"/>
                    <a:gd name="T35" fmla="*/ 0 h 322"/>
                    <a:gd name="T36" fmla="*/ 0 w 82"/>
                    <a:gd name="T37" fmla="*/ 0 h 322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82"/>
                    <a:gd name="T58" fmla="*/ 0 h 322"/>
                    <a:gd name="T59" fmla="*/ 82 w 82"/>
                    <a:gd name="T60" fmla="*/ 322 h 322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82" h="322">
                      <a:moveTo>
                        <a:pt x="82" y="3"/>
                      </a:moveTo>
                      <a:lnTo>
                        <a:pt x="79" y="5"/>
                      </a:lnTo>
                      <a:lnTo>
                        <a:pt x="75" y="13"/>
                      </a:lnTo>
                      <a:lnTo>
                        <a:pt x="67" y="30"/>
                      </a:lnTo>
                      <a:lnTo>
                        <a:pt x="60" y="57"/>
                      </a:lnTo>
                      <a:lnTo>
                        <a:pt x="54" y="98"/>
                      </a:lnTo>
                      <a:lnTo>
                        <a:pt x="52" y="154"/>
                      </a:lnTo>
                      <a:lnTo>
                        <a:pt x="53" y="228"/>
                      </a:lnTo>
                      <a:lnTo>
                        <a:pt x="61" y="322"/>
                      </a:lnTo>
                      <a:lnTo>
                        <a:pt x="15" y="322"/>
                      </a:lnTo>
                      <a:lnTo>
                        <a:pt x="14" y="313"/>
                      </a:lnTo>
                      <a:lnTo>
                        <a:pt x="9" y="287"/>
                      </a:lnTo>
                      <a:lnTo>
                        <a:pt x="5" y="247"/>
                      </a:lnTo>
                      <a:lnTo>
                        <a:pt x="1" y="200"/>
                      </a:lnTo>
                      <a:lnTo>
                        <a:pt x="0" y="147"/>
                      </a:lnTo>
                      <a:lnTo>
                        <a:pt x="3" y="95"/>
                      </a:lnTo>
                      <a:lnTo>
                        <a:pt x="11" y="44"/>
                      </a:lnTo>
                      <a:lnTo>
                        <a:pt x="27" y="0"/>
                      </a:lnTo>
                      <a:lnTo>
                        <a:pt x="82" y="3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929" name="Rectangle 45"/>
                <p:cNvSpPr>
                  <a:spLocks noChangeArrowheads="1"/>
                </p:cNvSpPr>
                <p:nvPr/>
              </p:nvSpPr>
              <p:spPr bwMode="auto">
                <a:xfrm>
                  <a:off x="4846" y="1869"/>
                  <a:ext cx="4" cy="146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charset="0"/>
                    <a:buChar char="r"/>
                    <a:defRPr sz="28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75000"/>
                    <a:buFont typeface="ZapfDingbats" charset="0"/>
                    <a:buChar char="m"/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70930" name="Freeform 46"/>
                <p:cNvSpPr>
                  <a:spLocks/>
                </p:cNvSpPr>
                <p:nvPr/>
              </p:nvSpPr>
              <p:spPr bwMode="auto">
                <a:xfrm>
                  <a:off x="4898" y="1867"/>
                  <a:ext cx="57" cy="67"/>
                </a:xfrm>
                <a:custGeom>
                  <a:avLst/>
                  <a:gdLst>
                    <a:gd name="T0" fmla="*/ 0 w 398"/>
                    <a:gd name="T1" fmla="*/ 0 h 469"/>
                    <a:gd name="T2" fmla="*/ 0 w 398"/>
                    <a:gd name="T3" fmla="*/ 0 h 469"/>
                    <a:gd name="T4" fmla="*/ 0 w 398"/>
                    <a:gd name="T5" fmla="*/ 0 h 469"/>
                    <a:gd name="T6" fmla="*/ 0 w 398"/>
                    <a:gd name="T7" fmla="*/ 0 h 469"/>
                    <a:gd name="T8" fmla="*/ 0 w 398"/>
                    <a:gd name="T9" fmla="*/ 0 h 469"/>
                    <a:gd name="T10" fmla="*/ 0 w 398"/>
                    <a:gd name="T11" fmla="*/ 0 h 469"/>
                    <a:gd name="T12" fmla="*/ 0 w 398"/>
                    <a:gd name="T13" fmla="*/ 0 h 469"/>
                    <a:gd name="T14" fmla="*/ 0 w 398"/>
                    <a:gd name="T15" fmla="*/ 0 h 469"/>
                    <a:gd name="T16" fmla="*/ 0 w 398"/>
                    <a:gd name="T17" fmla="*/ 0 h 469"/>
                    <a:gd name="T18" fmla="*/ 0 w 398"/>
                    <a:gd name="T19" fmla="*/ 0 h 469"/>
                    <a:gd name="T20" fmla="*/ 0 w 398"/>
                    <a:gd name="T21" fmla="*/ 0 h 469"/>
                    <a:gd name="T22" fmla="*/ 0 w 398"/>
                    <a:gd name="T23" fmla="*/ 0 h 469"/>
                    <a:gd name="T24" fmla="*/ 0 w 398"/>
                    <a:gd name="T25" fmla="*/ 0 h 469"/>
                    <a:gd name="T26" fmla="*/ 0 w 398"/>
                    <a:gd name="T27" fmla="*/ 0 h 469"/>
                    <a:gd name="T28" fmla="*/ 0 w 398"/>
                    <a:gd name="T29" fmla="*/ 0 h 469"/>
                    <a:gd name="T30" fmla="*/ 0 w 398"/>
                    <a:gd name="T31" fmla="*/ 0 h 469"/>
                    <a:gd name="T32" fmla="*/ 0 w 398"/>
                    <a:gd name="T33" fmla="*/ 0 h 469"/>
                    <a:gd name="T34" fmla="*/ 0 w 398"/>
                    <a:gd name="T35" fmla="*/ 0 h 469"/>
                    <a:gd name="T36" fmla="*/ 0 w 398"/>
                    <a:gd name="T37" fmla="*/ 0 h 469"/>
                    <a:gd name="T38" fmla="*/ 0 w 398"/>
                    <a:gd name="T39" fmla="*/ 0 h 469"/>
                    <a:gd name="T40" fmla="*/ 0 w 398"/>
                    <a:gd name="T41" fmla="*/ 0 h 469"/>
                    <a:gd name="T42" fmla="*/ 0 w 398"/>
                    <a:gd name="T43" fmla="*/ 0 h 469"/>
                    <a:gd name="T44" fmla="*/ 0 w 398"/>
                    <a:gd name="T45" fmla="*/ 0 h 469"/>
                    <a:gd name="T46" fmla="*/ 0 w 398"/>
                    <a:gd name="T47" fmla="*/ 0 h 469"/>
                    <a:gd name="T48" fmla="*/ 0 w 398"/>
                    <a:gd name="T49" fmla="*/ 0 h 469"/>
                    <a:gd name="T50" fmla="*/ 0 w 398"/>
                    <a:gd name="T51" fmla="*/ 0 h 469"/>
                    <a:gd name="T52" fmla="*/ 0 w 398"/>
                    <a:gd name="T53" fmla="*/ 0 h 469"/>
                    <a:gd name="T54" fmla="*/ 0 w 398"/>
                    <a:gd name="T55" fmla="*/ 0 h 469"/>
                    <a:gd name="T56" fmla="*/ 0 w 398"/>
                    <a:gd name="T57" fmla="*/ 0 h 469"/>
                    <a:gd name="T58" fmla="*/ 0 w 398"/>
                    <a:gd name="T59" fmla="*/ 0 h 469"/>
                    <a:gd name="T60" fmla="*/ 0 w 398"/>
                    <a:gd name="T61" fmla="*/ 0 h 469"/>
                    <a:gd name="T62" fmla="*/ 0 w 398"/>
                    <a:gd name="T63" fmla="*/ 0 h 469"/>
                    <a:gd name="T64" fmla="*/ 0 w 398"/>
                    <a:gd name="T65" fmla="*/ 0 h 469"/>
                    <a:gd name="T66" fmla="*/ 0 w 398"/>
                    <a:gd name="T67" fmla="*/ 0 h 469"/>
                    <a:gd name="T68" fmla="*/ 0 w 398"/>
                    <a:gd name="T69" fmla="*/ 0 h 469"/>
                    <a:gd name="T70" fmla="*/ 0 w 398"/>
                    <a:gd name="T71" fmla="*/ 0 h 469"/>
                    <a:gd name="T72" fmla="*/ 0 w 398"/>
                    <a:gd name="T73" fmla="*/ 0 h 469"/>
                    <a:gd name="T74" fmla="*/ 0 w 398"/>
                    <a:gd name="T75" fmla="*/ 0 h 469"/>
                    <a:gd name="T76" fmla="*/ 0 w 398"/>
                    <a:gd name="T77" fmla="*/ 0 h 469"/>
                    <a:gd name="T78" fmla="*/ 0 w 398"/>
                    <a:gd name="T79" fmla="*/ 0 h 469"/>
                    <a:gd name="T80" fmla="*/ 0 w 398"/>
                    <a:gd name="T81" fmla="*/ 0 h 469"/>
                    <a:gd name="T82" fmla="*/ 0 w 398"/>
                    <a:gd name="T83" fmla="*/ 0 h 469"/>
                    <a:gd name="T84" fmla="*/ 0 w 398"/>
                    <a:gd name="T85" fmla="*/ 0 h 469"/>
                    <a:gd name="T86" fmla="*/ 0 w 398"/>
                    <a:gd name="T87" fmla="*/ 0 h 469"/>
                    <a:gd name="T88" fmla="*/ 0 w 398"/>
                    <a:gd name="T89" fmla="*/ 0 h 469"/>
                    <a:gd name="T90" fmla="*/ 0 w 398"/>
                    <a:gd name="T91" fmla="*/ 0 h 469"/>
                    <a:gd name="T92" fmla="*/ 0 w 398"/>
                    <a:gd name="T93" fmla="*/ 0 h 469"/>
                    <a:gd name="T94" fmla="*/ 0 w 398"/>
                    <a:gd name="T95" fmla="*/ 0 h 469"/>
                    <a:gd name="T96" fmla="*/ 0 w 398"/>
                    <a:gd name="T97" fmla="*/ 0 h 469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w 398"/>
                    <a:gd name="T148" fmla="*/ 0 h 469"/>
                    <a:gd name="T149" fmla="*/ 398 w 398"/>
                    <a:gd name="T150" fmla="*/ 469 h 469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T147" t="T148" r="T149" b="T150"/>
                  <a:pathLst>
                    <a:path w="398" h="469">
                      <a:moveTo>
                        <a:pt x="37" y="44"/>
                      </a:moveTo>
                      <a:lnTo>
                        <a:pt x="33" y="53"/>
                      </a:lnTo>
                      <a:lnTo>
                        <a:pt x="27" y="79"/>
                      </a:lnTo>
                      <a:lnTo>
                        <a:pt x="17" y="120"/>
                      </a:lnTo>
                      <a:lnTo>
                        <a:pt x="8" y="174"/>
                      </a:lnTo>
                      <a:lnTo>
                        <a:pt x="1" y="238"/>
                      </a:lnTo>
                      <a:lnTo>
                        <a:pt x="0" y="309"/>
                      </a:lnTo>
                      <a:lnTo>
                        <a:pt x="7" y="387"/>
                      </a:lnTo>
                      <a:lnTo>
                        <a:pt x="24" y="469"/>
                      </a:lnTo>
                      <a:lnTo>
                        <a:pt x="24" y="466"/>
                      </a:lnTo>
                      <a:lnTo>
                        <a:pt x="24" y="455"/>
                      </a:lnTo>
                      <a:lnTo>
                        <a:pt x="24" y="438"/>
                      </a:lnTo>
                      <a:lnTo>
                        <a:pt x="24" y="417"/>
                      </a:lnTo>
                      <a:lnTo>
                        <a:pt x="27" y="391"/>
                      </a:lnTo>
                      <a:lnTo>
                        <a:pt x="30" y="363"/>
                      </a:lnTo>
                      <a:lnTo>
                        <a:pt x="35" y="332"/>
                      </a:lnTo>
                      <a:lnTo>
                        <a:pt x="41" y="300"/>
                      </a:lnTo>
                      <a:lnTo>
                        <a:pt x="52" y="268"/>
                      </a:lnTo>
                      <a:lnTo>
                        <a:pt x="64" y="237"/>
                      </a:lnTo>
                      <a:lnTo>
                        <a:pt x="79" y="207"/>
                      </a:lnTo>
                      <a:lnTo>
                        <a:pt x="99" y="179"/>
                      </a:lnTo>
                      <a:lnTo>
                        <a:pt x="123" y="155"/>
                      </a:lnTo>
                      <a:lnTo>
                        <a:pt x="150" y="136"/>
                      </a:lnTo>
                      <a:lnTo>
                        <a:pt x="183" y="122"/>
                      </a:lnTo>
                      <a:lnTo>
                        <a:pt x="221" y="114"/>
                      </a:lnTo>
                      <a:lnTo>
                        <a:pt x="223" y="112"/>
                      </a:lnTo>
                      <a:lnTo>
                        <a:pt x="230" y="107"/>
                      </a:lnTo>
                      <a:lnTo>
                        <a:pt x="242" y="99"/>
                      </a:lnTo>
                      <a:lnTo>
                        <a:pt x="260" y="88"/>
                      </a:lnTo>
                      <a:lnTo>
                        <a:pt x="284" y="74"/>
                      </a:lnTo>
                      <a:lnTo>
                        <a:pt x="315" y="58"/>
                      </a:lnTo>
                      <a:lnTo>
                        <a:pt x="352" y="39"/>
                      </a:lnTo>
                      <a:lnTo>
                        <a:pt x="398" y="19"/>
                      </a:lnTo>
                      <a:lnTo>
                        <a:pt x="396" y="17"/>
                      </a:lnTo>
                      <a:lnTo>
                        <a:pt x="389" y="16"/>
                      </a:lnTo>
                      <a:lnTo>
                        <a:pt x="379" y="14"/>
                      </a:lnTo>
                      <a:lnTo>
                        <a:pt x="364" y="12"/>
                      </a:lnTo>
                      <a:lnTo>
                        <a:pt x="347" y="8"/>
                      </a:lnTo>
                      <a:lnTo>
                        <a:pt x="326" y="6"/>
                      </a:lnTo>
                      <a:lnTo>
                        <a:pt x="302" y="4"/>
                      </a:lnTo>
                      <a:lnTo>
                        <a:pt x="277" y="1"/>
                      </a:lnTo>
                      <a:lnTo>
                        <a:pt x="250" y="0"/>
                      </a:lnTo>
                      <a:lnTo>
                        <a:pt x="221" y="1"/>
                      </a:lnTo>
                      <a:lnTo>
                        <a:pt x="191" y="3"/>
                      </a:lnTo>
                      <a:lnTo>
                        <a:pt x="160" y="6"/>
                      </a:lnTo>
                      <a:lnTo>
                        <a:pt x="129" y="12"/>
                      </a:lnTo>
                      <a:lnTo>
                        <a:pt x="97" y="20"/>
                      </a:lnTo>
                      <a:lnTo>
                        <a:pt x="67" y="30"/>
                      </a:lnTo>
                      <a:lnTo>
                        <a:pt x="37" y="44"/>
                      </a:lnTo>
                      <a:close/>
                    </a:path>
                  </a:pathLst>
                </a:custGeom>
                <a:solidFill>
                  <a:srgbClr val="FF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931" name="Freeform 47"/>
                <p:cNvSpPr>
                  <a:spLocks/>
                </p:cNvSpPr>
                <p:nvPr/>
              </p:nvSpPr>
              <p:spPr bwMode="auto">
                <a:xfrm>
                  <a:off x="4819" y="1917"/>
                  <a:ext cx="46" cy="13"/>
                </a:xfrm>
                <a:custGeom>
                  <a:avLst/>
                  <a:gdLst>
                    <a:gd name="T0" fmla="*/ 0 w 325"/>
                    <a:gd name="T1" fmla="*/ 0 h 89"/>
                    <a:gd name="T2" fmla="*/ 0 w 325"/>
                    <a:gd name="T3" fmla="*/ 0 h 89"/>
                    <a:gd name="T4" fmla="*/ 0 w 325"/>
                    <a:gd name="T5" fmla="*/ 0 h 89"/>
                    <a:gd name="T6" fmla="*/ 0 w 325"/>
                    <a:gd name="T7" fmla="*/ 0 h 89"/>
                    <a:gd name="T8" fmla="*/ 0 w 325"/>
                    <a:gd name="T9" fmla="*/ 0 h 89"/>
                    <a:gd name="T10" fmla="*/ 0 w 325"/>
                    <a:gd name="T11" fmla="*/ 0 h 89"/>
                    <a:gd name="T12" fmla="*/ 0 w 325"/>
                    <a:gd name="T13" fmla="*/ 0 h 89"/>
                    <a:gd name="T14" fmla="*/ 0 w 325"/>
                    <a:gd name="T15" fmla="*/ 0 h 89"/>
                    <a:gd name="T16" fmla="*/ 0 w 325"/>
                    <a:gd name="T17" fmla="*/ 0 h 89"/>
                    <a:gd name="T18" fmla="*/ 0 w 325"/>
                    <a:gd name="T19" fmla="*/ 0 h 89"/>
                    <a:gd name="T20" fmla="*/ 0 w 325"/>
                    <a:gd name="T21" fmla="*/ 0 h 89"/>
                    <a:gd name="T22" fmla="*/ 0 w 325"/>
                    <a:gd name="T23" fmla="*/ 0 h 89"/>
                    <a:gd name="T24" fmla="*/ 0 w 325"/>
                    <a:gd name="T25" fmla="*/ 0 h 89"/>
                    <a:gd name="T26" fmla="*/ 0 w 325"/>
                    <a:gd name="T27" fmla="*/ 0 h 89"/>
                    <a:gd name="T28" fmla="*/ 0 w 325"/>
                    <a:gd name="T29" fmla="*/ 0 h 89"/>
                    <a:gd name="T30" fmla="*/ 0 w 325"/>
                    <a:gd name="T31" fmla="*/ 0 h 89"/>
                    <a:gd name="T32" fmla="*/ 0 w 325"/>
                    <a:gd name="T33" fmla="*/ 0 h 89"/>
                    <a:gd name="T34" fmla="*/ 0 w 325"/>
                    <a:gd name="T35" fmla="*/ 0 h 89"/>
                    <a:gd name="T36" fmla="*/ 0 w 325"/>
                    <a:gd name="T37" fmla="*/ 0 h 89"/>
                    <a:gd name="T38" fmla="*/ 0 w 325"/>
                    <a:gd name="T39" fmla="*/ 0 h 89"/>
                    <a:gd name="T40" fmla="*/ 0 w 325"/>
                    <a:gd name="T41" fmla="*/ 0 h 89"/>
                    <a:gd name="T42" fmla="*/ 0 w 325"/>
                    <a:gd name="T43" fmla="*/ 0 h 89"/>
                    <a:gd name="T44" fmla="*/ 0 w 325"/>
                    <a:gd name="T45" fmla="*/ 0 h 89"/>
                    <a:gd name="T46" fmla="*/ 0 w 325"/>
                    <a:gd name="T47" fmla="*/ 0 h 89"/>
                    <a:gd name="T48" fmla="*/ 0 w 325"/>
                    <a:gd name="T49" fmla="*/ 0 h 89"/>
                    <a:gd name="T50" fmla="*/ 0 w 325"/>
                    <a:gd name="T51" fmla="*/ 0 h 89"/>
                    <a:gd name="T52" fmla="*/ 0 w 325"/>
                    <a:gd name="T53" fmla="*/ 0 h 89"/>
                    <a:gd name="T54" fmla="*/ 0 w 325"/>
                    <a:gd name="T55" fmla="*/ 0 h 89"/>
                    <a:gd name="T56" fmla="*/ 0 w 325"/>
                    <a:gd name="T57" fmla="*/ 0 h 89"/>
                    <a:gd name="T58" fmla="*/ 0 w 325"/>
                    <a:gd name="T59" fmla="*/ 0 h 89"/>
                    <a:gd name="T60" fmla="*/ 0 w 325"/>
                    <a:gd name="T61" fmla="*/ 0 h 89"/>
                    <a:gd name="T62" fmla="*/ 0 w 325"/>
                    <a:gd name="T63" fmla="*/ 0 h 89"/>
                    <a:gd name="T64" fmla="*/ 0 w 325"/>
                    <a:gd name="T65" fmla="*/ 0 h 89"/>
                    <a:gd name="T66" fmla="*/ 0 w 325"/>
                    <a:gd name="T67" fmla="*/ 0 h 89"/>
                    <a:gd name="T68" fmla="*/ 0 w 325"/>
                    <a:gd name="T69" fmla="*/ 0 h 89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325"/>
                    <a:gd name="T106" fmla="*/ 0 h 89"/>
                    <a:gd name="T107" fmla="*/ 325 w 325"/>
                    <a:gd name="T108" fmla="*/ 89 h 89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325" h="89">
                      <a:moveTo>
                        <a:pt x="0" y="57"/>
                      </a:moveTo>
                      <a:lnTo>
                        <a:pt x="0" y="55"/>
                      </a:lnTo>
                      <a:lnTo>
                        <a:pt x="2" y="52"/>
                      </a:lnTo>
                      <a:lnTo>
                        <a:pt x="6" y="47"/>
                      </a:lnTo>
                      <a:lnTo>
                        <a:pt x="12" y="41"/>
                      </a:lnTo>
                      <a:lnTo>
                        <a:pt x="20" y="34"/>
                      </a:lnTo>
                      <a:lnTo>
                        <a:pt x="29" y="27"/>
                      </a:lnTo>
                      <a:lnTo>
                        <a:pt x="41" y="20"/>
                      </a:lnTo>
                      <a:lnTo>
                        <a:pt x="57" y="13"/>
                      </a:lnTo>
                      <a:lnTo>
                        <a:pt x="77" y="7"/>
                      </a:lnTo>
                      <a:lnTo>
                        <a:pt x="98" y="3"/>
                      </a:lnTo>
                      <a:lnTo>
                        <a:pt x="126" y="0"/>
                      </a:lnTo>
                      <a:lnTo>
                        <a:pt x="156" y="0"/>
                      </a:lnTo>
                      <a:lnTo>
                        <a:pt x="191" y="3"/>
                      </a:lnTo>
                      <a:lnTo>
                        <a:pt x="230" y="8"/>
                      </a:lnTo>
                      <a:lnTo>
                        <a:pt x="275" y="18"/>
                      </a:lnTo>
                      <a:lnTo>
                        <a:pt x="325" y="31"/>
                      </a:lnTo>
                      <a:lnTo>
                        <a:pt x="318" y="51"/>
                      </a:lnTo>
                      <a:lnTo>
                        <a:pt x="316" y="50"/>
                      </a:lnTo>
                      <a:lnTo>
                        <a:pt x="308" y="47"/>
                      </a:lnTo>
                      <a:lnTo>
                        <a:pt x="295" y="44"/>
                      </a:lnTo>
                      <a:lnTo>
                        <a:pt x="279" y="39"/>
                      </a:lnTo>
                      <a:lnTo>
                        <a:pt x="260" y="35"/>
                      </a:lnTo>
                      <a:lnTo>
                        <a:pt x="238" y="30"/>
                      </a:lnTo>
                      <a:lnTo>
                        <a:pt x="214" y="27"/>
                      </a:lnTo>
                      <a:lnTo>
                        <a:pt x="188" y="24"/>
                      </a:lnTo>
                      <a:lnTo>
                        <a:pt x="161" y="23"/>
                      </a:lnTo>
                      <a:lnTo>
                        <a:pt x="134" y="23"/>
                      </a:lnTo>
                      <a:lnTo>
                        <a:pt x="108" y="26"/>
                      </a:lnTo>
                      <a:lnTo>
                        <a:pt x="82" y="31"/>
                      </a:lnTo>
                      <a:lnTo>
                        <a:pt x="58" y="41"/>
                      </a:lnTo>
                      <a:lnTo>
                        <a:pt x="36" y="52"/>
                      </a:lnTo>
                      <a:lnTo>
                        <a:pt x="16" y="68"/>
                      </a:lnTo>
                      <a:lnTo>
                        <a:pt x="0" y="89"/>
                      </a:lnTo>
                      <a:lnTo>
                        <a:pt x="0" y="5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932" name="Freeform 48"/>
                <p:cNvSpPr>
                  <a:spLocks/>
                </p:cNvSpPr>
                <p:nvPr/>
              </p:nvSpPr>
              <p:spPr bwMode="auto">
                <a:xfrm>
                  <a:off x="4819" y="1887"/>
                  <a:ext cx="46" cy="13"/>
                </a:xfrm>
                <a:custGeom>
                  <a:avLst/>
                  <a:gdLst>
                    <a:gd name="T0" fmla="*/ 0 w 325"/>
                    <a:gd name="T1" fmla="*/ 0 h 89"/>
                    <a:gd name="T2" fmla="*/ 0 w 325"/>
                    <a:gd name="T3" fmla="*/ 0 h 89"/>
                    <a:gd name="T4" fmla="*/ 0 w 325"/>
                    <a:gd name="T5" fmla="*/ 0 h 89"/>
                    <a:gd name="T6" fmla="*/ 0 w 325"/>
                    <a:gd name="T7" fmla="*/ 0 h 89"/>
                    <a:gd name="T8" fmla="*/ 0 w 325"/>
                    <a:gd name="T9" fmla="*/ 0 h 89"/>
                    <a:gd name="T10" fmla="*/ 0 w 325"/>
                    <a:gd name="T11" fmla="*/ 0 h 89"/>
                    <a:gd name="T12" fmla="*/ 0 w 325"/>
                    <a:gd name="T13" fmla="*/ 0 h 89"/>
                    <a:gd name="T14" fmla="*/ 0 w 325"/>
                    <a:gd name="T15" fmla="*/ 0 h 89"/>
                    <a:gd name="T16" fmla="*/ 0 w 325"/>
                    <a:gd name="T17" fmla="*/ 0 h 89"/>
                    <a:gd name="T18" fmla="*/ 0 w 325"/>
                    <a:gd name="T19" fmla="*/ 0 h 89"/>
                    <a:gd name="T20" fmla="*/ 0 w 325"/>
                    <a:gd name="T21" fmla="*/ 0 h 89"/>
                    <a:gd name="T22" fmla="*/ 0 w 325"/>
                    <a:gd name="T23" fmla="*/ 0 h 89"/>
                    <a:gd name="T24" fmla="*/ 0 w 325"/>
                    <a:gd name="T25" fmla="*/ 0 h 89"/>
                    <a:gd name="T26" fmla="*/ 0 w 325"/>
                    <a:gd name="T27" fmla="*/ 0 h 89"/>
                    <a:gd name="T28" fmla="*/ 0 w 325"/>
                    <a:gd name="T29" fmla="*/ 0 h 89"/>
                    <a:gd name="T30" fmla="*/ 0 w 325"/>
                    <a:gd name="T31" fmla="*/ 0 h 89"/>
                    <a:gd name="T32" fmla="*/ 0 w 325"/>
                    <a:gd name="T33" fmla="*/ 0 h 89"/>
                    <a:gd name="T34" fmla="*/ 0 w 325"/>
                    <a:gd name="T35" fmla="*/ 0 h 89"/>
                    <a:gd name="T36" fmla="*/ 0 w 325"/>
                    <a:gd name="T37" fmla="*/ 0 h 89"/>
                    <a:gd name="T38" fmla="*/ 0 w 325"/>
                    <a:gd name="T39" fmla="*/ 0 h 89"/>
                    <a:gd name="T40" fmla="*/ 0 w 325"/>
                    <a:gd name="T41" fmla="*/ 0 h 89"/>
                    <a:gd name="T42" fmla="*/ 0 w 325"/>
                    <a:gd name="T43" fmla="*/ 0 h 89"/>
                    <a:gd name="T44" fmla="*/ 0 w 325"/>
                    <a:gd name="T45" fmla="*/ 0 h 89"/>
                    <a:gd name="T46" fmla="*/ 0 w 325"/>
                    <a:gd name="T47" fmla="*/ 0 h 89"/>
                    <a:gd name="T48" fmla="*/ 0 w 325"/>
                    <a:gd name="T49" fmla="*/ 0 h 89"/>
                    <a:gd name="T50" fmla="*/ 0 w 325"/>
                    <a:gd name="T51" fmla="*/ 0 h 89"/>
                    <a:gd name="T52" fmla="*/ 0 w 325"/>
                    <a:gd name="T53" fmla="*/ 0 h 89"/>
                    <a:gd name="T54" fmla="*/ 0 w 325"/>
                    <a:gd name="T55" fmla="*/ 0 h 89"/>
                    <a:gd name="T56" fmla="*/ 0 w 325"/>
                    <a:gd name="T57" fmla="*/ 0 h 89"/>
                    <a:gd name="T58" fmla="*/ 0 w 325"/>
                    <a:gd name="T59" fmla="*/ 0 h 89"/>
                    <a:gd name="T60" fmla="*/ 0 w 325"/>
                    <a:gd name="T61" fmla="*/ 0 h 89"/>
                    <a:gd name="T62" fmla="*/ 0 w 325"/>
                    <a:gd name="T63" fmla="*/ 0 h 89"/>
                    <a:gd name="T64" fmla="*/ 0 w 325"/>
                    <a:gd name="T65" fmla="*/ 0 h 89"/>
                    <a:gd name="T66" fmla="*/ 0 w 325"/>
                    <a:gd name="T67" fmla="*/ 0 h 89"/>
                    <a:gd name="T68" fmla="*/ 0 w 325"/>
                    <a:gd name="T69" fmla="*/ 0 h 89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325"/>
                    <a:gd name="T106" fmla="*/ 0 h 89"/>
                    <a:gd name="T107" fmla="*/ 325 w 325"/>
                    <a:gd name="T108" fmla="*/ 89 h 89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325" h="89">
                      <a:moveTo>
                        <a:pt x="0" y="56"/>
                      </a:moveTo>
                      <a:lnTo>
                        <a:pt x="0" y="55"/>
                      </a:lnTo>
                      <a:lnTo>
                        <a:pt x="2" y="52"/>
                      </a:lnTo>
                      <a:lnTo>
                        <a:pt x="6" y="47"/>
                      </a:lnTo>
                      <a:lnTo>
                        <a:pt x="12" y="40"/>
                      </a:lnTo>
                      <a:lnTo>
                        <a:pt x="20" y="33"/>
                      </a:lnTo>
                      <a:lnTo>
                        <a:pt x="29" y="27"/>
                      </a:lnTo>
                      <a:lnTo>
                        <a:pt x="41" y="18"/>
                      </a:lnTo>
                      <a:lnTo>
                        <a:pt x="57" y="13"/>
                      </a:lnTo>
                      <a:lnTo>
                        <a:pt x="77" y="7"/>
                      </a:lnTo>
                      <a:lnTo>
                        <a:pt x="98" y="2"/>
                      </a:lnTo>
                      <a:lnTo>
                        <a:pt x="126" y="0"/>
                      </a:lnTo>
                      <a:lnTo>
                        <a:pt x="156" y="0"/>
                      </a:lnTo>
                      <a:lnTo>
                        <a:pt x="191" y="2"/>
                      </a:lnTo>
                      <a:lnTo>
                        <a:pt x="230" y="8"/>
                      </a:lnTo>
                      <a:lnTo>
                        <a:pt x="275" y="17"/>
                      </a:lnTo>
                      <a:lnTo>
                        <a:pt x="325" y="31"/>
                      </a:lnTo>
                      <a:lnTo>
                        <a:pt x="318" y="49"/>
                      </a:lnTo>
                      <a:lnTo>
                        <a:pt x="316" y="48"/>
                      </a:lnTo>
                      <a:lnTo>
                        <a:pt x="308" y="46"/>
                      </a:lnTo>
                      <a:lnTo>
                        <a:pt x="295" y="43"/>
                      </a:lnTo>
                      <a:lnTo>
                        <a:pt x="279" y="38"/>
                      </a:lnTo>
                      <a:lnTo>
                        <a:pt x="260" y="35"/>
                      </a:lnTo>
                      <a:lnTo>
                        <a:pt x="238" y="30"/>
                      </a:lnTo>
                      <a:lnTo>
                        <a:pt x="214" y="27"/>
                      </a:lnTo>
                      <a:lnTo>
                        <a:pt x="188" y="23"/>
                      </a:lnTo>
                      <a:lnTo>
                        <a:pt x="161" y="22"/>
                      </a:lnTo>
                      <a:lnTo>
                        <a:pt x="134" y="23"/>
                      </a:lnTo>
                      <a:lnTo>
                        <a:pt x="108" y="25"/>
                      </a:lnTo>
                      <a:lnTo>
                        <a:pt x="82" y="31"/>
                      </a:lnTo>
                      <a:lnTo>
                        <a:pt x="58" y="40"/>
                      </a:lnTo>
                      <a:lnTo>
                        <a:pt x="36" y="52"/>
                      </a:lnTo>
                      <a:lnTo>
                        <a:pt x="16" y="68"/>
                      </a:lnTo>
                      <a:lnTo>
                        <a:pt x="0" y="89"/>
                      </a:lnTo>
                      <a:lnTo>
                        <a:pt x="0" y="5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933" name="Freeform 49"/>
                <p:cNvSpPr>
                  <a:spLocks/>
                </p:cNvSpPr>
                <p:nvPr/>
              </p:nvSpPr>
              <p:spPr bwMode="auto">
                <a:xfrm>
                  <a:off x="4863" y="1872"/>
                  <a:ext cx="75" cy="139"/>
                </a:xfrm>
                <a:custGeom>
                  <a:avLst/>
                  <a:gdLst>
                    <a:gd name="T0" fmla="*/ 0 w 528"/>
                    <a:gd name="T1" fmla="*/ 0 h 975"/>
                    <a:gd name="T2" fmla="*/ 0 w 528"/>
                    <a:gd name="T3" fmla="*/ 0 h 975"/>
                    <a:gd name="T4" fmla="*/ 0 w 528"/>
                    <a:gd name="T5" fmla="*/ 0 h 975"/>
                    <a:gd name="T6" fmla="*/ 0 w 528"/>
                    <a:gd name="T7" fmla="*/ 0 h 975"/>
                    <a:gd name="T8" fmla="*/ 0 w 528"/>
                    <a:gd name="T9" fmla="*/ 0 h 975"/>
                    <a:gd name="T10" fmla="*/ 0 w 528"/>
                    <a:gd name="T11" fmla="*/ 0 h 975"/>
                    <a:gd name="T12" fmla="*/ 0 w 528"/>
                    <a:gd name="T13" fmla="*/ 0 h 975"/>
                    <a:gd name="T14" fmla="*/ 0 w 528"/>
                    <a:gd name="T15" fmla="*/ 0 h 975"/>
                    <a:gd name="T16" fmla="*/ 0 w 528"/>
                    <a:gd name="T17" fmla="*/ 0 h 975"/>
                    <a:gd name="T18" fmla="*/ 0 w 528"/>
                    <a:gd name="T19" fmla="*/ 0 h 975"/>
                    <a:gd name="T20" fmla="*/ 0 w 528"/>
                    <a:gd name="T21" fmla="*/ 0 h 975"/>
                    <a:gd name="T22" fmla="*/ 0 w 528"/>
                    <a:gd name="T23" fmla="*/ 0 h 975"/>
                    <a:gd name="T24" fmla="*/ 0 w 528"/>
                    <a:gd name="T25" fmla="*/ 0 h 975"/>
                    <a:gd name="T26" fmla="*/ 0 w 528"/>
                    <a:gd name="T27" fmla="*/ 0 h 975"/>
                    <a:gd name="T28" fmla="*/ 0 w 528"/>
                    <a:gd name="T29" fmla="*/ 0 h 975"/>
                    <a:gd name="T30" fmla="*/ 0 w 528"/>
                    <a:gd name="T31" fmla="*/ 0 h 975"/>
                    <a:gd name="T32" fmla="*/ 0 w 528"/>
                    <a:gd name="T33" fmla="*/ 0 h 975"/>
                    <a:gd name="T34" fmla="*/ 0 w 528"/>
                    <a:gd name="T35" fmla="*/ 0 h 975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528"/>
                    <a:gd name="T55" fmla="*/ 0 h 975"/>
                    <a:gd name="T56" fmla="*/ 528 w 528"/>
                    <a:gd name="T57" fmla="*/ 975 h 975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528" h="975">
                      <a:moveTo>
                        <a:pt x="0" y="0"/>
                      </a:moveTo>
                      <a:lnTo>
                        <a:pt x="0" y="943"/>
                      </a:lnTo>
                      <a:lnTo>
                        <a:pt x="159" y="975"/>
                      </a:lnTo>
                      <a:lnTo>
                        <a:pt x="152" y="848"/>
                      </a:lnTo>
                      <a:lnTo>
                        <a:pt x="528" y="905"/>
                      </a:lnTo>
                      <a:lnTo>
                        <a:pt x="521" y="855"/>
                      </a:lnTo>
                      <a:lnTo>
                        <a:pt x="261" y="822"/>
                      </a:lnTo>
                      <a:lnTo>
                        <a:pt x="254" y="713"/>
                      </a:lnTo>
                      <a:lnTo>
                        <a:pt x="77" y="713"/>
                      </a:lnTo>
                      <a:lnTo>
                        <a:pt x="72" y="699"/>
                      </a:lnTo>
                      <a:lnTo>
                        <a:pt x="60" y="659"/>
                      </a:lnTo>
                      <a:lnTo>
                        <a:pt x="44" y="595"/>
                      </a:lnTo>
                      <a:lnTo>
                        <a:pt x="28" y="511"/>
                      </a:lnTo>
                      <a:lnTo>
                        <a:pt x="16" y="410"/>
                      </a:lnTo>
                      <a:lnTo>
                        <a:pt x="12" y="294"/>
                      </a:lnTo>
                      <a:lnTo>
                        <a:pt x="21" y="167"/>
                      </a:lnTo>
                      <a:lnTo>
                        <a:pt x="45" y="3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934" name="Freeform 50"/>
                <p:cNvSpPr>
                  <a:spLocks/>
                </p:cNvSpPr>
                <p:nvPr/>
              </p:nvSpPr>
              <p:spPr bwMode="auto">
                <a:xfrm>
                  <a:off x="4900" y="1840"/>
                  <a:ext cx="97" cy="19"/>
                </a:xfrm>
                <a:custGeom>
                  <a:avLst/>
                  <a:gdLst>
                    <a:gd name="T0" fmla="*/ 0 w 678"/>
                    <a:gd name="T1" fmla="*/ 0 h 133"/>
                    <a:gd name="T2" fmla="*/ 0 w 678"/>
                    <a:gd name="T3" fmla="*/ 0 h 133"/>
                    <a:gd name="T4" fmla="*/ 0 w 678"/>
                    <a:gd name="T5" fmla="*/ 0 h 133"/>
                    <a:gd name="T6" fmla="*/ 0 w 678"/>
                    <a:gd name="T7" fmla="*/ 0 h 133"/>
                    <a:gd name="T8" fmla="*/ 0 w 678"/>
                    <a:gd name="T9" fmla="*/ 0 h 133"/>
                    <a:gd name="T10" fmla="*/ 0 w 678"/>
                    <a:gd name="T11" fmla="*/ 0 h 133"/>
                    <a:gd name="T12" fmla="*/ 0 w 678"/>
                    <a:gd name="T13" fmla="*/ 0 h 133"/>
                    <a:gd name="T14" fmla="*/ 0 w 678"/>
                    <a:gd name="T15" fmla="*/ 0 h 133"/>
                    <a:gd name="T16" fmla="*/ 0 w 678"/>
                    <a:gd name="T17" fmla="*/ 0 h 133"/>
                    <a:gd name="T18" fmla="*/ 0 w 678"/>
                    <a:gd name="T19" fmla="*/ 0 h 133"/>
                    <a:gd name="T20" fmla="*/ 0 w 678"/>
                    <a:gd name="T21" fmla="*/ 0 h 133"/>
                    <a:gd name="T22" fmla="*/ 0 w 678"/>
                    <a:gd name="T23" fmla="*/ 0 h 133"/>
                    <a:gd name="T24" fmla="*/ 0 w 678"/>
                    <a:gd name="T25" fmla="*/ 0 h 133"/>
                    <a:gd name="T26" fmla="*/ 0 w 678"/>
                    <a:gd name="T27" fmla="*/ 0 h 133"/>
                    <a:gd name="T28" fmla="*/ 0 w 678"/>
                    <a:gd name="T29" fmla="*/ 0 h 133"/>
                    <a:gd name="T30" fmla="*/ 0 w 678"/>
                    <a:gd name="T31" fmla="*/ 0 h 133"/>
                    <a:gd name="T32" fmla="*/ 0 w 678"/>
                    <a:gd name="T33" fmla="*/ 0 h 133"/>
                    <a:gd name="T34" fmla="*/ 0 w 678"/>
                    <a:gd name="T35" fmla="*/ 0 h 133"/>
                    <a:gd name="T36" fmla="*/ 0 w 678"/>
                    <a:gd name="T37" fmla="*/ 0 h 133"/>
                    <a:gd name="T38" fmla="*/ 0 w 678"/>
                    <a:gd name="T39" fmla="*/ 0 h 133"/>
                    <a:gd name="T40" fmla="*/ 0 w 678"/>
                    <a:gd name="T41" fmla="*/ 0 h 133"/>
                    <a:gd name="T42" fmla="*/ 0 w 678"/>
                    <a:gd name="T43" fmla="*/ 0 h 133"/>
                    <a:gd name="T44" fmla="*/ 0 w 678"/>
                    <a:gd name="T45" fmla="*/ 0 h 133"/>
                    <a:gd name="T46" fmla="*/ 0 w 678"/>
                    <a:gd name="T47" fmla="*/ 0 h 133"/>
                    <a:gd name="T48" fmla="*/ 0 w 678"/>
                    <a:gd name="T49" fmla="*/ 0 h 133"/>
                    <a:gd name="T50" fmla="*/ 0 w 678"/>
                    <a:gd name="T51" fmla="*/ 0 h 133"/>
                    <a:gd name="T52" fmla="*/ 0 w 678"/>
                    <a:gd name="T53" fmla="*/ 0 h 133"/>
                    <a:gd name="T54" fmla="*/ 0 w 678"/>
                    <a:gd name="T55" fmla="*/ 0 h 133"/>
                    <a:gd name="T56" fmla="*/ 0 w 678"/>
                    <a:gd name="T57" fmla="*/ 0 h 133"/>
                    <a:gd name="T58" fmla="*/ 0 w 678"/>
                    <a:gd name="T59" fmla="*/ 0 h 133"/>
                    <a:gd name="T60" fmla="*/ 0 w 678"/>
                    <a:gd name="T61" fmla="*/ 0 h 133"/>
                    <a:gd name="T62" fmla="*/ 0 w 678"/>
                    <a:gd name="T63" fmla="*/ 0 h 133"/>
                    <a:gd name="T64" fmla="*/ 0 w 678"/>
                    <a:gd name="T65" fmla="*/ 0 h 133"/>
                    <a:gd name="T66" fmla="*/ 0 w 678"/>
                    <a:gd name="T67" fmla="*/ 0 h 133"/>
                    <a:gd name="T68" fmla="*/ 0 w 678"/>
                    <a:gd name="T69" fmla="*/ 0 h 133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678"/>
                    <a:gd name="T106" fmla="*/ 0 h 133"/>
                    <a:gd name="T107" fmla="*/ 678 w 678"/>
                    <a:gd name="T108" fmla="*/ 133 h 133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678" h="133">
                      <a:moveTo>
                        <a:pt x="0" y="133"/>
                      </a:moveTo>
                      <a:lnTo>
                        <a:pt x="4" y="132"/>
                      </a:lnTo>
                      <a:lnTo>
                        <a:pt x="15" y="127"/>
                      </a:lnTo>
                      <a:lnTo>
                        <a:pt x="32" y="122"/>
                      </a:lnTo>
                      <a:lnTo>
                        <a:pt x="56" y="114"/>
                      </a:lnTo>
                      <a:lnTo>
                        <a:pt x="86" y="104"/>
                      </a:lnTo>
                      <a:lnTo>
                        <a:pt x="120" y="95"/>
                      </a:lnTo>
                      <a:lnTo>
                        <a:pt x="160" y="86"/>
                      </a:lnTo>
                      <a:lnTo>
                        <a:pt x="204" y="78"/>
                      </a:lnTo>
                      <a:lnTo>
                        <a:pt x="252" y="70"/>
                      </a:lnTo>
                      <a:lnTo>
                        <a:pt x="303" y="64"/>
                      </a:lnTo>
                      <a:lnTo>
                        <a:pt x="358" y="60"/>
                      </a:lnTo>
                      <a:lnTo>
                        <a:pt x="414" y="58"/>
                      </a:lnTo>
                      <a:lnTo>
                        <a:pt x="474" y="60"/>
                      </a:lnTo>
                      <a:lnTo>
                        <a:pt x="534" y="65"/>
                      </a:lnTo>
                      <a:lnTo>
                        <a:pt x="596" y="74"/>
                      </a:lnTo>
                      <a:lnTo>
                        <a:pt x="659" y="88"/>
                      </a:lnTo>
                      <a:lnTo>
                        <a:pt x="678" y="0"/>
                      </a:lnTo>
                      <a:lnTo>
                        <a:pt x="674" y="0"/>
                      </a:lnTo>
                      <a:lnTo>
                        <a:pt x="659" y="0"/>
                      </a:lnTo>
                      <a:lnTo>
                        <a:pt x="636" y="0"/>
                      </a:lnTo>
                      <a:lnTo>
                        <a:pt x="606" y="1"/>
                      </a:lnTo>
                      <a:lnTo>
                        <a:pt x="570" y="2"/>
                      </a:lnTo>
                      <a:lnTo>
                        <a:pt x="527" y="3"/>
                      </a:lnTo>
                      <a:lnTo>
                        <a:pt x="480" y="7"/>
                      </a:lnTo>
                      <a:lnTo>
                        <a:pt x="430" y="9"/>
                      </a:lnTo>
                      <a:lnTo>
                        <a:pt x="376" y="14"/>
                      </a:lnTo>
                      <a:lnTo>
                        <a:pt x="320" y="18"/>
                      </a:lnTo>
                      <a:lnTo>
                        <a:pt x="264" y="24"/>
                      </a:lnTo>
                      <a:lnTo>
                        <a:pt x="208" y="32"/>
                      </a:lnTo>
                      <a:lnTo>
                        <a:pt x="152" y="40"/>
                      </a:lnTo>
                      <a:lnTo>
                        <a:pt x="98" y="50"/>
                      </a:lnTo>
                      <a:lnTo>
                        <a:pt x="47" y="62"/>
                      </a:lnTo>
                      <a:lnTo>
                        <a:pt x="0" y="76"/>
                      </a:lnTo>
                      <a:lnTo>
                        <a:pt x="0" y="133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935" name="Freeform 51"/>
                <p:cNvSpPr>
                  <a:spLocks/>
                </p:cNvSpPr>
                <p:nvPr/>
              </p:nvSpPr>
              <p:spPr bwMode="auto">
                <a:xfrm>
                  <a:off x="4843" y="2015"/>
                  <a:ext cx="163" cy="54"/>
                </a:xfrm>
                <a:custGeom>
                  <a:avLst/>
                  <a:gdLst>
                    <a:gd name="T0" fmla="*/ 0 w 1142"/>
                    <a:gd name="T1" fmla="*/ 0 h 379"/>
                    <a:gd name="T2" fmla="*/ 0 w 1142"/>
                    <a:gd name="T3" fmla="*/ 0 h 379"/>
                    <a:gd name="T4" fmla="*/ 0 w 1142"/>
                    <a:gd name="T5" fmla="*/ 0 h 379"/>
                    <a:gd name="T6" fmla="*/ 0 w 1142"/>
                    <a:gd name="T7" fmla="*/ 0 h 379"/>
                    <a:gd name="T8" fmla="*/ 0 w 1142"/>
                    <a:gd name="T9" fmla="*/ 0 h 379"/>
                    <a:gd name="T10" fmla="*/ 0 w 1142"/>
                    <a:gd name="T11" fmla="*/ 0 h 379"/>
                    <a:gd name="T12" fmla="*/ 0 w 1142"/>
                    <a:gd name="T13" fmla="*/ 0 h 379"/>
                    <a:gd name="T14" fmla="*/ 0 w 1142"/>
                    <a:gd name="T15" fmla="*/ 0 h 379"/>
                    <a:gd name="T16" fmla="*/ 0 w 1142"/>
                    <a:gd name="T17" fmla="*/ 0 h 379"/>
                    <a:gd name="T18" fmla="*/ 0 w 1142"/>
                    <a:gd name="T19" fmla="*/ 0 h 379"/>
                    <a:gd name="T20" fmla="*/ 0 w 1142"/>
                    <a:gd name="T21" fmla="*/ 0 h 379"/>
                    <a:gd name="T22" fmla="*/ 0 w 1142"/>
                    <a:gd name="T23" fmla="*/ 0 h 379"/>
                    <a:gd name="T24" fmla="*/ 0 w 1142"/>
                    <a:gd name="T25" fmla="*/ 0 h 379"/>
                    <a:gd name="T26" fmla="*/ 0 w 1142"/>
                    <a:gd name="T27" fmla="*/ 0 h 379"/>
                    <a:gd name="T28" fmla="*/ 0 w 1142"/>
                    <a:gd name="T29" fmla="*/ 0 h 379"/>
                    <a:gd name="T30" fmla="*/ 0 w 1142"/>
                    <a:gd name="T31" fmla="*/ 0 h 379"/>
                    <a:gd name="T32" fmla="*/ 0 w 1142"/>
                    <a:gd name="T33" fmla="*/ 0 h 379"/>
                    <a:gd name="T34" fmla="*/ 0 w 1142"/>
                    <a:gd name="T35" fmla="*/ 0 h 379"/>
                    <a:gd name="T36" fmla="*/ 0 w 1142"/>
                    <a:gd name="T37" fmla="*/ 0 h 379"/>
                    <a:gd name="T38" fmla="*/ 0 w 1142"/>
                    <a:gd name="T39" fmla="*/ 0 h 379"/>
                    <a:gd name="T40" fmla="*/ 0 w 1142"/>
                    <a:gd name="T41" fmla="*/ 0 h 379"/>
                    <a:gd name="T42" fmla="*/ 0 w 1142"/>
                    <a:gd name="T43" fmla="*/ 0 h 379"/>
                    <a:gd name="T44" fmla="*/ 0 w 1142"/>
                    <a:gd name="T45" fmla="*/ 0 h 379"/>
                    <a:gd name="T46" fmla="*/ 0 w 1142"/>
                    <a:gd name="T47" fmla="*/ 0 h 379"/>
                    <a:gd name="T48" fmla="*/ 0 w 1142"/>
                    <a:gd name="T49" fmla="*/ 0 h 379"/>
                    <a:gd name="T50" fmla="*/ 0 w 1142"/>
                    <a:gd name="T51" fmla="*/ 0 h 379"/>
                    <a:gd name="T52" fmla="*/ 0 w 1142"/>
                    <a:gd name="T53" fmla="*/ 0 h 379"/>
                    <a:gd name="T54" fmla="*/ 0 w 1142"/>
                    <a:gd name="T55" fmla="*/ 0 h 379"/>
                    <a:gd name="T56" fmla="*/ 0 w 1142"/>
                    <a:gd name="T57" fmla="*/ 0 h 379"/>
                    <a:gd name="T58" fmla="*/ 0 w 1142"/>
                    <a:gd name="T59" fmla="*/ 0 h 379"/>
                    <a:gd name="T60" fmla="*/ 0 w 1142"/>
                    <a:gd name="T61" fmla="*/ 0 h 379"/>
                    <a:gd name="T62" fmla="*/ 0 w 1142"/>
                    <a:gd name="T63" fmla="*/ 0 h 379"/>
                    <a:gd name="T64" fmla="*/ 0 w 1142"/>
                    <a:gd name="T65" fmla="*/ 0 h 379"/>
                    <a:gd name="T66" fmla="*/ 0 w 1142"/>
                    <a:gd name="T67" fmla="*/ 0 h 379"/>
                    <a:gd name="T68" fmla="*/ 0 w 1142"/>
                    <a:gd name="T69" fmla="*/ 0 h 379"/>
                    <a:gd name="T70" fmla="*/ 0 w 1142"/>
                    <a:gd name="T71" fmla="*/ 0 h 379"/>
                    <a:gd name="T72" fmla="*/ 0 w 1142"/>
                    <a:gd name="T73" fmla="*/ 0 h 379"/>
                    <a:gd name="T74" fmla="*/ 0 w 1142"/>
                    <a:gd name="T75" fmla="*/ 0 h 379"/>
                    <a:gd name="T76" fmla="*/ 0 w 1142"/>
                    <a:gd name="T77" fmla="*/ 0 h 379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w 1142"/>
                    <a:gd name="T118" fmla="*/ 0 h 379"/>
                    <a:gd name="T119" fmla="*/ 1142 w 1142"/>
                    <a:gd name="T120" fmla="*/ 379 h 379"/>
                  </a:gdLst>
                  <a:ahLst/>
                  <a:cxnLst>
                    <a:cxn ang="T78">
                      <a:pos x="T0" y="T1"/>
                    </a:cxn>
                    <a:cxn ang="T79">
                      <a:pos x="T2" y="T3"/>
                    </a:cxn>
                    <a:cxn ang="T80">
                      <a:pos x="T4" y="T5"/>
                    </a:cxn>
                    <a:cxn ang="T81">
                      <a:pos x="T6" y="T7"/>
                    </a:cxn>
                    <a:cxn ang="T82">
                      <a:pos x="T8" y="T9"/>
                    </a:cxn>
                    <a:cxn ang="T83">
                      <a:pos x="T10" y="T11"/>
                    </a:cxn>
                    <a:cxn ang="T84">
                      <a:pos x="T12" y="T13"/>
                    </a:cxn>
                    <a:cxn ang="T85">
                      <a:pos x="T14" y="T15"/>
                    </a:cxn>
                    <a:cxn ang="T86">
                      <a:pos x="T16" y="T17"/>
                    </a:cxn>
                    <a:cxn ang="T87">
                      <a:pos x="T18" y="T19"/>
                    </a:cxn>
                    <a:cxn ang="T88">
                      <a:pos x="T20" y="T21"/>
                    </a:cxn>
                    <a:cxn ang="T89">
                      <a:pos x="T22" y="T23"/>
                    </a:cxn>
                    <a:cxn ang="T90">
                      <a:pos x="T24" y="T25"/>
                    </a:cxn>
                    <a:cxn ang="T91">
                      <a:pos x="T26" y="T27"/>
                    </a:cxn>
                    <a:cxn ang="T92">
                      <a:pos x="T28" y="T29"/>
                    </a:cxn>
                    <a:cxn ang="T93">
                      <a:pos x="T30" y="T31"/>
                    </a:cxn>
                    <a:cxn ang="T94">
                      <a:pos x="T32" y="T33"/>
                    </a:cxn>
                    <a:cxn ang="T95">
                      <a:pos x="T34" y="T35"/>
                    </a:cxn>
                    <a:cxn ang="T96">
                      <a:pos x="T36" y="T37"/>
                    </a:cxn>
                    <a:cxn ang="T97">
                      <a:pos x="T38" y="T39"/>
                    </a:cxn>
                    <a:cxn ang="T98">
                      <a:pos x="T40" y="T41"/>
                    </a:cxn>
                    <a:cxn ang="T99">
                      <a:pos x="T42" y="T43"/>
                    </a:cxn>
                    <a:cxn ang="T100">
                      <a:pos x="T44" y="T45"/>
                    </a:cxn>
                    <a:cxn ang="T101">
                      <a:pos x="T46" y="T47"/>
                    </a:cxn>
                    <a:cxn ang="T102">
                      <a:pos x="T48" y="T49"/>
                    </a:cxn>
                    <a:cxn ang="T103">
                      <a:pos x="T50" y="T51"/>
                    </a:cxn>
                    <a:cxn ang="T104">
                      <a:pos x="T52" y="T53"/>
                    </a:cxn>
                    <a:cxn ang="T105">
                      <a:pos x="T54" y="T55"/>
                    </a:cxn>
                    <a:cxn ang="T106">
                      <a:pos x="T56" y="T57"/>
                    </a:cxn>
                    <a:cxn ang="T107">
                      <a:pos x="T58" y="T59"/>
                    </a:cxn>
                    <a:cxn ang="T108">
                      <a:pos x="T60" y="T61"/>
                    </a:cxn>
                    <a:cxn ang="T109">
                      <a:pos x="T62" y="T63"/>
                    </a:cxn>
                    <a:cxn ang="T110">
                      <a:pos x="T64" y="T65"/>
                    </a:cxn>
                    <a:cxn ang="T111">
                      <a:pos x="T66" y="T67"/>
                    </a:cxn>
                    <a:cxn ang="T112">
                      <a:pos x="T68" y="T69"/>
                    </a:cxn>
                    <a:cxn ang="T113">
                      <a:pos x="T70" y="T71"/>
                    </a:cxn>
                    <a:cxn ang="T114">
                      <a:pos x="T72" y="T73"/>
                    </a:cxn>
                    <a:cxn ang="T115">
                      <a:pos x="T74" y="T75"/>
                    </a:cxn>
                    <a:cxn ang="T116">
                      <a:pos x="T76" y="T77"/>
                    </a:cxn>
                  </a:cxnLst>
                  <a:rect l="T117" t="T118" r="T119" b="T120"/>
                  <a:pathLst>
                    <a:path w="1142" h="379">
                      <a:moveTo>
                        <a:pt x="482" y="367"/>
                      </a:moveTo>
                      <a:lnTo>
                        <a:pt x="485" y="366"/>
                      </a:lnTo>
                      <a:lnTo>
                        <a:pt x="492" y="363"/>
                      </a:lnTo>
                      <a:lnTo>
                        <a:pt x="502" y="359"/>
                      </a:lnTo>
                      <a:lnTo>
                        <a:pt x="516" y="353"/>
                      </a:lnTo>
                      <a:lnTo>
                        <a:pt x="533" y="346"/>
                      </a:lnTo>
                      <a:lnTo>
                        <a:pt x="551" y="338"/>
                      </a:lnTo>
                      <a:lnTo>
                        <a:pt x="572" y="328"/>
                      </a:lnTo>
                      <a:lnTo>
                        <a:pt x="593" y="317"/>
                      </a:lnTo>
                      <a:lnTo>
                        <a:pt x="616" y="306"/>
                      </a:lnTo>
                      <a:lnTo>
                        <a:pt x="638" y="292"/>
                      </a:lnTo>
                      <a:lnTo>
                        <a:pt x="660" y="279"/>
                      </a:lnTo>
                      <a:lnTo>
                        <a:pt x="680" y="264"/>
                      </a:lnTo>
                      <a:lnTo>
                        <a:pt x="700" y="249"/>
                      </a:lnTo>
                      <a:lnTo>
                        <a:pt x="717" y="233"/>
                      </a:lnTo>
                      <a:lnTo>
                        <a:pt x="732" y="217"/>
                      </a:lnTo>
                      <a:lnTo>
                        <a:pt x="743" y="201"/>
                      </a:lnTo>
                      <a:lnTo>
                        <a:pt x="0" y="20"/>
                      </a:lnTo>
                      <a:lnTo>
                        <a:pt x="57" y="0"/>
                      </a:lnTo>
                      <a:lnTo>
                        <a:pt x="1142" y="267"/>
                      </a:lnTo>
                      <a:lnTo>
                        <a:pt x="1098" y="292"/>
                      </a:lnTo>
                      <a:lnTo>
                        <a:pt x="784" y="212"/>
                      </a:lnTo>
                      <a:lnTo>
                        <a:pt x="783" y="213"/>
                      </a:lnTo>
                      <a:lnTo>
                        <a:pt x="781" y="216"/>
                      </a:lnTo>
                      <a:lnTo>
                        <a:pt x="776" y="221"/>
                      </a:lnTo>
                      <a:lnTo>
                        <a:pt x="769" y="228"/>
                      </a:lnTo>
                      <a:lnTo>
                        <a:pt x="761" y="237"/>
                      </a:lnTo>
                      <a:lnTo>
                        <a:pt x="750" y="246"/>
                      </a:lnTo>
                      <a:lnTo>
                        <a:pt x="737" y="258"/>
                      </a:lnTo>
                      <a:lnTo>
                        <a:pt x="721" y="269"/>
                      </a:lnTo>
                      <a:lnTo>
                        <a:pt x="703" y="282"/>
                      </a:lnTo>
                      <a:lnTo>
                        <a:pt x="684" y="295"/>
                      </a:lnTo>
                      <a:lnTo>
                        <a:pt x="660" y="309"/>
                      </a:lnTo>
                      <a:lnTo>
                        <a:pt x="635" y="323"/>
                      </a:lnTo>
                      <a:lnTo>
                        <a:pt x="606" y="338"/>
                      </a:lnTo>
                      <a:lnTo>
                        <a:pt x="574" y="352"/>
                      </a:lnTo>
                      <a:lnTo>
                        <a:pt x="540" y="366"/>
                      </a:lnTo>
                      <a:lnTo>
                        <a:pt x="502" y="379"/>
                      </a:lnTo>
                      <a:lnTo>
                        <a:pt x="482" y="367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936" name="Freeform 52"/>
                <p:cNvSpPr>
                  <a:spLocks/>
                </p:cNvSpPr>
                <p:nvPr/>
              </p:nvSpPr>
              <p:spPr bwMode="auto">
                <a:xfrm>
                  <a:off x="4809" y="2029"/>
                  <a:ext cx="167" cy="48"/>
                </a:xfrm>
                <a:custGeom>
                  <a:avLst/>
                  <a:gdLst>
                    <a:gd name="T0" fmla="*/ 0 w 1163"/>
                    <a:gd name="T1" fmla="*/ 0 h 340"/>
                    <a:gd name="T2" fmla="*/ 0 w 1163"/>
                    <a:gd name="T3" fmla="*/ 0 h 340"/>
                    <a:gd name="T4" fmla="*/ 0 w 1163"/>
                    <a:gd name="T5" fmla="*/ 0 h 340"/>
                    <a:gd name="T6" fmla="*/ 0 w 1163"/>
                    <a:gd name="T7" fmla="*/ 0 h 340"/>
                    <a:gd name="T8" fmla="*/ 0 w 1163"/>
                    <a:gd name="T9" fmla="*/ 0 h 34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63"/>
                    <a:gd name="T16" fmla="*/ 0 h 340"/>
                    <a:gd name="T17" fmla="*/ 1163 w 1163"/>
                    <a:gd name="T18" fmla="*/ 340 h 34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63" h="340">
                      <a:moveTo>
                        <a:pt x="0" y="0"/>
                      </a:moveTo>
                      <a:lnTo>
                        <a:pt x="1137" y="340"/>
                      </a:lnTo>
                      <a:lnTo>
                        <a:pt x="1163" y="340"/>
                      </a:lnTo>
                      <a:lnTo>
                        <a:pt x="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937" name="Freeform 53"/>
                <p:cNvSpPr>
                  <a:spLocks/>
                </p:cNvSpPr>
                <p:nvPr/>
              </p:nvSpPr>
              <p:spPr bwMode="auto">
                <a:xfrm>
                  <a:off x="4837" y="2022"/>
                  <a:ext cx="164" cy="44"/>
                </a:xfrm>
                <a:custGeom>
                  <a:avLst/>
                  <a:gdLst>
                    <a:gd name="T0" fmla="*/ 0 w 1149"/>
                    <a:gd name="T1" fmla="*/ 0 h 303"/>
                    <a:gd name="T2" fmla="*/ 0 w 1149"/>
                    <a:gd name="T3" fmla="*/ 0 h 303"/>
                    <a:gd name="T4" fmla="*/ 0 w 1149"/>
                    <a:gd name="T5" fmla="*/ 0 h 303"/>
                    <a:gd name="T6" fmla="*/ 0 w 1149"/>
                    <a:gd name="T7" fmla="*/ 0 h 303"/>
                    <a:gd name="T8" fmla="*/ 0 w 1149"/>
                    <a:gd name="T9" fmla="*/ 0 h 30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49"/>
                    <a:gd name="T16" fmla="*/ 0 h 303"/>
                    <a:gd name="T17" fmla="*/ 1149 w 1149"/>
                    <a:gd name="T18" fmla="*/ 303 h 30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49" h="303">
                      <a:moveTo>
                        <a:pt x="0" y="1"/>
                      </a:moveTo>
                      <a:lnTo>
                        <a:pt x="1124" y="303"/>
                      </a:lnTo>
                      <a:lnTo>
                        <a:pt x="1149" y="302"/>
                      </a:lnTo>
                      <a:lnTo>
                        <a:pt x="34" y="0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938" name="Freeform 54"/>
                <p:cNvSpPr>
                  <a:spLocks/>
                </p:cNvSpPr>
                <p:nvPr/>
              </p:nvSpPr>
              <p:spPr bwMode="auto">
                <a:xfrm>
                  <a:off x="4824" y="2025"/>
                  <a:ext cx="165" cy="48"/>
                </a:xfrm>
                <a:custGeom>
                  <a:avLst/>
                  <a:gdLst>
                    <a:gd name="T0" fmla="*/ 0 w 1155"/>
                    <a:gd name="T1" fmla="*/ 0 h 336"/>
                    <a:gd name="T2" fmla="*/ 0 w 1155"/>
                    <a:gd name="T3" fmla="*/ 0 h 336"/>
                    <a:gd name="T4" fmla="*/ 0 w 1155"/>
                    <a:gd name="T5" fmla="*/ 0 h 336"/>
                    <a:gd name="T6" fmla="*/ 0 w 1155"/>
                    <a:gd name="T7" fmla="*/ 0 h 336"/>
                    <a:gd name="T8" fmla="*/ 0 w 1155"/>
                    <a:gd name="T9" fmla="*/ 0 h 33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55"/>
                    <a:gd name="T16" fmla="*/ 0 h 336"/>
                    <a:gd name="T17" fmla="*/ 1155 w 1155"/>
                    <a:gd name="T18" fmla="*/ 336 h 3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55" h="336">
                      <a:moveTo>
                        <a:pt x="0" y="0"/>
                      </a:moveTo>
                      <a:lnTo>
                        <a:pt x="1134" y="336"/>
                      </a:lnTo>
                      <a:lnTo>
                        <a:pt x="1155" y="328"/>
                      </a:lnTo>
                      <a:lnTo>
                        <a:pt x="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270843" name="Group 55"/>
              <p:cNvGrpSpPr>
                <a:grpSpLocks/>
              </p:cNvGrpSpPr>
              <p:nvPr/>
            </p:nvGrpSpPr>
            <p:grpSpPr bwMode="auto">
              <a:xfrm>
                <a:off x="1659" y="3525"/>
                <a:ext cx="176" cy="150"/>
                <a:chOff x="4765" y="1531"/>
                <a:chExt cx="312" cy="261"/>
              </a:xfrm>
            </p:grpSpPr>
            <p:sp>
              <p:nvSpPr>
                <p:cNvPr id="270860" name="AutoShape 56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4765" y="1531"/>
                  <a:ext cx="312" cy="26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861" name="Freeform 57"/>
                <p:cNvSpPr>
                  <a:spLocks/>
                </p:cNvSpPr>
                <p:nvPr/>
              </p:nvSpPr>
              <p:spPr bwMode="auto">
                <a:xfrm>
                  <a:off x="4765" y="1534"/>
                  <a:ext cx="307" cy="258"/>
                </a:xfrm>
                <a:custGeom>
                  <a:avLst/>
                  <a:gdLst>
                    <a:gd name="T0" fmla="*/ 0 w 2150"/>
                    <a:gd name="T1" fmla="*/ 0 h 1804"/>
                    <a:gd name="T2" fmla="*/ 0 w 2150"/>
                    <a:gd name="T3" fmla="*/ 0 h 1804"/>
                    <a:gd name="T4" fmla="*/ 0 w 2150"/>
                    <a:gd name="T5" fmla="*/ 0 h 1804"/>
                    <a:gd name="T6" fmla="*/ 0 w 2150"/>
                    <a:gd name="T7" fmla="*/ 0 h 1804"/>
                    <a:gd name="T8" fmla="*/ 0 w 2150"/>
                    <a:gd name="T9" fmla="*/ 0 h 1804"/>
                    <a:gd name="T10" fmla="*/ 0 w 2150"/>
                    <a:gd name="T11" fmla="*/ 0 h 1804"/>
                    <a:gd name="T12" fmla="*/ 0 w 2150"/>
                    <a:gd name="T13" fmla="*/ 0 h 1804"/>
                    <a:gd name="T14" fmla="*/ 0 w 2150"/>
                    <a:gd name="T15" fmla="*/ 0 h 1804"/>
                    <a:gd name="T16" fmla="*/ 0 w 2150"/>
                    <a:gd name="T17" fmla="*/ 0 h 1804"/>
                    <a:gd name="T18" fmla="*/ 0 w 2150"/>
                    <a:gd name="T19" fmla="*/ 0 h 1804"/>
                    <a:gd name="T20" fmla="*/ 0 w 2150"/>
                    <a:gd name="T21" fmla="*/ 0 h 1804"/>
                    <a:gd name="T22" fmla="*/ 0 w 2150"/>
                    <a:gd name="T23" fmla="*/ 0 h 1804"/>
                    <a:gd name="T24" fmla="*/ 0 w 2150"/>
                    <a:gd name="T25" fmla="*/ 0 h 1804"/>
                    <a:gd name="T26" fmla="*/ 0 w 2150"/>
                    <a:gd name="T27" fmla="*/ 0 h 1804"/>
                    <a:gd name="T28" fmla="*/ 0 w 2150"/>
                    <a:gd name="T29" fmla="*/ 0 h 1804"/>
                    <a:gd name="T30" fmla="*/ 0 w 2150"/>
                    <a:gd name="T31" fmla="*/ 0 h 1804"/>
                    <a:gd name="T32" fmla="*/ 0 w 2150"/>
                    <a:gd name="T33" fmla="*/ 0 h 1804"/>
                    <a:gd name="T34" fmla="*/ 0 w 2150"/>
                    <a:gd name="T35" fmla="*/ 0 h 1804"/>
                    <a:gd name="T36" fmla="*/ 0 w 2150"/>
                    <a:gd name="T37" fmla="*/ 0 h 1804"/>
                    <a:gd name="T38" fmla="*/ 0 w 2150"/>
                    <a:gd name="T39" fmla="*/ 0 h 1804"/>
                    <a:gd name="T40" fmla="*/ 0 w 2150"/>
                    <a:gd name="T41" fmla="*/ 0 h 1804"/>
                    <a:gd name="T42" fmla="*/ 0 w 2150"/>
                    <a:gd name="T43" fmla="*/ 0 h 1804"/>
                    <a:gd name="T44" fmla="*/ 0 w 2150"/>
                    <a:gd name="T45" fmla="*/ 0 h 1804"/>
                    <a:gd name="T46" fmla="*/ 0 w 2150"/>
                    <a:gd name="T47" fmla="*/ 0 h 1804"/>
                    <a:gd name="T48" fmla="*/ 0 w 2150"/>
                    <a:gd name="T49" fmla="*/ 0 h 1804"/>
                    <a:gd name="T50" fmla="*/ 0 w 2150"/>
                    <a:gd name="T51" fmla="*/ 0 h 1804"/>
                    <a:gd name="T52" fmla="*/ 0 w 2150"/>
                    <a:gd name="T53" fmla="*/ 0 h 1804"/>
                    <a:gd name="T54" fmla="*/ 0 w 2150"/>
                    <a:gd name="T55" fmla="*/ 0 h 1804"/>
                    <a:gd name="T56" fmla="*/ 0 w 2150"/>
                    <a:gd name="T57" fmla="*/ 0 h 1804"/>
                    <a:gd name="T58" fmla="*/ 0 w 2150"/>
                    <a:gd name="T59" fmla="*/ 0 h 1804"/>
                    <a:gd name="T60" fmla="*/ 0 w 2150"/>
                    <a:gd name="T61" fmla="*/ 0 h 1804"/>
                    <a:gd name="T62" fmla="*/ 0 w 2150"/>
                    <a:gd name="T63" fmla="*/ 0 h 1804"/>
                    <a:gd name="T64" fmla="*/ 0 w 2150"/>
                    <a:gd name="T65" fmla="*/ 0 h 1804"/>
                    <a:gd name="T66" fmla="*/ 0 w 2150"/>
                    <a:gd name="T67" fmla="*/ 0 h 1804"/>
                    <a:gd name="T68" fmla="*/ 0 w 2150"/>
                    <a:gd name="T69" fmla="*/ 0 h 1804"/>
                    <a:gd name="T70" fmla="*/ 0 w 2150"/>
                    <a:gd name="T71" fmla="*/ 0 h 1804"/>
                    <a:gd name="T72" fmla="*/ 0 w 2150"/>
                    <a:gd name="T73" fmla="*/ 0 h 1804"/>
                    <a:gd name="T74" fmla="*/ 0 w 2150"/>
                    <a:gd name="T75" fmla="*/ 0 h 1804"/>
                    <a:gd name="T76" fmla="*/ 0 w 2150"/>
                    <a:gd name="T77" fmla="*/ 0 h 1804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w 2150"/>
                    <a:gd name="T118" fmla="*/ 0 h 1804"/>
                    <a:gd name="T119" fmla="*/ 2150 w 2150"/>
                    <a:gd name="T120" fmla="*/ 1804 h 1804"/>
                  </a:gdLst>
                  <a:ahLst/>
                  <a:cxnLst>
                    <a:cxn ang="T78">
                      <a:pos x="T0" y="T1"/>
                    </a:cxn>
                    <a:cxn ang="T79">
                      <a:pos x="T2" y="T3"/>
                    </a:cxn>
                    <a:cxn ang="T80">
                      <a:pos x="T4" y="T5"/>
                    </a:cxn>
                    <a:cxn ang="T81">
                      <a:pos x="T6" y="T7"/>
                    </a:cxn>
                    <a:cxn ang="T82">
                      <a:pos x="T8" y="T9"/>
                    </a:cxn>
                    <a:cxn ang="T83">
                      <a:pos x="T10" y="T11"/>
                    </a:cxn>
                    <a:cxn ang="T84">
                      <a:pos x="T12" y="T13"/>
                    </a:cxn>
                    <a:cxn ang="T85">
                      <a:pos x="T14" y="T15"/>
                    </a:cxn>
                    <a:cxn ang="T86">
                      <a:pos x="T16" y="T17"/>
                    </a:cxn>
                    <a:cxn ang="T87">
                      <a:pos x="T18" y="T19"/>
                    </a:cxn>
                    <a:cxn ang="T88">
                      <a:pos x="T20" y="T21"/>
                    </a:cxn>
                    <a:cxn ang="T89">
                      <a:pos x="T22" y="T23"/>
                    </a:cxn>
                    <a:cxn ang="T90">
                      <a:pos x="T24" y="T25"/>
                    </a:cxn>
                    <a:cxn ang="T91">
                      <a:pos x="T26" y="T27"/>
                    </a:cxn>
                    <a:cxn ang="T92">
                      <a:pos x="T28" y="T29"/>
                    </a:cxn>
                    <a:cxn ang="T93">
                      <a:pos x="T30" y="T31"/>
                    </a:cxn>
                    <a:cxn ang="T94">
                      <a:pos x="T32" y="T33"/>
                    </a:cxn>
                    <a:cxn ang="T95">
                      <a:pos x="T34" y="T35"/>
                    </a:cxn>
                    <a:cxn ang="T96">
                      <a:pos x="T36" y="T37"/>
                    </a:cxn>
                    <a:cxn ang="T97">
                      <a:pos x="T38" y="T39"/>
                    </a:cxn>
                    <a:cxn ang="T98">
                      <a:pos x="T40" y="T41"/>
                    </a:cxn>
                    <a:cxn ang="T99">
                      <a:pos x="T42" y="T43"/>
                    </a:cxn>
                    <a:cxn ang="T100">
                      <a:pos x="T44" y="T45"/>
                    </a:cxn>
                    <a:cxn ang="T101">
                      <a:pos x="T46" y="T47"/>
                    </a:cxn>
                    <a:cxn ang="T102">
                      <a:pos x="T48" y="T49"/>
                    </a:cxn>
                    <a:cxn ang="T103">
                      <a:pos x="T50" y="T51"/>
                    </a:cxn>
                    <a:cxn ang="T104">
                      <a:pos x="T52" y="T53"/>
                    </a:cxn>
                    <a:cxn ang="T105">
                      <a:pos x="T54" y="T55"/>
                    </a:cxn>
                    <a:cxn ang="T106">
                      <a:pos x="T56" y="T57"/>
                    </a:cxn>
                    <a:cxn ang="T107">
                      <a:pos x="T58" y="T59"/>
                    </a:cxn>
                    <a:cxn ang="T108">
                      <a:pos x="T60" y="T61"/>
                    </a:cxn>
                    <a:cxn ang="T109">
                      <a:pos x="T62" y="T63"/>
                    </a:cxn>
                    <a:cxn ang="T110">
                      <a:pos x="T64" y="T65"/>
                    </a:cxn>
                    <a:cxn ang="T111">
                      <a:pos x="T66" y="T67"/>
                    </a:cxn>
                    <a:cxn ang="T112">
                      <a:pos x="T68" y="T69"/>
                    </a:cxn>
                    <a:cxn ang="T113">
                      <a:pos x="T70" y="T71"/>
                    </a:cxn>
                    <a:cxn ang="T114">
                      <a:pos x="T72" y="T73"/>
                    </a:cxn>
                    <a:cxn ang="T115">
                      <a:pos x="T74" y="T75"/>
                    </a:cxn>
                    <a:cxn ang="T116">
                      <a:pos x="T76" y="T77"/>
                    </a:cxn>
                  </a:cxnLst>
                  <a:rect l="T117" t="T118" r="T119" b="T120"/>
                  <a:pathLst>
                    <a:path w="2150" h="1804">
                      <a:moveTo>
                        <a:pt x="582" y="239"/>
                      </a:moveTo>
                      <a:lnTo>
                        <a:pt x="606" y="129"/>
                      </a:lnTo>
                      <a:lnTo>
                        <a:pt x="607" y="129"/>
                      </a:lnTo>
                      <a:lnTo>
                        <a:pt x="611" y="128"/>
                      </a:lnTo>
                      <a:lnTo>
                        <a:pt x="616" y="125"/>
                      </a:lnTo>
                      <a:lnTo>
                        <a:pt x="623" y="123"/>
                      </a:lnTo>
                      <a:lnTo>
                        <a:pt x="633" y="120"/>
                      </a:lnTo>
                      <a:lnTo>
                        <a:pt x="645" y="115"/>
                      </a:lnTo>
                      <a:lnTo>
                        <a:pt x="659" y="112"/>
                      </a:lnTo>
                      <a:lnTo>
                        <a:pt x="676" y="107"/>
                      </a:lnTo>
                      <a:lnTo>
                        <a:pt x="694" y="101"/>
                      </a:lnTo>
                      <a:lnTo>
                        <a:pt x="715" y="95"/>
                      </a:lnTo>
                      <a:lnTo>
                        <a:pt x="738" y="90"/>
                      </a:lnTo>
                      <a:lnTo>
                        <a:pt x="763" y="84"/>
                      </a:lnTo>
                      <a:lnTo>
                        <a:pt x="790" y="78"/>
                      </a:lnTo>
                      <a:lnTo>
                        <a:pt x="820" y="71"/>
                      </a:lnTo>
                      <a:lnTo>
                        <a:pt x="852" y="64"/>
                      </a:lnTo>
                      <a:lnTo>
                        <a:pt x="886" y="59"/>
                      </a:lnTo>
                      <a:lnTo>
                        <a:pt x="922" y="52"/>
                      </a:lnTo>
                      <a:lnTo>
                        <a:pt x="961" y="46"/>
                      </a:lnTo>
                      <a:lnTo>
                        <a:pt x="1002" y="40"/>
                      </a:lnTo>
                      <a:lnTo>
                        <a:pt x="1044" y="35"/>
                      </a:lnTo>
                      <a:lnTo>
                        <a:pt x="1090" y="29"/>
                      </a:lnTo>
                      <a:lnTo>
                        <a:pt x="1138" y="23"/>
                      </a:lnTo>
                      <a:lnTo>
                        <a:pt x="1187" y="18"/>
                      </a:lnTo>
                      <a:lnTo>
                        <a:pt x="1240" y="14"/>
                      </a:lnTo>
                      <a:lnTo>
                        <a:pt x="1294" y="10"/>
                      </a:lnTo>
                      <a:lnTo>
                        <a:pt x="1350" y="7"/>
                      </a:lnTo>
                      <a:lnTo>
                        <a:pt x="1410" y="4"/>
                      </a:lnTo>
                      <a:lnTo>
                        <a:pt x="1470" y="1"/>
                      </a:lnTo>
                      <a:lnTo>
                        <a:pt x="1535" y="0"/>
                      </a:lnTo>
                      <a:lnTo>
                        <a:pt x="1601" y="0"/>
                      </a:lnTo>
                      <a:lnTo>
                        <a:pt x="1668" y="0"/>
                      </a:lnTo>
                      <a:lnTo>
                        <a:pt x="1739" y="1"/>
                      </a:lnTo>
                      <a:lnTo>
                        <a:pt x="1816" y="44"/>
                      </a:lnTo>
                      <a:lnTo>
                        <a:pt x="1799" y="248"/>
                      </a:lnTo>
                      <a:lnTo>
                        <a:pt x="1804" y="251"/>
                      </a:lnTo>
                      <a:lnTo>
                        <a:pt x="1820" y="259"/>
                      </a:lnTo>
                      <a:lnTo>
                        <a:pt x="1842" y="272"/>
                      </a:lnTo>
                      <a:lnTo>
                        <a:pt x="1868" y="292"/>
                      </a:lnTo>
                      <a:lnTo>
                        <a:pt x="1896" y="318"/>
                      </a:lnTo>
                      <a:lnTo>
                        <a:pt x="1920" y="351"/>
                      </a:lnTo>
                      <a:lnTo>
                        <a:pt x="1939" y="390"/>
                      </a:lnTo>
                      <a:lnTo>
                        <a:pt x="1951" y="436"/>
                      </a:lnTo>
                      <a:lnTo>
                        <a:pt x="2125" y="593"/>
                      </a:lnTo>
                      <a:lnTo>
                        <a:pt x="2078" y="1009"/>
                      </a:lnTo>
                      <a:lnTo>
                        <a:pt x="1799" y="1149"/>
                      </a:lnTo>
                      <a:lnTo>
                        <a:pt x="2129" y="1247"/>
                      </a:lnTo>
                      <a:lnTo>
                        <a:pt x="2131" y="1251"/>
                      </a:lnTo>
                      <a:lnTo>
                        <a:pt x="2137" y="1264"/>
                      </a:lnTo>
                      <a:lnTo>
                        <a:pt x="2143" y="1284"/>
                      </a:lnTo>
                      <a:lnTo>
                        <a:pt x="2149" y="1310"/>
                      </a:lnTo>
                      <a:lnTo>
                        <a:pt x="2150" y="1342"/>
                      </a:lnTo>
                      <a:lnTo>
                        <a:pt x="2147" y="1380"/>
                      </a:lnTo>
                      <a:lnTo>
                        <a:pt x="2136" y="1423"/>
                      </a:lnTo>
                      <a:lnTo>
                        <a:pt x="2117" y="1468"/>
                      </a:lnTo>
                      <a:lnTo>
                        <a:pt x="1244" y="1804"/>
                      </a:lnTo>
                      <a:lnTo>
                        <a:pt x="0" y="1413"/>
                      </a:lnTo>
                      <a:lnTo>
                        <a:pt x="22" y="1367"/>
                      </a:lnTo>
                      <a:lnTo>
                        <a:pt x="212" y="1302"/>
                      </a:lnTo>
                      <a:lnTo>
                        <a:pt x="212" y="248"/>
                      </a:lnTo>
                      <a:lnTo>
                        <a:pt x="213" y="247"/>
                      </a:lnTo>
                      <a:lnTo>
                        <a:pt x="217" y="244"/>
                      </a:lnTo>
                      <a:lnTo>
                        <a:pt x="223" y="240"/>
                      </a:lnTo>
                      <a:lnTo>
                        <a:pt x="232" y="234"/>
                      </a:lnTo>
                      <a:lnTo>
                        <a:pt x="245" y="228"/>
                      </a:lnTo>
                      <a:lnTo>
                        <a:pt x="258" y="221"/>
                      </a:lnTo>
                      <a:lnTo>
                        <a:pt x="276" y="214"/>
                      </a:lnTo>
                      <a:lnTo>
                        <a:pt x="294" y="207"/>
                      </a:lnTo>
                      <a:lnTo>
                        <a:pt x="316" y="201"/>
                      </a:lnTo>
                      <a:lnTo>
                        <a:pt x="340" y="197"/>
                      </a:lnTo>
                      <a:lnTo>
                        <a:pt x="366" y="194"/>
                      </a:lnTo>
                      <a:lnTo>
                        <a:pt x="393" y="192"/>
                      </a:lnTo>
                      <a:lnTo>
                        <a:pt x="424" y="193"/>
                      </a:lnTo>
                      <a:lnTo>
                        <a:pt x="457" y="197"/>
                      </a:lnTo>
                      <a:lnTo>
                        <a:pt x="493" y="203"/>
                      </a:lnTo>
                      <a:lnTo>
                        <a:pt x="529" y="214"/>
                      </a:lnTo>
                      <a:lnTo>
                        <a:pt x="582" y="239"/>
                      </a:lnTo>
                      <a:close/>
                    </a:path>
                  </a:pathLst>
                </a:custGeom>
                <a:solidFill>
                  <a:srgbClr val="DDDD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862" name="Freeform 58"/>
                <p:cNvSpPr>
                  <a:spLocks/>
                </p:cNvSpPr>
                <p:nvPr/>
              </p:nvSpPr>
              <p:spPr bwMode="auto">
                <a:xfrm>
                  <a:off x="4882" y="1584"/>
                  <a:ext cx="163" cy="111"/>
                </a:xfrm>
                <a:custGeom>
                  <a:avLst/>
                  <a:gdLst>
                    <a:gd name="T0" fmla="*/ 0 w 1139"/>
                    <a:gd name="T1" fmla="*/ 0 h 778"/>
                    <a:gd name="T2" fmla="*/ 0 w 1139"/>
                    <a:gd name="T3" fmla="*/ 0 h 778"/>
                    <a:gd name="T4" fmla="*/ 0 w 1139"/>
                    <a:gd name="T5" fmla="*/ 0 h 778"/>
                    <a:gd name="T6" fmla="*/ 0 w 1139"/>
                    <a:gd name="T7" fmla="*/ 0 h 778"/>
                    <a:gd name="T8" fmla="*/ 0 w 1139"/>
                    <a:gd name="T9" fmla="*/ 0 h 778"/>
                    <a:gd name="T10" fmla="*/ 0 w 1139"/>
                    <a:gd name="T11" fmla="*/ 0 h 778"/>
                    <a:gd name="T12" fmla="*/ 0 w 1139"/>
                    <a:gd name="T13" fmla="*/ 0 h 778"/>
                    <a:gd name="T14" fmla="*/ 0 w 1139"/>
                    <a:gd name="T15" fmla="*/ 0 h 778"/>
                    <a:gd name="T16" fmla="*/ 0 w 1139"/>
                    <a:gd name="T17" fmla="*/ 0 h 778"/>
                    <a:gd name="T18" fmla="*/ 0 w 1139"/>
                    <a:gd name="T19" fmla="*/ 0 h 778"/>
                    <a:gd name="T20" fmla="*/ 0 w 1139"/>
                    <a:gd name="T21" fmla="*/ 0 h 778"/>
                    <a:gd name="T22" fmla="*/ 0 w 1139"/>
                    <a:gd name="T23" fmla="*/ 0 h 778"/>
                    <a:gd name="T24" fmla="*/ 0 w 1139"/>
                    <a:gd name="T25" fmla="*/ 0 h 778"/>
                    <a:gd name="T26" fmla="*/ 0 w 1139"/>
                    <a:gd name="T27" fmla="*/ 0 h 778"/>
                    <a:gd name="T28" fmla="*/ 0 w 1139"/>
                    <a:gd name="T29" fmla="*/ 0 h 778"/>
                    <a:gd name="T30" fmla="*/ 0 w 1139"/>
                    <a:gd name="T31" fmla="*/ 0 h 778"/>
                    <a:gd name="T32" fmla="*/ 0 w 1139"/>
                    <a:gd name="T33" fmla="*/ 0 h 778"/>
                    <a:gd name="T34" fmla="*/ 0 w 1139"/>
                    <a:gd name="T35" fmla="*/ 0 h 778"/>
                    <a:gd name="T36" fmla="*/ 0 w 1139"/>
                    <a:gd name="T37" fmla="*/ 0 h 778"/>
                    <a:gd name="T38" fmla="*/ 0 w 1139"/>
                    <a:gd name="T39" fmla="*/ 0 h 778"/>
                    <a:gd name="T40" fmla="*/ 0 w 1139"/>
                    <a:gd name="T41" fmla="*/ 0 h 778"/>
                    <a:gd name="T42" fmla="*/ 0 w 1139"/>
                    <a:gd name="T43" fmla="*/ 0 h 778"/>
                    <a:gd name="T44" fmla="*/ 0 w 1139"/>
                    <a:gd name="T45" fmla="*/ 0 h 778"/>
                    <a:gd name="T46" fmla="*/ 0 w 1139"/>
                    <a:gd name="T47" fmla="*/ 0 h 778"/>
                    <a:gd name="T48" fmla="*/ 0 w 1139"/>
                    <a:gd name="T49" fmla="*/ 0 h 778"/>
                    <a:gd name="T50" fmla="*/ 0 w 1139"/>
                    <a:gd name="T51" fmla="*/ 0 h 778"/>
                    <a:gd name="T52" fmla="*/ 0 w 1139"/>
                    <a:gd name="T53" fmla="*/ 0 h 778"/>
                    <a:gd name="T54" fmla="*/ 0 w 1139"/>
                    <a:gd name="T55" fmla="*/ 0 h 778"/>
                    <a:gd name="T56" fmla="*/ 0 w 1139"/>
                    <a:gd name="T57" fmla="*/ 0 h 778"/>
                    <a:gd name="T58" fmla="*/ 0 w 1139"/>
                    <a:gd name="T59" fmla="*/ 0 h 778"/>
                    <a:gd name="T60" fmla="*/ 0 w 1139"/>
                    <a:gd name="T61" fmla="*/ 0 h 778"/>
                    <a:gd name="T62" fmla="*/ 0 w 1139"/>
                    <a:gd name="T63" fmla="*/ 0 h 778"/>
                    <a:gd name="T64" fmla="*/ 0 w 1139"/>
                    <a:gd name="T65" fmla="*/ 0 h 778"/>
                    <a:gd name="T66" fmla="*/ 0 w 1139"/>
                    <a:gd name="T67" fmla="*/ 0 h 778"/>
                    <a:gd name="T68" fmla="*/ 0 w 1139"/>
                    <a:gd name="T69" fmla="*/ 0 h 778"/>
                    <a:gd name="T70" fmla="*/ 0 w 1139"/>
                    <a:gd name="T71" fmla="*/ 0 h 778"/>
                    <a:gd name="T72" fmla="*/ 0 w 1139"/>
                    <a:gd name="T73" fmla="*/ 0 h 778"/>
                    <a:gd name="T74" fmla="*/ 0 w 1139"/>
                    <a:gd name="T75" fmla="*/ 0 h 778"/>
                    <a:gd name="T76" fmla="*/ 0 w 1139"/>
                    <a:gd name="T77" fmla="*/ 0 h 778"/>
                    <a:gd name="T78" fmla="*/ 0 w 1139"/>
                    <a:gd name="T79" fmla="*/ 0 h 778"/>
                    <a:gd name="T80" fmla="*/ 0 w 1139"/>
                    <a:gd name="T81" fmla="*/ 0 h 778"/>
                    <a:gd name="T82" fmla="*/ 0 w 1139"/>
                    <a:gd name="T83" fmla="*/ 0 h 778"/>
                    <a:gd name="T84" fmla="*/ 0 w 1139"/>
                    <a:gd name="T85" fmla="*/ 0 h 778"/>
                    <a:gd name="T86" fmla="*/ 0 w 1139"/>
                    <a:gd name="T87" fmla="*/ 0 h 778"/>
                    <a:gd name="T88" fmla="*/ 0 w 1139"/>
                    <a:gd name="T89" fmla="*/ 0 h 778"/>
                    <a:gd name="T90" fmla="*/ 0 w 1139"/>
                    <a:gd name="T91" fmla="*/ 0 h 778"/>
                    <a:gd name="T92" fmla="*/ 0 w 1139"/>
                    <a:gd name="T93" fmla="*/ 0 h 778"/>
                    <a:gd name="T94" fmla="*/ 0 w 1139"/>
                    <a:gd name="T95" fmla="*/ 0 h 778"/>
                    <a:gd name="T96" fmla="*/ 0 w 1139"/>
                    <a:gd name="T97" fmla="*/ 0 h 778"/>
                    <a:gd name="T98" fmla="*/ 0 w 1139"/>
                    <a:gd name="T99" fmla="*/ 0 h 778"/>
                    <a:gd name="T100" fmla="*/ 0 w 1139"/>
                    <a:gd name="T101" fmla="*/ 0 h 778"/>
                    <a:gd name="T102" fmla="*/ 0 w 1139"/>
                    <a:gd name="T103" fmla="*/ 0 h 778"/>
                    <a:gd name="T104" fmla="*/ 0 w 1139"/>
                    <a:gd name="T105" fmla="*/ 0 h 778"/>
                    <a:gd name="T106" fmla="*/ 0 w 1139"/>
                    <a:gd name="T107" fmla="*/ 0 h 778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w 1139"/>
                    <a:gd name="T163" fmla="*/ 0 h 778"/>
                    <a:gd name="T164" fmla="*/ 1139 w 1139"/>
                    <a:gd name="T165" fmla="*/ 778 h 778"/>
                  </a:gdLst>
                  <a:ahLst/>
                  <a:cxnLst>
                    <a:cxn ang="T108">
                      <a:pos x="T0" y="T1"/>
                    </a:cxn>
                    <a:cxn ang="T109">
                      <a:pos x="T2" y="T3"/>
                    </a:cxn>
                    <a:cxn ang="T110">
                      <a:pos x="T4" y="T5"/>
                    </a:cxn>
                    <a:cxn ang="T111">
                      <a:pos x="T6" y="T7"/>
                    </a:cxn>
                    <a:cxn ang="T112">
                      <a:pos x="T8" y="T9"/>
                    </a:cxn>
                    <a:cxn ang="T113">
                      <a:pos x="T10" y="T11"/>
                    </a:cxn>
                    <a:cxn ang="T114">
                      <a:pos x="T12" y="T13"/>
                    </a:cxn>
                    <a:cxn ang="T115">
                      <a:pos x="T14" y="T15"/>
                    </a:cxn>
                    <a:cxn ang="T116">
                      <a:pos x="T16" y="T17"/>
                    </a:cxn>
                    <a:cxn ang="T117">
                      <a:pos x="T18" y="T19"/>
                    </a:cxn>
                    <a:cxn ang="T118">
                      <a:pos x="T20" y="T21"/>
                    </a:cxn>
                    <a:cxn ang="T119">
                      <a:pos x="T22" y="T23"/>
                    </a:cxn>
                    <a:cxn ang="T120">
                      <a:pos x="T24" y="T25"/>
                    </a:cxn>
                    <a:cxn ang="T121">
                      <a:pos x="T26" y="T27"/>
                    </a:cxn>
                    <a:cxn ang="T122">
                      <a:pos x="T28" y="T29"/>
                    </a:cxn>
                    <a:cxn ang="T123">
                      <a:pos x="T30" y="T31"/>
                    </a:cxn>
                    <a:cxn ang="T124">
                      <a:pos x="T32" y="T33"/>
                    </a:cxn>
                    <a:cxn ang="T125">
                      <a:pos x="T34" y="T35"/>
                    </a:cxn>
                    <a:cxn ang="T126">
                      <a:pos x="T36" y="T37"/>
                    </a:cxn>
                    <a:cxn ang="T127">
                      <a:pos x="T38" y="T39"/>
                    </a:cxn>
                    <a:cxn ang="T128">
                      <a:pos x="T40" y="T41"/>
                    </a:cxn>
                    <a:cxn ang="T129">
                      <a:pos x="T42" y="T43"/>
                    </a:cxn>
                    <a:cxn ang="T130">
                      <a:pos x="T44" y="T45"/>
                    </a:cxn>
                    <a:cxn ang="T131">
                      <a:pos x="T46" y="T47"/>
                    </a:cxn>
                    <a:cxn ang="T132">
                      <a:pos x="T48" y="T49"/>
                    </a:cxn>
                    <a:cxn ang="T133">
                      <a:pos x="T50" y="T51"/>
                    </a:cxn>
                    <a:cxn ang="T134">
                      <a:pos x="T52" y="T53"/>
                    </a:cxn>
                    <a:cxn ang="T135">
                      <a:pos x="T54" y="T55"/>
                    </a:cxn>
                    <a:cxn ang="T136">
                      <a:pos x="T56" y="T57"/>
                    </a:cxn>
                    <a:cxn ang="T137">
                      <a:pos x="T58" y="T59"/>
                    </a:cxn>
                    <a:cxn ang="T138">
                      <a:pos x="T60" y="T61"/>
                    </a:cxn>
                    <a:cxn ang="T139">
                      <a:pos x="T62" y="T63"/>
                    </a:cxn>
                    <a:cxn ang="T140">
                      <a:pos x="T64" y="T65"/>
                    </a:cxn>
                    <a:cxn ang="T141">
                      <a:pos x="T66" y="T67"/>
                    </a:cxn>
                    <a:cxn ang="T142">
                      <a:pos x="T68" y="T69"/>
                    </a:cxn>
                    <a:cxn ang="T143">
                      <a:pos x="T70" y="T71"/>
                    </a:cxn>
                    <a:cxn ang="T144">
                      <a:pos x="T72" y="T73"/>
                    </a:cxn>
                    <a:cxn ang="T145">
                      <a:pos x="T74" y="T75"/>
                    </a:cxn>
                    <a:cxn ang="T146">
                      <a:pos x="T76" y="T77"/>
                    </a:cxn>
                    <a:cxn ang="T147">
                      <a:pos x="T78" y="T79"/>
                    </a:cxn>
                    <a:cxn ang="T148">
                      <a:pos x="T80" y="T81"/>
                    </a:cxn>
                    <a:cxn ang="T149">
                      <a:pos x="T82" y="T83"/>
                    </a:cxn>
                    <a:cxn ang="T150">
                      <a:pos x="T84" y="T85"/>
                    </a:cxn>
                    <a:cxn ang="T151">
                      <a:pos x="T86" y="T87"/>
                    </a:cxn>
                    <a:cxn ang="T152">
                      <a:pos x="T88" y="T89"/>
                    </a:cxn>
                    <a:cxn ang="T153">
                      <a:pos x="T90" y="T91"/>
                    </a:cxn>
                    <a:cxn ang="T154">
                      <a:pos x="T92" y="T93"/>
                    </a:cxn>
                    <a:cxn ang="T155">
                      <a:pos x="T94" y="T95"/>
                    </a:cxn>
                    <a:cxn ang="T156">
                      <a:pos x="T96" y="T97"/>
                    </a:cxn>
                    <a:cxn ang="T157">
                      <a:pos x="T98" y="T99"/>
                    </a:cxn>
                    <a:cxn ang="T158">
                      <a:pos x="T100" y="T101"/>
                    </a:cxn>
                    <a:cxn ang="T159">
                      <a:pos x="T102" y="T103"/>
                    </a:cxn>
                    <a:cxn ang="T160">
                      <a:pos x="T104" y="T105"/>
                    </a:cxn>
                    <a:cxn ang="T161">
                      <a:pos x="T106" y="T107"/>
                    </a:cxn>
                  </a:cxnLst>
                  <a:rect l="T162" t="T163" r="T164" b="T165"/>
                  <a:pathLst>
                    <a:path w="1139" h="778">
                      <a:moveTo>
                        <a:pt x="7" y="587"/>
                      </a:moveTo>
                      <a:lnTo>
                        <a:pt x="0" y="682"/>
                      </a:lnTo>
                      <a:lnTo>
                        <a:pt x="742" y="778"/>
                      </a:lnTo>
                      <a:lnTo>
                        <a:pt x="748" y="775"/>
                      </a:lnTo>
                      <a:lnTo>
                        <a:pt x="763" y="767"/>
                      </a:lnTo>
                      <a:lnTo>
                        <a:pt x="787" y="755"/>
                      </a:lnTo>
                      <a:lnTo>
                        <a:pt x="816" y="737"/>
                      </a:lnTo>
                      <a:lnTo>
                        <a:pt x="852" y="714"/>
                      </a:lnTo>
                      <a:lnTo>
                        <a:pt x="891" y="686"/>
                      </a:lnTo>
                      <a:lnTo>
                        <a:pt x="932" y="652"/>
                      </a:lnTo>
                      <a:lnTo>
                        <a:pt x="973" y="613"/>
                      </a:lnTo>
                      <a:lnTo>
                        <a:pt x="1013" y="570"/>
                      </a:lnTo>
                      <a:lnTo>
                        <a:pt x="1051" y="521"/>
                      </a:lnTo>
                      <a:lnTo>
                        <a:pt x="1083" y="466"/>
                      </a:lnTo>
                      <a:lnTo>
                        <a:pt x="1109" y="406"/>
                      </a:lnTo>
                      <a:lnTo>
                        <a:pt x="1129" y="342"/>
                      </a:lnTo>
                      <a:lnTo>
                        <a:pt x="1139" y="271"/>
                      </a:lnTo>
                      <a:lnTo>
                        <a:pt x="1138" y="196"/>
                      </a:lnTo>
                      <a:lnTo>
                        <a:pt x="1124" y="115"/>
                      </a:lnTo>
                      <a:lnTo>
                        <a:pt x="1122" y="110"/>
                      </a:lnTo>
                      <a:lnTo>
                        <a:pt x="1115" y="97"/>
                      </a:lnTo>
                      <a:lnTo>
                        <a:pt x="1102" y="80"/>
                      </a:lnTo>
                      <a:lnTo>
                        <a:pt x="1086" y="59"/>
                      </a:lnTo>
                      <a:lnTo>
                        <a:pt x="1066" y="39"/>
                      </a:lnTo>
                      <a:lnTo>
                        <a:pt x="1041" y="20"/>
                      </a:lnTo>
                      <a:lnTo>
                        <a:pt x="1011" y="7"/>
                      </a:lnTo>
                      <a:lnTo>
                        <a:pt x="978" y="0"/>
                      </a:lnTo>
                      <a:lnTo>
                        <a:pt x="982" y="12"/>
                      </a:lnTo>
                      <a:lnTo>
                        <a:pt x="994" y="46"/>
                      </a:lnTo>
                      <a:lnTo>
                        <a:pt x="1007" y="100"/>
                      </a:lnTo>
                      <a:lnTo>
                        <a:pt x="1019" y="169"/>
                      </a:lnTo>
                      <a:lnTo>
                        <a:pt x="1022" y="252"/>
                      </a:lnTo>
                      <a:lnTo>
                        <a:pt x="1013" y="344"/>
                      </a:lnTo>
                      <a:lnTo>
                        <a:pt x="987" y="444"/>
                      </a:lnTo>
                      <a:lnTo>
                        <a:pt x="940" y="549"/>
                      </a:lnTo>
                      <a:lnTo>
                        <a:pt x="939" y="550"/>
                      </a:lnTo>
                      <a:lnTo>
                        <a:pt x="934" y="553"/>
                      </a:lnTo>
                      <a:lnTo>
                        <a:pt x="927" y="559"/>
                      </a:lnTo>
                      <a:lnTo>
                        <a:pt x="917" y="567"/>
                      </a:lnTo>
                      <a:lnTo>
                        <a:pt x="904" y="575"/>
                      </a:lnTo>
                      <a:lnTo>
                        <a:pt x="890" y="585"/>
                      </a:lnTo>
                      <a:lnTo>
                        <a:pt x="871" y="594"/>
                      </a:lnTo>
                      <a:lnTo>
                        <a:pt x="851" y="603"/>
                      </a:lnTo>
                      <a:lnTo>
                        <a:pt x="828" y="611"/>
                      </a:lnTo>
                      <a:lnTo>
                        <a:pt x="802" y="619"/>
                      </a:lnTo>
                      <a:lnTo>
                        <a:pt x="773" y="625"/>
                      </a:lnTo>
                      <a:lnTo>
                        <a:pt x="741" y="629"/>
                      </a:lnTo>
                      <a:lnTo>
                        <a:pt x="708" y="630"/>
                      </a:lnTo>
                      <a:lnTo>
                        <a:pt x="671" y="629"/>
                      </a:lnTo>
                      <a:lnTo>
                        <a:pt x="631" y="626"/>
                      </a:lnTo>
                      <a:lnTo>
                        <a:pt x="590" y="618"/>
                      </a:lnTo>
                      <a:lnTo>
                        <a:pt x="590" y="720"/>
                      </a:lnTo>
                      <a:lnTo>
                        <a:pt x="26" y="663"/>
                      </a:lnTo>
                      <a:lnTo>
                        <a:pt x="7" y="587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863" name="Freeform 59"/>
                <p:cNvSpPr>
                  <a:spLocks/>
                </p:cNvSpPr>
                <p:nvPr/>
              </p:nvSpPr>
              <p:spPr bwMode="auto">
                <a:xfrm>
                  <a:off x="4862" y="1693"/>
                  <a:ext cx="119" cy="38"/>
                </a:xfrm>
                <a:custGeom>
                  <a:avLst/>
                  <a:gdLst>
                    <a:gd name="T0" fmla="*/ 0 w 837"/>
                    <a:gd name="T1" fmla="*/ 0 h 269"/>
                    <a:gd name="T2" fmla="*/ 0 w 837"/>
                    <a:gd name="T3" fmla="*/ 0 h 269"/>
                    <a:gd name="T4" fmla="*/ 0 w 837"/>
                    <a:gd name="T5" fmla="*/ 0 h 269"/>
                    <a:gd name="T6" fmla="*/ 0 w 837"/>
                    <a:gd name="T7" fmla="*/ 0 h 269"/>
                    <a:gd name="T8" fmla="*/ 0 w 837"/>
                    <a:gd name="T9" fmla="*/ 0 h 26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837"/>
                    <a:gd name="T16" fmla="*/ 0 h 269"/>
                    <a:gd name="T17" fmla="*/ 837 w 837"/>
                    <a:gd name="T18" fmla="*/ 269 h 26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837" h="269">
                      <a:moveTo>
                        <a:pt x="837" y="96"/>
                      </a:moveTo>
                      <a:lnTo>
                        <a:pt x="12" y="0"/>
                      </a:lnTo>
                      <a:lnTo>
                        <a:pt x="0" y="96"/>
                      </a:lnTo>
                      <a:lnTo>
                        <a:pt x="812" y="269"/>
                      </a:lnTo>
                      <a:lnTo>
                        <a:pt x="837" y="9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864" name="Freeform 60"/>
                <p:cNvSpPr>
                  <a:spLocks/>
                </p:cNvSpPr>
                <p:nvPr/>
              </p:nvSpPr>
              <p:spPr bwMode="auto">
                <a:xfrm>
                  <a:off x="4921" y="1705"/>
                  <a:ext cx="51" cy="18"/>
                </a:xfrm>
                <a:custGeom>
                  <a:avLst/>
                  <a:gdLst>
                    <a:gd name="T0" fmla="*/ 0 w 358"/>
                    <a:gd name="T1" fmla="*/ 0 h 122"/>
                    <a:gd name="T2" fmla="*/ 0 w 358"/>
                    <a:gd name="T3" fmla="*/ 0 h 122"/>
                    <a:gd name="T4" fmla="*/ 0 w 358"/>
                    <a:gd name="T5" fmla="*/ 0 h 122"/>
                    <a:gd name="T6" fmla="*/ 0 w 358"/>
                    <a:gd name="T7" fmla="*/ 0 h 122"/>
                    <a:gd name="T8" fmla="*/ 0 w 358"/>
                    <a:gd name="T9" fmla="*/ 0 h 12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58"/>
                    <a:gd name="T16" fmla="*/ 0 h 122"/>
                    <a:gd name="T17" fmla="*/ 358 w 358"/>
                    <a:gd name="T18" fmla="*/ 122 h 12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58" h="122">
                      <a:moveTo>
                        <a:pt x="358" y="53"/>
                      </a:moveTo>
                      <a:lnTo>
                        <a:pt x="5" y="0"/>
                      </a:lnTo>
                      <a:lnTo>
                        <a:pt x="0" y="51"/>
                      </a:lnTo>
                      <a:lnTo>
                        <a:pt x="348" y="122"/>
                      </a:lnTo>
                      <a:lnTo>
                        <a:pt x="358" y="53"/>
                      </a:lnTo>
                      <a:close/>
                    </a:path>
                  </a:pathLst>
                </a:custGeom>
                <a:solidFill>
                  <a:schemeClr val="folHlink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865" name="Freeform 61"/>
                <p:cNvSpPr>
                  <a:spLocks/>
                </p:cNvSpPr>
                <p:nvPr/>
              </p:nvSpPr>
              <p:spPr bwMode="auto">
                <a:xfrm>
                  <a:off x="4869" y="1696"/>
                  <a:ext cx="34" cy="13"/>
                </a:xfrm>
                <a:custGeom>
                  <a:avLst/>
                  <a:gdLst>
                    <a:gd name="T0" fmla="*/ 0 w 239"/>
                    <a:gd name="T1" fmla="*/ 0 h 91"/>
                    <a:gd name="T2" fmla="*/ 0 w 239"/>
                    <a:gd name="T3" fmla="*/ 0 h 91"/>
                    <a:gd name="T4" fmla="*/ 0 w 239"/>
                    <a:gd name="T5" fmla="*/ 0 h 91"/>
                    <a:gd name="T6" fmla="*/ 0 w 239"/>
                    <a:gd name="T7" fmla="*/ 0 h 91"/>
                    <a:gd name="T8" fmla="*/ 0 w 239"/>
                    <a:gd name="T9" fmla="*/ 0 h 9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39"/>
                    <a:gd name="T16" fmla="*/ 0 h 91"/>
                    <a:gd name="T17" fmla="*/ 239 w 239"/>
                    <a:gd name="T18" fmla="*/ 91 h 9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39" h="91">
                      <a:moveTo>
                        <a:pt x="239" y="42"/>
                      </a:moveTo>
                      <a:lnTo>
                        <a:pt x="0" y="0"/>
                      </a:lnTo>
                      <a:lnTo>
                        <a:pt x="2" y="44"/>
                      </a:lnTo>
                      <a:lnTo>
                        <a:pt x="231" y="91"/>
                      </a:lnTo>
                      <a:lnTo>
                        <a:pt x="239" y="42"/>
                      </a:lnTo>
                      <a:close/>
                    </a:path>
                  </a:pathLst>
                </a:custGeom>
                <a:solidFill>
                  <a:schemeClr val="folHlink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866" name="Freeform 62"/>
                <p:cNvSpPr>
                  <a:spLocks/>
                </p:cNvSpPr>
                <p:nvPr/>
              </p:nvSpPr>
              <p:spPr bwMode="auto">
                <a:xfrm>
                  <a:off x="4783" y="1709"/>
                  <a:ext cx="202" cy="67"/>
                </a:xfrm>
                <a:custGeom>
                  <a:avLst/>
                  <a:gdLst>
                    <a:gd name="T0" fmla="*/ 0 w 1409"/>
                    <a:gd name="T1" fmla="*/ 0 h 466"/>
                    <a:gd name="T2" fmla="*/ 0 w 1409"/>
                    <a:gd name="T3" fmla="*/ 0 h 466"/>
                    <a:gd name="T4" fmla="*/ 0 w 1409"/>
                    <a:gd name="T5" fmla="*/ 0 h 466"/>
                    <a:gd name="T6" fmla="*/ 0 w 1409"/>
                    <a:gd name="T7" fmla="*/ 0 h 466"/>
                    <a:gd name="T8" fmla="*/ 0 w 1409"/>
                    <a:gd name="T9" fmla="*/ 0 h 466"/>
                    <a:gd name="T10" fmla="*/ 0 w 1409"/>
                    <a:gd name="T11" fmla="*/ 0 h 466"/>
                    <a:gd name="T12" fmla="*/ 0 w 1409"/>
                    <a:gd name="T13" fmla="*/ 0 h 466"/>
                    <a:gd name="T14" fmla="*/ 0 w 1409"/>
                    <a:gd name="T15" fmla="*/ 0 h 466"/>
                    <a:gd name="T16" fmla="*/ 0 w 1409"/>
                    <a:gd name="T17" fmla="*/ 0 h 466"/>
                    <a:gd name="T18" fmla="*/ 0 w 1409"/>
                    <a:gd name="T19" fmla="*/ 0 h 466"/>
                    <a:gd name="T20" fmla="*/ 0 w 1409"/>
                    <a:gd name="T21" fmla="*/ 0 h 466"/>
                    <a:gd name="T22" fmla="*/ 0 w 1409"/>
                    <a:gd name="T23" fmla="*/ 0 h 466"/>
                    <a:gd name="T24" fmla="*/ 0 w 1409"/>
                    <a:gd name="T25" fmla="*/ 0 h 466"/>
                    <a:gd name="T26" fmla="*/ 0 w 1409"/>
                    <a:gd name="T27" fmla="*/ 0 h 466"/>
                    <a:gd name="T28" fmla="*/ 0 w 1409"/>
                    <a:gd name="T29" fmla="*/ 0 h 466"/>
                    <a:gd name="T30" fmla="*/ 0 w 1409"/>
                    <a:gd name="T31" fmla="*/ 0 h 466"/>
                    <a:gd name="T32" fmla="*/ 0 w 1409"/>
                    <a:gd name="T33" fmla="*/ 0 h 466"/>
                    <a:gd name="T34" fmla="*/ 0 w 1409"/>
                    <a:gd name="T35" fmla="*/ 0 h 466"/>
                    <a:gd name="T36" fmla="*/ 0 w 1409"/>
                    <a:gd name="T37" fmla="*/ 0 h 466"/>
                    <a:gd name="T38" fmla="*/ 0 w 1409"/>
                    <a:gd name="T39" fmla="*/ 0 h 466"/>
                    <a:gd name="T40" fmla="*/ 0 w 1409"/>
                    <a:gd name="T41" fmla="*/ 0 h 466"/>
                    <a:gd name="T42" fmla="*/ 0 w 1409"/>
                    <a:gd name="T43" fmla="*/ 0 h 466"/>
                    <a:gd name="T44" fmla="*/ 0 w 1409"/>
                    <a:gd name="T45" fmla="*/ 0 h 466"/>
                    <a:gd name="T46" fmla="*/ 0 w 1409"/>
                    <a:gd name="T47" fmla="*/ 0 h 466"/>
                    <a:gd name="T48" fmla="*/ 0 w 1409"/>
                    <a:gd name="T49" fmla="*/ 0 h 466"/>
                    <a:gd name="T50" fmla="*/ 0 w 1409"/>
                    <a:gd name="T51" fmla="*/ 0 h 466"/>
                    <a:gd name="T52" fmla="*/ 0 w 1409"/>
                    <a:gd name="T53" fmla="*/ 0 h 466"/>
                    <a:gd name="T54" fmla="*/ 0 w 1409"/>
                    <a:gd name="T55" fmla="*/ 0 h 466"/>
                    <a:gd name="T56" fmla="*/ 0 w 1409"/>
                    <a:gd name="T57" fmla="*/ 0 h 466"/>
                    <a:gd name="T58" fmla="*/ 0 w 1409"/>
                    <a:gd name="T59" fmla="*/ 0 h 466"/>
                    <a:gd name="T60" fmla="*/ 0 w 1409"/>
                    <a:gd name="T61" fmla="*/ 0 h 466"/>
                    <a:gd name="T62" fmla="*/ 0 w 1409"/>
                    <a:gd name="T63" fmla="*/ 0 h 466"/>
                    <a:gd name="T64" fmla="*/ 0 w 1409"/>
                    <a:gd name="T65" fmla="*/ 0 h 466"/>
                    <a:gd name="T66" fmla="*/ 0 w 1409"/>
                    <a:gd name="T67" fmla="*/ 0 h 466"/>
                    <a:gd name="T68" fmla="*/ 0 w 1409"/>
                    <a:gd name="T69" fmla="*/ 0 h 46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1409"/>
                    <a:gd name="T106" fmla="*/ 0 h 466"/>
                    <a:gd name="T107" fmla="*/ 1409 w 1409"/>
                    <a:gd name="T108" fmla="*/ 466 h 466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1409" h="466">
                      <a:moveTo>
                        <a:pt x="0" y="140"/>
                      </a:moveTo>
                      <a:lnTo>
                        <a:pt x="4" y="140"/>
                      </a:lnTo>
                      <a:lnTo>
                        <a:pt x="12" y="138"/>
                      </a:lnTo>
                      <a:lnTo>
                        <a:pt x="27" y="135"/>
                      </a:lnTo>
                      <a:lnTo>
                        <a:pt x="45" y="132"/>
                      </a:lnTo>
                      <a:lnTo>
                        <a:pt x="67" y="128"/>
                      </a:lnTo>
                      <a:lnTo>
                        <a:pt x="92" y="123"/>
                      </a:lnTo>
                      <a:lnTo>
                        <a:pt x="120" y="116"/>
                      </a:lnTo>
                      <a:lnTo>
                        <a:pt x="150" y="108"/>
                      </a:lnTo>
                      <a:lnTo>
                        <a:pt x="181" y="100"/>
                      </a:lnTo>
                      <a:lnTo>
                        <a:pt x="212" y="89"/>
                      </a:lnTo>
                      <a:lnTo>
                        <a:pt x="243" y="78"/>
                      </a:lnTo>
                      <a:lnTo>
                        <a:pt x="273" y="65"/>
                      </a:lnTo>
                      <a:lnTo>
                        <a:pt x="303" y="50"/>
                      </a:lnTo>
                      <a:lnTo>
                        <a:pt x="330" y="35"/>
                      </a:lnTo>
                      <a:lnTo>
                        <a:pt x="355" y="18"/>
                      </a:lnTo>
                      <a:lnTo>
                        <a:pt x="375" y="0"/>
                      </a:lnTo>
                      <a:lnTo>
                        <a:pt x="1409" y="236"/>
                      </a:lnTo>
                      <a:lnTo>
                        <a:pt x="1407" y="239"/>
                      </a:lnTo>
                      <a:lnTo>
                        <a:pt x="1401" y="245"/>
                      </a:lnTo>
                      <a:lnTo>
                        <a:pt x="1392" y="254"/>
                      </a:lnTo>
                      <a:lnTo>
                        <a:pt x="1379" y="265"/>
                      </a:lnTo>
                      <a:lnTo>
                        <a:pt x="1363" y="279"/>
                      </a:lnTo>
                      <a:lnTo>
                        <a:pt x="1345" y="295"/>
                      </a:lnTo>
                      <a:lnTo>
                        <a:pt x="1325" y="313"/>
                      </a:lnTo>
                      <a:lnTo>
                        <a:pt x="1303" y="332"/>
                      </a:lnTo>
                      <a:lnTo>
                        <a:pt x="1279" y="351"/>
                      </a:lnTo>
                      <a:lnTo>
                        <a:pt x="1253" y="371"/>
                      </a:lnTo>
                      <a:lnTo>
                        <a:pt x="1227" y="390"/>
                      </a:lnTo>
                      <a:lnTo>
                        <a:pt x="1200" y="409"/>
                      </a:lnTo>
                      <a:lnTo>
                        <a:pt x="1172" y="426"/>
                      </a:lnTo>
                      <a:lnTo>
                        <a:pt x="1145" y="441"/>
                      </a:lnTo>
                      <a:lnTo>
                        <a:pt x="1117" y="455"/>
                      </a:lnTo>
                      <a:lnTo>
                        <a:pt x="1091" y="466"/>
                      </a:lnTo>
                      <a:lnTo>
                        <a:pt x="0" y="140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867" name="Freeform 63"/>
                <p:cNvSpPr>
                  <a:spLocks/>
                </p:cNvSpPr>
                <p:nvPr/>
              </p:nvSpPr>
              <p:spPr bwMode="auto">
                <a:xfrm>
                  <a:off x="4984" y="1702"/>
                  <a:ext cx="72" cy="32"/>
                </a:xfrm>
                <a:custGeom>
                  <a:avLst/>
                  <a:gdLst>
                    <a:gd name="T0" fmla="*/ 0 w 502"/>
                    <a:gd name="T1" fmla="*/ 0 h 223"/>
                    <a:gd name="T2" fmla="*/ 0 w 502"/>
                    <a:gd name="T3" fmla="*/ 0 h 223"/>
                    <a:gd name="T4" fmla="*/ 0 w 502"/>
                    <a:gd name="T5" fmla="*/ 0 h 223"/>
                    <a:gd name="T6" fmla="*/ 0 w 502"/>
                    <a:gd name="T7" fmla="*/ 0 h 223"/>
                    <a:gd name="T8" fmla="*/ 0 w 502"/>
                    <a:gd name="T9" fmla="*/ 0 h 223"/>
                    <a:gd name="T10" fmla="*/ 0 w 502"/>
                    <a:gd name="T11" fmla="*/ 0 h 2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502"/>
                    <a:gd name="T19" fmla="*/ 0 h 223"/>
                    <a:gd name="T20" fmla="*/ 502 w 502"/>
                    <a:gd name="T21" fmla="*/ 223 h 2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502" h="223">
                      <a:moveTo>
                        <a:pt x="51" y="223"/>
                      </a:moveTo>
                      <a:lnTo>
                        <a:pt x="502" y="90"/>
                      </a:lnTo>
                      <a:lnTo>
                        <a:pt x="229" y="0"/>
                      </a:lnTo>
                      <a:lnTo>
                        <a:pt x="6" y="26"/>
                      </a:lnTo>
                      <a:lnTo>
                        <a:pt x="0" y="211"/>
                      </a:lnTo>
                      <a:lnTo>
                        <a:pt x="51" y="223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868" name="Freeform 64"/>
                <p:cNvSpPr>
                  <a:spLocks/>
                </p:cNvSpPr>
                <p:nvPr/>
              </p:nvSpPr>
              <p:spPr bwMode="auto">
                <a:xfrm>
                  <a:off x="4799" y="1565"/>
                  <a:ext cx="38" cy="152"/>
                </a:xfrm>
                <a:custGeom>
                  <a:avLst/>
                  <a:gdLst>
                    <a:gd name="T0" fmla="*/ 0 w 267"/>
                    <a:gd name="T1" fmla="*/ 0 h 1064"/>
                    <a:gd name="T2" fmla="*/ 0 w 267"/>
                    <a:gd name="T3" fmla="*/ 0 h 1064"/>
                    <a:gd name="T4" fmla="*/ 0 w 267"/>
                    <a:gd name="T5" fmla="*/ 0 h 1064"/>
                    <a:gd name="T6" fmla="*/ 0 w 267"/>
                    <a:gd name="T7" fmla="*/ 0 h 1064"/>
                    <a:gd name="T8" fmla="*/ 0 w 267"/>
                    <a:gd name="T9" fmla="*/ 0 h 1064"/>
                    <a:gd name="T10" fmla="*/ 0 w 267"/>
                    <a:gd name="T11" fmla="*/ 0 h 1064"/>
                    <a:gd name="T12" fmla="*/ 0 w 267"/>
                    <a:gd name="T13" fmla="*/ 0 h 1064"/>
                    <a:gd name="T14" fmla="*/ 0 w 267"/>
                    <a:gd name="T15" fmla="*/ 0 h 1064"/>
                    <a:gd name="T16" fmla="*/ 0 w 267"/>
                    <a:gd name="T17" fmla="*/ 0 h 1064"/>
                    <a:gd name="T18" fmla="*/ 0 w 267"/>
                    <a:gd name="T19" fmla="*/ 0 h 1064"/>
                    <a:gd name="T20" fmla="*/ 0 w 267"/>
                    <a:gd name="T21" fmla="*/ 0 h 1064"/>
                    <a:gd name="T22" fmla="*/ 0 w 267"/>
                    <a:gd name="T23" fmla="*/ 0 h 1064"/>
                    <a:gd name="T24" fmla="*/ 0 w 267"/>
                    <a:gd name="T25" fmla="*/ 0 h 1064"/>
                    <a:gd name="T26" fmla="*/ 0 w 267"/>
                    <a:gd name="T27" fmla="*/ 0 h 1064"/>
                    <a:gd name="T28" fmla="*/ 0 w 267"/>
                    <a:gd name="T29" fmla="*/ 0 h 1064"/>
                    <a:gd name="T30" fmla="*/ 0 w 267"/>
                    <a:gd name="T31" fmla="*/ 0 h 1064"/>
                    <a:gd name="T32" fmla="*/ 0 w 267"/>
                    <a:gd name="T33" fmla="*/ 0 h 1064"/>
                    <a:gd name="T34" fmla="*/ 0 w 267"/>
                    <a:gd name="T35" fmla="*/ 0 h 1064"/>
                    <a:gd name="T36" fmla="*/ 0 w 267"/>
                    <a:gd name="T37" fmla="*/ 0 h 1064"/>
                    <a:gd name="T38" fmla="*/ 0 w 267"/>
                    <a:gd name="T39" fmla="*/ 0 h 1064"/>
                    <a:gd name="T40" fmla="*/ 0 w 267"/>
                    <a:gd name="T41" fmla="*/ 0 h 1064"/>
                    <a:gd name="T42" fmla="*/ 0 w 267"/>
                    <a:gd name="T43" fmla="*/ 0 h 1064"/>
                    <a:gd name="T44" fmla="*/ 0 w 267"/>
                    <a:gd name="T45" fmla="*/ 0 h 1064"/>
                    <a:gd name="T46" fmla="*/ 0 w 267"/>
                    <a:gd name="T47" fmla="*/ 0 h 1064"/>
                    <a:gd name="T48" fmla="*/ 0 w 267"/>
                    <a:gd name="T49" fmla="*/ 0 h 1064"/>
                    <a:gd name="T50" fmla="*/ 0 w 267"/>
                    <a:gd name="T51" fmla="*/ 0 h 1064"/>
                    <a:gd name="T52" fmla="*/ 0 w 267"/>
                    <a:gd name="T53" fmla="*/ 0 h 1064"/>
                    <a:gd name="T54" fmla="*/ 0 w 267"/>
                    <a:gd name="T55" fmla="*/ 0 h 1064"/>
                    <a:gd name="T56" fmla="*/ 0 w 267"/>
                    <a:gd name="T57" fmla="*/ 0 h 1064"/>
                    <a:gd name="T58" fmla="*/ 0 w 267"/>
                    <a:gd name="T59" fmla="*/ 0 h 1064"/>
                    <a:gd name="T60" fmla="*/ 0 w 267"/>
                    <a:gd name="T61" fmla="*/ 0 h 1064"/>
                    <a:gd name="T62" fmla="*/ 0 w 267"/>
                    <a:gd name="T63" fmla="*/ 0 h 1064"/>
                    <a:gd name="T64" fmla="*/ 0 w 267"/>
                    <a:gd name="T65" fmla="*/ 0 h 1064"/>
                    <a:gd name="T66" fmla="*/ 0 w 267"/>
                    <a:gd name="T67" fmla="*/ 0 h 1064"/>
                    <a:gd name="T68" fmla="*/ 0 w 267"/>
                    <a:gd name="T69" fmla="*/ 0 h 1064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267"/>
                    <a:gd name="T106" fmla="*/ 0 h 1064"/>
                    <a:gd name="T107" fmla="*/ 267 w 267"/>
                    <a:gd name="T108" fmla="*/ 1064 h 1064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267" h="1064">
                      <a:moveTo>
                        <a:pt x="267" y="26"/>
                      </a:moveTo>
                      <a:lnTo>
                        <a:pt x="266" y="24"/>
                      </a:lnTo>
                      <a:lnTo>
                        <a:pt x="262" y="22"/>
                      </a:lnTo>
                      <a:lnTo>
                        <a:pt x="254" y="20"/>
                      </a:lnTo>
                      <a:lnTo>
                        <a:pt x="244" y="16"/>
                      </a:lnTo>
                      <a:lnTo>
                        <a:pt x="232" y="12"/>
                      </a:lnTo>
                      <a:lnTo>
                        <a:pt x="218" y="8"/>
                      </a:lnTo>
                      <a:lnTo>
                        <a:pt x="202" y="5"/>
                      </a:lnTo>
                      <a:lnTo>
                        <a:pt x="184" y="1"/>
                      </a:lnTo>
                      <a:lnTo>
                        <a:pt x="164" y="0"/>
                      </a:lnTo>
                      <a:lnTo>
                        <a:pt x="143" y="0"/>
                      </a:lnTo>
                      <a:lnTo>
                        <a:pt x="121" y="3"/>
                      </a:lnTo>
                      <a:lnTo>
                        <a:pt x="98" y="6"/>
                      </a:lnTo>
                      <a:lnTo>
                        <a:pt x="74" y="13"/>
                      </a:lnTo>
                      <a:lnTo>
                        <a:pt x="50" y="22"/>
                      </a:lnTo>
                      <a:lnTo>
                        <a:pt x="25" y="35"/>
                      </a:lnTo>
                      <a:lnTo>
                        <a:pt x="0" y="51"/>
                      </a:lnTo>
                      <a:lnTo>
                        <a:pt x="0" y="1064"/>
                      </a:lnTo>
                      <a:lnTo>
                        <a:pt x="1" y="1064"/>
                      </a:lnTo>
                      <a:lnTo>
                        <a:pt x="7" y="1064"/>
                      </a:lnTo>
                      <a:lnTo>
                        <a:pt x="15" y="1063"/>
                      </a:lnTo>
                      <a:lnTo>
                        <a:pt x="25" y="1062"/>
                      </a:lnTo>
                      <a:lnTo>
                        <a:pt x="37" y="1060"/>
                      </a:lnTo>
                      <a:lnTo>
                        <a:pt x="52" y="1057"/>
                      </a:lnTo>
                      <a:lnTo>
                        <a:pt x="69" y="1054"/>
                      </a:lnTo>
                      <a:lnTo>
                        <a:pt x="88" y="1049"/>
                      </a:lnTo>
                      <a:lnTo>
                        <a:pt x="108" y="1044"/>
                      </a:lnTo>
                      <a:lnTo>
                        <a:pt x="129" y="1037"/>
                      </a:lnTo>
                      <a:lnTo>
                        <a:pt x="152" y="1029"/>
                      </a:lnTo>
                      <a:lnTo>
                        <a:pt x="175" y="1018"/>
                      </a:lnTo>
                      <a:lnTo>
                        <a:pt x="198" y="1007"/>
                      </a:lnTo>
                      <a:lnTo>
                        <a:pt x="222" y="994"/>
                      </a:lnTo>
                      <a:lnTo>
                        <a:pt x="244" y="979"/>
                      </a:lnTo>
                      <a:lnTo>
                        <a:pt x="267" y="962"/>
                      </a:lnTo>
                      <a:lnTo>
                        <a:pt x="267" y="2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869" name="Freeform 65"/>
                <p:cNvSpPr>
                  <a:spLocks/>
                </p:cNvSpPr>
                <p:nvPr/>
              </p:nvSpPr>
              <p:spPr bwMode="auto">
                <a:xfrm>
                  <a:off x="4800" y="1567"/>
                  <a:ext cx="33" cy="128"/>
                </a:xfrm>
                <a:custGeom>
                  <a:avLst/>
                  <a:gdLst>
                    <a:gd name="T0" fmla="*/ 0 w 228"/>
                    <a:gd name="T1" fmla="*/ 0 h 898"/>
                    <a:gd name="T2" fmla="*/ 0 w 228"/>
                    <a:gd name="T3" fmla="*/ 0 h 898"/>
                    <a:gd name="T4" fmla="*/ 0 w 228"/>
                    <a:gd name="T5" fmla="*/ 0 h 898"/>
                    <a:gd name="T6" fmla="*/ 0 w 228"/>
                    <a:gd name="T7" fmla="*/ 0 h 898"/>
                    <a:gd name="T8" fmla="*/ 0 w 228"/>
                    <a:gd name="T9" fmla="*/ 0 h 898"/>
                    <a:gd name="T10" fmla="*/ 0 w 228"/>
                    <a:gd name="T11" fmla="*/ 0 h 898"/>
                    <a:gd name="T12" fmla="*/ 0 w 228"/>
                    <a:gd name="T13" fmla="*/ 0 h 898"/>
                    <a:gd name="T14" fmla="*/ 0 w 228"/>
                    <a:gd name="T15" fmla="*/ 0 h 898"/>
                    <a:gd name="T16" fmla="*/ 0 w 228"/>
                    <a:gd name="T17" fmla="*/ 0 h 898"/>
                    <a:gd name="T18" fmla="*/ 0 w 228"/>
                    <a:gd name="T19" fmla="*/ 0 h 898"/>
                    <a:gd name="T20" fmla="*/ 0 w 228"/>
                    <a:gd name="T21" fmla="*/ 0 h 898"/>
                    <a:gd name="T22" fmla="*/ 0 w 228"/>
                    <a:gd name="T23" fmla="*/ 0 h 898"/>
                    <a:gd name="T24" fmla="*/ 0 w 228"/>
                    <a:gd name="T25" fmla="*/ 0 h 898"/>
                    <a:gd name="T26" fmla="*/ 0 w 228"/>
                    <a:gd name="T27" fmla="*/ 0 h 898"/>
                    <a:gd name="T28" fmla="*/ 0 w 228"/>
                    <a:gd name="T29" fmla="*/ 0 h 898"/>
                    <a:gd name="T30" fmla="*/ 0 w 228"/>
                    <a:gd name="T31" fmla="*/ 0 h 898"/>
                    <a:gd name="T32" fmla="*/ 0 w 228"/>
                    <a:gd name="T33" fmla="*/ 0 h 898"/>
                    <a:gd name="T34" fmla="*/ 0 w 228"/>
                    <a:gd name="T35" fmla="*/ 0 h 898"/>
                    <a:gd name="T36" fmla="*/ 0 w 228"/>
                    <a:gd name="T37" fmla="*/ 0 h 898"/>
                    <a:gd name="T38" fmla="*/ 0 w 228"/>
                    <a:gd name="T39" fmla="*/ 0 h 898"/>
                    <a:gd name="T40" fmla="*/ 0 w 228"/>
                    <a:gd name="T41" fmla="*/ 0 h 898"/>
                    <a:gd name="T42" fmla="*/ 0 w 228"/>
                    <a:gd name="T43" fmla="*/ 0 h 898"/>
                    <a:gd name="T44" fmla="*/ 0 w 228"/>
                    <a:gd name="T45" fmla="*/ 0 h 898"/>
                    <a:gd name="T46" fmla="*/ 0 w 228"/>
                    <a:gd name="T47" fmla="*/ 0 h 898"/>
                    <a:gd name="T48" fmla="*/ 0 w 228"/>
                    <a:gd name="T49" fmla="*/ 0 h 898"/>
                    <a:gd name="T50" fmla="*/ 0 w 228"/>
                    <a:gd name="T51" fmla="*/ 0 h 898"/>
                    <a:gd name="T52" fmla="*/ 0 w 228"/>
                    <a:gd name="T53" fmla="*/ 0 h 898"/>
                    <a:gd name="T54" fmla="*/ 0 w 228"/>
                    <a:gd name="T55" fmla="*/ 0 h 898"/>
                    <a:gd name="T56" fmla="*/ 0 w 228"/>
                    <a:gd name="T57" fmla="*/ 0 h 898"/>
                    <a:gd name="T58" fmla="*/ 0 w 228"/>
                    <a:gd name="T59" fmla="*/ 0 h 898"/>
                    <a:gd name="T60" fmla="*/ 0 w 228"/>
                    <a:gd name="T61" fmla="*/ 0 h 898"/>
                    <a:gd name="T62" fmla="*/ 0 w 228"/>
                    <a:gd name="T63" fmla="*/ 0 h 898"/>
                    <a:gd name="T64" fmla="*/ 0 w 228"/>
                    <a:gd name="T65" fmla="*/ 0 h 898"/>
                    <a:gd name="T66" fmla="*/ 0 w 228"/>
                    <a:gd name="T67" fmla="*/ 0 h 898"/>
                    <a:gd name="T68" fmla="*/ 0 w 228"/>
                    <a:gd name="T69" fmla="*/ 0 h 898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228"/>
                    <a:gd name="T106" fmla="*/ 0 h 898"/>
                    <a:gd name="T107" fmla="*/ 228 w 228"/>
                    <a:gd name="T108" fmla="*/ 898 h 898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228" h="898">
                      <a:moveTo>
                        <a:pt x="228" y="21"/>
                      </a:moveTo>
                      <a:lnTo>
                        <a:pt x="227" y="20"/>
                      </a:lnTo>
                      <a:lnTo>
                        <a:pt x="224" y="19"/>
                      </a:lnTo>
                      <a:lnTo>
                        <a:pt x="217" y="17"/>
                      </a:lnTo>
                      <a:lnTo>
                        <a:pt x="209" y="13"/>
                      </a:lnTo>
                      <a:lnTo>
                        <a:pt x="199" y="10"/>
                      </a:lnTo>
                      <a:lnTo>
                        <a:pt x="186" y="6"/>
                      </a:lnTo>
                      <a:lnTo>
                        <a:pt x="172" y="4"/>
                      </a:lnTo>
                      <a:lnTo>
                        <a:pt x="157" y="2"/>
                      </a:lnTo>
                      <a:lnTo>
                        <a:pt x="140" y="0"/>
                      </a:lnTo>
                      <a:lnTo>
                        <a:pt x="122" y="0"/>
                      </a:lnTo>
                      <a:lnTo>
                        <a:pt x="104" y="2"/>
                      </a:lnTo>
                      <a:lnTo>
                        <a:pt x="83" y="5"/>
                      </a:lnTo>
                      <a:lnTo>
                        <a:pt x="64" y="11"/>
                      </a:lnTo>
                      <a:lnTo>
                        <a:pt x="42" y="19"/>
                      </a:lnTo>
                      <a:lnTo>
                        <a:pt x="21" y="29"/>
                      </a:lnTo>
                      <a:lnTo>
                        <a:pt x="0" y="43"/>
                      </a:lnTo>
                      <a:lnTo>
                        <a:pt x="0" y="898"/>
                      </a:lnTo>
                      <a:lnTo>
                        <a:pt x="1" y="898"/>
                      </a:lnTo>
                      <a:lnTo>
                        <a:pt x="5" y="898"/>
                      </a:lnTo>
                      <a:lnTo>
                        <a:pt x="12" y="897"/>
                      </a:lnTo>
                      <a:lnTo>
                        <a:pt x="21" y="896"/>
                      </a:lnTo>
                      <a:lnTo>
                        <a:pt x="32" y="894"/>
                      </a:lnTo>
                      <a:lnTo>
                        <a:pt x="45" y="892"/>
                      </a:lnTo>
                      <a:lnTo>
                        <a:pt x="59" y="889"/>
                      </a:lnTo>
                      <a:lnTo>
                        <a:pt x="75" y="884"/>
                      </a:lnTo>
                      <a:lnTo>
                        <a:pt x="92" y="879"/>
                      </a:lnTo>
                      <a:lnTo>
                        <a:pt x="111" y="874"/>
                      </a:lnTo>
                      <a:lnTo>
                        <a:pt x="130" y="867"/>
                      </a:lnTo>
                      <a:lnTo>
                        <a:pt x="149" y="858"/>
                      </a:lnTo>
                      <a:lnTo>
                        <a:pt x="169" y="848"/>
                      </a:lnTo>
                      <a:lnTo>
                        <a:pt x="190" y="837"/>
                      </a:lnTo>
                      <a:lnTo>
                        <a:pt x="209" y="824"/>
                      </a:lnTo>
                      <a:lnTo>
                        <a:pt x="228" y="809"/>
                      </a:lnTo>
                      <a:lnTo>
                        <a:pt x="228" y="21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870" name="Freeform 66"/>
                <p:cNvSpPr>
                  <a:spLocks/>
                </p:cNvSpPr>
                <p:nvPr/>
              </p:nvSpPr>
              <p:spPr bwMode="auto">
                <a:xfrm>
                  <a:off x="4801" y="1568"/>
                  <a:ext cx="27" cy="104"/>
                </a:xfrm>
                <a:custGeom>
                  <a:avLst/>
                  <a:gdLst>
                    <a:gd name="T0" fmla="*/ 0 w 192"/>
                    <a:gd name="T1" fmla="*/ 0 h 729"/>
                    <a:gd name="T2" fmla="*/ 0 w 192"/>
                    <a:gd name="T3" fmla="*/ 0 h 729"/>
                    <a:gd name="T4" fmla="*/ 0 w 192"/>
                    <a:gd name="T5" fmla="*/ 0 h 729"/>
                    <a:gd name="T6" fmla="*/ 0 w 192"/>
                    <a:gd name="T7" fmla="*/ 0 h 729"/>
                    <a:gd name="T8" fmla="*/ 0 w 192"/>
                    <a:gd name="T9" fmla="*/ 0 h 729"/>
                    <a:gd name="T10" fmla="*/ 0 w 192"/>
                    <a:gd name="T11" fmla="*/ 0 h 729"/>
                    <a:gd name="T12" fmla="*/ 0 w 192"/>
                    <a:gd name="T13" fmla="*/ 0 h 729"/>
                    <a:gd name="T14" fmla="*/ 0 w 192"/>
                    <a:gd name="T15" fmla="*/ 0 h 729"/>
                    <a:gd name="T16" fmla="*/ 0 w 192"/>
                    <a:gd name="T17" fmla="*/ 0 h 729"/>
                    <a:gd name="T18" fmla="*/ 0 w 192"/>
                    <a:gd name="T19" fmla="*/ 0 h 729"/>
                    <a:gd name="T20" fmla="*/ 0 w 192"/>
                    <a:gd name="T21" fmla="*/ 0 h 729"/>
                    <a:gd name="T22" fmla="*/ 0 w 192"/>
                    <a:gd name="T23" fmla="*/ 0 h 729"/>
                    <a:gd name="T24" fmla="*/ 0 w 192"/>
                    <a:gd name="T25" fmla="*/ 0 h 729"/>
                    <a:gd name="T26" fmla="*/ 0 w 192"/>
                    <a:gd name="T27" fmla="*/ 0 h 729"/>
                    <a:gd name="T28" fmla="*/ 0 w 192"/>
                    <a:gd name="T29" fmla="*/ 0 h 729"/>
                    <a:gd name="T30" fmla="*/ 0 w 192"/>
                    <a:gd name="T31" fmla="*/ 0 h 729"/>
                    <a:gd name="T32" fmla="*/ 0 w 192"/>
                    <a:gd name="T33" fmla="*/ 0 h 729"/>
                    <a:gd name="T34" fmla="*/ 0 w 192"/>
                    <a:gd name="T35" fmla="*/ 0 h 729"/>
                    <a:gd name="T36" fmla="*/ 0 w 192"/>
                    <a:gd name="T37" fmla="*/ 0 h 729"/>
                    <a:gd name="T38" fmla="*/ 0 w 192"/>
                    <a:gd name="T39" fmla="*/ 0 h 729"/>
                    <a:gd name="T40" fmla="*/ 0 w 192"/>
                    <a:gd name="T41" fmla="*/ 0 h 729"/>
                    <a:gd name="T42" fmla="*/ 0 w 192"/>
                    <a:gd name="T43" fmla="*/ 0 h 729"/>
                    <a:gd name="T44" fmla="*/ 0 w 192"/>
                    <a:gd name="T45" fmla="*/ 0 h 729"/>
                    <a:gd name="T46" fmla="*/ 0 w 192"/>
                    <a:gd name="T47" fmla="*/ 0 h 729"/>
                    <a:gd name="T48" fmla="*/ 0 w 192"/>
                    <a:gd name="T49" fmla="*/ 0 h 729"/>
                    <a:gd name="T50" fmla="*/ 0 w 192"/>
                    <a:gd name="T51" fmla="*/ 0 h 729"/>
                    <a:gd name="T52" fmla="*/ 0 w 192"/>
                    <a:gd name="T53" fmla="*/ 0 h 729"/>
                    <a:gd name="T54" fmla="*/ 0 w 192"/>
                    <a:gd name="T55" fmla="*/ 0 h 729"/>
                    <a:gd name="T56" fmla="*/ 0 w 192"/>
                    <a:gd name="T57" fmla="*/ 0 h 729"/>
                    <a:gd name="T58" fmla="*/ 0 w 192"/>
                    <a:gd name="T59" fmla="*/ 0 h 729"/>
                    <a:gd name="T60" fmla="*/ 0 w 192"/>
                    <a:gd name="T61" fmla="*/ 0 h 729"/>
                    <a:gd name="T62" fmla="*/ 0 w 192"/>
                    <a:gd name="T63" fmla="*/ 0 h 729"/>
                    <a:gd name="T64" fmla="*/ 0 w 192"/>
                    <a:gd name="T65" fmla="*/ 0 h 729"/>
                    <a:gd name="T66" fmla="*/ 0 w 192"/>
                    <a:gd name="T67" fmla="*/ 0 h 729"/>
                    <a:gd name="T68" fmla="*/ 0 w 192"/>
                    <a:gd name="T69" fmla="*/ 0 h 729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192"/>
                    <a:gd name="T106" fmla="*/ 0 h 729"/>
                    <a:gd name="T107" fmla="*/ 192 w 192"/>
                    <a:gd name="T108" fmla="*/ 729 h 729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192" h="729">
                      <a:moveTo>
                        <a:pt x="192" y="17"/>
                      </a:moveTo>
                      <a:lnTo>
                        <a:pt x="191" y="17"/>
                      </a:lnTo>
                      <a:lnTo>
                        <a:pt x="187" y="15"/>
                      </a:lnTo>
                      <a:lnTo>
                        <a:pt x="183" y="12"/>
                      </a:lnTo>
                      <a:lnTo>
                        <a:pt x="176" y="10"/>
                      </a:lnTo>
                      <a:lnTo>
                        <a:pt x="167" y="8"/>
                      </a:lnTo>
                      <a:lnTo>
                        <a:pt x="156" y="4"/>
                      </a:lnTo>
                      <a:lnTo>
                        <a:pt x="145" y="2"/>
                      </a:lnTo>
                      <a:lnTo>
                        <a:pt x="132" y="0"/>
                      </a:lnTo>
                      <a:lnTo>
                        <a:pt x="117" y="0"/>
                      </a:lnTo>
                      <a:lnTo>
                        <a:pt x="102" y="0"/>
                      </a:lnTo>
                      <a:lnTo>
                        <a:pt x="86" y="1"/>
                      </a:lnTo>
                      <a:lnTo>
                        <a:pt x="70" y="3"/>
                      </a:lnTo>
                      <a:lnTo>
                        <a:pt x="53" y="8"/>
                      </a:lnTo>
                      <a:lnTo>
                        <a:pt x="35" y="15"/>
                      </a:lnTo>
                      <a:lnTo>
                        <a:pt x="18" y="24"/>
                      </a:lnTo>
                      <a:lnTo>
                        <a:pt x="0" y="35"/>
                      </a:lnTo>
                      <a:lnTo>
                        <a:pt x="0" y="729"/>
                      </a:lnTo>
                      <a:lnTo>
                        <a:pt x="1" y="729"/>
                      </a:lnTo>
                      <a:lnTo>
                        <a:pt x="4" y="729"/>
                      </a:lnTo>
                      <a:lnTo>
                        <a:pt x="10" y="728"/>
                      </a:lnTo>
                      <a:lnTo>
                        <a:pt x="18" y="727"/>
                      </a:lnTo>
                      <a:lnTo>
                        <a:pt x="27" y="726"/>
                      </a:lnTo>
                      <a:lnTo>
                        <a:pt x="37" y="725"/>
                      </a:lnTo>
                      <a:lnTo>
                        <a:pt x="50" y="721"/>
                      </a:lnTo>
                      <a:lnTo>
                        <a:pt x="64" y="719"/>
                      </a:lnTo>
                      <a:lnTo>
                        <a:pt x="77" y="714"/>
                      </a:lnTo>
                      <a:lnTo>
                        <a:pt x="92" y="710"/>
                      </a:lnTo>
                      <a:lnTo>
                        <a:pt x="108" y="704"/>
                      </a:lnTo>
                      <a:lnTo>
                        <a:pt x="125" y="697"/>
                      </a:lnTo>
                      <a:lnTo>
                        <a:pt x="141" y="689"/>
                      </a:lnTo>
                      <a:lnTo>
                        <a:pt x="159" y="680"/>
                      </a:lnTo>
                      <a:lnTo>
                        <a:pt x="176" y="668"/>
                      </a:lnTo>
                      <a:lnTo>
                        <a:pt x="192" y="657"/>
                      </a:lnTo>
                      <a:lnTo>
                        <a:pt x="192" y="17"/>
                      </a:lnTo>
                      <a:close/>
                    </a:path>
                  </a:pathLst>
                </a:custGeom>
                <a:solidFill>
                  <a:srgbClr val="DDDD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871" name="Freeform 67"/>
                <p:cNvSpPr>
                  <a:spLocks/>
                </p:cNvSpPr>
                <p:nvPr/>
              </p:nvSpPr>
              <p:spPr bwMode="auto">
                <a:xfrm>
                  <a:off x="4802" y="1569"/>
                  <a:ext cx="22" cy="81"/>
                </a:xfrm>
                <a:custGeom>
                  <a:avLst/>
                  <a:gdLst>
                    <a:gd name="T0" fmla="*/ 0 w 156"/>
                    <a:gd name="T1" fmla="*/ 0 h 564"/>
                    <a:gd name="T2" fmla="*/ 0 w 156"/>
                    <a:gd name="T3" fmla="*/ 0 h 564"/>
                    <a:gd name="T4" fmla="*/ 0 w 156"/>
                    <a:gd name="T5" fmla="*/ 0 h 564"/>
                    <a:gd name="T6" fmla="*/ 0 w 156"/>
                    <a:gd name="T7" fmla="*/ 0 h 564"/>
                    <a:gd name="T8" fmla="*/ 0 w 156"/>
                    <a:gd name="T9" fmla="*/ 0 h 564"/>
                    <a:gd name="T10" fmla="*/ 0 w 156"/>
                    <a:gd name="T11" fmla="*/ 0 h 564"/>
                    <a:gd name="T12" fmla="*/ 0 w 156"/>
                    <a:gd name="T13" fmla="*/ 0 h 564"/>
                    <a:gd name="T14" fmla="*/ 0 w 156"/>
                    <a:gd name="T15" fmla="*/ 0 h 564"/>
                    <a:gd name="T16" fmla="*/ 0 w 156"/>
                    <a:gd name="T17" fmla="*/ 0 h 564"/>
                    <a:gd name="T18" fmla="*/ 0 w 156"/>
                    <a:gd name="T19" fmla="*/ 0 h 564"/>
                    <a:gd name="T20" fmla="*/ 0 w 156"/>
                    <a:gd name="T21" fmla="*/ 0 h 564"/>
                    <a:gd name="T22" fmla="*/ 0 w 156"/>
                    <a:gd name="T23" fmla="*/ 0 h 564"/>
                    <a:gd name="T24" fmla="*/ 0 w 156"/>
                    <a:gd name="T25" fmla="*/ 0 h 564"/>
                    <a:gd name="T26" fmla="*/ 0 w 156"/>
                    <a:gd name="T27" fmla="*/ 0 h 564"/>
                    <a:gd name="T28" fmla="*/ 0 w 156"/>
                    <a:gd name="T29" fmla="*/ 0 h 564"/>
                    <a:gd name="T30" fmla="*/ 0 w 156"/>
                    <a:gd name="T31" fmla="*/ 0 h 564"/>
                    <a:gd name="T32" fmla="*/ 0 w 156"/>
                    <a:gd name="T33" fmla="*/ 0 h 564"/>
                    <a:gd name="T34" fmla="*/ 0 w 156"/>
                    <a:gd name="T35" fmla="*/ 0 h 564"/>
                    <a:gd name="T36" fmla="*/ 0 w 156"/>
                    <a:gd name="T37" fmla="*/ 0 h 564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56"/>
                    <a:gd name="T58" fmla="*/ 0 h 564"/>
                    <a:gd name="T59" fmla="*/ 156 w 156"/>
                    <a:gd name="T60" fmla="*/ 564 h 564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56" h="564">
                      <a:moveTo>
                        <a:pt x="156" y="15"/>
                      </a:moveTo>
                      <a:lnTo>
                        <a:pt x="153" y="14"/>
                      </a:lnTo>
                      <a:lnTo>
                        <a:pt x="142" y="9"/>
                      </a:lnTo>
                      <a:lnTo>
                        <a:pt x="127" y="4"/>
                      </a:lnTo>
                      <a:lnTo>
                        <a:pt x="108" y="1"/>
                      </a:lnTo>
                      <a:lnTo>
                        <a:pt x="84" y="0"/>
                      </a:lnTo>
                      <a:lnTo>
                        <a:pt x="58" y="3"/>
                      </a:lnTo>
                      <a:lnTo>
                        <a:pt x="29" y="12"/>
                      </a:lnTo>
                      <a:lnTo>
                        <a:pt x="0" y="28"/>
                      </a:lnTo>
                      <a:lnTo>
                        <a:pt x="0" y="564"/>
                      </a:lnTo>
                      <a:lnTo>
                        <a:pt x="4" y="564"/>
                      </a:lnTo>
                      <a:lnTo>
                        <a:pt x="15" y="563"/>
                      </a:lnTo>
                      <a:lnTo>
                        <a:pt x="31" y="560"/>
                      </a:lnTo>
                      <a:lnTo>
                        <a:pt x="52" y="555"/>
                      </a:lnTo>
                      <a:lnTo>
                        <a:pt x="76" y="548"/>
                      </a:lnTo>
                      <a:lnTo>
                        <a:pt x="102" y="537"/>
                      </a:lnTo>
                      <a:lnTo>
                        <a:pt x="128" y="524"/>
                      </a:lnTo>
                      <a:lnTo>
                        <a:pt x="156" y="505"/>
                      </a:lnTo>
                      <a:lnTo>
                        <a:pt x="156" y="15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872" name="Freeform 68"/>
                <p:cNvSpPr>
                  <a:spLocks/>
                </p:cNvSpPr>
                <p:nvPr/>
              </p:nvSpPr>
              <p:spPr bwMode="auto">
                <a:xfrm>
                  <a:off x="4803" y="1571"/>
                  <a:ext cx="17" cy="56"/>
                </a:xfrm>
                <a:custGeom>
                  <a:avLst/>
                  <a:gdLst>
                    <a:gd name="T0" fmla="*/ 0 w 117"/>
                    <a:gd name="T1" fmla="*/ 0 h 396"/>
                    <a:gd name="T2" fmla="*/ 0 w 117"/>
                    <a:gd name="T3" fmla="*/ 0 h 396"/>
                    <a:gd name="T4" fmla="*/ 0 w 117"/>
                    <a:gd name="T5" fmla="*/ 0 h 396"/>
                    <a:gd name="T6" fmla="*/ 0 w 117"/>
                    <a:gd name="T7" fmla="*/ 0 h 396"/>
                    <a:gd name="T8" fmla="*/ 0 w 117"/>
                    <a:gd name="T9" fmla="*/ 0 h 396"/>
                    <a:gd name="T10" fmla="*/ 0 w 117"/>
                    <a:gd name="T11" fmla="*/ 0 h 396"/>
                    <a:gd name="T12" fmla="*/ 0 w 117"/>
                    <a:gd name="T13" fmla="*/ 0 h 396"/>
                    <a:gd name="T14" fmla="*/ 0 w 117"/>
                    <a:gd name="T15" fmla="*/ 0 h 396"/>
                    <a:gd name="T16" fmla="*/ 0 w 117"/>
                    <a:gd name="T17" fmla="*/ 0 h 396"/>
                    <a:gd name="T18" fmla="*/ 0 w 117"/>
                    <a:gd name="T19" fmla="*/ 0 h 396"/>
                    <a:gd name="T20" fmla="*/ 0 w 117"/>
                    <a:gd name="T21" fmla="*/ 0 h 396"/>
                    <a:gd name="T22" fmla="*/ 0 w 117"/>
                    <a:gd name="T23" fmla="*/ 0 h 396"/>
                    <a:gd name="T24" fmla="*/ 0 w 117"/>
                    <a:gd name="T25" fmla="*/ 0 h 396"/>
                    <a:gd name="T26" fmla="*/ 0 w 117"/>
                    <a:gd name="T27" fmla="*/ 0 h 396"/>
                    <a:gd name="T28" fmla="*/ 0 w 117"/>
                    <a:gd name="T29" fmla="*/ 0 h 396"/>
                    <a:gd name="T30" fmla="*/ 0 w 117"/>
                    <a:gd name="T31" fmla="*/ 0 h 396"/>
                    <a:gd name="T32" fmla="*/ 0 w 117"/>
                    <a:gd name="T33" fmla="*/ 0 h 396"/>
                    <a:gd name="T34" fmla="*/ 0 w 117"/>
                    <a:gd name="T35" fmla="*/ 0 h 396"/>
                    <a:gd name="T36" fmla="*/ 0 w 117"/>
                    <a:gd name="T37" fmla="*/ 0 h 39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17"/>
                    <a:gd name="T58" fmla="*/ 0 h 396"/>
                    <a:gd name="T59" fmla="*/ 117 w 117"/>
                    <a:gd name="T60" fmla="*/ 396 h 396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17" h="396">
                      <a:moveTo>
                        <a:pt x="117" y="10"/>
                      </a:moveTo>
                      <a:lnTo>
                        <a:pt x="115" y="9"/>
                      </a:lnTo>
                      <a:lnTo>
                        <a:pt x="107" y="6"/>
                      </a:lnTo>
                      <a:lnTo>
                        <a:pt x="95" y="2"/>
                      </a:lnTo>
                      <a:lnTo>
                        <a:pt x="80" y="0"/>
                      </a:lnTo>
                      <a:lnTo>
                        <a:pt x="63" y="0"/>
                      </a:lnTo>
                      <a:lnTo>
                        <a:pt x="43" y="2"/>
                      </a:lnTo>
                      <a:lnTo>
                        <a:pt x="22" y="9"/>
                      </a:lnTo>
                      <a:lnTo>
                        <a:pt x="0" y="22"/>
                      </a:lnTo>
                      <a:lnTo>
                        <a:pt x="0" y="396"/>
                      </a:lnTo>
                      <a:lnTo>
                        <a:pt x="3" y="396"/>
                      </a:lnTo>
                      <a:lnTo>
                        <a:pt x="11" y="395"/>
                      </a:lnTo>
                      <a:lnTo>
                        <a:pt x="23" y="393"/>
                      </a:lnTo>
                      <a:lnTo>
                        <a:pt x="39" y="389"/>
                      </a:lnTo>
                      <a:lnTo>
                        <a:pt x="58" y="385"/>
                      </a:lnTo>
                      <a:lnTo>
                        <a:pt x="77" y="377"/>
                      </a:lnTo>
                      <a:lnTo>
                        <a:pt x="96" y="365"/>
                      </a:lnTo>
                      <a:lnTo>
                        <a:pt x="117" y="351"/>
                      </a:lnTo>
                      <a:lnTo>
                        <a:pt x="117" y="10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873" name="Freeform 69"/>
                <p:cNvSpPr>
                  <a:spLocks/>
                </p:cNvSpPr>
                <p:nvPr/>
              </p:nvSpPr>
              <p:spPr bwMode="auto">
                <a:xfrm>
                  <a:off x="4804" y="1572"/>
                  <a:ext cx="11" cy="33"/>
                </a:xfrm>
                <a:custGeom>
                  <a:avLst/>
                  <a:gdLst>
                    <a:gd name="T0" fmla="*/ 0 w 80"/>
                    <a:gd name="T1" fmla="*/ 0 h 230"/>
                    <a:gd name="T2" fmla="*/ 0 w 80"/>
                    <a:gd name="T3" fmla="*/ 0 h 230"/>
                    <a:gd name="T4" fmla="*/ 0 w 80"/>
                    <a:gd name="T5" fmla="*/ 0 h 230"/>
                    <a:gd name="T6" fmla="*/ 0 w 80"/>
                    <a:gd name="T7" fmla="*/ 0 h 230"/>
                    <a:gd name="T8" fmla="*/ 0 w 80"/>
                    <a:gd name="T9" fmla="*/ 0 h 230"/>
                    <a:gd name="T10" fmla="*/ 0 w 80"/>
                    <a:gd name="T11" fmla="*/ 0 h 230"/>
                    <a:gd name="T12" fmla="*/ 0 w 80"/>
                    <a:gd name="T13" fmla="*/ 0 h 230"/>
                    <a:gd name="T14" fmla="*/ 0 w 80"/>
                    <a:gd name="T15" fmla="*/ 0 h 230"/>
                    <a:gd name="T16" fmla="*/ 0 w 80"/>
                    <a:gd name="T17" fmla="*/ 0 h 230"/>
                    <a:gd name="T18" fmla="*/ 0 w 80"/>
                    <a:gd name="T19" fmla="*/ 0 h 230"/>
                    <a:gd name="T20" fmla="*/ 0 w 80"/>
                    <a:gd name="T21" fmla="*/ 0 h 230"/>
                    <a:gd name="T22" fmla="*/ 0 w 80"/>
                    <a:gd name="T23" fmla="*/ 0 h 230"/>
                    <a:gd name="T24" fmla="*/ 0 w 80"/>
                    <a:gd name="T25" fmla="*/ 0 h 230"/>
                    <a:gd name="T26" fmla="*/ 0 w 80"/>
                    <a:gd name="T27" fmla="*/ 0 h 230"/>
                    <a:gd name="T28" fmla="*/ 0 w 80"/>
                    <a:gd name="T29" fmla="*/ 0 h 230"/>
                    <a:gd name="T30" fmla="*/ 0 w 80"/>
                    <a:gd name="T31" fmla="*/ 0 h 230"/>
                    <a:gd name="T32" fmla="*/ 0 w 80"/>
                    <a:gd name="T33" fmla="*/ 0 h 230"/>
                    <a:gd name="T34" fmla="*/ 0 w 80"/>
                    <a:gd name="T35" fmla="*/ 0 h 230"/>
                    <a:gd name="T36" fmla="*/ 0 w 80"/>
                    <a:gd name="T37" fmla="*/ 0 h 230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80"/>
                    <a:gd name="T58" fmla="*/ 0 h 230"/>
                    <a:gd name="T59" fmla="*/ 80 w 80"/>
                    <a:gd name="T60" fmla="*/ 230 h 230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80" h="230">
                      <a:moveTo>
                        <a:pt x="80" y="7"/>
                      </a:moveTo>
                      <a:lnTo>
                        <a:pt x="78" y="6"/>
                      </a:lnTo>
                      <a:lnTo>
                        <a:pt x="73" y="5"/>
                      </a:lnTo>
                      <a:lnTo>
                        <a:pt x="65" y="2"/>
                      </a:lnTo>
                      <a:lnTo>
                        <a:pt x="55" y="0"/>
                      </a:lnTo>
                      <a:lnTo>
                        <a:pt x="44" y="0"/>
                      </a:lnTo>
                      <a:lnTo>
                        <a:pt x="30" y="1"/>
                      </a:lnTo>
                      <a:lnTo>
                        <a:pt x="15" y="7"/>
                      </a:lnTo>
                      <a:lnTo>
                        <a:pt x="0" y="15"/>
                      </a:lnTo>
                      <a:lnTo>
                        <a:pt x="0" y="230"/>
                      </a:lnTo>
                      <a:lnTo>
                        <a:pt x="3" y="230"/>
                      </a:lnTo>
                      <a:lnTo>
                        <a:pt x="7" y="229"/>
                      </a:lnTo>
                      <a:lnTo>
                        <a:pt x="16" y="228"/>
                      </a:lnTo>
                      <a:lnTo>
                        <a:pt x="27" y="225"/>
                      </a:lnTo>
                      <a:lnTo>
                        <a:pt x="39" y="222"/>
                      </a:lnTo>
                      <a:lnTo>
                        <a:pt x="53" y="216"/>
                      </a:lnTo>
                      <a:lnTo>
                        <a:pt x="67" y="208"/>
                      </a:lnTo>
                      <a:lnTo>
                        <a:pt x="80" y="199"/>
                      </a:lnTo>
                      <a:lnTo>
                        <a:pt x="80" y="7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874" name="Freeform 70"/>
                <p:cNvSpPr>
                  <a:spLocks/>
                </p:cNvSpPr>
                <p:nvPr/>
              </p:nvSpPr>
              <p:spPr bwMode="auto">
                <a:xfrm>
                  <a:off x="4942" y="1666"/>
                  <a:ext cx="16" cy="17"/>
                </a:xfrm>
                <a:custGeom>
                  <a:avLst/>
                  <a:gdLst>
                    <a:gd name="T0" fmla="*/ 0 w 117"/>
                    <a:gd name="T1" fmla="*/ 0 h 117"/>
                    <a:gd name="T2" fmla="*/ 0 w 117"/>
                    <a:gd name="T3" fmla="*/ 0 h 117"/>
                    <a:gd name="T4" fmla="*/ 0 w 117"/>
                    <a:gd name="T5" fmla="*/ 0 h 117"/>
                    <a:gd name="T6" fmla="*/ 0 w 117"/>
                    <a:gd name="T7" fmla="*/ 0 h 117"/>
                    <a:gd name="T8" fmla="*/ 0 w 117"/>
                    <a:gd name="T9" fmla="*/ 0 h 117"/>
                    <a:gd name="T10" fmla="*/ 0 w 117"/>
                    <a:gd name="T11" fmla="*/ 0 h 117"/>
                    <a:gd name="T12" fmla="*/ 0 w 117"/>
                    <a:gd name="T13" fmla="*/ 0 h 117"/>
                    <a:gd name="T14" fmla="*/ 0 w 117"/>
                    <a:gd name="T15" fmla="*/ 0 h 117"/>
                    <a:gd name="T16" fmla="*/ 0 w 117"/>
                    <a:gd name="T17" fmla="*/ 0 h 117"/>
                    <a:gd name="T18" fmla="*/ 0 w 117"/>
                    <a:gd name="T19" fmla="*/ 0 h 117"/>
                    <a:gd name="T20" fmla="*/ 0 w 117"/>
                    <a:gd name="T21" fmla="*/ 0 h 117"/>
                    <a:gd name="T22" fmla="*/ 0 w 117"/>
                    <a:gd name="T23" fmla="*/ 0 h 117"/>
                    <a:gd name="T24" fmla="*/ 0 w 117"/>
                    <a:gd name="T25" fmla="*/ 0 h 117"/>
                    <a:gd name="T26" fmla="*/ 0 w 117"/>
                    <a:gd name="T27" fmla="*/ 0 h 117"/>
                    <a:gd name="T28" fmla="*/ 0 w 117"/>
                    <a:gd name="T29" fmla="*/ 0 h 117"/>
                    <a:gd name="T30" fmla="*/ 0 w 117"/>
                    <a:gd name="T31" fmla="*/ 0 h 117"/>
                    <a:gd name="T32" fmla="*/ 0 w 117"/>
                    <a:gd name="T33" fmla="*/ 0 h 117"/>
                    <a:gd name="T34" fmla="*/ 0 w 117"/>
                    <a:gd name="T35" fmla="*/ 0 h 117"/>
                    <a:gd name="T36" fmla="*/ 0 w 117"/>
                    <a:gd name="T37" fmla="*/ 0 h 117"/>
                    <a:gd name="T38" fmla="*/ 0 w 117"/>
                    <a:gd name="T39" fmla="*/ 0 h 117"/>
                    <a:gd name="T40" fmla="*/ 0 w 117"/>
                    <a:gd name="T41" fmla="*/ 0 h 117"/>
                    <a:gd name="T42" fmla="*/ 0 w 117"/>
                    <a:gd name="T43" fmla="*/ 0 h 117"/>
                    <a:gd name="T44" fmla="*/ 0 w 117"/>
                    <a:gd name="T45" fmla="*/ 0 h 117"/>
                    <a:gd name="T46" fmla="*/ 0 w 117"/>
                    <a:gd name="T47" fmla="*/ 0 h 117"/>
                    <a:gd name="T48" fmla="*/ 0 w 117"/>
                    <a:gd name="T49" fmla="*/ 0 h 117"/>
                    <a:gd name="T50" fmla="*/ 0 w 117"/>
                    <a:gd name="T51" fmla="*/ 0 h 117"/>
                    <a:gd name="T52" fmla="*/ 0 w 117"/>
                    <a:gd name="T53" fmla="*/ 0 h 117"/>
                    <a:gd name="T54" fmla="*/ 0 w 117"/>
                    <a:gd name="T55" fmla="*/ 0 h 117"/>
                    <a:gd name="T56" fmla="*/ 0 w 117"/>
                    <a:gd name="T57" fmla="*/ 0 h 117"/>
                    <a:gd name="T58" fmla="*/ 0 w 117"/>
                    <a:gd name="T59" fmla="*/ 0 h 117"/>
                    <a:gd name="T60" fmla="*/ 0 w 117"/>
                    <a:gd name="T61" fmla="*/ 0 h 117"/>
                    <a:gd name="T62" fmla="*/ 0 w 117"/>
                    <a:gd name="T63" fmla="*/ 0 h 117"/>
                    <a:gd name="T64" fmla="*/ 0 w 117"/>
                    <a:gd name="T65" fmla="*/ 0 h 117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w 117"/>
                    <a:gd name="T100" fmla="*/ 0 h 117"/>
                    <a:gd name="T101" fmla="*/ 117 w 117"/>
                    <a:gd name="T102" fmla="*/ 117 h 117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T99" t="T100" r="T101" b="T102"/>
                  <a:pathLst>
                    <a:path w="117" h="117">
                      <a:moveTo>
                        <a:pt x="58" y="117"/>
                      </a:moveTo>
                      <a:lnTo>
                        <a:pt x="70" y="116"/>
                      </a:lnTo>
                      <a:lnTo>
                        <a:pt x="81" y="112"/>
                      </a:lnTo>
                      <a:lnTo>
                        <a:pt x="90" y="106"/>
                      </a:lnTo>
                      <a:lnTo>
                        <a:pt x="100" y="100"/>
                      </a:lnTo>
                      <a:lnTo>
                        <a:pt x="106" y="90"/>
                      </a:lnTo>
                      <a:lnTo>
                        <a:pt x="112" y="81"/>
                      </a:lnTo>
                      <a:lnTo>
                        <a:pt x="116" y="70"/>
                      </a:lnTo>
                      <a:lnTo>
                        <a:pt x="117" y="58"/>
                      </a:lnTo>
                      <a:lnTo>
                        <a:pt x="116" y="46"/>
                      </a:lnTo>
                      <a:lnTo>
                        <a:pt x="112" y="35"/>
                      </a:lnTo>
                      <a:lnTo>
                        <a:pt x="106" y="25"/>
                      </a:lnTo>
                      <a:lnTo>
                        <a:pt x="100" y="17"/>
                      </a:lnTo>
                      <a:lnTo>
                        <a:pt x="90" y="9"/>
                      </a:lnTo>
                      <a:lnTo>
                        <a:pt x="81" y="4"/>
                      </a:lnTo>
                      <a:lnTo>
                        <a:pt x="70" y="1"/>
                      </a:lnTo>
                      <a:lnTo>
                        <a:pt x="58" y="0"/>
                      </a:lnTo>
                      <a:lnTo>
                        <a:pt x="47" y="1"/>
                      </a:lnTo>
                      <a:lnTo>
                        <a:pt x="36" y="4"/>
                      </a:lnTo>
                      <a:lnTo>
                        <a:pt x="26" y="9"/>
                      </a:lnTo>
                      <a:lnTo>
                        <a:pt x="17" y="17"/>
                      </a:lnTo>
                      <a:lnTo>
                        <a:pt x="10" y="25"/>
                      </a:lnTo>
                      <a:lnTo>
                        <a:pt x="5" y="35"/>
                      </a:lnTo>
                      <a:lnTo>
                        <a:pt x="1" y="46"/>
                      </a:lnTo>
                      <a:lnTo>
                        <a:pt x="0" y="58"/>
                      </a:lnTo>
                      <a:lnTo>
                        <a:pt x="1" y="70"/>
                      </a:lnTo>
                      <a:lnTo>
                        <a:pt x="5" y="81"/>
                      </a:lnTo>
                      <a:lnTo>
                        <a:pt x="10" y="90"/>
                      </a:lnTo>
                      <a:lnTo>
                        <a:pt x="17" y="100"/>
                      </a:lnTo>
                      <a:lnTo>
                        <a:pt x="26" y="106"/>
                      </a:lnTo>
                      <a:lnTo>
                        <a:pt x="36" y="112"/>
                      </a:lnTo>
                      <a:lnTo>
                        <a:pt x="47" y="116"/>
                      </a:lnTo>
                      <a:lnTo>
                        <a:pt x="58" y="117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875" name="Freeform 71"/>
                <p:cNvSpPr>
                  <a:spLocks/>
                </p:cNvSpPr>
                <p:nvPr/>
              </p:nvSpPr>
              <p:spPr bwMode="auto">
                <a:xfrm>
                  <a:off x="4890" y="1666"/>
                  <a:ext cx="9" cy="9"/>
                </a:xfrm>
                <a:custGeom>
                  <a:avLst/>
                  <a:gdLst>
                    <a:gd name="T0" fmla="*/ 0 w 58"/>
                    <a:gd name="T1" fmla="*/ 0 h 59"/>
                    <a:gd name="T2" fmla="*/ 0 w 58"/>
                    <a:gd name="T3" fmla="*/ 0 h 59"/>
                    <a:gd name="T4" fmla="*/ 0 w 58"/>
                    <a:gd name="T5" fmla="*/ 0 h 59"/>
                    <a:gd name="T6" fmla="*/ 0 w 58"/>
                    <a:gd name="T7" fmla="*/ 0 h 59"/>
                    <a:gd name="T8" fmla="*/ 0 w 58"/>
                    <a:gd name="T9" fmla="*/ 0 h 59"/>
                    <a:gd name="T10" fmla="*/ 0 w 58"/>
                    <a:gd name="T11" fmla="*/ 0 h 59"/>
                    <a:gd name="T12" fmla="*/ 0 w 58"/>
                    <a:gd name="T13" fmla="*/ 0 h 59"/>
                    <a:gd name="T14" fmla="*/ 0 w 58"/>
                    <a:gd name="T15" fmla="*/ 0 h 59"/>
                    <a:gd name="T16" fmla="*/ 0 w 58"/>
                    <a:gd name="T17" fmla="*/ 0 h 59"/>
                    <a:gd name="T18" fmla="*/ 0 w 58"/>
                    <a:gd name="T19" fmla="*/ 0 h 59"/>
                    <a:gd name="T20" fmla="*/ 0 w 58"/>
                    <a:gd name="T21" fmla="*/ 0 h 59"/>
                    <a:gd name="T22" fmla="*/ 0 w 58"/>
                    <a:gd name="T23" fmla="*/ 0 h 59"/>
                    <a:gd name="T24" fmla="*/ 0 w 58"/>
                    <a:gd name="T25" fmla="*/ 0 h 59"/>
                    <a:gd name="T26" fmla="*/ 0 w 58"/>
                    <a:gd name="T27" fmla="*/ 0 h 59"/>
                    <a:gd name="T28" fmla="*/ 0 w 58"/>
                    <a:gd name="T29" fmla="*/ 0 h 59"/>
                    <a:gd name="T30" fmla="*/ 0 w 58"/>
                    <a:gd name="T31" fmla="*/ 0 h 59"/>
                    <a:gd name="T32" fmla="*/ 0 w 58"/>
                    <a:gd name="T33" fmla="*/ 0 h 59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58"/>
                    <a:gd name="T52" fmla="*/ 0 h 59"/>
                    <a:gd name="T53" fmla="*/ 58 w 58"/>
                    <a:gd name="T54" fmla="*/ 59 h 59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58" h="59">
                      <a:moveTo>
                        <a:pt x="29" y="59"/>
                      </a:moveTo>
                      <a:lnTo>
                        <a:pt x="40" y="56"/>
                      </a:lnTo>
                      <a:lnTo>
                        <a:pt x="50" y="49"/>
                      </a:lnTo>
                      <a:lnTo>
                        <a:pt x="56" y="40"/>
                      </a:lnTo>
                      <a:lnTo>
                        <a:pt x="58" y="29"/>
                      </a:lnTo>
                      <a:lnTo>
                        <a:pt x="56" y="17"/>
                      </a:lnTo>
                      <a:lnTo>
                        <a:pt x="50" y="8"/>
                      </a:lnTo>
                      <a:lnTo>
                        <a:pt x="40" y="2"/>
                      </a:lnTo>
                      <a:lnTo>
                        <a:pt x="29" y="0"/>
                      </a:lnTo>
                      <a:lnTo>
                        <a:pt x="17" y="2"/>
                      </a:lnTo>
                      <a:lnTo>
                        <a:pt x="8" y="8"/>
                      </a:lnTo>
                      <a:lnTo>
                        <a:pt x="2" y="17"/>
                      </a:lnTo>
                      <a:lnTo>
                        <a:pt x="0" y="29"/>
                      </a:lnTo>
                      <a:lnTo>
                        <a:pt x="2" y="40"/>
                      </a:lnTo>
                      <a:lnTo>
                        <a:pt x="8" y="49"/>
                      </a:lnTo>
                      <a:lnTo>
                        <a:pt x="17" y="56"/>
                      </a:lnTo>
                      <a:lnTo>
                        <a:pt x="29" y="5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876" name="Freeform 72"/>
                <p:cNvSpPr>
                  <a:spLocks/>
                </p:cNvSpPr>
                <p:nvPr/>
              </p:nvSpPr>
              <p:spPr bwMode="auto">
                <a:xfrm>
                  <a:off x="4905" y="1667"/>
                  <a:ext cx="8" cy="8"/>
                </a:xfrm>
                <a:custGeom>
                  <a:avLst/>
                  <a:gdLst>
                    <a:gd name="T0" fmla="*/ 0 w 58"/>
                    <a:gd name="T1" fmla="*/ 0 h 59"/>
                    <a:gd name="T2" fmla="*/ 0 w 58"/>
                    <a:gd name="T3" fmla="*/ 0 h 59"/>
                    <a:gd name="T4" fmla="*/ 0 w 58"/>
                    <a:gd name="T5" fmla="*/ 0 h 59"/>
                    <a:gd name="T6" fmla="*/ 0 w 58"/>
                    <a:gd name="T7" fmla="*/ 0 h 59"/>
                    <a:gd name="T8" fmla="*/ 0 w 58"/>
                    <a:gd name="T9" fmla="*/ 0 h 59"/>
                    <a:gd name="T10" fmla="*/ 0 w 58"/>
                    <a:gd name="T11" fmla="*/ 0 h 59"/>
                    <a:gd name="T12" fmla="*/ 0 w 58"/>
                    <a:gd name="T13" fmla="*/ 0 h 59"/>
                    <a:gd name="T14" fmla="*/ 0 w 58"/>
                    <a:gd name="T15" fmla="*/ 0 h 59"/>
                    <a:gd name="T16" fmla="*/ 0 w 58"/>
                    <a:gd name="T17" fmla="*/ 0 h 59"/>
                    <a:gd name="T18" fmla="*/ 0 w 58"/>
                    <a:gd name="T19" fmla="*/ 0 h 59"/>
                    <a:gd name="T20" fmla="*/ 0 w 58"/>
                    <a:gd name="T21" fmla="*/ 0 h 59"/>
                    <a:gd name="T22" fmla="*/ 0 w 58"/>
                    <a:gd name="T23" fmla="*/ 0 h 59"/>
                    <a:gd name="T24" fmla="*/ 0 w 58"/>
                    <a:gd name="T25" fmla="*/ 0 h 59"/>
                    <a:gd name="T26" fmla="*/ 0 w 58"/>
                    <a:gd name="T27" fmla="*/ 0 h 59"/>
                    <a:gd name="T28" fmla="*/ 0 w 58"/>
                    <a:gd name="T29" fmla="*/ 0 h 59"/>
                    <a:gd name="T30" fmla="*/ 0 w 58"/>
                    <a:gd name="T31" fmla="*/ 0 h 59"/>
                    <a:gd name="T32" fmla="*/ 0 w 58"/>
                    <a:gd name="T33" fmla="*/ 0 h 59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58"/>
                    <a:gd name="T52" fmla="*/ 0 h 59"/>
                    <a:gd name="T53" fmla="*/ 58 w 58"/>
                    <a:gd name="T54" fmla="*/ 59 h 59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58" h="59">
                      <a:moveTo>
                        <a:pt x="29" y="59"/>
                      </a:moveTo>
                      <a:lnTo>
                        <a:pt x="41" y="57"/>
                      </a:lnTo>
                      <a:lnTo>
                        <a:pt x="50" y="51"/>
                      </a:lnTo>
                      <a:lnTo>
                        <a:pt x="56" y="42"/>
                      </a:lnTo>
                      <a:lnTo>
                        <a:pt x="58" y="30"/>
                      </a:lnTo>
                      <a:lnTo>
                        <a:pt x="56" y="19"/>
                      </a:lnTo>
                      <a:lnTo>
                        <a:pt x="50" y="9"/>
                      </a:lnTo>
                      <a:lnTo>
                        <a:pt x="41" y="3"/>
                      </a:lnTo>
                      <a:lnTo>
                        <a:pt x="29" y="0"/>
                      </a:lnTo>
                      <a:lnTo>
                        <a:pt x="18" y="3"/>
                      </a:lnTo>
                      <a:lnTo>
                        <a:pt x="9" y="9"/>
                      </a:lnTo>
                      <a:lnTo>
                        <a:pt x="2" y="19"/>
                      </a:lnTo>
                      <a:lnTo>
                        <a:pt x="0" y="30"/>
                      </a:lnTo>
                      <a:lnTo>
                        <a:pt x="2" y="42"/>
                      </a:lnTo>
                      <a:lnTo>
                        <a:pt x="9" y="51"/>
                      </a:lnTo>
                      <a:lnTo>
                        <a:pt x="18" y="57"/>
                      </a:lnTo>
                      <a:lnTo>
                        <a:pt x="29" y="5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877" name="Freeform 73"/>
                <p:cNvSpPr>
                  <a:spLocks/>
                </p:cNvSpPr>
                <p:nvPr/>
              </p:nvSpPr>
              <p:spPr bwMode="auto">
                <a:xfrm>
                  <a:off x="4849" y="1552"/>
                  <a:ext cx="23" cy="114"/>
                </a:xfrm>
                <a:custGeom>
                  <a:avLst/>
                  <a:gdLst>
                    <a:gd name="T0" fmla="*/ 0 w 166"/>
                    <a:gd name="T1" fmla="*/ 0 h 800"/>
                    <a:gd name="T2" fmla="*/ 0 w 166"/>
                    <a:gd name="T3" fmla="*/ 0 h 800"/>
                    <a:gd name="T4" fmla="*/ 0 w 166"/>
                    <a:gd name="T5" fmla="*/ 0 h 800"/>
                    <a:gd name="T6" fmla="*/ 0 w 166"/>
                    <a:gd name="T7" fmla="*/ 0 h 800"/>
                    <a:gd name="T8" fmla="*/ 0 w 166"/>
                    <a:gd name="T9" fmla="*/ 0 h 800"/>
                    <a:gd name="T10" fmla="*/ 0 w 166"/>
                    <a:gd name="T11" fmla="*/ 0 h 800"/>
                    <a:gd name="T12" fmla="*/ 0 w 166"/>
                    <a:gd name="T13" fmla="*/ 0 h 800"/>
                    <a:gd name="T14" fmla="*/ 0 w 166"/>
                    <a:gd name="T15" fmla="*/ 0 h 800"/>
                    <a:gd name="T16" fmla="*/ 0 w 166"/>
                    <a:gd name="T17" fmla="*/ 0 h 800"/>
                    <a:gd name="T18" fmla="*/ 0 w 166"/>
                    <a:gd name="T19" fmla="*/ 0 h 800"/>
                    <a:gd name="T20" fmla="*/ 0 w 166"/>
                    <a:gd name="T21" fmla="*/ 0 h 800"/>
                    <a:gd name="T22" fmla="*/ 0 w 166"/>
                    <a:gd name="T23" fmla="*/ 0 h 800"/>
                    <a:gd name="T24" fmla="*/ 0 w 166"/>
                    <a:gd name="T25" fmla="*/ 0 h 800"/>
                    <a:gd name="T26" fmla="*/ 0 w 166"/>
                    <a:gd name="T27" fmla="*/ 0 h 800"/>
                    <a:gd name="T28" fmla="*/ 0 w 166"/>
                    <a:gd name="T29" fmla="*/ 0 h 800"/>
                    <a:gd name="T30" fmla="*/ 0 w 166"/>
                    <a:gd name="T31" fmla="*/ 0 h 800"/>
                    <a:gd name="T32" fmla="*/ 0 w 166"/>
                    <a:gd name="T33" fmla="*/ 0 h 800"/>
                    <a:gd name="T34" fmla="*/ 0 w 166"/>
                    <a:gd name="T35" fmla="*/ 0 h 800"/>
                    <a:gd name="T36" fmla="*/ 0 w 166"/>
                    <a:gd name="T37" fmla="*/ 0 h 800"/>
                    <a:gd name="T38" fmla="*/ 0 w 166"/>
                    <a:gd name="T39" fmla="*/ 0 h 800"/>
                    <a:gd name="T40" fmla="*/ 0 w 166"/>
                    <a:gd name="T41" fmla="*/ 0 h 800"/>
                    <a:gd name="T42" fmla="*/ 0 w 166"/>
                    <a:gd name="T43" fmla="*/ 0 h 800"/>
                    <a:gd name="T44" fmla="*/ 0 w 166"/>
                    <a:gd name="T45" fmla="*/ 0 h 800"/>
                    <a:gd name="T46" fmla="*/ 0 w 166"/>
                    <a:gd name="T47" fmla="*/ 0 h 800"/>
                    <a:gd name="T48" fmla="*/ 0 w 166"/>
                    <a:gd name="T49" fmla="*/ 0 h 800"/>
                    <a:gd name="T50" fmla="*/ 0 w 166"/>
                    <a:gd name="T51" fmla="*/ 0 h 800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66"/>
                    <a:gd name="T79" fmla="*/ 0 h 800"/>
                    <a:gd name="T80" fmla="*/ 166 w 166"/>
                    <a:gd name="T81" fmla="*/ 800 h 800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66" h="800">
                      <a:moveTo>
                        <a:pt x="52" y="16"/>
                      </a:moveTo>
                      <a:lnTo>
                        <a:pt x="47" y="32"/>
                      </a:lnTo>
                      <a:lnTo>
                        <a:pt x="36" y="77"/>
                      </a:lnTo>
                      <a:lnTo>
                        <a:pt x="21" y="148"/>
                      </a:lnTo>
                      <a:lnTo>
                        <a:pt x="8" y="244"/>
                      </a:lnTo>
                      <a:lnTo>
                        <a:pt x="0" y="359"/>
                      </a:lnTo>
                      <a:lnTo>
                        <a:pt x="2" y="492"/>
                      </a:lnTo>
                      <a:lnTo>
                        <a:pt x="15" y="640"/>
                      </a:lnTo>
                      <a:lnTo>
                        <a:pt x="46" y="800"/>
                      </a:lnTo>
                      <a:lnTo>
                        <a:pt x="161" y="794"/>
                      </a:lnTo>
                      <a:lnTo>
                        <a:pt x="156" y="770"/>
                      </a:lnTo>
                      <a:lnTo>
                        <a:pt x="145" y="706"/>
                      </a:lnTo>
                      <a:lnTo>
                        <a:pt x="131" y="610"/>
                      </a:lnTo>
                      <a:lnTo>
                        <a:pt x="118" y="493"/>
                      </a:lnTo>
                      <a:lnTo>
                        <a:pt x="111" y="364"/>
                      </a:lnTo>
                      <a:lnTo>
                        <a:pt x="115" y="235"/>
                      </a:lnTo>
                      <a:lnTo>
                        <a:pt x="132" y="113"/>
                      </a:lnTo>
                      <a:lnTo>
                        <a:pt x="166" y="9"/>
                      </a:lnTo>
                      <a:lnTo>
                        <a:pt x="166" y="8"/>
                      </a:lnTo>
                      <a:lnTo>
                        <a:pt x="166" y="6"/>
                      </a:lnTo>
                      <a:lnTo>
                        <a:pt x="164" y="4"/>
                      </a:lnTo>
                      <a:lnTo>
                        <a:pt x="157" y="0"/>
                      </a:lnTo>
                      <a:lnTo>
                        <a:pt x="143" y="0"/>
                      </a:lnTo>
                      <a:lnTo>
                        <a:pt x="123" y="1"/>
                      </a:lnTo>
                      <a:lnTo>
                        <a:pt x="93" y="7"/>
                      </a:lnTo>
                      <a:lnTo>
                        <a:pt x="52" y="1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878" name="Freeform 74"/>
                <p:cNvSpPr>
                  <a:spLocks/>
                </p:cNvSpPr>
                <p:nvPr/>
              </p:nvSpPr>
              <p:spPr bwMode="auto">
                <a:xfrm>
                  <a:off x="4971" y="1538"/>
                  <a:ext cx="32" cy="128"/>
                </a:xfrm>
                <a:custGeom>
                  <a:avLst/>
                  <a:gdLst>
                    <a:gd name="T0" fmla="*/ 0 w 225"/>
                    <a:gd name="T1" fmla="*/ 0 h 893"/>
                    <a:gd name="T2" fmla="*/ 0 w 225"/>
                    <a:gd name="T3" fmla="*/ 0 h 893"/>
                    <a:gd name="T4" fmla="*/ 0 w 225"/>
                    <a:gd name="T5" fmla="*/ 0 h 893"/>
                    <a:gd name="T6" fmla="*/ 0 w 225"/>
                    <a:gd name="T7" fmla="*/ 0 h 893"/>
                    <a:gd name="T8" fmla="*/ 0 w 225"/>
                    <a:gd name="T9" fmla="*/ 0 h 893"/>
                    <a:gd name="T10" fmla="*/ 0 w 225"/>
                    <a:gd name="T11" fmla="*/ 0 h 893"/>
                    <a:gd name="T12" fmla="*/ 0 w 225"/>
                    <a:gd name="T13" fmla="*/ 0 h 893"/>
                    <a:gd name="T14" fmla="*/ 0 w 225"/>
                    <a:gd name="T15" fmla="*/ 0 h 893"/>
                    <a:gd name="T16" fmla="*/ 0 w 225"/>
                    <a:gd name="T17" fmla="*/ 0 h 893"/>
                    <a:gd name="T18" fmla="*/ 0 w 225"/>
                    <a:gd name="T19" fmla="*/ 0 h 893"/>
                    <a:gd name="T20" fmla="*/ 0 w 225"/>
                    <a:gd name="T21" fmla="*/ 0 h 893"/>
                    <a:gd name="T22" fmla="*/ 0 w 225"/>
                    <a:gd name="T23" fmla="*/ 0 h 893"/>
                    <a:gd name="T24" fmla="*/ 0 w 225"/>
                    <a:gd name="T25" fmla="*/ 0 h 893"/>
                    <a:gd name="T26" fmla="*/ 0 w 225"/>
                    <a:gd name="T27" fmla="*/ 0 h 893"/>
                    <a:gd name="T28" fmla="*/ 0 w 225"/>
                    <a:gd name="T29" fmla="*/ 0 h 893"/>
                    <a:gd name="T30" fmla="*/ 0 w 225"/>
                    <a:gd name="T31" fmla="*/ 0 h 893"/>
                    <a:gd name="T32" fmla="*/ 0 w 225"/>
                    <a:gd name="T33" fmla="*/ 0 h 893"/>
                    <a:gd name="T34" fmla="*/ 0 w 225"/>
                    <a:gd name="T35" fmla="*/ 0 h 893"/>
                    <a:gd name="T36" fmla="*/ 0 w 225"/>
                    <a:gd name="T37" fmla="*/ 0 h 893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225"/>
                    <a:gd name="T58" fmla="*/ 0 h 893"/>
                    <a:gd name="T59" fmla="*/ 225 w 225"/>
                    <a:gd name="T60" fmla="*/ 893 h 893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225" h="893">
                      <a:moveTo>
                        <a:pt x="225" y="6"/>
                      </a:moveTo>
                      <a:lnTo>
                        <a:pt x="219" y="12"/>
                      </a:lnTo>
                      <a:lnTo>
                        <a:pt x="204" y="35"/>
                      </a:lnTo>
                      <a:lnTo>
                        <a:pt x="185" y="82"/>
                      </a:lnTo>
                      <a:lnTo>
                        <a:pt x="165" y="158"/>
                      </a:lnTo>
                      <a:lnTo>
                        <a:pt x="149" y="270"/>
                      </a:lnTo>
                      <a:lnTo>
                        <a:pt x="141" y="427"/>
                      </a:lnTo>
                      <a:lnTo>
                        <a:pt x="146" y="631"/>
                      </a:lnTo>
                      <a:lnTo>
                        <a:pt x="168" y="893"/>
                      </a:lnTo>
                      <a:lnTo>
                        <a:pt x="41" y="893"/>
                      </a:lnTo>
                      <a:lnTo>
                        <a:pt x="36" y="867"/>
                      </a:lnTo>
                      <a:lnTo>
                        <a:pt x="26" y="794"/>
                      </a:lnTo>
                      <a:lnTo>
                        <a:pt x="13" y="686"/>
                      </a:lnTo>
                      <a:lnTo>
                        <a:pt x="3" y="554"/>
                      </a:lnTo>
                      <a:lnTo>
                        <a:pt x="0" y="408"/>
                      </a:lnTo>
                      <a:lnTo>
                        <a:pt x="6" y="260"/>
                      </a:lnTo>
                      <a:lnTo>
                        <a:pt x="30" y="121"/>
                      </a:lnTo>
                      <a:lnTo>
                        <a:pt x="73" y="0"/>
                      </a:lnTo>
                      <a:lnTo>
                        <a:pt x="225" y="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879" name="Freeform 75"/>
                <p:cNvSpPr>
                  <a:spLocks/>
                </p:cNvSpPr>
                <p:nvPr/>
              </p:nvSpPr>
              <p:spPr bwMode="auto">
                <a:xfrm>
                  <a:off x="4849" y="1559"/>
                  <a:ext cx="21" cy="100"/>
                </a:xfrm>
                <a:custGeom>
                  <a:avLst/>
                  <a:gdLst>
                    <a:gd name="T0" fmla="*/ 0 w 145"/>
                    <a:gd name="T1" fmla="*/ 0 h 699"/>
                    <a:gd name="T2" fmla="*/ 0 w 145"/>
                    <a:gd name="T3" fmla="*/ 0 h 699"/>
                    <a:gd name="T4" fmla="*/ 0 w 145"/>
                    <a:gd name="T5" fmla="*/ 0 h 699"/>
                    <a:gd name="T6" fmla="*/ 0 w 145"/>
                    <a:gd name="T7" fmla="*/ 0 h 699"/>
                    <a:gd name="T8" fmla="*/ 0 w 145"/>
                    <a:gd name="T9" fmla="*/ 0 h 699"/>
                    <a:gd name="T10" fmla="*/ 0 w 145"/>
                    <a:gd name="T11" fmla="*/ 0 h 699"/>
                    <a:gd name="T12" fmla="*/ 0 w 145"/>
                    <a:gd name="T13" fmla="*/ 0 h 699"/>
                    <a:gd name="T14" fmla="*/ 0 w 145"/>
                    <a:gd name="T15" fmla="*/ 0 h 699"/>
                    <a:gd name="T16" fmla="*/ 0 w 145"/>
                    <a:gd name="T17" fmla="*/ 0 h 699"/>
                    <a:gd name="T18" fmla="*/ 0 w 145"/>
                    <a:gd name="T19" fmla="*/ 0 h 699"/>
                    <a:gd name="T20" fmla="*/ 0 w 145"/>
                    <a:gd name="T21" fmla="*/ 0 h 699"/>
                    <a:gd name="T22" fmla="*/ 0 w 145"/>
                    <a:gd name="T23" fmla="*/ 0 h 699"/>
                    <a:gd name="T24" fmla="*/ 0 w 145"/>
                    <a:gd name="T25" fmla="*/ 0 h 699"/>
                    <a:gd name="T26" fmla="*/ 0 w 145"/>
                    <a:gd name="T27" fmla="*/ 0 h 699"/>
                    <a:gd name="T28" fmla="*/ 0 w 145"/>
                    <a:gd name="T29" fmla="*/ 0 h 699"/>
                    <a:gd name="T30" fmla="*/ 0 w 145"/>
                    <a:gd name="T31" fmla="*/ 0 h 699"/>
                    <a:gd name="T32" fmla="*/ 0 w 145"/>
                    <a:gd name="T33" fmla="*/ 0 h 699"/>
                    <a:gd name="T34" fmla="*/ 0 w 145"/>
                    <a:gd name="T35" fmla="*/ 0 h 699"/>
                    <a:gd name="T36" fmla="*/ 0 w 145"/>
                    <a:gd name="T37" fmla="*/ 0 h 699"/>
                    <a:gd name="T38" fmla="*/ 0 w 145"/>
                    <a:gd name="T39" fmla="*/ 0 h 699"/>
                    <a:gd name="T40" fmla="*/ 0 w 145"/>
                    <a:gd name="T41" fmla="*/ 0 h 699"/>
                    <a:gd name="T42" fmla="*/ 0 w 145"/>
                    <a:gd name="T43" fmla="*/ 0 h 699"/>
                    <a:gd name="T44" fmla="*/ 0 w 145"/>
                    <a:gd name="T45" fmla="*/ 0 h 699"/>
                    <a:gd name="T46" fmla="*/ 0 w 145"/>
                    <a:gd name="T47" fmla="*/ 0 h 699"/>
                    <a:gd name="T48" fmla="*/ 0 w 145"/>
                    <a:gd name="T49" fmla="*/ 0 h 699"/>
                    <a:gd name="T50" fmla="*/ 0 w 145"/>
                    <a:gd name="T51" fmla="*/ 0 h 699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45"/>
                    <a:gd name="T79" fmla="*/ 0 h 699"/>
                    <a:gd name="T80" fmla="*/ 145 w 145"/>
                    <a:gd name="T81" fmla="*/ 699 h 699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45" h="699">
                      <a:moveTo>
                        <a:pt x="46" y="14"/>
                      </a:moveTo>
                      <a:lnTo>
                        <a:pt x="41" y="28"/>
                      </a:lnTo>
                      <a:lnTo>
                        <a:pt x="32" y="67"/>
                      </a:lnTo>
                      <a:lnTo>
                        <a:pt x="20" y="130"/>
                      </a:lnTo>
                      <a:lnTo>
                        <a:pt x="7" y="213"/>
                      </a:lnTo>
                      <a:lnTo>
                        <a:pt x="0" y="314"/>
                      </a:lnTo>
                      <a:lnTo>
                        <a:pt x="1" y="430"/>
                      </a:lnTo>
                      <a:lnTo>
                        <a:pt x="13" y="559"/>
                      </a:lnTo>
                      <a:lnTo>
                        <a:pt x="40" y="699"/>
                      </a:lnTo>
                      <a:lnTo>
                        <a:pt x="140" y="693"/>
                      </a:lnTo>
                      <a:lnTo>
                        <a:pt x="135" y="672"/>
                      </a:lnTo>
                      <a:lnTo>
                        <a:pt x="126" y="616"/>
                      </a:lnTo>
                      <a:lnTo>
                        <a:pt x="113" y="532"/>
                      </a:lnTo>
                      <a:lnTo>
                        <a:pt x="103" y="430"/>
                      </a:lnTo>
                      <a:lnTo>
                        <a:pt x="97" y="317"/>
                      </a:lnTo>
                      <a:lnTo>
                        <a:pt x="100" y="205"/>
                      </a:lnTo>
                      <a:lnTo>
                        <a:pt x="115" y="98"/>
                      </a:lnTo>
                      <a:lnTo>
                        <a:pt x="145" y="8"/>
                      </a:lnTo>
                      <a:lnTo>
                        <a:pt x="145" y="7"/>
                      </a:lnTo>
                      <a:lnTo>
                        <a:pt x="145" y="5"/>
                      </a:lnTo>
                      <a:lnTo>
                        <a:pt x="143" y="3"/>
                      </a:lnTo>
                      <a:lnTo>
                        <a:pt x="137" y="0"/>
                      </a:lnTo>
                      <a:lnTo>
                        <a:pt x="126" y="0"/>
                      </a:lnTo>
                      <a:lnTo>
                        <a:pt x="108" y="1"/>
                      </a:lnTo>
                      <a:lnTo>
                        <a:pt x="81" y="6"/>
                      </a:lnTo>
                      <a:lnTo>
                        <a:pt x="46" y="14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880" name="Freeform 76"/>
                <p:cNvSpPr>
                  <a:spLocks/>
                </p:cNvSpPr>
                <p:nvPr/>
              </p:nvSpPr>
              <p:spPr bwMode="auto">
                <a:xfrm>
                  <a:off x="4850" y="1566"/>
                  <a:ext cx="18" cy="85"/>
                </a:xfrm>
                <a:custGeom>
                  <a:avLst/>
                  <a:gdLst>
                    <a:gd name="T0" fmla="*/ 0 w 123"/>
                    <a:gd name="T1" fmla="*/ 0 h 597"/>
                    <a:gd name="T2" fmla="*/ 0 w 123"/>
                    <a:gd name="T3" fmla="*/ 0 h 597"/>
                    <a:gd name="T4" fmla="*/ 0 w 123"/>
                    <a:gd name="T5" fmla="*/ 0 h 597"/>
                    <a:gd name="T6" fmla="*/ 0 w 123"/>
                    <a:gd name="T7" fmla="*/ 0 h 597"/>
                    <a:gd name="T8" fmla="*/ 0 w 123"/>
                    <a:gd name="T9" fmla="*/ 0 h 597"/>
                    <a:gd name="T10" fmla="*/ 0 w 123"/>
                    <a:gd name="T11" fmla="*/ 0 h 597"/>
                    <a:gd name="T12" fmla="*/ 0 w 123"/>
                    <a:gd name="T13" fmla="*/ 0 h 597"/>
                    <a:gd name="T14" fmla="*/ 0 w 123"/>
                    <a:gd name="T15" fmla="*/ 0 h 597"/>
                    <a:gd name="T16" fmla="*/ 0 w 123"/>
                    <a:gd name="T17" fmla="*/ 0 h 597"/>
                    <a:gd name="T18" fmla="*/ 0 w 123"/>
                    <a:gd name="T19" fmla="*/ 0 h 597"/>
                    <a:gd name="T20" fmla="*/ 0 w 123"/>
                    <a:gd name="T21" fmla="*/ 0 h 597"/>
                    <a:gd name="T22" fmla="*/ 0 w 123"/>
                    <a:gd name="T23" fmla="*/ 0 h 597"/>
                    <a:gd name="T24" fmla="*/ 0 w 123"/>
                    <a:gd name="T25" fmla="*/ 0 h 597"/>
                    <a:gd name="T26" fmla="*/ 0 w 123"/>
                    <a:gd name="T27" fmla="*/ 0 h 597"/>
                    <a:gd name="T28" fmla="*/ 0 w 123"/>
                    <a:gd name="T29" fmla="*/ 0 h 597"/>
                    <a:gd name="T30" fmla="*/ 0 w 123"/>
                    <a:gd name="T31" fmla="*/ 0 h 597"/>
                    <a:gd name="T32" fmla="*/ 0 w 123"/>
                    <a:gd name="T33" fmla="*/ 0 h 597"/>
                    <a:gd name="T34" fmla="*/ 0 w 123"/>
                    <a:gd name="T35" fmla="*/ 0 h 597"/>
                    <a:gd name="T36" fmla="*/ 0 w 123"/>
                    <a:gd name="T37" fmla="*/ 0 h 597"/>
                    <a:gd name="T38" fmla="*/ 0 w 123"/>
                    <a:gd name="T39" fmla="*/ 0 h 597"/>
                    <a:gd name="T40" fmla="*/ 0 w 123"/>
                    <a:gd name="T41" fmla="*/ 0 h 597"/>
                    <a:gd name="T42" fmla="*/ 0 w 123"/>
                    <a:gd name="T43" fmla="*/ 0 h 597"/>
                    <a:gd name="T44" fmla="*/ 0 w 123"/>
                    <a:gd name="T45" fmla="*/ 0 h 597"/>
                    <a:gd name="T46" fmla="*/ 0 w 123"/>
                    <a:gd name="T47" fmla="*/ 0 h 597"/>
                    <a:gd name="T48" fmla="*/ 0 w 123"/>
                    <a:gd name="T49" fmla="*/ 0 h 597"/>
                    <a:gd name="T50" fmla="*/ 0 w 123"/>
                    <a:gd name="T51" fmla="*/ 0 h 597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23"/>
                    <a:gd name="T79" fmla="*/ 0 h 597"/>
                    <a:gd name="T80" fmla="*/ 123 w 123"/>
                    <a:gd name="T81" fmla="*/ 597 h 597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23" h="597">
                      <a:moveTo>
                        <a:pt x="39" y="12"/>
                      </a:moveTo>
                      <a:lnTo>
                        <a:pt x="35" y="23"/>
                      </a:lnTo>
                      <a:lnTo>
                        <a:pt x="26" y="57"/>
                      </a:lnTo>
                      <a:lnTo>
                        <a:pt x="16" y="111"/>
                      </a:lnTo>
                      <a:lnTo>
                        <a:pt x="6" y="181"/>
                      </a:lnTo>
                      <a:lnTo>
                        <a:pt x="0" y="267"/>
                      </a:lnTo>
                      <a:lnTo>
                        <a:pt x="1" y="367"/>
                      </a:lnTo>
                      <a:lnTo>
                        <a:pt x="11" y="477"/>
                      </a:lnTo>
                      <a:lnTo>
                        <a:pt x="34" y="597"/>
                      </a:lnTo>
                      <a:lnTo>
                        <a:pt x="119" y="591"/>
                      </a:lnTo>
                      <a:lnTo>
                        <a:pt x="115" y="574"/>
                      </a:lnTo>
                      <a:lnTo>
                        <a:pt x="107" y="526"/>
                      </a:lnTo>
                      <a:lnTo>
                        <a:pt x="97" y="454"/>
                      </a:lnTo>
                      <a:lnTo>
                        <a:pt x="88" y="367"/>
                      </a:lnTo>
                      <a:lnTo>
                        <a:pt x="82" y="272"/>
                      </a:lnTo>
                      <a:lnTo>
                        <a:pt x="84" y="175"/>
                      </a:lnTo>
                      <a:lnTo>
                        <a:pt x="97" y="84"/>
                      </a:lnTo>
                      <a:lnTo>
                        <a:pt x="123" y="7"/>
                      </a:lnTo>
                      <a:lnTo>
                        <a:pt x="123" y="6"/>
                      </a:lnTo>
                      <a:lnTo>
                        <a:pt x="123" y="5"/>
                      </a:lnTo>
                      <a:lnTo>
                        <a:pt x="121" y="3"/>
                      </a:lnTo>
                      <a:lnTo>
                        <a:pt x="117" y="0"/>
                      </a:lnTo>
                      <a:lnTo>
                        <a:pt x="106" y="0"/>
                      </a:lnTo>
                      <a:lnTo>
                        <a:pt x="91" y="2"/>
                      </a:lnTo>
                      <a:lnTo>
                        <a:pt x="70" y="5"/>
                      </a:lnTo>
                      <a:lnTo>
                        <a:pt x="39" y="12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881" name="Freeform 77"/>
                <p:cNvSpPr>
                  <a:spLocks/>
                </p:cNvSpPr>
                <p:nvPr/>
              </p:nvSpPr>
              <p:spPr bwMode="auto">
                <a:xfrm>
                  <a:off x="4851" y="1572"/>
                  <a:ext cx="15" cy="71"/>
                </a:xfrm>
                <a:custGeom>
                  <a:avLst/>
                  <a:gdLst>
                    <a:gd name="T0" fmla="*/ 0 w 103"/>
                    <a:gd name="T1" fmla="*/ 0 h 492"/>
                    <a:gd name="T2" fmla="*/ 0 w 103"/>
                    <a:gd name="T3" fmla="*/ 0 h 492"/>
                    <a:gd name="T4" fmla="*/ 0 w 103"/>
                    <a:gd name="T5" fmla="*/ 0 h 492"/>
                    <a:gd name="T6" fmla="*/ 0 w 103"/>
                    <a:gd name="T7" fmla="*/ 0 h 492"/>
                    <a:gd name="T8" fmla="*/ 0 w 103"/>
                    <a:gd name="T9" fmla="*/ 0 h 492"/>
                    <a:gd name="T10" fmla="*/ 0 w 103"/>
                    <a:gd name="T11" fmla="*/ 0 h 492"/>
                    <a:gd name="T12" fmla="*/ 0 w 103"/>
                    <a:gd name="T13" fmla="*/ 0 h 492"/>
                    <a:gd name="T14" fmla="*/ 0 w 103"/>
                    <a:gd name="T15" fmla="*/ 0 h 492"/>
                    <a:gd name="T16" fmla="*/ 0 w 103"/>
                    <a:gd name="T17" fmla="*/ 0 h 492"/>
                    <a:gd name="T18" fmla="*/ 0 w 103"/>
                    <a:gd name="T19" fmla="*/ 0 h 492"/>
                    <a:gd name="T20" fmla="*/ 0 w 103"/>
                    <a:gd name="T21" fmla="*/ 0 h 492"/>
                    <a:gd name="T22" fmla="*/ 0 w 103"/>
                    <a:gd name="T23" fmla="*/ 0 h 492"/>
                    <a:gd name="T24" fmla="*/ 0 w 103"/>
                    <a:gd name="T25" fmla="*/ 0 h 492"/>
                    <a:gd name="T26" fmla="*/ 0 w 103"/>
                    <a:gd name="T27" fmla="*/ 0 h 492"/>
                    <a:gd name="T28" fmla="*/ 0 w 103"/>
                    <a:gd name="T29" fmla="*/ 0 h 492"/>
                    <a:gd name="T30" fmla="*/ 0 w 103"/>
                    <a:gd name="T31" fmla="*/ 0 h 492"/>
                    <a:gd name="T32" fmla="*/ 0 w 103"/>
                    <a:gd name="T33" fmla="*/ 0 h 492"/>
                    <a:gd name="T34" fmla="*/ 0 w 103"/>
                    <a:gd name="T35" fmla="*/ 0 h 492"/>
                    <a:gd name="T36" fmla="*/ 0 w 103"/>
                    <a:gd name="T37" fmla="*/ 0 h 492"/>
                    <a:gd name="T38" fmla="*/ 0 w 103"/>
                    <a:gd name="T39" fmla="*/ 0 h 492"/>
                    <a:gd name="T40" fmla="*/ 0 w 103"/>
                    <a:gd name="T41" fmla="*/ 0 h 492"/>
                    <a:gd name="T42" fmla="*/ 0 w 103"/>
                    <a:gd name="T43" fmla="*/ 0 h 492"/>
                    <a:gd name="T44" fmla="*/ 0 w 103"/>
                    <a:gd name="T45" fmla="*/ 0 h 492"/>
                    <a:gd name="T46" fmla="*/ 0 w 103"/>
                    <a:gd name="T47" fmla="*/ 0 h 492"/>
                    <a:gd name="T48" fmla="*/ 0 w 103"/>
                    <a:gd name="T49" fmla="*/ 0 h 492"/>
                    <a:gd name="T50" fmla="*/ 0 w 103"/>
                    <a:gd name="T51" fmla="*/ 0 h 492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03"/>
                    <a:gd name="T79" fmla="*/ 0 h 492"/>
                    <a:gd name="T80" fmla="*/ 103 w 103"/>
                    <a:gd name="T81" fmla="*/ 492 h 492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03" h="492">
                      <a:moveTo>
                        <a:pt x="32" y="9"/>
                      </a:moveTo>
                      <a:lnTo>
                        <a:pt x="28" y="18"/>
                      </a:lnTo>
                      <a:lnTo>
                        <a:pt x="21" y="47"/>
                      </a:lnTo>
                      <a:lnTo>
                        <a:pt x="12" y="90"/>
                      </a:lnTo>
                      <a:lnTo>
                        <a:pt x="4" y="149"/>
                      </a:lnTo>
                      <a:lnTo>
                        <a:pt x="0" y="220"/>
                      </a:lnTo>
                      <a:lnTo>
                        <a:pt x="0" y="303"/>
                      </a:lnTo>
                      <a:lnTo>
                        <a:pt x="9" y="394"/>
                      </a:lnTo>
                      <a:lnTo>
                        <a:pt x="27" y="492"/>
                      </a:lnTo>
                      <a:lnTo>
                        <a:pt x="98" y="489"/>
                      </a:lnTo>
                      <a:lnTo>
                        <a:pt x="95" y="474"/>
                      </a:lnTo>
                      <a:lnTo>
                        <a:pt x="88" y="434"/>
                      </a:lnTo>
                      <a:lnTo>
                        <a:pt x="80" y="375"/>
                      </a:lnTo>
                      <a:lnTo>
                        <a:pt x="72" y="303"/>
                      </a:lnTo>
                      <a:lnTo>
                        <a:pt x="68" y="224"/>
                      </a:lnTo>
                      <a:lnTo>
                        <a:pt x="70" y="144"/>
                      </a:lnTo>
                      <a:lnTo>
                        <a:pt x="81" y="68"/>
                      </a:lnTo>
                      <a:lnTo>
                        <a:pt x="103" y="5"/>
                      </a:lnTo>
                      <a:lnTo>
                        <a:pt x="103" y="4"/>
                      </a:lnTo>
                      <a:lnTo>
                        <a:pt x="103" y="3"/>
                      </a:lnTo>
                      <a:lnTo>
                        <a:pt x="100" y="1"/>
                      </a:lnTo>
                      <a:lnTo>
                        <a:pt x="97" y="0"/>
                      </a:lnTo>
                      <a:lnTo>
                        <a:pt x="89" y="0"/>
                      </a:lnTo>
                      <a:lnTo>
                        <a:pt x="75" y="0"/>
                      </a:lnTo>
                      <a:lnTo>
                        <a:pt x="57" y="3"/>
                      </a:lnTo>
                      <a:lnTo>
                        <a:pt x="32" y="9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882" name="Freeform 78"/>
                <p:cNvSpPr>
                  <a:spLocks/>
                </p:cNvSpPr>
                <p:nvPr/>
              </p:nvSpPr>
              <p:spPr bwMode="auto">
                <a:xfrm>
                  <a:off x="4852" y="1579"/>
                  <a:ext cx="12" cy="56"/>
                </a:xfrm>
                <a:custGeom>
                  <a:avLst/>
                  <a:gdLst>
                    <a:gd name="T0" fmla="*/ 0 w 82"/>
                    <a:gd name="T1" fmla="*/ 0 h 390"/>
                    <a:gd name="T2" fmla="*/ 0 w 82"/>
                    <a:gd name="T3" fmla="*/ 0 h 390"/>
                    <a:gd name="T4" fmla="*/ 0 w 82"/>
                    <a:gd name="T5" fmla="*/ 0 h 390"/>
                    <a:gd name="T6" fmla="*/ 0 w 82"/>
                    <a:gd name="T7" fmla="*/ 0 h 390"/>
                    <a:gd name="T8" fmla="*/ 0 w 82"/>
                    <a:gd name="T9" fmla="*/ 0 h 390"/>
                    <a:gd name="T10" fmla="*/ 0 w 82"/>
                    <a:gd name="T11" fmla="*/ 0 h 390"/>
                    <a:gd name="T12" fmla="*/ 0 w 82"/>
                    <a:gd name="T13" fmla="*/ 0 h 390"/>
                    <a:gd name="T14" fmla="*/ 0 w 82"/>
                    <a:gd name="T15" fmla="*/ 0 h 390"/>
                    <a:gd name="T16" fmla="*/ 0 w 82"/>
                    <a:gd name="T17" fmla="*/ 0 h 390"/>
                    <a:gd name="T18" fmla="*/ 0 w 82"/>
                    <a:gd name="T19" fmla="*/ 0 h 390"/>
                    <a:gd name="T20" fmla="*/ 0 w 82"/>
                    <a:gd name="T21" fmla="*/ 0 h 390"/>
                    <a:gd name="T22" fmla="*/ 0 w 82"/>
                    <a:gd name="T23" fmla="*/ 0 h 390"/>
                    <a:gd name="T24" fmla="*/ 0 w 82"/>
                    <a:gd name="T25" fmla="*/ 0 h 390"/>
                    <a:gd name="T26" fmla="*/ 0 w 82"/>
                    <a:gd name="T27" fmla="*/ 0 h 390"/>
                    <a:gd name="T28" fmla="*/ 0 w 82"/>
                    <a:gd name="T29" fmla="*/ 0 h 390"/>
                    <a:gd name="T30" fmla="*/ 0 w 82"/>
                    <a:gd name="T31" fmla="*/ 0 h 390"/>
                    <a:gd name="T32" fmla="*/ 0 w 82"/>
                    <a:gd name="T33" fmla="*/ 0 h 390"/>
                    <a:gd name="T34" fmla="*/ 0 w 82"/>
                    <a:gd name="T35" fmla="*/ 0 h 390"/>
                    <a:gd name="T36" fmla="*/ 0 w 82"/>
                    <a:gd name="T37" fmla="*/ 0 h 390"/>
                    <a:gd name="T38" fmla="*/ 0 w 82"/>
                    <a:gd name="T39" fmla="*/ 0 h 390"/>
                    <a:gd name="T40" fmla="*/ 0 w 82"/>
                    <a:gd name="T41" fmla="*/ 0 h 390"/>
                    <a:gd name="T42" fmla="*/ 0 w 82"/>
                    <a:gd name="T43" fmla="*/ 0 h 390"/>
                    <a:gd name="T44" fmla="*/ 0 w 82"/>
                    <a:gd name="T45" fmla="*/ 0 h 390"/>
                    <a:gd name="T46" fmla="*/ 0 w 82"/>
                    <a:gd name="T47" fmla="*/ 0 h 390"/>
                    <a:gd name="T48" fmla="*/ 0 w 82"/>
                    <a:gd name="T49" fmla="*/ 0 h 390"/>
                    <a:gd name="T50" fmla="*/ 0 w 82"/>
                    <a:gd name="T51" fmla="*/ 0 h 390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82"/>
                    <a:gd name="T79" fmla="*/ 0 h 390"/>
                    <a:gd name="T80" fmla="*/ 82 w 82"/>
                    <a:gd name="T81" fmla="*/ 390 h 390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82" h="390">
                      <a:moveTo>
                        <a:pt x="25" y="8"/>
                      </a:moveTo>
                      <a:lnTo>
                        <a:pt x="23" y="16"/>
                      </a:lnTo>
                      <a:lnTo>
                        <a:pt x="17" y="38"/>
                      </a:lnTo>
                      <a:lnTo>
                        <a:pt x="11" y="72"/>
                      </a:lnTo>
                      <a:lnTo>
                        <a:pt x="4" y="118"/>
                      </a:lnTo>
                      <a:lnTo>
                        <a:pt x="0" y="174"/>
                      </a:lnTo>
                      <a:lnTo>
                        <a:pt x="0" y="240"/>
                      </a:lnTo>
                      <a:lnTo>
                        <a:pt x="7" y="312"/>
                      </a:lnTo>
                      <a:lnTo>
                        <a:pt x="22" y="390"/>
                      </a:lnTo>
                      <a:lnTo>
                        <a:pt x="78" y="387"/>
                      </a:lnTo>
                      <a:lnTo>
                        <a:pt x="76" y="375"/>
                      </a:lnTo>
                      <a:lnTo>
                        <a:pt x="70" y="343"/>
                      </a:lnTo>
                      <a:lnTo>
                        <a:pt x="63" y="297"/>
                      </a:lnTo>
                      <a:lnTo>
                        <a:pt x="57" y="240"/>
                      </a:lnTo>
                      <a:lnTo>
                        <a:pt x="54" y="178"/>
                      </a:lnTo>
                      <a:lnTo>
                        <a:pt x="56" y="113"/>
                      </a:lnTo>
                      <a:lnTo>
                        <a:pt x="64" y="55"/>
                      </a:lnTo>
                      <a:lnTo>
                        <a:pt x="82" y="4"/>
                      </a:lnTo>
                      <a:lnTo>
                        <a:pt x="82" y="2"/>
                      </a:lnTo>
                      <a:lnTo>
                        <a:pt x="80" y="1"/>
                      </a:lnTo>
                      <a:lnTo>
                        <a:pt x="77" y="0"/>
                      </a:lnTo>
                      <a:lnTo>
                        <a:pt x="70" y="0"/>
                      </a:lnTo>
                      <a:lnTo>
                        <a:pt x="60" y="1"/>
                      </a:lnTo>
                      <a:lnTo>
                        <a:pt x="46" y="3"/>
                      </a:lnTo>
                      <a:lnTo>
                        <a:pt x="25" y="8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883" name="Freeform 79"/>
                <p:cNvSpPr>
                  <a:spLocks/>
                </p:cNvSpPr>
                <p:nvPr/>
              </p:nvSpPr>
              <p:spPr bwMode="auto">
                <a:xfrm>
                  <a:off x="4853" y="1586"/>
                  <a:ext cx="8" cy="41"/>
                </a:xfrm>
                <a:custGeom>
                  <a:avLst/>
                  <a:gdLst>
                    <a:gd name="T0" fmla="*/ 0 w 59"/>
                    <a:gd name="T1" fmla="*/ 0 h 288"/>
                    <a:gd name="T2" fmla="*/ 0 w 59"/>
                    <a:gd name="T3" fmla="*/ 0 h 288"/>
                    <a:gd name="T4" fmla="*/ 0 w 59"/>
                    <a:gd name="T5" fmla="*/ 0 h 288"/>
                    <a:gd name="T6" fmla="*/ 0 w 59"/>
                    <a:gd name="T7" fmla="*/ 0 h 288"/>
                    <a:gd name="T8" fmla="*/ 0 w 59"/>
                    <a:gd name="T9" fmla="*/ 0 h 288"/>
                    <a:gd name="T10" fmla="*/ 0 w 59"/>
                    <a:gd name="T11" fmla="*/ 0 h 288"/>
                    <a:gd name="T12" fmla="*/ 0 w 59"/>
                    <a:gd name="T13" fmla="*/ 0 h 288"/>
                    <a:gd name="T14" fmla="*/ 0 w 59"/>
                    <a:gd name="T15" fmla="*/ 0 h 288"/>
                    <a:gd name="T16" fmla="*/ 0 w 59"/>
                    <a:gd name="T17" fmla="*/ 0 h 288"/>
                    <a:gd name="T18" fmla="*/ 0 w 59"/>
                    <a:gd name="T19" fmla="*/ 0 h 288"/>
                    <a:gd name="T20" fmla="*/ 0 w 59"/>
                    <a:gd name="T21" fmla="*/ 0 h 288"/>
                    <a:gd name="T22" fmla="*/ 0 w 59"/>
                    <a:gd name="T23" fmla="*/ 0 h 288"/>
                    <a:gd name="T24" fmla="*/ 0 w 59"/>
                    <a:gd name="T25" fmla="*/ 0 h 288"/>
                    <a:gd name="T26" fmla="*/ 0 w 59"/>
                    <a:gd name="T27" fmla="*/ 0 h 288"/>
                    <a:gd name="T28" fmla="*/ 0 w 59"/>
                    <a:gd name="T29" fmla="*/ 0 h 288"/>
                    <a:gd name="T30" fmla="*/ 0 w 59"/>
                    <a:gd name="T31" fmla="*/ 0 h 288"/>
                    <a:gd name="T32" fmla="*/ 0 w 59"/>
                    <a:gd name="T33" fmla="*/ 0 h 288"/>
                    <a:gd name="T34" fmla="*/ 0 w 59"/>
                    <a:gd name="T35" fmla="*/ 0 h 288"/>
                    <a:gd name="T36" fmla="*/ 0 w 59"/>
                    <a:gd name="T37" fmla="*/ 0 h 288"/>
                    <a:gd name="T38" fmla="*/ 0 w 59"/>
                    <a:gd name="T39" fmla="*/ 0 h 288"/>
                    <a:gd name="T40" fmla="*/ 0 w 59"/>
                    <a:gd name="T41" fmla="*/ 0 h 288"/>
                    <a:gd name="T42" fmla="*/ 0 w 59"/>
                    <a:gd name="T43" fmla="*/ 0 h 288"/>
                    <a:gd name="T44" fmla="*/ 0 w 59"/>
                    <a:gd name="T45" fmla="*/ 0 h 288"/>
                    <a:gd name="T46" fmla="*/ 0 w 59"/>
                    <a:gd name="T47" fmla="*/ 0 h 288"/>
                    <a:gd name="T48" fmla="*/ 0 w 59"/>
                    <a:gd name="T49" fmla="*/ 0 h 288"/>
                    <a:gd name="T50" fmla="*/ 0 w 59"/>
                    <a:gd name="T51" fmla="*/ 0 h 288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59"/>
                    <a:gd name="T79" fmla="*/ 0 h 288"/>
                    <a:gd name="T80" fmla="*/ 59 w 59"/>
                    <a:gd name="T81" fmla="*/ 288 h 288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59" h="288">
                      <a:moveTo>
                        <a:pt x="18" y="6"/>
                      </a:moveTo>
                      <a:lnTo>
                        <a:pt x="17" y="11"/>
                      </a:lnTo>
                      <a:lnTo>
                        <a:pt x="13" y="27"/>
                      </a:lnTo>
                      <a:lnTo>
                        <a:pt x="7" y="53"/>
                      </a:lnTo>
                      <a:lnTo>
                        <a:pt x="2" y="87"/>
                      </a:lnTo>
                      <a:lnTo>
                        <a:pt x="0" y="130"/>
                      </a:lnTo>
                      <a:lnTo>
                        <a:pt x="0" y="177"/>
                      </a:lnTo>
                      <a:lnTo>
                        <a:pt x="5" y="231"/>
                      </a:lnTo>
                      <a:lnTo>
                        <a:pt x="16" y="288"/>
                      </a:lnTo>
                      <a:lnTo>
                        <a:pt x="57" y="286"/>
                      </a:lnTo>
                      <a:lnTo>
                        <a:pt x="56" y="278"/>
                      </a:lnTo>
                      <a:lnTo>
                        <a:pt x="51" y="254"/>
                      </a:lnTo>
                      <a:lnTo>
                        <a:pt x="47" y="219"/>
                      </a:lnTo>
                      <a:lnTo>
                        <a:pt x="42" y="177"/>
                      </a:lnTo>
                      <a:lnTo>
                        <a:pt x="40" y="131"/>
                      </a:lnTo>
                      <a:lnTo>
                        <a:pt x="41" y="84"/>
                      </a:lnTo>
                      <a:lnTo>
                        <a:pt x="47" y="40"/>
                      </a:lnTo>
                      <a:lnTo>
                        <a:pt x="59" y="3"/>
                      </a:lnTo>
                      <a:lnTo>
                        <a:pt x="59" y="2"/>
                      </a:lnTo>
                      <a:lnTo>
                        <a:pt x="58" y="1"/>
                      </a:lnTo>
                      <a:lnTo>
                        <a:pt x="56" y="0"/>
                      </a:lnTo>
                      <a:lnTo>
                        <a:pt x="51" y="0"/>
                      </a:lnTo>
                      <a:lnTo>
                        <a:pt x="45" y="0"/>
                      </a:lnTo>
                      <a:lnTo>
                        <a:pt x="33" y="2"/>
                      </a:lnTo>
                      <a:lnTo>
                        <a:pt x="18" y="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884" name="Freeform 80"/>
                <p:cNvSpPr>
                  <a:spLocks/>
                </p:cNvSpPr>
                <p:nvPr/>
              </p:nvSpPr>
              <p:spPr bwMode="auto">
                <a:xfrm>
                  <a:off x="4972" y="1546"/>
                  <a:ext cx="28" cy="111"/>
                </a:xfrm>
                <a:custGeom>
                  <a:avLst/>
                  <a:gdLst>
                    <a:gd name="T0" fmla="*/ 0 w 198"/>
                    <a:gd name="T1" fmla="*/ 0 h 779"/>
                    <a:gd name="T2" fmla="*/ 0 w 198"/>
                    <a:gd name="T3" fmla="*/ 0 h 779"/>
                    <a:gd name="T4" fmla="*/ 0 w 198"/>
                    <a:gd name="T5" fmla="*/ 0 h 779"/>
                    <a:gd name="T6" fmla="*/ 0 w 198"/>
                    <a:gd name="T7" fmla="*/ 0 h 779"/>
                    <a:gd name="T8" fmla="*/ 0 w 198"/>
                    <a:gd name="T9" fmla="*/ 0 h 779"/>
                    <a:gd name="T10" fmla="*/ 0 w 198"/>
                    <a:gd name="T11" fmla="*/ 0 h 779"/>
                    <a:gd name="T12" fmla="*/ 0 w 198"/>
                    <a:gd name="T13" fmla="*/ 0 h 779"/>
                    <a:gd name="T14" fmla="*/ 0 w 198"/>
                    <a:gd name="T15" fmla="*/ 0 h 779"/>
                    <a:gd name="T16" fmla="*/ 0 w 198"/>
                    <a:gd name="T17" fmla="*/ 0 h 779"/>
                    <a:gd name="T18" fmla="*/ 0 w 198"/>
                    <a:gd name="T19" fmla="*/ 0 h 779"/>
                    <a:gd name="T20" fmla="*/ 0 w 198"/>
                    <a:gd name="T21" fmla="*/ 0 h 779"/>
                    <a:gd name="T22" fmla="*/ 0 w 198"/>
                    <a:gd name="T23" fmla="*/ 0 h 779"/>
                    <a:gd name="T24" fmla="*/ 0 w 198"/>
                    <a:gd name="T25" fmla="*/ 0 h 779"/>
                    <a:gd name="T26" fmla="*/ 0 w 198"/>
                    <a:gd name="T27" fmla="*/ 0 h 779"/>
                    <a:gd name="T28" fmla="*/ 0 w 198"/>
                    <a:gd name="T29" fmla="*/ 0 h 779"/>
                    <a:gd name="T30" fmla="*/ 0 w 198"/>
                    <a:gd name="T31" fmla="*/ 0 h 779"/>
                    <a:gd name="T32" fmla="*/ 0 w 198"/>
                    <a:gd name="T33" fmla="*/ 0 h 779"/>
                    <a:gd name="T34" fmla="*/ 0 w 198"/>
                    <a:gd name="T35" fmla="*/ 0 h 779"/>
                    <a:gd name="T36" fmla="*/ 0 w 198"/>
                    <a:gd name="T37" fmla="*/ 0 h 779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98"/>
                    <a:gd name="T58" fmla="*/ 0 h 779"/>
                    <a:gd name="T59" fmla="*/ 198 w 198"/>
                    <a:gd name="T60" fmla="*/ 779 h 779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98" h="779">
                      <a:moveTo>
                        <a:pt x="198" y="6"/>
                      </a:moveTo>
                      <a:lnTo>
                        <a:pt x="194" y="12"/>
                      </a:lnTo>
                      <a:lnTo>
                        <a:pt x="180" y="31"/>
                      </a:lnTo>
                      <a:lnTo>
                        <a:pt x="163" y="72"/>
                      </a:lnTo>
                      <a:lnTo>
                        <a:pt x="146" y="138"/>
                      </a:lnTo>
                      <a:lnTo>
                        <a:pt x="132" y="236"/>
                      </a:lnTo>
                      <a:lnTo>
                        <a:pt x="125" y="373"/>
                      </a:lnTo>
                      <a:lnTo>
                        <a:pt x="130" y="551"/>
                      </a:lnTo>
                      <a:lnTo>
                        <a:pt x="148" y="779"/>
                      </a:lnTo>
                      <a:lnTo>
                        <a:pt x="37" y="779"/>
                      </a:lnTo>
                      <a:lnTo>
                        <a:pt x="34" y="756"/>
                      </a:lnTo>
                      <a:lnTo>
                        <a:pt x="23" y="693"/>
                      </a:lnTo>
                      <a:lnTo>
                        <a:pt x="13" y="599"/>
                      </a:lnTo>
                      <a:lnTo>
                        <a:pt x="4" y="483"/>
                      </a:lnTo>
                      <a:lnTo>
                        <a:pt x="0" y="357"/>
                      </a:lnTo>
                      <a:lnTo>
                        <a:pt x="7" y="227"/>
                      </a:lnTo>
                      <a:lnTo>
                        <a:pt x="27" y="105"/>
                      </a:lnTo>
                      <a:lnTo>
                        <a:pt x="65" y="0"/>
                      </a:lnTo>
                      <a:lnTo>
                        <a:pt x="198" y="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885" name="Freeform 81"/>
                <p:cNvSpPr>
                  <a:spLocks/>
                </p:cNvSpPr>
                <p:nvPr/>
              </p:nvSpPr>
              <p:spPr bwMode="auto">
                <a:xfrm>
                  <a:off x="4973" y="1553"/>
                  <a:ext cx="24" cy="96"/>
                </a:xfrm>
                <a:custGeom>
                  <a:avLst/>
                  <a:gdLst>
                    <a:gd name="T0" fmla="*/ 0 w 169"/>
                    <a:gd name="T1" fmla="*/ 0 h 666"/>
                    <a:gd name="T2" fmla="*/ 0 w 169"/>
                    <a:gd name="T3" fmla="*/ 0 h 666"/>
                    <a:gd name="T4" fmla="*/ 0 w 169"/>
                    <a:gd name="T5" fmla="*/ 0 h 666"/>
                    <a:gd name="T6" fmla="*/ 0 w 169"/>
                    <a:gd name="T7" fmla="*/ 0 h 666"/>
                    <a:gd name="T8" fmla="*/ 0 w 169"/>
                    <a:gd name="T9" fmla="*/ 0 h 666"/>
                    <a:gd name="T10" fmla="*/ 0 w 169"/>
                    <a:gd name="T11" fmla="*/ 0 h 666"/>
                    <a:gd name="T12" fmla="*/ 0 w 169"/>
                    <a:gd name="T13" fmla="*/ 0 h 666"/>
                    <a:gd name="T14" fmla="*/ 0 w 169"/>
                    <a:gd name="T15" fmla="*/ 0 h 666"/>
                    <a:gd name="T16" fmla="*/ 0 w 169"/>
                    <a:gd name="T17" fmla="*/ 0 h 666"/>
                    <a:gd name="T18" fmla="*/ 0 w 169"/>
                    <a:gd name="T19" fmla="*/ 0 h 666"/>
                    <a:gd name="T20" fmla="*/ 0 w 169"/>
                    <a:gd name="T21" fmla="*/ 0 h 666"/>
                    <a:gd name="T22" fmla="*/ 0 w 169"/>
                    <a:gd name="T23" fmla="*/ 0 h 666"/>
                    <a:gd name="T24" fmla="*/ 0 w 169"/>
                    <a:gd name="T25" fmla="*/ 0 h 666"/>
                    <a:gd name="T26" fmla="*/ 0 w 169"/>
                    <a:gd name="T27" fmla="*/ 0 h 666"/>
                    <a:gd name="T28" fmla="*/ 0 w 169"/>
                    <a:gd name="T29" fmla="*/ 0 h 666"/>
                    <a:gd name="T30" fmla="*/ 0 w 169"/>
                    <a:gd name="T31" fmla="*/ 0 h 666"/>
                    <a:gd name="T32" fmla="*/ 0 w 169"/>
                    <a:gd name="T33" fmla="*/ 0 h 666"/>
                    <a:gd name="T34" fmla="*/ 0 w 169"/>
                    <a:gd name="T35" fmla="*/ 0 h 666"/>
                    <a:gd name="T36" fmla="*/ 0 w 169"/>
                    <a:gd name="T37" fmla="*/ 0 h 66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69"/>
                    <a:gd name="T58" fmla="*/ 0 h 666"/>
                    <a:gd name="T59" fmla="*/ 169 w 169"/>
                    <a:gd name="T60" fmla="*/ 666 h 666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69" h="666">
                      <a:moveTo>
                        <a:pt x="169" y="5"/>
                      </a:moveTo>
                      <a:lnTo>
                        <a:pt x="164" y="10"/>
                      </a:lnTo>
                      <a:lnTo>
                        <a:pt x="154" y="27"/>
                      </a:lnTo>
                      <a:lnTo>
                        <a:pt x="139" y="61"/>
                      </a:lnTo>
                      <a:lnTo>
                        <a:pt x="124" y="118"/>
                      </a:lnTo>
                      <a:lnTo>
                        <a:pt x="113" y="201"/>
                      </a:lnTo>
                      <a:lnTo>
                        <a:pt x="107" y="318"/>
                      </a:lnTo>
                      <a:lnTo>
                        <a:pt x="110" y="470"/>
                      </a:lnTo>
                      <a:lnTo>
                        <a:pt x="126" y="666"/>
                      </a:lnTo>
                      <a:lnTo>
                        <a:pt x="31" y="666"/>
                      </a:lnTo>
                      <a:lnTo>
                        <a:pt x="28" y="646"/>
                      </a:lnTo>
                      <a:lnTo>
                        <a:pt x="20" y="592"/>
                      </a:lnTo>
                      <a:lnTo>
                        <a:pt x="11" y="512"/>
                      </a:lnTo>
                      <a:lnTo>
                        <a:pt x="3" y="413"/>
                      </a:lnTo>
                      <a:lnTo>
                        <a:pt x="0" y="305"/>
                      </a:lnTo>
                      <a:lnTo>
                        <a:pt x="6" y="195"/>
                      </a:lnTo>
                      <a:lnTo>
                        <a:pt x="23" y="90"/>
                      </a:lnTo>
                      <a:lnTo>
                        <a:pt x="55" y="0"/>
                      </a:lnTo>
                      <a:lnTo>
                        <a:pt x="169" y="5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886" name="Freeform 82"/>
                <p:cNvSpPr>
                  <a:spLocks/>
                </p:cNvSpPr>
                <p:nvPr/>
              </p:nvSpPr>
              <p:spPr bwMode="auto">
                <a:xfrm>
                  <a:off x="4974" y="1561"/>
                  <a:ext cx="20" cy="79"/>
                </a:xfrm>
                <a:custGeom>
                  <a:avLst/>
                  <a:gdLst>
                    <a:gd name="T0" fmla="*/ 0 w 140"/>
                    <a:gd name="T1" fmla="*/ 0 h 551"/>
                    <a:gd name="T2" fmla="*/ 0 w 140"/>
                    <a:gd name="T3" fmla="*/ 0 h 551"/>
                    <a:gd name="T4" fmla="*/ 0 w 140"/>
                    <a:gd name="T5" fmla="*/ 0 h 551"/>
                    <a:gd name="T6" fmla="*/ 0 w 140"/>
                    <a:gd name="T7" fmla="*/ 0 h 551"/>
                    <a:gd name="T8" fmla="*/ 0 w 140"/>
                    <a:gd name="T9" fmla="*/ 0 h 551"/>
                    <a:gd name="T10" fmla="*/ 0 w 140"/>
                    <a:gd name="T11" fmla="*/ 0 h 551"/>
                    <a:gd name="T12" fmla="*/ 0 w 140"/>
                    <a:gd name="T13" fmla="*/ 0 h 551"/>
                    <a:gd name="T14" fmla="*/ 0 w 140"/>
                    <a:gd name="T15" fmla="*/ 0 h 551"/>
                    <a:gd name="T16" fmla="*/ 0 w 140"/>
                    <a:gd name="T17" fmla="*/ 0 h 551"/>
                    <a:gd name="T18" fmla="*/ 0 w 140"/>
                    <a:gd name="T19" fmla="*/ 0 h 551"/>
                    <a:gd name="T20" fmla="*/ 0 w 140"/>
                    <a:gd name="T21" fmla="*/ 0 h 551"/>
                    <a:gd name="T22" fmla="*/ 0 w 140"/>
                    <a:gd name="T23" fmla="*/ 0 h 551"/>
                    <a:gd name="T24" fmla="*/ 0 w 140"/>
                    <a:gd name="T25" fmla="*/ 0 h 551"/>
                    <a:gd name="T26" fmla="*/ 0 w 140"/>
                    <a:gd name="T27" fmla="*/ 0 h 551"/>
                    <a:gd name="T28" fmla="*/ 0 w 140"/>
                    <a:gd name="T29" fmla="*/ 0 h 551"/>
                    <a:gd name="T30" fmla="*/ 0 w 140"/>
                    <a:gd name="T31" fmla="*/ 0 h 551"/>
                    <a:gd name="T32" fmla="*/ 0 w 140"/>
                    <a:gd name="T33" fmla="*/ 0 h 551"/>
                    <a:gd name="T34" fmla="*/ 0 w 140"/>
                    <a:gd name="T35" fmla="*/ 0 h 551"/>
                    <a:gd name="T36" fmla="*/ 0 w 140"/>
                    <a:gd name="T37" fmla="*/ 0 h 551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40"/>
                    <a:gd name="T58" fmla="*/ 0 h 551"/>
                    <a:gd name="T59" fmla="*/ 140 w 140"/>
                    <a:gd name="T60" fmla="*/ 551 h 551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40" h="551">
                      <a:moveTo>
                        <a:pt x="140" y="5"/>
                      </a:moveTo>
                      <a:lnTo>
                        <a:pt x="136" y="8"/>
                      </a:lnTo>
                      <a:lnTo>
                        <a:pt x="127" y="23"/>
                      </a:lnTo>
                      <a:lnTo>
                        <a:pt x="116" y="51"/>
                      </a:lnTo>
                      <a:lnTo>
                        <a:pt x="103" y="98"/>
                      </a:lnTo>
                      <a:lnTo>
                        <a:pt x="94" y="167"/>
                      </a:lnTo>
                      <a:lnTo>
                        <a:pt x="90" y="264"/>
                      </a:lnTo>
                      <a:lnTo>
                        <a:pt x="92" y="390"/>
                      </a:lnTo>
                      <a:lnTo>
                        <a:pt x="106" y="551"/>
                      </a:lnTo>
                      <a:lnTo>
                        <a:pt x="27" y="551"/>
                      </a:lnTo>
                      <a:lnTo>
                        <a:pt x="24" y="535"/>
                      </a:lnTo>
                      <a:lnTo>
                        <a:pt x="17" y="490"/>
                      </a:lnTo>
                      <a:lnTo>
                        <a:pt x="9" y="423"/>
                      </a:lnTo>
                      <a:lnTo>
                        <a:pt x="3" y="342"/>
                      </a:lnTo>
                      <a:lnTo>
                        <a:pt x="0" y="252"/>
                      </a:lnTo>
                      <a:lnTo>
                        <a:pt x="5" y="161"/>
                      </a:lnTo>
                      <a:lnTo>
                        <a:pt x="20" y="75"/>
                      </a:lnTo>
                      <a:lnTo>
                        <a:pt x="46" y="0"/>
                      </a:lnTo>
                      <a:lnTo>
                        <a:pt x="140" y="5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887" name="Freeform 83"/>
                <p:cNvSpPr>
                  <a:spLocks/>
                </p:cNvSpPr>
                <p:nvPr/>
              </p:nvSpPr>
              <p:spPr bwMode="auto">
                <a:xfrm>
                  <a:off x="4975" y="1569"/>
                  <a:ext cx="16" cy="62"/>
                </a:xfrm>
                <a:custGeom>
                  <a:avLst/>
                  <a:gdLst>
                    <a:gd name="T0" fmla="*/ 0 w 111"/>
                    <a:gd name="T1" fmla="*/ 0 h 437"/>
                    <a:gd name="T2" fmla="*/ 0 w 111"/>
                    <a:gd name="T3" fmla="*/ 0 h 437"/>
                    <a:gd name="T4" fmla="*/ 0 w 111"/>
                    <a:gd name="T5" fmla="*/ 0 h 437"/>
                    <a:gd name="T6" fmla="*/ 0 w 111"/>
                    <a:gd name="T7" fmla="*/ 0 h 437"/>
                    <a:gd name="T8" fmla="*/ 0 w 111"/>
                    <a:gd name="T9" fmla="*/ 0 h 437"/>
                    <a:gd name="T10" fmla="*/ 0 w 111"/>
                    <a:gd name="T11" fmla="*/ 0 h 437"/>
                    <a:gd name="T12" fmla="*/ 0 w 111"/>
                    <a:gd name="T13" fmla="*/ 0 h 437"/>
                    <a:gd name="T14" fmla="*/ 0 w 111"/>
                    <a:gd name="T15" fmla="*/ 0 h 437"/>
                    <a:gd name="T16" fmla="*/ 0 w 111"/>
                    <a:gd name="T17" fmla="*/ 0 h 437"/>
                    <a:gd name="T18" fmla="*/ 0 w 111"/>
                    <a:gd name="T19" fmla="*/ 0 h 437"/>
                    <a:gd name="T20" fmla="*/ 0 w 111"/>
                    <a:gd name="T21" fmla="*/ 0 h 437"/>
                    <a:gd name="T22" fmla="*/ 0 w 111"/>
                    <a:gd name="T23" fmla="*/ 0 h 437"/>
                    <a:gd name="T24" fmla="*/ 0 w 111"/>
                    <a:gd name="T25" fmla="*/ 0 h 437"/>
                    <a:gd name="T26" fmla="*/ 0 w 111"/>
                    <a:gd name="T27" fmla="*/ 0 h 437"/>
                    <a:gd name="T28" fmla="*/ 0 w 111"/>
                    <a:gd name="T29" fmla="*/ 0 h 437"/>
                    <a:gd name="T30" fmla="*/ 0 w 111"/>
                    <a:gd name="T31" fmla="*/ 0 h 437"/>
                    <a:gd name="T32" fmla="*/ 0 w 111"/>
                    <a:gd name="T33" fmla="*/ 0 h 437"/>
                    <a:gd name="T34" fmla="*/ 0 w 111"/>
                    <a:gd name="T35" fmla="*/ 0 h 437"/>
                    <a:gd name="T36" fmla="*/ 0 w 111"/>
                    <a:gd name="T37" fmla="*/ 0 h 437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11"/>
                    <a:gd name="T58" fmla="*/ 0 h 437"/>
                    <a:gd name="T59" fmla="*/ 111 w 111"/>
                    <a:gd name="T60" fmla="*/ 437 h 437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11" h="437">
                      <a:moveTo>
                        <a:pt x="111" y="4"/>
                      </a:moveTo>
                      <a:lnTo>
                        <a:pt x="108" y="7"/>
                      </a:lnTo>
                      <a:lnTo>
                        <a:pt x="101" y="18"/>
                      </a:lnTo>
                      <a:lnTo>
                        <a:pt x="92" y="41"/>
                      </a:lnTo>
                      <a:lnTo>
                        <a:pt x="82" y="77"/>
                      </a:lnTo>
                      <a:lnTo>
                        <a:pt x="75" y="133"/>
                      </a:lnTo>
                      <a:lnTo>
                        <a:pt x="70" y="208"/>
                      </a:lnTo>
                      <a:lnTo>
                        <a:pt x="72" y="309"/>
                      </a:lnTo>
                      <a:lnTo>
                        <a:pt x="83" y="437"/>
                      </a:lnTo>
                      <a:lnTo>
                        <a:pt x="21" y="437"/>
                      </a:lnTo>
                      <a:lnTo>
                        <a:pt x="19" y="424"/>
                      </a:lnTo>
                      <a:lnTo>
                        <a:pt x="13" y="389"/>
                      </a:lnTo>
                      <a:lnTo>
                        <a:pt x="7" y="336"/>
                      </a:lnTo>
                      <a:lnTo>
                        <a:pt x="3" y="272"/>
                      </a:lnTo>
                      <a:lnTo>
                        <a:pt x="0" y="200"/>
                      </a:lnTo>
                      <a:lnTo>
                        <a:pt x="5" y="128"/>
                      </a:lnTo>
                      <a:lnTo>
                        <a:pt x="16" y="59"/>
                      </a:lnTo>
                      <a:lnTo>
                        <a:pt x="37" y="0"/>
                      </a:lnTo>
                      <a:lnTo>
                        <a:pt x="111" y="4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888" name="Freeform 84"/>
                <p:cNvSpPr>
                  <a:spLocks/>
                </p:cNvSpPr>
                <p:nvPr/>
              </p:nvSpPr>
              <p:spPr bwMode="auto">
                <a:xfrm>
                  <a:off x="4976" y="1577"/>
                  <a:ext cx="12" cy="46"/>
                </a:xfrm>
                <a:custGeom>
                  <a:avLst/>
                  <a:gdLst>
                    <a:gd name="T0" fmla="*/ 0 w 82"/>
                    <a:gd name="T1" fmla="*/ 0 h 322"/>
                    <a:gd name="T2" fmla="*/ 0 w 82"/>
                    <a:gd name="T3" fmla="*/ 0 h 322"/>
                    <a:gd name="T4" fmla="*/ 0 w 82"/>
                    <a:gd name="T5" fmla="*/ 0 h 322"/>
                    <a:gd name="T6" fmla="*/ 0 w 82"/>
                    <a:gd name="T7" fmla="*/ 0 h 322"/>
                    <a:gd name="T8" fmla="*/ 0 w 82"/>
                    <a:gd name="T9" fmla="*/ 0 h 322"/>
                    <a:gd name="T10" fmla="*/ 0 w 82"/>
                    <a:gd name="T11" fmla="*/ 0 h 322"/>
                    <a:gd name="T12" fmla="*/ 0 w 82"/>
                    <a:gd name="T13" fmla="*/ 0 h 322"/>
                    <a:gd name="T14" fmla="*/ 0 w 82"/>
                    <a:gd name="T15" fmla="*/ 0 h 322"/>
                    <a:gd name="T16" fmla="*/ 0 w 82"/>
                    <a:gd name="T17" fmla="*/ 0 h 322"/>
                    <a:gd name="T18" fmla="*/ 0 w 82"/>
                    <a:gd name="T19" fmla="*/ 0 h 322"/>
                    <a:gd name="T20" fmla="*/ 0 w 82"/>
                    <a:gd name="T21" fmla="*/ 0 h 322"/>
                    <a:gd name="T22" fmla="*/ 0 w 82"/>
                    <a:gd name="T23" fmla="*/ 0 h 322"/>
                    <a:gd name="T24" fmla="*/ 0 w 82"/>
                    <a:gd name="T25" fmla="*/ 0 h 322"/>
                    <a:gd name="T26" fmla="*/ 0 w 82"/>
                    <a:gd name="T27" fmla="*/ 0 h 322"/>
                    <a:gd name="T28" fmla="*/ 0 w 82"/>
                    <a:gd name="T29" fmla="*/ 0 h 322"/>
                    <a:gd name="T30" fmla="*/ 0 w 82"/>
                    <a:gd name="T31" fmla="*/ 0 h 322"/>
                    <a:gd name="T32" fmla="*/ 0 w 82"/>
                    <a:gd name="T33" fmla="*/ 0 h 322"/>
                    <a:gd name="T34" fmla="*/ 0 w 82"/>
                    <a:gd name="T35" fmla="*/ 0 h 322"/>
                    <a:gd name="T36" fmla="*/ 0 w 82"/>
                    <a:gd name="T37" fmla="*/ 0 h 322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82"/>
                    <a:gd name="T58" fmla="*/ 0 h 322"/>
                    <a:gd name="T59" fmla="*/ 82 w 82"/>
                    <a:gd name="T60" fmla="*/ 322 h 322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82" h="322">
                      <a:moveTo>
                        <a:pt x="82" y="3"/>
                      </a:moveTo>
                      <a:lnTo>
                        <a:pt x="79" y="5"/>
                      </a:lnTo>
                      <a:lnTo>
                        <a:pt x="75" y="13"/>
                      </a:lnTo>
                      <a:lnTo>
                        <a:pt x="67" y="30"/>
                      </a:lnTo>
                      <a:lnTo>
                        <a:pt x="60" y="57"/>
                      </a:lnTo>
                      <a:lnTo>
                        <a:pt x="54" y="98"/>
                      </a:lnTo>
                      <a:lnTo>
                        <a:pt x="52" y="154"/>
                      </a:lnTo>
                      <a:lnTo>
                        <a:pt x="53" y="228"/>
                      </a:lnTo>
                      <a:lnTo>
                        <a:pt x="61" y="322"/>
                      </a:lnTo>
                      <a:lnTo>
                        <a:pt x="15" y="322"/>
                      </a:lnTo>
                      <a:lnTo>
                        <a:pt x="14" y="313"/>
                      </a:lnTo>
                      <a:lnTo>
                        <a:pt x="9" y="287"/>
                      </a:lnTo>
                      <a:lnTo>
                        <a:pt x="5" y="247"/>
                      </a:lnTo>
                      <a:lnTo>
                        <a:pt x="1" y="200"/>
                      </a:lnTo>
                      <a:lnTo>
                        <a:pt x="0" y="147"/>
                      </a:lnTo>
                      <a:lnTo>
                        <a:pt x="3" y="95"/>
                      </a:lnTo>
                      <a:lnTo>
                        <a:pt x="11" y="44"/>
                      </a:lnTo>
                      <a:lnTo>
                        <a:pt x="27" y="0"/>
                      </a:lnTo>
                      <a:lnTo>
                        <a:pt x="82" y="3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889" name="Rectangle 85"/>
                <p:cNvSpPr>
                  <a:spLocks noChangeArrowheads="1"/>
                </p:cNvSpPr>
                <p:nvPr/>
              </p:nvSpPr>
              <p:spPr bwMode="auto">
                <a:xfrm>
                  <a:off x="4824" y="1565"/>
                  <a:ext cx="4" cy="146"/>
                </a:xfrm>
                <a:prstGeom prst="rect">
                  <a:avLst/>
                </a:prstGeom>
                <a:solidFill>
                  <a:srgbClr val="DDDD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charset="0"/>
                    <a:buChar char="r"/>
                    <a:defRPr sz="28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75000"/>
                    <a:buFont typeface="ZapfDingbats" charset="0"/>
                    <a:buChar char="m"/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70890" name="Freeform 86"/>
                <p:cNvSpPr>
                  <a:spLocks/>
                </p:cNvSpPr>
                <p:nvPr/>
              </p:nvSpPr>
              <p:spPr bwMode="auto">
                <a:xfrm>
                  <a:off x="4876" y="1563"/>
                  <a:ext cx="57" cy="67"/>
                </a:xfrm>
                <a:custGeom>
                  <a:avLst/>
                  <a:gdLst>
                    <a:gd name="T0" fmla="*/ 0 w 398"/>
                    <a:gd name="T1" fmla="*/ 0 h 469"/>
                    <a:gd name="T2" fmla="*/ 0 w 398"/>
                    <a:gd name="T3" fmla="*/ 0 h 469"/>
                    <a:gd name="T4" fmla="*/ 0 w 398"/>
                    <a:gd name="T5" fmla="*/ 0 h 469"/>
                    <a:gd name="T6" fmla="*/ 0 w 398"/>
                    <a:gd name="T7" fmla="*/ 0 h 469"/>
                    <a:gd name="T8" fmla="*/ 0 w 398"/>
                    <a:gd name="T9" fmla="*/ 0 h 469"/>
                    <a:gd name="T10" fmla="*/ 0 w 398"/>
                    <a:gd name="T11" fmla="*/ 0 h 469"/>
                    <a:gd name="T12" fmla="*/ 0 w 398"/>
                    <a:gd name="T13" fmla="*/ 0 h 469"/>
                    <a:gd name="T14" fmla="*/ 0 w 398"/>
                    <a:gd name="T15" fmla="*/ 0 h 469"/>
                    <a:gd name="T16" fmla="*/ 0 w 398"/>
                    <a:gd name="T17" fmla="*/ 0 h 469"/>
                    <a:gd name="T18" fmla="*/ 0 w 398"/>
                    <a:gd name="T19" fmla="*/ 0 h 469"/>
                    <a:gd name="T20" fmla="*/ 0 w 398"/>
                    <a:gd name="T21" fmla="*/ 0 h 469"/>
                    <a:gd name="T22" fmla="*/ 0 w 398"/>
                    <a:gd name="T23" fmla="*/ 0 h 469"/>
                    <a:gd name="T24" fmla="*/ 0 w 398"/>
                    <a:gd name="T25" fmla="*/ 0 h 469"/>
                    <a:gd name="T26" fmla="*/ 0 w 398"/>
                    <a:gd name="T27" fmla="*/ 0 h 469"/>
                    <a:gd name="T28" fmla="*/ 0 w 398"/>
                    <a:gd name="T29" fmla="*/ 0 h 469"/>
                    <a:gd name="T30" fmla="*/ 0 w 398"/>
                    <a:gd name="T31" fmla="*/ 0 h 469"/>
                    <a:gd name="T32" fmla="*/ 0 w 398"/>
                    <a:gd name="T33" fmla="*/ 0 h 469"/>
                    <a:gd name="T34" fmla="*/ 0 w 398"/>
                    <a:gd name="T35" fmla="*/ 0 h 469"/>
                    <a:gd name="T36" fmla="*/ 0 w 398"/>
                    <a:gd name="T37" fmla="*/ 0 h 469"/>
                    <a:gd name="T38" fmla="*/ 0 w 398"/>
                    <a:gd name="T39" fmla="*/ 0 h 469"/>
                    <a:gd name="T40" fmla="*/ 0 w 398"/>
                    <a:gd name="T41" fmla="*/ 0 h 469"/>
                    <a:gd name="T42" fmla="*/ 0 w 398"/>
                    <a:gd name="T43" fmla="*/ 0 h 469"/>
                    <a:gd name="T44" fmla="*/ 0 w 398"/>
                    <a:gd name="T45" fmla="*/ 0 h 469"/>
                    <a:gd name="T46" fmla="*/ 0 w 398"/>
                    <a:gd name="T47" fmla="*/ 0 h 469"/>
                    <a:gd name="T48" fmla="*/ 0 w 398"/>
                    <a:gd name="T49" fmla="*/ 0 h 469"/>
                    <a:gd name="T50" fmla="*/ 0 w 398"/>
                    <a:gd name="T51" fmla="*/ 0 h 469"/>
                    <a:gd name="T52" fmla="*/ 0 w 398"/>
                    <a:gd name="T53" fmla="*/ 0 h 469"/>
                    <a:gd name="T54" fmla="*/ 0 w 398"/>
                    <a:gd name="T55" fmla="*/ 0 h 469"/>
                    <a:gd name="T56" fmla="*/ 0 w 398"/>
                    <a:gd name="T57" fmla="*/ 0 h 469"/>
                    <a:gd name="T58" fmla="*/ 0 w 398"/>
                    <a:gd name="T59" fmla="*/ 0 h 469"/>
                    <a:gd name="T60" fmla="*/ 0 w 398"/>
                    <a:gd name="T61" fmla="*/ 0 h 469"/>
                    <a:gd name="T62" fmla="*/ 0 w 398"/>
                    <a:gd name="T63" fmla="*/ 0 h 469"/>
                    <a:gd name="T64" fmla="*/ 0 w 398"/>
                    <a:gd name="T65" fmla="*/ 0 h 469"/>
                    <a:gd name="T66" fmla="*/ 0 w 398"/>
                    <a:gd name="T67" fmla="*/ 0 h 469"/>
                    <a:gd name="T68" fmla="*/ 0 w 398"/>
                    <a:gd name="T69" fmla="*/ 0 h 469"/>
                    <a:gd name="T70" fmla="*/ 0 w 398"/>
                    <a:gd name="T71" fmla="*/ 0 h 469"/>
                    <a:gd name="T72" fmla="*/ 0 w 398"/>
                    <a:gd name="T73" fmla="*/ 0 h 469"/>
                    <a:gd name="T74" fmla="*/ 0 w 398"/>
                    <a:gd name="T75" fmla="*/ 0 h 469"/>
                    <a:gd name="T76" fmla="*/ 0 w 398"/>
                    <a:gd name="T77" fmla="*/ 0 h 469"/>
                    <a:gd name="T78" fmla="*/ 0 w 398"/>
                    <a:gd name="T79" fmla="*/ 0 h 469"/>
                    <a:gd name="T80" fmla="*/ 0 w 398"/>
                    <a:gd name="T81" fmla="*/ 0 h 469"/>
                    <a:gd name="T82" fmla="*/ 0 w 398"/>
                    <a:gd name="T83" fmla="*/ 0 h 469"/>
                    <a:gd name="T84" fmla="*/ 0 w 398"/>
                    <a:gd name="T85" fmla="*/ 0 h 469"/>
                    <a:gd name="T86" fmla="*/ 0 w 398"/>
                    <a:gd name="T87" fmla="*/ 0 h 469"/>
                    <a:gd name="T88" fmla="*/ 0 w 398"/>
                    <a:gd name="T89" fmla="*/ 0 h 469"/>
                    <a:gd name="T90" fmla="*/ 0 w 398"/>
                    <a:gd name="T91" fmla="*/ 0 h 469"/>
                    <a:gd name="T92" fmla="*/ 0 w 398"/>
                    <a:gd name="T93" fmla="*/ 0 h 469"/>
                    <a:gd name="T94" fmla="*/ 0 w 398"/>
                    <a:gd name="T95" fmla="*/ 0 h 469"/>
                    <a:gd name="T96" fmla="*/ 0 w 398"/>
                    <a:gd name="T97" fmla="*/ 0 h 469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w 398"/>
                    <a:gd name="T148" fmla="*/ 0 h 469"/>
                    <a:gd name="T149" fmla="*/ 398 w 398"/>
                    <a:gd name="T150" fmla="*/ 469 h 469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T147" t="T148" r="T149" b="T150"/>
                  <a:pathLst>
                    <a:path w="398" h="469">
                      <a:moveTo>
                        <a:pt x="37" y="44"/>
                      </a:moveTo>
                      <a:lnTo>
                        <a:pt x="33" y="53"/>
                      </a:lnTo>
                      <a:lnTo>
                        <a:pt x="27" y="79"/>
                      </a:lnTo>
                      <a:lnTo>
                        <a:pt x="17" y="120"/>
                      </a:lnTo>
                      <a:lnTo>
                        <a:pt x="8" y="174"/>
                      </a:lnTo>
                      <a:lnTo>
                        <a:pt x="1" y="238"/>
                      </a:lnTo>
                      <a:lnTo>
                        <a:pt x="0" y="309"/>
                      </a:lnTo>
                      <a:lnTo>
                        <a:pt x="7" y="387"/>
                      </a:lnTo>
                      <a:lnTo>
                        <a:pt x="24" y="469"/>
                      </a:lnTo>
                      <a:lnTo>
                        <a:pt x="24" y="466"/>
                      </a:lnTo>
                      <a:lnTo>
                        <a:pt x="24" y="455"/>
                      </a:lnTo>
                      <a:lnTo>
                        <a:pt x="24" y="438"/>
                      </a:lnTo>
                      <a:lnTo>
                        <a:pt x="24" y="417"/>
                      </a:lnTo>
                      <a:lnTo>
                        <a:pt x="27" y="391"/>
                      </a:lnTo>
                      <a:lnTo>
                        <a:pt x="30" y="363"/>
                      </a:lnTo>
                      <a:lnTo>
                        <a:pt x="35" y="332"/>
                      </a:lnTo>
                      <a:lnTo>
                        <a:pt x="41" y="300"/>
                      </a:lnTo>
                      <a:lnTo>
                        <a:pt x="52" y="268"/>
                      </a:lnTo>
                      <a:lnTo>
                        <a:pt x="64" y="237"/>
                      </a:lnTo>
                      <a:lnTo>
                        <a:pt x="79" y="207"/>
                      </a:lnTo>
                      <a:lnTo>
                        <a:pt x="99" y="179"/>
                      </a:lnTo>
                      <a:lnTo>
                        <a:pt x="123" y="155"/>
                      </a:lnTo>
                      <a:lnTo>
                        <a:pt x="150" y="136"/>
                      </a:lnTo>
                      <a:lnTo>
                        <a:pt x="183" y="122"/>
                      </a:lnTo>
                      <a:lnTo>
                        <a:pt x="221" y="114"/>
                      </a:lnTo>
                      <a:lnTo>
                        <a:pt x="223" y="112"/>
                      </a:lnTo>
                      <a:lnTo>
                        <a:pt x="230" y="107"/>
                      </a:lnTo>
                      <a:lnTo>
                        <a:pt x="242" y="99"/>
                      </a:lnTo>
                      <a:lnTo>
                        <a:pt x="260" y="88"/>
                      </a:lnTo>
                      <a:lnTo>
                        <a:pt x="284" y="74"/>
                      </a:lnTo>
                      <a:lnTo>
                        <a:pt x="315" y="58"/>
                      </a:lnTo>
                      <a:lnTo>
                        <a:pt x="352" y="39"/>
                      </a:lnTo>
                      <a:lnTo>
                        <a:pt x="398" y="19"/>
                      </a:lnTo>
                      <a:lnTo>
                        <a:pt x="396" y="17"/>
                      </a:lnTo>
                      <a:lnTo>
                        <a:pt x="389" y="16"/>
                      </a:lnTo>
                      <a:lnTo>
                        <a:pt x="379" y="14"/>
                      </a:lnTo>
                      <a:lnTo>
                        <a:pt x="364" y="12"/>
                      </a:lnTo>
                      <a:lnTo>
                        <a:pt x="347" y="8"/>
                      </a:lnTo>
                      <a:lnTo>
                        <a:pt x="326" y="6"/>
                      </a:lnTo>
                      <a:lnTo>
                        <a:pt x="302" y="4"/>
                      </a:lnTo>
                      <a:lnTo>
                        <a:pt x="277" y="1"/>
                      </a:lnTo>
                      <a:lnTo>
                        <a:pt x="250" y="0"/>
                      </a:lnTo>
                      <a:lnTo>
                        <a:pt x="221" y="1"/>
                      </a:lnTo>
                      <a:lnTo>
                        <a:pt x="191" y="3"/>
                      </a:lnTo>
                      <a:lnTo>
                        <a:pt x="160" y="6"/>
                      </a:lnTo>
                      <a:lnTo>
                        <a:pt x="129" y="12"/>
                      </a:lnTo>
                      <a:lnTo>
                        <a:pt x="97" y="20"/>
                      </a:lnTo>
                      <a:lnTo>
                        <a:pt x="67" y="30"/>
                      </a:lnTo>
                      <a:lnTo>
                        <a:pt x="37" y="44"/>
                      </a:lnTo>
                      <a:close/>
                    </a:path>
                  </a:pathLst>
                </a:custGeom>
                <a:solidFill>
                  <a:srgbClr val="9999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891" name="Freeform 87"/>
                <p:cNvSpPr>
                  <a:spLocks/>
                </p:cNvSpPr>
                <p:nvPr/>
              </p:nvSpPr>
              <p:spPr bwMode="auto">
                <a:xfrm>
                  <a:off x="4797" y="1613"/>
                  <a:ext cx="46" cy="13"/>
                </a:xfrm>
                <a:custGeom>
                  <a:avLst/>
                  <a:gdLst>
                    <a:gd name="T0" fmla="*/ 0 w 325"/>
                    <a:gd name="T1" fmla="*/ 0 h 89"/>
                    <a:gd name="T2" fmla="*/ 0 w 325"/>
                    <a:gd name="T3" fmla="*/ 0 h 89"/>
                    <a:gd name="T4" fmla="*/ 0 w 325"/>
                    <a:gd name="T5" fmla="*/ 0 h 89"/>
                    <a:gd name="T6" fmla="*/ 0 w 325"/>
                    <a:gd name="T7" fmla="*/ 0 h 89"/>
                    <a:gd name="T8" fmla="*/ 0 w 325"/>
                    <a:gd name="T9" fmla="*/ 0 h 89"/>
                    <a:gd name="T10" fmla="*/ 0 w 325"/>
                    <a:gd name="T11" fmla="*/ 0 h 89"/>
                    <a:gd name="T12" fmla="*/ 0 w 325"/>
                    <a:gd name="T13" fmla="*/ 0 h 89"/>
                    <a:gd name="T14" fmla="*/ 0 w 325"/>
                    <a:gd name="T15" fmla="*/ 0 h 89"/>
                    <a:gd name="T16" fmla="*/ 0 w 325"/>
                    <a:gd name="T17" fmla="*/ 0 h 89"/>
                    <a:gd name="T18" fmla="*/ 0 w 325"/>
                    <a:gd name="T19" fmla="*/ 0 h 89"/>
                    <a:gd name="T20" fmla="*/ 0 w 325"/>
                    <a:gd name="T21" fmla="*/ 0 h 89"/>
                    <a:gd name="T22" fmla="*/ 0 w 325"/>
                    <a:gd name="T23" fmla="*/ 0 h 89"/>
                    <a:gd name="T24" fmla="*/ 0 w 325"/>
                    <a:gd name="T25" fmla="*/ 0 h 89"/>
                    <a:gd name="T26" fmla="*/ 0 w 325"/>
                    <a:gd name="T27" fmla="*/ 0 h 89"/>
                    <a:gd name="T28" fmla="*/ 0 w 325"/>
                    <a:gd name="T29" fmla="*/ 0 h 89"/>
                    <a:gd name="T30" fmla="*/ 0 w 325"/>
                    <a:gd name="T31" fmla="*/ 0 h 89"/>
                    <a:gd name="T32" fmla="*/ 0 w 325"/>
                    <a:gd name="T33" fmla="*/ 0 h 89"/>
                    <a:gd name="T34" fmla="*/ 0 w 325"/>
                    <a:gd name="T35" fmla="*/ 0 h 89"/>
                    <a:gd name="T36" fmla="*/ 0 w 325"/>
                    <a:gd name="T37" fmla="*/ 0 h 89"/>
                    <a:gd name="T38" fmla="*/ 0 w 325"/>
                    <a:gd name="T39" fmla="*/ 0 h 89"/>
                    <a:gd name="T40" fmla="*/ 0 w 325"/>
                    <a:gd name="T41" fmla="*/ 0 h 89"/>
                    <a:gd name="T42" fmla="*/ 0 w 325"/>
                    <a:gd name="T43" fmla="*/ 0 h 89"/>
                    <a:gd name="T44" fmla="*/ 0 w 325"/>
                    <a:gd name="T45" fmla="*/ 0 h 89"/>
                    <a:gd name="T46" fmla="*/ 0 w 325"/>
                    <a:gd name="T47" fmla="*/ 0 h 89"/>
                    <a:gd name="T48" fmla="*/ 0 w 325"/>
                    <a:gd name="T49" fmla="*/ 0 h 89"/>
                    <a:gd name="T50" fmla="*/ 0 w 325"/>
                    <a:gd name="T51" fmla="*/ 0 h 89"/>
                    <a:gd name="T52" fmla="*/ 0 w 325"/>
                    <a:gd name="T53" fmla="*/ 0 h 89"/>
                    <a:gd name="T54" fmla="*/ 0 w 325"/>
                    <a:gd name="T55" fmla="*/ 0 h 89"/>
                    <a:gd name="T56" fmla="*/ 0 w 325"/>
                    <a:gd name="T57" fmla="*/ 0 h 89"/>
                    <a:gd name="T58" fmla="*/ 0 w 325"/>
                    <a:gd name="T59" fmla="*/ 0 h 89"/>
                    <a:gd name="T60" fmla="*/ 0 w 325"/>
                    <a:gd name="T61" fmla="*/ 0 h 89"/>
                    <a:gd name="T62" fmla="*/ 0 w 325"/>
                    <a:gd name="T63" fmla="*/ 0 h 89"/>
                    <a:gd name="T64" fmla="*/ 0 w 325"/>
                    <a:gd name="T65" fmla="*/ 0 h 89"/>
                    <a:gd name="T66" fmla="*/ 0 w 325"/>
                    <a:gd name="T67" fmla="*/ 0 h 89"/>
                    <a:gd name="T68" fmla="*/ 0 w 325"/>
                    <a:gd name="T69" fmla="*/ 0 h 89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325"/>
                    <a:gd name="T106" fmla="*/ 0 h 89"/>
                    <a:gd name="T107" fmla="*/ 325 w 325"/>
                    <a:gd name="T108" fmla="*/ 89 h 89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325" h="89">
                      <a:moveTo>
                        <a:pt x="0" y="57"/>
                      </a:moveTo>
                      <a:lnTo>
                        <a:pt x="0" y="55"/>
                      </a:lnTo>
                      <a:lnTo>
                        <a:pt x="2" y="52"/>
                      </a:lnTo>
                      <a:lnTo>
                        <a:pt x="6" y="47"/>
                      </a:lnTo>
                      <a:lnTo>
                        <a:pt x="12" y="41"/>
                      </a:lnTo>
                      <a:lnTo>
                        <a:pt x="20" y="34"/>
                      </a:lnTo>
                      <a:lnTo>
                        <a:pt x="29" y="27"/>
                      </a:lnTo>
                      <a:lnTo>
                        <a:pt x="41" y="20"/>
                      </a:lnTo>
                      <a:lnTo>
                        <a:pt x="57" y="13"/>
                      </a:lnTo>
                      <a:lnTo>
                        <a:pt x="77" y="7"/>
                      </a:lnTo>
                      <a:lnTo>
                        <a:pt x="98" y="3"/>
                      </a:lnTo>
                      <a:lnTo>
                        <a:pt x="126" y="0"/>
                      </a:lnTo>
                      <a:lnTo>
                        <a:pt x="156" y="0"/>
                      </a:lnTo>
                      <a:lnTo>
                        <a:pt x="191" y="3"/>
                      </a:lnTo>
                      <a:lnTo>
                        <a:pt x="230" y="8"/>
                      </a:lnTo>
                      <a:lnTo>
                        <a:pt x="275" y="18"/>
                      </a:lnTo>
                      <a:lnTo>
                        <a:pt x="325" y="31"/>
                      </a:lnTo>
                      <a:lnTo>
                        <a:pt x="318" y="51"/>
                      </a:lnTo>
                      <a:lnTo>
                        <a:pt x="316" y="50"/>
                      </a:lnTo>
                      <a:lnTo>
                        <a:pt x="308" y="47"/>
                      </a:lnTo>
                      <a:lnTo>
                        <a:pt x="295" y="44"/>
                      </a:lnTo>
                      <a:lnTo>
                        <a:pt x="279" y="39"/>
                      </a:lnTo>
                      <a:lnTo>
                        <a:pt x="260" y="35"/>
                      </a:lnTo>
                      <a:lnTo>
                        <a:pt x="238" y="30"/>
                      </a:lnTo>
                      <a:lnTo>
                        <a:pt x="214" y="27"/>
                      </a:lnTo>
                      <a:lnTo>
                        <a:pt x="188" y="24"/>
                      </a:lnTo>
                      <a:lnTo>
                        <a:pt x="161" y="23"/>
                      </a:lnTo>
                      <a:lnTo>
                        <a:pt x="134" y="23"/>
                      </a:lnTo>
                      <a:lnTo>
                        <a:pt x="108" y="26"/>
                      </a:lnTo>
                      <a:lnTo>
                        <a:pt x="82" y="31"/>
                      </a:lnTo>
                      <a:lnTo>
                        <a:pt x="58" y="41"/>
                      </a:lnTo>
                      <a:lnTo>
                        <a:pt x="36" y="52"/>
                      </a:lnTo>
                      <a:lnTo>
                        <a:pt x="16" y="68"/>
                      </a:lnTo>
                      <a:lnTo>
                        <a:pt x="0" y="89"/>
                      </a:lnTo>
                      <a:lnTo>
                        <a:pt x="0" y="5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892" name="Freeform 88"/>
                <p:cNvSpPr>
                  <a:spLocks/>
                </p:cNvSpPr>
                <p:nvPr/>
              </p:nvSpPr>
              <p:spPr bwMode="auto">
                <a:xfrm>
                  <a:off x="4797" y="1583"/>
                  <a:ext cx="46" cy="13"/>
                </a:xfrm>
                <a:custGeom>
                  <a:avLst/>
                  <a:gdLst>
                    <a:gd name="T0" fmla="*/ 0 w 325"/>
                    <a:gd name="T1" fmla="*/ 0 h 89"/>
                    <a:gd name="T2" fmla="*/ 0 w 325"/>
                    <a:gd name="T3" fmla="*/ 0 h 89"/>
                    <a:gd name="T4" fmla="*/ 0 w 325"/>
                    <a:gd name="T5" fmla="*/ 0 h 89"/>
                    <a:gd name="T6" fmla="*/ 0 w 325"/>
                    <a:gd name="T7" fmla="*/ 0 h 89"/>
                    <a:gd name="T8" fmla="*/ 0 w 325"/>
                    <a:gd name="T9" fmla="*/ 0 h 89"/>
                    <a:gd name="T10" fmla="*/ 0 w 325"/>
                    <a:gd name="T11" fmla="*/ 0 h 89"/>
                    <a:gd name="T12" fmla="*/ 0 w 325"/>
                    <a:gd name="T13" fmla="*/ 0 h 89"/>
                    <a:gd name="T14" fmla="*/ 0 w 325"/>
                    <a:gd name="T15" fmla="*/ 0 h 89"/>
                    <a:gd name="T16" fmla="*/ 0 w 325"/>
                    <a:gd name="T17" fmla="*/ 0 h 89"/>
                    <a:gd name="T18" fmla="*/ 0 w 325"/>
                    <a:gd name="T19" fmla="*/ 0 h 89"/>
                    <a:gd name="T20" fmla="*/ 0 w 325"/>
                    <a:gd name="T21" fmla="*/ 0 h 89"/>
                    <a:gd name="T22" fmla="*/ 0 w 325"/>
                    <a:gd name="T23" fmla="*/ 0 h 89"/>
                    <a:gd name="T24" fmla="*/ 0 w 325"/>
                    <a:gd name="T25" fmla="*/ 0 h 89"/>
                    <a:gd name="T26" fmla="*/ 0 w 325"/>
                    <a:gd name="T27" fmla="*/ 0 h 89"/>
                    <a:gd name="T28" fmla="*/ 0 w 325"/>
                    <a:gd name="T29" fmla="*/ 0 h 89"/>
                    <a:gd name="T30" fmla="*/ 0 w 325"/>
                    <a:gd name="T31" fmla="*/ 0 h 89"/>
                    <a:gd name="T32" fmla="*/ 0 w 325"/>
                    <a:gd name="T33" fmla="*/ 0 h 89"/>
                    <a:gd name="T34" fmla="*/ 0 w 325"/>
                    <a:gd name="T35" fmla="*/ 0 h 89"/>
                    <a:gd name="T36" fmla="*/ 0 w 325"/>
                    <a:gd name="T37" fmla="*/ 0 h 89"/>
                    <a:gd name="T38" fmla="*/ 0 w 325"/>
                    <a:gd name="T39" fmla="*/ 0 h 89"/>
                    <a:gd name="T40" fmla="*/ 0 w 325"/>
                    <a:gd name="T41" fmla="*/ 0 h 89"/>
                    <a:gd name="T42" fmla="*/ 0 w 325"/>
                    <a:gd name="T43" fmla="*/ 0 h 89"/>
                    <a:gd name="T44" fmla="*/ 0 w 325"/>
                    <a:gd name="T45" fmla="*/ 0 h 89"/>
                    <a:gd name="T46" fmla="*/ 0 w 325"/>
                    <a:gd name="T47" fmla="*/ 0 h 89"/>
                    <a:gd name="T48" fmla="*/ 0 w 325"/>
                    <a:gd name="T49" fmla="*/ 0 h 89"/>
                    <a:gd name="T50" fmla="*/ 0 w 325"/>
                    <a:gd name="T51" fmla="*/ 0 h 89"/>
                    <a:gd name="T52" fmla="*/ 0 w 325"/>
                    <a:gd name="T53" fmla="*/ 0 h 89"/>
                    <a:gd name="T54" fmla="*/ 0 w 325"/>
                    <a:gd name="T55" fmla="*/ 0 h 89"/>
                    <a:gd name="T56" fmla="*/ 0 w 325"/>
                    <a:gd name="T57" fmla="*/ 0 h 89"/>
                    <a:gd name="T58" fmla="*/ 0 w 325"/>
                    <a:gd name="T59" fmla="*/ 0 h 89"/>
                    <a:gd name="T60" fmla="*/ 0 w 325"/>
                    <a:gd name="T61" fmla="*/ 0 h 89"/>
                    <a:gd name="T62" fmla="*/ 0 w 325"/>
                    <a:gd name="T63" fmla="*/ 0 h 89"/>
                    <a:gd name="T64" fmla="*/ 0 w 325"/>
                    <a:gd name="T65" fmla="*/ 0 h 89"/>
                    <a:gd name="T66" fmla="*/ 0 w 325"/>
                    <a:gd name="T67" fmla="*/ 0 h 89"/>
                    <a:gd name="T68" fmla="*/ 0 w 325"/>
                    <a:gd name="T69" fmla="*/ 0 h 89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325"/>
                    <a:gd name="T106" fmla="*/ 0 h 89"/>
                    <a:gd name="T107" fmla="*/ 325 w 325"/>
                    <a:gd name="T108" fmla="*/ 89 h 89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325" h="89">
                      <a:moveTo>
                        <a:pt x="0" y="56"/>
                      </a:moveTo>
                      <a:lnTo>
                        <a:pt x="0" y="55"/>
                      </a:lnTo>
                      <a:lnTo>
                        <a:pt x="2" y="52"/>
                      </a:lnTo>
                      <a:lnTo>
                        <a:pt x="6" y="47"/>
                      </a:lnTo>
                      <a:lnTo>
                        <a:pt x="12" y="40"/>
                      </a:lnTo>
                      <a:lnTo>
                        <a:pt x="20" y="33"/>
                      </a:lnTo>
                      <a:lnTo>
                        <a:pt x="29" y="27"/>
                      </a:lnTo>
                      <a:lnTo>
                        <a:pt x="41" y="18"/>
                      </a:lnTo>
                      <a:lnTo>
                        <a:pt x="57" y="13"/>
                      </a:lnTo>
                      <a:lnTo>
                        <a:pt x="77" y="7"/>
                      </a:lnTo>
                      <a:lnTo>
                        <a:pt x="98" y="2"/>
                      </a:lnTo>
                      <a:lnTo>
                        <a:pt x="126" y="0"/>
                      </a:lnTo>
                      <a:lnTo>
                        <a:pt x="156" y="0"/>
                      </a:lnTo>
                      <a:lnTo>
                        <a:pt x="191" y="2"/>
                      </a:lnTo>
                      <a:lnTo>
                        <a:pt x="230" y="8"/>
                      </a:lnTo>
                      <a:lnTo>
                        <a:pt x="275" y="17"/>
                      </a:lnTo>
                      <a:lnTo>
                        <a:pt x="325" y="31"/>
                      </a:lnTo>
                      <a:lnTo>
                        <a:pt x="318" y="49"/>
                      </a:lnTo>
                      <a:lnTo>
                        <a:pt x="316" y="48"/>
                      </a:lnTo>
                      <a:lnTo>
                        <a:pt x="308" y="46"/>
                      </a:lnTo>
                      <a:lnTo>
                        <a:pt x="295" y="43"/>
                      </a:lnTo>
                      <a:lnTo>
                        <a:pt x="279" y="38"/>
                      </a:lnTo>
                      <a:lnTo>
                        <a:pt x="260" y="35"/>
                      </a:lnTo>
                      <a:lnTo>
                        <a:pt x="238" y="30"/>
                      </a:lnTo>
                      <a:lnTo>
                        <a:pt x="214" y="27"/>
                      </a:lnTo>
                      <a:lnTo>
                        <a:pt x="188" y="23"/>
                      </a:lnTo>
                      <a:lnTo>
                        <a:pt x="161" y="22"/>
                      </a:lnTo>
                      <a:lnTo>
                        <a:pt x="134" y="23"/>
                      </a:lnTo>
                      <a:lnTo>
                        <a:pt x="108" y="25"/>
                      </a:lnTo>
                      <a:lnTo>
                        <a:pt x="82" y="31"/>
                      </a:lnTo>
                      <a:lnTo>
                        <a:pt x="58" y="40"/>
                      </a:lnTo>
                      <a:lnTo>
                        <a:pt x="36" y="52"/>
                      </a:lnTo>
                      <a:lnTo>
                        <a:pt x="16" y="68"/>
                      </a:lnTo>
                      <a:lnTo>
                        <a:pt x="0" y="89"/>
                      </a:lnTo>
                      <a:lnTo>
                        <a:pt x="0" y="5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893" name="Freeform 89"/>
                <p:cNvSpPr>
                  <a:spLocks/>
                </p:cNvSpPr>
                <p:nvPr/>
              </p:nvSpPr>
              <p:spPr bwMode="auto">
                <a:xfrm>
                  <a:off x="4841" y="1568"/>
                  <a:ext cx="75" cy="139"/>
                </a:xfrm>
                <a:custGeom>
                  <a:avLst/>
                  <a:gdLst>
                    <a:gd name="T0" fmla="*/ 0 w 528"/>
                    <a:gd name="T1" fmla="*/ 0 h 975"/>
                    <a:gd name="T2" fmla="*/ 0 w 528"/>
                    <a:gd name="T3" fmla="*/ 0 h 975"/>
                    <a:gd name="T4" fmla="*/ 0 w 528"/>
                    <a:gd name="T5" fmla="*/ 0 h 975"/>
                    <a:gd name="T6" fmla="*/ 0 w 528"/>
                    <a:gd name="T7" fmla="*/ 0 h 975"/>
                    <a:gd name="T8" fmla="*/ 0 w 528"/>
                    <a:gd name="T9" fmla="*/ 0 h 975"/>
                    <a:gd name="T10" fmla="*/ 0 w 528"/>
                    <a:gd name="T11" fmla="*/ 0 h 975"/>
                    <a:gd name="T12" fmla="*/ 0 w 528"/>
                    <a:gd name="T13" fmla="*/ 0 h 975"/>
                    <a:gd name="T14" fmla="*/ 0 w 528"/>
                    <a:gd name="T15" fmla="*/ 0 h 975"/>
                    <a:gd name="T16" fmla="*/ 0 w 528"/>
                    <a:gd name="T17" fmla="*/ 0 h 975"/>
                    <a:gd name="T18" fmla="*/ 0 w 528"/>
                    <a:gd name="T19" fmla="*/ 0 h 975"/>
                    <a:gd name="T20" fmla="*/ 0 w 528"/>
                    <a:gd name="T21" fmla="*/ 0 h 975"/>
                    <a:gd name="T22" fmla="*/ 0 w 528"/>
                    <a:gd name="T23" fmla="*/ 0 h 975"/>
                    <a:gd name="T24" fmla="*/ 0 w 528"/>
                    <a:gd name="T25" fmla="*/ 0 h 975"/>
                    <a:gd name="T26" fmla="*/ 0 w 528"/>
                    <a:gd name="T27" fmla="*/ 0 h 975"/>
                    <a:gd name="T28" fmla="*/ 0 w 528"/>
                    <a:gd name="T29" fmla="*/ 0 h 975"/>
                    <a:gd name="T30" fmla="*/ 0 w 528"/>
                    <a:gd name="T31" fmla="*/ 0 h 975"/>
                    <a:gd name="T32" fmla="*/ 0 w 528"/>
                    <a:gd name="T33" fmla="*/ 0 h 975"/>
                    <a:gd name="T34" fmla="*/ 0 w 528"/>
                    <a:gd name="T35" fmla="*/ 0 h 975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528"/>
                    <a:gd name="T55" fmla="*/ 0 h 975"/>
                    <a:gd name="T56" fmla="*/ 528 w 528"/>
                    <a:gd name="T57" fmla="*/ 975 h 975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528" h="975">
                      <a:moveTo>
                        <a:pt x="0" y="0"/>
                      </a:moveTo>
                      <a:lnTo>
                        <a:pt x="0" y="943"/>
                      </a:lnTo>
                      <a:lnTo>
                        <a:pt x="159" y="975"/>
                      </a:lnTo>
                      <a:lnTo>
                        <a:pt x="152" y="848"/>
                      </a:lnTo>
                      <a:lnTo>
                        <a:pt x="528" y="905"/>
                      </a:lnTo>
                      <a:lnTo>
                        <a:pt x="521" y="855"/>
                      </a:lnTo>
                      <a:lnTo>
                        <a:pt x="261" y="822"/>
                      </a:lnTo>
                      <a:lnTo>
                        <a:pt x="254" y="713"/>
                      </a:lnTo>
                      <a:lnTo>
                        <a:pt x="77" y="713"/>
                      </a:lnTo>
                      <a:lnTo>
                        <a:pt x="72" y="699"/>
                      </a:lnTo>
                      <a:lnTo>
                        <a:pt x="60" y="659"/>
                      </a:lnTo>
                      <a:lnTo>
                        <a:pt x="44" y="595"/>
                      </a:lnTo>
                      <a:lnTo>
                        <a:pt x="28" y="511"/>
                      </a:lnTo>
                      <a:lnTo>
                        <a:pt x="16" y="410"/>
                      </a:lnTo>
                      <a:lnTo>
                        <a:pt x="12" y="294"/>
                      </a:lnTo>
                      <a:lnTo>
                        <a:pt x="21" y="167"/>
                      </a:lnTo>
                      <a:lnTo>
                        <a:pt x="45" y="3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894" name="Freeform 90"/>
                <p:cNvSpPr>
                  <a:spLocks/>
                </p:cNvSpPr>
                <p:nvPr/>
              </p:nvSpPr>
              <p:spPr bwMode="auto">
                <a:xfrm>
                  <a:off x="4878" y="1536"/>
                  <a:ext cx="97" cy="19"/>
                </a:xfrm>
                <a:custGeom>
                  <a:avLst/>
                  <a:gdLst>
                    <a:gd name="T0" fmla="*/ 0 w 678"/>
                    <a:gd name="T1" fmla="*/ 0 h 133"/>
                    <a:gd name="T2" fmla="*/ 0 w 678"/>
                    <a:gd name="T3" fmla="*/ 0 h 133"/>
                    <a:gd name="T4" fmla="*/ 0 w 678"/>
                    <a:gd name="T5" fmla="*/ 0 h 133"/>
                    <a:gd name="T6" fmla="*/ 0 w 678"/>
                    <a:gd name="T7" fmla="*/ 0 h 133"/>
                    <a:gd name="T8" fmla="*/ 0 w 678"/>
                    <a:gd name="T9" fmla="*/ 0 h 133"/>
                    <a:gd name="T10" fmla="*/ 0 w 678"/>
                    <a:gd name="T11" fmla="*/ 0 h 133"/>
                    <a:gd name="T12" fmla="*/ 0 w 678"/>
                    <a:gd name="T13" fmla="*/ 0 h 133"/>
                    <a:gd name="T14" fmla="*/ 0 w 678"/>
                    <a:gd name="T15" fmla="*/ 0 h 133"/>
                    <a:gd name="T16" fmla="*/ 0 w 678"/>
                    <a:gd name="T17" fmla="*/ 0 h 133"/>
                    <a:gd name="T18" fmla="*/ 0 w 678"/>
                    <a:gd name="T19" fmla="*/ 0 h 133"/>
                    <a:gd name="T20" fmla="*/ 0 w 678"/>
                    <a:gd name="T21" fmla="*/ 0 h 133"/>
                    <a:gd name="T22" fmla="*/ 0 w 678"/>
                    <a:gd name="T23" fmla="*/ 0 h 133"/>
                    <a:gd name="T24" fmla="*/ 0 w 678"/>
                    <a:gd name="T25" fmla="*/ 0 h 133"/>
                    <a:gd name="T26" fmla="*/ 0 w 678"/>
                    <a:gd name="T27" fmla="*/ 0 h 133"/>
                    <a:gd name="T28" fmla="*/ 0 w 678"/>
                    <a:gd name="T29" fmla="*/ 0 h 133"/>
                    <a:gd name="T30" fmla="*/ 0 w 678"/>
                    <a:gd name="T31" fmla="*/ 0 h 133"/>
                    <a:gd name="T32" fmla="*/ 0 w 678"/>
                    <a:gd name="T33" fmla="*/ 0 h 133"/>
                    <a:gd name="T34" fmla="*/ 0 w 678"/>
                    <a:gd name="T35" fmla="*/ 0 h 133"/>
                    <a:gd name="T36" fmla="*/ 0 w 678"/>
                    <a:gd name="T37" fmla="*/ 0 h 133"/>
                    <a:gd name="T38" fmla="*/ 0 w 678"/>
                    <a:gd name="T39" fmla="*/ 0 h 133"/>
                    <a:gd name="T40" fmla="*/ 0 w 678"/>
                    <a:gd name="T41" fmla="*/ 0 h 133"/>
                    <a:gd name="T42" fmla="*/ 0 w 678"/>
                    <a:gd name="T43" fmla="*/ 0 h 133"/>
                    <a:gd name="T44" fmla="*/ 0 w 678"/>
                    <a:gd name="T45" fmla="*/ 0 h 133"/>
                    <a:gd name="T46" fmla="*/ 0 w 678"/>
                    <a:gd name="T47" fmla="*/ 0 h 133"/>
                    <a:gd name="T48" fmla="*/ 0 w 678"/>
                    <a:gd name="T49" fmla="*/ 0 h 133"/>
                    <a:gd name="T50" fmla="*/ 0 w 678"/>
                    <a:gd name="T51" fmla="*/ 0 h 133"/>
                    <a:gd name="T52" fmla="*/ 0 w 678"/>
                    <a:gd name="T53" fmla="*/ 0 h 133"/>
                    <a:gd name="T54" fmla="*/ 0 w 678"/>
                    <a:gd name="T55" fmla="*/ 0 h 133"/>
                    <a:gd name="T56" fmla="*/ 0 w 678"/>
                    <a:gd name="T57" fmla="*/ 0 h 133"/>
                    <a:gd name="T58" fmla="*/ 0 w 678"/>
                    <a:gd name="T59" fmla="*/ 0 h 133"/>
                    <a:gd name="T60" fmla="*/ 0 w 678"/>
                    <a:gd name="T61" fmla="*/ 0 h 133"/>
                    <a:gd name="T62" fmla="*/ 0 w 678"/>
                    <a:gd name="T63" fmla="*/ 0 h 133"/>
                    <a:gd name="T64" fmla="*/ 0 w 678"/>
                    <a:gd name="T65" fmla="*/ 0 h 133"/>
                    <a:gd name="T66" fmla="*/ 0 w 678"/>
                    <a:gd name="T67" fmla="*/ 0 h 133"/>
                    <a:gd name="T68" fmla="*/ 0 w 678"/>
                    <a:gd name="T69" fmla="*/ 0 h 133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678"/>
                    <a:gd name="T106" fmla="*/ 0 h 133"/>
                    <a:gd name="T107" fmla="*/ 678 w 678"/>
                    <a:gd name="T108" fmla="*/ 133 h 133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678" h="133">
                      <a:moveTo>
                        <a:pt x="0" y="133"/>
                      </a:moveTo>
                      <a:lnTo>
                        <a:pt x="4" y="132"/>
                      </a:lnTo>
                      <a:lnTo>
                        <a:pt x="15" y="127"/>
                      </a:lnTo>
                      <a:lnTo>
                        <a:pt x="32" y="122"/>
                      </a:lnTo>
                      <a:lnTo>
                        <a:pt x="56" y="114"/>
                      </a:lnTo>
                      <a:lnTo>
                        <a:pt x="86" y="104"/>
                      </a:lnTo>
                      <a:lnTo>
                        <a:pt x="120" y="95"/>
                      </a:lnTo>
                      <a:lnTo>
                        <a:pt x="160" y="86"/>
                      </a:lnTo>
                      <a:lnTo>
                        <a:pt x="204" y="78"/>
                      </a:lnTo>
                      <a:lnTo>
                        <a:pt x="252" y="70"/>
                      </a:lnTo>
                      <a:lnTo>
                        <a:pt x="303" y="64"/>
                      </a:lnTo>
                      <a:lnTo>
                        <a:pt x="358" y="60"/>
                      </a:lnTo>
                      <a:lnTo>
                        <a:pt x="414" y="58"/>
                      </a:lnTo>
                      <a:lnTo>
                        <a:pt x="474" y="60"/>
                      </a:lnTo>
                      <a:lnTo>
                        <a:pt x="534" y="65"/>
                      </a:lnTo>
                      <a:lnTo>
                        <a:pt x="596" y="74"/>
                      </a:lnTo>
                      <a:lnTo>
                        <a:pt x="659" y="88"/>
                      </a:lnTo>
                      <a:lnTo>
                        <a:pt x="678" y="0"/>
                      </a:lnTo>
                      <a:lnTo>
                        <a:pt x="674" y="0"/>
                      </a:lnTo>
                      <a:lnTo>
                        <a:pt x="659" y="0"/>
                      </a:lnTo>
                      <a:lnTo>
                        <a:pt x="636" y="0"/>
                      </a:lnTo>
                      <a:lnTo>
                        <a:pt x="606" y="1"/>
                      </a:lnTo>
                      <a:lnTo>
                        <a:pt x="570" y="2"/>
                      </a:lnTo>
                      <a:lnTo>
                        <a:pt x="527" y="3"/>
                      </a:lnTo>
                      <a:lnTo>
                        <a:pt x="480" y="7"/>
                      </a:lnTo>
                      <a:lnTo>
                        <a:pt x="430" y="9"/>
                      </a:lnTo>
                      <a:lnTo>
                        <a:pt x="376" y="14"/>
                      </a:lnTo>
                      <a:lnTo>
                        <a:pt x="320" y="18"/>
                      </a:lnTo>
                      <a:lnTo>
                        <a:pt x="264" y="24"/>
                      </a:lnTo>
                      <a:lnTo>
                        <a:pt x="208" y="32"/>
                      </a:lnTo>
                      <a:lnTo>
                        <a:pt x="152" y="40"/>
                      </a:lnTo>
                      <a:lnTo>
                        <a:pt x="98" y="50"/>
                      </a:lnTo>
                      <a:lnTo>
                        <a:pt x="47" y="62"/>
                      </a:lnTo>
                      <a:lnTo>
                        <a:pt x="0" y="76"/>
                      </a:lnTo>
                      <a:lnTo>
                        <a:pt x="0" y="133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895" name="Freeform 91"/>
                <p:cNvSpPr>
                  <a:spLocks/>
                </p:cNvSpPr>
                <p:nvPr/>
              </p:nvSpPr>
              <p:spPr bwMode="auto">
                <a:xfrm>
                  <a:off x="4821" y="1711"/>
                  <a:ext cx="163" cy="54"/>
                </a:xfrm>
                <a:custGeom>
                  <a:avLst/>
                  <a:gdLst>
                    <a:gd name="T0" fmla="*/ 0 w 1142"/>
                    <a:gd name="T1" fmla="*/ 0 h 379"/>
                    <a:gd name="T2" fmla="*/ 0 w 1142"/>
                    <a:gd name="T3" fmla="*/ 0 h 379"/>
                    <a:gd name="T4" fmla="*/ 0 w 1142"/>
                    <a:gd name="T5" fmla="*/ 0 h 379"/>
                    <a:gd name="T6" fmla="*/ 0 w 1142"/>
                    <a:gd name="T7" fmla="*/ 0 h 379"/>
                    <a:gd name="T8" fmla="*/ 0 w 1142"/>
                    <a:gd name="T9" fmla="*/ 0 h 379"/>
                    <a:gd name="T10" fmla="*/ 0 w 1142"/>
                    <a:gd name="T11" fmla="*/ 0 h 379"/>
                    <a:gd name="T12" fmla="*/ 0 w 1142"/>
                    <a:gd name="T13" fmla="*/ 0 h 379"/>
                    <a:gd name="T14" fmla="*/ 0 w 1142"/>
                    <a:gd name="T15" fmla="*/ 0 h 379"/>
                    <a:gd name="T16" fmla="*/ 0 w 1142"/>
                    <a:gd name="T17" fmla="*/ 0 h 379"/>
                    <a:gd name="T18" fmla="*/ 0 w 1142"/>
                    <a:gd name="T19" fmla="*/ 0 h 379"/>
                    <a:gd name="T20" fmla="*/ 0 w 1142"/>
                    <a:gd name="T21" fmla="*/ 0 h 379"/>
                    <a:gd name="T22" fmla="*/ 0 w 1142"/>
                    <a:gd name="T23" fmla="*/ 0 h 379"/>
                    <a:gd name="T24" fmla="*/ 0 w 1142"/>
                    <a:gd name="T25" fmla="*/ 0 h 379"/>
                    <a:gd name="T26" fmla="*/ 0 w 1142"/>
                    <a:gd name="T27" fmla="*/ 0 h 379"/>
                    <a:gd name="T28" fmla="*/ 0 w 1142"/>
                    <a:gd name="T29" fmla="*/ 0 h 379"/>
                    <a:gd name="T30" fmla="*/ 0 w 1142"/>
                    <a:gd name="T31" fmla="*/ 0 h 379"/>
                    <a:gd name="T32" fmla="*/ 0 w 1142"/>
                    <a:gd name="T33" fmla="*/ 0 h 379"/>
                    <a:gd name="T34" fmla="*/ 0 w 1142"/>
                    <a:gd name="T35" fmla="*/ 0 h 379"/>
                    <a:gd name="T36" fmla="*/ 0 w 1142"/>
                    <a:gd name="T37" fmla="*/ 0 h 379"/>
                    <a:gd name="T38" fmla="*/ 0 w 1142"/>
                    <a:gd name="T39" fmla="*/ 0 h 379"/>
                    <a:gd name="T40" fmla="*/ 0 w 1142"/>
                    <a:gd name="T41" fmla="*/ 0 h 379"/>
                    <a:gd name="T42" fmla="*/ 0 w 1142"/>
                    <a:gd name="T43" fmla="*/ 0 h 379"/>
                    <a:gd name="T44" fmla="*/ 0 w 1142"/>
                    <a:gd name="T45" fmla="*/ 0 h 379"/>
                    <a:gd name="T46" fmla="*/ 0 w 1142"/>
                    <a:gd name="T47" fmla="*/ 0 h 379"/>
                    <a:gd name="T48" fmla="*/ 0 w 1142"/>
                    <a:gd name="T49" fmla="*/ 0 h 379"/>
                    <a:gd name="T50" fmla="*/ 0 w 1142"/>
                    <a:gd name="T51" fmla="*/ 0 h 379"/>
                    <a:gd name="T52" fmla="*/ 0 w 1142"/>
                    <a:gd name="T53" fmla="*/ 0 h 379"/>
                    <a:gd name="T54" fmla="*/ 0 w 1142"/>
                    <a:gd name="T55" fmla="*/ 0 h 379"/>
                    <a:gd name="T56" fmla="*/ 0 w 1142"/>
                    <a:gd name="T57" fmla="*/ 0 h 379"/>
                    <a:gd name="T58" fmla="*/ 0 w 1142"/>
                    <a:gd name="T59" fmla="*/ 0 h 379"/>
                    <a:gd name="T60" fmla="*/ 0 w 1142"/>
                    <a:gd name="T61" fmla="*/ 0 h 379"/>
                    <a:gd name="T62" fmla="*/ 0 w 1142"/>
                    <a:gd name="T63" fmla="*/ 0 h 379"/>
                    <a:gd name="T64" fmla="*/ 0 w 1142"/>
                    <a:gd name="T65" fmla="*/ 0 h 379"/>
                    <a:gd name="T66" fmla="*/ 0 w 1142"/>
                    <a:gd name="T67" fmla="*/ 0 h 379"/>
                    <a:gd name="T68" fmla="*/ 0 w 1142"/>
                    <a:gd name="T69" fmla="*/ 0 h 379"/>
                    <a:gd name="T70" fmla="*/ 0 w 1142"/>
                    <a:gd name="T71" fmla="*/ 0 h 379"/>
                    <a:gd name="T72" fmla="*/ 0 w 1142"/>
                    <a:gd name="T73" fmla="*/ 0 h 379"/>
                    <a:gd name="T74" fmla="*/ 0 w 1142"/>
                    <a:gd name="T75" fmla="*/ 0 h 379"/>
                    <a:gd name="T76" fmla="*/ 0 w 1142"/>
                    <a:gd name="T77" fmla="*/ 0 h 379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w 1142"/>
                    <a:gd name="T118" fmla="*/ 0 h 379"/>
                    <a:gd name="T119" fmla="*/ 1142 w 1142"/>
                    <a:gd name="T120" fmla="*/ 379 h 379"/>
                  </a:gdLst>
                  <a:ahLst/>
                  <a:cxnLst>
                    <a:cxn ang="T78">
                      <a:pos x="T0" y="T1"/>
                    </a:cxn>
                    <a:cxn ang="T79">
                      <a:pos x="T2" y="T3"/>
                    </a:cxn>
                    <a:cxn ang="T80">
                      <a:pos x="T4" y="T5"/>
                    </a:cxn>
                    <a:cxn ang="T81">
                      <a:pos x="T6" y="T7"/>
                    </a:cxn>
                    <a:cxn ang="T82">
                      <a:pos x="T8" y="T9"/>
                    </a:cxn>
                    <a:cxn ang="T83">
                      <a:pos x="T10" y="T11"/>
                    </a:cxn>
                    <a:cxn ang="T84">
                      <a:pos x="T12" y="T13"/>
                    </a:cxn>
                    <a:cxn ang="T85">
                      <a:pos x="T14" y="T15"/>
                    </a:cxn>
                    <a:cxn ang="T86">
                      <a:pos x="T16" y="T17"/>
                    </a:cxn>
                    <a:cxn ang="T87">
                      <a:pos x="T18" y="T19"/>
                    </a:cxn>
                    <a:cxn ang="T88">
                      <a:pos x="T20" y="T21"/>
                    </a:cxn>
                    <a:cxn ang="T89">
                      <a:pos x="T22" y="T23"/>
                    </a:cxn>
                    <a:cxn ang="T90">
                      <a:pos x="T24" y="T25"/>
                    </a:cxn>
                    <a:cxn ang="T91">
                      <a:pos x="T26" y="T27"/>
                    </a:cxn>
                    <a:cxn ang="T92">
                      <a:pos x="T28" y="T29"/>
                    </a:cxn>
                    <a:cxn ang="T93">
                      <a:pos x="T30" y="T31"/>
                    </a:cxn>
                    <a:cxn ang="T94">
                      <a:pos x="T32" y="T33"/>
                    </a:cxn>
                    <a:cxn ang="T95">
                      <a:pos x="T34" y="T35"/>
                    </a:cxn>
                    <a:cxn ang="T96">
                      <a:pos x="T36" y="T37"/>
                    </a:cxn>
                    <a:cxn ang="T97">
                      <a:pos x="T38" y="T39"/>
                    </a:cxn>
                    <a:cxn ang="T98">
                      <a:pos x="T40" y="T41"/>
                    </a:cxn>
                    <a:cxn ang="T99">
                      <a:pos x="T42" y="T43"/>
                    </a:cxn>
                    <a:cxn ang="T100">
                      <a:pos x="T44" y="T45"/>
                    </a:cxn>
                    <a:cxn ang="T101">
                      <a:pos x="T46" y="T47"/>
                    </a:cxn>
                    <a:cxn ang="T102">
                      <a:pos x="T48" y="T49"/>
                    </a:cxn>
                    <a:cxn ang="T103">
                      <a:pos x="T50" y="T51"/>
                    </a:cxn>
                    <a:cxn ang="T104">
                      <a:pos x="T52" y="T53"/>
                    </a:cxn>
                    <a:cxn ang="T105">
                      <a:pos x="T54" y="T55"/>
                    </a:cxn>
                    <a:cxn ang="T106">
                      <a:pos x="T56" y="T57"/>
                    </a:cxn>
                    <a:cxn ang="T107">
                      <a:pos x="T58" y="T59"/>
                    </a:cxn>
                    <a:cxn ang="T108">
                      <a:pos x="T60" y="T61"/>
                    </a:cxn>
                    <a:cxn ang="T109">
                      <a:pos x="T62" y="T63"/>
                    </a:cxn>
                    <a:cxn ang="T110">
                      <a:pos x="T64" y="T65"/>
                    </a:cxn>
                    <a:cxn ang="T111">
                      <a:pos x="T66" y="T67"/>
                    </a:cxn>
                    <a:cxn ang="T112">
                      <a:pos x="T68" y="T69"/>
                    </a:cxn>
                    <a:cxn ang="T113">
                      <a:pos x="T70" y="T71"/>
                    </a:cxn>
                    <a:cxn ang="T114">
                      <a:pos x="T72" y="T73"/>
                    </a:cxn>
                    <a:cxn ang="T115">
                      <a:pos x="T74" y="T75"/>
                    </a:cxn>
                    <a:cxn ang="T116">
                      <a:pos x="T76" y="T77"/>
                    </a:cxn>
                  </a:cxnLst>
                  <a:rect l="T117" t="T118" r="T119" b="T120"/>
                  <a:pathLst>
                    <a:path w="1142" h="379">
                      <a:moveTo>
                        <a:pt x="482" y="367"/>
                      </a:moveTo>
                      <a:lnTo>
                        <a:pt x="485" y="366"/>
                      </a:lnTo>
                      <a:lnTo>
                        <a:pt x="492" y="363"/>
                      </a:lnTo>
                      <a:lnTo>
                        <a:pt x="502" y="359"/>
                      </a:lnTo>
                      <a:lnTo>
                        <a:pt x="516" y="353"/>
                      </a:lnTo>
                      <a:lnTo>
                        <a:pt x="533" y="346"/>
                      </a:lnTo>
                      <a:lnTo>
                        <a:pt x="551" y="338"/>
                      </a:lnTo>
                      <a:lnTo>
                        <a:pt x="572" y="328"/>
                      </a:lnTo>
                      <a:lnTo>
                        <a:pt x="593" y="317"/>
                      </a:lnTo>
                      <a:lnTo>
                        <a:pt x="616" y="306"/>
                      </a:lnTo>
                      <a:lnTo>
                        <a:pt x="638" y="292"/>
                      </a:lnTo>
                      <a:lnTo>
                        <a:pt x="660" y="279"/>
                      </a:lnTo>
                      <a:lnTo>
                        <a:pt x="680" y="264"/>
                      </a:lnTo>
                      <a:lnTo>
                        <a:pt x="700" y="249"/>
                      </a:lnTo>
                      <a:lnTo>
                        <a:pt x="717" y="233"/>
                      </a:lnTo>
                      <a:lnTo>
                        <a:pt x="732" y="217"/>
                      </a:lnTo>
                      <a:lnTo>
                        <a:pt x="743" y="201"/>
                      </a:lnTo>
                      <a:lnTo>
                        <a:pt x="0" y="20"/>
                      </a:lnTo>
                      <a:lnTo>
                        <a:pt x="57" y="0"/>
                      </a:lnTo>
                      <a:lnTo>
                        <a:pt x="1142" y="267"/>
                      </a:lnTo>
                      <a:lnTo>
                        <a:pt x="1098" y="292"/>
                      </a:lnTo>
                      <a:lnTo>
                        <a:pt x="784" y="212"/>
                      </a:lnTo>
                      <a:lnTo>
                        <a:pt x="783" y="213"/>
                      </a:lnTo>
                      <a:lnTo>
                        <a:pt x="781" y="216"/>
                      </a:lnTo>
                      <a:lnTo>
                        <a:pt x="776" y="221"/>
                      </a:lnTo>
                      <a:lnTo>
                        <a:pt x="769" y="228"/>
                      </a:lnTo>
                      <a:lnTo>
                        <a:pt x="761" y="237"/>
                      </a:lnTo>
                      <a:lnTo>
                        <a:pt x="750" y="246"/>
                      </a:lnTo>
                      <a:lnTo>
                        <a:pt x="737" y="258"/>
                      </a:lnTo>
                      <a:lnTo>
                        <a:pt x="721" y="269"/>
                      </a:lnTo>
                      <a:lnTo>
                        <a:pt x="703" y="282"/>
                      </a:lnTo>
                      <a:lnTo>
                        <a:pt x="684" y="295"/>
                      </a:lnTo>
                      <a:lnTo>
                        <a:pt x="660" y="309"/>
                      </a:lnTo>
                      <a:lnTo>
                        <a:pt x="635" y="323"/>
                      </a:lnTo>
                      <a:lnTo>
                        <a:pt x="606" y="338"/>
                      </a:lnTo>
                      <a:lnTo>
                        <a:pt x="574" y="352"/>
                      </a:lnTo>
                      <a:lnTo>
                        <a:pt x="540" y="366"/>
                      </a:lnTo>
                      <a:lnTo>
                        <a:pt x="502" y="379"/>
                      </a:lnTo>
                      <a:lnTo>
                        <a:pt x="482" y="36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896" name="Freeform 92"/>
                <p:cNvSpPr>
                  <a:spLocks/>
                </p:cNvSpPr>
                <p:nvPr/>
              </p:nvSpPr>
              <p:spPr bwMode="auto">
                <a:xfrm>
                  <a:off x="4787" y="1725"/>
                  <a:ext cx="167" cy="48"/>
                </a:xfrm>
                <a:custGeom>
                  <a:avLst/>
                  <a:gdLst>
                    <a:gd name="T0" fmla="*/ 0 w 1163"/>
                    <a:gd name="T1" fmla="*/ 0 h 340"/>
                    <a:gd name="T2" fmla="*/ 0 w 1163"/>
                    <a:gd name="T3" fmla="*/ 0 h 340"/>
                    <a:gd name="T4" fmla="*/ 0 w 1163"/>
                    <a:gd name="T5" fmla="*/ 0 h 340"/>
                    <a:gd name="T6" fmla="*/ 0 w 1163"/>
                    <a:gd name="T7" fmla="*/ 0 h 340"/>
                    <a:gd name="T8" fmla="*/ 0 w 1163"/>
                    <a:gd name="T9" fmla="*/ 0 h 34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63"/>
                    <a:gd name="T16" fmla="*/ 0 h 340"/>
                    <a:gd name="T17" fmla="*/ 1163 w 1163"/>
                    <a:gd name="T18" fmla="*/ 340 h 34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63" h="340">
                      <a:moveTo>
                        <a:pt x="0" y="0"/>
                      </a:moveTo>
                      <a:lnTo>
                        <a:pt x="1137" y="340"/>
                      </a:lnTo>
                      <a:lnTo>
                        <a:pt x="1163" y="340"/>
                      </a:lnTo>
                      <a:lnTo>
                        <a:pt x="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897" name="Freeform 93"/>
                <p:cNvSpPr>
                  <a:spLocks/>
                </p:cNvSpPr>
                <p:nvPr/>
              </p:nvSpPr>
              <p:spPr bwMode="auto">
                <a:xfrm>
                  <a:off x="4815" y="1718"/>
                  <a:ext cx="164" cy="44"/>
                </a:xfrm>
                <a:custGeom>
                  <a:avLst/>
                  <a:gdLst>
                    <a:gd name="T0" fmla="*/ 0 w 1149"/>
                    <a:gd name="T1" fmla="*/ 0 h 303"/>
                    <a:gd name="T2" fmla="*/ 0 w 1149"/>
                    <a:gd name="T3" fmla="*/ 0 h 303"/>
                    <a:gd name="T4" fmla="*/ 0 w 1149"/>
                    <a:gd name="T5" fmla="*/ 0 h 303"/>
                    <a:gd name="T6" fmla="*/ 0 w 1149"/>
                    <a:gd name="T7" fmla="*/ 0 h 303"/>
                    <a:gd name="T8" fmla="*/ 0 w 1149"/>
                    <a:gd name="T9" fmla="*/ 0 h 30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49"/>
                    <a:gd name="T16" fmla="*/ 0 h 303"/>
                    <a:gd name="T17" fmla="*/ 1149 w 1149"/>
                    <a:gd name="T18" fmla="*/ 303 h 30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49" h="303">
                      <a:moveTo>
                        <a:pt x="0" y="1"/>
                      </a:moveTo>
                      <a:lnTo>
                        <a:pt x="1124" y="303"/>
                      </a:lnTo>
                      <a:lnTo>
                        <a:pt x="1149" y="302"/>
                      </a:lnTo>
                      <a:lnTo>
                        <a:pt x="34" y="0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898" name="Freeform 94"/>
                <p:cNvSpPr>
                  <a:spLocks/>
                </p:cNvSpPr>
                <p:nvPr/>
              </p:nvSpPr>
              <p:spPr bwMode="auto">
                <a:xfrm>
                  <a:off x="4802" y="1721"/>
                  <a:ext cx="165" cy="48"/>
                </a:xfrm>
                <a:custGeom>
                  <a:avLst/>
                  <a:gdLst>
                    <a:gd name="T0" fmla="*/ 0 w 1155"/>
                    <a:gd name="T1" fmla="*/ 0 h 336"/>
                    <a:gd name="T2" fmla="*/ 0 w 1155"/>
                    <a:gd name="T3" fmla="*/ 0 h 336"/>
                    <a:gd name="T4" fmla="*/ 0 w 1155"/>
                    <a:gd name="T5" fmla="*/ 0 h 336"/>
                    <a:gd name="T6" fmla="*/ 0 w 1155"/>
                    <a:gd name="T7" fmla="*/ 0 h 336"/>
                    <a:gd name="T8" fmla="*/ 0 w 1155"/>
                    <a:gd name="T9" fmla="*/ 0 h 33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55"/>
                    <a:gd name="T16" fmla="*/ 0 h 336"/>
                    <a:gd name="T17" fmla="*/ 1155 w 1155"/>
                    <a:gd name="T18" fmla="*/ 336 h 3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55" h="336">
                      <a:moveTo>
                        <a:pt x="0" y="0"/>
                      </a:moveTo>
                      <a:lnTo>
                        <a:pt x="1134" y="336"/>
                      </a:lnTo>
                      <a:lnTo>
                        <a:pt x="1155" y="328"/>
                      </a:lnTo>
                      <a:lnTo>
                        <a:pt x="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70844" name="Freeform 95"/>
              <p:cNvSpPr>
                <a:spLocks/>
              </p:cNvSpPr>
              <p:nvPr/>
            </p:nvSpPr>
            <p:spPr bwMode="auto">
              <a:xfrm flipV="1">
                <a:off x="1740" y="3512"/>
                <a:ext cx="391" cy="27"/>
              </a:xfrm>
              <a:custGeom>
                <a:avLst/>
                <a:gdLst>
                  <a:gd name="T0" fmla="*/ 0 w 720"/>
                  <a:gd name="T1" fmla="*/ 0 h 56"/>
                  <a:gd name="T2" fmla="*/ 0 w 720"/>
                  <a:gd name="T3" fmla="*/ 0 h 56"/>
                  <a:gd name="T4" fmla="*/ 1 w 720"/>
                  <a:gd name="T5" fmla="*/ 0 h 56"/>
                  <a:gd name="T6" fmla="*/ 1 w 720"/>
                  <a:gd name="T7" fmla="*/ 0 h 5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720"/>
                  <a:gd name="T13" fmla="*/ 0 h 56"/>
                  <a:gd name="T14" fmla="*/ 720 w 720"/>
                  <a:gd name="T15" fmla="*/ 56 h 5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720" h="56">
                    <a:moveTo>
                      <a:pt x="0" y="0"/>
                    </a:moveTo>
                    <a:lnTo>
                      <a:pt x="0" y="56"/>
                    </a:lnTo>
                    <a:lnTo>
                      <a:pt x="720" y="56"/>
                    </a:lnTo>
                    <a:lnTo>
                      <a:pt x="720" y="8"/>
                    </a:lnTo>
                  </a:path>
                </a:pathLst>
              </a:cu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70845" name="Line 96"/>
              <p:cNvSpPr>
                <a:spLocks noChangeShapeType="1"/>
              </p:cNvSpPr>
              <p:nvPr/>
            </p:nvSpPr>
            <p:spPr bwMode="auto">
              <a:xfrm>
                <a:off x="1932" y="3451"/>
                <a:ext cx="0" cy="6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grpSp>
            <p:nvGrpSpPr>
              <p:cNvPr id="270846" name="Group 97"/>
              <p:cNvGrpSpPr>
                <a:grpSpLocks/>
              </p:cNvGrpSpPr>
              <p:nvPr/>
            </p:nvGrpSpPr>
            <p:grpSpPr bwMode="auto">
              <a:xfrm>
                <a:off x="1791" y="3364"/>
                <a:ext cx="275" cy="118"/>
                <a:chOff x="3600" y="219"/>
                <a:chExt cx="360" cy="175"/>
              </a:xfrm>
            </p:grpSpPr>
            <p:sp>
              <p:nvSpPr>
                <p:cNvPr id="270847" name="Oval 98"/>
                <p:cNvSpPr>
                  <a:spLocks noChangeArrowheads="1"/>
                </p:cNvSpPr>
                <p:nvPr/>
              </p:nvSpPr>
              <p:spPr bwMode="auto">
                <a:xfrm>
                  <a:off x="3603" y="297"/>
                  <a:ext cx="357" cy="97"/>
                </a:xfrm>
                <a:prstGeom prst="ellipse">
                  <a:avLst/>
                </a:prstGeom>
                <a:solidFill>
                  <a:srgbClr val="FF0000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charset="0"/>
                    <a:buChar char="r"/>
                    <a:defRPr sz="28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75000"/>
                    <a:buFont typeface="ZapfDingbats" charset="0"/>
                    <a:buChar char="m"/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70848" name="Line 99"/>
                <p:cNvSpPr>
                  <a:spLocks noChangeShapeType="1"/>
                </p:cNvSpPr>
                <p:nvPr/>
              </p:nvSpPr>
              <p:spPr bwMode="auto">
                <a:xfrm>
                  <a:off x="3603" y="289"/>
                  <a:ext cx="0" cy="6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70849" name="Line 100"/>
                <p:cNvSpPr>
                  <a:spLocks noChangeShapeType="1"/>
                </p:cNvSpPr>
                <p:nvPr/>
              </p:nvSpPr>
              <p:spPr bwMode="auto">
                <a:xfrm>
                  <a:off x="3960" y="289"/>
                  <a:ext cx="0" cy="6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70850" name="Rectangle 101"/>
                <p:cNvSpPr>
                  <a:spLocks noChangeArrowheads="1"/>
                </p:cNvSpPr>
                <p:nvPr/>
              </p:nvSpPr>
              <p:spPr bwMode="auto">
                <a:xfrm>
                  <a:off x="3603" y="289"/>
                  <a:ext cx="354" cy="59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charset="0"/>
                    <a:buChar char="r"/>
                    <a:defRPr sz="28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75000"/>
                    <a:buFont typeface="ZapfDingbats" charset="0"/>
                    <a:buChar char="m"/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solidFill>
                      <a:srgbClr val="000000"/>
                    </a:solidFill>
                    <a:latin typeface="Times New Roman" charset="0"/>
                  </a:endParaRPr>
                </a:p>
              </p:txBody>
            </p:sp>
            <p:sp>
              <p:nvSpPr>
                <p:cNvPr id="270851" name="Oval 102"/>
                <p:cNvSpPr>
                  <a:spLocks noChangeArrowheads="1"/>
                </p:cNvSpPr>
                <p:nvPr/>
              </p:nvSpPr>
              <p:spPr bwMode="auto">
                <a:xfrm>
                  <a:off x="3600" y="219"/>
                  <a:ext cx="357" cy="113"/>
                </a:xfrm>
                <a:prstGeom prst="ellipse">
                  <a:avLst/>
                </a:prstGeom>
                <a:solidFill>
                  <a:srgbClr val="FF0000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charset="0"/>
                    <a:buChar char="r"/>
                    <a:defRPr sz="28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75000"/>
                    <a:buFont typeface="ZapfDingbats" charset="0"/>
                    <a:buChar char="m"/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  <p:grpSp>
              <p:nvGrpSpPr>
                <p:cNvPr id="270852" name="Group 103"/>
                <p:cNvGrpSpPr>
                  <a:grpSpLocks/>
                </p:cNvGrpSpPr>
                <p:nvPr/>
              </p:nvGrpSpPr>
              <p:grpSpPr bwMode="auto">
                <a:xfrm>
                  <a:off x="3686" y="244"/>
                  <a:ext cx="177" cy="66"/>
                  <a:chOff x="2848" y="848"/>
                  <a:chExt cx="140" cy="98"/>
                </a:xfrm>
              </p:grpSpPr>
              <p:sp>
                <p:nvSpPr>
                  <p:cNvPr id="270857" name="Line 104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2848" y="848"/>
                    <a:ext cx="50" cy="2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70858" name="Line 105"/>
                  <p:cNvSpPr>
                    <a:spLocks noChangeShapeType="1"/>
                  </p:cNvSpPr>
                  <p:nvPr/>
                </p:nvSpPr>
                <p:spPr bwMode="auto">
                  <a:xfrm>
                    <a:off x="2944" y="946"/>
                    <a:ext cx="44" cy="0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70859" name="Line 106"/>
                  <p:cNvSpPr>
                    <a:spLocks noChangeShapeType="1"/>
                  </p:cNvSpPr>
                  <p:nvPr/>
                </p:nvSpPr>
                <p:spPr bwMode="auto">
                  <a:xfrm>
                    <a:off x="2894" y="850"/>
                    <a:ext cx="52" cy="96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70853" name="Group 107"/>
                <p:cNvGrpSpPr>
                  <a:grpSpLocks/>
                </p:cNvGrpSpPr>
                <p:nvPr/>
              </p:nvGrpSpPr>
              <p:grpSpPr bwMode="auto">
                <a:xfrm flipV="1">
                  <a:off x="3686" y="243"/>
                  <a:ext cx="177" cy="66"/>
                  <a:chOff x="2848" y="848"/>
                  <a:chExt cx="140" cy="98"/>
                </a:xfrm>
              </p:grpSpPr>
              <p:sp>
                <p:nvSpPr>
                  <p:cNvPr id="270854" name="Line 108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2848" y="848"/>
                    <a:ext cx="50" cy="2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70855" name="Line 109"/>
                  <p:cNvSpPr>
                    <a:spLocks noChangeShapeType="1"/>
                  </p:cNvSpPr>
                  <p:nvPr/>
                </p:nvSpPr>
                <p:spPr bwMode="auto">
                  <a:xfrm>
                    <a:off x="2944" y="946"/>
                    <a:ext cx="44" cy="0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70856" name="Line 110"/>
                  <p:cNvSpPr>
                    <a:spLocks noChangeShapeType="1"/>
                  </p:cNvSpPr>
                  <p:nvPr/>
                </p:nvSpPr>
                <p:spPr bwMode="auto">
                  <a:xfrm>
                    <a:off x="2894" y="850"/>
                    <a:ext cx="52" cy="96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</p:grpSp>
        <p:grpSp>
          <p:nvGrpSpPr>
            <p:cNvPr id="270350" name="Group 111"/>
            <p:cNvGrpSpPr>
              <a:grpSpLocks/>
            </p:cNvGrpSpPr>
            <p:nvPr/>
          </p:nvGrpSpPr>
          <p:grpSpPr bwMode="auto">
            <a:xfrm>
              <a:off x="1982" y="2676"/>
              <a:ext cx="492" cy="498"/>
              <a:chOff x="1533" y="3235"/>
              <a:chExt cx="492" cy="498"/>
            </a:xfrm>
          </p:grpSpPr>
          <p:grpSp>
            <p:nvGrpSpPr>
              <p:cNvPr id="270744" name="Group 112"/>
              <p:cNvGrpSpPr>
                <a:grpSpLocks/>
              </p:cNvGrpSpPr>
              <p:nvPr/>
            </p:nvGrpSpPr>
            <p:grpSpPr bwMode="auto">
              <a:xfrm>
                <a:off x="1850" y="3235"/>
                <a:ext cx="159" cy="146"/>
                <a:chOff x="4781" y="1833"/>
                <a:chExt cx="318" cy="262"/>
              </a:xfrm>
            </p:grpSpPr>
            <p:sp>
              <p:nvSpPr>
                <p:cNvPr id="270802" name="AutoShape 113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4787" y="1835"/>
                  <a:ext cx="312" cy="26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803" name="Freeform 114"/>
                <p:cNvSpPr>
                  <a:spLocks/>
                </p:cNvSpPr>
                <p:nvPr/>
              </p:nvSpPr>
              <p:spPr bwMode="auto">
                <a:xfrm>
                  <a:off x="4781" y="1833"/>
                  <a:ext cx="307" cy="258"/>
                </a:xfrm>
                <a:custGeom>
                  <a:avLst/>
                  <a:gdLst>
                    <a:gd name="T0" fmla="*/ 0 w 2150"/>
                    <a:gd name="T1" fmla="*/ 0 h 1804"/>
                    <a:gd name="T2" fmla="*/ 0 w 2150"/>
                    <a:gd name="T3" fmla="*/ 0 h 1804"/>
                    <a:gd name="T4" fmla="*/ 0 w 2150"/>
                    <a:gd name="T5" fmla="*/ 0 h 1804"/>
                    <a:gd name="T6" fmla="*/ 0 w 2150"/>
                    <a:gd name="T7" fmla="*/ 0 h 1804"/>
                    <a:gd name="T8" fmla="*/ 0 w 2150"/>
                    <a:gd name="T9" fmla="*/ 0 h 1804"/>
                    <a:gd name="T10" fmla="*/ 0 w 2150"/>
                    <a:gd name="T11" fmla="*/ 0 h 1804"/>
                    <a:gd name="T12" fmla="*/ 0 w 2150"/>
                    <a:gd name="T13" fmla="*/ 0 h 1804"/>
                    <a:gd name="T14" fmla="*/ 0 w 2150"/>
                    <a:gd name="T15" fmla="*/ 0 h 1804"/>
                    <a:gd name="T16" fmla="*/ 0 w 2150"/>
                    <a:gd name="T17" fmla="*/ 0 h 1804"/>
                    <a:gd name="T18" fmla="*/ 0 w 2150"/>
                    <a:gd name="T19" fmla="*/ 0 h 1804"/>
                    <a:gd name="T20" fmla="*/ 0 w 2150"/>
                    <a:gd name="T21" fmla="*/ 0 h 1804"/>
                    <a:gd name="T22" fmla="*/ 0 w 2150"/>
                    <a:gd name="T23" fmla="*/ 0 h 1804"/>
                    <a:gd name="T24" fmla="*/ 0 w 2150"/>
                    <a:gd name="T25" fmla="*/ 0 h 1804"/>
                    <a:gd name="T26" fmla="*/ 0 w 2150"/>
                    <a:gd name="T27" fmla="*/ 0 h 1804"/>
                    <a:gd name="T28" fmla="*/ 0 w 2150"/>
                    <a:gd name="T29" fmla="*/ 0 h 1804"/>
                    <a:gd name="T30" fmla="*/ 0 w 2150"/>
                    <a:gd name="T31" fmla="*/ 0 h 1804"/>
                    <a:gd name="T32" fmla="*/ 0 w 2150"/>
                    <a:gd name="T33" fmla="*/ 0 h 1804"/>
                    <a:gd name="T34" fmla="*/ 0 w 2150"/>
                    <a:gd name="T35" fmla="*/ 0 h 1804"/>
                    <a:gd name="T36" fmla="*/ 0 w 2150"/>
                    <a:gd name="T37" fmla="*/ 0 h 1804"/>
                    <a:gd name="T38" fmla="*/ 0 w 2150"/>
                    <a:gd name="T39" fmla="*/ 0 h 1804"/>
                    <a:gd name="T40" fmla="*/ 0 w 2150"/>
                    <a:gd name="T41" fmla="*/ 0 h 1804"/>
                    <a:gd name="T42" fmla="*/ 0 w 2150"/>
                    <a:gd name="T43" fmla="*/ 0 h 1804"/>
                    <a:gd name="T44" fmla="*/ 0 w 2150"/>
                    <a:gd name="T45" fmla="*/ 0 h 1804"/>
                    <a:gd name="T46" fmla="*/ 0 w 2150"/>
                    <a:gd name="T47" fmla="*/ 0 h 1804"/>
                    <a:gd name="T48" fmla="*/ 0 w 2150"/>
                    <a:gd name="T49" fmla="*/ 0 h 1804"/>
                    <a:gd name="T50" fmla="*/ 0 w 2150"/>
                    <a:gd name="T51" fmla="*/ 0 h 1804"/>
                    <a:gd name="T52" fmla="*/ 0 w 2150"/>
                    <a:gd name="T53" fmla="*/ 0 h 1804"/>
                    <a:gd name="T54" fmla="*/ 0 w 2150"/>
                    <a:gd name="T55" fmla="*/ 0 h 1804"/>
                    <a:gd name="T56" fmla="*/ 0 w 2150"/>
                    <a:gd name="T57" fmla="*/ 0 h 1804"/>
                    <a:gd name="T58" fmla="*/ 0 w 2150"/>
                    <a:gd name="T59" fmla="*/ 0 h 1804"/>
                    <a:gd name="T60" fmla="*/ 0 w 2150"/>
                    <a:gd name="T61" fmla="*/ 0 h 1804"/>
                    <a:gd name="T62" fmla="*/ 0 w 2150"/>
                    <a:gd name="T63" fmla="*/ 0 h 1804"/>
                    <a:gd name="T64" fmla="*/ 0 w 2150"/>
                    <a:gd name="T65" fmla="*/ 0 h 1804"/>
                    <a:gd name="T66" fmla="*/ 0 w 2150"/>
                    <a:gd name="T67" fmla="*/ 0 h 1804"/>
                    <a:gd name="T68" fmla="*/ 0 w 2150"/>
                    <a:gd name="T69" fmla="*/ 0 h 1804"/>
                    <a:gd name="T70" fmla="*/ 0 w 2150"/>
                    <a:gd name="T71" fmla="*/ 0 h 1804"/>
                    <a:gd name="T72" fmla="*/ 0 w 2150"/>
                    <a:gd name="T73" fmla="*/ 0 h 1804"/>
                    <a:gd name="T74" fmla="*/ 0 w 2150"/>
                    <a:gd name="T75" fmla="*/ 0 h 1804"/>
                    <a:gd name="T76" fmla="*/ 0 w 2150"/>
                    <a:gd name="T77" fmla="*/ 0 h 1804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w 2150"/>
                    <a:gd name="T118" fmla="*/ 0 h 1804"/>
                    <a:gd name="T119" fmla="*/ 2150 w 2150"/>
                    <a:gd name="T120" fmla="*/ 1804 h 1804"/>
                  </a:gdLst>
                  <a:ahLst/>
                  <a:cxnLst>
                    <a:cxn ang="T78">
                      <a:pos x="T0" y="T1"/>
                    </a:cxn>
                    <a:cxn ang="T79">
                      <a:pos x="T2" y="T3"/>
                    </a:cxn>
                    <a:cxn ang="T80">
                      <a:pos x="T4" y="T5"/>
                    </a:cxn>
                    <a:cxn ang="T81">
                      <a:pos x="T6" y="T7"/>
                    </a:cxn>
                    <a:cxn ang="T82">
                      <a:pos x="T8" y="T9"/>
                    </a:cxn>
                    <a:cxn ang="T83">
                      <a:pos x="T10" y="T11"/>
                    </a:cxn>
                    <a:cxn ang="T84">
                      <a:pos x="T12" y="T13"/>
                    </a:cxn>
                    <a:cxn ang="T85">
                      <a:pos x="T14" y="T15"/>
                    </a:cxn>
                    <a:cxn ang="T86">
                      <a:pos x="T16" y="T17"/>
                    </a:cxn>
                    <a:cxn ang="T87">
                      <a:pos x="T18" y="T19"/>
                    </a:cxn>
                    <a:cxn ang="T88">
                      <a:pos x="T20" y="T21"/>
                    </a:cxn>
                    <a:cxn ang="T89">
                      <a:pos x="T22" y="T23"/>
                    </a:cxn>
                    <a:cxn ang="T90">
                      <a:pos x="T24" y="T25"/>
                    </a:cxn>
                    <a:cxn ang="T91">
                      <a:pos x="T26" y="T27"/>
                    </a:cxn>
                    <a:cxn ang="T92">
                      <a:pos x="T28" y="T29"/>
                    </a:cxn>
                    <a:cxn ang="T93">
                      <a:pos x="T30" y="T31"/>
                    </a:cxn>
                    <a:cxn ang="T94">
                      <a:pos x="T32" y="T33"/>
                    </a:cxn>
                    <a:cxn ang="T95">
                      <a:pos x="T34" y="T35"/>
                    </a:cxn>
                    <a:cxn ang="T96">
                      <a:pos x="T36" y="T37"/>
                    </a:cxn>
                    <a:cxn ang="T97">
                      <a:pos x="T38" y="T39"/>
                    </a:cxn>
                    <a:cxn ang="T98">
                      <a:pos x="T40" y="T41"/>
                    </a:cxn>
                    <a:cxn ang="T99">
                      <a:pos x="T42" y="T43"/>
                    </a:cxn>
                    <a:cxn ang="T100">
                      <a:pos x="T44" y="T45"/>
                    </a:cxn>
                    <a:cxn ang="T101">
                      <a:pos x="T46" y="T47"/>
                    </a:cxn>
                    <a:cxn ang="T102">
                      <a:pos x="T48" y="T49"/>
                    </a:cxn>
                    <a:cxn ang="T103">
                      <a:pos x="T50" y="T51"/>
                    </a:cxn>
                    <a:cxn ang="T104">
                      <a:pos x="T52" y="T53"/>
                    </a:cxn>
                    <a:cxn ang="T105">
                      <a:pos x="T54" y="T55"/>
                    </a:cxn>
                    <a:cxn ang="T106">
                      <a:pos x="T56" y="T57"/>
                    </a:cxn>
                    <a:cxn ang="T107">
                      <a:pos x="T58" y="T59"/>
                    </a:cxn>
                    <a:cxn ang="T108">
                      <a:pos x="T60" y="T61"/>
                    </a:cxn>
                    <a:cxn ang="T109">
                      <a:pos x="T62" y="T63"/>
                    </a:cxn>
                    <a:cxn ang="T110">
                      <a:pos x="T64" y="T65"/>
                    </a:cxn>
                    <a:cxn ang="T111">
                      <a:pos x="T66" y="T67"/>
                    </a:cxn>
                    <a:cxn ang="T112">
                      <a:pos x="T68" y="T69"/>
                    </a:cxn>
                    <a:cxn ang="T113">
                      <a:pos x="T70" y="T71"/>
                    </a:cxn>
                    <a:cxn ang="T114">
                      <a:pos x="T72" y="T73"/>
                    </a:cxn>
                    <a:cxn ang="T115">
                      <a:pos x="T74" y="T75"/>
                    </a:cxn>
                    <a:cxn ang="T116">
                      <a:pos x="T76" y="T77"/>
                    </a:cxn>
                  </a:cxnLst>
                  <a:rect l="T117" t="T118" r="T119" b="T120"/>
                  <a:pathLst>
                    <a:path w="2150" h="1804">
                      <a:moveTo>
                        <a:pt x="582" y="239"/>
                      </a:moveTo>
                      <a:lnTo>
                        <a:pt x="606" y="129"/>
                      </a:lnTo>
                      <a:lnTo>
                        <a:pt x="607" y="129"/>
                      </a:lnTo>
                      <a:lnTo>
                        <a:pt x="611" y="128"/>
                      </a:lnTo>
                      <a:lnTo>
                        <a:pt x="616" y="125"/>
                      </a:lnTo>
                      <a:lnTo>
                        <a:pt x="623" y="123"/>
                      </a:lnTo>
                      <a:lnTo>
                        <a:pt x="633" y="120"/>
                      </a:lnTo>
                      <a:lnTo>
                        <a:pt x="645" y="115"/>
                      </a:lnTo>
                      <a:lnTo>
                        <a:pt x="659" y="112"/>
                      </a:lnTo>
                      <a:lnTo>
                        <a:pt x="676" y="107"/>
                      </a:lnTo>
                      <a:lnTo>
                        <a:pt x="694" y="101"/>
                      </a:lnTo>
                      <a:lnTo>
                        <a:pt x="715" y="95"/>
                      </a:lnTo>
                      <a:lnTo>
                        <a:pt x="738" y="90"/>
                      </a:lnTo>
                      <a:lnTo>
                        <a:pt x="763" y="84"/>
                      </a:lnTo>
                      <a:lnTo>
                        <a:pt x="790" y="78"/>
                      </a:lnTo>
                      <a:lnTo>
                        <a:pt x="820" y="71"/>
                      </a:lnTo>
                      <a:lnTo>
                        <a:pt x="852" y="64"/>
                      </a:lnTo>
                      <a:lnTo>
                        <a:pt x="886" y="59"/>
                      </a:lnTo>
                      <a:lnTo>
                        <a:pt x="922" y="52"/>
                      </a:lnTo>
                      <a:lnTo>
                        <a:pt x="961" y="46"/>
                      </a:lnTo>
                      <a:lnTo>
                        <a:pt x="1002" y="40"/>
                      </a:lnTo>
                      <a:lnTo>
                        <a:pt x="1044" y="35"/>
                      </a:lnTo>
                      <a:lnTo>
                        <a:pt x="1090" y="29"/>
                      </a:lnTo>
                      <a:lnTo>
                        <a:pt x="1138" y="23"/>
                      </a:lnTo>
                      <a:lnTo>
                        <a:pt x="1187" y="18"/>
                      </a:lnTo>
                      <a:lnTo>
                        <a:pt x="1240" y="14"/>
                      </a:lnTo>
                      <a:lnTo>
                        <a:pt x="1294" y="10"/>
                      </a:lnTo>
                      <a:lnTo>
                        <a:pt x="1350" y="7"/>
                      </a:lnTo>
                      <a:lnTo>
                        <a:pt x="1410" y="4"/>
                      </a:lnTo>
                      <a:lnTo>
                        <a:pt x="1470" y="1"/>
                      </a:lnTo>
                      <a:lnTo>
                        <a:pt x="1535" y="0"/>
                      </a:lnTo>
                      <a:lnTo>
                        <a:pt x="1601" y="0"/>
                      </a:lnTo>
                      <a:lnTo>
                        <a:pt x="1668" y="0"/>
                      </a:lnTo>
                      <a:lnTo>
                        <a:pt x="1739" y="1"/>
                      </a:lnTo>
                      <a:lnTo>
                        <a:pt x="1816" y="44"/>
                      </a:lnTo>
                      <a:lnTo>
                        <a:pt x="1799" y="248"/>
                      </a:lnTo>
                      <a:lnTo>
                        <a:pt x="1804" y="251"/>
                      </a:lnTo>
                      <a:lnTo>
                        <a:pt x="1820" y="259"/>
                      </a:lnTo>
                      <a:lnTo>
                        <a:pt x="1842" y="272"/>
                      </a:lnTo>
                      <a:lnTo>
                        <a:pt x="1868" y="292"/>
                      </a:lnTo>
                      <a:lnTo>
                        <a:pt x="1896" y="318"/>
                      </a:lnTo>
                      <a:lnTo>
                        <a:pt x="1920" y="351"/>
                      </a:lnTo>
                      <a:lnTo>
                        <a:pt x="1939" y="390"/>
                      </a:lnTo>
                      <a:lnTo>
                        <a:pt x="1951" y="436"/>
                      </a:lnTo>
                      <a:lnTo>
                        <a:pt x="2125" y="593"/>
                      </a:lnTo>
                      <a:lnTo>
                        <a:pt x="2078" y="1009"/>
                      </a:lnTo>
                      <a:lnTo>
                        <a:pt x="1799" y="1149"/>
                      </a:lnTo>
                      <a:lnTo>
                        <a:pt x="2129" y="1247"/>
                      </a:lnTo>
                      <a:lnTo>
                        <a:pt x="2131" y="1251"/>
                      </a:lnTo>
                      <a:lnTo>
                        <a:pt x="2137" y="1264"/>
                      </a:lnTo>
                      <a:lnTo>
                        <a:pt x="2143" y="1284"/>
                      </a:lnTo>
                      <a:lnTo>
                        <a:pt x="2149" y="1310"/>
                      </a:lnTo>
                      <a:lnTo>
                        <a:pt x="2150" y="1342"/>
                      </a:lnTo>
                      <a:lnTo>
                        <a:pt x="2147" y="1380"/>
                      </a:lnTo>
                      <a:lnTo>
                        <a:pt x="2136" y="1423"/>
                      </a:lnTo>
                      <a:lnTo>
                        <a:pt x="2117" y="1468"/>
                      </a:lnTo>
                      <a:lnTo>
                        <a:pt x="1244" y="1804"/>
                      </a:lnTo>
                      <a:lnTo>
                        <a:pt x="0" y="1413"/>
                      </a:lnTo>
                      <a:lnTo>
                        <a:pt x="22" y="1367"/>
                      </a:lnTo>
                      <a:lnTo>
                        <a:pt x="212" y="1302"/>
                      </a:lnTo>
                      <a:lnTo>
                        <a:pt x="212" y="248"/>
                      </a:lnTo>
                      <a:lnTo>
                        <a:pt x="213" y="247"/>
                      </a:lnTo>
                      <a:lnTo>
                        <a:pt x="217" y="244"/>
                      </a:lnTo>
                      <a:lnTo>
                        <a:pt x="223" y="240"/>
                      </a:lnTo>
                      <a:lnTo>
                        <a:pt x="232" y="234"/>
                      </a:lnTo>
                      <a:lnTo>
                        <a:pt x="245" y="228"/>
                      </a:lnTo>
                      <a:lnTo>
                        <a:pt x="258" y="221"/>
                      </a:lnTo>
                      <a:lnTo>
                        <a:pt x="276" y="214"/>
                      </a:lnTo>
                      <a:lnTo>
                        <a:pt x="294" y="207"/>
                      </a:lnTo>
                      <a:lnTo>
                        <a:pt x="316" y="201"/>
                      </a:lnTo>
                      <a:lnTo>
                        <a:pt x="340" y="197"/>
                      </a:lnTo>
                      <a:lnTo>
                        <a:pt x="366" y="194"/>
                      </a:lnTo>
                      <a:lnTo>
                        <a:pt x="393" y="192"/>
                      </a:lnTo>
                      <a:lnTo>
                        <a:pt x="424" y="193"/>
                      </a:lnTo>
                      <a:lnTo>
                        <a:pt x="457" y="197"/>
                      </a:lnTo>
                      <a:lnTo>
                        <a:pt x="493" y="203"/>
                      </a:lnTo>
                      <a:lnTo>
                        <a:pt x="529" y="214"/>
                      </a:lnTo>
                      <a:lnTo>
                        <a:pt x="582" y="239"/>
                      </a:lnTo>
                      <a:close/>
                    </a:path>
                  </a:pathLst>
                </a:cu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804" name="Freeform 115"/>
                <p:cNvSpPr>
                  <a:spLocks/>
                </p:cNvSpPr>
                <p:nvPr/>
              </p:nvSpPr>
              <p:spPr bwMode="auto">
                <a:xfrm>
                  <a:off x="4894" y="1857"/>
                  <a:ext cx="98" cy="112"/>
                </a:xfrm>
                <a:custGeom>
                  <a:avLst/>
                  <a:gdLst>
                    <a:gd name="T0" fmla="*/ 0 w 690"/>
                    <a:gd name="T1" fmla="*/ 0 h 782"/>
                    <a:gd name="T2" fmla="*/ 0 w 690"/>
                    <a:gd name="T3" fmla="*/ 0 h 782"/>
                    <a:gd name="T4" fmla="*/ 0 w 690"/>
                    <a:gd name="T5" fmla="*/ 0 h 782"/>
                    <a:gd name="T6" fmla="*/ 0 w 690"/>
                    <a:gd name="T7" fmla="*/ 0 h 782"/>
                    <a:gd name="T8" fmla="*/ 0 w 690"/>
                    <a:gd name="T9" fmla="*/ 0 h 782"/>
                    <a:gd name="T10" fmla="*/ 0 w 690"/>
                    <a:gd name="T11" fmla="*/ 0 h 782"/>
                    <a:gd name="T12" fmla="*/ 0 w 690"/>
                    <a:gd name="T13" fmla="*/ 0 h 782"/>
                    <a:gd name="T14" fmla="*/ 0 w 690"/>
                    <a:gd name="T15" fmla="*/ 0 h 782"/>
                    <a:gd name="T16" fmla="*/ 0 w 690"/>
                    <a:gd name="T17" fmla="*/ 0 h 782"/>
                    <a:gd name="T18" fmla="*/ 0 w 690"/>
                    <a:gd name="T19" fmla="*/ 0 h 782"/>
                    <a:gd name="T20" fmla="*/ 0 w 690"/>
                    <a:gd name="T21" fmla="*/ 0 h 782"/>
                    <a:gd name="T22" fmla="*/ 0 w 690"/>
                    <a:gd name="T23" fmla="*/ 0 h 782"/>
                    <a:gd name="T24" fmla="*/ 0 w 690"/>
                    <a:gd name="T25" fmla="*/ 0 h 782"/>
                    <a:gd name="T26" fmla="*/ 0 w 690"/>
                    <a:gd name="T27" fmla="*/ 0 h 782"/>
                    <a:gd name="T28" fmla="*/ 0 w 690"/>
                    <a:gd name="T29" fmla="*/ 0 h 782"/>
                    <a:gd name="T30" fmla="*/ 0 w 690"/>
                    <a:gd name="T31" fmla="*/ 0 h 782"/>
                    <a:gd name="T32" fmla="*/ 0 w 690"/>
                    <a:gd name="T33" fmla="*/ 0 h 782"/>
                    <a:gd name="T34" fmla="*/ 0 w 690"/>
                    <a:gd name="T35" fmla="*/ 0 h 782"/>
                    <a:gd name="T36" fmla="*/ 0 w 690"/>
                    <a:gd name="T37" fmla="*/ 0 h 782"/>
                    <a:gd name="T38" fmla="*/ 0 w 690"/>
                    <a:gd name="T39" fmla="*/ 0 h 782"/>
                    <a:gd name="T40" fmla="*/ 0 w 690"/>
                    <a:gd name="T41" fmla="*/ 0 h 782"/>
                    <a:gd name="T42" fmla="*/ 0 w 690"/>
                    <a:gd name="T43" fmla="*/ 0 h 782"/>
                    <a:gd name="T44" fmla="*/ 0 w 690"/>
                    <a:gd name="T45" fmla="*/ 0 h 782"/>
                    <a:gd name="T46" fmla="*/ 0 w 690"/>
                    <a:gd name="T47" fmla="*/ 0 h 782"/>
                    <a:gd name="T48" fmla="*/ 0 w 690"/>
                    <a:gd name="T49" fmla="*/ 0 h 782"/>
                    <a:gd name="T50" fmla="*/ 0 w 690"/>
                    <a:gd name="T51" fmla="*/ 0 h 782"/>
                    <a:gd name="T52" fmla="*/ 0 w 690"/>
                    <a:gd name="T53" fmla="*/ 0 h 782"/>
                    <a:gd name="T54" fmla="*/ 0 w 690"/>
                    <a:gd name="T55" fmla="*/ 0 h 782"/>
                    <a:gd name="T56" fmla="*/ 0 w 690"/>
                    <a:gd name="T57" fmla="*/ 0 h 782"/>
                    <a:gd name="T58" fmla="*/ 0 w 690"/>
                    <a:gd name="T59" fmla="*/ 0 h 782"/>
                    <a:gd name="T60" fmla="*/ 0 w 690"/>
                    <a:gd name="T61" fmla="*/ 0 h 782"/>
                    <a:gd name="T62" fmla="*/ 0 w 690"/>
                    <a:gd name="T63" fmla="*/ 0 h 782"/>
                    <a:gd name="T64" fmla="*/ 0 w 690"/>
                    <a:gd name="T65" fmla="*/ 0 h 782"/>
                    <a:gd name="T66" fmla="*/ 0 w 690"/>
                    <a:gd name="T67" fmla="*/ 0 h 782"/>
                    <a:gd name="T68" fmla="*/ 0 w 690"/>
                    <a:gd name="T69" fmla="*/ 0 h 782"/>
                    <a:gd name="T70" fmla="*/ 0 w 690"/>
                    <a:gd name="T71" fmla="*/ 0 h 782"/>
                    <a:gd name="T72" fmla="*/ 0 w 690"/>
                    <a:gd name="T73" fmla="*/ 0 h 782"/>
                    <a:gd name="T74" fmla="*/ 0 w 690"/>
                    <a:gd name="T75" fmla="*/ 0 h 782"/>
                    <a:gd name="T76" fmla="*/ 0 w 690"/>
                    <a:gd name="T77" fmla="*/ 0 h 782"/>
                    <a:gd name="T78" fmla="*/ 0 w 690"/>
                    <a:gd name="T79" fmla="*/ 0 h 782"/>
                    <a:gd name="T80" fmla="*/ 0 w 690"/>
                    <a:gd name="T81" fmla="*/ 0 h 782"/>
                    <a:gd name="T82" fmla="*/ 0 w 690"/>
                    <a:gd name="T83" fmla="*/ 0 h 782"/>
                    <a:gd name="T84" fmla="*/ 0 w 690"/>
                    <a:gd name="T85" fmla="*/ 0 h 782"/>
                    <a:gd name="T86" fmla="*/ 0 w 690"/>
                    <a:gd name="T87" fmla="*/ 0 h 782"/>
                    <a:gd name="T88" fmla="*/ 0 w 690"/>
                    <a:gd name="T89" fmla="*/ 0 h 782"/>
                    <a:gd name="T90" fmla="*/ 0 w 690"/>
                    <a:gd name="T91" fmla="*/ 0 h 782"/>
                    <a:gd name="T92" fmla="*/ 0 w 690"/>
                    <a:gd name="T93" fmla="*/ 0 h 782"/>
                    <a:gd name="T94" fmla="*/ 0 w 690"/>
                    <a:gd name="T95" fmla="*/ 0 h 782"/>
                    <a:gd name="T96" fmla="*/ 0 w 690"/>
                    <a:gd name="T97" fmla="*/ 0 h 782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w 690"/>
                    <a:gd name="T148" fmla="*/ 0 h 782"/>
                    <a:gd name="T149" fmla="*/ 690 w 690"/>
                    <a:gd name="T150" fmla="*/ 782 h 782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T147" t="T148" r="T149" b="T150"/>
                  <a:pathLst>
                    <a:path w="690" h="782">
                      <a:moveTo>
                        <a:pt x="684" y="29"/>
                      </a:moveTo>
                      <a:lnTo>
                        <a:pt x="681" y="28"/>
                      </a:lnTo>
                      <a:lnTo>
                        <a:pt x="670" y="25"/>
                      </a:lnTo>
                      <a:lnTo>
                        <a:pt x="652" y="21"/>
                      </a:lnTo>
                      <a:lnTo>
                        <a:pt x="628" y="16"/>
                      </a:lnTo>
                      <a:lnTo>
                        <a:pt x="600" y="11"/>
                      </a:lnTo>
                      <a:lnTo>
                        <a:pt x="566" y="7"/>
                      </a:lnTo>
                      <a:lnTo>
                        <a:pt x="527" y="3"/>
                      </a:lnTo>
                      <a:lnTo>
                        <a:pt x="483" y="1"/>
                      </a:lnTo>
                      <a:lnTo>
                        <a:pt x="436" y="0"/>
                      </a:lnTo>
                      <a:lnTo>
                        <a:pt x="386" y="2"/>
                      </a:lnTo>
                      <a:lnTo>
                        <a:pt x="333" y="7"/>
                      </a:lnTo>
                      <a:lnTo>
                        <a:pt x="277" y="16"/>
                      </a:lnTo>
                      <a:lnTo>
                        <a:pt x="221" y="28"/>
                      </a:lnTo>
                      <a:lnTo>
                        <a:pt x="163" y="45"/>
                      </a:lnTo>
                      <a:lnTo>
                        <a:pt x="104" y="65"/>
                      </a:lnTo>
                      <a:lnTo>
                        <a:pt x="44" y="93"/>
                      </a:lnTo>
                      <a:lnTo>
                        <a:pt x="40" y="108"/>
                      </a:lnTo>
                      <a:lnTo>
                        <a:pt x="29" y="150"/>
                      </a:lnTo>
                      <a:lnTo>
                        <a:pt x="17" y="216"/>
                      </a:lnTo>
                      <a:lnTo>
                        <a:pt x="5" y="301"/>
                      </a:lnTo>
                      <a:lnTo>
                        <a:pt x="0" y="402"/>
                      </a:lnTo>
                      <a:lnTo>
                        <a:pt x="4" y="516"/>
                      </a:lnTo>
                      <a:lnTo>
                        <a:pt x="21" y="638"/>
                      </a:lnTo>
                      <a:lnTo>
                        <a:pt x="57" y="763"/>
                      </a:lnTo>
                      <a:lnTo>
                        <a:pt x="60" y="763"/>
                      </a:lnTo>
                      <a:lnTo>
                        <a:pt x="69" y="762"/>
                      </a:lnTo>
                      <a:lnTo>
                        <a:pt x="84" y="759"/>
                      </a:lnTo>
                      <a:lnTo>
                        <a:pt x="105" y="758"/>
                      </a:lnTo>
                      <a:lnTo>
                        <a:pt x="131" y="756"/>
                      </a:lnTo>
                      <a:lnTo>
                        <a:pt x="162" y="754"/>
                      </a:lnTo>
                      <a:lnTo>
                        <a:pt x="198" y="753"/>
                      </a:lnTo>
                      <a:lnTo>
                        <a:pt x="239" y="751"/>
                      </a:lnTo>
                      <a:lnTo>
                        <a:pt x="283" y="750"/>
                      </a:lnTo>
                      <a:lnTo>
                        <a:pt x="331" y="751"/>
                      </a:lnTo>
                      <a:lnTo>
                        <a:pt x="384" y="753"/>
                      </a:lnTo>
                      <a:lnTo>
                        <a:pt x="440" y="755"/>
                      </a:lnTo>
                      <a:lnTo>
                        <a:pt x="498" y="759"/>
                      </a:lnTo>
                      <a:lnTo>
                        <a:pt x="560" y="765"/>
                      </a:lnTo>
                      <a:lnTo>
                        <a:pt x="624" y="773"/>
                      </a:lnTo>
                      <a:lnTo>
                        <a:pt x="690" y="782"/>
                      </a:lnTo>
                      <a:lnTo>
                        <a:pt x="687" y="759"/>
                      </a:lnTo>
                      <a:lnTo>
                        <a:pt x="680" y="697"/>
                      </a:lnTo>
                      <a:lnTo>
                        <a:pt x="670" y="604"/>
                      </a:lnTo>
                      <a:lnTo>
                        <a:pt x="662" y="492"/>
                      </a:lnTo>
                      <a:lnTo>
                        <a:pt x="656" y="368"/>
                      </a:lnTo>
                      <a:lnTo>
                        <a:pt x="656" y="244"/>
                      </a:lnTo>
                      <a:lnTo>
                        <a:pt x="665" y="128"/>
                      </a:lnTo>
                      <a:lnTo>
                        <a:pt x="684" y="29"/>
                      </a:lnTo>
                      <a:close/>
                    </a:path>
                  </a:pathLst>
                </a:cu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805" name="Freeform 116"/>
                <p:cNvSpPr>
                  <a:spLocks/>
                </p:cNvSpPr>
                <p:nvPr/>
              </p:nvSpPr>
              <p:spPr bwMode="auto">
                <a:xfrm>
                  <a:off x="4904" y="1888"/>
                  <a:ext cx="163" cy="111"/>
                </a:xfrm>
                <a:custGeom>
                  <a:avLst/>
                  <a:gdLst>
                    <a:gd name="T0" fmla="*/ 0 w 1139"/>
                    <a:gd name="T1" fmla="*/ 0 h 778"/>
                    <a:gd name="T2" fmla="*/ 0 w 1139"/>
                    <a:gd name="T3" fmla="*/ 0 h 778"/>
                    <a:gd name="T4" fmla="*/ 0 w 1139"/>
                    <a:gd name="T5" fmla="*/ 0 h 778"/>
                    <a:gd name="T6" fmla="*/ 0 w 1139"/>
                    <a:gd name="T7" fmla="*/ 0 h 778"/>
                    <a:gd name="T8" fmla="*/ 0 w 1139"/>
                    <a:gd name="T9" fmla="*/ 0 h 778"/>
                    <a:gd name="T10" fmla="*/ 0 w 1139"/>
                    <a:gd name="T11" fmla="*/ 0 h 778"/>
                    <a:gd name="T12" fmla="*/ 0 w 1139"/>
                    <a:gd name="T13" fmla="*/ 0 h 778"/>
                    <a:gd name="T14" fmla="*/ 0 w 1139"/>
                    <a:gd name="T15" fmla="*/ 0 h 778"/>
                    <a:gd name="T16" fmla="*/ 0 w 1139"/>
                    <a:gd name="T17" fmla="*/ 0 h 778"/>
                    <a:gd name="T18" fmla="*/ 0 w 1139"/>
                    <a:gd name="T19" fmla="*/ 0 h 778"/>
                    <a:gd name="T20" fmla="*/ 0 w 1139"/>
                    <a:gd name="T21" fmla="*/ 0 h 778"/>
                    <a:gd name="T22" fmla="*/ 0 w 1139"/>
                    <a:gd name="T23" fmla="*/ 0 h 778"/>
                    <a:gd name="T24" fmla="*/ 0 w 1139"/>
                    <a:gd name="T25" fmla="*/ 0 h 778"/>
                    <a:gd name="T26" fmla="*/ 0 w 1139"/>
                    <a:gd name="T27" fmla="*/ 0 h 778"/>
                    <a:gd name="T28" fmla="*/ 0 w 1139"/>
                    <a:gd name="T29" fmla="*/ 0 h 778"/>
                    <a:gd name="T30" fmla="*/ 0 w 1139"/>
                    <a:gd name="T31" fmla="*/ 0 h 778"/>
                    <a:gd name="T32" fmla="*/ 0 w 1139"/>
                    <a:gd name="T33" fmla="*/ 0 h 778"/>
                    <a:gd name="T34" fmla="*/ 0 w 1139"/>
                    <a:gd name="T35" fmla="*/ 0 h 778"/>
                    <a:gd name="T36" fmla="*/ 0 w 1139"/>
                    <a:gd name="T37" fmla="*/ 0 h 778"/>
                    <a:gd name="T38" fmla="*/ 0 w 1139"/>
                    <a:gd name="T39" fmla="*/ 0 h 778"/>
                    <a:gd name="T40" fmla="*/ 0 w 1139"/>
                    <a:gd name="T41" fmla="*/ 0 h 778"/>
                    <a:gd name="T42" fmla="*/ 0 w 1139"/>
                    <a:gd name="T43" fmla="*/ 0 h 778"/>
                    <a:gd name="T44" fmla="*/ 0 w 1139"/>
                    <a:gd name="T45" fmla="*/ 0 h 778"/>
                    <a:gd name="T46" fmla="*/ 0 w 1139"/>
                    <a:gd name="T47" fmla="*/ 0 h 778"/>
                    <a:gd name="T48" fmla="*/ 0 w 1139"/>
                    <a:gd name="T49" fmla="*/ 0 h 778"/>
                    <a:gd name="T50" fmla="*/ 0 w 1139"/>
                    <a:gd name="T51" fmla="*/ 0 h 778"/>
                    <a:gd name="T52" fmla="*/ 0 w 1139"/>
                    <a:gd name="T53" fmla="*/ 0 h 778"/>
                    <a:gd name="T54" fmla="*/ 0 w 1139"/>
                    <a:gd name="T55" fmla="*/ 0 h 778"/>
                    <a:gd name="T56" fmla="*/ 0 w 1139"/>
                    <a:gd name="T57" fmla="*/ 0 h 778"/>
                    <a:gd name="T58" fmla="*/ 0 w 1139"/>
                    <a:gd name="T59" fmla="*/ 0 h 778"/>
                    <a:gd name="T60" fmla="*/ 0 w 1139"/>
                    <a:gd name="T61" fmla="*/ 0 h 778"/>
                    <a:gd name="T62" fmla="*/ 0 w 1139"/>
                    <a:gd name="T63" fmla="*/ 0 h 778"/>
                    <a:gd name="T64" fmla="*/ 0 w 1139"/>
                    <a:gd name="T65" fmla="*/ 0 h 778"/>
                    <a:gd name="T66" fmla="*/ 0 w 1139"/>
                    <a:gd name="T67" fmla="*/ 0 h 778"/>
                    <a:gd name="T68" fmla="*/ 0 w 1139"/>
                    <a:gd name="T69" fmla="*/ 0 h 778"/>
                    <a:gd name="T70" fmla="*/ 0 w 1139"/>
                    <a:gd name="T71" fmla="*/ 0 h 778"/>
                    <a:gd name="T72" fmla="*/ 0 w 1139"/>
                    <a:gd name="T73" fmla="*/ 0 h 778"/>
                    <a:gd name="T74" fmla="*/ 0 w 1139"/>
                    <a:gd name="T75" fmla="*/ 0 h 778"/>
                    <a:gd name="T76" fmla="*/ 0 w 1139"/>
                    <a:gd name="T77" fmla="*/ 0 h 778"/>
                    <a:gd name="T78" fmla="*/ 0 w 1139"/>
                    <a:gd name="T79" fmla="*/ 0 h 778"/>
                    <a:gd name="T80" fmla="*/ 0 w 1139"/>
                    <a:gd name="T81" fmla="*/ 0 h 778"/>
                    <a:gd name="T82" fmla="*/ 0 w 1139"/>
                    <a:gd name="T83" fmla="*/ 0 h 778"/>
                    <a:gd name="T84" fmla="*/ 0 w 1139"/>
                    <a:gd name="T85" fmla="*/ 0 h 778"/>
                    <a:gd name="T86" fmla="*/ 0 w 1139"/>
                    <a:gd name="T87" fmla="*/ 0 h 778"/>
                    <a:gd name="T88" fmla="*/ 0 w 1139"/>
                    <a:gd name="T89" fmla="*/ 0 h 778"/>
                    <a:gd name="T90" fmla="*/ 0 w 1139"/>
                    <a:gd name="T91" fmla="*/ 0 h 778"/>
                    <a:gd name="T92" fmla="*/ 0 w 1139"/>
                    <a:gd name="T93" fmla="*/ 0 h 778"/>
                    <a:gd name="T94" fmla="*/ 0 w 1139"/>
                    <a:gd name="T95" fmla="*/ 0 h 778"/>
                    <a:gd name="T96" fmla="*/ 0 w 1139"/>
                    <a:gd name="T97" fmla="*/ 0 h 778"/>
                    <a:gd name="T98" fmla="*/ 0 w 1139"/>
                    <a:gd name="T99" fmla="*/ 0 h 778"/>
                    <a:gd name="T100" fmla="*/ 0 w 1139"/>
                    <a:gd name="T101" fmla="*/ 0 h 778"/>
                    <a:gd name="T102" fmla="*/ 0 w 1139"/>
                    <a:gd name="T103" fmla="*/ 0 h 778"/>
                    <a:gd name="T104" fmla="*/ 0 w 1139"/>
                    <a:gd name="T105" fmla="*/ 0 h 778"/>
                    <a:gd name="T106" fmla="*/ 0 w 1139"/>
                    <a:gd name="T107" fmla="*/ 0 h 778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w 1139"/>
                    <a:gd name="T163" fmla="*/ 0 h 778"/>
                    <a:gd name="T164" fmla="*/ 1139 w 1139"/>
                    <a:gd name="T165" fmla="*/ 778 h 778"/>
                  </a:gdLst>
                  <a:ahLst/>
                  <a:cxnLst>
                    <a:cxn ang="T108">
                      <a:pos x="T0" y="T1"/>
                    </a:cxn>
                    <a:cxn ang="T109">
                      <a:pos x="T2" y="T3"/>
                    </a:cxn>
                    <a:cxn ang="T110">
                      <a:pos x="T4" y="T5"/>
                    </a:cxn>
                    <a:cxn ang="T111">
                      <a:pos x="T6" y="T7"/>
                    </a:cxn>
                    <a:cxn ang="T112">
                      <a:pos x="T8" y="T9"/>
                    </a:cxn>
                    <a:cxn ang="T113">
                      <a:pos x="T10" y="T11"/>
                    </a:cxn>
                    <a:cxn ang="T114">
                      <a:pos x="T12" y="T13"/>
                    </a:cxn>
                    <a:cxn ang="T115">
                      <a:pos x="T14" y="T15"/>
                    </a:cxn>
                    <a:cxn ang="T116">
                      <a:pos x="T16" y="T17"/>
                    </a:cxn>
                    <a:cxn ang="T117">
                      <a:pos x="T18" y="T19"/>
                    </a:cxn>
                    <a:cxn ang="T118">
                      <a:pos x="T20" y="T21"/>
                    </a:cxn>
                    <a:cxn ang="T119">
                      <a:pos x="T22" y="T23"/>
                    </a:cxn>
                    <a:cxn ang="T120">
                      <a:pos x="T24" y="T25"/>
                    </a:cxn>
                    <a:cxn ang="T121">
                      <a:pos x="T26" y="T27"/>
                    </a:cxn>
                    <a:cxn ang="T122">
                      <a:pos x="T28" y="T29"/>
                    </a:cxn>
                    <a:cxn ang="T123">
                      <a:pos x="T30" y="T31"/>
                    </a:cxn>
                    <a:cxn ang="T124">
                      <a:pos x="T32" y="T33"/>
                    </a:cxn>
                    <a:cxn ang="T125">
                      <a:pos x="T34" y="T35"/>
                    </a:cxn>
                    <a:cxn ang="T126">
                      <a:pos x="T36" y="T37"/>
                    </a:cxn>
                    <a:cxn ang="T127">
                      <a:pos x="T38" y="T39"/>
                    </a:cxn>
                    <a:cxn ang="T128">
                      <a:pos x="T40" y="T41"/>
                    </a:cxn>
                    <a:cxn ang="T129">
                      <a:pos x="T42" y="T43"/>
                    </a:cxn>
                    <a:cxn ang="T130">
                      <a:pos x="T44" y="T45"/>
                    </a:cxn>
                    <a:cxn ang="T131">
                      <a:pos x="T46" y="T47"/>
                    </a:cxn>
                    <a:cxn ang="T132">
                      <a:pos x="T48" y="T49"/>
                    </a:cxn>
                    <a:cxn ang="T133">
                      <a:pos x="T50" y="T51"/>
                    </a:cxn>
                    <a:cxn ang="T134">
                      <a:pos x="T52" y="T53"/>
                    </a:cxn>
                    <a:cxn ang="T135">
                      <a:pos x="T54" y="T55"/>
                    </a:cxn>
                    <a:cxn ang="T136">
                      <a:pos x="T56" y="T57"/>
                    </a:cxn>
                    <a:cxn ang="T137">
                      <a:pos x="T58" y="T59"/>
                    </a:cxn>
                    <a:cxn ang="T138">
                      <a:pos x="T60" y="T61"/>
                    </a:cxn>
                    <a:cxn ang="T139">
                      <a:pos x="T62" y="T63"/>
                    </a:cxn>
                    <a:cxn ang="T140">
                      <a:pos x="T64" y="T65"/>
                    </a:cxn>
                    <a:cxn ang="T141">
                      <a:pos x="T66" y="T67"/>
                    </a:cxn>
                    <a:cxn ang="T142">
                      <a:pos x="T68" y="T69"/>
                    </a:cxn>
                    <a:cxn ang="T143">
                      <a:pos x="T70" y="T71"/>
                    </a:cxn>
                    <a:cxn ang="T144">
                      <a:pos x="T72" y="T73"/>
                    </a:cxn>
                    <a:cxn ang="T145">
                      <a:pos x="T74" y="T75"/>
                    </a:cxn>
                    <a:cxn ang="T146">
                      <a:pos x="T76" y="T77"/>
                    </a:cxn>
                    <a:cxn ang="T147">
                      <a:pos x="T78" y="T79"/>
                    </a:cxn>
                    <a:cxn ang="T148">
                      <a:pos x="T80" y="T81"/>
                    </a:cxn>
                    <a:cxn ang="T149">
                      <a:pos x="T82" y="T83"/>
                    </a:cxn>
                    <a:cxn ang="T150">
                      <a:pos x="T84" y="T85"/>
                    </a:cxn>
                    <a:cxn ang="T151">
                      <a:pos x="T86" y="T87"/>
                    </a:cxn>
                    <a:cxn ang="T152">
                      <a:pos x="T88" y="T89"/>
                    </a:cxn>
                    <a:cxn ang="T153">
                      <a:pos x="T90" y="T91"/>
                    </a:cxn>
                    <a:cxn ang="T154">
                      <a:pos x="T92" y="T93"/>
                    </a:cxn>
                    <a:cxn ang="T155">
                      <a:pos x="T94" y="T95"/>
                    </a:cxn>
                    <a:cxn ang="T156">
                      <a:pos x="T96" y="T97"/>
                    </a:cxn>
                    <a:cxn ang="T157">
                      <a:pos x="T98" y="T99"/>
                    </a:cxn>
                    <a:cxn ang="T158">
                      <a:pos x="T100" y="T101"/>
                    </a:cxn>
                    <a:cxn ang="T159">
                      <a:pos x="T102" y="T103"/>
                    </a:cxn>
                    <a:cxn ang="T160">
                      <a:pos x="T104" y="T105"/>
                    </a:cxn>
                    <a:cxn ang="T161">
                      <a:pos x="T106" y="T107"/>
                    </a:cxn>
                  </a:cxnLst>
                  <a:rect l="T162" t="T163" r="T164" b="T165"/>
                  <a:pathLst>
                    <a:path w="1139" h="778">
                      <a:moveTo>
                        <a:pt x="7" y="587"/>
                      </a:moveTo>
                      <a:lnTo>
                        <a:pt x="0" y="682"/>
                      </a:lnTo>
                      <a:lnTo>
                        <a:pt x="742" y="778"/>
                      </a:lnTo>
                      <a:lnTo>
                        <a:pt x="748" y="775"/>
                      </a:lnTo>
                      <a:lnTo>
                        <a:pt x="763" y="767"/>
                      </a:lnTo>
                      <a:lnTo>
                        <a:pt x="787" y="755"/>
                      </a:lnTo>
                      <a:lnTo>
                        <a:pt x="816" y="737"/>
                      </a:lnTo>
                      <a:lnTo>
                        <a:pt x="852" y="714"/>
                      </a:lnTo>
                      <a:lnTo>
                        <a:pt x="891" y="686"/>
                      </a:lnTo>
                      <a:lnTo>
                        <a:pt x="932" y="652"/>
                      </a:lnTo>
                      <a:lnTo>
                        <a:pt x="973" y="613"/>
                      </a:lnTo>
                      <a:lnTo>
                        <a:pt x="1013" y="570"/>
                      </a:lnTo>
                      <a:lnTo>
                        <a:pt x="1051" y="521"/>
                      </a:lnTo>
                      <a:lnTo>
                        <a:pt x="1083" y="466"/>
                      </a:lnTo>
                      <a:lnTo>
                        <a:pt x="1109" y="406"/>
                      </a:lnTo>
                      <a:lnTo>
                        <a:pt x="1129" y="342"/>
                      </a:lnTo>
                      <a:lnTo>
                        <a:pt x="1139" y="271"/>
                      </a:lnTo>
                      <a:lnTo>
                        <a:pt x="1138" y="196"/>
                      </a:lnTo>
                      <a:lnTo>
                        <a:pt x="1124" y="115"/>
                      </a:lnTo>
                      <a:lnTo>
                        <a:pt x="1122" y="110"/>
                      </a:lnTo>
                      <a:lnTo>
                        <a:pt x="1115" y="97"/>
                      </a:lnTo>
                      <a:lnTo>
                        <a:pt x="1102" y="80"/>
                      </a:lnTo>
                      <a:lnTo>
                        <a:pt x="1086" y="59"/>
                      </a:lnTo>
                      <a:lnTo>
                        <a:pt x="1066" y="39"/>
                      </a:lnTo>
                      <a:lnTo>
                        <a:pt x="1041" y="20"/>
                      </a:lnTo>
                      <a:lnTo>
                        <a:pt x="1011" y="7"/>
                      </a:lnTo>
                      <a:lnTo>
                        <a:pt x="978" y="0"/>
                      </a:lnTo>
                      <a:lnTo>
                        <a:pt x="982" y="12"/>
                      </a:lnTo>
                      <a:lnTo>
                        <a:pt x="994" y="46"/>
                      </a:lnTo>
                      <a:lnTo>
                        <a:pt x="1007" y="100"/>
                      </a:lnTo>
                      <a:lnTo>
                        <a:pt x="1019" y="169"/>
                      </a:lnTo>
                      <a:lnTo>
                        <a:pt x="1022" y="252"/>
                      </a:lnTo>
                      <a:lnTo>
                        <a:pt x="1013" y="344"/>
                      </a:lnTo>
                      <a:lnTo>
                        <a:pt x="987" y="444"/>
                      </a:lnTo>
                      <a:lnTo>
                        <a:pt x="940" y="549"/>
                      </a:lnTo>
                      <a:lnTo>
                        <a:pt x="939" y="550"/>
                      </a:lnTo>
                      <a:lnTo>
                        <a:pt x="934" y="553"/>
                      </a:lnTo>
                      <a:lnTo>
                        <a:pt x="927" y="559"/>
                      </a:lnTo>
                      <a:lnTo>
                        <a:pt x="917" y="567"/>
                      </a:lnTo>
                      <a:lnTo>
                        <a:pt x="904" y="575"/>
                      </a:lnTo>
                      <a:lnTo>
                        <a:pt x="890" y="585"/>
                      </a:lnTo>
                      <a:lnTo>
                        <a:pt x="871" y="594"/>
                      </a:lnTo>
                      <a:lnTo>
                        <a:pt x="851" y="603"/>
                      </a:lnTo>
                      <a:lnTo>
                        <a:pt x="828" y="611"/>
                      </a:lnTo>
                      <a:lnTo>
                        <a:pt x="802" y="619"/>
                      </a:lnTo>
                      <a:lnTo>
                        <a:pt x="773" y="625"/>
                      </a:lnTo>
                      <a:lnTo>
                        <a:pt x="741" y="629"/>
                      </a:lnTo>
                      <a:lnTo>
                        <a:pt x="708" y="630"/>
                      </a:lnTo>
                      <a:lnTo>
                        <a:pt x="671" y="629"/>
                      </a:lnTo>
                      <a:lnTo>
                        <a:pt x="631" y="626"/>
                      </a:lnTo>
                      <a:lnTo>
                        <a:pt x="590" y="618"/>
                      </a:lnTo>
                      <a:lnTo>
                        <a:pt x="590" y="720"/>
                      </a:lnTo>
                      <a:lnTo>
                        <a:pt x="26" y="663"/>
                      </a:lnTo>
                      <a:lnTo>
                        <a:pt x="7" y="587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806" name="Freeform 117"/>
                <p:cNvSpPr>
                  <a:spLocks/>
                </p:cNvSpPr>
                <p:nvPr/>
              </p:nvSpPr>
              <p:spPr bwMode="auto">
                <a:xfrm>
                  <a:off x="4884" y="1997"/>
                  <a:ext cx="119" cy="38"/>
                </a:xfrm>
                <a:custGeom>
                  <a:avLst/>
                  <a:gdLst>
                    <a:gd name="T0" fmla="*/ 0 w 837"/>
                    <a:gd name="T1" fmla="*/ 0 h 269"/>
                    <a:gd name="T2" fmla="*/ 0 w 837"/>
                    <a:gd name="T3" fmla="*/ 0 h 269"/>
                    <a:gd name="T4" fmla="*/ 0 w 837"/>
                    <a:gd name="T5" fmla="*/ 0 h 269"/>
                    <a:gd name="T6" fmla="*/ 0 w 837"/>
                    <a:gd name="T7" fmla="*/ 0 h 269"/>
                    <a:gd name="T8" fmla="*/ 0 w 837"/>
                    <a:gd name="T9" fmla="*/ 0 h 26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837"/>
                    <a:gd name="T16" fmla="*/ 0 h 269"/>
                    <a:gd name="T17" fmla="*/ 837 w 837"/>
                    <a:gd name="T18" fmla="*/ 269 h 26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837" h="269">
                      <a:moveTo>
                        <a:pt x="837" y="96"/>
                      </a:moveTo>
                      <a:lnTo>
                        <a:pt x="12" y="0"/>
                      </a:lnTo>
                      <a:lnTo>
                        <a:pt x="0" y="96"/>
                      </a:lnTo>
                      <a:lnTo>
                        <a:pt x="812" y="269"/>
                      </a:lnTo>
                      <a:lnTo>
                        <a:pt x="837" y="9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807" name="Freeform 118"/>
                <p:cNvSpPr>
                  <a:spLocks/>
                </p:cNvSpPr>
                <p:nvPr/>
              </p:nvSpPr>
              <p:spPr bwMode="auto">
                <a:xfrm>
                  <a:off x="4943" y="2009"/>
                  <a:ext cx="51" cy="18"/>
                </a:xfrm>
                <a:custGeom>
                  <a:avLst/>
                  <a:gdLst>
                    <a:gd name="T0" fmla="*/ 0 w 358"/>
                    <a:gd name="T1" fmla="*/ 0 h 122"/>
                    <a:gd name="T2" fmla="*/ 0 w 358"/>
                    <a:gd name="T3" fmla="*/ 0 h 122"/>
                    <a:gd name="T4" fmla="*/ 0 w 358"/>
                    <a:gd name="T5" fmla="*/ 0 h 122"/>
                    <a:gd name="T6" fmla="*/ 0 w 358"/>
                    <a:gd name="T7" fmla="*/ 0 h 122"/>
                    <a:gd name="T8" fmla="*/ 0 w 358"/>
                    <a:gd name="T9" fmla="*/ 0 h 12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58"/>
                    <a:gd name="T16" fmla="*/ 0 h 122"/>
                    <a:gd name="T17" fmla="*/ 358 w 358"/>
                    <a:gd name="T18" fmla="*/ 122 h 12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58" h="122">
                      <a:moveTo>
                        <a:pt x="358" y="53"/>
                      </a:moveTo>
                      <a:lnTo>
                        <a:pt x="5" y="0"/>
                      </a:lnTo>
                      <a:lnTo>
                        <a:pt x="0" y="51"/>
                      </a:lnTo>
                      <a:lnTo>
                        <a:pt x="348" y="122"/>
                      </a:lnTo>
                      <a:lnTo>
                        <a:pt x="358" y="53"/>
                      </a:lnTo>
                      <a:close/>
                    </a:path>
                  </a:pathLst>
                </a:custGeom>
                <a:solidFill>
                  <a:srgbClr val="FF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808" name="Freeform 119"/>
                <p:cNvSpPr>
                  <a:spLocks/>
                </p:cNvSpPr>
                <p:nvPr/>
              </p:nvSpPr>
              <p:spPr bwMode="auto">
                <a:xfrm>
                  <a:off x="4891" y="2000"/>
                  <a:ext cx="34" cy="13"/>
                </a:xfrm>
                <a:custGeom>
                  <a:avLst/>
                  <a:gdLst>
                    <a:gd name="T0" fmla="*/ 0 w 239"/>
                    <a:gd name="T1" fmla="*/ 0 h 91"/>
                    <a:gd name="T2" fmla="*/ 0 w 239"/>
                    <a:gd name="T3" fmla="*/ 0 h 91"/>
                    <a:gd name="T4" fmla="*/ 0 w 239"/>
                    <a:gd name="T5" fmla="*/ 0 h 91"/>
                    <a:gd name="T6" fmla="*/ 0 w 239"/>
                    <a:gd name="T7" fmla="*/ 0 h 91"/>
                    <a:gd name="T8" fmla="*/ 0 w 239"/>
                    <a:gd name="T9" fmla="*/ 0 h 9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39"/>
                    <a:gd name="T16" fmla="*/ 0 h 91"/>
                    <a:gd name="T17" fmla="*/ 239 w 239"/>
                    <a:gd name="T18" fmla="*/ 91 h 9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39" h="91">
                      <a:moveTo>
                        <a:pt x="239" y="42"/>
                      </a:moveTo>
                      <a:lnTo>
                        <a:pt x="0" y="0"/>
                      </a:lnTo>
                      <a:lnTo>
                        <a:pt x="2" y="44"/>
                      </a:lnTo>
                      <a:lnTo>
                        <a:pt x="231" y="91"/>
                      </a:lnTo>
                      <a:lnTo>
                        <a:pt x="239" y="42"/>
                      </a:lnTo>
                      <a:close/>
                    </a:path>
                  </a:pathLst>
                </a:custGeom>
                <a:solidFill>
                  <a:srgbClr val="FF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809" name="Freeform 120"/>
                <p:cNvSpPr>
                  <a:spLocks/>
                </p:cNvSpPr>
                <p:nvPr/>
              </p:nvSpPr>
              <p:spPr bwMode="auto">
                <a:xfrm>
                  <a:off x="4805" y="2013"/>
                  <a:ext cx="202" cy="67"/>
                </a:xfrm>
                <a:custGeom>
                  <a:avLst/>
                  <a:gdLst>
                    <a:gd name="T0" fmla="*/ 0 w 1409"/>
                    <a:gd name="T1" fmla="*/ 0 h 466"/>
                    <a:gd name="T2" fmla="*/ 0 w 1409"/>
                    <a:gd name="T3" fmla="*/ 0 h 466"/>
                    <a:gd name="T4" fmla="*/ 0 w 1409"/>
                    <a:gd name="T5" fmla="*/ 0 h 466"/>
                    <a:gd name="T6" fmla="*/ 0 w 1409"/>
                    <a:gd name="T7" fmla="*/ 0 h 466"/>
                    <a:gd name="T8" fmla="*/ 0 w 1409"/>
                    <a:gd name="T9" fmla="*/ 0 h 466"/>
                    <a:gd name="T10" fmla="*/ 0 w 1409"/>
                    <a:gd name="T11" fmla="*/ 0 h 466"/>
                    <a:gd name="T12" fmla="*/ 0 w 1409"/>
                    <a:gd name="T13" fmla="*/ 0 h 466"/>
                    <a:gd name="T14" fmla="*/ 0 w 1409"/>
                    <a:gd name="T15" fmla="*/ 0 h 466"/>
                    <a:gd name="T16" fmla="*/ 0 w 1409"/>
                    <a:gd name="T17" fmla="*/ 0 h 466"/>
                    <a:gd name="T18" fmla="*/ 0 w 1409"/>
                    <a:gd name="T19" fmla="*/ 0 h 466"/>
                    <a:gd name="T20" fmla="*/ 0 w 1409"/>
                    <a:gd name="T21" fmla="*/ 0 h 466"/>
                    <a:gd name="T22" fmla="*/ 0 w 1409"/>
                    <a:gd name="T23" fmla="*/ 0 h 466"/>
                    <a:gd name="T24" fmla="*/ 0 w 1409"/>
                    <a:gd name="T25" fmla="*/ 0 h 466"/>
                    <a:gd name="T26" fmla="*/ 0 w 1409"/>
                    <a:gd name="T27" fmla="*/ 0 h 466"/>
                    <a:gd name="T28" fmla="*/ 0 w 1409"/>
                    <a:gd name="T29" fmla="*/ 0 h 466"/>
                    <a:gd name="T30" fmla="*/ 0 w 1409"/>
                    <a:gd name="T31" fmla="*/ 0 h 466"/>
                    <a:gd name="T32" fmla="*/ 0 w 1409"/>
                    <a:gd name="T33" fmla="*/ 0 h 466"/>
                    <a:gd name="T34" fmla="*/ 0 w 1409"/>
                    <a:gd name="T35" fmla="*/ 0 h 466"/>
                    <a:gd name="T36" fmla="*/ 0 w 1409"/>
                    <a:gd name="T37" fmla="*/ 0 h 466"/>
                    <a:gd name="T38" fmla="*/ 0 w 1409"/>
                    <a:gd name="T39" fmla="*/ 0 h 466"/>
                    <a:gd name="T40" fmla="*/ 0 w 1409"/>
                    <a:gd name="T41" fmla="*/ 0 h 466"/>
                    <a:gd name="T42" fmla="*/ 0 w 1409"/>
                    <a:gd name="T43" fmla="*/ 0 h 466"/>
                    <a:gd name="T44" fmla="*/ 0 w 1409"/>
                    <a:gd name="T45" fmla="*/ 0 h 466"/>
                    <a:gd name="T46" fmla="*/ 0 w 1409"/>
                    <a:gd name="T47" fmla="*/ 0 h 466"/>
                    <a:gd name="T48" fmla="*/ 0 w 1409"/>
                    <a:gd name="T49" fmla="*/ 0 h 466"/>
                    <a:gd name="T50" fmla="*/ 0 w 1409"/>
                    <a:gd name="T51" fmla="*/ 0 h 466"/>
                    <a:gd name="T52" fmla="*/ 0 w 1409"/>
                    <a:gd name="T53" fmla="*/ 0 h 466"/>
                    <a:gd name="T54" fmla="*/ 0 w 1409"/>
                    <a:gd name="T55" fmla="*/ 0 h 466"/>
                    <a:gd name="T56" fmla="*/ 0 w 1409"/>
                    <a:gd name="T57" fmla="*/ 0 h 466"/>
                    <a:gd name="T58" fmla="*/ 0 w 1409"/>
                    <a:gd name="T59" fmla="*/ 0 h 466"/>
                    <a:gd name="T60" fmla="*/ 0 w 1409"/>
                    <a:gd name="T61" fmla="*/ 0 h 466"/>
                    <a:gd name="T62" fmla="*/ 0 w 1409"/>
                    <a:gd name="T63" fmla="*/ 0 h 466"/>
                    <a:gd name="T64" fmla="*/ 0 w 1409"/>
                    <a:gd name="T65" fmla="*/ 0 h 466"/>
                    <a:gd name="T66" fmla="*/ 0 w 1409"/>
                    <a:gd name="T67" fmla="*/ 0 h 466"/>
                    <a:gd name="T68" fmla="*/ 0 w 1409"/>
                    <a:gd name="T69" fmla="*/ 0 h 46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1409"/>
                    <a:gd name="T106" fmla="*/ 0 h 466"/>
                    <a:gd name="T107" fmla="*/ 1409 w 1409"/>
                    <a:gd name="T108" fmla="*/ 466 h 466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1409" h="466">
                      <a:moveTo>
                        <a:pt x="0" y="140"/>
                      </a:moveTo>
                      <a:lnTo>
                        <a:pt x="4" y="140"/>
                      </a:lnTo>
                      <a:lnTo>
                        <a:pt x="12" y="138"/>
                      </a:lnTo>
                      <a:lnTo>
                        <a:pt x="27" y="135"/>
                      </a:lnTo>
                      <a:lnTo>
                        <a:pt x="45" y="132"/>
                      </a:lnTo>
                      <a:lnTo>
                        <a:pt x="67" y="128"/>
                      </a:lnTo>
                      <a:lnTo>
                        <a:pt x="92" y="123"/>
                      </a:lnTo>
                      <a:lnTo>
                        <a:pt x="120" y="116"/>
                      </a:lnTo>
                      <a:lnTo>
                        <a:pt x="150" y="108"/>
                      </a:lnTo>
                      <a:lnTo>
                        <a:pt x="181" y="100"/>
                      </a:lnTo>
                      <a:lnTo>
                        <a:pt x="212" y="89"/>
                      </a:lnTo>
                      <a:lnTo>
                        <a:pt x="243" y="78"/>
                      </a:lnTo>
                      <a:lnTo>
                        <a:pt x="273" y="65"/>
                      </a:lnTo>
                      <a:lnTo>
                        <a:pt x="303" y="50"/>
                      </a:lnTo>
                      <a:lnTo>
                        <a:pt x="330" y="35"/>
                      </a:lnTo>
                      <a:lnTo>
                        <a:pt x="355" y="18"/>
                      </a:lnTo>
                      <a:lnTo>
                        <a:pt x="375" y="0"/>
                      </a:lnTo>
                      <a:lnTo>
                        <a:pt x="1409" y="236"/>
                      </a:lnTo>
                      <a:lnTo>
                        <a:pt x="1407" y="239"/>
                      </a:lnTo>
                      <a:lnTo>
                        <a:pt x="1401" y="245"/>
                      </a:lnTo>
                      <a:lnTo>
                        <a:pt x="1392" y="254"/>
                      </a:lnTo>
                      <a:lnTo>
                        <a:pt x="1379" y="265"/>
                      </a:lnTo>
                      <a:lnTo>
                        <a:pt x="1363" y="279"/>
                      </a:lnTo>
                      <a:lnTo>
                        <a:pt x="1345" y="295"/>
                      </a:lnTo>
                      <a:lnTo>
                        <a:pt x="1325" y="313"/>
                      </a:lnTo>
                      <a:lnTo>
                        <a:pt x="1303" y="332"/>
                      </a:lnTo>
                      <a:lnTo>
                        <a:pt x="1279" y="351"/>
                      </a:lnTo>
                      <a:lnTo>
                        <a:pt x="1253" y="371"/>
                      </a:lnTo>
                      <a:lnTo>
                        <a:pt x="1227" y="390"/>
                      </a:lnTo>
                      <a:lnTo>
                        <a:pt x="1200" y="409"/>
                      </a:lnTo>
                      <a:lnTo>
                        <a:pt x="1172" y="426"/>
                      </a:lnTo>
                      <a:lnTo>
                        <a:pt x="1145" y="441"/>
                      </a:lnTo>
                      <a:lnTo>
                        <a:pt x="1117" y="455"/>
                      </a:lnTo>
                      <a:lnTo>
                        <a:pt x="1091" y="466"/>
                      </a:lnTo>
                      <a:lnTo>
                        <a:pt x="0" y="140"/>
                      </a:lnTo>
                      <a:close/>
                    </a:path>
                  </a:pathLst>
                </a:custGeom>
                <a:solidFill>
                  <a:srgbClr val="FF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810" name="Freeform 121"/>
                <p:cNvSpPr>
                  <a:spLocks/>
                </p:cNvSpPr>
                <p:nvPr/>
              </p:nvSpPr>
              <p:spPr bwMode="auto">
                <a:xfrm>
                  <a:off x="5006" y="2006"/>
                  <a:ext cx="72" cy="32"/>
                </a:xfrm>
                <a:custGeom>
                  <a:avLst/>
                  <a:gdLst>
                    <a:gd name="T0" fmla="*/ 0 w 502"/>
                    <a:gd name="T1" fmla="*/ 0 h 223"/>
                    <a:gd name="T2" fmla="*/ 0 w 502"/>
                    <a:gd name="T3" fmla="*/ 0 h 223"/>
                    <a:gd name="T4" fmla="*/ 0 w 502"/>
                    <a:gd name="T5" fmla="*/ 0 h 223"/>
                    <a:gd name="T6" fmla="*/ 0 w 502"/>
                    <a:gd name="T7" fmla="*/ 0 h 223"/>
                    <a:gd name="T8" fmla="*/ 0 w 502"/>
                    <a:gd name="T9" fmla="*/ 0 h 223"/>
                    <a:gd name="T10" fmla="*/ 0 w 502"/>
                    <a:gd name="T11" fmla="*/ 0 h 2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502"/>
                    <a:gd name="T19" fmla="*/ 0 h 223"/>
                    <a:gd name="T20" fmla="*/ 502 w 502"/>
                    <a:gd name="T21" fmla="*/ 223 h 2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502" h="223">
                      <a:moveTo>
                        <a:pt x="51" y="223"/>
                      </a:moveTo>
                      <a:lnTo>
                        <a:pt x="502" y="90"/>
                      </a:lnTo>
                      <a:lnTo>
                        <a:pt x="229" y="0"/>
                      </a:lnTo>
                      <a:lnTo>
                        <a:pt x="6" y="26"/>
                      </a:lnTo>
                      <a:lnTo>
                        <a:pt x="0" y="211"/>
                      </a:lnTo>
                      <a:lnTo>
                        <a:pt x="51" y="223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811" name="Freeform 122"/>
                <p:cNvSpPr>
                  <a:spLocks/>
                </p:cNvSpPr>
                <p:nvPr/>
              </p:nvSpPr>
              <p:spPr bwMode="auto">
                <a:xfrm>
                  <a:off x="4821" y="1869"/>
                  <a:ext cx="38" cy="152"/>
                </a:xfrm>
                <a:custGeom>
                  <a:avLst/>
                  <a:gdLst>
                    <a:gd name="T0" fmla="*/ 0 w 267"/>
                    <a:gd name="T1" fmla="*/ 0 h 1064"/>
                    <a:gd name="T2" fmla="*/ 0 w 267"/>
                    <a:gd name="T3" fmla="*/ 0 h 1064"/>
                    <a:gd name="T4" fmla="*/ 0 w 267"/>
                    <a:gd name="T5" fmla="*/ 0 h 1064"/>
                    <a:gd name="T6" fmla="*/ 0 w 267"/>
                    <a:gd name="T7" fmla="*/ 0 h 1064"/>
                    <a:gd name="T8" fmla="*/ 0 w 267"/>
                    <a:gd name="T9" fmla="*/ 0 h 1064"/>
                    <a:gd name="T10" fmla="*/ 0 w 267"/>
                    <a:gd name="T11" fmla="*/ 0 h 1064"/>
                    <a:gd name="T12" fmla="*/ 0 w 267"/>
                    <a:gd name="T13" fmla="*/ 0 h 1064"/>
                    <a:gd name="T14" fmla="*/ 0 w 267"/>
                    <a:gd name="T15" fmla="*/ 0 h 1064"/>
                    <a:gd name="T16" fmla="*/ 0 w 267"/>
                    <a:gd name="T17" fmla="*/ 0 h 1064"/>
                    <a:gd name="T18" fmla="*/ 0 w 267"/>
                    <a:gd name="T19" fmla="*/ 0 h 1064"/>
                    <a:gd name="T20" fmla="*/ 0 w 267"/>
                    <a:gd name="T21" fmla="*/ 0 h 1064"/>
                    <a:gd name="T22" fmla="*/ 0 w 267"/>
                    <a:gd name="T23" fmla="*/ 0 h 1064"/>
                    <a:gd name="T24" fmla="*/ 0 w 267"/>
                    <a:gd name="T25" fmla="*/ 0 h 1064"/>
                    <a:gd name="T26" fmla="*/ 0 w 267"/>
                    <a:gd name="T27" fmla="*/ 0 h 1064"/>
                    <a:gd name="T28" fmla="*/ 0 w 267"/>
                    <a:gd name="T29" fmla="*/ 0 h 1064"/>
                    <a:gd name="T30" fmla="*/ 0 w 267"/>
                    <a:gd name="T31" fmla="*/ 0 h 1064"/>
                    <a:gd name="T32" fmla="*/ 0 w 267"/>
                    <a:gd name="T33" fmla="*/ 0 h 1064"/>
                    <a:gd name="T34" fmla="*/ 0 w 267"/>
                    <a:gd name="T35" fmla="*/ 0 h 1064"/>
                    <a:gd name="T36" fmla="*/ 0 w 267"/>
                    <a:gd name="T37" fmla="*/ 0 h 1064"/>
                    <a:gd name="T38" fmla="*/ 0 w 267"/>
                    <a:gd name="T39" fmla="*/ 0 h 1064"/>
                    <a:gd name="T40" fmla="*/ 0 w 267"/>
                    <a:gd name="T41" fmla="*/ 0 h 1064"/>
                    <a:gd name="T42" fmla="*/ 0 w 267"/>
                    <a:gd name="T43" fmla="*/ 0 h 1064"/>
                    <a:gd name="T44" fmla="*/ 0 w 267"/>
                    <a:gd name="T45" fmla="*/ 0 h 1064"/>
                    <a:gd name="T46" fmla="*/ 0 w 267"/>
                    <a:gd name="T47" fmla="*/ 0 h 1064"/>
                    <a:gd name="T48" fmla="*/ 0 w 267"/>
                    <a:gd name="T49" fmla="*/ 0 h 1064"/>
                    <a:gd name="T50" fmla="*/ 0 w 267"/>
                    <a:gd name="T51" fmla="*/ 0 h 1064"/>
                    <a:gd name="T52" fmla="*/ 0 w 267"/>
                    <a:gd name="T53" fmla="*/ 0 h 1064"/>
                    <a:gd name="T54" fmla="*/ 0 w 267"/>
                    <a:gd name="T55" fmla="*/ 0 h 1064"/>
                    <a:gd name="T56" fmla="*/ 0 w 267"/>
                    <a:gd name="T57" fmla="*/ 0 h 1064"/>
                    <a:gd name="T58" fmla="*/ 0 w 267"/>
                    <a:gd name="T59" fmla="*/ 0 h 1064"/>
                    <a:gd name="T60" fmla="*/ 0 w 267"/>
                    <a:gd name="T61" fmla="*/ 0 h 1064"/>
                    <a:gd name="T62" fmla="*/ 0 w 267"/>
                    <a:gd name="T63" fmla="*/ 0 h 1064"/>
                    <a:gd name="T64" fmla="*/ 0 w 267"/>
                    <a:gd name="T65" fmla="*/ 0 h 1064"/>
                    <a:gd name="T66" fmla="*/ 0 w 267"/>
                    <a:gd name="T67" fmla="*/ 0 h 1064"/>
                    <a:gd name="T68" fmla="*/ 0 w 267"/>
                    <a:gd name="T69" fmla="*/ 0 h 1064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267"/>
                    <a:gd name="T106" fmla="*/ 0 h 1064"/>
                    <a:gd name="T107" fmla="*/ 267 w 267"/>
                    <a:gd name="T108" fmla="*/ 1064 h 1064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267" h="1064">
                      <a:moveTo>
                        <a:pt x="267" y="26"/>
                      </a:moveTo>
                      <a:lnTo>
                        <a:pt x="266" y="24"/>
                      </a:lnTo>
                      <a:lnTo>
                        <a:pt x="262" y="22"/>
                      </a:lnTo>
                      <a:lnTo>
                        <a:pt x="254" y="20"/>
                      </a:lnTo>
                      <a:lnTo>
                        <a:pt x="244" y="16"/>
                      </a:lnTo>
                      <a:lnTo>
                        <a:pt x="232" y="12"/>
                      </a:lnTo>
                      <a:lnTo>
                        <a:pt x="218" y="8"/>
                      </a:lnTo>
                      <a:lnTo>
                        <a:pt x="202" y="5"/>
                      </a:lnTo>
                      <a:lnTo>
                        <a:pt x="184" y="1"/>
                      </a:lnTo>
                      <a:lnTo>
                        <a:pt x="164" y="0"/>
                      </a:lnTo>
                      <a:lnTo>
                        <a:pt x="143" y="0"/>
                      </a:lnTo>
                      <a:lnTo>
                        <a:pt x="121" y="3"/>
                      </a:lnTo>
                      <a:lnTo>
                        <a:pt x="98" y="6"/>
                      </a:lnTo>
                      <a:lnTo>
                        <a:pt x="74" y="13"/>
                      </a:lnTo>
                      <a:lnTo>
                        <a:pt x="50" y="22"/>
                      </a:lnTo>
                      <a:lnTo>
                        <a:pt x="25" y="35"/>
                      </a:lnTo>
                      <a:lnTo>
                        <a:pt x="0" y="51"/>
                      </a:lnTo>
                      <a:lnTo>
                        <a:pt x="0" y="1064"/>
                      </a:lnTo>
                      <a:lnTo>
                        <a:pt x="1" y="1064"/>
                      </a:lnTo>
                      <a:lnTo>
                        <a:pt x="7" y="1064"/>
                      </a:lnTo>
                      <a:lnTo>
                        <a:pt x="15" y="1063"/>
                      </a:lnTo>
                      <a:lnTo>
                        <a:pt x="25" y="1062"/>
                      </a:lnTo>
                      <a:lnTo>
                        <a:pt x="37" y="1060"/>
                      </a:lnTo>
                      <a:lnTo>
                        <a:pt x="52" y="1057"/>
                      </a:lnTo>
                      <a:lnTo>
                        <a:pt x="69" y="1054"/>
                      </a:lnTo>
                      <a:lnTo>
                        <a:pt x="88" y="1049"/>
                      </a:lnTo>
                      <a:lnTo>
                        <a:pt x="108" y="1044"/>
                      </a:lnTo>
                      <a:lnTo>
                        <a:pt x="129" y="1037"/>
                      </a:lnTo>
                      <a:lnTo>
                        <a:pt x="152" y="1029"/>
                      </a:lnTo>
                      <a:lnTo>
                        <a:pt x="175" y="1018"/>
                      </a:lnTo>
                      <a:lnTo>
                        <a:pt x="198" y="1007"/>
                      </a:lnTo>
                      <a:lnTo>
                        <a:pt x="222" y="994"/>
                      </a:lnTo>
                      <a:lnTo>
                        <a:pt x="244" y="979"/>
                      </a:lnTo>
                      <a:lnTo>
                        <a:pt x="267" y="962"/>
                      </a:lnTo>
                      <a:lnTo>
                        <a:pt x="267" y="2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812" name="Freeform 123"/>
                <p:cNvSpPr>
                  <a:spLocks/>
                </p:cNvSpPr>
                <p:nvPr/>
              </p:nvSpPr>
              <p:spPr bwMode="auto">
                <a:xfrm>
                  <a:off x="4822" y="1871"/>
                  <a:ext cx="33" cy="128"/>
                </a:xfrm>
                <a:custGeom>
                  <a:avLst/>
                  <a:gdLst>
                    <a:gd name="T0" fmla="*/ 0 w 228"/>
                    <a:gd name="T1" fmla="*/ 0 h 898"/>
                    <a:gd name="T2" fmla="*/ 0 w 228"/>
                    <a:gd name="T3" fmla="*/ 0 h 898"/>
                    <a:gd name="T4" fmla="*/ 0 w 228"/>
                    <a:gd name="T5" fmla="*/ 0 h 898"/>
                    <a:gd name="T6" fmla="*/ 0 w 228"/>
                    <a:gd name="T7" fmla="*/ 0 h 898"/>
                    <a:gd name="T8" fmla="*/ 0 w 228"/>
                    <a:gd name="T9" fmla="*/ 0 h 898"/>
                    <a:gd name="T10" fmla="*/ 0 w 228"/>
                    <a:gd name="T11" fmla="*/ 0 h 898"/>
                    <a:gd name="T12" fmla="*/ 0 w 228"/>
                    <a:gd name="T13" fmla="*/ 0 h 898"/>
                    <a:gd name="T14" fmla="*/ 0 w 228"/>
                    <a:gd name="T15" fmla="*/ 0 h 898"/>
                    <a:gd name="T16" fmla="*/ 0 w 228"/>
                    <a:gd name="T17" fmla="*/ 0 h 898"/>
                    <a:gd name="T18" fmla="*/ 0 w 228"/>
                    <a:gd name="T19" fmla="*/ 0 h 898"/>
                    <a:gd name="T20" fmla="*/ 0 w 228"/>
                    <a:gd name="T21" fmla="*/ 0 h 898"/>
                    <a:gd name="T22" fmla="*/ 0 w 228"/>
                    <a:gd name="T23" fmla="*/ 0 h 898"/>
                    <a:gd name="T24" fmla="*/ 0 w 228"/>
                    <a:gd name="T25" fmla="*/ 0 h 898"/>
                    <a:gd name="T26" fmla="*/ 0 w 228"/>
                    <a:gd name="T27" fmla="*/ 0 h 898"/>
                    <a:gd name="T28" fmla="*/ 0 w 228"/>
                    <a:gd name="T29" fmla="*/ 0 h 898"/>
                    <a:gd name="T30" fmla="*/ 0 w 228"/>
                    <a:gd name="T31" fmla="*/ 0 h 898"/>
                    <a:gd name="T32" fmla="*/ 0 w 228"/>
                    <a:gd name="T33" fmla="*/ 0 h 898"/>
                    <a:gd name="T34" fmla="*/ 0 w 228"/>
                    <a:gd name="T35" fmla="*/ 0 h 898"/>
                    <a:gd name="T36" fmla="*/ 0 w 228"/>
                    <a:gd name="T37" fmla="*/ 0 h 898"/>
                    <a:gd name="T38" fmla="*/ 0 w 228"/>
                    <a:gd name="T39" fmla="*/ 0 h 898"/>
                    <a:gd name="T40" fmla="*/ 0 w 228"/>
                    <a:gd name="T41" fmla="*/ 0 h 898"/>
                    <a:gd name="T42" fmla="*/ 0 w 228"/>
                    <a:gd name="T43" fmla="*/ 0 h 898"/>
                    <a:gd name="T44" fmla="*/ 0 w 228"/>
                    <a:gd name="T45" fmla="*/ 0 h 898"/>
                    <a:gd name="T46" fmla="*/ 0 w 228"/>
                    <a:gd name="T47" fmla="*/ 0 h 898"/>
                    <a:gd name="T48" fmla="*/ 0 w 228"/>
                    <a:gd name="T49" fmla="*/ 0 h 898"/>
                    <a:gd name="T50" fmla="*/ 0 w 228"/>
                    <a:gd name="T51" fmla="*/ 0 h 898"/>
                    <a:gd name="T52" fmla="*/ 0 w 228"/>
                    <a:gd name="T53" fmla="*/ 0 h 898"/>
                    <a:gd name="T54" fmla="*/ 0 w 228"/>
                    <a:gd name="T55" fmla="*/ 0 h 898"/>
                    <a:gd name="T56" fmla="*/ 0 w 228"/>
                    <a:gd name="T57" fmla="*/ 0 h 898"/>
                    <a:gd name="T58" fmla="*/ 0 w 228"/>
                    <a:gd name="T59" fmla="*/ 0 h 898"/>
                    <a:gd name="T60" fmla="*/ 0 w 228"/>
                    <a:gd name="T61" fmla="*/ 0 h 898"/>
                    <a:gd name="T62" fmla="*/ 0 w 228"/>
                    <a:gd name="T63" fmla="*/ 0 h 898"/>
                    <a:gd name="T64" fmla="*/ 0 w 228"/>
                    <a:gd name="T65" fmla="*/ 0 h 898"/>
                    <a:gd name="T66" fmla="*/ 0 w 228"/>
                    <a:gd name="T67" fmla="*/ 0 h 898"/>
                    <a:gd name="T68" fmla="*/ 0 w 228"/>
                    <a:gd name="T69" fmla="*/ 0 h 898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228"/>
                    <a:gd name="T106" fmla="*/ 0 h 898"/>
                    <a:gd name="T107" fmla="*/ 228 w 228"/>
                    <a:gd name="T108" fmla="*/ 898 h 898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228" h="898">
                      <a:moveTo>
                        <a:pt x="228" y="21"/>
                      </a:moveTo>
                      <a:lnTo>
                        <a:pt x="227" y="20"/>
                      </a:lnTo>
                      <a:lnTo>
                        <a:pt x="224" y="19"/>
                      </a:lnTo>
                      <a:lnTo>
                        <a:pt x="217" y="17"/>
                      </a:lnTo>
                      <a:lnTo>
                        <a:pt x="209" y="13"/>
                      </a:lnTo>
                      <a:lnTo>
                        <a:pt x="199" y="10"/>
                      </a:lnTo>
                      <a:lnTo>
                        <a:pt x="186" y="6"/>
                      </a:lnTo>
                      <a:lnTo>
                        <a:pt x="172" y="4"/>
                      </a:lnTo>
                      <a:lnTo>
                        <a:pt x="157" y="2"/>
                      </a:lnTo>
                      <a:lnTo>
                        <a:pt x="140" y="0"/>
                      </a:lnTo>
                      <a:lnTo>
                        <a:pt x="122" y="0"/>
                      </a:lnTo>
                      <a:lnTo>
                        <a:pt x="104" y="2"/>
                      </a:lnTo>
                      <a:lnTo>
                        <a:pt x="83" y="5"/>
                      </a:lnTo>
                      <a:lnTo>
                        <a:pt x="64" y="11"/>
                      </a:lnTo>
                      <a:lnTo>
                        <a:pt x="42" y="19"/>
                      </a:lnTo>
                      <a:lnTo>
                        <a:pt x="21" y="29"/>
                      </a:lnTo>
                      <a:lnTo>
                        <a:pt x="0" y="43"/>
                      </a:lnTo>
                      <a:lnTo>
                        <a:pt x="0" y="898"/>
                      </a:lnTo>
                      <a:lnTo>
                        <a:pt x="1" y="898"/>
                      </a:lnTo>
                      <a:lnTo>
                        <a:pt x="5" y="898"/>
                      </a:lnTo>
                      <a:lnTo>
                        <a:pt x="12" y="897"/>
                      </a:lnTo>
                      <a:lnTo>
                        <a:pt x="21" y="896"/>
                      </a:lnTo>
                      <a:lnTo>
                        <a:pt x="32" y="894"/>
                      </a:lnTo>
                      <a:lnTo>
                        <a:pt x="45" y="892"/>
                      </a:lnTo>
                      <a:lnTo>
                        <a:pt x="59" y="889"/>
                      </a:lnTo>
                      <a:lnTo>
                        <a:pt x="75" y="884"/>
                      </a:lnTo>
                      <a:lnTo>
                        <a:pt x="92" y="879"/>
                      </a:lnTo>
                      <a:lnTo>
                        <a:pt x="111" y="874"/>
                      </a:lnTo>
                      <a:lnTo>
                        <a:pt x="130" y="867"/>
                      </a:lnTo>
                      <a:lnTo>
                        <a:pt x="149" y="858"/>
                      </a:lnTo>
                      <a:lnTo>
                        <a:pt x="169" y="848"/>
                      </a:lnTo>
                      <a:lnTo>
                        <a:pt x="190" y="837"/>
                      </a:lnTo>
                      <a:lnTo>
                        <a:pt x="209" y="824"/>
                      </a:lnTo>
                      <a:lnTo>
                        <a:pt x="228" y="809"/>
                      </a:lnTo>
                      <a:lnTo>
                        <a:pt x="228" y="21"/>
                      </a:lnTo>
                      <a:close/>
                    </a:path>
                  </a:pathLst>
                </a:custGeom>
                <a:solidFill>
                  <a:srgbClr val="FF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813" name="Freeform 124"/>
                <p:cNvSpPr>
                  <a:spLocks/>
                </p:cNvSpPr>
                <p:nvPr/>
              </p:nvSpPr>
              <p:spPr bwMode="auto">
                <a:xfrm>
                  <a:off x="4823" y="1872"/>
                  <a:ext cx="27" cy="104"/>
                </a:xfrm>
                <a:custGeom>
                  <a:avLst/>
                  <a:gdLst>
                    <a:gd name="T0" fmla="*/ 0 w 192"/>
                    <a:gd name="T1" fmla="*/ 0 h 729"/>
                    <a:gd name="T2" fmla="*/ 0 w 192"/>
                    <a:gd name="T3" fmla="*/ 0 h 729"/>
                    <a:gd name="T4" fmla="*/ 0 w 192"/>
                    <a:gd name="T5" fmla="*/ 0 h 729"/>
                    <a:gd name="T6" fmla="*/ 0 w 192"/>
                    <a:gd name="T7" fmla="*/ 0 h 729"/>
                    <a:gd name="T8" fmla="*/ 0 w 192"/>
                    <a:gd name="T9" fmla="*/ 0 h 729"/>
                    <a:gd name="T10" fmla="*/ 0 w 192"/>
                    <a:gd name="T11" fmla="*/ 0 h 729"/>
                    <a:gd name="T12" fmla="*/ 0 w 192"/>
                    <a:gd name="T13" fmla="*/ 0 h 729"/>
                    <a:gd name="T14" fmla="*/ 0 w 192"/>
                    <a:gd name="T15" fmla="*/ 0 h 729"/>
                    <a:gd name="T16" fmla="*/ 0 w 192"/>
                    <a:gd name="T17" fmla="*/ 0 h 729"/>
                    <a:gd name="T18" fmla="*/ 0 w 192"/>
                    <a:gd name="T19" fmla="*/ 0 h 729"/>
                    <a:gd name="T20" fmla="*/ 0 w 192"/>
                    <a:gd name="T21" fmla="*/ 0 h 729"/>
                    <a:gd name="T22" fmla="*/ 0 w 192"/>
                    <a:gd name="T23" fmla="*/ 0 h 729"/>
                    <a:gd name="T24" fmla="*/ 0 w 192"/>
                    <a:gd name="T25" fmla="*/ 0 h 729"/>
                    <a:gd name="T26" fmla="*/ 0 w 192"/>
                    <a:gd name="T27" fmla="*/ 0 h 729"/>
                    <a:gd name="T28" fmla="*/ 0 w 192"/>
                    <a:gd name="T29" fmla="*/ 0 h 729"/>
                    <a:gd name="T30" fmla="*/ 0 w 192"/>
                    <a:gd name="T31" fmla="*/ 0 h 729"/>
                    <a:gd name="T32" fmla="*/ 0 w 192"/>
                    <a:gd name="T33" fmla="*/ 0 h 729"/>
                    <a:gd name="T34" fmla="*/ 0 w 192"/>
                    <a:gd name="T35" fmla="*/ 0 h 729"/>
                    <a:gd name="T36" fmla="*/ 0 w 192"/>
                    <a:gd name="T37" fmla="*/ 0 h 729"/>
                    <a:gd name="T38" fmla="*/ 0 w 192"/>
                    <a:gd name="T39" fmla="*/ 0 h 729"/>
                    <a:gd name="T40" fmla="*/ 0 w 192"/>
                    <a:gd name="T41" fmla="*/ 0 h 729"/>
                    <a:gd name="T42" fmla="*/ 0 w 192"/>
                    <a:gd name="T43" fmla="*/ 0 h 729"/>
                    <a:gd name="T44" fmla="*/ 0 w 192"/>
                    <a:gd name="T45" fmla="*/ 0 h 729"/>
                    <a:gd name="T46" fmla="*/ 0 w 192"/>
                    <a:gd name="T47" fmla="*/ 0 h 729"/>
                    <a:gd name="T48" fmla="*/ 0 w 192"/>
                    <a:gd name="T49" fmla="*/ 0 h 729"/>
                    <a:gd name="T50" fmla="*/ 0 w 192"/>
                    <a:gd name="T51" fmla="*/ 0 h 729"/>
                    <a:gd name="T52" fmla="*/ 0 w 192"/>
                    <a:gd name="T53" fmla="*/ 0 h 729"/>
                    <a:gd name="T54" fmla="*/ 0 w 192"/>
                    <a:gd name="T55" fmla="*/ 0 h 729"/>
                    <a:gd name="T56" fmla="*/ 0 w 192"/>
                    <a:gd name="T57" fmla="*/ 0 h 729"/>
                    <a:gd name="T58" fmla="*/ 0 w 192"/>
                    <a:gd name="T59" fmla="*/ 0 h 729"/>
                    <a:gd name="T60" fmla="*/ 0 w 192"/>
                    <a:gd name="T61" fmla="*/ 0 h 729"/>
                    <a:gd name="T62" fmla="*/ 0 w 192"/>
                    <a:gd name="T63" fmla="*/ 0 h 729"/>
                    <a:gd name="T64" fmla="*/ 0 w 192"/>
                    <a:gd name="T65" fmla="*/ 0 h 729"/>
                    <a:gd name="T66" fmla="*/ 0 w 192"/>
                    <a:gd name="T67" fmla="*/ 0 h 729"/>
                    <a:gd name="T68" fmla="*/ 0 w 192"/>
                    <a:gd name="T69" fmla="*/ 0 h 729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192"/>
                    <a:gd name="T106" fmla="*/ 0 h 729"/>
                    <a:gd name="T107" fmla="*/ 192 w 192"/>
                    <a:gd name="T108" fmla="*/ 729 h 729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192" h="729">
                      <a:moveTo>
                        <a:pt x="192" y="17"/>
                      </a:moveTo>
                      <a:lnTo>
                        <a:pt x="191" y="17"/>
                      </a:lnTo>
                      <a:lnTo>
                        <a:pt x="187" y="15"/>
                      </a:lnTo>
                      <a:lnTo>
                        <a:pt x="183" y="12"/>
                      </a:lnTo>
                      <a:lnTo>
                        <a:pt x="176" y="10"/>
                      </a:lnTo>
                      <a:lnTo>
                        <a:pt x="167" y="8"/>
                      </a:lnTo>
                      <a:lnTo>
                        <a:pt x="156" y="4"/>
                      </a:lnTo>
                      <a:lnTo>
                        <a:pt x="145" y="2"/>
                      </a:lnTo>
                      <a:lnTo>
                        <a:pt x="132" y="0"/>
                      </a:lnTo>
                      <a:lnTo>
                        <a:pt x="117" y="0"/>
                      </a:lnTo>
                      <a:lnTo>
                        <a:pt x="102" y="0"/>
                      </a:lnTo>
                      <a:lnTo>
                        <a:pt x="86" y="1"/>
                      </a:lnTo>
                      <a:lnTo>
                        <a:pt x="70" y="3"/>
                      </a:lnTo>
                      <a:lnTo>
                        <a:pt x="53" y="8"/>
                      </a:lnTo>
                      <a:lnTo>
                        <a:pt x="35" y="15"/>
                      </a:lnTo>
                      <a:lnTo>
                        <a:pt x="18" y="24"/>
                      </a:lnTo>
                      <a:lnTo>
                        <a:pt x="0" y="35"/>
                      </a:lnTo>
                      <a:lnTo>
                        <a:pt x="0" y="729"/>
                      </a:lnTo>
                      <a:lnTo>
                        <a:pt x="1" y="729"/>
                      </a:lnTo>
                      <a:lnTo>
                        <a:pt x="4" y="729"/>
                      </a:lnTo>
                      <a:lnTo>
                        <a:pt x="10" y="728"/>
                      </a:lnTo>
                      <a:lnTo>
                        <a:pt x="18" y="727"/>
                      </a:lnTo>
                      <a:lnTo>
                        <a:pt x="27" y="726"/>
                      </a:lnTo>
                      <a:lnTo>
                        <a:pt x="37" y="725"/>
                      </a:lnTo>
                      <a:lnTo>
                        <a:pt x="50" y="721"/>
                      </a:lnTo>
                      <a:lnTo>
                        <a:pt x="64" y="719"/>
                      </a:lnTo>
                      <a:lnTo>
                        <a:pt x="77" y="714"/>
                      </a:lnTo>
                      <a:lnTo>
                        <a:pt x="92" y="710"/>
                      </a:lnTo>
                      <a:lnTo>
                        <a:pt x="108" y="704"/>
                      </a:lnTo>
                      <a:lnTo>
                        <a:pt x="125" y="697"/>
                      </a:lnTo>
                      <a:lnTo>
                        <a:pt x="141" y="689"/>
                      </a:lnTo>
                      <a:lnTo>
                        <a:pt x="159" y="680"/>
                      </a:lnTo>
                      <a:lnTo>
                        <a:pt x="176" y="668"/>
                      </a:lnTo>
                      <a:lnTo>
                        <a:pt x="192" y="657"/>
                      </a:lnTo>
                      <a:lnTo>
                        <a:pt x="192" y="17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814" name="Freeform 125"/>
                <p:cNvSpPr>
                  <a:spLocks/>
                </p:cNvSpPr>
                <p:nvPr/>
              </p:nvSpPr>
              <p:spPr bwMode="auto">
                <a:xfrm>
                  <a:off x="4824" y="1873"/>
                  <a:ext cx="22" cy="81"/>
                </a:xfrm>
                <a:custGeom>
                  <a:avLst/>
                  <a:gdLst>
                    <a:gd name="T0" fmla="*/ 0 w 156"/>
                    <a:gd name="T1" fmla="*/ 0 h 564"/>
                    <a:gd name="T2" fmla="*/ 0 w 156"/>
                    <a:gd name="T3" fmla="*/ 0 h 564"/>
                    <a:gd name="T4" fmla="*/ 0 w 156"/>
                    <a:gd name="T5" fmla="*/ 0 h 564"/>
                    <a:gd name="T6" fmla="*/ 0 w 156"/>
                    <a:gd name="T7" fmla="*/ 0 h 564"/>
                    <a:gd name="T8" fmla="*/ 0 w 156"/>
                    <a:gd name="T9" fmla="*/ 0 h 564"/>
                    <a:gd name="T10" fmla="*/ 0 w 156"/>
                    <a:gd name="T11" fmla="*/ 0 h 564"/>
                    <a:gd name="T12" fmla="*/ 0 w 156"/>
                    <a:gd name="T13" fmla="*/ 0 h 564"/>
                    <a:gd name="T14" fmla="*/ 0 w 156"/>
                    <a:gd name="T15" fmla="*/ 0 h 564"/>
                    <a:gd name="T16" fmla="*/ 0 w 156"/>
                    <a:gd name="T17" fmla="*/ 0 h 564"/>
                    <a:gd name="T18" fmla="*/ 0 w 156"/>
                    <a:gd name="T19" fmla="*/ 0 h 564"/>
                    <a:gd name="T20" fmla="*/ 0 w 156"/>
                    <a:gd name="T21" fmla="*/ 0 h 564"/>
                    <a:gd name="T22" fmla="*/ 0 w 156"/>
                    <a:gd name="T23" fmla="*/ 0 h 564"/>
                    <a:gd name="T24" fmla="*/ 0 w 156"/>
                    <a:gd name="T25" fmla="*/ 0 h 564"/>
                    <a:gd name="T26" fmla="*/ 0 w 156"/>
                    <a:gd name="T27" fmla="*/ 0 h 564"/>
                    <a:gd name="T28" fmla="*/ 0 w 156"/>
                    <a:gd name="T29" fmla="*/ 0 h 564"/>
                    <a:gd name="T30" fmla="*/ 0 w 156"/>
                    <a:gd name="T31" fmla="*/ 0 h 564"/>
                    <a:gd name="T32" fmla="*/ 0 w 156"/>
                    <a:gd name="T33" fmla="*/ 0 h 564"/>
                    <a:gd name="T34" fmla="*/ 0 w 156"/>
                    <a:gd name="T35" fmla="*/ 0 h 564"/>
                    <a:gd name="T36" fmla="*/ 0 w 156"/>
                    <a:gd name="T37" fmla="*/ 0 h 564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56"/>
                    <a:gd name="T58" fmla="*/ 0 h 564"/>
                    <a:gd name="T59" fmla="*/ 156 w 156"/>
                    <a:gd name="T60" fmla="*/ 564 h 564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56" h="564">
                      <a:moveTo>
                        <a:pt x="156" y="15"/>
                      </a:moveTo>
                      <a:lnTo>
                        <a:pt x="153" y="14"/>
                      </a:lnTo>
                      <a:lnTo>
                        <a:pt x="142" y="9"/>
                      </a:lnTo>
                      <a:lnTo>
                        <a:pt x="127" y="4"/>
                      </a:lnTo>
                      <a:lnTo>
                        <a:pt x="108" y="1"/>
                      </a:lnTo>
                      <a:lnTo>
                        <a:pt x="84" y="0"/>
                      </a:lnTo>
                      <a:lnTo>
                        <a:pt x="58" y="3"/>
                      </a:lnTo>
                      <a:lnTo>
                        <a:pt x="29" y="12"/>
                      </a:lnTo>
                      <a:lnTo>
                        <a:pt x="0" y="28"/>
                      </a:lnTo>
                      <a:lnTo>
                        <a:pt x="0" y="564"/>
                      </a:lnTo>
                      <a:lnTo>
                        <a:pt x="4" y="564"/>
                      </a:lnTo>
                      <a:lnTo>
                        <a:pt x="15" y="563"/>
                      </a:lnTo>
                      <a:lnTo>
                        <a:pt x="31" y="560"/>
                      </a:lnTo>
                      <a:lnTo>
                        <a:pt x="52" y="555"/>
                      </a:lnTo>
                      <a:lnTo>
                        <a:pt x="76" y="548"/>
                      </a:lnTo>
                      <a:lnTo>
                        <a:pt x="102" y="537"/>
                      </a:lnTo>
                      <a:lnTo>
                        <a:pt x="128" y="524"/>
                      </a:lnTo>
                      <a:lnTo>
                        <a:pt x="156" y="505"/>
                      </a:lnTo>
                      <a:lnTo>
                        <a:pt x="156" y="1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815" name="Freeform 126"/>
                <p:cNvSpPr>
                  <a:spLocks/>
                </p:cNvSpPr>
                <p:nvPr/>
              </p:nvSpPr>
              <p:spPr bwMode="auto">
                <a:xfrm>
                  <a:off x="4825" y="1875"/>
                  <a:ext cx="17" cy="56"/>
                </a:xfrm>
                <a:custGeom>
                  <a:avLst/>
                  <a:gdLst>
                    <a:gd name="T0" fmla="*/ 0 w 117"/>
                    <a:gd name="T1" fmla="*/ 0 h 396"/>
                    <a:gd name="T2" fmla="*/ 0 w 117"/>
                    <a:gd name="T3" fmla="*/ 0 h 396"/>
                    <a:gd name="T4" fmla="*/ 0 w 117"/>
                    <a:gd name="T5" fmla="*/ 0 h 396"/>
                    <a:gd name="T6" fmla="*/ 0 w 117"/>
                    <a:gd name="T7" fmla="*/ 0 h 396"/>
                    <a:gd name="T8" fmla="*/ 0 w 117"/>
                    <a:gd name="T9" fmla="*/ 0 h 396"/>
                    <a:gd name="T10" fmla="*/ 0 w 117"/>
                    <a:gd name="T11" fmla="*/ 0 h 396"/>
                    <a:gd name="T12" fmla="*/ 0 w 117"/>
                    <a:gd name="T13" fmla="*/ 0 h 396"/>
                    <a:gd name="T14" fmla="*/ 0 w 117"/>
                    <a:gd name="T15" fmla="*/ 0 h 396"/>
                    <a:gd name="T16" fmla="*/ 0 w 117"/>
                    <a:gd name="T17" fmla="*/ 0 h 396"/>
                    <a:gd name="T18" fmla="*/ 0 w 117"/>
                    <a:gd name="T19" fmla="*/ 0 h 396"/>
                    <a:gd name="T20" fmla="*/ 0 w 117"/>
                    <a:gd name="T21" fmla="*/ 0 h 396"/>
                    <a:gd name="T22" fmla="*/ 0 w 117"/>
                    <a:gd name="T23" fmla="*/ 0 h 396"/>
                    <a:gd name="T24" fmla="*/ 0 w 117"/>
                    <a:gd name="T25" fmla="*/ 0 h 396"/>
                    <a:gd name="T26" fmla="*/ 0 w 117"/>
                    <a:gd name="T27" fmla="*/ 0 h 396"/>
                    <a:gd name="T28" fmla="*/ 0 w 117"/>
                    <a:gd name="T29" fmla="*/ 0 h 396"/>
                    <a:gd name="T30" fmla="*/ 0 w 117"/>
                    <a:gd name="T31" fmla="*/ 0 h 396"/>
                    <a:gd name="T32" fmla="*/ 0 w 117"/>
                    <a:gd name="T33" fmla="*/ 0 h 396"/>
                    <a:gd name="T34" fmla="*/ 0 w 117"/>
                    <a:gd name="T35" fmla="*/ 0 h 396"/>
                    <a:gd name="T36" fmla="*/ 0 w 117"/>
                    <a:gd name="T37" fmla="*/ 0 h 39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17"/>
                    <a:gd name="T58" fmla="*/ 0 h 396"/>
                    <a:gd name="T59" fmla="*/ 117 w 117"/>
                    <a:gd name="T60" fmla="*/ 396 h 396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17" h="396">
                      <a:moveTo>
                        <a:pt x="117" y="10"/>
                      </a:moveTo>
                      <a:lnTo>
                        <a:pt x="115" y="9"/>
                      </a:lnTo>
                      <a:lnTo>
                        <a:pt x="107" y="6"/>
                      </a:lnTo>
                      <a:lnTo>
                        <a:pt x="95" y="2"/>
                      </a:lnTo>
                      <a:lnTo>
                        <a:pt x="80" y="0"/>
                      </a:lnTo>
                      <a:lnTo>
                        <a:pt x="63" y="0"/>
                      </a:lnTo>
                      <a:lnTo>
                        <a:pt x="43" y="2"/>
                      </a:lnTo>
                      <a:lnTo>
                        <a:pt x="22" y="9"/>
                      </a:lnTo>
                      <a:lnTo>
                        <a:pt x="0" y="22"/>
                      </a:lnTo>
                      <a:lnTo>
                        <a:pt x="0" y="396"/>
                      </a:lnTo>
                      <a:lnTo>
                        <a:pt x="3" y="396"/>
                      </a:lnTo>
                      <a:lnTo>
                        <a:pt x="11" y="395"/>
                      </a:lnTo>
                      <a:lnTo>
                        <a:pt x="23" y="393"/>
                      </a:lnTo>
                      <a:lnTo>
                        <a:pt x="39" y="389"/>
                      </a:lnTo>
                      <a:lnTo>
                        <a:pt x="58" y="385"/>
                      </a:lnTo>
                      <a:lnTo>
                        <a:pt x="77" y="377"/>
                      </a:lnTo>
                      <a:lnTo>
                        <a:pt x="96" y="365"/>
                      </a:lnTo>
                      <a:lnTo>
                        <a:pt x="117" y="351"/>
                      </a:lnTo>
                      <a:lnTo>
                        <a:pt x="117" y="10"/>
                      </a:lnTo>
                      <a:close/>
                    </a:path>
                  </a:pathLst>
                </a:custGeom>
                <a:solidFill>
                  <a:srgbClr val="FF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816" name="Freeform 127"/>
                <p:cNvSpPr>
                  <a:spLocks/>
                </p:cNvSpPr>
                <p:nvPr/>
              </p:nvSpPr>
              <p:spPr bwMode="auto">
                <a:xfrm>
                  <a:off x="4826" y="1876"/>
                  <a:ext cx="11" cy="33"/>
                </a:xfrm>
                <a:custGeom>
                  <a:avLst/>
                  <a:gdLst>
                    <a:gd name="T0" fmla="*/ 0 w 80"/>
                    <a:gd name="T1" fmla="*/ 0 h 230"/>
                    <a:gd name="T2" fmla="*/ 0 w 80"/>
                    <a:gd name="T3" fmla="*/ 0 h 230"/>
                    <a:gd name="T4" fmla="*/ 0 w 80"/>
                    <a:gd name="T5" fmla="*/ 0 h 230"/>
                    <a:gd name="T6" fmla="*/ 0 w 80"/>
                    <a:gd name="T7" fmla="*/ 0 h 230"/>
                    <a:gd name="T8" fmla="*/ 0 w 80"/>
                    <a:gd name="T9" fmla="*/ 0 h 230"/>
                    <a:gd name="T10" fmla="*/ 0 w 80"/>
                    <a:gd name="T11" fmla="*/ 0 h 230"/>
                    <a:gd name="T12" fmla="*/ 0 w 80"/>
                    <a:gd name="T13" fmla="*/ 0 h 230"/>
                    <a:gd name="T14" fmla="*/ 0 w 80"/>
                    <a:gd name="T15" fmla="*/ 0 h 230"/>
                    <a:gd name="T16" fmla="*/ 0 w 80"/>
                    <a:gd name="T17" fmla="*/ 0 h 230"/>
                    <a:gd name="T18" fmla="*/ 0 w 80"/>
                    <a:gd name="T19" fmla="*/ 0 h 230"/>
                    <a:gd name="T20" fmla="*/ 0 w 80"/>
                    <a:gd name="T21" fmla="*/ 0 h 230"/>
                    <a:gd name="T22" fmla="*/ 0 w 80"/>
                    <a:gd name="T23" fmla="*/ 0 h 230"/>
                    <a:gd name="T24" fmla="*/ 0 w 80"/>
                    <a:gd name="T25" fmla="*/ 0 h 230"/>
                    <a:gd name="T26" fmla="*/ 0 w 80"/>
                    <a:gd name="T27" fmla="*/ 0 h 230"/>
                    <a:gd name="T28" fmla="*/ 0 w 80"/>
                    <a:gd name="T29" fmla="*/ 0 h 230"/>
                    <a:gd name="T30" fmla="*/ 0 w 80"/>
                    <a:gd name="T31" fmla="*/ 0 h 230"/>
                    <a:gd name="T32" fmla="*/ 0 w 80"/>
                    <a:gd name="T33" fmla="*/ 0 h 230"/>
                    <a:gd name="T34" fmla="*/ 0 w 80"/>
                    <a:gd name="T35" fmla="*/ 0 h 230"/>
                    <a:gd name="T36" fmla="*/ 0 w 80"/>
                    <a:gd name="T37" fmla="*/ 0 h 230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80"/>
                    <a:gd name="T58" fmla="*/ 0 h 230"/>
                    <a:gd name="T59" fmla="*/ 80 w 80"/>
                    <a:gd name="T60" fmla="*/ 230 h 230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80" h="230">
                      <a:moveTo>
                        <a:pt x="80" y="7"/>
                      </a:moveTo>
                      <a:lnTo>
                        <a:pt x="78" y="6"/>
                      </a:lnTo>
                      <a:lnTo>
                        <a:pt x="73" y="5"/>
                      </a:lnTo>
                      <a:lnTo>
                        <a:pt x="65" y="2"/>
                      </a:lnTo>
                      <a:lnTo>
                        <a:pt x="55" y="0"/>
                      </a:lnTo>
                      <a:lnTo>
                        <a:pt x="44" y="0"/>
                      </a:lnTo>
                      <a:lnTo>
                        <a:pt x="30" y="1"/>
                      </a:lnTo>
                      <a:lnTo>
                        <a:pt x="15" y="7"/>
                      </a:lnTo>
                      <a:lnTo>
                        <a:pt x="0" y="15"/>
                      </a:lnTo>
                      <a:lnTo>
                        <a:pt x="0" y="230"/>
                      </a:lnTo>
                      <a:lnTo>
                        <a:pt x="3" y="230"/>
                      </a:lnTo>
                      <a:lnTo>
                        <a:pt x="7" y="229"/>
                      </a:lnTo>
                      <a:lnTo>
                        <a:pt x="16" y="228"/>
                      </a:lnTo>
                      <a:lnTo>
                        <a:pt x="27" y="225"/>
                      </a:lnTo>
                      <a:lnTo>
                        <a:pt x="39" y="222"/>
                      </a:lnTo>
                      <a:lnTo>
                        <a:pt x="53" y="216"/>
                      </a:lnTo>
                      <a:lnTo>
                        <a:pt x="67" y="208"/>
                      </a:lnTo>
                      <a:lnTo>
                        <a:pt x="80" y="199"/>
                      </a:lnTo>
                      <a:lnTo>
                        <a:pt x="80" y="7"/>
                      </a:lnTo>
                      <a:close/>
                    </a:path>
                  </a:pathLst>
                </a:custGeom>
                <a:solidFill>
                  <a:srgbClr val="FF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817" name="Freeform 128"/>
                <p:cNvSpPr>
                  <a:spLocks/>
                </p:cNvSpPr>
                <p:nvPr/>
              </p:nvSpPr>
              <p:spPr bwMode="auto">
                <a:xfrm>
                  <a:off x="4964" y="1970"/>
                  <a:ext cx="16" cy="17"/>
                </a:xfrm>
                <a:custGeom>
                  <a:avLst/>
                  <a:gdLst>
                    <a:gd name="T0" fmla="*/ 0 w 117"/>
                    <a:gd name="T1" fmla="*/ 0 h 117"/>
                    <a:gd name="T2" fmla="*/ 0 w 117"/>
                    <a:gd name="T3" fmla="*/ 0 h 117"/>
                    <a:gd name="T4" fmla="*/ 0 w 117"/>
                    <a:gd name="T5" fmla="*/ 0 h 117"/>
                    <a:gd name="T6" fmla="*/ 0 w 117"/>
                    <a:gd name="T7" fmla="*/ 0 h 117"/>
                    <a:gd name="T8" fmla="*/ 0 w 117"/>
                    <a:gd name="T9" fmla="*/ 0 h 117"/>
                    <a:gd name="T10" fmla="*/ 0 w 117"/>
                    <a:gd name="T11" fmla="*/ 0 h 117"/>
                    <a:gd name="T12" fmla="*/ 0 w 117"/>
                    <a:gd name="T13" fmla="*/ 0 h 117"/>
                    <a:gd name="T14" fmla="*/ 0 w 117"/>
                    <a:gd name="T15" fmla="*/ 0 h 117"/>
                    <a:gd name="T16" fmla="*/ 0 w 117"/>
                    <a:gd name="T17" fmla="*/ 0 h 117"/>
                    <a:gd name="T18" fmla="*/ 0 w 117"/>
                    <a:gd name="T19" fmla="*/ 0 h 117"/>
                    <a:gd name="T20" fmla="*/ 0 w 117"/>
                    <a:gd name="T21" fmla="*/ 0 h 117"/>
                    <a:gd name="T22" fmla="*/ 0 w 117"/>
                    <a:gd name="T23" fmla="*/ 0 h 117"/>
                    <a:gd name="T24" fmla="*/ 0 w 117"/>
                    <a:gd name="T25" fmla="*/ 0 h 117"/>
                    <a:gd name="T26" fmla="*/ 0 w 117"/>
                    <a:gd name="T27" fmla="*/ 0 h 117"/>
                    <a:gd name="T28" fmla="*/ 0 w 117"/>
                    <a:gd name="T29" fmla="*/ 0 h 117"/>
                    <a:gd name="T30" fmla="*/ 0 w 117"/>
                    <a:gd name="T31" fmla="*/ 0 h 117"/>
                    <a:gd name="T32" fmla="*/ 0 w 117"/>
                    <a:gd name="T33" fmla="*/ 0 h 117"/>
                    <a:gd name="T34" fmla="*/ 0 w 117"/>
                    <a:gd name="T35" fmla="*/ 0 h 117"/>
                    <a:gd name="T36" fmla="*/ 0 w 117"/>
                    <a:gd name="T37" fmla="*/ 0 h 117"/>
                    <a:gd name="T38" fmla="*/ 0 w 117"/>
                    <a:gd name="T39" fmla="*/ 0 h 117"/>
                    <a:gd name="T40" fmla="*/ 0 w 117"/>
                    <a:gd name="T41" fmla="*/ 0 h 117"/>
                    <a:gd name="T42" fmla="*/ 0 w 117"/>
                    <a:gd name="T43" fmla="*/ 0 h 117"/>
                    <a:gd name="T44" fmla="*/ 0 w 117"/>
                    <a:gd name="T45" fmla="*/ 0 h 117"/>
                    <a:gd name="T46" fmla="*/ 0 w 117"/>
                    <a:gd name="T47" fmla="*/ 0 h 117"/>
                    <a:gd name="T48" fmla="*/ 0 w 117"/>
                    <a:gd name="T49" fmla="*/ 0 h 117"/>
                    <a:gd name="T50" fmla="*/ 0 w 117"/>
                    <a:gd name="T51" fmla="*/ 0 h 117"/>
                    <a:gd name="T52" fmla="*/ 0 w 117"/>
                    <a:gd name="T53" fmla="*/ 0 h 117"/>
                    <a:gd name="T54" fmla="*/ 0 w 117"/>
                    <a:gd name="T55" fmla="*/ 0 h 117"/>
                    <a:gd name="T56" fmla="*/ 0 w 117"/>
                    <a:gd name="T57" fmla="*/ 0 h 117"/>
                    <a:gd name="T58" fmla="*/ 0 w 117"/>
                    <a:gd name="T59" fmla="*/ 0 h 117"/>
                    <a:gd name="T60" fmla="*/ 0 w 117"/>
                    <a:gd name="T61" fmla="*/ 0 h 117"/>
                    <a:gd name="T62" fmla="*/ 0 w 117"/>
                    <a:gd name="T63" fmla="*/ 0 h 117"/>
                    <a:gd name="T64" fmla="*/ 0 w 117"/>
                    <a:gd name="T65" fmla="*/ 0 h 117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w 117"/>
                    <a:gd name="T100" fmla="*/ 0 h 117"/>
                    <a:gd name="T101" fmla="*/ 117 w 117"/>
                    <a:gd name="T102" fmla="*/ 117 h 117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T99" t="T100" r="T101" b="T102"/>
                  <a:pathLst>
                    <a:path w="117" h="117">
                      <a:moveTo>
                        <a:pt x="58" y="117"/>
                      </a:moveTo>
                      <a:lnTo>
                        <a:pt x="70" y="116"/>
                      </a:lnTo>
                      <a:lnTo>
                        <a:pt x="81" y="112"/>
                      </a:lnTo>
                      <a:lnTo>
                        <a:pt x="90" y="106"/>
                      </a:lnTo>
                      <a:lnTo>
                        <a:pt x="100" y="100"/>
                      </a:lnTo>
                      <a:lnTo>
                        <a:pt x="106" y="90"/>
                      </a:lnTo>
                      <a:lnTo>
                        <a:pt x="112" y="81"/>
                      </a:lnTo>
                      <a:lnTo>
                        <a:pt x="116" y="70"/>
                      </a:lnTo>
                      <a:lnTo>
                        <a:pt x="117" y="58"/>
                      </a:lnTo>
                      <a:lnTo>
                        <a:pt x="116" y="46"/>
                      </a:lnTo>
                      <a:lnTo>
                        <a:pt x="112" y="35"/>
                      </a:lnTo>
                      <a:lnTo>
                        <a:pt x="106" y="25"/>
                      </a:lnTo>
                      <a:lnTo>
                        <a:pt x="100" y="17"/>
                      </a:lnTo>
                      <a:lnTo>
                        <a:pt x="90" y="9"/>
                      </a:lnTo>
                      <a:lnTo>
                        <a:pt x="81" y="4"/>
                      </a:lnTo>
                      <a:lnTo>
                        <a:pt x="70" y="1"/>
                      </a:lnTo>
                      <a:lnTo>
                        <a:pt x="58" y="0"/>
                      </a:lnTo>
                      <a:lnTo>
                        <a:pt x="47" y="1"/>
                      </a:lnTo>
                      <a:lnTo>
                        <a:pt x="36" y="4"/>
                      </a:lnTo>
                      <a:lnTo>
                        <a:pt x="26" y="9"/>
                      </a:lnTo>
                      <a:lnTo>
                        <a:pt x="17" y="17"/>
                      </a:lnTo>
                      <a:lnTo>
                        <a:pt x="10" y="25"/>
                      </a:lnTo>
                      <a:lnTo>
                        <a:pt x="5" y="35"/>
                      </a:lnTo>
                      <a:lnTo>
                        <a:pt x="1" y="46"/>
                      </a:lnTo>
                      <a:lnTo>
                        <a:pt x="0" y="58"/>
                      </a:lnTo>
                      <a:lnTo>
                        <a:pt x="1" y="70"/>
                      </a:lnTo>
                      <a:lnTo>
                        <a:pt x="5" y="81"/>
                      </a:lnTo>
                      <a:lnTo>
                        <a:pt x="10" y="90"/>
                      </a:lnTo>
                      <a:lnTo>
                        <a:pt x="17" y="100"/>
                      </a:lnTo>
                      <a:lnTo>
                        <a:pt x="26" y="106"/>
                      </a:lnTo>
                      <a:lnTo>
                        <a:pt x="36" y="112"/>
                      </a:lnTo>
                      <a:lnTo>
                        <a:pt x="47" y="116"/>
                      </a:lnTo>
                      <a:lnTo>
                        <a:pt x="58" y="11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818" name="Freeform 129"/>
                <p:cNvSpPr>
                  <a:spLocks/>
                </p:cNvSpPr>
                <p:nvPr/>
              </p:nvSpPr>
              <p:spPr bwMode="auto">
                <a:xfrm>
                  <a:off x="4912" y="1970"/>
                  <a:ext cx="9" cy="9"/>
                </a:xfrm>
                <a:custGeom>
                  <a:avLst/>
                  <a:gdLst>
                    <a:gd name="T0" fmla="*/ 0 w 58"/>
                    <a:gd name="T1" fmla="*/ 0 h 59"/>
                    <a:gd name="T2" fmla="*/ 0 w 58"/>
                    <a:gd name="T3" fmla="*/ 0 h 59"/>
                    <a:gd name="T4" fmla="*/ 0 w 58"/>
                    <a:gd name="T5" fmla="*/ 0 h 59"/>
                    <a:gd name="T6" fmla="*/ 0 w 58"/>
                    <a:gd name="T7" fmla="*/ 0 h 59"/>
                    <a:gd name="T8" fmla="*/ 0 w 58"/>
                    <a:gd name="T9" fmla="*/ 0 h 59"/>
                    <a:gd name="T10" fmla="*/ 0 w 58"/>
                    <a:gd name="T11" fmla="*/ 0 h 59"/>
                    <a:gd name="T12" fmla="*/ 0 w 58"/>
                    <a:gd name="T13" fmla="*/ 0 h 59"/>
                    <a:gd name="T14" fmla="*/ 0 w 58"/>
                    <a:gd name="T15" fmla="*/ 0 h 59"/>
                    <a:gd name="T16" fmla="*/ 0 w 58"/>
                    <a:gd name="T17" fmla="*/ 0 h 59"/>
                    <a:gd name="T18" fmla="*/ 0 w 58"/>
                    <a:gd name="T19" fmla="*/ 0 h 59"/>
                    <a:gd name="T20" fmla="*/ 0 w 58"/>
                    <a:gd name="T21" fmla="*/ 0 h 59"/>
                    <a:gd name="T22" fmla="*/ 0 w 58"/>
                    <a:gd name="T23" fmla="*/ 0 h 59"/>
                    <a:gd name="T24" fmla="*/ 0 w 58"/>
                    <a:gd name="T25" fmla="*/ 0 h 59"/>
                    <a:gd name="T26" fmla="*/ 0 w 58"/>
                    <a:gd name="T27" fmla="*/ 0 h 59"/>
                    <a:gd name="T28" fmla="*/ 0 w 58"/>
                    <a:gd name="T29" fmla="*/ 0 h 59"/>
                    <a:gd name="T30" fmla="*/ 0 w 58"/>
                    <a:gd name="T31" fmla="*/ 0 h 59"/>
                    <a:gd name="T32" fmla="*/ 0 w 58"/>
                    <a:gd name="T33" fmla="*/ 0 h 59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58"/>
                    <a:gd name="T52" fmla="*/ 0 h 59"/>
                    <a:gd name="T53" fmla="*/ 58 w 58"/>
                    <a:gd name="T54" fmla="*/ 59 h 59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58" h="59">
                      <a:moveTo>
                        <a:pt x="29" y="59"/>
                      </a:moveTo>
                      <a:lnTo>
                        <a:pt x="40" y="56"/>
                      </a:lnTo>
                      <a:lnTo>
                        <a:pt x="50" y="49"/>
                      </a:lnTo>
                      <a:lnTo>
                        <a:pt x="56" y="40"/>
                      </a:lnTo>
                      <a:lnTo>
                        <a:pt x="58" y="29"/>
                      </a:lnTo>
                      <a:lnTo>
                        <a:pt x="56" y="17"/>
                      </a:lnTo>
                      <a:lnTo>
                        <a:pt x="50" y="8"/>
                      </a:lnTo>
                      <a:lnTo>
                        <a:pt x="40" y="2"/>
                      </a:lnTo>
                      <a:lnTo>
                        <a:pt x="29" y="0"/>
                      </a:lnTo>
                      <a:lnTo>
                        <a:pt x="17" y="2"/>
                      </a:lnTo>
                      <a:lnTo>
                        <a:pt x="8" y="8"/>
                      </a:lnTo>
                      <a:lnTo>
                        <a:pt x="2" y="17"/>
                      </a:lnTo>
                      <a:lnTo>
                        <a:pt x="0" y="29"/>
                      </a:lnTo>
                      <a:lnTo>
                        <a:pt x="2" y="40"/>
                      </a:lnTo>
                      <a:lnTo>
                        <a:pt x="8" y="49"/>
                      </a:lnTo>
                      <a:lnTo>
                        <a:pt x="17" y="56"/>
                      </a:lnTo>
                      <a:lnTo>
                        <a:pt x="29" y="5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819" name="Freeform 130"/>
                <p:cNvSpPr>
                  <a:spLocks/>
                </p:cNvSpPr>
                <p:nvPr/>
              </p:nvSpPr>
              <p:spPr bwMode="auto">
                <a:xfrm>
                  <a:off x="4927" y="1971"/>
                  <a:ext cx="8" cy="8"/>
                </a:xfrm>
                <a:custGeom>
                  <a:avLst/>
                  <a:gdLst>
                    <a:gd name="T0" fmla="*/ 0 w 58"/>
                    <a:gd name="T1" fmla="*/ 0 h 59"/>
                    <a:gd name="T2" fmla="*/ 0 w 58"/>
                    <a:gd name="T3" fmla="*/ 0 h 59"/>
                    <a:gd name="T4" fmla="*/ 0 w 58"/>
                    <a:gd name="T5" fmla="*/ 0 h 59"/>
                    <a:gd name="T6" fmla="*/ 0 w 58"/>
                    <a:gd name="T7" fmla="*/ 0 h 59"/>
                    <a:gd name="T8" fmla="*/ 0 w 58"/>
                    <a:gd name="T9" fmla="*/ 0 h 59"/>
                    <a:gd name="T10" fmla="*/ 0 w 58"/>
                    <a:gd name="T11" fmla="*/ 0 h 59"/>
                    <a:gd name="T12" fmla="*/ 0 w 58"/>
                    <a:gd name="T13" fmla="*/ 0 h 59"/>
                    <a:gd name="T14" fmla="*/ 0 w 58"/>
                    <a:gd name="T15" fmla="*/ 0 h 59"/>
                    <a:gd name="T16" fmla="*/ 0 w 58"/>
                    <a:gd name="T17" fmla="*/ 0 h 59"/>
                    <a:gd name="T18" fmla="*/ 0 w 58"/>
                    <a:gd name="T19" fmla="*/ 0 h 59"/>
                    <a:gd name="T20" fmla="*/ 0 w 58"/>
                    <a:gd name="T21" fmla="*/ 0 h 59"/>
                    <a:gd name="T22" fmla="*/ 0 w 58"/>
                    <a:gd name="T23" fmla="*/ 0 h 59"/>
                    <a:gd name="T24" fmla="*/ 0 w 58"/>
                    <a:gd name="T25" fmla="*/ 0 h 59"/>
                    <a:gd name="T26" fmla="*/ 0 w 58"/>
                    <a:gd name="T27" fmla="*/ 0 h 59"/>
                    <a:gd name="T28" fmla="*/ 0 w 58"/>
                    <a:gd name="T29" fmla="*/ 0 h 59"/>
                    <a:gd name="T30" fmla="*/ 0 w 58"/>
                    <a:gd name="T31" fmla="*/ 0 h 59"/>
                    <a:gd name="T32" fmla="*/ 0 w 58"/>
                    <a:gd name="T33" fmla="*/ 0 h 59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58"/>
                    <a:gd name="T52" fmla="*/ 0 h 59"/>
                    <a:gd name="T53" fmla="*/ 58 w 58"/>
                    <a:gd name="T54" fmla="*/ 59 h 59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58" h="59">
                      <a:moveTo>
                        <a:pt x="29" y="59"/>
                      </a:moveTo>
                      <a:lnTo>
                        <a:pt x="41" y="57"/>
                      </a:lnTo>
                      <a:lnTo>
                        <a:pt x="50" y="51"/>
                      </a:lnTo>
                      <a:lnTo>
                        <a:pt x="56" y="42"/>
                      </a:lnTo>
                      <a:lnTo>
                        <a:pt x="58" y="30"/>
                      </a:lnTo>
                      <a:lnTo>
                        <a:pt x="56" y="19"/>
                      </a:lnTo>
                      <a:lnTo>
                        <a:pt x="50" y="9"/>
                      </a:lnTo>
                      <a:lnTo>
                        <a:pt x="41" y="3"/>
                      </a:lnTo>
                      <a:lnTo>
                        <a:pt x="29" y="0"/>
                      </a:lnTo>
                      <a:lnTo>
                        <a:pt x="18" y="3"/>
                      </a:lnTo>
                      <a:lnTo>
                        <a:pt x="9" y="9"/>
                      </a:lnTo>
                      <a:lnTo>
                        <a:pt x="2" y="19"/>
                      </a:lnTo>
                      <a:lnTo>
                        <a:pt x="0" y="30"/>
                      </a:lnTo>
                      <a:lnTo>
                        <a:pt x="2" y="42"/>
                      </a:lnTo>
                      <a:lnTo>
                        <a:pt x="9" y="51"/>
                      </a:lnTo>
                      <a:lnTo>
                        <a:pt x="18" y="57"/>
                      </a:lnTo>
                      <a:lnTo>
                        <a:pt x="29" y="5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820" name="Freeform 131"/>
                <p:cNvSpPr>
                  <a:spLocks/>
                </p:cNvSpPr>
                <p:nvPr/>
              </p:nvSpPr>
              <p:spPr bwMode="auto">
                <a:xfrm>
                  <a:off x="4871" y="1856"/>
                  <a:ext cx="23" cy="114"/>
                </a:xfrm>
                <a:custGeom>
                  <a:avLst/>
                  <a:gdLst>
                    <a:gd name="T0" fmla="*/ 0 w 166"/>
                    <a:gd name="T1" fmla="*/ 0 h 800"/>
                    <a:gd name="T2" fmla="*/ 0 w 166"/>
                    <a:gd name="T3" fmla="*/ 0 h 800"/>
                    <a:gd name="T4" fmla="*/ 0 w 166"/>
                    <a:gd name="T5" fmla="*/ 0 h 800"/>
                    <a:gd name="T6" fmla="*/ 0 w 166"/>
                    <a:gd name="T7" fmla="*/ 0 h 800"/>
                    <a:gd name="T8" fmla="*/ 0 w 166"/>
                    <a:gd name="T9" fmla="*/ 0 h 800"/>
                    <a:gd name="T10" fmla="*/ 0 w 166"/>
                    <a:gd name="T11" fmla="*/ 0 h 800"/>
                    <a:gd name="T12" fmla="*/ 0 w 166"/>
                    <a:gd name="T13" fmla="*/ 0 h 800"/>
                    <a:gd name="T14" fmla="*/ 0 w 166"/>
                    <a:gd name="T15" fmla="*/ 0 h 800"/>
                    <a:gd name="T16" fmla="*/ 0 w 166"/>
                    <a:gd name="T17" fmla="*/ 0 h 800"/>
                    <a:gd name="T18" fmla="*/ 0 w 166"/>
                    <a:gd name="T19" fmla="*/ 0 h 800"/>
                    <a:gd name="T20" fmla="*/ 0 w 166"/>
                    <a:gd name="T21" fmla="*/ 0 h 800"/>
                    <a:gd name="T22" fmla="*/ 0 w 166"/>
                    <a:gd name="T23" fmla="*/ 0 h 800"/>
                    <a:gd name="T24" fmla="*/ 0 w 166"/>
                    <a:gd name="T25" fmla="*/ 0 h 800"/>
                    <a:gd name="T26" fmla="*/ 0 w 166"/>
                    <a:gd name="T27" fmla="*/ 0 h 800"/>
                    <a:gd name="T28" fmla="*/ 0 w 166"/>
                    <a:gd name="T29" fmla="*/ 0 h 800"/>
                    <a:gd name="T30" fmla="*/ 0 w 166"/>
                    <a:gd name="T31" fmla="*/ 0 h 800"/>
                    <a:gd name="T32" fmla="*/ 0 w 166"/>
                    <a:gd name="T33" fmla="*/ 0 h 800"/>
                    <a:gd name="T34" fmla="*/ 0 w 166"/>
                    <a:gd name="T35" fmla="*/ 0 h 800"/>
                    <a:gd name="T36" fmla="*/ 0 w 166"/>
                    <a:gd name="T37" fmla="*/ 0 h 800"/>
                    <a:gd name="T38" fmla="*/ 0 w 166"/>
                    <a:gd name="T39" fmla="*/ 0 h 800"/>
                    <a:gd name="T40" fmla="*/ 0 w 166"/>
                    <a:gd name="T41" fmla="*/ 0 h 800"/>
                    <a:gd name="T42" fmla="*/ 0 w 166"/>
                    <a:gd name="T43" fmla="*/ 0 h 800"/>
                    <a:gd name="T44" fmla="*/ 0 w 166"/>
                    <a:gd name="T45" fmla="*/ 0 h 800"/>
                    <a:gd name="T46" fmla="*/ 0 w 166"/>
                    <a:gd name="T47" fmla="*/ 0 h 800"/>
                    <a:gd name="T48" fmla="*/ 0 w 166"/>
                    <a:gd name="T49" fmla="*/ 0 h 800"/>
                    <a:gd name="T50" fmla="*/ 0 w 166"/>
                    <a:gd name="T51" fmla="*/ 0 h 800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66"/>
                    <a:gd name="T79" fmla="*/ 0 h 800"/>
                    <a:gd name="T80" fmla="*/ 166 w 166"/>
                    <a:gd name="T81" fmla="*/ 800 h 800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66" h="800">
                      <a:moveTo>
                        <a:pt x="52" y="16"/>
                      </a:moveTo>
                      <a:lnTo>
                        <a:pt x="47" y="32"/>
                      </a:lnTo>
                      <a:lnTo>
                        <a:pt x="36" y="77"/>
                      </a:lnTo>
                      <a:lnTo>
                        <a:pt x="21" y="148"/>
                      </a:lnTo>
                      <a:lnTo>
                        <a:pt x="8" y="244"/>
                      </a:lnTo>
                      <a:lnTo>
                        <a:pt x="0" y="359"/>
                      </a:lnTo>
                      <a:lnTo>
                        <a:pt x="2" y="492"/>
                      </a:lnTo>
                      <a:lnTo>
                        <a:pt x="15" y="640"/>
                      </a:lnTo>
                      <a:lnTo>
                        <a:pt x="46" y="800"/>
                      </a:lnTo>
                      <a:lnTo>
                        <a:pt x="161" y="794"/>
                      </a:lnTo>
                      <a:lnTo>
                        <a:pt x="156" y="770"/>
                      </a:lnTo>
                      <a:lnTo>
                        <a:pt x="145" y="706"/>
                      </a:lnTo>
                      <a:lnTo>
                        <a:pt x="131" y="610"/>
                      </a:lnTo>
                      <a:lnTo>
                        <a:pt x="118" y="493"/>
                      </a:lnTo>
                      <a:lnTo>
                        <a:pt x="111" y="364"/>
                      </a:lnTo>
                      <a:lnTo>
                        <a:pt x="115" y="235"/>
                      </a:lnTo>
                      <a:lnTo>
                        <a:pt x="132" y="113"/>
                      </a:lnTo>
                      <a:lnTo>
                        <a:pt x="166" y="9"/>
                      </a:lnTo>
                      <a:lnTo>
                        <a:pt x="166" y="8"/>
                      </a:lnTo>
                      <a:lnTo>
                        <a:pt x="166" y="6"/>
                      </a:lnTo>
                      <a:lnTo>
                        <a:pt x="164" y="4"/>
                      </a:lnTo>
                      <a:lnTo>
                        <a:pt x="157" y="0"/>
                      </a:lnTo>
                      <a:lnTo>
                        <a:pt x="143" y="0"/>
                      </a:lnTo>
                      <a:lnTo>
                        <a:pt x="123" y="1"/>
                      </a:lnTo>
                      <a:lnTo>
                        <a:pt x="93" y="7"/>
                      </a:lnTo>
                      <a:lnTo>
                        <a:pt x="52" y="1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821" name="Freeform 132"/>
                <p:cNvSpPr>
                  <a:spLocks/>
                </p:cNvSpPr>
                <p:nvPr/>
              </p:nvSpPr>
              <p:spPr bwMode="auto">
                <a:xfrm>
                  <a:off x="4993" y="1842"/>
                  <a:ext cx="32" cy="128"/>
                </a:xfrm>
                <a:custGeom>
                  <a:avLst/>
                  <a:gdLst>
                    <a:gd name="T0" fmla="*/ 0 w 225"/>
                    <a:gd name="T1" fmla="*/ 0 h 893"/>
                    <a:gd name="T2" fmla="*/ 0 w 225"/>
                    <a:gd name="T3" fmla="*/ 0 h 893"/>
                    <a:gd name="T4" fmla="*/ 0 w 225"/>
                    <a:gd name="T5" fmla="*/ 0 h 893"/>
                    <a:gd name="T6" fmla="*/ 0 w 225"/>
                    <a:gd name="T7" fmla="*/ 0 h 893"/>
                    <a:gd name="T8" fmla="*/ 0 w 225"/>
                    <a:gd name="T9" fmla="*/ 0 h 893"/>
                    <a:gd name="T10" fmla="*/ 0 w 225"/>
                    <a:gd name="T11" fmla="*/ 0 h 893"/>
                    <a:gd name="T12" fmla="*/ 0 w 225"/>
                    <a:gd name="T13" fmla="*/ 0 h 893"/>
                    <a:gd name="T14" fmla="*/ 0 w 225"/>
                    <a:gd name="T15" fmla="*/ 0 h 893"/>
                    <a:gd name="T16" fmla="*/ 0 w 225"/>
                    <a:gd name="T17" fmla="*/ 0 h 893"/>
                    <a:gd name="T18" fmla="*/ 0 w 225"/>
                    <a:gd name="T19" fmla="*/ 0 h 893"/>
                    <a:gd name="T20" fmla="*/ 0 w 225"/>
                    <a:gd name="T21" fmla="*/ 0 h 893"/>
                    <a:gd name="T22" fmla="*/ 0 w 225"/>
                    <a:gd name="T23" fmla="*/ 0 h 893"/>
                    <a:gd name="T24" fmla="*/ 0 w 225"/>
                    <a:gd name="T25" fmla="*/ 0 h 893"/>
                    <a:gd name="T26" fmla="*/ 0 w 225"/>
                    <a:gd name="T27" fmla="*/ 0 h 893"/>
                    <a:gd name="T28" fmla="*/ 0 w 225"/>
                    <a:gd name="T29" fmla="*/ 0 h 893"/>
                    <a:gd name="T30" fmla="*/ 0 w 225"/>
                    <a:gd name="T31" fmla="*/ 0 h 893"/>
                    <a:gd name="T32" fmla="*/ 0 w 225"/>
                    <a:gd name="T33" fmla="*/ 0 h 893"/>
                    <a:gd name="T34" fmla="*/ 0 w 225"/>
                    <a:gd name="T35" fmla="*/ 0 h 893"/>
                    <a:gd name="T36" fmla="*/ 0 w 225"/>
                    <a:gd name="T37" fmla="*/ 0 h 893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225"/>
                    <a:gd name="T58" fmla="*/ 0 h 893"/>
                    <a:gd name="T59" fmla="*/ 225 w 225"/>
                    <a:gd name="T60" fmla="*/ 893 h 893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225" h="893">
                      <a:moveTo>
                        <a:pt x="225" y="6"/>
                      </a:moveTo>
                      <a:lnTo>
                        <a:pt x="219" y="12"/>
                      </a:lnTo>
                      <a:lnTo>
                        <a:pt x="204" y="35"/>
                      </a:lnTo>
                      <a:lnTo>
                        <a:pt x="185" y="82"/>
                      </a:lnTo>
                      <a:lnTo>
                        <a:pt x="165" y="158"/>
                      </a:lnTo>
                      <a:lnTo>
                        <a:pt x="149" y="270"/>
                      </a:lnTo>
                      <a:lnTo>
                        <a:pt x="141" y="427"/>
                      </a:lnTo>
                      <a:lnTo>
                        <a:pt x="146" y="631"/>
                      </a:lnTo>
                      <a:lnTo>
                        <a:pt x="168" y="893"/>
                      </a:lnTo>
                      <a:lnTo>
                        <a:pt x="41" y="893"/>
                      </a:lnTo>
                      <a:lnTo>
                        <a:pt x="36" y="867"/>
                      </a:lnTo>
                      <a:lnTo>
                        <a:pt x="26" y="794"/>
                      </a:lnTo>
                      <a:lnTo>
                        <a:pt x="13" y="686"/>
                      </a:lnTo>
                      <a:lnTo>
                        <a:pt x="3" y="554"/>
                      </a:lnTo>
                      <a:lnTo>
                        <a:pt x="0" y="408"/>
                      </a:lnTo>
                      <a:lnTo>
                        <a:pt x="6" y="260"/>
                      </a:lnTo>
                      <a:lnTo>
                        <a:pt x="30" y="121"/>
                      </a:lnTo>
                      <a:lnTo>
                        <a:pt x="73" y="0"/>
                      </a:lnTo>
                      <a:lnTo>
                        <a:pt x="225" y="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822" name="Freeform 133"/>
                <p:cNvSpPr>
                  <a:spLocks/>
                </p:cNvSpPr>
                <p:nvPr/>
              </p:nvSpPr>
              <p:spPr bwMode="auto">
                <a:xfrm>
                  <a:off x="4871" y="1863"/>
                  <a:ext cx="21" cy="100"/>
                </a:xfrm>
                <a:custGeom>
                  <a:avLst/>
                  <a:gdLst>
                    <a:gd name="T0" fmla="*/ 0 w 145"/>
                    <a:gd name="T1" fmla="*/ 0 h 699"/>
                    <a:gd name="T2" fmla="*/ 0 w 145"/>
                    <a:gd name="T3" fmla="*/ 0 h 699"/>
                    <a:gd name="T4" fmla="*/ 0 w 145"/>
                    <a:gd name="T5" fmla="*/ 0 h 699"/>
                    <a:gd name="T6" fmla="*/ 0 w 145"/>
                    <a:gd name="T7" fmla="*/ 0 h 699"/>
                    <a:gd name="T8" fmla="*/ 0 w 145"/>
                    <a:gd name="T9" fmla="*/ 0 h 699"/>
                    <a:gd name="T10" fmla="*/ 0 w 145"/>
                    <a:gd name="T11" fmla="*/ 0 h 699"/>
                    <a:gd name="T12" fmla="*/ 0 w 145"/>
                    <a:gd name="T13" fmla="*/ 0 h 699"/>
                    <a:gd name="T14" fmla="*/ 0 w 145"/>
                    <a:gd name="T15" fmla="*/ 0 h 699"/>
                    <a:gd name="T16" fmla="*/ 0 w 145"/>
                    <a:gd name="T17" fmla="*/ 0 h 699"/>
                    <a:gd name="T18" fmla="*/ 0 w 145"/>
                    <a:gd name="T19" fmla="*/ 0 h 699"/>
                    <a:gd name="T20" fmla="*/ 0 w 145"/>
                    <a:gd name="T21" fmla="*/ 0 h 699"/>
                    <a:gd name="T22" fmla="*/ 0 w 145"/>
                    <a:gd name="T23" fmla="*/ 0 h 699"/>
                    <a:gd name="T24" fmla="*/ 0 w 145"/>
                    <a:gd name="T25" fmla="*/ 0 h 699"/>
                    <a:gd name="T26" fmla="*/ 0 w 145"/>
                    <a:gd name="T27" fmla="*/ 0 h 699"/>
                    <a:gd name="T28" fmla="*/ 0 w 145"/>
                    <a:gd name="T29" fmla="*/ 0 h 699"/>
                    <a:gd name="T30" fmla="*/ 0 w 145"/>
                    <a:gd name="T31" fmla="*/ 0 h 699"/>
                    <a:gd name="T32" fmla="*/ 0 w 145"/>
                    <a:gd name="T33" fmla="*/ 0 h 699"/>
                    <a:gd name="T34" fmla="*/ 0 w 145"/>
                    <a:gd name="T35" fmla="*/ 0 h 699"/>
                    <a:gd name="T36" fmla="*/ 0 w 145"/>
                    <a:gd name="T37" fmla="*/ 0 h 699"/>
                    <a:gd name="T38" fmla="*/ 0 w 145"/>
                    <a:gd name="T39" fmla="*/ 0 h 699"/>
                    <a:gd name="T40" fmla="*/ 0 w 145"/>
                    <a:gd name="T41" fmla="*/ 0 h 699"/>
                    <a:gd name="T42" fmla="*/ 0 w 145"/>
                    <a:gd name="T43" fmla="*/ 0 h 699"/>
                    <a:gd name="T44" fmla="*/ 0 w 145"/>
                    <a:gd name="T45" fmla="*/ 0 h 699"/>
                    <a:gd name="T46" fmla="*/ 0 w 145"/>
                    <a:gd name="T47" fmla="*/ 0 h 699"/>
                    <a:gd name="T48" fmla="*/ 0 w 145"/>
                    <a:gd name="T49" fmla="*/ 0 h 699"/>
                    <a:gd name="T50" fmla="*/ 0 w 145"/>
                    <a:gd name="T51" fmla="*/ 0 h 699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45"/>
                    <a:gd name="T79" fmla="*/ 0 h 699"/>
                    <a:gd name="T80" fmla="*/ 145 w 145"/>
                    <a:gd name="T81" fmla="*/ 699 h 699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45" h="699">
                      <a:moveTo>
                        <a:pt x="46" y="14"/>
                      </a:moveTo>
                      <a:lnTo>
                        <a:pt x="41" y="28"/>
                      </a:lnTo>
                      <a:lnTo>
                        <a:pt x="32" y="67"/>
                      </a:lnTo>
                      <a:lnTo>
                        <a:pt x="20" y="130"/>
                      </a:lnTo>
                      <a:lnTo>
                        <a:pt x="7" y="213"/>
                      </a:lnTo>
                      <a:lnTo>
                        <a:pt x="0" y="314"/>
                      </a:lnTo>
                      <a:lnTo>
                        <a:pt x="1" y="430"/>
                      </a:lnTo>
                      <a:lnTo>
                        <a:pt x="13" y="559"/>
                      </a:lnTo>
                      <a:lnTo>
                        <a:pt x="40" y="699"/>
                      </a:lnTo>
                      <a:lnTo>
                        <a:pt x="140" y="693"/>
                      </a:lnTo>
                      <a:lnTo>
                        <a:pt x="135" y="672"/>
                      </a:lnTo>
                      <a:lnTo>
                        <a:pt x="126" y="616"/>
                      </a:lnTo>
                      <a:lnTo>
                        <a:pt x="113" y="532"/>
                      </a:lnTo>
                      <a:lnTo>
                        <a:pt x="103" y="430"/>
                      </a:lnTo>
                      <a:lnTo>
                        <a:pt x="97" y="317"/>
                      </a:lnTo>
                      <a:lnTo>
                        <a:pt x="100" y="205"/>
                      </a:lnTo>
                      <a:lnTo>
                        <a:pt x="115" y="98"/>
                      </a:lnTo>
                      <a:lnTo>
                        <a:pt x="145" y="8"/>
                      </a:lnTo>
                      <a:lnTo>
                        <a:pt x="145" y="7"/>
                      </a:lnTo>
                      <a:lnTo>
                        <a:pt x="145" y="5"/>
                      </a:lnTo>
                      <a:lnTo>
                        <a:pt x="143" y="3"/>
                      </a:lnTo>
                      <a:lnTo>
                        <a:pt x="137" y="0"/>
                      </a:lnTo>
                      <a:lnTo>
                        <a:pt x="126" y="0"/>
                      </a:lnTo>
                      <a:lnTo>
                        <a:pt x="108" y="1"/>
                      </a:lnTo>
                      <a:lnTo>
                        <a:pt x="81" y="6"/>
                      </a:lnTo>
                      <a:lnTo>
                        <a:pt x="46" y="14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823" name="Freeform 134"/>
                <p:cNvSpPr>
                  <a:spLocks/>
                </p:cNvSpPr>
                <p:nvPr/>
              </p:nvSpPr>
              <p:spPr bwMode="auto">
                <a:xfrm>
                  <a:off x="4872" y="1870"/>
                  <a:ext cx="18" cy="85"/>
                </a:xfrm>
                <a:custGeom>
                  <a:avLst/>
                  <a:gdLst>
                    <a:gd name="T0" fmla="*/ 0 w 123"/>
                    <a:gd name="T1" fmla="*/ 0 h 597"/>
                    <a:gd name="T2" fmla="*/ 0 w 123"/>
                    <a:gd name="T3" fmla="*/ 0 h 597"/>
                    <a:gd name="T4" fmla="*/ 0 w 123"/>
                    <a:gd name="T5" fmla="*/ 0 h 597"/>
                    <a:gd name="T6" fmla="*/ 0 w 123"/>
                    <a:gd name="T7" fmla="*/ 0 h 597"/>
                    <a:gd name="T8" fmla="*/ 0 w 123"/>
                    <a:gd name="T9" fmla="*/ 0 h 597"/>
                    <a:gd name="T10" fmla="*/ 0 w 123"/>
                    <a:gd name="T11" fmla="*/ 0 h 597"/>
                    <a:gd name="T12" fmla="*/ 0 w 123"/>
                    <a:gd name="T13" fmla="*/ 0 h 597"/>
                    <a:gd name="T14" fmla="*/ 0 w 123"/>
                    <a:gd name="T15" fmla="*/ 0 h 597"/>
                    <a:gd name="T16" fmla="*/ 0 w 123"/>
                    <a:gd name="T17" fmla="*/ 0 h 597"/>
                    <a:gd name="T18" fmla="*/ 0 w 123"/>
                    <a:gd name="T19" fmla="*/ 0 h 597"/>
                    <a:gd name="T20" fmla="*/ 0 w 123"/>
                    <a:gd name="T21" fmla="*/ 0 h 597"/>
                    <a:gd name="T22" fmla="*/ 0 w 123"/>
                    <a:gd name="T23" fmla="*/ 0 h 597"/>
                    <a:gd name="T24" fmla="*/ 0 w 123"/>
                    <a:gd name="T25" fmla="*/ 0 h 597"/>
                    <a:gd name="T26" fmla="*/ 0 w 123"/>
                    <a:gd name="T27" fmla="*/ 0 h 597"/>
                    <a:gd name="T28" fmla="*/ 0 w 123"/>
                    <a:gd name="T29" fmla="*/ 0 h 597"/>
                    <a:gd name="T30" fmla="*/ 0 w 123"/>
                    <a:gd name="T31" fmla="*/ 0 h 597"/>
                    <a:gd name="T32" fmla="*/ 0 w 123"/>
                    <a:gd name="T33" fmla="*/ 0 h 597"/>
                    <a:gd name="T34" fmla="*/ 0 w 123"/>
                    <a:gd name="T35" fmla="*/ 0 h 597"/>
                    <a:gd name="T36" fmla="*/ 0 w 123"/>
                    <a:gd name="T37" fmla="*/ 0 h 597"/>
                    <a:gd name="T38" fmla="*/ 0 w 123"/>
                    <a:gd name="T39" fmla="*/ 0 h 597"/>
                    <a:gd name="T40" fmla="*/ 0 w 123"/>
                    <a:gd name="T41" fmla="*/ 0 h 597"/>
                    <a:gd name="T42" fmla="*/ 0 w 123"/>
                    <a:gd name="T43" fmla="*/ 0 h 597"/>
                    <a:gd name="T44" fmla="*/ 0 w 123"/>
                    <a:gd name="T45" fmla="*/ 0 h 597"/>
                    <a:gd name="T46" fmla="*/ 0 w 123"/>
                    <a:gd name="T47" fmla="*/ 0 h 597"/>
                    <a:gd name="T48" fmla="*/ 0 w 123"/>
                    <a:gd name="T49" fmla="*/ 0 h 597"/>
                    <a:gd name="T50" fmla="*/ 0 w 123"/>
                    <a:gd name="T51" fmla="*/ 0 h 597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23"/>
                    <a:gd name="T79" fmla="*/ 0 h 597"/>
                    <a:gd name="T80" fmla="*/ 123 w 123"/>
                    <a:gd name="T81" fmla="*/ 597 h 597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23" h="597">
                      <a:moveTo>
                        <a:pt x="39" y="12"/>
                      </a:moveTo>
                      <a:lnTo>
                        <a:pt x="35" y="23"/>
                      </a:lnTo>
                      <a:lnTo>
                        <a:pt x="26" y="57"/>
                      </a:lnTo>
                      <a:lnTo>
                        <a:pt x="16" y="111"/>
                      </a:lnTo>
                      <a:lnTo>
                        <a:pt x="6" y="181"/>
                      </a:lnTo>
                      <a:lnTo>
                        <a:pt x="0" y="267"/>
                      </a:lnTo>
                      <a:lnTo>
                        <a:pt x="1" y="367"/>
                      </a:lnTo>
                      <a:lnTo>
                        <a:pt x="11" y="477"/>
                      </a:lnTo>
                      <a:lnTo>
                        <a:pt x="34" y="597"/>
                      </a:lnTo>
                      <a:lnTo>
                        <a:pt x="119" y="591"/>
                      </a:lnTo>
                      <a:lnTo>
                        <a:pt x="115" y="574"/>
                      </a:lnTo>
                      <a:lnTo>
                        <a:pt x="107" y="526"/>
                      </a:lnTo>
                      <a:lnTo>
                        <a:pt x="97" y="454"/>
                      </a:lnTo>
                      <a:lnTo>
                        <a:pt x="88" y="367"/>
                      </a:lnTo>
                      <a:lnTo>
                        <a:pt x="82" y="272"/>
                      </a:lnTo>
                      <a:lnTo>
                        <a:pt x="84" y="175"/>
                      </a:lnTo>
                      <a:lnTo>
                        <a:pt x="97" y="84"/>
                      </a:lnTo>
                      <a:lnTo>
                        <a:pt x="123" y="7"/>
                      </a:lnTo>
                      <a:lnTo>
                        <a:pt x="123" y="6"/>
                      </a:lnTo>
                      <a:lnTo>
                        <a:pt x="123" y="5"/>
                      </a:lnTo>
                      <a:lnTo>
                        <a:pt x="121" y="3"/>
                      </a:lnTo>
                      <a:lnTo>
                        <a:pt x="117" y="0"/>
                      </a:lnTo>
                      <a:lnTo>
                        <a:pt x="106" y="0"/>
                      </a:lnTo>
                      <a:lnTo>
                        <a:pt x="91" y="2"/>
                      </a:lnTo>
                      <a:lnTo>
                        <a:pt x="70" y="5"/>
                      </a:lnTo>
                      <a:lnTo>
                        <a:pt x="39" y="12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824" name="Freeform 135"/>
                <p:cNvSpPr>
                  <a:spLocks/>
                </p:cNvSpPr>
                <p:nvPr/>
              </p:nvSpPr>
              <p:spPr bwMode="auto">
                <a:xfrm>
                  <a:off x="4873" y="1876"/>
                  <a:ext cx="15" cy="71"/>
                </a:xfrm>
                <a:custGeom>
                  <a:avLst/>
                  <a:gdLst>
                    <a:gd name="T0" fmla="*/ 0 w 103"/>
                    <a:gd name="T1" fmla="*/ 0 h 492"/>
                    <a:gd name="T2" fmla="*/ 0 w 103"/>
                    <a:gd name="T3" fmla="*/ 0 h 492"/>
                    <a:gd name="T4" fmla="*/ 0 w 103"/>
                    <a:gd name="T5" fmla="*/ 0 h 492"/>
                    <a:gd name="T6" fmla="*/ 0 w 103"/>
                    <a:gd name="T7" fmla="*/ 0 h 492"/>
                    <a:gd name="T8" fmla="*/ 0 w 103"/>
                    <a:gd name="T9" fmla="*/ 0 h 492"/>
                    <a:gd name="T10" fmla="*/ 0 w 103"/>
                    <a:gd name="T11" fmla="*/ 0 h 492"/>
                    <a:gd name="T12" fmla="*/ 0 w 103"/>
                    <a:gd name="T13" fmla="*/ 0 h 492"/>
                    <a:gd name="T14" fmla="*/ 0 w 103"/>
                    <a:gd name="T15" fmla="*/ 0 h 492"/>
                    <a:gd name="T16" fmla="*/ 0 w 103"/>
                    <a:gd name="T17" fmla="*/ 0 h 492"/>
                    <a:gd name="T18" fmla="*/ 0 w 103"/>
                    <a:gd name="T19" fmla="*/ 0 h 492"/>
                    <a:gd name="T20" fmla="*/ 0 w 103"/>
                    <a:gd name="T21" fmla="*/ 0 h 492"/>
                    <a:gd name="T22" fmla="*/ 0 w 103"/>
                    <a:gd name="T23" fmla="*/ 0 h 492"/>
                    <a:gd name="T24" fmla="*/ 0 w 103"/>
                    <a:gd name="T25" fmla="*/ 0 h 492"/>
                    <a:gd name="T26" fmla="*/ 0 w 103"/>
                    <a:gd name="T27" fmla="*/ 0 h 492"/>
                    <a:gd name="T28" fmla="*/ 0 w 103"/>
                    <a:gd name="T29" fmla="*/ 0 h 492"/>
                    <a:gd name="T30" fmla="*/ 0 w 103"/>
                    <a:gd name="T31" fmla="*/ 0 h 492"/>
                    <a:gd name="T32" fmla="*/ 0 w 103"/>
                    <a:gd name="T33" fmla="*/ 0 h 492"/>
                    <a:gd name="T34" fmla="*/ 0 w 103"/>
                    <a:gd name="T35" fmla="*/ 0 h 492"/>
                    <a:gd name="T36" fmla="*/ 0 w 103"/>
                    <a:gd name="T37" fmla="*/ 0 h 492"/>
                    <a:gd name="T38" fmla="*/ 0 w 103"/>
                    <a:gd name="T39" fmla="*/ 0 h 492"/>
                    <a:gd name="T40" fmla="*/ 0 w 103"/>
                    <a:gd name="T41" fmla="*/ 0 h 492"/>
                    <a:gd name="T42" fmla="*/ 0 w 103"/>
                    <a:gd name="T43" fmla="*/ 0 h 492"/>
                    <a:gd name="T44" fmla="*/ 0 w 103"/>
                    <a:gd name="T45" fmla="*/ 0 h 492"/>
                    <a:gd name="T46" fmla="*/ 0 w 103"/>
                    <a:gd name="T47" fmla="*/ 0 h 492"/>
                    <a:gd name="T48" fmla="*/ 0 w 103"/>
                    <a:gd name="T49" fmla="*/ 0 h 492"/>
                    <a:gd name="T50" fmla="*/ 0 w 103"/>
                    <a:gd name="T51" fmla="*/ 0 h 492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03"/>
                    <a:gd name="T79" fmla="*/ 0 h 492"/>
                    <a:gd name="T80" fmla="*/ 103 w 103"/>
                    <a:gd name="T81" fmla="*/ 492 h 492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03" h="492">
                      <a:moveTo>
                        <a:pt x="32" y="9"/>
                      </a:moveTo>
                      <a:lnTo>
                        <a:pt x="28" y="18"/>
                      </a:lnTo>
                      <a:lnTo>
                        <a:pt x="21" y="47"/>
                      </a:lnTo>
                      <a:lnTo>
                        <a:pt x="12" y="90"/>
                      </a:lnTo>
                      <a:lnTo>
                        <a:pt x="4" y="149"/>
                      </a:lnTo>
                      <a:lnTo>
                        <a:pt x="0" y="220"/>
                      </a:lnTo>
                      <a:lnTo>
                        <a:pt x="0" y="303"/>
                      </a:lnTo>
                      <a:lnTo>
                        <a:pt x="9" y="394"/>
                      </a:lnTo>
                      <a:lnTo>
                        <a:pt x="27" y="492"/>
                      </a:lnTo>
                      <a:lnTo>
                        <a:pt x="98" y="489"/>
                      </a:lnTo>
                      <a:lnTo>
                        <a:pt x="95" y="474"/>
                      </a:lnTo>
                      <a:lnTo>
                        <a:pt x="88" y="434"/>
                      </a:lnTo>
                      <a:lnTo>
                        <a:pt x="80" y="375"/>
                      </a:lnTo>
                      <a:lnTo>
                        <a:pt x="72" y="303"/>
                      </a:lnTo>
                      <a:lnTo>
                        <a:pt x="68" y="224"/>
                      </a:lnTo>
                      <a:lnTo>
                        <a:pt x="70" y="144"/>
                      </a:lnTo>
                      <a:lnTo>
                        <a:pt x="81" y="68"/>
                      </a:lnTo>
                      <a:lnTo>
                        <a:pt x="103" y="5"/>
                      </a:lnTo>
                      <a:lnTo>
                        <a:pt x="103" y="4"/>
                      </a:lnTo>
                      <a:lnTo>
                        <a:pt x="103" y="3"/>
                      </a:lnTo>
                      <a:lnTo>
                        <a:pt x="100" y="1"/>
                      </a:lnTo>
                      <a:lnTo>
                        <a:pt x="97" y="0"/>
                      </a:lnTo>
                      <a:lnTo>
                        <a:pt x="89" y="0"/>
                      </a:lnTo>
                      <a:lnTo>
                        <a:pt x="75" y="0"/>
                      </a:lnTo>
                      <a:lnTo>
                        <a:pt x="57" y="3"/>
                      </a:lnTo>
                      <a:lnTo>
                        <a:pt x="32" y="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825" name="Freeform 136"/>
                <p:cNvSpPr>
                  <a:spLocks/>
                </p:cNvSpPr>
                <p:nvPr/>
              </p:nvSpPr>
              <p:spPr bwMode="auto">
                <a:xfrm>
                  <a:off x="4874" y="1883"/>
                  <a:ext cx="12" cy="56"/>
                </a:xfrm>
                <a:custGeom>
                  <a:avLst/>
                  <a:gdLst>
                    <a:gd name="T0" fmla="*/ 0 w 82"/>
                    <a:gd name="T1" fmla="*/ 0 h 390"/>
                    <a:gd name="T2" fmla="*/ 0 w 82"/>
                    <a:gd name="T3" fmla="*/ 0 h 390"/>
                    <a:gd name="T4" fmla="*/ 0 w 82"/>
                    <a:gd name="T5" fmla="*/ 0 h 390"/>
                    <a:gd name="T6" fmla="*/ 0 w 82"/>
                    <a:gd name="T7" fmla="*/ 0 h 390"/>
                    <a:gd name="T8" fmla="*/ 0 w 82"/>
                    <a:gd name="T9" fmla="*/ 0 h 390"/>
                    <a:gd name="T10" fmla="*/ 0 w 82"/>
                    <a:gd name="T11" fmla="*/ 0 h 390"/>
                    <a:gd name="T12" fmla="*/ 0 w 82"/>
                    <a:gd name="T13" fmla="*/ 0 h 390"/>
                    <a:gd name="T14" fmla="*/ 0 w 82"/>
                    <a:gd name="T15" fmla="*/ 0 h 390"/>
                    <a:gd name="T16" fmla="*/ 0 w 82"/>
                    <a:gd name="T17" fmla="*/ 0 h 390"/>
                    <a:gd name="T18" fmla="*/ 0 w 82"/>
                    <a:gd name="T19" fmla="*/ 0 h 390"/>
                    <a:gd name="T20" fmla="*/ 0 w 82"/>
                    <a:gd name="T21" fmla="*/ 0 h 390"/>
                    <a:gd name="T22" fmla="*/ 0 w 82"/>
                    <a:gd name="T23" fmla="*/ 0 h 390"/>
                    <a:gd name="T24" fmla="*/ 0 w 82"/>
                    <a:gd name="T25" fmla="*/ 0 h 390"/>
                    <a:gd name="T26" fmla="*/ 0 w 82"/>
                    <a:gd name="T27" fmla="*/ 0 h 390"/>
                    <a:gd name="T28" fmla="*/ 0 w 82"/>
                    <a:gd name="T29" fmla="*/ 0 h 390"/>
                    <a:gd name="T30" fmla="*/ 0 w 82"/>
                    <a:gd name="T31" fmla="*/ 0 h 390"/>
                    <a:gd name="T32" fmla="*/ 0 w 82"/>
                    <a:gd name="T33" fmla="*/ 0 h 390"/>
                    <a:gd name="T34" fmla="*/ 0 w 82"/>
                    <a:gd name="T35" fmla="*/ 0 h 390"/>
                    <a:gd name="T36" fmla="*/ 0 w 82"/>
                    <a:gd name="T37" fmla="*/ 0 h 390"/>
                    <a:gd name="T38" fmla="*/ 0 w 82"/>
                    <a:gd name="T39" fmla="*/ 0 h 390"/>
                    <a:gd name="T40" fmla="*/ 0 w 82"/>
                    <a:gd name="T41" fmla="*/ 0 h 390"/>
                    <a:gd name="T42" fmla="*/ 0 w 82"/>
                    <a:gd name="T43" fmla="*/ 0 h 390"/>
                    <a:gd name="T44" fmla="*/ 0 w 82"/>
                    <a:gd name="T45" fmla="*/ 0 h 390"/>
                    <a:gd name="T46" fmla="*/ 0 w 82"/>
                    <a:gd name="T47" fmla="*/ 0 h 390"/>
                    <a:gd name="T48" fmla="*/ 0 w 82"/>
                    <a:gd name="T49" fmla="*/ 0 h 390"/>
                    <a:gd name="T50" fmla="*/ 0 w 82"/>
                    <a:gd name="T51" fmla="*/ 0 h 390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82"/>
                    <a:gd name="T79" fmla="*/ 0 h 390"/>
                    <a:gd name="T80" fmla="*/ 82 w 82"/>
                    <a:gd name="T81" fmla="*/ 390 h 390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82" h="390">
                      <a:moveTo>
                        <a:pt x="25" y="8"/>
                      </a:moveTo>
                      <a:lnTo>
                        <a:pt x="23" y="16"/>
                      </a:lnTo>
                      <a:lnTo>
                        <a:pt x="17" y="38"/>
                      </a:lnTo>
                      <a:lnTo>
                        <a:pt x="11" y="72"/>
                      </a:lnTo>
                      <a:lnTo>
                        <a:pt x="4" y="118"/>
                      </a:lnTo>
                      <a:lnTo>
                        <a:pt x="0" y="174"/>
                      </a:lnTo>
                      <a:lnTo>
                        <a:pt x="0" y="240"/>
                      </a:lnTo>
                      <a:lnTo>
                        <a:pt x="7" y="312"/>
                      </a:lnTo>
                      <a:lnTo>
                        <a:pt x="22" y="390"/>
                      </a:lnTo>
                      <a:lnTo>
                        <a:pt x="78" y="387"/>
                      </a:lnTo>
                      <a:lnTo>
                        <a:pt x="76" y="375"/>
                      </a:lnTo>
                      <a:lnTo>
                        <a:pt x="70" y="343"/>
                      </a:lnTo>
                      <a:lnTo>
                        <a:pt x="63" y="297"/>
                      </a:lnTo>
                      <a:lnTo>
                        <a:pt x="57" y="240"/>
                      </a:lnTo>
                      <a:lnTo>
                        <a:pt x="54" y="178"/>
                      </a:lnTo>
                      <a:lnTo>
                        <a:pt x="56" y="113"/>
                      </a:lnTo>
                      <a:lnTo>
                        <a:pt x="64" y="55"/>
                      </a:lnTo>
                      <a:lnTo>
                        <a:pt x="82" y="4"/>
                      </a:lnTo>
                      <a:lnTo>
                        <a:pt x="82" y="2"/>
                      </a:lnTo>
                      <a:lnTo>
                        <a:pt x="80" y="1"/>
                      </a:lnTo>
                      <a:lnTo>
                        <a:pt x="77" y="0"/>
                      </a:lnTo>
                      <a:lnTo>
                        <a:pt x="70" y="0"/>
                      </a:lnTo>
                      <a:lnTo>
                        <a:pt x="60" y="1"/>
                      </a:lnTo>
                      <a:lnTo>
                        <a:pt x="46" y="3"/>
                      </a:lnTo>
                      <a:lnTo>
                        <a:pt x="25" y="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826" name="Freeform 137"/>
                <p:cNvSpPr>
                  <a:spLocks/>
                </p:cNvSpPr>
                <p:nvPr/>
              </p:nvSpPr>
              <p:spPr bwMode="auto">
                <a:xfrm>
                  <a:off x="4875" y="1890"/>
                  <a:ext cx="8" cy="41"/>
                </a:xfrm>
                <a:custGeom>
                  <a:avLst/>
                  <a:gdLst>
                    <a:gd name="T0" fmla="*/ 0 w 59"/>
                    <a:gd name="T1" fmla="*/ 0 h 288"/>
                    <a:gd name="T2" fmla="*/ 0 w 59"/>
                    <a:gd name="T3" fmla="*/ 0 h 288"/>
                    <a:gd name="T4" fmla="*/ 0 w 59"/>
                    <a:gd name="T5" fmla="*/ 0 h 288"/>
                    <a:gd name="T6" fmla="*/ 0 w 59"/>
                    <a:gd name="T7" fmla="*/ 0 h 288"/>
                    <a:gd name="T8" fmla="*/ 0 w 59"/>
                    <a:gd name="T9" fmla="*/ 0 h 288"/>
                    <a:gd name="T10" fmla="*/ 0 w 59"/>
                    <a:gd name="T11" fmla="*/ 0 h 288"/>
                    <a:gd name="T12" fmla="*/ 0 w 59"/>
                    <a:gd name="T13" fmla="*/ 0 h 288"/>
                    <a:gd name="T14" fmla="*/ 0 w 59"/>
                    <a:gd name="T15" fmla="*/ 0 h 288"/>
                    <a:gd name="T16" fmla="*/ 0 w 59"/>
                    <a:gd name="T17" fmla="*/ 0 h 288"/>
                    <a:gd name="T18" fmla="*/ 0 w 59"/>
                    <a:gd name="T19" fmla="*/ 0 h 288"/>
                    <a:gd name="T20" fmla="*/ 0 w 59"/>
                    <a:gd name="T21" fmla="*/ 0 h 288"/>
                    <a:gd name="T22" fmla="*/ 0 w 59"/>
                    <a:gd name="T23" fmla="*/ 0 h 288"/>
                    <a:gd name="T24" fmla="*/ 0 w 59"/>
                    <a:gd name="T25" fmla="*/ 0 h 288"/>
                    <a:gd name="T26" fmla="*/ 0 w 59"/>
                    <a:gd name="T27" fmla="*/ 0 h 288"/>
                    <a:gd name="T28" fmla="*/ 0 w 59"/>
                    <a:gd name="T29" fmla="*/ 0 h 288"/>
                    <a:gd name="T30" fmla="*/ 0 w 59"/>
                    <a:gd name="T31" fmla="*/ 0 h 288"/>
                    <a:gd name="T32" fmla="*/ 0 w 59"/>
                    <a:gd name="T33" fmla="*/ 0 h 288"/>
                    <a:gd name="T34" fmla="*/ 0 w 59"/>
                    <a:gd name="T35" fmla="*/ 0 h 288"/>
                    <a:gd name="T36" fmla="*/ 0 w 59"/>
                    <a:gd name="T37" fmla="*/ 0 h 288"/>
                    <a:gd name="T38" fmla="*/ 0 w 59"/>
                    <a:gd name="T39" fmla="*/ 0 h 288"/>
                    <a:gd name="T40" fmla="*/ 0 w 59"/>
                    <a:gd name="T41" fmla="*/ 0 h 288"/>
                    <a:gd name="T42" fmla="*/ 0 w 59"/>
                    <a:gd name="T43" fmla="*/ 0 h 288"/>
                    <a:gd name="T44" fmla="*/ 0 w 59"/>
                    <a:gd name="T45" fmla="*/ 0 h 288"/>
                    <a:gd name="T46" fmla="*/ 0 w 59"/>
                    <a:gd name="T47" fmla="*/ 0 h 288"/>
                    <a:gd name="T48" fmla="*/ 0 w 59"/>
                    <a:gd name="T49" fmla="*/ 0 h 288"/>
                    <a:gd name="T50" fmla="*/ 0 w 59"/>
                    <a:gd name="T51" fmla="*/ 0 h 288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59"/>
                    <a:gd name="T79" fmla="*/ 0 h 288"/>
                    <a:gd name="T80" fmla="*/ 59 w 59"/>
                    <a:gd name="T81" fmla="*/ 288 h 288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59" h="288">
                      <a:moveTo>
                        <a:pt x="18" y="6"/>
                      </a:moveTo>
                      <a:lnTo>
                        <a:pt x="17" y="11"/>
                      </a:lnTo>
                      <a:lnTo>
                        <a:pt x="13" y="27"/>
                      </a:lnTo>
                      <a:lnTo>
                        <a:pt x="7" y="53"/>
                      </a:lnTo>
                      <a:lnTo>
                        <a:pt x="2" y="87"/>
                      </a:lnTo>
                      <a:lnTo>
                        <a:pt x="0" y="130"/>
                      </a:lnTo>
                      <a:lnTo>
                        <a:pt x="0" y="177"/>
                      </a:lnTo>
                      <a:lnTo>
                        <a:pt x="5" y="231"/>
                      </a:lnTo>
                      <a:lnTo>
                        <a:pt x="16" y="288"/>
                      </a:lnTo>
                      <a:lnTo>
                        <a:pt x="57" y="286"/>
                      </a:lnTo>
                      <a:lnTo>
                        <a:pt x="56" y="278"/>
                      </a:lnTo>
                      <a:lnTo>
                        <a:pt x="51" y="254"/>
                      </a:lnTo>
                      <a:lnTo>
                        <a:pt x="47" y="219"/>
                      </a:lnTo>
                      <a:lnTo>
                        <a:pt x="42" y="177"/>
                      </a:lnTo>
                      <a:lnTo>
                        <a:pt x="40" y="131"/>
                      </a:lnTo>
                      <a:lnTo>
                        <a:pt x="41" y="84"/>
                      </a:lnTo>
                      <a:lnTo>
                        <a:pt x="47" y="40"/>
                      </a:lnTo>
                      <a:lnTo>
                        <a:pt x="59" y="3"/>
                      </a:lnTo>
                      <a:lnTo>
                        <a:pt x="59" y="2"/>
                      </a:lnTo>
                      <a:lnTo>
                        <a:pt x="58" y="1"/>
                      </a:lnTo>
                      <a:lnTo>
                        <a:pt x="56" y="0"/>
                      </a:lnTo>
                      <a:lnTo>
                        <a:pt x="51" y="0"/>
                      </a:lnTo>
                      <a:lnTo>
                        <a:pt x="45" y="0"/>
                      </a:lnTo>
                      <a:lnTo>
                        <a:pt x="33" y="2"/>
                      </a:lnTo>
                      <a:lnTo>
                        <a:pt x="18" y="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827" name="Freeform 138"/>
                <p:cNvSpPr>
                  <a:spLocks/>
                </p:cNvSpPr>
                <p:nvPr/>
              </p:nvSpPr>
              <p:spPr bwMode="auto">
                <a:xfrm>
                  <a:off x="4994" y="1850"/>
                  <a:ext cx="28" cy="111"/>
                </a:xfrm>
                <a:custGeom>
                  <a:avLst/>
                  <a:gdLst>
                    <a:gd name="T0" fmla="*/ 0 w 198"/>
                    <a:gd name="T1" fmla="*/ 0 h 779"/>
                    <a:gd name="T2" fmla="*/ 0 w 198"/>
                    <a:gd name="T3" fmla="*/ 0 h 779"/>
                    <a:gd name="T4" fmla="*/ 0 w 198"/>
                    <a:gd name="T5" fmla="*/ 0 h 779"/>
                    <a:gd name="T6" fmla="*/ 0 w 198"/>
                    <a:gd name="T7" fmla="*/ 0 h 779"/>
                    <a:gd name="T8" fmla="*/ 0 w 198"/>
                    <a:gd name="T9" fmla="*/ 0 h 779"/>
                    <a:gd name="T10" fmla="*/ 0 w 198"/>
                    <a:gd name="T11" fmla="*/ 0 h 779"/>
                    <a:gd name="T12" fmla="*/ 0 w 198"/>
                    <a:gd name="T13" fmla="*/ 0 h 779"/>
                    <a:gd name="T14" fmla="*/ 0 w 198"/>
                    <a:gd name="T15" fmla="*/ 0 h 779"/>
                    <a:gd name="T16" fmla="*/ 0 w 198"/>
                    <a:gd name="T17" fmla="*/ 0 h 779"/>
                    <a:gd name="T18" fmla="*/ 0 w 198"/>
                    <a:gd name="T19" fmla="*/ 0 h 779"/>
                    <a:gd name="T20" fmla="*/ 0 w 198"/>
                    <a:gd name="T21" fmla="*/ 0 h 779"/>
                    <a:gd name="T22" fmla="*/ 0 w 198"/>
                    <a:gd name="T23" fmla="*/ 0 h 779"/>
                    <a:gd name="T24" fmla="*/ 0 w 198"/>
                    <a:gd name="T25" fmla="*/ 0 h 779"/>
                    <a:gd name="T26" fmla="*/ 0 w 198"/>
                    <a:gd name="T27" fmla="*/ 0 h 779"/>
                    <a:gd name="T28" fmla="*/ 0 w 198"/>
                    <a:gd name="T29" fmla="*/ 0 h 779"/>
                    <a:gd name="T30" fmla="*/ 0 w 198"/>
                    <a:gd name="T31" fmla="*/ 0 h 779"/>
                    <a:gd name="T32" fmla="*/ 0 w 198"/>
                    <a:gd name="T33" fmla="*/ 0 h 779"/>
                    <a:gd name="T34" fmla="*/ 0 w 198"/>
                    <a:gd name="T35" fmla="*/ 0 h 779"/>
                    <a:gd name="T36" fmla="*/ 0 w 198"/>
                    <a:gd name="T37" fmla="*/ 0 h 779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98"/>
                    <a:gd name="T58" fmla="*/ 0 h 779"/>
                    <a:gd name="T59" fmla="*/ 198 w 198"/>
                    <a:gd name="T60" fmla="*/ 779 h 779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98" h="779">
                      <a:moveTo>
                        <a:pt x="198" y="6"/>
                      </a:moveTo>
                      <a:lnTo>
                        <a:pt x="194" y="12"/>
                      </a:lnTo>
                      <a:lnTo>
                        <a:pt x="180" y="31"/>
                      </a:lnTo>
                      <a:lnTo>
                        <a:pt x="163" y="72"/>
                      </a:lnTo>
                      <a:lnTo>
                        <a:pt x="146" y="138"/>
                      </a:lnTo>
                      <a:lnTo>
                        <a:pt x="132" y="236"/>
                      </a:lnTo>
                      <a:lnTo>
                        <a:pt x="125" y="373"/>
                      </a:lnTo>
                      <a:lnTo>
                        <a:pt x="130" y="551"/>
                      </a:lnTo>
                      <a:lnTo>
                        <a:pt x="148" y="779"/>
                      </a:lnTo>
                      <a:lnTo>
                        <a:pt x="37" y="779"/>
                      </a:lnTo>
                      <a:lnTo>
                        <a:pt x="34" y="756"/>
                      </a:lnTo>
                      <a:lnTo>
                        <a:pt x="23" y="693"/>
                      </a:lnTo>
                      <a:lnTo>
                        <a:pt x="13" y="599"/>
                      </a:lnTo>
                      <a:lnTo>
                        <a:pt x="4" y="483"/>
                      </a:lnTo>
                      <a:lnTo>
                        <a:pt x="0" y="357"/>
                      </a:lnTo>
                      <a:lnTo>
                        <a:pt x="7" y="227"/>
                      </a:lnTo>
                      <a:lnTo>
                        <a:pt x="27" y="105"/>
                      </a:lnTo>
                      <a:lnTo>
                        <a:pt x="65" y="0"/>
                      </a:lnTo>
                      <a:lnTo>
                        <a:pt x="198" y="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828" name="Freeform 139"/>
                <p:cNvSpPr>
                  <a:spLocks/>
                </p:cNvSpPr>
                <p:nvPr/>
              </p:nvSpPr>
              <p:spPr bwMode="auto">
                <a:xfrm>
                  <a:off x="4995" y="1857"/>
                  <a:ext cx="24" cy="96"/>
                </a:xfrm>
                <a:custGeom>
                  <a:avLst/>
                  <a:gdLst>
                    <a:gd name="T0" fmla="*/ 0 w 169"/>
                    <a:gd name="T1" fmla="*/ 0 h 666"/>
                    <a:gd name="T2" fmla="*/ 0 w 169"/>
                    <a:gd name="T3" fmla="*/ 0 h 666"/>
                    <a:gd name="T4" fmla="*/ 0 w 169"/>
                    <a:gd name="T5" fmla="*/ 0 h 666"/>
                    <a:gd name="T6" fmla="*/ 0 w 169"/>
                    <a:gd name="T7" fmla="*/ 0 h 666"/>
                    <a:gd name="T8" fmla="*/ 0 w 169"/>
                    <a:gd name="T9" fmla="*/ 0 h 666"/>
                    <a:gd name="T10" fmla="*/ 0 w 169"/>
                    <a:gd name="T11" fmla="*/ 0 h 666"/>
                    <a:gd name="T12" fmla="*/ 0 w 169"/>
                    <a:gd name="T13" fmla="*/ 0 h 666"/>
                    <a:gd name="T14" fmla="*/ 0 w 169"/>
                    <a:gd name="T15" fmla="*/ 0 h 666"/>
                    <a:gd name="T16" fmla="*/ 0 w 169"/>
                    <a:gd name="T17" fmla="*/ 0 h 666"/>
                    <a:gd name="T18" fmla="*/ 0 w 169"/>
                    <a:gd name="T19" fmla="*/ 0 h 666"/>
                    <a:gd name="T20" fmla="*/ 0 w 169"/>
                    <a:gd name="T21" fmla="*/ 0 h 666"/>
                    <a:gd name="T22" fmla="*/ 0 w 169"/>
                    <a:gd name="T23" fmla="*/ 0 h 666"/>
                    <a:gd name="T24" fmla="*/ 0 w 169"/>
                    <a:gd name="T25" fmla="*/ 0 h 666"/>
                    <a:gd name="T26" fmla="*/ 0 w 169"/>
                    <a:gd name="T27" fmla="*/ 0 h 666"/>
                    <a:gd name="T28" fmla="*/ 0 w 169"/>
                    <a:gd name="T29" fmla="*/ 0 h 666"/>
                    <a:gd name="T30" fmla="*/ 0 w 169"/>
                    <a:gd name="T31" fmla="*/ 0 h 666"/>
                    <a:gd name="T32" fmla="*/ 0 w 169"/>
                    <a:gd name="T33" fmla="*/ 0 h 666"/>
                    <a:gd name="T34" fmla="*/ 0 w 169"/>
                    <a:gd name="T35" fmla="*/ 0 h 666"/>
                    <a:gd name="T36" fmla="*/ 0 w 169"/>
                    <a:gd name="T37" fmla="*/ 0 h 66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69"/>
                    <a:gd name="T58" fmla="*/ 0 h 666"/>
                    <a:gd name="T59" fmla="*/ 169 w 169"/>
                    <a:gd name="T60" fmla="*/ 666 h 666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69" h="666">
                      <a:moveTo>
                        <a:pt x="169" y="5"/>
                      </a:moveTo>
                      <a:lnTo>
                        <a:pt x="164" y="10"/>
                      </a:lnTo>
                      <a:lnTo>
                        <a:pt x="154" y="27"/>
                      </a:lnTo>
                      <a:lnTo>
                        <a:pt x="139" y="61"/>
                      </a:lnTo>
                      <a:lnTo>
                        <a:pt x="124" y="118"/>
                      </a:lnTo>
                      <a:lnTo>
                        <a:pt x="113" y="201"/>
                      </a:lnTo>
                      <a:lnTo>
                        <a:pt x="107" y="318"/>
                      </a:lnTo>
                      <a:lnTo>
                        <a:pt x="110" y="470"/>
                      </a:lnTo>
                      <a:lnTo>
                        <a:pt x="126" y="666"/>
                      </a:lnTo>
                      <a:lnTo>
                        <a:pt x="31" y="666"/>
                      </a:lnTo>
                      <a:lnTo>
                        <a:pt x="28" y="646"/>
                      </a:lnTo>
                      <a:lnTo>
                        <a:pt x="20" y="592"/>
                      </a:lnTo>
                      <a:lnTo>
                        <a:pt x="11" y="512"/>
                      </a:lnTo>
                      <a:lnTo>
                        <a:pt x="3" y="413"/>
                      </a:lnTo>
                      <a:lnTo>
                        <a:pt x="0" y="305"/>
                      </a:lnTo>
                      <a:lnTo>
                        <a:pt x="6" y="195"/>
                      </a:lnTo>
                      <a:lnTo>
                        <a:pt x="23" y="90"/>
                      </a:lnTo>
                      <a:lnTo>
                        <a:pt x="55" y="0"/>
                      </a:lnTo>
                      <a:lnTo>
                        <a:pt x="169" y="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829" name="Freeform 140"/>
                <p:cNvSpPr>
                  <a:spLocks/>
                </p:cNvSpPr>
                <p:nvPr/>
              </p:nvSpPr>
              <p:spPr bwMode="auto">
                <a:xfrm>
                  <a:off x="4996" y="1865"/>
                  <a:ext cx="20" cy="79"/>
                </a:xfrm>
                <a:custGeom>
                  <a:avLst/>
                  <a:gdLst>
                    <a:gd name="T0" fmla="*/ 0 w 140"/>
                    <a:gd name="T1" fmla="*/ 0 h 551"/>
                    <a:gd name="T2" fmla="*/ 0 w 140"/>
                    <a:gd name="T3" fmla="*/ 0 h 551"/>
                    <a:gd name="T4" fmla="*/ 0 w 140"/>
                    <a:gd name="T5" fmla="*/ 0 h 551"/>
                    <a:gd name="T6" fmla="*/ 0 w 140"/>
                    <a:gd name="T7" fmla="*/ 0 h 551"/>
                    <a:gd name="T8" fmla="*/ 0 w 140"/>
                    <a:gd name="T9" fmla="*/ 0 h 551"/>
                    <a:gd name="T10" fmla="*/ 0 w 140"/>
                    <a:gd name="T11" fmla="*/ 0 h 551"/>
                    <a:gd name="T12" fmla="*/ 0 w 140"/>
                    <a:gd name="T13" fmla="*/ 0 h 551"/>
                    <a:gd name="T14" fmla="*/ 0 w 140"/>
                    <a:gd name="T15" fmla="*/ 0 h 551"/>
                    <a:gd name="T16" fmla="*/ 0 w 140"/>
                    <a:gd name="T17" fmla="*/ 0 h 551"/>
                    <a:gd name="T18" fmla="*/ 0 w 140"/>
                    <a:gd name="T19" fmla="*/ 0 h 551"/>
                    <a:gd name="T20" fmla="*/ 0 w 140"/>
                    <a:gd name="T21" fmla="*/ 0 h 551"/>
                    <a:gd name="T22" fmla="*/ 0 w 140"/>
                    <a:gd name="T23" fmla="*/ 0 h 551"/>
                    <a:gd name="T24" fmla="*/ 0 w 140"/>
                    <a:gd name="T25" fmla="*/ 0 h 551"/>
                    <a:gd name="T26" fmla="*/ 0 w 140"/>
                    <a:gd name="T27" fmla="*/ 0 h 551"/>
                    <a:gd name="T28" fmla="*/ 0 w 140"/>
                    <a:gd name="T29" fmla="*/ 0 h 551"/>
                    <a:gd name="T30" fmla="*/ 0 w 140"/>
                    <a:gd name="T31" fmla="*/ 0 h 551"/>
                    <a:gd name="T32" fmla="*/ 0 w 140"/>
                    <a:gd name="T33" fmla="*/ 0 h 551"/>
                    <a:gd name="T34" fmla="*/ 0 w 140"/>
                    <a:gd name="T35" fmla="*/ 0 h 551"/>
                    <a:gd name="T36" fmla="*/ 0 w 140"/>
                    <a:gd name="T37" fmla="*/ 0 h 551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40"/>
                    <a:gd name="T58" fmla="*/ 0 h 551"/>
                    <a:gd name="T59" fmla="*/ 140 w 140"/>
                    <a:gd name="T60" fmla="*/ 551 h 551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40" h="551">
                      <a:moveTo>
                        <a:pt x="140" y="5"/>
                      </a:moveTo>
                      <a:lnTo>
                        <a:pt x="136" y="8"/>
                      </a:lnTo>
                      <a:lnTo>
                        <a:pt x="127" y="23"/>
                      </a:lnTo>
                      <a:lnTo>
                        <a:pt x="116" y="51"/>
                      </a:lnTo>
                      <a:lnTo>
                        <a:pt x="103" y="98"/>
                      </a:lnTo>
                      <a:lnTo>
                        <a:pt x="94" y="167"/>
                      </a:lnTo>
                      <a:lnTo>
                        <a:pt x="90" y="264"/>
                      </a:lnTo>
                      <a:lnTo>
                        <a:pt x="92" y="390"/>
                      </a:lnTo>
                      <a:lnTo>
                        <a:pt x="106" y="551"/>
                      </a:lnTo>
                      <a:lnTo>
                        <a:pt x="27" y="551"/>
                      </a:lnTo>
                      <a:lnTo>
                        <a:pt x="24" y="535"/>
                      </a:lnTo>
                      <a:lnTo>
                        <a:pt x="17" y="490"/>
                      </a:lnTo>
                      <a:lnTo>
                        <a:pt x="9" y="423"/>
                      </a:lnTo>
                      <a:lnTo>
                        <a:pt x="3" y="342"/>
                      </a:lnTo>
                      <a:lnTo>
                        <a:pt x="0" y="252"/>
                      </a:lnTo>
                      <a:lnTo>
                        <a:pt x="5" y="161"/>
                      </a:lnTo>
                      <a:lnTo>
                        <a:pt x="20" y="75"/>
                      </a:lnTo>
                      <a:lnTo>
                        <a:pt x="46" y="0"/>
                      </a:lnTo>
                      <a:lnTo>
                        <a:pt x="140" y="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830" name="Freeform 141"/>
                <p:cNvSpPr>
                  <a:spLocks/>
                </p:cNvSpPr>
                <p:nvPr/>
              </p:nvSpPr>
              <p:spPr bwMode="auto">
                <a:xfrm>
                  <a:off x="4997" y="1873"/>
                  <a:ext cx="16" cy="62"/>
                </a:xfrm>
                <a:custGeom>
                  <a:avLst/>
                  <a:gdLst>
                    <a:gd name="T0" fmla="*/ 0 w 111"/>
                    <a:gd name="T1" fmla="*/ 0 h 437"/>
                    <a:gd name="T2" fmla="*/ 0 w 111"/>
                    <a:gd name="T3" fmla="*/ 0 h 437"/>
                    <a:gd name="T4" fmla="*/ 0 w 111"/>
                    <a:gd name="T5" fmla="*/ 0 h 437"/>
                    <a:gd name="T6" fmla="*/ 0 w 111"/>
                    <a:gd name="T7" fmla="*/ 0 h 437"/>
                    <a:gd name="T8" fmla="*/ 0 w 111"/>
                    <a:gd name="T9" fmla="*/ 0 h 437"/>
                    <a:gd name="T10" fmla="*/ 0 w 111"/>
                    <a:gd name="T11" fmla="*/ 0 h 437"/>
                    <a:gd name="T12" fmla="*/ 0 w 111"/>
                    <a:gd name="T13" fmla="*/ 0 h 437"/>
                    <a:gd name="T14" fmla="*/ 0 w 111"/>
                    <a:gd name="T15" fmla="*/ 0 h 437"/>
                    <a:gd name="T16" fmla="*/ 0 w 111"/>
                    <a:gd name="T17" fmla="*/ 0 h 437"/>
                    <a:gd name="T18" fmla="*/ 0 w 111"/>
                    <a:gd name="T19" fmla="*/ 0 h 437"/>
                    <a:gd name="T20" fmla="*/ 0 w 111"/>
                    <a:gd name="T21" fmla="*/ 0 h 437"/>
                    <a:gd name="T22" fmla="*/ 0 w 111"/>
                    <a:gd name="T23" fmla="*/ 0 h 437"/>
                    <a:gd name="T24" fmla="*/ 0 w 111"/>
                    <a:gd name="T25" fmla="*/ 0 h 437"/>
                    <a:gd name="T26" fmla="*/ 0 w 111"/>
                    <a:gd name="T27" fmla="*/ 0 h 437"/>
                    <a:gd name="T28" fmla="*/ 0 w 111"/>
                    <a:gd name="T29" fmla="*/ 0 h 437"/>
                    <a:gd name="T30" fmla="*/ 0 w 111"/>
                    <a:gd name="T31" fmla="*/ 0 h 437"/>
                    <a:gd name="T32" fmla="*/ 0 w 111"/>
                    <a:gd name="T33" fmla="*/ 0 h 437"/>
                    <a:gd name="T34" fmla="*/ 0 w 111"/>
                    <a:gd name="T35" fmla="*/ 0 h 437"/>
                    <a:gd name="T36" fmla="*/ 0 w 111"/>
                    <a:gd name="T37" fmla="*/ 0 h 437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11"/>
                    <a:gd name="T58" fmla="*/ 0 h 437"/>
                    <a:gd name="T59" fmla="*/ 111 w 111"/>
                    <a:gd name="T60" fmla="*/ 437 h 437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11" h="437">
                      <a:moveTo>
                        <a:pt x="111" y="4"/>
                      </a:moveTo>
                      <a:lnTo>
                        <a:pt x="108" y="7"/>
                      </a:lnTo>
                      <a:lnTo>
                        <a:pt x="101" y="18"/>
                      </a:lnTo>
                      <a:lnTo>
                        <a:pt x="92" y="41"/>
                      </a:lnTo>
                      <a:lnTo>
                        <a:pt x="82" y="77"/>
                      </a:lnTo>
                      <a:lnTo>
                        <a:pt x="75" y="133"/>
                      </a:lnTo>
                      <a:lnTo>
                        <a:pt x="70" y="208"/>
                      </a:lnTo>
                      <a:lnTo>
                        <a:pt x="72" y="309"/>
                      </a:lnTo>
                      <a:lnTo>
                        <a:pt x="83" y="437"/>
                      </a:lnTo>
                      <a:lnTo>
                        <a:pt x="21" y="437"/>
                      </a:lnTo>
                      <a:lnTo>
                        <a:pt x="19" y="424"/>
                      </a:lnTo>
                      <a:lnTo>
                        <a:pt x="13" y="389"/>
                      </a:lnTo>
                      <a:lnTo>
                        <a:pt x="7" y="336"/>
                      </a:lnTo>
                      <a:lnTo>
                        <a:pt x="3" y="272"/>
                      </a:lnTo>
                      <a:lnTo>
                        <a:pt x="0" y="200"/>
                      </a:lnTo>
                      <a:lnTo>
                        <a:pt x="5" y="128"/>
                      </a:lnTo>
                      <a:lnTo>
                        <a:pt x="16" y="59"/>
                      </a:lnTo>
                      <a:lnTo>
                        <a:pt x="37" y="0"/>
                      </a:lnTo>
                      <a:lnTo>
                        <a:pt x="111" y="4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831" name="Freeform 142"/>
                <p:cNvSpPr>
                  <a:spLocks/>
                </p:cNvSpPr>
                <p:nvPr/>
              </p:nvSpPr>
              <p:spPr bwMode="auto">
                <a:xfrm>
                  <a:off x="4998" y="1881"/>
                  <a:ext cx="12" cy="46"/>
                </a:xfrm>
                <a:custGeom>
                  <a:avLst/>
                  <a:gdLst>
                    <a:gd name="T0" fmla="*/ 0 w 82"/>
                    <a:gd name="T1" fmla="*/ 0 h 322"/>
                    <a:gd name="T2" fmla="*/ 0 w 82"/>
                    <a:gd name="T3" fmla="*/ 0 h 322"/>
                    <a:gd name="T4" fmla="*/ 0 w 82"/>
                    <a:gd name="T5" fmla="*/ 0 h 322"/>
                    <a:gd name="T6" fmla="*/ 0 w 82"/>
                    <a:gd name="T7" fmla="*/ 0 h 322"/>
                    <a:gd name="T8" fmla="*/ 0 w 82"/>
                    <a:gd name="T9" fmla="*/ 0 h 322"/>
                    <a:gd name="T10" fmla="*/ 0 w 82"/>
                    <a:gd name="T11" fmla="*/ 0 h 322"/>
                    <a:gd name="T12" fmla="*/ 0 w 82"/>
                    <a:gd name="T13" fmla="*/ 0 h 322"/>
                    <a:gd name="T14" fmla="*/ 0 w 82"/>
                    <a:gd name="T15" fmla="*/ 0 h 322"/>
                    <a:gd name="T16" fmla="*/ 0 w 82"/>
                    <a:gd name="T17" fmla="*/ 0 h 322"/>
                    <a:gd name="T18" fmla="*/ 0 w 82"/>
                    <a:gd name="T19" fmla="*/ 0 h 322"/>
                    <a:gd name="T20" fmla="*/ 0 w 82"/>
                    <a:gd name="T21" fmla="*/ 0 h 322"/>
                    <a:gd name="T22" fmla="*/ 0 w 82"/>
                    <a:gd name="T23" fmla="*/ 0 h 322"/>
                    <a:gd name="T24" fmla="*/ 0 w 82"/>
                    <a:gd name="T25" fmla="*/ 0 h 322"/>
                    <a:gd name="T26" fmla="*/ 0 w 82"/>
                    <a:gd name="T27" fmla="*/ 0 h 322"/>
                    <a:gd name="T28" fmla="*/ 0 w 82"/>
                    <a:gd name="T29" fmla="*/ 0 h 322"/>
                    <a:gd name="T30" fmla="*/ 0 w 82"/>
                    <a:gd name="T31" fmla="*/ 0 h 322"/>
                    <a:gd name="T32" fmla="*/ 0 w 82"/>
                    <a:gd name="T33" fmla="*/ 0 h 322"/>
                    <a:gd name="T34" fmla="*/ 0 w 82"/>
                    <a:gd name="T35" fmla="*/ 0 h 322"/>
                    <a:gd name="T36" fmla="*/ 0 w 82"/>
                    <a:gd name="T37" fmla="*/ 0 h 322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82"/>
                    <a:gd name="T58" fmla="*/ 0 h 322"/>
                    <a:gd name="T59" fmla="*/ 82 w 82"/>
                    <a:gd name="T60" fmla="*/ 322 h 322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82" h="322">
                      <a:moveTo>
                        <a:pt x="82" y="3"/>
                      </a:moveTo>
                      <a:lnTo>
                        <a:pt x="79" y="5"/>
                      </a:lnTo>
                      <a:lnTo>
                        <a:pt x="75" y="13"/>
                      </a:lnTo>
                      <a:lnTo>
                        <a:pt x="67" y="30"/>
                      </a:lnTo>
                      <a:lnTo>
                        <a:pt x="60" y="57"/>
                      </a:lnTo>
                      <a:lnTo>
                        <a:pt x="54" y="98"/>
                      </a:lnTo>
                      <a:lnTo>
                        <a:pt x="52" y="154"/>
                      </a:lnTo>
                      <a:lnTo>
                        <a:pt x="53" y="228"/>
                      </a:lnTo>
                      <a:lnTo>
                        <a:pt x="61" y="322"/>
                      </a:lnTo>
                      <a:lnTo>
                        <a:pt x="15" y="322"/>
                      </a:lnTo>
                      <a:lnTo>
                        <a:pt x="14" y="313"/>
                      </a:lnTo>
                      <a:lnTo>
                        <a:pt x="9" y="287"/>
                      </a:lnTo>
                      <a:lnTo>
                        <a:pt x="5" y="247"/>
                      </a:lnTo>
                      <a:lnTo>
                        <a:pt x="1" y="200"/>
                      </a:lnTo>
                      <a:lnTo>
                        <a:pt x="0" y="147"/>
                      </a:lnTo>
                      <a:lnTo>
                        <a:pt x="3" y="95"/>
                      </a:lnTo>
                      <a:lnTo>
                        <a:pt x="11" y="44"/>
                      </a:lnTo>
                      <a:lnTo>
                        <a:pt x="27" y="0"/>
                      </a:lnTo>
                      <a:lnTo>
                        <a:pt x="82" y="3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832" name="Rectangle 143"/>
                <p:cNvSpPr>
                  <a:spLocks noChangeArrowheads="1"/>
                </p:cNvSpPr>
                <p:nvPr/>
              </p:nvSpPr>
              <p:spPr bwMode="auto">
                <a:xfrm>
                  <a:off x="4846" y="1869"/>
                  <a:ext cx="4" cy="146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charset="0"/>
                    <a:buChar char="r"/>
                    <a:defRPr sz="28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75000"/>
                    <a:buFont typeface="ZapfDingbats" charset="0"/>
                    <a:buChar char="m"/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70833" name="Freeform 144"/>
                <p:cNvSpPr>
                  <a:spLocks/>
                </p:cNvSpPr>
                <p:nvPr/>
              </p:nvSpPr>
              <p:spPr bwMode="auto">
                <a:xfrm>
                  <a:off x="4898" y="1867"/>
                  <a:ext cx="57" cy="67"/>
                </a:xfrm>
                <a:custGeom>
                  <a:avLst/>
                  <a:gdLst>
                    <a:gd name="T0" fmla="*/ 0 w 398"/>
                    <a:gd name="T1" fmla="*/ 0 h 469"/>
                    <a:gd name="T2" fmla="*/ 0 w 398"/>
                    <a:gd name="T3" fmla="*/ 0 h 469"/>
                    <a:gd name="T4" fmla="*/ 0 w 398"/>
                    <a:gd name="T5" fmla="*/ 0 h 469"/>
                    <a:gd name="T6" fmla="*/ 0 w 398"/>
                    <a:gd name="T7" fmla="*/ 0 h 469"/>
                    <a:gd name="T8" fmla="*/ 0 w 398"/>
                    <a:gd name="T9" fmla="*/ 0 h 469"/>
                    <a:gd name="T10" fmla="*/ 0 w 398"/>
                    <a:gd name="T11" fmla="*/ 0 h 469"/>
                    <a:gd name="T12" fmla="*/ 0 w 398"/>
                    <a:gd name="T13" fmla="*/ 0 h 469"/>
                    <a:gd name="T14" fmla="*/ 0 w 398"/>
                    <a:gd name="T15" fmla="*/ 0 h 469"/>
                    <a:gd name="T16" fmla="*/ 0 w 398"/>
                    <a:gd name="T17" fmla="*/ 0 h 469"/>
                    <a:gd name="T18" fmla="*/ 0 w 398"/>
                    <a:gd name="T19" fmla="*/ 0 h 469"/>
                    <a:gd name="T20" fmla="*/ 0 w 398"/>
                    <a:gd name="T21" fmla="*/ 0 h 469"/>
                    <a:gd name="T22" fmla="*/ 0 w 398"/>
                    <a:gd name="T23" fmla="*/ 0 h 469"/>
                    <a:gd name="T24" fmla="*/ 0 w 398"/>
                    <a:gd name="T25" fmla="*/ 0 h 469"/>
                    <a:gd name="T26" fmla="*/ 0 w 398"/>
                    <a:gd name="T27" fmla="*/ 0 h 469"/>
                    <a:gd name="T28" fmla="*/ 0 w 398"/>
                    <a:gd name="T29" fmla="*/ 0 h 469"/>
                    <a:gd name="T30" fmla="*/ 0 w 398"/>
                    <a:gd name="T31" fmla="*/ 0 h 469"/>
                    <a:gd name="T32" fmla="*/ 0 w 398"/>
                    <a:gd name="T33" fmla="*/ 0 h 469"/>
                    <a:gd name="T34" fmla="*/ 0 w 398"/>
                    <a:gd name="T35" fmla="*/ 0 h 469"/>
                    <a:gd name="T36" fmla="*/ 0 w 398"/>
                    <a:gd name="T37" fmla="*/ 0 h 469"/>
                    <a:gd name="T38" fmla="*/ 0 w 398"/>
                    <a:gd name="T39" fmla="*/ 0 h 469"/>
                    <a:gd name="T40" fmla="*/ 0 w 398"/>
                    <a:gd name="T41" fmla="*/ 0 h 469"/>
                    <a:gd name="T42" fmla="*/ 0 w 398"/>
                    <a:gd name="T43" fmla="*/ 0 h 469"/>
                    <a:gd name="T44" fmla="*/ 0 w 398"/>
                    <a:gd name="T45" fmla="*/ 0 h 469"/>
                    <a:gd name="T46" fmla="*/ 0 w 398"/>
                    <a:gd name="T47" fmla="*/ 0 h 469"/>
                    <a:gd name="T48" fmla="*/ 0 w 398"/>
                    <a:gd name="T49" fmla="*/ 0 h 469"/>
                    <a:gd name="T50" fmla="*/ 0 w 398"/>
                    <a:gd name="T51" fmla="*/ 0 h 469"/>
                    <a:gd name="T52" fmla="*/ 0 w 398"/>
                    <a:gd name="T53" fmla="*/ 0 h 469"/>
                    <a:gd name="T54" fmla="*/ 0 w 398"/>
                    <a:gd name="T55" fmla="*/ 0 h 469"/>
                    <a:gd name="T56" fmla="*/ 0 w 398"/>
                    <a:gd name="T57" fmla="*/ 0 h 469"/>
                    <a:gd name="T58" fmla="*/ 0 w 398"/>
                    <a:gd name="T59" fmla="*/ 0 h 469"/>
                    <a:gd name="T60" fmla="*/ 0 w 398"/>
                    <a:gd name="T61" fmla="*/ 0 h 469"/>
                    <a:gd name="T62" fmla="*/ 0 w 398"/>
                    <a:gd name="T63" fmla="*/ 0 h 469"/>
                    <a:gd name="T64" fmla="*/ 0 w 398"/>
                    <a:gd name="T65" fmla="*/ 0 h 469"/>
                    <a:gd name="T66" fmla="*/ 0 w 398"/>
                    <a:gd name="T67" fmla="*/ 0 h 469"/>
                    <a:gd name="T68" fmla="*/ 0 w 398"/>
                    <a:gd name="T69" fmla="*/ 0 h 469"/>
                    <a:gd name="T70" fmla="*/ 0 w 398"/>
                    <a:gd name="T71" fmla="*/ 0 h 469"/>
                    <a:gd name="T72" fmla="*/ 0 w 398"/>
                    <a:gd name="T73" fmla="*/ 0 h 469"/>
                    <a:gd name="T74" fmla="*/ 0 w 398"/>
                    <a:gd name="T75" fmla="*/ 0 h 469"/>
                    <a:gd name="T76" fmla="*/ 0 w 398"/>
                    <a:gd name="T77" fmla="*/ 0 h 469"/>
                    <a:gd name="T78" fmla="*/ 0 w 398"/>
                    <a:gd name="T79" fmla="*/ 0 h 469"/>
                    <a:gd name="T80" fmla="*/ 0 w 398"/>
                    <a:gd name="T81" fmla="*/ 0 h 469"/>
                    <a:gd name="T82" fmla="*/ 0 w 398"/>
                    <a:gd name="T83" fmla="*/ 0 h 469"/>
                    <a:gd name="T84" fmla="*/ 0 w 398"/>
                    <a:gd name="T85" fmla="*/ 0 h 469"/>
                    <a:gd name="T86" fmla="*/ 0 w 398"/>
                    <a:gd name="T87" fmla="*/ 0 h 469"/>
                    <a:gd name="T88" fmla="*/ 0 w 398"/>
                    <a:gd name="T89" fmla="*/ 0 h 469"/>
                    <a:gd name="T90" fmla="*/ 0 w 398"/>
                    <a:gd name="T91" fmla="*/ 0 h 469"/>
                    <a:gd name="T92" fmla="*/ 0 w 398"/>
                    <a:gd name="T93" fmla="*/ 0 h 469"/>
                    <a:gd name="T94" fmla="*/ 0 w 398"/>
                    <a:gd name="T95" fmla="*/ 0 h 469"/>
                    <a:gd name="T96" fmla="*/ 0 w 398"/>
                    <a:gd name="T97" fmla="*/ 0 h 469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w 398"/>
                    <a:gd name="T148" fmla="*/ 0 h 469"/>
                    <a:gd name="T149" fmla="*/ 398 w 398"/>
                    <a:gd name="T150" fmla="*/ 469 h 469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T147" t="T148" r="T149" b="T150"/>
                  <a:pathLst>
                    <a:path w="398" h="469">
                      <a:moveTo>
                        <a:pt x="37" y="44"/>
                      </a:moveTo>
                      <a:lnTo>
                        <a:pt x="33" y="53"/>
                      </a:lnTo>
                      <a:lnTo>
                        <a:pt x="27" y="79"/>
                      </a:lnTo>
                      <a:lnTo>
                        <a:pt x="17" y="120"/>
                      </a:lnTo>
                      <a:lnTo>
                        <a:pt x="8" y="174"/>
                      </a:lnTo>
                      <a:lnTo>
                        <a:pt x="1" y="238"/>
                      </a:lnTo>
                      <a:lnTo>
                        <a:pt x="0" y="309"/>
                      </a:lnTo>
                      <a:lnTo>
                        <a:pt x="7" y="387"/>
                      </a:lnTo>
                      <a:lnTo>
                        <a:pt x="24" y="469"/>
                      </a:lnTo>
                      <a:lnTo>
                        <a:pt x="24" y="466"/>
                      </a:lnTo>
                      <a:lnTo>
                        <a:pt x="24" y="455"/>
                      </a:lnTo>
                      <a:lnTo>
                        <a:pt x="24" y="438"/>
                      </a:lnTo>
                      <a:lnTo>
                        <a:pt x="24" y="417"/>
                      </a:lnTo>
                      <a:lnTo>
                        <a:pt x="27" y="391"/>
                      </a:lnTo>
                      <a:lnTo>
                        <a:pt x="30" y="363"/>
                      </a:lnTo>
                      <a:lnTo>
                        <a:pt x="35" y="332"/>
                      </a:lnTo>
                      <a:lnTo>
                        <a:pt x="41" y="300"/>
                      </a:lnTo>
                      <a:lnTo>
                        <a:pt x="52" y="268"/>
                      </a:lnTo>
                      <a:lnTo>
                        <a:pt x="64" y="237"/>
                      </a:lnTo>
                      <a:lnTo>
                        <a:pt x="79" y="207"/>
                      </a:lnTo>
                      <a:lnTo>
                        <a:pt x="99" y="179"/>
                      </a:lnTo>
                      <a:lnTo>
                        <a:pt x="123" y="155"/>
                      </a:lnTo>
                      <a:lnTo>
                        <a:pt x="150" y="136"/>
                      </a:lnTo>
                      <a:lnTo>
                        <a:pt x="183" y="122"/>
                      </a:lnTo>
                      <a:lnTo>
                        <a:pt x="221" y="114"/>
                      </a:lnTo>
                      <a:lnTo>
                        <a:pt x="223" y="112"/>
                      </a:lnTo>
                      <a:lnTo>
                        <a:pt x="230" y="107"/>
                      </a:lnTo>
                      <a:lnTo>
                        <a:pt x="242" y="99"/>
                      </a:lnTo>
                      <a:lnTo>
                        <a:pt x="260" y="88"/>
                      </a:lnTo>
                      <a:lnTo>
                        <a:pt x="284" y="74"/>
                      </a:lnTo>
                      <a:lnTo>
                        <a:pt x="315" y="58"/>
                      </a:lnTo>
                      <a:lnTo>
                        <a:pt x="352" y="39"/>
                      </a:lnTo>
                      <a:lnTo>
                        <a:pt x="398" y="19"/>
                      </a:lnTo>
                      <a:lnTo>
                        <a:pt x="396" y="17"/>
                      </a:lnTo>
                      <a:lnTo>
                        <a:pt x="389" y="16"/>
                      </a:lnTo>
                      <a:lnTo>
                        <a:pt x="379" y="14"/>
                      </a:lnTo>
                      <a:lnTo>
                        <a:pt x="364" y="12"/>
                      </a:lnTo>
                      <a:lnTo>
                        <a:pt x="347" y="8"/>
                      </a:lnTo>
                      <a:lnTo>
                        <a:pt x="326" y="6"/>
                      </a:lnTo>
                      <a:lnTo>
                        <a:pt x="302" y="4"/>
                      </a:lnTo>
                      <a:lnTo>
                        <a:pt x="277" y="1"/>
                      </a:lnTo>
                      <a:lnTo>
                        <a:pt x="250" y="0"/>
                      </a:lnTo>
                      <a:lnTo>
                        <a:pt x="221" y="1"/>
                      </a:lnTo>
                      <a:lnTo>
                        <a:pt x="191" y="3"/>
                      </a:lnTo>
                      <a:lnTo>
                        <a:pt x="160" y="6"/>
                      </a:lnTo>
                      <a:lnTo>
                        <a:pt x="129" y="12"/>
                      </a:lnTo>
                      <a:lnTo>
                        <a:pt x="97" y="20"/>
                      </a:lnTo>
                      <a:lnTo>
                        <a:pt x="67" y="30"/>
                      </a:lnTo>
                      <a:lnTo>
                        <a:pt x="37" y="44"/>
                      </a:lnTo>
                      <a:close/>
                    </a:path>
                  </a:pathLst>
                </a:custGeom>
                <a:solidFill>
                  <a:srgbClr val="FF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834" name="Freeform 145"/>
                <p:cNvSpPr>
                  <a:spLocks/>
                </p:cNvSpPr>
                <p:nvPr/>
              </p:nvSpPr>
              <p:spPr bwMode="auto">
                <a:xfrm>
                  <a:off x="4819" y="1917"/>
                  <a:ext cx="46" cy="13"/>
                </a:xfrm>
                <a:custGeom>
                  <a:avLst/>
                  <a:gdLst>
                    <a:gd name="T0" fmla="*/ 0 w 325"/>
                    <a:gd name="T1" fmla="*/ 0 h 89"/>
                    <a:gd name="T2" fmla="*/ 0 w 325"/>
                    <a:gd name="T3" fmla="*/ 0 h 89"/>
                    <a:gd name="T4" fmla="*/ 0 w 325"/>
                    <a:gd name="T5" fmla="*/ 0 h 89"/>
                    <a:gd name="T6" fmla="*/ 0 w 325"/>
                    <a:gd name="T7" fmla="*/ 0 h 89"/>
                    <a:gd name="T8" fmla="*/ 0 w 325"/>
                    <a:gd name="T9" fmla="*/ 0 h 89"/>
                    <a:gd name="T10" fmla="*/ 0 w 325"/>
                    <a:gd name="T11" fmla="*/ 0 h 89"/>
                    <a:gd name="T12" fmla="*/ 0 w 325"/>
                    <a:gd name="T13" fmla="*/ 0 h 89"/>
                    <a:gd name="T14" fmla="*/ 0 w 325"/>
                    <a:gd name="T15" fmla="*/ 0 h 89"/>
                    <a:gd name="T16" fmla="*/ 0 w 325"/>
                    <a:gd name="T17" fmla="*/ 0 h 89"/>
                    <a:gd name="T18" fmla="*/ 0 w 325"/>
                    <a:gd name="T19" fmla="*/ 0 h 89"/>
                    <a:gd name="T20" fmla="*/ 0 w 325"/>
                    <a:gd name="T21" fmla="*/ 0 h 89"/>
                    <a:gd name="T22" fmla="*/ 0 w 325"/>
                    <a:gd name="T23" fmla="*/ 0 h 89"/>
                    <a:gd name="T24" fmla="*/ 0 w 325"/>
                    <a:gd name="T25" fmla="*/ 0 h 89"/>
                    <a:gd name="T26" fmla="*/ 0 w 325"/>
                    <a:gd name="T27" fmla="*/ 0 h 89"/>
                    <a:gd name="T28" fmla="*/ 0 w 325"/>
                    <a:gd name="T29" fmla="*/ 0 h 89"/>
                    <a:gd name="T30" fmla="*/ 0 w 325"/>
                    <a:gd name="T31" fmla="*/ 0 h 89"/>
                    <a:gd name="T32" fmla="*/ 0 w 325"/>
                    <a:gd name="T33" fmla="*/ 0 h 89"/>
                    <a:gd name="T34" fmla="*/ 0 w 325"/>
                    <a:gd name="T35" fmla="*/ 0 h 89"/>
                    <a:gd name="T36" fmla="*/ 0 w 325"/>
                    <a:gd name="T37" fmla="*/ 0 h 89"/>
                    <a:gd name="T38" fmla="*/ 0 w 325"/>
                    <a:gd name="T39" fmla="*/ 0 h 89"/>
                    <a:gd name="T40" fmla="*/ 0 w 325"/>
                    <a:gd name="T41" fmla="*/ 0 h 89"/>
                    <a:gd name="T42" fmla="*/ 0 w 325"/>
                    <a:gd name="T43" fmla="*/ 0 h 89"/>
                    <a:gd name="T44" fmla="*/ 0 w 325"/>
                    <a:gd name="T45" fmla="*/ 0 h 89"/>
                    <a:gd name="T46" fmla="*/ 0 w 325"/>
                    <a:gd name="T47" fmla="*/ 0 h 89"/>
                    <a:gd name="T48" fmla="*/ 0 w 325"/>
                    <a:gd name="T49" fmla="*/ 0 h 89"/>
                    <a:gd name="T50" fmla="*/ 0 w 325"/>
                    <a:gd name="T51" fmla="*/ 0 h 89"/>
                    <a:gd name="T52" fmla="*/ 0 w 325"/>
                    <a:gd name="T53" fmla="*/ 0 h 89"/>
                    <a:gd name="T54" fmla="*/ 0 w 325"/>
                    <a:gd name="T55" fmla="*/ 0 h 89"/>
                    <a:gd name="T56" fmla="*/ 0 w 325"/>
                    <a:gd name="T57" fmla="*/ 0 h 89"/>
                    <a:gd name="T58" fmla="*/ 0 w 325"/>
                    <a:gd name="T59" fmla="*/ 0 h 89"/>
                    <a:gd name="T60" fmla="*/ 0 w 325"/>
                    <a:gd name="T61" fmla="*/ 0 h 89"/>
                    <a:gd name="T62" fmla="*/ 0 w 325"/>
                    <a:gd name="T63" fmla="*/ 0 h 89"/>
                    <a:gd name="T64" fmla="*/ 0 w 325"/>
                    <a:gd name="T65" fmla="*/ 0 h 89"/>
                    <a:gd name="T66" fmla="*/ 0 w 325"/>
                    <a:gd name="T67" fmla="*/ 0 h 89"/>
                    <a:gd name="T68" fmla="*/ 0 w 325"/>
                    <a:gd name="T69" fmla="*/ 0 h 89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325"/>
                    <a:gd name="T106" fmla="*/ 0 h 89"/>
                    <a:gd name="T107" fmla="*/ 325 w 325"/>
                    <a:gd name="T108" fmla="*/ 89 h 89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325" h="89">
                      <a:moveTo>
                        <a:pt x="0" y="57"/>
                      </a:moveTo>
                      <a:lnTo>
                        <a:pt x="0" y="55"/>
                      </a:lnTo>
                      <a:lnTo>
                        <a:pt x="2" y="52"/>
                      </a:lnTo>
                      <a:lnTo>
                        <a:pt x="6" y="47"/>
                      </a:lnTo>
                      <a:lnTo>
                        <a:pt x="12" y="41"/>
                      </a:lnTo>
                      <a:lnTo>
                        <a:pt x="20" y="34"/>
                      </a:lnTo>
                      <a:lnTo>
                        <a:pt x="29" y="27"/>
                      </a:lnTo>
                      <a:lnTo>
                        <a:pt x="41" y="20"/>
                      </a:lnTo>
                      <a:lnTo>
                        <a:pt x="57" y="13"/>
                      </a:lnTo>
                      <a:lnTo>
                        <a:pt x="77" y="7"/>
                      </a:lnTo>
                      <a:lnTo>
                        <a:pt x="98" y="3"/>
                      </a:lnTo>
                      <a:lnTo>
                        <a:pt x="126" y="0"/>
                      </a:lnTo>
                      <a:lnTo>
                        <a:pt x="156" y="0"/>
                      </a:lnTo>
                      <a:lnTo>
                        <a:pt x="191" y="3"/>
                      </a:lnTo>
                      <a:lnTo>
                        <a:pt x="230" y="8"/>
                      </a:lnTo>
                      <a:lnTo>
                        <a:pt x="275" y="18"/>
                      </a:lnTo>
                      <a:lnTo>
                        <a:pt x="325" y="31"/>
                      </a:lnTo>
                      <a:lnTo>
                        <a:pt x="318" y="51"/>
                      </a:lnTo>
                      <a:lnTo>
                        <a:pt x="316" y="50"/>
                      </a:lnTo>
                      <a:lnTo>
                        <a:pt x="308" y="47"/>
                      </a:lnTo>
                      <a:lnTo>
                        <a:pt x="295" y="44"/>
                      </a:lnTo>
                      <a:lnTo>
                        <a:pt x="279" y="39"/>
                      </a:lnTo>
                      <a:lnTo>
                        <a:pt x="260" y="35"/>
                      </a:lnTo>
                      <a:lnTo>
                        <a:pt x="238" y="30"/>
                      </a:lnTo>
                      <a:lnTo>
                        <a:pt x="214" y="27"/>
                      </a:lnTo>
                      <a:lnTo>
                        <a:pt x="188" y="24"/>
                      </a:lnTo>
                      <a:lnTo>
                        <a:pt x="161" y="23"/>
                      </a:lnTo>
                      <a:lnTo>
                        <a:pt x="134" y="23"/>
                      </a:lnTo>
                      <a:lnTo>
                        <a:pt x="108" y="26"/>
                      </a:lnTo>
                      <a:lnTo>
                        <a:pt x="82" y="31"/>
                      </a:lnTo>
                      <a:lnTo>
                        <a:pt x="58" y="41"/>
                      </a:lnTo>
                      <a:lnTo>
                        <a:pt x="36" y="52"/>
                      </a:lnTo>
                      <a:lnTo>
                        <a:pt x="16" y="68"/>
                      </a:lnTo>
                      <a:lnTo>
                        <a:pt x="0" y="89"/>
                      </a:lnTo>
                      <a:lnTo>
                        <a:pt x="0" y="5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835" name="Freeform 146"/>
                <p:cNvSpPr>
                  <a:spLocks/>
                </p:cNvSpPr>
                <p:nvPr/>
              </p:nvSpPr>
              <p:spPr bwMode="auto">
                <a:xfrm>
                  <a:off x="4819" y="1887"/>
                  <a:ext cx="46" cy="13"/>
                </a:xfrm>
                <a:custGeom>
                  <a:avLst/>
                  <a:gdLst>
                    <a:gd name="T0" fmla="*/ 0 w 325"/>
                    <a:gd name="T1" fmla="*/ 0 h 89"/>
                    <a:gd name="T2" fmla="*/ 0 w 325"/>
                    <a:gd name="T3" fmla="*/ 0 h 89"/>
                    <a:gd name="T4" fmla="*/ 0 w 325"/>
                    <a:gd name="T5" fmla="*/ 0 h 89"/>
                    <a:gd name="T6" fmla="*/ 0 w 325"/>
                    <a:gd name="T7" fmla="*/ 0 h 89"/>
                    <a:gd name="T8" fmla="*/ 0 w 325"/>
                    <a:gd name="T9" fmla="*/ 0 h 89"/>
                    <a:gd name="T10" fmla="*/ 0 w 325"/>
                    <a:gd name="T11" fmla="*/ 0 h 89"/>
                    <a:gd name="T12" fmla="*/ 0 w 325"/>
                    <a:gd name="T13" fmla="*/ 0 h 89"/>
                    <a:gd name="T14" fmla="*/ 0 w 325"/>
                    <a:gd name="T15" fmla="*/ 0 h 89"/>
                    <a:gd name="T16" fmla="*/ 0 w 325"/>
                    <a:gd name="T17" fmla="*/ 0 h 89"/>
                    <a:gd name="T18" fmla="*/ 0 w 325"/>
                    <a:gd name="T19" fmla="*/ 0 h 89"/>
                    <a:gd name="T20" fmla="*/ 0 w 325"/>
                    <a:gd name="T21" fmla="*/ 0 h 89"/>
                    <a:gd name="T22" fmla="*/ 0 w 325"/>
                    <a:gd name="T23" fmla="*/ 0 h 89"/>
                    <a:gd name="T24" fmla="*/ 0 w 325"/>
                    <a:gd name="T25" fmla="*/ 0 h 89"/>
                    <a:gd name="T26" fmla="*/ 0 w 325"/>
                    <a:gd name="T27" fmla="*/ 0 h 89"/>
                    <a:gd name="T28" fmla="*/ 0 w 325"/>
                    <a:gd name="T29" fmla="*/ 0 h 89"/>
                    <a:gd name="T30" fmla="*/ 0 w 325"/>
                    <a:gd name="T31" fmla="*/ 0 h 89"/>
                    <a:gd name="T32" fmla="*/ 0 w 325"/>
                    <a:gd name="T33" fmla="*/ 0 h 89"/>
                    <a:gd name="T34" fmla="*/ 0 w 325"/>
                    <a:gd name="T35" fmla="*/ 0 h 89"/>
                    <a:gd name="T36" fmla="*/ 0 w 325"/>
                    <a:gd name="T37" fmla="*/ 0 h 89"/>
                    <a:gd name="T38" fmla="*/ 0 w 325"/>
                    <a:gd name="T39" fmla="*/ 0 h 89"/>
                    <a:gd name="T40" fmla="*/ 0 w 325"/>
                    <a:gd name="T41" fmla="*/ 0 h 89"/>
                    <a:gd name="T42" fmla="*/ 0 w 325"/>
                    <a:gd name="T43" fmla="*/ 0 h 89"/>
                    <a:gd name="T44" fmla="*/ 0 w 325"/>
                    <a:gd name="T45" fmla="*/ 0 h 89"/>
                    <a:gd name="T46" fmla="*/ 0 w 325"/>
                    <a:gd name="T47" fmla="*/ 0 h 89"/>
                    <a:gd name="T48" fmla="*/ 0 w 325"/>
                    <a:gd name="T49" fmla="*/ 0 h 89"/>
                    <a:gd name="T50" fmla="*/ 0 w 325"/>
                    <a:gd name="T51" fmla="*/ 0 h 89"/>
                    <a:gd name="T52" fmla="*/ 0 w 325"/>
                    <a:gd name="T53" fmla="*/ 0 h 89"/>
                    <a:gd name="T54" fmla="*/ 0 w 325"/>
                    <a:gd name="T55" fmla="*/ 0 h 89"/>
                    <a:gd name="T56" fmla="*/ 0 w 325"/>
                    <a:gd name="T57" fmla="*/ 0 h 89"/>
                    <a:gd name="T58" fmla="*/ 0 w 325"/>
                    <a:gd name="T59" fmla="*/ 0 h 89"/>
                    <a:gd name="T60" fmla="*/ 0 w 325"/>
                    <a:gd name="T61" fmla="*/ 0 h 89"/>
                    <a:gd name="T62" fmla="*/ 0 w 325"/>
                    <a:gd name="T63" fmla="*/ 0 h 89"/>
                    <a:gd name="T64" fmla="*/ 0 w 325"/>
                    <a:gd name="T65" fmla="*/ 0 h 89"/>
                    <a:gd name="T66" fmla="*/ 0 w 325"/>
                    <a:gd name="T67" fmla="*/ 0 h 89"/>
                    <a:gd name="T68" fmla="*/ 0 w 325"/>
                    <a:gd name="T69" fmla="*/ 0 h 89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325"/>
                    <a:gd name="T106" fmla="*/ 0 h 89"/>
                    <a:gd name="T107" fmla="*/ 325 w 325"/>
                    <a:gd name="T108" fmla="*/ 89 h 89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325" h="89">
                      <a:moveTo>
                        <a:pt x="0" y="56"/>
                      </a:moveTo>
                      <a:lnTo>
                        <a:pt x="0" y="55"/>
                      </a:lnTo>
                      <a:lnTo>
                        <a:pt x="2" y="52"/>
                      </a:lnTo>
                      <a:lnTo>
                        <a:pt x="6" y="47"/>
                      </a:lnTo>
                      <a:lnTo>
                        <a:pt x="12" y="40"/>
                      </a:lnTo>
                      <a:lnTo>
                        <a:pt x="20" y="33"/>
                      </a:lnTo>
                      <a:lnTo>
                        <a:pt x="29" y="27"/>
                      </a:lnTo>
                      <a:lnTo>
                        <a:pt x="41" y="18"/>
                      </a:lnTo>
                      <a:lnTo>
                        <a:pt x="57" y="13"/>
                      </a:lnTo>
                      <a:lnTo>
                        <a:pt x="77" y="7"/>
                      </a:lnTo>
                      <a:lnTo>
                        <a:pt x="98" y="2"/>
                      </a:lnTo>
                      <a:lnTo>
                        <a:pt x="126" y="0"/>
                      </a:lnTo>
                      <a:lnTo>
                        <a:pt x="156" y="0"/>
                      </a:lnTo>
                      <a:lnTo>
                        <a:pt x="191" y="2"/>
                      </a:lnTo>
                      <a:lnTo>
                        <a:pt x="230" y="8"/>
                      </a:lnTo>
                      <a:lnTo>
                        <a:pt x="275" y="17"/>
                      </a:lnTo>
                      <a:lnTo>
                        <a:pt x="325" y="31"/>
                      </a:lnTo>
                      <a:lnTo>
                        <a:pt x="318" y="49"/>
                      </a:lnTo>
                      <a:lnTo>
                        <a:pt x="316" y="48"/>
                      </a:lnTo>
                      <a:lnTo>
                        <a:pt x="308" y="46"/>
                      </a:lnTo>
                      <a:lnTo>
                        <a:pt x="295" y="43"/>
                      </a:lnTo>
                      <a:lnTo>
                        <a:pt x="279" y="38"/>
                      </a:lnTo>
                      <a:lnTo>
                        <a:pt x="260" y="35"/>
                      </a:lnTo>
                      <a:lnTo>
                        <a:pt x="238" y="30"/>
                      </a:lnTo>
                      <a:lnTo>
                        <a:pt x="214" y="27"/>
                      </a:lnTo>
                      <a:lnTo>
                        <a:pt x="188" y="23"/>
                      </a:lnTo>
                      <a:lnTo>
                        <a:pt x="161" y="22"/>
                      </a:lnTo>
                      <a:lnTo>
                        <a:pt x="134" y="23"/>
                      </a:lnTo>
                      <a:lnTo>
                        <a:pt x="108" y="25"/>
                      </a:lnTo>
                      <a:lnTo>
                        <a:pt x="82" y="31"/>
                      </a:lnTo>
                      <a:lnTo>
                        <a:pt x="58" y="40"/>
                      </a:lnTo>
                      <a:lnTo>
                        <a:pt x="36" y="52"/>
                      </a:lnTo>
                      <a:lnTo>
                        <a:pt x="16" y="68"/>
                      </a:lnTo>
                      <a:lnTo>
                        <a:pt x="0" y="89"/>
                      </a:lnTo>
                      <a:lnTo>
                        <a:pt x="0" y="5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836" name="Freeform 147"/>
                <p:cNvSpPr>
                  <a:spLocks/>
                </p:cNvSpPr>
                <p:nvPr/>
              </p:nvSpPr>
              <p:spPr bwMode="auto">
                <a:xfrm>
                  <a:off x="4863" y="1872"/>
                  <a:ext cx="75" cy="139"/>
                </a:xfrm>
                <a:custGeom>
                  <a:avLst/>
                  <a:gdLst>
                    <a:gd name="T0" fmla="*/ 0 w 528"/>
                    <a:gd name="T1" fmla="*/ 0 h 975"/>
                    <a:gd name="T2" fmla="*/ 0 w 528"/>
                    <a:gd name="T3" fmla="*/ 0 h 975"/>
                    <a:gd name="T4" fmla="*/ 0 w 528"/>
                    <a:gd name="T5" fmla="*/ 0 h 975"/>
                    <a:gd name="T6" fmla="*/ 0 w 528"/>
                    <a:gd name="T7" fmla="*/ 0 h 975"/>
                    <a:gd name="T8" fmla="*/ 0 w 528"/>
                    <a:gd name="T9" fmla="*/ 0 h 975"/>
                    <a:gd name="T10" fmla="*/ 0 w 528"/>
                    <a:gd name="T11" fmla="*/ 0 h 975"/>
                    <a:gd name="T12" fmla="*/ 0 w 528"/>
                    <a:gd name="T13" fmla="*/ 0 h 975"/>
                    <a:gd name="T14" fmla="*/ 0 w 528"/>
                    <a:gd name="T15" fmla="*/ 0 h 975"/>
                    <a:gd name="T16" fmla="*/ 0 w 528"/>
                    <a:gd name="T17" fmla="*/ 0 h 975"/>
                    <a:gd name="T18" fmla="*/ 0 w 528"/>
                    <a:gd name="T19" fmla="*/ 0 h 975"/>
                    <a:gd name="T20" fmla="*/ 0 w 528"/>
                    <a:gd name="T21" fmla="*/ 0 h 975"/>
                    <a:gd name="T22" fmla="*/ 0 w 528"/>
                    <a:gd name="T23" fmla="*/ 0 h 975"/>
                    <a:gd name="T24" fmla="*/ 0 w 528"/>
                    <a:gd name="T25" fmla="*/ 0 h 975"/>
                    <a:gd name="T26" fmla="*/ 0 w 528"/>
                    <a:gd name="T27" fmla="*/ 0 h 975"/>
                    <a:gd name="T28" fmla="*/ 0 w 528"/>
                    <a:gd name="T29" fmla="*/ 0 h 975"/>
                    <a:gd name="T30" fmla="*/ 0 w 528"/>
                    <a:gd name="T31" fmla="*/ 0 h 975"/>
                    <a:gd name="T32" fmla="*/ 0 w 528"/>
                    <a:gd name="T33" fmla="*/ 0 h 975"/>
                    <a:gd name="T34" fmla="*/ 0 w 528"/>
                    <a:gd name="T35" fmla="*/ 0 h 975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528"/>
                    <a:gd name="T55" fmla="*/ 0 h 975"/>
                    <a:gd name="T56" fmla="*/ 528 w 528"/>
                    <a:gd name="T57" fmla="*/ 975 h 975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528" h="975">
                      <a:moveTo>
                        <a:pt x="0" y="0"/>
                      </a:moveTo>
                      <a:lnTo>
                        <a:pt x="0" y="943"/>
                      </a:lnTo>
                      <a:lnTo>
                        <a:pt x="159" y="975"/>
                      </a:lnTo>
                      <a:lnTo>
                        <a:pt x="152" y="848"/>
                      </a:lnTo>
                      <a:lnTo>
                        <a:pt x="528" y="905"/>
                      </a:lnTo>
                      <a:lnTo>
                        <a:pt x="521" y="855"/>
                      </a:lnTo>
                      <a:lnTo>
                        <a:pt x="261" y="822"/>
                      </a:lnTo>
                      <a:lnTo>
                        <a:pt x="254" y="713"/>
                      </a:lnTo>
                      <a:lnTo>
                        <a:pt x="77" y="713"/>
                      </a:lnTo>
                      <a:lnTo>
                        <a:pt x="72" y="699"/>
                      </a:lnTo>
                      <a:lnTo>
                        <a:pt x="60" y="659"/>
                      </a:lnTo>
                      <a:lnTo>
                        <a:pt x="44" y="595"/>
                      </a:lnTo>
                      <a:lnTo>
                        <a:pt x="28" y="511"/>
                      </a:lnTo>
                      <a:lnTo>
                        <a:pt x="16" y="410"/>
                      </a:lnTo>
                      <a:lnTo>
                        <a:pt x="12" y="294"/>
                      </a:lnTo>
                      <a:lnTo>
                        <a:pt x="21" y="167"/>
                      </a:lnTo>
                      <a:lnTo>
                        <a:pt x="45" y="3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837" name="Freeform 148"/>
                <p:cNvSpPr>
                  <a:spLocks/>
                </p:cNvSpPr>
                <p:nvPr/>
              </p:nvSpPr>
              <p:spPr bwMode="auto">
                <a:xfrm>
                  <a:off x="4900" y="1840"/>
                  <a:ext cx="97" cy="19"/>
                </a:xfrm>
                <a:custGeom>
                  <a:avLst/>
                  <a:gdLst>
                    <a:gd name="T0" fmla="*/ 0 w 678"/>
                    <a:gd name="T1" fmla="*/ 0 h 133"/>
                    <a:gd name="T2" fmla="*/ 0 w 678"/>
                    <a:gd name="T3" fmla="*/ 0 h 133"/>
                    <a:gd name="T4" fmla="*/ 0 w 678"/>
                    <a:gd name="T5" fmla="*/ 0 h 133"/>
                    <a:gd name="T6" fmla="*/ 0 w 678"/>
                    <a:gd name="T7" fmla="*/ 0 h 133"/>
                    <a:gd name="T8" fmla="*/ 0 w 678"/>
                    <a:gd name="T9" fmla="*/ 0 h 133"/>
                    <a:gd name="T10" fmla="*/ 0 w 678"/>
                    <a:gd name="T11" fmla="*/ 0 h 133"/>
                    <a:gd name="T12" fmla="*/ 0 w 678"/>
                    <a:gd name="T13" fmla="*/ 0 h 133"/>
                    <a:gd name="T14" fmla="*/ 0 w 678"/>
                    <a:gd name="T15" fmla="*/ 0 h 133"/>
                    <a:gd name="T16" fmla="*/ 0 w 678"/>
                    <a:gd name="T17" fmla="*/ 0 h 133"/>
                    <a:gd name="T18" fmla="*/ 0 w 678"/>
                    <a:gd name="T19" fmla="*/ 0 h 133"/>
                    <a:gd name="T20" fmla="*/ 0 w 678"/>
                    <a:gd name="T21" fmla="*/ 0 h 133"/>
                    <a:gd name="T22" fmla="*/ 0 w 678"/>
                    <a:gd name="T23" fmla="*/ 0 h 133"/>
                    <a:gd name="T24" fmla="*/ 0 w 678"/>
                    <a:gd name="T25" fmla="*/ 0 h 133"/>
                    <a:gd name="T26" fmla="*/ 0 w 678"/>
                    <a:gd name="T27" fmla="*/ 0 h 133"/>
                    <a:gd name="T28" fmla="*/ 0 w 678"/>
                    <a:gd name="T29" fmla="*/ 0 h 133"/>
                    <a:gd name="T30" fmla="*/ 0 w 678"/>
                    <a:gd name="T31" fmla="*/ 0 h 133"/>
                    <a:gd name="T32" fmla="*/ 0 w 678"/>
                    <a:gd name="T33" fmla="*/ 0 h 133"/>
                    <a:gd name="T34" fmla="*/ 0 w 678"/>
                    <a:gd name="T35" fmla="*/ 0 h 133"/>
                    <a:gd name="T36" fmla="*/ 0 w 678"/>
                    <a:gd name="T37" fmla="*/ 0 h 133"/>
                    <a:gd name="T38" fmla="*/ 0 w 678"/>
                    <a:gd name="T39" fmla="*/ 0 h 133"/>
                    <a:gd name="T40" fmla="*/ 0 w 678"/>
                    <a:gd name="T41" fmla="*/ 0 h 133"/>
                    <a:gd name="T42" fmla="*/ 0 w 678"/>
                    <a:gd name="T43" fmla="*/ 0 h 133"/>
                    <a:gd name="T44" fmla="*/ 0 w 678"/>
                    <a:gd name="T45" fmla="*/ 0 h 133"/>
                    <a:gd name="T46" fmla="*/ 0 w 678"/>
                    <a:gd name="T47" fmla="*/ 0 h 133"/>
                    <a:gd name="T48" fmla="*/ 0 w 678"/>
                    <a:gd name="T49" fmla="*/ 0 h 133"/>
                    <a:gd name="T50" fmla="*/ 0 w 678"/>
                    <a:gd name="T51" fmla="*/ 0 h 133"/>
                    <a:gd name="T52" fmla="*/ 0 w 678"/>
                    <a:gd name="T53" fmla="*/ 0 h 133"/>
                    <a:gd name="T54" fmla="*/ 0 w 678"/>
                    <a:gd name="T55" fmla="*/ 0 h 133"/>
                    <a:gd name="T56" fmla="*/ 0 w 678"/>
                    <a:gd name="T57" fmla="*/ 0 h 133"/>
                    <a:gd name="T58" fmla="*/ 0 w 678"/>
                    <a:gd name="T59" fmla="*/ 0 h 133"/>
                    <a:gd name="T60" fmla="*/ 0 w 678"/>
                    <a:gd name="T61" fmla="*/ 0 h 133"/>
                    <a:gd name="T62" fmla="*/ 0 w 678"/>
                    <a:gd name="T63" fmla="*/ 0 h 133"/>
                    <a:gd name="T64" fmla="*/ 0 w 678"/>
                    <a:gd name="T65" fmla="*/ 0 h 133"/>
                    <a:gd name="T66" fmla="*/ 0 w 678"/>
                    <a:gd name="T67" fmla="*/ 0 h 133"/>
                    <a:gd name="T68" fmla="*/ 0 w 678"/>
                    <a:gd name="T69" fmla="*/ 0 h 133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678"/>
                    <a:gd name="T106" fmla="*/ 0 h 133"/>
                    <a:gd name="T107" fmla="*/ 678 w 678"/>
                    <a:gd name="T108" fmla="*/ 133 h 133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678" h="133">
                      <a:moveTo>
                        <a:pt x="0" y="133"/>
                      </a:moveTo>
                      <a:lnTo>
                        <a:pt x="4" y="132"/>
                      </a:lnTo>
                      <a:lnTo>
                        <a:pt x="15" y="127"/>
                      </a:lnTo>
                      <a:lnTo>
                        <a:pt x="32" y="122"/>
                      </a:lnTo>
                      <a:lnTo>
                        <a:pt x="56" y="114"/>
                      </a:lnTo>
                      <a:lnTo>
                        <a:pt x="86" y="104"/>
                      </a:lnTo>
                      <a:lnTo>
                        <a:pt x="120" y="95"/>
                      </a:lnTo>
                      <a:lnTo>
                        <a:pt x="160" y="86"/>
                      </a:lnTo>
                      <a:lnTo>
                        <a:pt x="204" y="78"/>
                      </a:lnTo>
                      <a:lnTo>
                        <a:pt x="252" y="70"/>
                      </a:lnTo>
                      <a:lnTo>
                        <a:pt x="303" y="64"/>
                      </a:lnTo>
                      <a:lnTo>
                        <a:pt x="358" y="60"/>
                      </a:lnTo>
                      <a:lnTo>
                        <a:pt x="414" y="58"/>
                      </a:lnTo>
                      <a:lnTo>
                        <a:pt x="474" y="60"/>
                      </a:lnTo>
                      <a:lnTo>
                        <a:pt x="534" y="65"/>
                      </a:lnTo>
                      <a:lnTo>
                        <a:pt x="596" y="74"/>
                      </a:lnTo>
                      <a:lnTo>
                        <a:pt x="659" y="88"/>
                      </a:lnTo>
                      <a:lnTo>
                        <a:pt x="678" y="0"/>
                      </a:lnTo>
                      <a:lnTo>
                        <a:pt x="674" y="0"/>
                      </a:lnTo>
                      <a:lnTo>
                        <a:pt x="659" y="0"/>
                      </a:lnTo>
                      <a:lnTo>
                        <a:pt x="636" y="0"/>
                      </a:lnTo>
                      <a:lnTo>
                        <a:pt x="606" y="1"/>
                      </a:lnTo>
                      <a:lnTo>
                        <a:pt x="570" y="2"/>
                      </a:lnTo>
                      <a:lnTo>
                        <a:pt x="527" y="3"/>
                      </a:lnTo>
                      <a:lnTo>
                        <a:pt x="480" y="7"/>
                      </a:lnTo>
                      <a:lnTo>
                        <a:pt x="430" y="9"/>
                      </a:lnTo>
                      <a:lnTo>
                        <a:pt x="376" y="14"/>
                      </a:lnTo>
                      <a:lnTo>
                        <a:pt x="320" y="18"/>
                      </a:lnTo>
                      <a:lnTo>
                        <a:pt x="264" y="24"/>
                      </a:lnTo>
                      <a:lnTo>
                        <a:pt x="208" y="32"/>
                      </a:lnTo>
                      <a:lnTo>
                        <a:pt x="152" y="40"/>
                      </a:lnTo>
                      <a:lnTo>
                        <a:pt x="98" y="50"/>
                      </a:lnTo>
                      <a:lnTo>
                        <a:pt x="47" y="62"/>
                      </a:lnTo>
                      <a:lnTo>
                        <a:pt x="0" y="76"/>
                      </a:lnTo>
                      <a:lnTo>
                        <a:pt x="0" y="133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838" name="Freeform 149"/>
                <p:cNvSpPr>
                  <a:spLocks/>
                </p:cNvSpPr>
                <p:nvPr/>
              </p:nvSpPr>
              <p:spPr bwMode="auto">
                <a:xfrm>
                  <a:off x="4843" y="2015"/>
                  <a:ext cx="163" cy="54"/>
                </a:xfrm>
                <a:custGeom>
                  <a:avLst/>
                  <a:gdLst>
                    <a:gd name="T0" fmla="*/ 0 w 1142"/>
                    <a:gd name="T1" fmla="*/ 0 h 379"/>
                    <a:gd name="T2" fmla="*/ 0 w 1142"/>
                    <a:gd name="T3" fmla="*/ 0 h 379"/>
                    <a:gd name="T4" fmla="*/ 0 w 1142"/>
                    <a:gd name="T5" fmla="*/ 0 h 379"/>
                    <a:gd name="T6" fmla="*/ 0 w 1142"/>
                    <a:gd name="T7" fmla="*/ 0 h 379"/>
                    <a:gd name="T8" fmla="*/ 0 w 1142"/>
                    <a:gd name="T9" fmla="*/ 0 h 379"/>
                    <a:gd name="T10" fmla="*/ 0 w 1142"/>
                    <a:gd name="T11" fmla="*/ 0 h 379"/>
                    <a:gd name="T12" fmla="*/ 0 w 1142"/>
                    <a:gd name="T13" fmla="*/ 0 h 379"/>
                    <a:gd name="T14" fmla="*/ 0 w 1142"/>
                    <a:gd name="T15" fmla="*/ 0 h 379"/>
                    <a:gd name="T16" fmla="*/ 0 w 1142"/>
                    <a:gd name="T17" fmla="*/ 0 h 379"/>
                    <a:gd name="T18" fmla="*/ 0 w 1142"/>
                    <a:gd name="T19" fmla="*/ 0 h 379"/>
                    <a:gd name="T20" fmla="*/ 0 w 1142"/>
                    <a:gd name="T21" fmla="*/ 0 h 379"/>
                    <a:gd name="T22" fmla="*/ 0 w 1142"/>
                    <a:gd name="T23" fmla="*/ 0 h 379"/>
                    <a:gd name="T24" fmla="*/ 0 w 1142"/>
                    <a:gd name="T25" fmla="*/ 0 h 379"/>
                    <a:gd name="T26" fmla="*/ 0 w 1142"/>
                    <a:gd name="T27" fmla="*/ 0 h 379"/>
                    <a:gd name="T28" fmla="*/ 0 w 1142"/>
                    <a:gd name="T29" fmla="*/ 0 h 379"/>
                    <a:gd name="T30" fmla="*/ 0 w 1142"/>
                    <a:gd name="T31" fmla="*/ 0 h 379"/>
                    <a:gd name="T32" fmla="*/ 0 w 1142"/>
                    <a:gd name="T33" fmla="*/ 0 h 379"/>
                    <a:gd name="T34" fmla="*/ 0 w 1142"/>
                    <a:gd name="T35" fmla="*/ 0 h 379"/>
                    <a:gd name="T36" fmla="*/ 0 w 1142"/>
                    <a:gd name="T37" fmla="*/ 0 h 379"/>
                    <a:gd name="T38" fmla="*/ 0 w 1142"/>
                    <a:gd name="T39" fmla="*/ 0 h 379"/>
                    <a:gd name="T40" fmla="*/ 0 w 1142"/>
                    <a:gd name="T41" fmla="*/ 0 h 379"/>
                    <a:gd name="T42" fmla="*/ 0 w 1142"/>
                    <a:gd name="T43" fmla="*/ 0 h 379"/>
                    <a:gd name="T44" fmla="*/ 0 w 1142"/>
                    <a:gd name="T45" fmla="*/ 0 h 379"/>
                    <a:gd name="T46" fmla="*/ 0 w 1142"/>
                    <a:gd name="T47" fmla="*/ 0 h 379"/>
                    <a:gd name="T48" fmla="*/ 0 w 1142"/>
                    <a:gd name="T49" fmla="*/ 0 h 379"/>
                    <a:gd name="T50" fmla="*/ 0 w 1142"/>
                    <a:gd name="T51" fmla="*/ 0 h 379"/>
                    <a:gd name="T52" fmla="*/ 0 w 1142"/>
                    <a:gd name="T53" fmla="*/ 0 h 379"/>
                    <a:gd name="T54" fmla="*/ 0 w 1142"/>
                    <a:gd name="T55" fmla="*/ 0 h 379"/>
                    <a:gd name="T56" fmla="*/ 0 w 1142"/>
                    <a:gd name="T57" fmla="*/ 0 h 379"/>
                    <a:gd name="T58" fmla="*/ 0 w 1142"/>
                    <a:gd name="T59" fmla="*/ 0 h 379"/>
                    <a:gd name="T60" fmla="*/ 0 w 1142"/>
                    <a:gd name="T61" fmla="*/ 0 h 379"/>
                    <a:gd name="T62" fmla="*/ 0 w 1142"/>
                    <a:gd name="T63" fmla="*/ 0 h 379"/>
                    <a:gd name="T64" fmla="*/ 0 w 1142"/>
                    <a:gd name="T65" fmla="*/ 0 h 379"/>
                    <a:gd name="T66" fmla="*/ 0 w 1142"/>
                    <a:gd name="T67" fmla="*/ 0 h 379"/>
                    <a:gd name="T68" fmla="*/ 0 w 1142"/>
                    <a:gd name="T69" fmla="*/ 0 h 379"/>
                    <a:gd name="T70" fmla="*/ 0 w 1142"/>
                    <a:gd name="T71" fmla="*/ 0 h 379"/>
                    <a:gd name="T72" fmla="*/ 0 w 1142"/>
                    <a:gd name="T73" fmla="*/ 0 h 379"/>
                    <a:gd name="T74" fmla="*/ 0 w 1142"/>
                    <a:gd name="T75" fmla="*/ 0 h 379"/>
                    <a:gd name="T76" fmla="*/ 0 w 1142"/>
                    <a:gd name="T77" fmla="*/ 0 h 379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w 1142"/>
                    <a:gd name="T118" fmla="*/ 0 h 379"/>
                    <a:gd name="T119" fmla="*/ 1142 w 1142"/>
                    <a:gd name="T120" fmla="*/ 379 h 379"/>
                  </a:gdLst>
                  <a:ahLst/>
                  <a:cxnLst>
                    <a:cxn ang="T78">
                      <a:pos x="T0" y="T1"/>
                    </a:cxn>
                    <a:cxn ang="T79">
                      <a:pos x="T2" y="T3"/>
                    </a:cxn>
                    <a:cxn ang="T80">
                      <a:pos x="T4" y="T5"/>
                    </a:cxn>
                    <a:cxn ang="T81">
                      <a:pos x="T6" y="T7"/>
                    </a:cxn>
                    <a:cxn ang="T82">
                      <a:pos x="T8" y="T9"/>
                    </a:cxn>
                    <a:cxn ang="T83">
                      <a:pos x="T10" y="T11"/>
                    </a:cxn>
                    <a:cxn ang="T84">
                      <a:pos x="T12" y="T13"/>
                    </a:cxn>
                    <a:cxn ang="T85">
                      <a:pos x="T14" y="T15"/>
                    </a:cxn>
                    <a:cxn ang="T86">
                      <a:pos x="T16" y="T17"/>
                    </a:cxn>
                    <a:cxn ang="T87">
                      <a:pos x="T18" y="T19"/>
                    </a:cxn>
                    <a:cxn ang="T88">
                      <a:pos x="T20" y="T21"/>
                    </a:cxn>
                    <a:cxn ang="T89">
                      <a:pos x="T22" y="T23"/>
                    </a:cxn>
                    <a:cxn ang="T90">
                      <a:pos x="T24" y="T25"/>
                    </a:cxn>
                    <a:cxn ang="T91">
                      <a:pos x="T26" y="T27"/>
                    </a:cxn>
                    <a:cxn ang="T92">
                      <a:pos x="T28" y="T29"/>
                    </a:cxn>
                    <a:cxn ang="T93">
                      <a:pos x="T30" y="T31"/>
                    </a:cxn>
                    <a:cxn ang="T94">
                      <a:pos x="T32" y="T33"/>
                    </a:cxn>
                    <a:cxn ang="T95">
                      <a:pos x="T34" y="T35"/>
                    </a:cxn>
                    <a:cxn ang="T96">
                      <a:pos x="T36" y="T37"/>
                    </a:cxn>
                    <a:cxn ang="T97">
                      <a:pos x="T38" y="T39"/>
                    </a:cxn>
                    <a:cxn ang="T98">
                      <a:pos x="T40" y="T41"/>
                    </a:cxn>
                    <a:cxn ang="T99">
                      <a:pos x="T42" y="T43"/>
                    </a:cxn>
                    <a:cxn ang="T100">
                      <a:pos x="T44" y="T45"/>
                    </a:cxn>
                    <a:cxn ang="T101">
                      <a:pos x="T46" y="T47"/>
                    </a:cxn>
                    <a:cxn ang="T102">
                      <a:pos x="T48" y="T49"/>
                    </a:cxn>
                    <a:cxn ang="T103">
                      <a:pos x="T50" y="T51"/>
                    </a:cxn>
                    <a:cxn ang="T104">
                      <a:pos x="T52" y="T53"/>
                    </a:cxn>
                    <a:cxn ang="T105">
                      <a:pos x="T54" y="T55"/>
                    </a:cxn>
                    <a:cxn ang="T106">
                      <a:pos x="T56" y="T57"/>
                    </a:cxn>
                    <a:cxn ang="T107">
                      <a:pos x="T58" y="T59"/>
                    </a:cxn>
                    <a:cxn ang="T108">
                      <a:pos x="T60" y="T61"/>
                    </a:cxn>
                    <a:cxn ang="T109">
                      <a:pos x="T62" y="T63"/>
                    </a:cxn>
                    <a:cxn ang="T110">
                      <a:pos x="T64" y="T65"/>
                    </a:cxn>
                    <a:cxn ang="T111">
                      <a:pos x="T66" y="T67"/>
                    </a:cxn>
                    <a:cxn ang="T112">
                      <a:pos x="T68" y="T69"/>
                    </a:cxn>
                    <a:cxn ang="T113">
                      <a:pos x="T70" y="T71"/>
                    </a:cxn>
                    <a:cxn ang="T114">
                      <a:pos x="T72" y="T73"/>
                    </a:cxn>
                    <a:cxn ang="T115">
                      <a:pos x="T74" y="T75"/>
                    </a:cxn>
                    <a:cxn ang="T116">
                      <a:pos x="T76" y="T77"/>
                    </a:cxn>
                  </a:cxnLst>
                  <a:rect l="T117" t="T118" r="T119" b="T120"/>
                  <a:pathLst>
                    <a:path w="1142" h="379">
                      <a:moveTo>
                        <a:pt x="482" y="367"/>
                      </a:moveTo>
                      <a:lnTo>
                        <a:pt x="485" y="366"/>
                      </a:lnTo>
                      <a:lnTo>
                        <a:pt x="492" y="363"/>
                      </a:lnTo>
                      <a:lnTo>
                        <a:pt x="502" y="359"/>
                      </a:lnTo>
                      <a:lnTo>
                        <a:pt x="516" y="353"/>
                      </a:lnTo>
                      <a:lnTo>
                        <a:pt x="533" y="346"/>
                      </a:lnTo>
                      <a:lnTo>
                        <a:pt x="551" y="338"/>
                      </a:lnTo>
                      <a:lnTo>
                        <a:pt x="572" y="328"/>
                      </a:lnTo>
                      <a:lnTo>
                        <a:pt x="593" y="317"/>
                      </a:lnTo>
                      <a:lnTo>
                        <a:pt x="616" y="306"/>
                      </a:lnTo>
                      <a:lnTo>
                        <a:pt x="638" y="292"/>
                      </a:lnTo>
                      <a:lnTo>
                        <a:pt x="660" y="279"/>
                      </a:lnTo>
                      <a:lnTo>
                        <a:pt x="680" y="264"/>
                      </a:lnTo>
                      <a:lnTo>
                        <a:pt x="700" y="249"/>
                      </a:lnTo>
                      <a:lnTo>
                        <a:pt x="717" y="233"/>
                      </a:lnTo>
                      <a:lnTo>
                        <a:pt x="732" y="217"/>
                      </a:lnTo>
                      <a:lnTo>
                        <a:pt x="743" y="201"/>
                      </a:lnTo>
                      <a:lnTo>
                        <a:pt x="0" y="20"/>
                      </a:lnTo>
                      <a:lnTo>
                        <a:pt x="57" y="0"/>
                      </a:lnTo>
                      <a:lnTo>
                        <a:pt x="1142" y="267"/>
                      </a:lnTo>
                      <a:lnTo>
                        <a:pt x="1098" y="292"/>
                      </a:lnTo>
                      <a:lnTo>
                        <a:pt x="784" y="212"/>
                      </a:lnTo>
                      <a:lnTo>
                        <a:pt x="783" y="213"/>
                      </a:lnTo>
                      <a:lnTo>
                        <a:pt x="781" y="216"/>
                      </a:lnTo>
                      <a:lnTo>
                        <a:pt x="776" y="221"/>
                      </a:lnTo>
                      <a:lnTo>
                        <a:pt x="769" y="228"/>
                      </a:lnTo>
                      <a:lnTo>
                        <a:pt x="761" y="237"/>
                      </a:lnTo>
                      <a:lnTo>
                        <a:pt x="750" y="246"/>
                      </a:lnTo>
                      <a:lnTo>
                        <a:pt x="737" y="258"/>
                      </a:lnTo>
                      <a:lnTo>
                        <a:pt x="721" y="269"/>
                      </a:lnTo>
                      <a:lnTo>
                        <a:pt x="703" y="282"/>
                      </a:lnTo>
                      <a:lnTo>
                        <a:pt x="684" y="295"/>
                      </a:lnTo>
                      <a:lnTo>
                        <a:pt x="660" y="309"/>
                      </a:lnTo>
                      <a:lnTo>
                        <a:pt x="635" y="323"/>
                      </a:lnTo>
                      <a:lnTo>
                        <a:pt x="606" y="338"/>
                      </a:lnTo>
                      <a:lnTo>
                        <a:pt x="574" y="352"/>
                      </a:lnTo>
                      <a:lnTo>
                        <a:pt x="540" y="366"/>
                      </a:lnTo>
                      <a:lnTo>
                        <a:pt x="502" y="379"/>
                      </a:lnTo>
                      <a:lnTo>
                        <a:pt x="482" y="367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839" name="Freeform 150"/>
                <p:cNvSpPr>
                  <a:spLocks/>
                </p:cNvSpPr>
                <p:nvPr/>
              </p:nvSpPr>
              <p:spPr bwMode="auto">
                <a:xfrm>
                  <a:off x="4809" y="2029"/>
                  <a:ext cx="167" cy="48"/>
                </a:xfrm>
                <a:custGeom>
                  <a:avLst/>
                  <a:gdLst>
                    <a:gd name="T0" fmla="*/ 0 w 1163"/>
                    <a:gd name="T1" fmla="*/ 0 h 340"/>
                    <a:gd name="T2" fmla="*/ 0 w 1163"/>
                    <a:gd name="T3" fmla="*/ 0 h 340"/>
                    <a:gd name="T4" fmla="*/ 0 w 1163"/>
                    <a:gd name="T5" fmla="*/ 0 h 340"/>
                    <a:gd name="T6" fmla="*/ 0 w 1163"/>
                    <a:gd name="T7" fmla="*/ 0 h 340"/>
                    <a:gd name="T8" fmla="*/ 0 w 1163"/>
                    <a:gd name="T9" fmla="*/ 0 h 34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63"/>
                    <a:gd name="T16" fmla="*/ 0 h 340"/>
                    <a:gd name="T17" fmla="*/ 1163 w 1163"/>
                    <a:gd name="T18" fmla="*/ 340 h 34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63" h="340">
                      <a:moveTo>
                        <a:pt x="0" y="0"/>
                      </a:moveTo>
                      <a:lnTo>
                        <a:pt x="1137" y="340"/>
                      </a:lnTo>
                      <a:lnTo>
                        <a:pt x="1163" y="340"/>
                      </a:lnTo>
                      <a:lnTo>
                        <a:pt x="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840" name="Freeform 151"/>
                <p:cNvSpPr>
                  <a:spLocks/>
                </p:cNvSpPr>
                <p:nvPr/>
              </p:nvSpPr>
              <p:spPr bwMode="auto">
                <a:xfrm>
                  <a:off x="4837" y="2022"/>
                  <a:ext cx="164" cy="44"/>
                </a:xfrm>
                <a:custGeom>
                  <a:avLst/>
                  <a:gdLst>
                    <a:gd name="T0" fmla="*/ 0 w 1149"/>
                    <a:gd name="T1" fmla="*/ 0 h 303"/>
                    <a:gd name="T2" fmla="*/ 0 w 1149"/>
                    <a:gd name="T3" fmla="*/ 0 h 303"/>
                    <a:gd name="T4" fmla="*/ 0 w 1149"/>
                    <a:gd name="T5" fmla="*/ 0 h 303"/>
                    <a:gd name="T6" fmla="*/ 0 w 1149"/>
                    <a:gd name="T7" fmla="*/ 0 h 303"/>
                    <a:gd name="T8" fmla="*/ 0 w 1149"/>
                    <a:gd name="T9" fmla="*/ 0 h 30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49"/>
                    <a:gd name="T16" fmla="*/ 0 h 303"/>
                    <a:gd name="T17" fmla="*/ 1149 w 1149"/>
                    <a:gd name="T18" fmla="*/ 303 h 30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49" h="303">
                      <a:moveTo>
                        <a:pt x="0" y="1"/>
                      </a:moveTo>
                      <a:lnTo>
                        <a:pt x="1124" y="303"/>
                      </a:lnTo>
                      <a:lnTo>
                        <a:pt x="1149" y="302"/>
                      </a:lnTo>
                      <a:lnTo>
                        <a:pt x="34" y="0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841" name="Freeform 152"/>
                <p:cNvSpPr>
                  <a:spLocks/>
                </p:cNvSpPr>
                <p:nvPr/>
              </p:nvSpPr>
              <p:spPr bwMode="auto">
                <a:xfrm>
                  <a:off x="4824" y="2025"/>
                  <a:ext cx="165" cy="48"/>
                </a:xfrm>
                <a:custGeom>
                  <a:avLst/>
                  <a:gdLst>
                    <a:gd name="T0" fmla="*/ 0 w 1155"/>
                    <a:gd name="T1" fmla="*/ 0 h 336"/>
                    <a:gd name="T2" fmla="*/ 0 w 1155"/>
                    <a:gd name="T3" fmla="*/ 0 h 336"/>
                    <a:gd name="T4" fmla="*/ 0 w 1155"/>
                    <a:gd name="T5" fmla="*/ 0 h 336"/>
                    <a:gd name="T6" fmla="*/ 0 w 1155"/>
                    <a:gd name="T7" fmla="*/ 0 h 336"/>
                    <a:gd name="T8" fmla="*/ 0 w 1155"/>
                    <a:gd name="T9" fmla="*/ 0 h 33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55"/>
                    <a:gd name="T16" fmla="*/ 0 h 336"/>
                    <a:gd name="T17" fmla="*/ 1155 w 1155"/>
                    <a:gd name="T18" fmla="*/ 336 h 3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55" h="336">
                      <a:moveTo>
                        <a:pt x="0" y="0"/>
                      </a:moveTo>
                      <a:lnTo>
                        <a:pt x="1134" y="336"/>
                      </a:lnTo>
                      <a:lnTo>
                        <a:pt x="1155" y="328"/>
                      </a:lnTo>
                      <a:lnTo>
                        <a:pt x="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270745" name="Group 153"/>
              <p:cNvGrpSpPr>
                <a:grpSpLocks/>
              </p:cNvGrpSpPr>
              <p:nvPr/>
            </p:nvGrpSpPr>
            <p:grpSpPr bwMode="auto">
              <a:xfrm>
                <a:off x="1849" y="3583"/>
                <a:ext cx="176" cy="150"/>
                <a:chOff x="4765" y="1531"/>
                <a:chExt cx="312" cy="261"/>
              </a:xfrm>
            </p:grpSpPr>
            <p:sp>
              <p:nvSpPr>
                <p:cNvPr id="270763" name="AutoShape 154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4765" y="1531"/>
                  <a:ext cx="312" cy="26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764" name="Freeform 155"/>
                <p:cNvSpPr>
                  <a:spLocks/>
                </p:cNvSpPr>
                <p:nvPr/>
              </p:nvSpPr>
              <p:spPr bwMode="auto">
                <a:xfrm>
                  <a:off x="4765" y="1534"/>
                  <a:ext cx="307" cy="258"/>
                </a:xfrm>
                <a:custGeom>
                  <a:avLst/>
                  <a:gdLst>
                    <a:gd name="T0" fmla="*/ 0 w 2150"/>
                    <a:gd name="T1" fmla="*/ 0 h 1804"/>
                    <a:gd name="T2" fmla="*/ 0 w 2150"/>
                    <a:gd name="T3" fmla="*/ 0 h 1804"/>
                    <a:gd name="T4" fmla="*/ 0 w 2150"/>
                    <a:gd name="T5" fmla="*/ 0 h 1804"/>
                    <a:gd name="T6" fmla="*/ 0 w 2150"/>
                    <a:gd name="T7" fmla="*/ 0 h 1804"/>
                    <a:gd name="T8" fmla="*/ 0 w 2150"/>
                    <a:gd name="T9" fmla="*/ 0 h 1804"/>
                    <a:gd name="T10" fmla="*/ 0 w 2150"/>
                    <a:gd name="T11" fmla="*/ 0 h 1804"/>
                    <a:gd name="T12" fmla="*/ 0 w 2150"/>
                    <a:gd name="T13" fmla="*/ 0 h 1804"/>
                    <a:gd name="T14" fmla="*/ 0 w 2150"/>
                    <a:gd name="T15" fmla="*/ 0 h 1804"/>
                    <a:gd name="T16" fmla="*/ 0 w 2150"/>
                    <a:gd name="T17" fmla="*/ 0 h 1804"/>
                    <a:gd name="T18" fmla="*/ 0 w 2150"/>
                    <a:gd name="T19" fmla="*/ 0 h 1804"/>
                    <a:gd name="T20" fmla="*/ 0 w 2150"/>
                    <a:gd name="T21" fmla="*/ 0 h 1804"/>
                    <a:gd name="T22" fmla="*/ 0 w 2150"/>
                    <a:gd name="T23" fmla="*/ 0 h 1804"/>
                    <a:gd name="T24" fmla="*/ 0 w 2150"/>
                    <a:gd name="T25" fmla="*/ 0 h 1804"/>
                    <a:gd name="T26" fmla="*/ 0 w 2150"/>
                    <a:gd name="T27" fmla="*/ 0 h 1804"/>
                    <a:gd name="T28" fmla="*/ 0 w 2150"/>
                    <a:gd name="T29" fmla="*/ 0 h 1804"/>
                    <a:gd name="T30" fmla="*/ 0 w 2150"/>
                    <a:gd name="T31" fmla="*/ 0 h 1804"/>
                    <a:gd name="T32" fmla="*/ 0 w 2150"/>
                    <a:gd name="T33" fmla="*/ 0 h 1804"/>
                    <a:gd name="T34" fmla="*/ 0 w 2150"/>
                    <a:gd name="T35" fmla="*/ 0 h 1804"/>
                    <a:gd name="T36" fmla="*/ 0 w 2150"/>
                    <a:gd name="T37" fmla="*/ 0 h 1804"/>
                    <a:gd name="T38" fmla="*/ 0 w 2150"/>
                    <a:gd name="T39" fmla="*/ 0 h 1804"/>
                    <a:gd name="T40" fmla="*/ 0 w 2150"/>
                    <a:gd name="T41" fmla="*/ 0 h 1804"/>
                    <a:gd name="T42" fmla="*/ 0 w 2150"/>
                    <a:gd name="T43" fmla="*/ 0 h 1804"/>
                    <a:gd name="T44" fmla="*/ 0 w 2150"/>
                    <a:gd name="T45" fmla="*/ 0 h 1804"/>
                    <a:gd name="T46" fmla="*/ 0 w 2150"/>
                    <a:gd name="T47" fmla="*/ 0 h 1804"/>
                    <a:gd name="T48" fmla="*/ 0 w 2150"/>
                    <a:gd name="T49" fmla="*/ 0 h 1804"/>
                    <a:gd name="T50" fmla="*/ 0 w 2150"/>
                    <a:gd name="T51" fmla="*/ 0 h 1804"/>
                    <a:gd name="T52" fmla="*/ 0 w 2150"/>
                    <a:gd name="T53" fmla="*/ 0 h 1804"/>
                    <a:gd name="T54" fmla="*/ 0 w 2150"/>
                    <a:gd name="T55" fmla="*/ 0 h 1804"/>
                    <a:gd name="T56" fmla="*/ 0 w 2150"/>
                    <a:gd name="T57" fmla="*/ 0 h 1804"/>
                    <a:gd name="T58" fmla="*/ 0 w 2150"/>
                    <a:gd name="T59" fmla="*/ 0 h 1804"/>
                    <a:gd name="T60" fmla="*/ 0 w 2150"/>
                    <a:gd name="T61" fmla="*/ 0 h 1804"/>
                    <a:gd name="T62" fmla="*/ 0 w 2150"/>
                    <a:gd name="T63" fmla="*/ 0 h 1804"/>
                    <a:gd name="T64" fmla="*/ 0 w 2150"/>
                    <a:gd name="T65" fmla="*/ 0 h 1804"/>
                    <a:gd name="T66" fmla="*/ 0 w 2150"/>
                    <a:gd name="T67" fmla="*/ 0 h 1804"/>
                    <a:gd name="T68" fmla="*/ 0 w 2150"/>
                    <a:gd name="T69" fmla="*/ 0 h 1804"/>
                    <a:gd name="T70" fmla="*/ 0 w 2150"/>
                    <a:gd name="T71" fmla="*/ 0 h 1804"/>
                    <a:gd name="T72" fmla="*/ 0 w 2150"/>
                    <a:gd name="T73" fmla="*/ 0 h 1804"/>
                    <a:gd name="T74" fmla="*/ 0 w 2150"/>
                    <a:gd name="T75" fmla="*/ 0 h 1804"/>
                    <a:gd name="T76" fmla="*/ 0 w 2150"/>
                    <a:gd name="T77" fmla="*/ 0 h 1804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w 2150"/>
                    <a:gd name="T118" fmla="*/ 0 h 1804"/>
                    <a:gd name="T119" fmla="*/ 2150 w 2150"/>
                    <a:gd name="T120" fmla="*/ 1804 h 1804"/>
                  </a:gdLst>
                  <a:ahLst/>
                  <a:cxnLst>
                    <a:cxn ang="T78">
                      <a:pos x="T0" y="T1"/>
                    </a:cxn>
                    <a:cxn ang="T79">
                      <a:pos x="T2" y="T3"/>
                    </a:cxn>
                    <a:cxn ang="T80">
                      <a:pos x="T4" y="T5"/>
                    </a:cxn>
                    <a:cxn ang="T81">
                      <a:pos x="T6" y="T7"/>
                    </a:cxn>
                    <a:cxn ang="T82">
                      <a:pos x="T8" y="T9"/>
                    </a:cxn>
                    <a:cxn ang="T83">
                      <a:pos x="T10" y="T11"/>
                    </a:cxn>
                    <a:cxn ang="T84">
                      <a:pos x="T12" y="T13"/>
                    </a:cxn>
                    <a:cxn ang="T85">
                      <a:pos x="T14" y="T15"/>
                    </a:cxn>
                    <a:cxn ang="T86">
                      <a:pos x="T16" y="T17"/>
                    </a:cxn>
                    <a:cxn ang="T87">
                      <a:pos x="T18" y="T19"/>
                    </a:cxn>
                    <a:cxn ang="T88">
                      <a:pos x="T20" y="T21"/>
                    </a:cxn>
                    <a:cxn ang="T89">
                      <a:pos x="T22" y="T23"/>
                    </a:cxn>
                    <a:cxn ang="T90">
                      <a:pos x="T24" y="T25"/>
                    </a:cxn>
                    <a:cxn ang="T91">
                      <a:pos x="T26" y="T27"/>
                    </a:cxn>
                    <a:cxn ang="T92">
                      <a:pos x="T28" y="T29"/>
                    </a:cxn>
                    <a:cxn ang="T93">
                      <a:pos x="T30" y="T31"/>
                    </a:cxn>
                    <a:cxn ang="T94">
                      <a:pos x="T32" y="T33"/>
                    </a:cxn>
                    <a:cxn ang="T95">
                      <a:pos x="T34" y="T35"/>
                    </a:cxn>
                    <a:cxn ang="T96">
                      <a:pos x="T36" y="T37"/>
                    </a:cxn>
                    <a:cxn ang="T97">
                      <a:pos x="T38" y="T39"/>
                    </a:cxn>
                    <a:cxn ang="T98">
                      <a:pos x="T40" y="T41"/>
                    </a:cxn>
                    <a:cxn ang="T99">
                      <a:pos x="T42" y="T43"/>
                    </a:cxn>
                    <a:cxn ang="T100">
                      <a:pos x="T44" y="T45"/>
                    </a:cxn>
                    <a:cxn ang="T101">
                      <a:pos x="T46" y="T47"/>
                    </a:cxn>
                    <a:cxn ang="T102">
                      <a:pos x="T48" y="T49"/>
                    </a:cxn>
                    <a:cxn ang="T103">
                      <a:pos x="T50" y="T51"/>
                    </a:cxn>
                    <a:cxn ang="T104">
                      <a:pos x="T52" y="T53"/>
                    </a:cxn>
                    <a:cxn ang="T105">
                      <a:pos x="T54" y="T55"/>
                    </a:cxn>
                    <a:cxn ang="T106">
                      <a:pos x="T56" y="T57"/>
                    </a:cxn>
                    <a:cxn ang="T107">
                      <a:pos x="T58" y="T59"/>
                    </a:cxn>
                    <a:cxn ang="T108">
                      <a:pos x="T60" y="T61"/>
                    </a:cxn>
                    <a:cxn ang="T109">
                      <a:pos x="T62" y="T63"/>
                    </a:cxn>
                    <a:cxn ang="T110">
                      <a:pos x="T64" y="T65"/>
                    </a:cxn>
                    <a:cxn ang="T111">
                      <a:pos x="T66" y="T67"/>
                    </a:cxn>
                    <a:cxn ang="T112">
                      <a:pos x="T68" y="T69"/>
                    </a:cxn>
                    <a:cxn ang="T113">
                      <a:pos x="T70" y="T71"/>
                    </a:cxn>
                    <a:cxn ang="T114">
                      <a:pos x="T72" y="T73"/>
                    </a:cxn>
                    <a:cxn ang="T115">
                      <a:pos x="T74" y="T75"/>
                    </a:cxn>
                    <a:cxn ang="T116">
                      <a:pos x="T76" y="T77"/>
                    </a:cxn>
                  </a:cxnLst>
                  <a:rect l="T117" t="T118" r="T119" b="T120"/>
                  <a:pathLst>
                    <a:path w="2150" h="1804">
                      <a:moveTo>
                        <a:pt x="582" y="239"/>
                      </a:moveTo>
                      <a:lnTo>
                        <a:pt x="606" y="129"/>
                      </a:lnTo>
                      <a:lnTo>
                        <a:pt x="607" y="129"/>
                      </a:lnTo>
                      <a:lnTo>
                        <a:pt x="611" y="128"/>
                      </a:lnTo>
                      <a:lnTo>
                        <a:pt x="616" y="125"/>
                      </a:lnTo>
                      <a:lnTo>
                        <a:pt x="623" y="123"/>
                      </a:lnTo>
                      <a:lnTo>
                        <a:pt x="633" y="120"/>
                      </a:lnTo>
                      <a:lnTo>
                        <a:pt x="645" y="115"/>
                      </a:lnTo>
                      <a:lnTo>
                        <a:pt x="659" y="112"/>
                      </a:lnTo>
                      <a:lnTo>
                        <a:pt x="676" y="107"/>
                      </a:lnTo>
                      <a:lnTo>
                        <a:pt x="694" y="101"/>
                      </a:lnTo>
                      <a:lnTo>
                        <a:pt x="715" y="95"/>
                      </a:lnTo>
                      <a:lnTo>
                        <a:pt x="738" y="90"/>
                      </a:lnTo>
                      <a:lnTo>
                        <a:pt x="763" y="84"/>
                      </a:lnTo>
                      <a:lnTo>
                        <a:pt x="790" y="78"/>
                      </a:lnTo>
                      <a:lnTo>
                        <a:pt x="820" y="71"/>
                      </a:lnTo>
                      <a:lnTo>
                        <a:pt x="852" y="64"/>
                      </a:lnTo>
                      <a:lnTo>
                        <a:pt x="886" y="59"/>
                      </a:lnTo>
                      <a:lnTo>
                        <a:pt x="922" y="52"/>
                      </a:lnTo>
                      <a:lnTo>
                        <a:pt x="961" y="46"/>
                      </a:lnTo>
                      <a:lnTo>
                        <a:pt x="1002" y="40"/>
                      </a:lnTo>
                      <a:lnTo>
                        <a:pt x="1044" y="35"/>
                      </a:lnTo>
                      <a:lnTo>
                        <a:pt x="1090" y="29"/>
                      </a:lnTo>
                      <a:lnTo>
                        <a:pt x="1138" y="23"/>
                      </a:lnTo>
                      <a:lnTo>
                        <a:pt x="1187" y="18"/>
                      </a:lnTo>
                      <a:lnTo>
                        <a:pt x="1240" y="14"/>
                      </a:lnTo>
                      <a:lnTo>
                        <a:pt x="1294" y="10"/>
                      </a:lnTo>
                      <a:lnTo>
                        <a:pt x="1350" y="7"/>
                      </a:lnTo>
                      <a:lnTo>
                        <a:pt x="1410" y="4"/>
                      </a:lnTo>
                      <a:lnTo>
                        <a:pt x="1470" y="1"/>
                      </a:lnTo>
                      <a:lnTo>
                        <a:pt x="1535" y="0"/>
                      </a:lnTo>
                      <a:lnTo>
                        <a:pt x="1601" y="0"/>
                      </a:lnTo>
                      <a:lnTo>
                        <a:pt x="1668" y="0"/>
                      </a:lnTo>
                      <a:lnTo>
                        <a:pt x="1739" y="1"/>
                      </a:lnTo>
                      <a:lnTo>
                        <a:pt x="1816" y="44"/>
                      </a:lnTo>
                      <a:lnTo>
                        <a:pt x="1799" y="248"/>
                      </a:lnTo>
                      <a:lnTo>
                        <a:pt x="1804" y="251"/>
                      </a:lnTo>
                      <a:lnTo>
                        <a:pt x="1820" y="259"/>
                      </a:lnTo>
                      <a:lnTo>
                        <a:pt x="1842" y="272"/>
                      </a:lnTo>
                      <a:lnTo>
                        <a:pt x="1868" y="292"/>
                      </a:lnTo>
                      <a:lnTo>
                        <a:pt x="1896" y="318"/>
                      </a:lnTo>
                      <a:lnTo>
                        <a:pt x="1920" y="351"/>
                      </a:lnTo>
                      <a:lnTo>
                        <a:pt x="1939" y="390"/>
                      </a:lnTo>
                      <a:lnTo>
                        <a:pt x="1951" y="436"/>
                      </a:lnTo>
                      <a:lnTo>
                        <a:pt x="2125" y="593"/>
                      </a:lnTo>
                      <a:lnTo>
                        <a:pt x="2078" y="1009"/>
                      </a:lnTo>
                      <a:lnTo>
                        <a:pt x="1799" y="1149"/>
                      </a:lnTo>
                      <a:lnTo>
                        <a:pt x="2129" y="1247"/>
                      </a:lnTo>
                      <a:lnTo>
                        <a:pt x="2131" y="1251"/>
                      </a:lnTo>
                      <a:lnTo>
                        <a:pt x="2137" y="1264"/>
                      </a:lnTo>
                      <a:lnTo>
                        <a:pt x="2143" y="1284"/>
                      </a:lnTo>
                      <a:lnTo>
                        <a:pt x="2149" y="1310"/>
                      </a:lnTo>
                      <a:lnTo>
                        <a:pt x="2150" y="1342"/>
                      </a:lnTo>
                      <a:lnTo>
                        <a:pt x="2147" y="1380"/>
                      </a:lnTo>
                      <a:lnTo>
                        <a:pt x="2136" y="1423"/>
                      </a:lnTo>
                      <a:lnTo>
                        <a:pt x="2117" y="1468"/>
                      </a:lnTo>
                      <a:lnTo>
                        <a:pt x="1244" y="1804"/>
                      </a:lnTo>
                      <a:lnTo>
                        <a:pt x="0" y="1413"/>
                      </a:lnTo>
                      <a:lnTo>
                        <a:pt x="22" y="1367"/>
                      </a:lnTo>
                      <a:lnTo>
                        <a:pt x="212" y="1302"/>
                      </a:lnTo>
                      <a:lnTo>
                        <a:pt x="212" y="248"/>
                      </a:lnTo>
                      <a:lnTo>
                        <a:pt x="213" y="247"/>
                      </a:lnTo>
                      <a:lnTo>
                        <a:pt x="217" y="244"/>
                      </a:lnTo>
                      <a:lnTo>
                        <a:pt x="223" y="240"/>
                      </a:lnTo>
                      <a:lnTo>
                        <a:pt x="232" y="234"/>
                      </a:lnTo>
                      <a:lnTo>
                        <a:pt x="245" y="228"/>
                      </a:lnTo>
                      <a:lnTo>
                        <a:pt x="258" y="221"/>
                      </a:lnTo>
                      <a:lnTo>
                        <a:pt x="276" y="214"/>
                      </a:lnTo>
                      <a:lnTo>
                        <a:pt x="294" y="207"/>
                      </a:lnTo>
                      <a:lnTo>
                        <a:pt x="316" y="201"/>
                      </a:lnTo>
                      <a:lnTo>
                        <a:pt x="340" y="197"/>
                      </a:lnTo>
                      <a:lnTo>
                        <a:pt x="366" y="194"/>
                      </a:lnTo>
                      <a:lnTo>
                        <a:pt x="393" y="192"/>
                      </a:lnTo>
                      <a:lnTo>
                        <a:pt x="424" y="193"/>
                      </a:lnTo>
                      <a:lnTo>
                        <a:pt x="457" y="197"/>
                      </a:lnTo>
                      <a:lnTo>
                        <a:pt x="493" y="203"/>
                      </a:lnTo>
                      <a:lnTo>
                        <a:pt x="529" y="214"/>
                      </a:lnTo>
                      <a:lnTo>
                        <a:pt x="582" y="239"/>
                      </a:lnTo>
                      <a:close/>
                    </a:path>
                  </a:pathLst>
                </a:custGeom>
                <a:solidFill>
                  <a:srgbClr val="DDDD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765" name="Freeform 156"/>
                <p:cNvSpPr>
                  <a:spLocks/>
                </p:cNvSpPr>
                <p:nvPr/>
              </p:nvSpPr>
              <p:spPr bwMode="auto">
                <a:xfrm>
                  <a:off x="4882" y="1584"/>
                  <a:ext cx="163" cy="111"/>
                </a:xfrm>
                <a:custGeom>
                  <a:avLst/>
                  <a:gdLst>
                    <a:gd name="T0" fmla="*/ 0 w 1139"/>
                    <a:gd name="T1" fmla="*/ 0 h 778"/>
                    <a:gd name="T2" fmla="*/ 0 w 1139"/>
                    <a:gd name="T3" fmla="*/ 0 h 778"/>
                    <a:gd name="T4" fmla="*/ 0 w 1139"/>
                    <a:gd name="T5" fmla="*/ 0 h 778"/>
                    <a:gd name="T6" fmla="*/ 0 w 1139"/>
                    <a:gd name="T7" fmla="*/ 0 h 778"/>
                    <a:gd name="T8" fmla="*/ 0 w 1139"/>
                    <a:gd name="T9" fmla="*/ 0 h 778"/>
                    <a:gd name="T10" fmla="*/ 0 w 1139"/>
                    <a:gd name="T11" fmla="*/ 0 h 778"/>
                    <a:gd name="T12" fmla="*/ 0 w 1139"/>
                    <a:gd name="T13" fmla="*/ 0 h 778"/>
                    <a:gd name="T14" fmla="*/ 0 w 1139"/>
                    <a:gd name="T15" fmla="*/ 0 h 778"/>
                    <a:gd name="T16" fmla="*/ 0 w 1139"/>
                    <a:gd name="T17" fmla="*/ 0 h 778"/>
                    <a:gd name="T18" fmla="*/ 0 w 1139"/>
                    <a:gd name="T19" fmla="*/ 0 h 778"/>
                    <a:gd name="T20" fmla="*/ 0 w 1139"/>
                    <a:gd name="T21" fmla="*/ 0 h 778"/>
                    <a:gd name="T22" fmla="*/ 0 w 1139"/>
                    <a:gd name="T23" fmla="*/ 0 h 778"/>
                    <a:gd name="T24" fmla="*/ 0 w 1139"/>
                    <a:gd name="T25" fmla="*/ 0 h 778"/>
                    <a:gd name="T26" fmla="*/ 0 w 1139"/>
                    <a:gd name="T27" fmla="*/ 0 h 778"/>
                    <a:gd name="T28" fmla="*/ 0 w 1139"/>
                    <a:gd name="T29" fmla="*/ 0 h 778"/>
                    <a:gd name="T30" fmla="*/ 0 w 1139"/>
                    <a:gd name="T31" fmla="*/ 0 h 778"/>
                    <a:gd name="T32" fmla="*/ 0 w 1139"/>
                    <a:gd name="T33" fmla="*/ 0 h 778"/>
                    <a:gd name="T34" fmla="*/ 0 w 1139"/>
                    <a:gd name="T35" fmla="*/ 0 h 778"/>
                    <a:gd name="T36" fmla="*/ 0 w 1139"/>
                    <a:gd name="T37" fmla="*/ 0 h 778"/>
                    <a:gd name="T38" fmla="*/ 0 w 1139"/>
                    <a:gd name="T39" fmla="*/ 0 h 778"/>
                    <a:gd name="T40" fmla="*/ 0 w 1139"/>
                    <a:gd name="T41" fmla="*/ 0 h 778"/>
                    <a:gd name="T42" fmla="*/ 0 w 1139"/>
                    <a:gd name="T43" fmla="*/ 0 h 778"/>
                    <a:gd name="T44" fmla="*/ 0 w 1139"/>
                    <a:gd name="T45" fmla="*/ 0 h 778"/>
                    <a:gd name="T46" fmla="*/ 0 w 1139"/>
                    <a:gd name="T47" fmla="*/ 0 h 778"/>
                    <a:gd name="T48" fmla="*/ 0 w 1139"/>
                    <a:gd name="T49" fmla="*/ 0 h 778"/>
                    <a:gd name="T50" fmla="*/ 0 w 1139"/>
                    <a:gd name="T51" fmla="*/ 0 h 778"/>
                    <a:gd name="T52" fmla="*/ 0 w 1139"/>
                    <a:gd name="T53" fmla="*/ 0 h 778"/>
                    <a:gd name="T54" fmla="*/ 0 w 1139"/>
                    <a:gd name="T55" fmla="*/ 0 h 778"/>
                    <a:gd name="T56" fmla="*/ 0 w 1139"/>
                    <a:gd name="T57" fmla="*/ 0 h 778"/>
                    <a:gd name="T58" fmla="*/ 0 w 1139"/>
                    <a:gd name="T59" fmla="*/ 0 h 778"/>
                    <a:gd name="T60" fmla="*/ 0 w 1139"/>
                    <a:gd name="T61" fmla="*/ 0 h 778"/>
                    <a:gd name="T62" fmla="*/ 0 w 1139"/>
                    <a:gd name="T63" fmla="*/ 0 h 778"/>
                    <a:gd name="T64" fmla="*/ 0 w 1139"/>
                    <a:gd name="T65" fmla="*/ 0 h 778"/>
                    <a:gd name="T66" fmla="*/ 0 w 1139"/>
                    <a:gd name="T67" fmla="*/ 0 h 778"/>
                    <a:gd name="T68" fmla="*/ 0 w 1139"/>
                    <a:gd name="T69" fmla="*/ 0 h 778"/>
                    <a:gd name="T70" fmla="*/ 0 w 1139"/>
                    <a:gd name="T71" fmla="*/ 0 h 778"/>
                    <a:gd name="T72" fmla="*/ 0 w 1139"/>
                    <a:gd name="T73" fmla="*/ 0 h 778"/>
                    <a:gd name="T74" fmla="*/ 0 w 1139"/>
                    <a:gd name="T75" fmla="*/ 0 h 778"/>
                    <a:gd name="T76" fmla="*/ 0 w 1139"/>
                    <a:gd name="T77" fmla="*/ 0 h 778"/>
                    <a:gd name="T78" fmla="*/ 0 w 1139"/>
                    <a:gd name="T79" fmla="*/ 0 h 778"/>
                    <a:gd name="T80" fmla="*/ 0 w 1139"/>
                    <a:gd name="T81" fmla="*/ 0 h 778"/>
                    <a:gd name="T82" fmla="*/ 0 w 1139"/>
                    <a:gd name="T83" fmla="*/ 0 h 778"/>
                    <a:gd name="T84" fmla="*/ 0 w 1139"/>
                    <a:gd name="T85" fmla="*/ 0 h 778"/>
                    <a:gd name="T86" fmla="*/ 0 w 1139"/>
                    <a:gd name="T87" fmla="*/ 0 h 778"/>
                    <a:gd name="T88" fmla="*/ 0 w 1139"/>
                    <a:gd name="T89" fmla="*/ 0 h 778"/>
                    <a:gd name="T90" fmla="*/ 0 w 1139"/>
                    <a:gd name="T91" fmla="*/ 0 h 778"/>
                    <a:gd name="T92" fmla="*/ 0 w 1139"/>
                    <a:gd name="T93" fmla="*/ 0 h 778"/>
                    <a:gd name="T94" fmla="*/ 0 w 1139"/>
                    <a:gd name="T95" fmla="*/ 0 h 778"/>
                    <a:gd name="T96" fmla="*/ 0 w 1139"/>
                    <a:gd name="T97" fmla="*/ 0 h 778"/>
                    <a:gd name="T98" fmla="*/ 0 w 1139"/>
                    <a:gd name="T99" fmla="*/ 0 h 778"/>
                    <a:gd name="T100" fmla="*/ 0 w 1139"/>
                    <a:gd name="T101" fmla="*/ 0 h 778"/>
                    <a:gd name="T102" fmla="*/ 0 w 1139"/>
                    <a:gd name="T103" fmla="*/ 0 h 778"/>
                    <a:gd name="T104" fmla="*/ 0 w 1139"/>
                    <a:gd name="T105" fmla="*/ 0 h 778"/>
                    <a:gd name="T106" fmla="*/ 0 w 1139"/>
                    <a:gd name="T107" fmla="*/ 0 h 778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w 1139"/>
                    <a:gd name="T163" fmla="*/ 0 h 778"/>
                    <a:gd name="T164" fmla="*/ 1139 w 1139"/>
                    <a:gd name="T165" fmla="*/ 778 h 778"/>
                  </a:gdLst>
                  <a:ahLst/>
                  <a:cxnLst>
                    <a:cxn ang="T108">
                      <a:pos x="T0" y="T1"/>
                    </a:cxn>
                    <a:cxn ang="T109">
                      <a:pos x="T2" y="T3"/>
                    </a:cxn>
                    <a:cxn ang="T110">
                      <a:pos x="T4" y="T5"/>
                    </a:cxn>
                    <a:cxn ang="T111">
                      <a:pos x="T6" y="T7"/>
                    </a:cxn>
                    <a:cxn ang="T112">
                      <a:pos x="T8" y="T9"/>
                    </a:cxn>
                    <a:cxn ang="T113">
                      <a:pos x="T10" y="T11"/>
                    </a:cxn>
                    <a:cxn ang="T114">
                      <a:pos x="T12" y="T13"/>
                    </a:cxn>
                    <a:cxn ang="T115">
                      <a:pos x="T14" y="T15"/>
                    </a:cxn>
                    <a:cxn ang="T116">
                      <a:pos x="T16" y="T17"/>
                    </a:cxn>
                    <a:cxn ang="T117">
                      <a:pos x="T18" y="T19"/>
                    </a:cxn>
                    <a:cxn ang="T118">
                      <a:pos x="T20" y="T21"/>
                    </a:cxn>
                    <a:cxn ang="T119">
                      <a:pos x="T22" y="T23"/>
                    </a:cxn>
                    <a:cxn ang="T120">
                      <a:pos x="T24" y="T25"/>
                    </a:cxn>
                    <a:cxn ang="T121">
                      <a:pos x="T26" y="T27"/>
                    </a:cxn>
                    <a:cxn ang="T122">
                      <a:pos x="T28" y="T29"/>
                    </a:cxn>
                    <a:cxn ang="T123">
                      <a:pos x="T30" y="T31"/>
                    </a:cxn>
                    <a:cxn ang="T124">
                      <a:pos x="T32" y="T33"/>
                    </a:cxn>
                    <a:cxn ang="T125">
                      <a:pos x="T34" y="T35"/>
                    </a:cxn>
                    <a:cxn ang="T126">
                      <a:pos x="T36" y="T37"/>
                    </a:cxn>
                    <a:cxn ang="T127">
                      <a:pos x="T38" y="T39"/>
                    </a:cxn>
                    <a:cxn ang="T128">
                      <a:pos x="T40" y="T41"/>
                    </a:cxn>
                    <a:cxn ang="T129">
                      <a:pos x="T42" y="T43"/>
                    </a:cxn>
                    <a:cxn ang="T130">
                      <a:pos x="T44" y="T45"/>
                    </a:cxn>
                    <a:cxn ang="T131">
                      <a:pos x="T46" y="T47"/>
                    </a:cxn>
                    <a:cxn ang="T132">
                      <a:pos x="T48" y="T49"/>
                    </a:cxn>
                    <a:cxn ang="T133">
                      <a:pos x="T50" y="T51"/>
                    </a:cxn>
                    <a:cxn ang="T134">
                      <a:pos x="T52" y="T53"/>
                    </a:cxn>
                    <a:cxn ang="T135">
                      <a:pos x="T54" y="T55"/>
                    </a:cxn>
                    <a:cxn ang="T136">
                      <a:pos x="T56" y="T57"/>
                    </a:cxn>
                    <a:cxn ang="T137">
                      <a:pos x="T58" y="T59"/>
                    </a:cxn>
                    <a:cxn ang="T138">
                      <a:pos x="T60" y="T61"/>
                    </a:cxn>
                    <a:cxn ang="T139">
                      <a:pos x="T62" y="T63"/>
                    </a:cxn>
                    <a:cxn ang="T140">
                      <a:pos x="T64" y="T65"/>
                    </a:cxn>
                    <a:cxn ang="T141">
                      <a:pos x="T66" y="T67"/>
                    </a:cxn>
                    <a:cxn ang="T142">
                      <a:pos x="T68" y="T69"/>
                    </a:cxn>
                    <a:cxn ang="T143">
                      <a:pos x="T70" y="T71"/>
                    </a:cxn>
                    <a:cxn ang="T144">
                      <a:pos x="T72" y="T73"/>
                    </a:cxn>
                    <a:cxn ang="T145">
                      <a:pos x="T74" y="T75"/>
                    </a:cxn>
                    <a:cxn ang="T146">
                      <a:pos x="T76" y="T77"/>
                    </a:cxn>
                    <a:cxn ang="T147">
                      <a:pos x="T78" y="T79"/>
                    </a:cxn>
                    <a:cxn ang="T148">
                      <a:pos x="T80" y="T81"/>
                    </a:cxn>
                    <a:cxn ang="T149">
                      <a:pos x="T82" y="T83"/>
                    </a:cxn>
                    <a:cxn ang="T150">
                      <a:pos x="T84" y="T85"/>
                    </a:cxn>
                    <a:cxn ang="T151">
                      <a:pos x="T86" y="T87"/>
                    </a:cxn>
                    <a:cxn ang="T152">
                      <a:pos x="T88" y="T89"/>
                    </a:cxn>
                    <a:cxn ang="T153">
                      <a:pos x="T90" y="T91"/>
                    </a:cxn>
                    <a:cxn ang="T154">
                      <a:pos x="T92" y="T93"/>
                    </a:cxn>
                    <a:cxn ang="T155">
                      <a:pos x="T94" y="T95"/>
                    </a:cxn>
                    <a:cxn ang="T156">
                      <a:pos x="T96" y="T97"/>
                    </a:cxn>
                    <a:cxn ang="T157">
                      <a:pos x="T98" y="T99"/>
                    </a:cxn>
                    <a:cxn ang="T158">
                      <a:pos x="T100" y="T101"/>
                    </a:cxn>
                    <a:cxn ang="T159">
                      <a:pos x="T102" y="T103"/>
                    </a:cxn>
                    <a:cxn ang="T160">
                      <a:pos x="T104" y="T105"/>
                    </a:cxn>
                    <a:cxn ang="T161">
                      <a:pos x="T106" y="T107"/>
                    </a:cxn>
                  </a:cxnLst>
                  <a:rect l="T162" t="T163" r="T164" b="T165"/>
                  <a:pathLst>
                    <a:path w="1139" h="778">
                      <a:moveTo>
                        <a:pt x="7" y="587"/>
                      </a:moveTo>
                      <a:lnTo>
                        <a:pt x="0" y="682"/>
                      </a:lnTo>
                      <a:lnTo>
                        <a:pt x="742" y="778"/>
                      </a:lnTo>
                      <a:lnTo>
                        <a:pt x="748" y="775"/>
                      </a:lnTo>
                      <a:lnTo>
                        <a:pt x="763" y="767"/>
                      </a:lnTo>
                      <a:lnTo>
                        <a:pt x="787" y="755"/>
                      </a:lnTo>
                      <a:lnTo>
                        <a:pt x="816" y="737"/>
                      </a:lnTo>
                      <a:lnTo>
                        <a:pt x="852" y="714"/>
                      </a:lnTo>
                      <a:lnTo>
                        <a:pt x="891" y="686"/>
                      </a:lnTo>
                      <a:lnTo>
                        <a:pt x="932" y="652"/>
                      </a:lnTo>
                      <a:lnTo>
                        <a:pt x="973" y="613"/>
                      </a:lnTo>
                      <a:lnTo>
                        <a:pt x="1013" y="570"/>
                      </a:lnTo>
                      <a:lnTo>
                        <a:pt x="1051" y="521"/>
                      </a:lnTo>
                      <a:lnTo>
                        <a:pt x="1083" y="466"/>
                      </a:lnTo>
                      <a:lnTo>
                        <a:pt x="1109" y="406"/>
                      </a:lnTo>
                      <a:lnTo>
                        <a:pt x="1129" y="342"/>
                      </a:lnTo>
                      <a:lnTo>
                        <a:pt x="1139" y="271"/>
                      </a:lnTo>
                      <a:lnTo>
                        <a:pt x="1138" y="196"/>
                      </a:lnTo>
                      <a:lnTo>
                        <a:pt x="1124" y="115"/>
                      </a:lnTo>
                      <a:lnTo>
                        <a:pt x="1122" y="110"/>
                      </a:lnTo>
                      <a:lnTo>
                        <a:pt x="1115" y="97"/>
                      </a:lnTo>
                      <a:lnTo>
                        <a:pt x="1102" y="80"/>
                      </a:lnTo>
                      <a:lnTo>
                        <a:pt x="1086" y="59"/>
                      </a:lnTo>
                      <a:lnTo>
                        <a:pt x="1066" y="39"/>
                      </a:lnTo>
                      <a:lnTo>
                        <a:pt x="1041" y="20"/>
                      </a:lnTo>
                      <a:lnTo>
                        <a:pt x="1011" y="7"/>
                      </a:lnTo>
                      <a:lnTo>
                        <a:pt x="978" y="0"/>
                      </a:lnTo>
                      <a:lnTo>
                        <a:pt x="982" y="12"/>
                      </a:lnTo>
                      <a:lnTo>
                        <a:pt x="994" y="46"/>
                      </a:lnTo>
                      <a:lnTo>
                        <a:pt x="1007" y="100"/>
                      </a:lnTo>
                      <a:lnTo>
                        <a:pt x="1019" y="169"/>
                      </a:lnTo>
                      <a:lnTo>
                        <a:pt x="1022" y="252"/>
                      </a:lnTo>
                      <a:lnTo>
                        <a:pt x="1013" y="344"/>
                      </a:lnTo>
                      <a:lnTo>
                        <a:pt x="987" y="444"/>
                      </a:lnTo>
                      <a:lnTo>
                        <a:pt x="940" y="549"/>
                      </a:lnTo>
                      <a:lnTo>
                        <a:pt x="939" y="550"/>
                      </a:lnTo>
                      <a:lnTo>
                        <a:pt x="934" y="553"/>
                      </a:lnTo>
                      <a:lnTo>
                        <a:pt x="927" y="559"/>
                      </a:lnTo>
                      <a:lnTo>
                        <a:pt x="917" y="567"/>
                      </a:lnTo>
                      <a:lnTo>
                        <a:pt x="904" y="575"/>
                      </a:lnTo>
                      <a:lnTo>
                        <a:pt x="890" y="585"/>
                      </a:lnTo>
                      <a:lnTo>
                        <a:pt x="871" y="594"/>
                      </a:lnTo>
                      <a:lnTo>
                        <a:pt x="851" y="603"/>
                      </a:lnTo>
                      <a:lnTo>
                        <a:pt x="828" y="611"/>
                      </a:lnTo>
                      <a:lnTo>
                        <a:pt x="802" y="619"/>
                      </a:lnTo>
                      <a:lnTo>
                        <a:pt x="773" y="625"/>
                      </a:lnTo>
                      <a:lnTo>
                        <a:pt x="741" y="629"/>
                      </a:lnTo>
                      <a:lnTo>
                        <a:pt x="708" y="630"/>
                      </a:lnTo>
                      <a:lnTo>
                        <a:pt x="671" y="629"/>
                      </a:lnTo>
                      <a:lnTo>
                        <a:pt x="631" y="626"/>
                      </a:lnTo>
                      <a:lnTo>
                        <a:pt x="590" y="618"/>
                      </a:lnTo>
                      <a:lnTo>
                        <a:pt x="590" y="720"/>
                      </a:lnTo>
                      <a:lnTo>
                        <a:pt x="26" y="663"/>
                      </a:lnTo>
                      <a:lnTo>
                        <a:pt x="7" y="587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766" name="Freeform 157"/>
                <p:cNvSpPr>
                  <a:spLocks/>
                </p:cNvSpPr>
                <p:nvPr/>
              </p:nvSpPr>
              <p:spPr bwMode="auto">
                <a:xfrm>
                  <a:off x="4862" y="1693"/>
                  <a:ext cx="119" cy="38"/>
                </a:xfrm>
                <a:custGeom>
                  <a:avLst/>
                  <a:gdLst>
                    <a:gd name="T0" fmla="*/ 0 w 837"/>
                    <a:gd name="T1" fmla="*/ 0 h 269"/>
                    <a:gd name="T2" fmla="*/ 0 w 837"/>
                    <a:gd name="T3" fmla="*/ 0 h 269"/>
                    <a:gd name="T4" fmla="*/ 0 w 837"/>
                    <a:gd name="T5" fmla="*/ 0 h 269"/>
                    <a:gd name="T6" fmla="*/ 0 w 837"/>
                    <a:gd name="T7" fmla="*/ 0 h 269"/>
                    <a:gd name="T8" fmla="*/ 0 w 837"/>
                    <a:gd name="T9" fmla="*/ 0 h 26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837"/>
                    <a:gd name="T16" fmla="*/ 0 h 269"/>
                    <a:gd name="T17" fmla="*/ 837 w 837"/>
                    <a:gd name="T18" fmla="*/ 269 h 26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837" h="269">
                      <a:moveTo>
                        <a:pt x="837" y="96"/>
                      </a:moveTo>
                      <a:lnTo>
                        <a:pt x="12" y="0"/>
                      </a:lnTo>
                      <a:lnTo>
                        <a:pt x="0" y="96"/>
                      </a:lnTo>
                      <a:lnTo>
                        <a:pt x="812" y="269"/>
                      </a:lnTo>
                      <a:lnTo>
                        <a:pt x="837" y="9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767" name="Freeform 158"/>
                <p:cNvSpPr>
                  <a:spLocks/>
                </p:cNvSpPr>
                <p:nvPr/>
              </p:nvSpPr>
              <p:spPr bwMode="auto">
                <a:xfrm>
                  <a:off x="4921" y="1705"/>
                  <a:ext cx="51" cy="18"/>
                </a:xfrm>
                <a:custGeom>
                  <a:avLst/>
                  <a:gdLst>
                    <a:gd name="T0" fmla="*/ 0 w 358"/>
                    <a:gd name="T1" fmla="*/ 0 h 122"/>
                    <a:gd name="T2" fmla="*/ 0 w 358"/>
                    <a:gd name="T3" fmla="*/ 0 h 122"/>
                    <a:gd name="T4" fmla="*/ 0 w 358"/>
                    <a:gd name="T5" fmla="*/ 0 h 122"/>
                    <a:gd name="T6" fmla="*/ 0 w 358"/>
                    <a:gd name="T7" fmla="*/ 0 h 122"/>
                    <a:gd name="T8" fmla="*/ 0 w 358"/>
                    <a:gd name="T9" fmla="*/ 0 h 12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58"/>
                    <a:gd name="T16" fmla="*/ 0 h 122"/>
                    <a:gd name="T17" fmla="*/ 358 w 358"/>
                    <a:gd name="T18" fmla="*/ 122 h 12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58" h="122">
                      <a:moveTo>
                        <a:pt x="358" y="53"/>
                      </a:moveTo>
                      <a:lnTo>
                        <a:pt x="5" y="0"/>
                      </a:lnTo>
                      <a:lnTo>
                        <a:pt x="0" y="51"/>
                      </a:lnTo>
                      <a:lnTo>
                        <a:pt x="348" y="122"/>
                      </a:lnTo>
                      <a:lnTo>
                        <a:pt x="358" y="53"/>
                      </a:lnTo>
                      <a:close/>
                    </a:path>
                  </a:pathLst>
                </a:custGeom>
                <a:solidFill>
                  <a:schemeClr val="folHlink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768" name="Freeform 159"/>
                <p:cNvSpPr>
                  <a:spLocks/>
                </p:cNvSpPr>
                <p:nvPr/>
              </p:nvSpPr>
              <p:spPr bwMode="auto">
                <a:xfrm>
                  <a:off x="4869" y="1696"/>
                  <a:ext cx="34" cy="13"/>
                </a:xfrm>
                <a:custGeom>
                  <a:avLst/>
                  <a:gdLst>
                    <a:gd name="T0" fmla="*/ 0 w 239"/>
                    <a:gd name="T1" fmla="*/ 0 h 91"/>
                    <a:gd name="T2" fmla="*/ 0 w 239"/>
                    <a:gd name="T3" fmla="*/ 0 h 91"/>
                    <a:gd name="T4" fmla="*/ 0 w 239"/>
                    <a:gd name="T5" fmla="*/ 0 h 91"/>
                    <a:gd name="T6" fmla="*/ 0 w 239"/>
                    <a:gd name="T7" fmla="*/ 0 h 91"/>
                    <a:gd name="T8" fmla="*/ 0 w 239"/>
                    <a:gd name="T9" fmla="*/ 0 h 9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39"/>
                    <a:gd name="T16" fmla="*/ 0 h 91"/>
                    <a:gd name="T17" fmla="*/ 239 w 239"/>
                    <a:gd name="T18" fmla="*/ 91 h 9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39" h="91">
                      <a:moveTo>
                        <a:pt x="239" y="42"/>
                      </a:moveTo>
                      <a:lnTo>
                        <a:pt x="0" y="0"/>
                      </a:lnTo>
                      <a:lnTo>
                        <a:pt x="2" y="44"/>
                      </a:lnTo>
                      <a:lnTo>
                        <a:pt x="231" y="91"/>
                      </a:lnTo>
                      <a:lnTo>
                        <a:pt x="239" y="42"/>
                      </a:lnTo>
                      <a:close/>
                    </a:path>
                  </a:pathLst>
                </a:custGeom>
                <a:solidFill>
                  <a:schemeClr val="folHlink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769" name="Freeform 160"/>
                <p:cNvSpPr>
                  <a:spLocks/>
                </p:cNvSpPr>
                <p:nvPr/>
              </p:nvSpPr>
              <p:spPr bwMode="auto">
                <a:xfrm>
                  <a:off x="4783" y="1709"/>
                  <a:ext cx="202" cy="67"/>
                </a:xfrm>
                <a:custGeom>
                  <a:avLst/>
                  <a:gdLst>
                    <a:gd name="T0" fmla="*/ 0 w 1409"/>
                    <a:gd name="T1" fmla="*/ 0 h 466"/>
                    <a:gd name="T2" fmla="*/ 0 w 1409"/>
                    <a:gd name="T3" fmla="*/ 0 h 466"/>
                    <a:gd name="T4" fmla="*/ 0 w 1409"/>
                    <a:gd name="T5" fmla="*/ 0 h 466"/>
                    <a:gd name="T6" fmla="*/ 0 w 1409"/>
                    <a:gd name="T7" fmla="*/ 0 h 466"/>
                    <a:gd name="T8" fmla="*/ 0 w 1409"/>
                    <a:gd name="T9" fmla="*/ 0 h 466"/>
                    <a:gd name="T10" fmla="*/ 0 w 1409"/>
                    <a:gd name="T11" fmla="*/ 0 h 466"/>
                    <a:gd name="T12" fmla="*/ 0 w 1409"/>
                    <a:gd name="T13" fmla="*/ 0 h 466"/>
                    <a:gd name="T14" fmla="*/ 0 w 1409"/>
                    <a:gd name="T15" fmla="*/ 0 h 466"/>
                    <a:gd name="T16" fmla="*/ 0 w 1409"/>
                    <a:gd name="T17" fmla="*/ 0 h 466"/>
                    <a:gd name="T18" fmla="*/ 0 w 1409"/>
                    <a:gd name="T19" fmla="*/ 0 h 466"/>
                    <a:gd name="T20" fmla="*/ 0 w 1409"/>
                    <a:gd name="T21" fmla="*/ 0 h 466"/>
                    <a:gd name="T22" fmla="*/ 0 w 1409"/>
                    <a:gd name="T23" fmla="*/ 0 h 466"/>
                    <a:gd name="T24" fmla="*/ 0 w 1409"/>
                    <a:gd name="T25" fmla="*/ 0 h 466"/>
                    <a:gd name="T26" fmla="*/ 0 w 1409"/>
                    <a:gd name="T27" fmla="*/ 0 h 466"/>
                    <a:gd name="T28" fmla="*/ 0 w 1409"/>
                    <a:gd name="T29" fmla="*/ 0 h 466"/>
                    <a:gd name="T30" fmla="*/ 0 w 1409"/>
                    <a:gd name="T31" fmla="*/ 0 h 466"/>
                    <a:gd name="T32" fmla="*/ 0 w 1409"/>
                    <a:gd name="T33" fmla="*/ 0 h 466"/>
                    <a:gd name="T34" fmla="*/ 0 w 1409"/>
                    <a:gd name="T35" fmla="*/ 0 h 466"/>
                    <a:gd name="T36" fmla="*/ 0 w 1409"/>
                    <a:gd name="T37" fmla="*/ 0 h 466"/>
                    <a:gd name="T38" fmla="*/ 0 w 1409"/>
                    <a:gd name="T39" fmla="*/ 0 h 466"/>
                    <a:gd name="T40" fmla="*/ 0 w 1409"/>
                    <a:gd name="T41" fmla="*/ 0 h 466"/>
                    <a:gd name="T42" fmla="*/ 0 w 1409"/>
                    <a:gd name="T43" fmla="*/ 0 h 466"/>
                    <a:gd name="T44" fmla="*/ 0 w 1409"/>
                    <a:gd name="T45" fmla="*/ 0 h 466"/>
                    <a:gd name="T46" fmla="*/ 0 w 1409"/>
                    <a:gd name="T47" fmla="*/ 0 h 466"/>
                    <a:gd name="T48" fmla="*/ 0 w 1409"/>
                    <a:gd name="T49" fmla="*/ 0 h 466"/>
                    <a:gd name="T50" fmla="*/ 0 w 1409"/>
                    <a:gd name="T51" fmla="*/ 0 h 466"/>
                    <a:gd name="T52" fmla="*/ 0 w 1409"/>
                    <a:gd name="T53" fmla="*/ 0 h 466"/>
                    <a:gd name="T54" fmla="*/ 0 w 1409"/>
                    <a:gd name="T55" fmla="*/ 0 h 466"/>
                    <a:gd name="T56" fmla="*/ 0 w 1409"/>
                    <a:gd name="T57" fmla="*/ 0 h 466"/>
                    <a:gd name="T58" fmla="*/ 0 w 1409"/>
                    <a:gd name="T59" fmla="*/ 0 h 466"/>
                    <a:gd name="T60" fmla="*/ 0 w 1409"/>
                    <a:gd name="T61" fmla="*/ 0 h 466"/>
                    <a:gd name="T62" fmla="*/ 0 w 1409"/>
                    <a:gd name="T63" fmla="*/ 0 h 466"/>
                    <a:gd name="T64" fmla="*/ 0 w 1409"/>
                    <a:gd name="T65" fmla="*/ 0 h 466"/>
                    <a:gd name="T66" fmla="*/ 0 w 1409"/>
                    <a:gd name="T67" fmla="*/ 0 h 466"/>
                    <a:gd name="T68" fmla="*/ 0 w 1409"/>
                    <a:gd name="T69" fmla="*/ 0 h 46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1409"/>
                    <a:gd name="T106" fmla="*/ 0 h 466"/>
                    <a:gd name="T107" fmla="*/ 1409 w 1409"/>
                    <a:gd name="T108" fmla="*/ 466 h 466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1409" h="466">
                      <a:moveTo>
                        <a:pt x="0" y="140"/>
                      </a:moveTo>
                      <a:lnTo>
                        <a:pt x="4" y="140"/>
                      </a:lnTo>
                      <a:lnTo>
                        <a:pt x="12" y="138"/>
                      </a:lnTo>
                      <a:lnTo>
                        <a:pt x="27" y="135"/>
                      </a:lnTo>
                      <a:lnTo>
                        <a:pt x="45" y="132"/>
                      </a:lnTo>
                      <a:lnTo>
                        <a:pt x="67" y="128"/>
                      </a:lnTo>
                      <a:lnTo>
                        <a:pt x="92" y="123"/>
                      </a:lnTo>
                      <a:lnTo>
                        <a:pt x="120" y="116"/>
                      </a:lnTo>
                      <a:lnTo>
                        <a:pt x="150" y="108"/>
                      </a:lnTo>
                      <a:lnTo>
                        <a:pt x="181" y="100"/>
                      </a:lnTo>
                      <a:lnTo>
                        <a:pt x="212" y="89"/>
                      </a:lnTo>
                      <a:lnTo>
                        <a:pt x="243" y="78"/>
                      </a:lnTo>
                      <a:lnTo>
                        <a:pt x="273" y="65"/>
                      </a:lnTo>
                      <a:lnTo>
                        <a:pt x="303" y="50"/>
                      </a:lnTo>
                      <a:lnTo>
                        <a:pt x="330" y="35"/>
                      </a:lnTo>
                      <a:lnTo>
                        <a:pt x="355" y="18"/>
                      </a:lnTo>
                      <a:lnTo>
                        <a:pt x="375" y="0"/>
                      </a:lnTo>
                      <a:lnTo>
                        <a:pt x="1409" y="236"/>
                      </a:lnTo>
                      <a:lnTo>
                        <a:pt x="1407" y="239"/>
                      </a:lnTo>
                      <a:lnTo>
                        <a:pt x="1401" y="245"/>
                      </a:lnTo>
                      <a:lnTo>
                        <a:pt x="1392" y="254"/>
                      </a:lnTo>
                      <a:lnTo>
                        <a:pt x="1379" y="265"/>
                      </a:lnTo>
                      <a:lnTo>
                        <a:pt x="1363" y="279"/>
                      </a:lnTo>
                      <a:lnTo>
                        <a:pt x="1345" y="295"/>
                      </a:lnTo>
                      <a:lnTo>
                        <a:pt x="1325" y="313"/>
                      </a:lnTo>
                      <a:lnTo>
                        <a:pt x="1303" y="332"/>
                      </a:lnTo>
                      <a:lnTo>
                        <a:pt x="1279" y="351"/>
                      </a:lnTo>
                      <a:lnTo>
                        <a:pt x="1253" y="371"/>
                      </a:lnTo>
                      <a:lnTo>
                        <a:pt x="1227" y="390"/>
                      </a:lnTo>
                      <a:lnTo>
                        <a:pt x="1200" y="409"/>
                      </a:lnTo>
                      <a:lnTo>
                        <a:pt x="1172" y="426"/>
                      </a:lnTo>
                      <a:lnTo>
                        <a:pt x="1145" y="441"/>
                      </a:lnTo>
                      <a:lnTo>
                        <a:pt x="1117" y="455"/>
                      </a:lnTo>
                      <a:lnTo>
                        <a:pt x="1091" y="466"/>
                      </a:lnTo>
                      <a:lnTo>
                        <a:pt x="0" y="140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770" name="Freeform 161"/>
                <p:cNvSpPr>
                  <a:spLocks/>
                </p:cNvSpPr>
                <p:nvPr/>
              </p:nvSpPr>
              <p:spPr bwMode="auto">
                <a:xfrm>
                  <a:off x="4984" y="1702"/>
                  <a:ext cx="72" cy="32"/>
                </a:xfrm>
                <a:custGeom>
                  <a:avLst/>
                  <a:gdLst>
                    <a:gd name="T0" fmla="*/ 0 w 502"/>
                    <a:gd name="T1" fmla="*/ 0 h 223"/>
                    <a:gd name="T2" fmla="*/ 0 w 502"/>
                    <a:gd name="T3" fmla="*/ 0 h 223"/>
                    <a:gd name="T4" fmla="*/ 0 w 502"/>
                    <a:gd name="T5" fmla="*/ 0 h 223"/>
                    <a:gd name="T6" fmla="*/ 0 w 502"/>
                    <a:gd name="T7" fmla="*/ 0 h 223"/>
                    <a:gd name="T8" fmla="*/ 0 w 502"/>
                    <a:gd name="T9" fmla="*/ 0 h 223"/>
                    <a:gd name="T10" fmla="*/ 0 w 502"/>
                    <a:gd name="T11" fmla="*/ 0 h 2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502"/>
                    <a:gd name="T19" fmla="*/ 0 h 223"/>
                    <a:gd name="T20" fmla="*/ 502 w 502"/>
                    <a:gd name="T21" fmla="*/ 223 h 2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502" h="223">
                      <a:moveTo>
                        <a:pt x="51" y="223"/>
                      </a:moveTo>
                      <a:lnTo>
                        <a:pt x="502" y="90"/>
                      </a:lnTo>
                      <a:lnTo>
                        <a:pt x="229" y="0"/>
                      </a:lnTo>
                      <a:lnTo>
                        <a:pt x="6" y="26"/>
                      </a:lnTo>
                      <a:lnTo>
                        <a:pt x="0" y="211"/>
                      </a:lnTo>
                      <a:lnTo>
                        <a:pt x="51" y="223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771" name="Freeform 162"/>
                <p:cNvSpPr>
                  <a:spLocks/>
                </p:cNvSpPr>
                <p:nvPr/>
              </p:nvSpPr>
              <p:spPr bwMode="auto">
                <a:xfrm>
                  <a:off x="4799" y="1565"/>
                  <a:ext cx="38" cy="152"/>
                </a:xfrm>
                <a:custGeom>
                  <a:avLst/>
                  <a:gdLst>
                    <a:gd name="T0" fmla="*/ 0 w 267"/>
                    <a:gd name="T1" fmla="*/ 0 h 1064"/>
                    <a:gd name="T2" fmla="*/ 0 w 267"/>
                    <a:gd name="T3" fmla="*/ 0 h 1064"/>
                    <a:gd name="T4" fmla="*/ 0 w 267"/>
                    <a:gd name="T5" fmla="*/ 0 h 1064"/>
                    <a:gd name="T6" fmla="*/ 0 w 267"/>
                    <a:gd name="T7" fmla="*/ 0 h 1064"/>
                    <a:gd name="T8" fmla="*/ 0 w 267"/>
                    <a:gd name="T9" fmla="*/ 0 h 1064"/>
                    <a:gd name="T10" fmla="*/ 0 w 267"/>
                    <a:gd name="T11" fmla="*/ 0 h 1064"/>
                    <a:gd name="T12" fmla="*/ 0 w 267"/>
                    <a:gd name="T13" fmla="*/ 0 h 1064"/>
                    <a:gd name="T14" fmla="*/ 0 w 267"/>
                    <a:gd name="T15" fmla="*/ 0 h 1064"/>
                    <a:gd name="T16" fmla="*/ 0 w 267"/>
                    <a:gd name="T17" fmla="*/ 0 h 1064"/>
                    <a:gd name="T18" fmla="*/ 0 w 267"/>
                    <a:gd name="T19" fmla="*/ 0 h 1064"/>
                    <a:gd name="T20" fmla="*/ 0 w 267"/>
                    <a:gd name="T21" fmla="*/ 0 h 1064"/>
                    <a:gd name="T22" fmla="*/ 0 w 267"/>
                    <a:gd name="T23" fmla="*/ 0 h 1064"/>
                    <a:gd name="T24" fmla="*/ 0 w 267"/>
                    <a:gd name="T25" fmla="*/ 0 h 1064"/>
                    <a:gd name="T26" fmla="*/ 0 w 267"/>
                    <a:gd name="T27" fmla="*/ 0 h 1064"/>
                    <a:gd name="T28" fmla="*/ 0 w 267"/>
                    <a:gd name="T29" fmla="*/ 0 h 1064"/>
                    <a:gd name="T30" fmla="*/ 0 w 267"/>
                    <a:gd name="T31" fmla="*/ 0 h 1064"/>
                    <a:gd name="T32" fmla="*/ 0 w 267"/>
                    <a:gd name="T33" fmla="*/ 0 h 1064"/>
                    <a:gd name="T34" fmla="*/ 0 w 267"/>
                    <a:gd name="T35" fmla="*/ 0 h 1064"/>
                    <a:gd name="T36" fmla="*/ 0 w 267"/>
                    <a:gd name="T37" fmla="*/ 0 h 1064"/>
                    <a:gd name="T38" fmla="*/ 0 w 267"/>
                    <a:gd name="T39" fmla="*/ 0 h 1064"/>
                    <a:gd name="T40" fmla="*/ 0 w 267"/>
                    <a:gd name="T41" fmla="*/ 0 h 1064"/>
                    <a:gd name="T42" fmla="*/ 0 w 267"/>
                    <a:gd name="T43" fmla="*/ 0 h 1064"/>
                    <a:gd name="T44" fmla="*/ 0 w 267"/>
                    <a:gd name="T45" fmla="*/ 0 h 1064"/>
                    <a:gd name="T46" fmla="*/ 0 w 267"/>
                    <a:gd name="T47" fmla="*/ 0 h 1064"/>
                    <a:gd name="T48" fmla="*/ 0 w 267"/>
                    <a:gd name="T49" fmla="*/ 0 h 1064"/>
                    <a:gd name="T50" fmla="*/ 0 w 267"/>
                    <a:gd name="T51" fmla="*/ 0 h 1064"/>
                    <a:gd name="T52" fmla="*/ 0 w 267"/>
                    <a:gd name="T53" fmla="*/ 0 h 1064"/>
                    <a:gd name="T54" fmla="*/ 0 w 267"/>
                    <a:gd name="T55" fmla="*/ 0 h 1064"/>
                    <a:gd name="T56" fmla="*/ 0 w 267"/>
                    <a:gd name="T57" fmla="*/ 0 h 1064"/>
                    <a:gd name="T58" fmla="*/ 0 w 267"/>
                    <a:gd name="T59" fmla="*/ 0 h 1064"/>
                    <a:gd name="T60" fmla="*/ 0 w 267"/>
                    <a:gd name="T61" fmla="*/ 0 h 1064"/>
                    <a:gd name="T62" fmla="*/ 0 w 267"/>
                    <a:gd name="T63" fmla="*/ 0 h 1064"/>
                    <a:gd name="T64" fmla="*/ 0 w 267"/>
                    <a:gd name="T65" fmla="*/ 0 h 1064"/>
                    <a:gd name="T66" fmla="*/ 0 w 267"/>
                    <a:gd name="T67" fmla="*/ 0 h 1064"/>
                    <a:gd name="T68" fmla="*/ 0 w 267"/>
                    <a:gd name="T69" fmla="*/ 0 h 1064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267"/>
                    <a:gd name="T106" fmla="*/ 0 h 1064"/>
                    <a:gd name="T107" fmla="*/ 267 w 267"/>
                    <a:gd name="T108" fmla="*/ 1064 h 1064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267" h="1064">
                      <a:moveTo>
                        <a:pt x="267" y="26"/>
                      </a:moveTo>
                      <a:lnTo>
                        <a:pt x="266" y="24"/>
                      </a:lnTo>
                      <a:lnTo>
                        <a:pt x="262" y="22"/>
                      </a:lnTo>
                      <a:lnTo>
                        <a:pt x="254" y="20"/>
                      </a:lnTo>
                      <a:lnTo>
                        <a:pt x="244" y="16"/>
                      </a:lnTo>
                      <a:lnTo>
                        <a:pt x="232" y="12"/>
                      </a:lnTo>
                      <a:lnTo>
                        <a:pt x="218" y="8"/>
                      </a:lnTo>
                      <a:lnTo>
                        <a:pt x="202" y="5"/>
                      </a:lnTo>
                      <a:lnTo>
                        <a:pt x="184" y="1"/>
                      </a:lnTo>
                      <a:lnTo>
                        <a:pt x="164" y="0"/>
                      </a:lnTo>
                      <a:lnTo>
                        <a:pt x="143" y="0"/>
                      </a:lnTo>
                      <a:lnTo>
                        <a:pt x="121" y="3"/>
                      </a:lnTo>
                      <a:lnTo>
                        <a:pt x="98" y="6"/>
                      </a:lnTo>
                      <a:lnTo>
                        <a:pt x="74" y="13"/>
                      </a:lnTo>
                      <a:lnTo>
                        <a:pt x="50" y="22"/>
                      </a:lnTo>
                      <a:lnTo>
                        <a:pt x="25" y="35"/>
                      </a:lnTo>
                      <a:lnTo>
                        <a:pt x="0" y="51"/>
                      </a:lnTo>
                      <a:lnTo>
                        <a:pt x="0" y="1064"/>
                      </a:lnTo>
                      <a:lnTo>
                        <a:pt x="1" y="1064"/>
                      </a:lnTo>
                      <a:lnTo>
                        <a:pt x="7" y="1064"/>
                      </a:lnTo>
                      <a:lnTo>
                        <a:pt x="15" y="1063"/>
                      </a:lnTo>
                      <a:lnTo>
                        <a:pt x="25" y="1062"/>
                      </a:lnTo>
                      <a:lnTo>
                        <a:pt x="37" y="1060"/>
                      </a:lnTo>
                      <a:lnTo>
                        <a:pt x="52" y="1057"/>
                      </a:lnTo>
                      <a:lnTo>
                        <a:pt x="69" y="1054"/>
                      </a:lnTo>
                      <a:lnTo>
                        <a:pt x="88" y="1049"/>
                      </a:lnTo>
                      <a:lnTo>
                        <a:pt x="108" y="1044"/>
                      </a:lnTo>
                      <a:lnTo>
                        <a:pt x="129" y="1037"/>
                      </a:lnTo>
                      <a:lnTo>
                        <a:pt x="152" y="1029"/>
                      </a:lnTo>
                      <a:lnTo>
                        <a:pt x="175" y="1018"/>
                      </a:lnTo>
                      <a:lnTo>
                        <a:pt x="198" y="1007"/>
                      </a:lnTo>
                      <a:lnTo>
                        <a:pt x="222" y="994"/>
                      </a:lnTo>
                      <a:lnTo>
                        <a:pt x="244" y="979"/>
                      </a:lnTo>
                      <a:lnTo>
                        <a:pt x="267" y="962"/>
                      </a:lnTo>
                      <a:lnTo>
                        <a:pt x="267" y="2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772" name="Freeform 163"/>
                <p:cNvSpPr>
                  <a:spLocks/>
                </p:cNvSpPr>
                <p:nvPr/>
              </p:nvSpPr>
              <p:spPr bwMode="auto">
                <a:xfrm>
                  <a:off x="4800" y="1567"/>
                  <a:ext cx="33" cy="128"/>
                </a:xfrm>
                <a:custGeom>
                  <a:avLst/>
                  <a:gdLst>
                    <a:gd name="T0" fmla="*/ 0 w 228"/>
                    <a:gd name="T1" fmla="*/ 0 h 898"/>
                    <a:gd name="T2" fmla="*/ 0 w 228"/>
                    <a:gd name="T3" fmla="*/ 0 h 898"/>
                    <a:gd name="T4" fmla="*/ 0 w 228"/>
                    <a:gd name="T5" fmla="*/ 0 h 898"/>
                    <a:gd name="T6" fmla="*/ 0 w 228"/>
                    <a:gd name="T7" fmla="*/ 0 h 898"/>
                    <a:gd name="T8" fmla="*/ 0 w 228"/>
                    <a:gd name="T9" fmla="*/ 0 h 898"/>
                    <a:gd name="T10" fmla="*/ 0 w 228"/>
                    <a:gd name="T11" fmla="*/ 0 h 898"/>
                    <a:gd name="T12" fmla="*/ 0 w 228"/>
                    <a:gd name="T13" fmla="*/ 0 h 898"/>
                    <a:gd name="T14" fmla="*/ 0 w 228"/>
                    <a:gd name="T15" fmla="*/ 0 h 898"/>
                    <a:gd name="T16" fmla="*/ 0 w 228"/>
                    <a:gd name="T17" fmla="*/ 0 h 898"/>
                    <a:gd name="T18" fmla="*/ 0 w 228"/>
                    <a:gd name="T19" fmla="*/ 0 h 898"/>
                    <a:gd name="T20" fmla="*/ 0 w 228"/>
                    <a:gd name="T21" fmla="*/ 0 h 898"/>
                    <a:gd name="T22" fmla="*/ 0 w 228"/>
                    <a:gd name="T23" fmla="*/ 0 h 898"/>
                    <a:gd name="T24" fmla="*/ 0 w 228"/>
                    <a:gd name="T25" fmla="*/ 0 h 898"/>
                    <a:gd name="T26" fmla="*/ 0 w 228"/>
                    <a:gd name="T27" fmla="*/ 0 h 898"/>
                    <a:gd name="T28" fmla="*/ 0 w 228"/>
                    <a:gd name="T29" fmla="*/ 0 h 898"/>
                    <a:gd name="T30" fmla="*/ 0 w 228"/>
                    <a:gd name="T31" fmla="*/ 0 h 898"/>
                    <a:gd name="T32" fmla="*/ 0 w 228"/>
                    <a:gd name="T33" fmla="*/ 0 h 898"/>
                    <a:gd name="T34" fmla="*/ 0 w 228"/>
                    <a:gd name="T35" fmla="*/ 0 h 898"/>
                    <a:gd name="T36" fmla="*/ 0 w 228"/>
                    <a:gd name="T37" fmla="*/ 0 h 898"/>
                    <a:gd name="T38" fmla="*/ 0 w 228"/>
                    <a:gd name="T39" fmla="*/ 0 h 898"/>
                    <a:gd name="T40" fmla="*/ 0 w 228"/>
                    <a:gd name="T41" fmla="*/ 0 h 898"/>
                    <a:gd name="T42" fmla="*/ 0 w 228"/>
                    <a:gd name="T43" fmla="*/ 0 h 898"/>
                    <a:gd name="T44" fmla="*/ 0 w 228"/>
                    <a:gd name="T45" fmla="*/ 0 h 898"/>
                    <a:gd name="T46" fmla="*/ 0 w 228"/>
                    <a:gd name="T47" fmla="*/ 0 h 898"/>
                    <a:gd name="T48" fmla="*/ 0 w 228"/>
                    <a:gd name="T49" fmla="*/ 0 h 898"/>
                    <a:gd name="T50" fmla="*/ 0 w 228"/>
                    <a:gd name="T51" fmla="*/ 0 h 898"/>
                    <a:gd name="T52" fmla="*/ 0 w 228"/>
                    <a:gd name="T53" fmla="*/ 0 h 898"/>
                    <a:gd name="T54" fmla="*/ 0 w 228"/>
                    <a:gd name="T55" fmla="*/ 0 h 898"/>
                    <a:gd name="T56" fmla="*/ 0 w 228"/>
                    <a:gd name="T57" fmla="*/ 0 h 898"/>
                    <a:gd name="T58" fmla="*/ 0 w 228"/>
                    <a:gd name="T59" fmla="*/ 0 h 898"/>
                    <a:gd name="T60" fmla="*/ 0 w 228"/>
                    <a:gd name="T61" fmla="*/ 0 h 898"/>
                    <a:gd name="T62" fmla="*/ 0 w 228"/>
                    <a:gd name="T63" fmla="*/ 0 h 898"/>
                    <a:gd name="T64" fmla="*/ 0 w 228"/>
                    <a:gd name="T65" fmla="*/ 0 h 898"/>
                    <a:gd name="T66" fmla="*/ 0 w 228"/>
                    <a:gd name="T67" fmla="*/ 0 h 898"/>
                    <a:gd name="T68" fmla="*/ 0 w 228"/>
                    <a:gd name="T69" fmla="*/ 0 h 898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228"/>
                    <a:gd name="T106" fmla="*/ 0 h 898"/>
                    <a:gd name="T107" fmla="*/ 228 w 228"/>
                    <a:gd name="T108" fmla="*/ 898 h 898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228" h="898">
                      <a:moveTo>
                        <a:pt x="228" y="21"/>
                      </a:moveTo>
                      <a:lnTo>
                        <a:pt x="227" y="20"/>
                      </a:lnTo>
                      <a:lnTo>
                        <a:pt x="224" y="19"/>
                      </a:lnTo>
                      <a:lnTo>
                        <a:pt x="217" y="17"/>
                      </a:lnTo>
                      <a:lnTo>
                        <a:pt x="209" y="13"/>
                      </a:lnTo>
                      <a:lnTo>
                        <a:pt x="199" y="10"/>
                      </a:lnTo>
                      <a:lnTo>
                        <a:pt x="186" y="6"/>
                      </a:lnTo>
                      <a:lnTo>
                        <a:pt x="172" y="4"/>
                      </a:lnTo>
                      <a:lnTo>
                        <a:pt x="157" y="2"/>
                      </a:lnTo>
                      <a:lnTo>
                        <a:pt x="140" y="0"/>
                      </a:lnTo>
                      <a:lnTo>
                        <a:pt x="122" y="0"/>
                      </a:lnTo>
                      <a:lnTo>
                        <a:pt x="104" y="2"/>
                      </a:lnTo>
                      <a:lnTo>
                        <a:pt x="83" y="5"/>
                      </a:lnTo>
                      <a:lnTo>
                        <a:pt x="64" y="11"/>
                      </a:lnTo>
                      <a:lnTo>
                        <a:pt x="42" y="19"/>
                      </a:lnTo>
                      <a:lnTo>
                        <a:pt x="21" y="29"/>
                      </a:lnTo>
                      <a:lnTo>
                        <a:pt x="0" y="43"/>
                      </a:lnTo>
                      <a:lnTo>
                        <a:pt x="0" y="898"/>
                      </a:lnTo>
                      <a:lnTo>
                        <a:pt x="1" y="898"/>
                      </a:lnTo>
                      <a:lnTo>
                        <a:pt x="5" y="898"/>
                      </a:lnTo>
                      <a:lnTo>
                        <a:pt x="12" y="897"/>
                      </a:lnTo>
                      <a:lnTo>
                        <a:pt x="21" y="896"/>
                      </a:lnTo>
                      <a:lnTo>
                        <a:pt x="32" y="894"/>
                      </a:lnTo>
                      <a:lnTo>
                        <a:pt x="45" y="892"/>
                      </a:lnTo>
                      <a:lnTo>
                        <a:pt x="59" y="889"/>
                      </a:lnTo>
                      <a:lnTo>
                        <a:pt x="75" y="884"/>
                      </a:lnTo>
                      <a:lnTo>
                        <a:pt x="92" y="879"/>
                      </a:lnTo>
                      <a:lnTo>
                        <a:pt x="111" y="874"/>
                      </a:lnTo>
                      <a:lnTo>
                        <a:pt x="130" y="867"/>
                      </a:lnTo>
                      <a:lnTo>
                        <a:pt x="149" y="858"/>
                      </a:lnTo>
                      <a:lnTo>
                        <a:pt x="169" y="848"/>
                      </a:lnTo>
                      <a:lnTo>
                        <a:pt x="190" y="837"/>
                      </a:lnTo>
                      <a:lnTo>
                        <a:pt x="209" y="824"/>
                      </a:lnTo>
                      <a:lnTo>
                        <a:pt x="228" y="809"/>
                      </a:lnTo>
                      <a:lnTo>
                        <a:pt x="228" y="21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773" name="Freeform 164"/>
                <p:cNvSpPr>
                  <a:spLocks/>
                </p:cNvSpPr>
                <p:nvPr/>
              </p:nvSpPr>
              <p:spPr bwMode="auto">
                <a:xfrm>
                  <a:off x="4801" y="1568"/>
                  <a:ext cx="27" cy="104"/>
                </a:xfrm>
                <a:custGeom>
                  <a:avLst/>
                  <a:gdLst>
                    <a:gd name="T0" fmla="*/ 0 w 192"/>
                    <a:gd name="T1" fmla="*/ 0 h 729"/>
                    <a:gd name="T2" fmla="*/ 0 w 192"/>
                    <a:gd name="T3" fmla="*/ 0 h 729"/>
                    <a:gd name="T4" fmla="*/ 0 w 192"/>
                    <a:gd name="T5" fmla="*/ 0 h 729"/>
                    <a:gd name="T6" fmla="*/ 0 w 192"/>
                    <a:gd name="T7" fmla="*/ 0 h 729"/>
                    <a:gd name="T8" fmla="*/ 0 w 192"/>
                    <a:gd name="T9" fmla="*/ 0 h 729"/>
                    <a:gd name="T10" fmla="*/ 0 w 192"/>
                    <a:gd name="T11" fmla="*/ 0 h 729"/>
                    <a:gd name="T12" fmla="*/ 0 w 192"/>
                    <a:gd name="T13" fmla="*/ 0 h 729"/>
                    <a:gd name="T14" fmla="*/ 0 w 192"/>
                    <a:gd name="T15" fmla="*/ 0 h 729"/>
                    <a:gd name="T16" fmla="*/ 0 w 192"/>
                    <a:gd name="T17" fmla="*/ 0 h 729"/>
                    <a:gd name="T18" fmla="*/ 0 w 192"/>
                    <a:gd name="T19" fmla="*/ 0 h 729"/>
                    <a:gd name="T20" fmla="*/ 0 w 192"/>
                    <a:gd name="T21" fmla="*/ 0 h 729"/>
                    <a:gd name="T22" fmla="*/ 0 w 192"/>
                    <a:gd name="T23" fmla="*/ 0 h 729"/>
                    <a:gd name="T24" fmla="*/ 0 w 192"/>
                    <a:gd name="T25" fmla="*/ 0 h 729"/>
                    <a:gd name="T26" fmla="*/ 0 w 192"/>
                    <a:gd name="T27" fmla="*/ 0 h 729"/>
                    <a:gd name="T28" fmla="*/ 0 w 192"/>
                    <a:gd name="T29" fmla="*/ 0 h 729"/>
                    <a:gd name="T30" fmla="*/ 0 w 192"/>
                    <a:gd name="T31" fmla="*/ 0 h 729"/>
                    <a:gd name="T32" fmla="*/ 0 w 192"/>
                    <a:gd name="T33" fmla="*/ 0 h 729"/>
                    <a:gd name="T34" fmla="*/ 0 w 192"/>
                    <a:gd name="T35" fmla="*/ 0 h 729"/>
                    <a:gd name="T36" fmla="*/ 0 w 192"/>
                    <a:gd name="T37" fmla="*/ 0 h 729"/>
                    <a:gd name="T38" fmla="*/ 0 w 192"/>
                    <a:gd name="T39" fmla="*/ 0 h 729"/>
                    <a:gd name="T40" fmla="*/ 0 w 192"/>
                    <a:gd name="T41" fmla="*/ 0 h 729"/>
                    <a:gd name="T42" fmla="*/ 0 w 192"/>
                    <a:gd name="T43" fmla="*/ 0 h 729"/>
                    <a:gd name="T44" fmla="*/ 0 w 192"/>
                    <a:gd name="T45" fmla="*/ 0 h 729"/>
                    <a:gd name="T46" fmla="*/ 0 w 192"/>
                    <a:gd name="T47" fmla="*/ 0 h 729"/>
                    <a:gd name="T48" fmla="*/ 0 w 192"/>
                    <a:gd name="T49" fmla="*/ 0 h 729"/>
                    <a:gd name="T50" fmla="*/ 0 w 192"/>
                    <a:gd name="T51" fmla="*/ 0 h 729"/>
                    <a:gd name="T52" fmla="*/ 0 w 192"/>
                    <a:gd name="T53" fmla="*/ 0 h 729"/>
                    <a:gd name="T54" fmla="*/ 0 w 192"/>
                    <a:gd name="T55" fmla="*/ 0 h 729"/>
                    <a:gd name="T56" fmla="*/ 0 w 192"/>
                    <a:gd name="T57" fmla="*/ 0 h 729"/>
                    <a:gd name="T58" fmla="*/ 0 w 192"/>
                    <a:gd name="T59" fmla="*/ 0 h 729"/>
                    <a:gd name="T60" fmla="*/ 0 w 192"/>
                    <a:gd name="T61" fmla="*/ 0 h 729"/>
                    <a:gd name="T62" fmla="*/ 0 w 192"/>
                    <a:gd name="T63" fmla="*/ 0 h 729"/>
                    <a:gd name="T64" fmla="*/ 0 w 192"/>
                    <a:gd name="T65" fmla="*/ 0 h 729"/>
                    <a:gd name="T66" fmla="*/ 0 w 192"/>
                    <a:gd name="T67" fmla="*/ 0 h 729"/>
                    <a:gd name="T68" fmla="*/ 0 w 192"/>
                    <a:gd name="T69" fmla="*/ 0 h 729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192"/>
                    <a:gd name="T106" fmla="*/ 0 h 729"/>
                    <a:gd name="T107" fmla="*/ 192 w 192"/>
                    <a:gd name="T108" fmla="*/ 729 h 729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192" h="729">
                      <a:moveTo>
                        <a:pt x="192" y="17"/>
                      </a:moveTo>
                      <a:lnTo>
                        <a:pt x="191" y="17"/>
                      </a:lnTo>
                      <a:lnTo>
                        <a:pt x="187" y="15"/>
                      </a:lnTo>
                      <a:lnTo>
                        <a:pt x="183" y="12"/>
                      </a:lnTo>
                      <a:lnTo>
                        <a:pt x="176" y="10"/>
                      </a:lnTo>
                      <a:lnTo>
                        <a:pt x="167" y="8"/>
                      </a:lnTo>
                      <a:lnTo>
                        <a:pt x="156" y="4"/>
                      </a:lnTo>
                      <a:lnTo>
                        <a:pt x="145" y="2"/>
                      </a:lnTo>
                      <a:lnTo>
                        <a:pt x="132" y="0"/>
                      </a:lnTo>
                      <a:lnTo>
                        <a:pt x="117" y="0"/>
                      </a:lnTo>
                      <a:lnTo>
                        <a:pt x="102" y="0"/>
                      </a:lnTo>
                      <a:lnTo>
                        <a:pt x="86" y="1"/>
                      </a:lnTo>
                      <a:lnTo>
                        <a:pt x="70" y="3"/>
                      </a:lnTo>
                      <a:lnTo>
                        <a:pt x="53" y="8"/>
                      </a:lnTo>
                      <a:lnTo>
                        <a:pt x="35" y="15"/>
                      </a:lnTo>
                      <a:lnTo>
                        <a:pt x="18" y="24"/>
                      </a:lnTo>
                      <a:lnTo>
                        <a:pt x="0" y="35"/>
                      </a:lnTo>
                      <a:lnTo>
                        <a:pt x="0" y="729"/>
                      </a:lnTo>
                      <a:lnTo>
                        <a:pt x="1" y="729"/>
                      </a:lnTo>
                      <a:lnTo>
                        <a:pt x="4" y="729"/>
                      </a:lnTo>
                      <a:lnTo>
                        <a:pt x="10" y="728"/>
                      </a:lnTo>
                      <a:lnTo>
                        <a:pt x="18" y="727"/>
                      </a:lnTo>
                      <a:lnTo>
                        <a:pt x="27" y="726"/>
                      </a:lnTo>
                      <a:lnTo>
                        <a:pt x="37" y="725"/>
                      </a:lnTo>
                      <a:lnTo>
                        <a:pt x="50" y="721"/>
                      </a:lnTo>
                      <a:lnTo>
                        <a:pt x="64" y="719"/>
                      </a:lnTo>
                      <a:lnTo>
                        <a:pt x="77" y="714"/>
                      </a:lnTo>
                      <a:lnTo>
                        <a:pt x="92" y="710"/>
                      </a:lnTo>
                      <a:lnTo>
                        <a:pt x="108" y="704"/>
                      </a:lnTo>
                      <a:lnTo>
                        <a:pt x="125" y="697"/>
                      </a:lnTo>
                      <a:lnTo>
                        <a:pt x="141" y="689"/>
                      </a:lnTo>
                      <a:lnTo>
                        <a:pt x="159" y="680"/>
                      </a:lnTo>
                      <a:lnTo>
                        <a:pt x="176" y="668"/>
                      </a:lnTo>
                      <a:lnTo>
                        <a:pt x="192" y="657"/>
                      </a:lnTo>
                      <a:lnTo>
                        <a:pt x="192" y="17"/>
                      </a:lnTo>
                      <a:close/>
                    </a:path>
                  </a:pathLst>
                </a:custGeom>
                <a:solidFill>
                  <a:srgbClr val="DDDD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774" name="Freeform 165"/>
                <p:cNvSpPr>
                  <a:spLocks/>
                </p:cNvSpPr>
                <p:nvPr/>
              </p:nvSpPr>
              <p:spPr bwMode="auto">
                <a:xfrm>
                  <a:off x="4802" y="1569"/>
                  <a:ext cx="22" cy="81"/>
                </a:xfrm>
                <a:custGeom>
                  <a:avLst/>
                  <a:gdLst>
                    <a:gd name="T0" fmla="*/ 0 w 156"/>
                    <a:gd name="T1" fmla="*/ 0 h 564"/>
                    <a:gd name="T2" fmla="*/ 0 w 156"/>
                    <a:gd name="T3" fmla="*/ 0 h 564"/>
                    <a:gd name="T4" fmla="*/ 0 w 156"/>
                    <a:gd name="T5" fmla="*/ 0 h 564"/>
                    <a:gd name="T6" fmla="*/ 0 w 156"/>
                    <a:gd name="T7" fmla="*/ 0 h 564"/>
                    <a:gd name="T8" fmla="*/ 0 w 156"/>
                    <a:gd name="T9" fmla="*/ 0 h 564"/>
                    <a:gd name="T10" fmla="*/ 0 w 156"/>
                    <a:gd name="T11" fmla="*/ 0 h 564"/>
                    <a:gd name="T12" fmla="*/ 0 w 156"/>
                    <a:gd name="T13" fmla="*/ 0 h 564"/>
                    <a:gd name="T14" fmla="*/ 0 w 156"/>
                    <a:gd name="T15" fmla="*/ 0 h 564"/>
                    <a:gd name="T16" fmla="*/ 0 w 156"/>
                    <a:gd name="T17" fmla="*/ 0 h 564"/>
                    <a:gd name="T18" fmla="*/ 0 w 156"/>
                    <a:gd name="T19" fmla="*/ 0 h 564"/>
                    <a:gd name="T20" fmla="*/ 0 w 156"/>
                    <a:gd name="T21" fmla="*/ 0 h 564"/>
                    <a:gd name="T22" fmla="*/ 0 w 156"/>
                    <a:gd name="T23" fmla="*/ 0 h 564"/>
                    <a:gd name="T24" fmla="*/ 0 w 156"/>
                    <a:gd name="T25" fmla="*/ 0 h 564"/>
                    <a:gd name="T26" fmla="*/ 0 w 156"/>
                    <a:gd name="T27" fmla="*/ 0 h 564"/>
                    <a:gd name="T28" fmla="*/ 0 w 156"/>
                    <a:gd name="T29" fmla="*/ 0 h 564"/>
                    <a:gd name="T30" fmla="*/ 0 w 156"/>
                    <a:gd name="T31" fmla="*/ 0 h 564"/>
                    <a:gd name="T32" fmla="*/ 0 w 156"/>
                    <a:gd name="T33" fmla="*/ 0 h 564"/>
                    <a:gd name="T34" fmla="*/ 0 w 156"/>
                    <a:gd name="T35" fmla="*/ 0 h 564"/>
                    <a:gd name="T36" fmla="*/ 0 w 156"/>
                    <a:gd name="T37" fmla="*/ 0 h 564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56"/>
                    <a:gd name="T58" fmla="*/ 0 h 564"/>
                    <a:gd name="T59" fmla="*/ 156 w 156"/>
                    <a:gd name="T60" fmla="*/ 564 h 564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56" h="564">
                      <a:moveTo>
                        <a:pt x="156" y="15"/>
                      </a:moveTo>
                      <a:lnTo>
                        <a:pt x="153" y="14"/>
                      </a:lnTo>
                      <a:lnTo>
                        <a:pt x="142" y="9"/>
                      </a:lnTo>
                      <a:lnTo>
                        <a:pt x="127" y="4"/>
                      </a:lnTo>
                      <a:lnTo>
                        <a:pt x="108" y="1"/>
                      </a:lnTo>
                      <a:lnTo>
                        <a:pt x="84" y="0"/>
                      </a:lnTo>
                      <a:lnTo>
                        <a:pt x="58" y="3"/>
                      </a:lnTo>
                      <a:lnTo>
                        <a:pt x="29" y="12"/>
                      </a:lnTo>
                      <a:lnTo>
                        <a:pt x="0" y="28"/>
                      </a:lnTo>
                      <a:lnTo>
                        <a:pt x="0" y="564"/>
                      </a:lnTo>
                      <a:lnTo>
                        <a:pt x="4" y="564"/>
                      </a:lnTo>
                      <a:lnTo>
                        <a:pt x="15" y="563"/>
                      </a:lnTo>
                      <a:lnTo>
                        <a:pt x="31" y="560"/>
                      </a:lnTo>
                      <a:lnTo>
                        <a:pt x="52" y="555"/>
                      </a:lnTo>
                      <a:lnTo>
                        <a:pt x="76" y="548"/>
                      </a:lnTo>
                      <a:lnTo>
                        <a:pt x="102" y="537"/>
                      </a:lnTo>
                      <a:lnTo>
                        <a:pt x="128" y="524"/>
                      </a:lnTo>
                      <a:lnTo>
                        <a:pt x="156" y="505"/>
                      </a:lnTo>
                      <a:lnTo>
                        <a:pt x="156" y="15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775" name="Freeform 166"/>
                <p:cNvSpPr>
                  <a:spLocks/>
                </p:cNvSpPr>
                <p:nvPr/>
              </p:nvSpPr>
              <p:spPr bwMode="auto">
                <a:xfrm>
                  <a:off x="4803" y="1571"/>
                  <a:ext cx="17" cy="56"/>
                </a:xfrm>
                <a:custGeom>
                  <a:avLst/>
                  <a:gdLst>
                    <a:gd name="T0" fmla="*/ 0 w 117"/>
                    <a:gd name="T1" fmla="*/ 0 h 396"/>
                    <a:gd name="T2" fmla="*/ 0 w 117"/>
                    <a:gd name="T3" fmla="*/ 0 h 396"/>
                    <a:gd name="T4" fmla="*/ 0 w 117"/>
                    <a:gd name="T5" fmla="*/ 0 h 396"/>
                    <a:gd name="T6" fmla="*/ 0 w 117"/>
                    <a:gd name="T7" fmla="*/ 0 h 396"/>
                    <a:gd name="T8" fmla="*/ 0 w 117"/>
                    <a:gd name="T9" fmla="*/ 0 h 396"/>
                    <a:gd name="T10" fmla="*/ 0 w 117"/>
                    <a:gd name="T11" fmla="*/ 0 h 396"/>
                    <a:gd name="T12" fmla="*/ 0 w 117"/>
                    <a:gd name="T13" fmla="*/ 0 h 396"/>
                    <a:gd name="T14" fmla="*/ 0 w 117"/>
                    <a:gd name="T15" fmla="*/ 0 h 396"/>
                    <a:gd name="T16" fmla="*/ 0 w 117"/>
                    <a:gd name="T17" fmla="*/ 0 h 396"/>
                    <a:gd name="T18" fmla="*/ 0 w 117"/>
                    <a:gd name="T19" fmla="*/ 0 h 396"/>
                    <a:gd name="T20" fmla="*/ 0 w 117"/>
                    <a:gd name="T21" fmla="*/ 0 h 396"/>
                    <a:gd name="T22" fmla="*/ 0 w 117"/>
                    <a:gd name="T23" fmla="*/ 0 h 396"/>
                    <a:gd name="T24" fmla="*/ 0 w 117"/>
                    <a:gd name="T25" fmla="*/ 0 h 396"/>
                    <a:gd name="T26" fmla="*/ 0 w 117"/>
                    <a:gd name="T27" fmla="*/ 0 h 396"/>
                    <a:gd name="T28" fmla="*/ 0 w 117"/>
                    <a:gd name="T29" fmla="*/ 0 h 396"/>
                    <a:gd name="T30" fmla="*/ 0 w 117"/>
                    <a:gd name="T31" fmla="*/ 0 h 396"/>
                    <a:gd name="T32" fmla="*/ 0 w 117"/>
                    <a:gd name="T33" fmla="*/ 0 h 396"/>
                    <a:gd name="T34" fmla="*/ 0 w 117"/>
                    <a:gd name="T35" fmla="*/ 0 h 396"/>
                    <a:gd name="T36" fmla="*/ 0 w 117"/>
                    <a:gd name="T37" fmla="*/ 0 h 39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17"/>
                    <a:gd name="T58" fmla="*/ 0 h 396"/>
                    <a:gd name="T59" fmla="*/ 117 w 117"/>
                    <a:gd name="T60" fmla="*/ 396 h 396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17" h="396">
                      <a:moveTo>
                        <a:pt x="117" y="10"/>
                      </a:moveTo>
                      <a:lnTo>
                        <a:pt x="115" y="9"/>
                      </a:lnTo>
                      <a:lnTo>
                        <a:pt x="107" y="6"/>
                      </a:lnTo>
                      <a:lnTo>
                        <a:pt x="95" y="2"/>
                      </a:lnTo>
                      <a:lnTo>
                        <a:pt x="80" y="0"/>
                      </a:lnTo>
                      <a:lnTo>
                        <a:pt x="63" y="0"/>
                      </a:lnTo>
                      <a:lnTo>
                        <a:pt x="43" y="2"/>
                      </a:lnTo>
                      <a:lnTo>
                        <a:pt x="22" y="9"/>
                      </a:lnTo>
                      <a:lnTo>
                        <a:pt x="0" y="22"/>
                      </a:lnTo>
                      <a:lnTo>
                        <a:pt x="0" y="396"/>
                      </a:lnTo>
                      <a:lnTo>
                        <a:pt x="3" y="396"/>
                      </a:lnTo>
                      <a:lnTo>
                        <a:pt x="11" y="395"/>
                      </a:lnTo>
                      <a:lnTo>
                        <a:pt x="23" y="393"/>
                      </a:lnTo>
                      <a:lnTo>
                        <a:pt x="39" y="389"/>
                      </a:lnTo>
                      <a:lnTo>
                        <a:pt x="58" y="385"/>
                      </a:lnTo>
                      <a:lnTo>
                        <a:pt x="77" y="377"/>
                      </a:lnTo>
                      <a:lnTo>
                        <a:pt x="96" y="365"/>
                      </a:lnTo>
                      <a:lnTo>
                        <a:pt x="117" y="351"/>
                      </a:lnTo>
                      <a:lnTo>
                        <a:pt x="117" y="10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776" name="Freeform 167"/>
                <p:cNvSpPr>
                  <a:spLocks/>
                </p:cNvSpPr>
                <p:nvPr/>
              </p:nvSpPr>
              <p:spPr bwMode="auto">
                <a:xfrm>
                  <a:off x="4804" y="1572"/>
                  <a:ext cx="11" cy="33"/>
                </a:xfrm>
                <a:custGeom>
                  <a:avLst/>
                  <a:gdLst>
                    <a:gd name="T0" fmla="*/ 0 w 80"/>
                    <a:gd name="T1" fmla="*/ 0 h 230"/>
                    <a:gd name="T2" fmla="*/ 0 w 80"/>
                    <a:gd name="T3" fmla="*/ 0 h 230"/>
                    <a:gd name="T4" fmla="*/ 0 w 80"/>
                    <a:gd name="T5" fmla="*/ 0 h 230"/>
                    <a:gd name="T6" fmla="*/ 0 w 80"/>
                    <a:gd name="T7" fmla="*/ 0 h 230"/>
                    <a:gd name="T8" fmla="*/ 0 w 80"/>
                    <a:gd name="T9" fmla="*/ 0 h 230"/>
                    <a:gd name="T10" fmla="*/ 0 w 80"/>
                    <a:gd name="T11" fmla="*/ 0 h 230"/>
                    <a:gd name="T12" fmla="*/ 0 w 80"/>
                    <a:gd name="T13" fmla="*/ 0 h 230"/>
                    <a:gd name="T14" fmla="*/ 0 w 80"/>
                    <a:gd name="T15" fmla="*/ 0 h 230"/>
                    <a:gd name="T16" fmla="*/ 0 w 80"/>
                    <a:gd name="T17" fmla="*/ 0 h 230"/>
                    <a:gd name="T18" fmla="*/ 0 w 80"/>
                    <a:gd name="T19" fmla="*/ 0 h 230"/>
                    <a:gd name="T20" fmla="*/ 0 w 80"/>
                    <a:gd name="T21" fmla="*/ 0 h 230"/>
                    <a:gd name="T22" fmla="*/ 0 w 80"/>
                    <a:gd name="T23" fmla="*/ 0 h 230"/>
                    <a:gd name="T24" fmla="*/ 0 w 80"/>
                    <a:gd name="T25" fmla="*/ 0 h 230"/>
                    <a:gd name="T26" fmla="*/ 0 w 80"/>
                    <a:gd name="T27" fmla="*/ 0 h 230"/>
                    <a:gd name="T28" fmla="*/ 0 w 80"/>
                    <a:gd name="T29" fmla="*/ 0 h 230"/>
                    <a:gd name="T30" fmla="*/ 0 w 80"/>
                    <a:gd name="T31" fmla="*/ 0 h 230"/>
                    <a:gd name="T32" fmla="*/ 0 w 80"/>
                    <a:gd name="T33" fmla="*/ 0 h 230"/>
                    <a:gd name="T34" fmla="*/ 0 w 80"/>
                    <a:gd name="T35" fmla="*/ 0 h 230"/>
                    <a:gd name="T36" fmla="*/ 0 w 80"/>
                    <a:gd name="T37" fmla="*/ 0 h 230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80"/>
                    <a:gd name="T58" fmla="*/ 0 h 230"/>
                    <a:gd name="T59" fmla="*/ 80 w 80"/>
                    <a:gd name="T60" fmla="*/ 230 h 230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80" h="230">
                      <a:moveTo>
                        <a:pt x="80" y="7"/>
                      </a:moveTo>
                      <a:lnTo>
                        <a:pt x="78" y="6"/>
                      </a:lnTo>
                      <a:lnTo>
                        <a:pt x="73" y="5"/>
                      </a:lnTo>
                      <a:lnTo>
                        <a:pt x="65" y="2"/>
                      </a:lnTo>
                      <a:lnTo>
                        <a:pt x="55" y="0"/>
                      </a:lnTo>
                      <a:lnTo>
                        <a:pt x="44" y="0"/>
                      </a:lnTo>
                      <a:lnTo>
                        <a:pt x="30" y="1"/>
                      </a:lnTo>
                      <a:lnTo>
                        <a:pt x="15" y="7"/>
                      </a:lnTo>
                      <a:lnTo>
                        <a:pt x="0" y="15"/>
                      </a:lnTo>
                      <a:lnTo>
                        <a:pt x="0" y="230"/>
                      </a:lnTo>
                      <a:lnTo>
                        <a:pt x="3" y="230"/>
                      </a:lnTo>
                      <a:lnTo>
                        <a:pt x="7" y="229"/>
                      </a:lnTo>
                      <a:lnTo>
                        <a:pt x="16" y="228"/>
                      </a:lnTo>
                      <a:lnTo>
                        <a:pt x="27" y="225"/>
                      </a:lnTo>
                      <a:lnTo>
                        <a:pt x="39" y="222"/>
                      </a:lnTo>
                      <a:lnTo>
                        <a:pt x="53" y="216"/>
                      </a:lnTo>
                      <a:lnTo>
                        <a:pt x="67" y="208"/>
                      </a:lnTo>
                      <a:lnTo>
                        <a:pt x="80" y="199"/>
                      </a:lnTo>
                      <a:lnTo>
                        <a:pt x="80" y="7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777" name="Freeform 168"/>
                <p:cNvSpPr>
                  <a:spLocks/>
                </p:cNvSpPr>
                <p:nvPr/>
              </p:nvSpPr>
              <p:spPr bwMode="auto">
                <a:xfrm>
                  <a:off x="4942" y="1666"/>
                  <a:ext cx="16" cy="17"/>
                </a:xfrm>
                <a:custGeom>
                  <a:avLst/>
                  <a:gdLst>
                    <a:gd name="T0" fmla="*/ 0 w 117"/>
                    <a:gd name="T1" fmla="*/ 0 h 117"/>
                    <a:gd name="T2" fmla="*/ 0 w 117"/>
                    <a:gd name="T3" fmla="*/ 0 h 117"/>
                    <a:gd name="T4" fmla="*/ 0 w 117"/>
                    <a:gd name="T5" fmla="*/ 0 h 117"/>
                    <a:gd name="T6" fmla="*/ 0 w 117"/>
                    <a:gd name="T7" fmla="*/ 0 h 117"/>
                    <a:gd name="T8" fmla="*/ 0 w 117"/>
                    <a:gd name="T9" fmla="*/ 0 h 117"/>
                    <a:gd name="T10" fmla="*/ 0 w 117"/>
                    <a:gd name="T11" fmla="*/ 0 h 117"/>
                    <a:gd name="T12" fmla="*/ 0 w 117"/>
                    <a:gd name="T13" fmla="*/ 0 h 117"/>
                    <a:gd name="T14" fmla="*/ 0 w 117"/>
                    <a:gd name="T15" fmla="*/ 0 h 117"/>
                    <a:gd name="T16" fmla="*/ 0 w 117"/>
                    <a:gd name="T17" fmla="*/ 0 h 117"/>
                    <a:gd name="T18" fmla="*/ 0 w 117"/>
                    <a:gd name="T19" fmla="*/ 0 h 117"/>
                    <a:gd name="T20" fmla="*/ 0 w 117"/>
                    <a:gd name="T21" fmla="*/ 0 h 117"/>
                    <a:gd name="T22" fmla="*/ 0 w 117"/>
                    <a:gd name="T23" fmla="*/ 0 h 117"/>
                    <a:gd name="T24" fmla="*/ 0 w 117"/>
                    <a:gd name="T25" fmla="*/ 0 h 117"/>
                    <a:gd name="T26" fmla="*/ 0 w 117"/>
                    <a:gd name="T27" fmla="*/ 0 h 117"/>
                    <a:gd name="T28" fmla="*/ 0 w 117"/>
                    <a:gd name="T29" fmla="*/ 0 h 117"/>
                    <a:gd name="T30" fmla="*/ 0 w 117"/>
                    <a:gd name="T31" fmla="*/ 0 h 117"/>
                    <a:gd name="T32" fmla="*/ 0 w 117"/>
                    <a:gd name="T33" fmla="*/ 0 h 117"/>
                    <a:gd name="T34" fmla="*/ 0 w 117"/>
                    <a:gd name="T35" fmla="*/ 0 h 117"/>
                    <a:gd name="T36" fmla="*/ 0 w 117"/>
                    <a:gd name="T37" fmla="*/ 0 h 117"/>
                    <a:gd name="T38" fmla="*/ 0 w 117"/>
                    <a:gd name="T39" fmla="*/ 0 h 117"/>
                    <a:gd name="T40" fmla="*/ 0 w 117"/>
                    <a:gd name="T41" fmla="*/ 0 h 117"/>
                    <a:gd name="T42" fmla="*/ 0 w 117"/>
                    <a:gd name="T43" fmla="*/ 0 h 117"/>
                    <a:gd name="T44" fmla="*/ 0 w 117"/>
                    <a:gd name="T45" fmla="*/ 0 h 117"/>
                    <a:gd name="T46" fmla="*/ 0 w 117"/>
                    <a:gd name="T47" fmla="*/ 0 h 117"/>
                    <a:gd name="T48" fmla="*/ 0 w 117"/>
                    <a:gd name="T49" fmla="*/ 0 h 117"/>
                    <a:gd name="T50" fmla="*/ 0 w 117"/>
                    <a:gd name="T51" fmla="*/ 0 h 117"/>
                    <a:gd name="T52" fmla="*/ 0 w 117"/>
                    <a:gd name="T53" fmla="*/ 0 h 117"/>
                    <a:gd name="T54" fmla="*/ 0 w 117"/>
                    <a:gd name="T55" fmla="*/ 0 h 117"/>
                    <a:gd name="T56" fmla="*/ 0 w 117"/>
                    <a:gd name="T57" fmla="*/ 0 h 117"/>
                    <a:gd name="T58" fmla="*/ 0 w 117"/>
                    <a:gd name="T59" fmla="*/ 0 h 117"/>
                    <a:gd name="T60" fmla="*/ 0 w 117"/>
                    <a:gd name="T61" fmla="*/ 0 h 117"/>
                    <a:gd name="T62" fmla="*/ 0 w 117"/>
                    <a:gd name="T63" fmla="*/ 0 h 117"/>
                    <a:gd name="T64" fmla="*/ 0 w 117"/>
                    <a:gd name="T65" fmla="*/ 0 h 117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w 117"/>
                    <a:gd name="T100" fmla="*/ 0 h 117"/>
                    <a:gd name="T101" fmla="*/ 117 w 117"/>
                    <a:gd name="T102" fmla="*/ 117 h 117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T99" t="T100" r="T101" b="T102"/>
                  <a:pathLst>
                    <a:path w="117" h="117">
                      <a:moveTo>
                        <a:pt x="58" y="117"/>
                      </a:moveTo>
                      <a:lnTo>
                        <a:pt x="70" y="116"/>
                      </a:lnTo>
                      <a:lnTo>
                        <a:pt x="81" y="112"/>
                      </a:lnTo>
                      <a:lnTo>
                        <a:pt x="90" y="106"/>
                      </a:lnTo>
                      <a:lnTo>
                        <a:pt x="100" y="100"/>
                      </a:lnTo>
                      <a:lnTo>
                        <a:pt x="106" y="90"/>
                      </a:lnTo>
                      <a:lnTo>
                        <a:pt x="112" y="81"/>
                      </a:lnTo>
                      <a:lnTo>
                        <a:pt x="116" y="70"/>
                      </a:lnTo>
                      <a:lnTo>
                        <a:pt x="117" y="58"/>
                      </a:lnTo>
                      <a:lnTo>
                        <a:pt x="116" y="46"/>
                      </a:lnTo>
                      <a:lnTo>
                        <a:pt x="112" y="35"/>
                      </a:lnTo>
                      <a:lnTo>
                        <a:pt x="106" y="25"/>
                      </a:lnTo>
                      <a:lnTo>
                        <a:pt x="100" y="17"/>
                      </a:lnTo>
                      <a:lnTo>
                        <a:pt x="90" y="9"/>
                      </a:lnTo>
                      <a:lnTo>
                        <a:pt x="81" y="4"/>
                      </a:lnTo>
                      <a:lnTo>
                        <a:pt x="70" y="1"/>
                      </a:lnTo>
                      <a:lnTo>
                        <a:pt x="58" y="0"/>
                      </a:lnTo>
                      <a:lnTo>
                        <a:pt x="47" y="1"/>
                      </a:lnTo>
                      <a:lnTo>
                        <a:pt x="36" y="4"/>
                      </a:lnTo>
                      <a:lnTo>
                        <a:pt x="26" y="9"/>
                      </a:lnTo>
                      <a:lnTo>
                        <a:pt x="17" y="17"/>
                      </a:lnTo>
                      <a:lnTo>
                        <a:pt x="10" y="25"/>
                      </a:lnTo>
                      <a:lnTo>
                        <a:pt x="5" y="35"/>
                      </a:lnTo>
                      <a:lnTo>
                        <a:pt x="1" y="46"/>
                      </a:lnTo>
                      <a:lnTo>
                        <a:pt x="0" y="58"/>
                      </a:lnTo>
                      <a:lnTo>
                        <a:pt x="1" y="70"/>
                      </a:lnTo>
                      <a:lnTo>
                        <a:pt x="5" y="81"/>
                      </a:lnTo>
                      <a:lnTo>
                        <a:pt x="10" y="90"/>
                      </a:lnTo>
                      <a:lnTo>
                        <a:pt x="17" y="100"/>
                      </a:lnTo>
                      <a:lnTo>
                        <a:pt x="26" y="106"/>
                      </a:lnTo>
                      <a:lnTo>
                        <a:pt x="36" y="112"/>
                      </a:lnTo>
                      <a:lnTo>
                        <a:pt x="47" y="116"/>
                      </a:lnTo>
                      <a:lnTo>
                        <a:pt x="58" y="117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778" name="Freeform 169"/>
                <p:cNvSpPr>
                  <a:spLocks/>
                </p:cNvSpPr>
                <p:nvPr/>
              </p:nvSpPr>
              <p:spPr bwMode="auto">
                <a:xfrm>
                  <a:off x="4890" y="1666"/>
                  <a:ext cx="9" cy="9"/>
                </a:xfrm>
                <a:custGeom>
                  <a:avLst/>
                  <a:gdLst>
                    <a:gd name="T0" fmla="*/ 0 w 58"/>
                    <a:gd name="T1" fmla="*/ 0 h 59"/>
                    <a:gd name="T2" fmla="*/ 0 w 58"/>
                    <a:gd name="T3" fmla="*/ 0 h 59"/>
                    <a:gd name="T4" fmla="*/ 0 w 58"/>
                    <a:gd name="T5" fmla="*/ 0 h 59"/>
                    <a:gd name="T6" fmla="*/ 0 w 58"/>
                    <a:gd name="T7" fmla="*/ 0 h 59"/>
                    <a:gd name="T8" fmla="*/ 0 w 58"/>
                    <a:gd name="T9" fmla="*/ 0 h 59"/>
                    <a:gd name="T10" fmla="*/ 0 w 58"/>
                    <a:gd name="T11" fmla="*/ 0 h 59"/>
                    <a:gd name="T12" fmla="*/ 0 w 58"/>
                    <a:gd name="T13" fmla="*/ 0 h 59"/>
                    <a:gd name="T14" fmla="*/ 0 w 58"/>
                    <a:gd name="T15" fmla="*/ 0 h 59"/>
                    <a:gd name="T16" fmla="*/ 0 w 58"/>
                    <a:gd name="T17" fmla="*/ 0 h 59"/>
                    <a:gd name="T18" fmla="*/ 0 w 58"/>
                    <a:gd name="T19" fmla="*/ 0 h 59"/>
                    <a:gd name="T20" fmla="*/ 0 w 58"/>
                    <a:gd name="T21" fmla="*/ 0 h 59"/>
                    <a:gd name="T22" fmla="*/ 0 w 58"/>
                    <a:gd name="T23" fmla="*/ 0 h 59"/>
                    <a:gd name="T24" fmla="*/ 0 w 58"/>
                    <a:gd name="T25" fmla="*/ 0 h 59"/>
                    <a:gd name="T26" fmla="*/ 0 w 58"/>
                    <a:gd name="T27" fmla="*/ 0 h 59"/>
                    <a:gd name="T28" fmla="*/ 0 w 58"/>
                    <a:gd name="T29" fmla="*/ 0 h 59"/>
                    <a:gd name="T30" fmla="*/ 0 w 58"/>
                    <a:gd name="T31" fmla="*/ 0 h 59"/>
                    <a:gd name="T32" fmla="*/ 0 w 58"/>
                    <a:gd name="T33" fmla="*/ 0 h 59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58"/>
                    <a:gd name="T52" fmla="*/ 0 h 59"/>
                    <a:gd name="T53" fmla="*/ 58 w 58"/>
                    <a:gd name="T54" fmla="*/ 59 h 59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58" h="59">
                      <a:moveTo>
                        <a:pt x="29" y="59"/>
                      </a:moveTo>
                      <a:lnTo>
                        <a:pt x="40" y="56"/>
                      </a:lnTo>
                      <a:lnTo>
                        <a:pt x="50" y="49"/>
                      </a:lnTo>
                      <a:lnTo>
                        <a:pt x="56" y="40"/>
                      </a:lnTo>
                      <a:lnTo>
                        <a:pt x="58" y="29"/>
                      </a:lnTo>
                      <a:lnTo>
                        <a:pt x="56" y="17"/>
                      </a:lnTo>
                      <a:lnTo>
                        <a:pt x="50" y="8"/>
                      </a:lnTo>
                      <a:lnTo>
                        <a:pt x="40" y="2"/>
                      </a:lnTo>
                      <a:lnTo>
                        <a:pt x="29" y="0"/>
                      </a:lnTo>
                      <a:lnTo>
                        <a:pt x="17" y="2"/>
                      </a:lnTo>
                      <a:lnTo>
                        <a:pt x="8" y="8"/>
                      </a:lnTo>
                      <a:lnTo>
                        <a:pt x="2" y="17"/>
                      </a:lnTo>
                      <a:lnTo>
                        <a:pt x="0" y="29"/>
                      </a:lnTo>
                      <a:lnTo>
                        <a:pt x="2" y="40"/>
                      </a:lnTo>
                      <a:lnTo>
                        <a:pt x="8" y="49"/>
                      </a:lnTo>
                      <a:lnTo>
                        <a:pt x="17" y="56"/>
                      </a:lnTo>
                      <a:lnTo>
                        <a:pt x="29" y="5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779" name="Freeform 170"/>
                <p:cNvSpPr>
                  <a:spLocks/>
                </p:cNvSpPr>
                <p:nvPr/>
              </p:nvSpPr>
              <p:spPr bwMode="auto">
                <a:xfrm>
                  <a:off x="4905" y="1667"/>
                  <a:ext cx="8" cy="8"/>
                </a:xfrm>
                <a:custGeom>
                  <a:avLst/>
                  <a:gdLst>
                    <a:gd name="T0" fmla="*/ 0 w 58"/>
                    <a:gd name="T1" fmla="*/ 0 h 59"/>
                    <a:gd name="T2" fmla="*/ 0 w 58"/>
                    <a:gd name="T3" fmla="*/ 0 h 59"/>
                    <a:gd name="T4" fmla="*/ 0 w 58"/>
                    <a:gd name="T5" fmla="*/ 0 h 59"/>
                    <a:gd name="T6" fmla="*/ 0 w 58"/>
                    <a:gd name="T7" fmla="*/ 0 h 59"/>
                    <a:gd name="T8" fmla="*/ 0 w 58"/>
                    <a:gd name="T9" fmla="*/ 0 h 59"/>
                    <a:gd name="T10" fmla="*/ 0 w 58"/>
                    <a:gd name="T11" fmla="*/ 0 h 59"/>
                    <a:gd name="T12" fmla="*/ 0 w 58"/>
                    <a:gd name="T13" fmla="*/ 0 h 59"/>
                    <a:gd name="T14" fmla="*/ 0 w 58"/>
                    <a:gd name="T15" fmla="*/ 0 h 59"/>
                    <a:gd name="T16" fmla="*/ 0 w 58"/>
                    <a:gd name="T17" fmla="*/ 0 h 59"/>
                    <a:gd name="T18" fmla="*/ 0 w 58"/>
                    <a:gd name="T19" fmla="*/ 0 h 59"/>
                    <a:gd name="T20" fmla="*/ 0 w 58"/>
                    <a:gd name="T21" fmla="*/ 0 h 59"/>
                    <a:gd name="T22" fmla="*/ 0 w 58"/>
                    <a:gd name="T23" fmla="*/ 0 h 59"/>
                    <a:gd name="T24" fmla="*/ 0 w 58"/>
                    <a:gd name="T25" fmla="*/ 0 h 59"/>
                    <a:gd name="T26" fmla="*/ 0 w 58"/>
                    <a:gd name="T27" fmla="*/ 0 h 59"/>
                    <a:gd name="T28" fmla="*/ 0 w 58"/>
                    <a:gd name="T29" fmla="*/ 0 h 59"/>
                    <a:gd name="T30" fmla="*/ 0 w 58"/>
                    <a:gd name="T31" fmla="*/ 0 h 59"/>
                    <a:gd name="T32" fmla="*/ 0 w 58"/>
                    <a:gd name="T33" fmla="*/ 0 h 59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58"/>
                    <a:gd name="T52" fmla="*/ 0 h 59"/>
                    <a:gd name="T53" fmla="*/ 58 w 58"/>
                    <a:gd name="T54" fmla="*/ 59 h 59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58" h="59">
                      <a:moveTo>
                        <a:pt x="29" y="59"/>
                      </a:moveTo>
                      <a:lnTo>
                        <a:pt x="41" y="57"/>
                      </a:lnTo>
                      <a:lnTo>
                        <a:pt x="50" y="51"/>
                      </a:lnTo>
                      <a:lnTo>
                        <a:pt x="56" y="42"/>
                      </a:lnTo>
                      <a:lnTo>
                        <a:pt x="58" y="30"/>
                      </a:lnTo>
                      <a:lnTo>
                        <a:pt x="56" y="19"/>
                      </a:lnTo>
                      <a:lnTo>
                        <a:pt x="50" y="9"/>
                      </a:lnTo>
                      <a:lnTo>
                        <a:pt x="41" y="3"/>
                      </a:lnTo>
                      <a:lnTo>
                        <a:pt x="29" y="0"/>
                      </a:lnTo>
                      <a:lnTo>
                        <a:pt x="18" y="3"/>
                      </a:lnTo>
                      <a:lnTo>
                        <a:pt x="9" y="9"/>
                      </a:lnTo>
                      <a:lnTo>
                        <a:pt x="2" y="19"/>
                      </a:lnTo>
                      <a:lnTo>
                        <a:pt x="0" y="30"/>
                      </a:lnTo>
                      <a:lnTo>
                        <a:pt x="2" y="42"/>
                      </a:lnTo>
                      <a:lnTo>
                        <a:pt x="9" y="51"/>
                      </a:lnTo>
                      <a:lnTo>
                        <a:pt x="18" y="57"/>
                      </a:lnTo>
                      <a:lnTo>
                        <a:pt x="29" y="5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780" name="Freeform 171"/>
                <p:cNvSpPr>
                  <a:spLocks/>
                </p:cNvSpPr>
                <p:nvPr/>
              </p:nvSpPr>
              <p:spPr bwMode="auto">
                <a:xfrm>
                  <a:off x="4849" y="1552"/>
                  <a:ext cx="23" cy="114"/>
                </a:xfrm>
                <a:custGeom>
                  <a:avLst/>
                  <a:gdLst>
                    <a:gd name="T0" fmla="*/ 0 w 166"/>
                    <a:gd name="T1" fmla="*/ 0 h 800"/>
                    <a:gd name="T2" fmla="*/ 0 w 166"/>
                    <a:gd name="T3" fmla="*/ 0 h 800"/>
                    <a:gd name="T4" fmla="*/ 0 w 166"/>
                    <a:gd name="T5" fmla="*/ 0 h 800"/>
                    <a:gd name="T6" fmla="*/ 0 w 166"/>
                    <a:gd name="T7" fmla="*/ 0 h 800"/>
                    <a:gd name="T8" fmla="*/ 0 w 166"/>
                    <a:gd name="T9" fmla="*/ 0 h 800"/>
                    <a:gd name="T10" fmla="*/ 0 w 166"/>
                    <a:gd name="T11" fmla="*/ 0 h 800"/>
                    <a:gd name="T12" fmla="*/ 0 w 166"/>
                    <a:gd name="T13" fmla="*/ 0 h 800"/>
                    <a:gd name="T14" fmla="*/ 0 w 166"/>
                    <a:gd name="T15" fmla="*/ 0 h 800"/>
                    <a:gd name="T16" fmla="*/ 0 w 166"/>
                    <a:gd name="T17" fmla="*/ 0 h 800"/>
                    <a:gd name="T18" fmla="*/ 0 w 166"/>
                    <a:gd name="T19" fmla="*/ 0 h 800"/>
                    <a:gd name="T20" fmla="*/ 0 w 166"/>
                    <a:gd name="T21" fmla="*/ 0 h 800"/>
                    <a:gd name="T22" fmla="*/ 0 w 166"/>
                    <a:gd name="T23" fmla="*/ 0 h 800"/>
                    <a:gd name="T24" fmla="*/ 0 w 166"/>
                    <a:gd name="T25" fmla="*/ 0 h 800"/>
                    <a:gd name="T26" fmla="*/ 0 w 166"/>
                    <a:gd name="T27" fmla="*/ 0 h 800"/>
                    <a:gd name="T28" fmla="*/ 0 w 166"/>
                    <a:gd name="T29" fmla="*/ 0 h 800"/>
                    <a:gd name="T30" fmla="*/ 0 w 166"/>
                    <a:gd name="T31" fmla="*/ 0 h 800"/>
                    <a:gd name="T32" fmla="*/ 0 w 166"/>
                    <a:gd name="T33" fmla="*/ 0 h 800"/>
                    <a:gd name="T34" fmla="*/ 0 w 166"/>
                    <a:gd name="T35" fmla="*/ 0 h 800"/>
                    <a:gd name="T36" fmla="*/ 0 w 166"/>
                    <a:gd name="T37" fmla="*/ 0 h 800"/>
                    <a:gd name="T38" fmla="*/ 0 w 166"/>
                    <a:gd name="T39" fmla="*/ 0 h 800"/>
                    <a:gd name="T40" fmla="*/ 0 w 166"/>
                    <a:gd name="T41" fmla="*/ 0 h 800"/>
                    <a:gd name="T42" fmla="*/ 0 w 166"/>
                    <a:gd name="T43" fmla="*/ 0 h 800"/>
                    <a:gd name="T44" fmla="*/ 0 w 166"/>
                    <a:gd name="T45" fmla="*/ 0 h 800"/>
                    <a:gd name="T46" fmla="*/ 0 w 166"/>
                    <a:gd name="T47" fmla="*/ 0 h 800"/>
                    <a:gd name="T48" fmla="*/ 0 w 166"/>
                    <a:gd name="T49" fmla="*/ 0 h 800"/>
                    <a:gd name="T50" fmla="*/ 0 w 166"/>
                    <a:gd name="T51" fmla="*/ 0 h 800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66"/>
                    <a:gd name="T79" fmla="*/ 0 h 800"/>
                    <a:gd name="T80" fmla="*/ 166 w 166"/>
                    <a:gd name="T81" fmla="*/ 800 h 800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66" h="800">
                      <a:moveTo>
                        <a:pt x="52" y="16"/>
                      </a:moveTo>
                      <a:lnTo>
                        <a:pt x="47" y="32"/>
                      </a:lnTo>
                      <a:lnTo>
                        <a:pt x="36" y="77"/>
                      </a:lnTo>
                      <a:lnTo>
                        <a:pt x="21" y="148"/>
                      </a:lnTo>
                      <a:lnTo>
                        <a:pt x="8" y="244"/>
                      </a:lnTo>
                      <a:lnTo>
                        <a:pt x="0" y="359"/>
                      </a:lnTo>
                      <a:lnTo>
                        <a:pt x="2" y="492"/>
                      </a:lnTo>
                      <a:lnTo>
                        <a:pt x="15" y="640"/>
                      </a:lnTo>
                      <a:lnTo>
                        <a:pt x="46" y="800"/>
                      </a:lnTo>
                      <a:lnTo>
                        <a:pt x="161" y="794"/>
                      </a:lnTo>
                      <a:lnTo>
                        <a:pt x="156" y="770"/>
                      </a:lnTo>
                      <a:lnTo>
                        <a:pt x="145" y="706"/>
                      </a:lnTo>
                      <a:lnTo>
                        <a:pt x="131" y="610"/>
                      </a:lnTo>
                      <a:lnTo>
                        <a:pt x="118" y="493"/>
                      </a:lnTo>
                      <a:lnTo>
                        <a:pt x="111" y="364"/>
                      </a:lnTo>
                      <a:lnTo>
                        <a:pt x="115" y="235"/>
                      </a:lnTo>
                      <a:lnTo>
                        <a:pt x="132" y="113"/>
                      </a:lnTo>
                      <a:lnTo>
                        <a:pt x="166" y="9"/>
                      </a:lnTo>
                      <a:lnTo>
                        <a:pt x="166" y="8"/>
                      </a:lnTo>
                      <a:lnTo>
                        <a:pt x="166" y="6"/>
                      </a:lnTo>
                      <a:lnTo>
                        <a:pt x="164" y="4"/>
                      </a:lnTo>
                      <a:lnTo>
                        <a:pt x="157" y="0"/>
                      </a:lnTo>
                      <a:lnTo>
                        <a:pt x="143" y="0"/>
                      </a:lnTo>
                      <a:lnTo>
                        <a:pt x="123" y="1"/>
                      </a:lnTo>
                      <a:lnTo>
                        <a:pt x="93" y="7"/>
                      </a:lnTo>
                      <a:lnTo>
                        <a:pt x="52" y="1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781" name="Freeform 172"/>
                <p:cNvSpPr>
                  <a:spLocks/>
                </p:cNvSpPr>
                <p:nvPr/>
              </p:nvSpPr>
              <p:spPr bwMode="auto">
                <a:xfrm>
                  <a:off x="4971" y="1538"/>
                  <a:ext cx="32" cy="128"/>
                </a:xfrm>
                <a:custGeom>
                  <a:avLst/>
                  <a:gdLst>
                    <a:gd name="T0" fmla="*/ 0 w 225"/>
                    <a:gd name="T1" fmla="*/ 0 h 893"/>
                    <a:gd name="T2" fmla="*/ 0 w 225"/>
                    <a:gd name="T3" fmla="*/ 0 h 893"/>
                    <a:gd name="T4" fmla="*/ 0 w 225"/>
                    <a:gd name="T5" fmla="*/ 0 h 893"/>
                    <a:gd name="T6" fmla="*/ 0 w 225"/>
                    <a:gd name="T7" fmla="*/ 0 h 893"/>
                    <a:gd name="T8" fmla="*/ 0 w 225"/>
                    <a:gd name="T9" fmla="*/ 0 h 893"/>
                    <a:gd name="T10" fmla="*/ 0 w 225"/>
                    <a:gd name="T11" fmla="*/ 0 h 893"/>
                    <a:gd name="T12" fmla="*/ 0 w 225"/>
                    <a:gd name="T13" fmla="*/ 0 h 893"/>
                    <a:gd name="T14" fmla="*/ 0 w 225"/>
                    <a:gd name="T15" fmla="*/ 0 h 893"/>
                    <a:gd name="T16" fmla="*/ 0 w 225"/>
                    <a:gd name="T17" fmla="*/ 0 h 893"/>
                    <a:gd name="T18" fmla="*/ 0 w 225"/>
                    <a:gd name="T19" fmla="*/ 0 h 893"/>
                    <a:gd name="T20" fmla="*/ 0 w 225"/>
                    <a:gd name="T21" fmla="*/ 0 h 893"/>
                    <a:gd name="T22" fmla="*/ 0 w 225"/>
                    <a:gd name="T23" fmla="*/ 0 h 893"/>
                    <a:gd name="T24" fmla="*/ 0 w 225"/>
                    <a:gd name="T25" fmla="*/ 0 h 893"/>
                    <a:gd name="T26" fmla="*/ 0 w 225"/>
                    <a:gd name="T27" fmla="*/ 0 h 893"/>
                    <a:gd name="T28" fmla="*/ 0 w 225"/>
                    <a:gd name="T29" fmla="*/ 0 h 893"/>
                    <a:gd name="T30" fmla="*/ 0 w 225"/>
                    <a:gd name="T31" fmla="*/ 0 h 893"/>
                    <a:gd name="T32" fmla="*/ 0 w 225"/>
                    <a:gd name="T33" fmla="*/ 0 h 893"/>
                    <a:gd name="T34" fmla="*/ 0 w 225"/>
                    <a:gd name="T35" fmla="*/ 0 h 893"/>
                    <a:gd name="T36" fmla="*/ 0 w 225"/>
                    <a:gd name="T37" fmla="*/ 0 h 893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225"/>
                    <a:gd name="T58" fmla="*/ 0 h 893"/>
                    <a:gd name="T59" fmla="*/ 225 w 225"/>
                    <a:gd name="T60" fmla="*/ 893 h 893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225" h="893">
                      <a:moveTo>
                        <a:pt x="225" y="6"/>
                      </a:moveTo>
                      <a:lnTo>
                        <a:pt x="219" y="12"/>
                      </a:lnTo>
                      <a:lnTo>
                        <a:pt x="204" y="35"/>
                      </a:lnTo>
                      <a:lnTo>
                        <a:pt x="185" y="82"/>
                      </a:lnTo>
                      <a:lnTo>
                        <a:pt x="165" y="158"/>
                      </a:lnTo>
                      <a:lnTo>
                        <a:pt x="149" y="270"/>
                      </a:lnTo>
                      <a:lnTo>
                        <a:pt x="141" y="427"/>
                      </a:lnTo>
                      <a:lnTo>
                        <a:pt x="146" y="631"/>
                      </a:lnTo>
                      <a:lnTo>
                        <a:pt x="168" y="893"/>
                      </a:lnTo>
                      <a:lnTo>
                        <a:pt x="41" y="893"/>
                      </a:lnTo>
                      <a:lnTo>
                        <a:pt x="36" y="867"/>
                      </a:lnTo>
                      <a:lnTo>
                        <a:pt x="26" y="794"/>
                      </a:lnTo>
                      <a:lnTo>
                        <a:pt x="13" y="686"/>
                      </a:lnTo>
                      <a:lnTo>
                        <a:pt x="3" y="554"/>
                      </a:lnTo>
                      <a:lnTo>
                        <a:pt x="0" y="408"/>
                      </a:lnTo>
                      <a:lnTo>
                        <a:pt x="6" y="260"/>
                      </a:lnTo>
                      <a:lnTo>
                        <a:pt x="30" y="121"/>
                      </a:lnTo>
                      <a:lnTo>
                        <a:pt x="73" y="0"/>
                      </a:lnTo>
                      <a:lnTo>
                        <a:pt x="225" y="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782" name="Freeform 173"/>
                <p:cNvSpPr>
                  <a:spLocks/>
                </p:cNvSpPr>
                <p:nvPr/>
              </p:nvSpPr>
              <p:spPr bwMode="auto">
                <a:xfrm>
                  <a:off x="4849" y="1559"/>
                  <a:ext cx="21" cy="100"/>
                </a:xfrm>
                <a:custGeom>
                  <a:avLst/>
                  <a:gdLst>
                    <a:gd name="T0" fmla="*/ 0 w 145"/>
                    <a:gd name="T1" fmla="*/ 0 h 699"/>
                    <a:gd name="T2" fmla="*/ 0 w 145"/>
                    <a:gd name="T3" fmla="*/ 0 h 699"/>
                    <a:gd name="T4" fmla="*/ 0 w 145"/>
                    <a:gd name="T5" fmla="*/ 0 h 699"/>
                    <a:gd name="T6" fmla="*/ 0 w 145"/>
                    <a:gd name="T7" fmla="*/ 0 h 699"/>
                    <a:gd name="T8" fmla="*/ 0 w 145"/>
                    <a:gd name="T9" fmla="*/ 0 h 699"/>
                    <a:gd name="T10" fmla="*/ 0 w 145"/>
                    <a:gd name="T11" fmla="*/ 0 h 699"/>
                    <a:gd name="T12" fmla="*/ 0 w 145"/>
                    <a:gd name="T13" fmla="*/ 0 h 699"/>
                    <a:gd name="T14" fmla="*/ 0 w 145"/>
                    <a:gd name="T15" fmla="*/ 0 h 699"/>
                    <a:gd name="T16" fmla="*/ 0 w 145"/>
                    <a:gd name="T17" fmla="*/ 0 h 699"/>
                    <a:gd name="T18" fmla="*/ 0 w 145"/>
                    <a:gd name="T19" fmla="*/ 0 h 699"/>
                    <a:gd name="T20" fmla="*/ 0 w 145"/>
                    <a:gd name="T21" fmla="*/ 0 h 699"/>
                    <a:gd name="T22" fmla="*/ 0 w 145"/>
                    <a:gd name="T23" fmla="*/ 0 h 699"/>
                    <a:gd name="T24" fmla="*/ 0 w 145"/>
                    <a:gd name="T25" fmla="*/ 0 h 699"/>
                    <a:gd name="T26" fmla="*/ 0 w 145"/>
                    <a:gd name="T27" fmla="*/ 0 h 699"/>
                    <a:gd name="T28" fmla="*/ 0 w 145"/>
                    <a:gd name="T29" fmla="*/ 0 h 699"/>
                    <a:gd name="T30" fmla="*/ 0 w 145"/>
                    <a:gd name="T31" fmla="*/ 0 h 699"/>
                    <a:gd name="T32" fmla="*/ 0 w 145"/>
                    <a:gd name="T33" fmla="*/ 0 h 699"/>
                    <a:gd name="T34" fmla="*/ 0 w 145"/>
                    <a:gd name="T35" fmla="*/ 0 h 699"/>
                    <a:gd name="T36" fmla="*/ 0 w 145"/>
                    <a:gd name="T37" fmla="*/ 0 h 699"/>
                    <a:gd name="T38" fmla="*/ 0 w 145"/>
                    <a:gd name="T39" fmla="*/ 0 h 699"/>
                    <a:gd name="T40" fmla="*/ 0 w 145"/>
                    <a:gd name="T41" fmla="*/ 0 h 699"/>
                    <a:gd name="T42" fmla="*/ 0 w 145"/>
                    <a:gd name="T43" fmla="*/ 0 h 699"/>
                    <a:gd name="T44" fmla="*/ 0 w 145"/>
                    <a:gd name="T45" fmla="*/ 0 h 699"/>
                    <a:gd name="T46" fmla="*/ 0 w 145"/>
                    <a:gd name="T47" fmla="*/ 0 h 699"/>
                    <a:gd name="T48" fmla="*/ 0 w 145"/>
                    <a:gd name="T49" fmla="*/ 0 h 699"/>
                    <a:gd name="T50" fmla="*/ 0 w 145"/>
                    <a:gd name="T51" fmla="*/ 0 h 699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45"/>
                    <a:gd name="T79" fmla="*/ 0 h 699"/>
                    <a:gd name="T80" fmla="*/ 145 w 145"/>
                    <a:gd name="T81" fmla="*/ 699 h 699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45" h="699">
                      <a:moveTo>
                        <a:pt x="46" y="14"/>
                      </a:moveTo>
                      <a:lnTo>
                        <a:pt x="41" y="28"/>
                      </a:lnTo>
                      <a:lnTo>
                        <a:pt x="32" y="67"/>
                      </a:lnTo>
                      <a:lnTo>
                        <a:pt x="20" y="130"/>
                      </a:lnTo>
                      <a:lnTo>
                        <a:pt x="7" y="213"/>
                      </a:lnTo>
                      <a:lnTo>
                        <a:pt x="0" y="314"/>
                      </a:lnTo>
                      <a:lnTo>
                        <a:pt x="1" y="430"/>
                      </a:lnTo>
                      <a:lnTo>
                        <a:pt x="13" y="559"/>
                      </a:lnTo>
                      <a:lnTo>
                        <a:pt x="40" y="699"/>
                      </a:lnTo>
                      <a:lnTo>
                        <a:pt x="140" y="693"/>
                      </a:lnTo>
                      <a:lnTo>
                        <a:pt x="135" y="672"/>
                      </a:lnTo>
                      <a:lnTo>
                        <a:pt x="126" y="616"/>
                      </a:lnTo>
                      <a:lnTo>
                        <a:pt x="113" y="532"/>
                      </a:lnTo>
                      <a:lnTo>
                        <a:pt x="103" y="430"/>
                      </a:lnTo>
                      <a:lnTo>
                        <a:pt x="97" y="317"/>
                      </a:lnTo>
                      <a:lnTo>
                        <a:pt x="100" y="205"/>
                      </a:lnTo>
                      <a:lnTo>
                        <a:pt x="115" y="98"/>
                      </a:lnTo>
                      <a:lnTo>
                        <a:pt x="145" y="8"/>
                      </a:lnTo>
                      <a:lnTo>
                        <a:pt x="145" y="7"/>
                      </a:lnTo>
                      <a:lnTo>
                        <a:pt x="145" y="5"/>
                      </a:lnTo>
                      <a:lnTo>
                        <a:pt x="143" y="3"/>
                      </a:lnTo>
                      <a:lnTo>
                        <a:pt x="137" y="0"/>
                      </a:lnTo>
                      <a:lnTo>
                        <a:pt x="126" y="0"/>
                      </a:lnTo>
                      <a:lnTo>
                        <a:pt x="108" y="1"/>
                      </a:lnTo>
                      <a:lnTo>
                        <a:pt x="81" y="6"/>
                      </a:lnTo>
                      <a:lnTo>
                        <a:pt x="46" y="14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783" name="Freeform 174"/>
                <p:cNvSpPr>
                  <a:spLocks/>
                </p:cNvSpPr>
                <p:nvPr/>
              </p:nvSpPr>
              <p:spPr bwMode="auto">
                <a:xfrm>
                  <a:off x="4850" y="1566"/>
                  <a:ext cx="18" cy="85"/>
                </a:xfrm>
                <a:custGeom>
                  <a:avLst/>
                  <a:gdLst>
                    <a:gd name="T0" fmla="*/ 0 w 123"/>
                    <a:gd name="T1" fmla="*/ 0 h 597"/>
                    <a:gd name="T2" fmla="*/ 0 w 123"/>
                    <a:gd name="T3" fmla="*/ 0 h 597"/>
                    <a:gd name="T4" fmla="*/ 0 w 123"/>
                    <a:gd name="T5" fmla="*/ 0 h 597"/>
                    <a:gd name="T6" fmla="*/ 0 w 123"/>
                    <a:gd name="T7" fmla="*/ 0 h 597"/>
                    <a:gd name="T8" fmla="*/ 0 w 123"/>
                    <a:gd name="T9" fmla="*/ 0 h 597"/>
                    <a:gd name="T10" fmla="*/ 0 w 123"/>
                    <a:gd name="T11" fmla="*/ 0 h 597"/>
                    <a:gd name="T12" fmla="*/ 0 w 123"/>
                    <a:gd name="T13" fmla="*/ 0 h 597"/>
                    <a:gd name="T14" fmla="*/ 0 w 123"/>
                    <a:gd name="T15" fmla="*/ 0 h 597"/>
                    <a:gd name="T16" fmla="*/ 0 w 123"/>
                    <a:gd name="T17" fmla="*/ 0 h 597"/>
                    <a:gd name="T18" fmla="*/ 0 w 123"/>
                    <a:gd name="T19" fmla="*/ 0 h 597"/>
                    <a:gd name="T20" fmla="*/ 0 w 123"/>
                    <a:gd name="T21" fmla="*/ 0 h 597"/>
                    <a:gd name="T22" fmla="*/ 0 w 123"/>
                    <a:gd name="T23" fmla="*/ 0 h 597"/>
                    <a:gd name="T24" fmla="*/ 0 w 123"/>
                    <a:gd name="T25" fmla="*/ 0 h 597"/>
                    <a:gd name="T26" fmla="*/ 0 w 123"/>
                    <a:gd name="T27" fmla="*/ 0 h 597"/>
                    <a:gd name="T28" fmla="*/ 0 w 123"/>
                    <a:gd name="T29" fmla="*/ 0 h 597"/>
                    <a:gd name="T30" fmla="*/ 0 w 123"/>
                    <a:gd name="T31" fmla="*/ 0 h 597"/>
                    <a:gd name="T32" fmla="*/ 0 w 123"/>
                    <a:gd name="T33" fmla="*/ 0 h 597"/>
                    <a:gd name="T34" fmla="*/ 0 w 123"/>
                    <a:gd name="T35" fmla="*/ 0 h 597"/>
                    <a:gd name="T36" fmla="*/ 0 w 123"/>
                    <a:gd name="T37" fmla="*/ 0 h 597"/>
                    <a:gd name="T38" fmla="*/ 0 w 123"/>
                    <a:gd name="T39" fmla="*/ 0 h 597"/>
                    <a:gd name="T40" fmla="*/ 0 w 123"/>
                    <a:gd name="T41" fmla="*/ 0 h 597"/>
                    <a:gd name="T42" fmla="*/ 0 w 123"/>
                    <a:gd name="T43" fmla="*/ 0 h 597"/>
                    <a:gd name="T44" fmla="*/ 0 w 123"/>
                    <a:gd name="T45" fmla="*/ 0 h 597"/>
                    <a:gd name="T46" fmla="*/ 0 w 123"/>
                    <a:gd name="T47" fmla="*/ 0 h 597"/>
                    <a:gd name="T48" fmla="*/ 0 w 123"/>
                    <a:gd name="T49" fmla="*/ 0 h 597"/>
                    <a:gd name="T50" fmla="*/ 0 w 123"/>
                    <a:gd name="T51" fmla="*/ 0 h 597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23"/>
                    <a:gd name="T79" fmla="*/ 0 h 597"/>
                    <a:gd name="T80" fmla="*/ 123 w 123"/>
                    <a:gd name="T81" fmla="*/ 597 h 597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23" h="597">
                      <a:moveTo>
                        <a:pt x="39" y="12"/>
                      </a:moveTo>
                      <a:lnTo>
                        <a:pt x="35" y="23"/>
                      </a:lnTo>
                      <a:lnTo>
                        <a:pt x="26" y="57"/>
                      </a:lnTo>
                      <a:lnTo>
                        <a:pt x="16" y="111"/>
                      </a:lnTo>
                      <a:lnTo>
                        <a:pt x="6" y="181"/>
                      </a:lnTo>
                      <a:lnTo>
                        <a:pt x="0" y="267"/>
                      </a:lnTo>
                      <a:lnTo>
                        <a:pt x="1" y="367"/>
                      </a:lnTo>
                      <a:lnTo>
                        <a:pt x="11" y="477"/>
                      </a:lnTo>
                      <a:lnTo>
                        <a:pt x="34" y="597"/>
                      </a:lnTo>
                      <a:lnTo>
                        <a:pt x="119" y="591"/>
                      </a:lnTo>
                      <a:lnTo>
                        <a:pt x="115" y="574"/>
                      </a:lnTo>
                      <a:lnTo>
                        <a:pt x="107" y="526"/>
                      </a:lnTo>
                      <a:lnTo>
                        <a:pt x="97" y="454"/>
                      </a:lnTo>
                      <a:lnTo>
                        <a:pt x="88" y="367"/>
                      </a:lnTo>
                      <a:lnTo>
                        <a:pt x="82" y="272"/>
                      </a:lnTo>
                      <a:lnTo>
                        <a:pt x="84" y="175"/>
                      </a:lnTo>
                      <a:lnTo>
                        <a:pt x="97" y="84"/>
                      </a:lnTo>
                      <a:lnTo>
                        <a:pt x="123" y="7"/>
                      </a:lnTo>
                      <a:lnTo>
                        <a:pt x="123" y="6"/>
                      </a:lnTo>
                      <a:lnTo>
                        <a:pt x="123" y="5"/>
                      </a:lnTo>
                      <a:lnTo>
                        <a:pt x="121" y="3"/>
                      </a:lnTo>
                      <a:lnTo>
                        <a:pt x="117" y="0"/>
                      </a:lnTo>
                      <a:lnTo>
                        <a:pt x="106" y="0"/>
                      </a:lnTo>
                      <a:lnTo>
                        <a:pt x="91" y="2"/>
                      </a:lnTo>
                      <a:lnTo>
                        <a:pt x="70" y="5"/>
                      </a:lnTo>
                      <a:lnTo>
                        <a:pt x="39" y="12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784" name="Freeform 175"/>
                <p:cNvSpPr>
                  <a:spLocks/>
                </p:cNvSpPr>
                <p:nvPr/>
              </p:nvSpPr>
              <p:spPr bwMode="auto">
                <a:xfrm>
                  <a:off x="4851" y="1572"/>
                  <a:ext cx="15" cy="71"/>
                </a:xfrm>
                <a:custGeom>
                  <a:avLst/>
                  <a:gdLst>
                    <a:gd name="T0" fmla="*/ 0 w 103"/>
                    <a:gd name="T1" fmla="*/ 0 h 492"/>
                    <a:gd name="T2" fmla="*/ 0 w 103"/>
                    <a:gd name="T3" fmla="*/ 0 h 492"/>
                    <a:gd name="T4" fmla="*/ 0 w 103"/>
                    <a:gd name="T5" fmla="*/ 0 h 492"/>
                    <a:gd name="T6" fmla="*/ 0 w 103"/>
                    <a:gd name="T7" fmla="*/ 0 h 492"/>
                    <a:gd name="T8" fmla="*/ 0 w 103"/>
                    <a:gd name="T9" fmla="*/ 0 h 492"/>
                    <a:gd name="T10" fmla="*/ 0 w 103"/>
                    <a:gd name="T11" fmla="*/ 0 h 492"/>
                    <a:gd name="T12" fmla="*/ 0 w 103"/>
                    <a:gd name="T13" fmla="*/ 0 h 492"/>
                    <a:gd name="T14" fmla="*/ 0 w 103"/>
                    <a:gd name="T15" fmla="*/ 0 h 492"/>
                    <a:gd name="T16" fmla="*/ 0 w 103"/>
                    <a:gd name="T17" fmla="*/ 0 h 492"/>
                    <a:gd name="T18" fmla="*/ 0 w 103"/>
                    <a:gd name="T19" fmla="*/ 0 h 492"/>
                    <a:gd name="T20" fmla="*/ 0 w 103"/>
                    <a:gd name="T21" fmla="*/ 0 h 492"/>
                    <a:gd name="T22" fmla="*/ 0 w 103"/>
                    <a:gd name="T23" fmla="*/ 0 h 492"/>
                    <a:gd name="T24" fmla="*/ 0 w 103"/>
                    <a:gd name="T25" fmla="*/ 0 h 492"/>
                    <a:gd name="T26" fmla="*/ 0 w 103"/>
                    <a:gd name="T27" fmla="*/ 0 h 492"/>
                    <a:gd name="T28" fmla="*/ 0 w 103"/>
                    <a:gd name="T29" fmla="*/ 0 h 492"/>
                    <a:gd name="T30" fmla="*/ 0 w 103"/>
                    <a:gd name="T31" fmla="*/ 0 h 492"/>
                    <a:gd name="T32" fmla="*/ 0 w 103"/>
                    <a:gd name="T33" fmla="*/ 0 h 492"/>
                    <a:gd name="T34" fmla="*/ 0 w 103"/>
                    <a:gd name="T35" fmla="*/ 0 h 492"/>
                    <a:gd name="T36" fmla="*/ 0 w 103"/>
                    <a:gd name="T37" fmla="*/ 0 h 492"/>
                    <a:gd name="T38" fmla="*/ 0 w 103"/>
                    <a:gd name="T39" fmla="*/ 0 h 492"/>
                    <a:gd name="T40" fmla="*/ 0 w 103"/>
                    <a:gd name="T41" fmla="*/ 0 h 492"/>
                    <a:gd name="T42" fmla="*/ 0 w 103"/>
                    <a:gd name="T43" fmla="*/ 0 h 492"/>
                    <a:gd name="T44" fmla="*/ 0 w 103"/>
                    <a:gd name="T45" fmla="*/ 0 h 492"/>
                    <a:gd name="T46" fmla="*/ 0 w 103"/>
                    <a:gd name="T47" fmla="*/ 0 h 492"/>
                    <a:gd name="T48" fmla="*/ 0 w 103"/>
                    <a:gd name="T49" fmla="*/ 0 h 492"/>
                    <a:gd name="T50" fmla="*/ 0 w 103"/>
                    <a:gd name="T51" fmla="*/ 0 h 492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03"/>
                    <a:gd name="T79" fmla="*/ 0 h 492"/>
                    <a:gd name="T80" fmla="*/ 103 w 103"/>
                    <a:gd name="T81" fmla="*/ 492 h 492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03" h="492">
                      <a:moveTo>
                        <a:pt x="32" y="9"/>
                      </a:moveTo>
                      <a:lnTo>
                        <a:pt x="28" y="18"/>
                      </a:lnTo>
                      <a:lnTo>
                        <a:pt x="21" y="47"/>
                      </a:lnTo>
                      <a:lnTo>
                        <a:pt x="12" y="90"/>
                      </a:lnTo>
                      <a:lnTo>
                        <a:pt x="4" y="149"/>
                      </a:lnTo>
                      <a:lnTo>
                        <a:pt x="0" y="220"/>
                      </a:lnTo>
                      <a:lnTo>
                        <a:pt x="0" y="303"/>
                      </a:lnTo>
                      <a:lnTo>
                        <a:pt x="9" y="394"/>
                      </a:lnTo>
                      <a:lnTo>
                        <a:pt x="27" y="492"/>
                      </a:lnTo>
                      <a:lnTo>
                        <a:pt x="98" y="489"/>
                      </a:lnTo>
                      <a:lnTo>
                        <a:pt x="95" y="474"/>
                      </a:lnTo>
                      <a:lnTo>
                        <a:pt x="88" y="434"/>
                      </a:lnTo>
                      <a:lnTo>
                        <a:pt x="80" y="375"/>
                      </a:lnTo>
                      <a:lnTo>
                        <a:pt x="72" y="303"/>
                      </a:lnTo>
                      <a:lnTo>
                        <a:pt x="68" y="224"/>
                      </a:lnTo>
                      <a:lnTo>
                        <a:pt x="70" y="144"/>
                      </a:lnTo>
                      <a:lnTo>
                        <a:pt x="81" y="68"/>
                      </a:lnTo>
                      <a:lnTo>
                        <a:pt x="103" y="5"/>
                      </a:lnTo>
                      <a:lnTo>
                        <a:pt x="103" y="4"/>
                      </a:lnTo>
                      <a:lnTo>
                        <a:pt x="103" y="3"/>
                      </a:lnTo>
                      <a:lnTo>
                        <a:pt x="100" y="1"/>
                      </a:lnTo>
                      <a:lnTo>
                        <a:pt x="97" y="0"/>
                      </a:lnTo>
                      <a:lnTo>
                        <a:pt x="89" y="0"/>
                      </a:lnTo>
                      <a:lnTo>
                        <a:pt x="75" y="0"/>
                      </a:lnTo>
                      <a:lnTo>
                        <a:pt x="57" y="3"/>
                      </a:lnTo>
                      <a:lnTo>
                        <a:pt x="32" y="9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785" name="Freeform 176"/>
                <p:cNvSpPr>
                  <a:spLocks/>
                </p:cNvSpPr>
                <p:nvPr/>
              </p:nvSpPr>
              <p:spPr bwMode="auto">
                <a:xfrm>
                  <a:off x="4852" y="1579"/>
                  <a:ext cx="12" cy="56"/>
                </a:xfrm>
                <a:custGeom>
                  <a:avLst/>
                  <a:gdLst>
                    <a:gd name="T0" fmla="*/ 0 w 82"/>
                    <a:gd name="T1" fmla="*/ 0 h 390"/>
                    <a:gd name="T2" fmla="*/ 0 w 82"/>
                    <a:gd name="T3" fmla="*/ 0 h 390"/>
                    <a:gd name="T4" fmla="*/ 0 w 82"/>
                    <a:gd name="T5" fmla="*/ 0 h 390"/>
                    <a:gd name="T6" fmla="*/ 0 w 82"/>
                    <a:gd name="T7" fmla="*/ 0 h 390"/>
                    <a:gd name="T8" fmla="*/ 0 w 82"/>
                    <a:gd name="T9" fmla="*/ 0 h 390"/>
                    <a:gd name="T10" fmla="*/ 0 w 82"/>
                    <a:gd name="T11" fmla="*/ 0 h 390"/>
                    <a:gd name="T12" fmla="*/ 0 w 82"/>
                    <a:gd name="T13" fmla="*/ 0 h 390"/>
                    <a:gd name="T14" fmla="*/ 0 w 82"/>
                    <a:gd name="T15" fmla="*/ 0 h 390"/>
                    <a:gd name="T16" fmla="*/ 0 w 82"/>
                    <a:gd name="T17" fmla="*/ 0 h 390"/>
                    <a:gd name="T18" fmla="*/ 0 w 82"/>
                    <a:gd name="T19" fmla="*/ 0 h 390"/>
                    <a:gd name="T20" fmla="*/ 0 w 82"/>
                    <a:gd name="T21" fmla="*/ 0 h 390"/>
                    <a:gd name="T22" fmla="*/ 0 w 82"/>
                    <a:gd name="T23" fmla="*/ 0 h 390"/>
                    <a:gd name="T24" fmla="*/ 0 w 82"/>
                    <a:gd name="T25" fmla="*/ 0 h 390"/>
                    <a:gd name="T26" fmla="*/ 0 w 82"/>
                    <a:gd name="T27" fmla="*/ 0 h 390"/>
                    <a:gd name="T28" fmla="*/ 0 w 82"/>
                    <a:gd name="T29" fmla="*/ 0 h 390"/>
                    <a:gd name="T30" fmla="*/ 0 w 82"/>
                    <a:gd name="T31" fmla="*/ 0 h 390"/>
                    <a:gd name="T32" fmla="*/ 0 w 82"/>
                    <a:gd name="T33" fmla="*/ 0 h 390"/>
                    <a:gd name="T34" fmla="*/ 0 w 82"/>
                    <a:gd name="T35" fmla="*/ 0 h 390"/>
                    <a:gd name="T36" fmla="*/ 0 w 82"/>
                    <a:gd name="T37" fmla="*/ 0 h 390"/>
                    <a:gd name="T38" fmla="*/ 0 w 82"/>
                    <a:gd name="T39" fmla="*/ 0 h 390"/>
                    <a:gd name="T40" fmla="*/ 0 w 82"/>
                    <a:gd name="T41" fmla="*/ 0 h 390"/>
                    <a:gd name="T42" fmla="*/ 0 w 82"/>
                    <a:gd name="T43" fmla="*/ 0 h 390"/>
                    <a:gd name="T44" fmla="*/ 0 w 82"/>
                    <a:gd name="T45" fmla="*/ 0 h 390"/>
                    <a:gd name="T46" fmla="*/ 0 w 82"/>
                    <a:gd name="T47" fmla="*/ 0 h 390"/>
                    <a:gd name="T48" fmla="*/ 0 w 82"/>
                    <a:gd name="T49" fmla="*/ 0 h 390"/>
                    <a:gd name="T50" fmla="*/ 0 w 82"/>
                    <a:gd name="T51" fmla="*/ 0 h 390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82"/>
                    <a:gd name="T79" fmla="*/ 0 h 390"/>
                    <a:gd name="T80" fmla="*/ 82 w 82"/>
                    <a:gd name="T81" fmla="*/ 390 h 390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82" h="390">
                      <a:moveTo>
                        <a:pt x="25" y="8"/>
                      </a:moveTo>
                      <a:lnTo>
                        <a:pt x="23" y="16"/>
                      </a:lnTo>
                      <a:lnTo>
                        <a:pt x="17" y="38"/>
                      </a:lnTo>
                      <a:lnTo>
                        <a:pt x="11" y="72"/>
                      </a:lnTo>
                      <a:lnTo>
                        <a:pt x="4" y="118"/>
                      </a:lnTo>
                      <a:lnTo>
                        <a:pt x="0" y="174"/>
                      </a:lnTo>
                      <a:lnTo>
                        <a:pt x="0" y="240"/>
                      </a:lnTo>
                      <a:lnTo>
                        <a:pt x="7" y="312"/>
                      </a:lnTo>
                      <a:lnTo>
                        <a:pt x="22" y="390"/>
                      </a:lnTo>
                      <a:lnTo>
                        <a:pt x="78" y="387"/>
                      </a:lnTo>
                      <a:lnTo>
                        <a:pt x="76" y="375"/>
                      </a:lnTo>
                      <a:lnTo>
                        <a:pt x="70" y="343"/>
                      </a:lnTo>
                      <a:lnTo>
                        <a:pt x="63" y="297"/>
                      </a:lnTo>
                      <a:lnTo>
                        <a:pt x="57" y="240"/>
                      </a:lnTo>
                      <a:lnTo>
                        <a:pt x="54" y="178"/>
                      </a:lnTo>
                      <a:lnTo>
                        <a:pt x="56" y="113"/>
                      </a:lnTo>
                      <a:lnTo>
                        <a:pt x="64" y="55"/>
                      </a:lnTo>
                      <a:lnTo>
                        <a:pt x="82" y="4"/>
                      </a:lnTo>
                      <a:lnTo>
                        <a:pt x="82" y="2"/>
                      </a:lnTo>
                      <a:lnTo>
                        <a:pt x="80" y="1"/>
                      </a:lnTo>
                      <a:lnTo>
                        <a:pt x="77" y="0"/>
                      </a:lnTo>
                      <a:lnTo>
                        <a:pt x="70" y="0"/>
                      </a:lnTo>
                      <a:lnTo>
                        <a:pt x="60" y="1"/>
                      </a:lnTo>
                      <a:lnTo>
                        <a:pt x="46" y="3"/>
                      </a:lnTo>
                      <a:lnTo>
                        <a:pt x="25" y="8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786" name="Freeform 177"/>
                <p:cNvSpPr>
                  <a:spLocks/>
                </p:cNvSpPr>
                <p:nvPr/>
              </p:nvSpPr>
              <p:spPr bwMode="auto">
                <a:xfrm>
                  <a:off x="4853" y="1586"/>
                  <a:ext cx="8" cy="41"/>
                </a:xfrm>
                <a:custGeom>
                  <a:avLst/>
                  <a:gdLst>
                    <a:gd name="T0" fmla="*/ 0 w 59"/>
                    <a:gd name="T1" fmla="*/ 0 h 288"/>
                    <a:gd name="T2" fmla="*/ 0 w 59"/>
                    <a:gd name="T3" fmla="*/ 0 h 288"/>
                    <a:gd name="T4" fmla="*/ 0 w 59"/>
                    <a:gd name="T5" fmla="*/ 0 h 288"/>
                    <a:gd name="T6" fmla="*/ 0 w 59"/>
                    <a:gd name="T7" fmla="*/ 0 h 288"/>
                    <a:gd name="T8" fmla="*/ 0 w 59"/>
                    <a:gd name="T9" fmla="*/ 0 h 288"/>
                    <a:gd name="T10" fmla="*/ 0 w 59"/>
                    <a:gd name="T11" fmla="*/ 0 h 288"/>
                    <a:gd name="T12" fmla="*/ 0 w 59"/>
                    <a:gd name="T13" fmla="*/ 0 h 288"/>
                    <a:gd name="T14" fmla="*/ 0 w 59"/>
                    <a:gd name="T15" fmla="*/ 0 h 288"/>
                    <a:gd name="T16" fmla="*/ 0 w 59"/>
                    <a:gd name="T17" fmla="*/ 0 h 288"/>
                    <a:gd name="T18" fmla="*/ 0 w 59"/>
                    <a:gd name="T19" fmla="*/ 0 h 288"/>
                    <a:gd name="T20" fmla="*/ 0 w 59"/>
                    <a:gd name="T21" fmla="*/ 0 h 288"/>
                    <a:gd name="T22" fmla="*/ 0 w 59"/>
                    <a:gd name="T23" fmla="*/ 0 h 288"/>
                    <a:gd name="T24" fmla="*/ 0 w 59"/>
                    <a:gd name="T25" fmla="*/ 0 h 288"/>
                    <a:gd name="T26" fmla="*/ 0 w 59"/>
                    <a:gd name="T27" fmla="*/ 0 h 288"/>
                    <a:gd name="T28" fmla="*/ 0 w 59"/>
                    <a:gd name="T29" fmla="*/ 0 h 288"/>
                    <a:gd name="T30" fmla="*/ 0 w 59"/>
                    <a:gd name="T31" fmla="*/ 0 h 288"/>
                    <a:gd name="T32" fmla="*/ 0 w 59"/>
                    <a:gd name="T33" fmla="*/ 0 h 288"/>
                    <a:gd name="T34" fmla="*/ 0 w 59"/>
                    <a:gd name="T35" fmla="*/ 0 h 288"/>
                    <a:gd name="T36" fmla="*/ 0 w 59"/>
                    <a:gd name="T37" fmla="*/ 0 h 288"/>
                    <a:gd name="T38" fmla="*/ 0 w 59"/>
                    <a:gd name="T39" fmla="*/ 0 h 288"/>
                    <a:gd name="T40" fmla="*/ 0 w 59"/>
                    <a:gd name="T41" fmla="*/ 0 h 288"/>
                    <a:gd name="T42" fmla="*/ 0 w 59"/>
                    <a:gd name="T43" fmla="*/ 0 h 288"/>
                    <a:gd name="T44" fmla="*/ 0 w 59"/>
                    <a:gd name="T45" fmla="*/ 0 h 288"/>
                    <a:gd name="T46" fmla="*/ 0 w 59"/>
                    <a:gd name="T47" fmla="*/ 0 h 288"/>
                    <a:gd name="T48" fmla="*/ 0 w 59"/>
                    <a:gd name="T49" fmla="*/ 0 h 288"/>
                    <a:gd name="T50" fmla="*/ 0 w 59"/>
                    <a:gd name="T51" fmla="*/ 0 h 288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59"/>
                    <a:gd name="T79" fmla="*/ 0 h 288"/>
                    <a:gd name="T80" fmla="*/ 59 w 59"/>
                    <a:gd name="T81" fmla="*/ 288 h 288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59" h="288">
                      <a:moveTo>
                        <a:pt x="18" y="6"/>
                      </a:moveTo>
                      <a:lnTo>
                        <a:pt x="17" y="11"/>
                      </a:lnTo>
                      <a:lnTo>
                        <a:pt x="13" y="27"/>
                      </a:lnTo>
                      <a:lnTo>
                        <a:pt x="7" y="53"/>
                      </a:lnTo>
                      <a:lnTo>
                        <a:pt x="2" y="87"/>
                      </a:lnTo>
                      <a:lnTo>
                        <a:pt x="0" y="130"/>
                      </a:lnTo>
                      <a:lnTo>
                        <a:pt x="0" y="177"/>
                      </a:lnTo>
                      <a:lnTo>
                        <a:pt x="5" y="231"/>
                      </a:lnTo>
                      <a:lnTo>
                        <a:pt x="16" y="288"/>
                      </a:lnTo>
                      <a:lnTo>
                        <a:pt x="57" y="286"/>
                      </a:lnTo>
                      <a:lnTo>
                        <a:pt x="56" y="278"/>
                      </a:lnTo>
                      <a:lnTo>
                        <a:pt x="51" y="254"/>
                      </a:lnTo>
                      <a:lnTo>
                        <a:pt x="47" y="219"/>
                      </a:lnTo>
                      <a:lnTo>
                        <a:pt x="42" y="177"/>
                      </a:lnTo>
                      <a:lnTo>
                        <a:pt x="40" y="131"/>
                      </a:lnTo>
                      <a:lnTo>
                        <a:pt x="41" y="84"/>
                      </a:lnTo>
                      <a:lnTo>
                        <a:pt x="47" y="40"/>
                      </a:lnTo>
                      <a:lnTo>
                        <a:pt x="59" y="3"/>
                      </a:lnTo>
                      <a:lnTo>
                        <a:pt x="59" y="2"/>
                      </a:lnTo>
                      <a:lnTo>
                        <a:pt x="58" y="1"/>
                      </a:lnTo>
                      <a:lnTo>
                        <a:pt x="56" y="0"/>
                      </a:lnTo>
                      <a:lnTo>
                        <a:pt x="51" y="0"/>
                      </a:lnTo>
                      <a:lnTo>
                        <a:pt x="45" y="0"/>
                      </a:lnTo>
                      <a:lnTo>
                        <a:pt x="33" y="2"/>
                      </a:lnTo>
                      <a:lnTo>
                        <a:pt x="18" y="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787" name="Freeform 178"/>
                <p:cNvSpPr>
                  <a:spLocks/>
                </p:cNvSpPr>
                <p:nvPr/>
              </p:nvSpPr>
              <p:spPr bwMode="auto">
                <a:xfrm>
                  <a:off x="4972" y="1546"/>
                  <a:ext cx="28" cy="111"/>
                </a:xfrm>
                <a:custGeom>
                  <a:avLst/>
                  <a:gdLst>
                    <a:gd name="T0" fmla="*/ 0 w 198"/>
                    <a:gd name="T1" fmla="*/ 0 h 779"/>
                    <a:gd name="T2" fmla="*/ 0 w 198"/>
                    <a:gd name="T3" fmla="*/ 0 h 779"/>
                    <a:gd name="T4" fmla="*/ 0 w 198"/>
                    <a:gd name="T5" fmla="*/ 0 h 779"/>
                    <a:gd name="T6" fmla="*/ 0 w 198"/>
                    <a:gd name="T7" fmla="*/ 0 h 779"/>
                    <a:gd name="T8" fmla="*/ 0 w 198"/>
                    <a:gd name="T9" fmla="*/ 0 h 779"/>
                    <a:gd name="T10" fmla="*/ 0 w 198"/>
                    <a:gd name="T11" fmla="*/ 0 h 779"/>
                    <a:gd name="T12" fmla="*/ 0 w 198"/>
                    <a:gd name="T13" fmla="*/ 0 h 779"/>
                    <a:gd name="T14" fmla="*/ 0 w 198"/>
                    <a:gd name="T15" fmla="*/ 0 h 779"/>
                    <a:gd name="T16" fmla="*/ 0 w 198"/>
                    <a:gd name="T17" fmla="*/ 0 h 779"/>
                    <a:gd name="T18" fmla="*/ 0 w 198"/>
                    <a:gd name="T19" fmla="*/ 0 h 779"/>
                    <a:gd name="T20" fmla="*/ 0 w 198"/>
                    <a:gd name="T21" fmla="*/ 0 h 779"/>
                    <a:gd name="T22" fmla="*/ 0 w 198"/>
                    <a:gd name="T23" fmla="*/ 0 h 779"/>
                    <a:gd name="T24" fmla="*/ 0 w 198"/>
                    <a:gd name="T25" fmla="*/ 0 h 779"/>
                    <a:gd name="T26" fmla="*/ 0 w 198"/>
                    <a:gd name="T27" fmla="*/ 0 h 779"/>
                    <a:gd name="T28" fmla="*/ 0 w 198"/>
                    <a:gd name="T29" fmla="*/ 0 h 779"/>
                    <a:gd name="T30" fmla="*/ 0 w 198"/>
                    <a:gd name="T31" fmla="*/ 0 h 779"/>
                    <a:gd name="T32" fmla="*/ 0 w 198"/>
                    <a:gd name="T33" fmla="*/ 0 h 779"/>
                    <a:gd name="T34" fmla="*/ 0 w 198"/>
                    <a:gd name="T35" fmla="*/ 0 h 779"/>
                    <a:gd name="T36" fmla="*/ 0 w 198"/>
                    <a:gd name="T37" fmla="*/ 0 h 779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98"/>
                    <a:gd name="T58" fmla="*/ 0 h 779"/>
                    <a:gd name="T59" fmla="*/ 198 w 198"/>
                    <a:gd name="T60" fmla="*/ 779 h 779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98" h="779">
                      <a:moveTo>
                        <a:pt x="198" y="6"/>
                      </a:moveTo>
                      <a:lnTo>
                        <a:pt x="194" y="12"/>
                      </a:lnTo>
                      <a:lnTo>
                        <a:pt x="180" y="31"/>
                      </a:lnTo>
                      <a:lnTo>
                        <a:pt x="163" y="72"/>
                      </a:lnTo>
                      <a:lnTo>
                        <a:pt x="146" y="138"/>
                      </a:lnTo>
                      <a:lnTo>
                        <a:pt x="132" y="236"/>
                      </a:lnTo>
                      <a:lnTo>
                        <a:pt x="125" y="373"/>
                      </a:lnTo>
                      <a:lnTo>
                        <a:pt x="130" y="551"/>
                      </a:lnTo>
                      <a:lnTo>
                        <a:pt x="148" y="779"/>
                      </a:lnTo>
                      <a:lnTo>
                        <a:pt x="37" y="779"/>
                      </a:lnTo>
                      <a:lnTo>
                        <a:pt x="34" y="756"/>
                      </a:lnTo>
                      <a:lnTo>
                        <a:pt x="23" y="693"/>
                      </a:lnTo>
                      <a:lnTo>
                        <a:pt x="13" y="599"/>
                      </a:lnTo>
                      <a:lnTo>
                        <a:pt x="4" y="483"/>
                      </a:lnTo>
                      <a:lnTo>
                        <a:pt x="0" y="357"/>
                      </a:lnTo>
                      <a:lnTo>
                        <a:pt x="7" y="227"/>
                      </a:lnTo>
                      <a:lnTo>
                        <a:pt x="27" y="105"/>
                      </a:lnTo>
                      <a:lnTo>
                        <a:pt x="65" y="0"/>
                      </a:lnTo>
                      <a:lnTo>
                        <a:pt x="198" y="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788" name="Freeform 179"/>
                <p:cNvSpPr>
                  <a:spLocks/>
                </p:cNvSpPr>
                <p:nvPr/>
              </p:nvSpPr>
              <p:spPr bwMode="auto">
                <a:xfrm>
                  <a:off x="4973" y="1553"/>
                  <a:ext cx="24" cy="96"/>
                </a:xfrm>
                <a:custGeom>
                  <a:avLst/>
                  <a:gdLst>
                    <a:gd name="T0" fmla="*/ 0 w 169"/>
                    <a:gd name="T1" fmla="*/ 0 h 666"/>
                    <a:gd name="T2" fmla="*/ 0 w 169"/>
                    <a:gd name="T3" fmla="*/ 0 h 666"/>
                    <a:gd name="T4" fmla="*/ 0 w 169"/>
                    <a:gd name="T5" fmla="*/ 0 h 666"/>
                    <a:gd name="T6" fmla="*/ 0 w 169"/>
                    <a:gd name="T7" fmla="*/ 0 h 666"/>
                    <a:gd name="T8" fmla="*/ 0 w 169"/>
                    <a:gd name="T9" fmla="*/ 0 h 666"/>
                    <a:gd name="T10" fmla="*/ 0 w 169"/>
                    <a:gd name="T11" fmla="*/ 0 h 666"/>
                    <a:gd name="T12" fmla="*/ 0 w 169"/>
                    <a:gd name="T13" fmla="*/ 0 h 666"/>
                    <a:gd name="T14" fmla="*/ 0 w 169"/>
                    <a:gd name="T15" fmla="*/ 0 h 666"/>
                    <a:gd name="T16" fmla="*/ 0 w 169"/>
                    <a:gd name="T17" fmla="*/ 0 h 666"/>
                    <a:gd name="T18" fmla="*/ 0 w 169"/>
                    <a:gd name="T19" fmla="*/ 0 h 666"/>
                    <a:gd name="T20" fmla="*/ 0 w 169"/>
                    <a:gd name="T21" fmla="*/ 0 h 666"/>
                    <a:gd name="T22" fmla="*/ 0 w 169"/>
                    <a:gd name="T23" fmla="*/ 0 h 666"/>
                    <a:gd name="T24" fmla="*/ 0 w 169"/>
                    <a:gd name="T25" fmla="*/ 0 h 666"/>
                    <a:gd name="T26" fmla="*/ 0 w 169"/>
                    <a:gd name="T27" fmla="*/ 0 h 666"/>
                    <a:gd name="T28" fmla="*/ 0 w 169"/>
                    <a:gd name="T29" fmla="*/ 0 h 666"/>
                    <a:gd name="T30" fmla="*/ 0 w 169"/>
                    <a:gd name="T31" fmla="*/ 0 h 666"/>
                    <a:gd name="T32" fmla="*/ 0 w 169"/>
                    <a:gd name="T33" fmla="*/ 0 h 666"/>
                    <a:gd name="T34" fmla="*/ 0 w 169"/>
                    <a:gd name="T35" fmla="*/ 0 h 666"/>
                    <a:gd name="T36" fmla="*/ 0 w 169"/>
                    <a:gd name="T37" fmla="*/ 0 h 66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69"/>
                    <a:gd name="T58" fmla="*/ 0 h 666"/>
                    <a:gd name="T59" fmla="*/ 169 w 169"/>
                    <a:gd name="T60" fmla="*/ 666 h 666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69" h="666">
                      <a:moveTo>
                        <a:pt x="169" y="5"/>
                      </a:moveTo>
                      <a:lnTo>
                        <a:pt x="164" y="10"/>
                      </a:lnTo>
                      <a:lnTo>
                        <a:pt x="154" y="27"/>
                      </a:lnTo>
                      <a:lnTo>
                        <a:pt x="139" y="61"/>
                      </a:lnTo>
                      <a:lnTo>
                        <a:pt x="124" y="118"/>
                      </a:lnTo>
                      <a:lnTo>
                        <a:pt x="113" y="201"/>
                      </a:lnTo>
                      <a:lnTo>
                        <a:pt x="107" y="318"/>
                      </a:lnTo>
                      <a:lnTo>
                        <a:pt x="110" y="470"/>
                      </a:lnTo>
                      <a:lnTo>
                        <a:pt x="126" y="666"/>
                      </a:lnTo>
                      <a:lnTo>
                        <a:pt x="31" y="666"/>
                      </a:lnTo>
                      <a:lnTo>
                        <a:pt x="28" y="646"/>
                      </a:lnTo>
                      <a:lnTo>
                        <a:pt x="20" y="592"/>
                      </a:lnTo>
                      <a:lnTo>
                        <a:pt x="11" y="512"/>
                      </a:lnTo>
                      <a:lnTo>
                        <a:pt x="3" y="413"/>
                      </a:lnTo>
                      <a:lnTo>
                        <a:pt x="0" y="305"/>
                      </a:lnTo>
                      <a:lnTo>
                        <a:pt x="6" y="195"/>
                      </a:lnTo>
                      <a:lnTo>
                        <a:pt x="23" y="90"/>
                      </a:lnTo>
                      <a:lnTo>
                        <a:pt x="55" y="0"/>
                      </a:lnTo>
                      <a:lnTo>
                        <a:pt x="169" y="5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789" name="Freeform 180"/>
                <p:cNvSpPr>
                  <a:spLocks/>
                </p:cNvSpPr>
                <p:nvPr/>
              </p:nvSpPr>
              <p:spPr bwMode="auto">
                <a:xfrm>
                  <a:off x="4974" y="1561"/>
                  <a:ext cx="20" cy="79"/>
                </a:xfrm>
                <a:custGeom>
                  <a:avLst/>
                  <a:gdLst>
                    <a:gd name="T0" fmla="*/ 0 w 140"/>
                    <a:gd name="T1" fmla="*/ 0 h 551"/>
                    <a:gd name="T2" fmla="*/ 0 w 140"/>
                    <a:gd name="T3" fmla="*/ 0 h 551"/>
                    <a:gd name="T4" fmla="*/ 0 w 140"/>
                    <a:gd name="T5" fmla="*/ 0 h 551"/>
                    <a:gd name="T6" fmla="*/ 0 w 140"/>
                    <a:gd name="T7" fmla="*/ 0 h 551"/>
                    <a:gd name="T8" fmla="*/ 0 w 140"/>
                    <a:gd name="T9" fmla="*/ 0 h 551"/>
                    <a:gd name="T10" fmla="*/ 0 w 140"/>
                    <a:gd name="T11" fmla="*/ 0 h 551"/>
                    <a:gd name="T12" fmla="*/ 0 w 140"/>
                    <a:gd name="T13" fmla="*/ 0 h 551"/>
                    <a:gd name="T14" fmla="*/ 0 w 140"/>
                    <a:gd name="T15" fmla="*/ 0 h 551"/>
                    <a:gd name="T16" fmla="*/ 0 w 140"/>
                    <a:gd name="T17" fmla="*/ 0 h 551"/>
                    <a:gd name="T18" fmla="*/ 0 w 140"/>
                    <a:gd name="T19" fmla="*/ 0 h 551"/>
                    <a:gd name="T20" fmla="*/ 0 w 140"/>
                    <a:gd name="T21" fmla="*/ 0 h 551"/>
                    <a:gd name="T22" fmla="*/ 0 w 140"/>
                    <a:gd name="T23" fmla="*/ 0 h 551"/>
                    <a:gd name="T24" fmla="*/ 0 w 140"/>
                    <a:gd name="T25" fmla="*/ 0 h 551"/>
                    <a:gd name="T26" fmla="*/ 0 w 140"/>
                    <a:gd name="T27" fmla="*/ 0 h 551"/>
                    <a:gd name="T28" fmla="*/ 0 w 140"/>
                    <a:gd name="T29" fmla="*/ 0 h 551"/>
                    <a:gd name="T30" fmla="*/ 0 w 140"/>
                    <a:gd name="T31" fmla="*/ 0 h 551"/>
                    <a:gd name="T32" fmla="*/ 0 w 140"/>
                    <a:gd name="T33" fmla="*/ 0 h 551"/>
                    <a:gd name="T34" fmla="*/ 0 w 140"/>
                    <a:gd name="T35" fmla="*/ 0 h 551"/>
                    <a:gd name="T36" fmla="*/ 0 w 140"/>
                    <a:gd name="T37" fmla="*/ 0 h 551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40"/>
                    <a:gd name="T58" fmla="*/ 0 h 551"/>
                    <a:gd name="T59" fmla="*/ 140 w 140"/>
                    <a:gd name="T60" fmla="*/ 551 h 551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40" h="551">
                      <a:moveTo>
                        <a:pt x="140" y="5"/>
                      </a:moveTo>
                      <a:lnTo>
                        <a:pt x="136" y="8"/>
                      </a:lnTo>
                      <a:lnTo>
                        <a:pt x="127" y="23"/>
                      </a:lnTo>
                      <a:lnTo>
                        <a:pt x="116" y="51"/>
                      </a:lnTo>
                      <a:lnTo>
                        <a:pt x="103" y="98"/>
                      </a:lnTo>
                      <a:lnTo>
                        <a:pt x="94" y="167"/>
                      </a:lnTo>
                      <a:lnTo>
                        <a:pt x="90" y="264"/>
                      </a:lnTo>
                      <a:lnTo>
                        <a:pt x="92" y="390"/>
                      </a:lnTo>
                      <a:lnTo>
                        <a:pt x="106" y="551"/>
                      </a:lnTo>
                      <a:lnTo>
                        <a:pt x="27" y="551"/>
                      </a:lnTo>
                      <a:lnTo>
                        <a:pt x="24" y="535"/>
                      </a:lnTo>
                      <a:lnTo>
                        <a:pt x="17" y="490"/>
                      </a:lnTo>
                      <a:lnTo>
                        <a:pt x="9" y="423"/>
                      </a:lnTo>
                      <a:lnTo>
                        <a:pt x="3" y="342"/>
                      </a:lnTo>
                      <a:lnTo>
                        <a:pt x="0" y="252"/>
                      </a:lnTo>
                      <a:lnTo>
                        <a:pt x="5" y="161"/>
                      </a:lnTo>
                      <a:lnTo>
                        <a:pt x="20" y="75"/>
                      </a:lnTo>
                      <a:lnTo>
                        <a:pt x="46" y="0"/>
                      </a:lnTo>
                      <a:lnTo>
                        <a:pt x="140" y="5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790" name="Freeform 181"/>
                <p:cNvSpPr>
                  <a:spLocks/>
                </p:cNvSpPr>
                <p:nvPr/>
              </p:nvSpPr>
              <p:spPr bwMode="auto">
                <a:xfrm>
                  <a:off x="4975" y="1569"/>
                  <a:ext cx="16" cy="62"/>
                </a:xfrm>
                <a:custGeom>
                  <a:avLst/>
                  <a:gdLst>
                    <a:gd name="T0" fmla="*/ 0 w 111"/>
                    <a:gd name="T1" fmla="*/ 0 h 437"/>
                    <a:gd name="T2" fmla="*/ 0 w 111"/>
                    <a:gd name="T3" fmla="*/ 0 h 437"/>
                    <a:gd name="T4" fmla="*/ 0 w 111"/>
                    <a:gd name="T5" fmla="*/ 0 h 437"/>
                    <a:gd name="T6" fmla="*/ 0 w 111"/>
                    <a:gd name="T7" fmla="*/ 0 h 437"/>
                    <a:gd name="T8" fmla="*/ 0 w 111"/>
                    <a:gd name="T9" fmla="*/ 0 h 437"/>
                    <a:gd name="T10" fmla="*/ 0 w 111"/>
                    <a:gd name="T11" fmla="*/ 0 h 437"/>
                    <a:gd name="T12" fmla="*/ 0 w 111"/>
                    <a:gd name="T13" fmla="*/ 0 h 437"/>
                    <a:gd name="T14" fmla="*/ 0 w 111"/>
                    <a:gd name="T15" fmla="*/ 0 h 437"/>
                    <a:gd name="T16" fmla="*/ 0 w 111"/>
                    <a:gd name="T17" fmla="*/ 0 h 437"/>
                    <a:gd name="T18" fmla="*/ 0 w 111"/>
                    <a:gd name="T19" fmla="*/ 0 h 437"/>
                    <a:gd name="T20" fmla="*/ 0 w 111"/>
                    <a:gd name="T21" fmla="*/ 0 h 437"/>
                    <a:gd name="T22" fmla="*/ 0 w 111"/>
                    <a:gd name="T23" fmla="*/ 0 h 437"/>
                    <a:gd name="T24" fmla="*/ 0 w 111"/>
                    <a:gd name="T25" fmla="*/ 0 h 437"/>
                    <a:gd name="T26" fmla="*/ 0 w 111"/>
                    <a:gd name="T27" fmla="*/ 0 h 437"/>
                    <a:gd name="T28" fmla="*/ 0 w 111"/>
                    <a:gd name="T29" fmla="*/ 0 h 437"/>
                    <a:gd name="T30" fmla="*/ 0 w 111"/>
                    <a:gd name="T31" fmla="*/ 0 h 437"/>
                    <a:gd name="T32" fmla="*/ 0 w 111"/>
                    <a:gd name="T33" fmla="*/ 0 h 437"/>
                    <a:gd name="T34" fmla="*/ 0 w 111"/>
                    <a:gd name="T35" fmla="*/ 0 h 437"/>
                    <a:gd name="T36" fmla="*/ 0 w 111"/>
                    <a:gd name="T37" fmla="*/ 0 h 437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11"/>
                    <a:gd name="T58" fmla="*/ 0 h 437"/>
                    <a:gd name="T59" fmla="*/ 111 w 111"/>
                    <a:gd name="T60" fmla="*/ 437 h 437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11" h="437">
                      <a:moveTo>
                        <a:pt x="111" y="4"/>
                      </a:moveTo>
                      <a:lnTo>
                        <a:pt x="108" y="7"/>
                      </a:lnTo>
                      <a:lnTo>
                        <a:pt x="101" y="18"/>
                      </a:lnTo>
                      <a:lnTo>
                        <a:pt x="92" y="41"/>
                      </a:lnTo>
                      <a:lnTo>
                        <a:pt x="82" y="77"/>
                      </a:lnTo>
                      <a:lnTo>
                        <a:pt x="75" y="133"/>
                      </a:lnTo>
                      <a:lnTo>
                        <a:pt x="70" y="208"/>
                      </a:lnTo>
                      <a:lnTo>
                        <a:pt x="72" y="309"/>
                      </a:lnTo>
                      <a:lnTo>
                        <a:pt x="83" y="437"/>
                      </a:lnTo>
                      <a:lnTo>
                        <a:pt x="21" y="437"/>
                      </a:lnTo>
                      <a:lnTo>
                        <a:pt x="19" y="424"/>
                      </a:lnTo>
                      <a:lnTo>
                        <a:pt x="13" y="389"/>
                      </a:lnTo>
                      <a:lnTo>
                        <a:pt x="7" y="336"/>
                      </a:lnTo>
                      <a:lnTo>
                        <a:pt x="3" y="272"/>
                      </a:lnTo>
                      <a:lnTo>
                        <a:pt x="0" y="200"/>
                      </a:lnTo>
                      <a:lnTo>
                        <a:pt x="5" y="128"/>
                      </a:lnTo>
                      <a:lnTo>
                        <a:pt x="16" y="59"/>
                      </a:lnTo>
                      <a:lnTo>
                        <a:pt x="37" y="0"/>
                      </a:lnTo>
                      <a:lnTo>
                        <a:pt x="111" y="4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791" name="Freeform 182"/>
                <p:cNvSpPr>
                  <a:spLocks/>
                </p:cNvSpPr>
                <p:nvPr/>
              </p:nvSpPr>
              <p:spPr bwMode="auto">
                <a:xfrm>
                  <a:off x="4976" y="1577"/>
                  <a:ext cx="12" cy="46"/>
                </a:xfrm>
                <a:custGeom>
                  <a:avLst/>
                  <a:gdLst>
                    <a:gd name="T0" fmla="*/ 0 w 82"/>
                    <a:gd name="T1" fmla="*/ 0 h 322"/>
                    <a:gd name="T2" fmla="*/ 0 w 82"/>
                    <a:gd name="T3" fmla="*/ 0 h 322"/>
                    <a:gd name="T4" fmla="*/ 0 w 82"/>
                    <a:gd name="T5" fmla="*/ 0 h 322"/>
                    <a:gd name="T6" fmla="*/ 0 w 82"/>
                    <a:gd name="T7" fmla="*/ 0 h 322"/>
                    <a:gd name="T8" fmla="*/ 0 w 82"/>
                    <a:gd name="T9" fmla="*/ 0 h 322"/>
                    <a:gd name="T10" fmla="*/ 0 w 82"/>
                    <a:gd name="T11" fmla="*/ 0 h 322"/>
                    <a:gd name="T12" fmla="*/ 0 w 82"/>
                    <a:gd name="T13" fmla="*/ 0 h 322"/>
                    <a:gd name="T14" fmla="*/ 0 w 82"/>
                    <a:gd name="T15" fmla="*/ 0 h 322"/>
                    <a:gd name="T16" fmla="*/ 0 w 82"/>
                    <a:gd name="T17" fmla="*/ 0 h 322"/>
                    <a:gd name="T18" fmla="*/ 0 w 82"/>
                    <a:gd name="T19" fmla="*/ 0 h 322"/>
                    <a:gd name="T20" fmla="*/ 0 w 82"/>
                    <a:gd name="T21" fmla="*/ 0 h 322"/>
                    <a:gd name="T22" fmla="*/ 0 w 82"/>
                    <a:gd name="T23" fmla="*/ 0 h 322"/>
                    <a:gd name="T24" fmla="*/ 0 w 82"/>
                    <a:gd name="T25" fmla="*/ 0 h 322"/>
                    <a:gd name="T26" fmla="*/ 0 w 82"/>
                    <a:gd name="T27" fmla="*/ 0 h 322"/>
                    <a:gd name="T28" fmla="*/ 0 w 82"/>
                    <a:gd name="T29" fmla="*/ 0 h 322"/>
                    <a:gd name="T30" fmla="*/ 0 w 82"/>
                    <a:gd name="T31" fmla="*/ 0 h 322"/>
                    <a:gd name="T32" fmla="*/ 0 w 82"/>
                    <a:gd name="T33" fmla="*/ 0 h 322"/>
                    <a:gd name="T34" fmla="*/ 0 w 82"/>
                    <a:gd name="T35" fmla="*/ 0 h 322"/>
                    <a:gd name="T36" fmla="*/ 0 w 82"/>
                    <a:gd name="T37" fmla="*/ 0 h 322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82"/>
                    <a:gd name="T58" fmla="*/ 0 h 322"/>
                    <a:gd name="T59" fmla="*/ 82 w 82"/>
                    <a:gd name="T60" fmla="*/ 322 h 322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82" h="322">
                      <a:moveTo>
                        <a:pt x="82" y="3"/>
                      </a:moveTo>
                      <a:lnTo>
                        <a:pt x="79" y="5"/>
                      </a:lnTo>
                      <a:lnTo>
                        <a:pt x="75" y="13"/>
                      </a:lnTo>
                      <a:lnTo>
                        <a:pt x="67" y="30"/>
                      </a:lnTo>
                      <a:lnTo>
                        <a:pt x="60" y="57"/>
                      </a:lnTo>
                      <a:lnTo>
                        <a:pt x="54" y="98"/>
                      </a:lnTo>
                      <a:lnTo>
                        <a:pt x="52" y="154"/>
                      </a:lnTo>
                      <a:lnTo>
                        <a:pt x="53" y="228"/>
                      </a:lnTo>
                      <a:lnTo>
                        <a:pt x="61" y="322"/>
                      </a:lnTo>
                      <a:lnTo>
                        <a:pt x="15" y="322"/>
                      </a:lnTo>
                      <a:lnTo>
                        <a:pt x="14" y="313"/>
                      </a:lnTo>
                      <a:lnTo>
                        <a:pt x="9" y="287"/>
                      </a:lnTo>
                      <a:lnTo>
                        <a:pt x="5" y="247"/>
                      </a:lnTo>
                      <a:lnTo>
                        <a:pt x="1" y="200"/>
                      </a:lnTo>
                      <a:lnTo>
                        <a:pt x="0" y="147"/>
                      </a:lnTo>
                      <a:lnTo>
                        <a:pt x="3" y="95"/>
                      </a:lnTo>
                      <a:lnTo>
                        <a:pt x="11" y="44"/>
                      </a:lnTo>
                      <a:lnTo>
                        <a:pt x="27" y="0"/>
                      </a:lnTo>
                      <a:lnTo>
                        <a:pt x="82" y="3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792" name="Rectangle 183"/>
                <p:cNvSpPr>
                  <a:spLocks noChangeArrowheads="1"/>
                </p:cNvSpPr>
                <p:nvPr/>
              </p:nvSpPr>
              <p:spPr bwMode="auto">
                <a:xfrm>
                  <a:off x="4824" y="1565"/>
                  <a:ext cx="4" cy="146"/>
                </a:xfrm>
                <a:prstGeom prst="rect">
                  <a:avLst/>
                </a:prstGeom>
                <a:solidFill>
                  <a:srgbClr val="DDDD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charset="0"/>
                    <a:buChar char="r"/>
                    <a:defRPr sz="28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75000"/>
                    <a:buFont typeface="ZapfDingbats" charset="0"/>
                    <a:buChar char="m"/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70793" name="Freeform 184"/>
                <p:cNvSpPr>
                  <a:spLocks/>
                </p:cNvSpPr>
                <p:nvPr/>
              </p:nvSpPr>
              <p:spPr bwMode="auto">
                <a:xfrm>
                  <a:off x="4876" y="1563"/>
                  <a:ext cx="57" cy="67"/>
                </a:xfrm>
                <a:custGeom>
                  <a:avLst/>
                  <a:gdLst>
                    <a:gd name="T0" fmla="*/ 0 w 398"/>
                    <a:gd name="T1" fmla="*/ 0 h 469"/>
                    <a:gd name="T2" fmla="*/ 0 w 398"/>
                    <a:gd name="T3" fmla="*/ 0 h 469"/>
                    <a:gd name="T4" fmla="*/ 0 w 398"/>
                    <a:gd name="T5" fmla="*/ 0 h 469"/>
                    <a:gd name="T6" fmla="*/ 0 w 398"/>
                    <a:gd name="T7" fmla="*/ 0 h 469"/>
                    <a:gd name="T8" fmla="*/ 0 w 398"/>
                    <a:gd name="T9" fmla="*/ 0 h 469"/>
                    <a:gd name="T10" fmla="*/ 0 w 398"/>
                    <a:gd name="T11" fmla="*/ 0 h 469"/>
                    <a:gd name="T12" fmla="*/ 0 w 398"/>
                    <a:gd name="T13" fmla="*/ 0 h 469"/>
                    <a:gd name="T14" fmla="*/ 0 w 398"/>
                    <a:gd name="T15" fmla="*/ 0 h 469"/>
                    <a:gd name="T16" fmla="*/ 0 w 398"/>
                    <a:gd name="T17" fmla="*/ 0 h 469"/>
                    <a:gd name="T18" fmla="*/ 0 w 398"/>
                    <a:gd name="T19" fmla="*/ 0 h 469"/>
                    <a:gd name="T20" fmla="*/ 0 w 398"/>
                    <a:gd name="T21" fmla="*/ 0 h 469"/>
                    <a:gd name="T22" fmla="*/ 0 w 398"/>
                    <a:gd name="T23" fmla="*/ 0 h 469"/>
                    <a:gd name="T24" fmla="*/ 0 w 398"/>
                    <a:gd name="T25" fmla="*/ 0 h 469"/>
                    <a:gd name="T26" fmla="*/ 0 w 398"/>
                    <a:gd name="T27" fmla="*/ 0 h 469"/>
                    <a:gd name="T28" fmla="*/ 0 w 398"/>
                    <a:gd name="T29" fmla="*/ 0 h 469"/>
                    <a:gd name="T30" fmla="*/ 0 w 398"/>
                    <a:gd name="T31" fmla="*/ 0 h 469"/>
                    <a:gd name="T32" fmla="*/ 0 w 398"/>
                    <a:gd name="T33" fmla="*/ 0 h 469"/>
                    <a:gd name="T34" fmla="*/ 0 w 398"/>
                    <a:gd name="T35" fmla="*/ 0 h 469"/>
                    <a:gd name="T36" fmla="*/ 0 w 398"/>
                    <a:gd name="T37" fmla="*/ 0 h 469"/>
                    <a:gd name="T38" fmla="*/ 0 w 398"/>
                    <a:gd name="T39" fmla="*/ 0 h 469"/>
                    <a:gd name="T40" fmla="*/ 0 w 398"/>
                    <a:gd name="T41" fmla="*/ 0 h 469"/>
                    <a:gd name="T42" fmla="*/ 0 w 398"/>
                    <a:gd name="T43" fmla="*/ 0 h 469"/>
                    <a:gd name="T44" fmla="*/ 0 w 398"/>
                    <a:gd name="T45" fmla="*/ 0 h 469"/>
                    <a:gd name="T46" fmla="*/ 0 w 398"/>
                    <a:gd name="T47" fmla="*/ 0 h 469"/>
                    <a:gd name="T48" fmla="*/ 0 w 398"/>
                    <a:gd name="T49" fmla="*/ 0 h 469"/>
                    <a:gd name="T50" fmla="*/ 0 w 398"/>
                    <a:gd name="T51" fmla="*/ 0 h 469"/>
                    <a:gd name="T52" fmla="*/ 0 w 398"/>
                    <a:gd name="T53" fmla="*/ 0 h 469"/>
                    <a:gd name="T54" fmla="*/ 0 w 398"/>
                    <a:gd name="T55" fmla="*/ 0 h 469"/>
                    <a:gd name="T56" fmla="*/ 0 w 398"/>
                    <a:gd name="T57" fmla="*/ 0 h 469"/>
                    <a:gd name="T58" fmla="*/ 0 w 398"/>
                    <a:gd name="T59" fmla="*/ 0 h 469"/>
                    <a:gd name="T60" fmla="*/ 0 w 398"/>
                    <a:gd name="T61" fmla="*/ 0 h 469"/>
                    <a:gd name="T62" fmla="*/ 0 w 398"/>
                    <a:gd name="T63" fmla="*/ 0 h 469"/>
                    <a:gd name="T64" fmla="*/ 0 w 398"/>
                    <a:gd name="T65" fmla="*/ 0 h 469"/>
                    <a:gd name="T66" fmla="*/ 0 w 398"/>
                    <a:gd name="T67" fmla="*/ 0 h 469"/>
                    <a:gd name="T68" fmla="*/ 0 w 398"/>
                    <a:gd name="T69" fmla="*/ 0 h 469"/>
                    <a:gd name="T70" fmla="*/ 0 w 398"/>
                    <a:gd name="T71" fmla="*/ 0 h 469"/>
                    <a:gd name="T72" fmla="*/ 0 w 398"/>
                    <a:gd name="T73" fmla="*/ 0 h 469"/>
                    <a:gd name="T74" fmla="*/ 0 w 398"/>
                    <a:gd name="T75" fmla="*/ 0 h 469"/>
                    <a:gd name="T76" fmla="*/ 0 w 398"/>
                    <a:gd name="T77" fmla="*/ 0 h 469"/>
                    <a:gd name="T78" fmla="*/ 0 w 398"/>
                    <a:gd name="T79" fmla="*/ 0 h 469"/>
                    <a:gd name="T80" fmla="*/ 0 w 398"/>
                    <a:gd name="T81" fmla="*/ 0 h 469"/>
                    <a:gd name="T82" fmla="*/ 0 w 398"/>
                    <a:gd name="T83" fmla="*/ 0 h 469"/>
                    <a:gd name="T84" fmla="*/ 0 w 398"/>
                    <a:gd name="T85" fmla="*/ 0 h 469"/>
                    <a:gd name="T86" fmla="*/ 0 w 398"/>
                    <a:gd name="T87" fmla="*/ 0 h 469"/>
                    <a:gd name="T88" fmla="*/ 0 w 398"/>
                    <a:gd name="T89" fmla="*/ 0 h 469"/>
                    <a:gd name="T90" fmla="*/ 0 w 398"/>
                    <a:gd name="T91" fmla="*/ 0 h 469"/>
                    <a:gd name="T92" fmla="*/ 0 w 398"/>
                    <a:gd name="T93" fmla="*/ 0 h 469"/>
                    <a:gd name="T94" fmla="*/ 0 w 398"/>
                    <a:gd name="T95" fmla="*/ 0 h 469"/>
                    <a:gd name="T96" fmla="*/ 0 w 398"/>
                    <a:gd name="T97" fmla="*/ 0 h 469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w 398"/>
                    <a:gd name="T148" fmla="*/ 0 h 469"/>
                    <a:gd name="T149" fmla="*/ 398 w 398"/>
                    <a:gd name="T150" fmla="*/ 469 h 469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T147" t="T148" r="T149" b="T150"/>
                  <a:pathLst>
                    <a:path w="398" h="469">
                      <a:moveTo>
                        <a:pt x="37" y="44"/>
                      </a:moveTo>
                      <a:lnTo>
                        <a:pt x="33" y="53"/>
                      </a:lnTo>
                      <a:lnTo>
                        <a:pt x="27" y="79"/>
                      </a:lnTo>
                      <a:lnTo>
                        <a:pt x="17" y="120"/>
                      </a:lnTo>
                      <a:lnTo>
                        <a:pt x="8" y="174"/>
                      </a:lnTo>
                      <a:lnTo>
                        <a:pt x="1" y="238"/>
                      </a:lnTo>
                      <a:lnTo>
                        <a:pt x="0" y="309"/>
                      </a:lnTo>
                      <a:lnTo>
                        <a:pt x="7" y="387"/>
                      </a:lnTo>
                      <a:lnTo>
                        <a:pt x="24" y="469"/>
                      </a:lnTo>
                      <a:lnTo>
                        <a:pt x="24" y="466"/>
                      </a:lnTo>
                      <a:lnTo>
                        <a:pt x="24" y="455"/>
                      </a:lnTo>
                      <a:lnTo>
                        <a:pt x="24" y="438"/>
                      </a:lnTo>
                      <a:lnTo>
                        <a:pt x="24" y="417"/>
                      </a:lnTo>
                      <a:lnTo>
                        <a:pt x="27" y="391"/>
                      </a:lnTo>
                      <a:lnTo>
                        <a:pt x="30" y="363"/>
                      </a:lnTo>
                      <a:lnTo>
                        <a:pt x="35" y="332"/>
                      </a:lnTo>
                      <a:lnTo>
                        <a:pt x="41" y="300"/>
                      </a:lnTo>
                      <a:lnTo>
                        <a:pt x="52" y="268"/>
                      </a:lnTo>
                      <a:lnTo>
                        <a:pt x="64" y="237"/>
                      </a:lnTo>
                      <a:lnTo>
                        <a:pt x="79" y="207"/>
                      </a:lnTo>
                      <a:lnTo>
                        <a:pt x="99" y="179"/>
                      </a:lnTo>
                      <a:lnTo>
                        <a:pt x="123" y="155"/>
                      </a:lnTo>
                      <a:lnTo>
                        <a:pt x="150" y="136"/>
                      </a:lnTo>
                      <a:lnTo>
                        <a:pt x="183" y="122"/>
                      </a:lnTo>
                      <a:lnTo>
                        <a:pt x="221" y="114"/>
                      </a:lnTo>
                      <a:lnTo>
                        <a:pt x="223" y="112"/>
                      </a:lnTo>
                      <a:lnTo>
                        <a:pt x="230" y="107"/>
                      </a:lnTo>
                      <a:lnTo>
                        <a:pt x="242" y="99"/>
                      </a:lnTo>
                      <a:lnTo>
                        <a:pt x="260" y="88"/>
                      </a:lnTo>
                      <a:lnTo>
                        <a:pt x="284" y="74"/>
                      </a:lnTo>
                      <a:lnTo>
                        <a:pt x="315" y="58"/>
                      </a:lnTo>
                      <a:lnTo>
                        <a:pt x="352" y="39"/>
                      </a:lnTo>
                      <a:lnTo>
                        <a:pt x="398" y="19"/>
                      </a:lnTo>
                      <a:lnTo>
                        <a:pt x="396" y="17"/>
                      </a:lnTo>
                      <a:lnTo>
                        <a:pt x="389" y="16"/>
                      </a:lnTo>
                      <a:lnTo>
                        <a:pt x="379" y="14"/>
                      </a:lnTo>
                      <a:lnTo>
                        <a:pt x="364" y="12"/>
                      </a:lnTo>
                      <a:lnTo>
                        <a:pt x="347" y="8"/>
                      </a:lnTo>
                      <a:lnTo>
                        <a:pt x="326" y="6"/>
                      </a:lnTo>
                      <a:lnTo>
                        <a:pt x="302" y="4"/>
                      </a:lnTo>
                      <a:lnTo>
                        <a:pt x="277" y="1"/>
                      </a:lnTo>
                      <a:lnTo>
                        <a:pt x="250" y="0"/>
                      </a:lnTo>
                      <a:lnTo>
                        <a:pt x="221" y="1"/>
                      </a:lnTo>
                      <a:lnTo>
                        <a:pt x="191" y="3"/>
                      </a:lnTo>
                      <a:lnTo>
                        <a:pt x="160" y="6"/>
                      </a:lnTo>
                      <a:lnTo>
                        <a:pt x="129" y="12"/>
                      </a:lnTo>
                      <a:lnTo>
                        <a:pt x="97" y="20"/>
                      </a:lnTo>
                      <a:lnTo>
                        <a:pt x="67" y="30"/>
                      </a:lnTo>
                      <a:lnTo>
                        <a:pt x="37" y="44"/>
                      </a:lnTo>
                      <a:close/>
                    </a:path>
                  </a:pathLst>
                </a:custGeom>
                <a:solidFill>
                  <a:srgbClr val="9999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794" name="Freeform 185"/>
                <p:cNvSpPr>
                  <a:spLocks/>
                </p:cNvSpPr>
                <p:nvPr/>
              </p:nvSpPr>
              <p:spPr bwMode="auto">
                <a:xfrm>
                  <a:off x="4797" y="1613"/>
                  <a:ext cx="46" cy="13"/>
                </a:xfrm>
                <a:custGeom>
                  <a:avLst/>
                  <a:gdLst>
                    <a:gd name="T0" fmla="*/ 0 w 325"/>
                    <a:gd name="T1" fmla="*/ 0 h 89"/>
                    <a:gd name="T2" fmla="*/ 0 w 325"/>
                    <a:gd name="T3" fmla="*/ 0 h 89"/>
                    <a:gd name="T4" fmla="*/ 0 w 325"/>
                    <a:gd name="T5" fmla="*/ 0 h 89"/>
                    <a:gd name="T6" fmla="*/ 0 w 325"/>
                    <a:gd name="T7" fmla="*/ 0 h 89"/>
                    <a:gd name="T8" fmla="*/ 0 w 325"/>
                    <a:gd name="T9" fmla="*/ 0 h 89"/>
                    <a:gd name="T10" fmla="*/ 0 w 325"/>
                    <a:gd name="T11" fmla="*/ 0 h 89"/>
                    <a:gd name="T12" fmla="*/ 0 w 325"/>
                    <a:gd name="T13" fmla="*/ 0 h 89"/>
                    <a:gd name="T14" fmla="*/ 0 w 325"/>
                    <a:gd name="T15" fmla="*/ 0 h 89"/>
                    <a:gd name="T16" fmla="*/ 0 w 325"/>
                    <a:gd name="T17" fmla="*/ 0 h 89"/>
                    <a:gd name="T18" fmla="*/ 0 w 325"/>
                    <a:gd name="T19" fmla="*/ 0 h 89"/>
                    <a:gd name="T20" fmla="*/ 0 w 325"/>
                    <a:gd name="T21" fmla="*/ 0 h 89"/>
                    <a:gd name="T22" fmla="*/ 0 w 325"/>
                    <a:gd name="T23" fmla="*/ 0 h 89"/>
                    <a:gd name="T24" fmla="*/ 0 w 325"/>
                    <a:gd name="T25" fmla="*/ 0 h 89"/>
                    <a:gd name="T26" fmla="*/ 0 w 325"/>
                    <a:gd name="T27" fmla="*/ 0 h 89"/>
                    <a:gd name="T28" fmla="*/ 0 w 325"/>
                    <a:gd name="T29" fmla="*/ 0 h 89"/>
                    <a:gd name="T30" fmla="*/ 0 w 325"/>
                    <a:gd name="T31" fmla="*/ 0 h 89"/>
                    <a:gd name="T32" fmla="*/ 0 w 325"/>
                    <a:gd name="T33" fmla="*/ 0 h 89"/>
                    <a:gd name="T34" fmla="*/ 0 w 325"/>
                    <a:gd name="T35" fmla="*/ 0 h 89"/>
                    <a:gd name="T36" fmla="*/ 0 w 325"/>
                    <a:gd name="T37" fmla="*/ 0 h 89"/>
                    <a:gd name="T38" fmla="*/ 0 w 325"/>
                    <a:gd name="T39" fmla="*/ 0 h 89"/>
                    <a:gd name="T40" fmla="*/ 0 w 325"/>
                    <a:gd name="T41" fmla="*/ 0 h 89"/>
                    <a:gd name="T42" fmla="*/ 0 w 325"/>
                    <a:gd name="T43" fmla="*/ 0 h 89"/>
                    <a:gd name="T44" fmla="*/ 0 w 325"/>
                    <a:gd name="T45" fmla="*/ 0 h 89"/>
                    <a:gd name="T46" fmla="*/ 0 w 325"/>
                    <a:gd name="T47" fmla="*/ 0 h 89"/>
                    <a:gd name="T48" fmla="*/ 0 w 325"/>
                    <a:gd name="T49" fmla="*/ 0 h 89"/>
                    <a:gd name="T50" fmla="*/ 0 w 325"/>
                    <a:gd name="T51" fmla="*/ 0 h 89"/>
                    <a:gd name="T52" fmla="*/ 0 w 325"/>
                    <a:gd name="T53" fmla="*/ 0 h 89"/>
                    <a:gd name="T54" fmla="*/ 0 w 325"/>
                    <a:gd name="T55" fmla="*/ 0 h 89"/>
                    <a:gd name="T56" fmla="*/ 0 w 325"/>
                    <a:gd name="T57" fmla="*/ 0 h 89"/>
                    <a:gd name="T58" fmla="*/ 0 w 325"/>
                    <a:gd name="T59" fmla="*/ 0 h 89"/>
                    <a:gd name="T60" fmla="*/ 0 w 325"/>
                    <a:gd name="T61" fmla="*/ 0 h 89"/>
                    <a:gd name="T62" fmla="*/ 0 w 325"/>
                    <a:gd name="T63" fmla="*/ 0 h 89"/>
                    <a:gd name="T64" fmla="*/ 0 w 325"/>
                    <a:gd name="T65" fmla="*/ 0 h 89"/>
                    <a:gd name="T66" fmla="*/ 0 w 325"/>
                    <a:gd name="T67" fmla="*/ 0 h 89"/>
                    <a:gd name="T68" fmla="*/ 0 w 325"/>
                    <a:gd name="T69" fmla="*/ 0 h 89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325"/>
                    <a:gd name="T106" fmla="*/ 0 h 89"/>
                    <a:gd name="T107" fmla="*/ 325 w 325"/>
                    <a:gd name="T108" fmla="*/ 89 h 89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325" h="89">
                      <a:moveTo>
                        <a:pt x="0" y="57"/>
                      </a:moveTo>
                      <a:lnTo>
                        <a:pt x="0" y="55"/>
                      </a:lnTo>
                      <a:lnTo>
                        <a:pt x="2" y="52"/>
                      </a:lnTo>
                      <a:lnTo>
                        <a:pt x="6" y="47"/>
                      </a:lnTo>
                      <a:lnTo>
                        <a:pt x="12" y="41"/>
                      </a:lnTo>
                      <a:lnTo>
                        <a:pt x="20" y="34"/>
                      </a:lnTo>
                      <a:lnTo>
                        <a:pt x="29" y="27"/>
                      </a:lnTo>
                      <a:lnTo>
                        <a:pt x="41" y="20"/>
                      </a:lnTo>
                      <a:lnTo>
                        <a:pt x="57" y="13"/>
                      </a:lnTo>
                      <a:lnTo>
                        <a:pt x="77" y="7"/>
                      </a:lnTo>
                      <a:lnTo>
                        <a:pt x="98" y="3"/>
                      </a:lnTo>
                      <a:lnTo>
                        <a:pt x="126" y="0"/>
                      </a:lnTo>
                      <a:lnTo>
                        <a:pt x="156" y="0"/>
                      </a:lnTo>
                      <a:lnTo>
                        <a:pt x="191" y="3"/>
                      </a:lnTo>
                      <a:lnTo>
                        <a:pt x="230" y="8"/>
                      </a:lnTo>
                      <a:lnTo>
                        <a:pt x="275" y="18"/>
                      </a:lnTo>
                      <a:lnTo>
                        <a:pt x="325" y="31"/>
                      </a:lnTo>
                      <a:lnTo>
                        <a:pt x="318" y="51"/>
                      </a:lnTo>
                      <a:lnTo>
                        <a:pt x="316" y="50"/>
                      </a:lnTo>
                      <a:lnTo>
                        <a:pt x="308" y="47"/>
                      </a:lnTo>
                      <a:lnTo>
                        <a:pt x="295" y="44"/>
                      </a:lnTo>
                      <a:lnTo>
                        <a:pt x="279" y="39"/>
                      </a:lnTo>
                      <a:lnTo>
                        <a:pt x="260" y="35"/>
                      </a:lnTo>
                      <a:lnTo>
                        <a:pt x="238" y="30"/>
                      </a:lnTo>
                      <a:lnTo>
                        <a:pt x="214" y="27"/>
                      </a:lnTo>
                      <a:lnTo>
                        <a:pt x="188" y="24"/>
                      </a:lnTo>
                      <a:lnTo>
                        <a:pt x="161" y="23"/>
                      </a:lnTo>
                      <a:lnTo>
                        <a:pt x="134" y="23"/>
                      </a:lnTo>
                      <a:lnTo>
                        <a:pt x="108" y="26"/>
                      </a:lnTo>
                      <a:lnTo>
                        <a:pt x="82" y="31"/>
                      </a:lnTo>
                      <a:lnTo>
                        <a:pt x="58" y="41"/>
                      </a:lnTo>
                      <a:lnTo>
                        <a:pt x="36" y="52"/>
                      </a:lnTo>
                      <a:lnTo>
                        <a:pt x="16" y="68"/>
                      </a:lnTo>
                      <a:lnTo>
                        <a:pt x="0" y="89"/>
                      </a:lnTo>
                      <a:lnTo>
                        <a:pt x="0" y="5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795" name="Freeform 186"/>
                <p:cNvSpPr>
                  <a:spLocks/>
                </p:cNvSpPr>
                <p:nvPr/>
              </p:nvSpPr>
              <p:spPr bwMode="auto">
                <a:xfrm>
                  <a:off x="4797" y="1583"/>
                  <a:ext cx="46" cy="13"/>
                </a:xfrm>
                <a:custGeom>
                  <a:avLst/>
                  <a:gdLst>
                    <a:gd name="T0" fmla="*/ 0 w 325"/>
                    <a:gd name="T1" fmla="*/ 0 h 89"/>
                    <a:gd name="T2" fmla="*/ 0 w 325"/>
                    <a:gd name="T3" fmla="*/ 0 h 89"/>
                    <a:gd name="T4" fmla="*/ 0 w 325"/>
                    <a:gd name="T5" fmla="*/ 0 h 89"/>
                    <a:gd name="T6" fmla="*/ 0 w 325"/>
                    <a:gd name="T7" fmla="*/ 0 h 89"/>
                    <a:gd name="T8" fmla="*/ 0 w 325"/>
                    <a:gd name="T9" fmla="*/ 0 h 89"/>
                    <a:gd name="T10" fmla="*/ 0 w 325"/>
                    <a:gd name="T11" fmla="*/ 0 h 89"/>
                    <a:gd name="T12" fmla="*/ 0 w 325"/>
                    <a:gd name="T13" fmla="*/ 0 h 89"/>
                    <a:gd name="T14" fmla="*/ 0 w 325"/>
                    <a:gd name="T15" fmla="*/ 0 h 89"/>
                    <a:gd name="T16" fmla="*/ 0 w 325"/>
                    <a:gd name="T17" fmla="*/ 0 h 89"/>
                    <a:gd name="T18" fmla="*/ 0 w 325"/>
                    <a:gd name="T19" fmla="*/ 0 h 89"/>
                    <a:gd name="T20" fmla="*/ 0 w 325"/>
                    <a:gd name="T21" fmla="*/ 0 h 89"/>
                    <a:gd name="T22" fmla="*/ 0 w 325"/>
                    <a:gd name="T23" fmla="*/ 0 h 89"/>
                    <a:gd name="T24" fmla="*/ 0 w 325"/>
                    <a:gd name="T25" fmla="*/ 0 h 89"/>
                    <a:gd name="T26" fmla="*/ 0 w 325"/>
                    <a:gd name="T27" fmla="*/ 0 h 89"/>
                    <a:gd name="T28" fmla="*/ 0 w 325"/>
                    <a:gd name="T29" fmla="*/ 0 h 89"/>
                    <a:gd name="T30" fmla="*/ 0 w 325"/>
                    <a:gd name="T31" fmla="*/ 0 h 89"/>
                    <a:gd name="T32" fmla="*/ 0 w 325"/>
                    <a:gd name="T33" fmla="*/ 0 h 89"/>
                    <a:gd name="T34" fmla="*/ 0 w 325"/>
                    <a:gd name="T35" fmla="*/ 0 h 89"/>
                    <a:gd name="T36" fmla="*/ 0 w 325"/>
                    <a:gd name="T37" fmla="*/ 0 h 89"/>
                    <a:gd name="T38" fmla="*/ 0 w 325"/>
                    <a:gd name="T39" fmla="*/ 0 h 89"/>
                    <a:gd name="T40" fmla="*/ 0 w 325"/>
                    <a:gd name="T41" fmla="*/ 0 h 89"/>
                    <a:gd name="T42" fmla="*/ 0 w 325"/>
                    <a:gd name="T43" fmla="*/ 0 h 89"/>
                    <a:gd name="T44" fmla="*/ 0 w 325"/>
                    <a:gd name="T45" fmla="*/ 0 h 89"/>
                    <a:gd name="T46" fmla="*/ 0 w 325"/>
                    <a:gd name="T47" fmla="*/ 0 h 89"/>
                    <a:gd name="T48" fmla="*/ 0 w 325"/>
                    <a:gd name="T49" fmla="*/ 0 h 89"/>
                    <a:gd name="T50" fmla="*/ 0 w 325"/>
                    <a:gd name="T51" fmla="*/ 0 h 89"/>
                    <a:gd name="T52" fmla="*/ 0 w 325"/>
                    <a:gd name="T53" fmla="*/ 0 h 89"/>
                    <a:gd name="T54" fmla="*/ 0 w 325"/>
                    <a:gd name="T55" fmla="*/ 0 h 89"/>
                    <a:gd name="T56" fmla="*/ 0 w 325"/>
                    <a:gd name="T57" fmla="*/ 0 h 89"/>
                    <a:gd name="T58" fmla="*/ 0 w 325"/>
                    <a:gd name="T59" fmla="*/ 0 h 89"/>
                    <a:gd name="T60" fmla="*/ 0 w 325"/>
                    <a:gd name="T61" fmla="*/ 0 h 89"/>
                    <a:gd name="T62" fmla="*/ 0 w 325"/>
                    <a:gd name="T63" fmla="*/ 0 h 89"/>
                    <a:gd name="T64" fmla="*/ 0 w 325"/>
                    <a:gd name="T65" fmla="*/ 0 h 89"/>
                    <a:gd name="T66" fmla="*/ 0 w 325"/>
                    <a:gd name="T67" fmla="*/ 0 h 89"/>
                    <a:gd name="T68" fmla="*/ 0 w 325"/>
                    <a:gd name="T69" fmla="*/ 0 h 89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325"/>
                    <a:gd name="T106" fmla="*/ 0 h 89"/>
                    <a:gd name="T107" fmla="*/ 325 w 325"/>
                    <a:gd name="T108" fmla="*/ 89 h 89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325" h="89">
                      <a:moveTo>
                        <a:pt x="0" y="56"/>
                      </a:moveTo>
                      <a:lnTo>
                        <a:pt x="0" y="55"/>
                      </a:lnTo>
                      <a:lnTo>
                        <a:pt x="2" y="52"/>
                      </a:lnTo>
                      <a:lnTo>
                        <a:pt x="6" y="47"/>
                      </a:lnTo>
                      <a:lnTo>
                        <a:pt x="12" y="40"/>
                      </a:lnTo>
                      <a:lnTo>
                        <a:pt x="20" y="33"/>
                      </a:lnTo>
                      <a:lnTo>
                        <a:pt x="29" y="27"/>
                      </a:lnTo>
                      <a:lnTo>
                        <a:pt x="41" y="18"/>
                      </a:lnTo>
                      <a:lnTo>
                        <a:pt x="57" y="13"/>
                      </a:lnTo>
                      <a:lnTo>
                        <a:pt x="77" y="7"/>
                      </a:lnTo>
                      <a:lnTo>
                        <a:pt x="98" y="2"/>
                      </a:lnTo>
                      <a:lnTo>
                        <a:pt x="126" y="0"/>
                      </a:lnTo>
                      <a:lnTo>
                        <a:pt x="156" y="0"/>
                      </a:lnTo>
                      <a:lnTo>
                        <a:pt x="191" y="2"/>
                      </a:lnTo>
                      <a:lnTo>
                        <a:pt x="230" y="8"/>
                      </a:lnTo>
                      <a:lnTo>
                        <a:pt x="275" y="17"/>
                      </a:lnTo>
                      <a:lnTo>
                        <a:pt x="325" y="31"/>
                      </a:lnTo>
                      <a:lnTo>
                        <a:pt x="318" y="49"/>
                      </a:lnTo>
                      <a:lnTo>
                        <a:pt x="316" y="48"/>
                      </a:lnTo>
                      <a:lnTo>
                        <a:pt x="308" y="46"/>
                      </a:lnTo>
                      <a:lnTo>
                        <a:pt x="295" y="43"/>
                      </a:lnTo>
                      <a:lnTo>
                        <a:pt x="279" y="38"/>
                      </a:lnTo>
                      <a:lnTo>
                        <a:pt x="260" y="35"/>
                      </a:lnTo>
                      <a:lnTo>
                        <a:pt x="238" y="30"/>
                      </a:lnTo>
                      <a:lnTo>
                        <a:pt x="214" y="27"/>
                      </a:lnTo>
                      <a:lnTo>
                        <a:pt x="188" y="23"/>
                      </a:lnTo>
                      <a:lnTo>
                        <a:pt x="161" y="22"/>
                      </a:lnTo>
                      <a:lnTo>
                        <a:pt x="134" y="23"/>
                      </a:lnTo>
                      <a:lnTo>
                        <a:pt x="108" y="25"/>
                      </a:lnTo>
                      <a:lnTo>
                        <a:pt x="82" y="31"/>
                      </a:lnTo>
                      <a:lnTo>
                        <a:pt x="58" y="40"/>
                      </a:lnTo>
                      <a:lnTo>
                        <a:pt x="36" y="52"/>
                      </a:lnTo>
                      <a:lnTo>
                        <a:pt x="16" y="68"/>
                      </a:lnTo>
                      <a:lnTo>
                        <a:pt x="0" y="89"/>
                      </a:lnTo>
                      <a:lnTo>
                        <a:pt x="0" y="5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796" name="Freeform 187"/>
                <p:cNvSpPr>
                  <a:spLocks/>
                </p:cNvSpPr>
                <p:nvPr/>
              </p:nvSpPr>
              <p:spPr bwMode="auto">
                <a:xfrm>
                  <a:off x="4841" y="1568"/>
                  <a:ext cx="75" cy="139"/>
                </a:xfrm>
                <a:custGeom>
                  <a:avLst/>
                  <a:gdLst>
                    <a:gd name="T0" fmla="*/ 0 w 528"/>
                    <a:gd name="T1" fmla="*/ 0 h 975"/>
                    <a:gd name="T2" fmla="*/ 0 w 528"/>
                    <a:gd name="T3" fmla="*/ 0 h 975"/>
                    <a:gd name="T4" fmla="*/ 0 w 528"/>
                    <a:gd name="T5" fmla="*/ 0 h 975"/>
                    <a:gd name="T6" fmla="*/ 0 w 528"/>
                    <a:gd name="T7" fmla="*/ 0 h 975"/>
                    <a:gd name="T8" fmla="*/ 0 w 528"/>
                    <a:gd name="T9" fmla="*/ 0 h 975"/>
                    <a:gd name="T10" fmla="*/ 0 w 528"/>
                    <a:gd name="T11" fmla="*/ 0 h 975"/>
                    <a:gd name="T12" fmla="*/ 0 w 528"/>
                    <a:gd name="T13" fmla="*/ 0 h 975"/>
                    <a:gd name="T14" fmla="*/ 0 w 528"/>
                    <a:gd name="T15" fmla="*/ 0 h 975"/>
                    <a:gd name="T16" fmla="*/ 0 w 528"/>
                    <a:gd name="T17" fmla="*/ 0 h 975"/>
                    <a:gd name="T18" fmla="*/ 0 w 528"/>
                    <a:gd name="T19" fmla="*/ 0 h 975"/>
                    <a:gd name="T20" fmla="*/ 0 w 528"/>
                    <a:gd name="T21" fmla="*/ 0 h 975"/>
                    <a:gd name="T22" fmla="*/ 0 w 528"/>
                    <a:gd name="T23" fmla="*/ 0 h 975"/>
                    <a:gd name="T24" fmla="*/ 0 w 528"/>
                    <a:gd name="T25" fmla="*/ 0 h 975"/>
                    <a:gd name="T26" fmla="*/ 0 w 528"/>
                    <a:gd name="T27" fmla="*/ 0 h 975"/>
                    <a:gd name="T28" fmla="*/ 0 w 528"/>
                    <a:gd name="T29" fmla="*/ 0 h 975"/>
                    <a:gd name="T30" fmla="*/ 0 w 528"/>
                    <a:gd name="T31" fmla="*/ 0 h 975"/>
                    <a:gd name="T32" fmla="*/ 0 w 528"/>
                    <a:gd name="T33" fmla="*/ 0 h 975"/>
                    <a:gd name="T34" fmla="*/ 0 w 528"/>
                    <a:gd name="T35" fmla="*/ 0 h 975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528"/>
                    <a:gd name="T55" fmla="*/ 0 h 975"/>
                    <a:gd name="T56" fmla="*/ 528 w 528"/>
                    <a:gd name="T57" fmla="*/ 975 h 975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528" h="975">
                      <a:moveTo>
                        <a:pt x="0" y="0"/>
                      </a:moveTo>
                      <a:lnTo>
                        <a:pt x="0" y="943"/>
                      </a:lnTo>
                      <a:lnTo>
                        <a:pt x="159" y="975"/>
                      </a:lnTo>
                      <a:lnTo>
                        <a:pt x="152" y="848"/>
                      </a:lnTo>
                      <a:lnTo>
                        <a:pt x="528" y="905"/>
                      </a:lnTo>
                      <a:lnTo>
                        <a:pt x="521" y="855"/>
                      </a:lnTo>
                      <a:lnTo>
                        <a:pt x="261" y="822"/>
                      </a:lnTo>
                      <a:lnTo>
                        <a:pt x="254" y="713"/>
                      </a:lnTo>
                      <a:lnTo>
                        <a:pt x="77" y="713"/>
                      </a:lnTo>
                      <a:lnTo>
                        <a:pt x="72" y="699"/>
                      </a:lnTo>
                      <a:lnTo>
                        <a:pt x="60" y="659"/>
                      </a:lnTo>
                      <a:lnTo>
                        <a:pt x="44" y="595"/>
                      </a:lnTo>
                      <a:lnTo>
                        <a:pt x="28" y="511"/>
                      </a:lnTo>
                      <a:lnTo>
                        <a:pt x="16" y="410"/>
                      </a:lnTo>
                      <a:lnTo>
                        <a:pt x="12" y="294"/>
                      </a:lnTo>
                      <a:lnTo>
                        <a:pt x="21" y="167"/>
                      </a:lnTo>
                      <a:lnTo>
                        <a:pt x="45" y="3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797" name="Freeform 188"/>
                <p:cNvSpPr>
                  <a:spLocks/>
                </p:cNvSpPr>
                <p:nvPr/>
              </p:nvSpPr>
              <p:spPr bwMode="auto">
                <a:xfrm>
                  <a:off x="4878" y="1536"/>
                  <a:ext cx="97" cy="19"/>
                </a:xfrm>
                <a:custGeom>
                  <a:avLst/>
                  <a:gdLst>
                    <a:gd name="T0" fmla="*/ 0 w 678"/>
                    <a:gd name="T1" fmla="*/ 0 h 133"/>
                    <a:gd name="T2" fmla="*/ 0 w 678"/>
                    <a:gd name="T3" fmla="*/ 0 h 133"/>
                    <a:gd name="T4" fmla="*/ 0 w 678"/>
                    <a:gd name="T5" fmla="*/ 0 h 133"/>
                    <a:gd name="T6" fmla="*/ 0 w 678"/>
                    <a:gd name="T7" fmla="*/ 0 h 133"/>
                    <a:gd name="T8" fmla="*/ 0 w 678"/>
                    <a:gd name="T9" fmla="*/ 0 h 133"/>
                    <a:gd name="T10" fmla="*/ 0 w 678"/>
                    <a:gd name="T11" fmla="*/ 0 h 133"/>
                    <a:gd name="T12" fmla="*/ 0 w 678"/>
                    <a:gd name="T13" fmla="*/ 0 h 133"/>
                    <a:gd name="T14" fmla="*/ 0 w 678"/>
                    <a:gd name="T15" fmla="*/ 0 h 133"/>
                    <a:gd name="T16" fmla="*/ 0 w 678"/>
                    <a:gd name="T17" fmla="*/ 0 h 133"/>
                    <a:gd name="T18" fmla="*/ 0 w 678"/>
                    <a:gd name="T19" fmla="*/ 0 h 133"/>
                    <a:gd name="T20" fmla="*/ 0 w 678"/>
                    <a:gd name="T21" fmla="*/ 0 h 133"/>
                    <a:gd name="T22" fmla="*/ 0 w 678"/>
                    <a:gd name="T23" fmla="*/ 0 h 133"/>
                    <a:gd name="T24" fmla="*/ 0 w 678"/>
                    <a:gd name="T25" fmla="*/ 0 h 133"/>
                    <a:gd name="T26" fmla="*/ 0 w 678"/>
                    <a:gd name="T27" fmla="*/ 0 h 133"/>
                    <a:gd name="T28" fmla="*/ 0 w 678"/>
                    <a:gd name="T29" fmla="*/ 0 h 133"/>
                    <a:gd name="T30" fmla="*/ 0 w 678"/>
                    <a:gd name="T31" fmla="*/ 0 h 133"/>
                    <a:gd name="T32" fmla="*/ 0 w 678"/>
                    <a:gd name="T33" fmla="*/ 0 h 133"/>
                    <a:gd name="T34" fmla="*/ 0 w 678"/>
                    <a:gd name="T35" fmla="*/ 0 h 133"/>
                    <a:gd name="T36" fmla="*/ 0 w 678"/>
                    <a:gd name="T37" fmla="*/ 0 h 133"/>
                    <a:gd name="T38" fmla="*/ 0 w 678"/>
                    <a:gd name="T39" fmla="*/ 0 h 133"/>
                    <a:gd name="T40" fmla="*/ 0 w 678"/>
                    <a:gd name="T41" fmla="*/ 0 h 133"/>
                    <a:gd name="T42" fmla="*/ 0 w 678"/>
                    <a:gd name="T43" fmla="*/ 0 h 133"/>
                    <a:gd name="T44" fmla="*/ 0 w 678"/>
                    <a:gd name="T45" fmla="*/ 0 h 133"/>
                    <a:gd name="T46" fmla="*/ 0 w 678"/>
                    <a:gd name="T47" fmla="*/ 0 h 133"/>
                    <a:gd name="T48" fmla="*/ 0 w 678"/>
                    <a:gd name="T49" fmla="*/ 0 h 133"/>
                    <a:gd name="T50" fmla="*/ 0 w 678"/>
                    <a:gd name="T51" fmla="*/ 0 h 133"/>
                    <a:gd name="T52" fmla="*/ 0 w 678"/>
                    <a:gd name="T53" fmla="*/ 0 h 133"/>
                    <a:gd name="T54" fmla="*/ 0 w 678"/>
                    <a:gd name="T55" fmla="*/ 0 h 133"/>
                    <a:gd name="T56" fmla="*/ 0 w 678"/>
                    <a:gd name="T57" fmla="*/ 0 h 133"/>
                    <a:gd name="T58" fmla="*/ 0 w 678"/>
                    <a:gd name="T59" fmla="*/ 0 h 133"/>
                    <a:gd name="T60" fmla="*/ 0 w 678"/>
                    <a:gd name="T61" fmla="*/ 0 h 133"/>
                    <a:gd name="T62" fmla="*/ 0 w 678"/>
                    <a:gd name="T63" fmla="*/ 0 h 133"/>
                    <a:gd name="T64" fmla="*/ 0 w 678"/>
                    <a:gd name="T65" fmla="*/ 0 h 133"/>
                    <a:gd name="T66" fmla="*/ 0 w 678"/>
                    <a:gd name="T67" fmla="*/ 0 h 133"/>
                    <a:gd name="T68" fmla="*/ 0 w 678"/>
                    <a:gd name="T69" fmla="*/ 0 h 133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678"/>
                    <a:gd name="T106" fmla="*/ 0 h 133"/>
                    <a:gd name="T107" fmla="*/ 678 w 678"/>
                    <a:gd name="T108" fmla="*/ 133 h 133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678" h="133">
                      <a:moveTo>
                        <a:pt x="0" y="133"/>
                      </a:moveTo>
                      <a:lnTo>
                        <a:pt x="4" y="132"/>
                      </a:lnTo>
                      <a:lnTo>
                        <a:pt x="15" y="127"/>
                      </a:lnTo>
                      <a:lnTo>
                        <a:pt x="32" y="122"/>
                      </a:lnTo>
                      <a:lnTo>
                        <a:pt x="56" y="114"/>
                      </a:lnTo>
                      <a:lnTo>
                        <a:pt x="86" y="104"/>
                      </a:lnTo>
                      <a:lnTo>
                        <a:pt x="120" y="95"/>
                      </a:lnTo>
                      <a:lnTo>
                        <a:pt x="160" y="86"/>
                      </a:lnTo>
                      <a:lnTo>
                        <a:pt x="204" y="78"/>
                      </a:lnTo>
                      <a:lnTo>
                        <a:pt x="252" y="70"/>
                      </a:lnTo>
                      <a:lnTo>
                        <a:pt x="303" y="64"/>
                      </a:lnTo>
                      <a:lnTo>
                        <a:pt x="358" y="60"/>
                      </a:lnTo>
                      <a:lnTo>
                        <a:pt x="414" y="58"/>
                      </a:lnTo>
                      <a:lnTo>
                        <a:pt x="474" y="60"/>
                      </a:lnTo>
                      <a:lnTo>
                        <a:pt x="534" y="65"/>
                      </a:lnTo>
                      <a:lnTo>
                        <a:pt x="596" y="74"/>
                      </a:lnTo>
                      <a:lnTo>
                        <a:pt x="659" y="88"/>
                      </a:lnTo>
                      <a:lnTo>
                        <a:pt x="678" y="0"/>
                      </a:lnTo>
                      <a:lnTo>
                        <a:pt x="674" y="0"/>
                      </a:lnTo>
                      <a:lnTo>
                        <a:pt x="659" y="0"/>
                      </a:lnTo>
                      <a:lnTo>
                        <a:pt x="636" y="0"/>
                      </a:lnTo>
                      <a:lnTo>
                        <a:pt x="606" y="1"/>
                      </a:lnTo>
                      <a:lnTo>
                        <a:pt x="570" y="2"/>
                      </a:lnTo>
                      <a:lnTo>
                        <a:pt x="527" y="3"/>
                      </a:lnTo>
                      <a:lnTo>
                        <a:pt x="480" y="7"/>
                      </a:lnTo>
                      <a:lnTo>
                        <a:pt x="430" y="9"/>
                      </a:lnTo>
                      <a:lnTo>
                        <a:pt x="376" y="14"/>
                      </a:lnTo>
                      <a:lnTo>
                        <a:pt x="320" y="18"/>
                      </a:lnTo>
                      <a:lnTo>
                        <a:pt x="264" y="24"/>
                      </a:lnTo>
                      <a:lnTo>
                        <a:pt x="208" y="32"/>
                      </a:lnTo>
                      <a:lnTo>
                        <a:pt x="152" y="40"/>
                      </a:lnTo>
                      <a:lnTo>
                        <a:pt x="98" y="50"/>
                      </a:lnTo>
                      <a:lnTo>
                        <a:pt x="47" y="62"/>
                      </a:lnTo>
                      <a:lnTo>
                        <a:pt x="0" y="76"/>
                      </a:lnTo>
                      <a:lnTo>
                        <a:pt x="0" y="133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798" name="Freeform 189"/>
                <p:cNvSpPr>
                  <a:spLocks/>
                </p:cNvSpPr>
                <p:nvPr/>
              </p:nvSpPr>
              <p:spPr bwMode="auto">
                <a:xfrm>
                  <a:off x="4821" y="1711"/>
                  <a:ext cx="163" cy="54"/>
                </a:xfrm>
                <a:custGeom>
                  <a:avLst/>
                  <a:gdLst>
                    <a:gd name="T0" fmla="*/ 0 w 1142"/>
                    <a:gd name="T1" fmla="*/ 0 h 379"/>
                    <a:gd name="T2" fmla="*/ 0 w 1142"/>
                    <a:gd name="T3" fmla="*/ 0 h 379"/>
                    <a:gd name="T4" fmla="*/ 0 w 1142"/>
                    <a:gd name="T5" fmla="*/ 0 h 379"/>
                    <a:gd name="T6" fmla="*/ 0 w 1142"/>
                    <a:gd name="T7" fmla="*/ 0 h 379"/>
                    <a:gd name="T8" fmla="*/ 0 w 1142"/>
                    <a:gd name="T9" fmla="*/ 0 h 379"/>
                    <a:gd name="T10" fmla="*/ 0 w 1142"/>
                    <a:gd name="T11" fmla="*/ 0 h 379"/>
                    <a:gd name="T12" fmla="*/ 0 w 1142"/>
                    <a:gd name="T13" fmla="*/ 0 h 379"/>
                    <a:gd name="T14" fmla="*/ 0 w 1142"/>
                    <a:gd name="T15" fmla="*/ 0 h 379"/>
                    <a:gd name="T16" fmla="*/ 0 w 1142"/>
                    <a:gd name="T17" fmla="*/ 0 h 379"/>
                    <a:gd name="T18" fmla="*/ 0 w 1142"/>
                    <a:gd name="T19" fmla="*/ 0 h 379"/>
                    <a:gd name="T20" fmla="*/ 0 w 1142"/>
                    <a:gd name="T21" fmla="*/ 0 h 379"/>
                    <a:gd name="T22" fmla="*/ 0 w 1142"/>
                    <a:gd name="T23" fmla="*/ 0 h 379"/>
                    <a:gd name="T24" fmla="*/ 0 w 1142"/>
                    <a:gd name="T25" fmla="*/ 0 h 379"/>
                    <a:gd name="T26" fmla="*/ 0 w 1142"/>
                    <a:gd name="T27" fmla="*/ 0 h 379"/>
                    <a:gd name="T28" fmla="*/ 0 w 1142"/>
                    <a:gd name="T29" fmla="*/ 0 h 379"/>
                    <a:gd name="T30" fmla="*/ 0 w 1142"/>
                    <a:gd name="T31" fmla="*/ 0 h 379"/>
                    <a:gd name="T32" fmla="*/ 0 w 1142"/>
                    <a:gd name="T33" fmla="*/ 0 h 379"/>
                    <a:gd name="T34" fmla="*/ 0 w 1142"/>
                    <a:gd name="T35" fmla="*/ 0 h 379"/>
                    <a:gd name="T36" fmla="*/ 0 w 1142"/>
                    <a:gd name="T37" fmla="*/ 0 h 379"/>
                    <a:gd name="T38" fmla="*/ 0 w 1142"/>
                    <a:gd name="T39" fmla="*/ 0 h 379"/>
                    <a:gd name="T40" fmla="*/ 0 w 1142"/>
                    <a:gd name="T41" fmla="*/ 0 h 379"/>
                    <a:gd name="T42" fmla="*/ 0 w 1142"/>
                    <a:gd name="T43" fmla="*/ 0 h 379"/>
                    <a:gd name="T44" fmla="*/ 0 w 1142"/>
                    <a:gd name="T45" fmla="*/ 0 h 379"/>
                    <a:gd name="T46" fmla="*/ 0 w 1142"/>
                    <a:gd name="T47" fmla="*/ 0 h 379"/>
                    <a:gd name="T48" fmla="*/ 0 w 1142"/>
                    <a:gd name="T49" fmla="*/ 0 h 379"/>
                    <a:gd name="T50" fmla="*/ 0 w 1142"/>
                    <a:gd name="T51" fmla="*/ 0 h 379"/>
                    <a:gd name="T52" fmla="*/ 0 w 1142"/>
                    <a:gd name="T53" fmla="*/ 0 h 379"/>
                    <a:gd name="T54" fmla="*/ 0 w 1142"/>
                    <a:gd name="T55" fmla="*/ 0 h 379"/>
                    <a:gd name="T56" fmla="*/ 0 w 1142"/>
                    <a:gd name="T57" fmla="*/ 0 h 379"/>
                    <a:gd name="T58" fmla="*/ 0 w 1142"/>
                    <a:gd name="T59" fmla="*/ 0 h 379"/>
                    <a:gd name="T60" fmla="*/ 0 w 1142"/>
                    <a:gd name="T61" fmla="*/ 0 h 379"/>
                    <a:gd name="T62" fmla="*/ 0 w 1142"/>
                    <a:gd name="T63" fmla="*/ 0 h 379"/>
                    <a:gd name="T64" fmla="*/ 0 w 1142"/>
                    <a:gd name="T65" fmla="*/ 0 h 379"/>
                    <a:gd name="T66" fmla="*/ 0 w 1142"/>
                    <a:gd name="T67" fmla="*/ 0 h 379"/>
                    <a:gd name="T68" fmla="*/ 0 w 1142"/>
                    <a:gd name="T69" fmla="*/ 0 h 379"/>
                    <a:gd name="T70" fmla="*/ 0 w 1142"/>
                    <a:gd name="T71" fmla="*/ 0 h 379"/>
                    <a:gd name="T72" fmla="*/ 0 w 1142"/>
                    <a:gd name="T73" fmla="*/ 0 h 379"/>
                    <a:gd name="T74" fmla="*/ 0 w 1142"/>
                    <a:gd name="T75" fmla="*/ 0 h 379"/>
                    <a:gd name="T76" fmla="*/ 0 w 1142"/>
                    <a:gd name="T77" fmla="*/ 0 h 379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w 1142"/>
                    <a:gd name="T118" fmla="*/ 0 h 379"/>
                    <a:gd name="T119" fmla="*/ 1142 w 1142"/>
                    <a:gd name="T120" fmla="*/ 379 h 379"/>
                  </a:gdLst>
                  <a:ahLst/>
                  <a:cxnLst>
                    <a:cxn ang="T78">
                      <a:pos x="T0" y="T1"/>
                    </a:cxn>
                    <a:cxn ang="T79">
                      <a:pos x="T2" y="T3"/>
                    </a:cxn>
                    <a:cxn ang="T80">
                      <a:pos x="T4" y="T5"/>
                    </a:cxn>
                    <a:cxn ang="T81">
                      <a:pos x="T6" y="T7"/>
                    </a:cxn>
                    <a:cxn ang="T82">
                      <a:pos x="T8" y="T9"/>
                    </a:cxn>
                    <a:cxn ang="T83">
                      <a:pos x="T10" y="T11"/>
                    </a:cxn>
                    <a:cxn ang="T84">
                      <a:pos x="T12" y="T13"/>
                    </a:cxn>
                    <a:cxn ang="T85">
                      <a:pos x="T14" y="T15"/>
                    </a:cxn>
                    <a:cxn ang="T86">
                      <a:pos x="T16" y="T17"/>
                    </a:cxn>
                    <a:cxn ang="T87">
                      <a:pos x="T18" y="T19"/>
                    </a:cxn>
                    <a:cxn ang="T88">
                      <a:pos x="T20" y="T21"/>
                    </a:cxn>
                    <a:cxn ang="T89">
                      <a:pos x="T22" y="T23"/>
                    </a:cxn>
                    <a:cxn ang="T90">
                      <a:pos x="T24" y="T25"/>
                    </a:cxn>
                    <a:cxn ang="T91">
                      <a:pos x="T26" y="T27"/>
                    </a:cxn>
                    <a:cxn ang="T92">
                      <a:pos x="T28" y="T29"/>
                    </a:cxn>
                    <a:cxn ang="T93">
                      <a:pos x="T30" y="T31"/>
                    </a:cxn>
                    <a:cxn ang="T94">
                      <a:pos x="T32" y="T33"/>
                    </a:cxn>
                    <a:cxn ang="T95">
                      <a:pos x="T34" y="T35"/>
                    </a:cxn>
                    <a:cxn ang="T96">
                      <a:pos x="T36" y="T37"/>
                    </a:cxn>
                    <a:cxn ang="T97">
                      <a:pos x="T38" y="T39"/>
                    </a:cxn>
                    <a:cxn ang="T98">
                      <a:pos x="T40" y="T41"/>
                    </a:cxn>
                    <a:cxn ang="T99">
                      <a:pos x="T42" y="T43"/>
                    </a:cxn>
                    <a:cxn ang="T100">
                      <a:pos x="T44" y="T45"/>
                    </a:cxn>
                    <a:cxn ang="T101">
                      <a:pos x="T46" y="T47"/>
                    </a:cxn>
                    <a:cxn ang="T102">
                      <a:pos x="T48" y="T49"/>
                    </a:cxn>
                    <a:cxn ang="T103">
                      <a:pos x="T50" y="T51"/>
                    </a:cxn>
                    <a:cxn ang="T104">
                      <a:pos x="T52" y="T53"/>
                    </a:cxn>
                    <a:cxn ang="T105">
                      <a:pos x="T54" y="T55"/>
                    </a:cxn>
                    <a:cxn ang="T106">
                      <a:pos x="T56" y="T57"/>
                    </a:cxn>
                    <a:cxn ang="T107">
                      <a:pos x="T58" y="T59"/>
                    </a:cxn>
                    <a:cxn ang="T108">
                      <a:pos x="T60" y="T61"/>
                    </a:cxn>
                    <a:cxn ang="T109">
                      <a:pos x="T62" y="T63"/>
                    </a:cxn>
                    <a:cxn ang="T110">
                      <a:pos x="T64" y="T65"/>
                    </a:cxn>
                    <a:cxn ang="T111">
                      <a:pos x="T66" y="T67"/>
                    </a:cxn>
                    <a:cxn ang="T112">
                      <a:pos x="T68" y="T69"/>
                    </a:cxn>
                    <a:cxn ang="T113">
                      <a:pos x="T70" y="T71"/>
                    </a:cxn>
                    <a:cxn ang="T114">
                      <a:pos x="T72" y="T73"/>
                    </a:cxn>
                    <a:cxn ang="T115">
                      <a:pos x="T74" y="T75"/>
                    </a:cxn>
                    <a:cxn ang="T116">
                      <a:pos x="T76" y="T77"/>
                    </a:cxn>
                  </a:cxnLst>
                  <a:rect l="T117" t="T118" r="T119" b="T120"/>
                  <a:pathLst>
                    <a:path w="1142" h="379">
                      <a:moveTo>
                        <a:pt x="482" y="367"/>
                      </a:moveTo>
                      <a:lnTo>
                        <a:pt x="485" y="366"/>
                      </a:lnTo>
                      <a:lnTo>
                        <a:pt x="492" y="363"/>
                      </a:lnTo>
                      <a:lnTo>
                        <a:pt x="502" y="359"/>
                      </a:lnTo>
                      <a:lnTo>
                        <a:pt x="516" y="353"/>
                      </a:lnTo>
                      <a:lnTo>
                        <a:pt x="533" y="346"/>
                      </a:lnTo>
                      <a:lnTo>
                        <a:pt x="551" y="338"/>
                      </a:lnTo>
                      <a:lnTo>
                        <a:pt x="572" y="328"/>
                      </a:lnTo>
                      <a:lnTo>
                        <a:pt x="593" y="317"/>
                      </a:lnTo>
                      <a:lnTo>
                        <a:pt x="616" y="306"/>
                      </a:lnTo>
                      <a:lnTo>
                        <a:pt x="638" y="292"/>
                      </a:lnTo>
                      <a:lnTo>
                        <a:pt x="660" y="279"/>
                      </a:lnTo>
                      <a:lnTo>
                        <a:pt x="680" y="264"/>
                      </a:lnTo>
                      <a:lnTo>
                        <a:pt x="700" y="249"/>
                      </a:lnTo>
                      <a:lnTo>
                        <a:pt x="717" y="233"/>
                      </a:lnTo>
                      <a:lnTo>
                        <a:pt x="732" y="217"/>
                      </a:lnTo>
                      <a:lnTo>
                        <a:pt x="743" y="201"/>
                      </a:lnTo>
                      <a:lnTo>
                        <a:pt x="0" y="20"/>
                      </a:lnTo>
                      <a:lnTo>
                        <a:pt x="57" y="0"/>
                      </a:lnTo>
                      <a:lnTo>
                        <a:pt x="1142" y="267"/>
                      </a:lnTo>
                      <a:lnTo>
                        <a:pt x="1098" y="292"/>
                      </a:lnTo>
                      <a:lnTo>
                        <a:pt x="784" y="212"/>
                      </a:lnTo>
                      <a:lnTo>
                        <a:pt x="783" y="213"/>
                      </a:lnTo>
                      <a:lnTo>
                        <a:pt x="781" y="216"/>
                      </a:lnTo>
                      <a:lnTo>
                        <a:pt x="776" y="221"/>
                      </a:lnTo>
                      <a:lnTo>
                        <a:pt x="769" y="228"/>
                      </a:lnTo>
                      <a:lnTo>
                        <a:pt x="761" y="237"/>
                      </a:lnTo>
                      <a:lnTo>
                        <a:pt x="750" y="246"/>
                      </a:lnTo>
                      <a:lnTo>
                        <a:pt x="737" y="258"/>
                      </a:lnTo>
                      <a:lnTo>
                        <a:pt x="721" y="269"/>
                      </a:lnTo>
                      <a:lnTo>
                        <a:pt x="703" y="282"/>
                      </a:lnTo>
                      <a:lnTo>
                        <a:pt x="684" y="295"/>
                      </a:lnTo>
                      <a:lnTo>
                        <a:pt x="660" y="309"/>
                      </a:lnTo>
                      <a:lnTo>
                        <a:pt x="635" y="323"/>
                      </a:lnTo>
                      <a:lnTo>
                        <a:pt x="606" y="338"/>
                      </a:lnTo>
                      <a:lnTo>
                        <a:pt x="574" y="352"/>
                      </a:lnTo>
                      <a:lnTo>
                        <a:pt x="540" y="366"/>
                      </a:lnTo>
                      <a:lnTo>
                        <a:pt x="502" y="379"/>
                      </a:lnTo>
                      <a:lnTo>
                        <a:pt x="482" y="36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799" name="Freeform 190"/>
                <p:cNvSpPr>
                  <a:spLocks/>
                </p:cNvSpPr>
                <p:nvPr/>
              </p:nvSpPr>
              <p:spPr bwMode="auto">
                <a:xfrm>
                  <a:off x="4787" y="1725"/>
                  <a:ext cx="167" cy="48"/>
                </a:xfrm>
                <a:custGeom>
                  <a:avLst/>
                  <a:gdLst>
                    <a:gd name="T0" fmla="*/ 0 w 1163"/>
                    <a:gd name="T1" fmla="*/ 0 h 340"/>
                    <a:gd name="T2" fmla="*/ 0 w 1163"/>
                    <a:gd name="T3" fmla="*/ 0 h 340"/>
                    <a:gd name="T4" fmla="*/ 0 w 1163"/>
                    <a:gd name="T5" fmla="*/ 0 h 340"/>
                    <a:gd name="T6" fmla="*/ 0 w 1163"/>
                    <a:gd name="T7" fmla="*/ 0 h 340"/>
                    <a:gd name="T8" fmla="*/ 0 w 1163"/>
                    <a:gd name="T9" fmla="*/ 0 h 34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63"/>
                    <a:gd name="T16" fmla="*/ 0 h 340"/>
                    <a:gd name="T17" fmla="*/ 1163 w 1163"/>
                    <a:gd name="T18" fmla="*/ 340 h 34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63" h="340">
                      <a:moveTo>
                        <a:pt x="0" y="0"/>
                      </a:moveTo>
                      <a:lnTo>
                        <a:pt x="1137" y="340"/>
                      </a:lnTo>
                      <a:lnTo>
                        <a:pt x="1163" y="340"/>
                      </a:lnTo>
                      <a:lnTo>
                        <a:pt x="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800" name="Freeform 191"/>
                <p:cNvSpPr>
                  <a:spLocks/>
                </p:cNvSpPr>
                <p:nvPr/>
              </p:nvSpPr>
              <p:spPr bwMode="auto">
                <a:xfrm>
                  <a:off x="4815" y="1718"/>
                  <a:ext cx="164" cy="44"/>
                </a:xfrm>
                <a:custGeom>
                  <a:avLst/>
                  <a:gdLst>
                    <a:gd name="T0" fmla="*/ 0 w 1149"/>
                    <a:gd name="T1" fmla="*/ 0 h 303"/>
                    <a:gd name="T2" fmla="*/ 0 w 1149"/>
                    <a:gd name="T3" fmla="*/ 0 h 303"/>
                    <a:gd name="T4" fmla="*/ 0 w 1149"/>
                    <a:gd name="T5" fmla="*/ 0 h 303"/>
                    <a:gd name="T6" fmla="*/ 0 w 1149"/>
                    <a:gd name="T7" fmla="*/ 0 h 303"/>
                    <a:gd name="T8" fmla="*/ 0 w 1149"/>
                    <a:gd name="T9" fmla="*/ 0 h 30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49"/>
                    <a:gd name="T16" fmla="*/ 0 h 303"/>
                    <a:gd name="T17" fmla="*/ 1149 w 1149"/>
                    <a:gd name="T18" fmla="*/ 303 h 30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49" h="303">
                      <a:moveTo>
                        <a:pt x="0" y="1"/>
                      </a:moveTo>
                      <a:lnTo>
                        <a:pt x="1124" y="303"/>
                      </a:lnTo>
                      <a:lnTo>
                        <a:pt x="1149" y="302"/>
                      </a:lnTo>
                      <a:lnTo>
                        <a:pt x="34" y="0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801" name="Freeform 192"/>
                <p:cNvSpPr>
                  <a:spLocks/>
                </p:cNvSpPr>
                <p:nvPr/>
              </p:nvSpPr>
              <p:spPr bwMode="auto">
                <a:xfrm>
                  <a:off x="4802" y="1721"/>
                  <a:ext cx="165" cy="48"/>
                </a:xfrm>
                <a:custGeom>
                  <a:avLst/>
                  <a:gdLst>
                    <a:gd name="T0" fmla="*/ 0 w 1155"/>
                    <a:gd name="T1" fmla="*/ 0 h 336"/>
                    <a:gd name="T2" fmla="*/ 0 w 1155"/>
                    <a:gd name="T3" fmla="*/ 0 h 336"/>
                    <a:gd name="T4" fmla="*/ 0 w 1155"/>
                    <a:gd name="T5" fmla="*/ 0 h 336"/>
                    <a:gd name="T6" fmla="*/ 0 w 1155"/>
                    <a:gd name="T7" fmla="*/ 0 h 336"/>
                    <a:gd name="T8" fmla="*/ 0 w 1155"/>
                    <a:gd name="T9" fmla="*/ 0 h 33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55"/>
                    <a:gd name="T16" fmla="*/ 0 h 336"/>
                    <a:gd name="T17" fmla="*/ 1155 w 1155"/>
                    <a:gd name="T18" fmla="*/ 336 h 3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55" h="336">
                      <a:moveTo>
                        <a:pt x="0" y="0"/>
                      </a:moveTo>
                      <a:lnTo>
                        <a:pt x="1134" y="336"/>
                      </a:lnTo>
                      <a:lnTo>
                        <a:pt x="1155" y="328"/>
                      </a:lnTo>
                      <a:lnTo>
                        <a:pt x="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270746" name="Group 193"/>
              <p:cNvGrpSpPr>
                <a:grpSpLocks/>
              </p:cNvGrpSpPr>
              <p:nvPr/>
            </p:nvGrpSpPr>
            <p:grpSpPr bwMode="auto">
              <a:xfrm rot="-5400000">
                <a:off x="1626" y="3445"/>
                <a:ext cx="391" cy="88"/>
                <a:chOff x="1450" y="3513"/>
                <a:chExt cx="391" cy="88"/>
              </a:xfrm>
            </p:grpSpPr>
            <p:sp>
              <p:nvSpPr>
                <p:cNvPr id="270761" name="Freeform 194"/>
                <p:cNvSpPr>
                  <a:spLocks/>
                </p:cNvSpPr>
                <p:nvPr/>
              </p:nvSpPr>
              <p:spPr bwMode="auto">
                <a:xfrm flipV="1">
                  <a:off x="1450" y="3574"/>
                  <a:ext cx="391" cy="27"/>
                </a:xfrm>
                <a:custGeom>
                  <a:avLst/>
                  <a:gdLst>
                    <a:gd name="T0" fmla="*/ 0 w 720"/>
                    <a:gd name="T1" fmla="*/ 0 h 56"/>
                    <a:gd name="T2" fmla="*/ 0 w 720"/>
                    <a:gd name="T3" fmla="*/ 0 h 56"/>
                    <a:gd name="T4" fmla="*/ 1 w 720"/>
                    <a:gd name="T5" fmla="*/ 0 h 56"/>
                    <a:gd name="T6" fmla="*/ 1 w 720"/>
                    <a:gd name="T7" fmla="*/ 0 h 56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720"/>
                    <a:gd name="T13" fmla="*/ 0 h 56"/>
                    <a:gd name="T14" fmla="*/ 720 w 720"/>
                    <a:gd name="T15" fmla="*/ 56 h 5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720" h="56">
                      <a:moveTo>
                        <a:pt x="0" y="0"/>
                      </a:moveTo>
                      <a:lnTo>
                        <a:pt x="0" y="56"/>
                      </a:lnTo>
                      <a:lnTo>
                        <a:pt x="720" y="56"/>
                      </a:lnTo>
                      <a:lnTo>
                        <a:pt x="720" y="8"/>
                      </a:lnTo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270762" name="Line 195"/>
                <p:cNvSpPr>
                  <a:spLocks noChangeShapeType="1"/>
                </p:cNvSpPr>
                <p:nvPr/>
              </p:nvSpPr>
              <p:spPr bwMode="auto">
                <a:xfrm>
                  <a:off x="1642" y="3513"/>
                  <a:ext cx="0" cy="6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270747" name="Group 196"/>
              <p:cNvGrpSpPr>
                <a:grpSpLocks/>
              </p:cNvGrpSpPr>
              <p:nvPr/>
            </p:nvGrpSpPr>
            <p:grpSpPr bwMode="auto">
              <a:xfrm>
                <a:off x="1533" y="3422"/>
                <a:ext cx="275" cy="118"/>
                <a:chOff x="3600" y="219"/>
                <a:chExt cx="360" cy="175"/>
              </a:xfrm>
            </p:grpSpPr>
            <p:sp>
              <p:nvSpPr>
                <p:cNvPr id="270748" name="Oval 197"/>
                <p:cNvSpPr>
                  <a:spLocks noChangeArrowheads="1"/>
                </p:cNvSpPr>
                <p:nvPr/>
              </p:nvSpPr>
              <p:spPr bwMode="auto">
                <a:xfrm>
                  <a:off x="3603" y="297"/>
                  <a:ext cx="357" cy="97"/>
                </a:xfrm>
                <a:prstGeom prst="ellipse">
                  <a:avLst/>
                </a:prstGeom>
                <a:solidFill>
                  <a:srgbClr val="FF0000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charset="0"/>
                    <a:buChar char="r"/>
                    <a:defRPr sz="28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75000"/>
                    <a:buFont typeface="ZapfDingbats" charset="0"/>
                    <a:buChar char="m"/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70749" name="Line 198"/>
                <p:cNvSpPr>
                  <a:spLocks noChangeShapeType="1"/>
                </p:cNvSpPr>
                <p:nvPr/>
              </p:nvSpPr>
              <p:spPr bwMode="auto">
                <a:xfrm>
                  <a:off x="3603" y="289"/>
                  <a:ext cx="0" cy="6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70750" name="Line 199"/>
                <p:cNvSpPr>
                  <a:spLocks noChangeShapeType="1"/>
                </p:cNvSpPr>
                <p:nvPr/>
              </p:nvSpPr>
              <p:spPr bwMode="auto">
                <a:xfrm>
                  <a:off x="3960" y="289"/>
                  <a:ext cx="0" cy="6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70751" name="Rectangle 200"/>
                <p:cNvSpPr>
                  <a:spLocks noChangeArrowheads="1"/>
                </p:cNvSpPr>
                <p:nvPr/>
              </p:nvSpPr>
              <p:spPr bwMode="auto">
                <a:xfrm>
                  <a:off x="3603" y="289"/>
                  <a:ext cx="354" cy="59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charset="0"/>
                    <a:buChar char="r"/>
                    <a:defRPr sz="28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75000"/>
                    <a:buFont typeface="ZapfDingbats" charset="0"/>
                    <a:buChar char="m"/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solidFill>
                      <a:srgbClr val="000000"/>
                    </a:solidFill>
                    <a:latin typeface="Times New Roman" charset="0"/>
                  </a:endParaRPr>
                </a:p>
              </p:txBody>
            </p:sp>
            <p:sp>
              <p:nvSpPr>
                <p:cNvPr id="270752" name="Oval 201"/>
                <p:cNvSpPr>
                  <a:spLocks noChangeArrowheads="1"/>
                </p:cNvSpPr>
                <p:nvPr/>
              </p:nvSpPr>
              <p:spPr bwMode="auto">
                <a:xfrm>
                  <a:off x="3600" y="219"/>
                  <a:ext cx="357" cy="113"/>
                </a:xfrm>
                <a:prstGeom prst="ellipse">
                  <a:avLst/>
                </a:prstGeom>
                <a:solidFill>
                  <a:srgbClr val="FF0000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charset="0"/>
                    <a:buChar char="r"/>
                    <a:defRPr sz="28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75000"/>
                    <a:buFont typeface="ZapfDingbats" charset="0"/>
                    <a:buChar char="m"/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  <p:grpSp>
              <p:nvGrpSpPr>
                <p:cNvPr id="270753" name="Group 202"/>
                <p:cNvGrpSpPr>
                  <a:grpSpLocks/>
                </p:cNvGrpSpPr>
                <p:nvPr/>
              </p:nvGrpSpPr>
              <p:grpSpPr bwMode="auto">
                <a:xfrm>
                  <a:off x="3686" y="244"/>
                  <a:ext cx="177" cy="66"/>
                  <a:chOff x="2848" y="848"/>
                  <a:chExt cx="140" cy="98"/>
                </a:xfrm>
              </p:grpSpPr>
              <p:sp>
                <p:nvSpPr>
                  <p:cNvPr id="270758" name="Line 203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2848" y="848"/>
                    <a:ext cx="50" cy="2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70759" name="Line 204"/>
                  <p:cNvSpPr>
                    <a:spLocks noChangeShapeType="1"/>
                  </p:cNvSpPr>
                  <p:nvPr/>
                </p:nvSpPr>
                <p:spPr bwMode="auto">
                  <a:xfrm>
                    <a:off x="2944" y="946"/>
                    <a:ext cx="44" cy="0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70760" name="Line 205"/>
                  <p:cNvSpPr>
                    <a:spLocks noChangeShapeType="1"/>
                  </p:cNvSpPr>
                  <p:nvPr/>
                </p:nvSpPr>
                <p:spPr bwMode="auto">
                  <a:xfrm>
                    <a:off x="2894" y="850"/>
                    <a:ext cx="52" cy="96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70754" name="Group 206"/>
                <p:cNvGrpSpPr>
                  <a:grpSpLocks/>
                </p:cNvGrpSpPr>
                <p:nvPr/>
              </p:nvGrpSpPr>
              <p:grpSpPr bwMode="auto">
                <a:xfrm flipV="1">
                  <a:off x="3686" y="243"/>
                  <a:ext cx="177" cy="66"/>
                  <a:chOff x="2848" y="848"/>
                  <a:chExt cx="140" cy="98"/>
                </a:xfrm>
              </p:grpSpPr>
              <p:sp>
                <p:nvSpPr>
                  <p:cNvPr id="270755" name="Line 207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2848" y="848"/>
                    <a:ext cx="50" cy="2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70756" name="Line 208"/>
                  <p:cNvSpPr>
                    <a:spLocks noChangeShapeType="1"/>
                  </p:cNvSpPr>
                  <p:nvPr/>
                </p:nvSpPr>
                <p:spPr bwMode="auto">
                  <a:xfrm>
                    <a:off x="2944" y="946"/>
                    <a:ext cx="44" cy="0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70757" name="Line 209"/>
                  <p:cNvSpPr>
                    <a:spLocks noChangeShapeType="1"/>
                  </p:cNvSpPr>
                  <p:nvPr/>
                </p:nvSpPr>
                <p:spPr bwMode="auto">
                  <a:xfrm>
                    <a:off x="2894" y="850"/>
                    <a:ext cx="52" cy="96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</p:grpSp>
        <p:grpSp>
          <p:nvGrpSpPr>
            <p:cNvPr id="270351" name="Group 210"/>
            <p:cNvGrpSpPr>
              <a:grpSpLocks/>
            </p:cNvGrpSpPr>
            <p:nvPr/>
          </p:nvGrpSpPr>
          <p:grpSpPr bwMode="auto">
            <a:xfrm>
              <a:off x="818" y="3551"/>
              <a:ext cx="544" cy="315"/>
              <a:chOff x="1659" y="3364"/>
              <a:chExt cx="544" cy="315"/>
            </a:xfrm>
          </p:grpSpPr>
          <p:grpSp>
            <p:nvGrpSpPr>
              <p:cNvPr id="270647" name="Group 211"/>
              <p:cNvGrpSpPr>
                <a:grpSpLocks/>
              </p:cNvGrpSpPr>
              <p:nvPr/>
            </p:nvGrpSpPr>
            <p:grpSpPr bwMode="auto">
              <a:xfrm>
                <a:off x="2044" y="3533"/>
                <a:ext cx="159" cy="146"/>
                <a:chOff x="4781" y="1833"/>
                <a:chExt cx="318" cy="262"/>
              </a:xfrm>
            </p:grpSpPr>
            <p:sp>
              <p:nvSpPr>
                <p:cNvPr id="270704" name="AutoShape 212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4787" y="1835"/>
                  <a:ext cx="312" cy="26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705" name="Freeform 213"/>
                <p:cNvSpPr>
                  <a:spLocks/>
                </p:cNvSpPr>
                <p:nvPr/>
              </p:nvSpPr>
              <p:spPr bwMode="auto">
                <a:xfrm>
                  <a:off x="4781" y="1833"/>
                  <a:ext cx="307" cy="258"/>
                </a:xfrm>
                <a:custGeom>
                  <a:avLst/>
                  <a:gdLst>
                    <a:gd name="T0" fmla="*/ 0 w 2150"/>
                    <a:gd name="T1" fmla="*/ 0 h 1804"/>
                    <a:gd name="T2" fmla="*/ 0 w 2150"/>
                    <a:gd name="T3" fmla="*/ 0 h 1804"/>
                    <a:gd name="T4" fmla="*/ 0 w 2150"/>
                    <a:gd name="T5" fmla="*/ 0 h 1804"/>
                    <a:gd name="T6" fmla="*/ 0 w 2150"/>
                    <a:gd name="T7" fmla="*/ 0 h 1804"/>
                    <a:gd name="T8" fmla="*/ 0 w 2150"/>
                    <a:gd name="T9" fmla="*/ 0 h 1804"/>
                    <a:gd name="T10" fmla="*/ 0 w 2150"/>
                    <a:gd name="T11" fmla="*/ 0 h 1804"/>
                    <a:gd name="T12" fmla="*/ 0 w 2150"/>
                    <a:gd name="T13" fmla="*/ 0 h 1804"/>
                    <a:gd name="T14" fmla="*/ 0 w 2150"/>
                    <a:gd name="T15" fmla="*/ 0 h 1804"/>
                    <a:gd name="T16" fmla="*/ 0 w 2150"/>
                    <a:gd name="T17" fmla="*/ 0 h 1804"/>
                    <a:gd name="T18" fmla="*/ 0 w 2150"/>
                    <a:gd name="T19" fmla="*/ 0 h 1804"/>
                    <a:gd name="T20" fmla="*/ 0 w 2150"/>
                    <a:gd name="T21" fmla="*/ 0 h 1804"/>
                    <a:gd name="T22" fmla="*/ 0 w 2150"/>
                    <a:gd name="T23" fmla="*/ 0 h 1804"/>
                    <a:gd name="T24" fmla="*/ 0 w 2150"/>
                    <a:gd name="T25" fmla="*/ 0 h 1804"/>
                    <a:gd name="T26" fmla="*/ 0 w 2150"/>
                    <a:gd name="T27" fmla="*/ 0 h 1804"/>
                    <a:gd name="T28" fmla="*/ 0 w 2150"/>
                    <a:gd name="T29" fmla="*/ 0 h 1804"/>
                    <a:gd name="T30" fmla="*/ 0 w 2150"/>
                    <a:gd name="T31" fmla="*/ 0 h 1804"/>
                    <a:gd name="T32" fmla="*/ 0 w 2150"/>
                    <a:gd name="T33" fmla="*/ 0 h 1804"/>
                    <a:gd name="T34" fmla="*/ 0 w 2150"/>
                    <a:gd name="T35" fmla="*/ 0 h 1804"/>
                    <a:gd name="T36" fmla="*/ 0 w 2150"/>
                    <a:gd name="T37" fmla="*/ 0 h 1804"/>
                    <a:gd name="T38" fmla="*/ 0 w 2150"/>
                    <a:gd name="T39" fmla="*/ 0 h 1804"/>
                    <a:gd name="T40" fmla="*/ 0 w 2150"/>
                    <a:gd name="T41" fmla="*/ 0 h 1804"/>
                    <a:gd name="T42" fmla="*/ 0 w 2150"/>
                    <a:gd name="T43" fmla="*/ 0 h 1804"/>
                    <a:gd name="T44" fmla="*/ 0 w 2150"/>
                    <a:gd name="T45" fmla="*/ 0 h 1804"/>
                    <a:gd name="T46" fmla="*/ 0 w 2150"/>
                    <a:gd name="T47" fmla="*/ 0 h 1804"/>
                    <a:gd name="T48" fmla="*/ 0 w 2150"/>
                    <a:gd name="T49" fmla="*/ 0 h 1804"/>
                    <a:gd name="T50" fmla="*/ 0 w 2150"/>
                    <a:gd name="T51" fmla="*/ 0 h 1804"/>
                    <a:gd name="T52" fmla="*/ 0 w 2150"/>
                    <a:gd name="T53" fmla="*/ 0 h 1804"/>
                    <a:gd name="T54" fmla="*/ 0 w 2150"/>
                    <a:gd name="T55" fmla="*/ 0 h 1804"/>
                    <a:gd name="T56" fmla="*/ 0 w 2150"/>
                    <a:gd name="T57" fmla="*/ 0 h 1804"/>
                    <a:gd name="T58" fmla="*/ 0 w 2150"/>
                    <a:gd name="T59" fmla="*/ 0 h 1804"/>
                    <a:gd name="T60" fmla="*/ 0 w 2150"/>
                    <a:gd name="T61" fmla="*/ 0 h 1804"/>
                    <a:gd name="T62" fmla="*/ 0 w 2150"/>
                    <a:gd name="T63" fmla="*/ 0 h 1804"/>
                    <a:gd name="T64" fmla="*/ 0 w 2150"/>
                    <a:gd name="T65" fmla="*/ 0 h 1804"/>
                    <a:gd name="T66" fmla="*/ 0 w 2150"/>
                    <a:gd name="T67" fmla="*/ 0 h 1804"/>
                    <a:gd name="T68" fmla="*/ 0 w 2150"/>
                    <a:gd name="T69" fmla="*/ 0 h 1804"/>
                    <a:gd name="T70" fmla="*/ 0 w 2150"/>
                    <a:gd name="T71" fmla="*/ 0 h 1804"/>
                    <a:gd name="T72" fmla="*/ 0 w 2150"/>
                    <a:gd name="T73" fmla="*/ 0 h 1804"/>
                    <a:gd name="T74" fmla="*/ 0 w 2150"/>
                    <a:gd name="T75" fmla="*/ 0 h 1804"/>
                    <a:gd name="T76" fmla="*/ 0 w 2150"/>
                    <a:gd name="T77" fmla="*/ 0 h 1804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w 2150"/>
                    <a:gd name="T118" fmla="*/ 0 h 1804"/>
                    <a:gd name="T119" fmla="*/ 2150 w 2150"/>
                    <a:gd name="T120" fmla="*/ 1804 h 1804"/>
                  </a:gdLst>
                  <a:ahLst/>
                  <a:cxnLst>
                    <a:cxn ang="T78">
                      <a:pos x="T0" y="T1"/>
                    </a:cxn>
                    <a:cxn ang="T79">
                      <a:pos x="T2" y="T3"/>
                    </a:cxn>
                    <a:cxn ang="T80">
                      <a:pos x="T4" y="T5"/>
                    </a:cxn>
                    <a:cxn ang="T81">
                      <a:pos x="T6" y="T7"/>
                    </a:cxn>
                    <a:cxn ang="T82">
                      <a:pos x="T8" y="T9"/>
                    </a:cxn>
                    <a:cxn ang="T83">
                      <a:pos x="T10" y="T11"/>
                    </a:cxn>
                    <a:cxn ang="T84">
                      <a:pos x="T12" y="T13"/>
                    </a:cxn>
                    <a:cxn ang="T85">
                      <a:pos x="T14" y="T15"/>
                    </a:cxn>
                    <a:cxn ang="T86">
                      <a:pos x="T16" y="T17"/>
                    </a:cxn>
                    <a:cxn ang="T87">
                      <a:pos x="T18" y="T19"/>
                    </a:cxn>
                    <a:cxn ang="T88">
                      <a:pos x="T20" y="T21"/>
                    </a:cxn>
                    <a:cxn ang="T89">
                      <a:pos x="T22" y="T23"/>
                    </a:cxn>
                    <a:cxn ang="T90">
                      <a:pos x="T24" y="T25"/>
                    </a:cxn>
                    <a:cxn ang="T91">
                      <a:pos x="T26" y="T27"/>
                    </a:cxn>
                    <a:cxn ang="T92">
                      <a:pos x="T28" y="T29"/>
                    </a:cxn>
                    <a:cxn ang="T93">
                      <a:pos x="T30" y="T31"/>
                    </a:cxn>
                    <a:cxn ang="T94">
                      <a:pos x="T32" y="T33"/>
                    </a:cxn>
                    <a:cxn ang="T95">
                      <a:pos x="T34" y="T35"/>
                    </a:cxn>
                    <a:cxn ang="T96">
                      <a:pos x="T36" y="T37"/>
                    </a:cxn>
                    <a:cxn ang="T97">
                      <a:pos x="T38" y="T39"/>
                    </a:cxn>
                    <a:cxn ang="T98">
                      <a:pos x="T40" y="T41"/>
                    </a:cxn>
                    <a:cxn ang="T99">
                      <a:pos x="T42" y="T43"/>
                    </a:cxn>
                    <a:cxn ang="T100">
                      <a:pos x="T44" y="T45"/>
                    </a:cxn>
                    <a:cxn ang="T101">
                      <a:pos x="T46" y="T47"/>
                    </a:cxn>
                    <a:cxn ang="T102">
                      <a:pos x="T48" y="T49"/>
                    </a:cxn>
                    <a:cxn ang="T103">
                      <a:pos x="T50" y="T51"/>
                    </a:cxn>
                    <a:cxn ang="T104">
                      <a:pos x="T52" y="T53"/>
                    </a:cxn>
                    <a:cxn ang="T105">
                      <a:pos x="T54" y="T55"/>
                    </a:cxn>
                    <a:cxn ang="T106">
                      <a:pos x="T56" y="T57"/>
                    </a:cxn>
                    <a:cxn ang="T107">
                      <a:pos x="T58" y="T59"/>
                    </a:cxn>
                    <a:cxn ang="T108">
                      <a:pos x="T60" y="T61"/>
                    </a:cxn>
                    <a:cxn ang="T109">
                      <a:pos x="T62" y="T63"/>
                    </a:cxn>
                    <a:cxn ang="T110">
                      <a:pos x="T64" y="T65"/>
                    </a:cxn>
                    <a:cxn ang="T111">
                      <a:pos x="T66" y="T67"/>
                    </a:cxn>
                    <a:cxn ang="T112">
                      <a:pos x="T68" y="T69"/>
                    </a:cxn>
                    <a:cxn ang="T113">
                      <a:pos x="T70" y="T71"/>
                    </a:cxn>
                    <a:cxn ang="T114">
                      <a:pos x="T72" y="T73"/>
                    </a:cxn>
                    <a:cxn ang="T115">
                      <a:pos x="T74" y="T75"/>
                    </a:cxn>
                    <a:cxn ang="T116">
                      <a:pos x="T76" y="T77"/>
                    </a:cxn>
                  </a:cxnLst>
                  <a:rect l="T117" t="T118" r="T119" b="T120"/>
                  <a:pathLst>
                    <a:path w="2150" h="1804">
                      <a:moveTo>
                        <a:pt x="582" y="239"/>
                      </a:moveTo>
                      <a:lnTo>
                        <a:pt x="606" y="129"/>
                      </a:lnTo>
                      <a:lnTo>
                        <a:pt x="607" y="129"/>
                      </a:lnTo>
                      <a:lnTo>
                        <a:pt x="611" y="128"/>
                      </a:lnTo>
                      <a:lnTo>
                        <a:pt x="616" y="125"/>
                      </a:lnTo>
                      <a:lnTo>
                        <a:pt x="623" y="123"/>
                      </a:lnTo>
                      <a:lnTo>
                        <a:pt x="633" y="120"/>
                      </a:lnTo>
                      <a:lnTo>
                        <a:pt x="645" y="115"/>
                      </a:lnTo>
                      <a:lnTo>
                        <a:pt x="659" y="112"/>
                      </a:lnTo>
                      <a:lnTo>
                        <a:pt x="676" y="107"/>
                      </a:lnTo>
                      <a:lnTo>
                        <a:pt x="694" y="101"/>
                      </a:lnTo>
                      <a:lnTo>
                        <a:pt x="715" y="95"/>
                      </a:lnTo>
                      <a:lnTo>
                        <a:pt x="738" y="90"/>
                      </a:lnTo>
                      <a:lnTo>
                        <a:pt x="763" y="84"/>
                      </a:lnTo>
                      <a:lnTo>
                        <a:pt x="790" y="78"/>
                      </a:lnTo>
                      <a:lnTo>
                        <a:pt x="820" y="71"/>
                      </a:lnTo>
                      <a:lnTo>
                        <a:pt x="852" y="64"/>
                      </a:lnTo>
                      <a:lnTo>
                        <a:pt x="886" y="59"/>
                      </a:lnTo>
                      <a:lnTo>
                        <a:pt x="922" y="52"/>
                      </a:lnTo>
                      <a:lnTo>
                        <a:pt x="961" y="46"/>
                      </a:lnTo>
                      <a:lnTo>
                        <a:pt x="1002" y="40"/>
                      </a:lnTo>
                      <a:lnTo>
                        <a:pt x="1044" y="35"/>
                      </a:lnTo>
                      <a:lnTo>
                        <a:pt x="1090" y="29"/>
                      </a:lnTo>
                      <a:lnTo>
                        <a:pt x="1138" y="23"/>
                      </a:lnTo>
                      <a:lnTo>
                        <a:pt x="1187" y="18"/>
                      </a:lnTo>
                      <a:lnTo>
                        <a:pt x="1240" y="14"/>
                      </a:lnTo>
                      <a:lnTo>
                        <a:pt x="1294" y="10"/>
                      </a:lnTo>
                      <a:lnTo>
                        <a:pt x="1350" y="7"/>
                      </a:lnTo>
                      <a:lnTo>
                        <a:pt x="1410" y="4"/>
                      </a:lnTo>
                      <a:lnTo>
                        <a:pt x="1470" y="1"/>
                      </a:lnTo>
                      <a:lnTo>
                        <a:pt x="1535" y="0"/>
                      </a:lnTo>
                      <a:lnTo>
                        <a:pt x="1601" y="0"/>
                      </a:lnTo>
                      <a:lnTo>
                        <a:pt x="1668" y="0"/>
                      </a:lnTo>
                      <a:lnTo>
                        <a:pt x="1739" y="1"/>
                      </a:lnTo>
                      <a:lnTo>
                        <a:pt x="1816" y="44"/>
                      </a:lnTo>
                      <a:lnTo>
                        <a:pt x="1799" y="248"/>
                      </a:lnTo>
                      <a:lnTo>
                        <a:pt x="1804" y="251"/>
                      </a:lnTo>
                      <a:lnTo>
                        <a:pt x="1820" y="259"/>
                      </a:lnTo>
                      <a:lnTo>
                        <a:pt x="1842" y="272"/>
                      </a:lnTo>
                      <a:lnTo>
                        <a:pt x="1868" y="292"/>
                      </a:lnTo>
                      <a:lnTo>
                        <a:pt x="1896" y="318"/>
                      </a:lnTo>
                      <a:lnTo>
                        <a:pt x="1920" y="351"/>
                      </a:lnTo>
                      <a:lnTo>
                        <a:pt x="1939" y="390"/>
                      </a:lnTo>
                      <a:lnTo>
                        <a:pt x="1951" y="436"/>
                      </a:lnTo>
                      <a:lnTo>
                        <a:pt x="2125" y="593"/>
                      </a:lnTo>
                      <a:lnTo>
                        <a:pt x="2078" y="1009"/>
                      </a:lnTo>
                      <a:lnTo>
                        <a:pt x="1799" y="1149"/>
                      </a:lnTo>
                      <a:lnTo>
                        <a:pt x="2129" y="1247"/>
                      </a:lnTo>
                      <a:lnTo>
                        <a:pt x="2131" y="1251"/>
                      </a:lnTo>
                      <a:lnTo>
                        <a:pt x="2137" y="1264"/>
                      </a:lnTo>
                      <a:lnTo>
                        <a:pt x="2143" y="1284"/>
                      </a:lnTo>
                      <a:lnTo>
                        <a:pt x="2149" y="1310"/>
                      </a:lnTo>
                      <a:lnTo>
                        <a:pt x="2150" y="1342"/>
                      </a:lnTo>
                      <a:lnTo>
                        <a:pt x="2147" y="1380"/>
                      </a:lnTo>
                      <a:lnTo>
                        <a:pt x="2136" y="1423"/>
                      </a:lnTo>
                      <a:lnTo>
                        <a:pt x="2117" y="1468"/>
                      </a:lnTo>
                      <a:lnTo>
                        <a:pt x="1244" y="1804"/>
                      </a:lnTo>
                      <a:lnTo>
                        <a:pt x="0" y="1413"/>
                      </a:lnTo>
                      <a:lnTo>
                        <a:pt x="22" y="1367"/>
                      </a:lnTo>
                      <a:lnTo>
                        <a:pt x="212" y="1302"/>
                      </a:lnTo>
                      <a:lnTo>
                        <a:pt x="212" y="248"/>
                      </a:lnTo>
                      <a:lnTo>
                        <a:pt x="213" y="247"/>
                      </a:lnTo>
                      <a:lnTo>
                        <a:pt x="217" y="244"/>
                      </a:lnTo>
                      <a:lnTo>
                        <a:pt x="223" y="240"/>
                      </a:lnTo>
                      <a:lnTo>
                        <a:pt x="232" y="234"/>
                      </a:lnTo>
                      <a:lnTo>
                        <a:pt x="245" y="228"/>
                      </a:lnTo>
                      <a:lnTo>
                        <a:pt x="258" y="221"/>
                      </a:lnTo>
                      <a:lnTo>
                        <a:pt x="276" y="214"/>
                      </a:lnTo>
                      <a:lnTo>
                        <a:pt x="294" y="207"/>
                      </a:lnTo>
                      <a:lnTo>
                        <a:pt x="316" y="201"/>
                      </a:lnTo>
                      <a:lnTo>
                        <a:pt x="340" y="197"/>
                      </a:lnTo>
                      <a:lnTo>
                        <a:pt x="366" y="194"/>
                      </a:lnTo>
                      <a:lnTo>
                        <a:pt x="393" y="192"/>
                      </a:lnTo>
                      <a:lnTo>
                        <a:pt x="424" y="193"/>
                      </a:lnTo>
                      <a:lnTo>
                        <a:pt x="457" y="197"/>
                      </a:lnTo>
                      <a:lnTo>
                        <a:pt x="493" y="203"/>
                      </a:lnTo>
                      <a:lnTo>
                        <a:pt x="529" y="214"/>
                      </a:lnTo>
                      <a:lnTo>
                        <a:pt x="582" y="239"/>
                      </a:lnTo>
                      <a:close/>
                    </a:path>
                  </a:pathLst>
                </a:cu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706" name="Freeform 214"/>
                <p:cNvSpPr>
                  <a:spLocks/>
                </p:cNvSpPr>
                <p:nvPr/>
              </p:nvSpPr>
              <p:spPr bwMode="auto">
                <a:xfrm>
                  <a:off x="4894" y="1857"/>
                  <a:ext cx="98" cy="112"/>
                </a:xfrm>
                <a:custGeom>
                  <a:avLst/>
                  <a:gdLst>
                    <a:gd name="T0" fmla="*/ 0 w 690"/>
                    <a:gd name="T1" fmla="*/ 0 h 782"/>
                    <a:gd name="T2" fmla="*/ 0 w 690"/>
                    <a:gd name="T3" fmla="*/ 0 h 782"/>
                    <a:gd name="T4" fmla="*/ 0 w 690"/>
                    <a:gd name="T5" fmla="*/ 0 h 782"/>
                    <a:gd name="T6" fmla="*/ 0 w 690"/>
                    <a:gd name="T7" fmla="*/ 0 h 782"/>
                    <a:gd name="T8" fmla="*/ 0 w 690"/>
                    <a:gd name="T9" fmla="*/ 0 h 782"/>
                    <a:gd name="T10" fmla="*/ 0 w 690"/>
                    <a:gd name="T11" fmla="*/ 0 h 782"/>
                    <a:gd name="T12" fmla="*/ 0 w 690"/>
                    <a:gd name="T13" fmla="*/ 0 h 782"/>
                    <a:gd name="T14" fmla="*/ 0 w 690"/>
                    <a:gd name="T15" fmla="*/ 0 h 782"/>
                    <a:gd name="T16" fmla="*/ 0 w 690"/>
                    <a:gd name="T17" fmla="*/ 0 h 782"/>
                    <a:gd name="T18" fmla="*/ 0 w 690"/>
                    <a:gd name="T19" fmla="*/ 0 h 782"/>
                    <a:gd name="T20" fmla="*/ 0 w 690"/>
                    <a:gd name="T21" fmla="*/ 0 h 782"/>
                    <a:gd name="T22" fmla="*/ 0 w 690"/>
                    <a:gd name="T23" fmla="*/ 0 h 782"/>
                    <a:gd name="T24" fmla="*/ 0 w 690"/>
                    <a:gd name="T25" fmla="*/ 0 h 782"/>
                    <a:gd name="T26" fmla="*/ 0 w 690"/>
                    <a:gd name="T27" fmla="*/ 0 h 782"/>
                    <a:gd name="T28" fmla="*/ 0 w 690"/>
                    <a:gd name="T29" fmla="*/ 0 h 782"/>
                    <a:gd name="T30" fmla="*/ 0 w 690"/>
                    <a:gd name="T31" fmla="*/ 0 h 782"/>
                    <a:gd name="T32" fmla="*/ 0 w 690"/>
                    <a:gd name="T33" fmla="*/ 0 h 782"/>
                    <a:gd name="T34" fmla="*/ 0 w 690"/>
                    <a:gd name="T35" fmla="*/ 0 h 782"/>
                    <a:gd name="T36" fmla="*/ 0 w 690"/>
                    <a:gd name="T37" fmla="*/ 0 h 782"/>
                    <a:gd name="T38" fmla="*/ 0 w 690"/>
                    <a:gd name="T39" fmla="*/ 0 h 782"/>
                    <a:gd name="T40" fmla="*/ 0 w 690"/>
                    <a:gd name="T41" fmla="*/ 0 h 782"/>
                    <a:gd name="T42" fmla="*/ 0 w 690"/>
                    <a:gd name="T43" fmla="*/ 0 h 782"/>
                    <a:gd name="T44" fmla="*/ 0 w 690"/>
                    <a:gd name="T45" fmla="*/ 0 h 782"/>
                    <a:gd name="T46" fmla="*/ 0 w 690"/>
                    <a:gd name="T47" fmla="*/ 0 h 782"/>
                    <a:gd name="T48" fmla="*/ 0 w 690"/>
                    <a:gd name="T49" fmla="*/ 0 h 782"/>
                    <a:gd name="T50" fmla="*/ 0 w 690"/>
                    <a:gd name="T51" fmla="*/ 0 h 782"/>
                    <a:gd name="T52" fmla="*/ 0 w 690"/>
                    <a:gd name="T53" fmla="*/ 0 h 782"/>
                    <a:gd name="T54" fmla="*/ 0 w 690"/>
                    <a:gd name="T55" fmla="*/ 0 h 782"/>
                    <a:gd name="T56" fmla="*/ 0 w 690"/>
                    <a:gd name="T57" fmla="*/ 0 h 782"/>
                    <a:gd name="T58" fmla="*/ 0 w 690"/>
                    <a:gd name="T59" fmla="*/ 0 h 782"/>
                    <a:gd name="T60" fmla="*/ 0 w 690"/>
                    <a:gd name="T61" fmla="*/ 0 h 782"/>
                    <a:gd name="T62" fmla="*/ 0 w 690"/>
                    <a:gd name="T63" fmla="*/ 0 h 782"/>
                    <a:gd name="T64" fmla="*/ 0 w 690"/>
                    <a:gd name="T65" fmla="*/ 0 h 782"/>
                    <a:gd name="T66" fmla="*/ 0 w 690"/>
                    <a:gd name="T67" fmla="*/ 0 h 782"/>
                    <a:gd name="T68" fmla="*/ 0 w 690"/>
                    <a:gd name="T69" fmla="*/ 0 h 782"/>
                    <a:gd name="T70" fmla="*/ 0 w 690"/>
                    <a:gd name="T71" fmla="*/ 0 h 782"/>
                    <a:gd name="T72" fmla="*/ 0 w 690"/>
                    <a:gd name="T73" fmla="*/ 0 h 782"/>
                    <a:gd name="T74" fmla="*/ 0 w 690"/>
                    <a:gd name="T75" fmla="*/ 0 h 782"/>
                    <a:gd name="T76" fmla="*/ 0 w 690"/>
                    <a:gd name="T77" fmla="*/ 0 h 782"/>
                    <a:gd name="T78" fmla="*/ 0 w 690"/>
                    <a:gd name="T79" fmla="*/ 0 h 782"/>
                    <a:gd name="T80" fmla="*/ 0 w 690"/>
                    <a:gd name="T81" fmla="*/ 0 h 782"/>
                    <a:gd name="T82" fmla="*/ 0 w 690"/>
                    <a:gd name="T83" fmla="*/ 0 h 782"/>
                    <a:gd name="T84" fmla="*/ 0 w 690"/>
                    <a:gd name="T85" fmla="*/ 0 h 782"/>
                    <a:gd name="T86" fmla="*/ 0 w 690"/>
                    <a:gd name="T87" fmla="*/ 0 h 782"/>
                    <a:gd name="T88" fmla="*/ 0 w 690"/>
                    <a:gd name="T89" fmla="*/ 0 h 782"/>
                    <a:gd name="T90" fmla="*/ 0 w 690"/>
                    <a:gd name="T91" fmla="*/ 0 h 782"/>
                    <a:gd name="T92" fmla="*/ 0 w 690"/>
                    <a:gd name="T93" fmla="*/ 0 h 782"/>
                    <a:gd name="T94" fmla="*/ 0 w 690"/>
                    <a:gd name="T95" fmla="*/ 0 h 782"/>
                    <a:gd name="T96" fmla="*/ 0 w 690"/>
                    <a:gd name="T97" fmla="*/ 0 h 782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w 690"/>
                    <a:gd name="T148" fmla="*/ 0 h 782"/>
                    <a:gd name="T149" fmla="*/ 690 w 690"/>
                    <a:gd name="T150" fmla="*/ 782 h 782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T147" t="T148" r="T149" b="T150"/>
                  <a:pathLst>
                    <a:path w="690" h="782">
                      <a:moveTo>
                        <a:pt x="684" y="29"/>
                      </a:moveTo>
                      <a:lnTo>
                        <a:pt x="681" y="28"/>
                      </a:lnTo>
                      <a:lnTo>
                        <a:pt x="670" y="25"/>
                      </a:lnTo>
                      <a:lnTo>
                        <a:pt x="652" y="21"/>
                      </a:lnTo>
                      <a:lnTo>
                        <a:pt x="628" y="16"/>
                      </a:lnTo>
                      <a:lnTo>
                        <a:pt x="600" y="11"/>
                      </a:lnTo>
                      <a:lnTo>
                        <a:pt x="566" y="7"/>
                      </a:lnTo>
                      <a:lnTo>
                        <a:pt x="527" y="3"/>
                      </a:lnTo>
                      <a:lnTo>
                        <a:pt x="483" y="1"/>
                      </a:lnTo>
                      <a:lnTo>
                        <a:pt x="436" y="0"/>
                      </a:lnTo>
                      <a:lnTo>
                        <a:pt x="386" y="2"/>
                      </a:lnTo>
                      <a:lnTo>
                        <a:pt x="333" y="7"/>
                      </a:lnTo>
                      <a:lnTo>
                        <a:pt x="277" y="16"/>
                      </a:lnTo>
                      <a:lnTo>
                        <a:pt x="221" y="28"/>
                      </a:lnTo>
                      <a:lnTo>
                        <a:pt x="163" y="45"/>
                      </a:lnTo>
                      <a:lnTo>
                        <a:pt x="104" y="65"/>
                      </a:lnTo>
                      <a:lnTo>
                        <a:pt x="44" y="93"/>
                      </a:lnTo>
                      <a:lnTo>
                        <a:pt x="40" y="108"/>
                      </a:lnTo>
                      <a:lnTo>
                        <a:pt x="29" y="150"/>
                      </a:lnTo>
                      <a:lnTo>
                        <a:pt x="17" y="216"/>
                      </a:lnTo>
                      <a:lnTo>
                        <a:pt x="5" y="301"/>
                      </a:lnTo>
                      <a:lnTo>
                        <a:pt x="0" y="402"/>
                      </a:lnTo>
                      <a:lnTo>
                        <a:pt x="4" y="516"/>
                      </a:lnTo>
                      <a:lnTo>
                        <a:pt x="21" y="638"/>
                      </a:lnTo>
                      <a:lnTo>
                        <a:pt x="57" y="763"/>
                      </a:lnTo>
                      <a:lnTo>
                        <a:pt x="60" y="763"/>
                      </a:lnTo>
                      <a:lnTo>
                        <a:pt x="69" y="762"/>
                      </a:lnTo>
                      <a:lnTo>
                        <a:pt x="84" y="759"/>
                      </a:lnTo>
                      <a:lnTo>
                        <a:pt x="105" y="758"/>
                      </a:lnTo>
                      <a:lnTo>
                        <a:pt x="131" y="756"/>
                      </a:lnTo>
                      <a:lnTo>
                        <a:pt x="162" y="754"/>
                      </a:lnTo>
                      <a:lnTo>
                        <a:pt x="198" y="753"/>
                      </a:lnTo>
                      <a:lnTo>
                        <a:pt x="239" y="751"/>
                      </a:lnTo>
                      <a:lnTo>
                        <a:pt x="283" y="750"/>
                      </a:lnTo>
                      <a:lnTo>
                        <a:pt x="331" y="751"/>
                      </a:lnTo>
                      <a:lnTo>
                        <a:pt x="384" y="753"/>
                      </a:lnTo>
                      <a:lnTo>
                        <a:pt x="440" y="755"/>
                      </a:lnTo>
                      <a:lnTo>
                        <a:pt x="498" y="759"/>
                      </a:lnTo>
                      <a:lnTo>
                        <a:pt x="560" y="765"/>
                      </a:lnTo>
                      <a:lnTo>
                        <a:pt x="624" y="773"/>
                      </a:lnTo>
                      <a:lnTo>
                        <a:pt x="690" y="782"/>
                      </a:lnTo>
                      <a:lnTo>
                        <a:pt x="687" y="759"/>
                      </a:lnTo>
                      <a:lnTo>
                        <a:pt x="680" y="697"/>
                      </a:lnTo>
                      <a:lnTo>
                        <a:pt x="670" y="604"/>
                      </a:lnTo>
                      <a:lnTo>
                        <a:pt x="662" y="492"/>
                      </a:lnTo>
                      <a:lnTo>
                        <a:pt x="656" y="368"/>
                      </a:lnTo>
                      <a:lnTo>
                        <a:pt x="656" y="244"/>
                      </a:lnTo>
                      <a:lnTo>
                        <a:pt x="665" y="128"/>
                      </a:lnTo>
                      <a:lnTo>
                        <a:pt x="684" y="29"/>
                      </a:lnTo>
                      <a:close/>
                    </a:path>
                  </a:pathLst>
                </a:cu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707" name="Freeform 215"/>
                <p:cNvSpPr>
                  <a:spLocks/>
                </p:cNvSpPr>
                <p:nvPr/>
              </p:nvSpPr>
              <p:spPr bwMode="auto">
                <a:xfrm>
                  <a:off x="4904" y="1888"/>
                  <a:ext cx="163" cy="111"/>
                </a:xfrm>
                <a:custGeom>
                  <a:avLst/>
                  <a:gdLst>
                    <a:gd name="T0" fmla="*/ 0 w 1139"/>
                    <a:gd name="T1" fmla="*/ 0 h 778"/>
                    <a:gd name="T2" fmla="*/ 0 w 1139"/>
                    <a:gd name="T3" fmla="*/ 0 h 778"/>
                    <a:gd name="T4" fmla="*/ 0 w 1139"/>
                    <a:gd name="T5" fmla="*/ 0 h 778"/>
                    <a:gd name="T6" fmla="*/ 0 w 1139"/>
                    <a:gd name="T7" fmla="*/ 0 h 778"/>
                    <a:gd name="T8" fmla="*/ 0 w 1139"/>
                    <a:gd name="T9" fmla="*/ 0 h 778"/>
                    <a:gd name="T10" fmla="*/ 0 w 1139"/>
                    <a:gd name="T11" fmla="*/ 0 h 778"/>
                    <a:gd name="T12" fmla="*/ 0 w 1139"/>
                    <a:gd name="T13" fmla="*/ 0 h 778"/>
                    <a:gd name="T14" fmla="*/ 0 w 1139"/>
                    <a:gd name="T15" fmla="*/ 0 h 778"/>
                    <a:gd name="T16" fmla="*/ 0 w 1139"/>
                    <a:gd name="T17" fmla="*/ 0 h 778"/>
                    <a:gd name="T18" fmla="*/ 0 w 1139"/>
                    <a:gd name="T19" fmla="*/ 0 h 778"/>
                    <a:gd name="T20" fmla="*/ 0 w 1139"/>
                    <a:gd name="T21" fmla="*/ 0 h 778"/>
                    <a:gd name="T22" fmla="*/ 0 w 1139"/>
                    <a:gd name="T23" fmla="*/ 0 h 778"/>
                    <a:gd name="T24" fmla="*/ 0 w 1139"/>
                    <a:gd name="T25" fmla="*/ 0 h 778"/>
                    <a:gd name="T26" fmla="*/ 0 w 1139"/>
                    <a:gd name="T27" fmla="*/ 0 h 778"/>
                    <a:gd name="T28" fmla="*/ 0 w 1139"/>
                    <a:gd name="T29" fmla="*/ 0 h 778"/>
                    <a:gd name="T30" fmla="*/ 0 w 1139"/>
                    <a:gd name="T31" fmla="*/ 0 h 778"/>
                    <a:gd name="T32" fmla="*/ 0 w 1139"/>
                    <a:gd name="T33" fmla="*/ 0 h 778"/>
                    <a:gd name="T34" fmla="*/ 0 w 1139"/>
                    <a:gd name="T35" fmla="*/ 0 h 778"/>
                    <a:gd name="T36" fmla="*/ 0 w 1139"/>
                    <a:gd name="T37" fmla="*/ 0 h 778"/>
                    <a:gd name="T38" fmla="*/ 0 w 1139"/>
                    <a:gd name="T39" fmla="*/ 0 h 778"/>
                    <a:gd name="T40" fmla="*/ 0 w 1139"/>
                    <a:gd name="T41" fmla="*/ 0 h 778"/>
                    <a:gd name="T42" fmla="*/ 0 w 1139"/>
                    <a:gd name="T43" fmla="*/ 0 h 778"/>
                    <a:gd name="T44" fmla="*/ 0 w 1139"/>
                    <a:gd name="T45" fmla="*/ 0 h 778"/>
                    <a:gd name="T46" fmla="*/ 0 w 1139"/>
                    <a:gd name="T47" fmla="*/ 0 h 778"/>
                    <a:gd name="T48" fmla="*/ 0 w 1139"/>
                    <a:gd name="T49" fmla="*/ 0 h 778"/>
                    <a:gd name="T50" fmla="*/ 0 w 1139"/>
                    <a:gd name="T51" fmla="*/ 0 h 778"/>
                    <a:gd name="T52" fmla="*/ 0 w 1139"/>
                    <a:gd name="T53" fmla="*/ 0 h 778"/>
                    <a:gd name="T54" fmla="*/ 0 w 1139"/>
                    <a:gd name="T55" fmla="*/ 0 h 778"/>
                    <a:gd name="T56" fmla="*/ 0 w 1139"/>
                    <a:gd name="T57" fmla="*/ 0 h 778"/>
                    <a:gd name="T58" fmla="*/ 0 w 1139"/>
                    <a:gd name="T59" fmla="*/ 0 h 778"/>
                    <a:gd name="T60" fmla="*/ 0 w 1139"/>
                    <a:gd name="T61" fmla="*/ 0 h 778"/>
                    <a:gd name="T62" fmla="*/ 0 w 1139"/>
                    <a:gd name="T63" fmla="*/ 0 h 778"/>
                    <a:gd name="T64" fmla="*/ 0 w 1139"/>
                    <a:gd name="T65" fmla="*/ 0 h 778"/>
                    <a:gd name="T66" fmla="*/ 0 w 1139"/>
                    <a:gd name="T67" fmla="*/ 0 h 778"/>
                    <a:gd name="T68" fmla="*/ 0 w 1139"/>
                    <a:gd name="T69" fmla="*/ 0 h 778"/>
                    <a:gd name="T70" fmla="*/ 0 w 1139"/>
                    <a:gd name="T71" fmla="*/ 0 h 778"/>
                    <a:gd name="T72" fmla="*/ 0 w 1139"/>
                    <a:gd name="T73" fmla="*/ 0 h 778"/>
                    <a:gd name="T74" fmla="*/ 0 w 1139"/>
                    <a:gd name="T75" fmla="*/ 0 h 778"/>
                    <a:gd name="T76" fmla="*/ 0 w 1139"/>
                    <a:gd name="T77" fmla="*/ 0 h 778"/>
                    <a:gd name="T78" fmla="*/ 0 w 1139"/>
                    <a:gd name="T79" fmla="*/ 0 h 778"/>
                    <a:gd name="T80" fmla="*/ 0 w 1139"/>
                    <a:gd name="T81" fmla="*/ 0 h 778"/>
                    <a:gd name="T82" fmla="*/ 0 w 1139"/>
                    <a:gd name="T83" fmla="*/ 0 h 778"/>
                    <a:gd name="T84" fmla="*/ 0 w 1139"/>
                    <a:gd name="T85" fmla="*/ 0 h 778"/>
                    <a:gd name="T86" fmla="*/ 0 w 1139"/>
                    <a:gd name="T87" fmla="*/ 0 h 778"/>
                    <a:gd name="T88" fmla="*/ 0 w 1139"/>
                    <a:gd name="T89" fmla="*/ 0 h 778"/>
                    <a:gd name="T90" fmla="*/ 0 w 1139"/>
                    <a:gd name="T91" fmla="*/ 0 h 778"/>
                    <a:gd name="T92" fmla="*/ 0 w 1139"/>
                    <a:gd name="T93" fmla="*/ 0 h 778"/>
                    <a:gd name="T94" fmla="*/ 0 w 1139"/>
                    <a:gd name="T95" fmla="*/ 0 h 778"/>
                    <a:gd name="T96" fmla="*/ 0 w 1139"/>
                    <a:gd name="T97" fmla="*/ 0 h 778"/>
                    <a:gd name="T98" fmla="*/ 0 w 1139"/>
                    <a:gd name="T99" fmla="*/ 0 h 778"/>
                    <a:gd name="T100" fmla="*/ 0 w 1139"/>
                    <a:gd name="T101" fmla="*/ 0 h 778"/>
                    <a:gd name="T102" fmla="*/ 0 w 1139"/>
                    <a:gd name="T103" fmla="*/ 0 h 778"/>
                    <a:gd name="T104" fmla="*/ 0 w 1139"/>
                    <a:gd name="T105" fmla="*/ 0 h 778"/>
                    <a:gd name="T106" fmla="*/ 0 w 1139"/>
                    <a:gd name="T107" fmla="*/ 0 h 778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w 1139"/>
                    <a:gd name="T163" fmla="*/ 0 h 778"/>
                    <a:gd name="T164" fmla="*/ 1139 w 1139"/>
                    <a:gd name="T165" fmla="*/ 778 h 778"/>
                  </a:gdLst>
                  <a:ahLst/>
                  <a:cxnLst>
                    <a:cxn ang="T108">
                      <a:pos x="T0" y="T1"/>
                    </a:cxn>
                    <a:cxn ang="T109">
                      <a:pos x="T2" y="T3"/>
                    </a:cxn>
                    <a:cxn ang="T110">
                      <a:pos x="T4" y="T5"/>
                    </a:cxn>
                    <a:cxn ang="T111">
                      <a:pos x="T6" y="T7"/>
                    </a:cxn>
                    <a:cxn ang="T112">
                      <a:pos x="T8" y="T9"/>
                    </a:cxn>
                    <a:cxn ang="T113">
                      <a:pos x="T10" y="T11"/>
                    </a:cxn>
                    <a:cxn ang="T114">
                      <a:pos x="T12" y="T13"/>
                    </a:cxn>
                    <a:cxn ang="T115">
                      <a:pos x="T14" y="T15"/>
                    </a:cxn>
                    <a:cxn ang="T116">
                      <a:pos x="T16" y="T17"/>
                    </a:cxn>
                    <a:cxn ang="T117">
                      <a:pos x="T18" y="T19"/>
                    </a:cxn>
                    <a:cxn ang="T118">
                      <a:pos x="T20" y="T21"/>
                    </a:cxn>
                    <a:cxn ang="T119">
                      <a:pos x="T22" y="T23"/>
                    </a:cxn>
                    <a:cxn ang="T120">
                      <a:pos x="T24" y="T25"/>
                    </a:cxn>
                    <a:cxn ang="T121">
                      <a:pos x="T26" y="T27"/>
                    </a:cxn>
                    <a:cxn ang="T122">
                      <a:pos x="T28" y="T29"/>
                    </a:cxn>
                    <a:cxn ang="T123">
                      <a:pos x="T30" y="T31"/>
                    </a:cxn>
                    <a:cxn ang="T124">
                      <a:pos x="T32" y="T33"/>
                    </a:cxn>
                    <a:cxn ang="T125">
                      <a:pos x="T34" y="T35"/>
                    </a:cxn>
                    <a:cxn ang="T126">
                      <a:pos x="T36" y="T37"/>
                    </a:cxn>
                    <a:cxn ang="T127">
                      <a:pos x="T38" y="T39"/>
                    </a:cxn>
                    <a:cxn ang="T128">
                      <a:pos x="T40" y="T41"/>
                    </a:cxn>
                    <a:cxn ang="T129">
                      <a:pos x="T42" y="T43"/>
                    </a:cxn>
                    <a:cxn ang="T130">
                      <a:pos x="T44" y="T45"/>
                    </a:cxn>
                    <a:cxn ang="T131">
                      <a:pos x="T46" y="T47"/>
                    </a:cxn>
                    <a:cxn ang="T132">
                      <a:pos x="T48" y="T49"/>
                    </a:cxn>
                    <a:cxn ang="T133">
                      <a:pos x="T50" y="T51"/>
                    </a:cxn>
                    <a:cxn ang="T134">
                      <a:pos x="T52" y="T53"/>
                    </a:cxn>
                    <a:cxn ang="T135">
                      <a:pos x="T54" y="T55"/>
                    </a:cxn>
                    <a:cxn ang="T136">
                      <a:pos x="T56" y="T57"/>
                    </a:cxn>
                    <a:cxn ang="T137">
                      <a:pos x="T58" y="T59"/>
                    </a:cxn>
                    <a:cxn ang="T138">
                      <a:pos x="T60" y="T61"/>
                    </a:cxn>
                    <a:cxn ang="T139">
                      <a:pos x="T62" y="T63"/>
                    </a:cxn>
                    <a:cxn ang="T140">
                      <a:pos x="T64" y="T65"/>
                    </a:cxn>
                    <a:cxn ang="T141">
                      <a:pos x="T66" y="T67"/>
                    </a:cxn>
                    <a:cxn ang="T142">
                      <a:pos x="T68" y="T69"/>
                    </a:cxn>
                    <a:cxn ang="T143">
                      <a:pos x="T70" y="T71"/>
                    </a:cxn>
                    <a:cxn ang="T144">
                      <a:pos x="T72" y="T73"/>
                    </a:cxn>
                    <a:cxn ang="T145">
                      <a:pos x="T74" y="T75"/>
                    </a:cxn>
                    <a:cxn ang="T146">
                      <a:pos x="T76" y="T77"/>
                    </a:cxn>
                    <a:cxn ang="T147">
                      <a:pos x="T78" y="T79"/>
                    </a:cxn>
                    <a:cxn ang="T148">
                      <a:pos x="T80" y="T81"/>
                    </a:cxn>
                    <a:cxn ang="T149">
                      <a:pos x="T82" y="T83"/>
                    </a:cxn>
                    <a:cxn ang="T150">
                      <a:pos x="T84" y="T85"/>
                    </a:cxn>
                    <a:cxn ang="T151">
                      <a:pos x="T86" y="T87"/>
                    </a:cxn>
                    <a:cxn ang="T152">
                      <a:pos x="T88" y="T89"/>
                    </a:cxn>
                    <a:cxn ang="T153">
                      <a:pos x="T90" y="T91"/>
                    </a:cxn>
                    <a:cxn ang="T154">
                      <a:pos x="T92" y="T93"/>
                    </a:cxn>
                    <a:cxn ang="T155">
                      <a:pos x="T94" y="T95"/>
                    </a:cxn>
                    <a:cxn ang="T156">
                      <a:pos x="T96" y="T97"/>
                    </a:cxn>
                    <a:cxn ang="T157">
                      <a:pos x="T98" y="T99"/>
                    </a:cxn>
                    <a:cxn ang="T158">
                      <a:pos x="T100" y="T101"/>
                    </a:cxn>
                    <a:cxn ang="T159">
                      <a:pos x="T102" y="T103"/>
                    </a:cxn>
                    <a:cxn ang="T160">
                      <a:pos x="T104" y="T105"/>
                    </a:cxn>
                    <a:cxn ang="T161">
                      <a:pos x="T106" y="T107"/>
                    </a:cxn>
                  </a:cxnLst>
                  <a:rect l="T162" t="T163" r="T164" b="T165"/>
                  <a:pathLst>
                    <a:path w="1139" h="778">
                      <a:moveTo>
                        <a:pt x="7" y="587"/>
                      </a:moveTo>
                      <a:lnTo>
                        <a:pt x="0" y="682"/>
                      </a:lnTo>
                      <a:lnTo>
                        <a:pt x="742" y="778"/>
                      </a:lnTo>
                      <a:lnTo>
                        <a:pt x="748" y="775"/>
                      </a:lnTo>
                      <a:lnTo>
                        <a:pt x="763" y="767"/>
                      </a:lnTo>
                      <a:lnTo>
                        <a:pt x="787" y="755"/>
                      </a:lnTo>
                      <a:lnTo>
                        <a:pt x="816" y="737"/>
                      </a:lnTo>
                      <a:lnTo>
                        <a:pt x="852" y="714"/>
                      </a:lnTo>
                      <a:lnTo>
                        <a:pt x="891" y="686"/>
                      </a:lnTo>
                      <a:lnTo>
                        <a:pt x="932" y="652"/>
                      </a:lnTo>
                      <a:lnTo>
                        <a:pt x="973" y="613"/>
                      </a:lnTo>
                      <a:lnTo>
                        <a:pt x="1013" y="570"/>
                      </a:lnTo>
                      <a:lnTo>
                        <a:pt x="1051" y="521"/>
                      </a:lnTo>
                      <a:lnTo>
                        <a:pt x="1083" y="466"/>
                      </a:lnTo>
                      <a:lnTo>
                        <a:pt x="1109" y="406"/>
                      </a:lnTo>
                      <a:lnTo>
                        <a:pt x="1129" y="342"/>
                      </a:lnTo>
                      <a:lnTo>
                        <a:pt x="1139" y="271"/>
                      </a:lnTo>
                      <a:lnTo>
                        <a:pt x="1138" y="196"/>
                      </a:lnTo>
                      <a:lnTo>
                        <a:pt x="1124" y="115"/>
                      </a:lnTo>
                      <a:lnTo>
                        <a:pt x="1122" y="110"/>
                      </a:lnTo>
                      <a:lnTo>
                        <a:pt x="1115" y="97"/>
                      </a:lnTo>
                      <a:lnTo>
                        <a:pt x="1102" y="80"/>
                      </a:lnTo>
                      <a:lnTo>
                        <a:pt x="1086" y="59"/>
                      </a:lnTo>
                      <a:lnTo>
                        <a:pt x="1066" y="39"/>
                      </a:lnTo>
                      <a:lnTo>
                        <a:pt x="1041" y="20"/>
                      </a:lnTo>
                      <a:lnTo>
                        <a:pt x="1011" y="7"/>
                      </a:lnTo>
                      <a:lnTo>
                        <a:pt x="978" y="0"/>
                      </a:lnTo>
                      <a:lnTo>
                        <a:pt x="982" y="12"/>
                      </a:lnTo>
                      <a:lnTo>
                        <a:pt x="994" y="46"/>
                      </a:lnTo>
                      <a:lnTo>
                        <a:pt x="1007" y="100"/>
                      </a:lnTo>
                      <a:lnTo>
                        <a:pt x="1019" y="169"/>
                      </a:lnTo>
                      <a:lnTo>
                        <a:pt x="1022" y="252"/>
                      </a:lnTo>
                      <a:lnTo>
                        <a:pt x="1013" y="344"/>
                      </a:lnTo>
                      <a:lnTo>
                        <a:pt x="987" y="444"/>
                      </a:lnTo>
                      <a:lnTo>
                        <a:pt x="940" y="549"/>
                      </a:lnTo>
                      <a:lnTo>
                        <a:pt x="939" y="550"/>
                      </a:lnTo>
                      <a:lnTo>
                        <a:pt x="934" y="553"/>
                      </a:lnTo>
                      <a:lnTo>
                        <a:pt x="927" y="559"/>
                      </a:lnTo>
                      <a:lnTo>
                        <a:pt x="917" y="567"/>
                      </a:lnTo>
                      <a:lnTo>
                        <a:pt x="904" y="575"/>
                      </a:lnTo>
                      <a:lnTo>
                        <a:pt x="890" y="585"/>
                      </a:lnTo>
                      <a:lnTo>
                        <a:pt x="871" y="594"/>
                      </a:lnTo>
                      <a:lnTo>
                        <a:pt x="851" y="603"/>
                      </a:lnTo>
                      <a:lnTo>
                        <a:pt x="828" y="611"/>
                      </a:lnTo>
                      <a:lnTo>
                        <a:pt x="802" y="619"/>
                      </a:lnTo>
                      <a:lnTo>
                        <a:pt x="773" y="625"/>
                      </a:lnTo>
                      <a:lnTo>
                        <a:pt x="741" y="629"/>
                      </a:lnTo>
                      <a:lnTo>
                        <a:pt x="708" y="630"/>
                      </a:lnTo>
                      <a:lnTo>
                        <a:pt x="671" y="629"/>
                      </a:lnTo>
                      <a:lnTo>
                        <a:pt x="631" y="626"/>
                      </a:lnTo>
                      <a:lnTo>
                        <a:pt x="590" y="618"/>
                      </a:lnTo>
                      <a:lnTo>
                        <a:pt x="590" y="720"/>
                      </a:lnTo>
                      <a:lnTo>
                        <a:pt x="26" y="663"/>
                      </a:lnTo>
                      <a:lnTo>
                        <a:pt x="7" y="587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708" name="Freeform 216"/>
                <p:cNvSpPr>
                  <a:spLocks/>
                </p:cNvSpPr>
                <p:nvPr/>
              </p:nvSpPr>
              <p:spPr bwMode="auto">
                <a:xfrm>
                  <a:off x="4884" y="1997"/>
                  <a:ext cx="119" cy="38"/>
                </a:xfrm>
                <a:custGeom>
                  <a:avLst/>
                  <a:gdLst>
                    <a:gd name="T0" fmla="*/ 0 w 837"/>
                    <a:gd name="T1" fmla="*/ 0 h 269"/>
                    <a:gd name="T2" fmla="*/ 0 w 837"/>
                    <a:gd name="T3" fmla="*/ 0 h 269"/>
                    <a:gd name="T4" fmla="*/ 0 w 837"/>
                    <a:gd name="T5" fmla="*/ 0 h 269"/>
                    <a:gd name="T6" fmla="*/ 0 w 837"/>
                    <a:gd name="T7" fmla="*/ 0 h 269"/>
                    <a:gd name="T8" fmla="*/ 0 w 837"/>
                    <a:gd name="T9" fmla="*/ 0 h 26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837"/>
                    <a:gd name="T16" fmla="*/ 0 h 269"/>
                    <a:gd name="T17" fmla="*/ 837 w 837"/>
                    <a:gd name="T18" fmla="*/ 269 h 26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837" h="269">
                      <a:moveTo>
                        <a:pt x="837" y="96"/>
                      </a:moveTo>
                      <a:lnTo>
                        <a:pt x="12" y="0"/>
                      </a:lnTo>
                      <a:lnTo>
                        <a:pt x="0" y="96"/>
                      </a:lnTo>
                      <a:lnTo>
                        <a:pt x="812" y="269"/>
                      </a:lnTo>
                      <a:lnTo>
                        <a:pt x="837" y="9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709" name="Freeform 217"/>
                <p:cNvSpPr>
                  <a:spLocks/>
                </p:cNvSpPr>
                <p:nvPr/>
              </p:nvSpPr>
              <p:spPr bwMode="auto">
                <a:xfrm>
                  <a:off x="4943" y="2009"/>
                  <a:ext cx="51" cy="18"/>
                </a:xfrm>
                <a:custGeom>
                  <a:avLst/>
                  <a:gdLst>
                    <a:gd name="T0" fmla="*/ 0 w 358"/>
                    <a:gd name="T1" fmla="*/ 0 h 122"/>
                    <a:gd name="T2" fmla="*/ 0 w 358"/>
                    <a:gd name="T3" fmla="*/ 0 h 122"/>
                    <a:gd name="T4" fmla="*/ 0 w 358"/>
                    <a:gd name="T5" fmla="*/ 0 h 122"/>
                    <a:gd name="T6" fmla="*/ 0 w 358"/>
                    <a:gd name="T7" fmla="*/ 0 h 122"/>
                    <a:gd name="T8" fmla="*/ 0 w 358"/>
                    <a:gd name="T9" fmla="*/ 0 h 12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58"/>
                    <a:gd name="T16" fmla="*/ 0 h 122"/>
                    <a:gd name="T17" fmla="*/ 358 w 358"/>
                    <a:gd name="T18" fmla="*/ 122 h 12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58" h="122">
                      <a:moveTo>
                        <a:pt x="358" y="53"/>
                      </a:moveTo>
                      <a:lnTo>
                        <a:pt x="5" y="0"/>
                      </a:lnTo>
                      <a:lnTo>
                        <a:pt x="0" y="51"/>
                      </a:lnTo>
                      <a:lnTo>
                        <a:pt x="348" y="122"/>
                      </a:lnTo>
                      <a:lnTo>
                        <a:pt x="358" y="53"/>
                      </a:lnTo>
                      <a:close/>
                    </a:path>
                  </a:pathLst>
                </a:custGeom>
                <a:solidFill>
                  <a:srgbClr val="FF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710" name="Freeform 218"/>
                <p:cNvSpPr>
                  <a:spLocks/>
                </p:cNvSpPr>
                <p:nvPr/>
              </p:nvSpPr>
              <p:spPr bwMode="auto">
                <a:xfrm>
                  <a:off x="4891" y="2000"/>
                  <a:ext cx="34" cy="13"/>
                </a:xfrm>
                <a:custGeom>
                  <a:avLst/>
                  <a:gdLst>
                    <a:gd name="T0" fmla="*/ 0 w 239"/>
                    <a:gd name="T1" fmla="*/ 0 h 91"/>
                    <a:gd name="T2" fmla="*/ 0 w 239"/>
                    <a:gd name="T3" fmla="*/ 0 h 91"/>
                    <a:gd name="T4" fmla="*/ 0 w 239"/>
                    <a:gd name="T5" fmla="*/ 0 h 91"/>
                    <a:gd name="T6" fmla="*/ 0 w 239"/>
                    <a:gd name="T7" fmla="*/ 0 h 91"/>
                    <a:gd name="T8" fmla="*/ 0 w 239"/>
                    <a:gd name="T9" fmla="*/ 0 h 9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39"/>
                    <a:gd name="T16" fmla="*/ 0 h 91"/>
                    <a:gd name="T17" fmla="*/ 239 w 239"/>
                    <a:gd name="T18" fmla="*/ 91 h 9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39" h="91">
                      <a:moveTo>
                        <a:pt x="239" y="42"/>
                      </a:moveTo>
                      <a:lnTo>
                        <a:pt x="0" y="0"/>
                      </a:lnTo>
                      <a:lnTo>
                        <a:pt x="2" y="44"/>
                      </a:lnTo>
                      <a:lnTo>
                        <a:pt x="231" y="91"/>
                      </a:lnTo>
                      <a:lnTo>
                        <a:pt x="239" y="42"/>
                      </a:lnTo>
                      <a:close/>
                    </a:path>
                  </a:pathLst>
                </a:custGeom>
                <a:solidFill>
                  <a:srgbClr val="FF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711" name="Freeform 219"/>
                <p:cNvSpPr>
                  <a:spLocks/>
                </p:cNvSpPr>
                <p:nvPr/>
              </p:nvSpPr>
              <p:spPr bwMode="auto">
                <a:xfrm>
                  <a:off x="4805" y="2013"/>
                  <a:ext cx="202" cy="67"/>
                </a:xfrm>
                <a:custGeom>
                  <a:avLst/>
                  <a:gdLst>
                    <a:gd name="T0" fmla="*/ 0 w 1409"/>
                    <a:gd name="T1" fmla="*/ 0 h 466"/>
                    <a:gd name="T2" fmla="*/ 0 w 1409"/>
                    <a:gd name="T3" fmla="*/ 0 h 466"/>
                    <a:gd name="T4" fmla="*/ 0 w 1409"/>
                    <a:gd name="T5" fmla="*/ 0 h 466"/>
                    <a:gd name="T6" fmla="*/ 0 w 1409"/>
                    <a:gd name="T7" fmla="*/ 0 h 466"/>
                    <a:gd name="T8" fmla="*/ 0 w 1409"/>
                    <a:gd name="T9" fmla="*/ 0 h 466"/>
                    <a:gd name="T10" fmla="*/ 0 w 1409"/>
                    <a:gd name="T11" fmla="*/ 0 h 466"/>
                    <a:gd name="T12" fmla="*/ 0 w 1409"/>
                    <a:gd name="T13" fmla="*/ 0 h 466"/>
                    <a:gd name="T14" fmla="*/ 0 w 1409"/>
                    <a:gd name="T15" fmla="*/ 0 h 466"/>
                    <a:gd name="T16" fmla="*/ 0 w 1409"/>
                    <a:gd name="T17" fmla="*/ 0 h 466"/>
                    <a:gd name="T18" fmla="*/ 0 w 1409"/>
                    <a:gd name="T19" fmla="*/ 0 h 466"/>
                    <a:gd name="T20" fmla="*/ 0 w 1409"/>
                    <a:gd name="T21" fmla="*/ 0 h 466"/>
                    <a:gd name="T22" fmla="*/ 0 w 1409"/>
                    <a:gd name="T23" fmla="*/ 0 h 466"/>
                    <a:gd name="T24" fmla="*/ 0 w 1409"/>
                    <a:gd name="T25" fmla="*/ 0 h 466"/>
                    <a:gd name="T26" fmla="*/ 0 w 1409"/>
                    <a:gd name="T27" fmla="*/ 0 h 466"/>
                    <a:gd name="T28" fmla="*/ 0 w 1409"/>
                    <a:gd name="T29" fmla="*/ 0 h 466"/>
                    <a:gd name="T30" fmla="*/ 0 w 1409"/>
                    <a:gd name="T31" fmla="*/ 0 h 466"/>
                    <a:gd name="T32" fmla="*/ 0 w 1409"/>
                    <a:gd name="T33" fmla="*/ 0 h 466"/>
                    <a:gd name="T34" fmla="*/ 0 w 1409"/>
                    <a:gd name="T35" fmla="*/ 0 h 466"/>
                    <a:gd name="T36" fmla="*/ 0 w 1409"/>
                    <a:gd name="T37" fmla="*/ 0 h 466"/>
                    <a:gd name="T38" fmla="*/ 0 w 1409"/>
                    <a:gd name="T39" fmla="*/ 0 h 466"/>
                    <a:gd name="T40" fmla="*/ 0 w 1409"/>
                    <a:gd name="T41" fmla="*/ 0 h 466"/>
                    <a:gd name="T42" fmla="*/ 0 w 1409"/>
                    <a:gd name="T43" fmla="*/ 0 h 466"/>
                    <a:gd name="T44" fmla="*/ 0 w 1409"/>
                    <a:gd name="T45" fmla="*/ 0 h 466"/>
                    <a:gd name="T46" fmla="*/ 0 w 1409"/>
                    <a:gd name="T47" fmla="*/ 0 h 466"/>
                    <a:gd name="T48" fmla="*/ 0 w 1409"/>
                    <a:gd name="T49" fmla="*/ 0 h 466"/>
                    <a:gd name="T50" fmla="*/ 0 w 1409"/>
                    <a:gd name="T51" fmla="*/ 0 h 466"/>
                    <a:gd name="T52" fmla="*/ 0 w 1409"/>
                    <a:gd name="T53" fmla="*/ 0 h 466"/>
                    <a:gd name="T54" fmla="*/ 0 w 1409"/>
                    <a:gd name="T55" fmla="*/ 0 h 466"/>
                    <a:gd name="T56" fmla="*/ 0 w 1409"/>
                    <a:gd name="T57" fmla="*/ 0 h 466"/>
                    <a:gd name="T58" fmla="*/ 0 w 1409"/>
                    <a:gd name="T59" fmla="*/ 0 h 466"/>
                    <a:gd name="T60" fmla="*/ 0 w 1409"/>
                    <a:gd name="T61" fmla="*/ 0 h 466"/>
                    <a:gd name="T62" fmla="*/ 0 w 1409"/>
                    <a:gd name="T63" fmla="*/ 0 h 466"/>
                    <a:gd name="T64" fmla="*/ 0 w 1409"/>
                    <a:gd name="T65" fmla="*/ 0 h 466"/>
                    <a:gd name="T66" fmla="*/ 0 w 1409"/>
                    <a:gd name="T67" fmla="*/ 0 h 466"/>
                    <a:gd name="T68" fmla="*/ 0 w 1409"/>
                    <a:gd name="T69" fmla="*/ 0 h 46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1409"/>
                    <a:gd name="T106" fmla="*/ 0 h 466"/>
                    <a:gd name="T107" fmla="*/ 1409 w 1409"/>
                    <a:gd name="T108" fmla="*/ 466 h 466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1409" h="466">
                      <a:moveTo>
                        <a:pt x="0" y="140"/>
                      </a:moveTo>
                      <a:lnTo>
                        <a:pt x="4" y="140"/>
                      </a:lnTo>
                      <a:lnTo>
                        <a:pt x="12" y="138"/>
                      </a:lnTo>
                      <a:lnTo>
                        <a:pt x="27" y="135"/>
                      </a:lnTo>
                      <a:lnTo>
                        <a:pt x="45" y="132"/>
                      </a:lnTo>
                      <a:lnTo>
                        <a:pt x="67" y="128"/>
                      </a:lnTo>
                      <a:lnTo>
                        <a:pt x="92" y="123"/>
                      </a:lnTo>
                      <a:lnTo>
                        <a:pt x="120" y="116"/>
                      </a:lnTo>
                      <a:lnTo>
                        <a:pt x="150" y="108"/>
                      </a:lnTo>
                      <a:lnTo>
                        <a:pt x="181" y="100"/>
                      </a:lnTo>
                      <a:lnTo>
                        <a:pt x="212" y="89"/>
                      </a:lnTo>
                      <a:lnTo>
                        <a:pt x="243" y="78"/>
                      </a:lnTo>
                      <a:lnTo>
                        <a:pt x="273" y="65"/>
                      </a:lnTo>
                      <a:lnTo>
                        <a:pt x="303" y="50"/>
                      </a:lnTo>
                      <a:lnTo>
                        <a:pt x="330" y="35"/>
                      </a:lnTo>
                      <a:lnTo>
                        <a:pt x="355" y="18"/>
                      </a:lnTo>
                      <a:lnTo>
                        <a:pt x="375" y="0"/>
                      </a:lnTo>
                      <a:lnTo>
                        <a:pt x="1409" y="236"/>
                      </a:lnTo>
                      <a:lnTo>
                        <a:pt x="1407" y="239"/>
                      </a:lnTo>
                      <a:lnTo>
                        <a:pt x="1401" y="245"/>
                      </a:lnTo>
                      <a:lnTo>
                        <a:pt x="1392" y="254"/>
                      </a:lnTo>
                      <a:lnTo>
                        <a:pt x="1379" y="265"/>
                      </a:lnTo>
                      <a:lnTo>
                        <a:pt x="1363" y="279"/>
                      </a:lnTo>
                      <a:lnTo>
                        <a:pt x="1345" y="295"/>
                      </a:lnTo>
                      <a:lnTo>
                        <a:pt x="1325" y="313"/>
                      </a:lnTo>
                      <a:lnTo>
                        <a:pt x="1303" y="332"/>
                      </a:lnTo>
                      <a:lnTo>
                        <a:pt x="1279" y="351"/>
                      </a:lnTo>
                      <a:lnTo>
                        <a:pt x="1253" y="371"/>
                      </a:lnTo>
                      <a:lnTo>
                        <a:pt x="1227" y="390"/>
                      </a:lnTo>
                      <a:lnTo>
                        <a:pt x="1200" y="409"/>
                      </a:lnTo>
                      <a:lnTo>
                        <a:pt x="1172" y="426"/>
                      </a:lnTo>
                      <a:lnTo>
                        <a:pt x="1145" y="441"/>
                      </a:lnTo>
                      <a:lnTo>
                        <a:pt x="1117" y="455"/>
                      </a:lnTo>
                      <a:lnTo>
                        <a:pt x="1091" y="466"/>
                      </a:lnTo>
                      <a:lnTo>
                        <a:pt x="0" y="140"/>
                      </a:lnTo>
                      <a:close/>
                    </a:path>
                  </a:pathLst>
                </a:custGeom>
                <a:solidFill>
                  <a:srgbClr val="FF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712" name="Freeform 220"/>
                <p:cNvSpPr>
                  <a:spLocks/>
                </p:cNvSpPr>
                <p:nvPr/>
              </p:nvSpPr>
              <p:spPr bwMode="auto">
                <a:xfrm>
                  <a:off x="5006" y="2006"/>
                  <a:ext cx="72" cy="32"/>
                </a:xfrm>
                <a:custGeom>
                  <a:avLst/>
                  <a:gdLst>
                    <a:gd name="T0" fmla="*/ 0 w 502"/>
                    <a:gd name="T1" fmla="*/ 0 h 223"/>
                    <a:gd name="T2" fmla="*/ 0 w 502"/>
                    <a:gd name="T3" fmla="*/ 0 h 223"/>
                    <a:gd name="T4" fmla="*/ 0 w 502"/>
                    <a:gd name="T5" fmla="*/ 0 h 223"/>
                    <a:gd name="T6" fmla="*/ 0 w 502"/>
                    <a:gd name="T7" fmla="*/ 0 h 223"/>
                    <a:gd name="T8" fmla="*/ 0 w 502"/>
                    <a:gd name="T9" fmla="*/ 0 h 223"/>
                    <a:gd name="T10" fmla="*/ 0 w 502"/>
                    <a:gd name="T11" fmla="*/ 0 h 2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502"/>
                    <a:gd name="T19" fmla="*/ 0 h 223"/>
                    <a:gd name="T20" fmla="*/ 502 w 502"/>
                    <a:gd name="T21" fmla="*/ 223 h 2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502" h="223">
                      <a:moveTo>
                        <a:pt x="51" y="223"/>
                      </a:moveTo>
                      <a:lnTo>
                        <a:pt x="502" y="90"/>
                      </a:lnTo>
                      <a:lnTo>
                        <a:pt x="229" y="0"/>
                      </a:lnTo>
                      <a:lnTo>
                        <a:pt x="6" y="26"/>
                      </a:lnTo>
                      <a:lnTo>
                        <a:pt x="0" y="211"/>
                      </a:lnTo>
                      <a:lnTo>
                        <a:pt x="51" y="223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713" name="Freeform 221"/>
                <p:cNvSpPr>
                  <a:spLocks/>
                </p:cNvSpPr>
                <p:nvPr/>
              </p:nvSpPr>
              <p:spPr bwMode="auto">
                <a:xfrm>
                  <a:off x="4821" y="1869"/>
                  <a:ext cx="38" cy="152"/>
                </a:xfrm>
                <a:custGeom>
                  <a:avLst/>
                  <a:gdLst>
                    <a:gd name="T0" fmla="*/ 0 w 267"/>
                    <a:gd name="T1" fmla="*/ 0 h 1064"/>
                    <a:gd name="T2" fmla="*/ 0 w 267"/>
                    <a:gd name="T3" fmla="*/ 0 h 1064"/>
                    <a:gd name="T4" fmla="*/ 0 w 267"/>
                    <a:gd name="T5" fmla="*/ 0 h 1064"/>
                    <a:gd name="T6" fmla="*/ 0 w 267"/>
                    <a:gd name="T7" fmla="*/ 0 h 1064"/>
                    <a:gd name="T8" fmla="*/ 0 w 267"/>
                    <a:gd name="T9" fmla="*/ 0 h 1064"/>
                    <a:gd name="T10" fmla="*/ 0 w 267"/>
                    <a:gd name="T11" fmla="*/ 0 h 1064"/>
                    <a:gd name="T12" fmla="*/ 0 w 267"/>
                    <a:gd name="T13" fmla="*/ 0 h 1064"/>
                    <a:gd name="T14" fmla="*/ 0 w 267"/>
                    <a:gd name="T15" fmla="*/ 0 h 1064"/>
                    <a:gd name="T16" fmla="*/ 0 w 267"/>
                    <a:gd name="T17" fmla="*/ 0 h 1064"/>
                    <a:gd name="T18" fmla="*/ 0 w 267"/>
                    <a:gd name="T19" fmla="*/ 0 h 1064"/>
                    <a:gd name="T20" fmla="*/ 0 w 267"/>
                    <a:gd name="T21" fmla="*/ 0 h 1064"/>
                    <a:gd name="T22" fmla="*/ 0 w 267"/>
                    <a:gd name="T23" fmla="*/ 0 h 1064"/>
                    <a:gd name="T24" fmla="*/ 0 w 267"/>
                    <a:gd name="T25" fmla="*/ 0 h 1064"/>
                    <a:gd name="T26" fmla="*/ 0 w 267"/>
                    <a:gd name="T27" fmla="*/ 0 h 1064"/>
                    <a:gd name="T28" fmla="*/ 0 w 267"/>
                    <a:gd name="T29" fmla="*/ 0 h 1064"/>
                    <a:gd name="T30" fmla="*/ 0 w 267"/>
                    <a:gd name="T31" fmla="*/ 0 h 1064"/>
                    <a:gd name="T32" fmla="*/ 0 w 267"/>
                    <a:gd name="T33" fmla="*/ 0 h 1064"/>
                    <a:gd name="T34" fmla="*/ 0 w 267"/>
                    <a:gd name="T35" fmla="*/ 0 h 1064"/>
                    <a:gd name="T36" fmla="*/ 0 w 267"/>
                    <a:gd name="T37" fmla="*/ 0 h 1064"/>
                    <a:gd name="T38" fmla="*/ 0 w 267"/>
                    <a:gd name="T39" fmla="*/ 0 h 1064"/>
                    <a:gd name="T40" fmla="*/ 0 w 267"/>
                    <a:gd name="T41" fmla="*/ 0 h 1064"/>
                    <a:gd name="T42" fmla="*/ 0 w 267"/>
                    <a:gd name="T43" fmla="*/ 0 h 1064"/>
                    <a:gd name="T44" fmla="*/ 0 w 267"/>
                    <a:gd name="T45" fmla="*/ 0 h 1064"/>
                    <a:gd name="T46" fmla="*/ 0 w 267"/>
                    <a:gd name="T47" fmla="*/ 0 h 1064"/>
                    <a:gd name="T48" fmla="*/ 0 w 267"/>
                    <a:gd name="T49" fmla="*/ 0 h 1064"/>
                    <a:gd name="T50" fmla="*/ 0 w 267"/>
                    <a:gd name="T51" fmla="*/ 0 h 1064"/>
                    <a:gd name="T52" fmla="*/ 0 w 267"/>
                    <a:gd name="T53" fmla="*/ 0 h 1064"/>
                    <a:gd name="T54" fmla="*/ 0 w 267"/>
                    <a:gd name="T55" fmla="*/ 0 h 1064"/>
                    <a:gd name="T56" fmla="*/ 0 w 267"/>
                    <a:gd name="T57" fmla="*/ 0 h 1064"/>
                    <a:gd name="T58" fmla="*/ 0 w 267"/>
                    <a:gd name="T59" fmla="*/ 0 h 1064"/>
                    <a:gd name="T60" fmla="*/ 0 w 267"/>
                    <a:gd name="T61" fmla="*/ 0 h 1064"/>
                    <a:gd name="T62" fmla="*/ 0 w 267"/>
                    <a:gd name="T63" fmla="*/ 0 h 1064"/>
                    <a:gd name="T64" fmla="*/ 0 w 267"/>
                    <a:gd name="T65" fmla="*/ 0 h 1064"/>
                    <a:gd name="T66" fmla="*/ 0 w 267"/>
                    <a:gd name="T67" fmla="*/ 0 h 1064"/>
                    <a:gd name="T68" fmla="*/ 0 w 267"/>
                    <a:gd name="T69" fmla="*/ 0 h 1064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267"/>
                    <a:gd name="T106" fmla="*/ 0 h 1064"/>
                    <a:gd name="T107" fmla="*/ 267 w 267"/>
                    <a:gd name="T108" fmla="*/ 1064 h 1064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267" h="1064">
                      <a:moveTo>
                        <a:pt x="267" y="26"/>
                      </a:moveTo>
                      <a:lnTo>
                        <a:pt x="266" y="24"/>
                      </a:lnTo>
                      <a:lnTo>
                        <a:pt x="262" y="22"/>
                      </a:lnTo>
                      <a:lnTo>
                        <a:pt x="254" y="20"/>
                      </a:lnTo>
                      <a:lnTo>
                        <a:pt x="244" y="16"/>
                      </a:lnTo>
                      <a:lnTo>
                        <a:pt x="232" y="12"/>
                      </a:lnTo>
                      <a:lnTo>
                        <a:pt x="218" y="8"/>
                      </a:lnTo>
                      <a:lnTo>
                        <a:pt x="202" y="5"/>
                      </a:lnTo>
                      <a:lnTo>
                        <a:pt x="184" y="1"/>
                      </a:lnTo>
                      <a:lnTo>
                        <a:pt x="164" y="0"/>
                      </a:lnTo>
                      <a:lnTo>
                        <a:pt x="143" y="0"/>
                      </a:lnTo>
                      <a:lnTo>
                        <a:pt x="121" y="3"/>
                      </a:lnTo>
                      <a:lnTo>
                        <a:pt x="98" y="6"/>
                      </a:lnTo>
                      <a:lnTo>
                        <a:pt x="74" y="13"/>
                      </a:lnTo>
                      <a:lnTo>
                        <a:pt x="50" y="22"/>
                      </a:lnTo>
                      <a:lnTo>
                        <a:pt x="25" y="35"/>
                      </a:lnTo>
                      <a:lnTo>
                        <a:pt x="0" y="51"/>
                      </a:lnTo>
                      <a:lnTo>
                        <a:pt x="0" y="1064"/>
                      </a:lnTo>
                      <a:lnTo>
                        <a:pt x="1" y="1064"/>
                      </a:lnTo>
                      <a:lnTo>
                        <a:pt x="7" y="1064"/>
                      </a:lnTo>
                      <a:lnTo>
                        <a:pt x="15" y="1063"/>
                      </a:lnTo>
                      <a:lnTo>
                        <a:pt x="25" y="1062"/>
                      </a:lnTo>
                      <a:lnTo>
                        <a:pt x="37" y="1060"/>
                      </a:lnTo>
                      <a:lnTo>
                        <a:pt x="52" y="1057"/>
                      </a:lnTo>
                      <a:lnTo>
                        <a:pt x="69" y="1054"/>
                      </a:lnTo>
                      <a:lnTo>
                        <a:pt x="88" y="1049"/>
                      </a:lnTo>
                      <a:lnTo>
                        <a:pt x="108" y="1044"/>
                      </a:lnTo>
                      <a:lnTo>
                        <a:pt x="129" y="1037"/>
                      </a:lnTo>
                      <a:lnTo>
                        <a:pt x="152" y="1029"/>
                      </a:lnTo>
                      <a:lnTo>
                        <a:pt x="175" y="1018"/>
                      </a:lnTo>
                      <a:lnTo>
                        <a:pt x="198" y="1007"/>
                      </a:lnTo>
                      <a:lnTo>
                        <a:pt x="222" y="994"/>
                      </a:lnTo>
                      <a:lnTo>
                        <a:pt x="244" y="979"/>
                      </a:lnTo>
                      <a:lnTo>
                        <a:pt x="267" y="962"/>
                      </a:lnTo>
                      <a:lnTo>
                        <a:pt x="267" y="2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714" name="Freeform 222"/>
                <p:cNvSpPr>
                  <a:spLocks/>
                </p:cNvSpPr>
                <p:nvPr/>
              </p:nvSpPr>
              <p:spPr bwMode="auto">
                <a:xfrm>
                  <a:off x="4822" y="1871"/>
                  <a:ext cx="33" cy="128"/>
                </a:xfrm>
                <a:custGeom>
                  <a:avLst/>
                  <a:gdLst>
                    <a:gd name="T0" fmla="*/ 0 w 228"/>
                    <a:gd name="T1" fmla="*/ 0 h 898"/>
                    <a:gd name="T2" fmla="*/ 0 w 228"/>
                    <a:gd name="T3" fmla="*/ 0 h 898"/>
                    <a:gd name="T4" fmla="*/ 0 w 228"/>
                    <a:gd name="T5" fmla="*/ 0 h 898"/>
                    <a:gd name="T6" fmla="*/ 0 w 228"/>
                    <a:gd name="T7" fmla="*/ 0 h 898"/>
                    <a:gd name="T8" fmla="*/ 0 w 228"/>
                    <a:gd name="T9" fmla="*/ 0 h 898"/>
                    <a:gd name="T10" fmla="*/ 0 w 228"/>
                    <a:gd name="T11" fmla="*/ 0 h 898"/>
                    <a:gd name="T12" fmla="*/ 0 w 228"/>
                    <a:gd name="T13" fmla="*/ 0 h 898"/>
                    <a:gd name="T14" fmla="*/ 0 w 228"/>
                    <a:gd name="T15" fmla="*/ 0 h 898"/>
                    <a:gd name="T16" fmla="*/ 0 w 228"/>
                    <a:gd name="T17" fmla="*/ 0 h 898"/>
                    <a:gd name="T18" fmla="*/ 0 w 228"/>
                    <a:gd name="T19" fmla="*/ 0 h 898"/>
                    <a:gd name="T20" fmla="*/ 0 w 228"/>
                    <a:gd name="T21" fmla="*/ 0 h 898"/>
                    <a:gd name="T22" fmla="*/ 0 w 228"/>
                    <a:gd name="T23" fmla="*/ 0 h 898"/>
                    <a:gd name="T24" fmla="*/ 0 w 228"/>
                    <a:gd name="T25" fmla="*/ 0 h 898"/>
                    <a:gd name="T26" fmla="*/ 0 w 228"/>
                    <a:gd name="T27" fmla="*/ 0 h 898"/>
                    <a:gd name="T28" fmla="*/ 0 w 228"/>
                    <a:gd name="T29" fmla="*/ 0 h 898"/>
                    <a:gd name="T30" fmla="*/ 0 w 228"/>
                    <a:gd name="T31" fmla="*/ 0 h 898"/>
                    <a:gd name="T32" fmla="*/ 0 w 228"/>
                    <a:gd name="T33" fmla="*/ 0 h 898"/>
                    <a:gd name="T34" fmla="*/ 0 w 228"/>
                    <a:gd name="T35" fmla="*/ 0 h 898"/>
                    <a:gd name="T36" fmla="*/ 0 w 228"/>
                    <a:gd name="T37" fmla="*/ 0 h 898"/>
                    <a:gd name="T38" fmla="*/ 0 w 228"/>
                    <a:gd name="T39" fmla="*/ 0 h 898"/>
                    <a:gd name="T40" fmla="*/ 0 w 228"/>
                    <a:gd name="T41" fmla="*/ 0 h 898"/>
                    <a:gd name="T42" fmla="*/ 0 w 228"/>
                    <a:gd name="T43" fmla="*/ 0 h 898"/>
                    <a:gd name="T44" fmla="*/ 0 w 228"/>
                    <a:gd name="T45" fmla="*/ 0 h 898"/>
                    <a:gd name="T46" fmla="*/ 0 w 228"/>
                    <a:gd name="T47" fmla="*/ 0 h 898"/>
                    <a:gd name="T48" fmla="*/ 0 w 228"/>
                    <a:gd name="T49" fmla="*/ 0 h 898"/>
                    <a:gd name="T50" fmla="*/ 0 w 228"/>
                    <a:gd name="T51" fmla="*/ 0 h 898"/>
                    <a:gd name="T52" fmla="*/ 0 w 228"/>
                    <a:gd name="T53" fmla="*/ 0 h 898"/>
                    <a:gd name="T54" fmla="*/ 0 w 228"/>
                    <a:gd name="T55" fmla="*/ 0 h 898"/>
                    <a:gd name="T56" fmla="*/ 0 w 228"/>
                    <a:gd name="T57" fmla="*/ 0 h 898"/>
                    <a:gd name="T58" fmla="*/ 0 w 228"/>
                    <a:gd name="T59" fmla="*/ 0 h 898"/>
                    <a:gd name="T60" fmla="*/ 0 w 228"/>
                    <a:gd name="T61" fmla="*/ 0 h 898"/>
                    <a:gd name="T62" fmla="*/ 0 w 228"/>
                    <a:gd name="T63" fmla="*/ 0 h 898"/>
                    <a:gd name="T64" fmla="*/ 0 w 228"/>
                    <a:gd name="T65" fmla="*/ 0 h 898"/>
                    <a:gd name="T66" fmla="*/ 0 w 228"/>
                    <a:gd name="T67" fmla="*/ 0 h 898"/>
                    <a:gd name="T68" fmla="*/ 0 w 228"/>
                    <a:gd name="T69" fmla="*/ 0 h 898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228"/>
                    <a:gd name="T106" fmla="*/ 0 h 898"/>
                    <a:gd name="T107" fmla="*/ 228 w 228"/>
                    <a:gd name="T108" fmla="*/ 898 h 898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228" h="898">
                      <a:moveTo>
                        <a:pt x="228" y="21"/>
                      </a:moveTo>
                      <a:lnTo>
                        <a:pt x="227" y="20"/>
                      </a:lnTo>
                      <a:lnTo>
                        <a:pt x="224" y="19"/>
                      </a:lnTo>
                      <a:lnTo>
                        <a:pt x="217" y="17"/>
                      </a:lnTo>
                      <a:lnTo>
                        <a:pt x="209" y="13"/>
                      </a:lnTo>
                      <a:lnTo>
                        <a:pt x="199" y="10"/>
                      </a:lnTo>
                      <a:lnTo>
                        <a:pt x="186" y="6"/>
                      </a:lnTo>
                      <a:lnTo>
                        <a:pt x="172" y="4"/>
                      </a:lnTo>
                      <a:lnTo>
                        <a:pt x="157" y="2"/>
                      </a:lnTo>
                      <a:lnTo>
                        <a:pt x="140" y="0"/>
                      </a:lnTo>
                      <a:lnTo>
                        <a:pt x="122" y="0"/>
                      </a:lnTo>
                      <a:lnTo>
                        <a:pt x="104" y="2"/>
                      </a:lnTo>
                      <a:lnTo>
                        <a:pt x="83" y="5"/>
                      </a:lnTo>
                      <a:lnTo>
                        <a:pt x="64" y="11"/>
                      </a:lnTo>
                      <a:lnTo>
                        <a:pt x="42" y="19"/>
                      </a:lnTo>
                      <a:lnTo>
                        <a:pt x="21" y="29"/>
                      </a:lnTo>
                      <a:lnTo>
                        <a:pt x="0" y="43"/>
                      </a:lnTo>
                      <a:lnTo>
                        <a:pt x="0" y="898"/>
                      </a:lnTo>
                      <a:lnTo>
                        <a:pt x="1" y="898"/>
                      </a:lnTo>
                      <a:lnTo>
                        <a:pt x="5" y="898"/>
                      </a:lnTo>
                      <a:lnTo>
                        <a:pt x="12" y="897"/>
                      </a:lnTo>
                      <a:lnTo>
                        <a:pt x="21" y="896"/>
                      </a:lnTo>
                      <a:lnTo>
                        <a:pt x="32" y="894"/>
                      </a:lnTo>
                      <a:lnTo>
                        <a:pt x="45" y="892"/>
                      </a:lnTo>
                      <a:lnTo>
                        <a:pt x="59" y="889"/>
                      </a:lnTo>
                      <a:lnTo>
                        <a:pt x="75" y="884"/>
                      </a:lnTo>
                      <a:lnTo>
                        <a:pt x="92" y="879"/>
                      </a:lnTo>
                      <a:lnTo>
                        <a:pt x="111" y="874"/>
                      </a:lnTo>
                      <a:lnTo>
                        <a:pt x="130" y="867"/>
                      </a:lnTo>
                      <a:lnTo>
                        <a:pt x="149" y="858"/>
                      </a:lnTo>
                      <a:lnTo>
                        <a:pt x="169" y="848"/>
                      </a:lnTo>
                      <a:lnTo>
                        <a:pt x="190" y="837"/>
                      </a:lnTo>
                      <a:lnTo>
                        <a:pt x="209" y="824"/>
                      </a:lnTo>
                      <a:lnTo>
                        <a:pt x="228" y="809"/>
                      </a:lnTo>
                      <a:lnTo>
                        <a:pt x="228" y="21"/>
                      </a:lnTo>
                      <a:close/>
                    </a:path>
                  </a:pathLst>
                </a:custGeom>
                <a:solidFill>
                  <a:srgbClr val="FF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715" name="Freeform 223"/>
                <p:cNvSpPr>
                  <a:spLocks/>
                </p:cNvSpPr>
                <p:nvPr/>
              </p:nvSpPr>
              <p:spPr bwMode="auto">
                <a:xfrm>
                  <a:off x="4823" y="1872"/>
                  <a:ext cx="27" cy="104"/>
                </a:xfrm>
                <a:custGeom>
                  <a:avLst/>
                  <a:gdLst>
                    <a:gd name="T0" fmla="*/ 0 w 192"/>
                    <a:gd name="T1" fmla="*/ 0 h 729"/>
                    <a:gd name="T2" fmla="*/ 0 w 192"/>
                    <a:gd name="T3" fmla="*/ 0 h 729"/>
                    <a:gd name="T4" fmla="*/ 0 w 192"/>
                    <a:gd name="T5" fmla="*/ 0 h 729"/>
                    <a:gd name="T6" fmla="*/ 0 w 192"/>
                    <a:gd name="T7" fmla="*/ 0 h 729"/>
                    <a:gd name="T8" fmla="*/ 0 w 192"/>
                    <a:gd name="T9" fmla="*/ 0 h 729"/>
                    <a:gd name="T10" fmla="*/ 0 w 192"/>
                    <a:gd name="T11" fmla="*/ 0 h 729"/>
                    <a:gd name="T12" fmla="*/ 0 w 192"/>
                    <a:gd name="T13" fmla="*/ 0 h 729"/>
                    <a:gd name="T14" fmla="*/ 0 w 192"/>
                    <a:gd name="T15" fmla="*/ 0 h 729"/>
                    <a:gd name="T16" fmla="*/ 0 w 192"/>
                    <a:gd name="T17" fmla="*/ 0 h 729"/>
                    <a:gd name="T18" fmla="*/ 0 w 192"/>
                    <a:gd name="T19" fmla="*/ 0 h 729"/>
                    <a:gd name="T20" fmla="*/ 0 w 192"/>
                    <a:gd name="T21" fmla="*/ 0 h 729"/>
                    <a:gd name="T22" fmla="*/ 0 w 192"/>
                    <a:gd name="T23" fmla="*/ 0 h 729"/>
                    <a:gd name="T24" fmla="*/ 0 w 192"/>
                    <a:gd name="T25" fmla="*/ 0 h 729"/>
                    <a:gd name="T26" fmla="*/ 0 w 192"/>
                    <a:gd name="T27" fmla="*/ 0 h 729"/>
                    <a:gd name="T28" fmla="*/ 0 w 192"/>
                    <a:gd name="T29" fmla="*/ 0 h 729"/>
                    <a:gd name="T30" fmla="*/ 0 w 192"/>
                    <a:gd name="T31" fmla="*/ 0 h 729"/>
                    <a:gd name="T32" fmla="*/ 0 w 192"/>
                    <a:gd name="T33" fmla="*/ 0 h 729"/>
                    <a:gd name="T34" fmla="*/ 0 w 192"/>
                    <a:gd name="T35" fmla="*/ 0 h 729"/>
                    <a:gd name="T36" fmla="*/ 0 w 192"/>
                    <a:gd name="T37" fmla="*/ 0 h 729"/>
                    <a:gd name="T38" fmla="*/ 0 w 192"/>
                    <a:gd name="T39" fmla="*/ 0 h 729"/>
                    <a:gd name="T40" fmla="*/ 0 w 192"/>
                    <a:gd name="T41" fmla="*/ 0 h 729"/>
                    <a:gd name="T42" fmla="*/ 0 w 192"/>
                    <a:gd name="T43" fmla="*/ 0 h 729"/>
                    <a:gd name="T44" fmla="*/ 0 w 192"/>
                    <a:gd name="T45" fmla="*/ 0 h 729"/>
                    <a:gd name="T46" fmla="*/ 0 w 192"/>
                    <a:gd name="T47" fmla="*/ 0 h 729"/>
                    <a:gd name="T48" fmla="*/ 0 w 192"/>
                    <a:gd name="T49" fmla="*/ 0 h 729"/>
                    <a:gd name="T50" fmla="*/ 0 w 192"/>
                    <a:gd name="T51" fmla="*/ 0 h 729"/>
                    <a:gd name="T52" fmla="*/ 0 w 192"/>
                    <a:gd name="T53" fmla="*/ 0 h 729"/>
                    <a:gd name="T54" fmla="*/ 0 w 192"/>
                    <a:gd name="T55" fmla="*/ 0 h 729"/>
                    <a:gd name="T56" fmla="*/ 0 w 192"/>
                    <a:gd name="T57" fmla="*/ 0 h 729"/>
                    <a:gd name="T58" fmla="*/ 0 w 192"/>
                    <a:gd name="T59" fmla="*/ 0 h 729"/>
                    <a:gd name="T60" fmla="*/ 0 w 192"/>
                    <a:gd name="T61" fmla="*/ 0 h 729"/>
                    <a:gd name="T62" fmla="*/ 0 w 192"/>
                    <a:gd name="T63" fmla="*/ 0 h 729"/>
                    <a:gd name="T64" fmla="*/ 0 w 192"/>
                    <a:gd name="T65" fmla="*/ 0 h 729"/>
                    <a:gd name="T66" fmla="*/ 0 w 192"/>
                    <a:gd name="T67" fmla="*/ 0 h 729"/>
                    <a:gd name="T68" fmla="*/ 0 w 192"/>
                    <a:gd name="T69" fmla="*/ 0 h 729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192"/>
                    <a:gd name="T106" fmla="*/ 0 h 729"/>
                    <a:gd name="T107" fmla="*/ 192 w 192"/>
                    <a:gd name="T108" fmla="*/ 729 h 729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192" h="729">
                      <a:moveTo>
                        <a:pt x="192" y="17"/>
                      </a:moveTo>
                      <a:lnTo>
                        <a:pt x="191" y="17"/>
                      </a:lnTo>
                      <a:lnTo>
                        <a:pt x="187" y="15"/>
                      </a:lnTo>
                      <a:lnTo>
                        <a:pt x="183" y="12"/>
                      </a:lnTo>
                      <a:lnTo>
                        <a:pt x="176" y="10"/>
                      </a:lnTo>
                      <a:lnTo>
                        <a:pt x="167" y="8"/>
                      </a:lnTo>
                      <a:lnTo>
                        <a:pt x="156" y="4"/>
                      </a:lnTo>
                      <a:lnTo>
                        <a:pt x="145" y="2"/>
                      </a:lnTo>
                      <a:lnTo>
                        <a:pt x="132" y="0"/>
                      </a:lnTo>
                      <a:lnTo>
                        <a:pt x="117" y="0"/>
                      </a:lnTo>
                      <a:lnTo>
                        <a:pt x="102" y="0"/>
                      </a:lnTo>
                      <a:lnTo>
                        <a:pt x="86" y="1"/>
                      </a:lnTo>
                      <a:lnTo>
                        <a:pt x="70" y="3"/>
                      </a:lnTo>
                      <a:lnTo>
                        <a:pt x="53" y="8"/>
                      </a:lnTo>
                      <a:lnTo>
                        <a:pt x="35" y="15"/>
                      </a:lnTo>
                      <a:lnTo>
                        <a:pt x="18" y="24"/>
                      </a:lnTo>
                      <a:lnTo>
                        <a:pt x="0" y="35"/>
                      </a:lnTo>
                      <a:lnTo>
                        <a:pt x="0" y="729"/>
                      </a:lnTo>
                      <a:lnTo>
                        <a:pt x="1" y="729"/>
                      </a:lnTo>
                      <a:lnTo>
                        <a:pt x="4" y="729"/>
                      </a:lnTo>
                      <a:lnTo>
                        <a:pt x="10" y="728"/>
                      </a:lnTo>
                      <a:lnTo>
                        <a:pt x="18" y="727"/>
                      </a:lnTo>
                      <a:lnTo>
                        <a:pt x="27" y="726"/>
                      </a:lnTo>
                      <a:lnTo>
                        <a:pt x="37" y="725"/>
                      </a:lnTo>
                      <a:lnTo>
                        <a:pt x="50" y="721"/>
                      </a:lnTo>
                      <a:lnTo>
                        <a:pt x="64" y="719"/>
                      </a:lnTo>
                      <a:lnTo>
                        <a:pt x="77" y="714"/>
                      </a:lnTo>
                      <a:lnTo>
                        <a:pt x="92" y="710"/>
                      </a:lnTo>
                      <a:lnTo>
                        <a:pt x="108" y="704"/>
                      </a:lnTo>
                      <a:lnTo>
                        <a:pt x="125" y="697"/>
                      </a:lnTo>
                      <a:lnTo>
                        <a:pt x="141" y="689"/>
                      </a:lnTo>
                      <a:lnTo>
                        <a:pt x="159" y="680"/>
                      </a:lnTo>
                      <a:lnTo>
                        <a:pt x="176" y="668"/>
                      </a:lnTo>
                      <a:lnTo>
                        <a:pt x="192" y="657"/>
                      </a:lnTo>
                      <a:lnTo>
                        <a:pt x="192" y="17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716" name="Freeform 224"/>
                <p:cNvSpPr>
                  <a:spLocks/>
                </p:cNvSpPr>
                <p:nvPr/>
              </p:nvSpPr>
              <p:spPr bwMode="auto">
                <a:xfrm>
                  <a:off x="4824" y="1873"/>
                  <a:ext cx="22" cy="81"/>
                </a:xfrm>
                <a:custGeom>
                  <a:avLst/>
                  <a:gdLst>
                    <a:gd name="T0" fmla="*/ 0 w 156"/>
                    <a:gd name="T1" fmla="*/ 0 h 564"/>
                    <a:gd name="T2" fmla="*/ 0 w 156"/>
                    <a:gd name="T3" fmla="*/ 0 h 564"/>
                    <a:gd name="T4" fmla="*/ 0 w 156"/>
                    <a:gd name="T5" fmla="*/ 0 h 564"/>
                    <a:gd name="T6" fmla="*/ 0 w 156"/>
                    <a:gd name="T7" fmla="*/ 0 h 564"/>
                    <a:gd name="T8" fmla="*/ 0 w 156"/>
                    <a:gd name="T9" fmla="*/ 0 h 564"/>
                    <a:gd name="T10" fmla="*/ 0 w 156"/>
                    <a:gd name="T11" fmla="*/ 0 h 564"/>
                    <a:gd name="T12" fmla="*/ 0 w 156"/>
                    <a:gd name="T13" fmla="*/ 0 h 564"/>
                    <a:gd name="T14" fmla="*/ 0 w 156"/>
                    <a:gd name="T15" fmla="*/ 0 h 564"/>
                    <a:gd name="T16" fmla="*/ 0 w 156"/>
                    <a:gd name="T17" fmla="*/ 0 h 564"/>
                    <a:gd name="T18" fmla="*/ 0 w 156"/>
                    <a:gd name="T19" fmla="*/ 0 h 564"/>
                    <a:gd name="T20" fmla="*/ 0 w 156"/>
                    <a:gd name="T21" fmla="*/ 0 h 564"/>
                    <a:gd name="T22" fmla="*/ 0 w 156"/>
                    <a:gd name="T23" fmla="*/ 0 h 564"/>
                    <a:gd name="T24" fmla="*/ 0 w 156"/>
                    <a:gd name="T25" fmla="*/ 0 h 564"/>
                    <a:gd name="T26" fmla="*/ 0 w 156"/>
                    <a:gd name="T27" fmla="*/ 0 h 564"/>
                    <a:gd name="T28" fmla="*/ 0 w 156"/>
                    <a:gd name="T29" fmla="*/ 0 h 564"/>
                    <a:gd name="T30" fmla="*/ 0 w 156"/>
                    <a:gd name="T31" fmla="*/ 0 h 564"/>
                    <a:gd name="T32" fmla="*/ 0 w 156"/>
                    <a:gd name="T33" fmla="*/ 0 h 564"/>
                    <a:gd name="T34" fmla="*/ 0 w 156"/>
                    <a:gd name="T35" fmla="*/ 0 h 564"/>
                    <a:gd name="T36" fmla="*/ 0 w 156"/>
                    <a:gd name="T37" fmla="*/ 0 h 564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56"/>
                    <a:gd name="T58" fmla="*/ 0 h 564"/>
                    <a:gd name="T59" fmla="*/ 156 w 156"/>
                    <a:gd name="T60" fmla="*/ 564 h 564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56" h="564">
                      <a:moveTo>
                        <a:pt x="156" y="15"/>
                      </a:moveTo>
                      <a:lnTo>
                        <a:pt x="153" y="14"/>
                      </a:lnTo>
                      <a:lnTo>
                        <a:pt x="142" y="9"/>
                      </a:lnTo>
                      <a:lnTo>
                        <a:pt x="127" y="4"/>
                      </a:lnTo>
                      <a:lnTo>
                        <a:pt x="108" y="1"/>
                      </a:lnTo>
                      <a:lnTo>
                        <a:pt x="84" y="0"/>
                      </a:lnTo>
                      <a:lnTo>
                        <a:pt x="58" y="3"/>
                      </a:lnTo>
                      <a:lnTo>
                        <a:pt x="29" y="12"/>
                      </a:lnTo>
                      <a:lnTo>
                        <a:pt x="0" y="28"/>
                      </a:lnTo>
                      <a:lnTo>
                        <a:pt x="0" y="564"/>
                      </a:lnTo>
                      <a:lnTo>
                        <a:pt x="4" y="564"/>
                      </a:lnTo>
                      <a:lnTo>
                        <a:pt x="15" y="563"/>
                      </a:lnTo>
                      <a:lnTo>
                        <a:pt x="31" y="560"/>
                      </a:lnTo>
                      <a:lnTo>
                        <a:pt x="52" y="555"/>
                      </a:lnTo>
                      <a:lnTo>
                        <a:pt x="76" y="548"/>
                      </a:lnTo>
                      <a:lnTo>
                        <a:pt x="102" y="537"/>
                      </a:lnTo>
                      <a:lnTo>
                        <a:pt x="128" y="524"/>
                      </a:lnTo>
                      <a:lnTo>
                        <a:pt x="156" y="505"/>
                      </a:lnTo>
                      <a:lnTo>
                        <a:pt x="156" y="1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717" name="Freeform 225"/>
                <p:cNvSpPr>
                  <a:spLocks/>
                </p:cNvSpPr>
                <p:nvPr/>
              </p:nvSpPr>
              <p:spPr bwMode="auto">
                <a:xfrm>
                  <a:off x="4825" y="1875"/>
                  <a:ext cx="17" cy="56"/>
                </a:xfrm>
                <a:custGeom>
                  <a:avLst/>
                  <a:gdLst>
                    <a:gd name="T0" fmla="*/ 0 w 117"/>
                    <a:gd name="T1" fmla="*/ 0 h 396"/>
                    <a:gd name="T2" fmla="*/ 0 w 117"/>
                    <a:gd name="T3" fmla="*/ 0 h 396"/>
                    <a:gd name="T4" fmla="*/ 0 w 117"/>
                    <a:gd name="T5" fmla="*/ 0 h 396"/>
                    <a:gd name="T6" fmla="*/ 0 w 117"/>
                    <a:gd name="T7" fmla="*/ 0 h 396"/>
                    <a:gd name="T8" fmla="*/ 0 w 117"/>
                    <a:gd name="T9" fmla="*/ 0 h 396"/>
                    <a:gd name="T10" fmla="*/ 0 w 117"/>
                    <a:gd name="T11" fmla="*/ 0 h 396"/>
                    <a:gd name="T12" fmla="*/ 0 w 117"/>
                    <a:gd name="T13" fmla="*/ 0 h 396"/>
                    <a:gd name="T14" fmla="*/ 0 w 117"/>
                    <a:gd name="T15" fmla="*/ 0 h 396"/>
                    <a:gd name="T16" fmla="*/ 0 w 117"/>
                    <a:gd name="T17" fmla="*/ 0 h 396"/>
                    <a:gd name="T18" fmla="*/ 0 w 117"/>
                    <a:gd name="T19" fmla="*/ 0 h 396"/>
                    <a:gd name="T20" fmla="*/ 0 w 117"/>
                    <a:gd name="T21" fmla="*/ 0 h 396"/>
                    <a:gd name="T22" fmla="*/ 0 w 117"/>
                    <a:gd name="T23" fmla="*/ 0 h 396"/>
                    <a:gd name="T24" fmla="*/ 0 w 117"/>
                    <a:gd name="T25" fmla="*/ 0 h 396"/>
                    <a:gd name="T26" fmla="*/ 0 w 117"/>
                    <a:gd name="T27" fmla="*/ 0 h 396"/>
                    <a:gd name="T28" fmla="*/ 0 w 117"/>
                    <a:gd name="T29" fmla="*/ 0 h 396"/>
                    <a:gd name="T30" fmla="*/ 0 w 117"/>
                    <a:gd name="T31" fmla="*/ 0 h 396"/>
                    <a:gd name="T32" fmla="*/ 0 w 117"/>
                    <a:gd name="T33" fmla="*/ 0 h 396"/>
                    <a:gd name="T34" fmla="*/ 0 w 117"/>
                    <a:gd name="T35" fmla="*/ 0 h 396"/>
                    <a:gd name="T36" fmla="*/ 0 w 117"/>
                    <a:gd name="T37" fmla="*/ 0 h 39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17"/>
                    <a:gd name="T58" fmla="*/ 0 h 396"/>
                    <a:gd name="T59" fmla="*/ 117 w 117"/>
                    <a:gd name="T60" fmla="*/ 396 h 396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17" h="396">
                      <a:moveTo>
                        <a:pt x="117" y="10"/>
                      </a:moveTo>
                      <a:lnTo>
                        <a:pt x="115" y="9"/>
                      </a:lnTo>
                      <a:lnTo>
                        <a:pt x="107" y="6"/>
                      </a:lnTo>
                      <a:lnTo>
                        <a:pt x="95" y="2"/>
                      </a:lnTo>
                      <a:lnTo>
                        <a:pt x="80" y="0"/>
                      </a:lnTo>
                      <a:lnTo>
                        <a:pt x="63" y="0"/>
                      </a:lnTo>
                      <a:lnTo>
                        <a:pt x="43" y="2"/>
                      </a:lnTo>
                      <a:lnTo>
                        <a:pt x="22" y="9"/>
                      </a:lnTo>
                      <a:lnTo>
                        <a:pt x="0" y="22"/>
                      </a:lnTo>
                      <a:lnTo>
                        <a:pt x="0" y="396"/>
                      </a:lnTo>
                      <a:lnTo>
                        <a:pt x="3" y="396"/>
                      </a:lnTo>
                      <a:lnTo>
                        <a:pt x="11" y="395"/>
                      </a:lnTo>
                      <a:lnTo>
                        <a:pt x="23" y="393"/>
                      </a:lnTo>
                      <a:lnTo>
                        <a:pt x="39" y="389"/>
                      </a:lnTo>
                      <a:lnTo>
                        <a:pt x="58" y="385"/>
                      </a:lnTo>
                      <a:lnTo>
                        <a:pt x="77" y="377"/>
                      </a:lnTo>
                      <a:lnTo>
                        <a:pt x="96" y="365"/>
                      </a:lnTo>
                      <a:lnTo>
                        <a:pt x="117" y="351"/>
                      </a:lnTo>
                      <a:lnTo>
                        <a:pt x="117" y="10"/>
                      </a:lnTo>
                      <a:close/>
                    </a:path>
                  </a:pathLst>
                </a:custGeom>
                <a:solidFill>
                  <a:srgbClr val="FF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718" name="Freeform 226"/>
                <p:cNvSpPr>
                  <a:spLocks/>
                </p:cNvSpPr>
                <p:nvPr/>
              </p:nvSpPr>
              <p:spPr bwMode="auto">
                <a:xfrm>
                  <a:off x="4826" y="1876"/>
                  <a:ext cx="11" cy="33"/>
                </a:xfrm>
                <a:custGeom>
                  <a:avLst/>
                  <a:gdLst>
                    <a:gd name="T0" fmla="*/ 0 w 80"/>
                    <a:gd name="T1" fmla="*/ 0 h 230"/>
                    <a:gd name="T2" fmla="*/ 0 w 80"/>
                    <a:gd name="T3" fmla="*/ 0 h 230"/>
                    <a:gd name="T4" fmla="*/ 0 w 80"/>
                    <a:gd name="T5" fmla="*/ 0 h 230"/>
                    <a:gd name="T6" fmla="*/ 0 w 80"/>
                    <a:gd name="T7" fmla="*/ 0 h 230"/>
                    <a:gd name="T8" fmla="*/ 0 w 80"/>
                    <a:gd name="T9" fmla="*/ 0 h 230"/>
                    <a:gd name="T10" fmla="*/ 0 w 80"/>
                    <a:gd name="T11" fmla="*/ 0 h 230"/>
                    <a:gd name="T12" fmla="*/ 0 w 80"/>
                    <a:gd name="T13" fmla="*/ 0 h 230"/>
                    <a:gd name="T14" fmla="*/ 0 w 80"/>
                    <a:gd name="T15" fmla="*/ 0 h 230"/>
                    <a:gd name="T16" fmla="*/ 0 w 80"/>
                    <a:gd name="T17" fmla="*/ 0 h 230"/>
                    <a:gd name="T18" fmla="*/ 0 w 80"/>
                    <a:gd name="T19" fmla="*/ 0 h 230"/>
                    <a:gd name="T20" fmla="*/ 0 w 80"/>
                    <a:gd name="T21" fmla="*/ 0 h 230"/>
                    <a:gd name="T22" fmla="*/ 0 w 80"/>
                    <a:gd name="T23" fmla="*/ 0 h 230"/>
                    <a:gd name="T24" fmla="*/ 0 w 80"/>
                    <a:gd name="T25" fmla="*/ 0 h 230"/>
                    <a:gd name="T26" fmla="*/ 0 w 80"/>
                    <a:gd name="T27" fmla="*/ 0 h 230"/>
                    <a:gd name="T28" fmla="*/ 0 w 80"/>
                    <a:gd name="T29" fmla="*/ 0 h 230"/>
                    <a:gd name="T30" fmla="*/ 0 w 80"/>
                    <a:gd name="T31" fmla="*/ 0 h 230"/>
                    <a:gd name="T32" fmla="*/ 0 w 80"/>
                    <a:gd name="T33" fmla="*/ 0 h 230"/>
                    <a:gd name="T34" fmla="*/ 0 w 80"/>
                    <a:gd name="T35" fmla="*/ 0 h 230"/>
                    <a:gd name="T36" fmla="*/ 0 w 80"/>
                    <a:gd name="T37" fmla="*/ 0 h 230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80"/>
                    <a:gd name="T58" fmla="*/ 0 h 230"/>
                    <a:gd name="T59" fmla="*/ 80 w 80"/>
                    <a:gd name="T60" fmla="*/ 230 h 230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80" h="230">
                      <a:moveTo>
                        <a:pt x="80" y="7"/>
                      </a:moveTo>
                      <a:lnTo>
                        <a:pt x="78" y="6"/>
                      </a:lnTo>
                      <a:lnTo>
                        <a:pt x="73" y="5"/>
                      </a:lnTo>
                      <a:lnTo>
                        <a:pt x="65" y="2"/>
                      </a:lnTo>
                      <a:lnTo>
                        <a:pt x="55" y="0"/>
                      </a:lnTo>
                      <a:lnTo>
                        <a:pt x="44" y="0"/>
                      </a:lnTo>
                      <a:lnTo>
                        <a:pt x="30" y="1"/>
                      </a:lnTo>
                      <a:lnTo>
                        <a:pt x="15" y="7"/>
                      </a:lnTo>
                      <a:lnTo>
                        <a:pt x="0" y="15"/>
                      </a:lnTo>
                      <a:lnTo>
                        <a:pt x="0" y="230"/>
                      </a:lnTo>
                      <a:lnTo>
                        <a:pt x="3" y="230"/>
                      </a:lnTo>
                      <a:lnTo>
                        <a:pt x="7" y="229"/>
                      </a:lnTo>
                      <a:lnTo>
                        <a:pt x="16" y="228"/>
                      </a:lnTo>
                      <a:lnTo>
                        <a:pt x="27" y="225"/>
                      </a:lnTo>
                      <a:lnTo>
                        <a:pt x="39" y="222"/>
                      </a:lnTo>
                      <a:lnTo>
                        <a:pt x="53" y="216"/>
                      </a:lnTo>
                      <a:lnTo>
                        <a:pt x="67" y="208"/>
                      </a:lnTo>
                      <a:lnTo>
                        <a:pt x="80" y="199"/>
                      </a:lnTo>
                      <a:lnTo>
                        <a:pt x="80" y="7"/>
                      </a:lnTo>
                      <a:close/>
                    </a:path>
                  </a:pathLst>
                </a:custGeom>
                <a:solidFill>
                  <a:srgbClr val="FF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719" name="Freeform 227"/>
                <p:cNvSpPr>
                  <a:spLocks/>
                </p:cNvSpPr>
                <p:nvPr/>
              </p:nvSpPr>
              <p:spPr bwMode="auto">
                <a:xfrm>
                  <a:off x="4964" y="1970"/>
                  <a:ext cx="16" cy="17"/>
                </a:xfrm>
                <a:custGeom>
                  <a:avLst/>
                  <a:gdLst>
                    <a:gd name="T0" fmla="*/ 0 w 117"/>
                    <a:gd name="T1" fmla="*/ 0 h 117"/>
                    <a:gd name="T2" fmla="*/ 0 w 117"/>
                    <a:gd name="T3" fmla="*/ 0 h 117"/>
                    <a:gd name="T4" fmla="*/ 0 w 117"/>
                    <a:gd name="T5" fmla="*/ 0 h 117"/>
                    <a:gd name="T6" fmla="*/ 0 w 117"/>
                    <a:gd name="T7" fmla="*/ 0 h 117"/>
                    <a:gd name="T8" fmla="*/ 0 w 117"/>
                    <a:gd name="T9" fmla="*/ 0 h 117"/>
                    <a:gd name="T10" fmla="*/ 0 w 117"/>
                    <a:gd name="T11" fmla="*/ 0 h 117"/>
                    <a:gd name="T12" fmla="*/ 0 w 117"/>
                    <a:gd name="T13" fmla="*/ 0 h 117"/>
                    <a:gd name="T14" fmla="*/ 0 w 117"/>
                    <a:gd name="T15" fmla="*/ 0 h 117"/>
                    <a:gd name="T16" fmla="*/ 0 w 117"/>
                    <a:gd name="T17" fmla="*/ 0 h 117"/>
                    <a:gd name="T18" fmla="*/ 0 w 117"/>
                    <a:gd name="T19" fmla="*/ 0 h 117"/>
                    <a:gd name="T20" fmla="*/ 0 w 117"/>
                    <a:gd name="T21" fmla="*/ 0 h 117"/>
                    <a:gd name="T22" fmla="*/ 0 w 117"/>
                    <a:gd name="T23" fmla="*/ 0 h 117"/>
                    <a:gd name="T24" fmla="*/ 0 w 117"/>
                    <a:gd name="T25" fmla="*/ 0 h 117"/>
                    <a:gd name="T26" fmla="*/ 0 w 117"/>
                    <a:gd name="T27" fmla="*/ 0 h 117"/>
                    <a:gd name="T28" fmla="*/ 0 w 117"/>
                    <a:gd name="T29" fmla="*/ 0 h 117"/>
                    <a:gd name="T30" fmla="*/ 0 w 117"/>
                    <a:gd name="T31" fmla="*/ 0 h 117"/>
                    <a:gd name="T32" fmla="*/ 0 w 117"/>
                    <a:gd name="T33" fmla="*/ 0 h 117"/>
                    <a:gd name="T34" fmla="*/ 0 w 117"/>
                    <a:gd name="T35" fmla="*/ 0 h 117"/>
                    <a:gd name="T36" fmla="*/ 0 w 117"/>
                    <a:gd name="T37" fmla="*/ 0 h 117"/>
                    <a:gd name="T38" fmla="*/ 0 w 117"/>
                    <a:gd name="T39" fmla="*/ 0 h 117"/>
                    <a:gd name="T40" fmla="*/ 0 w 117"/>
                    <a:gd name="T41" fmla="*/ 0 h 117"/>
                    <a:gd name="T42" fmla="*/ 0 w 117"/>
                    <a:gd name="T43" fmla="*/ 0 h 117"/>
                    <a:gd name="T44" fmla="*/ 0 w 117"/>
                    <a:gd name="T45" fmla="*/ 0 h 117"/>
                    <a:gd name="T46" fmla="*/ 0 w 117"/>
                    <a:gd name="T47" fmla="*/ 0 h 117"/>
                    <a:gd name="T48" fmla="*/ 0 w 117"/>
                    <a:gd name="T49" fmla="*/ 0 h 117"/>
                    <a:gd name="T50" fmla="*/ 0 w 117"/>
                    <a:gd name="T51" fmla="*/ 0 h 117"/>
                    <a:gd name="T52" fmla="*/ 0 w 117"/>
                    <a:gd name="T53" fmla="*/ 0 h 117"/>
                    <a:gd name="T54" fmla="*/ 0 w 117"/>
                    <a:gd name="T55" fmla="*/ 0 h 117"/>
                    <a:gd name="T56" fmla="*/ 0 w 117"/>
                    <a:gd name="T57" fmla="*/ 0 h 117"/>
                    <a:gd name="T58" fmla="*/ 0 w 117"/>
                    <a:gd name="T59" fmla="*/ 0 h 117"/>
                    <a:gd name="T60" fmla="*/ 0 w 117"/>
                    <a:gd name="T61" fmla="*/ 0 h 117"/>
                    <a:gd name="T62" fmla="*/ 0 w 117"/>
                    <a:gd name="T63" fmla="*/ 0 h 117"/>
                    <a:gd name="T64" fmla="*/ 0 w 117"/>
                    <a:gd name="T65" fmla="*/ 0 h 117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w 117"/>
                    <a:gd name="T100" fmla="*/ 0 h 117"/>
                    <a:gd name="T101" fmla="*/ 117 w 117"/>
                    <a:gd name="T102" fmla="*/ 117 h 117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T99" t="T100" r="T101" b="T102"/>
                  <a:pathLst>
                    <a:path w="117" h="117">
                      <a:moveTo>
                        <a:pt x="58" y="117"/>
                      </a:moveTo>
                      <a:lnTo>
                        <a:pt x="70" y="116"/>
                      </a:lnTo>
                      <a:lnTo>
                        <a:pt x="81" y="112"/>
                      </a:lnTo>
                      <a:lnTo>
                        <a:pt x="90" y="106"/>
                      </a:lnTo>
                      <a:lnTo>
                        <a:pt x="100" y="100"/>
                      </a:lnTo>
                      <a:lnTo>
                        <a:pt x="106" y="90"/>
                      </a:lnTo>
                      <a:lnTo>
                        <a:pt x="112" y="81"/>
                      </a:lnTo>
                      <a:lnTo>
                        <a:pt x="116" y="70"/>
                      </a:lnTo>
                      <a:lnTo>
                        <a:pt x="117" y="58"/>
                      </a:lnTo>
                      <a:lnTo>
                        <a:pt x="116" y="46"/>
                      </a:lnTo>
                      <a:lnTo>
                        <a:pt x="112" y="35"/>
                      </a:lnTo>
                      <a:lnTo>
                        <a:pt x="106" y="25"/>
                      </a:lnTo>
                      <a:lnTo>
                        <a:pt x="100" y="17"/>
                      </a:lnTo>
                      <a:lnTo>
                        <a:pt x="90" y="9"/>
                      </a:lnTo>
                      <a:lnTo>
                        <a:pt x="81" y="4"/>
                      </a:lnTo>
                      <a:lnTo>
                        <a:pt x="70" y="1"/>
                      </a:lnTo>
                      <a:lnTo>
                        <a:pt x="58" y="0"/>
                      </a:lnTo>
                      <a:lnTo>
                        <a:pt x="47" y="1"/>
                      </a:lnTo>
                      <a:lnTo>
                        <a:pt x="36" y="4"/>
                      </a:lnTo>
                      <a:lnTo>
                        <a:pt x="26" y="9"/>
                      </a:lnTo>
                      <a:lnTo>
                        <a:pt x="17" y="17"/>
                      </a:lnTo>
                      <a:lnTo>
                        <a:pt x="10" y="25"/>
                      </a:lnTo>
                      <a:lnTo>
                        <a:pt x="5" y="35"/>
                      </a:lnTo>
                      <a:lnTo>
                        <a:pt x="1" y="46"/>
                      </a:lnTo>
                      <a:lnTo>
                        <a:pt x="0" y="58"/>
                      </a:lnTo>
                      <a:lnTo>
                        <a:pt x="1" y="70"/>
                      </a:lnTo>
                      <a:lnTo>
                        <a:pt x="5" y="81"/>
                      </a:lnTo>
                      <a:lnTo>
                        <a:pt x="10" y="90"/>
                      </a:lnTo>
                      <a:lnTo>
                        <a:pt x="17" y="100"/>
                      </a:lnTo>
                      <a:lnTo>
                        <a:pt x="26" y="106"/>
                      </a:lnTo>
                      <a:lnTo>
                        <a:pt x="36" y="112"/>
                      </a:lnTo>
                      <a:lnTo>
                        <a:pt x="47" y="116"/>
                      </a:lnTo>
                      <a:lnTo>
                        <a:pt x="58" y="11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720" name="Freeform 228"/>
                <p:cNvSpPr>
                  <a:spLocks/>
                </p:cNvSpPr>
                <p:nvPr/>
              </p:nvSpPr>
              <p:spPr bwMode="auto">
                <a:xfrm>
                  <a:off x="4912" y="1970"/>
                  <a:ext cx="9" cy="9"/>
                </a:xfrm>
                <a:custGeom>
                  <a:avLst/>
                  <a:gdLst>
                    <a:gd name="T0" fmla="*/ 0 w 58"/>
                    <a:gd name="T1" fmla="*/ 0 h 59"/>
                    <a:gd name="T2" fmla="*/ 0 w 58"/>
                    <a:gd name="T3" fmla="*/ 0 h 59"/>
                    <a:gd name="T4" fmla="*/ 0 w 58"/>
                    <a:gd name="T5" fmla="*/ 0 h 59"/>
                    <a:gd name="T6" fmla="*/ 0 w 58"/>
                    <a:gd name="T7" fmla="*/ 0 h 59"/>
                    <a:gd name="T8" fmla="*/ 0 w 58"/>
                    <a:gd name="T9" fmla="*/ 0 h 59"/>
                    <a:gd name="T10" fmla="*/ 0 w 58"/>
                    <a:gd name="T11" fmla="*/ 0 h 59"/>
                    <a:gd name="T12" fmla="*/ 0 w 58"/>
                    <a:gd name="T13" fmla="*/ 0 h 59"/>
                    <a:gd name="T14" fmla="*/ 0 w 58"/>
                    <a:gd name="T15" fmla="*/ 0 h 59"/>
                    <a:gd name="T16" fmla="*/ 0 w 58"/>
                    <a:gd name="T17" fmla="*/ 0 h 59"/>
                    <a:gd name="T18" fmla="*/ 0 w 58"/>
                    <a:gd name="T19" fmla="*/ 0 h 59"/>
                    <a:gd name="T20" fmla="*/ 0 w 58"/>
                    <a:gd name="T21" fmla="*/ 0 h 59"/>
                    <a:gd name="T22" fmla="*/ 0 w 58"/>
                    <a:gd name="T23" fmla="*/ 0 h 59"/>
                    <a:gd name="T24" fmla="*/ 0 w 58"/>
                    <a:gd name="T25" fmla="*/ 0 h 59"/>
                    <a:gd name="T26" fmla="*/ 0 w 58"/>
                    <a:gd name="T27" fmla="*/ 0 h 59"/>
                    <a:gd name="T28" fmla="*/ 0 w 58"/>
                    <a:gd name="T29" fmla="*/ 0 h 59"/>
                    <a:gd name="T30" fmla="*/ 0 w 58"/>
                    <a:gd name="T31" fmla="*/ 0 h 59"/>
                    <a:gd name="T32" fmla="*/ 0 w 58"/>
                    <a:gd name="T33" fmla="*/ 0 h 59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58"/>
                    <a:gd name="T52" fmla="*/ 0 h 59"/>
                    <a:gd name="T53" fmla="*/ 58 w 58"/>
                    <a:gd name="T54" fmla="*/ 59 h 59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58" h="59">
                      <a:moveTo>
                        <a:pt x="29" y="59"/>
                      </a:moveTo>
                      <a:lnTo>
                        <a:pt x="40" y="56"/>
                      </a:lnTo>
                      <a:lnTo>
                        <a:pt x="50" y="49"/>
                      </a:lnTo>
                      <a:lnTo>
                        <a:pt x="56" y="40"/>
                      </a:lnTo>
                      <a:lnTo>
                        <a:pt x="58" y="29"/>
                      </a:lnTo>
                      <a:lnTo>
                        <a:pt x="56" y="17"/>
                      </a:lnTo>
                      <a:lnTo>
                        <a:pt x="50" y="8"/>
                      </a:lnTo>
                      <a:lnTo>
                        <a:pt x="40" y="2"/>
                      </a:lnTo>
                      <a:lnTo>
                        <a:pt x="29" y="0"/>
                      </a:lnTo>
                      <a:lnTo>
                        <a:pt x="17" y="2"/>
                      </a:lnTo>
                      <a:lnTo>
                        <a:pt x="8" y="8"/>
                      </a:lnTo>
                      <a:lnTo>
                        <a:pt x="2" y="17"/>
                      </a:lnTo>
                      <a:lnTo>
                        <a:pt x="0" y="29"/>
                      </a:lnTo>
                      <a:lnTo>
                        <a:pt x="2" y="40"/>
                      </a:lnTo>
                      <a:lnTo>
                        <a:pt x="8" y="49"/>
                      </a:lnTo>
                      <a:lnTo>
                        <a:pt x="17" y="56"/>
                      </a:lnTo>
                      <a:lnTo>
                        <a:pt x="29" y="5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721" name="Freeform 229"/>
                <p:cNvSpPr>
                  <a:spLocks/>
                </p:cNvSpPr>
                <p:nvPr/>
              </p:nvSpPr>
              <p:spPr bwMode="auto">
                <a:xfrm>
                  <a:off x="4927" y="1971"/>
                  <a:ext cx="8" cy="8"/>
                </a:xfrm>
                <a:custGeom>
                  <a:avLst/>
                  <a:gdLst>
                    <a:gd name="T0" fmla="*/ 0 w 58"/>
                    <a:gd name="T1" fmla="*/ 0 h 59"/>
                    <a:gd name="T2" fmla="*/ 0 w 58"/>
                    <a:gd name="T3" fmla="*/ 0 h 59"/>
                    <a:gd name="T4" fmla="*/ 0 w 58"/>
                    <a:gd name="T5" fmla="*/ 0 h 59"/>
                    <a:gd name="T6" fmla="*/ 0 w 58"/>
                    <a:gd name="T7" fmla="*/ 0 h 59"/>
                    <a:gd name="T8" fmla="*/ 0 w 58"/>
                    <a:gd name="T9" fmla="*/ 0 h 59"/>
                    <a:gd name="T10" fmla="*/ 0 w 58"/>
                    <a:gd name="T11" fmla="*/ 0 h 59"/>
                    <a:gd name="T12" fmla="*/ 0 w 58"/>
                    <a:gd name="T13" fmla="*/ 0 h 59"/>
                    <a:gd name="T14" fmla="*/ 0 w 58"/>
                    <a:gd name="T15" fmla="*/ 0 h 59"/>
                    <a:gd name="T16" fmla="*/ 0 w 58"/>
                    <a:gd name="T17" fmla="*/ 0 h 59"/>
                    <a:gd name="T18" fmla="*/ 0 w 58"/>
                    <a:gd name="T19" fmla="*/ 0 h 59"/>
                    <a:gd name="T20" fmla="*/ 0 w 58"/>
                    <a:gd name="T21" fmla="*/ 0 h 59"/>
                    <a:gd name="T22" fmla="*/ 0 w 58"/>
                    <a:gd name="T23" fmla="*/ 0 h 59"/>
                    <a:gd name="T24" fmla="*/ 0 w 58"/>
                    <a:gd name="T25" fmla="*/ 0 h 59"/>
                    <a:gd name="T26" fmla="*/ 0 w 58"/>
                    <a:gd name="T27" fmla="*/ 0 h 59"/>
                    <a:gd name="T28" fmla="*/ 0 w 58"/>
                    <a:gd name="T29" fmla="*/ 0 h 59"/>
                    <a:gd name="T30" fmla="*/ 0 w 58"/>
                    <a:gd name="T31" fmla="*/ 0 h 59"/>
                    <a:gd name="T32" fmla="*/ 0 w 58"/>
                    <a:gd name="T33" fmla="*/ 0 h 59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58"/>
                    <a:gd name="T52" fmla="*/ 0 h 59"/>
                    <a:gd name="T53" fmla="*/ 58 w 58"/>
                    <a:gd name="T54" fmla="*/ 59 h 59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58" h="59">
                      <a:moveTo>
                        <a:pt x="29" y="59"/>
                      </a:moveTo>
                      <a:lnTo>
                        <a:pt x="41" y="57"/>
                      </a:lnTo>
                      <a:lnTo>
                        <a:pt x="50" y="51"/>
                      </a:lnTo>
                      <a:lnTo>
                        <a:pt x="56" y="42"/>
                      </a:lnTo>
                      <a:lnTo>
                        <a:pt x="58" y="30"/>
                      </a:lnTo>
                      <a:lnTo>
                        <a:pt x="56" y="19"/>
                      </a:lnTo>
                      <a:lnTo>
                        <a:pt x="50" y="9"/>
                      </a:lnTo>
                      <a:lnTo>
                        <a:pt x="41" y="3"/>
                      </a:lnTo>
                      <a:lnTo>
                        <a:pt x="29" y="0"/>
                      </a:lnTo>
                      <a:lnTo>
                        <a:pt x="18" y="3"/>
                      </a:lnTo>
                      <a:lnTo>
                        <a:pt x="9" y="9"/>
                      </a:lnTo>
                      <a:lnTo>
                        <a:pt x="2" y="19"/>
                      </a:lnTo>
                      <a:lnTo>
                        <a:pt x="0" y="30"/>
                      </a:lnTo>
                      <a:lnTo>
                        <a:pt x="2" y="42"/>
                      </a:lnTo>
                      <a:lnTo>
                        <a:pt x="9" y="51"/>
                      </a:lnTo>
                      <a:lnTo>
                        <a:pt x="18" y="57"/>
                      </a:lnTo>
                      <a:lnTo>
                        <a:pt x="29" y="5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722" name="Freeform 230"/>
                <p:cNvSpPr>
                  <a:spLocks/>
                </p:cNvSpPr>
                <p:nvPr/>
              </p:nvSpPr>
              <p:spPr bwMode="auto">
                <a:xfrm>
                  <a:off x="4871" y="1856"/>
                  <a:ext cx="23" cy="114"/>
                </a:xfrm>
                <a:custGeom>
                  <a:avLst/>
                  <a:gdLst>
                    <a:gd name="T0" fmla="*/ 0 w 166"/>
                    <a:gd name="T1" fmla="*/ 0 h 800"/>
                    <a:gd name="T2" fmla="*/ 0 w 166"/>
                    <a:gd name="T3" fmla="*/ 0 h 800"/>
                    <a:gd name="T4" fmla="*/ 0 w 166"/>
                    <a:gd name="T5" fmla="*/ 0 h 800"/>
                    <a:gd name="T6" fmla="*/ 0 w 166"/>
                    <a:gd name="T7" fmla="*/ 0 h 800"/>
                    <a:gd name="T8" fmla="*/ 0 w 166"/>
                    <a:gd name="T9" fmla="*/ 0 h 800"/>
                    <a:gd name="T10" fmla="*/ 0 w 166"/>
                    <a:gd name="T11" fmla="*/ 0 h 800"/>
                    <a:gd name="T12" fmla="*/ 0 w 166"/>
                    <a:gd name="T13" fmla="*/ 0 h 800"/>
                    <a:gd name="T14" fmla="*/ 0 w 166"/>
                    <a:gd name="T15" fmla="*/ 0 h 800"/>
                    <a:gd name="T16" fmla="*/ 0 w 166"/>
                    <a:gd name="T17" fmla="*/ 0 h 800"/>
                    <a:gd name="T18" fmla="*/ 0 w 166"/>
                    <a:gd name="T19" fmla="*/ 0 h 800"/>
                    <a:gd name="T20" fmla="*/ 0 w 166"/>
                    <a:gd name="T21" fmla="*/ 0 h 800"/>
                    <a:gd name="T22" fmla="*/ 0 w 166"/>
                    <a:gd name="T23" fmla="*/ 0 h 800"/>
                    <a:gd name="T24" fmla="*/ 0 w 166"/>
                    <a:gd name="T25" fmla="*/ 0 h 800"/>
                    <a:gd name="T26" fmla="*/ 0 w 166"/>
                    <a:gd name="T27" fmla="*/ 0 h 800"/>
                    <a:gd name="T28" fmla="*/ 0 w 166"/>
                    <a:gd name="T29" fmla="*/ 0 h 800"/>
                    <a:gd name="T30" fmla="*/ 0 w 166"/>
                    <a:gd name="T31" fmla="*/ 0 h 800"/>
                    <a:gd name="T32" fmla="*/ 0 w 166"/>
                    <a:gd name="T33" fmla="*/ 0 h 800"/>
                    <a:gd name="T34" fmla="*/ 0 w 166"/>
                    <a:gd name="T35" fmla="*/ 0 h 800"/>
                    <a:gd name="T36" fmla="*/ 0 w 166"/>
                    <a:gd name="T37" fmla="*/ 0 h 800"/>
                    <a:gd name="T38" fmla="*/ 0 w 166"/>
                    <a:gd name="T39" fmla="*/ 0 h 800"/>
                    <a:gd name="T40" fmla="*/ 0 w 166"/>
                    <a:gd name="T41" fmla="*/ 0 h 800"/>
                    <a:gd name="T42" fmla="*/ 0 w 166"/>
                    <a:gd name="T43" fmla="*/ 0 h 800"/>
                    <a:gd name="T44" fmla="*/ 0 w 166"/>
                    <a:gd name="T45" fmla="*/ 0 h 800"/>
                    <a:gd name="T46" fmla="*/ 0 w 166"/>
                    <a:gd name="T47" fmla="*/ 0 h 800"/>
                    <a:gd name="T48" fmla="*/ 0 w 166"/>
                    <a:gd name="T49" fmla="*/ 0 h 800"/>
                    <a:gd name="T50" fmla="*/ 0 w 166"/>
                    <a:gd name="T51" fmla="*/ 0 h 800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66"/>
                    <a:gd name="T79" fmla="*/ 0 h 800"/>
                    <a:gd name="T80" fmla="*/ 166 w 166"/>
                    <a:gd name="T81" fmla="*/ 800 h 800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66" h="800">
                      <a:moveTo>
                        <a:pt x="52" y="16"/>
                      </a:moveTo>
                      <a:lnTo>
                        <a:pt x="47" y="32"/>
                      </a:lnTo>
                      <a:lnTo>
                        <a:pt x="36" y="77"/>
                      </a:lnTo>
                      <a:lnTo>
                        <a:pt x="21" y="148"/>
                      </a:lnTo>
                      <a:lnTo>
                        <a:pt x="8" y="244"/>
                      </a:lnTo>
                      <a:lnTo>
                        <a:pt x="0" y="359"/>
                      </a:lnTo>
                      <a:lnTo>
                        <a:pt x="2" y="492"/>
                      </a:lnTo>
                      <a:lnTo>
                        <a:pt x="15" y="640"/>
                      </a:lnTo>
                      <a:lnTo>
                        <a:pt x="46" y="800"/>
                      </a:lnTo>
                      <a:lnTo>
                        <a:pt x="161" y="794"/>
                      </a:lnTo>
                      <a:lnTo>
                        <a:pt x="156" y="770"/>
                      </a:lnTo>
                      <a:lnTo>
                        <a:pt x="145" y="706"/>
                      </a:lnTo>
                      <a:lnTo>
                        <a:pt x="131" y="610"/>
                      </a:lnTo>
                      <a:lnTo>
                        <a:pt x="118" y="493"/>
                      </a:lnTo>
                      <a:lnTo>
                        <a:pt x="111" y="364"/>
                      </a:lnTo>
                      <a:lnTo>
                        <a:pt x="115" y="235"/>
                      </a:lnTo>
                      <a:lnTo>
                        <a:pt x="132" y="113"/>
                      </a:lnTo>
                      <a:lnTo>
                        <a:pt x="166" y="9"/>
                      </a:lnTo>
                      <a:lnTo>
                        <a:pt x="166" y="8"/>
                      </a:lnTo>
                      <a:lnTo>
                        <a:pt x="166" y="6"/>
                      </a:lnTo>
                      <a:lnTo>
                        <a:pt x="164" y="4"/>
                      </a:lnTo>
                      <a:lnTo>
                        <a:pt x="157" y="0"/>
                      </a:lnTo>
                      <a:lnTo>
                        <a:pt x="143" y="0"/>
                      </a:lnTo>
                      <a:lnTo>
                        <a:pt x="123" y="1"/>
                      </a:lnTo>
                      <a:lnTo>
                        <a:pt x="93" y="7"/>
                      </a:lnTo>
                      <a:lnTo>
                        <a:pt x="52" y="1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723" name="Freeform 231"/>
                <p:cNvSpPr>
                  <a:spLocks/>
                </p:cNvSpPr>
                <p:nvPr/>
              </p:nvSpPr>
              <p:spPr bwMode="auto">
                <a:xfrm>
                  <a:off x="4993" y="1842"/>
                  <a:ext cx="32" cy="128"/>
                </a:xfrm>
                <a:custGeom>
                  <a:avLst/>
                  <a:gdLst>
                    <a:gd name="T0" fmla="*/ 0 w 225"/>
                    <a:gd name="T1" fmla="*/ 0 h 893"/>
                    <a:gd name="T2" fmla="*/ 0 w 225"/>
                    <a:gd name="T3" fmla="*/ 0 h 893"/>
                    <a:gd name="T4" fmla="*/ 0 w 225"/>
                    <a:gd name="T5" fmla="*/ 0 h 893"/>
                    <a:gd name="T6" fmla="*/ 0 w 225"/>
                    <a:gd name="T7" fmla="*/ 0 h 893"/>
                    <a:gd name="T8" fmla="*/ 0 w 225"/>
                    <a:gd name="T9" fmla="*/ 0 h 893"/>
                    <a:gd name="T10" fmla="*/ 0 w 225"/>
                    <a:gd name="T11" fmla="*/ 0 h 893"/>
                    <a:gd name="T12" fmla="*/ 0 w 225"/>
                    <a:gd name="T13" fmla="*/ 0 h 893"/>
                    <a:gd name="T14" fmla="*/ 0 w 225"/>
                    <a:gd name="T15" fmla="*/ 0 h 893"/>
                    <a:gd name="T16" fmla="*/ 0 w 225"/>
                    <a:gd name="T17" fmla="*/ 0 h 893"/>
                    <a:gd name="T18" fmla="*/ 0 w 225"/>
                    <a:gd name="T19" fmla="*/ 0 h 893"/>
                    <a:gd name="T20" fmla="*/ 0 w 225"/>
                    <a:gd name="T21" fmla="*/ 0 h 893"/>
                    <a:gd name="T22" fmla="*/ 0 w 225"/>
                    <a:gd name="T23" fmla="*/ 0 h 893"/>
                    <a:gd name="T24" fmla="*/ 0 w 225"/>
                    <a:gd name="T25" fmla="*/ 0 h 893"/>
                    <a:gd name="T26" fmla="*/ 0 w 225"/>
                    <a:gd name="T27" fmla="*/ 0 h 893"/>
                    <a:gd name="T28" fmla="*/ 0 w 225"/>
                    <a:gd name="T29" fmla="*/ 0 h 893"/>
                    <a:gd name="T30" fmla="*/ 0 w 225"/>
                    <a:gd name="T31" fmla="*/ 0 h 893"/>
                    <a:gd name="T32" fmla="*/ 0 w 225"/>
                    <a:gd name="T33" fmla="*/ 0 h 893"/>
                    <a:gd name="T34" fmla="*/ 0 w 225"/>
                    <a:gd name="T35" fmla="*/ 0 h 893"/>
                    <a:gd name="T36" fmla="*/ 0 w 225"/>
                    <a:gd name="T37" fmla="*/ 0 h 893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225"/>
                    <a:gd name="T58" fmla="*/ 0 h 893"/>
                    <a:gd name="T59" fmla="*/ 225 w 225"/>
                    <a:gd name="T60" fmla="*/ 893 h 893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225" h="893">
                      <a:moveTo>
                        <a:pt x="225" y="6"/>
                      </a:moveTo>
                      <a:lnTo>
                        <a:pt x="219" y="12"/>
                      </a:lnTo>
                      <a:lnTo>
                        <a:pt x="204" y="35"/>
                      </a:lnTo>
                      <a:lnTo>
                        <a:pt x="185" y="82"/>
                      </a:lnTo>
                      <a:lnTo>
                        <a:pt x="165" y="158"/>
                      </a:lnTo>
                      <a:lnTo>
                        <a:pt x="149" y="270"/>
                      </a:lnTo>
                      <a:lnTo>
                        <a:pt x="141" y="427"/>
                      </a:lnTo>
                      <a:lnTo>
                        <a:pt x="146" y="631"/>
                      </a:lnTo>
                      <a:lnTo>
                        <a:pt x="168" y="893"/>
                      </a:lnTo>
                      <a:lnTo>
                        <a:pt x="41" y="893"/>
                      </a:lnTo>
                      <a:lnTo>
                        <a:pt x="36" y="867"/>
                      </a:lnTo>
                      <a:lnTo>
                        <a:pt x="26" y="794"/>
                      </a:lnTo>
                      <a:lnTo>
                        <a:pt x="13" y="686"/>
                      </a:lnTo>
                      <a:lnTo>
                        <a:pt x="3" y="554"/>
                      </a:lnTo>
                      <a:lnTo>
                        <a:pt x="0" y="408"/>
                      </a:lnTo>
                      <a:lnTo>
                        <a:pt x="6" y="260"/>
                      </a:lnTo>
                      <a:lnTo>
                        <a:pt x="30" y="121"/>
                      </a:lnTo>
                      <a:lnTo>
                        <a:pt x="73" y="0"/>
                      </a:lnTo>
                      <a:lnTo>
                        <a:pt x="225" y="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724" name="Freeform 232"/>
                <p:cNvSpPr>
                  <a:spLocks/>
                </p:cNvSpPr>
                <p:nvPr/>
              </p:nvSpPr>
              <p:spPr bwMode="auto">
                <a:xfrm>
                  <a:off x="4871" y="1863"/>
                  <a:ext cx="21" cy="100"/>
                </a:xfrm>
                <a:custGeom>
                  <a:avLst/>
                  <a:gdLst>
                    <a:gd name="T0" fmla="*/ 0 w 145"/>
                    <a:gd name="T1" fmla="*/ 0 h 699"/>
                    <a:gd name="T2" fmla="*/ 0 w 145"/>
                    <a:gd name="T3" fmla="*/ 0 h 699"/>
                    <a:gd name="T4" fmla="*/ 0 w 145"/>
                    <a:gd name="T5" fmla="*/ 0 h 699"/>
                    <a:gd name="T6" fmla="*/ 0 w 145"/>
                    <a:gd name="T7" fmla="*/ 0 h 699"/>
                    <a:gd name="T8" fmla="*/ 0 w 145"/>
                    <a:gd name="T9" fmla="*/ 0 h 699"/>
                    <a:gd name="T10" fmla="*/ 0 w 145"/>
                    <a:gd name="T11" fmla="*/ 0 h 699"/>
                    <a:gd name="T12" fmla="*/ 0 w 145"/>
                    <a:gd name="T13" fmla="*/ 0 h 699"/>
                    <a:gd name="T14" fmla="*/ 0 w 145"/>
                    <a:gd name="T15" fmla="*/ 0 h 699"/>
                    <a:gd name="T16" fmla="*/ 0 w 145"/>
                    <a:gd name="T17" fmla="*/ 0 h 699"/>
                    <a:gd name="T18" fmla="*/ 0 w 145"/>
                    <a:gd name="T19" fmla="*/ 0 h 699"/>
                    <a:gd name="T20" fmla="*/ 0 w 145"/>
                    <a:gd name="T21" fmla="*/ 0 h 699"/>
                    <a:gd name="T22" fmla="*/ 0 w 145"/>
                    <a:gd name="T23" fmla="*/ 0 h 699"/>
                    <a:gd name="T24" fmla="*/ 0 w 145"/>
                    <a:gd name="T25" fmla="*/ 0 h 699"/>
                    <a:gd name="T26" fmla="*/ 0 w 145"/>
                    <a:gd name="T27" fmla="*/ 0 h 699"/>
                    <a:gd name="T28" fmla="*/ 0 w 145"/>
                    <a:gd name="T29" fmla="*/ 0 h 699"/>
                    <a:gd name="T30" fmla="*/ 0 w 145"/>
                    <a:gd name="T31" fmla="*/ 0 h 699"/>
                    <a:gd name="T32" fmla="*/ 0 w 145"/>
                    <a:gd name="T33" fmla="*/ 0 h 699"/>
                    <a:gd name="T34" fmla="*/ 0 w 145"/>
                    <a:gd name="T35" fmla="*/ 0 h 699"/>
                    <a:gd name="T36" fmla="*/ 0 w 145"/>
                    <a:gd name="T37" fmla="*/ 0 h 699"/>
                    <a:gd name="T38" fmla="*/ 0 w 145"/>
                    <a:gd name="T39" fmla="*/ 0 h 699"/>
                    <a:gd name="T40" fmla="*/ 0 w 145"/>
                    <a:gd name="T41" fmla="*/ 0 h 699"/>
                    <a:gd name="T42" fmla="*/ 0 w 145"/>
                    <a:gd name="T43" fmla="*/ 0 h 699"/>
                    <a:gd name="T44" fmla="*/ 0 w 145"/>
                    <a:gd name="T45" fmla="*/ 0 h 699"/>
                    <a:gd name="T46" fmla="*/ 0 w 145"/>
                    <a:gd name="T47" fmla="*/ 0 h 699"/>
                    <a:gd name="T48" fmla="*/ 0 w 145"/>
                    <a:gd name="T49" fmla="*/ 0 h 699"/>
                    <a:gd name="T50" fmla="*/ 0 w 145"/>
                    <a:gd name="T51" fmla="*/ 0 h 699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45"/>
                    <a:gd name="T79" fmla="*/ 0 h 699"/>
                    <a:gd name="T80" fmla="*/ 145 w 145"/>
                    <a:gd name="T81" fmla="*/ 699 h 699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45" h="699">
                      <a:moveTo>
                        <a:pt x="46" y="14"/>
                      </a:moveTo>
                      <a:lnTo>
                        <a:pt x="41" y="28"/>
                      </a:lnTo>
                      <a:lnTo>
                        <a:pt x="32" y="67"/>
                      </a:lnTo>
                      <a:lnTo>
                        <a:pt x="20" y="130"/>
                      </a:lnTo>
                      <a:lnTo>
                        <a:pt x="7" y="213"/>
                      </a:lnTo>
                      <a:lnTo>
                        <a:pt x="0" y="314"/>
                      </a:lnTo>
                      <a:lnTo>
                        <a:pt x="1" y="430"/>
                      </a:lnTo>
                      <a:lnTo>
                        <a:pt x="13" y="559"/>
                      </a:lnTo>
                      <a:lnTo>
                        <a:pt x="40" y="699"/>
                      </a:lnTo>
                      <a:lnTo>
                        <a:pt x="140" y="693"/>
                      </a:lnTo>
                      <a:lnTo>
                        <a:pt x="135" y="672"/>
                      </a:lnTo>
                      <a:lnTo>
                        <a:pt x="126" y="616"/>
                      </a:lnTo>
                      <a:lnTo>
                        <a:pt x="113" y="532"/>
                      </a:lnTo>
                      <a:lnTo>
                        <a:pt x="103" y="430"/>
                      </a:lnTo>
                      <a:lnTo>
                        <a:pt x="97" y="317"/>
                      </a:lnTo>
                      <a:lnTo>
                        <a:pt x="100" y="205"/>
                      </a:lnTo>
                      <a:lnTo>
                        <a:pt x="115" y="98"/>
                      </a:lnTo>
                      <a:lnTo>
                        <a:pt x="145" y="8"/>
                      </a:lnTo>
                      <a:lnTo>
                        <a:pt x="145" y="7"/>
                      </a:lnTo>
                      <a:lnTo>
                        <a:pt x="145" y="5"/>
                      </a:lnTo>
                      <a:lnTo>
                        <a:pt x="143" y="3"/>
                      </a:lnTo>
                      <a:lnTo>
                        <a:pt x="137" y="0"/>
                      </a:lnTo>
                      <a:lnTo>
                        <a:pt x="126" y="0"/>
                      </a:lnTo>
                      <a:lnTo>
                        <a:pt x="108" y="1"/>
                      </a:lnTo>
                      <a:lnTo>
                        <a:pt x="81" y="6"/>
                      </a:lnTo>
                      <a:lnTo>
                        <a:pt x="46" y="14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725" name="Freeform 233"/>
                <p:cNvSpPr>
                  <a:spLocks/>
                </p:cNvSpPr>
                <p:nvPr/>
              </p:nvSpPr>
              <p:spPr bwMode="auto">
                <a:xfrm>
                  <a:off x="4872" y="1870"/>
                  <a:ext cx="18" cy="85"/>
                </a:xfrm>
                <a:custGeom>
                  <a:avLst/>
                  <a:gdLst>
                    <a:gd name="T0" fmla="*/ 0 w 123"/>
                    <a:gd name="T1" fmla="*/ 0 h 597"/>
                    <a:gd name="T2" fmla="*/ 0 w 123"/>
                    <a:gd name="T3" fmla="*/ 0 h 597"/>
                    <a:gd name="T4" fmla="*/ 0 w 123"/>
                    <a:gd name="T5" fmla="*/ 0 h 597"/>
                    <a:gd name="T6" fmla="*/ 0 w 123"/>
                    <a:gd name="T7" fmla="*/ 0 h 597"/>
                    <a:gd name="T8" fmla="*/ 0 w 123"/>
                    <a:gd name="T9" fmla="*/ 0 h 597"/>
                    <a:gd name="T10" fmla="*/ 0 w 123"/>
                    <a:gd name="T11" fmla="*/ 0 h 597"/>
                    <a:gd name="T12" fmla="*/ 0 w 123"/>
                    <a:gd name="T13" fmla="*/ 0 h 597"/>
                    <a:gd name="T14" fmla="*/ 0 w 123"/>
                    <a:gd name="T15" fmla="*/ 0 h 597"/>
                    <a:gd name="T16" fmla="*/ 0 w 123"/>
                    <a:gd name="T17" fmla="*/ 0 h 597"/>
                    <a:gd name="T18" fmla="*/ 0 w 123"/>
                    <a:gd name="T19" fmla="*/ 0 h 597"/>
                    <a:gd name="T20" fmla="*/ 0 w 123"/>
                    <a:gd name="T21" fmla="*/ 0 h 597"/>
                    <a:gd name="T22" fmla="*/ 0 w 123"/>
                    <a:gd name="T23" fmla="*/ 0 h 597"/>
                    <a:gd name="T24" fmla="*/ 0 w 123"/>
                    <a:gd name="T25" fmla="*/ 0 h 597"/>
                    <a:gd name="T26" fmla="*/ 0 w 123"/>
                    <a:gd name="T27" fmla="*/ 0 h 597"/>
                    <a:gd name="T28" fmla="*/ 0 w 123"/>
                    <a:gd name="T29" fmla="*/ 0 h 597"/>
                    <a:gd name="T30" fmla="*/ 0 w 123"/>
                    <a:gd name="T31" fmla="*/ 0 h 597"/>
                    <a:gd name="T32" fmla="*/ 0 w 123"/>
                    <a:gd name="T33" fmla="*/ 0 h 597"/>
                    <a:gd name="T34" fmla="*/ 0 w 123"/>
                    <a:gd name="T35" fmla="*/ 0 h 597"/>
                    <a:gd name="T36" fmla="*/ 0 w 123"/>
                    <a:gd name="T37" fmla="*/ 0 h 597"/>
                    <a:gd name="T38" fmla="*/ 0 w 123"/>
                    <a:gd name="T39" fmla="*/ 0 h 597"/>
                    <a:gd name="T40" fmla="*/ 0 w 123"/>
                    <a:gd name="T41" fmla="*/ 0 h 597"/>
                    <a:gd name="T42" fmla="*/ 0 w 123"/>
                    <a:gd name="T43" fmla="*/ 0 h 597"/>
                    <a:gd name="T44" fmla="*/ 0 w 123"/>
                    <a:gd name="T45" fmla="*/ 0 h 597"/>
                    <a:gd name="T46" fmla="*/ 0 w 123"/>
                    <a:gd name="T47" fmla="*/ 0 h 597"/>
                    <a:gd name="T48" fmla="*/ 0 w 123"/>
                    <a:gd name="T49" fmla="*/ 0 h 597"/>
                    <a:gd name="T50" fmla="*/ 0 w 123"/>
                    <a:gd name="T51" fmla="*/ 0 h 597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23"/>
                    <a:gd name="T79" fmla="*/ 0 h 597"/>
                    <a:gd name="T80" fmla="*/ 123 w 123"/>
                    <a:gd name="T81" fmla="*/ 597 h 597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23" h="597">
                      <a:moveTo>
                        <a:pt x="39" y="12"/>
                      </a:moveTo>
                      <a:lnTo>
                        <a:pt x="35" y="23"/>
                      </a:lnTo>
                      <a:lnTo>
                        <a:pt x="26" y="57"/>
                      </a:lnTo>
                      <a:lnTo>
                        <a:pt x="16" y="111"/>
                      </a:lnTo>
                      <a:lnTo>
                        <a:pt x="6" y="181"/>
                      </a:lnTo>
                      <a:lnTo>
                        <a:pt x="0" y="267"/>
                      </a:lnTo>
                      <a:lnTo>
                        <a:pt x="1" y="367"/>
                      </a:lnTo>
                      <a:lnTo>
                        <a:pt x="11" y="477"/>
                      </a:lnTo>
                      <a:lnTo>
                        <a:pt x="34" y="597"/>
                      </a:lnTo>
                      <a:lnTo>
                        <a:pt x="119" y="591"/>
                      </a:lnTo>
                      <a:lnTo>
                        <a:pt x="115" y="574"/>
                      </a:lnTo>
                      <a:lnTo>
                        <a:pt x="107" y="526"/>
                      </a:lnTo>
                      <a:lnTo>
                        <a:pt x="97" y="454"/>
                      </a:lnTo>
                      <a:lnTo>
                        <a:pt x="88" y="367"/>
                      </a:lnTo>
                      <a:lnTo>
                        <a:pt x="82" y="272"/>
                      </a:lnTo>
                      <a:lnTo>
                        <a:pt x="84" y="175"/>
                      </a:lnTo>
                      <a:lnTo>
                        <a:pt x="97" y="84"/>
                      </a:lnTo>
                      <a:lnTo>
                        <a:pt x="123" y="7"/>
                      </a:lnTo>
                      <a:lnTo>
                        <a:pt x="123" y="6"/>
                      </a:lnTo>
                      <a:lnTo>
                        <a:pt x="123" y="5"/>
                      </a:lnTo>
                      <a:lnTo>
                        <a:pt x="121" y="3"/>
                      </a:lnTo>
                      <a:lnTo>
                        <a:pt x="117" y="0"/>
                      </a:lnTo>
                      <a:lnTo>
                        <a:pt x="106" y="0"/>
                      </a:lnTo>
                      <a:lnTo>
                        <a:pt x="91" y="2"/>
                      </a:lnTo>
                      <a:lnTo>
                        <a:pt x="70" y="5"/>
                      </a:lnTo>
                      <a:lnTo>
                        <a:pt x="39" y="12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726" name="Freeform 234"/>
                <p:cNvSpPr>
                  <a:spLocks/>
                </p:cNvSpPr>
                <p:nvPr/>
              </p:nvSpPr>
              <p:spPr bwMode="auto">
                <a:xfrm>
                  <a:off x="4873" y="1876"/>
                  <a:ext cx="15" cy="71"/>
                </a:xfrm>
                <a:custGeom>
                  <a:avLst/>
                  <a:gdLst>
                    <a:gd name="T0" fmla="*/ 0 w 103"/>
                    <a:gd name="T1" fmla="*/ 0 h 492"/>
                    <a:gd name="T2" fmla="*/ 0 w 103"/>
                    <a:gd name="T3" fmla="*/ 0 h 492"/>
                    <a:gd name="T4" fmla="*/ 0 w 103"/>
                    <a:gd name="T5" fmla="*/ 0 h 492"/>
                    <a:gd name="T6" fmla="*/ 0 w 103"/>
                    <a:gd name="T7" fmla="*/ 0 h 492"/>
                    <a:gd name="T8" fmla="*/ 0 w 103"/>
                    <a:gd name="T9" fmla="*/ 0 h 492"/>
                    <a:gd name="T10" fmla="*/ 0 w 103"/>
                    <a:gd name="T11" fmla="*/ 0 h 492"/>
                    <a:gd name="T12" fmla="*/ 0 w 103"/>
                    <a:gd name="T13" fmla="*/ 0 h 492"/>
                    <a:gd name="T14" fmla="*/ 0 w 103"/>
                    <a:gd name="T15" fmla="*/ 0 h 492"/>
                    <a:gd name="T16" fmla="*/ 0 w 103"/>
                    <a:gd name="T17" fmla="*/ 0 h 492"/>
                    <a:gd name="T18" fmla="*/ 0 w 103"/>
                    <a:gd name="T19" fmla="*/ 0 h 492"/>
                    <a:gd name="T20" fmla="*/ 0 w 103"/>
                    <a:gd name="T21" fmla="*/ 0 h 492"/>
                    <a:gd name="T22" fmla="*/ 0 w 103"/>
                    <a:gd name="T23" fmla="*/ 0 h 492"/>
                    <a:gd name="T24" fmla="*/ 0 w 103"/>
                    <a:gd name="T25" fmla="*/ 0 h 492"/>
                    <a:gd name="T26" fmla="*/ 0 w 103"/>
                    <a:gd name="T27" fmla="*/ 0 h 492"/>
                    <a:gd name="T28" fmla="*/ 0 w 103"/>
                    <a:gd name="T29" fmla="*/ 0 h 492"/>
                    <a:gd name="T30" fmla="*/ 0 w 103"/>
                    <a:gd name="T31" fmla="*/ 0 h 492"/>
                    <a:gd name="T32" fmla="*/ 0 w 103"/>
                    <a:gd name="T33" fmla="*/ 0 h 492"/>
                    <a:gd name="T34" fmla="*/ 0 w 103"/>
                    <a:gd name="T35" fmla="*/ 0 h 492"/>
                    <a:gd name="T36" fmla="*/ 0 w 103"/>
                    <a:gd name="T37" fmla="*/ 0 h 492"/>
                    <a:gd name="T38" fmla="*/ 0 w 103"/>
                    <a:gd name="T39" fmla="*/ 0 h 492"/>
                    <a:gd name="T40" fmla="*/ 0 w 103"/>
                    <a:gd name="T41" fmla="*/ 0 h 492"/>
                    <a:gd name="T42" fmla="*/ 0 w 103"/>
                    <a:gd name="T43" fmla="*/ 0 h 492"/>
                    <a:gd name="T44" fmla="*/ 0 w 103"/>
                    <a:gd name="T45" fmla="*/ 0 h 492"/>
                    <a:gd name="T46" fmla="*/ 0 w 103"/>
                    <a:gd name="T47" fmla="*/ 0 h 492"/>
                    <a:gd name="T48" fmla="*/ 0 w 103"/>
                    <a:gd name="T49" fmla="*/ 0 h 492"/>
                    <a:gd name="T50" fmla="*/ 0 w 103"/>
                    <a:gd name="T51" fmla="*/ 0 h 492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03"/>
                    <a:gd name="T79" fmla="*/ 0 h 492"/>
                    <a:gd name="T80" fmla="*/ 103 w 103"/>
                    <a:gd name="T81" fmla="*/ 492 h 492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03" h="492">
                      <a:moveTo>
                        <a:pt x="32" y="9"/>
                      </a:moveTo>
                      <a:lnTo>
                        <a:pt x="28" y="18"/>
                      </a:lnTo>
                      <a:lnTo>
                        <a:pt x="21" y="47"/>
                      </a:lnTo>
                      <a:lnTo>
                        <a:pt x="12" y="90"/>
                      </a:lnTo>
                      <a:lnTo>
                        <a:pt x="4" y="149"/>
                      </a:lnTo>
                      <a:lnTo>
                        <a:pt x="0" y="220"/>
                      </a:lnTo>
                      <a:lnTo>
                        <a:pt x="0" y="303"/>
                      </a:lnTo>
                      <a:lnTo>
                        <a:pt x="9" y="394"/>
                      </a:lnTo>
                      <a:lnTo>
                        <a:pt x="27" y="492"/>
                      </a:lnTo>
                      <a:lnTo>
                        <a:pt x="98" y="489"/>
                      </a:lnTo>
                      <a:lnTo>
                        <a:pt x="95" y="474"/>
                      </a:lnTo>
                      <a:lnTo>
                        <a:pt x="88" y="434"/>
                      </a:lnTo>
                      <a:lnTo>
                        <a:pt x="80" y="375"/>
                      </a:lnTo>
                      <a:lnTo>
                        <a:pt x="72" y="303"/>
                      </a:lnTo>
                      <a:lnTo>
                        <a:pt x="68" y="224"/>
                      </a:lnTo>
                      <a:lnTo>
                        <a:pt x="70" y="144"/>
                      </a:lnTo>
                      <a:lnTo>
                        <a:pt x="81" y="68"/>
                      </a:lnTo>
                      <a:lnTo>
                        <a:pt x="103" y="5"/>
                      </a:lnTo>
                      <a:lnTo>
                        <a:pt x="103" y="4"/>
                      </a:lnTo>
                      <a:lnTo>
                        <a:pt x="103" y="3"/>
                      </a:lnTo>
                      <a:lnTo>
                        <a:pt x="100" y="1"/>
                      </a:lnTo>
                      <a:lnTo>
                        <a:pt x="97" y="0"/>
                      </a:lnTo>
                      <a:lnTo>
                        <a:pt x="89" y="0"/>
                      </a:lnTo>
                      <a:lnTo>
                        <a:pt x="75" y="0"/>
                      </a:lnTo>
                      <a:lnTo>
                        <a:pt x="57" y="3"/>
                      </a:lnTo>
                      <a:lnTo>
                        <a:pt x="32" y="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727" name="Freeform 235"/>
                <p:cNvSpPr>
                  <a:spLocks/>
                </p:cNvSpPr>
                <p:nvPr/>
              </p:nvSpPr>
              <p:spPr bwMode="auto">
                <a:xfrm>
                  <a:off x="4874" y="1883"/>
                  <a:ext cx="12" cy="56"/>
                </a:xfrm>
                <a:custGeom>
                  <a:avLst/>
                  <a:gdLst>
                    <a:gd name="T0" fmla="*/ 0 w 82"/>
                    <a:gd name="T1" fmla="*/ 0 h 390"/>
                    <a:gd name="T2" fmla="*/ 0 w 82"/>
                    <a:gd name="T3" fmla="*/ 0 h 390"/>
                    <a:gd name="T4" fmla="*/ 0 w 82"/>
                    <a:gd name="T5" fmla="*/ 0 h 390"/>
                    <a:gd name="T6" fmla="*/ 0 w 82"/>
                    <a:gd name="T7" fmla="*/ 0 h 390"/>
                    <a:gd name="T8" fmla="*/ 0 w 82"/>
                    <a:gd name="T9" fmla="*/ 0 h 390"/>
                    <a:gd name="T10" fmla="*/ 0 w 82"/>
                    <a:gd name="T11" fmla="*/ 0 h 390"/>
                    <a:gd name="T12" fmla="*/ 0 w 82"/>
                    <a:gd name="T13" fmla="*/ 0 h 390"/>
                    <a:gd name="T14" fmla="*/ 0 w 82"/>
                    <a:gd name="T15" fmla="*/ 0 h 390"/>
                    <a:gd name="T16" fmla="*/ 0 w 82"/>
                    <a:gd name="T17" fmla="*/ 0 h 390"/>
                    <a:gd name="T18" fmla="*/ 0 w 82"/>
                    <a:gd name="T19" fmla="*/ 0 h 390"/>
                    <a:gd name="T20" fmla="*/ 0 w 82"/>
                    <a:gd name="T21" fmla="*/ 0 h 390"/>
                    <a:gd name="T22" fmla="*/ 0 w 82"/>
                    <a:gd name="T23" fmla="*/ 0 h 390"/>
                    <a:gd name="T24" fmla="*/ 0 w 82"/>
                    <a:gd name="T25" fmla="*/ 0 h 390"/>
                    <a:gd name="T26" fmla="*/ 0 w 82"/>
                    <a:gd name="T27" fmla="*/ 0 h 390"/>
                    <a:gd name="T28" fmla="*/ 0 w 82"/>
                    <a:gd name="T29" fmla="*/ 0 h 390"/>
                    <a:gd name="T30" fmla="*/ 0 w 82"/>
                    <a:gd name="T31" fmla="*/ 0 h 390"/>
                    <a:gd name="T32" fmla="*/ 0 w 82"/>
                    <a:gd name="T33" fmla="*/ 0 h 390"/>
                    <a:gd name="T34" fmla="*/ 0 w 82"/>
                    <a:gd name="T35" fmla="*/ 0 h 390"/>
                    <a:gd name="T36" fmla="*/ 0 w 82"/>
                    <a:gd name="T37" fmla="*/ 0 h 390"/>
                    <a:gd name="T38" fmla="*/ 0 w 82"/>
                    <a:gd name="T39" fmla="*/ 0 h 390"/>
                    <a:gd name="T40" fmla="*/ 0 w 82"/>
                    <a:gd name="T41" fmla="*/ 0 h 390"/>
                    <a:gd name="T42" fmla="*/ 0 w 82"/>
                    <a:gd name="T43" fmla="*/ 0 h 390"/>
                    <a:gd name="T44" fmla="*/ 0 w 82"/>
                    <a:gd name="T45" fmla="*/ 0 h 390"/>
                    <a:gd name="T46" fmla="*/ 0 w 82"/>
                    <a:gd name="T47" fmla="*/ 0 h 390"/>
                    <a:gd name="T48" fmla="*/ 0 w 82"/>
                    <a:gd name="T49" fmla="*/ 0 h 390"/>
                    <a:gd name="T50" fmla="*/ 0 w 82"/>
                    <a:gd name="T51" fmla="*/ 0 h 390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82"/>
                    <a:gd name="T79" fmla="*/ 0 h 390"/>
                    <a:gd name="T80" fmla="*/ 82 w 82"/>
                    <a:gd name="T81" fmla="*/ 390 h 390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82" h="390">
                      <a:moveTo>
                        <a:pt x="25" y="8"/>
                      </a:moveTo>
                      <a:lnTo>
                        <a:pt x="23" y="16"/>
                      </a:lnTo>
                      <a:lnTo>
                        <a:pt x="17" y="38"/>
                      </a:lnTo>
                      <a:lnTo>
                        <a:pt x="11" y="72"/>
                      </a:lnTo>
                      <a:lnTo>
                        <a:pt x="4" y="118"/>
                      </a:lnTo>
                      <a:lnTo>
                        <a:pt x="0" y="174"/>
                      </a:lnTo>
                      <a:lnTo>
                        <a:pt x="0" y="240"/>
                      </a:lnTo>
                      <a:lnTo>
                        <a:pt x="7" y="312"/>
                      </a:lnTo>
                      <a:lnTo>
                        <a:pt x="22" y="390"/>
                      </a:lnTo>
                      <a:lnTo>
                        <a:pt x="78" y="387"/>
                      </a:lnTo>
                      <a:lnTo>
                        <a:pt x="76" y="375"/>
                      </a:lnTo>
                      <a:lnTo>
                        <a:pt x="70" y="343"/>
                      </a:lnTo>
                      <a:lnTo>
                        <a:pt x="63" y="297"/>
                      </a:lnTo>
                      <a:lnTo>
                        <a:pt x="57" y="240"/>
                      </a:lnTo>
                      <a:lnTo>
                        <a:pt x="54" y="178"/>
                      </a:lnTo>
                      <a:lnTo>
                        <a:pt x="56" y="113"/>
                      </a:lnTo>
                      <a:lnTo>
                        <a:pt x="64" y="55"/>
                      </a:lnTo>
                      <a:lnTo>
                        <a:pt x="82" y="4"/>
                      </a:lnTo>
                      <a:lnTo>
                        <a:pt x="82" y="2"/>
                      </a:lnTo>
                      <a:lnTo>
                        <a:pt x="80" y="1"/>
                      </a:lnTo>
                      <a:lnTo>
                        <a:pt x="77" y="0"/>
                      </a:lnTo>
                      <a:lnTo>
                        <a:pt x="70" y="0"/>
                      </a:lnTo>
                      <a:lnTo>
                        <a:pt x="60" y="1"/>
                      </a:lnTo>
                      <a:lnTo>
                        <a:pt x="46" y="3"/>
                      </a:lnTo>
                      <a:lnTo>
                        <a:pt x="25" y="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728" name="Freeform 236"/>
                <p:cNvSpPr>
                  <a:spLocks/>
                </p:cNvSpPr>
                <p:nvPr/>
              </p:nvSpPr>
              <p:spPr bwMode="auto">
                <a:xfrm>
                  <a:off x="4875" y="1890"/>
                  <a:ext cx="8" cy="41"/>
                </a:xfrm>
                <a:custGeom>
                  <a:avLst/>
                  <a:gdLst>
                    <a:gd name="T0" fmla="*/ 0 w 59"/>
                    <a:gd name="T1" fmla="*/ 0 h 288"/>
                    <a:gd name="T2" fmla="*/ 0 w 59"/>
                    <a:gd name="T3" fmla="*/ 0 h 288"/>
                    <a:gd name="T4" fmla="*/ 0 w 59"/>
                    <a:gd name="T5" fmla="*/ 0 h 288"/>
                    <a:gd name="T6" fmla="*/ 0 w 59"/>
                    <a:gd name="T7" fmla="*/ 0 h 288"/>
                    <a:gd name="T8" fmla="*/ 0 w 59"/>
                    <a:gd name="T9" fmla="*/ 0 h 288"/>
                    <a:gd name="T10" fmla="*/ 0 w 59"/>
                    <a:gd name="T11" fmla="*/ 0 h 288"/>
                    <a:gd name="T12" fmla="*/ 0 w 59"/>
                    <a:gd name="T13" fmla="*/ 0 h 288"/>
                    <a:gd name="T14" fmla="*/ 0 w 59"/>
                    <a:gd name="T15" fmla="*/ 0 h 288"/>
                    <a:gd name="T16" fmla="*/ 0 w 59"/>
                    <a:gd name="T17" fmla="*/ 0 h 288"/>
                    <a:gd name="T18" fmla="*/ 0 w 59"/>
                    <a:gd name="T19" fmla="*/ 0 h 288"/>
                    <a:gd name="T20" fmla="*/ 0 w 59"/>
                    <a:gd name="T21" fmla="*/ 0 h 288"/>
                    <a:gd name="T22" fmla="*/ 0 w 59"/>
                    <a:gd name="T23" fmla="*/ 0 h 288"/>
                    <a:gd name="T24" fmla="*/ 0 w 59"/>
                    <a:gd name="T25" fmla="*/ 0 h 288"/>
                    <a:gd name="T26" fmla="*/ 0 w 59"/>
                    <a:gd name="T27" fmla="*/ 0 h 288"/>
                    <a:gd name="T28" fmla="*/ 0 w 59"/>
                    <a:gd name="T29" fmla="*/ 0 h 288"/>
                    <a:gd name="T30" fmla="*/ 0 w 59"/>
                    <a:gd name="T31" fmla="*/ 0 h 288"/>
                    <a:gd name="T32" fmla="*/ 0 w 59"/>
                    <a:gd name="T33" fmla="*/ 0 h 288"/>
                    <a:gd name="T34" fmla="*/ 0 w 59"/>
                    <a:gd name="T35" fmla="*/ 0 h 288"/>
                    <a:gd name="T36" fmla="*/ 0 w 59"/>
                    <a:gd name="T37" fmla="*/ 0 h 288"/>
                    <a:gd name="T38" fmla="*/ 0 w 59"/>
                    <a:gd name="T39" fmla="*/ 0 h 288"/>
                    <a:gd name="T40" fmla="*/ 0 w 59"/>
                    <a:gd name="T41" fmla="*/ 0 h 288"/>
                    <a:gd name="T42" fmla="*/ 0 w 59"/>
                    <a:gd name="T43" fmla="*/ 0 h 288"/>
                    <a:gd name="T44" fmla="*/ 0 w 59"/>
                    <a:gd name="T45" fmla="*/ 0 h 288"/>
                    <a:gd name="T46" fmla="*/ 0 w 59"/>
                    <a:gd name="T47" fmla="*/ 0 h 288"/>
                    <a:gd name="T48" fmla="*/ 0 w 59"/>
                    <a:gd name="T49" fmla="*/ 0 h 288"/>
                    <a:gd name="T50" fmla="*/ 0 w 59"/>
                    <a:gd name="T51" fmla="*/ 0 h 288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59"/>
                    <a:gd name="T79" fmla="*/ 0 h 288"/>
                    <a:gd name="T80" fmla="*/ 59 w 59"/>
                    <a:gd name="T81" fmla="*/ 288 h 288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59" h="288">
                      <a:moveTo>
                        <a:pt x="18" y="6"/>
                      </a:moveTo>
                      <a:lnTo>
                        <a:pt x="17" y="11"/>
                      </a:lnTo>
                      <a:lnTo>
                        <a:pt x="13" y="27"/>
                      </a:lnTo>
                      <a:lnTo>
                        <a:pt x="7" y="53"/>
                      </a:lnTo>
                      <a:lnTo>
                        <a:pt x="2" y="87"/>
                      </a:lnTo>
                      <a:lnTo>
                        <a:pt x="0" y="130"/>
                      </a:lnTo>
                      <a:lnTo>
                        <a:pt x="0" y="177"/>
                      </a:lnTo>
                      <a:lnTo>
                        <a:pt x="5" y="231"/>
                      </a:lnTo>
                      <a:lnTo>
                        <a:pt x="16" y="288"/>
                      </a:lnTo>
                      <a:lnTo>
                        <a:pt x="57" y="286"/>
                      </a:lnTo>
                      <a:lnTo>
                        <a:pt x="56" y="278"/>
                      </a:lnTo>
                      <a:lnTo>
                        <a:pt x="51" y="254"/>
                      </a:lnTo>
                      <a:lnTo>
                        <a:pt x="47" y="219"/>
                      </a:lnTo>
                      <a:lnTo>
                        <a:pt x="42" y="177"/>
                      </a:lnTo>
                      <a:lnTo>
                        <a:pt x="40" y="131"/>
                      </a:lnTo>
                      <a:lnTo>
                        <a:pt x="41" y="84"/>
                      </a:lnTo>
                      <a:lnTo>
                        <a:pt x="47" y="40"/>
                      </a:lnTo>
                      <a:lnTo>
                        <a:pt x="59" y="3"/>
                      </a:lnTo>
                      <a:lnTo>
                        <a:pt x="59" y="2"/>
                      </a:lnTo>
                      <a:lnTo>
                        <a:pt x="58" y="1"/>
                      </a:lnTo>
                      <a:lnTo>
                        <a:pt x="56" y="0"/>
                      </a:lnTo>
                      <a:lnTo>
                        <a:pt x="51" y="0"/>
                      </a:lnTo>
                      <a:lnTo>
                        <a:pt x="45" y="0"/>
                      </a:lnTo>
                      <a:lnTo>
                        <a:pt x="33" y="2"/>
                      </a:lnTo>
                      <a:lnTo>
                        <a:pt x="18" y="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729" name="Freeform 237"/>
                <p:cNvSpPr>
                  <a:spLocks/>
                </p:cNvSpPr>
                <p:nvPr/>
              </p:nvSpPr>
              <p:spPr bwMode="auto">
                <a:xfrm>
                  <a:off x="4994" y="1850"/>
                  <a:ext cx="28" cy="111"/>
                </a:xfrm>
                <a:custGeom>
                  <a:avLst/>
                  <a:gdLst>
                    <a:gd name="T0" fmla="*/ 0 w 198"/>
                    <a:gd name="T1" fmla="*/ 0 h 779"/>
                    <a:gd name="T2" fmla="*/ 0 w 198"/>
                    <a:gd name="T3" fmla="*/ 0 h 779"/>
                    <a:gd name="T4" fmla="*/ 0 w 198"/>
                    <a:gd name="T5" fmla="*/ 0 h 779"/>
                    <a:gd name="T6" fmla="*/ 0 w 198"/>
                    <a:gd name="T7" fmla="*/ 0 h 779"/>
                    <a:gd name="T8" fmla="*/ 0 w 198"/>
                    <a:gd name="T9" fmla="*/ 0 h 779"/>
                    <a:gd name="T10" fmla="*/ 0 w 198"/>
                    <a:gd name="T11" fmla="*/ 0 h 779"/>
                    <a:gd name="T12" fmla="*/ 0 w 198"/>
                    <a:gd name="T13" fmla="*/ 0 h 779"/>
                    <a:gd name="T14" fmla="*/ 0 w 198"/>
                    <a:gd name="T15" fmla="*/ 0 h 779"/>
                    <a:gd name="T16" fmla="*/ 0 w 198"/>
                    <a:gd name="T17" fmla="*/ 0 h 779"/>
                    <a:gd name="T18" fmla="*/ 0 w 198"/>
                    <a:gd name="T19" fmla="*/ 0 h 779"/>
                    <a:gd name="T20" fmla="*/ 0 w 198"/>
                    <a:gd name="T21" fmla="*/ 0 h 779"/>
                    <a:gd name="T22" fmla="*/ 0 w 198"/>
                    <a:gd name="T23" fmla="*/ 0 h 779"/>
                    <a:gd name="T24" fmla="*/ 0 w 198"/>
                    <a:gd name="T25" fmla="*/ 0 h 779"/>
                    <a:gd name="T26" fmla="*/ 0 w 198"/>
                    <a:gd name="T27" fmla="*/ 0 h 779"/>
                    <a:gd name="T28" fmla="*/ 0 w 198"/>
                    <a:gd name="T29" fmla="*/ 0 h 779"/>
                    <a:gd name="T30" fmla="*/ 0 w 198"/>
                    <a:gd name="T31" fmla="*/ 0 h 779"/>
                    <a:gd name="T32" fmla="*/ 0 w 198"/>
                    <a:gd name="T33" fmla="*/ 0 h 779"/>
                    <a:gd name="T34" fmla="*/ 0 w 198"/>
                    <a:gd name="T35" fmla="*/ 0 h 779"/>
                    <a:gd name="T36" fmla="*/ 0 w 198"/>
                    <a:gd name="T37" fmla="*/ 0 h 779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98"/>
                    <a:gd name="T58" fmla="*/ 0 h 779"/>
                    <a:gd name="T59" fmla="*/ 198 w 198"/>
                    <a:gd name="T60" fmla="*/ 779 h 779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98" h="779">
                      <a:moveTo>
                        <a:pt x="198" y="6"/>
                      </a:moveTo>
                      <a:lnTo>
                        <a:pt x="194" y="12"/>
                      </a:lnTo>
                      <a:lnTo>
                        <a:pt x="180" y="31"/>
                      </a:lnTo>
                      <a:lnTo>
                        <a:pt x="163" y="72"/>
                      </a:lnTo>
                      <a:lnTo>
                        <a:pt x="146" y="138"/>
                      </a:lnTo>
                      <a:lnTo>
                        <a:pt x="132" y="236"/>
                      </a:lnTo>
                      <a:lnTo>
                        <a:pt x="125" y="373"/>
                      </a:lnTo>
                      <a:lnTo>
                        <a:pt x="130" y="551"/>
                      </a:lnTo>
                      <a:lnTo>
                        <a:pt x="148" y="779"/>
                      </a:lnTo>
                      <a:lnTo>
                        <a:pt x="37" y="779"/>
                      </a:lnTo>
                      <a:lnTo>
                        <a:pt x="34" y="756"/>
                      </a:lnTo>
                      <a:lnTo>
                        <a:pt x="23" y="693"/>
                      </a:lnTo>
                      <a:lnTo>
                        <a:pt x="13" y="599"/>
                      </a:lnTo>
                      <a:lnTo>
                        <a:pt x="4" y="483"/>
                      </a:lnTo>
                      <a:lnTo>
                        <a:pt x="0" y="357"/>
                      </a:lnTo>
                      <a:lnTo>
                        <a:pt x="7" y="227"/>
                      </a:lnTo>
                      <a:lnTo>
                        <a:pt x="27" y="105"/>
                      </a:lnTo>
                      <a:lnTo>
                        <a:pt x="65" y="0"/>
                      </a:lnTo>
                      <a:lnTo>
                        <a:pt x="198" y="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730" name="Freeform 238"/>
                <p:cNvSpPr>
                  <a:spLocks/>
                </p:cNvSpPr>
                <p:nvPr/>
              </p:nvSpPr>
              <p:spPr bwMode="auto">
                <a:xfrm>
                  <a:off x="4995" y="1857"/>
                  <a:ext cx="24" cy="96"/>
                </a:xfrm>
                <a:custGeom>
                  <a:avLst/>
                  <a:gdLst>
                    <a:gd name="T0" fmla="*/ 0 w 169"/>
                    <a:gd name="T1" fmla="*/ 0 h 666"/>
                    <a:gd name="T2" fmla="*/ 0 w 169"/>
                    <a:gd name="T3" fmla="*/ 0 h 666"/>
                    <a:gd name="T4" fmla="*/ 0 w 169"/>
                    <a:gd name="T5" fmla="*/ 0 h 666"/>
                    <a:gd name="T6" fmla="*/ 0 w 169"/>
                    <a:gd name="T7" fmla="*/ 0 h 666"/>
                    <a:gd name="T8" fmla="*/ 0 w 169"/>
                    <a:gd name="T9" fmla="*/ 0 h 666"/>
                    <a:gd name="T10" fmla="*/ 0 w 169"/>
                    <a:gd name="T11" fmla="*/ 0 h 666"/>
                    <a:gd name="T12" fmla="*/ 0 w 169"/>
                    <a:gd name="T13" fmla="*/ 0 h 666"/>
                    <a:gd name="T14" fmla="*/ 0 w 169"/>
                    <a:gd name="T15" fmla="*/ 0 h 666"/>
                    <a:gd name="T16" fmla="*/ 0 w 169"/>
                    <a:gd name="T17" fmla="*/ 0 h 666"/>
                    <a:gd name="T18" fmla="*/ 0 w 169"/>
                    <a:gd name="T19" fmla="*/ 0 h 666"/>
                    <a:gd name="T20" fmla="*/ 0 w 169"/>
                    <a:gd name="T21" fmla="*/ 0 h 666"/>
                    <a:gd name="T22" fmla="*/ 0 w 169"/>
                    <a:gd name="T23" fmla="*/ 0 h 666"/>
                    <a:gd name="T24" fmla="*/ 0 w 169"/>
                    <a:gd name="T25" fmla="*/ 0 h 666"/>
                    <a:gd name="T26" fmla="*/ 0 w 169"/>
                    <a:gd name="T27" fmla="*/ 0 h 666"/>
                    <a:gd name="T28" fmla="*/ 0 w 169"/>
                    <a:gd name="T29" fmla="*/ 0 h 666"/>
                    <a:gd name="T30" fmla="*/ 0 w 169"/>
                    <a:gd name="T31" fmla="*/ 0 h 666"/>
                    <a:gd name="T32" fmla="*/ 0 w 169"/>
                    <a:gd name="T33" fmla="*/ 0 h 666"/>
                    <a:gd name="T34" fmla="*/ 0 w 169"/>
                    <a:gd name="T35" fmla="*/ 0 h 666"/>
                    <a:gd name="T36" fmla="*/ 0 w 169"/>
                    <a:gd name="T37" fmla="*/ 0 h 66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69"/>
                    <a:gd name="T58" fmla="*/ 0 h 666"/>
                    <a:gd name="T59" fmla="*/ 169 w 169"/>
                    <a:gd name="T60" fmla="*/ 666 h 666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69" h="666">
                      <a:moveTo>
                        <a:pt x="169" y="5"/>
                      </a:moveTo>
                      <a:lnTo>
                        <a:pt x="164" y="10"/>
                      </a:lnTo>
                      <a:lnTo>
                        <a:pt x="154" y="27"/>
                      </a:lnTo>
                      <a:lnTo>
                        <a:pt x="139" y="61"/>
                      </a:lnTo>
                      <a:lnTo>
                        <a:pt x="124" y="118"/>
                      </a:lnTo>
                      <a:lnTo>
                        <a:pt x="113" y="201"/>
                      </a:lnTo>
                      <a:lnTo>
                        <a:pt x="107" y="318"/>
                      </a:lnTo>
                      <a:lnTo>
                        <a:pt x="110" y="470"/>
                      </a:lnTo>
                      <a:lnTo>
                        <a:pt x="126" y="666"/>
                      </a:lnTo>
                      <a:lnTo>
                        <a:pt x="31" y="666"/>
                      </a:lnTo>
                      <a:lnTo>
                        <a:pt x="28" y="646"/>
                      </a:lnTo>
                      <a:lnTo>
                        <a:pt x="20" y="592"/>
                      </a:lnTo>
                      <a:lnTo>
                        <a:pt x="11" y="512"/>
                      </a:lnTo>
                      <a:lnTo>
                        <a:pt x="3" y="413"/>
                      </a:lnTo>
                      <a:lnTo>
                        <a:pt x="0" y="305"/>
                      </a:lnTo>
                      <a:lnTo>
                        <a:pt x="6" y="195"/>
                      </a:lnTo>
                      <a:lnTo>
                        <a:pt x="23" y="90"/>
                      </a:lnTo>
                      <a:lnTo>
                        <a:pt x="55" y="0"/>
                      </a:lnTo>
                      <a:lnTo>
                        <a:pt x="169" y="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731" name="Freeform 239"/>
                <p:cNvSpPr>
                  <a:spLocks/>
                </p:cNvSpPr>
                <p:nvPr/>
              </p:nvSpPr>
              <p:spPr bwMode="auto">
                <a:xfrm>
                  <a:off x="4996" y="1865"/>
                  <a:ext cx="20" cy="79"/>
                </a:xfrm>
                <a:custGeom>
                  <a:avLst/>
                  <a:gdLst>
                    <a:gd name="T0" fmla="*/ 0 w 140"/>
                    <a:gd name="T1" fmla="*/ 0 h 551"/>
                    <a:gd name="T2" fmla="*/ 0 w 140"/>
                    <a:gd name="T3" fmla="*/ 0 h 551"/>
                    <a:gd name="T4" fmla="*/ 0 w 140"/>
                    <a:gd name="T5" fmla="*/ 0 h 551"/>
                    <a:gd name="T6" fmla="*/ 0 w 140"/>
                    <a:gd name="T7" fmla="*/ 0 h 551"/>
                    <a:gd name="T8" fmla="*/ 0 w 140"/>
                    <a:gd name="T9" fmla="*/ 0 h 551"/>
                    <a:gd name="T10" fmla="*/ 0 w 140"/>
                    <a:gd name="T11" fmla="*/ 0 h 551"/>
                    <a:gd name="T12" fmla="*/ 0 w 140"/>
                    <a:gd name="T13" fmla="*/ 0 h 551"/>
                    <a:gd name="T14" fmla="*/ 0 w 140"/>
                    <a:gd name="T15" fmla="*/ 0 h 551"/>
                    <a:gd name="T16" fmla="*/ 0 w 140"/>
                    <a:gd name="T17" fmla="*/ 0 h 551"/>
                    <a:gd name="T18" fmla="*/ 0 w 140"/>
                    <a:gd name="T19" fmla="*/ 0 h 551"/>
                    <a:gd name="T20" fmla="*/ 0 w 140"/>
                    <a:gd name="T21" fmla="*/ 0 h 551"/>
                    <a:gd name="T22" fmla="*/ 0 w 140"/>
                    <a:gd name="T23" fmla="*/ 0 h 551"/>
                    <a:gd name="T24" fmla="*/ 0 w 140"/>
                    <a:gd name="T25" fmla="*/ 0 h 551"/>
                    <a:gd name="T26" fmla="*/ 0 w 140"/>
                    <a:gd name="T27" fmla="*/ 0 h 551"/>
                    <a:gd name="T28" fmla="*/ 0 w 140"/>
                    <a:gd name="T29" fmla="*/ 0 h 551"/>
                    <a:gd name="T30" fmla="*/ 0 w 140"/>
                    <a:gd name="T31" fmla="*/ 0 h 551"/>
                    <a:gd name="T32" fmla="*/ 0 w 140"/>
                    <a:gd name="T33" fmla="*/ 0 h 551"/>
                    <a:gd name="T34" fmla="*/ 0 w 140"/>
                    <a:gd name="T35" fmla="*/ 0 h 551"/>
                    <a:gd name="T36" fmla="*/ 0 w 140"/>
                    <a:gd name="T37" fmla="*/ 0 h 551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40"/>
                    <a:gd name="T58" fmla="*/ 0 h 551"/>
                    <a:gd name="T59" fmla="*/ 140 w 140"/>
                    <a:gd name="T60" fmla="*/ 551 h 551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40" h="551">
                      <a:moveTo>
                        <a:pt x="140" y="5"/>
                      </a:moveTo>
                      <a:lnTo>
                        <a:pt x="136" y="8"/>
                      </a:lnTo>
                      <a:lnTo>
                        <a:pt x="127" y="23"/>
                      </a:lnTo>
                      <a:lnTo>
                        <a:pt x="116" y="51"/>
                      </a:lnTo>
                      <a:lnTo>
                        <a:pt x="103" y="98"/>
                      </a:lnTo>
                      <a:lnTo>
                        <a:pt x="94" y="167"/>
                      </a:lnTo>
                      <a:lnTo>
                        <a:pt x="90" y="264"/>
                      </a:lnTo>
                      <a:lnTo>
                        <a:pt x="92" y="390"/>
                      </a:lnTo>
                      <a:lnTo>
                        <a:pt x="106" y="551"/>
                      </a:lnTo>
                      <a:lnTo>
                        <a:pt x="27" y="551"/>
                      </a:lnTo>
                      <a:lnTo>
                        <a:pt x="24" y="535"/>
                      </a:lnTo>
                      <a:lnTo>
                        <a:pt x="17" y="490"/>
                      </a:lnTo>
                      <a:lnTo>
                        <a:pt x="9" y="423"/>
                      </a:lnTo>
                      <a:lnTo>
                        <a:pt x="3" y="342"/>
                      </a:lnTo>
                      <a:lnTo>
                        <a:pt x="0" y="252"/>
                      </a:lnTo>
                      <a:lnTo>
                        <a:pt x="5" y="161"/>
                      </a:lnTo>
                      <a:lnTo>
                        <a:pt x="20" y="75"/>
                      </a:lnTo>
                      <a:lnTo>
                        <a:pt x="46" y="0"/>
                      </a:lnTo>
                      <a:lnTo>
                        <a:pt x="140" y="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732" name="Freeform 240"/>
                <p:cNvSpPr>
                  <a:spLocks/>
                </p:cNvSpPr>
                <p:nvPr/>
              </p:nvSpPr>
              <p:spPr bwMode="auto">
                <a:xfrm>
                  <a:off x="4997" y="1873"/>
                  <a:ext cx="16" cy="62"/>
                </a:xfrm>
                <a:custGeom>
                  <a:avLst/>
                  <a:gdLst>
                    <a:gd name="T0" fmla="*/ 0 w 111"/>
                    <a:gd name="T1" fmla="*/ 0 h 437"/>
                    <a:gd name="T2" fmla="*/ 0 w 111"/>
                    <a:gd name="T3" fmla="*/ 0 h 437"/>
                    <a:gd name="T4" fmla="*/ 0 w 111"/>
                    <a:gd name="T5" fmla="*/ 0 h 437"/>
                    <a:gd name="T6" fmla="*/ 0 w 111"/>
                    <a:gd name="T7" fmla="*/ 0 h 437"/>
                    <a:gd name="T8" fmla="*/ 0 w 111"/>
                    <a:gd name="T9" fmla="*/ 0 h 437"/>
                    <a:gd name="T10" fmla="*/ 0 w 111"/>
                    <a:gd name="T11" fmla="*/ 0 h 437"/>
                    <a:gd name="T12" fmla="*/ 0 w 111"/>
                    <a:gd name="T13" fmla="*/ 0 h 437"/>
                    <a:gd name="T14" fmla="*/ 0 w 111"/>
                    <a:gd name="T15" fmla="*/ 0 h 437"/>
                    <a:gd name="T16" fmla="*/ 0 w 111"/>
                    <a:gd name="T17" fmla="*/ 0 h 437"/>
                    <a:gd name="T18" fmla="*/ 0 w 111"/>
                    <a:gd name="T19" fmla="*/ 0 h 437"/>
                    <a:gd name="T20" fmla="*/ 0 w 111"/>
                    <a:gd name="T21" fmla="*/ 0 h 437"/>
                    <a:gd name="T22" fmla="*/ 0 w 111"/>
                    <a:gd name="T23" fmla="*/ 0 h 437"/>
                    <a:gd name="T24" fmla="*/ 0 w 111"/>
                    <a:gd name="T25" fmla="*/ 0 h 437"/>
                    <a:gd name="T26" fmla="*/ 0 w 111"/>
                    <a:gd name="T27" fmla="*/ 0 h 437"/>
                    <a:gd name="T28" fmla="*/ 0 w 111"/>
                    <a:gd name="T29" fmla="*/ 0 h 437"/>
                    <a:gd name="T30" fmla="*/ 0 w 111"/>
                    <a:gd name="T31" fmla="*/ 0 h 437"/>
                    <a:gd name="T32" fmla="*/ 0 w 111"/>
                    <a:gd name="T33" fmla="*/ 0 h 437"/>
                    <a:gd name="T34" fmla="*/ 0 w 111"/>
                    <a:gd name="T35" fmla="*/ 0 h 437"/>
                    <a:gd name="T36" fmla="*/ 0 w 111"/>
                    <a:gd name="T37" fmla="*/ 0 h 437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11"/>
                    <a:gd name="T58" fmla="*/ 0 h 437"/>
                    <a:gd name="T59" fmla="*/ 111 w 111"/>
                    <a:gd name="T60" fmla="*/ 437 h 437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11" h="437">
                      <a:moveTo>
                        <a:pt x="111" y="4"/>
                      </a:moveTo>
                      <a:lnTo>
                        <a:pt x="108" y="7"/>
                      </a:lnTo>
                      <a:lnTo>
                        <a:pt x="101" y="18"/>
                      </a:lnTo>
                      <a:lnTo>
                        <a:pt x="92" y="41"/>
                      </a:lnTo>
                      <a:lnTo>
                        <a:pt x="82" y="77"/>
                      </a:lnTo>
                      <a:lnTo>
                        <a:pt x="75" y="133"/>
                      </a:lnTo>
                      <a:lnTo>
                        <a:pt x="70" y="208"/>
                      </a:lnTo>
                      <a:lnTo>
                        <a:pt x="72" y="309"/>
                      </a:lnTo>
                      <a:lnTo>
                        <a:pt x="83" y="437"/>
                      </a:lnTo>
                      <a:lnTo>
                        <a:pt x="21" y="437"/>
                      </a:lnTo>
                      <a:lnTo>
                        <a:pt x="19" y="424"/>
                      </a:lnTo>
                      <a:lnTo>
                        <a:pt x="13" y="389"/>
                      </a:lnTo>
                      <a:lnTo>
                        <a:pt x="7" y="336"/>
                      </a:lnTo>
                      <a:lnTo>
                        <a:pt x="3" y="272"/>
                      </a:lnTo>
                      <a:lnTo>
                        <a:pt x="0" y="200"/>
                      </a:lnTo>
                      <a:lnTo>
                        <a:pt x="5" y="128"/>
                      </a:lnTo>
                      <a:lnTo>
                        <a:pt x="16" y="59"/>
                      </a:lnTo>
                      <a:lnTo>
                        <a:pt x="37" y="0"/>
                      </a:lnTo>
                      <a:lnTo>
                        <a:pt x="111" y="4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733" name="Freeform 241"/>
                <p:cNvSpPr>
                  <a:spLocks/>
                </p:cNvSpPr>
                <p:nvPr/>
              </p:nvSpPr>
              <p:spPr bwMode="auto">
                <a:xfrm>
                  <a:off x="4998" y="1881"/>
                  <a:ext cx="12" cy="46"/>
                </a:xfrm>
                <a:custGeom>
                  <a:avLst/>
                  <a:gdLst>
                    <a:gd name="T0" fmla="*/ 0 w 82"/>
                    <a:gd name="T1" fmla="*/ 0 h 322"/>
                    <a:gd name="T2" fmla="*/ 0 w 82"/>
                    <a:gd name="T3" fmla="*/ 0 h 322"/>
                    <a:gd name="T4" fmla="*/ 0 w 82"/>
                    <a:gd name="T5" fmla="*/ 0 h 322"/>
                    <a:gd name="T6" fmla="*/ 0 w 82"/>
                    <a:gd name="T7" fmla="*/ 0 h 322"/>
                    <a:gd name="T8" fmla="*/ 0 w 82"/>
                    <a:gd name="T9" fmla="*/ 0 h 322"/>
                    <a:gd name="T10" fmla="*/ 0 w 82"/>
                    <a:gd name="T11" fmla="*/ 0 h 322"/>
                    <a:gd name="T12" fmla="*/ 0 w 82"/>
                    <a:gd name="T13" fmla="*/ 0 h 322"/>
                    <a:gd name="T14" fmla="*/ 0 w 82"/>
                    <a:gd name="T15" fmla="*/ 0 h 322"/>
                    <a:gd name="T16" fmla="*/ 0 w 82"/>
                    <a:gd name="T17" fmla="*/ 0 h 322"/>
                    <a:gd name="T18" fmla="*/ 0 w 82"/>
                    <a:gd name="T19" fmla="*/ 0 h 322"/>
                    <a:gd name="T20" fmla="*/ 0 w 82"/>
                    <a:gd name="T21" fmla="*/ 0 h 322"/>
                    <a:gd name="T22" fmla="*/ 0 w 82"/>
                    <a:gd name="T23" fmla="*/ 0 h 322"/>
                    <a:gd name="T24" fmla="*/ 0 w 82"/>
                    <a:gd name="T25" fmla="*/ 0 h 322"/>
                    <a:gd name="T26" fmla="*/ 0 w 82"/>
                    <a:gd name="T27" fmla="*/ 0 h 322"/>
                    <a:gd name="T28" fmla="*/ 0 w 82"/>
                    <a:gd name="T29" fmla="*/ 0 h 322"/>
                    <a:gd name="T30" fmla="*/ 0 w 82"/>
                    <a:gd name="T31" fmla="*/ 0 h 322"/>
                    <a:gd name="T32" fmla="*/ 0 w 82"/>
                    <a:gd name="T33" fmla="*/ 0 h 322"/>
                    <a:gd name="T34" fmla="*/ 0 w 82"/>
                    <a:gd name="T35" fmla="*/ 0 h 322"/>
                    <a:gd name="T36" fmla="*/ 0 w 82"/>
                    <a:gd name="T37" fmla="*/ 0 h 322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82"/>
                    <a:gd name="T58" fmla="*/ 0 h 322"/>
                    <a:gd name="T59" fmla="*/ 82 w 82"/>
                    <a:gd name="T60" fmla="*/ 322 h 322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82" h="322">
                      <a:moveTo>
                        <a:pt x="82" y="3"/>
                      </a:moveTo>
                      <a:lnTo>
                        <a:pt x="79" y="5"/>
                      </a:lnTo>
                      <a:lnTo>
                        <a:pt x="75" y="13"/>
                      </a:lnTo>
                      <a:lnTo>
                        <a:pt x="67" y="30"/>
                      </a:lnTo>
                      <a:lnTo>
                        <a:pt x="60" y="57"/>
                      </a:lnTo>
                      <a:lnTo>
                        <a:pt x="54" y="98"/>
                      </a:lnTo>
                      <a:lnTo>
                        <a:pt x="52" y="154"/>
                      </a:lnTo>
                      <a:lnTo>
                        <a:pt x="53" y="228"/>
                      </a:lnTo>
                      <a:lnTo>
                        <a:pt x="61" y="322"/>
                      </a:lnTo>
                      <a:lnTo>
                        <a:pt x="15" y="322"/>
                      </a:lnTo>
                      <a:lnTo>
                        <a:pt x="14" y="313"/>
                      </a:lnTo>
                      <a:lnTo>
                        <a:pt x="9" y="287"/>
                      </a:lnTo>
                      <a:lnTo>
                        <a:pt x="5" y="247"/>
                      </a:lnTo>
                      <a:lnTo>
                        <a:pt x="1" y="200"/>
                      </a:lnTo>
                      <a:lnTo>
                        <a:pt x="0" y="147"/>
                      </a:lnTo>
                      <a:lnTo>
                        <a:pt x="3" y="95"/>
                      </a:lnTo>
                      <a:lnTo>
                        <a:pt x="11" y="44"/>
                      </a:lnTo>
                      <a:lnTo>
                        <a:pt x="27" y="0"/>
                      </a:lnTo>
                      <a:lnTo>
                        <a:pt x="82" y="3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734" name="Rectangle 242"/>
                <p:cNvSpPr>
                  <a:spLocks noChangeArrowheads="1"/>
                </p:cNvSpPr>
                <p:nvPr/>
              </p:nvSpPr>
              <p:spPr bwMode="auto">
                <a:xfrm>
                  <a:off x="4846" y="1869"/>
                  <a:ext cx="4" cy="146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charset="0"/>
                    <a:buChar char="r"/>
                    <a:defRPr sz="28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75000"/>
                    <a:buFont typeface="ZapfDingbats" charset="0"/>
                    <a:buChar char="m"/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70735" name="Freeform 243"/>
                <p:cNvSpPr>
                  <a:spLocks/>
                </p:cNvSpPr>
                <p:nvPr/>
              </p:nvSpPr>
              <p:spPr bwMode="auto">
                <a:xfrm>
                  <a:off x="4898" y="1867"/>
                  <a:ext cx="57" cy="67"/>
                </a:xfrm>
                <a:custGeom>
                  <a:avLst/>
                  <a:gdLst>
                    <a:gd name="T0" fmla="*/ 0 w 398"/>
                    <a:gd name="T1" fmla="*/ 0 h 469"/>
                    <a:gd name="T2" fmla="*/ 0 w 398"/>
                    <a:gd name="T3" fmla="*/ 0 h 469"/>
                    <a:gd name="T4" fmla="*/ 0 w 398"/>
                    <a:gd name="T5" fmla="*/ 0 h 469"/>
                    <a:gd name="T6" fmla="*/ 0 w 398"/>
                    <a:gd name="T7" fmla="*/ 0 h 469"/>
                    <a:gd name="T8" fmla="*/ 0 w 398"/>
                    <a:gd name="T9" fmla="*/ 0 h 469"/>
                    <a:gd name="T10" fmla="*/ 0 w 398"/>
                    <a:gd name="T11" fmla="*/ 0 h 469"/>
                    <a:gd name="T12" fmla="*/ 0 w 398"/>
                    <a:gd name="T13" fmla="*/ 0 h 469"/>
                    <a:gd name="T14" fmla="*/ 0 w 398"/>
                    <a:gd name="T15" fmla="*/ 0 h 469"/>
                    <a:gd name="T16" fmla="*/ 0 w 398"/>
                    <a:gd name="T17" fmla="*/ 0 h 469"/>
                    <a:gd name="T18" fmla="*/ 0 w 398"/>
                    <a:gd name="T19" fmla="*/ 0 h 469"/>
                    <a:gd name="T20" fmla="*/ 0 w 398"/>
                    <a:gd name="T21" fmla="*/ 0 h 469"/>
                    <a:gd name="T22" fmla="*/ 0 w 398"/>
                    <a:gd name="T23" fmla="*/ 0 h 469"/>
                    <a:gd name="T24" fmla="*/ 0 w 398"/>
                    <a:gd name="T25" fmla="*/ 0 h 469"/>
                    <a:gd name="T26" fmla="*/ 0 w 398"/>
                    <a:gd name="T27" fmla="*/ 0 h 469"/>
                    <a:gd name="T28" fmla="*/ 0 w 398"/>
                    <a:gd name="T29" fmla="*/ 0 h 469"/>
                    <a:gd name="T30" fmla="*/ 0 w 398"/>
                    <a:gd name="T31" fmla="*/ 0 h 469"/>
                    <a:gd name="T32" fmla="*/ 0 w 398"/>
                    <a:gd name="T33" fmla="*/ 0 h 469"/>
                    <a:gd name="T34" fmla="*/ 0 w 398"/>
                    <a:gd name="T35" fmla="*/ 0 h 469"/>
                    <a:gd name="T36" fmla="*/ 0 w 398"/>
                    <a:gd name="T37" fmla="*/ 0 h 469"/>
                    <a:gd name="T38" fmla="*/ 0 w 398"/>
                    <a:gd name="T39" fmla="*/ 0 h 469"/>
                    <a:gd name="T40" fmla="*/ 0 w 398"/>
                    <a:gd name="T41" fmla="*/ 0 h 469"/>
                    <a:gd name="T42" fmla="*/ 0 w 398"/>
                    <a:gd name="T43" fmla="*/ 0 h 469"/>
                    <a:gd name="T44" fmla="*/ 0 w 398"/>
                    <a:gd name="T45" fmla="*/ 0 h 469"/>
                    <a:gd name="T46" fmla="*/ 0 w 398"/>
                    <a:gd name="T47" fmla="*/ 0 h 469"/>
                    <a:gd name="T48" fmla="*/ 0 w 398"/>
                    <a:gd name="T49" fmla="*/ 0 h 469"/>
                    <a:gd name="T50" fmla="*/ 0 w 398"/>
                    <a:gd name="T51" fmla="*/ 0 h 469"/>
                    <a:gd name="T52" fmla="*/ 0 w 398"/>
                    <a:gd name="T53" fmla="*/ 0 h 469"/>
                    <a:gd name="T54" fmla="*/ 0 w 398"/>
                    <a:gd name="T55" fmla="*/ 0 h 469"/>
                    <a:gd name="T56" fmla="*/ 0 w 398"/>
                    <a:gd name="T57" fmla="*/ 0 h 469"/>
                    <a:gd name="T58" fmla="*/ 0 w 398"/>
                    <a:gd name="T59" fmla="*/ 0 h 469"/>
                    <a:gd name="T60" fmla="*/ 0 w 398"/>
                    <a:gd name="T61" fmla="*/ 0 h 469"/>
                    <a:gd name="T62" fmla="*/ 0 w 398"/>
                    <a:gd name="T63" fmla="*/ 0 h 469"/>
                    <a:gd name="T64" fmla="*/ 0 w 398"/>
                    <a:gd name="T65" fmla="*/ 0 h 469"/>
                    <a:gd name="T66" fmla="*/ 0 w 398"/>
                    <a:gd name="T67" fmla="*/ 0 h 469"/>
                    <a:gd name="T68" fmla="*/ 0 w 398"/>
                    <a:gd name="T69" fmla="*/ 0 h 469"/>
                    <a:gd name="T70" fmla="*/ 0 w 398"/>
                    <a:gd name="T71" fmla="*/ 0 h 469"/>
                    <a:gd name="T72" fmla="*/ 0 w 398"/>
                    <a:gd name="T73" fmla="*/ 0 h 469"/>
                    <a:gd name="T74" fmla="*/ 0 w 398"/>
                    <a:gd name="T75" fmla="*/ 0 h 469"/>
                    <a:gd name="T76" fmla="*/ 0 w 398"/>
                    <a:gd name="T77" fmla="*/ 0 h 469"/>
                    <a:gd name="T78" fmla="*/ 0 w 398"/>
                    <a:gd name="T79" fmla="*/ 0 h 469"/>
                    <a:gd name="T80" fmla="*/ 0 w 398"/>
                    <a:gd name="T81" fmla="*/ 0 h 469"/>
                    <a:gd name="T82" fmla="*/ 0 w 398"/>
                    <a:gd name="T83" fmla="*/ 0 h 469"/>
                    <a:gd name="T84" fmla="*/ 0 w 398"/>
                    <a:gd name="T85" fmla="*/ 0 h 469"/>
                    <a:gd name="T86" fmla="*/ 0 w 398"/>
                    <a:gd name="T87" fmla="*/ 0 h 469"/>
                    <a:gd name="T88" fmla="*/ 0 w 398"/>
                    <a:gd name="T89" fmla="*/ 0 h 469"/>
                    <a:gd name="T90" fmla="*/ 0 w 398"/>
                    <a:gd name="T91" fmla="*/ 0 h 469"/>
                    <a:gd name="T92" fmla="*/ 0 w 398"/>
                    <a:gd name="T93" fmla="*/ 0 h 469"/>
                    <a:gd name="T94" fmla="*/ 0 w 398"/>
                    <a:gd name="T95" fmla="*/ 0 h 469"/>
                    <a:gd name="T96" fmla="*/ 0 w 398"/>
                    <a:gd name="T97" fmla="*/ 0 h 469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w 398"/>
                    <a:gd name="T148" fmla="*/ 0 h 469"/>
                    <a:gd name="T149" fmla="*/ 398 w 398"/>
                    <a:gd name="T150" fmla="*/ 469 h 469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T147" t="T148" r="T149" b="T150"/>
                  <a:pathLst>
                    <a:path w="398" h="469">
                      <a:moveTo>
                        <a:pt x="37" y="44"/>
                      </a:moveTo>
                      <a:lnTo>
                        <a:pt x="33" y="53"/>
                      </a:lnTo>
                      <a:lnTo>
                        <a:pt x="27" y="79"/>
                      </a:lnTo>
                      <a:lnTo>
                        <a:pt x="17" y="120"/>
                      </a:lnTo>
                      <a:lnTo>
                        <a:pt x="8" y="174"/>
                      </a:lnTo>
                      <a:lnTo>
                        <a:pt x="1" y="238"/>
                      </a:lnTo>
                      <a:lnTo>
                        <a:pt x="0" y="309"/>
                      </a:lnTo>
                      <a:lnTo>
                        <a:pt x="7" y="387"/>
                      </a:lnTo>
                      <a:lnTo>
                        <a:pt x="24" y="469"/>
                      </a:lnTo>
                      <a:lnTo>
                        <a:pt x="24" y="466"/>
                      </a:lnTo>
                      <a:lnTo>
                        <a:pt x="24" y="455"/>
                      </a:lnTo>
                      <a:lnTo>
                        <a:pt x="24" y="438"/>
                      </a:lnTo>
                      <a:lnTo>
                        <a:pt x="24" y="417"/>
                      </a:lnTo>
                      <a:lnTo>
                        <a:pt x="27" y="391"/>
                      </a:lnTo>
                      <a:lnTo>
                        <a:pt x="30" y="363"/>
                      </a:lnTo>
                      <a:lnTo>
                        <a:pt x="35" y="332"/>
                      </a:lnTo>
                      <a:lnTo>
                        <a:pt x="41" y="300"/>
                      </a:lnTo>
                      <a:lnTo>
                        <a:pt x="52" y="268"/>
                      </a:lnTo>
                      <a:lnTo>
                        <a:pt x="64" y="237"/>
                      </a:lnTo>
                      <a:lnTo>
                        <a:pt x="79" y="207"/>
                      </a:lnTo>
                      <a:lnTo>
                        <a:pt x="99" y="179"/>
                      </a:lnTo>
                      <a:lnTo>
                        <a:pt x="123" y="155"/>
                      </a:lnTo>
                      <a:lnTo>
                        <a:pt x="150" y="136"/>
                      </a:lnTo>
                      <a:lnTo>
                        <a:pt x="183" y="122"/>
                      </a:lnTo>
                      <a:lnTo>
                        <a:pt x="221" y="114"/>
                      </a:lnTo>
                      <a:lnTo>
                        <a:pt x="223" y="112"/>
                      </a:lnTo>
                      <a:lnTo>
                        <a:pt x="230" y="107"/>
                      </a:lnTo>
                      <a:lnTo>
                        <a:pt x="242" y="99"/>
                      </a:lnTo>
                      <a:lnTo>
                        <a:pt x="260" y="88"/>
                      </a:lnTo>
                      <a:lnTo>
                        <a:pt x="284" y="74"/>
                      </a:lnTo>
                      <a:lnTo>
                        <a:pt x="315" y="58"/>
                      </a:lnTo>
                      <a:lnTo>
                        <a:pt x="352" y="39"/>
                      </a:lnTo>
                      <a:lnTo>
                        <a:pt x="398" y="19"/>
                      </a:lnTo>
                      <a:lnTo>
                        <a:pt x="396" y="17"/>
                      </a:lnTo>
                      <a:lnTo>
                        <a:pt x="389" y="16"/>
                      </a:lnTo>
                      <a:lnTo>
                        <a:pt x="379" y="14"/>
                      </a:lnTo>
                      <a:lnTo>
                        <a:pt x="364" y="12"/>
                      </a:lnTo>
                      <a:lnTo>
                        <a:pt x="347" y="8"/>
                      </a:lnTo>
                      <a:lnTo>
                        <a:pt x="326" y="6"/>
                      </a:lnTo>
                      <a:lnTo>
                        <a:pt x="302" y="4"/>
                      </a:lnTo>
                      <a:lnTo>
                        <a:pt x="277" y="1"/>
                      </a:lnTo>
                      <a:lnTo>
                        <a:pt x="250" y="0"/>
                      </a:lnTo>
                      <a:lnTo>
                        <a:pt x="221" y="1"/>
                      </a:lnTo>
                      <a:lnTo>
                        <a:pt x="191" y="3"/>
                      </a:lnTo>
                      <a:lnTo>
                        <a:pt x="160" y="6"/>
                      </a:lnTo>
                      <a:lnTo>
                        <a:pt x="129" y="12"/>
                      </a:lnTo>
                      <a:lnTo>
                        <a:pt x="97" y="20"/>
                      </a:lnTo>
                      <a:lnTo>
                        <a:pt x="67" y="30"/>
                      </a:lnTo>
                      <a:lnTo>
                        <a:pt x="37" y="44"/>
                      </a:lnTo>
                      <a:close/>
                    </a:path>
                  </a:pathLst>
                </a:custGeom>
                <a:solidFill>
                  <a:srgbClr val="FF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736" name="Freeform 244"/>
                <p:cNvSpPr>
                  <a:spLocks/>
                </p:cNvSpPr>
                <p:nvPr/>
              </p:nvSpPr>
              <p:spPr bwMode="auto">
                <a:xfrm>
                  <a:off x="4819" y="1917"/>
                  <a:ext cx="46" cy="13"/>
                </a:xfrm>
                <a:custGeom>
                  <a:avLst/>
                  <a:gdLst>
                    <a:gd name="T0" fmla="*/ 0 w 325"/>
                    <a:gd name="T1" fmla="*/ 0 h 89"/>
                    <a:gd name="T2" fmla="*/ 0 w 325"/>
                    <a:gd name="T3" fmla="*/ 0 h 89"/>
                    <a:gd name="T4" fmla="*/ 0 w 325"/>
                    <a:gd name="T5" fmla="*/ 0 h 89"/>
                    <a:gd name="T6" fmla="*/ 0 w 325"/>
                    <a:gd name="T7" fmla="*/ 0 h 89"/>
                    <a:gd name="T8" fmla="*/ 0 w 325"/>
                    <a:gd name="T9" fmla="*/ 0 h 89"/>
                    <a:gd name="T10" fmla="*/ 0 w 325"/>
                    <a:gd name="T11" fmla="*/ 0 h 89"/>
                    <a:gd name="T12" fmla="*/ 0 w 325"/>
                    <a:gd name="T13" fmla="*/ 0 h 89"/>
                    <a:gd name="T14" fmla="*/ 0 w 325"/>
                    <a:gd name="T15" fmla="*/ 0 h 89"/>
                    <a:gd name="T16" fmla="*/ 0 w 325"/>
                    <a:gd name="T17" fmla="*/ 0 h 89"/>
                    <a:gd name="T18" fmla="*/ 0 w 325"/>
                    <a:gd name="T19" fmla="*/ 0 h 89"/>
                    <a:gd name="T20" fmla="*/ 0 w 325"/>
                    <a:gd name="T21" fmla="*/ 0 h 89"/>
                    <a:gd name="T22" fmla="*/ 0 w 325"/>
                    <a:gd name="T23" fmla="*/ 0 h 89"/>
                    <a:gd name="T24" fmla="*/ 0 w 325"/>
                    <a:gd name="T25" fmla="*/ 0 h 89"/>
                    <a:gd name="T26" fmla="*/ 0 w 325"/>
                    <a:gd name="T27" fmla="*/ 0 h 89"/>
                    <a:gd name="T28" fmla="*/ 0 w 325"/>
                    <a:gd name="T29" fmla="*/ 0 h 89"/>
                    <a:gd name="T30" fmla="*/ 0 w 325"/>
                    <a:gd name="T31" fmla="*/ 0 h 89"/>
                    <a:gd name="T32" fmla="*/ 0 w 325"/>
                    <a:gd name="T33" fmla="*/ 0 h 89"/>
                    <a:gd name="T34" fmla="*/ 0 w 325"/>
                    <a:gd name="T35" fmla="*/ 0 h 89"/>
                    <a:gd name="T36" fmla="*/ 0 w 325"/>
                    <a:gd name="T37" fmla="*/ 0 h 89"/>
                    <a:gd name="T38" fmla="*/ 0 w 325"/>
                    <a:gd name="T39" fmla="*/ 0 h 89"/>
                    <a:gd name="T40" fmla="*/ 0 w 325"/>
                    <a:gd name="T41" fmla="*/ 0 h 89"/>
                    <a:gd name="T42" fmla="*/ 0 w 325"/>
                    <a:gd name="T43" fmla="*/ 0 h 89"/>
                    <a:gd name="T44" fmla="*/ 0 w 325"/>
                    <a:gd name="T45" fmla="*/ 0 h 89"/>
                    <a:gd name="T46" fmla="*/ 0 w 325"/>
                    <a:gd name="T47" fmla="*/ 0 h 89"/>
                    <a:gd name="T48" fmla="*/ 0 w 325"/>
                    <a:gd name="T49" fmla="*/ 0 h 89"/>
                    <a:gd name="T50" fmla="*/ 0 w 325"/>
                    <a:gd name="T51" fmla="*/ 0 h 89"/>
                    <a:gd name="T52" fmla="*/ 0 w 325"/>
                    <a:gd name="T53" fmla="*/ 0 h 89"/>
                    <a:gd name="T54" fmla="*/ 0 w 325"/>
                    <a:gd name="T55" fmla="*/ 0 h 89"/>
                    <a:gd name="T56" fmla="*/ 0 w 325"/>
                    <a:gd name="T57" fmla="*/ 0 h 89"/>
                    <a:gd name="T58" fmla="*/ 0 w 325"/>
                    <a:gd name="T59" fmla="*/ 0 h 89"/>
                    <a:gd name="T60" fmla="*/ 0 w 325"/>
                    <a:gd name="T61" fmla="*/ 0 h 89"/>
                    <a:gd name="T62" fmla="*/ 0 w 325"/>
                    <a:gd name="T63" fmla="*/ 0 h 89"/>
                    <a:gd name="T64" fmla="*/ 0 w 325"/>
                    <a:gd name="T65" fmla="*/ 0 h 89"/>
                    <a:gd name="T66" fmla="*/ 0 w 325"/>
                    <a:gd name="T67" fmla="*/ 0 h 89"/>
                    <a:gd name="T68" fmla="*/ 0 w 325"/>
                    <a:gd name="T69" fmla="*/ 0 h 89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325"/>
                    <a:gd name="T106" fmla="*/ 0 h 89"/>
                    <a:gd name="T107" fmla="*/ 325 w 325"/>
                    <a:gd name="T108" fmla="*/ 89 h 89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325" h="89">
                      <a:moveTo>
                        <a:pt x="0" y="57"/>
                      </a:moveTo>
                      <a:lnTo>
                        <a:pt x="0" y="55"/>
                      </a:lnTo>
                      <a:lnTo>
                        <a:pt x="2" y="52"/>
                      </a:lnTo>
                      <a:lnTo>
                        <a:pt x="6" y="47"/>
                      </a:lnTo>
                      <a:lnTo>
                        <a:pt x="12" y="41"/>
                      </a:lnTo>
                      <a:lnTo>
                        <a:pt x="20" y="34"/>
                      </a:lnTo>
                      <a:lnTo>
                        <a:pt x="29" y="27"/>
                      </a:lnTo>
                      <a:lnTo>
                        <a:pt x="41" y="20"/>
                      </a:lnTo>
                      <a:lnTo>
                        <a:pt x="57" y="13"/>
                      </a:lnTo>
                      <a:lnTo>
                        <a:pt x="77" y="7"/>
                      </a:lnTo>
                      <a:lnTo>
                        <a:pt x="98" y="3"/>
                      </a:lnTo>
                      <a:lnTo>
                        <a:pt x="126" y="0"/>
                      </a:lnTo>
                      <a:lnTo>
                        <a:pt x="156" y="0"/>
                      </a:lnTo>
                      <a:lnTo>
                        <a:pt x="191" y="3"/>
                      </a:lnTo>
                      <a:lnTo>
                        <a:pt x="230" y="8"/>
                      </a:lnTo>
                      <a:lnTo>
                        <a:pt x="275" y="18"/>
                      </a:lnTo>
                      <a:lnTo>
                        <a:pt x="325" y="31"/>
                      </a:lnTo>
                      <a:lnTo>
                        <a:pt x="318" y="51"/>
                      </a:lnTo>
                      <a:lnTo>
                        <a:pt x="316" y="50"/>
                      </a:lnTo>
                      <a:lnTo>
                        <a:pt x="308" y="47"/>
                      </a:lnTo>
                      <a:lnTo>
                        <a:pt x="295" y="44"/>
                      </a:lnTo>
                      <a:lnTo>
                        <a:pt x="279" y="39"/>
                      </a:lnTo>
                      <a:lnTo>
                        <a:pt x="260" y="35"/>
                      </a:lnTo>
                      <a:lnTo>
                        <a:pt x="238" y="30"/>
                      </a:lnTo>
                      <a:lnTo>
                        <a:pt x="214" y="27"/>
                      </a:lnTo>
                      <a:lnTo>
                        <a:pt x="188" y="24"/>
                      </a:lnTo>
                      <a:lnTo>
                        <a:pt x="161" y="23"/>
                      </a:lnTo>
                      <a:lnTo>
                        <a:pt x="134" y="23"/>
                      </a:lnTo>
                      <a:lnTo>
                        <a:pt x="108" y="26"/>
                      </a:lnTo>
                      <a:lnTo>
                        <a:pt x="82" y="31"/>
                      </a:lnTo>
                      <a:lnTo>
                        <a:pt x="58" y="41"/>
                      </a:lnTo>
                      <a:lnTo>
                        <a:pt x="36" y="52"/>
                      </a:lnTo>
                      <a:lnTo>
                        <a:pt x="16" y="68"/>
                      </a:lnTo>
                      <a:lnTo>
                        <a:pt x="0" y="89"/>
                      </a:lnTo>
                      <a:lnTo>
                        <a:pt x="0" y="5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737" name="Freeform 245"/>
                <p:cNvSpPr>
                  <a:spLocks/>
                </p:cNvSpPr>
                <p:nvPr/>
              </p:nvSpPr>
              <p:spPr bwMode="auto">
                <a:xfrm>
                  <a:off x="4819" y="1887"/>
                  <a:ext cx="46" cy="13"/>
                </a:xfrm>
                <a:custGeom>
                  <a:avLst/>
                  <a:gdLst>
                    <a:gd name="T0" fmla="*/ 0 w 325"/>
                    <a:gd name="T1" fmla="*/ 0 h 89"/>
                    <a:gd name="T2" fmla="*/ 0 w 325"/>
                    <a:gd name="T3" fmla="*/ 0 h 89"/>
                    <a:gd name="T4" fmla="*/ 0 w 325"/>
                    <a:gd name="T5" fmla="*/ 0 h 89"/>
                    <a:gd name="T6" fmla="*/ 0 w 325"/>
                    <a:gd name="T7" fmla="*/ 0 h 89"/>
                    <a:gd name="T8" fmla="*/ 0 w 325"/>
                    <a:gd name="T9" fmla="*/ 0 h 89"/>
                    <a:gd name="T10" fmla="*/ 0 w 325"/>
                    <a:gd name="T11" fmla="*/ 0 h 89"/>
                    <a:gd name="T12" fmla="*/ 0 w 325"/>
                    <a:gd name="T13" fmla="*/ 0 h 89"/>
                    <a:gd name="T14" fmla="*/ 0 w 325"/>
                    <a:gd name="T15" fmla="*/ 0 h 89"/>
                    <a:gd name="T16" fmla="*/ 0 w 325"/>
                    <a:gd name="T17" fmla="*/ 0 h 89"/>
                    <a:gd name="T18" fmla="*/ 0 w 325"/>
                    <a:gd name="T19" fmla="*/ 0 h 89"/>
                    <a:gd name="T20" fmla="*/ 0 w 325"/>
                    <a:gd name="T21" fmla="*/ 0 h 89"/>
                    <a:gd name="T22" fmla="*/ 0 w 325"/>
                    <a:gd name="T23" fmla="*/ 0 h 89"/>
                    <a:gd name="T24" fmla="*/ 0 w 325"/>
                    <a:gd name="T25" fmla="*/ 0 h 89"/>
                    <a:gd name="T26" fmla="*/ 0 w 325"/>
                    <a:gd name="T27" fmla="*/ 0 h 89"/>
                    <a:gd name="T28" fmla="*/ 0 w 325"/>
                    <a:gd name="T29" fmla="*/ 0 h 89"/>
                    <a:gd name="T30" fmla="*/ 0 w 325"/>
                    <a:gd name="T31" fmla="*/ 0 h 89"/>
                    <a:gd name="T32" fmla="*/ 0 w 325"/>
                    <a:gd name="T33" fmla="*/ 0 h 89"/>
                    <a:gd name="T34" fmla="*/ 0 w 325"/>
                    <a:gd name="T35" fmla="*/ 0 h 89"/>
                    <a:gd name="T36" fmla="*/ 0 w 325"/>
                    <a:gd name="T37" fmla="*/ 0 h 89"/>
                    <a:gd name="T38" fmla="*/ 0 w 325"/>
                    <a:gd name="T39" fmla="*/ 0 h 89"/>
                    <a:gd name="T40" fmla="*/ 0 w 325"/>
                    <a:gd name="T41" fmla="*/ 0 h 89"/>
                    <a:gd name="T42" fmla="*/ 0 w 325"/>
                    <a:gd name="T43" fmla="*/ 0 h 89"/>
                    <a:gd name="T44" fmla="*/ 0 w 325"/>
                    <a:gd name="T45" fmla="*/ 0 h 89"/>
                    <a:gd name="T46" fmla="*/ 0 w 325"/>
                    <a:gd name="T47" fmla="*/ 0 h 89"/>
                    <a:gd name="T48" fmla="*/ 0 w 325"/>
                    <a:gd name="T49" fmla="*/ 0 h 89"/>
                    <a:gd name="T50" fmla="*/ 0 w 325"/>
                    <a:gd name="T51" fmla="*/ 0 h 89"/>
                    <a:gd name="T52" fmla="*/ 0 w 325"/>
                    <a:gd name="T53" fmla="*/ 0 h 89"/>
                    <a:gd name="T54" fmla="*/ 0 w 325"/>
                    <a:gd name="T55" fmla="*/ 0 h 89"/>
                    <a:gd name="T56" fmla="*/ 0 w 325"/>
                    <a:gd name="T57" fmla="*/ 0 h 89"/>
                    <a:gd name="T58" fmla="*/ 0 w 325"/>
                    <a:gd name="T59" fmla="*/ 0 h 89"/>
                    <a:gd name="T60" fmla="*/ 0 w 325"/>
                    <a:gd name="T61" fmla="*/ 0 h 89"/>
                    <a:gd name="T62" fmla="*/ 0 w 325"/>
                    <a:gd name="T63" fmla="*/ 0 h 89"/>
                    <a:gd name="T64" fmla="*/ 0 w 325"/>
                    <a:gd name="T65" fmla="*/ 0 h 89"/>
                    <a:gd name="T66" fmla="*/ 0 w 325"/>
                    <a:gd name="T67" fmla="*/ 0 h 89"/>
                    <a:gd name="T68" fmla="*/ 0 w 325"/>
                    <a:gd name="T69" fmla="*/ 0 h 89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325"/>
                    <a:gd name="T106" fmla="*/ 0 h 89"/>
                    <a:gd name="T107" fmla="*/ 325 w 325"/>
                    <a:gd name="T108" fmla="*/ 89 h 89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325" h="89">
                      <a:moveTo>
                        <a:pt x="0" y="56"/>
                      </a:moveTo>
                      <a:lnTo>
                        <a:pt x="0" y="55"/>
                      </a:lnTo>
                      <a:lnTo>
                        <a:pt x="2" y="52"/>
                      </a:lnTo>
                      <a:lnTo>
                        <a:pt x="6" y="47"/>
                      </a:lnTo>
                      <a:lnTo>
                        <a:pt x="12" y="40"/>
                      </a:lnTo>
                      <a:lnTo>
                        <a:pt x="20" y="33"/>
                      </a:lnTo>
                      <a:lnTo>
                        <a:pt x="29" y="27"/>
                      </a:lnTo>
                      <a:lnTo>
                        <a:pt x="41" y="18"/>
                      </a:lnTo>
                      <a:lnTo>
                        <a:pt x="57" y="13"/>
                      </a:lnTo>
                      <a:lnTo>
                        <a:pt x="77" y="7"/>
                      </a:lnTo>
                      <a:lnTo>
                        <a:pt x="98" y="2"/>
                      </a:lnTo>
                      <a:lnTo>
                        <a:pt x="126" y="0"/>
                      </a:lnTo>
                      <a:lnTo>
                        <a:pt x="156" y="0"/>
                      </a:lnTo>
                      <a:lnTo>
                        <a:pt x="191" y="2"/>
                      </a:lnTo>
                      <a:lnTo>
                        <a:pt x="230" y="8"/>
                      </a:lnTo>
                      <a:lnTo>
                        <a:pt x="275" y="17"/>
                      </a:lnTo>
                      <a:lnTo>
                        <a:pt x="325" y="31"/>
                      </a:lnTo>
                      <a:lnTo>
                        <a:pt x="318" y="49"/>
                      </a:lnTo>
                      <a:lnTo>
                        <a:pt x="316" y="48"/>
                      </a:lnTo>
                      <a:lnTo>
                        <a:pt x="308" y="46"/>
                      </a:lnTo>
                      <a:lnTo>
                        <a:pt x="295" y="43"/>
                      </a:lnTo>
                      <a:lnTo>
                        <a:pt x="279" y="38"/>
                      </a:lnTo>
                      <a:lnTo>
                        <a:pt x="260" y="35"/>
                      </a:lnTo>
                      <a:lnTo>
                        <a:pt x="238" y="30"/>
                      </a:lnTo>
                      <a:lnTo>
                        <a:pt x="214" y="27"/>
                      </a:lnTo>
                      <a:lnTo>
                        <a:pt x="188" y="23"/>
                      </a:lnTo>
                      <a:lnTo>
                        <a:pt x="161" y="22"/>
                      </a:lnTo>
                      <a:lnTo>
                        <a:pt x="134" y="23"/>
                      </a:lnTo>
                      <a:lnTo>
                        <a:pt x="108" y="25"/>
                      </a:lnTo>
                      <a:lnTo>
                        <a:pt x="82" y="31"/>
                      </a:lnTo>
                      <a:lnTo>
                        <a:pt x="58" y="40"/>
                      </a:lnTo>
                      <a:lnTo>
                        <a:pt x="36" y="52"/>
                      </a:lnTo>
                      <a:lnTo>
                        <a:pt x="16" y="68"/>
                      </a:lnTo>
                      <a:lnTo>
                        <a:pt x="0" y="89"/>
                      </a:lnTo>
                      <a:lnTo>
                        <a:pt x="0" y="5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738" name="Freeform 246"/>
                <p:cNvSpPr>
                  <a:spLocks/>
                </p:cNvSpPr>
                <p:nvPr/>
              </p:nvSpPr>
              <p:spPr bwMode="auto">
                <a:xfrm>
                  <a:off x="4863" y="1872"/>
                  <a:ext cx="75" cy="139"/>
                </a:xfrm>
                <a:custGeom>
                  <a:avLst/>
                  <a:gdLst>
                    <a:gd name="T0" fmla="*/ 0 w 528"/>
                    <a:gd name="T1" fmla="*/ 0 h 975"/>
                    <a:gd name="T2" fmla="*/ 0 w 528"/>
                    <a:gd name="T3" fmla="*/ 0 h 975"/>
                    <a:gd name="T4" fmla="*/ 0 w 528"/>
                    <a:gd name="T5" fmla="*/ 0 h 975"/>
                    <a:gd name="T6" fmla="*/ 0 w 528"/>
                    <a:gd name="T7" fmla="*/ 0 h 975"/>
                    <a:gd name="T8" fmla="*/ 0 w 528"/>
                    <a:gd name="T9" fmla="*/ 0 h 975"/>
                    <a:gd name="T10" fmla="*/ 0 w 528"/>
                    <a:gd name="T11" fmla="*/ 0 h 975"/>
                    <a:gd name="T12" fmla="*/ 0 w 528"/>
                    <a:gd name="T13" fmla="*/ 0 h 975"/>
                    <a:gd name="T14" fmla="*/ 0 w 528"/>
                    <a:gd name="T15" fmla="*/ 0 h 975"/>
                    <a:gd name="T16" fmla="*/ 0 w 528"/>
                    <a:gd name="T17" fmla="*/ 0 h 975"/>
                    <a:gd name="T18" fmla="*/ 0 w 528"/>
                    <a:gd name="T19" fmla="*/ 0 h 975"/>
                    <a:gd name="T20" fmla="*/ 0 w 528"/>
                    <a:gd name="T21" fmla="*/ 0 h 975"/>
                    <a:gd name="T22" fmla="*/ 0 w 528"/>
                    <a:gd name="T23" fmla="*/ 0 h 975"/>
                    <a:gd name="T24" fmla="*/ 0 w 528"/>
                    <a:gd name="T25" fmla="*/ 0 h 975"/>
                    <a:gd name="T26" fmla="*/ 0 w 528"/>
                    <a:gd name="T27" fmla="*/ 0 h 975"/>
                    <a:gd name="T28" fmla="*/ 0 w 528"/>
                    <a:gd name="T29" fmla="*/ 0 h 975"/>
                    <a:gd name="T30" fmla="*/ 0 w 528"/>
                    <a:gd name="T31" fmla="*/ 0 h 975"/>
                    <a:gd name="T32" fmla="*/ 0 w 528"/>
                    <a:gd name="T33" fmla="*/ 0 h 975"/>
                    <a:gd name="T34" fmla="*/ 0 w 528"/>
                    <a:gd name="T35" fmla="*/ 0 h 975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528"/>
                    <a:gd name="T55" fmla="*/ 0 h 975"/>
                    <a:gd name="T56" fmla="*/ 528 w 528"/>
                    <a:gd name="T57" fmla="*/ 975 h 975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528" h="975">
                      <a:moveTo>
                        <a:pt x="0" y="0"/>
                      </a:moveTo>
                      <a:lnTo>
                        <a:pt x="0" y="943"/>
                      </a:lnTo>
                      <a:lnTo>
                        <a:pt x="159" y="975"/>
                      </a:lnTo>
                      <a:lnTo>
                        <a:pt x="152" y="848"/>
                      </a:lnTo>
                      <a:lnTo>
                        <a:pt x="528" y="905"/>
                      </a:lnTo>
                      <a:lnTo>
                        <a:pt x="521" y="855"/>
                      </a:lnTo>
                      <a:lnTo>
                        <a:pt x="261" y="822"/>
                      </a:lnTo>
                      <a:lnTo>
                        <a:pt x="254" y="713"/>
                      </a:lnTo>
                      <a:lnTo>
                        <a:pt x="77" y="713"/>
                      </a:lnTo>
                      <a:lnTo>
                        <a:pt x="72" y="699"/>
                      </a:lnTo>
                      <a:lnTo>
                        <a:pt x="60" y="659"/>
                      </a:lnTo>
                      <a:lnTo>
                        <a:pt x="44" y="595"/>
                      </a:lnTo>
                      <a:lnTo>
                        <a:pt x="28" y="511"/>
                      </a:lnTo>
                      <a:lnTo>
                        <a:pt x="16" y="410"/>
                      </a:lnTo>
                      <a:lnTo>
                        <a:pt x="12" y="294"/>
                      </a:lnTo>
                      <a:lnTo>
                        <a:pt x="21" y="167"/>
                      </a:lnTo>
                      <a:lnTo>
                        <a:pt x="45" y="3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739" name="Freeform 247"/>
                <p:cNvSpPr>
                  <a:spLocks/>
                </p:cNvSpPr>
                <p:nvPr/>
              </p:nvSpPr>
              <p:spPr bwMode="auto">
                <a:xfrm>
                  <a:off x="4900" y="1840"/>
                  <a:ext cx="97" cy="19"/>
                </a:xfrm>
                <a:custGeom>
                  <a:avLst/>
                  <a:gdLst>
                    <a:gd name="T0" fmla="*/ 0 w 678"/>
                    <a:gd name="T1" fmla="*/ 0 h 133"/>
                    <a:gd name="T2" fmla="*/ 0 w 678"/>
                    <a:gd name="T3" fmla="*/ 0 h 133"/>
                    <a:gd name="T4" fmla="*/ 0 w 678"/>
                    <a:gd name="T5" fmla="*/ 0 h 133"/>
                    <a:gd name="T6" fmla="*/ 0 w 678"/>
                    <a:gd name="T7" fmla="*/ 0 h 133"/>
                    <a:gd name="T8" fmla="*/ 0 w 678"/>
                    <a:gd name="T9" fmla="*/ 0 h 133"/>
                    <a:gd name="T10" fmla="*/ 0 w 678"/>
                    <a:gd name="T11" fmla="*/ 0 h 133"/>
                    <a:gd name="T12" fmla="*/ 0 w 678"/>
                    <a:gd name="T13" fmla="*/ 0 h 133"/>
                    <a:gd name="T14" fmla="*/ 0 w 678"/>
                    <a:gd name="T15" fmla="*/ 0 h 133"/>
                    <a:gd name="T16" fmla="*/ 0 w 678"/>
                    <a:gd name="T17" fmla="*/ 0 h 133"/>
                    <a:gd name="T18" fmla="*/ 0 w 678"/>
                    <a:gd name="T19" fmla="*/ 0 h 133"/>
                    <a:gd name="T20" fmla="*/ 0 w 678"/>
                    <a:gd name="T21" fmla="*/ 0 h 133"/>
                    <a:gd name="T22" fmla="*/ 0 w 678"/>
                    <a:gd name="T23" fmla="*/ 0 h 133"/>
                    <a:gd name="T24" fmla="*/ 0 w 678"/>
                    <a:gd name="T25" fmla="*/ 0 h 133"/>
                    <a:gd name="T26" fmla="*/ 0 w 678"/>
                    <a:gd name="T27" fmla="*/ 0 h 133"/>
                    <a:gd name="T28" fmla="*/ 0 w 678"/>
                    <a:gd name="T29" fmla="*/ 0 h 133"/>
                    <a:gd name="T30" fmla="*/ 0 w 678"/>
                    <a:gd name="T31" fmla="*/ 0 h 133"/>
                    <a:gd name="T32" fmla="*/ 0 w 678"/>
                    <a:gd name="T33" fmla="*/ 0 h 133"/>
                    <a:gd name="T34" fmla="*/ 0 w 678"/>
                    <a:gd name="T35" fmla="*/ 0 h 133"/>
                    <a:gd name="T36" fmla="*/ 0 w 678"/>
                    <a:gd name="T37" fmla="*/ 0 h 133"/>
                    <a:gd name="T38" fmla="*/ 0 w 678"/>
                    <a:gd name="T39" fmla="*/ 0 h 133"/>
                    <a:gd name="T40" fmla="*/ 0 w 678"/>
                    <a:gd name="T41" fmla="*/ 0 h 133"/>
                    <a:gd name="T42" fmla="*/ 0 w 678"/>
                    <a:gd name="T43" fmla="*/ 0 h 133"/>
                    <a:gd name="T44" fmla="*/ 0 w 678"/>
                    <a:gd name="T45" fmla="*/ 0 h 133"/>
                    <a:gd name="T46" fmla="*/ 0 w 678"/>
                    <a:gd name="T47" fmla="*/ 0 h 133"/>
                    <a:gd name="T48" fmla="*/ 0 w 678"/>
                    <a:gd name="T49" fmla="*/ 0 h 133"/>
                    <a:gd name="T50" fmla="*/ 0 w 678"/>
                    <a:gd name="T51" fmla="*/ 0 h 133"/>
                    <a:gd name="T52" fmla="*/ 0 w 678"/>
                    <a:gd name="T53" fmla="*/ 0 h 133"/>
                    <a:gd name="T54" fmla="*/ 0 w 678"/>
                    <a:gd name="T55" fmla="*/ 0 h 133"/>
                    <a:gd name="T56" fmla="*/ 0 w 678"/>
                    <a:gd name="T57" fmla="*/ 0 h 133"/>
                    <a:gd name="T58" fmla="*/ 0 w 678"/>
                    <a:gd name="T59" fmla="*/ 0 h 133"/>
                    <a:gd name="T60" fmla="*/ 0 w 678"/>
                    <a:gd name="T61" fmla="*/ 0 h 133"/>
                    <a:gd name="T62" fmla="*/ 0 w 678"/>
                    <a:gd name="T63" fmla="*/ 0 h 133"/>
                    <a:gd name="T64" fmla="*/ 0 w 678"/>
                    <a:gd name="T65" fmla="*/ 0 h 133"/>
                    <a:gd name="T66" fmla="*/ 0 w 678"/>
                    <a:gd name="T67" fmla="*/ 0 h 133"/>
                    <a:gd name="T68" fmla="*/ 0 w 678"/>
                    <a:gd name="T69" fmla="*/ 0 h 133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678"/>
                    <a:gd name="T106" fmla="*/ 0 h 133"/>
                    <a:gd name="T107" fmla="*/ 678 w 678"/>
                    <a:gd name="T108" fmla="*/ 133 h 133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678" h="133">
                      <a:moveTo>
                        <a:pt x="0" y="133"/>
                      </a:moveTo>
                      <a:lnTo>
                        <a:pt x="4" y="132"/>
                      </a:lnTo>
                      <a:lnTo>
                        <a:pt x="15" y="127"/>
                      </a:lnTo>
                      <a:lnTo>
                        <a:pt x="32" y="122"/>
                      </a:lnTo>
                      <a:lnTo>
                        <a:pt x="56" y="114"/>
                      </a:lnTo>
                      <a:lnTo>
                        <a:pt x="86" y="104"/>
                      </a:lnTo>
                      <a:lnTo>
                        <a:pt x="120" y="95"/>
                      </a:lnTo>
                      <a:lnTo>
                        <a:pt x="160" y="86"/>
                      </a:lnTo>
                      <a:lnTo>
                        <a:pt x="204" y="78"/>
                      </a:lnTo>
                      <a:lnTo>
                        <a:pt x="252" y="70"/>
                      </a:lnTo>
                      <a:lnTo>
                        <a:pt x="303" y="64"/>
                      </a:lnTo>
                      <a:lnTo>
                        <a:pt x="358" y="60"/>
                      </a:lnTo>
                      <a:lnTo>
                        <a:pt x="414" y="58"/>
                      </a:lnTo>
                      <a:lnTo>
                        <a:pt x="474" y="60"/>
                      </a:lnTo>
                      <a:lnTo>
                        <a:pt x="534" y="65"/>
                      </a:lnTo>
                      <a:lnTo>
                        <a:pt x="596" y="74"/>
                      </a:lnTo>
                      <a:lnTo>
                        <a:pt x="659" y="88"/>
                      </a:lnTo>
                      <a:lnTo>
                        <a:pt x="678" y="0"/>
                      </a:lnTo>
                      <a:lnTo>
                        <a:pt x="674" y="0"/>
                      </a:lnTo>
                      <a:lnTo>
                        <a:pt x="659" y="0"/>
                      </a:lnTo>
                      <a:lnTo>
                        <a:pt x="636" y="0"/>
                      </a:lnTo>
                      <a:lnTo>
                        <a:pt x="606" y="1"/>
                      </a:lnTo>
                      <a:lnTo>
                        <a:pt x="570" y="2"/>
                      </a:lnTo>
                      <a:lnTo>
                        <a:pt x="527" y="3"/>
                      </a:lnTo>
                      <a:lnTo>
                        <a:pt x="480" y="7"/>
                      </a:lnTo>
                      <a:lnTo>
                        <a:pt x="430" y="9"/>
                      </a:lnTo>
                      <a:lnTo>
                        <a:pt x="376" y="14"/>
                      </a:lnTo>
                      <a:lnTo>
                        <a:pt x="320" y="18"/>
                      </a:lnTo>
                      <a:lnTo>
                        <a:pt x="264" y="24"/>
                      </a:lnTo>
                      <a:lnTo>
                        <a:pt x="208" y="32"/>
                      </a:lnTo>
                      <a:lnTo>
                        <a:pt x="152" y="40"/>
                      </a:lnTo>
                      <a:lnTo>
                        <a:pt x="98" y="50"/>
                      </a:lnTo>
                      <a:lnTo>
                        <a:pt x="47" y="62"/>
                      </a:lnTo>
                      <a:lnTo>
                        <a:pt x="0" y="76"/>
                      </a:lnTo>
                      <a:lnTo>
                        <a:pt x="0" y="133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740" name="Freeform 248"/>
                <p:cNvSpPr>
                  <a:spLocks/>
                </p:cNvSpPr>
                <p:nvPr/>
              </p:nvSpPr>
              <p:spPr bwMode="auto">
                <a:xfrm>
                  <a:off x="4843" y="2015"/>
                  <a:ext cx="163" cy="54"/>
                </a:xfrm>
                <a:custGeom>
                  <a:avLst/>
                  <a:gdLst>
                    <a:gd name="T0" fmla="*/ 0 w 1142"/>
                    <a:gd name="T1" fmla="*/ 0 h 379"/>
                    <a:gd name="T2" fmla="*/ 0 w 1142"/>
                    <a:gd name="T3" fmla="*/ 0 h 379"/>
                    <a:gd name="T4" fmla="*/ 0 w 1142"/>
                    <a:gd name="T5" fmla="*/ 0 h 379"/>
                    <a:gd name="T6" fmla="*/ 0 w 1142"/>
                    <a:gd name="T7" fmla="*/ 0 h 379"/>
                    <a:gd name="T8" fmla="*/ 0 w 1142"/>
                    <a:gd name="T9" fmla="*/ 0 h 379"/>
                    <a:gd name="T10" fmla="*/ 0 w 1142"/>
                    <a:gd name="T11" fmla="*/ 0 h 379"/>
                    <a:gd name="T12" fmla="*/ 0 w 1142"/>
                    <a:gd name="T13" fmla="*/ 0 h 379"/>
                    <a:gd name="T14" fmla="*/ 0 w 1142"/>
                    <a:gd name="T15" fmla="*/ 0 h 379"/>
                    <a:gd name="T16" fmla="*/ 0 w 1142"/>
                    <a:gd name="T17" fmla="*/ 0 h 379"/>
                    <a:gd name="T18" fmla="*/ 0 w 1142"/>
                    <a:gd name="T19" fmla="*/ 0 h 379"/>
                    <a:gd name="T20" fmla="*/ 0 w 1142"/>
                    <a:gd name="T21" fmla="*/ 0 h 379"/>
                    <a:gd name="T22" fmla="*/ 0 w 1142"/>
                    <a:gd name="T23" fmla="*/ 0 h 379"/>
                    <a:gd name="T24" fmla="*/ 0 w 1142"/>
                    <a:gd name="T25" fmla="*/ 0 h 379"/>
                    <a:gd name="T26" fmla="*/ 0 w 1142"/>
                    <a:gd name="T27" fmla="*/ 0 h 379"/>
                    <a:gd name="T28" fmla="*/ 0 w 1142"/>
                    <a:gd name="T29" fmla="*/ 0 h 379"/>
                    <a:gd name="T30" fmla="*/ 0 w 1142"/>
                    <a:gd name="T31" fmla="*/ 0 h 379"/>
                    <a:gd name="T32" fmla="*/ 0 w 1142"/>
                    <a:gd name="T33" fmla="*/ 0 h 379"/>
                    <a:gd name="T34" fmla="*/ 0 w 1142"/>
                    <a:gd name="T35" fmla="*/ 0 h 379"/>
                    <a:gd name="T36" fmla="*/ 0 w 1142"/>
                    <a:gd name="T37" fmla="*/ 0 h 379"/>
                    <a:gd name="T38" fmla="*/ 0 w 1142"/>
                    <a:gd name="T39" fmla="*/ 0 h 379"/>
                    <a:gd name="T40" fmla="*/ 0 w 1142"/>
                    <a:gd name="T41" fmla="*/ 0 h 379"/>
                    <a:gd name="T42" fmla="*/ 0 w 1142"/>
                    <a:gd name="T43" fmla="*/ 0 h 379"/>
                    <a:gd name="T44" fmla="*/ 0 w 1142"/>
                    <a:gd name="T45" fmla="*/ 0 h 379"/>
                    <a:gd name="T46" fmla="*/ 0 w 1142"/>
                    <a:gd name="T47" fmla="*/ 0 h 379"/>
                    <a:gd name="T48" fmla="*/ 0 w 1142"/>
                    <a:gd name="T49" fmla="*/ 0 h 379"/>
                    <a:gd name="T50" fmla="*/ 0 w 1142"/>
                    <a:gd name="T51" fmla="*/ 0 h 379"/>
                    <a:gd name="T52" fmla="*/ 0 w 1142"/>
                    <a:gd name="T53" fmla="*/ 0 h 379"/>
                    <a:gd name="T54" fmla="*/ 0 w 1142"/>
                    <a:gd name="T55" fmla="*/ 0 h 379"/>
                    <a:gd name="T56" fmla="*/ 0 w 1142"/>
                    <a:gd name="T57" fmla="*/ 0 h 379"/>
                    <a:gd name="T58" fmla="*/ 0 w 1142"/>
                    <a:gd name="T59" fmla="*/ 0 h 379"/>
                    <a:gd name="T60" fmla="*/ 0 w 1142"/>
                    <a:gd name="T61" fmla="*/ 0 h 379"/>
                    <a:gd name="T62" fmla="*/ 0 w 1142"/>
                    <a:gd name="T63" fmla="*/ 0 h 379"/>
                    <a:gd name="T64" fmla="*/ 0 w 1142"/>
                    <a:gd name="T65" fmla="*/ 0 h 379"/>
                    <a:gd name="T66" fmla="*/ 0 w 1142"/>
                    <a:gd name="T67" fmla="*/ 0 h 379"/>
                    <a:gd name="T68" fmla="*/ 0 w 1142"/>
                    <a:gd name="T69" fmla="*/ 0 h 379"/>
                    <a:gd name="T70" fmla="*/ 0 w 1142"/>
                    <a:gd name="T71" fmla="*/ 0 h 379"/>
                    <a:gd name="T72" fmla="*/ 0 w 1142"/>
                    <a:gd name="T73" fmla="*/ 0 h 379"/>
                    <a:gd name="T74" fmla="*/ 0 w 1142"/>
                    <a:gd name="T75" fmla="*/ 0 h 379"/>
                    <a:gd name="T76" fmla="*/ 0 w 1142"/>
                    <a:gd name="T77" fmla="*/ 0 h 379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w 1142"/>
                    <a:gd name="T118" fmla="*/ 0 h 379"/>
                    <a:gd name="T119" fmla="*/ 1142 w 1142"/>
                    <a:gd name="T120" fmla="*/ 379 h 379"/>
                  </a:gdLst>
                  <a:ahLst/>
                  <a:cxnLst>
                    <a:cxn ang="T78">
                      <a:pos x="T0" y="T1"/>
                    </a:cxn>
                    <a:cxn ang="T79">
                      <a:pos x="T2" y="T3"/>
                    </a:cxn>
                    <a:cxn ang="T80">
                      <a:pos x="T4" y="T5"/>
                    </a:cxn>
                    <a:cxn ang="T81">
                      <a:pos x="T6" y="T7"/>
                    </a:cxn>
                    <a:cxn ang="T82">
                      <a:pos x="T8" y="T9"/>
                    </a:cxn>
                    <a:cxn ang="T83">
                      <a:pos x="T10" y="T11"/>
                    </a:cxn>
                    <a:cxn ang="T84">
                      <a:pos x="T12" y="T13"/>
                    </a:cxn>
                    <a:cxn ang="T85">
                      <a:pos x="T14" y="T15"/>
                    </a:cxn>
                    <a:cxn ang="T86">
                      <a:pos x="T16" y="T17"/>
                    </a:cxn>
                    <a:cxn ang="T87">
                      <a:pos x="T18" y="T19"/>
                    </a:cxn>
                    <a:cxn ang="T88">
                      <a:pos x="T20" y="T21"/>
                    </a:cxn>
                    <a:cxn ang="T89">
                      <a:pos x="T22" y="T23"/>
                    </a:cxn>
                    <a:cxn ang="T90">
                      <a:pos x="T24" y="T25"/>
                    </a:cxn>
                    <a:cxn ang="T91">
                      <a:pos x="T26" y="T27"/>
                    </a:cxn>
                    <a:cxn ang="T92">
                      <a:pos x="T28" y="T29"/>
                    </a:cxn>
                    <a:cxn ang="T93">
                      <a:pos x="T30" y="T31"/>
                    </a:cxn>
                    <a:cxn ang="T94">
                      <a:pos x="T32" y="T33"/>
                    </a:cxn>
                    <a:cxn ang="T95">
                      <a:pos x="T34" y="T35"/>
                    </a:cxn>
                    <a:cxn ang="T96">
                      <a:pos x="T36" y="T37"/>
                    </a:cxn>
                    <a:cxn ang="T97">
                      <a:pos x="T38" y="T39"/>
                    </a:cxn>
                    <a:cxn ang="T98">
                      <a:pos x="T40" y="T41"/>
                    </a:cxn>
                    <a:cxn ang="T99">
                      <a:pos x="T42" y="T43"/>
                    </a:cxn>
                    <a:cxn ang="T100">
                      <a:pos x="T44" y="T45"/>
                    </a:cxn>
                    <a:cxn ang="T101">
                      <a:pos x="T46" y="T47"/>
                    </a:cxn>
                    <a:cxn ang="T102">
                      <a:pos x="T48" y="T49"/>
                    </a:cxn>
                    <a:cxn ang="T103">
                      <a:pos x="T50" y="T51"/>
                    </a:cxn>
                    <a:cxn ang="T104">
                      <a:pos x="T52" y="T53"/>
                    </a:cxn>
                    <a:cxn ang="T105">
                      <a:pos x="T54" y="T55"/>
                    </a:cxn>
                    <a:cxn ang="T106">
                      <a:pos x="T56" y="T57"/>
                    </a:cxn>
                    <a:cxn ang="T107">
                      <a:pos x="T58" y="T59"/>
                    </a:cxn>
                    <a:cxn ang="T108">
                      <a:pos x="T60" y="T61"/>
                    </a:cxn>
                    <a:cxn ang="T109">
                      <a:pos x="T62" y="T63"/>
                    </a:cxn>
                    <a:cxn ang="T110">
                      <a:pos x="T64" y="T65"/>
                    </a:cxn>
                    <a:cxn ang="T111">
                      <a:pos x="T66" y="T67"/>
                    </a:cxn>
                    <a:cxn ang="T112">
                      <a:pos x="T68" y="T69"/>
                    </a:cxn>
                    <a:cxn ang="T113">
                      <a:pos x="T70" y="T71"/>
                    </a:cxn>
                    <a:cxn ang="T114">
                      <a:pos x="T72" y="T73"/>
                    </a:cxn>
                    <a:cxn ang="T115">
                      <a:pos x="T74" y="T75"/>
                    </a:cxn>
                    <a:cxn ang="T116">
                      <a:pos x="T76" y="T77"/>
                    </a:cxn>
                  </a:cxnLst>
                  <a:rect l="T117" t="T118" r="T119" b="T120"/>
                  <a:pathLst>
                    <a:path w="1142" h="379">
                      <a:moveTo>
                        <a:pt x="482" y="367"/>
                      </a:moveTo>
                      <a:lnTo>
                        <a:pt x="485" y="366"/>
                      </a:lnTo>
                      <a:lnTo>
                        <a:pt x="492" y="363"/>
                      </a:lnTo>
                      <a:lnTo>
                        <a:pt x="502" y="359"/>
                      </a:lnTo>
                      <a:lnTo>
                        <a:pt x="516" y="353"/>
                      </a:lnTo>
                      <a:lnTo>
                        <a:pt x="533" y="346"/>
                      </a:lnTo>
                      <a:lnTo>
                        <a:pt x="551" y="338"/>
                      </a:lnTo>
                      <a:lnTo>
                        <a:pt x="572" y="328"/>
                      </a:lnTo>
                      <a:lnTo>
                        <a:pt x="593" y="317"/>
                      </a:lnTo>
                      <a:lnTo>
                        <a:pt x="616" y="306"/>
                      </a:lnTo>
                      <a:lnTo>
                        <a:pt x="638" y="292"/>
                      </a:lnTo>
                      <a:lnTo>
                        <a:pt x="660" y="279"/>
                      </a:lnTo>
                      <a:lnTo>
                        <a:pt x="680" y="264"/>
                      </a:lnTo>
                      <a:lnTo>
                        <a:pt x="700" y="249"/>
                      </a:lnTo>
                      <a:lnTo>
                        <a:pt x="717" y="233"/>
                      </a:lnTo>
                      <a:lnTo>
                        <a:pt x="732" y="217"/>
                      </a:lnTo>
                      <a:lnTo>
                        <a:pt x="743" y="201"/>
                      </a:lnTo>
                      <a:lnTo>
                        <a:pt x="0" y="20"/>
                      </a:lnTo>
                      <a:lnTo>
                        <a:pt x="57" y="0"/>
                      </a:lnTo>
                      <a:lnTo>
                        <a:pt x="1142" y="267"/>
                      </a:lnTo>
                      <a:lnTo>
                        <a:pt x="1098" y="292"/>
                      </a:lnTo>
                      <a:lnTo>
                        <a:pt x="784" y="212"/>
                      </a:lnTo>
                      <a:lnTo>
                        <a:pt x="783" y="213"/>
                      </a:lnTo>
                      <a:lnTo>
                        <a:pt x="781" y="216"/>
                      </a:lnTo>
                      <a:lnTo>
                        <a:pt x="776" y="221"/>
                      </a:lnTo>
                      <a:lnTo>
                        <a:pt x="769" y="228"/>
                      </a:lnTo>
                      <a:lnTo>
                        <a:pt x="761" y="237"/>
                      </a:lnTo>
                      <a:lnTo>
                        <a:pt x="750" y="246"/>
                      </a:lnTo>
                      <a:lnTo>
                        <a:pt x="737" y="258"/>
                      </a:lnTo>
                      <a:lnTo>
                        <a:pt x="721" y="269"/>
                      </a:lnTo>
                      <a:lnTo>
                        <a:pt x="703" y="282"/>
                      </a:lnTo>
                      <a:lnTo>
                        <a:pt x="684" y="295"/>
                      </a:lnTo>
                      <a:lnTo>
                        <a:pt x="660" y="309"/>
                      </a:lnTo>
                      <a:lnTo>
                        <a:pt x="635" y="323"/>
                      </a:lnTo>
                      <a:lnTo>
                        <a:pt x="606" y="338"/>
                      </a:lnTo>
                      <a:lnTo>
                        <a:pt x="574" y="352"/>
                      </a:lnTo>
                      <a:lnTo>
                        <a:pt x="540" y="366"/>
                      </a:lnTo>
                      <a:lnTo>
                        <a:pt x="502" y="379"/>
                      </a:lnTo>
                      <a:lnTo>
                        <a:pt x="482" y="367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741" name="Freeform 249"/>
                <p:cNvSpPr>
                  <a:spLocks/>
                </p:cNvSpPr>
                <p:nvPr/>
              </p:nvSpPr>
              <p:spPr bwMode="auto">
                <a:xfrm>
                  <a:off x="4809" y="2029"/>
                  <a:ext cx="167" cy="48"/>
                </a:xfrm>
                <a:custGeom>
                  <a:avLst/>
                  <a:gdLst>
                    <a:gd name="T0" fmla="*/ 0 w 1163"/>
                    <a:gd name="T1" fmla="*/ 0 h 340"/>
                    <a:gd name="T2" fmla="*/ 0 w 1163"/>
                    <a:gd name="T3" fmla="*/ 0 h 340"/>
                    <a:gd name="T4" fmla="*/ 0 w 1163"/>
                    <a:gd name="T5" fmla="*/ 0 h 340"/>
                    <a:gd name="T6" fmla="*/ 0 w 1163"/>
                    <a:gd name="T7" fmla="*/ 0 h 340"/>
                    <a:gd name="T8" fmla="*/ 0 w 1163"/>
                    <a:gd name="T9" fmla="*/ 0 h 34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63"/>
                    <a:gd name="T16" fmla="*/ 0 h 340"/>
                    <a:gd name="T17" fmla="*/ 1163 w 1163"/>
                    <a:gd name="T18" fmla="*/ 340 h 34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63" h="340">
                      <a:moveTo>
                        <a:pt x="0" y="0"/>
                      </a:moveTo>
                      <a:lnTo>
                        <a:pt x="1137" y="340"/>
                      </a:lnTo>
                      <a:lnTo>
                        <a:pt x="1163" y="340"/>
                      </a:lnTo>
                      <a:lnTo>
                        <a:pt x="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742" name="Freeform 250"/>
                <p:cNvSpPr>
                  <a:spLocks/>
                </p:cNvSpPr>
                <p:nvPr/>
              </p:nvSpPr>
              <p:spPr bwMode="auto">
                <a:xfrm>
                  <a:off x="4837" y="2022"/>
                  <a:ext cx="164" cy="44"/>
                </a:xfrm>
                <a:custGeom>
                  <a:avLst/>
                  <a:gdLst>
                    <a:gd name="T0" fmla="*/ 0 w 1149"/>
                    <a:gd name="T1" fmla="*/ 0 h 303"/>
                    <a:gd name="T2" fmla="*/ 0 w 1149"/>
                    <a:gd name="T3" fmla="*/ 0 h 303"/>
                    <a:gd name="T4" fmla="*/ 0 w 1149"/>
                    <a:gd name="T5" fmla="*/ 0 h 303"/>
                    <a:gd name="T6" fmla="*/ 0 w 1149"/>
                    <a:gd name="T7" fmla="*/ 0 h 303"/>
                    <a:gd name="T8" fmla="*/ 0 w 1149"/>
                    <a:gd name="T9" fmla="*/ 0 h 30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49"/>
                    <a:gd name="T16" fmla="*/ 0 h 303"/>
                    <a:gd name="T17" fmla="*/ 1149 w 1149"/>
                    <a:gd name="T18" fmla="*/ 303 h 30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49" h="303">
                      <a:moveTo>
                        <a:pt x="0" y="1"/>
                      </a:moveTo>
                      <a:lnTo>
                        <a:pt x="1124" y="303"/>
                      </a:lnTo>
                      <a:lnTo>
                        <a:pt x="1149" y="302"/>
                      </a:lnTo>
                      <a:lnTo>
                        <a:pt x="34" y="0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743" name="Freeform 251"/>
                <p:cNvSpPr>
                  <a:spLocks/>
                </p:cNvSpPr>
                <p:nvPr/>
              </p:nvSpPr>
              <p:spPr bwMode="auto">
                <a:xfrm>
                  <a:off x="4824" y="2025"/>
                  <a:ext cx="165" cy="48"/>
                </a:xfrm>
                <a:custGeom>
                  <a:avLst/>
                  <a:gdLst>
                    <a:gd name="T0" fmla="*/ 0 w 1155"/>
                    <a:gd name="T1" fmla="*/ 0 h 336"/>
                    <a:gd name="T2" fmla="*/ 0 w 1155"/>
                    <a:gd name="T3" fmla="*/ 0 h 336"/>
                    <a:gd name="T4" fmla="*/ 0 w 1155"/>
                    <a:gd name="T5" fmla="*/ 0 h 336"/>
                    <a:gd name="T6" fmla="*/ 0 w 1155"/>
                    <a:gd name="T7" fmla="*/ 0 h 336"/>
                    <a:gd name="T8" fmla="*/ 0 w 1155"/>
                    <a:gd name="T9" fmla="*/ 0 h 33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55"/>
                    <a:gd name="T16" fmla="*/ 0 h 336"/>
                    <a:gd name="T17" fmla="*/ 1155 w 1155"/>
                    <a:gd name="T18" fmla="*/ 336 h 3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55" h="336">
                      <a:moveTo>
                        <a:pt x="0" y="0"/>
                      </a:moveTo>
                      <a:lnTo>
                        <a:pt x="1134" y="336"/>
                      </a:lnTo>
                      <a:lnTo>
                        <a:pt x="1155" y="328"/>
                      </a:lnTo>
                      <a:lnTo>
                        <a:pt x="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270648" name="Group 252"/>
              <p:cNvGrpSpPr>
                <a:grpSpLocks/>
              </p:cNvGrpSpPr>
              <p:nvPr/>
            </p:nvGrpSpPr>
            <p:grpSpPr bwMode="auto">
              <a:xfrm>
                <a:off x="1659" y="3525"/>
                <a:ext cx="176" cy="150"/>
                <a:chOff x="4765" y="1531"/>
                <a:chExt cx="312" cy="261"/>
              </a:xfrm>
            </p:grpSpPr>
            <p:sp>
              <p:nvSpPr>
                <p:cNvPr id="270665" name="AutoShape 253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4765" y="1531"/>
                  <a:ext cx="312" cy="26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666" name="Freeform 254"/>
                <p:cNvSpPr>
                  <a:spLocks/>
                </p:cNvSpPr>
                <p:nvPr/>
              </p:nvSpPr>
              <p:spPr bwMode="auto">
                <a:xfrm>
                  <a:off x="4765" y="1534"/>
                  <a:ext cx="307" cy="258"/>
                </a:xfrm>
                <a:custGeom>
                  <a:avLst/>
                  <a:gdLst>
                    <a:gd name="T0" fmla="*/ 0 w 2150"/>
                    <a:gd name="T1" fmla="*/ 0 h 1804"/>
                    <a:gd name="T2" fmla="*/ 0 w 2150"/>
                    <a:gd name="T3" fmla="*/ 0 h 1804"/>
                    <a:gd name="T4" fmla="*/ 0 w 2150"/>
                    <a:gd name="T5" fmla="*/ 0 h 1804"/>
                    <a:gd name="T6" fmla="*/ 0 w 2150"/>
                    <a:gd name="T7" fmla="*/ 0 h 1804"/>
                    <a:gd name="T8" fmla="*/ 0 w 2150"/>
                    <a:gd name="T9" fmla="*/ 0 h 1804"/>
                    <a:gd name="T10" fmla="*/ 0 w 2150"/>
                    <a:gd name="T11" fmla="*/ 0 h 1804"/>
                    <a:gd name="T12" fmla="*/ 0 w 2150"/>
                    <a:gd name="T13" fmla="*/ 0 h 1804"/>
                    <a:gd name="T14" fmla="*/ 0 w 2150"/>
                    <a:gd name="T15" fmla="*/ 0 h 1804"/>
                    <a:gd name="T16" fmla="*/ 0 w 2150"/>
                    <a:gd name="T17" fmla="*/ 0 h 1804"/>
                    <a:gd name="T18" fmla="*/ 0 w 2150"/>
                    <a:gd name="T19" fmla="*/ 0 h 1804"/>
                    <a:gd name="T20" fmla="*/ 0 w 2150"/>
                    <a:gd name="T21" fmla="*/ 0 h 1804"/>
                    <a:gd name="T22" fmla="*/ 0 w 2150"/>
                    <a:gd name="T23" fmla="*/ 0 h 1804"/>
                    <a:gd name="T24" fmla="*/ 0 w 2150"/>
                    <a:gd name="T25" fmla="*/ 0 h 1804"/>
                    <a:gd name="T26" fmla="*/ 0 w 2150"/>
                    <a:gd name="T27" fmla="*/ 0 h 1804"/>
                    <a:gd name="T28" fmla="*/ 0 w 2150"/>
                    <a:gd name="T29" fmla="*/ 0 h 1804"/>
                    <a:gd name="T30" fmla="*/ 0 w 2150"/>
                    <a:gd name="T31" fmla="*/ 0 h 1804"/>
                    <a:gd name="T32" fmla="*/ 0 w 2150"/>
                    <a:gd name="T33" fmla="*/ 0 h 1804"/>
                    <a:gd name="T34" fmla="*/ 0 w 2150"/>
                    <a:gd name="T35" fmla="*/ 0 h 1804"/>
                    <a:gd name="T36" fmla="*/ 0 w 2150"/>
                    <a:gd name="T37" fmla="*/ 0 h 1804"/>
                    <a:gd name="T38" fmla="*/ 0 w 2150"/>
                    <a:gd name="T39" fmla="*/ 0 h 1804"/>
                    <a:gd name="T40" fmla="*/ 0 w 2150"/>
                    <a:gd name="T41" fmla="*/ 0 h 1804"/>
                    <a:gd name="T42" fmla="*/ 0 w 2150"/>
                    <a:gd name="T43" fmla="*/ 0 h 1804"/>
                    <a:gd name="T44" fmla="*/ 0 w 2150"/>
                    <a:gd name="T45" fmla="*/ 0 h 1804"/>
                    <a:gd name="T46" fmla="*/ 0 w 2150"/>
                    <a:gd name="T47" fmla="*/ 0 h 1804"/>
                    <a:gd name="T48" fmla="*/ 0 w 2150"/>
                    <a:gd name="T49" fmla="*/ 0 h 1804"/>
                    <a:gd name="T50" fmla="*/ 0 w 2150"/>
                    <a:gd name="T51" fmla="*/ 0 h 1804"/>
                    <a:gd name="T52" fmla="*/ 0 w 2150"/>
                    <a:gd name="T53" fmla="*/ 0 h 1804"/>
                    <a:gd name="T54" fmla="*/ 0 w 2150"/>
                    <a:gd name="T55" fmla="*/ 0 h 1804"/>
                    <a:gd name="T56" fmla="*/ 0 w 2150"/>
                    <a:gd name="T57" fmla="*/ 0 h 1804"/>
                    <a:gd name="T58" fmla="*/ 0 w 2150"/>
                    <a:gd name="T59" fmla="*/ 0 h 1804"/>
                    <a:gd name="T60" fmla="*/ 0 w 2150"/>
                    <a:gd name="T61" fmla="*/ 0 h 1804"/>
                    <a:gd name="T62" fmla="*/ 0 w 2150"/>
                    <a:gd name="T63" fmla="*/ 0 h 1804"/>
                    <a:gd name="T64" fmla="*/ 0 w 2150"/>
                    <a:gd name="T65" fmla="*/ 0 h 1804"/>
                    <a:gd name="T66" fmla="*/ 0 w 2150"/>
                    <a:gd name="T67" fmla="*/ 0 h 1804"/>
                    <a:gd name="T68" fmla="*/ 0 w 2150"/>
                    <a:gd name="T69" fmla="*/ 0 h 1804"/>
                    <a:gd name="T70" fmla="*/ 0 w 2150"/>
                    <a:gd name="T71" fmla="*/ 0 h 1804"/>
                    <a:gd name="T72" fmla="*/ 0 w 2150"/>
                    <a:gd name="T73" fmla="*/ 0 h 1804"/>
                    <a:gd name="T74" fmla="*/ 0 w 2150"/>
                    <a:gd name="T75" fmla="*/ 0 h 1804"/>
                    <a:gd name="T76" fmla="*/ 0 w 2150"/>
                    <a:gd name="T77" fmla="*/ 0 h 1804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w 2150"/>
                    <a:gd name="T118" fmla="*/ 0 h 1804"/>
                    <a:gd name="T119" fmla="*/ 2150 w 2150"/>
                    <a:gd name="T120" fmla="*/ 1804 h 1804"/>
                  </a:gdLst>
                  <a:ahLst/>
                  <a:cxnLst>
                    <a:cxn ang="T78">
                      <a:pos x="T0" y="T1"/>
                    </a:cxn>
                    <a:cxn ang="T79">
                      <a:pos x="T2" y="T3"/>
                    </a:cxn>
                    <a:cxn ang="T80">
                      <a:pos x="T4" y="T5"/>
                    </a:cxn>
                    <a:cxn ang="T81">
                      <a:pos x="T6" y="T7"/>
                    </a:cxn>
                    <a:cxn ang="T82">
                      <a:pos x="T8" y="T9"/>
                    </a:cxn>
                    <a:cxn ang="T83">
                      <a:pos x="T10" y="T11"/>
                    </a:cxn>
                    <a:cxn ang="T84">
                      <a:pos x="T12" y="T13"/>
                    </a:cxn>
                    <a:cxn ang="T85">
                      <a:pos x="T14" y="T15"/>
                    </a:cxn>
                    <a:cxn ang="T86">
                      <a:pos x="T16" y="T17"/>
                    </a:cxn>
                    <a:cxn ang="T87">
                      <a:pos x="T18" y="T19"/>
                    </a:cxn>
                    <a:cxn ang="T88">
                      <a:pos x="T20" y="T21"/>
                    </a:cxn>
                    <a:cxn ang="T89">
                      <a:pos x="T22" y="T23"/>
                    </a:cxn>
                    <a:cxn ang="T90">
                      <a:pos x="T24" y="T25"/>
                    </a:cxn>
                    <a:cxn ang="T91">
                      <a:pos x="T26" y="T27"/>
                    </a:cxn>
                    <a:cxn ang="T92">
                      <a:pos x="T28" y="T29"/>
                    </a:cxn>
                    <a:cxn ang="T93">
                      <a:pos x="T30" y="T31"/>
                    </a:cxn>
                    <a:cxn ang="T94">
                      <a:pos x="T32" y="T33"/>
                    </a:cxn>
                    <a:cxn ang="T95">
                      <a:pos x="T34" y="T35"/>
                    </a:cxn>
                    <a:cxn ang="T96">
                      <a:pos x="T36" y="T37"/>
                    </a:cxn>
                    <a:cxn ang="T97">
                      <a:pos x="T38" y="T39"/>
                    </a:cxn>
                    <a:cxn ang="T98">
                      <a:pos x="T40" y="T41"/>
                    </a:cxn>
                    <a:cxn ang="T99">
                      <a:pos x="T42" y="T43"/>
                    </a:cxn>
                    <a:cxn ang="T100">
                      <a:pos x="T44" y="T45"/>
                    </a:cxn>
                    <a:cxn ang="T101">
                      <a:pos x="T46" y="T47"/>
                    </a:cxn>
                    <a:cxn ang="T102">
                      <a:pos x="T48" y="T49"/>
                    </a:cxn>
                    <a:cxn ang="T103">
                      <a:pos x="T50" y="T51"/>
                    </a:cxn>
                    <a:cxn ang="T104">
                      <a:pos x="T52" y="T53"/>
                    </a:cxn>
                    <a:cxn ang="T105">
                      <a:pos x="T54" y="T55"/>
                    </a:cxn>
                    <a:cxn ang="T106">
                      <a:pos x="T56" y="T57"/>
                    </a:cxn>
                    <a:cxn ang="T107">
                      <a:pos x="T58" y="T59"/>
                    </a:cxn>
                    <a:cxn ang="T108">
                      <a:pos x="T60" y="T61"/>
                    </a:cxn>
                    <a:cxn ang="T109">
                      <a:pos x="T62" y="T63"/>
                    </a:cxn>
                    <a:cxn ang="T110">
                      <a:pos x="T64" y="T65"/>
                    </a:cxn>
                    <a:cxn ang="T111">
                      <a:pos x="T66" y="T67"/>
                    </a:cxn>
                    <a:cxn ang="T112">
                      <a:pos x="T68" y="T69"/>
                    </a:cxn>
                    <a:cxn ang="T113">
                      <a:pos x="T70" y="T71"/>
                    </a:cxn>
                    <a:cxn ang="T114">
                      <a:pos x="T72" y="T73"/>
                    </a:cxn>
                    <a:cxn ang="T115">
                      <a:pos x="T74" y="T75"/>
                    </a:cxn>
                    <a:cxn ang="T116">
                      <a:pos x="T76" y="T77"/>
                    </a:cxn>
                  </a:cxnLst>
                  <a:rect l="T117" t="T118" r="T119" b="T120"/>
                  <a:pathLst>
                    <a:path w="2150" h="1804">
                      <a:moveTo>
                        <a:pt x="582" y="239"/>
                      </a:moveTo>
                      <a:lnTo>
                        <a:pt x="606" y="129"/>
                      </a:lnTo>
                      <a:lnTo>
                        <a:pt x="607" y="129"/>
                      </a:lnTo>
                      <a:lnTo>
                        <a:pt x="611" y="128"/>
                      </a:lnTo>
                      <a:lnTo>
                        <a:pt x="616" y="125"/>
                      </a:lnTo>
                      <a:lnTo>
                        <a:pt x="623" y="123"/>
                      </a:lnTo>
                      <a:lnTo>
                        <a:pt x="633" y="120"/>
                      </a:lnTo>
                      <a:lnTo>
                        <a:pt x="645" y="115"/>
                      </a:lnTo>
                      <a:lnTo>
                        <a:pt x="659" y="112"/>
                      </a:lnTo>
                      <a:lnTo>
                        <a:pt x="676" y="107"/>
                      </a:lnTo>
                      <a:lnTo>
                        <a:pt x="694" y="101"/>
                      </a:lnTo>
                      <a:lnTo>
                        <a:pt x="715" y="95"/>
                      </a:lnTo>
                      <a:lnTo>
                        <a:pt x="738" y="90"/>
                      </a:lnTo>
                      <a:lnTo>
                        <a:pt x="763" y="84"/>
                      </a:lnTo>
                      <a:lnTo>
                        <a:pt x="790" y="78"/>
                      </a:lnTo>
                      <a:lnTo>
                        <a:pt x="820" y="71"/>
                      </a:lnTo>
                      <a:lnTo>
                        <a:pt x="852" y="64"/>
                      </a:lnTo>
                      <a:lnTo>
                        <a:pt x="886" y="59"/>
                      </a:lnTo>
                      <a:lnTo>
                        <a:pt x="922" y="52"/>
                      </a:lnTo>
                      <a:lnTo>
                        <a:pt x="961" y="46"/>
                      </a:lnTo>
                      <a:lnTo>
                        <a:pt x="1002" y="40"/>
                      </a:lnTo>
                      <a:lnTo>
                        <a:pt x="1044" y="35"/>
                      </a:lnTo>
                      <a:lnTo>
                        <a:pt x="1090" y="29"/>
                      </a:lnTo>
                      <a:lnTo>
                        <a:pt x="1138" y="23"/>
                      </a:lnTo>
                      <a:lnTo>
                        <a:pt x="1187" y="18"/>
                      </a:lnTo>
                      <a:lnTo>
                        <a:pt x="1240" y="14"/>
                      </a:lnTo>
                      <a:lnTo>
                        <a:pt x="1294" y="10"/>
                      </a:lnTo>
                      <a:lnTo>
                        <a:pt x="1350" y="7"/>
                      </a:lnTo>
                      <a:lnTo>
                        <a:pt x="1410" y="4"/>
                      </a:lnTo>
                      <a:lnTo>
                        <a:pt x="1470" y="1"/>
                      </a:lnTo>
                      <a:lnTo>
                        <a:pt x="1535" y="0"/>
                      </a:lnTo>
                      <a:lnTo>
                        <a:pt x="1601" y="0"/>
                      </a:lnTo>
                      <a:lnTo>
                        <a:pt x="1668" y="0"/>
                      </a:lnTo>
                      <a:lnTo>
                        <a:pt x="1739" y="1"/>
                      </a:lnTo>
                      <a:lnTo>
                        <a:pt x="1816" y="44"/>
                      </a:lnTo>
                      <a:lnTo>
                        <a:pt x="1799" y="248"/>
                      </a:lnTo>
                      <a:lnTo>
                        <a:pt x="1804" y="251"/>
                      </a:lnTo>
                      <a:lnTo>
                        <a:pt x="1820" y="259"/>
                      </a:lnTo>
                      <a:lnTo>
                        <a:pt x="1842" y="272"/>
                      </a:lnTo>
                      <a:lnTo>
                        <a:pt x="1868" y="292"/>
                      </a:lnTo>
                      <a:lnTo>
                        <a:pt x="1896" y="318"/>
                      </a:lnTo>
                      <a:lnTo>
                        <a:pt x="1920" y="351"/>
                      </a:lnTo>
                      <a:lnTo>
                        <a:pt x="1939" y="390"/>
                      </a:lnTo>
                      <a:lnTo>
                        <a:pt x="1951" y="436"/>
                      </a:lnTo>
                      <a:lnTo>
                        <a:pt x="2125" y="593"/>
                      </a:lnTo>
                      <a:lnTo>
                        <a:pt x="2078" y="1009"/>
                      </a:lnTo>
                      <a:lnTo>
                        <a:pt x="1799" y="1149"/>
                      </a:lnTo>
                      <a:lnTo>
                        <a:pt x="2129" y="1247"/>
                      </a:lnTo>
                      <a:lnTo>
                        <a:pt x="2131" y="1251"/>
                      </a:lnTo>
                      <a:lnTo>
                        <a:pt x="2137" y="1264"/>
                      </a:lnTo>
                      <a:lnTo>
                        <a:pt x="2143" y="1284"/>
                      </a:lnTo>
                      <a:lnTo>
                        <a:pt x="2149" y="1310"/>
                      </a:lnTo>
                      <a:lnTo>
                        <a:pt x="2150" y="1342"/>
                      </a:lnTo>
                      <a:lnTo>
                        <a:pt x="2147" y="1380"/>
                      </a:lnTo>
                      <a:lnTo>
                        <a:pt x="2136" y="1423"/>
                      </a:lnTo>
                      <a:lnTo>
                        <a:pt x="2117" y="1468"/>
                      </a:lnTo>
                      <a:lnTo>
                        <a:pt x="1244" y="1804"/>
                      </a:lnTo>
                      <a:lnTo>
                        <a:pt x="0" y="1413"/>
                      </a:lnTo>
                      <a:lnTo>
                        <a:pt x="22" y="1367"/>
                      </a:lnTo>
                      <a:lnTo>
                        <a:pt x="212" y="1302"/>
                      </a:lnTo>
                      <a:lnTo>
                        <a:pt x="212" y="248"/>
                      </a:lnTo>
                      <a:lnTo>
                        <a:pt x="213" y="247"/>
                      </a:lnTo>
                      <a:lnTo>
                        <a:pt x="217" y="244"/>
                      </a:lnTo>
                      <a:lnTo>
                        <a:pt x="223" y="240"/>
                      </a:lnTo>
                      <a:lnTo>
                        <a:pt x="232" y="234"/>
                      </a:lnTo>
                      <a:lnTo>
                        <a:pt x="245" y="228"/>
                      </a:lnTo>
                      <a:lnTo>
                        <a:pt x="258" y="221"/>
                      </a:lnTo>
                      <a:lnTo>
                        <a:pt x="276" y="214"/>
                      </a:lnTo>
                      <a:lnTo>
                        <a:pt x="294" y="207"/>
                      </a:lnTo>
                      <a:lnTo>
                        <a:pt x="316" y="201"/>
                      </a:lnTo>
                      <a:lnTo>
                        <a:pt x="340" y="197"/>
                      </a:lnTo>
                      <a:lnTo>
                        <a:pt x="366" y="194"/>
                      </a:lnTo>
                      <a:lnTo>
                        <a:pt x="393" y="192"/>
                      </a:lnTo>
                      <a:lnTo>
                        <a:pt x="424" y="193"/>
                      </a:lnTo>
                      <a:lnTo>
                        <a:pt x="457" y="197"/>
                      </a:lnTo>
                      <a:lnTo>
                        <a:pt x="493" y="203"/>
                      </a:lnTo>
                      <a:lnTo>
                        <a:pt x="529" y="214"/>
                      </a:lnTo>
                      <a:lnTo>
                        <a:pt x="582" y="239"/>
                      </a:lnTo>
                      <a:close/>
                    </a:path>
                  </a:pathLst>
                </a:custGeom>
                <a:solidFill>
                  <a:srgbClr val="DDDD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667" name="Freeform 255"/>
                <p:cNvSpPr>
                  <a:spLocks/>
                </p:cNvSpPr>
                <p:nvPr/>
              </p:nvSpPr>
              <p:spPr bwMode="auto">
                <a:xfrm>
                  <a:off x="4882" y="1584"/>
                  <a:ext cx="163" cy="111"/>
                </a:xfrm>
                <a:custGeom>
                  <a:avLst/>
                  <a:gdLst>
                    <a:gd name="T0" fmla="*/ 0 w 1139"/>
                    <a:gd name="T1" fmla="*/ 0 h 778"/>
                    <a:gd name="T2" fmla="*/ 0 w 1139"/>
                    <a:gd name="T3" fmla="*/ 0 h 778"/>
                    <a:gd name="T4" fmla="*/ 0 w 1139"/>
                    <a:gd name="T5" fmla="*/ 0 h 778"/>
                    <a:gd name="T6" fmla="*/ 0 w 1139"/>
                    <a:gd name="T7" fmla="*/ 0 h 778"/>
                    <a:gd name="T8" fmla="*/ 0 w 1139"/>
                    <a:gd name="T9" fmla="*/ 0 h 778"/>
                    <a:gd name="T10" fmla="*/ 0 w 1139"/>
                    <a:gd name="T11" fmla="*/ 0 h 778"/>
                    <a:gd name="T12" fmla="*/ 0 w 1139"/>
                    <a:gd name="T13" fmla="*/ 0 h 778"/>
                    <a:gd name="T14" fmla="*/ 0 w 1139"/>
                    <a:gd name="T15" fmla="*/ 0 h 778"/>
                    <a:gd name="T16" fmla="*/ 0 w 1139"/>
                    <a:gd name="T17" fmla="*/ 0 h 778"/>
                    <a:gd name="T18" fmla="*/ 0 w 1139"/>
                    <a:gd name="T19" fmla="*/ 0 h 778"/>
                    <a:gd name="T20" fmla="*/ 0 w 1139"/>
                    <a:gd name="T21" fmla="*/ 0 h 778"/>
                    <a:gd name="T22" fmla="*/ 0 w 1139"/>
                    <a:gd name="T23" fmla="*/ 0 h 778"/>
                    <a:gd name="T24" fmla="*/ 0 w 1139"/>
                    <a:gd name="T25" fmla="*/ 0 h 778"/>
                    <a:gd name="T26" fmla="*/ 0 w 1139"/>
                    <a:gd name="T27" fmla="*/ 0 h 778"/>
                    <a:gd name="T28" fmla="*/ 0 w 1139"/>
                    <a:gd name="T29" fmla="*/ 0 h 778"/>
                    <a:gd name="T30" fmla="*/ 0 w 1139"/>
                    <a:gd name="T31" fmla="*/ 0 h 778"/>
                    <a:gd name="T32" fmla="*/ 0 w 1139"/>
                    <a:gd name="T33" fmla="*/ 0 h 778"/>
                    <a:gd name="T34" fmla="*/ 0 w 1139"/>
                    <a:gd name="T35" fmla="*/ 0 h 778"/>
                    <a:gd name="T36" fmla="*/ 0 w 1139"/>
                    <a:gd name="T37" fmla="*/ 0 h 778"/>
                    <a:gd name="T38" fmla="*/ 0 w 1139"/>
                    <a:gd name="T39" fmla="*/ 0 h 778"/>
                    <a:gd name="T40" fmla="*/ 0 w 1139"/>
                    <a:gd name="T41" fmla="*/ 0 h 778"/>
                    <a:gd name="T42" fmla="*/ 0 w 1139"/>
                    <a:gd name="T43" fmla="*/ 0 h 778"/>
                    <a:gd name="T44" fmla="*/ 0 w 1139"/>
                    <a:gd name="T45" fmla="*/ 0 h 778"/>
                    <a:gd name="T46" fmla="*/ 0 w 1139"/>
                    <a:gd name="T47" fmla="*/ 0 h 778"/>
                    <a:gd name="T48" fmla="*/ 0 w 1139"/>
                    <a:gd name="T49" fmla="*/ 0 h 778"/>
                    <a:gd name="T50" fmla="*/ 0 w 1139"/>
                    <a:gd name="T51" fmla="*/ 0 h 778"/>
                    <a:gd name="T52" fmla="*/ 0 w 1139"/>
                    <a:gd name="T53" fmla="*/ 0 h 778"/>
                    <a:gd name="T54" fmla="*/ 0 w 1139"/>
                    <a:gd name="T55" fmla="*/ 0 h 778"/>
                    <a:gd name="T56" fmla="*/ 0 w 1139"/>
                    <a:gd name="T57" fmla="*/ 0 h 778"/>
                    <a:gd name="T58" fmla="*/ 0 w 1139"/>
                    <a:gd name="T59" fmla="*/ 0 h 778"/>
                    <a:gd name="T60" fmla="*/ 0 w 1139"/>
                    <a:gd name="T61" fmla="*/ 0 h 778"/>
                    <a:gd name="T62" fmla="*/ 0 w 1139"/>
                    <a:gd name="T63" fmla="*/ 0 h 778"/>
                    <a:gd name="T64" fmla="*/ 0 w 1139"/>
                    <a:gd name="T65" fmla="*/ 0 h 778"/>
                    <a:gd name="T66" fmla="*/ 0 w 1139"/>
                    <a:gd name="T67" fmla="*/ 0 h 778"/>
                    <a:gd name="T68" fmla="*/ 0 w 1139"/>
                    <a:gd name="T69" fmla="*/ 0 h 778"/>
                    <a:gd name="T70" fmla="*/ 0 w 1139"/>
                    <a:gd name="T71" fmla="*/ 0 h 778"/>
                    <a:gd name="T72" fmla="*/ 0 w 1139"/>
                    <a:gd name="T73" fmla="*/ 0 h 778"/>
                    <a:gd name="T74" fmla="*/ 0 w 1139"/>
                    <a:gd name="T75" fmla="*/ 0 h 778"/>
                    <a:gd name="T76" fmla="*/ 0 w 1139"/>
                    <a:gd name="T77" fmla="*/ 0 h 778"/>
                    <a:gd name="T78" fmla="*/ 0 w 1139"/>
                    <a:gd name="T79" fmla="*/ 0 h 778"/>
                    <a:gd name="T80" fmla="*/ 0 w 1139"/>
                    <a:gd name="T81" fmla="*/ 0 h 778"/>
                    <a:gd name="T82" fmla="*/ 0 w 1139"/>
                    <a:gd name="T83" fmla="*/ 0 h 778"/>
                    <a:gd name="T84" fmla="*/ 0 w 1139"/>
                    <a:gd name="T85" fmla="*/ 0 h 778"/>
                    <a:gd name="T86" fmla="*/ 0 w 1139"/>
                    <a:gd name="T87" fmla="*/ 0 h 778"/>
                    <a:gd name="T88" fmla="*/ 0 w 1139"/>
                    <a:gd name="T89" fmla="*/ 0 h 778"/>
                    <a:gd name="T90" fmla="*/ 0 w 1139"/>
                    <a:gd name="T91" fmla="*/ 0 h 778"/>
                    <a:gd name="T92" fmla="*/ 0 w 1139"/>
                    <a:gd name="T93" fmla="*/ 0 h 778"/>
                    <a:gd name="T94" fmla="*/ 0 w 1139"/>
                    <a:gd name="T95" fmla="*/ 0 h 778"/>
                    <a:gd name="T96" fmla="*/ 0 w 1139"/>
                    <a:gd name="T97" fmla="*/ 0 h 778"/>
                    <a:gd name="T98" fmla="*/ 0 w 1139"/>
                    <a:gd name="T99" fmla="*/ 0 h 778"/>
                    <a:gd name="T100" fmla="*/ 0 w 1139"/>
                    <a:gd name="T101" fmla="*/ 0 h 778"/>
                    <a:gd name="T102" fmla="*/ 0 w 1139"/>
                    <a:gd name="T103" fmla="*/ 0 h 778"/>
                    <a:gd name="T104" fmla="*/ 0 w 1139"/>
                    <a:gd name="T105" fmla="*/ 0 h 778"/>
                    <a:gd name="T106" fmla="*/ 0 w 1139"/>
                    <a:gd name="T107" fmla="*/ 0 h 778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w 1139"/>
                    <a:gd name="T163" fmla="*/ 0 h 778"/>
                    <a:gd name="T164" fmla="*/ 1139 w 1139"/>
                    <a:gd name="T165" fmla="*/ 778 h 778"/>
                  </a:gdLst>
                  <a:ahLst/>
                  <a:cxnLst>
                    <a:cxn ang="T108">
                      <a:pos x="T0" y="T1"/>
                    </a:cxn>
                    <a:cxn ang="T109">
                      <a:pos x="T2" y="T3"/>
                    </a:cxn>
                    <a:cxn ang="T110">
                      <a:pos x="T4" y="T5"/>
                    </a:cxn>
                    <a:cxn ang="T111">
                      <a:pos x="T6" y="T7"/>
                    </a:cxn>
                    <a:cxn ang="T112">
                      <a:pos x="T8" y="T9"/>
                    </a:cxn>
                    <a:cxn ang="T113">
                      <a:pos x="T10" y="T11"/>
                    </a:cxn>
                    <a:cxn ang="T114">
                      <a:pos x="T12" y="T13"/>
                    </a:cxn>
                    <a:cxn ang="T115">
                      <a:pos x="T14" y="T15"/>
                    </a:cxn>
                    <a:cxn ang="T116">
                      <a:pos x="T16" y="T17"/>
                    </a:cxn>
                    <a:cxn ang="T117">
                      <a:pos x="T18" y="T19"/>
                    </a:cxn>
                    <a:cxn ang="T118">
                      <a:pos x="T20" y="T21"/>
                    </a:cxn>
                    <a:cxn ang="T119">
                      <a:pos x="T22" y="T23"/>
                    </a:cxn>
                    <a:cxn ang="T120">
                      <a:pos x="T24" y="T25"/>
                    </a:cxn>
                    <a:cxn ang="T121">
                      <a:pos x="T26" y="T27"/>
                    </a:cxn>
                    <a:cxn ang="T122">
                      <a:pos x="T28" y="T29"/>
                    </a:cxn>
                    <a:cxn ang="T123">
                      <a:pos x="T30" y="T31"/>
                    </a:cxn>
                    <a:cxn ang="T124">
                      <a:pos x="T32" y="T33"/>
                    </a:cxn>
                    <a:cxn ang="T125">
                      <a:pos x="T34" y="T35"/>
                    </a:cxn>
                    <a:cxn ang="T126">
                      <a:pos x="T36" y="T37"/>
                    </a:cxn>
                    <a:cxn ang="T127">
                      <a:pos x="T38" y="T39"/>
                    </a:cxn>
                    <a:cxn ang="T128">
                      <a:pos x="T40" y="T41"/>
                    </a:cxn>
                    <a:cxn ang="T129">
                      <a:pos x="T42" y="T43"/>
                    </a:cxn>
                    <a:cxn ang="T130">
                      <a:pos x="T44" y="T45"/>
                    </a:cxn>
                    <a:cxn ang="T131">
                      <a:pos x="T46" y="T47"/>
                    </a:cxn>
                    <a:cxn ang="T132">
                      <a:pos x="T48" y="T49"/>
                    </a:cxn>
                    <a:cxn ang="T133">
                      <a:pos x="T50" y="T51"/>
                    </a:cxn>
                    <a:cxn ang="T134">
                      <a:pos x="T52" y="T53"/>
                    </a:cxn>
                    <a:cxn ang="T135">
                      <a:pos x="T54" y="T55"/>
                    </a:cxn>
                    <a:cxn ang="T136">
                      <a:pos x="T56" y="T57"/>
                    </a:cxn>
                    <a:cxn ang="T137">
                      <a:pos x="T58" y="T59"/>
                    </a:cxn>
                    <a:cxn ang="T138">
                      <a:pos x="T60" y="T61"/>
                    </a:cxn>
                    <a:cxn ang="T139">
                      <a:pos x="T62" y="T63"/>
                    </a:cxn>
                    <a:cxn ang="T140">
                      <a:pos x="T64" y="T65"/>
                    </a:cxn>
                    <a:cxn ang="T141">
                      <a:pos x="T66" y="T67"/>
                    </a:cxn>
                    <a:cxn ang="T142">
                      <a:pos x="T68" y="T69"/>
                    </a:cxn>
                    <a:cxn ang="T143">
                      <a:pos x="T70" y="T71"/>
                    </a:cxn>
                    <a:cxn ang="T144">
                      <a:pos x="T72" y="T73"/>
                    </a:cxn>
                    <a:cxn ang="T145">
                      <a:pos x="T74" y="T75"/>
                    </a:cxn>
                    <a:cxn ang="T146">
                      <a:pos x="T76" y="T77"/>
                    </a:cxn>
                    <a:cxn ang="T147">
                      <a:pos x="T78" y="T79"/>
                    </a:cxn>
                    <a:cxn ang="T148">
                      <a:pos x="T80" y="T81"/>
                    </a:cxn>
                    <a:cxn ang="T149">
                      <a:pos x="T82" y="T83"/>
                    </a:cxn>
                    <a:cxn ang="T150">
                      <a:pos x="T84" y="T85"/>
                    </a:cxn>
                    <a:cxn ang="T151">
                      <a:pos x="T86" y="T87"/>
                    </a:cxn>
                    <a:cxn ang="T152">
                      <a:pos x="T88" y="T89"/>
                    </a:cxn>
                    <a:cxn ang="T153">
                      <a:pos x="T90" y="T91"/>
                    </a:cxn>
                    <a:cxn ang="T154">
                      <a:pos x="T92" y="T93"/>
                    </a:cxn>
                    <a:cxn ang="T155">
                      <a:pos x="T94" y="T95"/>
                    </a:cxn>
                    <a:cxn ang="T156">
                      <a:pos x="T96" y="T97"/>
                    </a:cxn>
                    <a:cxn ang="T157">
                      <a:pos x="T98" y="T99"/>
                    </a:cxn>
                    <a:cxn ang="T158">
                      <a:pos x="T100" y="T101"/>
                    </a:cxn>
                    <a:cxn ang="T159">
                      <a:pos x="T102" y="T103"/>
                    </a:cxn>
                    <a:cxn ang="T160">
                      <a:pos x="T104" y="T105"/>
                    </a:cxn>
                    <a:cxn ang="T161">
                      <a:pos x="T106" y="T107"/>
                    </a:cxn>
                  </a:cxnLst>
                  <a:rect l="T162" t="T163" r="T164" b="T165"/>
                  <a:pathLst>
                    <a:path w="1139" h="778">
                      <a:moveTo>
                        <a:pt x="7" y="587"/>
                      </a:moveTo>
                      <a:lnTo>
                        <a:pt x="0" y="682"/>
                      </a:lnTo>
                      <a:lnTo>
                        <a:pt x="742" y="778"/>
                      </a:lnTo>
                      <a:lnTo>
                        <a:pt x="748" y="775"/>
                      </a:lnTo>
                      <a:lnTo>
                        <a:pt x="763" y="767"/>
                      </a:lnTo>
                      <a:lnTo>
                        <a:pt x="787" y="755"/>
                      </a:lnTo>
                      <a:lnTo>
                        <a:pt x="816" y="737"/>
                      </a:lnTo>
                      <a:lnTo>
                        <a:pt x="852" y="714"/>
                      </a:lnTo>
                      <a:lnTo>
                        <a:pt x="891" y="686"/>
                      </a:lnTo>
                      <a:lnTo>
                        <a:pt x="932" y="652"/>
                      </a:lnTo>
                      <a:lnTo>
                        <a:pt x="973" y="613"/>
                      </a:lnTo>
                      <a:lnTo>
                        <a:pt x="1013" y="570"/>
                      </a:lnTo>
                      <a:lnTo>
                        <a:pt x="1051" y="521"/>
                      </a:lnTo>
                      <a:lnTo>
                        <a:pt x="1083" y="466"/>
                      </a:lnTo>
                      <a:lnTo>
                        <a:pt x="1109" y="406"/>
                      </a:lnTo>
                      <a:lnTo>
                        <a:pt x="1129" y="342"/>
                      </a:lnTo>
                      <a:lnTo>
                        <a:pt x="1139" y="271"/>
                      </a:lnTo>
                      <a:lnTo>
                        <a:pt x="1138" y="196"/>
                      </a:lnTo>
                      <a:lnTo>
                        <a:pt x="1124" y="115"/>
                      </a:lnTo>
                      <a:lnTo>
                        <a:pt x="1122" y="110"/>
                      </a:lnTo>
                      <a:lnTo>
                        <a:pt x="1115" y="97"/>
                      </a:lnTo>
                      <a:lnTo>
                        <a:pt x="1102" y="80"/>
                      </a:lnTo>
                      <a:lnTo>
                        <a:pt x="1086" y="59"/>
                      </a:lnTo>
                      <a:lnTo>
                        <a:pt x="1066" y="39"/>
                      </a:lnTo>
                      <a:lnTo>
                        <a:pt x="1041" y="20"/>
                      </a:lnTo>
                      <a:lnTo>
                        <a:pt x="1011" y="7"/>
                      </a:lnTo>
                      <a:lnTo>
                        <a:pt x="978" y="0"/>
                      </a:lnTo>
                      <a:lnTo>
                        <a:pt x="982" y="12"/>
                      </a:lnTo>
                      <a:lnTo>
                        <a:pt x="994" y="46"/>
                      </a:lnTo>
                      <a:lnTo>
                        <a:pt x="1007" y="100"/>
                      </a:lnTo>
                      <a:lnTo>
                        <a:pt x="1019" y="169"/>
                      </a:lnTo>
                      <a:lnTo>
                        <a:pt x="1022" y="252"/>
                      </a:lnTo>
                      <a:lnTo>
                        <a:pt x="1013" y="344"/>
                      </a:lnTo>
                      <a:lnTo>
                        <a:pt x="987" y="444"/>
                      </a:lnTo>
                      <a:lnTo>
                        <a:pt x="940" y="549"/>
                      </a:lnTo>
                      <a:lnTo>
                        <a:pt x="939" y="550"/>
                      </a:lnTo>
                      <a:lnTo>
                        <a:pt x="934" y="553"/>
                      </a:lnTo>
                      <a:lnTo>
                        <a:pt x="927" y="559"/>
                      </a:lnTo>
                      <a:lnTo>
                        <a:pt x="917" y="567"/>
                      </a:lnTo>
                      <a:lnTo>
                        <a:pt x="904" y="575"/>
                      </a:lnTo>
                      <a:lnTo>
                        <a:pt x="890" y="585"/>
                      </a:lnTo>
                      <a:lnTo>
                        <a:pt x="871" y="594"/>
                      </a:lnTo>
                      <a:lnTo>
                        <a:pt x="851" y="603"/>
                      </a:lnTo>
                      <a:lnTo>
                        <a:pt x="828" y="611"/>
                      </a:lnTo>
                      <a:lnTo>
                        <a:pt x="802" y="619"/>
                      </a:lnTo>
                      <a:lnTo>
                        <a:pt x="773" y="625"/>
                      </a:lnTo>
                      <a:lnTo>
                        <a:pt x="741" y="629"/>
                      </a:lnTo>
                      <a:lnTo>
                        <a:pt x="708" y="630"/>
                      </a:lnTo>
                      <a:lnTo>
                        <a:pt x="671" y="629"/>
                      </a:lnTo>
                      <a:lnTo>
                        <a:pt x="631" y="626"/>
                      </a:lnTo>
                      <a:lnTo>
                        <a:pt x="590" y="618"/>
                      </a:lnTo>
                      <a:lnTo>
                        <a:pt x="590" y="720"/>
                      </a:lnTo>
                      <a:lnTo>
                        <a:pt x="26" y="663"/>
                      </a:lnTo>
                      <a:lnTo>
                        <a:pt x="7" y="587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668" name="Freeform 256"/>
                <p:cNvSpPr>
                  <a:spLocks/>
                </p:cNvSpPr>
                <p:nvPr/>
              </p:nvSpPr>
              <p:spPr bwMode="auto">
                <a:xfrm>
                  <a:off x="4862" y="1693"/>
                  <a:ext cx="119" cy="38"/>
                </a:xfrm>
                <a:custGeom>
                  <a:avLst/>
                  <a:gdLst>
                    <a:gd name="T0" fmla="*/ 0 w 837"/>
                    <a:gd name="T1" fmla="*/ 0 h 269"/>
                    <a:gd name="T2" fmla="*/ 0 w 837"/>
                    <a:gd name="T3" fmla="*/ 0 h 269"/>
                    <a:gd name="T4" fmla="*/ 0 w 837"/>
                    <a:gd name="T5" fmla="*/ 0 h 269"/>
                    <a:gd name="T6" fmla="*/ 0 w 837"/>
                    <a:gd name="T7" fmla="*/ 0 h 269"/>
                    <a:gd name="T8" fmla="*/ 0 w 837"/>
                    <a:gd name="T9" fmla="*/ 0 h 26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837"/>
                    <a:gd name="T16" fmla="*/ 0 h 269"/>
                    <a:gd name="T17" fmla="*/ 837 w 837"/>
                    <a:gd name="T18" fmla="*/ 269 h 26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837" h="269">
                      <a:moveTo>
                        <a:pt x="837" y="96"/>
                      </a:moveTo>
                      <a:lnTo>
                        <a:pt x="12" y="0"/>
                      </a:lnTo>
                      <a:lnTo>
                        <a:pt x="0" y="96"/>
                      </a:lnTo>
                      <a:lnTo>
                        <a:pt x="812" y="269"/>
                      </a:lnTo>
                      <a:lnTo>
                        <a:pt x="837" y="9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669" name="Freeform 257"/>
                <p:cNvSpPr>
                  <a:spLocks/>
                </p:cNvSpPr>
                <p:nvPr/>
              </p:nvSpPr>
              <p:spPr bwMode="auto">
                <a:xfrm>
                  <a:off x="4921" y="1705"/>
                  <a:ext cx="51" cy="18"/>
                </a:xfrm>
                <a:custGeom>
                  <a:avLst/>
                  <a:gdLst>
                    <a:gd name="T0" fmla="*/ 0 w 358"/>
                    <a:gd name="T1" fmla="*/ 0 h 122"/>
                    <a:gd name="T2" fmla="*/ 0 w 358"/>
                    <a:gd name="T3" fmla="*/ 0 h 122"/>
                    <a:gd name="T4" fmla="*/ 0 w 358"/>
                    <a:gd name="T5" fmla="*/ 0 h 122"/>
                    <a:gd name="T6" fmla="*/ 0 w 358"/>
                    <a:gd name="T7" fmla="*/ 0 h 122"/>
                    <a:gd name="T8" fmla="*/ 0 w 358"/>
                    <a:gd name="T9" fmla="*/ 0 h 12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58"/>
                    <a:gd name="T16" fmla="*/ 0 h 122"/>
                    <a:gd name="T17" fmla="*/ 358 w 358"/>
                    <a:gd name="T18" fmla="*/ 122 h 12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58" h="122">
                      <a:moveTo>
                        <a:pt x="358" y="53"/>
                      </a:moveTo>
                      <a:lnTo>
                        <a:pt x="5" y="0"/>
                      </a:lnTo>
                      <a:lnTo>
                        <a:pt x="0" y="51"/>
                      </a:lnTo>
                      <a:lnTo>
                        <a:pt x="348" y="122"/>
                      </a:lnTo>
                      <a:lnTo>
                        <a:pt x="358" y="53"/>
                      </a:lnTo>
                      <a:close/>
                    </a:path>
                  </a:pathLst>
                </a:custGeom>
                <a:solidFill>
                  <a:schemeClr val="folHlink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670" name="Freeform 258"/>
                <p:cNvSpPr>
                  <a:spLocks/>
                </p:cNvSpPr>
                <p:nvPr/>
              </p:nvSpPr>
              <p:spPr bwMode="auto">
                <a:xfrm>
                  <a:off x="4869" y="1696"/>
                  <a:ext cx="34" cy="13"/>
                </a:xfrm>
                <a:custGeom>
                  <a:avLst/>
                  <a:gdLst>
                    <a:gd name="T0" fmla="*/ 0 w 239"/>
                    <a:gd name="T1" fmla="*/ 0 h 91"/>
                    <a:gd name="T2" fmla="*/ 0 w 239"/>
                    <a:gd name="T3" fmla="*/ 0 h 91"/>
                    <a:gd name="T4" fmla="*/ 0 w 239"/>
                    <a:gd name="T5" fmla="*/ 0 h 91"/>
                    <a:gd name="T6" fmla="*/ 0 w 239"/>
                    <a:gd name="T7" fmla="*/ 0 h 91"/>
                    <a:gd name="T8" fmla="*/ 0 w 239"/>
                    <a:gd name="T9" fmla="*/ 0 h 9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39"/>
                    <a:gd name="T16" fmla="*/ 0 h 91"/>
                    <a:gd name="T17" fmla="*/ 239 w 239"/>
                    <a:gd name="T18" fmla="*/ 91 h 9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39" h="91">
                      <a:moveTo>
                        <a:pt x="239" y="42"/>
                      </a:moveTo>
                      <a:lnTo>
                        <a:pt x="0" y="0"/>
                      </a:lnTo>
                      <a:lnTo>
                        <a:pt x="2" y="44"/>
                      </a:lnTo>
                      <a:lnTo>
                        <a:pt x="231" y="91"/>
                      </a:lnTo>
                      <a:lnTo>
                        <a:pt x="239" y="42"/>
                      </a:lnTo>
                      <a:close/>
                    </a:path>
                  </a:pathLst>
                </a:custGeom>
                <a:solidFill>
                  <a:schemeClr val="folHlink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671" name="Freeform 259"/>
                <p:cNvSpPr>
                  <a:spLocks/>
                </p:cNvSpPr>
                <p:nvPr/>
              </p:nvSpPr>
              <p:spPr bwMode="auto">
                <a:xfrm>
                  <a:off x="4783" y="1709"/>
                  <a:ext cx="202" cy="67"/>
                </a:xfrm>
                <a:custGeom>
                  <a:avLst/>
                  <a:gdLst>
                    <a:gd name="T0" fmla="*/ 0 w 1409"/>
                    <a:gd name="T1" fmla="*/ 0 h 466"/>
                    <a:gd name="T2" fmla="*/ 0 w 1409"/>
                    <a:gd name="T3" fmla="*/ 0 h 466"/>
                    <a:gd name="T4" fmla="*/ 0 w 1409"/>
                    <a:gd name="T5" fmla="*/ 0 h 466"/>
                    <a:gd name="T6" fmla="*/ 0 w 1409"/>
                    <a:gd name="T7" fmla="*/ 0 h 466"/>
                    <a:gd name="T8" fmla="*/ 0 w 1409"/>
                    <a:gd name="T9" fmla="*/ 0 h 466"/>
                    <a:gd name="T10" fmla="*/ 0 w 1409"/>
                    <a:gd name="T11" fmla="*/ 0 h 466"/>
                    <a:gd name="T12" fmla="*/ 0 w 1409"/>
                    <a:gd name="T13" fmla="*/ 0 h 466"/>
                    <a:gd name="T14" fmla="*/ 0 w 1409"/>
                    <a:gd name="T15" fmla="*/ 0 h 466"/>
                    <a:gd name="T16" fmla="*/ 0 w 1409"/>
                    <a:gd name="T17" fmla="*/ 0 h 466"/>
                    <a:gd name="T18" fmla="*/ 0 w 1409"/>
                    <a:gd name="T19" fmla="*/ 0 h 466"/>
                    <a:gd name="T20" fmla="*/ 0 w 1409"/>
                    <a:gd name="T21" fmla="*/ 0 h 466"/>
                    <a:gd name="T22" fmla="*/ 0 w 1409"/>
                    <a:gd name="T23" fmla="*/ 0 h 466"/>
                    <a:gd name="T24" fmla="*/ 0 w 1409"/>
                    <a:gd name="T25" fmla="*/ 0 h 466"/>
                    <a:gd name="T26" fmla="*/ 0 w 1409"/>
                    <a:gd name="T27" fmla="*/ 0 h 466"/>
                    <a:gd name="T28" fmla="*/ 0 w 1409"/>
                    <a:gd name="T29" fmla="*/ 0 h 466"/>
                    <a:gd name="T30" fmla="*/ 0 w 1409"/>
                    <a:gd name="T31" fmla="*/ 0 h 466"/>
                    <a:gd name="T32" fmla="*/ 0 w 1409"/>
                    <a:gd name="T33" fmla="*/ 0 h 466"/>
                    <a:gd name="T34" fmla="*/ 0 w 1409"/>
                    <a:gd name="T35" fmla="*/ 0 h 466"/>
                    <a:gd name="T36" fmla="*/ 0 w 1409"/>
                    <a:gd name="T37" fmla="*/ 0 h 466"/>
                    <a:gd name="T38" fmla="*/ 0 w 1409"/>
                    <a:gd name="T39" fmla="*/ 0 h 466"/>
                    <a:gd name="T40" fmla="*/ 0 w 1409"/>
                    <a:gd name="T41" fmla="*/ 0 h 466"/>
                    <a:gd name="T42" fmla="*/ 0 w 1409"/>
                    <a:gd name="T43" fmla="*/ 0 h 466"/>
                    <a:gd name="T44" fmla="*/ 0 w 1409"/>
                    <a:gd name="T45" fmla="*/ 0 h 466"/>
                    <a:gd name="T46" fmla="*/ 0 w 1409"/>
                    <a:gd name="T47" fmla="*/ 0 h 466"/>
                    <a:gd name="T48" fmla="*/ 0 w 1409"/>
                    <a:gd name="T49" fmla="*/ 0 h 466"/>
                    <a:gd name="T50" fmla="*/ 0 w 1409"/>
                    <a:gd name="T51" fmla="*/ 0 h 466"/>
                    <a:gd name="T52" fmla="*/ 0 w 1409"/>
                    <a:gd name="T53" fmla="*/ 0 h 466"/>
                    <a:gd name="T54" fmla="*/ 0 w 1409"/>
                    <a:gd name="T55" fmla="*/ 0 h 466"/>
                    <a:gd name="T56" fmla="*/ 0 w 1409"/>
                    <a:gd name="T57" fmla="*/ 0 h 466"/>
                    <a:gd name="T58" fmla="*/ 0 w 1409"/>
                    <a:gd name="T59" fmla="*/ 0 h 466"/>
                    <a:gd name="T60" fmla="*/ 0 w 1409"/>
                    <a:gd name="T61" fmla="*/ 0 h 466"/>
                    <a:gd name="T62" fmla="*/ 0 w 1409"/>
                    <a:gd name="T63" fmla="*/ 0 h 466"/>
                    <a:gd name="T64" fmla="*/ 0 w 1409"/>
                    <a:gd name="T65" fmla="*/ 0 h 466"/>
                    <a:gd name="T66" fmla="*/ 0 w 1409"/>
                    <a:gd name="T67" fmla="*/ 0 h 466"/>
                    <a:gd name="T68" fmla="*/ 0 w 1409"/>
                    <a:gd name="T69" fmla="*/ 0 h 46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1409"/>
                    <a:gd name="T106" fmla="*/ 0 h 466"/>
                    <a:gd name="T107" fmla="*/ 1409 w 1409"/>
                    <a:gd name="T108" fmla="*/ 466 h 466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1409" h="466">
                      <a:moveTo>
                        <a:pt x="0" y="140"/>
                      </a:moveTo>
                      <a:lnTo>
                        <a:pt x="4" y="140"/>
                      </a:lnTo>
                      <a:lnTo>
                        <a:pt x="12" y="138"/>
                      </a:lnTo>
                      <a:lnTo>
                        <a:pt x="27" y="135"/>
                      </a:lnTo>
                      <a:lnTo>
                        <a:pt x="45" y="132"/>
                      </a:lnTo>
                      <a:lnTo>
                        <a:pt x="67" y="128"/>
                      </a:lnTo>
                      <a:lnTo>
                        <a:pt x="92" y="123"/>
                      </a:lnTo>
                      <a:lnTo>
                        <a:pt x="120" y="116"/>
                      </a:lnTo>
                      <a:lnTo>
                        <a:pt x="150" y="108"/>
                      </a:lnTo>
                      <a:lnTo>
                        <a:pt x="181" y="100"/>
                      </a:lnTo>
                      <a:lnTo>
                        <a:pt x="212" y="89"/>
                      </a:lnTo>
                      <a:lnTo>
                        <a:pt x="243" y="78"/>
                      </a:lnTo>
                      <a:lnTo>
                        <a:pt x="273" y="65"/>
                      </a:lnTo>
                      <a:lnTo>
                        <a:pt x="303" y="50"/>
                      </a:lnTo>
                      <a:lnTo>
                        <a:pt x="330" y="35"/>
                      </a:lnTo>
                      <a:lnTo>
                        <a:pt x="355" y="18"/>
                      </a:lnTo>
                      <a:lnTo>
                        <a:pt x="375" y="0"/>
                      </a:lnTo>
                      <a:lnTo>
                        <a:pt x="1409" y="236"/>
                      </a:lnTo>
                      <a:lnTo>
                        <a:pt x="1407" y="239"/>
                      </a:lnTo>
                      <a:lnTo>
                        <a:pt x="1401" y="245"/>
                      </a:lnTo>
                      <a:lnTo>
                        <a:pt x="1392" y="254"/>
                      </a:lnTo>
                      <a:lnTo>
                        <a:pt x="1379" y="265"/>
                      </a:lnTo>
                      <a:lnTo>
                        <a:pt x="1363" y="279"/>
                      </a:lnTo>
                      <a:lnTo>
                        <a:pt x="1345" y="295"/>
                      </a:lnTo>
                      <a:lnTo>
                        <a:pt x="1325" y="313"/>
                      </a:lnTo>
                      <a:lnTo>
                        <a:pt x="1303" y="332"/>
                      </a:lnTo>
                      <a:lnTo>
                        <a:pt x="1279" y="351"/>
                      </a:lnTo>
                      <a:lnTo>
                        <a:pt x="1253" y="371"/>
                      </a:lnTo>
                      <a:lnTo>
                        <a:pt x="1227" y="390"/>
                      </a:lnTo>
                      <a:lnTo>
                        <a:pt x="1200" y="409"/>
                      </a:lnTo>
                      <a:lnTo>
                        <a:pt x="1172" y="426"/>
                      </a:lnTo>
                      <a:lnTo>
                        <a:pt x="1145" y="441"/>
                      </a:lnTo>
                      <a:lnTo>
                        <a:pt x="1117" y="455"/>
                      </a:lnTo>
                      <a:lnTo>
                        <a:pt x="1091" y="466"/>
                      </a:lnTo>
                      <a:lnTo>
                        <a:pt x="0" y="140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672" name="Freeform 260"/>
                <p:cNvSpPr>
                  <a:spLocks/>
                </p:cNvSpPr>
                <p:nvPr/>
              </p:nvSpPr>
              <p:spPr bwMode="auto">
                <a:xfrm>
                  <a:off x="4984" y="1702"/>
                  <a:ext cx="72" cy="32"/>
                </a:xfrm>
                <a:custGeom>
                  <a:avLst/>
                  <a:gdLst>
                    <a:gd name="T0" fmla="*/ 0 w 502"/>
                    <a:gd name="T1" fmla="*/ 0 h 223"/>
                    <a:gd name="T2" fmla="*/ 0 w 502"/>
                    <a:gd name="T3" fmla="*/ 0 h 223"/>
                    <a:gd name="T4" fmla="*/ 0 w 502"/>
                    <a:gd name="T5" fmla="*/ 0 h 223"/>
                    <a:gd name="T6" fmla="*/ 0 w 502"/>
                    <a:gd name="T7" fmla="*/ 0 h 223"/>
                    <a:gd name="T8" fmla="*/ 0 w 502"/>
                    <a:gd name="T9" fmla="*/ 0 h 223"/>
                    <a:gd name="T10" fmla="*/ 0 w 502"/>
                    <a:gd name="T11" fmla="*/ 0 h 2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502"/>
                    <a:gd name="T19" fmla="*/ 0 h 223"/>
                    <a:gd name="T20" fmla="*/ 502 w 502"/>
                    <a:gd name="T21" fmla="*/ 223 h 2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502" h="223">
                      <a:moveTo>
                        <a:pt x="51" y="223"/>
                      </a:moveTo>
                      <a:lnTo>
                        <a:pt x="502" y="90"/>
                      </a:lnTo>
                      <a:lnTo>
                        <a:pt x="229" y="0"/>
                      </a:lnTo>
                      <a:lnTo>
                        <a:pt x="6" y="26"/>
                      </a:lnTo>
                      <a:lnTo>
                        <a:pt x="0" y="211"/>
                      </a:lnTo>
                      <a:lnTo>
                        <a:pt x="51" y="223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673" name="Freeform 261"/>
                <p:cNvSpPr>
                  <a:spLocks/>
                </p:cNvSpPr>
                <p:nvPr/>
              </p:nvSpPr>
              <p:spPr bwMode="auto">
                <a:xfrm>
                  <a:off x="4799" y="1565"/>
                  <a:ext cx="38" cy="152"/>
                </a:xfrm>
                <a:custGeom>
                  <a:avLst/>
                  <a:gdLst>
                    <a:gd name="T0" fmla="*/ 0 w 267"/>
                    <a:gd name="T1" fmla="*/ 0 h 1064"/>
                    <a:gd name="T2" fmla="*/ 0 w 267"/>
                    <a:gd name="T3" fmla="*/ 0 h 1064"/>
                    <a:gd name="T4" fmla="*/ 0 w 267"/>
                    <a:gd name="T5" fmla="*/ 0 h 1064"/>
                    <a:gd name="T6" fmla="*/ 0 w 267"/>
                    <a:gd name="T7" fmla="*/ 0 h 1064"/>
                    <a:gd name="T8" fmla="*/ 0 w 267"/>
                    <a:gd name="T9" fmla="*/ 0 h 1064"/>
                    <a:gd name="T10" fmla="*/ 0 w 267"/>
                    <a:gd name="T11" fmla="*/ 0 h 1064"/>
                    <a:gd name="T12" fmla="*/ 0 w 267"/>
                    <a:gd name="T13" fmla="*/ 0 h 1064"/>
                    <a:gd name="T14" fmla="*/ 0 w 267"/>
                    <a:gd name="T15" fmla="*/ 0 h 1064"/>
                    <a:gd name="T16" fmla="*/ 0 w 267"/>
                    <a:gd name="T17" fmla="*/ 0 h 1064"/>
                    <a:gd name="T18" fmla="*/ 0 w 267"/>
                    <a:gd name="T19" fmla="*/ 0 h 1064"/>
                    <a:gd name="T20" fmla="*/ 0 w 267"/>
                    <a:gd name="T21" fmla="*/ 0 h 1064"/>
                    <a:gd name="T22" fmla="*/ 0 w 267"/>
                    <a:gd name="T23" fmla="*/ 0 h 1064"/>
                    <a:gd name="T24" fmla="*/ 0 w 267"/>
                    <a:gd name="T25" fmla="*/ 0 h 1064"/>
                    <a:gd name="T26" fmla="*/ 0 w 267"/>
                    <a:gd name="T27" fmla="*/ 0 h 1064"/>
                    <a:gd name="T28" fmla="*/ 0 w 267"/>
                    <a:gd name="T29" fmla="*/ 0 h 1064"/>
                    <a:gd name="T30" fmla="*/ 0 w 267"/>
                    <a:gd name="T31" fmla="*/ 0 h 1064"/>
                    <a:gd name="T32" fmla="*/ 0 w 267"/>
                    <a:gd name="T33" fmla="*/ 0 h 1064"/>
                    <a:gd name="T34" fmla="*/ 0 w 267"/>
                    <a:gd name="T35" fmla="*/ 0 h 1064"/>
                    <a:gd name="T36" fmla="*/ 0 w 267"/>
                    <a:gd name="T37" fmla="*/ 0 h 1064"/>
                    <a:gd name="T38" fmla="*/ 0 w 267"/>
                    <a:gd name="T39" fmla="*/ 0 h 1064"/>
                    <a:gd name="T40" fmla="*/ 0 w 267"/>
                    <a:gd name="T41" fmla="*/ 0 h 1064"/>
                    <a:gd name="T42" fmla="*/ 0 w 267"/>
                    <a:gd name="T43" fmla="*/ 0 h 1064"/>
                    <a:gd name="T44" fmla="*/ 0 w 267"/>
                    <a:gd name="T45" fmla="*/ 0 h 1064"/>
                    <a:gd name="T46" fmla="*/ 0 w 267"/>
                    <a:gd name="T47" fmla="*/ 0 h 1064"/>
                    <a:gd name="T48" fmla="*/ 0 w 267"/>
                    <a:gd name="T49" fmla="*/ 0 h 1064"/>
                    <a:gd name="T50" fmla="*/ 0 w 267"/>
                    <a:gd name="T51" fmla="*/ 0 h 1064"/>
                    <a:gd name="T52" fmla="*/ 0 w 267"/>
                    <a:gd name="T53" fmla="*/ 0 h 1064"/>
                    <a:gd name="T54" fmla="*/ 0 w 267"/>
                    <a:gd name="T55" fmla="*/ 0 h 1064"/>
                    <a:gd name="T56" fmla="*/ 0 w 267"/>
                    <a:gd name="T57" fmla="*/ 0 h 1064"/>
                    <a:gd name="T58" fmla="*/ 0 w 267"/>
                    <a:gd name="T59" fmla="*/ 0 h 1064"/>
                    <a:gd name="T60" fmla="*/ 0 w 267"/>
                    <a:gd name="T61" fmla="*/ 0 h 1064"/>
                    <a:gd name="T62" fmla="*/ 0 w 267"/>
                    <a:gd name="T63" fmla="*/ 0 h 1064"/>
                    <a:gd name="T64" fmla="*/ 0 w 267"/>
                    <a:gd name="T65" fmla="*/ 0 h 1064"/>
                    <a:gd name="T66" fmla="*/ 0 w 267"/>
                    <a:gd name="T67" fmla="*/ 0 h 1064"/>
                    <a:gd name="T68" fmla="*/ 0 w 267"/>
                    <a:gd name="T69" fmla="*/ 0 h 1064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267"/>
                    <a:gd name="T106" fmla="*/ 0 h 1064"/>
                    <a:gd name="T107" fmla="*/ 267 w 267"/>
                    <a:gd name="T108" fmla="*/ 1064 h 1064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267" h="1064">
                      <a:moveTo>
                        <a:pt x="267" y="26"/>
                      </a:moveTo>
                      <a:lnTo>
                        <a:pt x="266" y="24"/>
                      </a:lnTo>
                      <a:lnTo>
                        <a:pt x="262" y="22"/>
                      </a:lnTo>
                      <a:lnTo>
                        <a:pt x="254" y="20"/>
                      </a:lnTo>
                      <a:lnTo>
                        <a:pt x="244" y="16"/>
                      </a:lnTo>
                      <a:lnTo>
                        <a:pt x="232" y="12"/>
                      </a:lnTo>
                      <a:lnTo>
                        <a:pt x="218" y="8"/>
                      </a:lnTo>
                      <a:lnTo>
                        <a:pt x="202" y="5"/>
                      </a:lnTo>
                      <a:lnTo>
                        <a:pt x="184" y="1"/>
                      </a:lnTo>
                      <a:lnTo>
                        <a:pt x="164" y="0"/>
                      </a:lnTo>
                      <a:lnTo>
                        <a:pt x="143" y="0"/>
                      </a:lnTo>
                      <a:lnTo>
                        <a:pt x="121" y="3"/>
                      </a:lnTo>
                      <a:lnTo>
                        <a:pt x="98" y="6"/>
                      </a:lnTo>
                      <a:lnTo>
                        <a:pt x="74" y="13"/>
                      </a:lnTo>
                      <a:lnTo>
                        <a:pt x="50" y="22"/>
                      </a:lnTo>
                      <a:lnTo>
                        <a:pt x="25" y="35"/>
                      </a:lnTo>
                      <a:lnTo>
                        <a:pt x="0" y="51"/>
                      </a:lnTo>
                      <a:lnTo>
                        <a:pt x="0" y="1064"/>
                      </a:lnTo>
                      <a:lnTo>
                        <a:pt x="1" y="1064"/>
                      </a:lnTo>
                      <a:lnTo>
                        <a:pt x="7" y="1064"/>
                      </a:lnTo>
                      <a:lnTo>
                        <a:pt x="15" y="1063"/>
                      </a:lnTo>
                      <a:lnTo>
                        <a:pt x="25" y="1062"/>
                      </a:lnTo>
                      <a:lnTo>
                        <a:pt x="37" y="1060"/>
                      </a:lnTo>
                      <a:lnTo>
                        <a:pt x="52" y="1057"/>
                      </a:lnTo>
                      <a:lnTo>
                        <a:pt x="69" y="1054"/>
                      </a:lnTo>
                      <a:lnTo>
                        <a:pt x="88" y="1049"/>
                      </a:lnTo>
                      <a:lnTo>
                        <a:pt x="108" y="1044"/>
                      </a:lnTo>
                      <a:lnTo>
                        <a:pt x="129" y="1037"/>
                      </a:lnTo>
                      <a:lnTo>
                        <a:pt x="152" y="1029"/>
                      </a:lnTo>
                      <a:lnTo>
                        <a:pt x="175" y="1018"/>
                      </a:lnTo>
                      <a:lnTo>
                        <a:pt x="198" y="1007"/>
                      </a:lnTo>
                      <a:lnTo>
                        <a:pt x="222" y="994"/>
                      </a:lnTo>
                      <a:lnTo>
                        <a:pt x="244" y="979"/>
                      </a:lnTo>
                      <a:lnTo>
                        <a:pt x="267" y="962"/>
                      </a:lnTo>
                      <a:lnTo>
                        <a:pt x="267" y="2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674" name="Freeform 262"/>
                <p:cNvSpPr>
                  <a:spLocks/>
                </p:cNvSpPr>
                <p:nvPr/>
              </p:nvSpPr>
              <p:spPr bwMode="auto">
                <a:xfrm>
                  <a:off x="4800" y="1567"/>
                  <a:ext cx="33" cy="128"/>
                </a:xfrm>
                <a:custGeom>
                  <a:avLst/>
                  <a:gdLst>
                    <a:gd name="T0" fmla="*/ 0 w 228"/>
                    <a:gd name="T1" fmla="*/ 0 h 898"/>
                    <a:gd name="T2" fmla="*/ 0 w 228"/>
                    <a:gd name="T3" fmla="*/ 0 h 898"/>
                    <a:gd name="T4" fmla="*/ 0 w 228"/>
                    <a:gd name="T5" fmla="*/ 0 h 898"/>
                    <a:gd name="T6" fmla="*/ 0 w 228"/>
                    <a:gd name="T7" fmla="*/ 0 h 898"/>
                    <a:gd name="T8" fmla="*/ 0 w 228"/>
                    <a:gd name="T9" fmla="*/ 0 h 898"/>
                    <a:gd name="T10" fmla="*/ 0 w 228"/>
                    <a:gd name="T11" fmla="*/ 0 h 898"/>
                    <a:gd name="T12" fmla="*/ 0 w 228"/>
                    <a:gd name="T13" fmla="*/ 0 h 898"/>
                    <a:gd name="T14" fmla="*/ 0 w 228"/>
                    <a:gd name="T15" fmla="*/ 0 h 898"/>
                    <a:gd name="T16" fmla="*/ 0 w 228"/>
                    <a:gd name="T17" fmla="*/ 0 h 898"/>
                    <a:gd name="T18" fmla="*/ 0 w 228"/>
                    <a:gd name="T19" fmla="*/ 0 h 898"/>
                    <a:gd name="T20" fmla="*/ 0 w 228"/>
                    <a:gd name="T21" fmla="*/ 0 h 898"/>
                    <a:gd name="T22" fmla="*/ 0 w 228"/>
                    <a:gd name="T23" fmla="*/ 0 h 898"/>
                    <a:gd name="T24" fmla="*/ 0 w 228"/>
                    <a:gd name="T25" fmla="*/ 0 h 898"/>
                    <a:gd name="T26" fmla="*/ 0 w 228"/>
                    <a:gd name="T27" fmla="*/ 0 h 898"/>
                    <a:gd name="T28" fmla="*/ 0 w 228"/>
                    <a:gd name="T29" fmla="*/ 0 h 898"/>
                    <a:gd name="T30" fmla="*/ 0 w 228"/>
                    <a:gd name="T31" fmla="*/ 0 h 898"/>
                    <a:gd name="T32" fmla="*/ 0 w 228"/>
                    <a:gd name="T33" fmla="*/ 0 h 898"/>
                    <a:gd name="T34" fmla="*/ 0 w 228"/>
                    <a:gd name="T35" fmla="*/ 0 h 898"/>
                    <a:gd name="T36" fmla="*/ 0 w 228"/>
                    <a:gd name="T37" fmla="*/ 0 h 898"/>
                    <a:gd name="T38" fmla="*/ 0 w 228"/>
                    <a:gd name="T39" fmla="*/ 0 h 898"/>
                    <a:gd name="T40" fmla="*/ 0 w 228"/>
                    <a:gd name="T41" fmla="*/ 0 h 898"/>
                    <a:gd name="T42" fmla="*/ 0 w 228"/>
                    <a:gd name="T43" fmla="*/ 0 h 898"/>
                    <a:gd name="T44" fmla="*/ 0 w 228"/>
                    <a:gd name="T45" fmla="*/ 0 h 898"/>
                    <a:gd name="T46" fmla="*/ 0 w 228"/>
                    <a:gd name="T47" fmla="*/ 0 h 898"/>
                    <a:gd name="T48" fmla="*/ 0 w 228"/>
                    <a:gd name="T49" fmla="*/ 0 h 898"/>
                    <a:gd name="T50" fmla="*/ 0 w 228"/>
                    <a:gd name="T51" fmla="*/ 0 h 898"/>
                    <a:gd name="T52" fmla="*/ 0 w 228"/>
                    <a:gd name="T53" fmla="*/ 0 h 898"/>
                    <a:gd name="T54" fmla="*/ 0 w 228"/>
                    <a:gd name="T55" fmla="*/ 0 h 898"/>
                    <a:gd name="T56" fmla="*/ 0 w 228"/>
                    <a:gd name="T57" fmla="*/ 0 h 898"/>
                    <a:gd name="T58" fmla="*/ 0 w 228"/>
                    <a:gd name="T59" fmla="*/ 0 h 898"/>
                    <a:gd name="T60" fmla="*/ 0 w 228"/>
                    <a:gd name="T61" fmla="*/ 0 h 898"/>
                    <a:gd name="T62" fmla="*/ 0 w 228"/>
                    <a:gd name="T63" fmla="*/ 0 h 898"/>
                    <a:gd name="T64" fmla="*/ 0 w 228"/>
                    <a:gd name="T65" fmla="*/ 0 h 898"/>
                    <a:gd name="T66" fmla="*/ 0 w 228"/>
                    <a:gd name="T67" fmla="*/ 0 h 898"/>
                    <a:gd name="T68" fmla="*/ 0 w 228"/>
                    <a:gd name="T69" fmla="*/ 0 h 898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228"/>
                    <a:gd name="T106" fmla="*/ 0 h 898"/>
                    <a:gd name="T107" fmla="*/ 228 w 228"/>
                    <a:gd name="T108" fmla="*/ 898 h 898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228" h="898">
                      <a:moveTo>
                        <a:pt x="228" y="21"/>
                      </a:moveTo>
                      <a:lnTo>
                        <a:pt x="227" y="20"/>
                      </a:lnTo>
                      <a:lnTo>
                        <a:pt x="224" y="19"/>
                      </a:lnTo>
                      <a:lnTo>
                        <a:pt x="217" y="17"/>
                      </a:lnTo>
                      <a:lnTo>
                        <a:pt x="209" y="13"/>
                      </a:lnTo>
                      <a:lnTo>
                        <a:pt x="199" y="10"/>
                      </a:lnTo>
                      <a:lnTo>
                        <a:pt x="186" y="6"/>
                      </a:lnTo>
                      <a:lnTo>
                        <a:pt x="172" y="4"/>
                      </a:lnTo>
                      <a:lnTo>
                        <a:pt x="157" y="2"/>
                      </a:lnTo>
                      <a:lnTo>
                        <a:pt x="140" y="0"/>
                      </a:lnTo>
                      <a:lnTo>
                        <a:pt x="122" y="0"/>
                      </a:lnTo>
                      <a:lnTo>
                        <a:pt x="104" y="2"/>
                      </a:lnTo>
                      <a:lnTo>
                        <a:pt x="83" y="5"/>
                      </a:lnTo>
                      <a:lnTo>
                        <a:pt x="64" y="11"/>
                      </a:lnTo>
                      <a:lnTo>
                        <a:pt x="42" y="19"/>
                      </a:lnTo>
                      <a:lnTo>
                        <a:pt x="21" y="29"/>
                      </a:lnTo>
                      <a:lnTo>
                        <a:pt x="0" y="43"/>
                      </a:lnTo>
                      <a:lnTo>
                        <a:pt x="0" y="898"/>
                      </a:lnTo>
                      <a:lnTo>
                        <a:pt x="1" y="898"/>
                      </a:lnTo>
                      <a:lnTo>
                        <a:pt x="5" y="898"/>
                      </a:lnTo>
                      <a:lnTo>
                        <a:pt x="12" y="897"/>
                      </a:lnTo>
                      <a:lnTo>
                        <a:pt x="21" y="896"/>
                      </a:lnTo>
                      <a:lnTo>
                        <a:pt x="32" y="894"/>
                      </a:lnTo>
                      <a:lnTo>
                        <a:pt x="45" y="892"/>
                      </a:lnTo>
                      <a:lnTo>
                        <a:pt x="59" y="889"/>
                      </a:lnTo>
                      <a:lnTo>
                        <a:pt x="75" y="884"/>
                      </a:lnTo>
                      <a:lnTo>
                        <a:pt x="92" y="879"/>
                      </a:lnTo>
                      <a:lnTo>
                        <a:pt x="111" y="874"/>
                      </a:lnTo>
                      <a:lnTo>
                        <a:pt x="130" y="867"/>
                      </a:lnTo>
                      <a:lnTo>
                        <a:pt x="149" y="858"/>
                      </a:lnTo>
                      <a:lnTo>
                        <a:pt x="169" y="848"/>
                      </a:lnTo>
                      <a:lnTo>
                        <a:pt x="190" y="837"/>
                      </a:lnTo>
                      <a:lnTo>
                        <a:pt x="209" y="824"/>
                      </a:lnTo>
                      <a:lnTo>
                        <a:pt x="228" y="809"/>
                      </a:lnTo>
                      <a:lnTo>
                        <a:pt x="228" y="21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675" name="Freeform 263"/>
                <p:cNvSpPr>
                  <a:spLocks/>
                </p:cNvSpPr>
                <p:nvPr/>
              </p:nvSpPr>
              <p:spPr bwMode="auto">
                <a:xfrm>
                  <a:off x="4801" y="1568"/>
                  <a:ext cx="27" cy="104"/>
                </a:xfrm>
                <a:custGeom>
                  <a:avLst/>
                  <a:gdLst>
                    <a:gd name="T0" fmla="*/ 0 w 192"/>
                    <a:gd name="T1" fmla="*/ 0 h 729"/>
                    <a:gd name="T2" fmla="*/ 0 w 192"/>
                    <a:gd name="T3" fmla="*/ 0 h 729"/>
                    <a:gd name="T4" fmla="*/ 0 w 192"/>
                    <a:gd name="T5" fmla="*/ 0 h 729"/>
                    <a:gd name="T6" fmla="*/ 0 w 192"/>
                    <a:gd name="T7" fmla="*/ 0 h 729"/>
                    <a:gd name="T8" fmla="*/ 0 w 192"/>
                    <a:gd name="T9" fmla="*/ 0 h 729"/>
                    <a:gd name="T10" fmla="*/ 0 w 192"/>
                    <a:gd name="T11" fmla="*/ 0 h 729"/>
                    <a:gd name="T12" fmla="*/ 0 w 192"/>
                    <a:gd name="T13" fmla="*/ 0 h 729"/>
                    <a:gd name="T14" fmla="*/ 0 w 192"/>
                    <a:gd name="T15" fmla="*/ 0 h 729"/>
                    <a:gd name="T16" fmla="*/ 0 w 192"/>
                    <a:gd name="T17" fmla="*/ 0 h 729"/>
                    <a:gd name="T18" fmla="*/ 0 w 192"/>
                    <a:gd name="T19" fmla="*/ 0 h 729"/>
                    <a:gd name="T20" fmla="*/ 0 w 192"/>
                    <a:gd name="T21" fmla="*/ 0 h 729"/>
                    <a:gd name="T22" fmla="*/ 0 w 192"/>
                    <a:gd name="T23" fmla="*/ 0 h 729"/>
                    <a:gd name="T24" fmla="*/ 0 w 192"/>
                    <a:gd name="T25" fmla="*/ 0 h 729"/>
                    <a:gd name="T26" fmla="*/ 0 w 192"/>
                    <a:gd name="T27" fmla="*/ 0 h 729"/>
                    <a:gd name="T28" fmla="*/ 0 w 192"/>
                    <a:gd name="T29" fmla="*/ 0 h 729"/>
                    <a:gd name="T30" fmla="*/ 0 w 192"/>
                    <a:gd name="T31" fmla="*/ 0 h 729"/>
                    <a:gd name="T32" fmla="*/ 0 w 192"/>
                    <a:gd name="T33" fmla="*/ 0 h 729"/>
                    <a:gd name="T34" fmla="*/ 0 w 192"/>
                    <a:gd name="T35" fmla="*/ 0 h 729"/>
                    <a:gd name="T36" fmla="*/ 0 w 192"/>
                    <a:gd name="T37" fmla="*/ 0 h 729"/>
                    <a:gd name="T38" fmla="*/ 0 w 192"/>
                    <a:gd name="T39" fmla="*/ 0 h 729"/>
                    <a:gd name="T40" fmla="*/ 0 w 192"/>
                    <a:gd name="T41" fmla="*/ 0 h 729"/>
                    <a:gd name="T42" fmla="*/ 0 w 192"/>
                    <a:gd name="T43" fmla="*/ 0 h 729"/>
                    <a:gd name="T44" fmla="*/ 0 w 192"/>
                    <a:gd name="T45" fmla="*/ 0 h 729"/>
                    <a:gd name="T46" fmla="*/ 0 w 192"/>
                    <a:gd name="T47" fmla="*/ 0 h 729"/>
                    <a:gd name="T48" fmla="*/ 0 w 192"/>
                    <a:gd name="T49" fmla="*/ 0 h 729"/>
                    <a:gd name="T50" fmla="*/ 0 w 192"/>
                    <a:gd name="T51" fmla="*/ 0 h 729"/>
                    <a:gd name="T52" fmla="*/ 0 w 192"/>
                    <a:gd name="T53" fmla="*/ 0 h 729"/>
                    <a:gd name="T54" fmla="*/ 0 w 192"/>
                    <a:gd name="T55" fmla="*/ 0 h 729"/>
                    <a:gd name="T56" fmla="*/ 0 w 192"/>
                    <a:gd name="T57" fmla="*/ 0 h 729"/>
                    <a:gd name="T58" fmla="*/ 0 w 192"/>
                    <a:gd name="T59" fmla="*/ 0 h 729"/>
                    <a:gd name="T60" fmla="*/ 0 w 192"/>
                    <a:gd name="T61" fmla="*/ 0 h 729"/>
                    <a:gd name="T62" fmla="*/ 0 w 192"/>
                    <a:gd name="T63" fmla="*/ 0 h 729"/>
                    <a:gd name="T64" fmla="*/ 0 w 192"/>
                    <a:gd name="T65" fmla="*/ 0 h 729"/>
                    <a:gd name="T66" fmla="*/ 0 w 192"/>
                    <a:gd name="T67" fmla="*/ 0 h 729"/>
                    <a:gd name="T68" fmla="*/ 0 w 192"/>
                    <a:gd name="T69" fmla="*/ 0 h 729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192"/>
                    <a:gd name="T106" fmla="*/ 0 h 729"/>
                    <a:gd name="T107" fmla="*/ 192 w 192"/>
                    <a:gd name="T108" fmla="*/ 729 h 729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192" h="729">
                      <a:moveTo>
                        <a:pt x="192" y="17"/>
                      </a:moveTo>
                      <a:lnTo>
                        <a:pt x="191" y="17"/>
                      </a:lnTo>
                      <a:lnTo>
                        <a:pt x="187" y="15"/>
                      </a:lnTo>
                      <a:lnTo>
                        <a:pt x="183" y="12"/>
                      </a:lnTo>
                      <a:lnTo>
                        <a:pt x="176" y="10"/>
                      </a:lnTo>
                      <a:lnTo>
                        <a:pt x="167" y="8"/>
                      </a:lnTo>
                      <a:lnTo>
                        <a:pt x="156" y="4"/>
                      </a:lnTo>
                      <a:lnTo>
                        <a:pt x="145" y="2"/>
                      </a:lnTo>
                      <a:lnTo>
                        <a:pt x="132" y="0"/>
                      </a:lnTo>
                      <a:lnTo>
                        <a:pt x="117" y="0"/>
                      </a:lnTo>
                      <a:lnTo>
                        <a:pt x="102" y="0"/>
                      </a:lnTo>
                      <a:lnTo>
                        <a:pt x="86" y="1"/>
                      </a:lnTo>
                      <a:lnTo>
                        <a:pt x="70" y="3"/>
                      </a:lnTo>
                      <a:lnTo>
                        <a:pt x="53" y="8"/>
                      </a:lnTo>
                      <a:lnTo>
                        <a:pt x="35" y="15"/>
                      </a:lnTo>
                      <a:lnTo>
                        <a:pt x="18" y="24"/>
                      </a:lnTo>
                      <a:lnTo>
                        <a:pt x="0" y="35"/>
                      </a:lnTo>
                      <a:lnTo>
                        <a:pt x="0" y="729"/>
                      </a:lnTo>
                      <a:lnTo>
                        <a:pt x="1" y="729"/>
                      </a:lnTo>
                      <a:lnTo>
                        <a:pt x="4" y="729"/>
                      </a:lnTo>
                      <a:lnTo>
                        <a:pt x="10" y="728"/>
                      </a:lnTo>
                      <a:lnTo>
                        <a:pt x="18" y="727"/>
                      </a:lnTo>
                      <a:lnTo>
                        <a:pt x="27" y="726"/>
                      </a:lnTo>
                      <a:lnTo>
                        <a:pt x="37" y="725"/>
                      </a:lnTo>
                      <a:lnTo>
                        <a:pt x="50" y="721"/>
                      </a:lnTo>
                      <a:lnTo>
                        <a:pt x="64" y="719"/>
                      </a:lnTo>
                      <a:lnTo>
                        <a:pt x="77" y="714"/>
                      </a:lnTo>
                      <a:lnTo>
                        <a:pt x="92" y="710"/>
                      </a:lnTo>
                      <a:lnTo>
                        <a:pt x="108" y="704"/>
                      </a:lnTo>
                      <a:lnTo>
                        <a:pt x="125" y="697"/>
                      </a:lnTo>
                      <a:lnTo>
                        <a:pt x="141" y="689"/>
                      </a:lnTo>
                      <a:lnTo>
                        <a:pt x="159" y="680"/>
                      </a:lnTo>
                      <a:lnTo>
                        <a:pt x="176" y="668"/>
                      </a:lnTo>
                      <a:lnTo>
                        <a:pt x="192" y="657"/>
                      </a:lnTo>
                      <a:lnTo>
                        <a:pt x="192" y="17"/>
                      </a:lnTo>
                      <a:close/>
                    </a:path>
                  </a:pathLst>
                </a:custGeom>
                <a:solidFill>
                  <a:srgbClr val="DDDD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676" name="Freeform 264"/>
                <p:cNvSpPr>
                  <a:spLocks/>
                </p:cNvSpPr>
                <p:nvPr/>
              </p:nvSpPr>
              <p:spPr bwMode="auto">
                <a:xfrm>
                  <a:off x="4802" y="1569"/>
                  <a:ext cx="22" cy="81"/>
                </a:xfrm>
                <a:custGeom>
                  <a:avLst/>
                  <a:gdLst>
                    <a:gd name="T0" fmla="*/ 0 w 156"/>
                    <a:gd name="T1" fmla="*/ 0 h 564"/>
                    <a:gd name="T2" fmla="*/ 0 w 156"/>
                    <a:gd name="T3" fmla="*/ 0 h 564"/>
                    <a:gd name="T4" fmla="*/ 0 w 156"/>
                    <a:gd name="T5" fmla="*/ 0 h 564"/>
                    <a:gd name="T6" fmla="*/ 0 w 156"/>
                    <a:gd name="T7" fmla="*/ 0 h 564"/>
                    <a:gd name="T8" fmla="*/ 0 w 156"/>
                    <a:gd name="T9" fmla="*/ 0 h 564"/>
                    <a:gd name="T10" fmla="*/ 0 w 156"/>
                    <a:gd name="T11" fmla="*/ 0 h 564"/>
                    <a:gd name="T12" fmla="*/ 0 w 156"/>
                    <a:gd name="T13" fmla="*/ 0 h 564"/>
                    <a:gd name="T14" fmla="*/ 0 w 156"/>
                    <a:gd name="T15" fmla="*/ 0 h 564"/>
                    <a:gd name="T16" fmla="*/ 0 w 156"/>
                    <a:gd name="T17" fmla="*/ 0 h 564"/>
                    <a:gd name="T18" fmla="*/ 0 w 156"/>
                    <a:gd name="T19" fmla="*/ 0 h 564"/>
                    <a:gd name="T20" fmla="*/ 0 w 156"/>
                    <a:gd name="T21" fmla="*/ 0 h 564"/>
                    <a:gd name="T22" fmla="*/ 0 w 156"/>
                    <a:gd name="T23" fmla="*/ 0 h 564"/>
                    <a:gd name="T24" fmla="*/ 0 w 156"/>
                    <a:gd name="T25" fmla="*/ 0 h 564"/>
                    <a:gd name="T26" fmla="*/ 0 w 156"/>
                    <a:gd name="T27" fmla="*/ 0 h 564"/>
                    <a:gd name="T28" fmla="*/ 0 w 156"/>
                    <a:gd name="T29" fmla="*/ 0 h 564"/>
                    <a:gd name="T30" fmla="*/ 0 w 156"/>
                    <a:gd name="T31" fmla="*/ 0 h 564"/>
                    <a:gd name="T32" fmla="*/ 0 w 156"/>
                    <a:gd name="T33" fmla="*/ 0 h 564"/>
                    <a:gd name="T34" fmla="*/ 0 w 156"/>
                    <a:gd name="T35" fmla="*/ 0 h 564"/>
                    <a:gd name="T36" fmla="*/ 0 w 156"/>
                    <a:gd name="T37" fmla="*/ 0 h 564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56"/>
                    <a:gd name="T58" fmla="*/ 0 h 564"/>
                    <a:gd name="T59" fmla="*/ 156 w 156"/>
                    <a:gd name="T60" fmla="*/ 564 h 564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56" h="564">
                      <a:moveTo>
                        <a:pt x="156" y="15"/>
                      </a:moveTo>
                      <a:lnTo>
                        <a:pt x="153" y="14"/>
                      </a:lnTo>
                      <a:lnTo>
                        <a:pt x="142" y="9"/>
                      </a:lnTo>
                      <a:lnTo>
                        <a:pt x="127" y="4"/>
                      </a:lnTo>
                      <a:lnTo>
                        <a:pt x="108" y="1"/>
                      </a:lnTo>
                      <a:lnTo>
                        <a:pt x="84" y="0"/>
                      </a:lnTo>
                      <a:lnTo>
                        <a:pt x="58" y="3"/>
                      </a:lnTo>
                      <a:lnTo>
                        <a:pt x="29" y="12"/>
                      </a:lnTo>
                      <a:lnTo>
                        <a:pt x="0" y="28"/>
                      </a:lnTo>
                      <a:lnTo>
                        <a:pt x="0" y="564"/>
                      </a:lnTo>
                      <a:lnTo>
                        <a:pt x="4" y="564"/>
                      </a:lnTo>
                      <a:lnTo>
                        <a:pt x="15" y="563"/>
                      </a:lnTo>
                      <a:lnTo>
                        <a:pt x="31" y="560"/>
                      </a:lnTo>
                      <a:lnTo>
                        <a:pt x="52" y="555"/>
                      </a:lnTo>
                      <a:lnTo>
                        <a:pt x="76" y="548"/>
                      </a:lnTo>
                      <a:lnTo>
                        <a:pt x="102" y="537"/>
                      </a:lnTo>
                      <a:lnTo>
                        <a:pt x="128" y="524"/>
                      </a:lnTo>
                      <a:lnTo>
                        <a:pt x="156" y="505"/>
                      </a:lnTo>
                      <a:lnTo>
                        <a:pt x="156" y="15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677" name="Freeform 265"/>
                <p:cNvSpPr>
                  <a:spLocks/>
                </p:cNvSpPr>
                <p:nvPr/>
              </p:nvSpPr>
              <p:spPr bwMode="auto">
                <a:xfrm>
                  <a:off x="4803" y="1571"/>
                  <a:ext cx="17" cy="56"/>
                </a:xfrm>
                <a:custGeom>
                  <a:avLst/>
                  <a:gdLst>
                    <a:gd name="T0" fmla="*/ 0 w 117"/>
                    <a:gd name="T1" fmla="*/ 0 h 396"/>
                    <a:gd name="T2" fmla="*/ 0 w 117"/>
                    <a:gd name="T3" fmla="*/ 0 h 396"/>
                    <a:gd name="T4" fmla="*/ 0 w 117"/>
                    <a:gd name="T5" fmla="*/ 0 h 396"/>
                    <a:gd name="T6" fmla="*/ 0 w 117"/>
                    <a:gd name="T7" fmla="*/ 0 h 396"/>
                    <a:gd name="T8" fmla="*/ 0 w 117"/>
                    <a:gd name="T9" fmla="*/ 0 h 396"/>
                    <a:gd name="T10" fmla="*/ 0 w 117"/>
                    <a:gd name="T11" fmla="*/ 0 h 396"/>
                    <a:gd name="T12" fmla="*/ 0 w 117"/>
                    <a:gd name="T13" fmla="*/ 0 h 396"/>
                    <a:gd name="T14" fmla="*/ 0 w 117"/>
                    <a:gd name="T15" fmla="*/ 0 h 396"/>
                    <a:gd name="T16" fmla="*/ 0 w 117"/>
                    <a:gd name="T17" fmla="*/ 0 h 396"/>
                    <a:gd name="T18" fmla="*/ 0 w 117"/>
                    <a:gd name="T19" fmla="*/ 0 h 396"/>
                    <a:gd name="T20" fmla="*/ 0 w 117"/>
                    <a:gd name="T21" fmla="*/ 0 h 396"/>
                    <a:gd name="T22" fmla="*/ 0 w 117"/>
                    <a:gd name="T23" fmla="*/ 0 h 396"/>
                    <a:gd name="T24" fmla="*/ 0 w 117"/>
                    <a:gd name="T25" fmla="*/ 0 h 396"/>
                    <a:gd name="T26" fmla="*/ 0 w 117"/>
                    <a:gd name="T27" fmla="*/ 0 h 396"/>
                    <a:gd name="T28" fmla="*/ 0 w 117"/>
                    <a:gd name="T29" fmla="*/ 0 h 396"/>
                    <a:gd name="T30" fmla="*/ 0 w 117"/>
                    <a:gd name="T31" fmla="*/ 0 h 396"/>
                    <a:gd name="T32" fmla="*/ 0 w 117"/>
                    <a:gd name="T33" fmla="*/ 0 h 396"/>
                    <a:gd name="T34" fmla="*/ 0 w 117"/>
                    <a:gd name="T35" fmla="*/ 0 h 396"/>
                    <a:gd name="T36" fmla="*/ 0 w 117"/>
                    <a:gd name="T37" fmla="*/ 0 h 39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17"/>
                    <a:gd name="T58" fmla="*/ 0 h 396"/>
                    <a:gd name="T59" fmla="*/ 117 w 117"/>
                    <a:gd name="T60" fmla="*/ 396 h 396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17" h="396">
                      <a:moveTo>
                        <a:pt x="117" y="10"/>
                      </a:moveTo>
                      <a:lnTo>
                        <a:pt x="115" y="9"/>
                      </a:lnTo>
                      <a:lnTo>
                        <a:pt x="107" y="6"/>
                      </a:lnTo>
                      <a:lnTo>
                        <a:pt x="95" y="2"/>
                      </a:lnTo>
                      <a:lnTo>
                        <a:pt x="80" y="0"/>
                      </a:lnTo>
                      <a:lnTo>
                        <a:pt x="63" y="0"/>
                      </a:lnTo>
                      <a:lnTo>
                        <a:pt x="43" y="2"/>
                      </a:lnTo>
                      <a:lnTo>
                        <a:pt x="22" y="9"/>
                      </a:lnTo>
                      <a:lnTo>
                        <a:pt x="0" y="22"/>
                      </a:lnTo>
                      <a:lnTo>
                        <a:pt x="0" y="396"/>
                      </a:lnTo>
                      <a:lnTo>
                        <a:pt x="3" y="396"/>
                      </a:lnTo>
                      <a:lnTo>
                        <a:pt x="11" y="395"/>
                      </a:lnTo>
                      <a:lnTo>
                        <a:pt x="23" y="393"/>
                      </a:lnTo>
                      <a:lnTo>
                        <a:pt x="39" y="389"/>
                      </a:lnTo>
                      <a:lnTo>
                        <a:pt x="58" y="385"/>
                      </a:lnTo>
                      <a:lnTo>
                        <a:pt x="77" y="377"/>
                      </a:lnTo>
                      <a:lnTo>
                        <a:pt x="96" y="365"/>
                      </a:lnTo>
                      <a:lnTo>
                        <a:pt x="117" y="351"/>
                      </a:lnTo>
                      <a:lnTo>
                        <a:pt x="117" y="10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678" name="Freeform 266"/>
                <p:cNvSpPr>
                  <a:spLocks/>
                </p:cNvSpPr>
                <p:nvPr/>
              </p:nvSpPr>
              <p:spPr bwMode="auto">
                <a:xfrm>
                  <a:off x="4804" y="1572"/>
                  <a:ext cx="11" cy="33"/>
                </a:xfrm>
                <a:custGeom>
                  <a:avLst/>
                  <a:gdLst>
                    <a:gd name="T0" fmla="*/ 0 w 80"/>
                    <a:gd name="T1" fmla="*/ 0 h 230"/>
                    <a:gd name="T2" fmla="*/ 0 w 80"/>
                    <a:gd name="T3" fmla="*/ 0 h 230"/>
                    <a:gd name="T4" fmla="*/ 0 w 80"/>
                    <a:gd name="T5" fmla="*/ 0 h 230"/>
                    <a:gd name="T6" fmla="*/ 0 w 80"/>
                    <a:gd name="T7" fmla="*/ 0 h 230"/>
                    <a:gd name="T8" fmla="*/ 0 w 80"/>
                    <a:gd name="T9" fmla="*/ 0 h 230"/>
                    <a:gd name="T10" fmla="*/ 0 w 80"/>
                    <a:gd name="T11" fmla="*/ 0 h 230"/>
                    <a:gd name="T12" fmla="*/ 0 w 80"/>
                    <a:gd name="T13" fmla="*/ 0 h 230"/>
                    <a:gd name="T14" fmla="*/ 0 w 80"/>
                    <a:gd name="T15" fmla="*/ 0 h 230"/>
                    <a:gd name="T16" fmla="*/ 0 w 80"/>
                    <a:gd name="T17" fmla="*/ 0 h 230"/>
                    <a:gd name="T18" fmla="*/ 0 w 80"/>
                    <a:gd name="T19" fmla="*/ 0 h 230"/>
                    <a:gd name="T20" fmla="*/ 0 w 80"/>
                    <a:gd name="T21" fmla="*/ 0 h 230"/>
                    <a:gd name="T22" fmla="*/ 0 w 80"/>
                    <a:gd name="T23" fmla="*/ 0 h 230"/>
                    <a:gd name="T24" fmla="*/ 0 w 80"/>
                    <a:gd name="T25" fmla="*/ 0 h 230"/>
                    <a:gd name="T26" fmla="*/ 0 w 80"/>
                    <a:gd name="T27" fmla="*/ 0 h 230"/>
                    <a:gd name="T28" fmla="*/ 0 w 80"/>
                    <a:gd name="T29" fmla="*/ 0 h 230"/>
                    <a:gd name="T30" fmla="*/ 0 w 80"/>
                    <a:gd name="T31" fmla="*/ 0 h 230"/>
                    <a:gd name="T32" fmla="*/ 0 w 80"/>
                    <a:gd name="T33" fmla="*/ 0 h 230"/>
                    <a:gd name="T34" fmla="*/ 0 w 80"/>
                    <a:gd name="T35" fmla="*/ 0 h 230"/>
                    <a:gd name="T36" fmla="*/ 0 w 80"/>
                    <a:gd name="T37" fmla="*/ 0 h 230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80"/>
                    <a:gd name="T58" fmla="*/ 0 h 230"/>
                    <a:gd name="T59" fmla="*/ 80 w 80"/>
                    <a:gd name="T60" fmla="*/ 230 h 230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80" h="230">
                      <a:moveTo>
                        <a:pt x="80" y="7"/>
                      </a:moveTo>
                      <a:lnTo>
                        <a:pt x="78" y="6"/>
                      </a:lnTo>
                      <a:lnTo>
                        <a:pt x="73" y="5"/>
                      </a:lnTo>
                      <a:lnTo>
                        <a:pt x="65" y="2"/>
                      </a:lnTo>
                      <a:lnTo>
                        <a:pt x="55" y="0"/>
                      </a:lnTo>
                      <a:lnTo>
                        <a:pt x="44" y="0"/>
                      </a:lnTo>
                      <a:lnTo>
                        <a:pt x="30" y="1"/>
                      </a:lnTo>
                      <a:lnTo>
                        <a:pt x="15" y="7"/>
                      </a:lnTo>
                      <a:lnTo>
                        <a:pt x="0" y="15"/>
                      </a:lnTo>
                      <a:lnTo>
                        <a:pt x="0" y="230"/>
                      </a:lnTo>
                      <a:lnTo>
                        <a:pt x="3" y="230"/>
                      </a:lnTo>
                      <a:lnTo>
                        <a:pt x="7" y="229"/>
                      </a:lnTo>
                      <a:lnTo>
                        <a:pt x="16" y="228"/>
                      </a:lnTo>
                      <a:lnTo>
                        <a:pt x="27" y="225"/>
                      </a:lnTo>
                      <a:lnTo>
                        <a:pt x="39" y="222"/>
                      </a:lnTo>
                      <a:lnTo>
                        <a:pt x="53" y="216"/>
                      </a:lnTo>
                      <a:lnTo>
                        <a:pt x="67" y="208"/>
                      </a:lnTo>
                      <a:lnTo>
                        <a:pt x="80" y="199"/>
                      </a:lnTo>
                      <a:lnTo>
                        <a:pt x="80" y="7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679" name="Freeform 267"/>
                <p:cNvSpPr>
                  <a:spLocks/>
                </p:cNvSpPr>
                <p:nvPr/>
              </p:nvSpPr>
              <p:spPr bwMode="auto">
                <a:xfrm>
                  <a:off x="4942" y="1666"/>
                  <a:ext cx="16" cy="17"/>
                </a:xfrm>
                <a:custGeom>
                  <a:avLst/>
                  <a:gdLst>
                    <a:gd name="T0" fmla="*/ 0 w 117"/>
                    <a:gd name="T1" fmla="*/ 0 h 117"/>
                    <a:gd name="T2" fmla="*/ 0 w 117"/>
                    <a:gd name="T3" fmla="*/ 0 h 117"/>
                    <a:gd name="T4" fmla="*/ 0 w 117"/>
                    <a:gd name="T5" fmla="*/ 0 h 117"/>
                    <a:gd name="T6" fmla="*/ 0 w 117"/>
                    <a:gd name="T7" fmla="*/ 0 h 117"/>
                    <a:gd name="T8" fmla="*/ 0 w 117"/>
                    <a:gd name="T9" fmla="*/ 0 h 117"/>
                    <a:gd name="T10" fmla="*/ 0 w 117"/>
                    <a:gd name="T11" fmla="*/ 0 h 117"/>
                    <a:gd name="T12" fmla="*/ 0 w 117"/>
                    <a:gd name="T13" fmla="*/ 0 h 117"/>
                    <a:gd name="T14" fmla="*/ 0 w 117"/>
                    <a:gd name="T15" fmla="*/ 0 h 117"/>
                    <a:gd name="T16" fmla="*/ 0 w 117"/>
                    <a:gd name="T17" fmla="*/ 0 h 117"/>
                    <a:gd name="T18" fmla="*/ 0 w 117"/>
                    <a:gd name="T19" fmla="*/ 0 h 117"/>
                    <a:gd name="T20" fmla="*/ 0 w 117"/>
                    <a:gd name="T21" fmla="*/ 0 h 117"/>
                    <a:gd name="T22" fmla="*/ 0 w 117"/>
                    <a:gd name="T23" fmla="*/ 0 h 117"/>
                    <a:gd name="T24" fmla="*/ 0 w 117"/>
                    <a:gd name="T25" fmla="*/ 0 h 117"/>
                    <a:gd name="T26" fmla="*/ 0 w 117"/>
                    <a:gd name="T27" fmla="*/ 0 h 117"/>
                    <a:gd name="T28" fmla="*/ 0 w 117"/>
                    <a:gd name="T29" fmla="*/ 0 h 117"/>
                    <a:gd name="T30" fmla="*/ 0 w 117"/>
                    <a:gd name="T31" fmla="*/ 0 h 117"/>
                    <a:gd name="T32" fmla="*/ 0 w 117"/>
                    <a:gd name="T33" fmla="*/ 0 h 117"/>
                    <a:gd name="T34" fmla="*/ 0 w 117"/>
                    <a:gd name="T35" fmla="*/ 0 h 117"/>
                    <a:gd name="T36" fmla="*/ 0 w 117"/>
                    <a:gd name="T37" fmla="*/ 0 h 117"/>
                    <a:gd name="T38" fmla="*/ 0 w 117"/>
                    <a:gd name="T39" fmla="*/ 0 h 117"/>
                    <a:gd name="T40" fmla="*/ 0 w 117"/>
                    <a:gd name="T41" fmla="*/ 0 h 117"/>
                    <a:gd name="T42" fmla="*/ 0 w 117"/>
                    <a:gd name="T43" fmla="*/ 0 h 117"/>
                    <a:gd name="T44" fmla="*/ 0 w 117"/>
                    <a:gd name="T45" fmla="*/ 0 h 117"/>
                    <a:gd name="T46" fmla="*/ 0 w 117"/>
                    <a:gd name="T47" fmla="*/ 0 h 117"/>
                    <a:gd name="T48" fmla="*/ 0 w 117"/>
                    <a:gd name="T49" fmla="*/ 0 h 117"/>
                    <a:gd name="T50" fmla="*/ 0 w 117"/>
                    <a:gd name="T51" fmla="*/ 0 h 117"/>
                    <a:gd name="T52" fmla="*/ 0 w 117"/>
                    <a:gd name="T53" fmla="*/ 0 h 117"/>
                    <a:gd name="T54" fmla="*/ 0 w 117"/>
                    <a:gd name="T55" fmla="*/ 0 h 117"/>
                    <a:gd name="T56" fmla="*/ 0 w 117"/>
                    <a:gd name="T57" fmla="*/ 0 h 117"/>
                    <a:gd name="T58" fmla="*/ 0 w 117"/>
                    <a:gd name="T59" fmla="*/ 0 h 117"/>
                    <a:gd name="T60" fmla="*/ 0 w 117"/>
                    <a:gd name="T61" fmla="*/ 0 h 117"/>
                    <a:gd name="T62" fmla="*/ 0 w 117"/>
                    <a:gd name="T63" fmla="*/ 0 h 117"/>
                    <a:gd name="T64" fmla="*/ 0 w 117"/>
                    <a:gd name="T65" fmla="*/ 0 h 117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w 117"/>
                    <a:gd name="T100" fmla="*/ 0 h 117"/>
                    <a:gd name="T101" fmla="*/ 117 w 117"/>
                    <a:gd name="T102" fmla="*/ 117 h 117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T99" t="T100" r="T101" b="T102"/>
                  <a:pathLst>
                    <a:path w="117" h="117">
                      <a:moveTo>
                        <a:pt x="58" y="117"/>
                      </a:moveTo>
                      <a:lnTo>
                        <a:pt x="70" y="116"/>
                      </a:lnTo>
                      <a:lnTo>
                        <a:pt x="81" y="112"/>
                      </a:lnTo>
                      <a:lnTo>
                        <a:pt x="90" y="106"/>
                      </a:lnTo>
                      <a:lnTo>
                        <a:pt x="100" y="100"/>
                      </a:lnTo>
                      <a:lnTo>
                        <a:pt x="106" y="90"/>
                      </a:lnTo>
                      <a:lnTo>
                        <a:pt x="112" y="81"/>
                      </a:lnTo>
                      <a:lnTo>
                        <a:pt x="116" y="70"/>
                      </a:lnTo>
                      <a:lnTo>
                        <a:pt x="117" y="58"/>
                      </a:lnTo>
                      <a:lnTo>
                        <a:pt x="116" y="46"/>
                      </a:lnTo>
                      <a:lnTo>
                        <a:pt x="112" y="35"/>
                      </a:lnTo>
                      <a:lnTo>
                        <a:pt x="106" y="25"/>
                      </a:lnTo>
                      <a:lnTo>
                        <a:pt x="100" y="17"/>
                      </a:lnTo>
                      <a:lnTo>
                        <a:pt x="90" y="9"/>
                      </a:lnTo>
                      <a:lnTo>
                        <a:pt x="81" y="4"/>
                      </a:lnTo>
                      <a:lnTo>
                        <a:pt x="70" y="1"/>
                      </a:lnTo>
                      <a:lnTo>
                        <a:pt x="58" y="0"/>
                      </a:lnTo>
                      <a:lnTo>
                        <a:pt x="47" y="1"/>
                      </a:lnTo>
                      <a:lnTo>
                        <a:pt x="36" y="4"/>
                      </a:lnTo>
                      <a:lnTo>
                        <a:pt x="26" y="9"/>
                      </a:lnTo>
                      <a:lnTo>
                        <a:pt x="17" y="17"/>
                      </a:lnTo>
                      <a:lnTo>
                        <a:pt x="10" y="25"/>
                      </a:lnTo>
                      <a:lnTo>
                        <a:pt x="5" y="35"/>
                      </a:lnTo>
                      <a:lnTo>
                        <a:pt x="1" y="46"/>
                      </a:lnTo>
                      <a:lnTo>
                        <a:pt x="0" y="58"/>
                      </a:lnTo>
                      <a:lnTo>
                        <a:pt x="1" y="70"/>
                      </a:lnTo>
                      <a:lnTo>
                        <a:pt x="5" y="81"/>
                      </a:lnTo>
                      <a:lnTo>
                        <a:pt x="10" y="90"/>
                      </a:lnTo>
                      <a:lnTo>
                        <a:pt x="17" y="100"/>
                      </a:lnTo>
                      <a:lnTo>
                        <a:pt x="26" y="106"/>
                      </a:lnTo>
                      <a:lnTo>
                        <a:pt x="36" y="112"/>
                      </a:lnTo>
                      <a:lnTo>
                        <a:pt x="47" y="116"/>
                      </a:lnTo>
                      <a:lnTo>
                        <a:pt x="58" y="117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680" name="Freeform 268"/>
                <p:cNvSpPr>
                  <a:spLocks/>
                </p:cNvSpPr>
                <p:nvPr/>
              </p:nvSpPr>
              <p:spPr bwMode="auto">
                <a:xfrm>
                  <a:off x="4890" y="1666"/>
                  <a:ext cx="9" cy="9"/>
                </a:xfrm>
                <a:custGeom>
                  <a:avLst/>
                  <a:gdLst>
                    <a:gd name="T0" fmla="*/ 0 w 58"/>
                    <a:gd name="T1" fmla="*/ 0 h 59"/>
                    <a:gd name="T2" fmla="*/ 0 w 58"/>
                    <a:gd name="T3" fmla="*/ 0 h 59"/>
                    <a:gd name="T4" fmla="*/ 0 w 58"/>
                    <a:gd name="T5" fmla="*/ 0 h 59"/>
                    <a:gd name="T6" fmla="*/ 0 w 58"/>
                    <a:gd name="T7" fmla="*/ 0 h 59"/>
                    <a:gd name="T8" fmla="*/ 0 w 58"/>
                    <a:gd name="T9" fmla="*/ 0 h 59"/>
                    <a:gd name="T10" fmla="*/ 0 w 58"/>
                    <a:gd name="T11" fmla="*/ 0 h 59"/>
                    <a:gd name="T12" fmla="*/ 0 w 58"/>
                    <a:gd name="T13" fmla="*/ 0 h 59"/>
                    <a:gd name="T14" fmla="*/ 0 w 58"/>
                    <a:gd name="T15" fmla="*/ 0 h 59"/>
                    <a:gd name="T16" fmla="*/ 0 w 58"/>
                    <a:gd name="T17" fmla="*/ 0 h 59"/>
                    <a:gd name="T18" fmla="*/ 0 w 58"/>
                    <a:gd name="T19" fmla="*/ 0 h 59"/>
                    <a:gd name="T20" fmla="*/ 0 w 58"/>
                    <a:gd name="T21" fmla="*/ 0 h 59"/>
                    <a:gd name="T22" fmla="*/ 0 w 58"/>
                    <a:gd name="T23" fmla="*/ 0 h 59"/>
                    <a:gd name="T24" fmla="*/ 0 w 58"/>
                    <a:gd name="T25" fmla="*/ 0 h 59"/>
                    <a:gd name="T26" fmla="*/ 0 w 58"/>
                    <a:gd name="T27" fmla="*/ 0 h 59"/>
                    <a:gd name="T28" fmla="*/ 0 w 58"/>
                    <a:gd name="T29" fmla="*/ 0 h 59"/>
                    <a:gd name="T30" fmla="*/ 0 w 58"/>
                    <a:gd name="T31" fmla="*/ 0 h 59"/>
                    <a:gd name="T32" fmla="*/ 0 w 58"/>
                    <a:gd name="T33" fmla="*/ 0 h 59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58"/>
                    <a:gd name="T52" fmla="*/ 0 h 59"/>
                    <a:gd name="T53" fmla="*/ 58 w 58"/>
                    <a:gd name="T54" fmla="*/ 59 h 59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58" h="59">
                      <a:moveTo>
                        <a:pt x="29" y="59"/>
                      </a:moveTo>
                      <a:lnTo>
                        <a:pt x="40" y="56"/>
                      </a:lnTo>
                      <a:lnTo>
                        <a:pt x="50" y="49"/>
                      </a:lnTo>
                      <a:lnTo>
                        <a:pt x="56" y="40"/>
                      </a:lnTo>
                      <a:lnTo>
                        <a:pt x="58" y="29"/>
                      </a:lnTo>
                      <a:lnTo>
                        <a:pt x="56" y="17"/>
                      </a:lnTo>
                      <a:lnTo>
                        <a:pt x="50" y="8"/>
                      </a:lnTo>
                      <a:lnTo>
                        <a:pt x="40" y="2"/>
                      </a:lnTo>
                      <a:lnTo>
                        <a:pt x="29" y="0"/>
                      </a:lnTo>
                      <a:lnTo>
                        <a:pt x="17" y="2"/>
                      </a:lnTo>
                      <a:lnTo>
                        <a:pt x="8" y="8"/>
                      </a:lnTo>
                      <a:lnTo>
                        <a:pt x="2" y="17"/>
                      </a:lnTo>
                      <a:lnTo>
                        <a:pt x="0" y="29"/>
                      </a:lnTo>
                      <a:lnTo>
                        <a:pt x="2" y="40"/>
                      </a:lnTo>
                      <a:lnTo>
                        <a:pt x="8" y="49"/>
                      </a:lnTo>
                      <a:lnTo>
                        <a:pt x="17" y="56"/>
                      </a:lnTo>
                      <a:lnTo>
                        <a:pt x="29" y="5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681" name="Freeform 269"/>
                <p:cNvSpPr>
                  <a:spLocks/>
                </p:cNvSpPr>
                <p:nvPr/>
              </p:nvSpPr>
              <p:spPr bwMode="auto">
                <a:xfrm>
                  <a:off x="4905" y="1667"/>
                  <a:ext cx="8" cy="8"/>
                </a:xfrm>
                <a:custGeom>
                  <a:avLst/>
                  <a:gdLst>
                    <a:gd name="T0" fmla="*/ 0 w 58"/>
                    <a:gd name="T1" fmla="*/ 0 h 59"/>
                    <a:gd name="T2" fmla="*/ 0 w 58"/>
                    <a:gd name="T3" fmla="*/ 0 h 59"/>
                    <a:gd name="T4" fmla="*/ 0 w 58"/>
                    <a:gd name="T5" fmla="*/ 0 h 59"/>
                    <a:gd name="T6" fmla="*/ 0 w 58"/>
                    <a:gd name="T7" fmla="*/ 0 h 59"/>
                    <a:gd name="T8" fmla="*/ 0 w 58"/>
                    <a:gd name="T9" fmla="*/ 0 h 59"/>
                    <a:gd name="T10" fmla="*/ 0 w 58"/>
                    <a:gd name="T11" fmla="*/ 0 h 59"/>
                    <a:gd name="T12" fmla="*/ 0 w 58"/>
                    <a:gd name="T13" fmla="*/ 0 h 59"/>
                    <a:gd name="T14" fmla="*/ 0 w 58"/>
                    <a:gd name="T15" fmla="*/ 0 h 59"/>
                    <a:gd name="T16" fmla="*/ 0 w 58"/>
                    <a:gd name="T17" fmla="*/ 0 h 59"/>
                    <a:gd name="T18" fmla="*/ 0 w 58"/>
                    <a:gd name="T19" fmla="*/ 0 h 59"/>
                    <a:gd name="T20" fmla="*/ 0 w 58"/>
                    <a:gd name="T21" fmla="*/ 0 h 59"/>
                    <a:gd name="T22" fmla="*/ 0 w 58"/>
                    <a:gd name="T23" fmla="*/ 0 h 59"/>
                    <a:gd name="T24" fmla="*/ 0 w 58"/>
                    <a:gd name="T25" fmla="*/ 0 h 59"/>
                    <a:gd name="T26" fmla="*/ 0 w 58"/>
                    <a:gd name="T27" fmla="*/ 0 h 59"/>
                    <a:gd name="T28" fmla="*/ 0 w 58"/>
                    <a:gd name="T29" fmla="*/ 0 h 59"/>
                    <a:gd name="T30" fmla="*/ 0 w 58"/>
                    <a:gd name="T31" fmla="*/ 0 h 59"/>
                    <a:gd name="T32" fmla="*/ 0 w 58"/>
                    <a:gd name="T33" fmla="*/ 0 h 59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58"/>
                    <a:gd name="T52" fmla="*/ 0 h 59"/>
                    <a:gd name="T53" fmla="*/ 58 w 58"/>
                    <a:gd name="T54" fmla="*/ 59 h 59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58" h="59">
                      <a:moveTo>
                        <a:pt x="29" y="59"/>
                      </a:moveTo>
                      <a:lnTo>
                        <a:pt x="41" y="57"/>
                      </a:lnTo>
                      <a:lnTo>
                        <a:pt x="50" y="51"/>
                      </a:lnTo>
                      <a:lnTo>
                        <a:pt x="56" y="42"/>
                      </a:lnTo>
                      <a:lnTo>
                        <a:pt x="58" y="30"/>
                      </a:lnTo>
                      <a:lnTo>
                        <a:pt x="56" y="19"/>
                      </a:lnTo>
                      <a:lnTo>
                        <a:pt x="50" y="9"/>
                      </a:lnTo>
                      <a:lnTo>
                        <a:pt x="41" y="3"/>
                      </a:lnTo>
                      <a:lnTo>
                        <a:pt x="29" y="0"/>
                      </a:lnTo>
                      <a:lnTo>
                        <a:pt x="18" y="3"/>
                      </a:lnTo>
                      <a:lnTo>
                        <a:pt x="9" y="9"/>
                      </a:lnTo>
                      <a:lnTo>
                        <a:pt x="2" y="19"/>
                      </a:lnTo>
                      <a:lnTo>
                        <a:pt x="0" y="30"/>
                      </a:lnTo>
                      <a:lnTo>
                        <a:pt x="2" y="42"/>
                      </a:lnTo>
                      <a:lnTo>
                        <a:pt x="9" y="51"/>
                      </a:lnTo>
                      <a:lnTo>
                        <a:pt x="18" y="57"/>
                      </a:lnTo>
                      <a:lnTo>
                        <a:pt x="29" y="5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682" name="Freeform 270"/>
                <p:cNvSpPr>
                  <a:spLocks/>
                </p:cNvSpPr>
                <p:nvPr/>
              </p:nvSpPr>
              <p:spPr bwMode="auto">
                <a:xfrm>
                  <a:off x="4849" y="1552"/>
                  <a:ext cx="23" cy="114"/>
                </a:xfrm>
                <a:custGeom>
                  <a:avLst/>
                  <a:gdLst>
                    <a:gd name="T0" fmla="*/ 0 w 166"/>
                    <a:gd name="T1" fmla="*/ 0 h 800"/>
                    <a:gd name="T2" fmla="*/ 0 w 166"/>
                    <a:gd name="T3" fmla="*/ 0 h 800"/>
                    <a:gd name="T4" fmla="*/ 0 w 166"/>
                    <a:gd name="T5" fmla="*/ 0 h 800"/>
                    <a:gd name="T6" fmla="*/ 0 w 166"/>
                    <a:gd name="T7" fmla="*/ 0 h 800"/>
                    <a:gd name="T8" fmla="*/ 0 w 166"/>
                    <a:gd name="T9" fmla="*/ 0 h 800"/>
                    <a:gd name="T10" fmla="*/ 0 w 166"/>
                    <a:gd name="T11" fmla="*/ 0 h 800"/>
                    <a:gd name="T12" fmla="*/ 0 w 166"/>
                    <a:gd name="T13" fmla="*/ 0 h 800"/>
                    <a:gd name="T14" fmla="*/ 0 w 166"/>
                    <a:gd name="T15" fmla="*/ 0 h 800"/>
                    <a:gd name="T16" fmla="*/ 0 w 166"/>
                    <a:gd name="T17" fmla="*/ 0 h 800"/>
                    <a:gd name="T18" fmla="*/ 0 w 166"/>
                    <a:gd name="T19" fmla="*/ 0 h 800"/>
                    <a:gd name="T20" fmla="*/ 0 w 166"/>
                    <a:gd name="T21" fmla="*/ 0 h 800"/>
                    <a:gd name="T22" fmla="*/ 0 w 166"/>
                    <a:gd name="T23" fmla="*/ 0 h 800"/>
                    <a:gd name="T24" fmla="*/ 0 w 166"/>
                    <a:gd name="T25" fmla="*/ 0 h 800"/>
                    <a:gd name="T26" fmla="*/ 0 w 166"/>
                    <a:gd name="T27" fmla="*/ 0 h 800"/>
                    <a:gd name="T28" fmla="*/ 0 w 166"/>
                    <a:gd name="T29" fmla="*/ 0 h 800"/>
                    <a:gd name="T30" fmla="*/ 0 w 166"/>
                    <a:gd name="T31" fmla="*/ 0 h 800"/>
                    <a:gd name="T32" fmla="*/ 0 w 166"/>
                    <a:gd name="T33" fmla="*/ 0 h 800"/>
                    <a:gd name="T34" fmla="*/ 0 w 166"/>
                    <a:gd name="T35" fmla="*/ 0 h 800"/>
                    <a:gd name="T36" fmla="*/ 0 w 166"/>
                    <a:gd name="T37" fmla="*/ 0 h 800"/>
                    <a:gd name="T38" fmla="*/ 0 w 166"/>
                    <a:gd name="T39" fmla="*/ 0 h 800"/>
                    <a:gd name="T40" fmla="*/ 0 w 166"/>
                    <a:gd name="T41" fmla="*/ 0 h 800"/>
                    <a:gd name="T42" fmla="*/ 0 w 166"/>
                    <a:gd name="T43" fmla="*/ 0 h 800"/>
                    <a:gd name="T44" fmla="*/ 0 w 166"/>
                    <a:gd name="T45" fmla="*/ 0 h 800"/>
                    <a:gd name="T46" fmla="*/ 0 w 166"/>
                    <a:gd name="T47" fmla="*/ 0 h 800"/>
                    <a:gd name="T48" fmla="*/ 0 w 166"/>
                    <a:gd name="T49" fmla="*/ 0 h 800"/>
                    <a:gd name="T50" fmla="*/ 0 w 166"/>
                    <a:gd name="T51" fmla="*/ 0 h 800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66"/>
                    <a:gd name="T79" fmla="*/ 0 h 800"/>
                    <a:gd name="T80" fmla="*/ 166 w 166"/>
                    <a:gd name="T81" fmla="*/ 800 h 800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66" h="800">
                      <a:moveTo>
                        <a:pt x="52" y="16"/>
                      </a:moveTo>
                      <a:lnTo>
                        <a:pt x="47" y="32"/>
                      </a:lnTo>
                      <a:lnTo>
                        <a:pt x="36" y="77"/>
                      </a:lnTo>
                      <a:lnTo>
                        <a:pt x="21" y="148"/>
                      </a:lnTo>
                      <a:lnTo>
                        <a:pt x="8" y="244"/>
                      </a:lnTo>
                      <a:lnTo>
                        <a:pt x="0" y="359"/>
                      </a:lnTo>
                      <a:lnTo>
                        <a:pt x="2" y="492"/>
                      </a:lnTo>
                      <a:lnTo>
                        <a:pt x="15" y="640"/>
                      </a:lnTo>
                      <a:lnTo>
                        <a:pt x="46" y="800"/>
                      </a:lnTo>
                      <a:lnTo>
                        <a:pt x="161" y="794"/>
                      </a:lnTo>
                      <a:lnTo>
                        <a:pt x="156" y="770"/>
                      </a:lnTo>
                      <a:lnTo>
                        <a:pt x="145" y="706"/>
                      </a:lnTo>
                      <a:lnTo>
                        <a:pt x="131" y="610"/>
                      </a:lnTo>
                      <a:lnTo>
                        <a:pt x="118" y="493"/>
                      </a:lnTo>
                      <a:lnTo>
                        <a:pt x="111" y="364"/>
                      </a:lnTo>
                      <a:lnTo>
                        <a:pt x="115" y="235"/>
                      </a:lnTo>
                      <a:lnTo>
                        <a:pt x="132" y="113"/>
                      </a:lnTo>
                      <a:lnTo>
                        <a:pt x="166" y="9"/>
                      </a:lnTo>
                      <a:lnTo>
                        <a:pt x="166" y="8"/>
                      </a:lnTo>
                      <a:lnTo>
                        <a:pt x="166" y="6"/>
                      </a:lnTo>
                      <a:lnTo>
                        <a:pt x="164" y="4"/>
                      </a:lnTo>
                      <a:lnTo>
                        <a:pt x="157" y="0"/>
                      </a:lnTo>
                      <a:lnTo>
                        <a:pt x="143" y="0"/>
                      </a:lnTo>
                      <a:lnTo>
                        <a:pt x="123" y="1"/>
                      </a:lnTo>
                      <a:lnTo>
                        <a:pt x="93" y="7"/>
                      </a:lnTo>
                      <a:lnTo>
                        <a:pt x="52" y="1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683" name="Freeform 271"/>
                <p:cNvSpPr>
                  <a:spLocks/>
                </p:cNvSpPr>
                <p:nvPr/>
              </p:nvSpPr>
              <p:spPr bwMode="auto">
                <a:xfrm>
                  <a:off x="4971" y="1538"/>
                  <a:ext cx="32" cy="128"/>
                </a:xfrm>
                <a:custGeom>
                  <a:avLst/>
                  <a:gdLst>
                    <a:gd name="T0" fmla="*/ 0 w 225"/>
                    <a:gd name="T1" fmla="*/ 0 h 893"/>
                    <a:gd name="T2" fmla="*/ 0 w 225"/>
                    <a:gd name="T3" fmla="*/ 0 h 893"/>
                    <a:gd name="T4" fmla="*/ 0 w 225"/>
                    <a:gd name="T5" fmla="*/ 0 h 893"/>
                    <a:gd name="T6" fmla="*/ 0 w 225"/>
                    <a:gd name="T7" fmla="*/ 0 h 893"/>
                    <a:gd name="T8" fmla="*/ 0 w 225"/>
                    <a:gd name="T9" fmla="*/ 0 h 893"/>
                    <a:gd name="T10" fmla="*/ 0 w 225"/>
                    <a:gd name="T11" fmla="*/ 0 h 893"/>
                    <a:gd name="T12" fmla="*/ 0 w 225"/>
                    <a:gd name="T13" fmla="*/ 0 h 893"/>
                    <a:gd name="T14" fmla="*/ 0 w 225"/>
                    <a:gd name="T15" fmla="*/ 0 h 893"/>
                    <a:gd name="T16" fmla="*/ 0 w 225"/>
                    <a:gd name="T17" fmla="*/ 0 h 893"/>
                    <a:gd name="T18" fmla="*/ 0 w 225"/>
                    <a:gd name="T19" fmla="*/ 0 h 893"/>
                    <a:gd name="T20" fmla="*/ 0 w 225"/>
                    <a:gd name="T21" fmla="*/ 0 h 893"/>
                    <a:gd name="T22" fmla="*/ 0 w 225"/>
                    <a:gd name="T23" fmla="*/ 0 h 893"/>
                    <a:gd name="T24" fmla="*/ 0 w 225"/>
                    <a:gd name="T25" fmla="*/ 0 h 893"/>
                    <a:gd name="T26" fmla="*/ 0 w 225"/>
                    <a:gd name="T27" fmla="*/ 0 h 893"/>
                    <a:gd name="T28" fmla="*/ 0 w 225"/>
                    <a:gd name="T29" fmla="*/ 0 h 893"/>
                    <a:gd name="T30" fmla="*/ 0 w 225"/>
                    <a:gd name="T31" fmla="*/ 0 h 893"/>
                    <a:gd name="T32" fmla="*/ 0 w 225"/>
                    <a:gd name="T33" fmla="*/ 0 h 893"/>
                    <a:gd name="T34" fmla="*/ 0 w 225"/>
                    <a:gd name="T35" fmla="*/ 0 h 893"/>
                    <a:gd name="T36" fmla="*/ 0 w 225"/>
                    <a:gd name="T37" fmla="*/ 0 h 893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225"/>
                    <a:gd name="T58" fmla="*/ 0 h 893"/>
                    <a:gd name="T59" fmla="*/ 225 w 225"/>
                    <a:gd name="T60" fmla="*/ 893 h 893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225" h="893">
                      <a:moveTo>
                        <a:pt x="225" y="6"/>
                      </a:moveTo>
                      <a:lnTo>
                        <a:pt x="219" y="12"/>
                      </a:lnTo>
                      <a:lnTo>
                        <a:pt x="204" y="35"/>
                      </a:lnTo>
                      <a:lnTo>
                        <a:pt x="185" y="82"/>
                      </a:lnTo>
                      <a:lnTo>
                        <a:pt x="165" y="158"/>
                      </a:lnTo>
                      <a:lnTo>
                        <a:pt x="149" y="270"/>
                      </a:lnTo>
                      <a:lnTo>
                        <a:pt x="141" y="427"/>
                      </a:lnTo>
                      <a:lnTo>
                        <a:pt x="146" y="631"/>
                      </a:lnTo>
                      <a:lnTo>
                        <a:pt x="168" y="893"/>
                      </a:lnTo>
                      <a:lnTo>
                        <a:pt x="41" y="893"/>
                      </a:lnTo>
                      <a:lnTo>
                        <a:pt x="36" y="867"/>
                      </a:lnTo>
                      <a:lnTo>
                        <a:pt x="26" y="794"/>
                      </a:lnTo>
                      <a:lnTo>
                        <a:pt x="13" y="686"/>
                      </a:lnTo>
                      <a:lnTo>
                        <a:pt x="3" y="554"/>
                      </a:lnTo>
                      <a:lnTo>
                        <a:pt x="0" y="408"/>
                      </a:lnTo>
                      <a:lnTo>
                        <a:pt x="6" y="260"/>
                      </a:lnTo>
                      <a:lnTo>
                        <a:pt x="30" y="121"/>
                      </a:lnTo>
                      <a:lnTo>
                        <a:pt x="73" y="0"/>
                      </a:lnTo>
                      <a:lnTo>
                        <a:pt x="225" y="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684" name="Freeform 272"/>
                <p:cNvSpPr>
                  <a:spLocks/>
                </p:cNvSpPr>
                <p:nvPr/>
              </p:nvSpPr>
              <p:spPr bwMode="auto">
                <a:xfrm>
                  <a:off x="4849" y="1559"/>
                  <a:ext cx="21" cy="100"/>
                </a:xfrm>
                <a:custGeom>
                  <a:avLst/>
                  <a:gdLst>
                    <a:gd name="T0" fmla="*/ 0 w 145"/>
                    <a:gd name="T1" fmla="*/ 0 h 699"/>
                    <a:gd name="T2" fmla="*/ 0 w 145"/>
                    <a:gd name="T3" fmla="*/ 0 h 699"/>
                    <a:gd name="T4" fmla="*/ 0 w 145"/>
                    <a:gd name="T5" fmla="*/ 0 h 699"/>
                    <a:gd name="T6" fmla="*/ 0 w 145"/>
                    <a:gd name="T7" fmla="*/ 0 h 699"/>
                    <a:gd name="T8" fmla="*/ 0 w 145"/>
                    <a:gd name="T9" fmla="*/ 0 h 699"/>
                    <a:gd name="T10" fmla="*/ 0 w 145"/>
                    <a:gd name="T11" fmla="*/ 0 h 699"/>
                    <a:gd name="T12" fmla="*/ 0 w 145"/>
                    <a:gd name="T13" fmla="*/ 0 h 699"/>
                    <a:gd name="T14" fmla="*/ 0 w 145"/>
                    <a:gd name="T15" fmla="*/ 0 h 699"/>
                    <a:gd name="T16" fmla="*/ 0 w 145"/>
                    <a:gd name="T17" fmla="*/ 0 h 699"/>
                    <a:gd name="T18" fmla="*/ 0 w 145"/>
                    <a:gd name="T19" fmla="*/ 0 h 699"/>
                    <a:gd name="T20" fmla="*/ 0 w 145"/>
                    <a:gd name="T21" fmla="*/ 0 h 699"/>
                    <a:gd name="T22" fmla="*/ 0 w 145"/>
                    <a:gd name="T23" fmla="*/ 0 h 699"/>
                    <a:gd name="T24" fmla="*/ 0 w 145"/>
                    <a:gd name="T25" fmla="*/ 0 h 699"/>
                    <a:gd name="T26" fmla="*/ 0 w 145"/>
                    <a:gd name="T27" fmla="*/ 0 h 699"/>
                    <a:gd name="T28" fmla="*/ 0 w 145"/>
                    <a:gd name="T29" fmla="*/ 0 h 699"/>
                    <a:gd name="T30" fmla="*/ 0 w 145"/>
                    <a:gd name="T31" fmla="*/ 0 h 699"/>
                    <a:gd name="T32" fmla="*/ 0 w 145"/>
                    <a:gd name="T33" fmla="*/ 0 h 699"/>
                    <a:gd name="T34" fmla="*/ 0 w 145"/>
                    <a:gd name="T35" fmla="*/ 0 h 699"/>
                    <a:gd name="T36" fmla="*/ 0 w 145"/>
                    <a:gd name="T37" fmla="*/ 0 h 699"/>
                    <a:gd name="T38" fmla="*/ 0 w 145"/>
                    <a:gd name="T39" fmla="*/ 0 h 699"/>
                    <a:gd name="T40" fmla="*/ 0 w 145"/>
                    <a:gd name="T41" fmla="*/ 0 h 699"/>
                    <a:gd name="T42" fmla="*/ 0 w 145"/>
                    <a:gd name="T43" fmla="*/ 0 h 699"/>
                    <a:gd name="T44" fmla="*/ 0 w 145"/>
                    <a:gd name="T45" fmla="*/ 0 h 699"/>
                    <a:gd name="T46" fmla="*/ 0 w 145"/>
                    <a:gd name="T47" fmla="*/ 0 h 699"/>
                    <a:gd name="T48" fmla="*/ 0 w 145"/>
                    <a:gd name="T49" fmla="*/ 0 h 699"/>
                    <a:gd name="T50" fmla="*/ 0 w 145"/>
                    <a:gd name="T51" fmla="*/ 0 h 699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45"/>
                    <a:gd name="T79" fmla="*/ 0 h 699"/>
                    <a:gd name="T80" fmla="*/ 145 w 145"/>
                    <a:gd name="T81" fmla="*/ 699 h 699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45" h="699">
                      <a:moveTo>
                        <a:pt x="46" y="14"/>
                      </a:moveTo>
                      <a:lnTo>
                        <a:pt x="41" y="28"/>
                      </a:lnTo>
                      <a:lnTo>
                        <a:pt x="32" y="67"/>
                      </a:lnTo>
                      <a:lnTo>
                        <a:pt x="20" y="130"/>
                      </a:lnTo>
                      <a:lnTo>
                        <a:pt x="7" y="213"/>
                      </a:lnTo>
                      <a:lnTo>
                        <a:pt x="0" y="314"/>
                      </a:lnTo>
                      <a:lnTo>
                        <a:pt x="1" y="430"/>
                      </a:lnTo>
                      <a:lnTo>
                        <a:pt x="13" y="559"/>
                      </a:lnTo>
                      <a:lnTo>
                        <a:pt x="40" y="699"/>
                      </a:lnTo>
                      <a:lnTo>
                        <a:pt x="140" y="693"/>
                      </a:lnTo>
                      <a:lnTo>
                        <a:pt x="135" y="672"/>
                      </a:lnTo>
                      <a:lnTo>
                        <a:pt x="126" y="616"/>
                      </a:lnTo>
                      <a:lnTo>
                        <a:pt x="113" y="532"/>
                      </a:lnTo>
                      <a:lnTo>
                        <a:pt x="103" y="430"/>
                      </a:lnTo>
                      <a:lnTo>
                        <a:pt x="97" y="317"/>
                      </a:lnTo>
                      <a:lnTo>
                        <a:pt x="100" y="205"/>
                      </a:lnTo>
                      <a:lnTo>
                        <a:pt x="115" y="98"/>
                      </a:lnTo>
                      <a:lnTo>
                        <a:pt x="145" y="8"/>
                      </a:lnTo>
                      <a:lnTo>
                        <a:pt x="145" y="7"/>
                      </a:lnTo>
                      <a:lnTo>
                        <a:pt x="145" y="5"/>
                      </a:lnTo>
                      <a:lnTo>
                        <a:pt x="143" y="3"/>
                      </a:lnTo>
                      <a:lnTo>
                        <a:pt x="137" y="0"/>
                      </a:lnTo>
                      <a:lnTo>
                        <a:pt x="126" y="0"/>
                      </a:lnTo>
                      <a:lnTo>
                        <a:pt x="108" y="1"/>
                      </a:lnTo>
                      <a:lnTo>
                        <a:pt x="81" y="6"/>
                      </a:lnTo>
                      <a:lnTo>
                        <a:pt x="46" y="14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685" name="Freeform 273"/>
                <p:cNvSpPr>
                  <a:spLocks/>
                </p:cNvSpPr>
                <p:nvPr/>
              </p:nvSpPr>
              <p:spPr bwMode="auto">
                <a:xfrm>
                  <a:off x="4850" y="1566"/>
                  <a:ext cx="18" cy="85"/>
                </a:xfrm>
                <a:custGeom>
                  <a:avLst/>
                  <a:gdLst>
                    <a:gd name="T0" fmla="*/ 0 w 123"/>
                    <a:gd name="T1" fmla="*/ 0 h 597"/>
                    <a:gd name="T2" fmla="*/ 0 w 123"/>
                    <a:gd name="T3" fmla="*/ 0 h 597"/>
                    <a:gd name="T4" fmla="*/ 0 w 123"/>
                    <a:gd name="T5" fmla="*/ 0 h 597"/>
                    <a:gd name="T6" fmla="*/ 0 w 123"/>
                    <a:gd name="T7" fmla="*/ 0 h 597"/>
                    <a:gd name="T8" fmla="*/ 0 w 123"/>
                    <a:gd name="T9" fmla="*/ 0 h 597"/>
                    <a:gd name="T10" fmla="*/ 0 w 123"/>
                    <a:gd name="T11" fmla="*/ 0 h 597"/>
                    <a:gd name="T12" fmla="*/ 0 w 123"/>
                    <a:gd name="T13" fmla="*/ 0 h 597"/>
                    <a:gd name="T14" fmla="*/ 0 w 123"/>
                    <a:gd name="T15" fmla="*/ 0 h 597"/>
                    <a:gd name="T16" fmla="*/ 0 w 123"/>
                    <a:gd name="T17" fmla="*/ 0 h 597"/>
                    <a:gd name="T18" fmla="*/ 0 w 123"/>
                    <a:gd name="T19" fmla="*/ 0 h 597"/>
                    <a:gd name="T20" fmla="*/ 0 w 123"/>
                    <a:gd name="T21" fmla="*/ 0 h 597"/>
                    <a:gd name="T22" fmla="*/ 0 w 123"/>
                    <a:gd name="T23" fmla="*/ 0 h 597"/>
                    <a:gd name="T24" fmla="*/ 0 w 123"/>
                    <a:gd name="T25" fmla="*/ 0 h 597"/>
                    <a:gd name="T26" fmla="*/ 0 w 123"/>
                    <a:gd name="T27" fmla="*/ 0 h 597"/>
                    <a:gd name="T28" fmla="*/ 0 w 123"/>
                    <a:gd name="T29" fmla="*/ 0 h 597"/>
                    <a:gd name="T30" fmla="*/ 0 w 123"/>
                    <a:gd name="T31" fmla="*/ 0 h 597"/>
                    <a:gd name="T32" fmla="*/ 0 w 123"/>
                    <a:gd name="T33" fmla="*/ 0 h 597"/>
                    <a:gd name="T34" fmla="*/ 0 w 123"/>
                    <a:gd name="T35" fmla="*/ 0 h 597"/>
                    <a:gd name="T36" fmla="*/ 0 w 123"/>
                    <a:gd name="T37" fmla="*/ 0 h 597"/>
                    <a:gd name="T38" fmla="*/ 0 w 123"/>
                    <a:gd name="T39" fmla="*/ 0 h 597"/>
                    <a:gd name="T40" fmla="*/ 0 w 123"/>
                    <a:gd name="T41" fmla="*/ 0 h 597"/>
                    <a:gd name="T42" fmla="*/ 0 w 123"/>
                    <a:gd name="T43" fmla="*/ 0 h 597"/>
                    <a:gd name="T44" fmla="*/ 0 w 123"/>
                    <a:gd name="T45" fmla="*/ 0 h 597"/>
                    <a:gd name="T46" fmla="*/ 0 w 123"/>
                    <a:gd name="T47" fmla="*/ 0 h 597"/>
                    <a:gd name="T48" fmla="*/ 0 w 123"/>
                    <a:gd name="T49" fmla="*/ 0 h 597"/>
                    <a:gd name="T50" fmla="*/ 0 w 123"/>
                    <a:gd name="T51" fmla="*/ 0 h 597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23"/>
                    <a:gd name="T79" fmla="*/ 0 h 597"/>
                    <a:gd name="T80" fmla="*/ 123 w 123"/>
                    <a:gd name="T81" fmla="*/ 597 h 597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23" h="597">
                      <a:moveTo>
                        <a:pt x="39" y="12"/>
                      </a:moveTo>
                      <a:lnTo>
                        <a:pt x="35" y="23"/>
                      </a:lnTo>
                      <a:lnTo>
                        <a:pt x="26" y="57"/>
                      </a:lnTo>
                      <a:lnTo>
                        <a:pt x="16" y="111"/>
                      </a:lnTo>
                      <a:lnTo>
                        <a:pt x="6" y="181"/>
                      </a:lnTo>
                      <a:lnTo>
                        <a:pt x="0" y="267"/>
                      </a:lnTo>
                      <a:lnTo>
                        <a:pt x="1" y="367"/>
                      </a:lnTo>
                      <a:lnTo>
                        <a:pt x="11" y="477"/>
                      </a:lnTo>
                      <a:lnTo>
                        <a:pt x="34" y="597"/>
                      </a:lnTo>
                      <a:lnTo>
                        <a:pt x="119" y="591"/>
                      </a:lnTo>
                      <a:lnTo>
                        <a:pt x="115" y="574"/>
                      </a:lnTo>
                      <a:lnTo>
                        <a:pt x="107" y="526"/>
                      </a:lnTo>
                      <a:lnTo>
                        <a:pt x="97" y="454"/>
                      </a:lnTo>
                      <a:lnTo>
                        <a:pt x="88" y="367"/>
                      </a:lnTo>
                      <a:lnTo>
                        <a:pt x="82" y="272"/>
                      </a:lnTo>
                      <a:lnTo>
                        <a:pt x="84" y="175"/>
                      </a:lnTo>
                      <a:lnTo>
                        <a:pt x="97" y="84"/>
                      </a:lnTo>
                      <a:lnTo>
                        <a:pt x="123" y="7"/>
                      </a:lnTo>
                      <a:lnTo>
                        <a:pt x="123" y="6"/>
                      </a:lnTo>
                      <a:lnTo>
                        <a:pt x="123" y="5"/>
                      </a:lnTo>
                      <a:lnTo>
                        <a:pt x="121" y="3"/>
                      </a:lnTo>
                      <a:lnTo>
                        <a:pt x="117" y="0"/>
                      </a:lnTo>
                      <a:lnTo>
                        <a:pt x="106" y="0"/>
                      </a:lnTo>
                      <a:lnTo>
                        <a:pt x="91" y="2"/>
                      </a:lnTo>
                      <a:lnTo>
                        <a:pt x="70" y="5"/>
                      </a:lnTo>
                      <a:lnTo>
                        <a:pt x="39" y="12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686" name="Freeform 274"/>
                <p:cNvSpPr>
                  <a:spLocks/>
                </p:cNvSpPr>
                <p:nvPr/>
              </p:nvSpPr>
              <p:spPr bwMode="auto">
                <a:xfrm>
                  <a:off x="4851" y="1572"/>
                  <a:ext cx="15" cy="71"/>
                </a:xfrm>
                <a:custGeom>
                  <a:avLst/>
                  <a:gdLst>
                    <a:gd name="T0" fmla="*/ 0 w 103"/>
                    <a:gd name="T1" fmla="*/ 0 h 492"/>
                    <a:gd name="T2" fmla="*/ 0 w 103"/>
                    <a:gd name="T3" fmla="*/ 0 h 492"/>
                    <a:gd name="T4" fmla="*/ 0 w 103"/>
                    <a:gd name="T5" fmla="*/ 0 h 492"/>
                    <a:gd name="T6" fmla="*/ 0 w 103"/>
                    <a:gd name="T7" fmla="*/ 0 h 492"/>
                    <a:gd name="T8" fmla="*/ 0 w 103"/>
                    <a:gd name="T9" fmla="*/ 0 h 492"/>
                    <a:gd name="T10" fmla="*/ 0 w 103"/>
                    <a:gd name="T11" fmla="*/ 0 h 492"/>
                    <a:gd name="T12" fmla="*/ 0 w 103"/>
                    <a:gd name="T13" fmla="*/ 0 h 492"/>
                    <a:gd name="T14" fmla="*/ 0 w 103"/>
                    <a:gd name="T15" fmla="*/ 0 h 492"/>
                    <a:gd name="T16" fmla="*/ 0 w 103"/>
                    <a:gd name="T17" fmla="*/ 0 h 492"/>
                    <a:gd name="T18" fmla="*/ 0 w 103"/>
                    <a:gd name="T19" fmla="*/ 0 h 492"/>
                    <a:gd name="T20" fmla="*/ 0 w 103"/>
                    <a:gd name="T21" fmla="*/ 0 h 492"/>
                    <a:gd name="T22" fmla="*/ 0 w 103"/>
                    <a:gd name="T23" fmla="*/ 0 h 492"/>
                    <a:gd name="T24" fmla="*/ 0 w 103"/>
                    <a:gd name="T25" fmla="*/ 0 h 492"/>
                    <a:gd name="T26" fmla="*/ 0 w 103"/>
                    <a:gd name="T27" fmla="*/ 0 h 492"/>
                    <a:gd name="T28" fmla="*/ 0 w 103"/>
                    <a:gd name="T29" fmla="*/ 0 h 492"/>
                    <a:gd name="T30" fmla="*/ 0 w 103"/>
                    <a:gd name="T31" fmla="*/ 0 h 492"/>
                    <a:gd name="T32" fmla="*/ 0 w 103"/>
                    <a:gd name="T33" fmla="*/ 0 h 492"/>
                    <a:gd name="T34" fmla="*/ 0 w 103"/>
                    <a:gd name="T35" fmla="*/ 0 h 492"/>
                    <a:gd name="T36" fmla="*/ 0 w 103"/>
                    <a:gd name="T37" fmla="*/ 0 h 492"/>
                    <a:gd name="T38" fmla="*/ 0 w 103"/>
                    <a:gd name="T39" fmla="*/ 0 h 492"/>
                    <a:gd name="T40" fmla="*/ 0 w 103"/>
                    <a:gd name="T41" fmla="*/ 0 h 492"/>
                    <a:gd name="T42" fmla="*/ 0 w 103"/>
                    <a:gd name="T43" fmla="*/ 0 h 492"/>
                    <a:gd name="T44" fmla="*/ 0 w 103"/>
                    <a:gd name="T45" fmla="*/ 0 h 492"/>
                    <a:gd name="T46" fmla="*/ 0 w 103"/>
                    <a:gd name="T47" fmla="*/ 0 h 492"/>
                    <a:gd name="T48" fmla="*/ 0 w 103"/>
                    <a:gd name="T49" fmla="*/ 0 h 492"/>
                    <a:gd name="T50" fmla="*/ 0 w 103"/>
                    <a:gd name="T51" fmla="*/ 0 h 492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03"/>
                    <a:gd name="T79" fmla="*/ 0 h 492"/>
                    <a:gd name="T80" fmla="*/ 103 w 103"/>
                    <a:gd name="T81" fmla="*/ 492 h 492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03" h="492">
                      <a:moveTo>
                        <a:pt x="32" y="9"/>
                      </a:moveTo>
                      <a:lnTo>
                        <a:pt x="28" y="18"/>
                      </a:lnTo>
                      <a:lnTo>
                        <a:pt x="21" y="47"/>
                      </a:lnTo>
                      <a:lnTo>
                        <a:pt x="12" y="90"/>
                      </a:lnTo>
                      <a:lnTo>
                        <a:pt x="4" y="149"/>
                      </a:lnTo>
                      <a:lnTo>
                        <a:pt x="0" y="220"/>
                      </a:lnTo>
                      <a:lnTo>
                        <a:pt x="0" y="303"/>
                      </a:lnTo>
                      <a:lnTo>
                        <a:pt x="9" y="394"/>
                      </a:lnTo>
                      <a:lnTo>
                        <a:pt x="27" y="492"/>
                      </a:lnTo>
                      <a:lnTo>
                        <a:pt x="98" y="489"/>
                      </a:lnTo>
                      <a:lnTo>
                        <a:pt x="95" y="474"/>
                      </a:lnTo>
                      <a:lnTo>
                        <a:pt x="88" y="434"/>
                      </a:lnTo>
                      <a:lnTo>
                        <a:pt x="80" y="375"/>
                      </a:lnTo>
                      <a:lnTo>
                        <a:pt x="72" y="303"/>
                      </a:lnTo>
                      <a:lnTo>
                        <a:pt x="68" y="224"/>
                      </a:lnTo>
                      <a:lnTo>
                        <a:pt x="70" y="144"/>
                      </a:lnTo>
                      <a:lnTo>
                        <a:pt x="81" y="68"/>
                      </a:lnTo>
                      <a:lnTo>
                        <a:pt x="103" y="5"/>
                      </a:lnTo>
                      <a:lnTo>
                        <a:pt x="103" y="4"/>
                      </a:lnTo>
                      <a:lnTo>
                        <a:pt x="103" y="3"/>
                      </a:lnTo>
                      <a:lnTo>
                        <a:pt x="100" y="1"/>
                      </a:lnTo>
                      <a:lnTo>
                        <a:pt x="97" y="0"/>
                      </a:lnTo>
                      <a:lnTo>
                        <a:pt x="89" y="0"/>
                      </a:lnTo>
                      <a:lnTo>
                        <a:pt x="75" y="0"/>
                      </a:lnTo>
                      <a:lnTo>
                        <a:pt x="57" y="3"/>
                      </a:lnTo>
                      <a:lnTo>
                        <a:pt x="32" y="9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687" name="Freeform 275"/>
                <p:cNvSpPr>
                  <a:spLocks/>
                </p:cNvSpPr>
                <p:nvPr/>
              </p:nvSpPr>
              <p:spPr bwMode="auto">
                <a:xfrm>
                  <a:off x="4852" y="1579"/>
                  <a:ext cx="12" cy="56"/>
                </a:xfrm>
                <a:custGeom>
                  <a:avLst/>
                  <a:gdLst>
                    <a:gd name="T0" fmla="*/ 0 w 82"/>
                    <a:gd name="T1" fmla="*/ 0 h 390"/>
                    <a:gd name="T2" fmla="*/ 0 w 82"/>
                    <a:gd name="T3" fmla="*/ 0 h 390"/>
                    <a:gd name="T4" fmla="*/ 0 w 82"/>
                    <a:gd name="T5" fmla="*/ 0 h 390"/>
                    <a:gd name="T6" fmla="*/ 0 w 82"/>
                    <a:gd name="T7" fmla="*/ 0 h 390"/>
                    <a:gd name="T8" fmla="*/ 0 w 82"/>
                    <a:gd name="T9" fmla="*/ 0 h 390"/>
                    <a:gd name="T10" fmla="*/ 0 w 82"/>
                    <a:gd name="T11" fmla="*/ 0 h 390"/>
                    <a:gd name="T12" fmla="*/ 0 w 82"/>
                    <a:gd name="T13" fmla="*/ 0 h 390"/>
                    <a:gd name="T14" fmla="*/ 0 w 82"/>
                    <a:gd name="T15" fmla="*/ 0 h 390"/>
                    <a:gd name="T16" fmla="*/ 0 w 82"/>
                    <a:gd name="T17" fmla="*/ 0 h 390"/>
                    <a:gd name="T18" fmla="*/ 0 w 82"/>
                    <a:gd name="T19" fmla="*/ 0 h 390"/>
                    <a:gd name="T20" fmla="*/ 0 w 82"/>
                    <a:gd name="T21" fmla="*/ 0 h 390"/>
                    <a:gd name="T22" fmla="*/ 0 w 82"/>
                    <a:gd name="T23" fmla="*/ 0 h 390"/>
                    <a:gd name="T24" fmla="*/ 0 w 82"/>
                    <a:gd name="T25" fmla="*/ 0 h 390"/>
                    <a:gd name="T26" fmla="*/ 0 w 82"/>
                    <a:gd name="T27" fmla="*/ 0 h 390"/>
                    <a:gd name="T28" fmla="*/ 0 w 82"/>
                    <a:gd name="T29" fmla="*/ 0 h 390"/>
                    <a:gd name="T30" fmla="*/ 0 w 82"/>
                    <a:gd name="T31" fmla="*/ 0 h 390"/>
                    <a:gd name="T32" fmla="*/ 0 w 82"/>
                    <a:gd name="T33" fmla="*/ 0 h 390"/>
                    <a:gd name="T34" fmla="*/ 0 w 82"/>
                    <a:gd name="T35" fmla="*/ 0 h 390"/>
                    <a:gd name="T36" fmla="*/ 0 w 82"/>
                    <a:gd name="T37" fmla="*/ 0 h 390"/>
                    <a:gd name="T38" fmla="*/ 0 w 82"/>
                    <a:gd name="T39" fmla="*/ 0 h 390"/>
                    <a:gd name="T40" fmla="*/ 0 w 82"/>
                    <a:gd name="T41" fmla="*/ 0 h 390"/>
                    <a:gd name="T42" fmla="*/ 0 w 82"/>
                    <a:gd name="T43" fmla="*/ 0 h 390"/>
                    <a:gd name="T44" fmla="*/ 0 w 82"/>
                    <a:gd name="T45" fmla="*/ 0 h 390"/>
                    <a:gd name="T46" fmla="*/ 0 w 82"/>
                    <a:gd name="T47" fmla="*/ 0 h 390"/>
                    <a:gd name="T48" fmla="*/ 0 w 82"/>
                    <a:gd name="T49" fmla="*/ 0 h 390"/>
                    <a:gd name="T50" fmla="*/ 0 w 82"/>
                    <a:gd name="T51" fmla="*/ 0 h 390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82"/>
                    <a:gd name="T79" fmla="*/ 0 h 390"/>
                    <a:gd name="T80" fmla="*/ 82 w 82"/>
                    <a:gd name="T81" fmla="*/ 390 h 390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82" h="390">
                      <a:moveTo>
                        <a:pt x="25" y="8"/>
                      </a:moveTo>
                      <a:lnTo>
                        <a:pt x="23" y="16"/>
                      </a:lnTo>
                      <a:lnTo>
                        <a:pt x="17" y="38"/>
                      </a:lnTo>
                      <a:lnTo>
                        <a:pt x="11" y="72"/>
                      </a:lnTo>
                      <a:lnTo>
                        <a:pt x="4" y="118"/>
                      </a:lnTo>
                      <a:lnTo>
                        <a:pt x="0" y="174"/>
                      </a:lnTo>
                      <a:lnTo>
                        <a:pt x="0" y="240"/>
                      </a:lnTo>
                      <a:lnTo>
                        <a:pt x="7" y="312"/>
                      </a:lnTo>
                      <a:lnTo>
                        <a:pt x="22" y="390"/>
                      </a:lnTo>
                      <a:lnTo>
                        <a:pt x="78" y="387"/>
                      </a:lnTo>
                      <a:lnTo>
                        <a:pt x="76" y="375"/>
                      </a:lnTo>
                      <a:lnTo>
                        <a:pt x="70" y="343"/>
                      </a:lnTo>
                      <a:lnTo>
                        <a:pt x="63" y="297"/>
                      </a:lnTo>
                      <a:lnTo>
                        <a:pt x="57" y="240"/>
                      </a:lnTo>
                      <a:lnTo>
                        <a:pt x="54" y="178"/>
                      </a:lnTo>
                      <a:lnTo>
                        <a:pt x="56" y="113"/>
                      </a:lnTo>
                      <a:lnTo>
                        <a:pt x="64" y="55"/>
                      </a:lnTo>
                      <a:lnTo>
                        <a:pt x="82" y="4"/>
                      </a:lnTo>
                      <a:lnTo>
                        <a:pt x="82" y="2"/>
                      </a:lnTo>
                      <a:lnTo>
                        <a:pt x="80" y="1"/>
                      </a:lnTo>
                      <a:lnTo>
                        <a:pt x="77" y="0"/>
                      </a:lnTo>
                      <a:lnTo>
                        <a:pt x="70" y="0"/>
                      </a:lnTo>
                      <a:lnTo>
                        <a:pt x="60" y="1"/>
                      </a:lnTo>
                      <a:lnTo>
                        <a:pt x="46" y="3"/>
                      </a:lnTo>
                      <a:lnTo>
                        <a:pt x="25" y="8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688" name="Freeform 276"/>
                <p:cNvSpPr>
                  <a:spLocks/>
                </p:cNvSpPr>
                <p:nvPr/>
              </p:nvSpPr>
              <p:spPr bwMode="auto">
                <a:xfrm>
                  <a:off x="4853" y="1586"/>
                  <a:ext cx="8" cy="41"/>
                </a:xfrm>
                <a:custGeom>
                  <a:avLst/>
                  <a:gdLst>
                    <a:gd name="T0" fmla="*/ 0 w 59"/>
                    <a:gd name="T1" fmla="*/ 0 h 288"/>
                    <a:gd name="T2" fmla="*/ 0 w 59"/>
                    <a:gd name="T3" fmla="*/ 0 h 288"/>
                    <a:gd name="T4" fmla="*/ 0 w 59"/>
                    <a:gd name="T5" fmla="*/ 0 h 288"/>
                    <a:gd name="T6" fmla="*/ 0 w 59"/>
                    <a:gd name="T7" fmla="*/ 0 h 288"/>
                    <a:gd name="T8" fmla="*/ 0 w 59"/>
                    <a:gd name="T9" fmla="*/ 0 h 288"/>
                    <a:gd name="T10" fmla="*/ 0 w 59"/>
                    <a:gd name="T11" fmla="*/ 0 h 288"/>
                    <a:gd name="T12" fmla="*/ 0 w 59"/>
                    <a:gd name="T13" fmla="*/ 0 h 288"/>
                    <a:gd name="T14" fmla="*/ 0 w 59"/>
                    <a:gd name="T15" fmla="*/ 0 h 288"/>
                    <a:gd name="T16" fmla="*/ 0 w 59"/>
                    <a:gd name="T17" fmla="*/ 0 h 288"/>
                    <a:gd name="T18" fmla="*/ 0 w 59"/>
                    <a:gd name="T19" fmla="*/ 0 h 288"/>
                    <a:gd name="T20" fmla="*/ 0 w 59"/>
                    <a:gd name="T21" fmla="*/ 0 h 288"/>
                    <a:gd name="T22" fmla="*/ 0 w 59"/>
                    <a:gd name="T23" fmla="*/ 0 h 288"/>
                    <a:gd name="T24" fmla="*/ 0 w 59"/>
                    <a:gd name="T25" fmla="*/ 0 h 288"/>
                    <a:gd name="T26" fmla="*/ 0 w 59"/>
                    <a:gd name="T27" fmla="*/ 0 h 288"/>
                    <a:gd name="T28" fmla="*/ 0 w 59"/>
                    <a:gd name="T29" fmla="*/ 0 h 288"/>
                    <a:gd name="T30" fmla="*/ 0 w 59"/>
                    <a:gd name="T31" fmla="*/ 0 h 288"/>
                    <a:gd name="T32" fmla="*/ 0 w 59"/>
                    <a:gd name="T33" fmla="*/ 0 h 288"/>
                    <a:gd name="T34" fmla="*/ 0 w 59"/>
                    <a:gd name="T35" fmla="*/ 0 h 288"/>
                    <a:gd name="T36" fmla="*/ 0 w 59"/>
                    <a:gd name="T37" fmla="*/ 0 h 288"/>
                    <a:gd name="T38" fmla="*/ 0 w 59"/>
                    <a:gd name="T39" fmla="*/ 0 h 288"/>
                    <a:gd name="T40" fmla="*/ 0 w 59"/>
                    <a:gd name="T41" fmla="*/ 0 h 288"/>
                    <a:gd name="T42" fmla="*/ 0 w 59"/>
                    <a:gd name="T43" fmla="*/ 0 h 288"/>
                    <a:gd name="T44" fmla="*/ 0 w 59"/>
                    <a:gd name="T45" fmla="*/ 0 h 288"/>
                    <a:gd name="T46" fmla="*/ 0 w 59"/>
                    <a:gd name="T47" fmla="*/ 0 h 288"/>
                    <a:gd name="T48" fmla="*/ 0 w 59"/>
                    <a:gd name="T49" fmla="*/ 0 h 288"/>
                    <a:gd name="T50" fmla="*/ 0 w 59"/>
                    <a:gd name="T51" fmla="*/ 0 h 288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59"/>
                    <a:gd name="T79" fmla="*/ 0 h 288"/>
                    <a:gd name="T80" fmla="*/ 59 w 59"/>
                    <a:gd name="T81" fmla="*/ 288 h 288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59" h="288">
                      <a:moveTo>
                        <a:pt x="18" y="6"/>
                      </a:moveTo>
                      <a:lnTo>
                        <a:pt x="17" y="11"/>
                      </a:lnTo>
                      <a:lnTo>
                        <a:pt x="13" y="27"/>
                      </a:lnTo>
                      <a:lnTo>
                        <a:pt x="7" y="53"/>
                      </a:lnTo>
                      <a:lnTo>
                        <a:pt x="2" y="87"/>
                      </a:lnTo>
                      <a:lnTo>
                        <a:pt x="0" y="130"/>
                      </a:lnTo>
                      <a:lnTo>
                        <a:pt x="0" y="177"/>
                      </a:lnTo>
                      <a:lnTo>
                        <a:pt x="5" y="231"/>
                      </a:lnTo>
                      <a:lnTo>
                        <a:pt x="16" y="288"/>
                      </a:lnTo>
                      <a:lnTo>
                        <a:pt x="57" y="286"/>
                      </a:lnTo>
                      <a:lnTo>
                        <a:pt x="56" y="278"/>
                      </a:lnTo>
                      <a:lnTo>
                        <a:pt x="51" y="254"/>
                      </a:lnTo>
                      <a:lnTo>
                        <a:pt x="47" y="219"/>
                      </a:lnTo>
                      <a:lnTo>
                        <a:pt x="42" y="177"/>
                      </a:lnTo>
                      <a:lnTo>
                        <a:pt x="40" y="131"/>
                      </a:lnTo>
                      <a:lnTo>
                        <a:pt x="41" y="84"/>
                      </a:lnTo>
                      <a:lnTo>
                        <a:pt x="47" y="40"/>
                      </a:lnTo>
                      <a:lnTo>
                        <a:pt x="59" y="3"/>
                      </a:lnTo>
                      <a:lnTo>
                        <a:pt x="59" y="2"/>
                      </a:lnTo>
                      <a:lnTo>
                        <a:pt x="58" y="1"/>
                      </a:lnTo>
                      <a:lnTo>
                        <a:pt x="56" y="0"/>
                      </a:lnTo>
                      <a:lnTo>
                        <a:pt x="51" y="0"/>
                      </a:lnTo>
                      <a:lnTo>
                        <a:pt x="45" y="0"/>
                      </a:lnTo>
                      <a:lnTo>
                        <a:pt x="33" y="2"/>
                      </a:lnTo>
                      <a:lnTo>
                        <a:pt x="18" y="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689" name="Freeform 277"/>
                <p:cNvSpPr>
                  <a:spLocks/>
                </p:cNvSpPr>
                <p:nvPr/>
              </p:nvSpPr>
              <p:spPr bwMode="auto">
                <a:xfrm>
                  <a:off x="4972" y="1546"/>
                  <a:ext cx="28" cy="111"/>
                </a:xfrm>
                <a:custGeom>
                  <a:avLst/>
                  <a:gdLst>
                    <a:gd name="T0" fmla="*/ 0 w 198"/>
                    <a:gd name="T1" fmla="*/ 0 h 779"/>
                    <a:gd name="T2" fmla="*/ 0 w 198"/>
                    <a:gd name="T3" fmla="*/ 0 h 779"/>
                    <a:gd name="T4" fmla="*/ 0 w 198"/>
                    <a:gd name="T5" fmla="*/ 0 h 779"/>
                    <a:gd name="T6" fmla="*/ 0 w 198"/>
                    <a:gd name="T7" fmla="*/ 0 h 779"/>
                    <a:gd name="T8" fmla="*/ 0 w 198"/>
                    <a:gd name="T9" fmla="*/ 0 h 779"/>
                    <a:gd name="T10" fmla="*/ 0 w 198"/>
                    <a:gd name="T11" fmla="*/ 0 h 779"/>
                    <a:gd name="T12" fmla="*/ 0 w 198"/>
                    <a:gd name="T13" fmla="*/ 0 h 779"/>
                    <a:gd name="T14" fmla="*/ 0 w 198"/>
                    <a:gd name="T15" fmla="*/ 0 h 779"/>
                    <a:gd name="T16" fmla="*/ 0 w 198"/>
                    <a:gd name="T17" fmla="*/ 0 h 779"/>
                    <a:gd name="T18" fmla="*/ 0 w 198"/>
                    <a:gd name="T19" fmla="*/ 0 h 779"/>
                    <a:gd name="T20" fmla="*/ 0 w 198"/>
                    <a:gd name="T21" fmla="*/ 0 h 779"/>
                    <a:gd name="T22" fmla="*/ 0 w 198"/>
                    <a:gd name="T23" fmla="*/ 0 h 779"/>
                    <a:gd name="T24" fmla="*/ 0 w 198"/>
                    <a:gd name="T25" fmla="*/ 0 h 779"/>
                    <a:gd name="T26" fmla="*/ 0 w 198"/>
                    <a:gd name="T27" fmla="*/ 0 h 779"/>
                    <a:gd name="T28" fmla="*/ 0 w 198"/>
                    <a:gd name="T29" fmla="*/ 0 h 779"/>
                    <a:gd name="T30" fmla="*/ 0 w 198"/>
                    <a:gd name="T31" fmla="*/ 0 h 779"/>
                    <a:gd name="T32" fmla="*/ 0 w 198"/>
                    <a:gd name="T33" fmla="*/ 0 h 779"/>
                    <a:gd name="T34" fmla="*/ 0 w 198"/>
                    <a:gd name="T35" fmla="*/ 0 h 779"/>
                    <a:gd name="T36" fmla="*/ 0 w 198"/>
                    <a:gd name="T37" fmla="*/ 0 h 779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98"/>
                    <a:gd name="T58" fmla="*/ 0 h 779"/>
                    <a:gd name="T59" fmla="*/ 198 w 198"/>
                    <a:gd name="T60" fmla="*/ 779 h 779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98" h="779">
                      <a:moveTo>
                        <a:pt x="198" y="6"/>
                      </a:moveTo>
                      <a:lnTo>
                        <a:pt x="194" y="12"/>
                      </a:lnTo>
                      <a:lnTo>
                        <a:pt x="180" y="31"/>
                      </a:lnTo>
                      <a:lnTo>
                        <a:pt x="163" y="72"/>
                      </a:lnTo>
                      <a:lnTo>
                        <a:pt x="146" y="138"/>
                      </a:lnTo>
                      <a:lnTo>
                        <a:pt x="132" y="236"/>
                      </a:lnTo>
                      <a:lnTo>
                        <a:pt x="125" y="373"/>
                      </a:lnTo>
                      <a:lnTo>
                        <a:pt x="130" y="551"/>
                      </a:lnTo>
                      <a:lnTo>
                        <a:pt x="148" y="779"/>
                      </a:lnTo>
                      <a:lnTo>
                        <a:pt x="37" y="779"/>
                      </a:lnTo>
                      <a:lnTo>
                        <a:pt x="34" y="756"/>
                      </a:lnTo>
                      <a:lnTo>
                        <a:pt x="23" y="693"/>
                      </a:lnTo>
                      <a:lnTo>
                        <a:pt x="13" y="599"/>
                      </a:lnTo>
                      <a:lnTo>
                        <a:pt x="4" y="483"/>
                      </a:lnTo>
                      <a:lnTo>
                        <a:pt x="0" y="357"/>
                      </a:lnTo>
                      <a:lnTo>
                        <a:pt x="7" y="227"/>
                      </a:lnTo>
                      <a:lnTo>
                        <a:pt x="27" y="105"/>
                      </a:lnTo>
                      <a:lnTo>
                        <a:pt x="65" y="0"/>
                      </a:lnTo>
                      <a:lnTo>
                        <a:pt x="198" y="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690" name="Freeform 278"/>
                <p:cNvSpPr>
                  <a:spLocks/>
                </p:cNvSpPr>
                <p:nvPr/>
              </p:nvSpPr>
              <p:spPr bwMode="auto">
                <a:xfrm>
                  <a:off x="4973" y="1553"/>
                  <a:ext cx="24" cy="96"/>
                </a:xfrm>
                <a:custGeom>
                  <a:avLst/>
                  <a:gdLst>
                    <a:gd name="T0" fmla="*/ 0 w 169"/>
                    <a:gd name="T1" fmla="*/ 0 h 666"/>
                    <a:gd name="T2" fmla="*/ 0 w 169"/>
                    <a:gd name="T3" fmla="*/ 0 h 666"/>
                    <a:gd name="T4" fmla="*/ 0 w 169"/>
                    <a:gd name="T5" fmla="*/ 0 h 666"/>
                    <a:gd name="T6" fmla="*/ 0 w 169"/>
                    <a:gd name="T7" fmla="*/ 0 h 666"/>
                    <a:gd name="T8" fmla="*/ 0 w 169"/>
                    <a:gd name="T9" fmla="*/ 0 h 666"/>
                    <a:gd name="T10" fmla="*/ 0 w 169"/>
                    <a:gd name="T11" fmla="*/ 0 h 666"/>
                    <a:gd name="T12" fmla="*/ 0 w 169"/>
                    <a:gd name="T13" fmla="*/ 0 h 666"/>
                    <a:gd name="T14" fmla="*/ 0 w 169"/>
                    <a:gd name="T15" fmla="*/ 0 h 666"/>
                    <a:gd name="T16" fmla="*/ 0 w 169"/>
                    <a:gd name="T17" fmla="*/ 0 h 666"/>
                    <a:gd name="T18" fmla="*/ 0 w 169"/>
                    <a:gd name="T19" fmla="*/ 0 h 666"/>
                    <a:gd name="T20" fmla="*/ 0 w 169"/>
                    <a:gd name="T21" fmla="*/ 0 h 666"/>
                    <a:gd name="T22" fmla="*/ 0 w 169"/>
                    <a:gd name="T23" fmla="*/ 0 h 666"/>
                    <a:gd name="T24" fmla="*/ 0 w 169"/>
                    <a:gd name="T25" fmla="*/ 0 h 666"/>
                    <a:gd name="T26" fmla="*/ 0 w 169"/>
                    <a:gd name="T27" fmla="*/ 0 h 666"/>
                    <a:gd name="T28" fmla="*/ 0 w 169"/>
                    <a:gd name="T29" fmla="*/ 0 h 666"/>
                    <a:gd name="T30" fmla="*/ 0 w 169"/>
                    <a:gd name="T31" fmla="*/ 0 h 666"/>
                    <a:gd name="T32" fmla="*/ 0 w 169"/>
                    <a:gd name="T33" fmla="*/ 0 h 666"/>
                    <a:gd name="T34" fmla="*/ 0 w 169"/>
                    <a:gd name="T35" fmla="*/ 0 h 666"/>
                    <a:gd name="T36" fmla="*/ 0 w 169"/>
                    <a:gd name="T37" fmla="*/ 0 h 66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69"/>
                    <a:gd name="T58" fmla="*/ 0 h 666"/>
                    <a:gd name="T59" fmla="*/ 169 w 169"/>
                    <a:gd name="T60" fmla="*/ 666 h 666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69" h="666">
                      <a:moveTo>
                        <a:pt x="169" y="5"/>
                      </a:moveTo>
                      <a:lnTo>
                        <a:pt x="164" y="10"/>
                      </a:lnTo>
                      <a:lnTo>
                        <a:pt x="154" y="27"/>
                      </a:lnTo>
                      <a:lnTo>
                        <a:pt x="139" y="61"/>
                      </a:lnTo>
                      <a:lnTo>
                        <a:pt x="124" y="118"/>
                      </a:lnTo>
                      <a:lnTo>
                        <a:pt x="113" y="201"/>
                      </a:lnTo>
                      <a:lnTo>
                        <a:pt x="107" y="318"/>
                      </a:lnTo>
                      <a:lnTo>
                        <a:pt x="110" y="470"/>
                      </a:lnTo>
                      <a:lnTo>
                        <a:pt x="126" y="666"/>
                      </a:lnTo>
                      <a:lnTo>
                        <a:pt x="31" y="666"/>
                      </a:lnTo>
                      <a:lnTo>
                        <a:pt x="28" y="646"/>
                      </a:lnTo>
                      <a:lnTo>
                        <a:pt x="20" y="592"/>
                      </a:lnTo>
                      <a:lnTo>
                        <a:pt x="11" y="512"/>
                      </a:lnTo>
                      <a:lnTo>
                        <a:pt x="3" y="413"/>
                      </a:lnTo>
                      <a:lnTo>
                        <a:pt x="0" y="305"/>
                      </a:lnTo>
                      <a:lnTo>
                        <a:pt x="6" y="195"/>
                      </a:lnTo>
                      <a:lnTo>
                        <a:pt x="23" y="90"/>
                      </a:lnTo>
                      <a:lnTo>
                        <a:pt x="55" y="0"/>
                      </a:lnTo>
                      <a:lnTo>
                        <a:pt x="169" y="5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691" name="Freeform 279"/>
                <p:cNvSpPr>
                  <a:spLocks/>
                </p:cNvSpPr>
                <p:nvPr/>
              </p:nvSpPr>
              <p:spPr bwMode="auto">
                <a:xfrm>
                  <a:off x="4974" y="1561"/>
                  <a:ext cx="20" cy="79"/>
                </a:xfrm>
                <a:custGeom>
                  <a:avLst/>
                  <a:gdLst>
                    <a:gd name="T0" fmla="*/ 0 w 140"/>
                    <a:gd name="T1" fmla="*/ 0 h 551"/>
                    <a:gd name="T2" fmla="*/ 0 w 140"/>
                    <a:gd name="T3" fmla="*/ 0 h 551"/>
                    <a:gd name="T4" fmla="*/ 0 w 140"/>
                    <a:gd name="T5" fmla="*/ 0 h 551"/>
                    <a:gd name="T6" fmla="*/ 0 w 140"/>
                    <a:gd name="T7" fmla="*/ 0 h 551"/>
                    <a:gd name="T8" fmla="*/ 0 w 140"/>
                    <a:gd name="T9" fmla="*/ 0 h 551"/>
                    <a:gd name="T10" fmla="*/ 0 w 140"/>
                    <a:gd name="T11" fmla="*/ 0 h 551"/>
                    <a:gd name="T12" fmla="*/ 0 w 140"/>
                    <a:gd name="T13" fmla="*/ 0 h 551"/>
                    <a:gd name="T14" fmla="*/ 0 w 140"/>
                    <a:gd name="T15" fmla="*/ 0 h 551"/>
                    <a:gd name="T16" fmla="*/ 0 w 140"/>
                    <a:gd name="T17" fmla="*/ 0 h 551"/>
                    <a:gd name="T18" fmla="*/ 0 w 140"/>
                    <a:gd name="T19" fmla="*/ 0 h 551"/>
                    <a:gd name="T20" fmla="*/ 0 w 140"/>
                    <a:gd name="T21" fmla="*/ 0 h 551"/>
                    <a:gd name="T22" fmla="*/ 0 w 140"/>
                    <a:gd name="T23" fmla="*/ 0 h 551"/>
                    <a:gd name="T24" fmla="*/ 0 w 140"/>
                    <a:gd name="T25" fmla="*/ 0 h 551"/>
                    <a:gd name="T26" fmla="*/ 0 w 140"/>
                    <a:gd name="T27" fmla="*/ 0 h 551"/>
                    <a:gd name="T28" fmla="*/ 0 w 140"/>
                    <a:gd name="T29" fmla="*/ 0 h 551"/>
                    <a:gd name="T30" fmla="*/ 0 w 140"/>
                    <a:gd name="T31" fmla="*/ 0 h 551"/>
                    <a:gd name="T32" fmla="*/ 0 w 140"/>
                    <a:gd name="T33" fmla="*/ 0 h 551"/>
                    <a:gd name="T34" fmla="*/ 0 w 140"/>
                    <a:gd name="T35" fmla="*/ 0 h 551"/>
                    <a:gd name="T36" fmla="*/ 0 w 140"/>
                    <a:gd name="T37" fmla="*/ 0 h 551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40"/>
                    <a:gd name="T58" fmla="*/ 0 h 551"/>
                    <a:gd name="T59" fmla="*/ 140 w 140"/>
                    <a:gd name="T60" fmla="*/ 551 h 551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40" h="551">
                      <a:moveTo>
                        <a:pt x="140" y="5"/>
                      </a:moveTo>
                      <a:lnTo>
                        <a:pt x="136" y="8"/>
                      </a:lnTo>
                      <a:lnTo>
                        <a:pt x="127" y="23"/>
                      </a:lnTo>
                      <a:lnTo>
                        <a:pt x="116" y="51"/>
                      </a:lnTo>
                      <a:lnTo>
                        <a:pt x="103" y="98"/>
                      </a:lnTo>
                      <a:lnTo>
                        <a:pt x="94" y="167"/>
                      </a:lnTo>
                      <a:lnTo>
                        <a:pt x="90" y="264"/>
                      </a:lnTo>
                      <a:lnTo>
                        <a:pt x="92" y="390"/>
                      </a:lnTo>
                      <a:lnTo>
                        <a:pt x="106" y="551"/>
                      </a:lnTo>
                      <a:lnTo>
                        <a:pt x="27" y="551"/>
                      </a:lnTo>
                      <a:lnTo>
                        <a:pt x="24" y="535"/>
                      </a:lnTo>
                      <a:lnTo>
                        <a:pt x="17" y="490"/>
                      </a:lnTo>
                      <a:lnTo>
                        <a:pt x="9" y="423"/>
                      </a:lnTo>
                      <a:lnTo>
                        <a:pt x="3" y="342"/>
                      </a:lnTo>
                      <a:lnTo>
                        <a:pt x="0" y="252"/>
                      </a:lnTo>
                      <a:lnTo>
                        <a:pt x="5" y="161"/>
                      </a:lnTo>
                      <a:lnTo>
                        <a:pt x="20" y="75"/>
                      </a:lnTo>
                      <a:lnTo>
                        <a:pt x="46" y="0"/>
                      </a:lnTo>
                      <a:lnTo>
                        <a:pt x="140" y="5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692" name="Freeform 280"/>
                <p:cNvSpPr>
                  <a:spLocks/>
                </p:cNvSpPr>
                <p:nvPr/>
              </p:nvSpPr>
              <p:spPr bwMode="auto">
                <a:xfrm>
                  <a:off x="4975" y="1569"/>
                  <a:ext cx="16" cy="62"/>
                </a:xfrm>
                <a:custGeom>
                  <a:avLst/>
                  <a:gdLst>
                    <a:gd name="T0" fmla="*/ 0 w 111"/>
                    <a:gd name="T1" fmla="*/ 0 h 437"/>
                    <a:gd name="T2" fmla="*/ 0 w 111"/>
                    <a:gd name="T3" fmla="*/ 0 h 437"/>
                    <a:gd name="T4" fmla="*/ 0 w 111"/>
                    <a:gd name="T5" fmla="*/ 0 h 437"/>
                    <a:gd name="T6" fmla="*/ 0 w 111"/>
                    <a:gd name="T7" fmla="*/ 0 h 437"/>
                    <a:gd name="T8" fmla="*/ 0 w 111"/>
                    <a:gd name="T9" fmla="*/ 0 h 437"/>
                    <a:gd name="T10" fmla="*/ 0 w 111"/>
                    <a:gd name="T11" fmla="*/ 0 h 437"/>
                    <a:gd name="T12" fmla="*/ 0 w 111"/>
                    <a:gd name="T13" fmla="*/ 0 h 437"/>
                    <a:gd name="T14" fmla="*/ 0 w 111"/>
                    <a:gd name="T15" fmla="*/ 0 h 437"/>
                    <a:gd name="T16" fmla="*/ 0 w 111"/>
                    <a:gd name="T17" fmla="*/ 0 h 437"/>
                    <a:gd name="T18" fmla="*/ 0 w 111"/>
                    <a:gd name="T19" fmla="*/ 0 h 437"/>
                    <a:gd name="T20" fmla="*/ 0 w 111"/>
                    <a:gd name="T21" fmla="*/ 0 h 437"/>
                    <a:gd name="T22" fmla="*/ 0 w 111"/>
                    <a:gd name="T23" fmla="*/ 0 h 437"/>
                    <a:gd name="T24" fmla="*/ 0 w 111"/>
                    <a:gd name="T25" fmla="*/ 0 h 437"/>
                    <a:gd name="T26" fmla="*/ 0 w 111"/>
                    <a:gd name="T27" fmla="*/ 0 h 437"/>
                    <a:gd name="T28" fmla="*/ 0 w 111"/>
                    <a:gd name="T29" fmla="*/ 0 h 437"/>
                    <a:gd name="T30" fmla="*/ 0 w 111"/>
                    <a:gd name="T31" fmla="*/ 0 h 437"/>
                    <a:gd name="T32" fmla="*/ 0 w 111"/>
                    <a:gd name="T33" fmla="*/ 0 h 437"/>
                    <a:gd name="T34" fmla="*/ 0 w 111"/>
                    <a:gd name="T35" fmla="*/ 0 h 437"/>
                    <a:gd name="T36" fmla="*/ 0 w 111"/>
                    <a:gd name="T37" fmla="*/ 0 h 437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11"/>
                    <a:gd name="T58" fmla="*/ 0 h 437"/>
                    <a:gd name="T59" fmla="*/ 111 w 111"/>
                    <a:gd name="T60" fmla="*/ 437 h 437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11" h="437">
                      <a:moveTo>
                        <a:pt x="111" y="4"/>
                      </a:moveTo>
                      <a:lnTo>
                        <a:pt x="108" y="7"/>
                      </a:lnTo>
                      <a:lnTo>
                        <a:pt x="101" y="18"/>
                      </a:lnTo>
                      <a:lnTo>
                        <a:pt x="92" y="41"/>
                      </a:lnTo>
                      <a:lnTo>
                        <a:pt x="82" y="77"/>
                      </a:lnTo>
                      <a:lnTo>
                        <a:pt x="75" y="133"/>
                      </a:lnTo>
                      <a:lnTo>
                        <a:pt x="70" y="208"/>
                      </a:lnTo>
                      <a:lnTo>
                        <a:pt x="72" y="309"/>
                      </a:lnTo>
                      <a:lnTo>
                        <a:pt x="83" y="437"/>
                      </a:lnTo>
                      <a:lnTo>
                        <a:pt x="21" y="437"/>
                      </a:lnTo>
                      <a:lnTo>
                        <a:pt x="19" y="424"/>
                      </a:lnTo>
                      <a:lnTo>
                        <a:pt x="13" y="389"/>
                      </a:lnTo>
                      <a:lnTo>
                        <a:pt x="7" y="336"/>
                      </a:lnTo>
                      <a:lnTo>
                        <a:pt x="3" y="272"/>
                      </a:lnTo>
                      <a:lnTo>
                        <a:pt x="0" y="200"/>
                      </a:lnTo>
                      <a:lnTo>
                        <a:pt x="5" y="128"/>
                      </a:lnTo>
                      <a:lnTo>
                        <a:pt x="16" y="59"/>
                      </a:lnTo>
                      <a:lnTo>
                        <a:pt x="37" y="0"/>
                      </a:lnTo>
                      <a:lnTo>
                        <a:pt x="111" y="4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693" name="Freeform 281"/>
                <p:cNvSpPr>
                  <a:spLocks/>
                </p:cNvSpPr>
                <p:nvPr/>
              </p:nvSpPr>
              <p:spPr bwMode="auto">
                <a:xfrm>
                  <a:off x="4976" y="1577"/>
                  <a:ext cx="12" cy="46"/>
                </a:xfrm>
                <a:custGeom>
                  <a:avLst/>
                  <a:gdLst>
                    <a:gd name="T0" fmla="*/ 0 w 82"/>
                    <a:gd name="T1" fmla="*/ 0 h 322"/>
                    <a:gd name="T2" fmla="*/ 0 w 82"/>
                    <a:gd name="T3" fmla="*/ 0 h 322"/>
                    <a:gd name="T4" fmla="*/ 0 w 82"/>
                    <a:gd name="T5" fmla="*/ 0 h 322"/>
                    <a:gd name="T6" fmla="*/ 0 w 82"/>
                    <a:gd name="T7" fmla="*/ 0 h 322"/>
                    <a:gd name="T8" fmla="*/ 0 w 82"/>
                    <a:gd name="T9" fmla="*/ 0 h 322"/>
                    <a:gd name="T10" fmla="*/ 0 w 82"/>
                    <a:gd name="T11" fmla="*/ 0 h 322"/>
                    <a:gd name="T12" fmla="*/ 0 w 82"/>
                    <a:gd name="T13" fmla="*/ 0 h 322"/>
                    <a:gd name="T14" fmla="*/ 0 w 82"/>
                    <a:gd name="T15" fmla="*/ 0 h 322"/>
                    <a:gd name="T16" fmla="*/ 0 w 82"/>
                    <a:gd name="T17" fmla="*/ 0 h 322"/>
                    <a:gd name="T18" fmla="*/ 0 w 82"/>
                    <a:gd name="T19" fmla="*/ 0 h 322"/>
                    <a:gd name="T20" fmla="*/ 0 w 82"/>
                    <a:gd name="T21" fmla="*/ 0 h 322"/>
                    <a:gd name="T22" fmla="*/ 0 w 82"/>
                    <a:gd name="T23" fmla="*/ 0 h 322"/>
                    <a:gd name="T24" fmla="*/ 0 w 82"/>
                    <a:gd name="T25" fmla="*/ 0 h 322"/>
                    <a:gd name="T26" fmla="*/ 0 w 82"/>
                    <a:gd name="T27" fmla="*/ 0 h 322"/>
                    <a:gd name="T28" fmla="*/ 0 w 82"/>
                    <a:gd name="T29" fmla="*/ 0 h 322"/>
                    <a:gd name="T30" fmla="*/ 0 w 82"/>
                    <a:gd name="T31" fmla="*/ 0 h 322"/>
                    <a:gd name="T32" fmla="*/ 0 w 82"/>
                    <a:gd name="T33" fmla="*/ 0 h 322"/>
                    <a:gd name="T34" fmla="*/ 0 w 82"/>
                    <a:gd name="T35" fmla="*/ 0 h 322"/>
                    <a:gd name="T36" fmla="*/ 0 w 82"/>
                    <a:gd name="T37" fmla="*/ 0 h 322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82"/>
                    <a:gd name="T58" fmla="*/ 0 h 322"/>
                    <a:gd name="T59" fmla="*/ 82 w 82"/>
                    <a:gd name="T60" fmla="*/ 322 h 322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82" h="322">
                      <a:moveTo>
                        <a:pt x="82" y="3"/>
                      </a:moveTo>
                      <a:lnTo>
                        <a:pt x="79" y="5"/>
                      </a:lnTo>
                      <a:lnTo>
                        <a:pt x="75" y="13"/>
                      </a:lnTo>
                      <a:lnTo>
                        <a:pt x="67" y="30"/>
                      </a:lnTo>
                      <a:lnTo>
                        <a:pt x="60" y="57"/>
                      </a:lnTo>
                      <a:lnTo>
                        <a:pt x="54" y="98"/>
                      </a:lnTo>
                      <a:lnTo>
                        <a:pt x="52" y="154"/>
                      </a:lnTo>
                      <a:lnTo>
                        <a:pt x="53" y="228"/>
                      </a:lnTo>
                      <a:lnTo>
                        <a:pt x="61" y="322"/>
                      </a:lnTo>
                      <a:lnTo>
                        <a:pt x="15" y="322"/>
                      </a:lnTo>
                      <a:lnTo>
                        <a:pt x="14" y="313"/>
                      </a:lnTo>
                      <a:lnTo>
                        <a:pt x="9" y="287"/>
                      </a:lnTo>
                      <a:lnTo>
                        <a:pt x="5" y="247"/>
                      </a:lnTo>
                      <a:lnTo>
                        <a:pt x="1" y="200"/>
                      </a:lnTo>
                      <a:lnTo>
                        <a:pt x="0" y="147"/>
                      </a:lnTo>
                      <a:lnTo>
                        <a:pt x="3" y="95"/>
                      </a:lnTo>
                      <a:lnTo>
                        <a:pt x="11" y="44"/>
                      </a:lnTo>
                      <a:lnTo>
                        <a:pt x="27" y="0"/>
                      </a:lnTo>
                      <a:lnTo>
                        <a:pt x="82" y="3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694" name="Rectangle 282"/>
                <p:cNvSpPr>
                  <a:spLocks noChangeArrowheads="1"/>
                </p:cNvSpPr>
                <p:nvPr/>
              </p:nvSpPr>
              <p:spPr bwMode="auto">
                <a:xfrm>
                  <a:off x="4824" y="1565"/>
                  <a:ext cx="4" cy="146"/>
                </a:xfrm>
                <a:prstGeom prst="rect">
                  <a:avLst/>
                </a:prstGeom>
                <a:solidFill>
                  <a:srgbClr val="DDDD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charset="0"/>
                    <a:buChar char="r"/>
                    <a:defRPr sz="28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75000"/>
                    <a:buFont typeface="ZapfDingbats" charset="0"/>
                    <a:buChar char="m"/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70695" name="Freeform 283"/>
                <p:cNvSpPr>
                  <a:spLocks/>
                </p:cNvSpPr>
                <p:nvPr/>
              </p:nvSpPr>
              <p:spPr bwMode="auto">
                <a:xfrm>
                  <a:off x="4876" y="1563"/>
                  <a:ext cx="57" cy="67"/>
                </a:xfrm>
                <a:custGeom>
                  <a:avLst/>
                  <a:gdLst>
                    <a:gd name="T0" fmla="*/ 0 w 398"/>
                    <a:gd name="T1" fmla="*/ 0 h 469"/>
                    <a:gd name="T2" fmla="*/ 0 w 398"/>
                    <a:gd name="T3" fmla="*/ 0 h 469"/>
                    <a:gd name="T4" fmla="*/ 0 w 398"/>
                    <a:gd name="T5" fmla="*/ 0 h 469"/>
                    <a:gd name="T6" fmla="*/ 0 w 398"/>
                    <a:gd name="T7" fmla="*/ 0 h 469"/>
                    <a:gd name="T8" fmla="*/ 0 w 398"/>
                    <a:gd name="T9" fmla="*/ 0 h 469"/>
                    <a:gd name="T10" fmla="*/ 0 w 398"/>
                    <a:gd name="T11" fmla="*/ 0 h 469"/>
                    <a:gd name="T12" fmla="*/ 0 w 398"/>
                    <a:gd name="T13" fmla="*/ 0 h 469"/>
                    <a:gd name="T14" fmla="*/ 0 w 398"/>
                    <a:gd name="T15" fmla="*/ 0 h 469"/>
                    <a:gd name="T16" fmla="*/ 0 w 398"/>
                    <a:gd name="T17" fmla="*/ 0 h 469"/>
                    <a:gd name="T18" fmla="*/ 0 w 398"/>
                    <a:gd name="T19" fmla="*/ 0 h 469"/>
                    <a:gd name="T20" fmla="*/ 0 w 398"/>
                    <a:gd name="T21" fmla="*/ 0 h 469"/>
                    <a:gd name="T22" fmla="*/ 0 w 398"/>
                    <a:gd name="T23" fmla="*/ 0 h 469"/>
                    <a:gd name="T24" fmla="*/ 0 w 398"/>
                    <a:gd name="T25" fmla="*/ 0 h 469"/>
                    <a:gd name="T26" fmla="*/ 0 w 398"/>
                    <a:gd name="T27" fmla="*/ 0 h 469"/>
                    <a:gd name="T28" fmla="*/ 0 w 398"/>
                    <a:gd name="T29" fmla="*/ 0 h 469"/>
                    <a:gd name="T30" fmla="*/ 0 w 398"/>
                    <a:gd name="T31" fmla="*/ 0 h 469"/>
                    <a:gd name="T32" fmla="*/ 0 w 398"/>
                    <a:gd name="T33" fmla="*/ 0 h 469"/>
                    <a:gd name="T34" fmla="*/ 0 w 398"/>
                    <a:gd name="T35" fmla="*/ 0 h 469"/>
                    <a:gd name="T36" fmla="*/ 0 w 398"/>
                    <a:gd name="T37" fmla="*/ 0 h 469"/>
                    <a:gd name="T38" fmla="*/ 0 w 398"/>
                    <a:gd name="T39" fmla="*/ 0 h 469"/>
                    <a:gd name="T40" fmla="*/ 0 w 398"/>
                    <a:gd name="T41" fmla="*/ 0 h 469"/>
                    <a:gd name="T42" fmla="*/ 0 w 398"/>
                    <a:gd name="T43" fmla="*/ 0 h 469"/>
                    <a:gd name="T44" fmla="*/ 0 w 398"/>
                    <a:gd name="T45" fmla="*/ 0 h 469"/>
                    <a:gd name="T46" fmla="*/ 0 w 398"/>
                    <a:gd name="T47" fmla="*/ 0 h 469"/>
                    <a:gd name="T48" fmla="*/ 0 w 398"/>
                    <a:gd name="T49" fmla="*/ 0 h 469"/>
                    <a:gd name="T50" fmla="*/ 0 w 398"/>
                    <a:gd name="T51" fmla="*/ 0 h 469"/>
                    <a:gd name="T52" fmla="*/ 0 w 398"/>
                    <a:gd name="T53" fmla="*/ 0 h 469"/>
                    <a:gd name="T54" fmla="*/ 0 w 398"/>
                    <a:gd name="T55" fmla="*/ 0 h 469"/>
                    <a:gd name="T56" fmla="*/ 0 w 398"/>
                    <a:gd name="T57" fmla="*/ 0 h 469"/>
                    <a:gd name="T58" fmla="*/ 0 w 398"/>
                    <a:gd name="T59" fmla="*/ 0 h 469"/>
                    <a:gd name="T60" fmla="*/ 0 w 398"/>
                    <a:gd name="T61" fmla="*/ 0 h 469"/>
                    <a:gd name="T62" fmla="*/ 0 w 398"/>
                    <a:gd name="T63" fmla="*/ 0 h 469"/>
                    <a:gd name="T64" fmla="*/ 0 w 398"/>
                    <a:gd name="T65" fmla="*/ 0 h 469"/>
                    <a:gd name="T66" fmla="*/ 0 w 398"/>
                    <a:gd name="T67" fmla="*/ 0 h 469"/>
                    <a:gd name="T68" fmla="*/ 0 w 398"/>
                    <a:gd name="T69" fmla="*/ 0 h 469"/>
                    <a:gd name="T70" fmla="*/ 0 w 398"/>
                    <a:gd name="T71" fmla="*/ 0 h 469"/>
                    <a:gd name="T72" fmla="*/ 0 w 398"/>
                    <a:gd name="T73" fmla="*/ 0 h 469"/>
                    <a:gd name="T74" fmla="*/ 0 w 398"/>
                    <a:gd name="T75" fmla="*/ 0 h 469"/>
                    <a:gd name="T76" fmla="*/ 0 w 398"/>
                    <a:gd name="T77" fmla="*/ 0 h 469"/>
                    <a:gd name="T78" fmla="*/ 0 w 398"/>
                    <a:gd name="T79" fmla="*/ 0 h 469"/>
                    <a:gd name="T80" fmla="*/ 0 w 398"/>
                    <a:gd name="T81" fmla="*/ 0 h 469"/>
                    <a:gd name="T82" fmla="*/ 0 w 398"/>
                    <a:gd name="T83" fmla="*/ 0 h 469"/>
                    <a:gd name="T84" fmla="*/ 0 w 398"/>
                    <a:gd name="T85" fmla="*/ 0 h 469"/>
                    <a:gd name="T86" fmla="*/ 0 w 398"/>
                    <a:gd name="T87" fmla="*/ 0 h 469"/>
                    <a:gd name="T88" fmla="*/ 0 w 398"/>
                    <a:gd name="T89" fmla="*/ 0 h 469"/>
                    <a:gd name="T90" fmla="*/ 0 w 398"/>
                    <a:gd name="T91" fmla="*/ 0 h 469"/>
                    <a:gd name="T92" fmla="*/ 0 w 398"/>
                    <a:gd name="T93" fmla="*/ 0 h 469"/>
                    <a:gd name="T94" fmla="*/ 0 w 398"/>
                    <a:gd name="T95" fmla="*/ 0 h 469"/>
                    <a:gd name="T96" fmla="*/ 0 w 398"/>
                    <a:gd name="T97" fmla="*/ 0 h 469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w 398"/>
                    <a:gd name="T148" fmla="*/ 0 h 469"/>
                    <a:gd name="T149" fmla="*/ 398 w 398"/>
                    <a:gd name="T150" fmla="*/ 469 h 469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T147" t="T148" r="T149" b="T150"/>
                  <a:pathLst>
                    <a:path w="398" h="469">
                      <a:moveTo>
                        <a:pt x="37" y="44"/>
                      </a:moveTo>
                      <a:lnTo>
                        <a:pt x="33" y="53"/>
                      </a:lnTo>
                      <a:lnTo>
                        <a:pt x="27" y="79"/>
                      </a:lnTo>
                      <a:lnTo>
                        <a:pt x="17" y="120"/>
                      </a:lnTo>
                      <a:lnTo>
                        <a:pt x="8" y="174"/>
                      </a:lnTo>
                      <a:lnTo>
                        <a:pt x="1" y="238"/>
                      </a:lnTo>
                      <a:lnTo>
                        <a:pt x="0" y="309"/>
                      </a:lnTo>
                      <a:lnTo>
                        <a:pt x="7" y="387"/>
                      </a:lnTo>
                      <a:lnTo>
                        <a:pt x="24" y="469"/>
                      </a:lnTo>
                      <a:lnTo>
                        <a:pt x="24" y="466"/>
                      </a:lnTo>
                      <a:lnTo>
                        <a:pt x="24" y="455"/>
                      </a:lnTo>
                      <a:lnTo>
                        <a:pt x="24" y="438"/>
                      </a:lnTo>
                      <a:lnTo>
                        <a:pt x="24" y="417"/>
                      </a:lnTo>
                      <a:lnTo>
                        <a:pt x="27" y="391"/>
                      </a:lnTo>
                      <a:lnTo>
                        <a:pt x="30" y="363"/>
                      </a:lnTo>
                      <a:lnTo>
                        <a:pt x="35" y="332"/>
                      </a:lnTo>
                      <a:lnTo>
                        <a:pt x="41" y="300"/>
                      </a:lnTo>
                      <a:lnTo>
                        <a:pt x="52" y="268"/>
                      </a:lnTo>
                      <a:lnTo>
                        <a:pt x="64" y="237"/>
                      </a:lnTo>
                      <a:lnTo>
                        <a:pt x="79" y="207"/>
                      </a:lnTo>
                      <a:lnTo>
                        <a:pt x="99" y="179"/>
                      </a:lnTo>
                      <a:lnTo>
                        <a:pt x="123" y="155"/>
                      </a:lnTo>
                      <a:lnTo>
                        <a:pt x="150" y="136"/>
                      </a:lnTo>
                      <a:lnTo>
                        <a:pt x="183" y="122"/>
                      </a:lnTo>
                      <a:lnTo>
                        <a:pt x="221" y="114"/>
                      </a:lnTo>
                      <a:lnTo>
                        <a:pt x="223" y="112"/>
                      </a:lnTo>
                      <a:lnTo>
                        <a:pt x="230" y="107"/>
                      </a:lnTo>
                      <a:lnTo>
                        <a:pt x="242" y="99"/>
                      </a:lnTo>
                      <a:lnTo>
                        <a:pt x="260" y="88"/>
                      </a:lnTo>
                      <a:lnTo>
                        <a:pt x="284" y="74"/>
                      </a:lnTo>
                      <a:lnTo>
                        <a:pt x="315" y="58"/>
                      </a:lnTo>
                      <a:lnTo>
                        <a:pt x="352" y="39"/>
                      </a:lnTo>
                      <a:lnTo>
                        <a:pt x="398" y="19"/>
                      </a:lnTo>
                      <a:lnTo>
                        <a:pt x="396" y="17"/>
                      </a:lnTo>
                      <a:lnTo>
                        <a:pt x="389" y="16"/>
                      </a:lnTo>
                      <a:lnTo>
                        <a:pt x="379" y="14"/>
                      </a:lnTo>
                      <a:lnTo>
                        <a:pt x="364" y="12"/>
                      </a:lnTo>
                      <a:lnTo>
                        <a:pt x="347" y="8"/>
                      </a:lnTo>
                      <a:lnTo>
                        <a:pt x="326" y="6"/>
                      </a:lnTo>
                      <a:lnTo>
                        <a:pt x="302" y="4"/>
                      </a:lnTo>
                      <a:lnTo>
                        <a:pt x="277" y="1"/>
                      </a:lnTo>
                      <a:lnTo>
                        <a:pt x="250" y="0"/>
                      </a:lnTo>
                      <a:lnTo>
                        <a:pt x="221" y="1"/>
                      </a:lnTo>
                      <a:lnTo>
                        <a:pt x="191" y="3"/>
                      </a:lnTo>
                      <a:lnTo>
                        <a:pt x="160" y="6"/>
                      </a:lnTo>
                      <a:lnTo>
                        <a:pt x="129" y="12"/>
                      </a:lnTo>
                      <a:lnTo>
                        <a:pt x="97" y="20"/>
                      </a:lnTo>
                      <a:lnTo>
                        <a:pt x="67" y="30"/>
                      </a:lnTo>
                      <a:lnTo>
                        <a:pt x="37" y="44"/>
                      </a:lnTo>
                      <a:close/>
                    </a:path>
                  </a:pathLst>
                </a:custGeom>
                <a:solidFill>
                  <a:srgbClr val="9999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696" name="Freeform 284"/>
                <p:cNvSpPr>
                  <a:spLocks/>
                </p:cNvSpPr>
                <p:nvPr/>
              </p:nvSpPr>
              <p:spPr bwMode="auto">
                <a:xfrm>
                  <a:off x="4797" y="1613"/>
                  <a:ext cx="46" cy="13"/>
                </a:xfrm>
                <a:custGeom>
                  <a:avLst/>
                  <a:gdLst>
                    <a:gd name="T0" fmla="*/ 0 w 325"/>
                    <a:gd name="T1" fmla="*/ 0 h 89"/>
                    <a:gd name="T2" fmla="*/ 0 w 325"/>
                    <a:gd name="T3" fmla="*/ 0 h 89"/>
                    <a:gd name="T4" fmla="*/ 0 w 325"/>
                    <a:gd name="T5" fmla="*/ 0 h 89"/>
                    <a:gd name="T6" fmla="*/ 0 w 325"/>
                    <a:gd name="T7" fmla="*/ 0 h 89"/>
                    <a:gd name="T8" fmla="*/ 0 w 325"/>
                    <a:gd name="T9" fmla="*/ 0 h 89"/>
                    <a:gd name="T10" fmla="*/ 0 w 325"/>
                    <a:gd name="T11" fmla="*/ 0 h 89"/>
                    <a:gd name="T12" fmla="*/ 0 w 325"/>
                    <a:gd name="T13" fmla="*/ 0 h 89"/>
                    <a:gd name="T14" fmla="*/ 0 w 325"/>
                    <a:gd name="T15" fmla="*/ 0 h 89"/>
                    <a:gd name="T16" fmla="*/ 0 w 325"/>
                    <a:gd name="T17" fmla="*/ 0 h 89"/>
                    <a:gd name="T18" fmla="*/ 0 w 325"/>
                    <a:gd name="T19" fmla="*/ 0 h 89"/>
                    <a:gd name="T20" fmla="*/ 0 w 325"/>
                    <a:gd name="T21" fmla="*/ 0 h 89"/>
                    <a:gd name="T22" fmla="*/ 0 w 325"/>
                    <a:gd name="T23" fmla="*/ 0 h 89"/>
                    <a:gd name="T24" fmla="*/ 0 w 325"/>
                    <a:gd name="T25" fmla="*/ 0 h 89"/>
                    <a:gd name="T26" fmla="*/ 0 w 325"/>
                    <a:gd name="T27" fmla="*/ 0 h 89"/>
                    <a:gd name="T28" fmla="*/ 0 w 325"/>
                    <a:gd name="T29" fmla="*/ 0 h 89"/>
                    <a:gd name="T30" fmla="*/ 0 w 325"/>
                    <a:gd name="T31" fmla="*/ 0 h 89"/>
                    <a:gd name="T32" fmla="*/ 0 w 325"/>
                    <a:gd name="T33" fmla="*/ 0 h 89"/>
                    <a:gd name="T34" fmla="*/ 0 w 325"/>
                    <a:gd name="T35" fmla="*/ 0 h 89"/>
                    <a:gd name="T36" fmla="*/ 0 w 325"/>
                    <a:gd name="T37" fmla="*/ 0 h 89"/>
                    <a:gd name="T38" fmla="*/ 0 w 325"/>
                    <a:gd name="T39" fmla="*/ 0 h 89"/>
                    <a:gd name="T40" fmla="*/ 0 w 325"/>
                    <a:gd name="T41" fmla="*/ 0 h 89"/>
                    <a:gd name="T42" fmla="*/ 0 w 325"/>
                    <a:gd name="T43" fmla="*/ 0 h 89"/>
                    <a:gd name="T44" fmla="*/ 0 w 325"/>
                    <a:gd name="T45" fmla="*/ 0 h 89"/>
                    <a:gd name="T46" fmla="*/ 0 w 325"/>
                    <a:gd name="T47" fmla="*/ 0 h 89"/>
                    <a:gd name="T48" fmla="*/ 0 w 325"/>
                    <a:gd name="T49" fmla="*/ 0 h 89"/>
                    <a:gd name="T50" fmla="*/ 0 w 325"/>
                    <a:gd name="T51" fmla="*/ 0 h 89"/>
                    <a:gd name="T52" fmla="*/ 0 w 325"/>
                    <a:gd name="T53" fmla="*/ 0 h 89"/>
                    <a:gd name="T54" fmla="*/ 0 w 325"/>
                    <a:gd name="T55" fmla="*/ 0 h 89"/>
                    <a:gd name="T56" fmla="*/ 0 w 325"/>
                    <a:gd name="T57" fmla="*/ 0 h 89"/>
                    <a:gd name="T58" fmla="*/ 0 w 325"/>
                    <a:gd name="T59" fmla="*/ 0 h 89"/>
                    <a:gd name="T60" fmla="*/ 0 w 325"/>
                    <a:gd name="T61" fmla="*/ 0 h 89"/>
                    <a:gd name="T62" fmla="*/ 0 w 325"/>
                    <a:gd name="T63" fmla="*/ 0 h 89"/>
                    <a:gd name="T64" fmla="*/ 0 w 325"/>
                    <a:gd name="T65" fmla="*/ 0 h 89"/>
                    <a:gd name="T66" fmla="*/ 0 w 325"/>
                    <a:gd name="T67" fmla="*/ 0 h 89"/>
                    <a:gd name="T68" fmla="*/ 0 w 325"/>
                    <a:gd name="T69" fmla="*/ 0 h 89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325"/>
                    <a:gd name="T106" fmla="*/ 0 h 89"/>
                    <a:gd name="T107" fmla="*/ 325 w 325"/>
                    <a:gd name="T108" fmla="*/ 89 h 89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325" h="89">
                      <a:moveTo>
                        <a:pt x="0" y="57"/>
                      </a:moveTo>
                      <a:lnTo>
                        <a:pt x="0" y="55"/>
                      </a:lnTo>
                      <a:lnTo>
                        <a:pt x="2" y="52"/>
                      </a:lnTo>
                      <a:lnTo>
                        <a:pt x="6" y="47"/>
                      </a:lnTo>
                      <a:lnTo>
                        <a:pt x="12" y="41"/>
                      </a:lnTo>
                      <a:lnTo>
                        <a:pt x="20" y="34"/>
                      </a:lnTo>
                      <a:lnTo>
                        <a:pt x="29" y="27"/>
                      </a:lnTo>
                      <a:lnTo>
                        <a:pt x="41" y="20"/>
                      </a:lnTo>
                      <a:lnTo>
                        <a:pt x="57" y="13"/>
                      </a:lnTo>
                      <a:lnTo>
                        <a:pt x="77" y="7"/>
                      </a:lnTo>
                      <a:lnTo>
                        <a:pt x="98" y="3"/>
                      </a:lnTo>
                      <a:lnTo>
                        <a:pt x="126" y="0"/>
                      </a:lnTo>
                      <a:lnTo>
                        <a:pt x="156" y="0"/>
                      </a:lnTo>
                      <a:lnTo>
                        <a:pt x="191" y="3"/>
                      </a:lnTo>
                      <a:lnTo>
                        <a:pt x="230" y="8"/>
                      </a:lnTo>
                      <a:lnTo>
                        <a:pt x="275" y="18"/>
                      </a:lnTo>
                      <a:lnTo>
                        <a:pt x="325" y="31"/>
                      </a:lnTo>
                      <a:lnTo>
                        <a:pt x="318" y="51"/>
                      </a:lnTo>
                      <a:lnTo>
                        <a:pt x="316" y="50"/>
                      </a:lnTo>
                      <a:lnTo>
                        <a:pt x="308" y="47"/>
                      </a:lnTo>
                      <a:lnTo>
                        <a:pt x="295" y="44"/>
                      </a:lnTo>
                      <a:lnTo>
                        <a:pt x="279" y="39"/>
                      </a:lnTo>
                      <a:lnTo>
                        <a:pt x="260" y="35"/>
                      </a:lnTo>
                      <a:lnTo>
                        <a:pt x="238" y="30"/>
                      </a:lnTo>
                      <a:lnTo>
                        <a:pt x="214" y="27"/>
                      </a:lnTo>
                      <a:lnTo>
                        <a:pt x="188" y="24"/>
                      </a:lnTo>
                      <a:lnTo>
                        <a:pt x="161" y="23"/>
                      </a:lnTo>
                      <a:lnTo>
                        <a:pt x="134" y="23"/>
                      </a:lnTo>
                      <a:lnTo>
                        <a:pt x="108" y="26"/>
                      </a:lnTo>
                      <a:lnTo>
                        <a:pt x="82" y="31"/>
                      </a:lnTo>
                      <a:lnTo>
                        <a:pt x="58" y="41"/>
                      </a:lnTo>
                      <a:lnTo>
                        <a:pt x="36" y="52"/>
                      </a:lnTo>
                      <a:lnTo>
                        <a:pt x="16" y="68"/>
                      </a:lnTo>
                      <a:lnTo>
                        <a:pt x="0" y="89"/>
                      </a:lnTo>
                      <a:lnTo>
                        <a:pt x="0" y="5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697" name="Freeform 285"/>
                <p:cNvSpPr>
                  <a:spLocks/>
                </p:cNvSpPr>
                <p:nvPr/>
              </p:nvSpPr>
              <p:spPr bwMode="auto">
                <a:xfrm>
                  <a:off x="4797" y="1583"/>
                  <a:ext cx="46" cy="13"/>
                </a:xfrm>
                <a:custGeom>
                  <a:avLst/>
                  <a:gdLst>
                    <a:gd name="T0" fmla="*/ 0 w 325"/>
                    <a:gd name="T1" fmla="*/ 0 h 89"/>
                    <a:gd name="T2" fmla="*/ 0 w 325"/>
                    <a:gd name="T3" fmla="*/ 0 h 89"/>
                    <a:gd name="T4" fmla="*/ 0 w 325"/>
                    <a:gd name="T5" fmla="*/ 0 h 89"/>
                    <a:gd name="T6" fmla="*/ 0 w 325"/>
                    <a:gd name="T7" fmla="*/ 0 h 89"/>
                    <a:gd name="T8" fmla="*/ 0 w 325"/>
                    <a:gd name="T9" fmla="*/ 0 h 89"/>
                    <a:gd name="T10" fmla="*/ 0 w 325"/>
                    <a:gd name="T11" fmla="*/ 0 h 89"/>
                    <a:gd name="T12" fmla="*/ 0 w 325"/>
                    <a:gd name="T13" fmla="*/ 0 h 89"/>
                    <a:gd name="T14" fmla="*/ 0 w 325"/>
                    <a:gd name="T15" fmla="*/ 0 h 89"/>
                    <a:gd name="T16" fmla="*/ 0 w 325"/>
                    <a:gd name="T17" fmla="*/ 0 h 89"/>
                    <a:gd name="T18" fmla="*/ 0 w 325"/>
                    <a:gd name="T19" fmla="*/ 0 h 89"/>
                    <a:gd name="T20" fmla="*/ 0 w 325"/>
                    <a:gd name="T21" fmla="*/ 0 h 89"/>
                    <a:gd name="T22" fmla="*/ 0 w 325"/>
                    <a:gd name="T23" fmla="*/ 0 h 89"/>
                    <a:gd name="T24" fmla="*/ 0 w 325"/>
                    <a:gd name="T25" fmla="*/ 0 h 89"/>
                    <a:gd name="T26" fmla="*/ 0 w 325"/>
                    <a:gd name="T27" fmla="*/ 0 h 89"/>
                    <a:gd name="T28" fmla="*/ 0 w 325"/>
                    <a:gd name="T29" fmla="*/ 0 h 89"/>
                    <a:gd name="T30" fmla="*/ 0 w 325"/>
                    <a:gd name="T31" fmla="*/ 0 h 89"/>
                    <a:gd name="T32" fmla="*/ 0 w 325"/>
                    <a:gd name="T33" fmla="*/ 0 h 89"/>
                    <a:gd name="T34" fmla="*/ 0 w 325"/>
                    <a:gd name="T35" fmla="*/ 0 h 89"/>
                    <a:gd name="T36" fmla="*/ 0 w 325"/>
                    <a:gd name="T37" fmla="*/ 0 h 89"/>
                    <a:gd name="T38" fmla="*/ 0 w 325"/>
                    <a:gd name="T39" fmla="*/ 0 h 89"/>
                    <a:gd name="T40" fmla="*/ 0 w 325"/>
                    <a:gd name="T41" fmla="*/ 0 h 89"/>
                    <a:gd name="T42" fmla="*/ 0 w 325"/>
                    <a:gd name="T43" fmla="*/ 0 h 89"/>
                    <a:gd name="T44" fmla="*/ 0 w 325"/>
                    <a:gd name="T45" fmla="*/ 0 h 89"/>
                    <a:gd name="T46" fmla="*/ 0 w 325"/>
                    <a:gd name="T47" fmla="*/ 0 h 89"/>
                    <a:gd name="T48" fmla="*/ 0 w 325"/>
                    <a:gd name="T49" fmla="*/ 0 h 89"/>
                    <a:gd name="T50" fmla="*/ 0 w 325"/>
                    <a:gd name="T51" fmla="*/ 0 h 89"/>
                    <a:gd name="T52" fmla="*/ 0 w 325"/>
                    <a:gd name="T53" fmla="*/ 0 h 89"/>
                    <a:gd name="T54" fmla="*/ 0 w 325"/>
                    <a:gd name="T55" fmla="*/ 0 h 89"/>
                    <a:gd name="T56" fmla="*/ 0 w 325"/>
                    <a:gd name="T57" fmla="*/ 0 h 89"/>
                    <a:gd name="T58" fmla="*/ 0 w 325"/>
                    <a:gd name="T59" fmla="*/ 0 h 89"/>
                    <a:gd name="T60" fmla="*/ 0 w 325"/>
                    <a:gd name="T61" fmla="*/ 0 h 89"/>
                    <a:gd name="T62" fmla="*/ 0 w 325"/>
                    <a:gd name="T63" fmla="*/ 0 h 89"/>
                    <a:gd name="T64" fmla="*/ 0 w 325"/>
                    <a:gd name="T65" fmla="*/ 0 h 89"/>
                    <a:gd name="T66" fmla="*/ 0 w 325"/>
                    <a:gd name="T67" fmla="*/ 0 h 89"/>
                    <a:gd name="T68" fmla="*/ 0 w 325"/>
                    <a:gd name="T69" fmla="*/ 0 h 89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325"/>
                    <a:gd name="T106" fmla="*/ 0 h 89"/>
                    <a:gd name="T107" fmla="*/ 325 w 325"/>
                    <a:gd name="T108" fmla="*/ 89 h 89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325" h="89">
                      <a:moveTo>
                        <a:pt x="0" y="56"/>
                      </a:moveTo>
                      <a:lnTo>
                        <a:pt x="0" y="55"/>
                      </a:lnTo>
                      <a:lnTo>
                        <a:pt x="2" y="52"/>
                      </a:lnTo>
                      <a:lnTo>
                        <a:pt x="6" y="47"/>
                      </a:lnTo>
                      <a:lnTo>
                        <a:pt x="12" y="40"/>
                      </a:lnTo>
                      <a:lnTo>
                        <a:pt x="20" y="33"/>
                      </a:lnTo>
                      <a:lnTo>
                        <a:pt x="29" y="27"/>
                      </a:lnTo>
                      <a:lnTo>
                        <a:pt x="41" y="18"/>
                      </a:lnTo>
                      <a:lnTo>
                        <a:pt x="57" y="13"/>
                      </a:lnTo>
                      <a:lnTo>
                        <a:pt x="77" y="7"/>
                      </a:lnTo>
                      <a:lnTo>
                        <a:pt x="98" y="2"/>
                      </a:lnTo>
                      <a:lnTo>
                        <a:pt x="126" y="0"/>
                      </a:lnTo>
                      <a:lnTo>
                        <a:pt x="156" y="0"/>
                      </a:lnTo>
                      <a:lnTo>
                        <a:pt x="191" y="2"/>
                      </a:lnTo>
                      <a:lnTo>
                        <a:pt x="230" y="8"/>
                      </a:lnTo>
                      <a:lnTo>
                        <a:pt x="275" y="17"/>
                      </a:lnTo>
                      <a:lnTo>
                        <a:pt x="325" y="31"/>
                      </a:lnTo>
                      <a:lnTo>
                        <a:pt x="318" y="49"/>
                      </a:lnTo>
                      <a:lnTo>
                        <a:pt x="316" y="48"/>
                      </a:lnTo>
                      <a:lnTo>
                        <a:pt x="308" y="46"/>
                      </a:lnTo>
                      <a:lnTo>
                        <a:pt x="295" y="43"/>
                      </a:lnTo>
                      <a:lnTo>
                        <a:pt x="279" y="38"/>
                      </a:lnTo>
                      <a:lnTo>
                        <a:pt x="260" y="35"/>
                      </a:lnTo>
                      <a:lnTo>
                        <a:pt x="238" y="30"/>
                      </a:lnTo>
                      <a:lnTo>
                        <a:pt x="214" y="27"/>
                      </a:lnTo>
                      <a:lnTo>
                        <a:pt x="188" y="23"/>
                      </a:lnTo>
                      <a:lnTo>
                        <a:pt x="161" y="22"/>
                      </a:lnTo>
                      <a:lnTo>
                        <a:pt x="134" y="23"/>
                      </a:lnTo>
                      <a:lnTo>
                        <a:pt x="108" y="25"/>
                      </a:lnTo>
                      <a:lnTo>
                        <a:pt x="82" y="31"/>
                      </a:lnTo>
                      <a:lnTo>
                        <a:pt x="58" y="40"/>
                      </a:lnTo>
                      <a:lnTo>
                        <a:pt x="36" y="52"/>
                      </a:lnTo>
                      <a:lnTo>
                        <a:pt x="16" y="68"/>
                      </a:lnTo>
                      <a:lnTo>
                        <a:pt x="0" y="89"/>
                      </a:lnTo>
                      <a:lnTo>
                        <a:pt x="0" y="5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698" name="Freeform 286"/>
                <p:cNvSpPr>
                  <a:spLocks/>
                </p:cNvSpPr>
                <p:nvPr/>
              </p:nvSpPr>
              <p:spPr bwMode="auto">
                <a:xfrm>
                  <a:off x="4841" y="1568"/>
                  <a:ext cx="75" cy="139"/>
                </a:xfrm>
                <a:custGeom>
                  <a:avLst/>
                  <a:gdLst>
                    <a:gd name="T0" fmla="*/ 0 w 528"/>
                    <a:gd name="T1" fmla="*/ 0 h 975"/>
                    <a:gd name="T2" fmla="*/ 0 w 528"/>
                    <a:gd name="T3" fmla="*/ 0 h 975"/>
                    <a:gd name="T4" fmla="*/ 0 w 528"/>
                    <a:gd name="T5" fmla="*/ 0 h 975"/>
                    <a:gd name="T6" fmla="*/ 0 w 528"/>
                    <a:gd name="T7" fmla="*/ 0 h 975"/>
                    <a:gd name="T8" fmla="*/ 0 w 528"/>
                    <a:gd name="T9" fmla="*/ 0 h 975"/>
                    <a:gd name="T10" fmla="*/ 0 w 528"/>
                    <a:gd name="T11" fmla="*/ 0 h 975"/>
                    <a:gd name="T12" fmla="*/ 0 w 528"/>
                    <a:gd name="T13" fmla="*/ 0 h 975"/>
                    <a:gd name="T14" fmla="*/ 0 w 528"/>
                    <a:gd name="T15" fmla="*/ 0 h 975"/>
                    <a:gd name="T16" fmla="*/ 0 w 528"/>
                    <a:gd name="T17" fmla="*/ 0 h 975"/>
                    <a:gd name="T18" fmla="*/ 0 w 528"/>
                    <a:gd name="T19" fmla="*/ 0 h 975"/>
                    <a:gd name="T20" fmla="*/ 0 w 528"/>
                    <a:gd name="T21" fmla="*/ 0 h 975"/>
                    <a:gd name="T22" fmla="*/ 0 w 528"/>
                    <a:gd name="T23" fmla="*/ 0 h 975"/>
                    <a:gd name="T24" fmla="*/ 0 w 528"/>
                    <a:gd name="T25" fmla="*/ 0 h 975"/>
                    <a:gd name="T26" fmla="*/ 0 w 528"/>
                    <a:gd name="T27" fmla="*/ 0 h 975"/>
                    <a:gd name="T28" fmla="*/ 0 w 528"/>
                    <a:gd name="T29" fmla="*/ 0 h 975"/>
                    <a:gd name="T30" fmla="*/ 0 w 528"/>
                    <a:gd name="T31" fmla="*/ 0 h 975"/>
                    <a:gd name="T32" fmla="*/ 0 w 528"/>
                    <a:gd name="T33" fmla="*/ 0 h 975"/>
                    <a:gd name="T34" fmla="*/ 0 w 528"/>
                    <a:gd name="T35" fmla="*/ 0 h 975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528"/>
                    <a:gd name="T55" fmla="*/ 0 h 975"/>
                    <a:gd name="T56" fmla="*/ 528 w 528"/>
                    <a:gd name="T57" fmla="*/ 975 h 975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528" h="975">
                      <a:moveTo>
                        <a:pt x="0" y="0"/>
                      </a:moveTo>
                      <a:lnTo>
                        <a:pt x="0" y="943"/>
                      </a:lnTo>
                      <a:lnTo>
                        <a:pt x="159" y="975"/>
                      </a:lnTo>
                      <a:lnTo>
                        <a:pt x="152" y="848"/>
                      </a:lnTo>
                      <a:lnTo>
                        <a:pt x="528" y="905"/>
                      </a:lnTo>
                      <a:lnTo>
                        <a:pt x="521" y="855"/>
                      </a:lnTo>
                      <a:lnTo>
                        <a:pt x="261" y="822"/>
                      </a:lnTo>
                      <a:lnTo>
                        <a:pt x="254" y="713"/>
                      </a:lnTo>
                      <a:lnTo>
                        <a:pt x="77" y="713"/>
                      </a:lnTo>
                      <a:lnTo>
                        <a:pt x="72" y="699"/>
                      </a:lnTo>
                      <a:lnTo>
                        <a:pt x="60" y="659"/>
                      </a:lnTo>
                      <a:lnTo>
                        <a:pt x="44" y="595"/>
                      </a:lnTo>
                      <a:lnTo>
                        <a:pt x="28" y="511"/>
                      </a:lnTo>
                      <a:lnTo>
                        <a:pt x="16" y="410"/>
                      </a:lnTo>
                      <a:lnTo>
                        <a:pt x="12" y="294"/>
                      </a:lnTo>
                      <a:lnTo>
                        <a:pt x="21" y="167"/>
                      </a:lnTo>
                      <a:lnTo>
                        <a:pt x="45" y="3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699" name="Freeform 287"/>
                <p:cNvSpPr>
                  <a:spLocks/>
                </p:cNvSpPr>
                <p:nvPr/>
              </p:nvSpPr>
              <p:spPr bwMode="auto">
                <a:xfrm>
                  <a:off x="4878" y="1536"/>
                  <a:ext cx="97" cy="19"/>
                </a:xfrm>
                <a:custGeom>
                  <a:avLst/>
                  <a:gdLst>
                    <a:gd name="T0" fmla="*/ 0 w 678"/>
                    <a:gd name="T1" fmla="*/ 0 h 133"/>
                    <a:gd name="T2" fmla="*/ 0 w 678"/>
                    <a:gd name="T3" fmla="*/ 0 h 133"/>
                    <a:gd name="T4" fmla="*/ 0 w 678"/>
                    <a:gd name="T5" fmla="*/ 0 h 133"/>
                    <a:gd name="T6" fmla="*/ 0 w 678"/>
                    <a:gd name="T7" fmla="*/ 0 h 133"/>
                    <a:gd name="T8" fmla="*/ 0 w 678"/>
                    <a:gd name="T9" fmla="*/ 0 h 133"/>
                    <a:gd name="T10" fmla="*/ 0 w 678"/>
                    <a:gd name="T11" fmla="*/ 0 h 133"/>
                    <a:gd name="T12" fmla="*/ 0 w 678"/>
                    <a:gd name="T13" fmla="*/ 0 h 133"/>
                    <a:gd name="T14" fmla="*/ 0 w 678"/>
                    <a:gd name="T15" fmla="*/ 0 h 133"/>
                    <a:gd name="T16" fmla="*/ 0 w 678"/>
                    <a:gd name="T17" fmla="*/ 0 h 133"/>
                    <a:gd name="T18" fmla="*/ 0 w 678"/>
                    <a:gd name="T19" fmla="*/ 0 h 133"/>
                    <a:gd name="T20" fmla="*/ 0 w 678"/>
                    <a:gd name="T21" fmla="*/ 0 h 133"/>
                    <a:gd name="T22" fmla="*/ 0 w 678"/>
                    <a:gd name="T23" fmla="*/ 0 h 133"/>
                    <a:gd name="T24" fmla="*/ 0 w 678"/>
                    <a:gd name="T25" fmla="*/ 0 h 133"/>
                    <a:gd name="T26" fmla="*/ 0 w 678"/>
                    <a:gd name="T27" fmla="*/ 0 h 133"/>
                    <a:gd name="T28" fmla="*/ 0 w 678"/>
                    <a:gd name="T29" fmla="*/ 0 h 133"/>
                    <a:gd name="T30" fmla="*/ 0 w 678"/>
                    <a:gd name="T31" fmla="*/ 0 h 133"/>
                    <a:gd name="T32" fmla="*/ 0 w 678"/>
                    <a:gd name="T33" fmla="*/ 0 h 133"/>
                    <a:gd name="T34" fmla="*/ 0 w 678"/>
                    <a:gd name="T35" fmla="*/ 0 h 133"/>
                    <a:gd name="T36" fmla="*/ 0 w 678"/>
                    <a:gd name="T37" fmla="*/ 0 h 133"/>
                    <a:gd name="T38" fmla="*/ 0 w 678"/>
                    <a:gd name="T39" fmla="*/ 0 h 133"/>
                    <a:gd name="T40" fmla="*/ 0 w 678"/>
                    <a:gd name="T41" fmla="*/ 0 h 133"/>
                    <a:gd name="T42" fmla="*/ 0 w 678"/>
                    <a:gd name="T43" fmla="*/ 0 h 133"/>
                    <a:gd name="T44" fmla="*/ 0 w 678"/>
                    <a:gd name="T45" fmla="*/ 0 h 133"/>
                    <a:gd name="T46" fmla="*/ 0 w 678"/>
                    <a:gd name="T47" fmla="*/ 0 h 133"/>
                    <a:gd name="T48" fmla="*/ 0 w 678"/>
                    <a:gd name="T49" fmla="*/ 0 h 133"/>
                    <a:gd name="T50" fmla="*/ 0 w 678"/>
                    <a:gd name="T51" fmla="*/ 0 h 133"/>
                    <a:gd name="T52" fmla="*/ 0 w 678"/>
                    <a:gd name="T53" fmla="*/ 0 h 133"/>
                    <a:gd name="T54" fmla="*/ 0 w 678"/>
                    <a:gd name="T55" fmla="*/ 0 h 133"/>
                    <a:gd name="T56" fmla="*/ 0 w 678"/>
                    <a:gd name="T57" fmla="*/ 0 h 133"/>
                    <a:gd name="T58" fmla="*/ 0 w 678"/>
                    <a:gd name="T59" fmla="*/ 0 h 133"/>
                    <a:gd name="T60" fmla="*/ 0 w 678"/>
                    <a:gd name="T61" fmla="*/ 0 h 133"/>
                    <a:gd name="T62" fmla="*/ 0 w 678"/>
                    <a:gd name="T63" fmla="*/ 0 h 133"/>
                    <a:gd name="T64" fmla="*/ 0 w 678"/>
                    <a:gd name="T65" fmla="*/ 0 h 133"/>
                    <a:gd name="T66" fmla="*/ 0 w 678"/>
                    <a:gd name="T67" fmla="*/ 0 h 133"/>
                    <a:gd name="T68" fmla="*/ 0 w 678"/>
                    <a:gd name="T69" fmla="*/ 0 h 133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678"/>
                    <a:gd name="T106" fmla="*/ 0 h 133"/>
                    <a:gd name="T107" fmla="*/ 678 w 678"/>
                    <a:gd name="T108" fmla="*/ 133 h 133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678" h="133">
                      <a:moveTo>
                        <a:pt x="0" y="133"/>
                      </a:moveTo>
                      <a:lnTo>
                        <a:pt x="4" y="132"/>
                      </a:lnTo>
                      <a:lnTo>
                        <a:pt x="15" y="127"/>
                      </a:lnTo>
                      <a:lnTo>
                        <a:pt x="32" y="122"/>
                      </a:lnTo>
                      <a:lnTo>
                        <a:pt x="56" y="114"/>
                      </a:lnTo>
                      <a:lnTo>
                        <a:pt x="86" y="104"/>
                      </a:lnTo>
                      <a:lnTo>
                        <a:pt x="120" y="95"/>
                      </a:lnTo>
                      <a:lnTo>
                        <a:pt x="160" y="86"/>
                      </a:lnTo>
                      <a:lnTo>
                        <a:pt x="204" y="78"/>
                      </a:lnTo>
                      <a:lnTo>
                        <a:pt x="252" y="70"/>
                      </a:lnTo>
                      <a:lnTo>
                        <a:pt x="303" y="64"/>
                      </a:lnTo>
                      <a:lnTo>
                        <a:pt x="358" y="60"/>
                      </a:lnTo>
                      <a:lnTo>
                        <a:pt x="414" y="58"/>
                      </a:lnTo>
                      <a:lnTo>
                        <a:pt x="474" y="60"/>
                      </a:lnTo>
                      <a:lnTo>
                        <a:pt x="534" y="65"/>
                      </a:lnTo>
                      <a:lnTo>
                        <a:pt x="596" y="74"/>
                      </a:lnTo>
                      <a:lnTo>
                        <a:pt x="659" y="88"/>
                      </a:lnTo>
                      <a:lnTo>
                        <a:pt x="678" y="0"/>
                      </a:lnTo>
                      <a:lnTo>
                        <a:pt x="674" y="0"/>
                      </a:lnTo>
                      <a:lnTo>
                        <a:pt x="659" y="0"/>
                      </a:lnTo>
                      <a:lnTo>
                        <a:pt x="636" y="0"/>
                      </a:lnTo>
                      <a:lnTo>
                        <a:pt x="606" y="1"/>
                      </a:lnTo>
                      <a:lnTo>
                        <a:pt x="570" y="2"/>
                      </a:lnTo>
                      <a:lnTo>
                        <a:pt x="527" y="3"/>
                      </a:lnTo>
                      <a:lnTo>
                        <a:pt x="480" y="7"/>
                      </a:lnTo>
                      <a:lnTo>
                        <a:pt x="430" y="9"/>
                      </a:lnTo>
                      <a:lnTo>
                        <a:pt x="376" y="14"/>
                      </a:lnTo>
                      <a:lnTo>
                        <a:pt x="320" y="18"/>
                      </a:lnTo>
                      <a:lnTo>
                        <a:pt x="264" y="24"/>
                      </a:lnTo>
                      <a:lnTo>
                        <a:pt x="208" y="32"/>
                      </a:lnTo>
                      <a:lnTo>
                        <a:pt x="152" y="40"/>
                      </a:lnTo>
                      <a:lnTo>
                        <a:pt x="98" y="50"/>
                      </a:lnTo>
                      <a:lnTo>
                        <a:pt x="47" y="62"/>
                      </a:lnTo>
                      <a:lnTo>
                        <a:pt x="0" y="76"/>
                      </a:lnTo>
                      <a:lnTo>
                        <a:pt x="0" y="133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700" name="Freeform 288"/>
                <p:cNvSpPr>
                  <a:spLocks/>
                </p:cNvSpPr>
                <p:nvPr/>
              </p:nvSpPr>
              <p:spPr bwMode="auto">
                <a:xfrm>
                  <a:off x="4821" y="1711"/>
                  <a:ext cx="163" cy="54"/>
                </a:xfrm>
                <a:custGeom>
                  <a:avLst/>
                  <a:gdLst>
                    <a:gd name="T0" fmla="*/ 0 w 1142"/>
                    <a:gd name="T1" fmla="*/ 0 h 379"/>
                    <a:gd name="T2" fmla="*/ 0 w 1142"/>
                    <a:gd name="T3" fmla="*/ 0 h 379"/>
                    <a:gd name="T4" fmla="*/ 0 w 1142"/>
                    <a:gd name="T5" fmla="*/ 0 h 379"/>
                    <a:gd name="T6" fmla="*/ 0 w 1142"/>
                    <a:gd name="T7" fmla="*/ 0 h 379"/>
                    <a:gd name="T8" fmla="*/ 0 w 1142"/>
                    <a:gd name="T9" fmla="*/ 0 h 379"/>
                    <a:gd name="T10" fmla="*/ 0 w 1142"/>
                    <a:gd name="T11" fmla="*/ 0 h 379"/>
                    <a:gd name="T12" fmla="*/ 0 w 1142"/>
                    <a:gd name="T13" fmla="*/ 0 h 379"/>
                    <a:gd name="T14" fmla="*/ 0 w 1142"/>
                    <a:gd name="T15" fmla="*/ 0 h 379"/>
                    <a:gd name="T16" fmla="*/ 0 w 1142"/>
                    <a:gd name="T17" fmla="*/ 0 h 379"/>
                    <a:gd name="T18" fmla="*/ 0 w 1142"/>
                    <a:gd name="T19" fmla="*/ 0 h 379"/>
                    <a:gd name="T20" fmla="*/ 0 w 1142"/>
                    <a:gd name="T21" fmla="*/ 0 h 379"/>
                    <a:gd name="T22" fmla="*/ 0 w 1142"/>
                    <a:gd name="T23" fmla="*/ 0 h 379"/>
                    <a:gd name="T24" fmla="*/ 0 w 1142"/>
                    <a:gd name="T25" fmla="*/ 0 h 379"/>
                    <a:gd name="T26" fmla="*/ 0 w 1142"/>
                    <a:gd name="T27" fmla="*/ 0 h 379"/>
                    <a:gd name="T28" fmla="*/ 0 w 1142"/>
                    <a:gd name="T29" fmla="*/ 0 h 379"/>
                    <a:gd name="T30" fmla="*/ 0 w 1142"/>
                    <a:gd name="T31" fmla="*/ 0 h 379"/>
                    <a:gd name="T32" fmla="*/ 0 w 1142"/>
                    <a:gd name="T33" fmla="*/ 0 h 379"/>
                    <a:gd name="T34" fmla="*/ 0 w 1142"/>
                    <a:gd name="T35" fmla="*/ 0 h 379"/>
                    <a:gd name="T36" fmla="*/ 0 w 1142"/>
                    <a:gd name="T37" fmla="*/ 0 h 379"/>
                    <a:gd name="T38" fmla="*/ 0 w 1142"/>
                    <a:gd name="T39" fmla="*/ 0 h 379"/>
                    <a:gd name="T40" fmla="*/ 0 w 1142"/>
                    <a:gd name="T41" fmla="*/ 0 h 379"/>
                    <a:gd name="T42" fmla="*/ 0 w 1142"/>
                    <a:gd name="T43" fmla="*/ 0 h 379"/>
                    <a:gd name="T44" fmla="*/ 0 w 1142"/>
                    <a:gd name="T45" fmla="*/ 0 h 379"/>
                    <a:gd name="T46" fmla="*/ 0 w 1142"/>
                    <a:gd name="T47" fmla="*/ 0 h 379"/>
                    <a:gd name="T48" fmla="*/ 0 w 1142"/>
                    <a:gd name="T49" fmla="*/ 0 h 379"/>
                    <a:gd name="T50" fmla="*/ 0 w 1142"/>
                    <a:gd name="T51" fmla="*/ 0 h 379"/>
                    <a:gd name="T52" fmla="*/ 0 w 1142"/>
                    <a:gd name="T53" fmla="*/ 0 h 379"/>
                    <a:gd name="T54" fmla="*/ 0 w 1142"/>
                    <a:gd name="T55" fmla="*/ 0 h 379"/>
                    <a:gd name="T56" fmla="*/ 0 w 1142"/>
                    <a:gd name="T57" fmla="*/ 0 h 379"/>
                    <a:gd name="T58" fmla="*/ 0 w 1142"/>
                    <a:gd name="T59" fmla="*/ 0 h 379"/>
                    <a:gd name="T60" fmla="*/ 0 w 1142"/>
                    <a:gd name="T61" fmla="*/ 0 h 379"/>
                    <a:gd name="T62" fmla="*/ 0 w 1142"/>
                    <a:gd name="T63" fmla="*/ 0 h 379"/>
                    <a:gd name="T64" fmla="*/ 0 w 1142"/>
                    <a:gd name="T65" fmla="*/ 0 h 379"/>
                    <a:gd name="T66" fmla="*/ 0 w 1142"/>
                    <a:gd name="T67" fmla="*/ 0 h 379"/>
                    <a:gd name="T68" fmla="*/ 0 w 1142"/>
                    <a:gd name="T69" fmla="*/ 0 h 379"/>
                    <a:gd name="T70" fmla="*/ 0 w 1142"/>
                    <a:gd name="T71" fmla="*/ 0 h 379"/>
                    <a:gd name="T72" fmla="*/ 0 w 1142"/>
                    <a:gd name="T73" fmla="*/ 0 h 379"/>
                    <a:gd name="T74" fmla="*/ 0 w 1142"/>
                    <a:gd name="T75" fmla="*/ 0 h 379"/>
                    <a:gd name="T76" fmla="*/ 0 w 1142"/>
                    <a:gd name="T77" fmla="*/ 0 h 379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w 1142"/>
                    <a:gd name="T118" fmla="*/ 0 h 379"/>
                    <a:gd name="T119" fmla="*/ 1142 w 1142"/>
                    <a:gd name="T120" fmla="*/ 379 h 379"/>
                  </a:gdLst>
                  <a:ahLst/>
                  <a:cxnLst>
                    <a:cxn ang="T78">
                      <a:pos x="T0" y="T1"/>
                    </a:cxn>
                    <a:cxn ang="T79">
                      <a:pos x="T2" y="T3"/>
                    </a:cxn>
                    <a:cxn ang="T80">
                      <a:pos x="T4" y="T5"/>
                    </a:cxn>
                    <a:cxn ang="T81">
                      <a:pos x="T6" y="T7"/>
                    </a:cxn>
                    <a:cxn ang="T82">
                      <a:pos x="T8" y="T9"/>
                    </a:cxn>
                    <a:cxn ang="T83">
                      <a:pos x="T10" y="T11"/>
                    </a:cxn>
                    <a:cxn ang="T84">
                      <a:pos x="T12" y="T13"/>
                    </a:cxn>
                    <a:cxn ang="T85">
                      <a:pos x="T14" y="T15"/>
                    </a:cxn>
                    <a:cxn ang="T86">
                      <a:pos x="T16" y="T17"/>
                    </a:cxn>
                    <a:cxn ang="T87">
                      <a:pos x="T18" y="T19"/>
                    </a:cxn>
                    <a:cxn ang="T88">
                      <a:pos x="T20" y="T21"/>
                    </a:cxn>
                    <a:cxn ang="T89">
                      <a:pos x="T22" y="T23"/>
                    </a:cxn>
                    <a:cxn ang="T90">
                      <a:pos x="T24" y="T25"/>
                    </a:cxn>
                    <a:cxn ang="T91">
                      <a:pos x="T26" y="T27"/>
                    </a:cxn>
                    <a:cxn ang="T92">
                      <a:pos x="T28" y="T29"/>
                    </a:cxn>
                    <a:cxn ang="T93">
                      <a:pos x="T30" y="T31"/>
                    </a:cxn>
                    <a:cxn ang="T94">
                      <a:pos x="T32" y="T33"/>
                    </a:cxn>
                    <a:cxn ang="T95">
                      <a:pos x="T34" y="T35"/>
                    </a:cxn>
                    <a:cxn ang="T96">
                      <a:pos x="T36" y="T37"/>
                    </a:cxn>
                    <a:cxn ang="T97">
                      <a:pos x="T38" y="T39"/>
                    </a:cxn>
                    <a:cxn ang="T98">
                      <a:pos x="T40" y="T41"/>
                    </a:cxn>
                    <a:cxn ang="T99">
                      <a:pos x="T42" y="T43"/>
                    </a:cxn>
                    <a:cxn ang="T100">
                      <a:pos x="T44" y="T45"/>
                    </a:cxn>
                    <a:cxn ang="T101">
                      <a:pos x="T46" y="T47"/>
                    </a:cxn>
                    <a:cxn ang="T102">
                      <a:pos x="T48" y="T49"/>
                    </a:cxn>
                    <a:cxn ang="T103">
                      <a:pos x="T50" y="T51"/>
                    </a:cxn>
                    <a:cxn ang="T104">
                      <a:pos x="T52" y="T53"/>
                    </a:cxn>
                    <a:cxn ang="T105">
                      <a:pos x="T54" y="T55"/>
                    </a:cxn>
                    <a:cxn ang="T106">
                      <a:pos x="T56" y="T57"/>
                    </a:cxn>
                    <a:cxn ang="T107">
                      <a:pos x="T58" y="T59"/>
                    </a:cxn>
                    <a:cxn ang="T108">
                      <a:pos x="T60" y="T61"/>
                    </a:cxn>
                    <a:cxn ang="T109">
                      <a:pos x="T62" y="T63"/>
                    </a:cxn>
                    <a:cxn ang="T110">
                      <a:pos x="T64" y="T65"/>
                    </a:cxn>
                    <a:cxn ang="T111">
                      <a:pos x="T66" y="T67"/>
                    </a:cxn>
                    <a:cxn ang="T112">
                      <a:pos x="T68" y="T69"/>
                    </a:cxn>
                    <a:cxn ang="T113">
                      <a:pos x="T70" y="T71"/>
                    </a:cxn>
                    <a:cxn ang="T114">
                      <a:pos x="T72" y="T73"/>
                    </a:cxn>
                    <a:cxn ang="T115">
                      <a:pos x="T74" y="T75"/>
                    </a:cxn>
                    <a:cxn ang="T116">
                      <a:pos x="T76" y="T77"/>
                    </a:cxn>
                  </a:cxnLst>
                  <a:rect l="T117" t="T118" r="T119" b="T120"/>
                  <a:pathLst>
                    <a:path w="1142" h="379">
                      <a:moveTo>
                        <a:pt x="482" y="367"/>
                      </a:moveTo>
                      <a:lnTo>
                        <a:pt x="485" y="366"/>
                      </a:lnTo>
                      <a:lnTo>
                        <a:pt x="492" y="363"/>
                      </a:lnTo>
                      <a:lnTo>
                        <a:pt x="502" y="359"/>
                      </a:lnTo>
                      <a:lnTo>
                        <a:pt x="516" y="353"/>
                      </a:lnTo>
                      <a:lnTo>
                        <a:pt x="533" y="346"/>
                      </a:lnTo>
                      <a:lnTo>
                        <a:pt x="551" y="338"/>
                      </a:lnTo>
                      <a:lnTo>
                        <a:pt x="572" y="328"/>
                      </a:lnTo>
                      <a:lnTo>
                        <a:pt x="593" y="317"/>
                      </a:lnTo>
                      <a:lnTo>
                        <a:pt x="616" y="306"/>
                      </a:lnTo>
                      <a:lnTo>
                        <a:pt x="638" y="292"/>
                      </a:lnTo>
                      <a:lnTo>
                        <a:pt x="660" y="279"/>
                      </a:lnTo>
                      <a:lnTo>
                        <a:pt x="680" y="264"/>
                      </a:lnTo>
                      <a:lnTo>
                        <a:pt x="700" y="249"/>
                      </a:lnTo>
                      <a:lnTo>
                        <a:pt x="717" y="233"/>
                      </a:lnTo>
                      <a:lnTo>
                        <a:pt x="732" y="217"/>
                      </a:lnTo>
                      <a:lnTo>
                        <a:pt x="743" y="201"/>
                      </a:lnTo>
                      <a:lnTo>
                        <a:pt x="0" y="20"/>
                      </a:lnTo>
                      <a:lnTo>
                        <a:pt x="57" y="0"/>
                      </a:lnTo>
                      <a:lnTo>
                        <a:pt x="1142" y="267"/>
                      </a:lnTo>
                      <a:lnTo>
                        <a:pt x="1098" y="292"/>
                      </a:lnTo>
                      <a:lnTo>
                        <a:pt x="784" y="212"/>
                      </a:lnTo>
                      <a:lnTo>
                        <a:pt x="783" y="213"/>
                      </a:lnTo>
                      <a:lnTo>
                        <a:pt x="781" y="216"/>
                      </a:lnTo>
                      <a:lnTo>
                        <a:pt x="776" y="221"/>
                      </a:lnTo>
                      <a:lnTo>
                        <a:pt x="769" y="228"/>
                      </a:lnTo>
                      <a:lnTo>
                        <a:pt x="761" y="237"/>
                      </a:lnTo>
                      <a:lnTo>
                        <a:pt x="750" y="246"/>
                      </a:lnTo>
                      <a:lnTo>
                        <a:pt x="737" y="258"/>
                      </a:lnTo>
                      <a:lnTo>
                        <a:pt x="721" y="269"/>
                      </a:lnTo>
                      <a:lnTo>
                        <a:pt x="703" y="282"/>
                      </a:lnTo>
                      <a:lnTo>
                        <a:pt x="684" y="295"/>
                      </a:lnTo>
                      <a:lnTo>
                        <a:pt x="660" y="309"/>
                      </a:lnTo>
                      <a:lnTo>
                        <a:pt x="635" y="323"/>
                      </a:lnTo>
                      <a:lnTo>
                        <a:pt x="606" y="338"/>
                      </a:lnTo>
                      <a:lnTo>
                        <a:pt x="574" y="352"/>
                      </a:lnTo>
                      <a:lnTo>
                        <a:pt x="540" y="366"/>
                      </a:lnTo>
                      <a:lnTo>
                        <a:pt x="502" y="379"/>
                      </a:lnTo>
                      <a:lnTo>
                        <a:pt x="482" y="36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701" name="Freeform 289"/>
                <p:cNvSpPr>
                  <a:spLocks/>
                </p:cNvSpPr>
                <p:nvPr/>
              </p:nvSpPr>
              <p:spPr bwMode="auto">
                <a:xfrm>
                  <a:off x="4787" y="1725"/>
                  <a:ext cx="167" cy="48"/>
                </a:xfrm>
                <a:custGeom>
                  <a:avLst/>
                  <a:gdLst>
                    <a:gd name="T0" fmla="*/ 0 w 1163"/>
                    <a:gd name="T1" fmla="*/ 0 h 340"/>
                    <a:gd name="T2" fmla="*/ 0 w 1163"/>
                    <a:gd name="T3" fmla="*/ 0 h 340"/>
                    <a:gd name="T4" fmla="*/ 0 w 1163"/>
                    <a:gd name="T5" fmla="*/ 0 h 340"/>
                    <a:gd name="T6" fmla="*/ 0 w 1163"/>
                    <a:gd name="T7" fmla="*/ 0 h 340"/>
                    <a:gd name="T8" fmla="*/ 0 w 1163"/>
                    <a:gd name="T9" fmla="*/ 0 h 34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63"/>
                    <a:gd name="T16" fmla="*/ 0 h 340"/>
                    <a:gd name="T17" fmla="*/ 1163 w 1163"/>
                    <a:gd name="T18" fmla="*/ 340 h 34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63" h="340">
                      <a:moveTo>
                        <a:pt x="0" y="0"/>
                      </a:moveTo>
                      <a:lnTo>
                        <a:pt x="1137" y="340"/>
                      </a:lnTo>
                      <a:lnTo>
                        <a:pt x="1163" y="340"/>
                      </a:lnTo>
                      <a:lnTo>
                        <a:pt x="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702" name="Freeform 290"/>
                <p:cNvSpPr>
                  <a:spLocks/>
                </p:cNvSpPr>
                <p:nvPr/>
              </p:nvSpPr>
              <p:spPr bwMode="auto">
                <a:xfrm>
                  <a:off x="4815" y="1718"/>
                  <a:ext cx="164" cy="44"/>
                </a:xfrm>
                <a:custGeom>
                  <a:avLst/>
                  <a:gdLst>
                    <a:gd name="T0" fmla="*/ 0 w 1149"/>
                    <a:gd name="T1" fmla="*/ 0 h 303"/>
                    <a:gd name="T2" fmla="*/ 0 w 1149"/>
                    <a:gd name="T3" fmla="*/ 0 h 303"/>
                    <a:gd name="T4" fmla="*/ 0 w 1149"/>
                    <a:gd name="T5" fmla="*/ 0 h 303"/>
                    <a:gd name="T6" fmla="*/ 0 w 1149"/>
                    <a:gd name="T7" fmla="*/ 0 h 303"/>
                    <a:gd name="T8" fmla="*/ 0 w 1149"/>
                    <a:gd name="T9" fmla="*/ 0 h 30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49"/>
                    <a:gd name="T16" fmla="*/ 0 h 303"/>
                    <a:gd name="T17" fmla="*/ 1149 w 1149"/>
                    <a:gd name="T18" fmla="*/ 303 h 30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49" h="303">
                      <a:moveTo>
                        <a:pt x="0" y="1"/>
                      </a:moveTo>
                      <a:lnTo>
                        <a:pt x="1124" y="303"/>
                      </a:lnTo>
                      <a:lnTo>
                        <a:pt x="1149" y="302"/>
                      </a:lnTo>
                      <a:lnTo>
                        <a:pt x="34" y="0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703" name="Freeform 291"/>
                <p:cNvSpPr>
                  <a:spLocks/>
                </p:cNvSpPr>
                <p:nvPr/>
              </p:nvSpPr>
              <p:spPr bwMode="auto">
                <a:xfrm>
                  <a:off x="4802" y="1721"/>
                  <a:ext cx="165" cy="48"/>
                </a:xfrm>
                <a:custGeom>
                  <a:avLst/>
                  <a:gdLst>
                    <a:gd name="T0" fmla="*/ 0 w 1155"/>
                    <a:gd name="T1" fmla="*/ 0 h 336"/>
                    <a:gd name="T2" fmla="*/ 0 w 1155"/>
                    <a:gd name="T3" fmla="*/ 0 h 336"/>
                    <a:gd name="T4" fmla="*/ 0 w 1155"/>
                    <a:gd name="T5" fmla="*/ 0 h 336"/>
                    <a:gd name="T6" fmla="*/ 0 w 1155"/>
                    <a:gd name="T7" fmla="*/ 0 h 336"/>
                    <a:gd name="T8" fmla="*/ 0 w 1155"/>
                    <a:gd name="T9" fmla="*/ 0 h 33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55"/>
                    <a:gd name="T16" fmla="*/ 0 h 336"/>
                    <a:gd name="T17" fmla="*/ 1155 w 1155"/>
                    <a:gd name="T18" fmla="*/ 336 h 3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55" h="336">
                      <a:moveTo>
                        <a:pt x="0" y="0"/>
                      </a:moveTo>
                      <a:lnTo>
                        <a:pt x="1134" y="336"/>
                      </a:lnTo>
                      <a:lnTo>
                        <a:pt x="1155" y="328"/>
                      </a:lnTo>
                      <a:lnTo>
                        <a:pt x="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70649" name="Freeform 292"/>
              <p:cNvSpPr>
                <a:spLocks/>
              </p:cNvSpPr>
              <p:nvPr/>
            </p:nvSpPr>
            <p:spPr bwMode="auto">
              <a:xfrm flipV="1">
                <a:off x="1740" y="3512"/>
                <a:ext cx="391" cy="27"/>
              </a:xfrm>
              <a:custGeom>
                <a:avLst/>
                <a:gdLst>
                  <a:gd name="T0" fmla="*/ 0 w 720"/>
                  <a:gd name="T1" fmla="*/ 0 h 56"/>
                  <a:gd name="T2" fmla="*/ 0 w 720"/>
                  <a:gd name="T3" fmla="*/ 0 h 56"/>
                  <a:gd name="T4" fmla="*/ 1 w 720"/>
                  <a:gd name="T5" fmla="*/ 0 h 56"/>
                  <a:gd name="T6" fmla="*/ 1 w 720"/>
                  <a:gd name="T7" fmla="*/ 0 h 5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720"/>
                  <a:gd name="T13" fmla="*/ 0 h 56"/>
                  <a:gd name="T14" fmla="*/ 720 w 720"/>
                  <a:gd name="T15" fmla="*/ 56 h 5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720" h="56">
                    <a:moveTo>
                      <a:pt x="0" y="0"/>
                    </a:moveTo>
                    <a:lnTo>
                      <a:pt x="0" y="56"/>
                    </a:lnTo>
                    <a:lnTo>
                      <a:pt x="720" y="56"/>
                    </a:lnTo>
                    <a:lnTo>
                      <a:pt x="720" y="8"/>
                    </a:lnTo>
                  </a:path>
                </a:pathLst>
              </a:cu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70650" name="Line 293"/>
              <p:cNvSpPr>
                <a:spLocks noChangeShapeType="1"/>
              </p:cNvSpPr>
              <p:nvPr/>
            </p:nvSpPr>
            <p:spPr bwMode="auto">
              <a:xfrm>
                <a:off x="1932" y="3451"/>
                <a:ext cx="0" cy="6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grpSp>
            <p:nvGrpSpPr>
              <p:cNvPr id="270651" name="Group 294"/>
              <p:cNvGrpSpPr>
                <a:grpSpLocks/>
              </p:cNvGrpSpPr>
              <p:nvPr/>
            </p:nvGrpSpPr>
            <p:grpSpPr bwMode="auto">
              <a:xfrm>
                <a:off x="1791" y="3364"/>
                <a:ext cx="275" cy="118"/>
                <a:chOff x="3600" y="219"/>
                <a:chExt cx="360" cy="175"/>
              </a:xfrm>
            </p:grpSpPr>
            <p:sp>
              <p:nvSpPr>
                <p:cNvPr id="270652" name="Oval 295"/>
                <p:cNvSpPr>
                  <a:spLocks noChangeArrowheads="1"/>
                </p:cNvSpPr>
                <p:nvPr/>
              </p:nvSpPr>
              <p:spPr bwMode="auto">
                <a:xfrm>
                  <a:off x="3603" y="297"/>
                  <a:ext cx="357" cy="97"/>
                </a:xfrm>
                <a:prstGeom prst="ellipse">
                  <a:avLst/>
                </a:prstGeom>
                <a:solidFill>
                  <a:srgbClr val="FF0000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charset="0"/>
                    <a:buChar char="r"/>
                    <a:defRPr sz="28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75000"/>
                    <a:buFont typeface="ZapfDingbats" charset="0"/>
                    <a:buChar char="m"/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70653" name="Line 296"/>
                <p:cNvSpPr>
                  <a:spLocks noChangeShapeType="1"/>
                </p:cNvSpPr>
                <p:nvPr/>
              </p:nvSpPr>
              <p:spPr bwMode="auto">
                <a:xfrm>
                  <a:off x="3603" y="289"/>
                  <a:ext cx="0" cy="6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70654" name="Line 297"/>
                <p:cNvSpPr>
                  <a:spLocks noChangeShapeType="1"/>
                </p:cNvSpPr>
                <p:nvPr/>
              </p:nvSpPr>
              <p:spPr bwMode="auto">
                <a:xfrm>
                  <a:off x="3960" y="289"/>
                  <a:ext cx="0" cy="6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70655" name="Rectangle 298"/>
                <p:cNvSpPr>
                  <a:spLocks noChangeArrowheads="1"/>
                </p:cNvSpPr>
                <p:nvPr/>
              </p:nvSpPr>
              <p:spPr bwMode="auto">
                <a:xfrm>
                  <a:off x="3603" y="289"/>
                  <a:ext cx="354" cy="59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charset="0"/>
                    <a:buChar char="r"/>
                    <a:defRPr sz="28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75000"/>
                    <a:buFont typeface="ZapfDingbats" charset="0"/>
                    <a:buChar char="m"/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solidFill>
                      <a:srgbClr val="000000"/>
                    </a:solidFill>
                    <a:latin typeface="Times New Roman" charset="0"/>
                  </a:endParaRPr>
                </a:p>
              </p:txBody>
            </p:sp>
            <p:sp>
              <p:nvSpPr>
                <p:cNvPr id="270656" name="Oval 299"/>
                <p:cNvSpPr>
                  <a:spLocks noChangeArrowheads="1"/>
                </p:cNvSpPr>
                <p:nvPr/>
              </p:nvSpPr>
              <p:spPr bwMode="auto">
                <a:xfrm>
                  <a:off x="3600" y="219"/>
                  <a:ext cx="357" cy="113"/>
                </a:xfrm>
                <a:prstGeom prst="ellipse">
                  <a:avLst/>
                </a:prstGeom>
                <a:solidFill>
                  <a:srgbClr val="FF0000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charset="0"/>
                    <a:buChar char="r"/>
                    <a:defRPr sz="28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75000"/>
                    <a:buFont typeface="ZapfDingbats" charset="0"/>
                    <a:buChar char="m"/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  <p:grpSp>
              <p:nvGrpSpPr>
                <p:cNvPr id="270657" name="Group 300"/>
                <p:cNvGrpSpPr>
                  <a:grpSpLocks/>
                </p:cNvGrpSpPr>
                <p:nvPr/>
              </p:nvGrpSpPr>
              <p:grpSpPr bwMode="auto">
                <a:xfrm>
                  <a:off x="3686" y="244"/>
                  <a:ext cx="177" cy="66"/>
                  <a:chOff x="2848" y="848"/>
                  <a:chExt cx="140" cy="98"/>
                </a:xfrm>
              </p:grpSpPr>
              <p:sp>
                <p:nvSpPr>
                  <p:cNvPr id="270662" name="Line 301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2848" y="848"/>
                    <a:ext cx="50" cy="2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70663" name="Line 302"/>
                  <p:cNvSpPr>
                    <a:spLocks noChangeShapeType="1"/>
                  </p:cNvSpPr>
                  <p:nvPr/>
                </p:nvSpPr>
                <p:spPr bwMode="auto">
                  <a:xfrm>
                    <a:off x="2944" y="946"/>
                    <a:ext cx="44" cy="0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70664" name="Line 303"/>
                  <p:cNvSpPr>
                    <a:spLocks noChangeShapeType="1"/>
                  </p:cNvSpPr>
                  <p:nvPr/>
                </p:nvSpPr>
                <p:spPr bwMode="auto">
                  <a:xfrm>
                    <a:off x="2894" y="850"/>
                    <a:ext cx="52" cy="96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70658" name="Group 304"/>
                <p:cNvGrpSpPr>
                  <a:grpSpLocks/>
                </p:cNvGrpSpPr>
                <p:nvPr/>
              </p:nvGrpSpPr>
              <p:grpSpPr bwMode="auto">
                <a:xfrm flipV="1">
                  <a:off x="3686" y="243"/>
                  <a:ext cx="177" cy="66"/>
                  <a:chOff x="2848" y="848"/>
                  <a:chExt cx="140" cy="98"/>
                </a:xfrm>
              </p:grpSpPr>
              <p:sp>
                <p:nvSpPr>
                  <p:cNvPr id="270659" name="Line 305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2848" y="848"/>
                    <a:ext cx="50" cy="2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70660" name="Line 306"/>
                  <p:cNvSpPr>
                    <a:spLocks noChangeShapeType="1"/>
                  </p:cNvSpPr>
                  <p:nvPr/>
                </p:nvSpPr>
                <p:spPr bwMode="auto">
                  <a:xfrm>
                    <a:off x="2944" y="946"/>
                    <a:ext cx="44" cy="0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70661" name="Line 307"/>
                  <p:cNvSpPr>
                    <a:spLocks noChangeShapeType="1"/>
                  </p:cNvSpPr>
                  <p:nvPr/>
                </p:nvSpPr>
                <p:spPr bwMode="auto">
                  <a:xfrm>
                    <a:off x="2894" y="850"/>
                    <a:ext cx="52" cy="96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</p:grpSp>
        <p:grpSp>
          <p:nvGrpSpPr>
            <p:cNvPr id="270352" name="Group 308"/>
            <p:cNvGrpSpPr>
              <a:grpSpLocks/>
            </p:cNvGrpSpPr>
            <p:nvPr/>
          </p:nvGrpSpPr>
          <p:grpSpPr bwMode="auto">
            <a:xfrm>
              <a:off x="1993" y="3272"/>
              <a:ext cx="581" cy="426"/>
              <a:chOff x="2408" y="3183"/>
              <a:chExt cx="581" cy="426"/>
            </a:xfrm>
          </p:grpSpPr>
          <p:grpSp>
            <p:nvGrpSpPr>
              <p:cNvPr id="270550" name="Group 309"/>
              <p:cNvGrpSpPr>
                <a:grpSpLocks/>
              </p:cNvGrpSpPr>
              <p:nvPr/>
            </p:nvGrpSpPr>
            <p:grpSpPr bwMode="auto">
              <a:xfrm>
                <a:off x="2517" y="3459"/>
                <a:ext cx="176" cy="150"/>
                <a:chOff x="4765" y="1531"/>
                <a:chExt cx="312" cy="261"/>
              </a:xfrm>
            </p:grpSpPr>
            <p:sp>
              <p:nvSpPr>
                <p:cNvPr id="270608" name="AutoShape 310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4765" y="1531"/>
                  <a:ext cx="312" cy="26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609" name="Freeform 311"/>
                <p:cNvSpPr>
                  <a:spLocks/>
                </p:cNvSpPr>
                <p:nvPr/>
              </p:nvSpPr>
              <p:spPr bwMode="auto">
                <a:xfrm>
                  <a:off x="4765" y="1534"/>
                  <a:ext cx="307" cy="258"/>
                </a:xfrm>
                <a:custGeom>
                  <a:avLst/>
                  <a:gdLst>
                    <a:gd name="T0" fmla="*/ 0 w 2150"/>
                    <a:gd name="T1" fmla="*/ 0 h 1804"/>
                    <a:gd name="T2" fmla="*/ 0 w 2150"/>
                    <a:gd name="T3" fmla="*/ 0 h 1804"/>
                    <a:gd name="T4" fmla="*/ 0 w 2150"/>
                    <a:gd name="T5" fmla="*/ 0 h 1804"/>
                    <a:gd name="T6" fmla="*/ 0 w 2150"/>
                    <a:gd name="T7" fmla="*/ 0 h 1804"/>
                    <a:gd name="T8" fmla="*/ 0 w 2150"/>
                    <a:gd name="T9" fmla="*/ 0 h 1804"/>
                    <a:gd name="T10" fmla="*/ 0 w 2150"/>
                    <a:gd name="T11" fmla="*/ 0 h 1804"/>
                    <a:gd name="T12" fmla="*/ 0 w 2150"/>
                    <a:gd name="T13" fmla="*/ 0 h 1804"/>
                    <a:gd name="T14" fmla="*/ 0 w 2150"/>
                    <a:gd name="T15" fmla="*/ 0 h 1804"/>
                    <a:gd name="T16" fmla="*/ 0 w 2150"/>
                    <a:gd name="T17" fmla="*/ 0 h 1804"/>
                    <a:gd name="T18" fmla="*/ 0 w 2150"/>
                    <a:gd name="T19" fmla="*/ 0 h 1804"/>
                    <a:gd name="T20" fmla="*/ 0 w 2150"/>
                    <a:gd name="T21" fmla="*/ 0 h 1804"/>
                    <a:gd name="T22" fmla="*/ 0 w 2150"/>
                    <a:gd name="T23" fmla="*/ 0 h 1804"/>
                    <a:gd name="T24" fmla="*/ 0 w 2150"/>
                    <a:gd name="T25" fmla="*/ 0 h 1804"/>
                    <a:gd name="T26" fmla="*/ 0 w 2150"/>
                    <a:gd name="T27" fmla="*/ 0 h 1804"/>
                    <a:gd name="T28" fmla="*/ 0 w 2150"/>
                    <a:gd name="T29" fmla="*/ 0 h 1804"/>
                    <a:gd name="T30" fmla="*/ 0 w 2150"/>
                    <a:gd name="T31" fmla="*/ 0 h 1804"/>
                    <a:gd name="T32" fmla="*/ 0 w 2150"/>
                    <a:gd name="T33" fmla="*/ 0 h 1804"/>
                    <a:gd name="T34" fmla="*/ 0 w 2150"/>
                    <a:gd name="T35" fmla="*/ 0 h 1804"/>
                    <a:gd name="T36" fmla="*/ 0 w 2150"/>
                    <a:gd name="T37" fmla="*/ 0 h 1804"/>
                    <a:gd name="T38" fmla="*/ 0 w 2150"/>
                    <a:gd name="T39" fmla="*/ 0 h 1804"/>
                    <a:gd name="T40" fmla="*/ 0 w 2150"/>
                    <a:gd name="T41" fmla="*/ 0 h 1804"/>
                    <a:gd name="T42" fmla="*/ 0 w 2150"/>
                    <a:gd name="T43" fmla="*/ 0 h 1804"/>
                    <a:gd name="T44" fmla="*/ 0 w 2150"/>
                    <a:gd name="T45" fmla="*/ 0 h 1804"/>
                    <a:gd name="T46" fmla="*/ 0 w 2150"/>
                    <a:gd name="T47" fmla="*/ 0 h 1804"/>
                    <a:gd name="T48" fmla="*/ 0 w 2150"/>
                    <a:gd name="T49" fmla="*/ 0 h 1804"/>
                    <a:gd name="T50" fmla="*/ 0 w 2150"/>
                    <a:gd name="T51" fmla="*/ 0 h 1804"/>
                    <a:gd name="T52" fmla="*/ 0 w 2150"/>
                    <a:gd name="T53" fmla="*/ 0 h 1804"/>
                    <a:gd name="T54" fmla="*/ 0 w 2150"/>
                    <a:gd name="T55" fmla="*/ 0 h 1804"/>
                    <a:gd name="T56" fmla="*/ 0 w 2150"/>
                    <a:gd name="T57" fmla="*/ 0 h 1804"/>
                    <a:gd name="T58" fmla="*/ 0 w 2150"/>
                    <a:gd name="T59" fmla="*/ 0 h 1804"/>
                    <a:gd name="T60" fmla="*/ 0 w 2150"/>
                    <a:gd name="T61" fmla="*/ 0 h 1804"/>
                    <a:gd name="T62" fmla="*/ 0 w 2150"/>
                    <a:gd name="T63" fmla="*/ 0 h 1804"/>
                    <a:gd name="T64" fmla="*/ 0 w 2150"/>
                    <a:gd name="T65" fmla="*/ 0 h 1804"/>
                    <a:gd name="T66" fmla="*/ 0 w 2150"/>
                    <a:gd name="T67" fmla="*/ 0 h 1804"/>
                    <a:gd name="T68" fmla="*/ 0 w 2150"/>
                    <a:gd name="T69" fmla="*/ 0 h 1804"/>
                    <a:gd name="T70" fmla="*/ 0 w 2150"/>
                    <a:gd name="T71" fmla="*/ 0 h 1804"/>
                    <a:gd name="T72" fmla="*/ 0 w 2150"/>
                    <a:gd name="T73" fmla="*/ 0 h 1804"/>
                    <a:gd name="T74" fmla="*/ 0 w 2150"/>
                    <a:gd name="T75" fmla="*/ 0 h 1804"/>
                    <a:gd name="T76" fmla="*/ 0 w 2150"/>
                    <a:gd name="T77" fmla="*/ 0 h 1804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w 2150"/>
                    <a:gd name="T118" fmla="*/ 0 h 1804"/>
                    <a:gd name="T119" fmla="*/ 2150 w 2150"/>
                    <a:gd name="T120" fmla="*/ 1804 h 1804"/>
                  </a:gdLst>
                  <a:ahLst/>
                  <a:cxnLst>
                    <a:cxn ang="T78">
                      <a:pos x="T0" y="T1"/>
                    </a:cxn>
                    <a:cxn ang="T79">
                      <a:pos x="T2" y="T3"/>
                    </a:cxn>
                    <a:cxn ang="T80">
                      <a:pos x="T4" y="T5"/>
                    </a:cxn>
                    <a:cxn ang="T81">
                      <a:pos x="T6" y="T7"/>
                    </a:cxn>
                    <a:cxn ang="T82">
                      <a:pos x="T8" y="T9"/>
                    </a:cxn>
                    <a:cxn ang="T83">
                      <a:pos x="T10" y="T11"/>
                    </a:cxn>
                    <a:cxn ang="T84">
                      <a:pos x="T12" y="T13"/>
                    </a:cxn>
                    <a:cxn ang="T85">
                      <a:pos x="T14" y="T15"/>
                    </a:cxn>
                    <a:cxn ang="T86">
                      <a:pos x="T16" y="T17"/>
                    </a:cxn>
                    <a:cxn ang="T87">
                      <a:pos x="T18" y="T19"/>
                    </a:cxn>
                    <a:cxn ang="T88">
                      <a:pos x="T20" y="T21"/>
                    </a:cxn>
                    <a:cxn ang="T89">
                      <a:pos x="T22" y="T23"/>
                    </a:cxn>
                    <a:cxn ang="T90">
                      <a:pos x="T24" y="T25"/>
                    </a:cxn>
                    <a:cxn ang="T91">
                      <a:pos x="T26" y="T27"/>
                    </a:cxn>
                    <a:cxn ang="T92">
                      <a:pos x="T28" y="T29"/>
                    </a:cxn>
                    <a:cxn ang="T93">
                      <a:pos x="T30" y="T31"/>
                    </a:cxn>
                    <a:cxn ang="T94">
                      <a:pos x="T32" y="T33"/>
                    </a:cxn>
                    <a:cxn ang="T95">
                      <a:pos x="T34" y="T35"/>
                    </a:cxn>
                    <a:cxn ang="T96">
                      <a:pos x="T36" y="T37"/>
                    </a:cxn>
                    <a:cxn ang="T97">
                      <a:pos x="T38" y="T39"/>
                    </a:cxn>
                    <a:cxn ang="T98">
                      <a:pos x="T40" y="T41"/>
                    </a:cxn>
                    <a:cxn ang="T99">
                      <a:pos x="T42" y="T43"/>
                    </a:cxn>
                    <a:cxn ang="T100">
                      <a:pos x="T44" y="T45"/>
                    </a:cxn>
                    <a:cxn ang="T101">
                      <a:pos x="T46" y="T47"/>
                    </a:cxn>
                    <a:cxn ang="T102">
                      <a:pos x="T48" y="T49"/>
                    </a:cxn>
                    <a:cxn ang="T103">
                      <a:pos x="T50" y="T51"/>
                    </a:cxn>
                    <a:cxn ang="T104">
                      <a:pos x="T52" y="T53"/>
                    </a:cxn>
                    <a:cxn ang="T105">
                      <a:pos x="T54" y="T55"/>
                    </a:cxn>
                    <a:cxn ang="T106">
                      <a:pos x="T56" y="T57"/>
                    </a:cxn>
                    <a:cxn ang="T107">
                      <a:pos x="T58" y="T59"/>
                    </a:cxn>
                    <a:cxn ang="T108">
                      <a:pos x="T60" y="T61"/>
                    </a:cxn>
                    <a:cxn ang="T109">
                      <a:pos x="T62" y="T63"/>
                    </a:cxn>
                    <a:cxn ang="T110">
                      <a:pos x="T64" y="T65"/>
                    </a:cxn>
                    <a:cxn ang="T111">
                      <a:pos x="T66" y="T67"/>
                    </a:cxn>
                    <a:cxn ang="T112">
                      <a:pos x="T68" y="T69"/>
                    </a:cxn>
                    <a:cxn ang="T113">
                      <a:pos x="T70" y="T71"/>
                    </a:cxn>
                    <a:cxn ang="T114">
                      <a:pos x="T72" y="T73"/>
                    </a:cxn>
                    <a:cxn ang="T115">
                      <a:pos x="T74" y="T75"/>
                    </a:cxn>
                    <a:cxn ang="T116">
                      <a:pos x="T76" y="T77"/>
                    </a:cxn>
                  </a:cxnLst>
                  <a:rect l="T117" t="T118" r="T119" b="T120"/>
                  <a:pathLst>
                    <a:path w="2150" h="1804">
                      <a:moveTo>
                        <a:pt x="582" y="239"/>
                      </a:moveTo>
                      <a:lnTo>
                        <a:pt x="606" y="129"/>
                      </a:lnTo>
                      <a:lnTo>
                        <a:pt x="607" y="129"/>
                      </a:lnTo>
                      <a:lnTo>
                        <a:pt x="611" y="128"/>
                      </a:lnTo>
                      <a:lnTo>
                        <a:pt x="616" y="125"/>
                      </a:lnTo>
                      <a:lnTo>
                        <a:pt x="623" y="123"/>
                      </a:lnTo>
                      <a:lnTo>
                        <a:pt x="633" y="120"/>
                      </a:lnTo>
                      <a:lnTo>
                        <a:pt x="645" y="115"/>
                      </a:lnTo>
                      <a:lnTo>
                        <a:pt x="659" y="112"/>
                      </a:lnTo>
                      <a:lnTo>
                        <a:pt x="676" y="107"/>
                      </a:lnTo>
                      <a:lnTo>
                        <a:pt x="694" y="101"/>
                      </a:lnTo>
                      <a:lnTo>
                        <a:pt x="715" y="95"/>
                      </a:lnTo>
                      <a:lnTo>
                        <a:pt x="738" y="90"/>
                      </a:lnTo>
                      <a:lnTo>
                        <a:pt x="763" y="84"/>
                      </a:lnTo>
                      <a:lnTo>
                        <a:pt x="790" y="78"/>
                      </a:lnTo>
                      <a:lnTo>
                        <a:pt x="820" y="71"/>
                      </a:lnTo>
                      <a:lnTo>
                        <a:pt x="852" y="64"/>
                      </a:lnTo>
                      <a:lnTo>
                        <a:pt x="886" y="59"/>
                      </a:lnTo>
                      <a:lnTo>
                        <a:pt x="922" y="52"/>
                      </a:lnTo>
                      <a:lnTo>
                        <a:pt x="961" y="46"/>
                      </a:lnTo>
                      <a:lnTo>
                        <a:pt x="1002" y="40"/>
                      </a:lnTo>
                      <a:lnTo>
                        <a:pt x="1044" y="35"/>
                      </a:lnTo>
                      <a:lnTo>
                        <a:pt x="1090" y="29"/>
                      </a:lnTo>
                      <a:lnTo>
                        <a:pt x="1138" y="23"/>
                      </a:lnTo>
                      <a:lnTo>
                        <a:pt x="1187" y="18"/>
                      </a:lnTo>
                      <a:lnTo>
                        <a:pt x="1240" y="14"/>
                      </a:lnTo>
                      <a:lnTo>
                        <a:pt x="1294" y="10"/>
                      </a:lnTo>
                      <a:lnTo>
                        <a:pt x="1350" y="7"/>
                      </a:lnTo>
                      <a:lnTo>
                        <a:pt x="1410" y="4"/>
                      </a:lnTo>
                      <a:lnTo>
                        <a:pt x="1470" y="1"/>
                      </a:lnTo>
                      <a:lnTo>
                        <a:pt x="1535" y="0"/>
                      </a:lnTo>
                      <a:lnTo>
                        <a:pt x="1601" y="0"/>
                      </a:lnTo>
                      <a:lnTo>
                        <a:pt x="1668" y="0"/>
                      </a:lnTo>
                      <a:lnTo>
                        <a:pt x="1739" y="1"/>
                      </a:lnTo>
                      <a:lnTo>
                        <a:pt x="1816" y="44"/>
                      </a:lnTo>
                      <a:lnTo>
                        <a:pt x="1799" y="248"/>
                      </a:lnTo>
                      <a:lnTo>
                        <a:pt x="1804" y="251"/>
                      </a:lnTo>
                      <a:lnTo>
                        <a:pt x="1820" y="259"/>
                      </a:lnTo>
                      <a:lnTo>
                        <a:pt x="1842" y="272"/>
                      </a:lnTo>
                      <a:lnTo>
                        <a:pt x="1868" y="292"/>
                      </a:lnTo>
                      <a:lnTo>
                        <a:pt x="1896" y="318"/>
                      </a:lnTo>
                      <a:lnTo>
                        <a:pt x="1920" y="351"/>
                      </a:lnTo>
                      <a:lnTo>
                        <a:pt x="1939" y="390"/>
                      </a:lnTo>
                      <a:lnTo>
                        <a:pt x="1951" y="436"/>
                      </a:lnTo>
                      <a:lnTo>
                        <a:pt x="2125" y="593"/>
                      </a:lnTo>
                      <a:lnTo>
                        <a:pt x="2078" y="1009"/>
                      </a:lnTo>
                      <a:lnTo>
                        <a:pt x="1799" y="1149"/>
                      </a:lnTo>
                      <a:lnTo>
                        <a:pt x="2129" y="1247"/>
                      </a:lnTo>
                      <a:lnTo>
                        <a:pt x="2131" y="1251"/>
                      </a:lnTo>
                      <a:lnTo>
                        <a:pt x="2137" y="1264"/>
                      </a:lnTo>
                      <a:lnTo>
                        <a:pt x="2143" y="1284"/>
                      </a:lnTo>
                      <a:lnTo>
                        <a:pt x="2149" y="1310"/>
                      </a:lnTo>
                      <a:lnTo>
                        <a:pt x="2150" y="1342"/>
                      </a:lnTo>
                      <a:lnTo>
                        <a:pt x="2147" y="1380"/>
                      </a:lnTo>
                      <a:lnTo>
                        <a:pt x="2136" y="1423"/>
                      </a:lnTo>
                      <a:lnTo>
                        <a:pt x="2117" y="1468"/>
                      </a:lnTo>
                      <a:lnTo>
                        <a:pt x="1244" y="1804"/>
                      </a:lnTo>
                      <a:lnTo>
                        <a:pt x="0" y="1413"/>
                      </a:lnTo>
                      <a:lnTo>
                        <a:pt x="22" y="1367"/>
                      </a:lnTo>
                      <a:lnTo>
                        <a:pt x="212" y="1302"/>
                      </a:lnTo>
                      <a:lnTo>
                        <a:pt x="212" y="248"/>
                      </a:lnTo>
                      <a:lnTo>
                        <a:pt x="213" y="247"/>
                      </a:lnTo>
                      <a:lnTo>
                        <a:pt x="217" y="244"/>
                      </a:lnTo>
                      <a:lnTo>
                        <a:pt x="223" y="240"/>
                      </a:lnTo>
                      <a:lnTo>
                        <a:pt x="232" y="234"/>
                      </a:lnTo>
                      <a:lnTo>
                        <a:pt x="245" y="228"/>
                      </a:lnTo>
                      <a:lnTo>
                        <a:pt x="258" y="221"/>
                      </a:lnTo>
                      <a:lnTo>
                        <a:pt x="276" y="214"/>
                      </a:lnTo>
                      <a:lnTo>
                        <a:pt x="294" y="207"/>
                      </a:lnTo>
                      <a:lnTo>
                        <a:pt x="316" y="201"/>
                      </a:lnTo>
                      <a:lnTo>
                        <a:pt x="340" y="197"/>
                      </a:lnTo>
                      <a:lnTo>
                        <a:pt x="366" y="194"/>
                      </a:lnTo>
                      <a:lnTo>
                        <a:pt x="393" y="192"/>
                      </a:lnTo>
                      <a:lnTo>
                        <a:pt x="424" y="193"/>
                      </a:lnTo>
                      <a:lnTo>
                        <a:pt x="457" y="197"/>
                      </a:lnTo>
                      <a:lnTo>
                        <a:pt x="493" y="203"/>
                      </a:lnTo>
                      <a:lnTo>
                        <a:pt x="529" y="214"/>
                      </a:lnTo>
                      <a:lnTo>
                        <a:pt x="582" y="239"/>
                      </a:lnTo>
                      <a:close/>
                    </a:path>
                  </a:pathLst>
                </a:custGeom>
                <a:solidFill>
                  <a:srgbClr val="DDDD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610" name="Freeform 312"/>
                <p:cNvSpPr>
                  <a:spLocks/>
                </p:cNvSpPr>
                <p:nvPr/>
              </p:nvSpPr>
              <p:spPr bwMode="auto">
                <a:xfrm>
                  <a:off x="4882" y="1584"/>
                  <a:ext cx="163" cy="111"/>
                </a:xfrm>
                <a:custGeom>
                  <a:avLst/>
                  <a:gdLst>
                    <a:gd name="T0" fmla="*/ 0 w 1139"/>
                    <a:gd name="T1" fmla="*/ 0 h 778"/>
                    <a:gd name="T2" fmla="*/ 0 w 1139"/>
                    <a:gd name="T3" fmla="*/ 0 h 778"/>
                    <a:gd name="T4" fmla="*/ 0 w 1139"/>
                    <a:gd name="T5" fmla="*/ 0 h 778"/>
                    <a:gd name="T6" fmla="*/ 0 w 1139"/>
                    <a:gd name="T7" fmla="*/ 0 h 778"/>
                    <a:gd name="T8" fmla="*/ 0 w 1139"/>
                    <a:gd name="T9" fmla="*/ 0 h 778"/>
                    <a:gd name="T10" fmla="*/ 0 w 1139"/>
                    <a:gd name="T11" fmla="*/ 0 h 778"/>
                    <a:gd name="T12" fmla="*/ 0 w 1139"/>
                    <a:gd name="T13" fmla="*/ 0 h 778"/>
                    <a:gd name="T14" fmla="*/ 0 w 1139"/>
                    <a:gd name="T15" fmla="*/ 0 h 778"/>
                    <a:gd name="T16" fmla="*/ 0 w 1139"/>
                    <a:gd name="T17" fmla="*/ 0 h 778"/>
                    <a:gd name="T18" fmla="*/ 0 w 1139"/>
                    <a:gd name="T19" fmla="*/ 0 h 778"/>
                    <a:gd name="T20" fmla="*/ 0 w 1139"/>
                    <a:gd name="T21" fmla="*/ 0 h 778"/>
                    <a:gd name="T22" fmla="*/ 0 w 1139"/>
                    <a:gd name="T23" fmla="*/ 0 h 778"/>
                    <a:gd name="T24" fmla="*/ 0 w 1139"/>
                    <a:gd name="T25" fmla="*/ 0 h 778"/>
                    <a:gd name="T26" fmla="*/ 0 w 1139"/>
                    <a:gd name="T27" fmla="*/ 0 h 778"/>
                    <a:gd name="T28" fmla="*/ 0 w 1139"/>
                    <a:gd name="T29" fmla="*/ 0 h 778"/>
                    <a:gd name="T30" fmla="*/ 0 w 1139"/>
                    <a:gd name="T31" fmla="*/ 0 h 778"/>
                    <a:gd name="T32" fmla="*/ 0 w 1139"/>
                    <a:gd name="T33" fmla="*/ 0 h 778"/>
                    <a:gd name="T34" fmla="*/ 0 w 1139"/>
                    <a:gd name="T35" fmla="*/ 0 h 778"/>
                    <a:gd name="T36" fmla="*/ 0 w 1139"/>
                    <a:gd name="T37" fmla="*/ 0 h 778"/>
                    <a:gd name="T38" fmla="*/ 0 w 1139"/>
                    <a:gd name="T39" fmla="*/ 0 h 778"/>
                    <a:gd name="T40" fmla="*/ 0 w 1139"/>
                    <a:gd name="T41" fmla="*/ 0 h 778"/>
                    <a:gd name="T42" fmla="*/ 0 w 1139"/>
                    <a:gd name="T43" fmla="*/ 0 h 778"/>
                    <a:gd name="T44" fmla="*/ 0 w 1139"/>
                    <a:gd name="T45" fmla="*/ 0 h 778"/>
                    <a:gd name="T46" fmla="*/ 0 w 1139"/>
                    <a:gd name="T47" fmla="*/ 0 h 778"/>
                    <a:gd name="T48" fmla="*/ 0 w 1139"/>
                    <a:gd name="T49" fmla="*/ 0 h 778"/>
                    <a:gd name="T50" fmla="*/ 0 w 1139"/>
                    <a:gd name="T51" fmla="*/ 0 h 778"/>
                    <a:gd name="T52" fmla="*/ 0 w 1139"/>
                    <a:gd name="T53" fmla="*/ 0 h 778"/>
                    <a:gd name="T54" fmla="*/ 0 w 1139"/>
                    <a:gd name="T55" fmla="*/ 0 h 778"/>
                    <a:gd name="T56" fmla="*/ 0 w 1139"/>
                    <a:gd name="T57" fmla="*/ 0 h 778"/>
                    <a:gd name="T58" fmla="*/ 0 w 1139"/>
                    <a:gd name="T59" fmla="*/ 0 h 778"/>
                    <a:gd name="T60" fmla="*/ 0 w 1139"/>
                    <a:gd name="T61" fmla="*/ 0 h 778"/>
                    <a:gd name="T62" fmla="*/ 0 w 1139"/>
                    <a:gd name="T63" fmla="*/ 0 h 778"/>
                    <a:gd name="T64" fmla="*/ 0 w 1139"/>
                    <a:gd name="T65" fmla="*/ 0 h 778"/>
                    <a:gd name="T66" fmla="*/ 0 w 1139"/>
                    <a:gd name="T67" fmla="*/ 0 h 778"/>
                    <a:gd name="T68" fmla="*/ 0 w 1139"/>
                    <a:gd name="T69" fmla="*/ 0 h 778"/>
                    <a:gd name="T70" fmla="*/ 0 w 1139"/>
                    <a:gd name="T71" fmla="*/ 0 h 778"/>
                    <a:gd name="T72" fmla="*/ 0 w 1139"/>
                    <a:gd name="T73" fmla="*/ 0 h 778"/>
                    <a:gd name="T74" fmla="*/ 0 w 1139"/>
                    <a:gd name="T75" fmla="*/ 0 h 778"/>
                    <a:gd name="T76" fmla="*/ 0 w 1139"/>
                    <a:gd name="T77" fmla="*/ 0 h 778"/>
                    <a:gd name="T78" fmla="*/ 0 w 1139"/>
                    <a:gd name="T79" fmla="*/ 0 h 778"/>
                    <a:gd name="T80" fmla="*/ 0 w 1139"/>
                    <a:gd name="T81" fmla="*/ 0 h 778"/>
                    <a:gd name="T82" fmla="*/ 0 w 1139"/>
                    <a:gd name="T83" fmla="*/ 0 h 778"/>
                    <a:gd name="T84" fmla="*/ 0 w 1139"/>
                    <a:gd name="T85" fmla="*/ 0 h 778"/>
                    <a:gd name="T86" fmla="*/ 0 w 1139"/>
                    <a:gd name="T87" fmla="*/ 0 h 778"/>
                    <a:gd name="T88" fmla="*/ 0 w 1139"/>
                    <a:gd name="T89" fmla="*/ 0 h 778"/>
                    <a:gd name="T90" fmla="*/ 0 w 1139"/>
                    <a:gd name="T91" fmla="*/ 0 h 778"/>
                    <a:gd name="T92" fmla="*/ 0 w 1139"/>
                    <a:gd name="T93" fmla="*/ 0 h 778"/>
                    <a:gd name="T94" fmla="*/ 0 w 1139"/>
                    <a:gd name="T95" fmla="*/ 0 h 778"/>
                    <a:gd name="T96" fmla="*/ 0 w 1139"/>
                    <a:gd name="T97" fmla="*/ 0 h 778"/>
                    <a:gd name="T98" fmla="*/ 0 w 1139"/>
                    <a:gd name="T99" fmla="*/ 0 h 778"/>
                    <a:gd name="T100" fmla="*/ 0 w 1139"/>
                    <a:gd name="T101" fmla="*/ 0 h 778"/>
                    <a:gd name="T102" fmla="*/ 0 w 1139"/>
                    <a:gd name="T103" fmla="*/ 0 h 778"/>
                    <a:gd name="T104" fmla="*/ 0 w 1139"/>
                    <a:gd name="T105" fmla="*/ 0 h 778"/>
                    <a:gd name="T106" fmla="*/ 0 w 1139"/>
                    <a:gd name="T107" fmla="*/ 0 h 778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w 1139"/>
                    <a:gd name="T163" fmla="*/ 0 h 778"/>
                    <a:gd name="T164" fmla="*/ 1139 w 1139"/>
                    <a:gd name="T165" fmla="*/ 778 h 778"/>
                  </a:gdLst>
                  <a:ahLst/>
                  <a:cxnLst>
                    <a:cxn ang="T108">
                      <a:pos x="T0" y="T1"/>
                    </a:cxn>
                    <a:cxn ang="T109">
                      <a:pos x="T2" y="T3"/>
                    </a:cxn>
                    <a:cxn ang="T110">
                      <a:pos x="T4" y="T5"/>
                    </a:cxn>
                    <a:cxn ang="T111">
                      <a:pos x="T6" y="T7"/>
                    </a:cxn>
                    <a:cxn ang="T112">
                      <a:pos x="T8" y="T9"/>
                    </a:cxn>
                    <a:cxn ang="T113">
                      <a:pos x="T10" y="T11"/>
                    </a:cxn>
                    <a:cxn ang="T114">
                      <a:pos x="T12" y="T13"/>
                    </a:cxn>
                    <a:cxn ang="T115">
                      <a:pos x="T14" y="T15"/>
                    </a:cxn>
                    <a:cxn ang="T116">
                      <a:pos x="T16" y="T17"/>
                    </a:cxn>
                    <a:cxn ang="T117">
                      <a:pos x="T18" y="T19"/>
                    </a:cxn>
                    <a:cxn ang="T118">
                      <a:pos x="T20" y="T21"/>
                    </a:cxn>
                    <a:cxn ang="T119">
                      <a:pos x="T22" y="T23"/>
                    </a:cxn>
                    <a:cxn ang="T120">
                      <a:pos x="T24" y="T25"/>
                    </a:cxn>
                    <a:cxn ang="T121">
                      <a:pos x="T26" y="T27"/>
                    </a:cxn>
                    <a:cxn ang="T122">
                      <a:pos x="T28" y="T29"/>
                    </a:cxn>
                    <a:cxn ang="T123">
                      <a:pos x="T30" y="T31"/>
                    </a:cxn>
                    <a:cxn ang="T124">
                      <a:pos x="T32" y="T33"/>
                    </a:cxn>
                    <a:cxn ang="T125">
                      <a:pos x="T34" y="T35"/>
                    </a:cxn>
                    <a:cxn ang="T126">
                      <a:pos x="T36" y="T37"/>
                    </a:cxn>
                    <a:cxn ang="T127">
                      <a:pos x="T38" y="T39"/>
                    </a:cxn>
                    <a:cxn ang="T128">
                      <a:pos x="T40" y="T41"/>
                    </a:cxn>
                    <a:cxn ang="T129">
                      <a:pos x="T42" y="T43"/>
                    </a:cxn>
                    <a:cxn ang="T130">
                      <a:pos x="T44" y="T45"/>
                    </a:cxn>
                    <a:cxn ang="T131">
                      <a:pos x="T46" y="T47"/>
                    </a:cxn>
                    <a:cxn ang="T132">
                      <a:pos x="T48" y="T49"/>
                    </a:cxn>
                    <a:cxn ang="T133">
                      <a:pos x="T50" y="T51"/>
                    </a:cxn>
                    <a:cxn ang="T134">
                      <a:pos x="T52" y="T53"/>
                    </a:cxn>
                    <a:cxn ang="T135">
                      <a:pos x="T54" y="T55"/>
                    </a:cxn>
                    <a:cxn ang="T136">
                      <a:pos x="T56" y="T57"/>
                    </a:cxn>
                    <a:cxn ang="T137">
                      <a:pos x="T58" y="T59"/>
                    </a:cxn>
                    <a:cxn ang="T138">
                      <a:pos x="T60" y="T61"/>
                    </a:cxn>
                    <a:cxn ang="T139">
                      <a:pos x="T62" y="T63"/>
                    </a:cxn>
                    <a:cxn ang="T140">
                      <a:pos x="T64" y="T65"/>
                    </a:cxn>
                    <a:cxn ang="T141">
                      <a:pos x="T66" y="T67"/>
                    </a:cxn>
                    <a:cxn ang="T142">
                      <a:pos x="T68" y="T69"/>
                    </a:cxn>
                    <a:cxn ang="T143">
                      <a:pos x="T70" y="T71"/>
                    </a:cxn>
                    <a:cxn ang="T144">
                      <a:pos x="T72" y="T73"/>
                    </a:cxn>
                    <a:cxn ang="T145">
                      <a:pos x="T74" y="T75"/>
                    </a:cxn>
                    <a:cxn ang="T146">
                      <a:pos x="T76" y="T77"/>
                    </a:cxn>
                    <a:cxn ang="T147">
                      <a:pos x="T78" y="T79"/>
                    </a:cxn>
                    <a:cxn ang="T148">
                      <a:pos x="T80" y="T81"/>
                    </a:cxn>
                    <a:cxn ang="T149">
                      <a:pos x="T82" y="T83"/>
                    </a:cxn>
                    <a:cxn ang="T150">
                      <a:pos x="T84" y="T85"/>
                    </a:cxn>
                    <a:cxn ang="T151">
                      <a:pos x="T86" y="T87"/>
                    </a:cxn>
                    <a:cxn ang="T152">
                      <a:pos x="T88" y="T89"/>
                    </a:cxn>
                    <a:cxn ang="T153">
                      <a:pos x="T90" y="T91"/>
                    </a:cxn>
                    <a:cxn ang="T154">
                      <a:pos x="T92" y="T93"/>
                    </a:cxn>
                    <a:cxn ang="T155">
                      <a:pos x="T94" y="T95"/>
                    </a:cxn>
                    <a:cxn ang="T156">
                      <a:pos x="T96" y="T97"/>
                    </a:cxn>
                    <a:cxn ang="T157">
                      <a:pos x="T98" y="T99"/>
                    </a:cxn>
                    <a:cxn ang="T158">
                      <a:pos x="T100" y="T101"/>
                    </a:cxn>
                    <a:cxn ang="T159">
                      <a:pos x="T102" y="T103"/>
                    </a:cxn>
                    <a:cxn ang="T160">
                      <a:pos x="T104" y="T105"/>
                    </a:cxn>
                    <a:cxn ang="T161">
                      <a:pos x="T106" y="T107"/>
                    </a:cxn>
                  </a:cxnLst>
                  <a:rect l="T162" t="T163" r="T164" b="T165"/>
                  <a:pathLst>
                    <a:path w="1139" h="778">
                      <a:moveTo>
                        <a:pt x="7" y="587"/>
                      </a:moveTo>
                      <a:lnTo>
                        <a:pt x="0" y="682"/>
                      </a:lnTo>
                      <a:lnTo>
                        <a:pt x="742" y="778"/>
                      </a:lnTo>
                      <a:lnTo>
                        <a:pt x="748" y="775"/>
                      </a:lnTo>
                      <a:lnTo>
                        <a:pt x="763" y="767"/>
                      </a:lnTo>
                      <a:lnTo>
                        <a:pt x="787" y="755"/>
                      </a:lnTo>
                      <a:lnTo>
                        <a:pt x="816" y="737"/>
                      </a:lnTo>
                      <a:lnTo>
                        <a:pt x="852" y="714"/>
                      </a:lnTo>
                      <a:lnTo>
                        <a:pt x="891" y="686"/>
                      </a:lnTo>
                      <a:lnTo>
                        <a:pt x="932" y="652"/>
                      </a:lnTo>
                      <a:lnTo>
                        <a:pt x="973" y="613"/>
                      </a:lnTo>
                      <a:lnTo>
                        <a:pt x="1013" y="570"/>
                      </a:lnTo>
                      <a:lnTo>
                        <a:pt x="1051" y="521"/>
                      </a:lnTo>
                      <a:lnTo>
                        <a:pt x="1083" y="466"/>
                      </a:lnTo>
                      <a:lnTo>
                        <a:pt x="1109" y="406"/>
                      </a:lnTo>
                      <a:lnTo>
                        <a:pt x="1129" y="342"/>
                      </a:lnTo>
                      <a:lnTo>
                        <a:pt x="1139" y="271"/>
                      </a:lnTo>
                      <a:lnTo>
                        <a:pt x="1138" y="196"/>
                      </a:lnTo>
                      <a:lnTo>
                        <a:pt x="1124" y="115"/>
                      </a:lnTo>
                      <a:lnTo>
                        <a:pt x="1122" y="110"/>
                      </a:lnTo>
                      <a:lnTo>
                        <a:pt x="1115" y="97"/>
                      </a:lnTo>
                      <a:lnTo>
                        <a:pt x="1102" y="80"/>
                      </a:lnTo>
                      <a:lnTo>
                        <a:pt x="1086" y="59"/>
                      </a:lnTo>
                      <a:lnTo>
                        <a:pt x="1066" y="39"/>
                      </a:lnTo>
                      <a:lnTo>
                        <a:pt x="1041" y="20"/>
                      </a:lnTo>
                      <a:lnTo>
                        <a:pt x="1011" y="7"/>
                      </a:lnTo>
                      <a:lnTo>
                        <a:pt x="978" y="0"/>
                      </a:lnTo>
                      <a:lnTo>
                        <a:pt x="982" y="12"/>
                      </a:lnTo>
                      <a:lnTo>
                        <a:pt x="994" y="46"/>
                      </a:lnTo>
                      <a:lnTo>
                        <a:pt x="1007" y="100"/>
                      </a:lnTo>
                      <a:lnTo>
                        <a:pt x="1019" y="169"/>
                      </a:lnTo>
                      <a:lnTo>
                        <a:pt x="1022" y="252"/>
                      </a:lnTo>
                      <a:lnTo>
                        <a:pt x="1013" y="344"/>
                      </a:lnTo>
                      <a:lnTo>
                        <a:pt x="987" y="444"/>
                      </a:lnTo>
                      <a:lnTo>
                        <a:pt x="940" y="549"/>
                      </a:lnTo>
                      <a:lnTo>
                        <a:pt x="939" y="550"/>
                      </a:lnTo>
                      <a:lnTo>
                        <a:pt x="934" y="553"/>
                      </a:lnTo>
                      <a:lnTo>
                        <a:pt x="927" y="559"/>
                      </a:lnTo>
                      <a:lnTo>
                        <a:pt x="917" y="567"/>
                      </a:lnTo>
                      <a:lnTo>
                        <a:pt x="904" y="575"/>
                      </a:lnTo>
                      <a:lnTo>
                        <a:pt x="890" y="585"/>
                      </a:lnTo>
                      <a:lnTo>
                        <a:pt x="871" y="594"/>
                      </a:lnTo>
                      <a:lnTo>
                        <a:pt x="851" y="603"/>
                      </a:lnTo>
                      <a:lnTo>
                        <a:pt x="828" y="611"/>
                      </a:lnTo>
                      <a:lnTo>
                        <a:pt x="802" y="619"/>
                      </a:lnTo>
                      <a:lnTo>
                        <a:pt x="773" y="625"/>
                      </a:lnTo>
                      <a:lnTo>
                        <a:pt x="741" y="629"/>
                      </a:lnTo>
                      <a:lnTo>
                        <a:pt x="708" y="630"/>
                      </a:lnTo>
                      <a:lnTo>
                        <a:pt x="671" y="629"/>
                      </a:lnTo>
                      <a:lnTo>
                        <a:pt x="631" y="626"/>
                      </a:lnTo>
                      <a:lnTo>
                        <a:pt x="590" y="618"/>
                      </a:lnTo>
                      <a:lnTo>
                        <a:pt x="590" y="720"/>
                      </a:lnTo>
                      <a:lnTo>
                        <a:pt x="26" y="663"/>
                      </a:lnTo>
                      <a:lnTo>
                        <a:pt x="7" y="587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611" name="Freeform 313"/>
                <p:cNvSpPr>
                  <a:spLocks/>
                </p:cNvSpPr>
                <p:nvPr/>
              </p:nvSpPr>
              <p:spPr bwMode="auto">
                <a:xfrm>
                  <a:off x="4862" y="1693"/>
                  <a:ext cx="119" cy="38"/>
                </a:xfrm>
                <a:custGeom>
                  <a:avLst/>
                  <a:gdLst>
                    <a:gd name="T0" fmla="*/ 0 w 837"/>
                    <a:gd name="T1" fmla="*/ 0 h 269"/>
                    <a:gd name="T2" fmla="*/ 0 w 837"/>
                    <a:gd name="T3" fmla="*/ 0 h 269"/>
                    <a:gd name="T4" fmla="*/ 0 w 837"/>
                    <a:gd name="T5" fmla="*/ 0 h 269"/>
                    <a:gd name="T6" fmla="*/ 0 w 837"/>
                    <a:gd name="T7" fmla="*/ 0 h 269"/>
                    <a:gd name="T8" fmla="*/ 0 w 837"/>
                    <a:gd name="T9" fmla="*/ 0 h 26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837"/>
                    <a:gd name="T16" fmla="*/ 0 h 269"/>
                    <a:gd name="T17" fmla="*/ 837 w 837"/>
                    <a:gd name="T18" fmla="*/ 269 h 26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837" h="269">
                      <a:moveTo>
                        <a:pt x="837" y="96"/>
                      </a:moveTo>
                      <a:lnTo>
                        <a:pt x="12" y="0"/>
                      </a:lnTo>
                      <a:lnTo>
                        <a:pt x="0" y="96"/>
                      </a:lnTo>
                      <a:lnTo>
                        <a:pt x="812" y="269"/>
                      </a:lnTo>
                      <a:lnTo>
                        <a:pt x="837" y="9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612" name="Freeform 314"/>
                <p:cNvSpPr>
                  <a:spLocks/>
                </p:cNvSpPr>
                <p:nvPr/>
              </p:nvSpPr>
              <p:spPr bwMode="auto">
                <a:xfrm>
                  <a:off x="4921" y="1705"/>
                  <a:ext cx="51" cy="18"/>
                </a:xfrm>
                <a:custGeom>
                  <a:avLst/>
                  <a:gdLst>
                    <a:gd name="T0" fmla="*/ 0 w 358"/>
                    <a:gd name="T1" fmla="*/ 0 h 122"/>
                    <a:gd name="T2" fmla="*/ 0 w 358"/>
                    <a:gd name="T3" fmla="*/ 0 h 122"/>
                    <a:gd name="T4" fmla="*/ 0 w 358"/>
                    <a:gd name="T5" fmla="*/ 0 h 122"/>
                    <a:gd name="T6" fmla="*/ 0 w 358"/>
                    <a:gd name="T7" fmla="*/ 0 h 122"/>
                    <a:gd name="T8" fmla="*/ 0 w 358"/>
                    <a:gd name="T9" fmla="*/ 0 h 12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58"/>
                    <a:gd name="T16" fmla="*/ 0 h 122"/>
                    <a:gd name="T17" fmla="*/ 358 w 358"/>
                    <a:gd name="T18" fmla="*/ 122 h 12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58" h="122">
                      <a:moveTo>
                        <a:pt x="358" y="53"/>
                      </a:moveTo>
                      <a:lnTo>
                        <a:pt x="5" y="0"/>
                      </a:lnTo>
                      <a:lnTo>
                        <a:pt x="0" y="51"/>
                      </a:lnTo>
                      <a:lnTo>
                        <a:pt x="348" y="122"/>
                      </a:lnTo>
                      <a:lnTo>
                        <a:pt x="358" y="53"/>
                      </a:lnTo>
                      <a:close/>
                    </a:path>
                  </a:pathLst>
                </a:custGeom>
                <a:solidFill>
                  <a:schemeClr val="folHlink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613" name="Freeform 315"/>
                <p:cNvSpPr>
                  <a:spLocks/>
                </p:cNvSpPr>
                <p:nvPr/>
              </p:nvSpPr>
              <p:spPr bwMode="auto">
                <a:xfrm>
                  <a:off x="4869" y="1696"/>
                  <a:ext cx="34" cy="13"/>
                </a:xfrm>
                <a:custGeom>
                  <a:avLst/>
                  <a:gdLst>
                    <a:gd name="T0" fmla="*/ 0 w 239"/>
                    <a:gd name="T1" fmla="*/ 0 h 91"/>
                    <a:gd name="T2" fmla="*/ 0 w 239"/>
                    <a:gd name="T3" fmla="*/ 0 h 91"/>
                    <a:gd name="T4" fmla="*/ 0 w 239"/>
                    <a:gd name="T5" fmla="*/ 0 h 91"/>
                    <a:gd name="T6" fmla="*/ 0 w 239"/>
                    <a:gd name="T7" fmla="*/ 0 h 91"/>
                    <a:gd name="T8" fmla="*/ 0 w 239"/>
                    <a:gd name="T9" fmla="*/ 0 h 9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39"/>
                    <a:gd name="T16" fmla="*/ 0 h 91"/>
                    <a:gd name="T17" fmla="*/ 239 w 239"/>
                    <a:gd name="T18" fmla="*/ 91 h 9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39" h="91">
                      <a:moveTo>
                        <a:pt x="239" y="42"/>
                      </a:moveTo>
                      <a:lnTo>
                        <a:pt x="0" y="0"/>
                      </a:lnTo>
                      <a:lnTo>
                        <a:pt x="2" y="44"/>
                      </a:lnTo>
                      <a:lnTo>
                        <a:pt x="231" y="91"/>
                      </a:lnTo>
                      <a:lnTo>
                        <a:pt x="239" y="42"/>
                      </a:lnTo>
                      <a:close/>
                    </a:path>
                  </a:pathLst>
                </a:custGeom>
                <a:solidFill>
                  <a:schemeClr val="folHlink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614" name="Freeform 316"/>
                <p:cNvSpPr>
                  <a:spLocks/>
                </p:cNvSpPr>
                <p:nvPr/>
              </p:nvSpPr>
              <p:spPr bwMode="auto">
                <a:xfrm>
                  <a:off x="4783" y="1709"/>
                  <a:ext cx="202" cy="67"/>
                </a:xfrm>
                <a:custGeom>
                  <a:avLst/>
                  <a:gdLst>
                    <a:gd name="T0" fmla="*/ 0 w 1409"/>
                    <a:gd name="T1" fmla="*/ 0 h 466"/>
                    <a:gd name="T2" fmla="*/ 0 w 1409"/>
                    <a:gd name="T3" fmla="*/ 0 h 466"/>
                    <a:gd name="T4" fmla="*/ 0 w 1409"/>
                    <a:gd name="T5" fmla="*/ 0 h 466"/>
                    <a:gd name="T6" fmla="*/ 0 w 1409"/>
                    <a:gd name="T7" fmla="*/ 0 h 466"/>
                    <a:gd name="T8" fmla="*/ 0 w 1409"/>
                    <a:gd name="T9" fmla="*/ 0 h 466"/>
                    <a:gd name="T10" fmla="*/ 0 w 1409"/>
                    <a:gd name="T11" fmla="*/ 0 h 466"/>
                    <a:gd name="T12" fmla="*/ 0 w 1409"/>
                    <a:gd name="T13" fmla="*/ 0 h 466"/>
                    <a:gd name="T14" fmla="*/ 0 w 1409"/>
                    <a:gd name="T15" fmla="*/ 0 h 466"/>
                    <a:gd name="T16" fmla="*/ 0 w 1409"/>
                    <a:gd name="T17" fmla="*/ 0 h 466"/>
                    <a:gd name="T18" fmla="*/ 0 w 1409"/>
                    <a:gd name="T19" fmla="*/ 0 h 466"/>
                    <a:gd name="T20" fmla="*/ 0 w 1409"/>
                    <a:gd name="T21" fmla="*/ 0 h 466"/>
                    <a:gd name="T22" fmla="*/ 0 w 1409"/>
                    <a:gd name="T23" fmla="*/ 0 h 466"/>
                    <a:gd name="T24" fmla="*/ 0 w 1409"/>
                    <a:gd name="T25" fmla="*/ 0 h 466"/>
                    <a:gd name="T26" fmla="*/ 0 w 1409"/>
                    <a:gd name="T27" fmla="*/ 0 h 466"/>
                    <a:gd name="T28" fmla="*/ 0 w 1409"/>
                    <a:gd name="T29" fmla="*/ 0 h 466"/>
                    <a:gd name="T30" fmla="*/ 0 w 1409"/>
                    <a:gd name="T31" fmla="*/ 0 h 466"/>
                    <a:gd name="T32" fmla="*/ 0 w 1409"/>
                    <a:gd name="T33" fmla="*/ 0 h 466"/>
                    <a:gd name="T34" fmla="*/ 0 w 1409"/>
                    <a:gd name="T35" fmla="*/ 0 h 466"/>
                    <a:gd name="T36" fmla="*/ 0 w 1409"/>
                    <a:gd name="T37" fmla="*/ 0 h 466"/>
                    <a:gd name="T38" fmla="*/ 0 w 1409"/>
                    <a:gd name="T39" fmla="*/ 0 h 466"/>
                    <a:gd name="T40" fmla="*/ 0 w 1409"/>
                    <a:gd name="T41" fmla="*/ 0 h 466"/>
                    <a:gd name="T42" fmla="*/ 0 w 1409"/>
                    <a:gd name="T43" fmla="*/ 0 h 466"/>
                    <a:gd name="T44" fmla="*/ 0 w 1409"/>
                    <a:gd name="T45" fmla="*/ 0 h 466"/>
                    <a:gd name="T46" fmla="*/ 0 w 1409"/>
                    <a:gd name="T47" fmla="*/ 0 h 466"/>
                    <a:gd name="T48" fmla="*/ 0 w 1409"/>
                    <a:gd name="T49" fmla="*/ 0 h 466"/>
                    <a:gd name="T50" fmla="*/ 0 w 1409"/>
                    <a:gd name="T51" fmla="*/ 0 h 466"/>
                    <a:gd name="T52" fmla="*/ 0 w 1409"/>
                    <a:gd name="T53" fmla="*/ 0 h 466"/>
                    <a:gd name="T54" fmla="*/ 0 w 1409"/>
                    <a:gd name="T55" fmla="*/ 0 h 466"/>
                    <a:gd name="T56" fmla="*/ 0 w 1409"/>
                    <a:gd name="T57" fmla="*/ 0 h 466"/>
                    <a:gd name="T58" fmla="*/ 0 w 1409"/>
                    <a:gd name="T59" fmla="*/ 0 h 466"/>
                    <a:gd name="T60" fmla="*/ 0 w 1409"/>
                    <a:gd name="T61" fmla="*/ 0 h 466"/>
                    <a:gd name="T62" fmla="*/ 0 w 1409"/>
                    <a:gd name="T63" fmla="*/ 0 h 466"/>
                    <a:gd name="T64" fmla="*/ 0 w 1409"/>
                    <a:gd name="T65" fmla="*/ 0 h 466"/>
                    <a:gd name="T66" fmla="*/ 0 w 1409"/>
                    <a:gd name="T67" fmla="*/ 0 h 466"/>
                    <a:gd name="T68" fmla="*/ 0 w 1409"/>
                    <a:gd name="T69" fmla="*/ 0 h 46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1409"/>
                    <a:gd name="T106" fmla="*/ 0 h 466"/>
                    <a:gd name="T107" fmla="*/ 1409 w 1409"/>
                    <a:gd name="T108" fmla="*/ 466 h 466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1409" h="466">
                      <a:moveTo>
                        <a:pt x="0" y="140"/>
                      </a:moveTo>
                      <a:lnTo>
                        <a:pt x="4" y="140"/>
                      </a:lnTo>
                      <a:lnTo>
                        <a:pt x="12" y="138"/>
                      </a:lnTo>
                      <a:lnTo>
                        <a:pt x="27" y="135"/>
                      </a:lnTo>
                      <a:lnTo>
                        <a:pt x="45" y="132"/>
                      </a:lnTo>
                      <a:lnTo>
                        <a:pt x="67" y="128"/>
                      </a:lnTo>
                      <a:lnTo>
                        <a:pt x="92" y="123"/>
                      </a:lnTo>
                      <a:lnTo>
                        <a:pt x="120" y="116"/>
                      </a:lnTo>
                      <a:lnTo>
                        <a:pt x="150" y="108"/>
                      </a:lnTo>
                      <a:lnTo>
                        <a:pt x="181" y="100"/>
                      </a:lnTo>
                      <a:lnTo>
                        <a:pt x="212" y="89"/>
                      </a:lnTo>
                      <a:lnTo>
                        <a:pt x="243" y="78"/>
                      </a:lnTo>
                      <a:lnTo>
                        <a:pt x="273" y="65"/>
                      </a:lnTo>
                      <a:lnTo>
                        <a:pt x="303" y="50"/>
                      </a:lnTo>
                      <a:lnTo>
                        <a:pt x="330" y="35"/>
                      </a:lnTo>
                      <a:lnTo>
                        <a:pt x="355" y="18"/>
                      </a:lnTo>
                      <a:lnTo>
                        <a:pt x="375" y="0"/>
                      </a:lnTo>
                      <a:lnTo>
                        <a:pt x="1409" y="236"/>
                      </a:lnTo>
                      <a:lnTo>
                        <a:pt x="1407" y="239"/>
                      </a:lnTo>
                      <a:lnTo>
                        <a:pt x="1401" y="245"/>
                      </a:lnTo>
                      <a:lnTo>
                        <a:pt x="1392" y="254"/>
                      </a:lnTo>
                      <a:lnTo>
                        <a:pt x="1379" y="265"/>
                      </a:lnTo>
                      <a:lnTo>
                        <a:pt x="1363" y="279"/>
                      </a:lnTo>
                      <a:lnTo>
                        <a:pt x="1345" y="295"/>
                      </a:lnTo>
                      <a:lnTo>
                        <a:pt x="1325" y="313"/>
                      </a:lnTo>
                      <a:lnTo>
                        <a:pt x="1303" y="332"/>
                      </a:lnTo>
                      <a:lnTo>
                        <a:pt x="1279" y="351"/>
                      </a:lnTo>
                      <a:lnTo>
                        <a:pt x="1253" y="371"/>
                      </a:lnTo>
                      <a:lnTo>
                        <a:pt x="1227" y="390"/>
                      </a:lnTo>
                      <a:lnTo>
                        <a:pt x="1200" y="409"/>
                      </a:lnTo>
                      <a:lnTo>
                        <a:pt x="1172" y="426"/>
                      </a:lnTo>
                      <a:lnTo>
                        <a:pt x="1145" y="441"/>
                      </a:lnTo>
                      <a:lnTo>
                        <a:pt x="1117" y="455"/>
                      </a:lnTo>
                      <a:lnTo>
                        <a:pt x="1091" y="466"/>
                      </a:lnTo>
                      <a:lnTo>
                        <a:pt x="0" y="140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615" name="Freeform 317"/>
                <p:cNvSpPr>
                  <a:spLocks/>
                </p:cNvSpPr>
                <p:nvPr/>
              </p:nvSpPr>
              <p:spPr bwMode="auto">
                <a:xfrm>
                  <a:off x="4984" y="1702"/>
                  <a:ext cx="72" cy="32"/>
                </a:xfrm>
                <a:custGeom>
                  <a:avLst/>
                  <a:gdLst>
                    <a:gd name="T0" fmla="*/ 0 w 502"/>
                    <a:gd name="T1" fmla="*/ 0 h 223"/>
                    <a:gd name="T2" fmla="*/ 0 w 502"/>
                    <a:gd name="T3" fmla="*/ 0 h 223"/>
                    <a:gd name="T4" fmla="*/ 0 w 502"/>
                    <a:gd name="T5" fmla="*/ 0 h 223"/>
                    <a:gd name="T6" fmla="*/ 0 w 502"/>
                    <a:gd name="T7" fmla="*/ 0 h 223"/>
                    <a:gd name="T8" fmla="*/ 0 w 502"/>
                    <a:gd name="T9" fmla="*/ 0 h 223"/>
                    <a:gd name="T10" fmla="*/ 0 w 502"/>
                    <a:gd name="T11" fmla="*/ 0 h 2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502"/>
                    <a:gd name="T19" fmla="*/ 0 h 223"/>
                    <a:gd name="T20" fmla="*/ 502 w 502"/>
                    <a:gd name="T21" fmla="*/ 223 h 2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502" h="223">
                      <a:moveTo>
                        <a:pt x="51" y="223"/>
                      </a:moveTo>
                      <a:lnTo>
                        <a:pt x="502" y="90"/>
                      </a:lnTo>
                      <a:lnTo>
                        <a:pt x="229" y="0"/>
                      </a:lnTo>
                      <a:lnTo>
                        <a:pt x="6" y="26"/>
                      </a:lnTo>
                      <a:lnTo>
                        <a:pt x="0" y="211"/>
                      </a:lnTo>
                      <a:lnTo>
                        <a:pt x="51" y="223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616" name="Freeform 318"/>
                <p:cNvSpPr>
                  <a:spLocks/>
                </p:cNvSpPr>
                <p:nvPr/>
              </p:nvSpPr>
              <p:spPr bwMode="auto">
                <a:xfrm>
                  <a:off x="4799" y="1565"/>
                  <a:ext cx="38" cy="152"/>
                </a:xfrm>
                <a:custGeom>
                  <a:avLst/>
                  <a:gdLst>
                    <a:gd name="T0" fmla="*/ 0 w 267"/>
                    <a:gd name="T1" fmla="*/ 0 h 1064"/>
                    <a:gd name="T2" fmla="*/ 0 w 267"/>
                    <a:gd name="T3" fmla="*/ 0 h 1064"/>
                    <a:gd name="T4" fmla="*/ 0 w 267"/>
                    <a:gd name="T5" fmla="*/ 0 h 1064"/>
                    <a:gd name="T6" fmla="*/ 0 w 267"/>
                    <a:gd name="T7" fmla="*/ 0 h 1064"/>
                    <a:gd name="T8" fmla="*/ 0 w 267"/>
                    <a:gd name="T9" fmla="*/ 0 h 1064"/>
                    <a:gd name="T10" fmla="*/ 0 w 267"/>
                    <a:gd name="T11" fmla="*/ 0 h 1064"/>
                    <a:gd name="T12" fmla="*/ 0 w 267"/>
                    <a:gd name="T13" fmla="*/ 0 h 1064"/>
                    <a:gd name="T14" fmla="*/ 0 w 267"/>
                    <a:gd name="T15" fmla="*/ 0 h 1064"/>
                    <a:gd name="T16" fmla="*/ 0 w 267"/>
                    <a:gd name="T17" fmla="*/ 0 h 1064"/>
                    <a:gd name="T18" fmla="*/ 0 w 267"/>
                    <a:gd name="T19" fmla="*/ 0 h 1064"/>
                    <a:gd name="T20" fmla="*/ 0 w 267"/>
                    <a:gd name="T21" fmla="*/ 0 h 1064"/>
                    <a:gd name="T22" fmla="*/ 0 w 267"/>
                    <a:gd name="T23" fmla="*/ 0 h 1064"/>
                    <a:gd name="T24" fmla="*/ 0 w 267"/>
                    <a:gd name="T25" fmla="*/ 0 h 1064"/>
                    <a:gd name="T26" fmla="*/ 0 w 267"/>
                    <a:gd name="T27" fmla="*/ 0 h 1064"/>
                    <a:gd name="T28" fmla="*/ 0 w 267"/>
                    <a:gd name="T29" fmla="*/ 0 h 1064"/>
                    <a:gd name="T30" fmla="*/ 0 w 267"/>
                    <a:gd name="T31" fmla="*/ 0 h 1064"/>
                    <a:gd name="T32" fmla="*/ 0 w 267"/>
                    <a:gd name="T33" fmla="*/ 0 h 1064"/>
                    <a:gd name="T34" fmla="*/ 0 w 267"/>
                    <a:gd name="T35" fmla="*/ 0 h 1064"/>
                    <a:gd name="T36" fmla="*/ 0 w 267"/>
                    <a:gd name="T37" fmla="*/ 0 h 1064"/>
                    <a:gd name="T38" fmla="*/ 0 w 267"/>
                    <a:gd name="T39" fmla="*/ 0 h 1064"/>
                    <a:gd name="T40" fmla="*/ 0 w 267"/>
                    <a:gd name="T41" fmla="*/ 0 h 1064"/>
                    <a:gd name="T42" fmla="*/ 0 w 267"/>
                    <a:gd name="T43" fmla="*/ 0 h 1064"/>
                    <a:gd name="T44" fmla="*/ 0 w 267"/>
                    <a:gd name="T45" fmla="*/ 0 h 1064"/>
                    <a:gd name="T46" fmla="*/ 0 w 267"/>
                    <a:gd name="T47" fmla="*/ 0 h 1064"/>
                    <a:gd name="T48" fmla="*/ 0 w 267"/>
                    <a:gd name="T49" fmla="*/ 0 h 1064"/>
                    <a:gd name="T50" fmla="*/ 0 w 267"/>
                    <a:gd name="T51" fmla="*/ 0 h 1064"/>
                    <a:gd name="T52" fmla="*/ 0 w 267"/>
                    <a:gd name="T53" fmla="*/ 0 h 1064"/>
                    <a:gd name="T54" fmla="*/ 0 w 267"/>
                    <a:gd name="T55" fmla="*/ 0 h 1064"/>
                    <a:gd name="T56" fmla="*/ 0 w 267"/>
                    <a:gd name="T57" fmla="*/ 0 h 1064"/>
                    <a:gd name="T58" fmla="*/ 0 w 267"/>
                    <a:gd name="T59" fmla="*/ 0 h 1064"/>
                    <a:gd name="T60" fmla="*/ 0 w 267"/>
                    <a:gd name="T61" fmla="*/ 0 h 1064"/>
                    <a:gd name="T62" fmla="*/ 0 w 267"/>
                    <a:gd name="T63" fmla="*/ 0 h 1064"/>
                    <a:gd name="T64" fmla="*/ 0 w 267"/>
                    <a:gd name="T65" fmla="*/ 0 h 1064"/>
                    <a:gd name="T66" fmla="*/ 0 w 267"/>
                    <a:gd name="T67" fmla="*/ 0 h 1064"/>
                    <a:gd name="T68" fmla="*/ 0 w 267"/>
                    <a:gd name="T69" fmla="*/ 0 h 1064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267"/>
                    <a:gd name="T106" fmla="*/ 0 h 1064"/>
                    <a:gd name="T107" fmla="*/ 267 w 267"/>
                    <a:gd name="T108" fmla="*/ 1064 h 1064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267" h="1064">
                      <a:moveTo>
                        <a:pt x="267" y="26"/>
                      </a:moveTo>
                      <a:lnTo>
                        <a:pt x="266" y="24"/>
                      </a:lnTo>
                      <a:lnTo>
                        <a:pt x="262" y="22"/>
                      </a:lnTo>
                      <a:lnTo>
                        <a:pt x="254" y="20"/>
                      </a:lnTo>
                      <a:lnTo>
                        <a:pt x="244" y="16"/>
                      </a:lnTo>
                      <a:lnTo>
                        <a:pt x="232" y="12"/>
                      </a:lnTo>
                      <a:lnTo>
                        <a:pt x="218" y="8"/>
                      </a:lnTo>
                      <a:lnTo>
                        <a:pt x="202" y="5"/>
                      </a:lnTo>
                      <a:lnTo>
                        <a:pt x="184" y="1"/>
                      </a:lnTo>
                      <a:lnTo>
                        <a:pt x="164" y="0"/>
                      </a:lnTo>
                      <a:lnTo>
                        <a:pt x="143" y="0"/>
                      </a:lnTo>
                      <a:lnTo>
                        <a:pt x="121" y="3"/>
                      </a:lnTo>
                      <a:lnTo>
                        <a:pt x="98" y="6"/>
                      </a:lnTo>
                      <a:lnTo>
                        <a:pt x="74" y="13"/>
                      </a:lnTo>
                      <a:lnTo>
                        <a:pt x="50" y="22"/>
                      </a:lnTo>
                      <a:lnTo>
                        <a:pt x="25" y="35"/>
                      </a:lnTo>
                      <a:lnTo>
                        <a:pt x="0" y="51"/>
                      </a:lnTo>
                      <a:lnTo>
                        <a:pt x="0" y="1064"/>
                      </a:lnTo>
                      <a:lnTo>
                        <a:pt x="1" y="1064"/>
                      </a:lnTo>
                      <a:lnTo>
                        <a:pt x="7" y="1064"/>
                      </a:lnTo>
                      <a:lnTo>
                        <a:pt x="15" y="1063"/>
                      </a:lnTo>
                      <a:lnTo>
                        <a:pt x="25" y="1062"/>
                      </a:lnTo>
                      <a:lnTo>
                        <a:pt x="37" y="1060"/>
                      </a:lnTo>
                      <a:lnTo>
                        <a:pt x="52" y="1057"/>
                      </a:lnTo>
                      <a:lnTo>
                        <a:pt x="69" y="1054"/>
                      </a:lnTo>
                      <a:lnTo>
                        <a:pt x="88" y="1049"/>
                      </a:lnTo>
                      <a:lnTo>
                        <a:pt x="108" y="1044"/>
                      </a:lnTo>
                      <a:lnTo>
                        <a:pt x="129" y="1037"/>
                      </a:lnTo>
                      <a:lnTo>
                        <a:pt x="152" y="1029"/>
                      </a:lnTo>
                      <a:lnTo>
                        <a:pt x="175" y="1018"/>
                      </a:lnTo>
                      <a:lnTo>
                        <a:pt x="198" y="1007"/>
                      </a:lnTo>
                      <a:lnTo>
                        <a:pt x="222" y="994"/>
                      </a:lnTo>
                      <a:lnTo>
                        <a:pt x="244" y="979"/>
                      </a:lnTo>
                      <a:lnTo>
                        <a:pt x="267" y="962"/>
                      </a:lnTo>
                      <a:lnTo>
                        <a:pt x="267" y="2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617" name="Freeform 319"/>
                <p:cNvSpPr>
                  <a:spLocks/>
                </p:cNvSpPr>
                <p:nvPr/>
              </p:nvSpPr>
              <p:spPr bwMode="auto">
                <a:xfrm>
                  <a:off x="4800" y="1567"/>
                  <a:ext cx="33" cy="128"/>
                </a:xfrm>
                <a:custGeom>
                  <a:avLst/>
                  <a:gdLst>
                    <a:gd name="T0" fmla="*/ 0 w 228"/>
                    <a:gd name="T1" fmla="*/ 0 h 898"/>
                    <a:gd name="T2" fmla="*/ 0 w 228"/>
                    <a:gd name="T3" fmla="*/ 0 h 898"/>
                    <a:gd name="T4" fmla="*/ 0 w 228"/>
                    <a:gd name="T5" fmla="*/ 0 h 898"/>
                    <a:gd name="T6" fmla="*/ 0 w 228"/>
                    <a:gd name="T7" fmla="*/ 0 h 898"/>
                    <a:gd name="T8" fmla="*/ 0 w 228"/>
                    <a:gd name="T9" fmla="*/ 0 h 898"/>
                    <a:gd name="T10" fmla="*/ 0 w 228"/>
                    <a:gd name="T11" fmla="*/ 0 h 898"/>
                    <a:gd name="T12" fmla="*/ 0 w 228"/>
                    <a:gd name="T13" fmla="*/ 0 h 898"/>
                    <a:gd name="T14" fmla="*/ 0 w 228"/>
                    <a:gd name="T15" fmla="*/ 0 h 898"/>
                    <a:gd name="T16" fmla="*/ 0 w 228"/>
                    <a:gd name="T17" fmla="*/ 0 h 898"/>
                    <a:gd name="T18" fmla="*/ 0 w 228"/>
                    <a:gd name="T19" fmla="*/ 0 h 898"/>
                    <a:gd name="T20" fmla="*/ 0 w 228"/>
                    <a:gd name="T21" fmla="*/ 0 h 898"/>
                    <a:gd name="T22" fmla="*/ 0 w 228"/>
                    <a:gd name="T23" fmla="*/ 0 h 898"/>
                    <a:gd name="T24" fmla="*/ 0 w 228"/>
                    <a:gd name="T25" fmla="*/ 0 h 898"/>
                    <a:gd name="T26" fmla="*/ 0 w 228"/>
                    <a:gd name="T27" fmla="*/ 0 h 898"/>
                    <a:gd name="T28" fmla="*/ 0 w 228"/>
                    <a:gd name="T29" fmla="*/ 0 h 898"/>
                    <a:gd name="T30" fmla="*/ 0 w 228"/>
                    <a:gd name="T31" fmla="*/ 0 h 898"/>
                    <a:gd name="T32" fmla="*/ 0 w 228"/>
                    <a:gd name="T33" fmla="*/ 0 h 898"/>
                    <a:gd name="T34" fmla="*/ 0 w 228"/>
                    <a:gd name="T35" fmla="*/ 0 h 898"/>
                    <a:gd name="T36" fmla="*/ 0 w 228"/>
                    <a:gd name="T37" fmla="*/ 0 h 898"/>
                    <a:gd name="T38" fmla="*/ 0 w 228"/>
                    <a:gd name="T39" fmla="*/ 0 h 898"/>
                    <a:gd name="T40" fmla="*/ 0 w 228"/>
                    <a:gd name="T41" fmla="*/ 0 h 898"/>
                    <a:gd name="T42" fmla="*/ 0 w 228"/>
                    <a:gd name="T43" fmla="*/ 0 h 898"/>
                    <a:gd name="T44" fmla="*/ 0 w 228"/>
                    <a:gd name="T45" fmla="*/ 0 h 898"/>
                    <a:gd name="T46" fmla="*/ 0 w 228"/>
                    <a:gd name="T47" fmla="*/ 0 h 898"/>
                    <a:gd name="T48" fmla="*/ 0 w 228"/>
                    <a:gd name="T49" fmla="*/ 0 h 898"/>
                    <a:gd name="T50" fmla="*/ 0 w 228"/>
                    <a:gd name="T51" fmla="*/ 0 h 898"/>
                    <a:gd name="T52" fmla="*/ 0 w 228"/>
                    <a:gd name="T53" fmla="*/ 0 h 898"/>
                    <a:gd name="T54" fmla="*/ 0 w 228"/>
                    <a:gd name="T55" fmla="*/ 0 h 898"/>
                    <a:gd name="T56" fmla="*/ 0 w 228"/>
                    <a:gd name="T57" fmla="*/ 0 h 898"/>
                    <a:gd name="T58" fmla="*/ 0 w 228"/>
                    <a:gd name="T59" fmla="*/ 0 h 898"/>
                    <a:gd name="T60" fmla="*/ 0 w 228"/>
                    <a:gd name="T61" fmla="*/ 0 h 898"/>
                    <a:gd name="T62" fmla="*/ 0 w 228"/>
                    <a:gd name="T63" fmla="*/ 0 h 898"/>
                    <a:gd name="T64" fmla="*/ 0 w 228"/>
                    <a:gd name="T65" fmla="*/ 0 h 898"/>
                    <a:gd name="T66" fmla="*/ 0 w 228"/>
                    <a:gd name="T67" fmla="*/ 0 h 898"/>
                    <a:gd name="T68" fmla="*/ 0 w 228"/>
                    <a:gd name="T69" fmla="*/ 0 h 898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228"/>
                    <a:gd name="T106" fmla="*/ 0 h 898"/>
                    <a:gd name="T107" fmla="*/ 228 w 228"/>
                    <a:gd name="T108" fmla="*/ 898 h 898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228" h="898">
                      <a:moveTo>
                        <a:pt x="228" y="21"/>
                      </a:moveTo>
                      <a:lnTo>
                        <a:pt x="227" y="20"/>
                      </a:lnTo>
                      <a:lnTo>
                        <a:pt x="224" y="19"/>
                      </a:lnTo>
                      <a:lnTo>
                        <a:pt x="217" y="17"/>
                      </a:lnTo>
                      <a:lnTo>
                        <a:pt x="209" y="13"/>
                      </a:lnTo>
                      <a:lnTo>
                        <a:pt x="199" y="10"/>
                      </a:lnTo>
                      <a:lnTo>
                        <a:pt x="186" y="6"/>
                      </a:lnTo>
                      <a:lnTo>
                        <a:pt x="172" y="4"/>
                      </a:lnTo>
                      <a:lnTo>
                        <a:pt x="157" y="2"/>
                      </a:lnTo>
                      <a:lnTo>
                        <a:pt x="140" y="0"/>
                      </a:lnTo>
                      <a:lnTo>
                        <a:pt x="122" y="0"/>
                      </a:lnTo>
                      <a:lnTo>
                        <a:pt x="104" y="2"/>
                      </a:lnTo>
                      <a:lnTo>
                        <a:pt x="83" y="5"/>
                      </a:lnTo>
                      <a:lnTo>
                        <a:pt x="64" y="11"/>
                      </a:lnTo>
                      <a:lnTo>
                        <a:pt x="42" y="19"/>
                      </a:lnTo>
                      <a:lnTo>
                        <a:pt x="21" y="29"/>
                      </a:lnTo>
                      <a:lnTo>
                        <a:pt x="0" y="43"/>
                      </a:lnTo>
                      <a:lnTo>
                        <a:pt x="0" y="898"/>
                      </a:lnTo>
                      <a:lnTo>
                        <a:pt x="1" y="898"/>
                      </a:lnTo>
                      <a:lnTo>
                        <a:pt x="5" y="898"/>
                      </a:lnTo>
                      <a:lnTo>
                        <a:pt x="12" y="897"/>
                      </a:lnTo>
                      <a:lnTo>
                        <a:pt x="21" y="896"/>
                      </a:lnTo>
                      <a:lnTo>
                        <a:pt x="32" y="894"/>
                      </a:lnTo>
                      <a:lnTo>
                        <a:pt x="45" y="892"/>
                      </a:lnTo>
                      <a:lnTo>
                        <a:pt x="59" y="889"/>
                      </a:lnTo>
                      <a:lnTo>
                        <a:pt x="75" y="884"/>
                      </a:lnTo>
                      <a:lnTo>
                        <a:pt x="92" y="879"/>
                      </a:lnTo>
                      <a:lnTo>
                        <a:pt x="111" y="874"/>
                      </a:lnTo>
                      <a:lnTo>
                        <a:pt x="130" y="867"/>
                      </a:lnTo>
                      <a:lnTo>
                        <a:pt x="149" y="858"/>
                      </a:lnTo>
                      <a:lnTo>
                        <a:pt x="169" y="848"/>
                      </a:lnTo>
                      <a:lnTo>
                        <a:pt x="190" y="837"/>
                      </a:lnTo>
                      <a:lnTo>
                        <a:pt x="209" y="824"/>
                      </a:lnTo>
                      <a:lnTo>
                        <a:pt x="228" y="809"/>
                      </a:lnTo>
                      <a:lnTo>
                        <a:pt x="228" y="21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618" name="Freeform 320"/>
                <p:cNvSpPr>
                  <a:spLocks/>
                </p:cNvSpPr>
                <p:nvPr/>
              </p:nvSpPr>
              <p:spPr bwMode="auto">
                <a:xfrm>
                  <a:off x="4801" y="1568"/>
                  <a:ext cx="27" cy="104"/>
                </a:xfrm>
                <a:custGeom>
                  <a:avLst/>
                  <a:gdLst>
                    <a:gd name="T0" fmla="*/ 0 w 192"/>
                    <a:gd name="T1" fmla="*/ 0 h 729"/>
                    <a:gd name="T2" fmla="*/ 0 w 192"/>
                    <a:gd name="T3" fmla="*/ 0 h 729"/>
                    <a:gd name="T4" fmla="*/ 0 w 192"/>
                    <a:gd name="T5" fmla="*/ 0 h 729"/>
                    <a:gd name="T6" fmla="*/ 0 w 192"/>
                    <a:gd name="T7" fmla="*/ 0 h 729"/>
                    <a:gd name="T8" fmla="*/ 0 w 192"/>
                    <a:gd name="T9" fmla="*/ 0 h 729"/>
                    <a:gd name="T10" fmla="*/ 0 w 192"/>
                    <a:gd name="T11" fmla="*/ 0 h 729"/>
                    <a:gd name="T12" fmla="*/ 0 w 192"/>
                    <a:gd name="T13" fmla="*/ 0 h 729"/>
                    <a:gd name="T14" fmla="*/ 0 w 192"/>
                    <a:gd name="T15" fmla="*/ 0 h 729"/>
                    <a:gd name="T16" fmla="*/ 0 w 192"/>
                    <a:gd name="T17" fmla="*/ 0 h 729"/>
                    <a:gd name="T18" fmla="*/ 0 w 192"/>
                    <a:gd name="T19" fmla="*/ 0 h 729"/>
                    <a:gd name="T20" fmla="*/ 0 w 192"/>
                    <a:gd name="T21" fmla="*/ 0 h 729"/>
                    <a:gd name="T22" fmla="*/ 0 w 192"/>
                    <a:gd name="T23" fmla="*/ 0 h 729"/>
                    <a:gd name="T24" fmla="*/ 0 w 192"/>
                    <a:gd name="T25" fmla="*/ 0 h 729"/>
                    <a:gd name="T26" fmla="*/ 0 w 192"/>
                    <a:gd name="T27" fmla="*/ 0 h 729"/>
                    <a:gd name="T28" fmla="*/ 0 w 192"/>
                    <a:gd name="T29" fmla="*/ 0 h 729"/>
                    <a:gd name="T30" fmla="*/ 0 w 192"/>
                    <a:gd name="T31" fmla="*/ 0 h 729"/>
                    <a:gd name="T32" fmla="*/ 0 w 192"/>
                    <a:gd name="T33" fmla="*/ 0 h 729"/>
                    <a:gd name="T34" fmla="*/ 0 w 192"/>
                    <a:gd name="T35" fmla="*/ 0 h 729"/>
                    <a:gd name="T36" fmla="*/ 0 w 192"/>
                    <a:gd name="T37" fmla="*/ 0 h 729"/>
                    <a:gd name="T38" fmla="*/ 0 w 192"/>
                    <a:gd name="T39" fmla="*/ 0 h 729"/>
                    <a:gd name="T40" fmla="*/ 0 w 192"/>
                    <a:gd name="T41" fmla="*/ 0 h 729"/>
                    <a:gd name="T42" fmla="*/ 0 w 192"/>
                    <a:gd name="T43" fmla="*/ 0 h 729"/>
                    <a:gd name="T44" fmla="*/ 0 w 192"/>
                    <a:gd name="T45" fmla="*/ 0 h 729"/>
                    <a:gd name="T46" fmla="*/ 0 w 192"/>
                    <a:gd name="T47" fmla="*/ 0 h 729"/>
                    <a:gd name="T48" fmla="*/ 0 w 192"/>
                    <a:gd name="T49" fmla="*/ 0 h 729"/>
                    <a:gd name="T50" fmla="*/ 0 w 192"/>
                    <a:gd name="T51" fmla="*/ 0 h 729"/>
                    <a:gd name="T52" fmla="*/ 0 w 192"/>
                    <a:gd name="T53" fmla="*/ 0 h 729"/>
                    <a:gd name="T54" fmla="*/ 0 w 192"/>
                    <a:gd name="T55" fmla="*/ 0 h 729"/>
                    <a:gd name="T56" fmla="*/ 0 w 192"/>
                    <a:gd name="T57" fmla="*/ 0 h 729"/>
                    <a:gd name="T58" fmla="*/ 0 w 192"/>
                    <a:gd name="T59" fmla="*/ 0 h 729"/>
                    <a:gd name="T60" fmla="*/ 0 w 192"/>
                    <a:gd name="T61" fmla="*/ 0 h 729"/>
                    <a:gd name="T62" fmla="*/ 0 w 192"/>
                    <a:gd name="T63" fmla="*/ 0 h 729"/>
                    <a:gd name="T64" fmla="*/ 0 w 192"/>
                    <a:gd name="T65" fmla="*/ 0 h 729"/>
                    <a:gd name="T66" fmla="*/ 0 w 192"/>
                    <a:gd name="T67" fmla="*/ 0 h 729"/>
                    <a:gd name="T68" fmla="*/ 0 w 192"/>
                    <a:gd name="T69" fmla="*/ 0 h 729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192"/>
                    <a:gd name="T106" fmla="*/ 0 h 729"/>
                    <a:gd name="T107" fmla="*/ 192 w 192"/>
                    <a:gd name="T108" fmla="*/ 729 h 729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192" h="729">
                      <a:moveTo>
                        <a:pt x="192" y="17"/>
                      </a:moveTo>
                      <a:lnTo>
                        <a:pt x="191" y="17"/>
                      </a:lnTo>
                      <a:lnTo>
                        <a:pt x="187" y="15"/>
                      </a:lnTo>
                      <a:lnTo>
                        <a:pt x="183" y="12"/>
                      </a:lnTo>
                      <a:lnTo>
                        <a:pt x="176" y="10"/>
                      </a:lnTo>
                      <a:lnTo>
                        <a:pt x="167" y="8"/>
                      </a:lnTo>
                      <a:lnTo>
                        <a:pt x="156" y="4"/>
                      </a:lnTo>
                      <a:lnTo>
                        <a:pt x="145" y="2"/>
                      </a:lnTo>
                      <a:lnTo>
                        <a:pt x="132" y="0"/>
                      </a:lnTo>
                      <a:lnTo>
                        <a:pt x="117" y="0"/>
                      </a:lnTo>
                      <a:lnTo>
                        <a:pt x="102" y="0"/>
                      </a:lnTo>
                      <a:lnTo>
                        <a:pt x="86" y="1"/>
                      </a:lnTo>
                      <a:lnTo>
                        <a:pt x="70" y="3"/>
                      </a:lnTo>
                      <a:lnTo>
                        <a:pt x="53" y="8"/>
                      </a:lnTo>
                      <a:lnTo>
                        <a:pt x="35" y="15"/>
                      </a:lnTo>
                      <a:lnTo>
                        <a:pt x="18" y="24"/>
                      </a:lnTo>
                      <a:lnTo>
                        <a:pt x="0" y="35"/>
                      </a:lnTo>
                      <a:lnTo>
                        <a:pt x="0" y="729"/>
                      </a:lnTo>
                      <a:lnTo>
                        <a:pt x="1" y="729"/>
                      </a:lnTo>
                      <a:lnTo>
                        <a:pt x="4" y="729"/>
                      </a:lnTo>
                      <a:lnTo>
                        <a:pt x="10" y="728"/>
                      </a:lnTo>
                      <a:lnTo>
                        <a:pt x="18" y="727"/>
                      </a:lnTo>
                      <a:lnTo>
                        <a:pt x="27" y="726"/>
                      </a:lnTo>
                      <a:lnTo>
                        <a:pt x="37" y="725"/>
                      </a:lnTo>
                      <a:lnTo>
                        <a:pt x="50" y="721"/>
                      </a:lnTo>
                      <a:lnTo>
                        <a:pt x="64" y="719"/>
                      </a:lnTo>
                      <a:lnTo>
                        <a:pt x="77" y="714"/>
                      </a:lnTo>
                      <a:lnTo>
                        <a:pt x="92" y="710"/>
                      </a:lnTo>
                      <a:lnTo>
                        <a:pt x="108" y="704"/>
                      </a:lnTo>
                      <a:lnTo>
                        <a:pt x="125" y="697"/>
                      </a:lnTo>
                      <a:lnTo>
                        <a:pt x="141" y="689"/>
                      </a:lnTo>
                      <a:lnTo>
                        <a:pt x="159" y="680"/>
                      </a:lnTo>
                      <a:lnTo>
                        <a:pt x="176" y="668"/>
                      </a:lnTo>
                      <a:lnTo>
                        <a:pt x="192" y="657"/>
                      </a:lnTo>
                      <a:lnTo>
                        <a:pt x="192" y="17"/>
                      </a:lnTo>
                      <a:close/>
                    </a:path>
                  </a:pathLst>
                </a:custGeom>
                <a:solidFill>
                  <a:srgbClr val="DDDD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619" name="Freeform 321"/>
                <p:cNvSpPr>
                  <a:spLocks/>
                </p:cNvSpPr>
                <p:nvPr/>
              </p:nvSpPr>
              <p:spPr bwMode="auto">
                <a:xfrm>
                  <a:off x="4802" y="1569"/>
                  <a:ext cx="22" cy="81"/>
                </a:xfrm>
                <a:custGeom>
                  <a:avLst/>
                  <a:gdLst>
                    <a:gd name="T0" fmla="*/ 0 w 156"/>
                    <a:gd name="T1" fmla="*/ 0 h 564"/>
                    <a:gd name="T2" fmla="*/ 0 w 156"/>
                    <a:gd name="T3" fmla="*/ 0 h 564"/>
                    <a:gd name="T4" fmla="*/ 0 w 156"/>
                    <a:gd name="T5" fmla="*/ 0 h 564"/>
                    <a:gd name="T6" fmla="*/ 0 w 156"/>
                    <a:gd name="T7" fmla="*/ 0 h 564"/>
                    <a:gd name="T8" fmla="*/ 0 w 156"/>
                    <a:gd name="T9" fmla="*/ 0 h 564"/>
                    <a:gd name="T10" fmla="*/ 0 w 156"/>
                    <a:gd name="T11" fmla="*/ 0 h 564"/>
                    <a:gd name="T12" fmla="*/ 0 w 156"/>
                    <a:gd name="T13" fmla="*/ 0 h 564"/>
                    <a:gd name="T14" fmla="*/ 0 w 156"/>
                    <a:gd name="T15" fmla="*/ 0 h 564"/>
                    <a:gd name="T16" fmla="*/ 0 w 156"/>
                    <a:gd name="T17" fmla="*/ 0 h 564"/>
                    <a:gd name="T18" fmla="*/ 0 w 156"/>
                    <a:gd name="T19" fmla="*/ 0 h 564"/>
                    <a:gd name="T20" fmla="*/ 0 w 156"/>
                    <a:gd name="T21" fmla="*/ 0 h 564"/>
                    <a:gd name="T22" fmla="*/ 0 w 156"/>
                    <a:gd name="T23" fmla="*/ 0 h 564"/>
                    <a:gd name="T24" fmla="*/ 0 w 156"/>
                    <a:gd name="T25" fmla="*/ 0 h 564"/>
                    <a:gd name="T26" fmla="*/ 0 w 156"/>
                    <a:gd name="T27" fmla="*/ 0 h 564"/>
                    <a:gd name="T28" fmla="*/ 0 w 156"/>
                    <a:gd name="T29" fmla="*/ 0 h 564"/>
                    <a:gd name="T30" fmla="*/ 0 w 156"/>
                    <a:gd name="T31" fmla="*/ 0 h 564"/>
                    <a:gd name="T32" fmla="*/ 0 w 156"/>
                    <a:gd name="T33" fmla="*/ 0 h 564"/>
                    <a:gd name="T34" fmla="*/ 0 w 156"/>
                    <a:gd name="T35" fmla="*/ 0 h 564"/>
                    <a:gd name="T36" fmla="*/ 0 w 156"/>
                    <a:gd name="T37" fmla="*/ 0 h 564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56"/>
                    <a:gd name="T58" fmla="*/ 0 h 564"/>
                    <a:gd name="T59" fmla="*/ 156 w 156"/>
                    <a:gd name="T60" fmla="*/ 564 h 564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56" h="564">
                      <a:moveTo>
                        <a:pt x="156" y="15"/>
                      </a:moveTo>
                      <a:lnTo>
                        <a:pt x="153" y="14"/>
                      </a:lnTo>
                      <a:lnTo>
                        <a:pt x="142" y="9"/>
                      </a:lnTo>
                      <a:lnTo>
                        <a:pt x="127" y="4"/>
                      </a:lnTo>
                      <a:lnTo>
                        <a:pt x="108" y="1"/>
                      </a:lnTo>
                      <a:lnTo>
                        <a:pt x="84" y="0"/>
                      </a:lnTo>
                      <a:lnTo>
                        <a:pt x="58" y="3"/>
                      </a:lnTo>
                      <a:lnTo>
                        <a:pt x="29" y="12"/>
                      </a:lnTo>
                      <a:lnTo>
                        <a:pt x="0" y="28"/>
                      </a:lnTo>
                      <a:lnTo>
                        <a:pt x="0" y="564"/>
                      </a:lnTo>
                      <a:lnTo>
                        <a:pt x="4" y="564"/>
                      </a:lnTo>
                      <a:lnTo>
                        <a:pt x="15" y="563"/>
                      </a:lnTo>
                      <a:lnTo>
                        <a:pt x="31" y="560"/>
                      </a:lnTo>
                      <a:lnTo>
                        <a:pt x="52" y="555"/>
                      </a:lnTo>
                      <a:lnTo>
                        <a:pt x="76" y="548"/>
                      </a:lnTo>
                      <a:lnTo>
                        <a:pt x="102" y="537"/>
                      </a:lnTo>
                      <a:lnTo>
                        <a:pt x="128" y="524"/>
                      </a:lnTo>
                      <a:lnTo>
                        <a:pt x="156" y="505"/>
                      </a:lnTo>
                      <a:lnTo>
                        <a:pt x="156" y="15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620" name="Freeform 322"/>
                <p:cNvSpPr>
                  <a:spLocks/>
                </p:cNvSpPr>
                <p:nvPr/>
              </p:nvSpPr>
              <p:spPr bwMode="auto">
                <a:xfrm>
                  <a:off x="4803" y="1571"/>
                  <a:ext cx="17" cy="56"/>
                </a:xfrm>
                <a:custGeom>
                  <a:avLst/>
                  <a:gdLst>
                    <a:gd name="T0" fmla="*/ 0 w 117"/>
                    <a:gd name="T1" fmla="*/ 0 h 396"/>
                    <a:gd name="T2" fmla="*/ 0 w 117"/>
                    <a:gd name="T3" fmla="*/ 0 h 396"/>
                    <a:gd name="T4" fmla="*/ 0 w 117"/>
                    <a:gd name="T5" fmla="*/ 0 h 396"/>
                    <a:gd name="T6" fmla="*/ 0 w 117"/>
                    <a:gd name="T7" fmla="*/ 0 h 396"/>
                    <a:gd name="T8" fmla="*/ 0 w 117"/>
                    <a:gd name="T9" fmla="*/ 0 h 396"/>
                    <a:gd name="T10" fmla="*/ 0 w 117"/>
                    <a:gd name="T11" fmla="*/ 0 h 396"/>
                    <a:gd name="T12" fmla="*/ 0 w 117"/>
                    <a:gd name="T13" fmla="*/ 0 h 396"/>
                    <a:gd name="T14" fmla="*/ 0 w 117"/>
                    <a:gd name="T15" fmla="*/ 0 h 396"/>
                    <a:gd name="T16" fmla="*/ 0 w 117"/>
                    <a:gd name="T17" fmla="*/ 0 h 396"/>
                    <a:gd name="T18" fmla="*/ 0 w 117"/>
                    <a:gd name="T19" fmla="*/ 0 h 396"/>
                    <a:gd name="T20" fmla="*/ 0 w 117"/>
                    <a:gd name="T21" fmla="*/ 0 h 396"/>
                    <a:gd name="T22" fmla="*/ 0 w 117"/>
                    <a:gd name="T23" fmla="*/ 0 h 396"/>
                    <a:gd name="T24" fmla="*/ 0 w 117"/>
                    <a:gd name="T25" fmla="*/ 0 h 396"/>
                    <a:gd name="T26" fmla="*/ 0 w 117"/>
                    <a:gd name="T27" fmla="*/ 0 h 396"/>
                    <a:gd name="T28" fmla="*/ 0 w 117"/>
                    <a:gd name="T29" fmla="*/ 0 h 396"/>
                    <a:gd name="T30" fmla="*/ 0 w 117"/>
                    <a:gd name="T31" fmla="*/ 0 h 396"/>
                    <a:gd name="T32" fmla="*/ 0 w 117"/>
                    <a:gd name="T33" fmla="*/ 0 h 396"/>
                    <a:gd name="T34" fmla="*/ 0 w 117"/>
                    <a:gd name="T35" fmla="*/ 0 h 396"/>
                    <a:gd name="T36" fmla="*/ 0 w 117"/>
                    <a:gd name="T37" fmla="*/ 0 h 39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17"/>
                    <a:gd name="T58" fmla="*/ 0 h 396"/>
                    <a:gd name="T59" fmla="*/ 117 w 117"/>
                    <a:gd name="T60" fmla="*/ 396 h 396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17" h="396">
                      <a:moveTo>
                        <a:pt x="117" y="10"/>
                      </a:moveTo>
                      <a:lnTo>
                        <a:pt x="115" y="9"/>
                      </a:lnTo>
                      <a:lnTo>
                        <a:pt x="107" y="6"/>
                      </a:lnTo>
                      <a:lnTo>
                        <a:pt x="95" y="2"/>
                      </a:lnTo>
                      <a:lnTo>
                        <a:pt x="80" y="0"/>
                      </a:lnTo>
                      <a:lnTo>
                        <a:pt x="63" y="0"/>
                      </a:lnTo>
                      <a:lnTo>
                        <a:pt x="43" y="2"/>
                      </a:lnTo>
                      <a:lnTo>
                        <a:pt x="22" y="9"/>
                      </a:lnTo>
                      <a:lnTo>
                        <a:pt x="0" y="22"/>
                      </a:lnTo>
                      <a:lnTo>
                        <a:pt x="0" y="396"/>
                      </a:lnTo>
                      <a:lnTo>
                        <a:pt x="3" y="396"/>
                      </a:lnTo>
                      <a:lnTo>
                        <a:pt x="11" y="395"/>
                      </a:lnTo>
                      <a:lnTo>
                        <a:pt x="23" y="393"/>
                      </a:lnTo>
                      <a:lnTo>
                        <a:pt x="39" y="389"/>
                      </a:lnTo>
                      <a:lnTo>
                        <a:pt x="58" y="385"/>
                      </a:lnTo>
                      <a:lnTo>
                        <a:pt x="77" y="377"/>
                      </a:lnTo>
                      <a:lnTo>
                        <a:pt x="96" y="365"/>
                      </a:lnTo>
                      <a:lnTo>
                        <a:pt x="117" y="351"/>
                      </a:lnTo>
                      <a:lnTo>
                        <a:pt x="117" y="10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621" name="Freeform 323"/>
                <p:cNvSpPr>
                  <a:spLocks/>
                </p:cNvSpPr>
                <p:nvPr/>
              </p:nvSpPr>
              <p:spPr bwMode="auto">
                <a:xfrm>
                  <a:off x="4804" y="1572"/>
                  <a:ext cx="11" cy="33"/>
                </a:xfrm>
                <a:custGeom>
                  <a:avLst/>
                  <a:gdLst>
                    <a:gd name="T0" fmla="*/ 0 w 80"/>
                    <a:gd name="T1" fmla="*/ 0 h 230"/>
                    <a:gd name="T2" fmla="*/ 0 w 80"/>
                    <a:gd name="T3" fmla="*/ 0 h 230"/>
                    <a:gd name="T4" fmla="*/ 0 w 80"/>
                    <a:gd name="T5" fmla="*/ 0 h 230"/>
                    <a:gd name="T6" fmla="*/ 0 w 80"/>
                    <a:gd name="T7" fmla="*/ 0 h 230"/>
                    <a:gd name="T8" fmla="*/ 0 w 80"/>
                    <a:gd name="T9" fmla="*/ 0 h 230"/>
                    <a:gd name="T10" fmla="*/ 0 w 80"/>
                    <a:gd name="T11" fmla="*/ 0 h 230"/>
                    <a:gd name="T12" fmla="*/ 0 w 80"/>
                    <a:gd name="T13" fmla="*/ 0 h 230"/>
                    <a:gd name="T14" fmla="*/ 0 w 80"/>
                    <a:gd name="T15" fmla="*/ 0 h 230"/>
                    <a:gd name="T16" fmla="*/ 0 w 80"/>
                    <a:gd name="T17" fmla="*/ 0 h 230"/>
                    <a:gd name="T18" fmla="*/ 0 w 80"/>
                    <a:gd name="T19" fmla="*/ 0 h 230"/>
                    <a:gd name="T20" fmla="*/ 0 w 80"/>
                    <a:gd name="T21" fmla="*/ 0 h 230"/>
                    <a:gd name="T22" fmla="*/ 0 w 80"/>
                    <a:gd name="T23" fmla="*/ 0 h 230"/>
                    <a:gd name="T24" fmla="*/ 0 w 80"/>
                    <a:gd name="T25" fmla="*/ 0 h 230"/>
                    <a:gd name="T26" fmla="*/ 0 w 80"/>
                    <a:gd name="T27" fmla="*/ 0 h 230"/>
                    <a:gd name="T28" fmla="*/ 0 w 80"/>
                    <a:gd name="T29" fmla="*/ 0 h 230"/>
                    <a:gd name="T30" fmla="*/ 0 w 80"/>
                    <a:gd name="T31" fmla="*/ 0 h 230"/>
                    <a:gd name="T32" fmla="*/ 0 w 80"/>
                    <a:gd name="T33" fmla="*/ 0 h 230"/>
                    <a:gd name="T34" fmla="*/ 0 w 80"/>
                    <a:gd name="T35" fmla="*/ 0 h 230"/>
                    <a:gd name="T36" fmla="*/ 0 w 80"/>
                    <a:gd name="T37" fmla="*/ 0 h 230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80"/>
                    <a:gd name="T58" fmla="*/ 0 h 230"/>
                    <a:gd name="T59" fmla="*/ 80 w 80"/>
                    <a:gd name="T60" fmla="*/ 230 h 230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80" h="230">
                      <a:moveTo>
                        <a:pt x="80" y="7"/>
                      </a:moveTo>
                      <a:lnTo>
                        <a:pt x="78" y="6"/>
                      </a:lnTo>
                      <a:lnTo>
                        <a:pt x="73" y="5"/>
                      </a:lnTo>
                      <a:lnTo>
                        <a:pt x="65" y="2"/>
                      </a:lnTo>
                      <a:lnTo>
                        <a:pt x="55" y="0"/>
                      </a:lnTo>
                      <a:lnTo>
                        <a:pt x="44" y="0"/>
                      </a:lnTo>
                      <a:lnTo>
                        <a:pt x="30" y="1"/>
                      </a:lnTo>
                      <a:lnTo>
                        <a:pt x="15" y="7"/>
                      </a:lnTo>
                      <a:lnTo>
                        <a:pt x="0" y="15"/>
                      </a:lnTo>
                      <a:lnTo>
                        <a:pt x="0" y="230"/>
                      </a:lnTo>
                      <a:lnTo>
                        <a:pt x="3" y="230"/>
                      </a:lnTo>
                      <a:lnTo>
                        <a:pt x="7" y="229"/>
                      </a:lnTo>
                      <a:lnTo>
                        <a:pt x="16" y="228"/>
                      </a:lnTo>
                      <a:lnTo>
                        <a:pt x="27" y="225"/>
                      </a:lnTo>
                      <a:lnTo>
                        <a:pt x="39" y="222"/>
                      </a:lnTo>
                      <a:lnTo>
                        <a:pt x="53" y="216"/>
                      </a:lnTo>
                      <a:lnTo>
                        <a:pt x="67" y="208"/>
                      </a:lnTo>
                      <a:lnTo>
                        <a:pt x="80" y="199"/>
                      </a:lnTo>
                      <a:lnTo>
                        <a:pt x="80" y="7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622" name="Freeform 324"/>
                <p:cNvSpPr>
                  <a:spLocks/>
                </p:cNvSpPr>
                <p:nvPr/>
              </p:nvSpPr>
              <p:spPr bwMode="auto">
                <a:xfrm>
                  <a:off x="4942" y="1666"/>
                  <a:ext cx="16" cy="17"/>
                </a:xfrm>
                <a:custGeom>
                  <a:avLst/>
                  <a:gdLst>
                    <a:gd name="T0" fmla="*/ 0 w 117"/>
                    <a:gd name="T1" fmla="*/ 0 h 117"/>
                    <a:gd name="T2" fmla="*/ 0 w 117"/>
                    <a:gd name="T3" fmla="*/ 0 h 117"/>
                    <a:gd name="T4" fmla="*/ 0 w 117"/>
                    <a:gd name="T5" fmla="*/ 0 h 117"/>
                    <a:gd name="T6" fmla="*/ 0 w 117"/>
                    <a:gd name="T7" fmla="*/ 0 h 117"/>
                    <a:gd name="T8" fmla="*/ 0 w 117"/>
                    <a:gd name="T9" fmla="*/ 0 h 117"/>
                    <a:gd name="T10" fmla="*/ 0 w 117"/>
                    <a:gd name="T11" fmla="*/ 0 h 117"/>
                    <a:gd name="T12" fmla="*/ 0 w 117"/>
                    <a:gd name="T13" fmla="*/ 0 h 117"/>
                    <a:gd name="T14" fmla="*/ 0 w 117"/>
                    <a:gd name="T15" fmla="*/ 0 h 117"/>
                    <a:gd name="T16" fmla="*/ 0 w 117"/>
                    <a:gd name="T17" fmla="*/ 0 h 117"/>
                    <a:gd name="T18" fmla="*/ 0 w 117"/>
                    <a:gd name="T19" fmla="*/ 0 h 117"/>
                    <a:gd name="T20" fmla="*/ 0 w 117"/>
                    <a:gd name="T21" fmla="*/ 0 h 117"/>
                    <a:gd name="T22" fmla="*/ 0 w 117"/>
                    <a:gd name="T23" fmla="*/ 0 h 117"/>
                    <a:gd name="T24" fmla="*/ 0 w 117"/>
                    <a:gd name="T25" fmla="*/ 0 h 117"/>
                    <a:gd name="T26" fmla="*/ 0 w 117"/>
                    <a:gd name="T27" fmla="*/ 0 h 117"/>
                    <a:gd name="T28" fmla="*/ 0 w 117"/>
                    <a:gd name="T29" fmla="*/ 0 h 117"/>
                    <a:gd name="T30" fmla="*/ 0 w 117"/>
                    <a:gd name="T31" fmla="*/ 0 h 117"/>
                    <a:gd name="T32" fmla="*/ 0 w 117"/>
                    <a:gd name="T33" fmla="*/ 0 h 117"/>
                    <a:gd name="T34" fmla="*/ 0 w 117"/>
                    <a:gd name="T35" fmla="*/ 0 h 117"/>
                    <a:gd name="T36" fmla="*/ 0 w 117"/>
                    <a:gd name="T37" fmla="*/ 0 h 117"/>
                    <a:gd name="T38" fmla="*/ 0 w 117"/>
                    <a:gd name="T39" fmla="*/ 0 h 117"/>
                    <a:gd name="T40" fmla="*/ 0 w 117"/>
                    <a:gd name="T41" fmla="*/ 0 h 117"/>
                    <a:gd name="T42" fmla="*/ 0 w 117"/>
                    <a:gd name="T43" fmla="*/ 0 h 117"/>
                    <a:gd name="T44" fmla="*/ 0 w 117"/>
                    <a:gd name="T45" fmla="*/ 0 h 117"/>
                    <a:gd name="T46" fmla="*/ 0 w 117"/>
                    <a:gd name="T47" fmla="*/ 0 h 117"/>
                    <a:gd name="T48" fmla="*/ 0 w 117"/>
                    <a:gd name="T49" fmla="*/ 0 h 117"/>
                    <a:gd name="T50" fmla="*/ 0 w 117"/>
                    <a:gd name="T51" fmla="*/ 0 h 117"/>
                    <a:gd name="T52" fmla="*/ 0 w 117"/>
                    <a:gd name="T53" fmla="*/ 0 h 117"/>
                    <a:gd name="T54" fmla="*/ 0 w 117"/>
                    <a:gd name="T55" fmla="*/ 0 h 117"/>
                    <a:gd name="T56" fmla="*/ 0 w 117"/>
                    <a:gd name="T57" fmla="*/ 0 h 117"/>
                    <a:gd name="T58" fmla="*/ 0 w 117"/>
                    <a:gd name="T59" fmla="*/ 0 h 117"/>
                    <a:gd name="T60" fmla="*/ 0 w 117"/>
                    <a:gd name="T61" fmla="*/ 0 h 117"/>
                    <a:gd name="T62" fmla="*/ 0 w 117"/>
                    <a:gd name="T63" fmla="*/ 0 h 117"/>
                    <a:gd name="T64" fmla="*/ 0 w 117"/>
                    <a:gd name="T65" fmla="*/ 0 h 117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w 117"/>
                    <a:gd name="T100" fmla="*/ 0 h 117"/>
                    <a:gd name="T101" fmla="*/ 117 w 117"/>
                    <a:gd name="T102" fmla="*/ 117 h 117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T99" t="T100" r="T101" b="T102"/>
                  <a:pathLst>
                    <a:path w="117" h="117">
                      <a:moveTo>
                        <a:pt x="58" y="117"/>
                      </a:moveTo>
                      <a:lnTo>
                        <a:pt x="70" y="116"/>
                      </a:lnTo>
                      <a:lnTo>
                        <a:pt x="81" y="112"/>
                      </a:lnTo>
                      <a:lnTo>
                        <a:pt x="90" y="106"/>
                      </a:lnTo>
                      <a:lnTo>
                        <a:pt x="100" y="100"/>
                      </a:lnTo>
                      <a:lnTo>
                        <a:pt x="106" y="90"/>
                      </a:lnTo>
                      <a:lnTo>
                        <a:pt x="112" y="81"/>
                      </a:lnTo>
                      <a:lnTo>
                        <a:pt x="116" y="70"/>
                      </a:lnTo>
                      <a:lnTo>
                        <a:pt x="117" y="58"/>
                      </a:lnTo>
                      <a:lnTo>
                        <a:pt x="116" y="46"/>
                      </a:lnTo>
                      <a:lnTo>
                        <a:pt x="112" y="35"/>
                      </a:lnTo>
                      <a:lnTo>
                        <a:pt x="106" y="25"/>
                      </a:lnTo>
                      <a:lnTo>
                        <a:pt x="100" y="17"/>
                      </a:lnTo>
                      <a:lnTo>
                        <a:pt x="90" y="9"/>
                      </a:lnTo>
                      <a:lnTo>
                        <a:pt x="81" y="4"/>
                      </a:lnTo>
                      <a:lnTo>
                        <a:pt x="70" y="1"/>
                      </a:lnTo>
                      <a:lnTo>
                        <a:pt x="58" y="0"/>
                      </a:lnTo>
                      <a:lnTo>
                        <a:pt x="47" y="1"/>
                      </a:lnTo>
                      <a:lnTo>
                        <a:pt x="36" y="4"/>
                      </a:lnTo>
                      <a:lnTo>
                        <a:pt x="26" y="9"/>
                      </a:lnTo>
                      <a:lnTo>
                        <a:pt x="17" y="17"/>
                      </a:lnTo>
                      <a:lnTo>
                        <a:pt x="10" y="25"/>
                      </a:lnTo>
                      <a:lnTo>
                        <a:pt x="5" y="35"/>
                      </a:lnTo>
                      <a:lnTo>
                        <a:pt x="1" y="46"/>
                      </a:lnTo>
                      <a:lnTo>
                        <a:pt x="0" y="58"/>
                      </a:lnTo>
                      <a:lnTo>
                        <a:pt x="1" y="70"/>
                      </a:lnTo>
                      <a:lnTo>
                        <a:pt x="5" y="81"/>
                      </a:lnTo>
                      <a:lnTo>
                        <a:pt x="10" y="90"/>
                      </a:lnTo>
                      <a:lnTo>
                        <a:pt x="17" y="100"/>
                      </a:lnTo>
                      <a:lnTo>
                        <a:pt x="26" y="106"/>
                      </a:lnTo>
                      <a:lnTo>
                        <a:pt x="36" y="112"/>
                      </a:lnTo>
                      <a:lnTo>
                        <a:pt x="47" y="116"/>
                      </a:lnTo>
                      <a:lnTo>
                        <a:pt x="58" y="117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623" name="Freeform 325"/>
                <p:cNvSpPr>
                  <a:spLocks/>
                </p:cNvSpPr>
                <p:nvPr/>
              </p:nvSpPr>
              <p:spPr bwMode="auto">
                <a:xfrm>
                  <a:off x="4890" y="1666"/>
                  <a:ext cx="9" cy="9"/>
                </a:xfrm>
                <a:custGeom>
                  <a:avLst/>
                  <a:gdLst>
                    <a:gd name="T0" fmla="*/ 0 w 58"/>
                    <a:gd name="T1" fmla="*/ 0 h 59"/>
                    <a:gd name="T2" fmla="*/ 0 w 58"/>
                    <a:gd name="T3" fmla="*/ 0 h 59"/>
                    <a:gd name="T4" fmla="*/ 0 w 58"/>
                    <a:gd name="T5" fmla="*/ 0 h 59"/>
                    <a:gd name="T6" fmla="*/ 0 w 58"/>
                    <a:gd name="T7" fmla="*/ 0 h 59"/>
                    <a:gd name="T8" fmla="*/ 0 w 58"/>
                    <a:gd name="T9" fmla="*/ 0 h 59"/>
                    <a:gd name="T10" fmla="*/ 0 w 58"/>
                    <a:gd name="T11" fmla="*/ 0 h 59"/>
                    <a:gd name="T12" fmla="*/ 0 w 58"/>
                    <a:gd name="T13" fmla="*/ 0 h 59"/>
                    <a:gd name="T14" fmla="*/ 0 w 58"/>
                    <a:gd name="T15" fmla="*/ 0 h 59"/>
                    <a:gd name="T16" fmla="*/ 0 w 58"/>
                    <a:gd name="T17" fmla="*/ 0 h 59"/>
                    <a:gd name="T18" fmla="*/ 0 w 58"/>
                    <a:gd name="T19" fmla="*/ 0 h 59"/>
                    <a:gd name="T20" fmla="*/ 0 w 58"/>
                    <a:gd name="T21" fmla="*/ 0 h 59"/>
                    <a:gd name="T22" fmla="*/ 0 w 58"/>
                    <a:gd name="T23" fmla="*/ 0 h 59"/>
                    <a:gd name="T24" fmla="*/ 0 w 58"/>
                    <a:gd name="T25" fmla="*/ 0 h 59"/>
                    <a:gd name="T26" fmla="*/ 0 w 58"/>
                    <a:gd name="T27" fmla="*/ 0 h 59"/>
                    <a:gd name="T28" fmla="*/ 0 w 58"/>
                    <a:gd name="T29" fmla="*/ 0 h 59"/>
                    <a:gd name="T30" fmla="*/ 0 w 58"/>
                    <a:gd name="T31" fmla="*/ 0 h 59"/>
                    <a:gd name="T32" fmla="*/ 0 w 58"/>
                    <a:gd name="T33" fmla="*/ 0 h 59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58"/>
                    <a:gd name="T52" fmla="*/ 0 h 59"/>
                    <a:gd name="T53" fmla="*/ 58 w 58"/>
                    <a:gd name="T54" fmla="*/ 59 h 59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58" h="59">
                      <a:moveTo>
                        <a:pt x="29" y="59"/>
                      </a:moveTo>
                      <a:lnTo>
                        <a:pt x="40" y="56"/>
                      </a:lnTo>
                      <a:lnTo>
                        <a:pt x="50" y="49"/>
                      </a:lnTo>
                      <a:lnTo>
                        <a:pt x="56" y="40"/>
                      </a:lnTo>
                      <a:lnTo>
                        <a:pt x="58" y="29"/>
                      </a:lnTo>
                      <a:lnTo>
                        <a:pt x="56" y="17"/>
                      </a:lnTo>
                      <a:lnTo>
                        <a:pt x="50" y="8"/>
                      </a:lnTo>
                      <a:lnTo>
                        <a:pt x="40" y="2"/>
                      </a:lnTo>
                      <a:lnTo>
                        <a:pt x="29" y="0"/>
                      </a:lnTo>
                      <a:lnTo>
                        <a:pt x="17" y="2"/>
                      </a:lnTo>
                      <a:lnTo>
                        <a:pt x="8" y="8"/>
                      </a:lnTo>
                      <a:lnTo>
                        <a:pt x="2" y="17"/>
                      </a:lnTo>
                      <a:lnTo>
                        <a:pt x="0" y="29"/>
                      </a:lnTo>
                      <a:lnTo>
                        <a:pt x="2" y="40"/>
                      </a:lnTo>
                      <a:lnTo>
                        <a:pt x="8" y="49"/>
                      </a:lnTo>
                      <a:lnTo>
                        <a:pt x="17" y="56"/>
                      </a:lnTo>
                      <a:lnTo>
                        <a:pt x="29" y="5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624" name="Freeform 326"/>
                <p:cNvSpPr>
                  <a:spLocks/>
                </p:cNvSpPr>
                <p:nvPr/>
              </p:nvSpPr>
              <p:spPr bwMode="auto">
                <a:xfrm>
                  <a:off x="4905" y="1667"/>
                  <a:ext cx="8" cy="8"/>
                </a:xfrm>
                <a:custGeom>
                  <a:avLst/>
                  <a:gdLst>
                    <a:gd name="T0" fmla="*/ 0 w 58"/>
                    <a:gd name="T1" fmla="*/ 0 h 59"/>
                    <a:gd name="T2" fmla="*/ 0 w 58"/>
                    <a:gd name="T3" fmla="*/ 0 h 59"/>
                    <a:gd name="T4" fmla="*/ 0 w 58"/>
                    <a:gd name="T5" fmla="*/ 0 h 59"/>
                    <a:gd name="T6" fmla="*/ 0 w 58"/>
                    <a:gd name="T7" fmla="*/ 0 h 59"/>
                    <a:gd name="T8" fmla="*/ 0 w 58"/>
                    <a:gd name="T9" fmla="*/ 0 h 59"/>
                    <a:gd name="T10" fmla="*/ 0 w 58"/>
                    <a:gd name="T11" fmla="*/ 0 h 59"/>
                    <a:gd name="T12" fmla="*/ 0 w 58"/>
                    <a:gd name="T13" fmla="*/ 0 h 59"/>
                    <a:gd name="T14" fmla="*/ 0 w 58"/>
                    <a:gd name="T15" fmla="*/ 0 h 59"/>
                    <a:gd name="T16" fmla="*/ 0 w 58"/>
                    <a:gd name="T17" fmla="*/ 0 h 59"/>
                    <a:gd name="T18" fmla="*/ 0 w 58"/>
                    <a:gd name="T19" fmla="*/ 0 h 59"/>
                    <a:gd name="T20" fmla="*/ 0 w 58"/>
                    <a:gd name="T21" fmla="*/ 0 h 59"/>
                    <a:gd name="T22" fmla="*/ 0 w 58"/>
                    <a:gd name="T23" fmla="*/ 0 h 59"/>
                    <a:gd name="T24" fmla="*/ 0 w 58"/>
                    <a:gd name="T25" fmla="*/ 0 h 59"/>
                    <a:gd name="T26" fmla="*/ 0 w 58"/>
                    <a:gd name="T27" fmla="*/ 0 h 59"/>
                    <a:gd name="T28" fmla="*/ 0 w 58"/>
                    <a:gd name="T29" fmla="*/ 0 h 59"/>
                    <a:gd name="T30" fmla="*/ 0 w 58"/>
                    <a:gd name="T31" fmla="*/ 0 h 59"/>
                    <a:gd name="T32" fmla="*/ 0 w 58"/>
                    <a:gd name="T33" fmla="*/ 0 h 59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58"/>
                    <a:gd name="T52" fmla="*/ 0 h 59"/>
                    <a:gd name="T53" fmla="*/ 58 w 58"/>
                    <a:gd name="T54" fmla="*/ 59 h 59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58" h="59">
                      <a:moveTo>
                        <a:pt x="29" y="59"/>
                      </a:moveTo>
                      <a:lnTo>
                        <a:pt x="41" y="57"/>
                      </a:lnTo>
                      <a:lnTo>
                        <a:pt x="50" y="51"/>
                      </a:lnTo>
                      <a:lnTo>
                        <a:pt x="56" y="42"/>
                      </a:lnTo>
                      <a:lnTo>
                        <a:pt x="58" y="30"/>
                      </a:lnTo>
                      <a:lnTo>
                        <a:pt x="56" y="19"/>
                      </a:lnTo>
                      <a:lnTo>
                        <a:pt x="50" y="9"/>
                      </a:lnTo>
                      <a:lnTo>
                        <a:pt x="41" y="3"/>
                      </a:lnTo>
                      <a:lnTo>
                        <a:pt x="29" y="0"/>
                      </a:lnTo>
                      <a:lnTo>
                        <a:pt x="18" y="3"/>
                      </a:lnTo>
                      <a:lnTo>
                        <a:pt x="9" y="9"/>
                      </a:lnTo>
                      <a:lnTo>
                        <a:pt x="2" y="19"/>
                      </a:lnTo>
                      <a:lnTo>
                        <a:pt x="0" y="30"/>
                      </a:lnTo>
                      <a:lnTo>
                        <a:pt x="2" y="42"/>
                      </a:lnTo>
                      <a:lnTo>
                        <a:pt x="9" y="51"/>
                      </a:lnTo>
                      <a:lnTo>
                        <a:pt x="18" y="57"/>
                      </a:lnTo>
                      <a:lnTo>
                        <a:pt x="29" y="5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625" name="Freeform 327"/>
                <p:cNvSpPr>
                  <a:spLocks/>
                </p:cNvSpPr>
                <p:nvPr/>
              </p:nvSpPr>
              <p:spPr bwMode="auto">
                <a:xfrm>
                  <a:off x="4849" y="1552"/>
                  <a:ext cx="23" cy="114"/>
                </a:xfrm>
                <a:custGeom>
                  <a:avLst/>
                  <a:gdLst>
                    <a:gd name="T0" fmla="*/ 0 w 166"/>
                    <a:gd name="T1" fmla="*/ 0 h 800"/>
                    <a:gd name="T2" fmla="*/ 0 w 166"/>
                    <a:gd name="T3" fmla="*/ 0 h 800"/>
                    <a:gd name="T4" fmla="*/ 0 w 166"/>
                    <a:gd name="T5" fmla="*/ 0 h 800"/>
                    <a:gd name="T6" fmla="*/ 0 w 166"/>
                    <a:gd name="T7" fmla="*/ 0 h 800"/>
                    <a:gd name="T8" fmla="*/ 0 w 166"/>
                    <a:gd name="T9" fmla="*/ 0 h 800"/>
                    <a:gd name="T10" fmla="*/ 0 w 166"/>
                    <a:gd name="T11" fmla="*/ 0 h 800"/>
                    <a:gd name="T12" fmla="*/ 0 w 166"/>
                    <a:gd name="T13" fmla="*/ 0 h 800"/>
                    <a:gd name="T14" fmla="*/ 0 w 166"/>
                    <a:gd name="T15" fmla="*/ 0 h 800"/>
                    <a:gd name="T16" fmla="*/ 0 w 166"/>
                    <a:gd name="T17" fmla="*/ 0 h 800"/>
                    <a:gd name="T18" fmla="*/ 0 w 166"/>
                    <a:gd name="T19" fmla="*/ 0 h 800"/>
                    <a:gd name="T20" fmla="*/ 0 w 166"/>
                    <a:gd name="T21" fmla="*/ 0 h 800"/>
                    <a:gd name="T22" fmla="*/ 0 w 166"/>
                    <a:gd name="T23" fmla="*/ 0 h 800"/>
                    <a:gd name="T24" fmla="*/ 0 w 166"/>
                    <a:gd name="T25" fmla="*/ 0 h 800"/>
                    <a:gd name="T26" fmla="*/ 0 w 166"/>
                    <a:gd name="T27" fmla="*/ 0 h 800"/>
                    <a:gd name="T28" fmla="*/ 0 w 166"/>
                    <a:gd name="T29" fmla="*/ 0 h 800"/>
                    <a:gd name="T30" fmla="*/ 0 w 166"/>
                    <a:gd name="T31" fmla="*/ 0 h 800"/>
                    <a:gd name="T32" fmla="*/ 0 w 166"/>
                    <a:gd name="T33" fmla="*/ 0 h 800"/>
                    <a:gd name="T34" fmla="*/ 0 w 166"/>
                    <a:gd name="T35" fmla="*/ 0 h 800"/>
                    <a:gd name="T36" fmla="*/ 0 w 166"/>
                    <a:gd name="T37" fmla="*/ 0 h 800"/>
                    <a:gd name="T38" fmla="*/ 0 w 166"/>
                    <a:gd name="T39" fmla="*/ 0 h 800"/>
                    <a:gd name="T40" fmla="*/ 0 w 166"/>
                    <a:gd name="T41" fmla="*/ 0 h 800"/>
                    <a:gd name="T42" fmla="*/ 0 w 166"/>
                    <a:gd name="T43" fmla="*/ 0 h 800"/>
                    <a:gd name="T44" fmla="*/ 0 w 166"/>
                    <a:gd name="T45" fmla="*/ 0 h 800"/>
                    <a:gd name="T46" fmla="*/ 0 w 166"/>
                    <a:gd name="T47" fmla="*/ 0 h 800"/>
                    <a:gd name="T48" fmla="*/ 0 w 166"/>
                    <a:gd name="T49" fmla="*/ 0 h 800"/>
                    <a:gd name="T50" fmla="*/ 0 w 166"/>
                    <a:gd name="T51" fmla="*/ 0 h 800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66"/>
                    <a:gd name="T79" fmla="*/ 0 h 800"/>
                    <a:gd name="T80" fmla="*/ 166 w 166"/>
                    <a:gd name="T81" fmla="*/ 800 h 800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66" h="800">
                      <a:moveTo>
                        <a:pt x="52" y="16"/>
                      </a:moveTo>
                      <a:lnTo>
                        <a:pt x="47" y="32"/>
                      </a:lnTo>
                      <a:lnTo>
                        <a:pt x="36" y="77"/>
                      </a:lnTo>
                      <a:lnTo>
                        <a:pt x="21" y="148"/>
                      </a:lnTo>
                      <a:lnTo>
                        <a:pt x="8" y="244"/>
                      </a:lnTo>
                      <a:lnTo>
                        <a:pt x="0" y="359"/>
                      </a:lnTo>
                      <a:lnTo>
                        <a:pt x="2" y="492"/>
                      </a:lnTo>
                      <a:lnTo>
                        <a:pt x="15" y="640"/>
                      </a:lnTo>
                      <a:lnTo>
                        <a:pt x="46" y="800"/>
                      </a:lnTo>
                      <a:lnTo>
                        <a:pt x="161" y="794"/>
                      </a:lnTo>
                      <a:lnTo>
                        <a:pt x="156" y="770"/>
                      </a:lnTo>
                      <a:lnTo>
                        <a:pt x="145" y="706"/>
                      </a:lnTo>
                      <a:lnTo>
                        <a:pt x="131" y="610"/>
                      </a:lnTo>
                      <a:lnTo>
                        <a:pt x="118" y="493"/>
                      </a:lnTo>
                      <a:lnTo>
                        <a:pt x="111" y="364"/>
                      </a:lnTo>
                      <a:lnTo>
                        <a:pt x="115" y="235"/>
                      </a:lnTo>
                      <a:lnTo>
                        <a:pt x="132" y="113"/>
                      </a:lnTo>
                      <a:lnTo>
                        <a:pt x="166" y="9"/>
                      </a:lnTo>
                      <a:lnTo>
                        <a:pt x="166" y="8"/>
                      </a:lnTo>
                      <a:lnTo>
                        <a:pt x="166" y="6"/>
                      </a:lnTo>
                      <a:lnTo>
                        <a:pt x="164" y="4"/>
                      </a:lnTo>
                      <a:lnTo>
                        <a:pt x="157" y="0"/>
                      </a:lnTo>
                      <a:lnTo>
                        <a:pt x="143" y="0"/>
                      </a:lnTo>
                      <a:lnTo>
                        <a:pt x="123" y="1"/>
                      </a:lnTo>
                      <a:lnTo>
                        <a:pt x="93" y="7"/>
                      </a:lnTo>
                      <a:lnTo>
                        <a:pt x="52" y="1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626" name="Freeform 328"/>
                <p:cNvSpPr>
                  <a:spLocks/>
                </p:cNvSpPr>
                <p:nvPr/>
              </p:nvSpPr>
              <p:spPr bwMode="auto">
                <a:xfrm>
                  <a:off x="4971" y="1538"/>
                  <a:ext cx="32" cy="128"/>
                </a:xfrm>
                <a:custGeom>
                  <a:avLst/>
                  <a:gdLst>
                    <a:gd name="T0" fmla="*/ 0 w 225"/>
                    <a:gd name="T1" fmla="*/ 0 h 893"/>
                    <a:gd name="T2" fmla="*/ 0 w 225"/>
                    <a:gd name="T3" fmla="*/ 0 h 893"/>
                    <a:gd name="T4" fmla="*/ 0 w 225"/>
                    <a:gd name="T5" fmla="*/ 0 h 893"/>
                    <a:gd name="T6" fmla="*/ 0 w 225"/>
                    <a:gd name="T7" fmla="*/ 0 h 893"/>
                    <a:gd name="T8" fmla="*/ 0 w 225"/>
                    <a:gd name="T9" fmla="*/ 0 h 893"/>
                    <a:gd name="T10" fmla="*/ 0 w 225"/>
                    <a:gd name="T11" fmla="*/ 0 h 893"/>
                    <a:gd name="T12" fmla="*/ 0 w 225"/>
                    <a:gd name="T13" fmla="*/ 0 h 893"/>
                    <a:gd name="T14" fmla="*/ 0 w 225"/>
                    <a:gd name="T15" fmla="*/ 0 h 893"/>
                    <a:gd name="T16" fmla="*/ 0 w 225"/>
                    <a:gd name="T17" fmla="*/ 0 h 893"/>
                    <a:gd name="T18" fmla="*/ 0 w 225"/>
                    <a:gd name="T19" fmla="*/ 0 h 893"/>
                    <a:gd name="T20" fmla="*/ 0 w 225"/>
                    <a:gd name="T21" fmla="*/ 0 h 893"/>
                    <a:gd name="T22" fmla="*/ 0 w 225"/>
                    <a:gd name="T23" fmla="*/ 0 h 893"/>
                    <a:gd name="T24" fmla="*/ 0 w 225"/>
                    <a:gd name="T25" fmla="*/ 0 h 893"/>
                    <a:gd name="T26" fmla="*/ 0 w 225"/>
                    <a:gd name="T27" fmla="*/ 0 h 893"/>
                    <a:gd name="T28" fmla="*/ 0 w 225"/>
                    <a:gd name="T29" fmla="*/ 0 h 893"/>
                    <a:gd name="T30" fmla="*/ 0 w 225"/>
                    <a:gd name="T31" fmla="*/ 0 h 893"/>
                    <a:gd name="T32" fmla="*/ 0 w 225"/>
                    <a:gd name="T33" fmla="*/ 0 h 893"/>
                    <a:gd name="T34" fmla="*/ 0 w 225"/>
                    <a:gd name="T35" fmla="*/ 0 h 893"/>
                    <a:gd name="T36" fmla="*/ 0 w 225"/>
                    <a:gd name="T37" fmla="*/ 0 h 893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225"/>
                    <a:gd name="T58" fmla="*/ 0 h 893"/>
                    <a:gd name="T59" fmla="*/ 225 w 225"/>
                    <a:gd name="T60" fmla="*/ 893 h 893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225" h="893">
                      <a:moveTo>
                        <a:pt x="225" y="6"/>
                      </a:moveTo>
                      <a:lnTo>
                        <a:pt x="219" y="12"/>
                      </a:lnTo>
                      <a:lnTo>
                        <a:pt x="204" y="35"/>
                      </a:lnTo>
                      <a:lnTo>
                        <a:pt x="185" y="82"/>
                      </a:lnTo>
                      <a:lnTo>
                        <a:pt x="165" y="158"/>
                      </a:lnTo>
                      <a:lnTo>
                        <a:pt x="149" y="270"/>
                      </a:lnTo>
                      <a:lnTo>
                        <a:pt x="141" y="427"/>
                      </a:lnTo>
                      <a:lnTo>
                        <a:pt x="146" y="631"/>
                      </a:lnTo>
                      <a:lnTo>
                        <a:pt x="168" y="893"/>
                      </a:lnTo>
                      <a:lnTo>
                        <a:pt x="41" y="893"/>
                      </a:lnTo>
                      <a:lnTo>
                        <a:pt x="36" y="867"/>
                      </a:lnTo>
                      <a:lnTo>
                        <a:pt x="26" y="794"/>
                      </a:lnTo>
                      <a:lnTo>
                        <a:pt x="13" y="686"/>
                      </a:lnTo>
                      <a:lnTo>
                        <a:pt x="3" y="554"/>
                      </a:lnTo>
                      <a:lnTo>
                        <a:pt x="0" y="408"/>
                      </a:lnTo>
                      <a:lnTo>
                        <a:pt x="6" y="260"/>
                      </a:lnTo>
                      <a:lnTo>
                        <a:pt x="30" y="121"/>
                      </a:lnTo>
                      <a:lnTo>
                        <a:pt x="73" y="0"/>
                      </a:lnTo>
                      <a:lnTo>
                        <a:pt x="225" y="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627" name="Freeform 329"/>
                <p:cNvSpPr>
                  <a:spLocks/>
                </p:cNvSpPr>
                <p:nvPr/>
              </p:nvSpPr>
              <p:spPr bwMode="auto">
                <a:xfrm>
                  <a:off x="4849" y="1559"/>
                  <a:ext cx="21" cy="100"/>
                </a:xfrm>
                <a:custGeom>
                  <a:avLst/>
                  <a:gdLst>
                    <a:gd name="T0" fmla="*/ 0 w 145"/>
                    <a:gd name="T1" fmla="*/ 0 h 699"/>
                    <a:gd name="T2" fmla="*/ 0 w 145"/>
                    <a:gd name="T3" fmla="*/ 0 h 699"/>
                    <a:gd name="T4" fmla="*/ 0 w 145"/>
                    <a:gd name="T5" fmla="*/ 0 h 699"/>
                    <a:gd name="T6" fmla="*/ 0 w 145"/>
                    <a:gd name="T7" fmla="*/ 0 h 699"/>
                    <a:gd name="T8" fmla="*/ 0 w 145"/>
                    <a:gd name="T9" fmla="*/ 0 h 699"/>
                    <a:gd name="T10" fmla="*/ 0 w 145"/>
                    <a:gd name="T11" fmla="*/ 0 h 699"/>
                    <a:gd name="T12" fmla="*/ 0 w 145"/>
                    <a:gd name="T13" fmla="*/ 0 h 699"/>
                    <a:gd name="T14" fmla="*/ 0 w 145"/>
                    <a:gd name="T15" fmla="*/ 0 h 699"/>
                    <a:gd name="T16" fmla="*/ 0 w 145"/>
                    <a:gd name="T17" fmla="*/ 0 h 699"/>
                    <a:gd name="T18" fmla="*/ 0 w 145"/>
                    <a:gd name="T19" fmla="*/ 0 h 699"/>
                    <a:gd name="T20" fmla="*/ 0 w 145"/>
                    <a:gd name="T21" fmla="*/ 0 h 699"/>
                    <a:gd name="T22" fmla="*/ 0 w 145"/>
                    <a:gd name="T23" fmla="*/ 0 h 699"/>
                    <a:gd name="T24" fmla="*/ 0 w 145"/>
                    <a:gd name="T25" fmla="*/ 0 h 699"/>
                    <a:gd name="T26" fmla="*/ 0 w 145"/>
                    <a:gd name="T27" fmla="*/ 0 h 699"/>
                    <a:gd name="T28" fmla="*/ 0 w 145"/>
                    <a:gd name="T29" fmla="*/ 0 h 699"/>
                    <a:gd name="T30" fmla="*/ 0 w 145"/>
                    <a:gd name="T31" fmla="*/ 0 h 699"/>
                    <a:gd name="T32" fmla="*/ 0 w 145"/>
                    <a:gd name="T33" fmla="*/ 0 h 699"/>
                    <a:gd name="T34" fmla="*/ 0 w 145"/>
                    <a:gd name="T35" fmla="*/ 0 h 699"/>
                    <a:gd name="T36" fmla="*/ 0 w 145"/>
                    <a:gd name="T37" fmla="*/ 0 h 699"/>
                    <a:gd name="T38" fmla="*/ 0 w 145"/>
                    <a:gd name="T39" fmla="*/ 0 h 699"/>
                    <a:gd name="T40" fmla="*/ 0 w 145"/>
                    <a:gd name="T41" fmla="*/ 0 h 699"/>
                    <a:gd name="T42" fmla="*/ 0 w 145"/>
                    <a:gd name="T43" fmla="*/ 0 h 699"/>
                    <a:gd name="T44" fmla="*/ 0 w 145"/>
                    <a:gd name="T45" fmla="*/ 0 h 699"/>
                    <a:gd name="T46" fmla="*/ 0 w 145"/>
                    <a:gd name="T47" fmla="*/ 0 h 699"/>
                    <a:gd name="T48" fmla="*/ 0 w 145"/>
                    <a:gd name="T49" fmla="*/ 0 h 699"/>
                    <a:gd name="T50" fmla="*/ 0 w 145"/>
                    <a:gd name="T51" fmla="*/ 0 h 699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45"/>
                    <a:gd name="T79" fmla="*/ 0 h 699"/>
                    <a:gd name="T80" fmla="*/ 145 w 145"/>
                    <a:gd name="T81" fmla="*/ 699 h 699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45" h="699">
                      <a:moveTo>
                        <a:pt x="46" y="14"/>
                      </a:moveTo>
                      <a:lnTo>
                        <a:pt x="41" y="28"/>
                      </a:lnTo>
                      <a:lnTo>
                        <a:pt x="32" y="67"/>
                      </a:lnTo>
                      <a:lnTo>
                        <a:pt x="20" y="130"/>
                      </a:lnTo>
                      <a:lnTo>
                        <a:pt x="7" y="213"/>
                      </a:lnTo>
                      <a:lnTo>
                        <a:pt x="0" y="314"/>
                      </a:lnTo>
                      <a:lnTo>
                        <a:pt x="1" y="430"/>
                      </a:lnTo>
                      <a:lnTo>
                        <a:pt x="13" y="559"/>
                      </a:lnTo>
                      <a:lnTo>
                        <a:pt x="40" y="699"/>
                      </a:lnTo>
                      <a:lnTo>
                        <a:pt x="140" y="693"/>
                      </a:lnTo>
                      <a:lnTo>
                        <a:pt x="135" y="672"/>
                      </a:lnTo>
                      <a:lnTo>
                        <a:pt x="126" y="616"/>
                      </a:lnTo>
                      <a:lnTo>
                        <a:pt x="113" y="532"/>
                      </a:lnTo>
                      <a:lnTo>
                        <a:pt x="103" y="430"/>
                      </a:lnTo>
                      <a:lnTo>
                        <a:pt x="97" y="317"/>
                      </a:lnTo>
                      <a:lnTo>
                        <a:pt x="100" y="205"/>
                      </a:lnTo>
                      <a:lnTo>
                        <a:pt x="115" y="98"/>
                      </a:lnTo>
                      <a:lnTo>
                        <a:pt x="145" y="8"/>
                      </a:lnTo>
                      <a:lnTo>
                        <a:pt x="145" y="7"/>
                      </a:lnTo>
                      <a:lnTo>
                        <a:pt x="145" y="5"/>
                      </a:lnTo>
                      <a:lnTo>
                        <a:pt x="143" y="3"/>
                      </a:lnTo>
                      <a:lnTo>
                        <a:pt x="137" y="0"/>
                      </a:lnTo>
                      <a:lnTo>
                        <a:pt x="126" y="0"/>
                      </a:lnTo>
                      <a:lnTo>
                        <a:pt x="108" y="1"/>
                      </a:lnTo>
                      <a:lnTo>
                        <a:pt x="81" y="6"/>
                      </a:lnTo>
                      <a:lnTo>
                        <a:pt x="46" y="14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628" name="Freeform 330"/>
                <p:cNvSpPr>
                  <a:spLocks/>
                </p:cNvSpPr>
                <p:nvPr/>
              </p:nvSpPr>
              <p:spPr bwMode="auto">
                <a:xfrm>
                  <a:off x="4850" y="1566"/>
                  <a:ext cx="18" cy="85"/>
                </a:xfrm>
                <a:custGeom>
                  <a:avLst/>
                  <a:gdLst>
                    <a:gd name="T0" fmla="*/ 0 w 123"/>
                    <a:gd name="T1" fmla="*/ 0 h 597"/>
                    <a:gd name="T2" fmla="*/ 0 w 123"/>
                    <a:gd name="T3" fmla="*/ 0 h 597"/>
                    <a:gd name="T4" fmla="*/ 0 w 123"/>
                    <a:gd name="T5" fmla="*/ 0 h 597"/>
                    <a:gd name="T6" fmla="*/ 0 w 123"/>
                    <a:gd name="T7" fmla="*/ 0 h 597"/>
                    <a:gd name="T8" fmla="*/ 0 w 123"/>
                    <a:gd name="T9" fmla="*/ 0 h 597"/>
                    <a:gd name="T10" fmla="*/ 0 w 123"/>
                    <a:gd name="T11" fmla="*/ 0 h 597"/>
                    <a:gd name="T12" fmla="*/ 0 w 123"/>
                    <a:gd name="T13" fmla="*/ 0 h 597"/>
                    <a:gd name="T14" fmla="*/ 0 w 123"/>
                    <a:gd name="T15" fmla="*/ 0 h 597"/>
                    <a:gd name="T16" fmla="*/ 0 w 123"/>
                    <a:gd name="T17" fmla="*/ 0 h 597"/>
                    <a:gd name="T18" fmla="*/ 0 w 123"/>
                    <a:gd name="T19" fmla="*/ 0 h 597"/>
                    <a:gd name="T20" fmla="*/ 0 w 123"/>
                    <a:gd name="T21" fmla="*/ 0 h 597"/>
                    <a:gd name="T22" fmla="*/ 0 w 123"/>
                    <a:gd name="T23" fmla="*/ 0 h 597"/>
                    <a:gd name="T24" fmla="*/ 0 w 123"/>
                    <a:gd name="T25" fmla="*/ 0 h 597"/>
                    <a:gd name="T26" fmla="*/ 0 w 123"/>
                    <a:gd name="T27" fmla="*/ 0 h 597"/>
                    <a:gd name="T28" fmla="*/ 0 w 123"/>
                    <a:gd name="T29" fmla="*/ 0 h 597"/>
                    <a:gd name="T30" fmla="*/ 0 w 123"/>
                    <a:gd name="T31" fmla="*/ 0 h 597"/>
                    <a:gd name="T32" fmla="*/ 0 w 123"/>
                    <a:gd name="T33" fmla="*/ 0 h 597"/>
                    <a:gd name="T34" fmla="*/ 0 w 123"/>
                    <a:gd name="T35" fmla="*/ 0 h 597"/>
                    <a:gd name="T36" fmla="*/ 0 w 123"/>
                    <a:gd name="T37" fmla="*/ 0 h 597"/>
                    <a:gd name="T38" fmla="*/ 0 w 123"/>
                    <a:gd name="T39" fmla="*/ 0 h 597"/>
                    <a:gd name="T40" fmla="*/ 0 w 123"/>
                    <a:gd name="T41" fmla="*/ 0 h 597"/>
                    <a:gd name="T42" fmla="*/ 0 w 123"/>
                    <a:gd name="T43" fmla="*/ 0 h 597"/>
                    <a:gd name="T44" fmla="*/ 0 w 123"/>
                    <a:gd name="T45" fmla="*/ 0 h 597"/>
                    <a:gd name="T46" fmla="*/ 0 w 123"/>
                    <a:gd name="T47" fmla="*/ 0 h 597"/>
                    <a:gd name="T48" fmla="*/ 0 w 123"/>
                    <a:gd name="T49" fmla="*/ 0 h 597"/>
                    <a:gd name="T50" fmla="*/ 0 w 123"/>
                    <a:gd name="T51" fmla="*/ 0 h 597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23"/>
                    <a:gd name="T79" fmla="*/ 0 h 597"/>
                    <a:gd name="T80" fmla="*/ 123 w 123"/>
                    <a:gd name="T81" fmla="*/ 597 h 597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23" h="597">
                      <a:moveTo>
                        <a:pt x="39" y="12"/>
                      </a:moveTo>
                      <a:lnTo>
                        <a:pt x="35" y="23"/>
                      </a:lnTo>
                      <a:lnTo>
                        <a:pt x="26" y="57"/>
                      </a:lnTo>
                      <a:lnTo>
                        <a:pt x="16" y="111"/>
                      </a:lnTo>
                      <a:lnTo>
                        <a:pt x="6" y="181"/>
                      </a:lnTo>
                      <a:lnTo>
                        <a:pt x="0" y="267"/>
                      </a:lnTo>
                      <a:lnTo>
                        <a:pt x="1" y="367"/>
                      </a:lnTo>
                      <a:lnTo>
                        <a:pt x="11" y="477"/>
                      </a:lnTo>
                      <a:lnTo>
                        <a:pt x="34" y="597"/>
                      </a:lnTo>
                      <a:lnTo>
                        <a:pt x="119" y="591"/>
                      </a:lnTo>
                      <a:lnTo>
                        <a:pt x="115" y="574"/>
                      </a:lnTo>
                      <a:lnTo>
                        <a:pt x="107" y="526"/>
                      </a:lnTo>
                      <a:lnTo>
                        <a:pt x="97" y="454"/>
                      </a:lnTo>
                      <a:lnTo>
                        <a:pt x="88" y="367"/>
                      </a:lnTo>
                      <a:lnTo>
                        <a:pt x="82" y="272"/>
                      </a:lnTo>
                      <a:lnTo>
                        <a:pt x="84" y="175"/>
                      </a:lnTo>
                      <a:lnTo>
                        <a:pt x="97" y="84"/>
                      </a:lnTo>
                      <a:lnTo>
                        <a:pt x="123" y="7"/>
                      </a:lnTo>
                      <a:lnTo>
                        <a:pt x="123" y="6"/>
                      </a:lnTo>
                      <a:lnTo>
                        <a:pt x="123" y="5"/>
                      </a:lnTo>
                      <a:lnTo>
                        <a:pt x="121" y="3"/>
                      </a:lnTo>
                      <a:lnTo>
                        <a:pt x="117" y="0"/>
                      </a:lnTo>
                      <a:lnTo>
                        <a:pt x="106" y="0"/>
                      </a:lnTo>
                      <a:lnTo>
                        <a:pt x="91" y="2"/>
                      </a:lnTo>
                      <a:lnTo>
                        <a:pt x="70" y="5"/>
                      </a:lnTo>
                      <a:lnTo>
                        <a:pt x="39" y="12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629" name="Freeform 331"/>
                <p:cNvSpPr>
                  <a:spLocks/>
                </p:cNvSpPr>
                <p:nvPr/>
              </p:nvSpPr>
              <p:spPr bwMode="auto">
                <a:xfrm>
                  <a:off x="4851" y="1572"/>
                  <a:ext cx="15" cy="71"/>
                </a:xfrm>
                <a:custGeom>
                  <a:avLst/>
                  <a:gdLst>
                    <a:gd name="T0" fmla="*/ 0 w 103"/>
                    <a:gd name="T1" fmla="*/ 0 h 492"/>
                    <a:gd name="T2" fmla="*/ 0 w 103"/>
                    <a:gd name="T3" fmla="*/ 0 h 492"/>
                    <a:gd name="T4" fmla="*/ 0 w 103"/>
                    <a:gd name="T5" fmla="*/ 0 h 492"/>
                    <a:gd name="T6" fmla="*/ 0 w 103"/>
                    <a:gd name="T7" fmla="*/ 0 h 492"/>
                    <a:gd name="T8" fmla="*/ 0 w 103"/>
                    <a:gd name="T9" fmla="*/ 0 h 492"/>
                    <a:gd name="T10" fmla="*/ 0 w 103"/>
                    <a:gd name="T11" fmla="*/ 0 h 492"/>
                    <a:gd name="T12" fmla="*/ 0 w 103"/>
                    <a:gd name="T13" fmla="*/ 0 h 492"/>
                    <a:gd name="T14" fmla="*/ 0 w 103"/>
                    <a:gd name="T15" fmla="*/ 0 h 492"/>
                    <a:gd name="T16" fmla="*/ 0 w 103"/>
                    <a:gd name="T17" fmla="*/ 0 h 492"/>
                    <a:gd name="T18" fmla="*/ 0 w 103"/>
                    <a:gd name="T19" fmla="*/ 0 h 492"/>
                    <a:gd name="T20" fmla="*/ 0 w 103"/>
                    <a:gd name="T21" fmla="*/ 0 h 492"/>
                    <a:gd name="T22" fmla="*/ 0 w 103"/>
                    <a:gd name="T23" fmla="*/ 0 h 492"/>
                    <a:gd name="T24" fmla="*/ 0 w 103"/>
                    <a:gd name="T25" fmla="*/ 0 h 492"/>
                    <a:gd name="T26" fmla="*/ 0 w 103"/>
                    <a:gd name="T27" fmla="*/ 0 h 492"/>
                    <a:gd name="T28" fmla="*/ 0 w 103"/>
                    <a:gd name="T29" fmla="*/ 0 h 492"/>
                    <a:gd name="T30" fmla="*/ 0 w 103"/>
                    <a:gd name="T31" fmla="*/ 0 h 492"/>
                    <a:gd name="T32" fmla="*/ 0 w 103"/>
                    <a:gd name="T33" fmla="*/ 0 h 492"/>
                    <a:gd name="T34" fmla="*/ 0 w 103"/>
                    <a:gd name="T35" fmla="*/ 0 h 492"/>
                    <a:gd name="T36" fmla="*/ 0 w 103"/>
                    <a:gd name="T37" fmla="*/ 0 h 492"/>
                    <a:gd name="T38" fmla="*/ 0 w 103"/>
                    <a:gd name="T39" fmla="*/ 0 h 492"/>
                    <a:gd name="T40" fmla="*/ 0 w 103"/>
                    <a:gd name="T41" fmla="*/ 0 h 492"/>
                    <a:gd name="T42" fmla="*/ 0 w 103"/>
                    <a:gd name="T43" fmla="*/ 0 h 492"/>
                    <a:gd name="T44" fmla="*/ 0 w 103"/>
                    <a:gd name="T45" fmla="*/ 0 h 492"/>
                    <a:gd name="T46" fmla="*/ 0 w 103"/>
                    <a:gd name="T47" fmla="*/ 0 h 492"/>
                    <a:gd name="T48" fmla="*/ 0 w 103"/>
                    <a:gd name="T49" fmla="*/ 0 h 492"/>
                    <a:gd name="T50" fmla="*/ 0 w 103"/>
                    <a:gd name="T51" fmla="*/ 0 h 492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03"/>
                    <a:gd name="T79" fmla="*/ 0 h 492"/>
                    <a:gd name="T80" fmla="*/ 103 w 103"/>
                    <a:gd name="T81" fmla="*/ 492 h 492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03" h="492">
                      <a:moveTo>
                        <a:pt x="32" y="9"/>
                      </a:moveTo>
                      <a:lnTo>
                        <a:pt x="28" y="18"/>
                      </a:lnTo>
                      <a:lnTo>
                        <a:pt x="21" y="47"/>
                      </a:lnTo>
                      <a:lnTo>
                        <a:pt x="12" y="90"/>
                      </a:lnTo>
                      <a:lnTo>
                        <a:pt x="4" y="149"/>
                      </a:lnTo>
                      <a:lnTo>
                        <a:pt x="0" y="220"/>
                      </a:lnTo>
                      <a:lnTo>
                        <a:pt x="0" y="303"/>
                      </a:lnTo>
                      <a:lnTo>
                        <a:pt x="9" y="394"/>
                      </a:lnTo>
                      <a:lnTo>
                        <a:pt x="27" y="492"/>
                      </a:lnTo>
                      <a:lnTo>
                        <a:pt x="98" y="489"/>
                      </a:lnTo>
                      <a:lnTo>
                        <a:pt x="95" y="474"/>
                      </a:lnTo>
                      <a:lnTo>
                        <a:pt x="88" y="434"/>
                      </a:lnTo>
                      <a:lnTo>
                        <a:pt x="80" y="375"/>
                      </a:lnTo>
                      <a:lnTo>
                        <a:pt x="72" y="303"/>
                      </a:lnTo>
                      <a:lnTo>
                        <a:pt x="68" y="224"/>
                      </a:lnTo>
                      <a:lnTo>
                        <a:pt x="70" y="144"/>
                      </a:lnTo>
                      <a:lnTo>
                        <a:pt x="81" y="68"/>
                      </a:lnTo>
                      <a:lnTo>
                        <a:pt x="103" y="5"/>
                      </a:lnTo>
                      <a:lnTo>
                        <a:pt x="103" y="4"/>
                      </a:lnTo>
                      <a:lnTo>
                        <a:pt x="103" y="3"/>
                      </a:lnTo>
                      <a:lnTo>
                        <a:pt x="100" y="1"/>
                      </a:lnTo>
                      <a:lnTo>
                        <a:pt x="97" y="0"/>
                      </a:lnTo>
                      <a:lnTo>
                        <a:pt x="89" y="0"/>
                      </a:lnTo>
                      <a:lnTo>
                        <a:pt x="75" y="0"/>
                      </a:lnTo>
                      <a:lnTo>
                        <a:pt x="57" y="3"/>
                      </a:lnTo>
                      <a:lnTo>
                        <a:pt x="32" y="9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630" name="Freeform 332"/>
                <p:cNvSpPr>
                  <a:spLocks/>
                </p:cNvSpPr>
                <p:nvPr/>
              </p:nvSpPr>
              <p:spPr bwMode="auto">
                <a:xfrm>
                  <a:off x="4852" y="1579"/>
                  <a:ext cx="12" cy="56"/>
                </a:xfrm>
                <a:custGeom>
                  <a:avLst/>
                  <a:gdLst>
                    <a:gd name="T0" fmla="*/ 0 w 82"/>
                    <a:gd name="T1" fmla="*/ 0 h 390"/>
                    <a:gd name="T2" fmla="*/ 0 w 82"/>
                    <a:gd name="T3" fmla="*/ 0 h 390"/>
                    <a:gd name="T4" fmla="*/ 0 w 82"/>
                    <a:gd name="T5" fmla="*/ 0 h 390"/>
                    <a:gd name="T6" fmla="*/ 0 w 82"/>
                    <a:gd name="T7" fmla="*/ 0 h 390"/>
                    <a:gd name="T8" fmla="*/ 0 w 82"/>
                    <a:gd name="T9" fmla="*/ 0 h 390"/>
                    <a:gd name="T10" fmla="*/ 0 w 82"/>
                    <a:gd name="T11" fmla="*/ 0 h 390"/>
                    <a:gd name="T12" fmla="*/ 0 w 82"/>
                    <a:gd name="T13" fmla="*/ 0 h 390"/>
                    <a:gd name="T14" fmla="*/ 0 w 82"/>
                    <a:gd name="T15" fmla="*/ 0 h 390"/>
                    <a:gd name="T16" fmla="*/ 0 w 82"/>
                    <a:gd name="T17" fmla="*/ 0 h 390"/>
                    <a:gd name="T18" fmla="*/ 0 w 82"/>
                    <a:gd name="T19" fmla="*/ 0 h 390"/>
                    <a:gd name="T20" fmla="*/ 0 w 82"/>
                    <a:gd name="T21" fmla="*/ 0 h 390"/>
                    <a:gd name="T22" fmla="*/ 0 w 82"/>
                    <a:gd name="T23" fmla="*/ 0 h 390"/>
                    <a:gd name="T24" fmla="*/ 0 w 82"/>
                    <a:gd name="T25" fmla="*/ 0 h 390"/>
                    <a:gd name="T26" fmla="*/ 0 w 82"/>
                    <a:gd name="T27" fmla="*/ 0 h 390"/>
                    <a:gd name="T28" fmla="*/ 0 w 82"/>
                    <a:gd name="T29" fmla="*/ 0 h 390"/>
                    <a:gd name="T30" fmla="*/ 0 w 82"/>
                    <a:gd name="T31" fmla="*/ 0 h 390"/>
                    <a:gd name="T32" fmla="*/ 0 w 82"/>
                    <a:gd name="T33" fmla="*/ 0 h 390"/>
                    <a:gd name="T34" fmla="*/ 0 w 82"/>
                    <a:gd name="T35" fmla="*/ 0 h 390"/>
                    <a:gd name="T36" fmla="*/ 0 w 82"/>
                    <a:gd name="T37" fmla="*/ 0 h 390"/>
                    <a:gd name="T38" fmla="*/ 0 w 82"/>
                    <a:gd name="T39" fmla="*/ 0 h 390"/>
                    <a:gd name="T40" fmla="*/ 0 w 82"/>
                    <a:gd name="T41" fmla="*/ 0 h 390"/>
                    <a:gd name="T42" fmla="*/ 0 w 82"/>
                    <a:gd name="T43" fmla="*/ 0 h 390"/>
                    <a:gd name="T44" fmla="*/ 0 w 82"/>
                    <a:gd name="T45" fmla="*/ 0 h 390"/>
                    <a:gd name="T46" fmla="*/ 0 w 82"/>
                    <a:gd name="T47" fmla="*/ 0 h 390"/>
                    <a:gd name="T48" fmla="*/ 0 w 82"/>
                    <a:gd name="T49" fmla="*/ 0 h 390"/>
                    <a:gd name="T50" fmla="*/ 0 w 82"/>
                    <a:gd name="T51" fmla="*/ 0 h 390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82"/>
                    <a:gd name="T79" fmla="*/ 0 h 390"/>
                    <a:gd name="T80" fmla="*/ 82 w 82"/>
                    <a:gd name="T81" fmla="*/ 390 h 390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82" h="390">
                      <a:moveTo>
                        <a:pt x="25" y="8"/>
                      </a:moveTo>
                      <a:lnTo>
                        <a:pt x="23" y="16"/>
                      </a:lnTo>
                      <a:lnTo>
                        <a:pt x="17" y="38"/>
                      </a:lnTo>
                      <a:lnTo>
                        <a:pt x="11" y="72"/>
                      </a:lnTo>
                      <a:lnTo>
                        <a:pt x="4" y="118"/>
                      </a:lnTo>
                      <a:lnTo>
                        <a:pt x="0" y="174"/>
                      </a:lnTo>
                      <a:lnTo>
                        <a:pt x="0" y="240"/>
                      </a:lnTo>
                      <a:lnTo>
                        <a:pt x="7" y="312"/>
                      </a:lnTo>
                      <a:lnTo>
                        <a:pt x="22" y="390"/>
                      </a:lnTo>
                      <a:lnTo>
                        <a:pt x="78" y="387"/>
                      </a:lnTo>
                      <a:lnTo>
                        <a:pt x="76" y="375"/>
                      </a:lnTo>
                      <a:lnTo>
                        <a:pt x="70" y="343"/>
                      </a:lnTo>
                      <a:lnTo>
                        <a:pt x="63" y="297"/>
                      </a:lnTo>
                      <a:lnTo>
                        <a:pt x="57" y="240"/>
                      </a:lnTo>
                      <a:lnTo>
                        <a:pt x="54" y="178"/>
                      </a:lnTo>
                      <a:lnTo>
                        <a:pt x="56" y="113"/>
                      </a:lnTo>
                      <a:lnTo>
                        <a:pt x="64" y="55"/>
                      </a:lnTo>
                      <a:lnTo>
                        <a:pt x="82" y="4"/>
                      </a:lnTo>
                      <a:lnTo>
                        <a:pt x="82" y="2"/>
                      </a:lnTo>
                      <a:lnTo>
                        <a:pt x="80" y="1"/>
                      </a:lnTo>
                      <a:lnTo>
                        <a:pt x="77" y="0"/>
                      </a:lnTo>
                      <a:lnTo>
                        <a:pt x="70" y="0"/>
                      </a:lnTo>
                      <a:lnTo>
                        <a:pt x="60" y="1"/>
                      </a:lnTo>
                      <a:lnTo>
                        <a:pt x="46" y="3"/>
                      </a:lnTo>
                      <a:lnTo>
                        <a:pt x="25" y="8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631" name="Freeform 333"/>
                <p:cNvSpPr>
                  <a:spLocks/>
                </p:cNvSpPr>
                <p:nvPr/>
              </p:nvSpPr>
              <p:spPr bwMode="auto">
                <a:xfrm>
                  <a:off x="4853" y="1586"/>
                  <a:ext cx="8" cy="41"/>
                </a:xfrm>
                <a:custGeom>
                  <a:avLst/>
                  <a:gdLst>
                    <a:gd name="T0" fmla="*/ 0 w 59"/>
                    <a:gd name="T1" fmla="*/ 0 h 288"/>
                    <a:gd name="T2" fmla="*/ 0 w 59"/>
                    <a:gd name="T3" fmla="*/ 0 h 288"/>
                    <a:gd name="T4" fmla="*/ 0 w 59"/>
                    <a:gd name="T5" fmla="*/ 0 h 288"/>
                    <a:gd name="T6" fmla="*/ 0 w 59"/>
                    <a:gd name="T7" fmla="*/ 0 h 288"/>
                    <a:gd name="T8" fmla="*/ 0 w 59"/>
                    <a:gd name="T9" fmla="*/ 0 h 288"/>
                    <a:gd name="T10" fmla="*/ 0 w 59"/>
                    <a:gd name="T11" fmla="*/ 0 h 288"/>
                    <a:gd name="T12" fmla="*/ 0 w 59"/>
                    <a:gd name="T13" fmla="*/ 0 h 288"/>
                    <a:gd name="T14" fmla="*/ 0 w 59"/>
                    <a:gd name="T15" fmla="*/ 0 h 288"/>
                    <a:gd name="T16" fmla="*/ 0 w 59"/>
                    <a:gd name="T17" fmla="*/ 0 h 288"/>
                    <a:gd name="T18" fmla="*/ 0 w 59"/>
                    <a:gd name="T19" fmla="*/ 0 h 288"/>
                    <a:gd name="T20" fmla="*/ 0 w 59"/>
                    <a:gd name="T21" fmla="*/ 0 h 288"/>
                    <a:gd name="T22" fmla="*/ 0 w 59"/>
                    <a:gd name="T23" fmla="*/ 0 h 288"/>
                    <a:gd name="T24" fmla="*/ 0 w 59"/>
                    <a:gd name="T25" fmla="*/ 0 h 288"/>
                    <a:gd name="T26" fmla="*/ 0 w 59"/>
                    <a:gd name="T27" fmla="*/ 0 h 288"/>
                    <a:gd name="T28" fmla="*/ 0 w 59"/>
                    <a:gd name="T29" fmla="*/ 0 h 288"/>
                    <a:gd name="T30" fmla="*/ 0 w 59"/>
                    <a:gd name="T31" fmla="*/ 0 h 288"/>
                    <a:gd name="T32" fmla="*/ 0 w 59"/>
                    <a:gd name="T33" fmla="*/ 0 h 288"/>
                    <a:gd name="T34" fmla="*/ 0 w 59"/>
                    <a:gd name="T35" fmla="*/ 0 h 288"/>
                    <a:gd name="T36" fmla="*/ 0 w 59"/>
                    <a:gd name="T37" fmla="*/ 0 h 288"/>
                    <a:gd name="T38" fmla="*/ 0 w 59"/>
                    <a:gd name="T39" fmla="*/ 0 h 288"/>
                    <a:gd name="T40" fmla="*/ 0 w 59"/>
                    <a:gd name="T41" fmla="*/ 0 h 288"/>
                    <a:gd name="T42" fmla="*/ 0 w 59"/>
                    <a:gd name="T43" fmla="*/ 0 h 288"/>
                    <a:gd name="T44" fmla="*/ 0 w 59"/>
                    <a:gd name="T45" fmla="*/ 0 h 288"/>
                    <a:gd name="T46" fmla="*/ 0 w 59"/>
                    <a:gd name="T47" fmla="*/ 0 h 288"/>
                    <a:gd name="T48" fmla="*/ 0 w 59"/>
                    <a:gd name="T49" fmla="*/ 0 h 288"/>
                    <a:gd name="T50" fmla="*/ 0 w 59"/>
                    <a:gd name="T51" fmla="*/ 0 h 288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59"/>
                    <a:gd name="T79" fmla="*/ 0 h 288"/>
                    <a:gd name="T80" fmla="*/ 59 w 59"/>
                    <a:gd name="T81" fmla="*/ 288 h 288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59" h="288">
                      <a:moveTo>
                        <a:pt x="18" y="6"/>
                      </a:moveTo>
                      <a:lnTo>
                        <a:pt x="17" y="11"/>
                      </a:lnTo>
                      <a:lnTo>
                        <a:pt x="13" y="27"/>
                      </a:lnTo>
                      <a:lnTo>
                        <a:pt x="7" y="53"/>
                      </a:lnTo>
                      <a:lnTo>
                        <a:pt x="2" y="87"/>
                      </a:lnTo>
                      <a:lnTo>
                        <a:pt x="0" y="130"/>
                      </a:lnTo>
                      <a:lnTo>
                        <a:pt x="0" y="177"/>
                      </a:lnTo>
                      <a:lnTo>
                        <a:pt x="5" y="231"/>
                      </a:lnTo>
                      <a:lnTo>
                        <a:pt x="16" y="288"/>
                      </a:lnTo>
                      <a:lnTo>
                        <a:pt x="57" y="286"/>
                      </a:lnTo>
                      <a:lnTo>
                        <a:pt x="56" y="278"/>
                      </a:lnTo>
                      <a:lnTo>
                        <a:pt x="51" y="254"/>
                      </a:lnTo>
                      <a:lnTo>
                        <a:pt x="47" y="219"/>
                      </a:lnTo>
                      <a:lnTo>
                        <a:pt x="42" y="177"/>
                      </a:lnTo>
                      <a:lnTo>
                        <a:pt x="40" y="131"/>
                      </a:lnTo>
                      <a:lnTo>
                        <a:pt x="41" y="84"/>
                      </a:lnTo>
                      <a:lnTo>
                        <a:pt x="47" y="40"/>
                      </a:lnTo>
                      <a:lnTo>
                        <a:pt x="59" y="3"/>
                      </a:lnTo>
                      <a:lnTo>
                        <a:pt x="59" y="2"/>
                      </a:lnTo>
                      <a:lnTo>
                        <a:pt x="58" y="1"/>
                      </a:lnTo>
                      <a:lnTo>
                        <a:pt x="56" y="0"/>
                      </a:lnTo>
                      <a:lnTo>
                        <a:pt x="51" y="0"/>
                      </a:lnTo>
                      <a:lnTo>
                        <a:pt x="45" y="0"/>
                      </a:lnTo>
                      <a:lnTo>
                        <a:pt x="33" y="2"/>
                      </a:lnTo>
                      <a:lnTo>
                        <a:pt x="18" y="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632" name="Freeform 334"/>
                <p:cNvSpPr>
                  <a:spLocks/>
                </p:cNvSpPr>
                <p:nvPr/>
              </p:nvSpPr>
              <p:spPr bwMode="auto">
                <a:xfrm>
                  <a:off x="4972" y="1546"/>
                  <a:ext cx="28" cy="111"/>
                </a:xfrm>
                <a:custGeom>
                  <a:avLst/>
                  <a:gdLst>
                    <a:gd name="T0" fmla="*/ 0 w 198"/>
                    <a:gd name="T1" fmla="*/ 0 h 779"/>
                    <a:gd name="T2" fmla="*/ 0 w 198"/>
                    <a:gd name="T3" fmla="*/ 0 h 779"/>
                    <a:gd name="T4" fmla="*/ 0 w 198"/>
                    <a:gd name="T5" fmla="*/ 0 h 779"/>
                    <a:gd name="T6" fmla="*/ 0 w 198"/>
                    <a:gd name="T7" fmla="*/ 0 h 779"/>
                    <a:gd name="T8" fmla="*/ 0 w 198"/>
                    <a:gd name="T9" fmla="*/ 0 h 779"/>
                    <a:gd name="T10" fmla="*/ 0 w 198"/>
                    <a:gd name="T11" fmla="*/ 0 h 779"/>
                    <a:gd name="T12" fmla="*/ 0 w 198"/>
                    <a:gd name="T13" fmla="*/ 0 h 779"/>
                    <a:gd name="T14" fmla="*/ 0 w 198"/>
                    <a:gd name="T15" fmla="*/ 0 h 779"/>
                    <a:gd name="T16" fmla="*/ 0 w 198"/>
                    <a:gd name="T17" fmla="*/ 0 h 779"/>
                    <a:gd name="T18" fmla="*/ 0 w 198"/>
                    <a:gd name="T19" fmla="*/ 0 h 779"/>
                    <a:gd name="T20" fmla="*/ 0 w 198"/>
                    <a:gd name="T21" fmla="*/ 0 h 779"/>
                    <a:gd name="T22" fmla="*/ 0 w 198"/>
                    <a:gd name="T23" fmla="*/ 0 h 779"/>
                    <a:gd name="T24" fmla="*/ 0 w 198"/>
                    <a:gd name="T25" fmla="*/ 0 h 779"/>
                    <a:gd name="T26" fmla="*/ 0 w 198"/>
                    <a:gd name="T27" fmla="*/ 0 h 779"/>
                    <a:gd name="T28" fmla="*/ 0 w 198"/>
                    <a:gd name="T29" fmla="*/ 0 h 779"/>
                    <a:gd name="T30" fmla="*/ 0 w 198"/>
                    <a:gd name="T31" fmla="*/ 0 h 779"/>
                    <a:gd name="T32" fmla="*/ 0 w 198"/>
                    <a:gd name="T33" fmla="*/ 0 h 779"/>
                    <a:gd name="T34" fmla="*/ 0 w 198"/>
                    <a:gd name="T35" fmla="*/ 0 h 779"/>
                    <a:gd name="T36" fmla="*/ 0 w 198"/>
                    <a:gd name="T37" fmla="*/ 0 h 779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98"/>
                    <a:gd name="T58" fmla="*/ 0 h 779"/>
                    <a:gd name="T59" fmla="*/ 198 w 198"/>
                    <a:gd name="T60" fmla="*/ 779 h 779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98" h="779">
                      <a:moveTo>
                        <a:pt x="198" y="6"/>
                      </a:moveTo>
                      <a:lnTo>
                        <a:pt x="194" y="12"/>
                      </a:lnTo>
                      <a:lnTo>
                        <a:pt x="180" y="31"/>
                      </a:lnTo>
                      <a:lnTo>
                        <a:pt x="163" y="72"/>
                      </a:lnTo>
                      <a:lnTo>
                        <a:pt x="146" y="138"/>
                      </a:lnTo>
                      <a:lnTo>
                        <a:pt x="132" y="236"/>
                      </a:lnTo>
                      <a:lnTo>
                        <a:pt x="125" y="373"/>
                      </a:lnTo>
                      <a:lnTo>
                        <a:pt x="130" y="551"/>
                      </a:lnTo>
                      <a:lnTo>
                        <a:pt x="148" y="779"/>
                      </a:lnTo>
                      <a:lnTo>
                        <a:pt x="37" y="779"/>
                      </a:lnTo>
                      <a:lnTo>
                        <a:pt x="34" y="756"/>
                      </a:lnTo>
                      <a:lnTo>
                        <a:pt x="23" y="693"/>
                      </a:lnTo>
                      <a:lnTo>
                        <a:pt x="13" y="599"/>
                      </a:lnTo>
                      <a:lnTo>
                        <a:pt x="4" y="483"/>
                      </a:lnTo>
                      <a:lnTo>
                        <a:pt x="0" y="357"/>
                      </a:lnTo>
                      <a:lnTo>
                        <a:pt x="7" y="227"/>
                      </a:lnTo>
                      <a:lnTo>
                        <a:pt x="27" y="105"/>
                      </a:lnTo>
                      <a:lnTo>
                        <a:pt x="65" y="0"/>
                      </a:lnTo>
                      <a:lnTo>
                        <a:pt x="198" y="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633" name="Freeform 335"/>
                <p:cNvSpPr>
                  <a:spLocks/>
                </p:cNvSpPr>
                <p:nvPr/>
              </p:nvSpPr>
              <p:spPr bwMode="auto">
                <a:xfrm>
                  <a:off x="4973" y="1553"/>
                  <a:ext cx="24" cy="96"/>
                </a:xfrm>
                <a:custGeom>
                  <a:avLst/>
                  <a:gdLst>
                    <a:gd name="T0" fmla="*/ 0 w 169"/>
                    <a:gd name="T1" fmla="*/ 0 h 666"/>
                    <a:gd name="T2" fmla="*/ 0 w 169"/>
                    <a:gd name="T3" fmla="*/ 0 h 666"/>
                    <a:gd name="T4" fmla="*/ 0 w 169"/>
                    <a:gd name="T5" fmla="*/ 0 h 666"/>
                    <a:gd name="T6" fmla="*/ 0 w 169"/>
                    <a:gd name="T7" fmla="*/ 0 h 666"/>
                    <a:gd name="T8" fmla="*/ 0 w 169"/>
                    <a:gd name="T9" fmla="*/ 0 h 666"/>
                    <a:gd name="T10" fmla="*/ 0 w 169"/>
                    <a:gd name="T11" fmla="*/ 0 h 666"/>
                    <a:gd name="T12" fmla="*/ 0 w 169"/>
                    <a:gd name="T13" fmla="*/ 0 h 666"/>
                    <a:gd name="T14" fmla="*/ 0 w 169"/>
                    <a:gd name="T15" fmla="*/ 0 h 666"/>
                    <a:gd name="T16" fmla="*/ 0 w 169"/>
                    <a:gd name="T17" fmla="*/ 0 h 666"/>
                    <a:gd name="T18" fmla="*/ 0 w 169"/>
                    <a:gd name="T19" fmla="*/ 0 h 666"/>
                    <a:gd name="T20" fmla="*/ 0 w 169"/>
                    <a:gd name="T21" fmla="*/ 0 h 666"/>
                    <a:gd name="T22" fmla="*/ 0 w 169"/>
                    <a:gd name="T23" fmla="*/ 0 h 666"/>
                    <a:gd name="T24" fmla="*/ 0 w 169"/>
                    <a:gd name="T25" fmla="*/ 0 h 666"/>
                    <a:gd name="T26" fmla="*/ 0 w 169"/>
                    <a:gd name="T27" fmla="*/ 0 h 666"/>
                    <a:gd name="T28" fmla="*/ 0 w 169"/>
                    <a:gd name="T29" fmla="*/ 0 h 666"/>
                    <a:gd name="T30" fmla="*/ 0 w 169"/>
                    <a:gd name="T31" fmla="*/ 0 h 666"/>
                    <a:gd name="T32" fmla="*/ 0 w 169"/>
                    <a:gd name="T33" fmla="*/ 0 h 666"/>
                    <a:gd name="T34" fmla="*/ 0 w 169"/>
                    <a:gd name="T35" fmla="*/ 0 h 666"/>
                    <a:gd name="T36" fmla="*/ 0 w 169"/>
                    <a:gd name="T37" fmla="*/ 0 h 66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69"/>
                    <a:gd name="T58" fmla="*/ 0 h 666"/>
                    <a:gd name="T59" fmla="*/ 169 w 169"/>
                    <a:gd name="T60" fmla="*/ 666 h 666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69" h="666">
                      <a:moveTo>
                        <a:pt x="169" y="5"/>
                      </a:moveTo>
                      <a:lnTo>
                        <a:pt x="164" y="10"/>
                      </a:lnTo>
                      <a:lnTo>
                        <a:pt x="154" y="27"/>
                      </a:lnTo>
                      <a:lnTo>
                        <a:pt x="139" y="61"/>
                      </a:lnTo>
                      <a:lnTo>
                        <a:pt x="124" y="118"/>
                      </a:lnTo>
                      <a:lnTo>
                        <a:pt x="113" y="201"/>
                      </a:lnTo>
                      <a:lnTo>
                        <a:pt x="107" y="318"/>
                      </a:lnTo>
                      <a:lnTo>
                        <a:pt x="110" y="470"/>
                      </a:lnTo>
                      <a:lnTo>
                        <a:pt x="126" y="666"/>
                      </a:lnTo>
                      <a:lnTo>
                        <a:pt x="31" y="666"/>
                      </a:lnTo>
                      <a:lnTo>
                        <a:pt x="28" y="646"/>
                      </a:lnTo>
                      <a:lnTo>
                        <a:pt x="20" y="592"/>
                      </a:lnTo>
                      <a:lnTo>
                        <a:pt x="11" y="512"/>
                      </a:lnTo>
                      <a:lnTo>
                        <a:pt x="3" y="413"/>
                      </a:lnTo>
                      <a:lnTo>
                        <a:pt x="0" y="305"/>
                      </a:lnTo>
                      <a:lnTo>
                        <a:pt x="6" y="195"/>
                      </a:lnTo>
                      <a:lnTo>
                        <a:pt x="23" y="90"/>
                      </a:lnTo>
                      <a:lnTo>
                        <a:pt x="55" y="0"/>
                      </a:lnTo>
                      <a:lnTo>
                        <a:pt x="169" y="5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634" name="Freeform 336"/>
                <p:cNvSpPr>
                  <a:spLocks/>
                </p:cNvSpPr>
                <p:nvPr/>
              </p:nvSpPr>
              <p:spPr bwMode="auto">
                <a:xfrm>
                  <a:off x="4974" y="1561"/>
                  <a:ext cx="20" cy="79"/>
                </a:xfrm>
                <a:custGeom>
                  <a:avLst/>
                  <a:gdLst>
                    <a:gd name="T0" fmla="*/ 0 w 140"/>
                    <a:gd name="T1" fmla="*/ 0 h 551"/>
                    <a:gd name="T2" fmla="*/ 0 w 140"/>
                    <a:gd name="T3" fmla="*/ 0 h 551"/>
                    <a:gd name="T4" fmla="*/ 0 w 140"/>
                    <a:gd name="T5" fmla="*/ 0 h 551"/>
                    <a:gd name="T6" fmla="*/ 0 w 140"/>
                    <a:gd name="T7" fmla="*/ 0 h 551"/>
                    <a:gd name="T8" fmla="*/ 0 w 140"/>
                    <a:gd name="T9" fmla="*/ 0 h 551"/>
                    <a:gd name="T10" fmla="*/ 0 w 140"/>
                    <a:gd name="T11" fmla="*/ 0 h 551"/>
                    <a:gd name="T12" fmla="*/ 0 w 140"/>
                    <a:gd name="T13" fmla="*/ 0 h 551"/>
                    <a:gd name="T14" fmla="*/ 0 w 140"/>
                    <a:gd name="T15" fmla="*/ 0 h 551"/>
                    <a:gd name="T16" fmla="*/ 0 w 140"/>
                    <a:gd name="T17" fmla="*/ 0 h 551"/>
                    <a:gd name="T18" fmla="*/ 0 w 140"/>
                    <a:gd name="T19" fmla="*/ 0 h 551"/>
                    <a:gd name="T20" fmla="*/ 0 w 140"/>
                    <a:gd name="T21" fmla="*/ 0 h 551"/>
                    <a:gd name="T22" fmla="*/ 0 w 140"/>
                    <a:gd name="T23" fmla="*/ 0 h 551"/>
                    <a:gd name="T24" fmla="*/ 0 w 140"/>
                    <a:gd name="T25" fmla="*/ 0 h 551"/>
                    <a:gd name="T26" fmla="*/ 0 w 140"/>
                    <a:gd name="T27" fmla="*/ 0 h 551"/>
                    <a:gd name="T28" fmla="*/ 0 w 140"/>
                    <a:gd name="T29" fmla="*/ 0 h 551"/>
                    <a:gd name="T30" fmla="*/ 0 w 140"/>
                    <a:gd name="T31" fmla="*/ 0 h 551"/>
                    <a:gd name="T32" fmla="*/ 0 w 140"/>
                    <a:gd name="T33" fmla="*/ 0 h 551"/>
                    <a:gd name="T34" fmla="*/ 0 w 140"/>
                    <a:gd name="T35" fmla="*/ 0 h 551"/>
                    <a:gd name="T36" fmla="*/ 0 w 140"/>
                    <a:gd name="T37" fmla="*/ 0 h 551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40"/>
                    <a:gd name="T58" fmla="*/ 0 h 551"/>
                    <a:gd name="T59" fmla="*/ 140 w 140"/>
                    <a:gd name="T60" fmla="*/ 551 h 551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40" h="551">
                      <a:moveTo>
                        <a:pt x="140" y="5"/>
                      </a:moveTo>
                      <a:lnTo>
                        <a:pt x="136" y="8"/>
                      </a:lnTo>
                      <a:lnTo>
                        <a:pt x="127" y="23"/>
                      </a:lnTo>
                      <a:lnTo>
                        <a:pt x="116" y="51"/>
                      </a:lnTo>
                      <a:lnTo>
                        <a:pt x="103" y="98"/>
                      </a:lnTo>
                      <a:lnTo>
                        <a:pt x="94" y="167"/>
                      </a:lnTo>
                      <a:lnTo>
                        <a:pt x="90" y="264"/>
                      </a:lnTo>
                      <a:lnTo>
                        <a:pt x="92" y="390"/>
                      </a:lnTo>
                      <a:lnTo>
                        <a:pt x="106" y="551"/>
                      </a:lnTo>
                      <a:lnTo>
                        <a:pt x="27" y="551"/>
                      </a:lnTo>
                      <a:lnTo>
                        <a:pt x="24" y="535"/>
                      </a:lnTo>
                      <a:lnTo>
                        <a:pt x="17" y="490"/>
                      </a:lnTo>
                      <a:lnTo>
                        <a:pt x="9" y="423"/>
                      </a:lnTo>
                      <a:lnTo>
                        <a:pt x="3" y="342"/>
                      </a:lnTo>
                      <a:lnTo>
                        <a:pt x="0" y="252"/>
                      </a:lnTo>
                      <a:lnTo>
                        <a:pt x="5" y="161"/>
                      </a:lnTo>
                      <a:lnTo>
                        <a:pt x="20" y="75"/>
                      </a:lnTo>
                      <a:lnTo>
                        <a:pt x="46" y="0"/>
                      </a:lnTo>
                      <a:lnTo>
                        <a:pt x="140" y="5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635" name="Freeform 337"/>
                <p:cNvSpPr>
                  <a:spLocks/>
                </p:cNvSpPr>
                <p:nvPr/>
              </p:nvSpPr>
              <p:spPr bwMode="auto">
                <a:xfrm>
                  <a:off x="4975" y="1569"/>
                  <a:ext cx="16" cy="62"/>
                </a:xfrm>
                <a:custGeom>
                  <a:avLst/>
                  <a:gdLst>
                    <a:gd name="T0" fmla="*/ 0 w 111"/>
                    <a:gd name="T1" fmla="*/ 0 h 437"/>
                    <a:gd name="T2" fmla="*/ 0 w 111"/>
                    <a:gd name="T3" fmla="*/ 0 h 437"/>
                    <a:gd name="T4" fmla="*/ 0 w 111"/>
                    <a:gd name="T5" fmla="*/ 0 h 437"/>
                    <a:gd name="T6" fmla="*/ 0 w 111"/>
                    <a:gd name="T7" fmla="*/ 0 h 437"/>
                    <a:gd name="T8" fmla="*/ 0 w 111"/>
                    <a:gd name="T9" fmla="*/ 0 h 437"/>
                    <a:gd name="T10" fmla="*/ 0 w 111"/>
                    <a:gd name="T11" fmla="*/ 0 h 437"/>
                    <a:gd name="T12" fmla="*/ 0 w 111"/>
                    <a:gd name="T13" fmla="*/ 0 h 437"/>
                    <a:gd name="T14" fmla="*/ 0 w 111"/>
                    <a:gd name="T15" fmla="*/ 0 h 437"/>
                    <a:gd name="T16" fmla="*/ 0 w 111"/>
                    <a:gd name="T17" fmla="*/ 0 h 437"/>
                    <a:gd name="T18" fmla="*/ 0 w 111"/>
                    <a:gd name="T19" fmla="*/ 0 h 437"/>
                    <a:gd name="T20" fmla="*/ 0 w 111"/>
                    <a:gd name="T21" fmla="*/ 0 h 437"/>
                    <a:gd name="T22" fmla="*/ 0 w 111"/>
                    <a:gd name="T23" fmla="*/ 0 h 437"/>
                    <a:gd name="T24" fmla="*/ 0 w 111"/>
                    <a:gd name="T25" fmla="*/ 0 h 437"/>
                    <a:gd name="T26" fmla="*/ 0 w 111"/>
                    <a:gd name="T27" fmla="*/ 0 h 437"/>
                    <a:gd name="T28" fmla="*/ 0 w 111"/>
                    <a:gd name="T29" fmla="*/ 0 h 437"/>
                    <a:gd name="T30" fmla="*/ 0 w 111"/>
                    <a:gd name="T31" fmla="*/ 0 h 437"/>
                    <a:gd name="T32" fmla="*/ 0 w 111"/>
                    <a:gd name="T33" fmla="*/ 0 h 437"/>
                    <a:gd name="T34" fmla="*/ 0 w 111"/>
                    <a:gd name="T35" fmla="*/ 0 h 437"/>
                    <a:gd name="T36" fmla="*/ 0 w 111"/>
                    <a:gd name="T37" fmla="*/ 0 h 437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11"/>
                    <a:gd name="T58" fmla="*/ 0 h 437"/>
                    <a:gd name="T59" fmla="*/ 111 w 111"/>
                    <a:gd name="T60" fmla="*/ 437 h 437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11" h="437">
                      <a:moveTo>
                        <a:pt x="111" y="4"/>
                      </a:moveTo>
                      <a:lnTo>
                        <a:pt x="108" y="7"/>
                      </a:lnTo>
                      <a:lnTo>
                        <a:pt x="101" y="18"/>
                      </a:lnTo>
                      <a:lnTo>
                        <a:pt x="92" y="41"/>
                      </a:lnTo>
                      <a:lnTo>
                        <a:pt x="82" y="77"/>
                      </a:lnTo>
                      <a:lnTo>
                        <a:pt x="75" y="133"/>
                      </a:lnTo>
                      <a:lnTo>
                        <a:pt x="70" y="208"/>
                      </a:lnTo>
                      <a:lnTo>
                        <a:pt x="72" y="309"/>
                      </a:lnTo>
                      <a:lnTo>
                        <a:pt x="83" y="437"/>
                      </a:lnTo>
                      <a:lnTo>
                        <a:pt x="21" y="437"/>
                      </a:lnTo>
                      <a:lnTo>
                        <a:pt x="19" y="424"/>
                      </a:lnTo>
                      <a:lnTo>
                        <a:pt x="13" y="389"/>
                      </a:lnTo>
                      <a:lnTo>
                        <a:pt x="7" y="336"/>
                      </a:lnTo>
                      <a:lnTo>
                        <a:pt x="3" y="272"/>
                      </a:lnTo>
                      <a:lnTo>
                        <a:pt x="0" y="200"/>
                      </a:lnTo>
                      <a:lnTo>
                        <a:pt x="5" y="128"/>
                      </a:lnTo>
                      <a:lnTo>
                        <a:pt x="16" y="59"/>
                      </a:lnTo>
                      <a:lnTo>
                        <a:pt x="37" y="0"/>
                      </a:lnTo>
                      <a:lnTo>
                        <a:pt x="111" y="4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636" name="Freeform 338"/>
                <p:cNvSpPr>
                  <a:spLocks/>
                </p:cNvSpPr>
                <p:nvPr/>
              </p:nvSpPr>
              <p:spPr bwMode="auto">
                <a:xfrm>
                  <a:off x="4976" y="1577"/>
                  <a:ext cx="12" cy="46"/>
                </a:xfrm>
                <a:custGeom>
                  <a:avLst/>
                  <a:gdLst>
                    <a:gd name="T0" fmla="*/ 0 w 82"/>
                    <a:gd name="T1" fmla="*/ 0 h 322"/>
                    <a:gd name="T2" fmla="*/ 0 w 82"/>
                    <a:gd name="T3" fmla="*/ 0 h 322"/>
                    <a:gd name="T4" fmla="*/ 0 w 82"/>
                    <a:gd name="T5" fmla="*/ 0 h 322"/>
                    <a:gd name="T6" fmla="*/ 0 w 82"/>
                    <a:gd name="T7" fmla="*/ 0 h 322"/>
                    <a:gd name="T8" fmla="*/ 0 w 82"/>
                    <a:gd name="T9" fmla="*/ 0 h 322"/>
                    <a:gd name="T10" fmla="*/ 0 w 82"/>
                    <a:gd name="T11" fmla="*/ 0 h 322"/>
                    <a:gd name="T12" fmla="*/ 0 w 82"/>
                    <a:gd name="T13" fmla="*/ 0 h 322"/>
                    <a:gd name="T14" fmla="*/ 0 w 82"/>
                    <a:gd name="T15" fmla="*/ 0 h 322"/>
                    <a:gd name="T16" fmla="*/ 0 w 82"/>
                    <a:gd name="T17" fmla="*/ 0 h 322"/>
                    <a:gd name="T18" fmla="*/ 0 w 82"/>
                    <a:gd name="T19" fmla="*/ 0 h 322"/>
                    <a:gd name="T20" fmla="*/ 0 w 82"/>
                    <a:gd name="T21" fmla="*/ 0 h 322"/>
                    <a:gd name="T22" fmla="*/ 0 w 82"/>
                    <a:gd name="T23" fmla="*/ 0 h 322"/>
                    <a:gd name="T24" fmla="*/ 0 w 82"/>
                    <a:gd name="T25" fmla="*/ 0 h 322"/>
                    <a:gd name="T26" fmla="*/ 0 w 82"/>
                    <a:gd name="T27" fmla="*/ 0 h 322"/>
                    <a:gd name="T28" fmla="*/ 0 w 82"/>
                    <a:gd name="T29" fmla="*/ 0 h 322"/>
                    <a:gd name="T30" fmla="*/ 0 w 82"/>
                    <a:gd name="T31" fmla="*/ 0 h 322"/>
                    <a:gd name="T32" fmla="*/ 0 w 82"/>
                    <a:gd name="T33" fmla="*/ 0 h 322"/>
                    <a:gd name="T34" fmla="*/ 0 w 82"/>
                    <a:gd name="T35" fmla="*/ 0 h 322"/>
                    <a:gd name="T36" fmla="*/ 0 w 82"/>
                    <a:gd name="T37" fmla="*/ 0 h 322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82"/>
                    <a:gd name="T58" fmla="*/ 0 h 322"/>
                    <a:gd name="T59" fmla="*/ 82 w 82"/>
                    <a:gd name="T60" fmla="*/ 322 h 322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82" h="322">
                      <a:moveTo>
                        <a:pt x="82" y="3"/>
                      </a:moveTo>
                      <a:lnTo>
                        <a:pt x="79" y="5"/>
                      </a:lnTo>
                      <a:lnTo>
                        <a:pt x="75" y="13"/>
                      </a:lnTo>
                      <a:lnTo>
                        <a:pt x="67" y="30"/>
                      </a:lnTo>
                      <a:lnTo>
                        <a:pt x="60" y="57"/>
                      </a:lnTo>
                      <a:lnTo>
                        <a:pt x="54" y="98"/>
                      </a:lnTo>
                      <a:lnTo>
                        <a:pt x="52" y="154"/>
                      </a:lnTo>
                      <a:lnTo>
                        <a:pt x="53" y="228"/>
                      </a:lnTo>
                      <a:lnTo>
                        <a:pt x="61" y="322"/>
                      </a:lnTo>
                      <a:lnTo>
                        <a:pt x="15" y="322"/>
                      </a:lnTo>
                      <a:lnTo>
                        <a:pt x="14" y="313"/>
                      </a:lnTo>
                      <a:lnTo>
                        <a:pt x="9" y="287"/>
                      </a:lnTo>
                      <a:lnTo>
                        <a:pt x="5" y="247"/>
                      </a:lnTo>
                      <a:lnTo>
                        <a:pt x="1" y="200"/>
                      </a:lnTo>
                      <a:lnTo>
                        <a:pt x="0" y="147"/>
                      </a:lnTo>
                      <a:lnTo>
                        <a:pt x="3" y="95"/>
                      </a:lnTo>
                      <a:lnTo>
                        <a:pt x="11" y="44"/>
                      </a:lnTo>
                      <a:lnTo>
                        <a:pt x="27" y="0"/>
                      </a:lnTo>
                      <a:lnTo>
                        <a:pt x="82" y="3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637" name="Rectangle 339"/>
                <p:cNvSpPr>
                  <a:spLocks noChangeArrowheads="1"/>
                </p:cNvSpPr>
                <p:nvPr/>
              </p:nvSpPr>
              <p:spPr bwMode="auto">
                <a:xfrm>
                  <a:off x="4824" y="1565"/>
                  <a:ext cx="4" cy="146"/>
                </a:xfrm>
                <a:prstGeom prst="rect">
                  <a:avLst/>
                </a:prstGeom>
                <a:solidFill>
                  <a:srgbClr val="DDDD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charset="0"/>
                    <a:buChar char="r"/>
                    <a:defRPr sz="28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75000"/>
                    <a:buFont typeface="ZapfDingbats" charset="0"/>
                    <a:buChar char="m"/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70638" name="Freeform 340"/>
                <p:cNvSpPr>
                  <a:spLocks/>
                </p:cNvSpPr>
                <p:nvPr/>
              </p:nvSpPr>
              <p:spPr bwMode="auto">
                <a:xfrm>
                  <a:off x="4876" y="1563"/>
                  <a:ext cx="57" cy="67"/>
                </a:xfrm>
                <a:custGeom>
                  <a:avLst/>
                  <a:gdLst>
                    <a:gd name="T0" fmla="*/ 0 w 398"/>
                    <a:gd name="T1" fmla="*/ 0 h 469"/>
                    <a:gd name="T2" fmla="*/ 0 w 398"/>
                    <a:gd name="T3" fmla="*/ 0 h 469"/>
                    <a:gd name="T4" fmla="*/ 0 w 398"/>
                    <a:gd name="T5" fmla="*/ 0 h 469"/>
                    <a:gd name="T6" fmla="*/ 0 w 398"/>
                    <a:gd name="T7" fmla="*/ 0 h 469"/>
                    <a:gd name="T8" fmla="*/ 0 w 398"/>
                    <a:gd name="T9" fmla="*/ 0 h 469"/>
                    <a:gd name="T10" fmla="*/ 0 w 398"/>
                    <a:gd name="T11" fmla="*/ 0 h 469"/>
                    <a:gd name="T12" fmla="*/ 0 w 398"/>
                    <a:gd name="T13" fmla="*/ 0 h 469"/>
                    <a:gd name="T14" fmla="*/ 0 w 398"/>
                    <a:gd name="T15" fmla="*/ 0 h 469"/>
                    <a:gd name="T16" fmla="*/ 0 w 398"/>
                    <a:gd name="T17" fmla="*/ 0 h 469"/>
                    <a:gd name="T18" fmla="*/ 0 w 398"/>
                    <a:gd name="T19" fmla="*/ 0 h 469"/>
                    <a:gd name="T20" fmla="*/ 0 w 398"/>
                    <a:gd name="T21" fmla="*/ 0 h 469"/>
                    <a:gd name="T22" fmla="*/ 0 w 398"/>
                    <a:gd name="T23" fmla="*/ 0 h 469"/>
                    <a:gd name="T24" fmla="*/ 0 w 398"/>
                    <a:gd name="T25" fmla="*/ 0 h 469"/>
                    <a:gd name="T26" fmla="*/ 0 w 398"/>
                    <a:gd name="T27" fmla="*/ 0 h 469"/>
                    <a:gd name="T28" fmla="*/ 0 w 398"/>
                    <a:gd name="T29" fmla="*/ 0 h 469"/>
                    <a:gd name="T30" fmla="*/ 0 w 398"/>
                    <a:gd name="T31" fmla="*/ 0 h 469"/>
                    <a:gd name="T32" fmla="*/ 0 w 398"/>
                    <a:gd name="T33" fmla="*/ 0 h 469"/>
                    <a:gd name="T34" fmla="*/ 0 w 398"/>
                    <a:gd name="T35" fmla="*/ 0 h 469"/>
                    <a:gd name="T36" fmla="*/ 0 w 398"/>
                    <a:gd name="T37" fmla="*/ 0 h 469"/>
                    <a:gd name="T38" fmla="*/ 0 w 398"/>
                    <a:gd name="T39" fmla="*/ 0 h 469"/>
                    <a:gd name="T40" fmla="*/ 0 w 398"/>
                    <a:gd name="T41" fmla="*/ 0 h 469"/>
                    <a:gd name="T42" fmla="*/ 0 w 398"/>
                    <a:gd name="T43" fmla="*/ 0 h 469"/>
                    <a:gd name="T44" fmla="*/ 0 w 398"/>
                    <a:gd name="T45" fmla="*/ 0 h 469"/>
                    <a:gd name="T46" fmla="*/ 0 w 398"/>
                    <a:gd name="T47" fmla="*/ 0 h 469"/>
                    <a:gd name="T48" fmla="*/ 0 w 398"/>
                    <a:gd name="T49" fmla="*/ 0 h 469"/>
                    <a:gd name="T50" fmla="*/ 0 w 398"/>
                    <a:gd name="T51" fmla="*/ 0 h 469"/>
                    <a:gd name="T52" fmla="*/ 0 w 398"/>
                    <a:gd name="T53" fmla="*/ 0 h 469"/>
                    <a:gd name="T54" fmla="*/ 0 w 398"/>
                    <a:gd name="T55" fmla="*/ 0 h 469"/>
                    <a:gd name="T56" fmla="*/ 0 w 398"/>
                    <a:gd name="T57" fmla="*/ 0 h 469"/>
                    <a:gd name="T58" fmla="*/ 0 w 398"/>
                    <a:gd name="T59" fmla="*/ 0 h 469"/>
                    <a:gd name="T60" fmla="*/ 0 w 398"/>
                    <a:gd name="T61" fmla="*/ 0 h 469"/>
                    <a:gd name="T62" fmla="*/ 0 w 398"/>
                    <a:gd name="T63" fmla="*/ 0 h 469"/>
                    <a:gd name="T64" fmla="*/ 0 w 398"/>
                    <a:gd name="T65" fmla="*/ 0 h 469"/>
                    <a:gd name="T66" fmla="*/ 0 w 398"/>
                    <a:gd name="T67" fmla="*/ 0 h 469"/>
                    <a:gd name="T68" fmla="*/ 0 w 398"/>
                    <a:gd name="T69" fmla="*/ 0 h 469"/>
                    <a:gd name="T70" fmla="*/ 0 w 398"/>
                    <a:gd name="T71" fmla="*/ 0 h 469"/>
                    <a:gd name="T72" fmla="*/ 0 w 398"/>
                    <a:gd name="T73" fmla="*/ 0 h 469"/>
                    <a:gd name="T74" fmla="*/ 0 w 398"/>
                    <a:gd name="T75" fmla="*/ 0 h 469"/>
                    <a:gd name="T76" fmla="*/ 0 w 398"/>
                    <a:gd name="T77" fmla="*/ 0 h 469"/>
                    <a:gd name="T78" fmla="*/ 0 w 398"/>
                    <a:gd name="T79" fmla="*/ 0 h 469"/>
                    <a:gd name="T80" fmla="*/ 0 w 398"/>
                    <a:gd name="T81" fmla="*/ 0 h 469"/>
                    <a:gd name="T82" fmla="*/ 0 w 398"/>
                    <a:gd name="T83" fmla="*/ 0 h 469"/>
                    <a:gd name="T84" fmla="*/ 0 w 398"/>
                    <a:gd name="T85" fmla="*/ 0 h 469"/>
                    <a:gd name="T86" fmla="*/ 0 w 398"/>
                    <a:gd name="T87" fmla="*/ 0 h 469"/>
                    <a:gd name="T88" fmla="*/ 0 w 398"/>
                    <a:gd name="T89" fmla="*/ 0 h 469"/>
                    <a:gd name="T90" fmla="*/ 0 w 398"/>
                    <a:gd name="T91" fmla="*/ 0 h 469"/>
                    <a:gd name="T92" fmla="*/ 0 w 398"/>
                    <a:gd name="T93" fmla="*/ 0 h 469"/>
                    <a:gd name="T94" fmla="*/ 0 w 398"/>
                    <a:gd name="T95" fmla="*/ 0 h 469"/>
                    <a:gd name="T96" fmla="*/ 0 w 398"/>
                    <a:gd name="T97" fmla="*/ 0 h 469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w 398"/>
                    <a:gd name="T148" fmla="*/ 0 h 469"/>
                    <a:gd name="T149" fmla="*/ 398 w 398"/>
                    <a:gd name="T150" fmla="*/ 469 h 469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T147" t="T148" r="T149" b="T150"/>
                  <a:pathLst>
                    <a:path w="398" h="469">
                      <a:moveTo>
                        <a:pt x="37" y="44"/>
                      </a:moveTo>
                      <a:lnTo>
                        <a:pt x="33" y="53"/>
                      </a:lnTo>
                      <a:lnTo>
                        <a:pt x="27" y="79"/>
                      </a:lnTo>
                      <a:lnTo>
                        <a:pt x="17" y="120"/>
                      </a:lnTo>
                      <a:lnTo>
                        <a:pt x="8" y="174"/>
                      </a:lnTo>
                      <a:lnTo>
                        <a:pt x="1" y="238"/>
                      </a:lnTo>
                      <a:lnTo>
                        <a:pt x="0" y="309"/>
                      </a:lnTo>
                      <a:lnTo>
                        <a:pt x="7" y="387"/>
                      </a:lnTo>
                      <a:lnTo>
                        <a:pt x="24" y="469"/>
                      </a:lnTo>
                      <a:lnTo>
                        <a:pt x="24" y="466"/>
                      </a:lnTo>
                      <a:lnTo>
                        <a:pt x="24" y="455"/>
                      </a:lnTo>
                      <a:lnTo>
                        <a:pt x="24" y="438"/>
                      </a:lnTo>
                      <a:lnTo>
                        <a:pt x="24" y="417"/>
                      </a:lnTo>
                      <a:lnTo>
                        <a:pt x="27" y="391"/>
                      </a:lnTo>
                      <a:lnTo>
                        <a:pt x="30" y="363"/>
                      </a:lnTo>
                      <a:lnTo>
                        <a:pt x="35" y="332"/>
                      </a:lnTo>
                      <a:lnTo>
                        <a:pt x="41" y="300"/>
                      </a:lnTo>
                      <a:lnTo>
                        <a:pt x="52" y="268"/>
                      </a:lnTo>
                      <a:lnTo>
                        <a:pt x="64" y="237"/>
                      </a:lnTo>
                      <a:lnTo>
                        <a:pt x="79" y="207"/>
                      </a:lnTo>
                      <a:lnTo>
                        <a:pt x="99" y="179"/>
                      </a:lnTo>
                      <a:lnTo>
                        <a:pt x="123" y="155"/>
                      </a:lnTo>
                      <a:lnTo>
                        <a:pt x="150" y="136"/>
                      </a:lnTo>
                      <a:lnTo>
                        <a:pt x="183" y="122"/>
                      </a:lnTo>
                      <a:lnTo>
                        <a:pt x="221" y="114"/>
                      </a:lnTo>
                      <a:lnTo>
                        <a:pt x="223" y="112"/>
                      </a:lnTo>
                      <a:lnTo>
                        <a:pt x="230" y="107"/>
                      </a:lnTo>
                      <a:lnTo>
                        <a:pt x="242" y="99"/>
                      </a:lnTo>
                      <a:lnTo>
                        <a:pt x="260" y="88"/>
                      </a:lnTo>
                      <a:lnTo>
                        <a:pt x="284" y="74"/>
                      </a:lnTo>
                      <a:lnTo>
                        <a:pt x="315" y="58"/>
                      </a:lnTo>
                      <a:lnTo>
                        <a:pt x="352" y="39"/>
                      </a:lnTo>
                      <a:lnTo>
                        <a:pt x="398" y="19"/>
                      </a:lnTo>
                      <a:lnTo>
                        <a:pt x="396" y="17"/>
                      </a:lnTo>
                      <a:lnTo>
                        <a:pt x="389" y="16"/>
                      </a:lnTo>
                      <a:lnTo>
                        <a:pt x="379" y="14"/>
                      </a:lnTo>
                      <a:lnTo>
                        <a:pt x="364" y="12"/>
                      </a:lnTo>
                      <a:lnTo>
                        <a:pt x="347" y="8"/>
                      </a:lnTo>
                      <a:lnTo>
                        <a:pt x="326" y="6"/>
                      </a:lnTo>
                      <a:lnTo>
                        <a:pt x="302" y="4"/>
                      </a:lnTo>
                      <a:lnTo>
                        <a:pt x="277" y="1"/>
                      </a:lnTo>
                      <a:lnTo>
                        <a:pt x="250" y="0"/>
                      </a:lnTo>
                      <a:lnTo>
                        <a:pt x="221" y="1"/>
                      </a:lnTo>
                      <a:lnTo>
                        <a:pt x="191" y="3"/>
                      </a:lnTo>
                      <a:lnTo>
                        <a:pt x="160" y="6"/>
                      </a:lnTo>
                      <a:lnTo>
                        <a:pt x="129" y="12"/>
                      </a:lnTo>
                      <a:lnTo>
                        <a:pt x="97" y="20"/>
                      </a:lnTo>
                      <a:lnTo>
                        <a:pt x="67" y="30"/>
                      </a:lnTo>
                      <a:lnTo>
                        <a:pt x="37" y="44"/>
                      </a:lnTo>
                      <a:close/>
                    </a:path>
                  </a:pathLst>
                </a:custGeom>
                <a:solidFill>
                  <a:srgbClr val="9999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639" name="Freeform 341"/>
                <p:cNvSpPr>
                  <a:spLocks/>
                </p:cNvSpPr>
                <p:nvPr/>
              </p:nvSpPr>
              <p:spPr bwMode="auto">
                <a:xfrm>
                  <a:off x="4797" y="1613"/>
                  <a:ext cx="46" cy="13"/>
                </a:xfrm>
                <a:custGeom>
                  <a:avLst/>
                  <a:gdLst>
                    <a:gd name="T0" fmla="*/ 0 w 325"/>
                    <a:gd name="T1" fmla="*/ 0 h 89"/>
                    <a:gd name="T2" fmla="*/ 0 w 325"/>
                    <a:gd name="T3" fmla="*/ 0 h 89"/>
                    <a:gd name="T4" fmla="*/ 0 w 325"/>
                    <a:gd name="T5" fmla="*/ 0 h 89"/>
                    <a:gd name="T6" fmla="*/ 0 w 325"/>
                    <a:gd name="T7" fmla="*/ 0 h 89"/>
                    <a:gd name="T8" fmla="*/ 0 w 325"/>
                    <a:gd name="T9" fmla="*/ 0 h 89"/>
                    <a:gd name="T10" fmla="*/ 0 w 325"/>
                    <a:gd name="T11" fmla="*/ 0 h 89"/>
                    <a:gd name="T12" fmla="*/ 0 w 325"/>
                    <a:gd name="T13" fmla="*/ 0 h 89"/>
                    <a:gd name="T14" fmla="*/ 0 w 325"/>
                    <a:gd name="T15" fmla="*/ 0 h 89"/>
                    <a:gd name="T16" fmla="*/ 0 w 325"/>
                    <a:gd name="T17" fmla="*/ 0 h 89"/>
                    <a:gd name="T18" fmla="*/ 0 w 325"/>
                    <a:gd name="T19" fmla="*/ 0 h 89"/>
                    <a:gd name="T20" fmla="*/ 0 w 325"/>
                    <a:gd name="T21" fmla="*/ 0 h 89"/>
                    <a:gd name="T22" fmla="*/ 0 w 325"/>
                    <a:gd name="T23" fmla="*/ 0 h 89"/>
                    <a:gd name="T24" fmla="*/ 0 w 325"/>
                    <a:gd name="T25" fmla="*/ 0 h 89"/>
                    <a:gd name="T26" fmla="*/ 0 w 325"/>
                    <a:gd name="T27" fmla="*/ 0 h 89"/>
                    <a:gd name="T28" fmla="*/ 0 w 325"/>
                    <a:gd name="T29" fmla="*/ 0 h 89"/>
                    <a:gd name="T30" fmla="*/ 0 w 325"/>
                    <a:gd name="T31" fmla="*/ 0 h 89"/>
                    <a:gd name="T32" fmla="*/ 0 w 325"/>
                    <a:gd name="T33" fmla="*/ 0 h 89"/>
                    <a:gd name="T34" fmla="*/ 0 w 325"/>
                    <a:gd name="T35" fmla="*/ 0 h 89"/>
                    <a:gd name="T36" fmla="*/ 0 w 325"/>
                    <a:gd name="T37" fmla="*/ 0 h 89"/>
                    <a:gd name="T38" fmla="*/ 0 w 325"/>
                    <a:gd name="T39" fmla="*/ 0 h 89"/>
                    <a:gd name="T40" fmla="*/ 0 w 325"/>
                    <a:gd name="T41" fmla="*/ 0 h 89"/>
                    <a:gd name="T42" fmla="*/ 0 w 325"/>
                    <a:gd name="T43" fmla="*/ 0 h 89"/>
                    <a:gd name="T44" fmla="*/ 0 w 325"/>
                    <a:gd name="T45" fmla="*/ 0 h 89"/>
                    <a:gd name="T46" fmla="*/ 0 w 325"/>
                    <a:gd name="T47" fmla="*/ 0 h 89"/>
                    <a:gd name="T48" fmla="*/ 0 w 325"/>
                    <a:gd name="T49" fmla="*/ 0 h 89"/>
                    <a:gd name="T50" fmla="*/ 0 w 325"/>
                    <a:gd name="T51" fmla="*/ 0 h 89"/>
                    <a:gd name="T52" fmla="*/ 0 w 325"/>
                    <a:gd name="T53" fmla="*/ 0 h 89"/>
                    <a:gd name="T54" fmla="*/ 0 w 325"/>
                    <a:gd name="T55" fmla="*/ 0 h 89"/>
                    <a:gd name="T56" fmla="*/ 0 w 325"/>
                    <a:gd name="T57" fmla="*/ 0 h 89"/>
                    <a:gd name="T58" fmla="*/ 0 w 325"/>
                    <a:gd name="T59" fmla="*/ 0 h 89"/>
                    <a:gd name="T60" fmla="*/ 0 w 325"/>
                    <a:gd name="T61" fmla="*/ 0 h 89"/>
                    <a:gd name="T62" fmla="*/ 0 w 325"/>
                    <a:gd name="T63" fmla="*/ 0 h 89"/>
                    <a:gd name="T64" fmla="*/ 0 w 325"/>
                    <a:gd name="T65" fmla="*/ 0 h 89"/>
                    <a:gd name="T66" fmla="*/ 0 w 325"/>
                    <a:gd name="T67" fmla="*/ 0 h 89"/>
                    <a:gd name="T68" fmla="*/ 0 w 325"/>
                    <a:gd name="T69" fmla="*/ 0 h 89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325"/>
                    <a:gd name="T106" fmla="*/ 0 h 89"/>
                    <a:gd name="T107" fmla="*/ 325 w 325"/>
                    <a:gd name="T108" fmla="*/ 89 h 89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325" h="89">
                      <a:moveTo>
                        <a:pt x="0" y="57"/>
                      </a:moveTo>
                      <a:lnTo>
                        <a:pt x="0" y="55"/>
                      </a:lnTo>
                      <a:lnTo>
                        <a:pt x="2" y="52"/>
                      </a:lnTo>
                      <a:lnTo>
                        <a:pt x="6" y="47"/>
                      </a:lnTo>
                      <a:lnTo>
                        <a:pt x="12" y="41"/>
                      </a:lnTo>
                      <a:lnTo>
                        <a:pt x="20" y="34"/>
                      </a:lnTo>
                      <a:lnTo>
                        <a:pt x="29" y="27"/>
                      </a:lnTo>
                      <a:lnTo>
                        <a:pt x="41" y="20"/>
                      </a:lnTo>
                      <a:lnTo>
                        <a:pt x="57" y="13"/>
                      </a:lnTo>
                      <a:lnTo>
                        <a:pt x="77" y="7"/>
                      </a:lnTo>
                      <a:lnTo>
                        <a:pt x="98" y="3"/>
                      </a:lnTo>
                      <a:lnTo>
                        <a:pt x="126" y="0"/>
                      </a:lnTo>
                      <a:lnTo>
                        <a:pt x="156" y="0"/>
                      </a:lnTo>
                      <a:lnTo>
                        <a:pt x="191" y="3"/>
                      </a:lnTo>
                      <a:lnTo>
                        <a:pt x="230" y="8"/>
                      </a:lnTo>
                      <a:lnTo>
                        <a:pt x="275" y="18"/>
                      </a:lnTo>
                      <a:lnTo>
                        <a:pt x="325" y="31"/>
                      </a:lnTo>
                      <a:lnTo>
                        <a:pt x="318" y="51"/>
                      </a:lnTo>
                      <a:lnTo>
                        <a:pt x="316" y="50"/>
                      </a:lnTo>
                      <a:lnTo>
                        <a:pt x="308" y="47"/>
                      </a:lnTo>
                      <a:lnTo>
                        <a:pt x="295" y="44"/>
                      </a:lnTo>
                      <a:lnTo>
                        <a:pt x="279" y="39"/>
                      </a:lnTo>
                      <a:lnTo>
                        <a:pt x="260" y="35"/>
                      </a:lnTo>
                      <a:lnTo>
                        <a:pt x="238" y="30"/>
                      </a:lnTo>
                      <a:lnTo>
                        <a:pt x="214" y="27"/>
                      </a:lnTo>
                      <a:lnTo>
                        <a:pt x="188" y="24"/>
                      </a:lnTo>
                      <a:lnTo>
                        <a:pt x="161" y="23"/>
                      </a:lnTo>
                      <a:lnTo>
                        <a:pt x="134" y="23"/>
                      </a:lnTo>
                      <a:lnTo>
                        <a:pt x="108" y="26"/>
                      </a:lnTo>
                      <a:lnTo>
                        <a:pt x="82" y="31"/>
                      </a:lnTo>
                      <a:lnTo>
                        <a:pt x="58" y="41"/>
                      </a:lnTo>
                      <a:lnTo>
                        <a:pt x="36" y="52"/>
                      </a:lnTo>
                      <a:lnTo>
                        <a:pt x="16" y="68"/>
                      </a:lnTo>
                      <a:lnTo>
                        <a:pt x="0" y="89"/>
                      </a:lnTo>
                      <a:lnTo>
                        <a:pt x="0" y="5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640" name="Freeform 342"/>
                <p:cNvSpPr>
                  <a:spLocks/>
                </p:cNvSpPr>
                <p:nvPr/>
              </p:nvSpPr>
              <p:spPr bwMode="auto">
                <a:xfrm>
                  <a:off x="4797" y="1583"/>
                  <a:ext cx="46" cy="13"/>
                </a:xfrm>
                <a:custGeom>
                  <a:avLst/>
                  <a:gdLst>
                    <a:gd name="T0" fmla="*/ 0 w 325"/>
                    <a:gd name="T1" fmla="*/ 0 h 89"/>
                    <a:gd name="T2" fmla="*/ 0 w 325"/>
                    <a:gd name="T3" fmla="*/ 0 h 89"/>
                    <a:gd name="T4" fmla="*/ 0 w 325"/>
                    <a:gd name="T5" fmla="*/ 0 h 89"/>
                    <a:gd name="T6" fmla="*/ 0 w 325"/>
                    <a:gd name="T7" fmla="*/ 0 h 89"/>
                    <a:gd name="T8" fmla="*/ 0 w 325"/>
                    <a:gd name="T9" fmla="*/ 0 h 89"/>
                    <a:gd name="T10" fmla="*/ 0 w 325"/>
                    <a:gd name="T11" fmla="*/ 0 h 89"/>
                    <a:gd name="T12" fmla="*/ 0 w 325"/>
                    <a:gd name="T13" fmla="*/ 0 h 89"/>
                    <a:gd name="T14" fmla="*/ 0 w 325"/>
                    <a:gd name="T15" fmla="*/ 0 h 89"/>
                    <a:gd name="T16" fmla="*/ 0 w 325"/>
                    <a:gd name="T17" fmla="*/ 0 h 89"/>
                    <a:gd name="T18" fmla="*/ 0 w 325"/>
                    <a:gd name="T19" fmla="*/ 0 h 89"/>
                    <a:gd name="T20" fmla="*/ 0 w 325"/>
                    <a:gd name="T21" fmla="*/ 0 h 89"/>
                    <a:gd name="T22" fmla="*/ 0 w 325"/>
                    <a:gd name="T23" fmla="*/ 0 h 89"/>
                    <a:gd name="T24" fmla="*/ 0 w 325"/>
                    <a:gd name="T25" fmla="*/ 0 h 89"/>
                    <a:gd name="T26" fmla="*/ 0 w 325"/>
                    <a:gd name="T27" fmla="*/ 0 h 89"/>
                    <a:gd name="T28" fmla="*/ 0 w 325"/>
                    <a:gd name="T29" fmla="*/ 0 h 89"/>
                    <a:gd name="T30" fmla="*/ 0 w 325"/>
                    <a:gd name="T31" fmla="*/ 0 h 89"/>
                    <a:gd name="T32" fmla="*/ 0 w 325"/>
                    <a:gd name="T33" fmla="*/ 0 h 89"/>
                    <a:gd name="T34" fmla="*/ 0 w 325"/>
                    <a:gd name="T35" fmla="*/ 0 h 89"/>
                    <a:gd name="T36" fmla="*/ 0 w 325"/>
                    <a:gd name="T37" fmla="*/ 0 h 89"/>
                    <a:gd name="T38" fmla="*/ 0 w 325"/>
                    <a:gd name="T39" fmla="*/ 0 h 89"/>
                    <a:gd name="T40" fmla="*/ 0 w 325"/>
                    <a:gd name="T41" fmla="*/ 0 h 89"/>
                    <a:gd name="T42" fmla="*/ 0 w 325"/>
                    <a:gd name="T43" fmla="*/ 0 h 89"/>
                    <a:gd name="T44" fmla="*/ 0 w 325"/>
                    <a:gd name="T45" fmla="*/ 0 h 89"/>
                    <a:gd name="T46" fmla="*/ 0 w 325"/>
                    <a:gd name="T47" fmla="*/ 0 h 89"/>
                    <a:gd name="T48" fmla="*/ 0 w 325"/>
                    <a:gd name="T49" fmla="*/ 0 h 89"/>
                    <a:gd name="T50" fmla="*/ 0 w 325"/>
                    <a:gd name="T51" fmla="*/ 0 h 89"/>
                    <a:gd name="T52" fmla="*/ 0 w 325"/>
                    <a:gd name="T53" fmla="*/ 0 h 89"/>
                    <a:gd name="T54" fmla="*/ 0 w 325"/>
                    <a:gd name="T55" fmla="*/ 0 h 89"/>
                    <a:gd name="T56" fmla="*/ 0 w 325"/>
                    <a:gd name="T57" fmla="*/ 0 h 89"/>
                    <a:gd name="T58" fmla="*/ 0 w 325"/>
                    <a:gd name="T59" fmla="*/ 0 h 89"/>
                    <a:gd name="T60" fmla="*/ 0 w 325"/>
                    <a:gd name="T61" fmla="*/ 0 h 89"/>
                    <a:gd name="T62" fmla="*/ 0 w 325"/>
                    <a:gd name="T63" fmla="*/ 0 h 89"/>
                    <a:gd name="T64" fmla="*/ 0 w 325"/>
                    <a:gd name="T65" fmla="*/ 0 h 89"/>
                    <a:gd name="T66" fmla="*/ 0 w 325"/>
                    <a:gd name="T67" fmla="*/ 0 h 89"/>
                    <a:gd name="T68" fmla="*/ 0 w 325"/>
                    <a:gd name="T69" fmla="*/ 0 h 89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325"/>
                    <a:gd name="T106" fmla="*/ 0 h 89"/>
                    <a:gd name="T107" fmla="*/ 325 w 325"/>
                    <a:gd name="T108" fmla="*/ 89 h 89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325" h="89">
                      <a:moveTo>
                        <a:pt x="0" y="56"/>
                      </a:moveTo>
                      <a:lnTo>
                        <a:pt x="0" y="55"/>
                      </a:lnTo>
                      <a:lnTo>
                        <a:pt x="2" y="52"/>
                      </a:lnTo>
                      <a:lnTo>
                        <a:pt x="6" y="47"/>
                      </a:lnTo>
                      <a:lnTo>
                        <a:pt x="12" y="40"/>
                      </a:lnTo>
                      <a:lnTo>
                        <a:pt x="20" y="33"/>
                      </a:lnTo>
                      <a:lnTo>
                        <a:pt x="29" y="27"/>
                      </a:lnTo>
                      <a:lnTo>
                        <a:pt x="41" y="18"/>
                      </a:lnTo>
                      <a:lnTo>
                        <a:pt x="57" y="13"/>
                      </a:lnTo>
                      <a:lnTo>
                        <a:pt x="77" y="7"/>
                      </a:lnTo>
                      <a:lnTo>
                        <a:pt x="98" y="2"/>
                      </a:lnTo>
                      <a:lnTo>
                        <a:pt x="126" y="0"/>
                      </a:lnTo>
                      <a:lnTo>
                        <a:pt x="156" y="0"/>
                      </a:lnTo>
                      <a:lnTo>
                        <a:pt x="191" y="2"/>
                      </a:lnTo>
                      <a:lnTo>
                        <a:pt x="230" y="8"/>
                      </a:lnTo>
                      <a:lnTo>
                        <a:pt x="275" y="17"/>
                      </a:lnTo>
                      <a:lnTo>
                        <a:pt x="325" y="31"/>
                      </a:lnTo>
                      <a:lnTo>
                        <a:pt x="318" y="49"/>
                      </a:lnTo>
                      <a:lnTo>
                        <a:pt x="316" y="48"/>
                      </a:lnTo>
                      <a:lnTo>
                        <a:pt x="308" y="46"/>
                      </a:lnTo>
                      <a:lnTo>
                        <a:pt x="295" y="43"/>
                      </a:lnTo>
                      <a:lnTo>
                        <a:pt x="279" y="38"/>
                      </a:lnTo>
                      <a:lnTo>
                        <a:pt x="260" y="35"/>
                      </a:lnTo>
                      <a:lnTo>
                        <a:pt x="238" y="30"/>
                      </a:lnTo>
                      <a:lnTo>
                        <a:pt x="214" y="27"/>
                      </a:lnTo>
                      <a:lnTo>
                        <a:pt x="188" y="23"/>
                      </a:lnTo>
                      <a:lnTo>
                        <a:pt x="161" y="22"/>
                      </a:lnTo>
                      <a:lnTo>
                        <a:pt x="134" y="23"/>
                      </a:lnTo>
                      <a:lnTo>
                        <a:pt x="108" y="25"/>
                      </a:lnTo>
                      <a:lnTo>
                        <a:pt x="82" y="31"/>
                      </a:lnTo>
                      <a:lnTo>
                        <a:pt x="58" y="40"/>
                      </a:lnTo>
                      <a:lnTo>
                        <a:pt x="36" y="52"/>
                      </a:lnTo>
                      <a:lnTo>
                        <a:pt x="16" y="68"/>
                      </a:lnTo>
                      <a:lnTo>
                        <a:pt x="0" y="89"/>
                      </a:lnTo>
                      <a:lnTo>
                        <a:pt x="0" y="5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641" name="Freeform 343"/>
                <p:cNvSpPr>
                  <a:spLocks/>
                </p:cNvSpPr>
                <p:nvPr/>
              </p:nvSpPr>
              <p:spPr bwMode="auto">
                <a:xfrm>
                  <a:off x="4841" y="1568"/>
                  <a:ext cx="75" cy="139"/>
                </a:xfrm>
                <a:custGeom>
                  <a:avLst/>
                  <a:gdLst>
                    <a:gd name="T0" fmla="*/ 0 w 528"/>
                    <a:gd name="T1" fmla="*/ 0 h 975"/>
                    <a:gd name="T2" fmla="*/ 0 w 528"/>
                    <a:gd name="T3" fmla="*/ 0 h 975"/>
                    <a:gd name="T4" fmla="*/ 0 w 528"/>
                    <a:gd name="T5" fmla="*/ 0 h 975"/>
                    <a:gd name="T6" fmla="*/ 0 w 528"/>
                    <a:gd name="T7" fmla="*/ 0 h 975"/>
                    <a:gd name="T8" fmla="*/ 0 w 528"/>
                    <a:gd name="T9" fmla="*/ 0 h 975"/>
                    <a:gd name="T10" fmla="*/ 0 w 528"/>
                    <a:gd name="T11" fmla="*/ 0 h 975"/>
                    <a:gd name="T12" fmla="*/ 0 w 528"/>
                    <a:gd name="T13" fmla="*/ 0 h 975"/>
                    <a:gd name="T14" fmla="*/ 0 w 528"/>
                    <a:gd name="T15" fmla="*/ 0 h 975"/>
                    <a:gd name="T16" fmla="*/ 0 w 528"/>
                    <a:gd name="T17" fmla="*/ 0 h 975"/>
                    <a:gd name="T18" fmla="*/ 0 w 528"/>
                    <a:gd name="T19" fmla="*/ 0 h 975"/>
                    <a:gd name="T20" fmla="*/ 0 w 528"/>
                    <a:gd name="T21" fmla="*/ 0 h 975"/>
                    <a:gd name="T22" fmla="*/ 0 w 528"/>
                    <a:gd name="T23" fmla="*/ 0 h 975"/>
                    <a:gd name="T24" fmla="*/ 0 w 528"/>
                    <a:gd name="T25" fmla="*/ 0 h 975"/>
                    <a:gd name="T26" fmla="*/ 0 w 528"/>
                    <a:gd name="T27" fmla="*/ 0 h 975"/>
                    <a:gd name="T28" fmla="*/ 0 w 528"/>
                    <a:gd name="T29" fmla="*/ 0 h 975"/>
                    <a:gd name="T30" fmla="*/ 0 w 528"/>
                    <a:gd name="T31" fmla="*/ 0 h 975"/>
                    <a:gd name="T32" fmla="*/ 0 w 528"/>
                    <a:gd name="T33" fmla="*/ 0 h 975"/>
                    <a:gd name="T34" fmla="*/ 0 w 528"/>
                    <a:gd name="T35" fmla="*/ 0 h 975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528"/>
                    <a:gd name="T55" fmla="*/ 0 h 975"/>
                    <a:gd name="T56" fmla="*/ 528 w 528"/>
                    <a:gd name="T57" fmla="*/ 975 h 975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528" h="975">
                      <a:moveTo>
                        <a:pt x="0" y="0"/>
                      </a:moveTo>
                      <a:lnTo>
                        <a:pt x="0" y="943"/>
                      </a:lnTo>
                      <a:lnTo>
                        <a:pt x="159" y="975"/>
                      </a:lnTo>
                      <a:lnTo>
                        <a:pt x="152" y="848"/>
                      </a:lnTo>
                      <a:lnTo>
                        <a:pt x="528" y="905"/>
                      </a:lnTo>
                      <a:lnTo>
                        <a:pt x="521" y="855"/>
                      </a:lnTo>
                      <a:lnTo>
                        <a:pt x="261" y="822"/>
                      </a:lnTo>
                      <a:lnTo>
                        <a:pt x="254" y="713"/>
                      </a:lnTo>
                      <a:lnTo>
                        <a:pt x="77" y="713"/>
                      </a:lnTo>
                      <a:lnTo>
                        <a:pt x="72" y="699"/>
                      </a:lnTo>
                      <a:lnTo>
                        <a:pt x="60" y="659"/>
                      </a:lnTo>
                      <a:lnTo>
                        <a:pt x="44" y="595"/>
                      </a:lnTo>
                      <a:lnTo>
                        <a:pt x="28" y="511"/>
                      </a:lnTo>
                      <a:lnTo>
                        <a:pt x="16" y="410"/>
                      </a:lnTo>
                      <a:lnTo>
                        <a:pt x="12" y="294"/>
                      </a:lnTo>
                      <a:lnTo>
                        <a:pt x="21" y="167"/>
                      </a:lnTo>
                      <a:lnTo>
                        <a:pt x="45" y="3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642" name="Freeform 344"/>
                <p:cNvSpPr>
                  <a:spLocks/>
                </p:cNvSpPr>
                <p:nvPr/>
              </p:nvSpPr>
              <p:spPr bwMode="auto">
                <a:xfrm>
                  <a:off x="4878" y="1536"/>
                  <a:ext cx="97" cy="19"/>
                </a:xfrm>
                <a:custGeom>
                  <a:avLst/>
                  <a:gdLst>
                    <a:gd name="T0" fmla="*/ 0 w 678"/>
                    <a:gd name="T1" fmla="*/ 0 h 133"/>
                    <a:gd name="T2" fmla="*/ 0 w 678"/>
                    <a:gd name="T3" fmla="*/ 0 h 133"/>
                    <a:gd name="T4" fmla="*/ 0 w 678"/>
                    <a:gd name="T5" fmla="*/ 0 h 133"/>
                    <a:gd name="T6" fmla="*/ 0 w 678"/>
                    <a:gd name="T7" fmla="*/ 0 h 133"/>
                    <a:gd name="T8" fmla="*/ 0 w 678"/>
                    <a:gd name="T9" fmla="*/ 0 h 133"/>
                    <a:gd name="T10" fmla="*/ 0 w 678"/>
                    <a:gd name="T11" fmla="*/ 0 h 133"/>
                    <a:gd name="T12" fmla="*/ 0 w 678"/>
                    <a:gd name="T13" fmla="*/ 0 h 133"/>
                    <a:gd name="T14" fmla="*/ 0 w 678"/>
                    <a:gd name="T15" fmla="*/ 0 h 133"/>
                    <a:gd name="T16" fmla="*/ 0 w 678"/>
                    <a:gd name="T17" fmla="*/ 0 h 133"/>
                    <a:gd name="T18" fmla="*/ 0 w 678"/>
                    <a:gd name="T19" fmla="*/ 0 h 133"/>
                    <a:gd name="T20" fmla="*/ 0 w 678"/>
                    <a:gd name="T21" fmla="*/ 0 h 133"/>
                    <a:gd name="T22" fmla="*/ 0 w 678"/>
                    <a:gd name="T23" fmla="*/ 0 h 133"/>
                    <a:gd name="T24" fmla="*/ 0 w 678"/>
                    <a:gd name="T25" fmla="*/ 0 h 133"/>
                    <a:gd name="T26" fmla="*/ 0 w 678"/>
                    <a:gd name="T27" fmla="*/ 0 h 133"/>
                    <a:gd name="T28" fmla="*/ 0 w 678"/>
                    <a:gd name="T29" fmla="*/ 0 h 133"/>
                    <a:gd name="T30" fmla="*/ 0 w 678"/>
                    <a:gd name="T31" fmla="*/ 0 h 133"/>
                    <a:gd name="T32" fmla="*/ 0 w 678"/>
                    <a:gd name="T33" fmla="*/ 0 h 133"/>
                    <a:gd name="T34" fmla="*/ 0 w 678"/>
                    <a:gd name="T35" fmla="*/ 0 h 133"/>
                    <a:gd name="T36" fmla="*/ 0 w 678"/>
                    <a:gd name="T37" fmla="*/ 0 h 133"/>
                    <a:gd name="T38" fmla="*/ 0 w 678"/>
                    <a:gd name="T39" fmla="*/ 0 h 133"/>
                    <a:gd name="T40" fmla="*/ 0 w 678"/>
                    <a:gd name="T41" fmla="*/ 0 h 133"/>
                    <a:gd name="T42" fmla="*/ 0 w 678"/>
                    <a:gd name="T43" fmla="*/ 0 h 133"/>
                    <a:gd name="T44" fmla="*/ 0 w 678"/>
                    <a:gd name="T45" fmla="*/ 0 h 133"/>
                    <a:gd name="T46" fmla="*/ 0 w 678"/>
                    <a:gd name="T47" fmla="*/ 0 h 133"/>
                    <a:gd name="T48" fmla="*/ 0 w 678"/>
                    <a:gd name="T49" fmla="*/ 0 h 133"/>
                    <a:gd name="T50" fmla="*/ 0 w 678"/>
                    <a:gd name="T51" fmla="*/ 0 h 133"/>
                    <a:gd name="T52" fmla="*/ 0 w 678"/>
                    <a:gd name="T53" fmla="*/ 0 h 133"/>
                    <a:gd name="T54" fmla="*/ 0 w 678"/>
                    <a:gd name="T55" fmla="*/ 0 h 133"/>
                    <a:gd name="T56" fmla="*/ 0 w 678"/>
                    <a:gd name="T57" fmla="*/ 0 h 133"/>
                    <a:gd name="T58" fmla="*/ 0 w 678"/>
                    <a:gd name="T59" fmla="*/ 0 h 133"/>
                    <a:gd name="T60" fmla="*/ 0 w 678"/>
                    <a:gd name="T61" fmla="*/ 0 h 133"/>
                    <a:gd name="T62" fmla="*/ 0 w 678"/>
                    <a:gd name="T63" fmla="*/ 0 h 133"/>
                    <a:gd name="T64" fmla="*/ 0 w 678"/>
                    <a:gd name="T65" fmla="*/ 0 h 133"/>
                    <a:gd name="T66" fmla="*/ 0 w 678"/>
                    <a:gd name="T67" fmla="*/ 0 h 133"/>
                    <a:gd name="T68" fmla="*/ 0 w 678"/>
                    <a:gd name="T69" fmla="*/ 0 h 133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678"/>
                    <a:gd name="T106" fmla="*/ 0 h 133"/>
                    <a:gd name="T107" fmla="*/ 678 w 678"/>
                    <a:gd name="T108" fmla="*/ 133 h 133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678" h="133">
                      <a:moveTo>
                        <a:pt x="0" y="133"/>
                      </a:moveTo>
                      <a:lnTo>
                        <a:pt x="4" y="132"/>
                      </a:lnTo>
                      <a:lnTo>
                        <a:pt x="15" y="127"/>
                      </a:lnTo>
                      <a:lnTo>
                        <a:pt x="32" y="122"/>
                      </a:lnTo>
                      <a:lnTo>
                        <a:pt x="56" y="114"/>
                      </a:lnTo>
                      <a:lnTo>
                        <a:pt x="86" y="104"/>
                      </a:lnTo>
                      <a:lnTo>
                        <a:pt x="120" y="95"/>
                      </a:lnTo>
                      <a:lnTo>
                        <a:pt x="160" y="86"/>
                      </a:lnTo>
                      <a:lnTo>
                        <a:pt x="204" y="78"/>
                      </a:lnTo>
                      <a:lnTo>
                        <a:pt x="252" y="70"/>
                      </a:lnTo>
                      <a:lnTo>
                        <a:pt x="303" y="64"/>
                      </a:lnTo>
                      <a:lnTo>
                        <a:pt x="358" y="60"/>
                      </a:lnTo>
                      <a:lnTo>
                        <a:pt x="414" y="58"/>
                      </a:lnTo>
                      <a:lnTo>
                        <a:pt x="474" y="60"/>
                      </a:lnTo>
                      <a:lnTo>
                        <a:pt x="534" y="65"/>
                      </a:lnTo>
                      <a:lnTo>
                        <a:pt x="596" y="74"/>
                      </a:lnTo>
                      <a:lnTo>
                        <a:pt x="659" y="88"/>
                      </a:lnTo>
                      <a:lnTo>
                        <a:pt x="678" y="0"/>
                      </a:lnTo>
                      <a:lnTo>
                        <a:pt x="674" y="0"/>
                      </a:lnTo>
                      <a:lnTo>
                        <a:pt x="659" y="0"/>
                      </a:lnTo>
                      <a:lnTo>
                        <a:pt x="636" y="0"/>
                      </a:lnTo>
                      <a:lnTo>
                        <a:pt x="606" y="1"/>
                      </a:lnTo>
                      <a:lnTo>
                        <a:pt x="570" y="2"/>
                      </a:lnTo>
                      <a:lnTo>
                        <a:pt x="527" y="3"/>
                      </a:lnTo>
                      <a:lnTo>
                        <a:pt x="480" y="7"/>
                      </a:lnTo>
                      <a:lnTo>
                        <a:pt x="430" y="9"/>
                      </a:lnTo>
                      <a:lnTo>
                        <a:pt x="376" y="14"/>
                      </a:lnTo>
                      <a:lnTo>
                        <a:pt x="320" y="18"/>
                      </a:lnTo>
                      <a:lnTo>
                        <a:pt x="264" y="24"/>
                      </a:lnTo>
                      <a:lnTo>
                        <a:pt x="208" y="32"/>
                      </a:lnTo>
                      <a:lnTo>
                        <a:pt x="152" y="40"/>
                      </a:lnTo>
                      <a:lnTo>
                        <a:pt x="98" y="50"/>
                      </a:lnTo>
                      <a:lnTo>
                        <a:pt x="47" y="62"/>
                      </a:lnTo>
                      <a:lnTo>
                        <a:pt x="0" y="76"/>
                      </a:lnTo>
                      <a:lnTo>
                        <a:pt x="0" y="133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643" name="Freeform 345"/>
                <p:cNvSpPr>
                  <a:spLocks/>
                </p:cNvSpPr>
                <p:nvPr/>
              </p:nvSpPr>
              <p:spPr bwMode="auto">
                <a:xfrm>
                  <a:off x="4821" y="1711"/>
                  <a:ext cx="163" cy="54"/>
                </a:xfrm>
                <a:custGeom>
                  <a:avLst/>
                  <a:gdLst>
                    <a:gd name="T0" fmla="*/ 0 w 1142"/>
                    <a:gd name="T1" fmla="*/ 0 h 379"/>
                    <a:gd name="T2" fmla="*/ 0 w 1142"/>
                    <a:gd name="T3" fmla="*/ 0 h 379"/>
                    <a:gd name="T4" fmla="*/ 0 w 1142"/>
                    <a:gd name="T5" fmla="*/ 0 h 379"/>
                    <a:gd name="T6" fmla="*/ 0 w 1142"/>
                    <a:gd name="T7" fmla="*/ 0 h 379"/>
                    <a:gd name="T8" fmla="*/ 0 w 1142"/>
                    <a:gd name="T9" fmla="*/ 0 h 379"/>
                    <a:gd name="T10" fmla="*/ 0 w 1142"/>
                    <a:gd name="T11" fmla="*/ 0 h 379"/>
                    <a:gd name="T12" fmla="*/ 0 w 1142"/>
                    <a:gd name="T13" fmla="*/ 0 h 379"/>
                    <a:gd name="T14" fmla="*/ 0 w 1142"/>
                    <a:gd name="T15" fmla="*/ 0 h 379"/>
                    <a:gd name="T16" fmla="*/ 0 w 1142"/>
                    <a:gd name="T17" fmla="*/ 0 h 379"/>
                    <a:gd name="T18" fmla="*/ 0 w 1142"/>
                    <a:gd name="T19" fmla="*/ 0 h 379"/>
                    <a:gd name="T20" fmla="*/ 0 w 1142"/>
                    <a:gd name="T21" fmla="*/ 0 h 379"/>
                    <a:gd name="T22" fmla="*/ 0 w 1142"/>
                    <a:gd name="T23" fmla="*/ 0 h 379"/>
                    <a:gd name="T24" fmla="*/ 0 w 1142"/>
                    <a:gd name="T25" fmla="*/ 0 h 379"/>
                    <a:gd name="T26" fmla="*/ 0 w 1142"/>
                    <a:gd name="T27" fmla="*/ 0 h 379"/>
                    <a:gd name="T28" fmla="*/ 0 w 1142"/>
                    <a:gd name="T29" fmla="*/ 0 h 379"/>
                    <a:gd name="T30" fmla="*/ 0 w 1142"/>
                    <a:gd name="T31" fmla="*/ 0 h 379"/>
                    <a:gd name="T32" fmla="*/ 0 w 1142"/>
                    <a:gd name="T33" fmla="*/ 0 h 379"/>
                    <a:gd name="T34" fmla="*/ 0 w 1142"/>
                    <a:gd name="T35" fmla="*/ 0 h 379"/>
                    <a:gd name="T36" fmla="*/ 0 w 1142"/>
                    <a:gd name="T37" fmla="*/ 0 h 379"/>
                    <a:gd name="T38" fmla="*/ 0 w 1142"/>
                    <a:gd name="T39" fmla="*/ 0 h 379"/>
                    <a:gd name="T40" fmla="*/ 0 w 1142"/>
                    <a:gd name="T41" fmla="*/ 0 h 379"/>
                    <a:gd name="T42" fmla="*/ 0 w 1142"/>
                    <a:gd name="T43" fmla="*/ 0 h 379"/>
                    <a:gd name="T44" fmla="*/ 0 w 1142"/>
                    <a:gd name="T45" fmla="*/ 0 h 379"/>
                    <a:gd name="T46" fmla="*/ 0 w 1142"/>
                    <a:gd name="T47" fmla="*/ 0 h 379"/>
                    <a:gd name="T48" fmla="*/ 0 w 1142"/>
                    <a:gd name="T49" fmla="*/ 0 h 379"/>
                    <a:gd name="T50" fmla="*/ 0 w 1142"/>
                    <a:gd name="T51" fmla="*/ 0 h 379"/>
                    <a:gd name="T52" fmla="*/ 0 w 1142"/>
                    <a:gd name="T53" fmla="*/ 0 h 379"/>
                    <a:gd name="T54" fmla="*/ 0 w 1142"/>
                    <a:gd name="T55" fmla="*/ 0 h 379"/>
                    <a:gd name="T56" fmla="*/ 0 w 1142"/>
                    <a:gd name="T57" fmla="*/ 0 h 379"/>
                    <a:gd name="T58" fmla="*/ 0 w 1142"/>
                    <a:gd name="T59" fmla="*/ 0 h 379"/>
                    <a:gd name="T60" fmla="*/ 0 w 1142"/>
                    <a:gd name="T61" fmla="*/ 0 h 379"/>
                    <a:gd name="T62" fmla="*/ 0 w 1142"/>
                    <a:gd name="T63" fmla="*/ 0 h 379"/>
                    <a:gd name="T64" fmla="*/ 0 w 1142"/>
                    <a:gd name="T65" fmla="*/ 0 h 379"/>
                    <a:gd name="T66" fmla="*/ 0 w 1142"/>
                    <a:gd name="T67" fmla="*/ 0 h 379"/>
                    <a:gd name="T68" fmla="*/ 0 w 1142"/>
                    <a:gd name="T69" fmla="*/ 0 h 379"/>
                    <a:gd name="T70" fmla="*/ 0 w 1142"/>
                    <a:gd name="T71" fmla="*/ 0 h 379"/>
                    <a:gd name="T72" fmla="*/ 0 w 1142"/>
                    <a:gd name="T73" fmla="*/ 0 h 379"/>
                    <a:gd name="T74" fmla="*/ 0 w 1142"/>
                    <a:gd name="T75" fmla="*/ 0 h 379"/>
                    <a:gd name="T76" fmla="*/ 0 w 1142"/>
                    <a:gd name="T77" fmla="*/ 0 h 379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w 1142"/>
                    <a:gd name="T118" fmla="*/ 0 h 379"/>
                    <a:gd name="T119" fmla="*/ 1142 w 1142"/>
                    <a:gd name="T120" fmla="*/ 379 h 379"/>
                  </a:gdLst>
                  <a:ahLst/>
                  <a:cxnLst>
                    <a:cxn ang="T78">
                      <a:pos x="T0" y="T1"/>
                    </a:cxn>
                    <a:cxn ang="T79">
                      <a:pos x="T2" y="T3"/>
                    </a:cxn>
                    <a:cxn ang="T80">
                      <a:pos x="T4" y="T5"/>
                    </a:cxn>
                    <a:cxn ang="T81">
                      <a:pos x="T6" y="T7"/>
                    </a:cxn>
                    <a:cxn ang="T82">
                      <a:pos x="T8" y="T9"/>
                    </a:cxn>
                    <a:cxn ang="T83">
                      <a:pos x="T10" y="T11"/>
                    </a:cxn>
                    <a:cxn ang="T84">
                      <a:pos x="T12" y="T13"/>
                    </a:cxn>
                    <a:cxn ang="T85">
                      <a:pos x="T14" y="T15"/>
                    </a:cxn>
                    <a:cxn ang="T86">
                      <a:pos x="T16" y="T17"/>
                    </a:cxn>
                    <a:cxn ang="T87">
                      <a:pos x="T18" y="T19"/>
                    </a:cxn>
                    <a:cxn ang="T88">
                      <a:pos x="T20" y="T21"/>
                    </a:cxn>
                    <a:cxn ang="T89">
                      <a:pos x="T22" y="T23"/>
                    </a:cxn>
                    <a:cxn ang="T90">
                      <a:pos x="T24" y="T25"/>
                    </a:cxn>
                    <a:cxn ang="T91">
                      <a:pos x="T26" y="T27"/>
                    </a:cxn>
                    <a:cxn ang="T92">
                      <a:pos x="T28" y="T29"/>
                    </a:cxn>
                    <a:cxn ang="T93">
                      <a:pos x="T30" y="T31"/>
                    </a:cxn>
                    <a:cxn ang="T94">
                      <a:pos x="T32" y="T33"/>
                    </a:cxn>
                    <a:cxn ang="T95">
                      <a:pos x="T34" y="T35"/>
                    </a:cxn>
                    <a:cxn ang="T96">
                      <a:pos x="T36" y="T37"/>
                    </a:cxn>
                    <a:cxn ang="T97">
                      <a:pos x="T38" y="T39"/>
                    </a:cxn>
                    <a:cxn ang="T98">
                      <a:pos x="T40" y="T41"/>
                    </a:cxn>
                    <a:cxn ang="T99">
                      <a:pos x="T42" y="T43"/>
                    </a:cxn>
                    <a:cxn ang="T100">
                      <a:pos x="T44" y="T45"/>
                    </a:cxn>
                    <a:cxn ang="T101">
                      <a:pos x="T46" y="T47"/>
                    </a:cxn>
                    <a:cxn ang="T102">
                      <a:pos x="T48" y="T49"/>
                    </a:cxn>
                    <a:cxn ang="T103">
                      <a:pos x="T50" y="T51"/>
                    </a:cxn>
                    <a:cxn ang="T104">
                      <a:pos x="T52" y="T53"/>
                    </a:cxn>
                    <a:cxn ang="T105">
                      <a:pos x="T54" y="T55"/>
                    </a:cxn>
                    <a:cxn ang="T106">
                      <a:pos x="T56" y="T57"/>
                    </a:cxn>
                    <a:cxn ang="T107">
                      <a:pos x="T58" y="T59"/>
                    </a:cxn>
                    <a:cxn ang="T108">
                      <a:pos x="T60" y="T61"/>
                    </a:cxn>
                    <a:cxn ang="T109">
                      <a:pos x="T62" y="T63"/>
                    </a:cxn>
                    <a:cxn ang="T110">
                      <a:pos x="T64" y="T65"/>
                    </a:cxn>
                    <a:cxn ang="T111">
                      <a:pos x="T66" y="T67"/>
                    </a:cxn>
                    <a:cxn ang="T112">
                      <a:pos x="T68" y="T69"/>
                    </a:cxn>
                    <a:cxn ang="T113">
                      <a:pos x="T70" y="T71"/>
                    </a:cxn>
                    <a:cxn ang="T114">
                      <a:pos x="T72" y="T73"/>
                    </a:cxn>
                    <a:cxn ang="T115">
                      <a:pos x="T74" y="T75"/>
                    </a:cxn>
                    <a:cxn ang="T116">
                      <a:pos x="T76" y="T77"/>
                    </a:cxn>
                  </a:cxnLst>
                  <a:rect l="T117" t="T118" r="T119" b="T120"/>
                  <a:pathLst>
                    <a:path w="1142" h="379">
                      <a:moveTo>
                        <a:pt x="482" y="367"/>
                      </a:moveTo>
                      <a:lnTo>
                        <a:pt x="485" y="366"/>
                      </a:lnTo>
                      <a:lnTo>
                        <a:pt x="492" y="363"/>
                      </a:lnTo>
                      <a:lnTo>
                        <a:pt x="502" y="359"/>
                      </a:lnTo>
                      <a:lnTo>
                        <a:pt x="516" y="353"/>
                      </a:lnTo>
                      <a:lnTo>
                        <a:pt x="533" y="346"/>
                      </a:lnTo>
                      <a:lnTo>
                        <a:pt x="551" y="338"/>
                      </a:lnTo>
                      <a:lnTo>
                        <a:pt x="572" y="328"/>
                      </a:lnTo>
                      <a:lnTo>
                        <a:pt x="593" y="317"/>
                      </a:lnTo>
                      <a:lnTo>
                        <a:pt x="616" y="306"/>
                      </a:lnTo>
                      <a:lnTo>
                        <a:pt x="638" y="292"/>
                      </a:lnTo>
                      <a:lnTo>
                        <a:pt x="660" y="279"/>
                      </a:lnTo>
                      <a:lnTo>
                        <a:pt x="680" y="264"/>
                      </a:lnTo>
                      <a:lnTo>
                        <a:pt x="700" y="249"/>
                      </a:lnTo>
                      <a:lnTo>
                        <a:pt x="717" y="233"/>
                      </a:lnTo>
                      <a:lnTo>
                        <a:pt x="732" y="217"/>
                      </a:lnTo>
                      <a:lnTo>
                        <a:pt x="743" y="201"/>
                      </a:lnTo>
                      <a:lnTo>
                        <a:pt x="0" y="20"/>
                      </a:lnTo>
                      <a:lnTo>
                        <a:pt x="57" y="0"/>
                      </a:lnTo>
                      <a:lnTo>
                        <a:pt x="1142" y="267"/>
                      </a:lnTo>
                      <a:lnTo>
                        <a:pt x="1098" y="292"/>
                      </a:lnTo>
                      <a:lnTo>
                        <a:pt x="784" y="212"/>
                      </a:lnTo>
                      <a:lnTo>
                        <a:pt x="783" y="213"/>
                      </a:lnTo>
                      <a:lnTo>
                        <a:pt x="781" y="216"/>
                      </a:lnTo>
                      <a:lnTo>
                        <a:pt x="776" y="221"/>
                      </a:lnTo>
                      <a:lnTo>
                        <a:pt x="769" y="228"/>
                      </a:lnTo>
                      <a:lnTo>
                        <a:pt x="761" y="237"/>
                      </a:lnTo>
                      <a:lnTo>
                        <a:pt x="750" y="246"/>
                      </a:lnTo>
                      <a:lnTo>
                        <a:pt x="737" y="258"/>
                      </a:lnTo>
                      <a:lnTo>
                        <a:pt x="721" y="269"/>
                      </a:lnTo>
                      <a:lnTo>
                        <a:pt x="703" y="282"/>
                      </a:lnTo>
                      <a:lnTo>
                        <a:pt x="684" y="295"/>
                      </a:lnTo>
                      <a:lnTo>
                        <a:pt x="660" y="309"/>
                      </a:lnTo>
                      <a:lnTo>
                        <a:pt x="635" y="323"/>
                      </a:lnTo>
                      <a:lnTo>
                        <a:pt x="606" y="338"/>
                      </a:lnTo>
                      <a:lnTo>
                        <a:pt x="574" y="352"/>
                      </a:lnTo>
                      <a:lnTo>
                        <a:pt x="540" y="366"/>
                      </a:lnTo>
                      <a:lnTo>
                        <a:pt x="502" y="379"/>
                      </a:lnTo>
                      <a:lnTo>
                        <a:pt x="482" y="36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644" name="Freeform 346"/>
                <p:cNvSpPr>
                  <a:spLocks/>
                </p:cNvSpPr>
                <p:nvPr/>
              </p:nvSpPr>
              <p:spPr bwMode="auto">
                <a:xfrm>
                  <a:off x="4787" y="1725"/>
                  <a:ext cx="167" cy="48"/>
                </a:xfrm>
                <a:custGeom>
                  <a:avLst/>
                  <a:gdLst>
                    <a:gd name="T0" fmla="*/ 0 w 1163"/>
                    <a:gd name="T1" fmla="*/ 0 h 340"/>
                    <a:gd name="T2" fmla="*/ 0 w 1163"/>
                    <a:gd name="T3" fmla="*/ 0 h 340"/>
                    <a:gd name="T4" fmla="*/ 0 w 1163"/>
                    <a:gd name="T5" fmla="*/ 0 h 340"/>
                    <a:gd name="T6" fmla="*/ 0 w 1163"/>
                    <a:gd name="T7" fmla="*/ 0 h 340"/>
                    <a:gd name="T8" fmla="*/ 0 w 1163"/>
                    <a:gd name="T9" fmla="*/ 0 h 34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63"/>
                    <a:gd name="T16" fmla="*/ 0 h 340"/>
                    <a:gd name="T17" fmla="*/ 1163 w 1163"/>
                    <a:gd name="T18" fmla="*/ 340 h 34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63" h="340">
                      <a:moveTo>
                        <a:pt x="0" y="0"/>
                      </a:moveTo>
                      <a:lnTo>
                        <a:pt x="1137" y="340"/>
                      </a:lnTo>
                      <a:lnTo>
                        <a:pt x="1163" y="340"/>
                      </a:lnTo>
                      <a:lnTo>
                        <a:pt x="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645" name="Freeform 347"/>
                <p:cNvSpPr>
                  <a:spLocks/>
                </p:cNvSpPr>
                <p:nvPr/>
              </p:nvSpPr>
              <p:spPr bwMode="auto">
                <a:xfrm>
                  <a:off x="4815" y="1718"/>
                  <a:ext cx="164" cy="44"/>
                </a:xfrm>
                <a:custGeom>
                  <a:avLst/>
                  <a:gdLst>
                    <a:gd name="T0" fmla="*/ 0 w 1149"/>
                    <a:gd name="T1" fmla="*/ 0 h 303"/>
                    <a:gd name="T2" fmla="*/ 0 w 1149"/>
                    <a:gd name="T3" fmla="*/ 0 h 303"/>
                    <a:gd name="T4" fmla="*/ 0 w 1149"/>
                    <a:gd name="T5" fmla="*/ 0 h 303"/>
                    <a:gd name="T6" fmla="*/ 0 w 1149"/>
                    <a:gd name="T7" fmla="*/ 0 h 303"/>
                    <a:gd name="T8" fmla="*/ 0 w 1149"/>
                    <a:gd name="T9" fmla="*/ 0 h 30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49"/>
                    <a:gd name="T16" fmla="*/ 0 h 303"/>
                    <a:gd name="T17" fmla="*/ 1149 w 1149"/>
                    <a:gd name="T18" fmla="*/ 303 h 30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49" h="303">
                      <a:moveTo>
                        <a:pt x="0" y="1"/>
                      </a:moveTo>
                      <a:lnTo>
                        <a:pt x="1124" y="303"/>
                      </a:lnTo>
                      <a:lnTo>
                        <a:pt x="1149" y="302"/>
                      </a:lnTo>
                      <a:lnTo>
                        <a:pt x="34" y="0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646" name="Freeform 348"/>
                <p:cNvSpPr>
                  <a:spLocks/>
                </p:cNvSpPr>
                <p:nvPr/>
              </p:nvSpPr>
              <p:spPr bwMode="auto">
                <a:xfrm>
                  <a:off x="4802" y="1721"/>
                  <a:ext cx="165" cy="48"/>
                </a:xfrm>
                <a:custGeom>
                  <a:avLst/>
                  <a:gdLst>
                    <a:gd name="T0" fmla="*/ 0 w 1155"/>
                    <a:gd name="T1" fmla="*/ 0 h 336"/>
                    <a:gd name="T2" fmla="*/ 0 w 1155"/>
                    <a:gd name="T3" fmla="*/ 0 h 336"/>
                    <a:gd name="T4" fmla="*/ 0 w 1155"/>
                    <a:gd name="T5" fmla="*/ 0 h 336"/>
                    <a:gd name="T6" fmla="*/ 0 w 1155"/>
                    <a:gd name="T7" fmla="*/ 0 h 336"/>
                    <a:gd name="T8" fmla="*/ 0 w 1155"/>
                    <a:gd name="T9" fmla="*/ 0 h 33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55"/>
                    <a:gd name="T16" fmla="*/ 0 h 336"/>
                    <a:gd name="T17" fmla="*/ 1155 w 1155"/>
                    <a:gd name="T18" fmla="*/ 336 h 3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55" h="336">
                      <a:moveTo>
                        <a:pt x="0" y="0"/>
                      </a:moveTo>
                      <a:lnTo>
                        <a:pt x="1134" y="336"/>
                      </a:lnTo>
                      <a:lnTo>
                        <a:pt x="1155" y="328"/>
                      </a:lnTo>
                      <a:lnTo>
                        <a:pt x="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270551" name="Group 349"/>
              <p:cNvGrpSpPr>
                <a:grpSpLocks/>
              </p:cNvGrpSpPr>
              <p:nvPr/>
            </p:nvGrpSpPr>
            <p:grpSpPr bwMode="auto">
              <a:xfrm rot="-2599131">
                <a:off x="2482" y="3285"/>
                <a:ext cx="391" cy="88"/>
                <a:chOff x="1450" y="3513"/>
                <a:chExt cx="391" cy="88"/>
              </a:xfrm>
            </p:grpSpPr>
            <p:sp>
              <p:nvSpPr>
                <p:cNvPr id="270606" name="Freeform 350"/>
                <p:cNvSpPr>
                  <a:spLocks/>
                </p:cNvSpPr>
                <p:nvPr/>
              </p:nvSpPr>
              <p:spPr bwMode="auto">
                <a:xfrm flipV="1">
                  <a:off x="1450" y="3574"/>
                  <a:ext cx="391" cy="27"/>
                </a:xfrm>
                <a:custGeom>
                  <a:avLst/>
                  <a:gdLst>
                    <a:gd name="T0" fmla="*/ 0 w 720"/>
                    <a:gd name="T1" fmla="*/ 0 h 56"/>
                    <a:gd name="T2" fmla="*/ 0 w 720"/>
                    <a:gd name="T3" fmla="*/ 0 h 56"/>
                    <a:gd name="T4" fmla="*/ 1 w 720"/>
                    <a:gd name="T5" fmla="*/ 0 h 56"/>
                    <a:gd name="T6" fmla="*/ 1 w 720"/>
                    <a:gd name="T7" fmla="*/ 0 h 56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720"/>
                    <a:gd name="T13" fmla="*/ 0 h 56"/>
                    <a:gd name="T14" fmla="*/ 720 w 720"/>
                    <a:gd name="T15" fmla="*/ 56 h 5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720" h="56">
                      <a:moveTo>
                        <a:pt x="0" y="0"/>
                      </a:moveTo>
                      <a:lnTo>
                        <a:pt x="0" y="56"/>
                      </a:lnTo>
                      <a:lnTo>
                        <a:pt x="720" y="56"/>
                      </a:lnTo>
                      <a:lnTo>
                        <a:pt x="720" y="8"/>
                      </a:lnTo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270607" name="Line 351"/>
                <p:cNvSpPr>
                  <a:spLocks noChangeShapeType="1"/>
                </p:cNvSpPr>
                <p:nvPr/>
              </p:nvSpPr>
              <p:spPr bwMode="auto">
                <a:xfrm>
                  <a:off x="1642" y="3513"/>
                  <a:ext cx="0" cy="6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270552" name="Group 352"/>
              <p:cNvGrpSpPr>
                <a:grpSpLocks/>
              </p:cNvGrpSpPr>
              <p:nvPr/>
            </p:nvGrpSpPr>
            <p:grpSpPr bwMode="auto">
              <a:xfrm>
                <a:off x="2408" y="3217"/>
                <a:ext cx="265" cy="123"/>
                <a:chOff x="3600" y="219"/>
                <a:chExt cx="360" cy="175"/>
              </a:xfrm>
            </p:grpSpPr>
            <p:sp>
              <p:nvSpPr>
                <p:cNvPr id="270593" name="Oval 353"/>
                <p:cNvSpPr>
                  <a:spLocks noChangeArrowheads="1"/>
                </p:cNvSpPr>
                <p:nvPr/>
              </p:nvSpPr>
              <p:spPr bwMode="auto">
                <a:xfrm>
                  <a:off x="3603" y="297"/>
                  <a:ext cx="357" cy="97"/>
                </a:xfrm>
                <a:prstGeom prst="ellipse">
                  <a:avLst/>
                </a:prstGeom>
                <a:solidFill>
                  <a:srgbClr val="DDDDDD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charset="0"/>
                    <a:buChar char="r"/>
                    <a:defRPr sz="28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75000"/>
                    <a:buFont typeface="ZapfDingbats" charset="0"/>
                    <a:buChar char="m"/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70594" name="Line 354"/>
                <p:cNvSpPr>
                  <a:spLocks noChangeShapeType="1"/>
                </p:cNvSpPr>
                <p:nvPr/>
              </p:nvSpPr>
              <p:spPr bwMode="auto">
                <a:xfrm>
                  <a:off x="3603" y="289"/>
                  <a:ext cx="0" cy="6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70595" name="Line 355"/>
                <p:cNvSpPr>
                  <a:spLocks noChangeShapeType="1"/>
                </p:cNvSpPr>
                <p:nvPr/>
              </p:nvSpPr>
              <p:spPr bwMode="auto">
                <a:xfrm>
                  <a:off x="3960" y="289"/>
                  <a:ext cx="0" cy="6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70596" name="Rectangle 356"/>
                <p:cNvSpPr>
                  <a:spLocks noChangeArrowheads="1"/>
                </p:cNvSpPr>
                <p:nvPr/>
              </p:nvSpPr>
              <p:spPr bwMode="auto">
                <a:xfrm>
                  <a:off x="3603" y="289"/>
                  <a:ext cx="354" cy="59"/>
                </a:xfrm>
                <a:prstGeom prst="rect">
                  <a:avLst/>
                </a:prstGeom>
                <a:solidFill>
                  <a:srgbClr val="DDDD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charset="0"/>
                    <a:buChar char="r"/>
                    <a:defRPr sz="28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75000"/>
                    <a:buFont typeface="ZapfDingbats" charset="0"/>
                    <a:buChar char="m"/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solidFill>
                      <a:srgbClr val="000000"/>
                    </a:solidFill>
                    <a:latin typeface="Times New Roman" charset="0"/>
                  </a:endParaRPr>
                </a:p>
              </p:txBody>
            </p:sp>
            <p:sp>
              <p:nvSpPr>
                <p:cNvPr id="270597" name="Oval 357"/>
                <p:cNvSpPr>
                  <a:spLocks noChangeArrowheads="1"/>
                </p:cNvSpPr>
                <p:nvPr/>
              </p:nvSpPr>
              <p:spPr bwMode="auto">
                <a:xfrm>
                  <a:off x="3600" y="219"/>
                  <a:ext cx="357" cy="113"/>
                </a:xfrm>
                <a:prstGeom prst="ellipse">
                  <a:avLst/>
                </a:prstGeom>
                <a:solidFill>
                  <a:srgbClr val="DDDDDD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charset="0"/>
                    <a:buChar char="r"/>
                    <a:defRPr sz="28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75000"/>
                    <a:buFont typeface="ZapfDingbats" charset="0"/>
                    <a:buChar char="m"/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  <p:grpSp>
              <p:nvGrpSpPr>
                <p:cNvPr id="270598" name="Group 358"/>
                <p:cNvGrpSpPr>
                  <a:grpSpLocks/>
                </p:cNvGrpSpPr>
                <p:nvPr/>
              </p:nvGrpSpPr>
              <p:grpSpPr bwMode="auto">
                <a:xfrm>
                  <a:off x="3686" y="244"/>
                  <a:ext cx="177" cy="66"/>
                  <a:chOff x="2848" y="848"/>
                  <a:chExt cx="140" cy="98"/>
                </a:xfrm>
              </p:grpSpPr>
              <p:sp>
                <p:nvSpPr>
                  <p:cNvPr id="270603" name="Line 359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2848" y="848"/>
                    <a:ext cx="50" cy="2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70604" name="Line 360"/>
                  <p:cNvSpPr>
                    <a:spLocks noChangeShapeType="1"/>
                  </p:cNvSpPr>
                  <p:nvPr/>
                </p:nvSpPr>
                <p:spPr bwMode="auto">
                  <a:xfrm>
                    <a:off x="2944" y="946"/>
                    <a:ext cx="44" cy="0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70605" name="Line 361"/>
                  <p:cNvSpPr>
                    <a:spLocks noChangeShapeType="1"/>
                  </p:cNvSpPr>
                  <p:nvPr/>
                </p:nvSpPr>
                <p:spPr bwMode="auto">
                  <a:xfrm>
                    <a:off x="2894" y="850"/>
                    <a:ext cx="52" cy="96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70599" name="Group 362"/>
                <p:cNvGrpSpPr>
                  <a:grpSpLocks/>
                </p:cNvGrpSpPr>
                <p:nvPr/>
              </p:nvGrpSpPr>
              <p:grpSpPr bwMode="auto">
                <a:xfrm flipV="1">
                  <a:off x="3686" y="243"/>
                  <a:ext cx="177" cy="66"/>
                  <a:chOff x="2848" y="848"/>
                  <a:chExt cx="140" cy="98"/>
                </a:xfrm>
              </p:grpSpPr>
              <p:sp>
                <p:nvSpPr>
                  <p:cNvPr id="270600" name="Line 363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2848" y="848"/>
                    <a:ext cx="50" cy="2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70601" name="Line 364"/>
                  <p:cNvSpPr>
                    <a:spLocks noChangeShapeType="1"/>
                  </p:cNvSpPr>
                  <p:nvPr/>
                </p:nvSpPr>
                <p:spPr bwMode="auto">
                  <a:xfrm>
                    <a:off x="2944" y="946"/>
                    <a:ext cx="44" cy="0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70602" name="Line 365"/>
                  <p:cNvSpPr>
                    <a:spLocks noChangeShapeType="1"/>
                  </p:cNvSpPr>
                  <p:nvPr/>
                </p:nvSpPr>
                <p:spPr bwMode="auto">
                  <a:xfrm>
                    <a:off x="2894" y="850"/>
                    <a:ext cx="52" cy="96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270553" name="Group 366"/>
              <p:cNvGrpSpPr>
                <a:grpSpLocks/>
              </p:cNvGrpSpPr>
              <p:nvPr/>
            </p:nvGrpSpPr>
            <p:grpSpPr bwMode="auto">
              <a:xfrm>
                <a:off x="2813" y="3183"/>
                <a:ext cx="176" cy="150"/>
                <a:chOff x="4765" y="1531"/>
                <a:chExt cx="312" cy="261"/>
              </a:xfrm>
            </p:grpSpPr>
            <p:sp>
              <p:nvSpPr>
                <p:cNvPr id="270554" name="AutoShape 367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4765" y="1531"/>
                  <a:ext cx="312" cy="26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555" name="Freeform 368"/>
                <p:cNvSpPr>
                  <a:spLocks/>
                </p:cNvSpPr>
                <p:nvPr/>
              </p:nvSpPr>
              <p:spPr bwMode="auto">
                <a:xfrm>
                  <a:off x="4765" y="1534"/>
                  <a:ext cx="307" cy="258"/>
                </a:xfrm>
                <a:custGeom>
                  <a:avLst/>
                  <a:gdLst>
                    <a:gd name="T0" fmla="*/ 0 w 2150"/>
                    <a:gd name="T1" fmla="*/ 0 h 1804"/>
                    <a:gd name="T2" fmla="*/ 0 w 2150"/>
                    <a:gd name="T3" fmla="*/ 0 h 1804"/>
                    <a:gd name="T4" fmla="*/ 0 w 2150"/>
                    <a:gd name="T5" fmla="*/ 0 h 1804"/>
                    <a:gd name="T6" fmla="*/ 0 w 2150"/>
                    <a:gd name="T7" fmla="*/ 0 h 1804"/>
                    <a:gd name="T8" fmla="*/ 0 w 2150"/>
                    <a:gd name="T9" fmla="*/ 0 h 1804"/>
                    <a:gd name="T10" fmla="*/ 0 w 2150"/>
                    <a:gd name="T11" fmla="*/ 0 h 1804"/>
                    <a:gd name="T12" fmla="*/ 0 w 2150"/>
                    <a:gd name="T13" fmla="*/ 0 h 1804"/>
                    <a:gd name="T14" fmla="*/ 0 w 2150"/>
                    <a:gd name="T15" fmla="*/ 0 h 1804"/>
                    <a:gd name="T16" fmla="*/ 0 w 2150"/>
                    <a:gd name="T17" fmla="*/ 0 h 1804"/>
                    <a:gd name="T18" fmla="*/ 0 w 2150"/>
                    <a:gd name="T19" fmla="*/ 0 h 1804"/>
                    <a:gd name="T20" fmla="*/ 0 w 2150"/>
                    <a:gd name="T21" fmla="*/ 0 h 1804"/>
                    <a:gd name="T22" fmla="*/ 0 w 2150"/>
                    <a:gd name="T23" fmla="*/ 0 h 1804"/>
                    <a:gd name="T24" fmla="*/ 0 w 2150"/>
                    <a:gd name="T25" fmla="*/ 0 h 1804"/>
                    <a:gd name="T26" fmla="*/ 0 w 2150"/>
                    <a:gd name="T27" fmla="*/ 0 h 1804"/>
                    <a:gd name="T28" fmla="*/ 0 w 2150"/>
                    <a:gd name="T29" fmla="*/ 0 h 1804"/>
                    <a:gd name="T30" fmla="*/ 0 w 2150"/>
                    <a:gd name="T31" fmla="*/ 0 h 1804"/>
                    <a:gd name="T32" fmla="*/ 0 w 2150"/>
                    <a:gd name="T33" fmla="*/ 0 h 1804"/>
                    <a:gd name="T34" fmla="*/ 0 w 2150"/>
                    <a:gd name="T35" fmla="*/ 0 h 1804"/>
                    <a:gd name="T36" fmla="*/ 0 w 2150"/>
                    <a:gd name="T37" fmla="*/ 0 h 1804"/>
                    <a:gd name="T38" fmla="*/ 0 w 2150"/>
                    <a:gd name="T39" fmla="*/ 0 h 1804"/>
                    <a:gd name="T40" fmla="*/ 0 w 2150"/>
                    <a:gd name="T41" fmla="*/ 0 h 1804"/>
                    <a:gd name="T42" fmla="*/ 0 w 2150"/>
                    <a:gd name="T43" fmla="*/ 0 h 1804"/>
                    <a:gd name="T44" fmla="*/ 0 w 2150"/>
                    <a:gd name="T45" fmla="*/ 0 h 1804"/>
                    <a:gd name="T46" fmla="*/ 0 w 2150"/>
                    <a:gd name="T47" fmla="*/ 0 h 1804"/>
                    <a:gd name="T48" fmla="*/ 0 w 2150"/>
                    <a:gd name="T49" fmla="*/ 0 h 1804"/>
                    <a:gd name="T50" fmla="*/ 0 w 2150"/>
                    <a:gd name="T51" fmla="*/ 0 h 1804"/>
                    <a:gd name="T52" fmla="*/ 0 w 2150"/>
                    <a:gd name="T53" fmla="*/ 0 h 1804"/>
                    <a:gd name="T54" fmla="*/ 0 w 2150"/>
                    <a:gd name="T55" fmla="*/ 0 h 1804"/>
                    <a:gd name="T56" fmla="*/ 0 w 2150"/>
                    <a:gd name="T57" fmla="*/ 0 h 1804"/>
                    <a:gd name="T58" fmla="*/ 0 w 2150"/>
                    <a:gd name="T59" fmla="*/ 0 h 1804"/>
                    <a:gd name="T60" fmla="*/ 0 w 2150"/>
                    <a:gd name="T61" fmla="*/ 0 h 1804"/>
                    <a:gd name="T62" fmla="*/ 0 w 2150"/>
                    <a:gd name="T63" fmla="*/ 0 h 1804"/>
                    <a:gd name="T64" fmla="*/ 0 w 2150"/>
                    <a:gd name="T65" fmla="*/ 0 h 1804"/>
                    <a:gd name="T66" fmla="*/ 0 w 2150"/>
                    <a:gd name="T67" fmla="*/ 0 h 1804"/>
                    <a:gd name="T68" fmla="*/ 0 w 2150"/>
                    <a:gd name="T69" fmla="*/ 0 h 1804"/>
                    <a:gd name="T70" fmla="*/ 0 w 2150"/>
                    <a:gd name="T71" fmla="*/ 0 h 1804"/>
                    <a:gd name="T72" fmla="*/ 0 w 2150"/>
                    <a:gd name="T73" fmla="*/ 0 h 1804"/>
                    <a:gd name="T74" fmla="*/ 0 w 2150"/>
                    <a:gd name="T75" fmla="*/ 0 h 1804"/>
                    <a:gd name="T76" fmla="*/ 0 w 2150"/>
                    <a:gd name="T77" fmla="*/ 0 h 1804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w 2150"/>
                    <a:gd name="T118" fmla="*/ 0 h 1804"/>
                    <a:gd name="T119" fmla="*/ 2150 w 2150"/>
                    <a:gd name="T120" fmla="*/ 1804 h 1804"/>
                  </a:gdLst>
                  <a:ahLst/>
                  <a:cxnLst>
                    <a:cxn ang="T78">
                      <a:pos x="T0" y="T1"/>
                    </a:cxn>
                    <a:cxn ang="T79">
                      <a:pos x="T2" y="T3"/>
                    </a:cxn>
                    <a:cxn ang="T80">
                      <a:pos x="T4" y="T5"/>
                    </a:cxn>
                    <a:cxn ang="T81">
                      <a:pos x="T6" y="T7"/>
                    </a:cxn>
                    <a:cxn ang="T82">
                      <a:pos x="T8" y="T9"/>
                    </a:cxn>
                    <a:cxn ang="T83">
                      <a:pos x="T10" y="T11"/>
                    </a:cxn>
                    <a:cxn ang="T84">
                      <a:pos x="T12" y="T13"/>
                    </a:cxn>
                    <a:cxn ang="T85">
                      <a:pos x="T14" y="T15"/>
                    </a:cxn>
                    <a:cxn ang="T86">
                      <a:pos x="T16" y="T17"/>
                    </a:cxn>
                    <a:cxn ang="T87">
                      <a:pos x="T18" y="T19"/>
                    </a:cxn>
                    <a:cxn ang="T88">
                      <a:pos x="T20" y="T21"/>
                    </a:cxn>
                    <a:cxn ang="T89">
                      <a:pos x="T22" y="T23"/>
                    </a:cxn>
                    <a:cxn ang="T90">
                      <a:pos x="T24" y="T25"/>
                    </a:cxn>
                    <a:cxn ang="T91">
                      <a:pos x="T26" y="T27"/>
                    </a:cxn>
                    <a:cxn ang="T92">
                      <a:pos x="T28" y="T29"/>
                    </a:cxn>
                    <a:cxn ang="T93">
                      <a:pos x="T30" y="T31"/>
                    </a:cxn>
                    <a:cxn ang="T94">
                      <a:pos x="T32" y="T33"/>
                    </a:cxn>
                    <a:cxn ang="T95">
                      <a:pos x="T34" y="T35"/>
                    </a:cxn>
                    <a:cxn ang="T96">
                      <a:pos x="T36" y="T37"/>
                    </a:cxn>
                    <a:cxn ang="T97">
                      <a:pos x="T38" y="T39"/>
                    </a:cxn>
                    <a:cxn ang="T98">
                      <a:pos x="T40" y="T41"/>
                    </a:cxn>
                    <a:cxn ang="T99">
                      <a:pos x="T42" y="T43"/>
                    </a:cxn>
                    <a:cxn ang="T100">
                      <a:pos x="T44" y="T45"/>
                    </a:cxn>
                    <a:cxn ang="T101">
                      <a:pos x="T46" y="T47"/>
                    </a:cxn>
                    <a:cxn ang="T102">
                      <a:pos x="T48" y="T49"/>
                    </a:cxn>
                    <a:cxn ang="T103">
                      <a:pos x="T50" y="T51"/>
                    </a:cxn>
                    <a:cxn ang="T104">
                      <a:pos x="T52" y="T53"/>
                    </a:cxn>
                    <a:cxn ang="T105">
                      <a:pos x="T54" y="T55"/>
                    </a:cxn>
                    <a:cxn ang="T106">
                      <a:pos x="T56" y="T57"/>
                    </a:cxn>
                    <a:cxn ang="T107">
                      <a:pos x="T58" y="T59"/>
                    </a:cxn>
                    <a:cxn ang="T108">
                      <a:pos x="T60" y="T61"/>
                    </a:cxn>
                    <a:cxn ang="T109">
                      <a:pos x="T62" y="T63"/>
                    </a:cxn>
                    <a:cxn ang="T110">
                      <a:pos x="T64" y="T65"/>
                    </a:cxn>
                    <a:cxn ang="T111">
                      <a:pos x="T66" y="T67"/>
                    </a:cxn>
                    <a:cxn ang="T112">
                      <a:pos x="T68" y="T69"/>
                    </a:cxn>
                    <a:cxn ang="T113">
                      <a:pos x="T70" y="T71"/>
                    </a:cxn>
                    <a:cxn ang="T114">
                      <a:pos x="T72" y="T73"/>
                    </a:cxn>
                    <a:cxn ang="T115">
                      <a:pos x="T74" y="T75"/>
                    </a:cxn>
                    <a:cxn ang="T116">
                      <a:pos x="T76" y="T77"/>
                    </a:cxn>
                  </a:cxnLst>
                  <a:rect l="T117" t="T118" r="T119" b="T120"/>
                  <a:pathLst>
                    <a:path w="2150" h="1804">
                      <a:moveTo>
                        <a:pt x="582" y="239"/>
                      </a:moveTo>
                      <a:lnTo>
                        <a:pt x="606" y="129"/>
                      </a:lnTo>
                      <a:lnTo>
                        <a:pt x="607" y="129"/>
                      </a:lnTo>
                      <a:lnTo>
                        <a:pt x="611" y="128"/>
                      </a:lnTo>
                      <a:lnTo>
                        <a:pt x="616" y="125"/>
                      </a:lnTo>
                      <a:lnTo>
                        <a:pt x="623" y="123"/>
                      </a:lnTo>
                      <a:lnTo>
                        <a:pt x="633" y="120"/>
                      </a:lnTo>
                      <a:lnTo>
                        <a:pt x="645" y="115"/>
                      </a:lnTo>
                      <a:lnTo>
                        <a:pt x="659" y="112"/>
                      </a:lnTo>
                      <a:lnTo>
                        <a:pt x="676" y="107"/>
                      </a:lnTo>
                      <a:lnTo>
                        <a:pt x="694" y="101"/>
                      </a:lnTo>
                      <a:lnTo>
                        <a:pt x="715" y="95"/>
                      </a:lnTo>
                      <a:lnTo>
                        <a:pt x="738" y="90"/>
                      </a:lnTo>
                      <a:lnTo>
                        <a:pt x="763" y="84"/>
                      </a:lnTo>
                      <a:lnTo>
                        <a:pt x="790" y="78"/>
                      </a:lnTo>
                      <a:lnTo>
                        <a:pt x="820" y="71"/>
                      </a:lnTo>
                      <a:lnTo>
                        <a:pt x="852" y="64"/>
                      </a:lnTo>
                      <a:lnTo>
                        <a:pt x="886" y="59"/>
                      </a:lnTo>
                      <a:lnTo>
                        <a:pt x="922" y="52"/>
                      </a:lnTo>
                      <a:lnTo>
                        <a:pt x="961" y="46"/>
                      </a:lnTo>
                      <a:lnTo>
                        <a:pt x="1002" y="40"/>
                      </a:lnTo>
                      <a:lnTo>
                        <a:pt x="1044" y="35"/>
                      </a:lnTo>
                      <a:lnTo>
                        <a:pt x="1090" y="29"/>
                      </a:lnTo>
                      <a:lnTo>
                        <a:pt x="1138" y="23"/>
                      </a:lnTo>
                      <a:lnTo>
                        <a:pt x="1187" y="18"/>
                      </a:lnTo>
                      <a:lnTo>
                        <a:pt x="1240" y="14"/>
                      </a:lnTo>
                      <a:lnTo>
                        <a:pt x="1294" y="10"/>
                      </a:lnTo>
                      <a:lnTo>
                        <a:pt x="1350" y="7"/>
                      </a:lnTo>
                      <a:lnTo>
                        <a:pt x="1410" y="4"/>
                      </a:lnTo>
                      <a:lnTo>
                        <a:pt x="1470" y="1"/>
                      </a:lnTo>
                      <a:lnTo>
                        <a:pt x="1535" y="0"/>
                      </a:lnTo>
                      <a:lnTo>
                        <a:pt x="1601" y="0"/>
                      </a:lnTo>
                      <a:lnTo>
                        <a:pt x="1668" y="0"/>
                      </a:lnTo>
                      <a:lnTo>
                        <a:pt x="1739" y="1"/>
                      </a:lnTo>
                      <a:lnTo>
                        <a:pt x="1816" y="44"/>
                      </a:lnTo>
                      <a:lnTo>
                        <a:pt x="1799" y="248"/>
                      </a:lnTo>
                      <a:lnTo>
                        <a:pt x="1804" y="251"/>
                      </a:lnTo>
                      <a:lnTo>
                        <a:pt x="1820" y="259"/>
                      </a:lnTo>
                      <a:lnTo>
                        <a:pt x="1842" y="272"/>
                      </a:lnTo>
                      <a:lnTo>
                        <a:pt x="1868" y="292"/>
                      </a:lnTo>
                      <a:lnTo>
                        <a:pt x="1896" y="318"/>
                      </a:lnTo>
                      <a:lnTo>
                        <a:pt x="1920" y="351"/>
                      </a:lnTo>
                      <a:lnTo>
                        <a:pt x="1939" y="390"/>
                      </a:lnTo>
                      <a:lnTo>
                        <a:pt x="1951" y="436"/>
                      </a:lnTo>
                      <a:lnTo>
                        <a:pt x="2125" y="593"/>
                      </a:lnTo>
                      <a:lnTo>
                        <a:pt x="2078" y="1009"/>
                      </a:lnTo>
                      <a:lnTo>
                        <a:pt x="1799" y="1149"/>
                      </a:lnTo>
                      <a:lnTo>
                        <a:pt x="2129" y="1247"/>
                      </a:lnTo>
                      <a:lnTo>
                        <a:pt x="2131" y="1251"/>
                      </a:lnTo>
                      <a:lnTo>
                        <a:pt x="2137" y="1264"/>
                      </a:lnTo>
                      <a:lnTo>
                        <a:pt x="2143" y="1284"/>
                      </a:lnTo>
                      <a:lnTo>
                        <a:pt x="2149" y="1310"/>
                      </a:lnTo>
                      <a:lnTo>
                        <a:pt x="2150" y="1342"/>
                      </a:lnTo>
                      <a:lnTo>
                        <a:pt x="2147" y="1380"/>
                      </a:lnTo>
                      <a:lnTo>
                        <a:pt x="2136" y="1423"/>
                      </a:lnTo>
                      <a:lnTo>
                        <a:pt x="2117" y="1468"/>
                      </a:lnTo>
                      <a:lnTo>
                        <a:pt x="1244" y="1804"/>
                      </a:lnTo>
                      <a:lnTo>
                        <a:pt x="0" y="1413"/>
                      </a:lnTo>
                      <a:lnTo>
                        <a:pt x="22" y="1367"/>
                      </a:lnTo>
                      <a:lnTo>
                        <a:pt x="212" y="1302"/>
                      </a:lnTo>
                      <a:lnTo>
                        <a:pt x="212" y="248"/>
                      </a:lnTo>
                      <a:lnTo>
                        <a:pt x="213" y="247"/>
                      </a:lnTo>
                      <a:lnTo>
                        <a:pt x="217" y="244"/>
                      </a:lnTo>
                      <a:lnTo>
                        <a:pt x="223" y="240"/>
                      </a:lnTo>
                      <a:lnTo>
                        <a:pt x="232" y="234"/>
                      </a:lnTo>
                      <a:lnTo>
                        <a:pt x="245" y="228"/>
                      </a:lnTo>
                      <a:lnTo>
                        <a:pt x="258" y="221"/>
                      </a:lnTo>
                      <a:lnTo>
                        <a:pt x="276" y="214"/>
                      </a:lnTo>
                      <a:lnTo>
                        <a:pt x="294" y="207"/>
                      </a:lnTo>
                      <a:lnTo>
                        <a:pt x="316" y="201"/>
                      </a:lnTo>
                      <a:lnTo>
                        <a:pt x="340" y="197"/>
                      </a:lnTo>
                      <a:lnTo>
                        <a:pt x="366" y="194"/>
                      </a:lnTo>
                      <a:lnTo>
                        <a:pt x="393" y="192"/>
                      </a:lnTo>
                      <a:lnTo>
                        <a:pt x="424" y="193"/>
                      </a:lnTo>
                      <a:lnTo>
                        <a:pt x="457" y="197"/>
                      </a:lnTo>
                      <a:lnTo>
                        <a:pt x="493" y="203"/>
                      </a:lnTo>
                      <a:lnTo>
                        <a:pt x="529" y="214"/>
                      </a:lnTo>
                      <a:lnTo>
                        <a:pt x="582" y="239"/>
                      </a:lnTo>
                      <a:close/>
                    </a:path>
                  </a:pathLst>
                </a:custGeom>
                <a:solidFill>
                  <a:srgbClr val="DDDD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556" name="Freeform 369"/>
                <p:cNvSpPr>
                  <a:spLocks/>
                </p:cNvSpPr>
                <p:nvPr/>
              </p:nvSpPr>
              <p:spPr bwMode="auto">
                <a:xfrm>
                  <a:off x="4882" y="1584"/>
                  <a:ext cx="163" cy="111"/>
                </a:xfrm>
                <a:custGeom>
                  <a:avLst/>
                  <a:gdLst>
                    <a:gd name="T0" fmla="*/ 0 w 1139"/>
                    <a:gd name="T1" fmla="*/ 0 h 778"/>
                    <a:gd name="T2" fmla="*/ 0 w 1139"/>
                    <a:gd name="T3" fmla="*/ 0 h 778"/>
                    <a:gd name="T4" fmla="*/ 0 w 1139"/>
                    <a:gd name="T5" fmla="*/ 0 h 778"/>
                    <a:gd name="T6" fmla="*/ 0 w 1139"/>
                    <a:gd name="T7" fmla="*/ 0 h 778"/>
                    <a:gd name="T8" fmla="*/ 0 w 1139"/>
                    <a:gd name="T9" fmla="*/ 0 h 778"/>
                    <a:gd name="T10" fmla="*/ 0 w 1139"/>
                    <a:gd name="T11" fmla="*/ 0 h 778"/>
                    <a:gd name="T12" fmla="*/ 0 w 1139"/>
                    <a:gd name="T13" fmla="*/ 0 h 778"/>
                    <a:gd name="T14" fmla="*/ 0 w 1139"/>
                    <a:gd name="T15" fmla="*/ 0 h 778"/>
                    <a:gd name="T16" fmla="*/ 0 w 1139"/>
                    <a:gd name="T17" fmla="*/ 0 h 778"/>
                    <a:gd name="T18" fmla="*/ 0 w 1139"/>
                    <a:gd name="T19" fmla="*/ 0 h 778"/>
                    <a:gd name="T20" fmla="*/ 0 w 1139"/>
                    <a:gd name="T21" fmla="*/ 0 h 778"/>
                    <a:gd name="T22" fmla="*/ 0 w 1139"/>
                    <a:gd name="T23" fmla="*/ 0 h 778"/>
                    <a:gd name="T24" fmla="*/ 0 w 1139"/>
                    <a:gd name="T25" fmla="*/ 0 h 778"/>
                    <a:gd name="T26" fmla="*/ 0 w 1139"/>
                    <a:gd name="T27" fmla="*/ 0 h 778"/>
                    <a:gd name="T28" fmla="*/ 0 w 1139"/>
                    <a:gd name="T29" fmla="*/ 0 h 778"/>
                    <a:gd name="T30" fmla="*/ 0 w 1139"/>
                    <a:gd name="T31" fmla="*/ 0 h 778"/>
                    <a:gd name="T32" fmla="*/ 0 w 1139"/>
                    <a:gd name="T33" fmla="*/ 0 h 778"/>
                    <a:gd name="T34" fmla="*/ 0 w 1139"/>
                    <a:gd name="T35" fmla="*/ 0 h 778"/>
                    <a:gd name="T36" fmla="*/ 0 w 1139"/>
                    <a:gd name="T37" fmla="*/ 0 h 778"/>
                    <a:gd name="T38" fmla="*/ 0 w 1139"/>
                    <a:gd name="T39" fmla="*/ 0 h 778"/>
                    <a:gd name="T40" fmla="*/ 0 w 1139"/>
                    <a:gd name="T41" fmla="*/ 0 h 778"/>
                    <a:gd name="T42" fmla="*/ 0 w 1139"/>
                    <a:gd name="T43" fmla="*/ 0 h 778"/>
                    <a:gd name="T44" fmla="*/ 0 w 1139"/>
                    <a:gd name="T45" fmla="*/ 0 h 778"/>
                    <a:gd name="T46" fmla="*/ 0 w 1139"/>
                    <a:gd name="T47" fmla="*/ 0 h 778"/>
                    <a:gd name="T48" fmla="*/ 0 w 1139"/>
                    <a:gd name="T49" fmla="*/ 0 h 778"/>
                    <a:gd name="T50" fmla="*/ 0 w 1139"/>
                    <a:gd name="T51" fmla="*/ 0 h 778"/>
                    <a:gd name="T52" fmla="*/ 0 w 1139"/>
                    <a:gd name="T53" fmla="*/ 0 h 778"/>
                    <a:gd name="T54" fmla="*/ 0 w 1139"/>
                    <a:gd name="T55" fmla="*/ 0 h 778"/>
                    <a:gd name="T56" fmla="*/ 0 w 1139"/>
                    <a:gd name="T57" fmla="*/ 0 h 778"/>
                    <a:gd name="T58" fmla="*/ 0 w 1139"/>
                    <a:gd name="T59" fmla="*/ 0 h 778"/>
                    <a:gd name="T60" fmla="*/ 0 w 1139"/>
                    <a:gd name="T61" fmla="*/ 0 h 778"/>
                    <a:gd name="T62" fmla="*/ 0 w 1139"/>
                    <a:gd name="T63" fmla="*/ 0 h 778"/>
                    <a:gd name="T64" fmla="*/ 0 w 1139"/>
                    <a:gd name="T65" fmla="*/ 0 h 778"/>
                    <a:gd name="T66" fmla="*/ 0 w 1139"/>
                    <a:gd name="T67" fmla="*/ 0 h 778"/>
                    <a:gd name="T68" fmla="*/ 0 w 1139"/>
                    <a:gd name="T69" fmla="*/ 0 h 778"/>
                    <a:gd name="T70" fmla="*/ 0 w 1139"/>
                    <a:gd name="T71" fmla="*/ 0 h 778"/>
                    <a:gd name="T72" fmla="*/ 0 w 1139"/>
                    <a:gd name="T73" fmla="*/ 0 h 778"/>
                    <a:gd name="T74" fmla="*/ 0 w 1139"/>
                    <a:gd name="T75" fmla="*/ 0 h 778"/>
                    <a:gd name="T76" fmla="*/ 0 w 1139"/>
                    <a:gd name="T77" fmla="*/ 0 h 778"/>
                    <a:gd name="T78" fmla="*/ 0 w 1139"/>
                    <a:gd name="T79" fmla="*/ 0 h 778"/>
                    <a:gd name="T80" fmla="*/ 0 w 1139"/>
                    <a:gd name="T81" fmla="*/ 0 h 778"/>
                    <a:gd name="T82" fmla="*/ 0 w 1139"/>
                    <a:gd name="T83" fmla="*/ 0 h 778"/>
                    <a:gd name="T84" fmla="*/ 0 w 1139"/>
                    <a:gd name="T85" fmla="*/ 0 h 778"/>
                    <a:gd name="T86" fmla="*/ 0 w 1139"/>
                    <a:gd name="T87" fmla="*/ 0 h 778"/>
                    <a:gd name="T88" fmla="*/ 0 w 1139"/>
                    <a:gd name="T89" fmla="*/ 0 h 778"/>
                    <a:gd name="T90" fmla="*/ 0 w 1139"/>
                    <a:gd name="T91" fmla="*/ 0 h 778"/>
                    <a:gd name="T92" fmla="*/ 0 w 1139"/>
                    <a:gd name="T93" fmla="*/ 0 h 778"/>
                    <a:gd name="T94" fmla="*/ 0 w 1139"/>
                    <a:gd name="T95" fmla="*/ 0 h 778"/>
                    <a:gd name="T96" fmla="*/ 0 w 1139"/>
                    <a:gd name="T97" fmla="*/ 0 h 778"/>
                    <a:gd name="T98" fmla="*/ 0 w 1139"/>
                    <a:gd name="T99" fmla="*/ 0 h 778"/>
                    <a:gd name="T100" fmla="*/ 0 w 1139"/>
                    <a:gd name="T101" fmla="*/ 0 h 778"/>
                    <a:gd name="T102" fmla="*/ 0 w 1139"/>
                    <a:gd name="T103" fmla="*/ 0 h 778"/>
                    <a:gd name="T104" fmla="*/ 0 w 1139"/>
                    <a:gd name="T105" fmla="*/ 0 h 778"/>
                    <a:gd name="T106" fmla="*/ 0 w 1139"/>
                    <a:gd name="T107" fmla="*/ 0 h 778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w 1139"/>
                    <a:gd name="T163" fmla="*/ 0 h 778"/>
                    <a:gd name="T164" fmla="*/ 1139 w 1139"/>
                    <a:gd name="T165" fmla="*/ 778 h 778"/>
                  </a:gdLst>
                  <a:ahLst/>
                  <a:cxnLst>
                    <a:cxn ang="T108">
                      <a:pos x="T0" y="T1"/>
                    </a:cxn>
                    <a:cxn ang="T109">
                      <a:pos x="T2" y="T3"/>
                    </a:cxn>
                    <a:cxn ang="T110">
                      <a:pos x="T4" y="T5"/>
                    </a:cxn>
                    <a:cxn ang="T111">
                      <a:pos x="T6" y="T7"/>
                    </a:cxn>
                    <a:cxn ang="T112">
                      <a:pos x="T8" y="T9"/>
                    </a:cxn>
                    <a:cxn ang="T113">
                      <a:pos x="T10" y="T11"/>
                    </a:cxn>
                    <a:cxn ang="T114">
                      <a:pos x="T12" y="T13"/>
                    </a:cxn>
                    <a:cxn ang="T115">
                      <a:pos x="T14" y="T15"/>
                    </a:cxn>
                    <a:cxn ang="T116">
                      <a:pos x="T16" y="T17"/>
                    </a:cxn>
                    <a:cxn ang="T117">
                      <a:pos x="T18" y="T19"/>
                    </a:cxn>
                    <a:cxn ang="T118">
                      <a:pos x="T20" y="T21"/>
                    </a:cxn>
                    <a:cxn ang="T119">
                      <a:pos x="T22" y="T23"/>
                    </a:cxn>
                    <a:cxn ang="T120">
                      <a:pos x="T24" y="T25"/>
                    </a:cxn>
                    <a:cxn ang="T121">
                      <a:pos x="T26" y="T27"/>
                    </a:cxn>
                    <a:cxn ang="T122">
                      <a:pos x="T28" y="T29"/>
                    </a:cxn>
                    <a:cxn ang="T123">
                      <a:pos x="T30" y="T31"/>
                    </a:cxn>
                    <a:cxn ang="T124">
                      <a:pos x="T32" y="T33"/>
                    </a:cxn>
                    <a:cxn ang="T125">
                      <a:pos x="T34" y="T35"/>
                    </a:cxn>
                    <a:cxn ang="T126">
                      <a:pos x="T36" y="T37"/>
                    </a:cxn>
                    <a:cxn ang="T127">
                      <a:pos x="T38" y="T39"/>
                    </a:cxn>
                    <a:cxn ang="T128">
                      <a:pos x="T40" y="T41"/>
                    </a:cxn>
                    <a:cxn ang="T129">
                      <a:pos x="T42" y="T43"/>
                    </a:cxn>
                    <a:cxn ang="T130">
                      <a:pos x="T44" y="T45"/>
                    </a:cxn>
                    <a:cxn ang="T131">
                      <a:pos x="T46" y="T47"/>
                    </a:cxn>
                    <a:cxn ang="T132">
                      <a:pos x="T48" y="T49"/>
                    </a:cxn>
                    <a:cxn ang="T133">
                      <a:pos x="T50" y="T51"/>
                    </a:cxn>
                    <a:cxn ang="T134">
                      <a:pos x="T52" y="T53"/>
                    </a:cxn>
                    <a:cxn ang="T135">
                      <a:pos x="T54" y="T55"/>
                    </a:cxn>
                    <a:cxn ang="T136">
                      <a:pos x="T56" y="T57"/>
                    </a:cxn>
                    <a:cxn ang="T137">
                      <a:pos x="T58" y="T59"/>
                    </a:cxn>
                    <a:cxn ang="T138">
                      <a:pos x="T60" y="T61"/>
                    </a:cxn>
                    <a:cxn ang="T139">
                      <a:pos x="T62" y="T63"/>
                    </a:cxn>
                    <a:cxn ang="T140">
                      <a:pos x="T64" y="T65"/>
                    </a:cxn>
                    <a:cxn ang="T141">
                      <a:pos x="T66" y="T67"/>
                    </a:cxn>
                    <a:cxn ang="T142">
                      <a:pos x="T68" y="T69"/>
                    </a:cxn>
                    <a:cxn ang="T143">
                      <a:pos x="T70" y="T71"/>
                    </a:cxn>
                    <a:cxn ang="T144">
                      <a:pos x="T72" y="T73"/>
                    </a:cxn>
                    <a:cxn ang="T145">
                      <a:pos x="T74" y="T75"/>
                    </a:cxn>
                    <a:cxn ang="T146">
                      <a:pos x="T76" y="T77"/>
                    </a:cxn>
                    <a:cxn ang="T147">
                      <a:pos x="T78" y="T79"/>
                    </a:cxn>
                    <a:cxn ang="T148">
                      <a:pos x="T80" y="T81"/>
                    </a:cxn>
                    <a:cxn ang="T149">
                      <a:pos x="T82" y="T83"/>
                    </a:cxn>
                    <a:cxn ang="T150">
                      <a:pos x="T84" y="T85"/>
                    </a:cxn>
                    <a:cxn ang="T151">
                      <a:pos x="T86" y="T87"/>
                    </a:cxn>
                    <a:cxn ang="T152">
                      <a:pos x="T88" y="T89"/>
                    </a:cxn>
                    <a:cxn ang="T153">
                      <a:pos x="T90" y="T91"/>
                    </a:cxn>
                    <a:cxn ang="T154">
                      <a:pos x="T92" y="T93"/>
                    </a:cxn>
                    <a:cxn ang="T155">
                      <a:pos x="T94" y="T95"/>
                    </a:cxn>
                    <a:cxn ang="T156">
                      <a:pos x="T96" y="T97"/>
                    </a:cxn>
                    <a:cxn ang="T157">
                      <a:pos x="T98" y="T99"/>
                    </a:cxn>
                    <a:cxn ang="T158">
                      <a:pos x="T100" y="T101"/>
                    </a:cxn>
                    <a:cxn ang="T159">
                      <a:pos x="T102" y="T103"/>
                    </a:cxn>
                    <a:cxn ang="T160">
                      <a:pos x="T104" y="T105"/>
                    </a:cxn>
                    <a:cxn ang="T161">
                      <a:pos x="T106" y="T107"/>
                    </a:cxn>
                  </a:cxnLst>
                  <a:rect l="T162" t="T163" r="T164" b="T165"/>
                  <a:pathLst>
                    <a:path w="1139" h="778">
                      <a:moveTo>
                        <a:pt x="7" y="587"/>
                      </a:moveTo>
                      <a:lnTo>
                        <a:pt x="0" y="682"/>
                      </a:lnTo>
                      <a:lnTo>
                        <a:pt x="742" y="778"/>
                      </a:lnTo>
                      <a:lnTo>
                        <a:pt x="748" y="775"/>
                      </a:lnTo>
                      <a:lnTo>
                        <a:pt x="763" y="767"/>
                      </a:lnTo>
                      <a:lnTo>
                        <a:pt x="787" y="755"/>
                      </a:lnTo>
                      <a:lnTo>
                        <a:pt x="816" y="737"/>
                      </a:lnTo>
                      <a:lnTo>
                        <a:pt x="852" y="714"/>
                      </a:lnTo>
                      <a:lnTo>
                        <a:pt x="891" y="686"/>
                      </a:lnTo>
                      <a:lnTo>
                        <a:pt x="932" y="652"/>
                      </a:lnTo>
                      <a:lnTo>
                        <a:pt x="973" y="613"/>
                      </a:lnTo>
                      <a:lnTo>
                        <a:pt x="1013" y="570"/>
                      </a:lnTo>
                      <a:lnTo>
                        <a:pt x="1051" y="521"/>
                      </a:lnTo>
                      <a:lnTo>
                        <a:pt x="1083" y="466"/>
                      </a:lnTo>
                      <a:lnTo>
                        <a:pt x="1109" y="406"/>
                      </a:lnTo>
                      <a:lnTo>
                        <a:pt x="1129" y="342"/>
                      </a:lnTo>
                      <a:lnTo>
                        <a:pt x="1139" y="271"/>
                      </a:lnTo>
                      <a:lnTo>
                        <a:pt x="1138" y="196"/>
                      </a:lnTo>
                      <a:lnTo>
                        <a:pt x="1124" y="115"/>
                      </a:lnTo>
                      <a:lnTo>
                        <a:pt x="1122" y="110"/>
                      </a:lnTo>
                      <a:lnTo>
                        <a:pt x="1115" y="97"/>
                      </a:lnTo>
                      <a:lnTo>
                        <a:pt x="1102" y="80"/>
                      </a:lnTo>
                      <a:lnTo>
                        <a:pt x="1086" y="59"/>
                      </a:lnTo>
                      <a:lnTo>
                        <a:pt x="1066" y="39"/>
                      </a:lnTo>
                      <a:lnTo>
                        <a:pt x="1041" y="20"/>
                      </a:lnTo>
                      <a:lnTo>
                        <a:pt x="1011" y="7"/>
                      </a:lnTo>
                      <a:lnTo>
                        <a:pt x="978" y="0"/>
                      </a:lnTo>
                      <a:lnTo>
                        <a:pt x="982" y="12"/>
                      </a:lnTo>
                      <a:lnTo>
                        <a:pt x="994" y="46"/>
                      </a:lnTo>
                      <a:lnTo>
                        <a:pt x="1007" y="100"/>
                      </a:lnTo>
                      <a:lnTo>
                        <a:pt x="1019" y="169"/>
                      </a:lnTo>
                      <a:lnTo>
                        <a:pt x="1022" y="252"/>
                      </a:lnTo>
                      <a:lnTo>
                        <a:pt x="1013" y="344"/>
                      </a:lnTo>
                      <a:lnTo>
                        <a:pt x="987" y="444"/>
                      </a:lnTo>
                      <a:lnTo>
                        <a:pt x="940" y="549"/>
                      </a:lnTo>
                      <a:lnTo>
                        <a:pt x="939" y="550"/>
                      </a:lnTo>
                      <a:lnTo>
                        <a:pt x="934" y="553"/>
                      </a:lnTo>
                      <a:lnTo>
                        <a:pt x="927" y="559"/>
                      </a:lnTo>
                      <a:lnTo>
                        <a:pt x="917" y="567"/>
                      </a:lnTo>
                      <a:lnTo>
                        <a:pt x="904" y="575"/>
                      </a:lnTo>
                      <a:lnTo>
                        <a:pt x="890" y="585"/>
                      </a:lnTo>
                      <a:lnTo>
                        <a:pt x="871" y="594"/>
                      </a:lnTo>
                      <a:lnTo>
                        <a:pt x="851" y="603"/>
                      </a:lnTo>
                      <a:lnTo>
                        <a:pt x="828" y="611"/>
                      </a:lnTo>
                      <a:lnTo>
                        <a:pt x="802" y="619"/>
                      </a:lnTo>
                      <a:lnTo>
                        <a:pt x="773" y="625"/>
                      </a:lnTo>
                      <a:lnTo>
                        <a:pt x="741" y="629"/>
                      </a:lnTo>
                      <a:lnTo>
                        <a:pt x="708" y="630"/>
                      </a:lnTo>
                      <a:lnTo>
                        <a:pt x="671" y="629"/>
                      </a:lnTo>
                      <a:lnTo>
                        <a:pt x="631" y="626"/>
                      </a:lnTo>
                      <a:lnTo>
                        <a:pt x="590" y="618"/>
                      </a:lnTo>
                      <a:lnTo>
                        <a:pt x="590" y="720"/>
                      </a:lnTo>
                      <a:lnTo>
                        <a:pt x="26" y="663"/>
                      </a:lnTo>
                      <a:lnTo>
                        <a:pt x="7" y="587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557" name="Freeform 370"/>
                <p:cNvSpPr>
                  <a:spLocks/>
                </p:cNvSpPr>
                <p:nvPr/>
              </p:nvSpPr>
              <p:spPr bwMode="auto">
                <a:xfrm>
                  <a:off x="4862" y="1693"/>
                  <a:ext cx="119" cy="38"/>
                </a:xfrm>
                <a:custGeom>
                  <a:avLst/>
                  <a:gdLst>
                    <a:gd name="T0" fmla="*/ 0 w 837"/>
                    <a:gd name="T1" fmla="*/ 0 h 269"/>
                    <a:gd name="T2" fmla="*/ 0 w 837"/>
                    <a:gd name="T3" fmla="*/ 0 h 269"/>
                    <a:gd name="T4" fmla="*/ 0 w 837"/>
                    <a:gd name="T5" fmla="*/ 0 h 269"/>
                    <a:gd name="T6" fmla="*/ 0 w 837"/>
                    <a:gd name="T7" fmla="*/ 0 h 269"/>
                    <a:gd name="T8" fmla="*/ 0 w 837"/>
                    <a:gd name="T9" fmla="*/ 0 h 26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837"/>
                    <a:gd name="T16" fmla="*/ 0 h 269"/>
                    <a:gd name="T17" fmla="*/ 837 w 837"/>
                    <a:gd name="T18" fmla="*/ 269 h 26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837" h="269">
                      <a:moveTo>
                        <a:pt x="837" y="96"/>
                      </a:moveTo>
                      <a:lnTo>
                        <a:pt x="12" y="0"/>
                      </a:lnTo>
                      <a:lnTo>
                        <a:pt x="0" y="96"/>
                      </a:lnTo>
                      <a:lnTo>
                        <a:pt x="812" y="269"/>
                      </a:lnTo>
                      <a:lnTo>
                        <a:pt x="837" y="9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558" name="Freeform 371"/>
                <p:cNvSpPr>
                  <a:spLocks/>
                </p:cNvSpPr>
                <p:nvPr/>
              </p:nvSpPr>
              <p:spPr bwMode="auto">
                <a:xfrm>
                  <a:off x="4921" y="1705"/>
                  <a:ext cx="51" cy="18"/>
                </a:xfrm>
                <a:custGeom>
                  <a:avLst/>
                  <a:gdLst>
                    <a:gd name="T0" fmla="*/ 0 w 358"/>
                    <a:gd name="T1" fmla="*/ 0 h 122"/>
                    <a:gd name="T2" fmla="*/ 0 w 358"/>
                    <a:gd name="T3" fmla="*/ 0 h 122"/>
                    <a:gd name="T4" fmla="*/ 0 w 358"/>
                    <a:gd name="T5" fmla="*/ 0 h 122"/>
                    <a:gd name="T6" fmla="*/ 0 w 358"/>
                    <a:gd name="T7" fmla="*/ 0 h 122"/>
                    <a:gd name="T8" fmla="*/ 0 w 358"/>
                    <a:gd name="T9" fmla="*/ 0 h 12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58"/>
                    <a:gd name="T16" fmla="*/ 0 h 122"/>
                    <a:gd name="T17" fmla="*/ 358 w 358"/>
                    <a:gd name="T18" fmla="*/ 122 h 12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58" h="122">
                      <a:moveTo>
                        <a:pt x="358" y="53"/>
                      </a:moveTo>
                      <a:lnTo>
                        <a:pt x="5" y="0"/>
                      </a:lnTo>
                      <a:lnTo>
                        <a:pt x="0" y="51"/>
                      </a:lnTo>
                      <a:lnTo>
                        <a:pt x="348" y="122"/>
                      </a:lnTo>
                      <a:lnTo>
                        <a:pt x="358" y="53"/>
                      </a:lnTo>
                      <a:close/>
                    </a:path>
                  </a:pathLst>
                </a:custGeom>
                <a:solidFill>
                  <a:schemeClr val="folHlink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559" name="Freeform 372"/>
                <p:cNvSpPr>
                  <a:spLocks/>
                </p:cNvSpPr>
                <p:nvPr/>
              </p:nvSpPr>
              <p:spPr bwMode="auto">
                <a:xfrm>
                  <a:off x="4869" y="1696"/>
                  <a:ext cx="34" cy="13"/>
                </a:xfrm>
                <a:custGeom>
                  <a:avLst/>
                  <a:gdLst>
                    <a:gd name="T0" fmla="*/ 0 w 239"/>
                    <a:gd name="T1" fmla="*/ 0 h 91"/>
                    <a:gd name="T2" fmla="*/ 0 w 239"/>
                    <a:gd name="T3" fmla="*/ 0 h 91"/>
                    <a:gd name="T4" fmla="*/ 0 w 239"/>
                    <a:gd name="T5" fmla="*/ 0 h 91"/>
                    <a:gd name="T6" fmla="*/ 0 w 239"/>
                    <a:gd name="T7" fmla="*/ 0 h 91"/>
                    <a:gd name="T8" fmla="*/ 0 w 239"/>
                    <a:gd name="T9" fmla="*/ 0 h 9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39"/>
                    <a:gd name="T16" fmla="*/ 0 h 91"/>
                    <a:gd name="T17" fmla="*/ 239 w 239"/>
                    <a:gd name="T18" fmla="*/ 91 h 9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39" h="91">
                      <a:moveTo>
                        <a:pt x="239" y="42"/>
                      </a:moveTo>
                      <a:lnTo>
                        <a:pt x="0" y="0"/>
                      </a:lnTo>
                      <a:lnTo>
                        <a:pt x="2" y="44"/>
                      </a:lnTo>
                      <a:lnTo>
                        <a:pt x="231" y="91"/>
                      </a:lnTo>
                      <a:lnTo>
                        <a:pt x="239" y="42"/>
                      </a:lnTo>
                      <a:close/>
                    </a:path>
                  </a:pathLst>
                </a:custGeom>
                <a:solidFill>
                  <a:schemeClr val="folHlink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560" name="Freeform 373"/>
                <p:cNvSpPr>
                  <a:spLocks/>
                </p:cNvSpPr>
                <p:nvPr/>
              </p:nvSpPr>
              <p:spPr bwMode="auto">
                <a:xfrm>
                  <a:off x="4783" y="1709"/>
                  <a:ext cx="202" cy="67"/>
                </a:xfrm>
                <a:custGeom>
                  <a:avLst/>
                  <a:gdLst>
                    <a:gd name="T0" fmla="*/ 0 w 1409"/>
                    <a:gd name="T1" fmla="*/ 0 h 466"/>
                    <a:gd name="T2" fmla="*/ 0 w 1409"/>
                    <a:gd name="T3" fmla="*/ 0 h 466"/>
                    <a:gd name="T4" fmla="*/ 0 w 1409"/>
                    <a:gd name="T5" fmla="*/ 0 h 466"/>
                    <a:gd name="T6" fmla="*/ 0 w 1409"/>
                    <a:gd name="T7" fmla="*/ 0 h 466"/>
                    <a:gd name="T8" fmla="*/ 0 w 1409"/>
                    <a:gd name="T9" fmla="*/ 0 h 466"/>
                    <a:gd name="T10" fmla="*/ 0 w 1409"/>
                    <a:gd name="T11" fmla="*/ 0 h 466"/>
                    <a:gd name="T12" fmla="*/ 0 w 1409"/>
                    <a:gd name="T13" fmla="*/ 0 h 466"/>
                    <a:gd name="T14" fmla="*/ 0 w 1409"/>
                    <a:gd name="T15" fmla="*/ 0 h 466"/>
                    <a:gd name="T16" fmla="*/ 0 w 1409"/>
                    <a:gd name="T17" fmla="*/ 0 h 466"/>
                    <a:gd name="T18" fmla="*/ 0 w 1409"/>
                    <a:gd name="T19" fmla="*/ 0 h 466"/>
                    <a:gd name="T20" fmla="*/ 0 w 1409"/>
                    <a:gd name="T21" fmla="*/ 0 h 466"/>
                    <a:gd name="T22" fmla="*/ 0 w 1409"/>
                    <a:gd name="T23" fmla="*/ 0 h 466"/>
                    <a:gd name="T24" fmla="*/ 0 w 1409"/>
                    <a:gd name="T25" fmla="*/ 0 h 466"/>
                    <a:gd name="T26" fmla="*/ 0 w 1409"/>
                    <a:gd name="T27" fmla="*/ 0 h 466"/>
                    <a:gd name="T28" fmla="*/ 0 w 1409"/>
                    <a:gd name="T29" fmla="*/ 0 h 466"/>
                    <a:gd name="T30" fmla="*/ 0 w 1409"/>
                    <a:gd name="T31" fmla="*/ 0 h 466"/>
                    <a:gd name="T32" fmla="*/ 0 w 1409"/>
                    <a:gd name="T33" fmla="*/ 0 h 466"/>
                    <a:gd name="T34" fmla="*/ 0 w 1409"/>
                    <a:gd name="T35" fmla="*/ 0 h 466"/>
                    <a:gd name="T36" fmla="*/ 0 w 1409"/>
                    <a:gd name="T37" fmla="*/ 0 h 466"/>
                    <a:gd name="T38" fmla="*/ 0 w 1409"/>
                    <a:gd name="T39" fmla="*/ 0 h 466"/>
                    <a:gd name="T40" fmla="*/ 0 w 1409"/>
                    <a:gd name="T41" fmla="*/ 0 h 466"/>
                    <a:gd name="T42" fmla="*/ 0 w 1409"/>
                    <a:gd name="T43" fmla="*/ 0 h 466"/>
                    <a:gd name="T44" fmla="*/ 0 w 1409"/>
                    <a:gd name="T45" fmla="*/ 0 h 466"/>
                    <a:gd name="T46" fmla="*/ 0 w 1409"/>
                    <a:gd name="T47" fmla="*/ 0 h 466"/>
                    <a:gd name="T48" fmla="*/ 0 w 1409"/>
                    <a:gd name="T49" fmla="*/ 0 h 466"/>
                    <a:gd name="T50" fmla="*/ 0 w 1409"/>
                    <a:gd name="T51" fmla="*/ 0 h 466"/>
                    <a:gd name="T52" fmla="*/ 0 w 1409"/>
                    <a:gd name="T53" fmla="*/ 0 h 466"/>
                    <a:gd name="T54" fmla="*/ 0 w 1409"/>
                    <a:gd name="T55" fmla="*/ 0 h 466"/>
                    <a:gd name="T56" fmla="*/ 0 w 1409"/>
                    <a:gd name="T57" fmla="*/ 0 h 466"/>
                    <a:gd name="T58" fmla="*/ 0 w 1409"/>
                    <a:gd name="T59" fmla="*/ 0 h 466"/>
                    <a:gd name="T60" fmla="*/ 0 w 1409"/>
                    <a:gd name="T61" fmla="*/ 0 h 466"/>
                    <a:gd name="T62" fmla="*/ 0 w 1409"/>
                    <a:gd name="T63" fmla="*/ 0 h 466"/>
                    <a:gd name="T64" fmla="*/ 0 w 1409"/>
                    <a:gd name="T65" fmla="*/ 0 h 466"/>
                    <a:gd name="T66" fmla="*/ 0 w 1409"/>
                    <a:gd name="T67" fmla="*/ 0 h 466"/>
                    <a:gd name="T68" fmla="*/ 0 w 1409"/>
                    <a:gd name="T69" fmla="*/ 0 h 46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1409"/>
                    <a:gd name="T106" fmla="*/ 0 h 466"/>
                    <a:gd name="T107" fmla="*/ 1409 w 1409"/>
                    <a:gd name="T108" fmla="*/ 466 h 466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1409" h="466">
                      <a:moveTo>
                        <a:pt x="0" y="140"/>
                      </a:moveTo>
                      <a:lnTo>
                        <a:pt x="4" y="140"/>
                      </a:lnTo>
                      <a:lnTo>
                        <a:pt x="12" y="138"/>
                      </a:lnTo>
                      <a:lnTo>
                        <a:pt x="27" y="135"/>
                      </a:lnTo>
                      <a:lnTo>
                        <a:pt x="45" y="132"/>
                      </a:lnTo>
                      <a:lnTo>
                        <a:pt x="67" y="128"/>
                      </a:lnTo>
                      <a:lnTo>
                        <a:pt x="92" y="123"/>
                      </a:lnTo>
                      <a:lnTo>
                        <a:pt x="120" y="116"/>
                      </a:lnTo>
                      <a:lnTo>
                        <a:pt x="150" y="108"/>
                      </a:lnTo>
                      <a:lnTo>
                        <a:pt x="181" y="100"/>
                      </a:lnTo>
                      <a:lnTo>
                        <a:pt x="212" y="89"/>
                      </a:lnTo>
                      <a:lnTo>
                        <a:pt x="243" y="78"/>
                      </a:lnTo>
                      <a:lnTo>
                        <a:pt x="273" y="65"/>
                      </a:lnTo>
                      <a:lnTo>
                        <a:pt x="303" y="50"/>
                      </a:lnTo>
                      <a:lnTo>
                        <a:pt x="330" y="35"/>
                      </a:lnTo>
                      <a:lnTo>
                        <a:pt x="355" y="18"/>
                      </a:lnTo>
                      <a:lnTo>
                        <a:pt x="375" y="0"/>
                      </a:lnTo>
                      <a:lnTo>
                        <a:pt x="1409" y="236"/>
                      </a:lnTo>
                      <a:lnTo>
                        <a:pt x="1407" y="239"/>
                      </a:lnTo>
                      <a:lnTo>
                        <a:pt x="1401" y="245"/>
                      </a:lnTo>
                      <a:lnTo>
                        <a:pt x="1392" y="254"/>
                      </a:lnTo>
                      <a:lnTo>
                        <a:pt x="1379" y="265"/>
                      </a:lnTo>
                      <a:lnTo>
                        <a:pt x="1363" y="279"/>
                      </a:lnTo>
                      <a:lnTo>
                        <a:pt x="1345" y="295"/>
                      </a:lnTo>
                      <a:lnTo>
                        <a:pt x="1325" y="313"/>
                      </a:lnTo>
                      <a:lnTo>
                        <a:pt x="1303" y="332"/>
                      </a:lnTo>
                      <a:lnTo>
                        <a:pt x="1279" y="351"/>
                      </a:lnTo>
                      <a:lnTo>
                        <a:pt x="1253" y="371"/>
                      </a:lnTo>
                      <a:lnTo>
                        <a:pt x="1227" y="390"/>
                      </a:lnTo>
                      <a:lnTo>
                        <a:pt x="1200" y="409"/>
                      </a:lnTo>
                      <a:lnTo>
                        <a:pt x="1172" y="426"/>
                      </a:lnTo>
                      <a:lnTo>
                        <a:pt x="1145" y="441"/>
                      </a:lnTo>
                      <a:lnTo>
                        <a:pt x="1117" y="455"/>
                      </a:lnTo>
                      <a:lnTo>
                        <a:pt x="1091" y="466"/>
                      </a:lnTo>
                      <a:lnTo>
                        <a:pt x="0" y="140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561" name="Freeform 374"/>
                <p:cNvSpPr>
                  <a:spLocks/>
                </p:cNvSpPr>
                <p:nvPr/>
              </p:nvSpPr>
              <p:spPr bwMode="auto">
                <a:xfrm>
                  <a:off x="4984" y="1702"/>
                  <a:ext cx="72" cy="32"/>
                </a:xfrm>
                <a:custGeom>
                  <a:avLst/>
                  <a:gdLst>
                    <a:gd name="T0" fmla="*/ 0 w 502"/>
                    <a:gd name="T1" fmla="*/ 0 h 223"/>
                    <a:gd name="T2" fmla="*/ 0 w 502"/>
                    <a:gd name="T3" fmla="*/ 0 h 223"/>
                    <a:gd name="T4" fmla="*/ 0 w 502"/>
                    <a:gd name="T5" fmla="*/ 0 h 223"/>
                    <a:gd name="T6" fmla="*/ 0 w 502"/>
                    <a:gd name="T7" fmla="*/ 0 h 223"/>
                    <a:gd name="T8" fmla="*/ 0 w 502"/>
                    <a:gd name="T9" fmla="*/ 0 h 223"/>
                    <a:gd name="T10" fmla="*/ 0 w 502"/>
                    <a:gd name="T11" fmla="*/ 0 h 2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502"/>
                    <a:gd name="T19" fmla="*/ 0 h 223"/>
                    <a:gd name="T20" fmla="*/ 502 w 502"/>
                    <a:gd name="T21" fmla="*/ 223 h 2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502" h="223">
                      <a:moveTo>
                        <a:pt x="51" y="223"/>
                      </a:moveTo>
                      <a:lnTo>
                        <a:pt x="502" y="90"/>
                      </a:lnTo>
                      <a:lnTo>
                        <a:pt x="229" y="0"/>
                      </a:lnTo>
                      <a:lnTo>
                        <a:pt x="6" y="26"/>
                      </a:lnTo>
                      <a:lnTo>
                        <a:pt x="0" y="211"/>
                      </a:lnTo>
                      <a:lnTo>
                        <a:pt x="51" y="223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562" name="Freeform 375"/>
                <p:cNvSpPr>
                  <a:spLocks/>
                </p:cNvSpPr>
                <p:nvPr/>
              </p:nvSpPr>
              <p:spPr bwMode="auto">
                <a:xfrm>
                  <a:off x="4799" y="1565"/>
                  <a:ext cx="38" cy="152"/>
                </a:xfrm>
                <a:custGeom>
                  <a:avLst/>
                  <a:gdLst>
                    <a:gd name="T0" fmla="*/ 0 w 267"/>
                    <a:gd name="T1" fmla="*/ 0 h 1064"/>
                    <a:gd name="T2" fmla="*/ 0 w 267"/>
                    <a:gd name="T3" fmla="*/ 0 h 1064"/>
                    <a:gd name="T4" fmla="*/ 0 w 267"/>
                    <a:gd name="T5" fmla="*/ 0 h 1064"/>
                    <a:gd name="T6" fmla="*/ 0 w 267"/>
                    <a:gd name="T7" fmla="*/ 0 h 1064"/>
                    <a:gd name="T8" fmla="*/ 0 w 267"/>
                    <a:gd name="T9" fmla="*/ 0 h 1064"/>
                    <a:gd name="T10" fmla="*/ 0 w 267"/>
                    <a:gd name="T11" fmla="*/ 0 h 1064"/>
                    <a:gd name="T12" fmla="*/ 0 w 267"/>
                    <a:gd name="T13" fmla="*/ 0 h 1064"/>
                    <a:gd name="T14" fmla="*/ 0 w 267"/>
                    <a:gd name="T15" fmla="*/ 0 h 1064"/>
                    <a:gd name="T16" fmla="*/ 0 w 267"/>
                    <a:gd name="T17" fmla="*/ 0 h 1064"/>
                    <a:gd name="T18" fmla="*/ 0 w 267"/>
                    <a:gd name="T19" fmla="*/ 0 h 1064"/>
                    <a:gd name="T20" fmla="*/ 0 w 267"/>
                    <a:gd name="T21" fmla="*/ 0 h 1064"/>
                    <a:gd name="T22" fmla="*/ 0 w 267"/>
                    <a:gd name="T23" fmla="*/ 0 h 1064"/>
                    <a:gd name="T24" fmla="*/ 0 w 267"/>
                    <a:gd name="T25" fmla="*/ 0 h 1064"/>
                    <a:gd name="T26" fmla="*/ 0 w 267"/>
                    <a:gd name="T27" fmla="*/ 0 h 1064"/>
                    <a:gd name="T28" fmla="*/ 0 w 267"/>
                    <a:gd name="T29" fmla="*/ 0 h 1064"/>
                    <a:gd name="T30" fmla="*/ 0 w 267"/>
                    <a:gd name="T31" fmla="*/ 0 h 1064"/>
                    <a:gd name="T32" fmla="*/ 0 w 267"/>
                    <a:gd name="T33" fmla="*/ 0 h 1064"/>
                    <a:gd name="T34" fmla="*/ 0 w 267"/>
                    <a:gd name="T35" fmla="*/ 0 h 1064"/>
                    <a:gd name="T36" fmla="*/ 0 w 267"/>
                    <a:gd name="T37" fmla="*/ 0 h 1064"/>
                    <a:gd name="T38" fmla="*/ 0 w 267"/>
                    <a:gd name="T39" fmla="*/ 0 h 1064"/>
                    <a:gd name="T40" fmla="*/ 0 w 267"/>
                    <a:gd name="T41" fmla="*/ 0 h 1064"/>
                    <a:gd name="T42" fmla="*/ 0 w 267"/>
                    <a:gd name="T43" fmla="*/ 0 h 1064"/>
                    <a:gd name="T44" fmla="*/ 0 w 267"/>
                    <a:gd name="T45" fmla="*/ 0 h 1064"/>
                    <a:gd name="T46" fmla="*/ 0 w 267"/>
                    <a:gd name="T47" fmla="*/ 0 h 1064"/>
                    <a:gd name="T48" fmla="*/ 0 w 267"/>
                    <a:gd name="T49" fmla="*/ 0 h 1064"/>
                    <a:gd name="T50" fmla="*/ 0 w 267"/>
                    <a:gd name="T51" fmla="*/ 0 h 1064"/>
                    <a:gd name="T52" fmla="*/ 0 w 267"/>
                    <a:gd name="T53" fmla="*/ 0 h 1064"/>
                    <a:gd name="T54" fmla="*/ 0 w 267"/>
                    <a:gd name="T55" fmla="*/ 0 h 1064"/>
                    <a:gd name="T56" fmla="*/ 0 w 267"/>
                    <a:gd name="T57" fmla="*/ 0 h 1064"/>
                    <a:gd name="T58" fmla="*/ 0 w 267"/>
                    <a:gd name="T59" fmla="*/ 0 h 1064"/>
                    <a:gd name="T60" fmla="*/ 0 w 267"/>
                    <a:gd name="T61" fmla="*/ 0 h 1064"/>
                    <a:gd name="T62" fmla="*/ 0 w 267"/>
                    <a:gd name="T63" fmla="*/ 0 h 1064"/>
                    <a:gd name="T64" fmla="*/ 0 w 267"/>
                    <a:gd name="T65" fmla="*/ 0 h 1064"/>
                    <a:gd name="T66" fmla="*/ 0 w 267"/>
                    <a:gd name="T67" fmla="*/ 0 h 1064"/>
                    <a:gd name="T68" fmla="*/ 0 w 267"/>
                    <a:gd name="T69" fmla="*/ 0 h 1064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267"/>
                    <a:gd name="T106" fmla="*/ 0 h 1064"/>
                    <a:gd name="T107" fmla="*/ 267 w 267"/>
                    <a:gd name="T108" fmla="*/ 1064 h 1064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267" h="1064">
                      <a:moveTo>
                        <a:pt x="267" y="26"/>
                      </a:moveTo>
                      <a:lnTo>
                        <a:pt x="266" y="24"/>
                      </a:lnTo>
                      <a:lnTo>
                        <a:pt x="262" y="22"/>
                      </a:lnTo>
                      <a:lnTo>
                        <a:pt x="254" y="20"/>
                      </a:lnTo>
                      <a:lnTo>
                        <a:pt x="244" y="16"/>
                      </a:lnTo>
                      <a:lnTo>
                        <a:pt x="232" y="12"/>
                      </a:lnTo>
                      <a:lnTo>
                        <a:pt x="218" y="8"/>
                      </a:lnTo>
                      <a:lnTo>
                        <a:pt x="202" y="5"/>
                      </a:lnTo>
                      <a:lnTo>
                        <a:pt x="184" y="1"/>
                      </a:lnTo>
                      <a:lnTo>
                        <a:pt x="164" y="0"/>
                      </a:lnTo>
                      <a:lnTo>
                        <a:pt x="143" y="0"/>
                      </a:lnTo>
                      <a:lnTo>
                        <a:pt x="121" y="3"/>
                      </a:lnTo>
                      <a:lnTo>
                        <a:pt x="98" y="6"/>
                      </a:lnTo>
                      <a:lnTo>
                        <a:pt x="74" y="13"/>
                      </a:lnTo>
                      <a:lnTo>
                        <a:pt x="50" y="22"/>
                      </a:lnTo>
                      <a:lnTo>
                        <a:pt x="25" y="35"/>
                      </a:lnTo>
                      <a:lnTo>
                        <a:pt x="0" y="51"/>
                      </a:lnTo>
                      <a:lnTo>
                        <a:pt x="0" y="1064"/>
                      </a:lnTo>
                      <a:lnTo>
                        <a:pt x="1" y="1064"/>
                      </a:lnTo>
                      <a:lnTo>
                        <a:pt x="7" y="1064"/>
                      </a:lnTo>
                      <a:lnTo>
                        <a:pt x="15" y="1063"/>
                      </a:lnTo>
                      <a:lnTo>
                        <a:pt x="25" y="1062"/>
                      </a:lnTo>
                      <a:lnTo>
                        <a:pt x="37" y="1060"/>
                      </a:lnTo>
                      <a:lnTo>
                        <a:pt x="52" y="1057"/>
                      </a:lnTo>
                      <a:lnTo>
                        <a:pt x="69" y="1054"/>
                      </a:lnTo>
                      <a:lnTo>
                        <a:pt x="88" y="1049"/>
                      </a:lnTo>
                      <a:lnTo>
                        <a:pt x="108" y="1044"/>
                      </a:lnTo>
                      <a:lnTo>
                        <a:pt x="129" y="1037"/>
                      </a:lnTo>
                      <a:lnTo>
                        <a:pt x="152" y="1029"/>
                      </a:lnTo>
                      <a:lnTo>
                        <a:pt x="175" y="1018"/>
                      </a:lnTo>
                      <a:lnTo>
                        <a:pt x="198" y="1007"/>
                      </a:lnTo>
                      <a:lnTo>
                        <a:pt x="222" y="994"/>
                      </a:lnTo>
                      <a:lnTo>
                        <a:pt x="244" y="979"/>
                      </a:lnTo>
                      <a:lnTo>
                        <a:pt x="267" y="962"/>
                      </a:lnTo>
                      <a:lnTo>
                        <a:pt x="267" y="2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563" name="Freeform 376"/>
                <p:cNvSpPr>
                  <a:spLocks/>
                </p:cNvSpPr>
                <p:nvPr/>
              </p:nvSpPr>
              <p:spPr bwMode="auto">
                <a:xfrm>
                  <a:off x="4800" y="1567"/>
                  <a:ext cx="33" cy="128"/>
                </a:xfrm>
                <a:custGeom>
                  <a:avLst/>
                  <a:gdLst>
                    <a:gd name="T0" fmla="*/ 0 w 228"/>
                    <a:gd name="T1" fmla="*/ 0 h 898"/>
                    <a:gd name="T2" fmla="*/ 0 w 228"/>
                    <a:gd name="T3" fmla="*/ 0 h 898"/>
                    <a:gd name="T4" fmla="*/ 0 w 228"/>
                    <a:gd name="T5" fmla="*/ 0 h 898"/>
                    <a:gd name="T6" fmla="*/ 0 w 228"/>
                    <a:gd name="T7" fmla="*/ 0 h 898"/>
                    <a:gd name="T8" fmla="*/ 0 w 228"/>
                    <a:gd name="T9" fmla="*/ 0 h 898"/>
                    <a:gd name="T10" fmla="*/ 0 w 228"/>
                    <a:gd name="T11" fmla="*/ 0 h 898"/>
                    <a:gd name="T12" fmla="*/ 0 w 228"/>
                    <a:gd name="T13" fmla="*/ 0 h 898"/>
                    <a:gd name="T14" fmla="*/ 0 w 228"/>
                    <a:gd name="T15" fmla="*/ 0 h 898"/>
                    <a:gd name="T16" fmla="*/ 0 w 228"/>
                    <a:gd name="T17" fmla="*/ 0 h 898"/>
                    <a:gd name="T18" fmla="*/ 0 w 228"/>
                    <a:gd name="T19" fmla="*/ 0 h 898"/>
                    <a:gd name="T20" fmla="*/ 0 w 228"/>
                    <a:gd name="T21" fmla="*/ 0 h 898"/>
                    <a:gd name="T22" fmla="*/ 0 w 228"/>
                    <a:gd name="T23" fmla="*/ 0 h 898"/>
                    <a:gd name="T24" fmla="*/ 0 w 228"/>
                    <a:gd name="T25" fmla="*/ 0 h 898"/>
                    <a:gd name="T26" fmla="*/ 0 w 228"/>
                    <a:gd name="T27" fmla="*/ 0 h 898"/>
                    <a:gd name="T28" fmla="*/ 0 w 228"/>
                    <a:gd name="T29" fmla="*/ 0 h 898"/>
                    <a:gd name="T30" fmla="*/ 0 w 228"/>
                    <a:gd name="T31" fmla="*/ 0 h 898"/>
                    <a:gd name="T32" fmla="*/ 0 w 228"/>
                    <a:gd name="T33" fmla="*/ 0 h 898"/>
                    <a:gd name="T34" fmla="*/ 0 w 228"/>
                    <a:gd name="T35" fmla="*/ 0 h 898"/>
                    <a:gd name="T36" fmla="*/ 0 w 228"/>
                    <a:gd name="T37" fmla="*/ 0 h 898"/>
                    <a:gd name="T38" fmla="*/ 0 w 228"/>
                    <a:gd name="T39" fmla="*/ 0 h 898"/>
                    <a:gd name="T40" fmla="*/ 0 w 228"/>
                    <a:gd name="T41" fmla="*/ 0 h 898"/>
                    <a:gd name="T42" fmla="*/ 0 w 228"/>
                    <a:gd name="T43" fmla="*/ 0 h 898"/>
                    <a:gd name="T44" fmla="*/ 0 w 228"/>
                    <a:gd name="T45" fmla="*/ 0 h 898"/>
                    <a:gd name="T46" fmla="*/ 0 w 228"/>
                    <a:gd name="T47" fmla="*/ 0 h 898"/>
                    <a:gd name="T48" fmla="*/ 0 w 228"/>
                    <a:gd name="T49" fmla="*/ 0 h 898"/>
                    <a:gd name="T50" fmla="*/ 0 w 228"/>
                    <a:gd name="T51" fmla="*/ 0 h 898"/>
                    <a:gd name="T52" fmla="*/ 0 w 228"/>
                    <a:gd name="T53" fmla="*/ 0 h 898"/>
                    <a:gd name="T54" fmla="*/ 0 w 228"/>
                    <a:gd name="T55" fmla="*/ 0 h 898"/>
                    <a:gd name="T56" fmla="*/ 0 w 228"/>
                    <a:gd name="T57" fmla="*/ 0 h 898"/>
                    <a:gd name="T58" fmla="*/ 0 w 228"/>
                    <a:gd name="T59" fmla="*/ 0 h 898"/>
                    <a:gd name="T60" fmla="*/ 0 w 228"/>
                    <a:gd name="T61" fmla="*/ 0 h 898"/>
                    <a:gd name="T62" fmla="*/ 0 w 228"/>
                    <a:gd name="T63" fmla="*/ 0 h 898"/>
                    <a:gd name="T64" fmla="*/ 0 w 228"/>
                    <a:gd name="T65" fmla="*/ 0 h 898"/>
                    <a:gd name="T66" fmla="*/ 0 w 228"/>
                    <a:gd name="T67" fmla="*/ 0 h 898"/>
                    <a:gd name="T68" fmla="*/ 0 w 228"/>
                    <a:gd name="T69" fmla="*/ 0 h 898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228"/>
                    <a:gd name="T106" fmla="*/ 0 h 898"/>
                    <a:gd name="T107" fmla="*/ 228 w 228"/>
                    <a:gd name="T108" fmla="*/ 898 h 898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228" h="898">
                      <a:moveTo>
                        <a:pt x="228" y="21"/>
                      </a:moveTo>
                      <a:lnTo>
                        <a:pt x="227" y="20"/>
                      </a:lnTo>
                      <a:lnTo>
                        <a:pt x="224" y="19"/>
                      </a:lnTo>
                      <a:lnTo>
                        <a:pt x="217" y="17"/>
                      </a:lnTo>
                      <a:lnTo>
                        <a:pt x="209" y="13"/>
                      </a:lnTo>
                      <a:lnTo>
                        <a:pt x="199" y="10"/>
                      </a:lnTo>
                      <a:lnTo>
                        <a:pt x="186" y="6"/>
                      </a:lnTo>
                      <a:lnTo>
                        <a:pt x="172" y="4"/>
                      </a:lnTo>
                      <a:lnTo>
                        <a:pt x="157" y="2"/>
                      </a:lnTo>
                      <a:lnTo>
                        <a:pt x="140" y="0"/>
                      </a:lnTo>
                      <a:lnTo>
                        <a:pt x="122" y="0"/>
                      </a:lnTo>
                      <a:lnTo>
                        <a:pt x="104" y="2"/>
                      </a:lnTo>
                      <a:lnTo>
                        <a:pt x="83" y="5"/>
                      </a:lnTo>
                      <a:lnTo>
                        <a:pt x="64" y="11"/>
                      </a:lnTo>
                      <a:lnTo>
                        <a:pt x="42" y="19"/>
                      </a:lnTo>
                      <a:lnTo>
                        <a:pt x="21" y="29"/>
                      </a:lnTo>
                      <a:lnTo>
                        <a:pt x="0" y="43"/>
                      </a:lnTo>
                      <a:lnTo>
                        <a:pt x="0" y="898"/>
                      </a:lnTo>
                      <a:lnTo>
                        <a:pt x="1" y="898"/>
                      </a:lnTo>
                      <a:lnTo>
                        <a:pt x="5" y="898"/>
                      </a:lnTo>
                      <a:lnTo>
                        <a:pt x="12" y="897"/>
                      </a:lnTo>
                      <a:lnTo>
                        <a:pt x="21" y="896"/>
                      </a:lnTo>
                      <a:lnTo>
                        <a:pt x="32" y="894"/>
                      </a:lnTo>
                      <a:lnTo>
                        <a:pt x="45" y="892"/>
                      </a:lnTo>
                      <a:lnTo>
                        <a:pt x="59" y="889"/>
                      </a:lnTo>
                      <a:lnTo>
                        <a:pt x="75" y="884"/>
                      </a:lnTo>
                      <a:lnTo>
                        <a:pt x="92" y="879"/>
                      </a:lnTo>
                      <a:lnTo>
                        <a:pt x="111" y="874"/>
                      </a:lnTo>
                      <a:lnTo>
                        <a:pt x="130" y="867"/>
                      </a:lnTo>
                      <a:lnTo>
                        <a:pt x="149" y="858"/>
                      </a:lnTo>
                      <a:lnTo>
                        <a:pt x="169" y="848"/>
                      </a:lnTo>
                      <a:lnTo>
                        <a:pt x="190" y="837"/>
                      </a:lnTo>
                      <a:lnTo>
                        <a:pt x="209" y="824"/>
                      </a:lnTo>
                      <a:lnTo>
                        <a:pt x="228" y="809"/>
                      </a:lnTo>
                      <a:lnTo>
                        <a:pt x="228" y="21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564" name="Freeform 377"/>
                <p:cNvSpPr>
                  <a:spLocks/>
                </p:cNvSpPr>
                <p:nvPr/>
              </p:nvSpPr>
              <p:spPr bwMode="auto">
                <a:xfrm>
                  <a:off x="4801" y="1568"/>
                  <a:ext cx="27" cy="104"/>
                </a:xfrm>
                <a:custGeom>
                  <a:avLst/>
                  <a:gdLst>
                    <a:gd name="T0" fmla="*/ 0 w 192"/>
                    <a:gd name="T1" fmla="*/ 0 h 729"/>
                    <a:gd name="T2" fmla="*/ 0 w 192"/>
                    <a:gd name="T3" fmla="*/ 0 h 729"/>
                    <a:gd name="T4" fmla="*/ 0 w 192"/>
                    <a:gd name="T5" fmla="*/ 0 h 729"/>
                    <a:gd name="T6" fmla="*/ 0 w 192"/>
                    <a:gd name="T7" fmla="*/ 0 h 729"/>
                    <a:gd name="T8" fmla="*/ 0 w 192"/>
                    <a:gd name="T9" fmla="*/ 0 h 729"/>
                    <a:gd name="T10" fmla="*/ 0 w 192"/>
                    <a:gd name="T11" fmla="*/ 0 h 729"/>
                    <a:gd name="T12" fmla="*/ 0 w 192"/>
                    <a:gd name="T13" fmla="*/ 0 h 729"/>
                    <a:gd name="T14" fmla="*/ 0 w 192"/>
                    <a:gd name="T15" fmla="*/ 0 h 729"/>
                    <a:gd name="T16" fmla="*/ 0 w 192"/>
                    <a:gd name="T17" fmla="*/ 0 h 729"/>
                    <a:gd name="T18" fmla="*/ 0 w 192"/>
                    <a:gd name="T19" fmla="*/ 0 h 729"/>
                    <a:gd name="T20" fmla="*/ 0 w 192"/>
                    <a:gd name="T21" fmla="*/ 0 h 729"/>
                    <a:gd name="T22" fmla="*/ 0 w 192"/>
                    <a:gd name="T23" fmla="*/ 0 h 729"/>
                    <a:gd name="T24" fmla="*/ 0 w 192"/>
                    <a:gd name="T25" fmla="*/ 0 h 729"/>
                    <a:gd name="T26" fmla="*/ 0 w 192"/>
                    <a:gd name="T27" fmla="*/ 0 h 729"/>
                    <a:gd name="T28" fmla="*/ 0 w 192"/>
                    <a:gd name="T29" fmla="*/ 0 h 729"/>
                    <a:gd name="T30" fmla="*/ 0 w 192"/>
                    <a:gd name="T31" fmla="*/ 0 h 729"/>
                    <a:gd name="T32" fmla="*/ 0 w 192"/>
                    <a:gd name="T33" fmla="*/ 0 h 729"/>
                    <a:gd name="T34" fmla="*/ 0 w 192"/>
                    <a:gd name="T35" fmla="*/ 0 h 729"/>
                    <a:gd name="T36" fmla="*/ 0 w 192"/>
                    <a:gd name="T37" fmla="*/ 0 h 729"/>
                    <a:gd name="T38" fmla="*/ 0 w 192"/>
                    <a:gd name="T39" fmla="*/ 0 h 729"/>
                    <a:gd name="T40" fmla="*/ 0 w 192"/>
                    <a:gd name="T41" fmla="*/ 0 h 729"/>
                    <a:gd name="T42" fmla="*/ 0 w 192"/>
                    <a:gd name="T43" fmla="*/ 0 h 729"/>
                    <a:gd name="T44" fmla="*/ 0 w 192"/>
                    <a:gd name="T45" fmla="*/ 0 h 729"/>
                    <a:gd name="T46" fmla="*/ 0 w 192"/>
                    <a:gd name="T47" fmla="*/ 0 h 729"/>
                    <a:gd name="T48" fmla="*/ 0 w 192"/>
                    <a:gd name="T49" fmla="*/ 0 h 729"/>
                    <a:gd name="T50" fmla="*/ 0 w 192"/>
                    <a:gd name="T51" fmla="*/ 0 h 729"/>
                    <a:gd name="T52" fmla="*/ 0 w 192"/>
                    <a:gd name="T53" fmla="*/ 0 h 729"/>
                    <a:gd name="T54" fmla="*/ 0 w 192"/>
                    <a:gd name="T55" fmla="*/ 0 h 729"/>
                    <a:gd name="T56" fmla="*/ 0 w 192"/>
                    <a:gd name="T57" fmla="*/ 0 h 729"/>
                    <a:gd name="T58" fmla="*/ 0 w 192"/>
                    <a:gd name="T59" fmla="*/ 0 h 729"/>
                    <a:gd name="T60" fmla="*/ 0 w 192"/>
                    <a:gd name="T61" fmla="*/ 0 h 729"/>
                    <a:gd name="T62" fmla="*/ 0 w 192"/>
                    <a:gd name="T63" fmla="*/ 0 h 729"/>
                    <a:gd name="T64" fmla="*/ 0 w 192"/>
                    <a:gd name="T65" fmla="*/ 0 h 729"/>
                    <a:gd name="T66" fmla="*/ 0 w 192"/>
                    <a:gd name="T67" fmla="*/ 0 h 729"/>
                    <a:gd name="T68" fmla="*/ 0 w 192"/>
                    <a:gd name="T69" fmla="*/ 0 h 729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192"/>
                    <a:gd name="T106" fmla="*/ 0 h 729"/>
                    <a:gd name="T107" fmla="*/ 192 w 192"/>
                    <a:gd name="T108" fmla="*/ 729 h 729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192" h="729">
                      <a:moveTo>
                        <a:pt x="192" y="17"/>
                      </a:moveTo>
                      <a:lnTo>
                        <a:pt x="191" y="17"/>
                      </a:lnTo>
                      <a:lnTo>
                        <a:pt x="187" y="15"/>
                      </a:lnTo>
                      <a:lnTo>
                        <a:pt x="183" y="12"/>
                      </a:lnTo>
                      <a:lnTo>
                        <a:pt x="176" y="10"/>
                      </a:lnTo>
                      <a:lnTo>
                        <a:pt x="167" y="8"/>
                      </a:lnTo>
                      <a:lnTo>
                        <a:pt x="156" y="4"/>
                      </a:lnTo>
                      <a:lnTo>
                        <a:pt x="145" y="2"/>
                      </a:lnTo>
                      <a:lnTo>
                        <a:pt x="132" y="0"/>
                      </a:lnTo>
                      <a:lnTo>
                        <a:pt x="117" y="0"/>
                      </a:lnTo>
                      <a:lnTo>
                        <a:pt x="102" y="0"/>
                      </a:lnTo>
                      <a:lnTo>
                        <a:pt x="86" y="1"/>
                      </a:lnTo>
                      <a:lnTo>
                        <a:pt x="70" y="3"/>
                      </a:lnTo>
                      <a:lnTo>
                        <a:pt x="53" y="8"/>
                      </a:lnTo>
                      <a:lnTo>
                        <a:pt x="35" y="15"/>
                      </a:lnTo>
                      <a:lnTo>
                        <a:pt x="18" y="24"/>
                      </a:lnTo>
                      <a:lnTo>
                        <a:pt x="0" y="35"/>
                      </a:lnTo>
                      <a:lnTo>
                        <a:pt x="0" y="729"/>
                      </a:lnTo>
                      <a:lnTo>
                        <a:pt x="1" y="729"/>
                      </a:lnTo>
                      <a:lnTo>
                        <a:pt x="4" y="729"/>
                      </a:lnTo>
                      <a:lnTo>
                        <a:pt x="10" y="728"/>
                      </a:lnTo>
                      <a:lnTo>
                        <a:pt x="18" y="727"/>
                      </a:lnTo>
                      <a:lnTo>
                        <a:pt x="27" y="726"/>
                      </a:lnTo>
                      <a:lnTo>
                        <a:pt x="37" y="725"/>
                      </a:lnTo>
                      <a:lnTo>
                        <a:pt x="50" y="721"/>
                      </a:lnTo>
                      <a:lnTo>
                        <a:pt x="64" y="719"/>
                      </a:lnTo>
                      <a:lnTo>
                        <a:pt x="77" y="714"/>
                      </a:lnTo>
                      <a:lnTo>
                        <a:pt x="92" y="710"/>
                      </a:lnTo>
                      <a:lnTo>
                        <a:pt x="108" y="704"/>
                      </a:lnTo>
                      <a:lnTo>
                        <a:pt x="125" y="697"/>
                      </a:lnTo>
                      <a:lnTo>
                        <a:pt x="141" y="689"/>
                      </a:lnTo>
                      <a:lnTo>
                        <a:pt x="159" y="680"/>
                      </a:lnTo>
                      <a:lnTo>
                        <a:pt x="176" y="668"/>
                      </a:lnTo>
                      <a:lnTo>
                        <a:pt x="192" y="657"/>
                      </a:lnTo>
                      <a:lnTo>
                        <a:pt x="192" y="17"/>
                      </a:lnTo>
                      <a:close/>
                    </a:path>
                  </a:pathLst>
                </a:custGeom>
                <a:solidFill>
                  <a:srgbClr val="DDDD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565" name="Freeform 378"/>
                <p:cNvSpPr>
                  <a:spLocks/>
                </p:cNvSpPr>
                <p:nvPr/>
              </p:nvSpPr>
              <p:spPr bwMode="auto">
                <a:xfrm>
                  <a:off x="4802" y="1569"/>
                  <a:ext cx="22" cy="81"/>
                </a:xfrm>
                <a:custGeom>
                  <a:avLst/>
                  <a:gdLst>
                    <a:gd name="T0" fmla="*/ 0 w 156"/>
                    <a:gd name="T1" fmla="*/ 0 h 564"/>
                    <a:gd name="T2" fmla="*/ 0 w 156"/>
                    <a:gd name="T3" fmla="*/ 0 h 564"/>
                    <a:gd name="T4" fmla="*/ 0 w 156"/>
                    <a:gd name="T5" fmla="*/ 0 h 564"/>
                    <a:gd name="T6" fmla="*/ 0 w 156"/>
                    <a:gd name="T7" fmla="*/ 0 h 564"/>
                    <a:gd name="T8" fmla="*/ 0 w 156"/>
                    <a:gd name="T9" fmla="*/ 0 h 564"/>
                    <a:gd name="T10" fmla="*/ 0 w 156"/>
                    <a:gd name="T11" fmla="*/ 0 h 564"/>
                    <a:gd name="T12" fmla="*/ 0 w 156"/>
                    <a:gd name="T13" fmla="*/ 0 h 564"/>
                    <a:gd name="T14" fmla="*/ 0 w 156"/>
                    <a:gd name="T15" fmla="*/ 0 h 564"/>
                    <a:gd name="T16" fmla="*/ 0 w 156"/>
                    <a:gd name="T17" fmla="*/ 0 h 564"/>
                    <a:gd name="T18" fmla="*/ 0 w 156"/>
                    <a:gd name="T19" fmla="*/ 0 h 564"/>
                    <a:gd name="T20" fmla="*/ 0 w 156"/>
                    <a:gd name="T21" fmla="*/ 0 h 564"/>
                    <a:gd name="T22" fmla="*/ 0 w 156"/>
                    <a:gd name="T23" fmla="*/ 0 h 564"/>
                    <a:gd name="T24" fmla="*/ 0 w 156"/>
                    <a:gd name="T25" fmla="*/ 0 h 564"/>
                    <a:gd name="T26" fmla="*/ 0 w 156"/>
                    <a:gd name="T27" fmla="*/ 0 h 564"/>
                    <a:gd name="T28" fmla="*/ 0 w 156"/>
                    <a:gd name="T29" fmla="*/ 0 h 564"/>
                    <a:gd name="T30" fmla="*/ 0 w 156"/>
                    <a:gd name="T31" fmla="*/ 0 h 564"/>
                    <a:gd name="T32" fmla="*/ 0 w 156"/>
                    <a:gd name="T33" fmla="*/ 0 h 564"/>
                    <a:gd name="T34" fmla="*/ 0 w 156"/>
                    <a:gd name="T35" fmla="*/ 0 h 564"/>
                    <a:gd name="T36" fmla="*/ 0 w 156"/>
                    <a:gd name="T37" fmla="*/ 0 h 564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56"/>
                    <a:gd name="T58" fmla="*/ 0 h 564"/>
                    <a:gd name="T59" fmla="*/ 156 w 156"/>
                    <a:gd name="T60" fmla="*/ 564 h 564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56" h="564">
                      <a:moveTo>
                        <a:pt x="156" y="15"/>
                      </a:moveTo>
                      <a:lnTo>
                        <a:pt x="153" y="14"/>
                      </a:lnTo>
                      <a:lnTo>
                        <a:pt x="142" y="9"/>
                      </a:lnTo>
                      <a:lnTo>
                        <a:pt x="127" y="4"/>
                      </a:lnTo>
                      <a:lnTo>
                        <a:pt x="108" y="1"/>
                      </a:lnTo>
                      <a:lnTo>
                        <a:pt x="84" y="0"/>
                      </a:lnTo>
                      <a:lnTo>
                        <a:pt x="58" y="3"/>
                      </a:lnTo>
                      <a:lnTo>
                        <a:pt x="29" y="12"/>
                      </a:lnTo>
                      <a:lnTo>
                        <a:pt x="0" y="28"/>
                      </a:lnTo>
                      <a:lnTo>
                        <a:pt x="0" y="564"/>
                      </a:lnTo>
                      <a:lnTo>
                        <a:pt x="4" y="564"/>
                      </a:lnTo>
                      <a:lnTo>
                        <a:pt x="15" y="563"/>
                      </a:lnTo>
                      <a:lnTo>
                        <a:pt x="31" y="560"/>
                      </a:lnTo>
                      <a:lnTo>
                        <a:pt x="52" y="555"/>
                      </a:lnTo>
                      <a:lnTo>
                        <a:pt x="76" y="548"/>
                      </a:lnTo>
                      <a:lnTo>
                        <a:pt x="102" y="537"/>
                      </a:lnTo>
                      <a:lnTo>
                        <a:pt x="128" y="524"/>
                      </a:lnTo>
                      <a:lnTo>
                        <a:pt x="156" y="505"/>
                      </a:lnTo>
                      <a:lnTo>
                        <a:pt x="156" y="15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566" name="Freeform 379"/>
                <p:cNvSpPr>
                  <a:spLocks/>
                </p:cNvSpPr>
                <p:nvPr/>
              </p:nvSpPr>
              <p:spPr bwMode="auto">
                <a:xfrm>
                  <a:off x="4803" y="1571"/>
                  <a:ext cx="17" cy="56"/>
                </a:xfrm>
                <a:custGeom>
                  <a:avLst/>
                  <a:gdLst>
                    <a:gd name="T0" fmla="*/ 0 w 117"/>
                    <a:gd name="T1" fmla="*/ 0 h 396"/>
                    <a:gd name="T2" fmla="*/ 0 w 117"/>
                    <a:gd name="T3" fmla="*/ 0 h 396"/>
                    <a:gd name="T4" fmla="*/ 0 w 117"/>
                    <a:gd name="T5" fmla="*/ 0 h 396"/>
                    <a:gd name="T6" fmla="*/ 0 w 117"/>
                    <a:gd name="T7" fmla="*/ 0 h 396"/>
                    <a:gd name="T8" fmla="*/ 0 w 117"/>
                    <a:gd name="T9" fmla="*/ 0 h 396"/>
                    <a:gd name="T10" fmla="*/ 0 w 117"/>
                    <a:gd name="T11" fmla="*/ 0 h 396"/>
                    <a:gd name="T12" fmla="*/ 0 w 117"/>
                    <a:gd name="T13" fmla="*/ 0 h 396"/>
                    <a:gd name="T14" fmla="*/ 0 w 117"/>
                    <a:gd name="T15" fmla="*/ 0 h 396"/>
                    <a:gd name="T16" fmla="*/ 0 w 117"/>
                    <a:gd name="T17" fmla="*/ 0 h 396"/>
                    <a:gd name="T18" fmla="*/ 0 w 117"/>
                    <a:gd name="T19" fmla="*/ 0 h 396"/>
                    <a:gd name="T20" fmla="*/ 0 w 117"/>
                    <a:gd name="T21" fmla="*/ 0 h 396"/>
                    <a:gd name="T22" fmla="*/ 0 w 117"/>
                    <a:gd name="T23" fmla="*/ 0 h 396"/>
                    <a:gd name="T24" fmla="*/ 0 w 117"/>
                    <a:gd name="T25" fmla="*/ 0 h 396"/>
                    <a:gd name="T26" fmla="*/ 0 w 117"/>
                    <a:gd name="T27" fmla="*/ 0 h 396"/>
                    <a:gd name="T28" fmla="*/ 0 w 117"/>
                    <a:gd name="T29" fmla="*/ 0 h 396"/>
                    <a:gd name="T30" fmla="*/ 0 w 117"/>
                    <a:gd name="T31" fmla="*/ 0 h 396"/>
                    <a:gd name="T32" fmla="*/ 0 w 117"/>
                    <a:gd name="T33" fmla="*/ 0 h 396"/>
                    <a:gd name="T34" fmla="*/ 0 w 117"/>
                    <a:gd name="T35" fmla="*/ 0 h 396"/>
                    <a:gd name="T36" fmla="*/ 0 w 117"/>
                    <a:gd name="T37" fmla="*/ 0 h 39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17"/>
                    <a:gd name="T58" fmla="*/ 0 h 396"/>
                    <a:gd name="T59" fmla="*/ 117 w 117"/>
                    <a:gd name="T60" fmla="*/ 396 h 396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17" h="396">
                      <a:moveTo>
                        <a:pt x="117" y="10"/>
                      </a:moveTo>
                      <a:lnTo>
                        <a:pt x="115" y="9"/>
                      </a:lnTo>
                      <a:lnTo>
                        <a:pt x="107" y="6"/>
                      </a:lnTo>
                      <a:lnTo>
                        <a:pt x="95" y="2"/>
                      </a:lnTo>
                      <a:lnTo>
                        <a:pt x="80" y="0"/>
                      </a:lnTo>
                      <a:lnTo>
                        <a:pt x="63" y="0"/>
                      </a:lnTo>
                      <a:lnTo>
                        <a:pt x="43" y="2"/>
                      </a:lnTo>
                      <a:lnTo>
                        <a:pt x="22" y="9"/>
                      </a:lnTo>
                      <a:lnTo>
                        <a:pt x="0" y="22"/>
                      </a:lnTo>
                      <a:lnTo>
                        <a:pt x="0" y="396"/>
                      </a:lnTo>
                      <a:lnTo>
                        <a:pt x="3" y="396"/>
                      </a:lnTo>
                      <a:lnTo>
                        <a:pt x="11" y="395"/>
                      </a:lnTo>
                      <a:lnTo>
                        <a:pt x="23" y="393"/>
                      </a:lnTo>
                      <a:lnTo>
                        <a:pt x="39" y="389"/>
                      </a:lnTo>
                      <a:lnTo>
                        <a:pt x="58" y="385"/>
                      </a:lnTo>
                      <a:lnTo>
                        <a:pt x="77" y="377"/>
                      </a:lnTo>
                      <a:lnTo>
                        <a:pt x="96" y="365"/>
                      </a:lnTo>
                      <a:lnTo>
                        <a:pt x="117" y="351"/>
                      </a:lnTo>
                      <a:lnTo>
                        <a:pt x="117" y="10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567" name="Freeform 380"/>
                <p:cNvSpPr>
                  <a:spLocks/>
                </p:cNvSpPr>
                <p:nvPr/>
              </p:nvSpPr>
              <p:spPr bwMode="auto">
                <a:xfrm>
                  <a:off x="4804" y="1572"/>
                  <a:ext cx="11" cy="33"/>
                </a:xfrm>
                <a:custGeom>
                  <a:avLst/>
                  <a:gdLst>
                    <a:gd name="T0" fmla="*/ 0 w 80"/>
                    <a:gd name="T1" fmla="*/ 0 h 230"/>
                    <a:gd name="T2" fmla="*/ 0 w 80"/>
                    <a:gd name="T3" fmla="*/ 0 h 230"/>
                    <a:gd name="T4" fmla="*/ 0 w 80"/>
                    <a:gd name="T5" fmla="*/ 0 h 230"/>
                    <a:gd name="T6" fmla="*/ 0 w 80"/>
                    <a:gd name="T7" fmla="*/ 0 h 230"/>
                    <a:gd name="T8" fmla="*/ 0 w 80"/>
                    <a:gd name="T9" fmla="*/ 0 h 230"/>
                    <a:gd name="T10" fmla="*/ 0 w 80"/>
                    <a:gd name="T11" fmla="*/ 0 h 230"/>
                    <a:gd name="T12" fmla="*/ 0 w 80"/>
                    <a:gd name="T13" fmla="*/ 0 h 230"/>
                    <a:gd name="T14" fmla="*/ 0 w 80"/>
                    <a:gd name="T15" fmla="*/ 0 h 230"/>
                    <a:gd name="T16" fmla="*/ 0 w 80"/>
                    <a:gd name="T17" fmla="*/ 0 h 230"/>
                    <a:gd name="T18" fmla="*/ 0 w 80"/>
                    <a:gd name="T19" fmla="*/ 0 h 230"/>
                    <a:gd name="T20" fmla="*/ 0 w 80"/>
                    <a:gd name="T21" fmla="*/ 0 h 230"/>
                    <a:gd name="T22" fmla="*/ 0 w 80"/>
                    <a:gd name="T23" fmla="*/ 0 h 230"/>
                    <a:gd name="T24" fmla="*/ 0 w 80"/>
                    <a:gd name="T25" fmla="*/ 0 h 230"/>
                    <a:gd name="T26" fmla="*/ 0 w 80"/>
                    <a:gd name="T27" fmla="*/ 0 h 230"/>
                    <a:gd name="T28" fmla="*/ 0 w 80"/>
                    <a:gd name="T29" fmla="*/ 0 h 230"/>
                    <a:gd name="T30" fmla="*/ 0 w 80"/>
                    <a:gd name="T31" fmla="*/ 0 h 230"/>
                    <a:gd name="T32" fmla="*/ 0 w 80"/>
                    <a:gd name="T33" fmla="*/ 0 h 230"/>
                    <a:gd name="T34" fmla="*/ 0 w 80"/>
                    <a:gd name="T35" fmla="*/ 0 h 230"/>
                    <a:gd name="T36" fmla="*/ 0 w 80"/>
                    <a:gd name="T37" fmla="*/ 0 h 230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80"/>
                    <a:gd name="T58" fmla="*/ 0 h 230"/>
                    <a:gd name="T59" fmla="*/ 80 w 80"/>
                    <a:gd name="T60" fmla="*/ 230 h 230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80" h="230">
                      <a:moveTo>
                        <a:pt x="80" y="7"/>
                      </a:moveTo>
                      <a:lnTo>
                        <a:pt x="78" y="6"/>
                      </a:lnTo>
                      <a:lnTo>
                        <a:pt x="73" y="5"/>
                      </a:lnTo>
                      <a:lnTo>
                        <a:pt x="65" y="2"/>
                      </a:lnTo>
                      <a:lnTo>
                        <a:pt x="55" y="0"/>
                      </a:lnTo>
                      <a:lnTo>
                        <a:pt x="44" y="0"/>
                      </a:lnTo>
                      <a:lnTo>
                        <a:pt x="30" y="1"/>
                      </a:lnTo>
                      <a:lnTo>
                        <a:pt x="15" y="7"/>
                      </a:lnTo>
                      <a:lnTo>
                        <a:pt x="0" y="15"/>
                      </a:lnTo>
                      <a:lnTo>
                        <a:pt x="0" y="230"/>
                      </a:lnTo>
                      <a:lnTo>
                        <a:pt x="3" y="230"/>
                      </a:lnTo>
                      <a:lnTo>
                        <a:pt x="7" y="229"/>
                      </a:lnTo>
                      <a:lnTo>
                        <a:pt x="16" y="228"/>
                      </a:lnTo>
                      <a:lnTo>
                        <a:pt x="27" y="225"/>
                      </a:lnTo>
                      <a:lnTo>
                        <a:pt x="39" y="222"/>
                      </a:lnTo>
                      <a:lnTo>
                        <a:pt x="53" y="216"/>
                      </a:lnTo>
                      <a:lnTo>
                        <a:pt x="67" y="208"/>
                      </a:lnTo>
                      <a:lnTo>
                        <a:pt x="80" y="199"/>
                      </a:lnTo>
                      <a:lnTo>
                        <a:pt x="80" y="7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568" name="Freeform 381"/>
                <p:cNvSpPr>
                  <a:spLocks/>
                </p:cNvSpPr>
                <p:nvPr/>
              </p:nvSpPr>
              <p:spPr bwMode="auto">
                <a:xfrm>
                  <a:off x="4942" y="1666"/>
                  <a:ext cx="16" cy="17"/>
                </a:xfrm>
                <a:custGeom>
                  <a:avLst/>
                  <a:gdLst>
                    <a:gd name="T0" fmla="*/ 0 w 117"/>
                    <a:gd name="T1" fmla="*/ 0 h 117"/>
                    <a:gd name="T2" fmla="*/ 0 w 117"/>
                    <a:gd name="T3" fmla="*/ 0 h 117"/>
                    <a:gd name="T4" fmla="*/ 0 w 117"/>
                    <a:gd name="T5" fmla="*/ 0 h 117"/>
                    <a:gd name="T6" fmla="*/ 0 w 117"/>
                    <a:gd name="T7" fmla="*/ 0 h 117"/>
                    <a:gd name="T8" fmla="*/ 0 w 117"/>
                    <a:gd name="T9" fmla="*/ 0 h 117"/>
                    <a:gd name="T10" fmla="*/ 0 w 117"/>
                    <a:gd name="T11" fmla="*/ 0 h 117"/>
                    <a:gd name="T12" fmla="*/ 0 w 117"/>
                    <a:gd name="T13" fmla="*/ 0 h 117"/>
                    <a:gd name="T14" fmla="*/ 0 w 117"/>
                    <a:gd name="T15" fmla="*/ 0 h 117"/>
                    <a:gd name="T16" fmla="*/ 0 w 117"/>
                    <a:gd name="T17" fmla="*/ 0 h 117"/>
                    <a:gd name="T18" fmla="*/ 0 w 117"/>
                    <a:gd name="T19" fmla="*/ 0 h 117"/>
                    <a:gd name="T20" fmla="*/ 0 w 117"/>
                    <a:gd name="T21" fmla="*/ 0 h 117"/>
                    <a:gd name="T22" fmla="*/ 0 w 117"/>
                    <a:gd name="T23" fmla="*/ 0 h 117"/>
                    <a:gd name="T24" fmla="*/ 0 w 117"/>
                    <a:gd name="T25" fmla="*/ 0 h 117"/>
                    <a:gd name="T26" fmla="*/ 0 w 117"/>
                    <a:gd name="T27" fmla="*/ 0 h 117"/>
                    <a:gd name="T28" fmla="*/ 0 w 117"/>
                    <a:gd name="T29" fmla="*/ 0 h 117"/>
                    <a:gd name="T30" fmla="*/ 0 w 117"/>
                    <a:gd name="T31" fmla="*/ 0 h 117"/>
                    <a:gd name="T32" fmla="*/ 0 w 117"/>
                    <a:gd name="T33" fmla="*/ 0 h 117"/>
                    <a:gd name="T34" fmla="*/ 0 w 117"/>
                    <a:gd name="T35" fmla="*/ 0 h 117"/>
                    <a:gd name="T36" fmla="*/ 0 w 117"/>
                    <a:gd name="T37" fmla="*/ 0 h 117"/>
                    <a:gd name="T38" fmla="*/ 0 w 117"/>
                    <a:gd name="T39" fmla="*/ 0 h 117"/>
                    <a:gd name="T40" fmla="*/ 0 w 117"/>
                    <a:gd name="T41" fmla="*/ 0 h 117"/>
                    <a:gd name="T42" fmla="*/ 0 w 117"/>
                    <a:gd name="T43" fmla="*/ 0 h 117"/>
                    <a:gd name="T44" fmla="*/ 0 w 117"/>
                    <a:gd name="T45" fmla="*/ 0 h 117"/>
                    <a:gd name="T46" fmla="*/ 0 w 117"/>
                    <a:gd name="T47" fmla="*/ 0 h 117"/>
                    <a:gd name="T48" fmla="*/ 0 w 117"/>
                    <a:gd name="T49" fmla="*/ 0 h 117"/>
                    <a:gd name="T50" fmla="*/ 0 w 117"/>
                    <a:gd name="T51" fmla="*/ 0 h 117"/>
                    <a:gd name="T52" fmla="*/ 0 w 117"/>
                    <a:gd name="T53" fmla="*/ 0 h 117"/>
                    <a:gd name="T54" fmla="*/ 0 w 117"/>
                    <a:gd name="T55" fmla="*/ 0 h 117"/>
                    <a:gd name="T56" fmla="*/ 0 w 117"/>
                    <a:gd name="T57" fmla="*/ 0 h 117"/>
                    <a:gd name="T58" fmla="*/ 0 w 117"/>
                    <a:gd name="T59" fmla="*/ 0 h 117"/>
                    <a:gd name="T60" fmla="*/ 0 w 117"/>
                    <a:gd name="T61" fmla="*/ 0 h 117"/>
                    <a:gd name="T62" fmla="*/ 0 w 117"/>
                    <a:gd name="T63" fmla="*/ 0 h 117"/>
                    <a:gd name="T64" fmla="*/ 0 w 117"/>
                    <a:gd name="T65" fmla="*/ 0 h 117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w 117"/>
                    <a:gd name="T100" fmla="*/ 0 h 117"/>
                    <a:gd name="T101" fmla="*/ 117 w 117"/>
                    <a:gd name="T102" fmla="*/ 117 h 117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T99" t="T100" r="T101" b="T102"/>
                  <a:pathLst>
                    <a:path w="117" h="117">
                      <a:moveTo>
                        <a:pt x="58" y="117"/>
                      </a:moveTo>
                      <a:lnTo>
                        <a:pt x="70" y="116"/>
                      </a:lnTo>
                      <a:lnTo>
                        <a:pt x="81" y="112"/>
                      </a:lnTo>
                      <a:lnTo>
                        <a:pt x="90" y="106"/>
                      </a:lnTo>
                      <a:lnTo>
                        <a:pt x="100" y="100"/>
                      </a:lnTo>
                      <a:lnTo>
                        <a:pt x="106" y="90"/>
                      </a:lnTo>
                      <a:lnTo>
                        <a:pt x="112" y="81"/>
                      </a:lnTo>
                      <a:lnTo>
                        <a:pt x="116" y="70"/>
                      </a:lnTo>
                      <a:lnTo>
                        <a:pt x="117" y="58"/>
                      </a:lnTo>
                      <a:lnTo>
                        <a:pt x="116" y="46"/>
                      </a:lnTo>
                      <a:lnTo>
                        <a:pt x="112" y="35"/>
                      </a:lnTo>
                      <a:lnTo>
                        <a:pt x="106" y="25"/>
                      </a:lnTo>
                      <a:lnTo>
                        <a:pt x="100" y="17"/>
                      </a:lnTo>
                      <a:lnTo>
                        <a:pt x="90" y="9"/>
                      </a:lnTo>
                      <a:lnTo>
                        <a:pt x="81" y="4"/>
                      </a:lnTo>
                      <a:lnTo>
                        <a:pt x="70" y="1"/>
                      </a:lnTo>
                      <a:lnTo>
                        <a:pt x="58" y="0"/>
                      </a:lnTo>
                      <a:lnTo>
                        <a:pt x="47" y="1"/>
                      </a:lnTo>
                      <a:lnTo>
                        <a:pt x="36" y="4"/>
                      </a:lnTo>
                      <a:lnTo>
                        <a:pt x="26" y="9"/>
                      </a:lnTo>
                      <a:lnTo>
                        <a:pt x="17" y="17"/>
                      </a:lnTo>
                      <a:lnTo>
                        <a:pt x="10" y="25"/>
                      </a:lnTo>
                      <a:lnTo>
                        <a:pt x="5" y="35"/>
                      </a:lnTo>
                      <a:lnTo>
                        <a:pt x="1" y="46"/>
                      </a:lnTo>
                      <a:lnTo>
                        <a:pt x="0" y="58"/>
                      </a:lnTo>
                      <a:lnTo>
                        <a:pt x="1" y="70"/>
                      </a:lnTo>
                      <a:lnTo>
                        <a:pt x="5" y="81"/>
                      </a:lnTo>
                      <a:lnTo>
                        <a:pt x="10" y="90"/>
                      </a:lnTo>
                      <a:lnTo>
                        <a:pt x="17" y="100"/>
                      </a:lnTo>
                      <a:lnTo>
                        <a:pt x="26" y="106"/>
                      </a:lnTo>
                      <a:lnTo>
                        <a:pt x="36" y="112"/>
                      </a:lnTo>
                      <a:lnTo>
                        <a:pt x="47" y="116"/>
                      </a:lnTo>
                      <a:lnTo>
                        <a:pt x="58" y="117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569" name="Freeform 382"/>
                <p:cNvSpPr>
                  <a:spLocks/>
                </p:cNvSpPr>
                <p:nvPr/>
              </p:nvSpPr>
              <p:spPr bwMode="auto">
                <a:xfrm>
                  <a:off x="4890" y="1666"/>
                  <a:ext cx="9" cy="9"/>
                </a:xfrm>
                <a:custGeom>
                  <a:avLst/>
                  <a:gdLst>
                    <a:gd name="T0" fmla="*/ 0 w 58"/>
                    <a:gd name="T1" fmla="*/ 0 h 59"/>
                    <a:gd name="T2" fmla="*/ 0 w 58"/>
                    <a:gd name="T3" fmla="*/ 0 h 59"/>
                    <a:gd name="T4" fmla="*/ 0 w 58"/>
                    <a:gd name="T5" fmla="*/ 0 h 59"/>
                    <a:gd name="T6" fmla="*/ 0 w 58"/>
                    <a:gd name="T7" fmla="*/ 0 h 59"/>
                    <a:gd name="T8" fmla="*/ 0 w 58"/>
                    <a:gd name="T9" fmla="*/ 0 h 59"/>
                    <a:gd name="T10" fmla="*/ 0 w 58"/>
                    <a:gd name="T11" fmla="*/ 0 h 59"/>
                    <a:gd name="T12" fmla="*/ 0 w 58"/>
                    <a:gd name="T13" fmla="*/ 0 h 59"/>
                    <a:gd name="T14" fmla="*/ 0 w 58"/>
                    <a:gd name="T15" fmla="*/ 0 h 59"/>
                    <a:gd name="T16" fmla="*/ 0 w 58"/>
                    <a:gd name="T17" fmla="*/ 0 h 59"/>
                    <a:gd name="T18" fmla="*/ 0 w 58"/>
                    <a:gd name="T19" fmla="*/ 0 h 59"/>
                    <a:gd name="T20" fmla="*/ 0 w 58"/>
                    <a:gd name="T21" fmla="*/ 0 h 59"/>
                    <a:gd name="T22" fmla="*/ 0 w 58"/>
                    <a:gd name="T23" fmla="*/ 0 h 59"/>
                    <a:gd name="T24" fmla="*/ 0 w 58"/>
                    <a:gd name="T25" fmla="*/ 0 h 59"/>
                    <a:gd name="T26" fmla="*/ 0 w 58"/>
                    <a:gd name="T27" fmla="*/ 0 h 59"/>
                    <a:gd name="T28" fmla="*/ 0 w 58"/>
                    <a:gd name="T29" fmla="*/ 0 h 59"/>
                    <a:gd name="T30" fmla="*/ 0 w 58"/>
                    <a:gd name="T31" fmla="*/ 0 h 59"/>
                    <a:gd name="T32" fmla="*/ 0 w 58"/>
                    <a:gd name="T33" fmla="*/ 0 h 59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58"/>
                    <a:gd name="T52" fmla="*/ 0 h 59"/>
                    <a:gd name="T53" fmla="*/ 58 w 58"/>
                    <a:gd name="T54" fmla="*/ 59 h 59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58" h="59">
                      <a:moveTo>
                        <a:pt x="29" y="59"/>
                      </a:moveTo>
                      <a:lnTo>
                        <a:pt x="40" y="56"/>
                      </a:lnTo>
                      <a:lnTo>
                        <a:pt x="50" y="49"/>
                      </a:lnTo>
                      <a:lnTo>
                        <a:pt x="56" y="40"/>
                      </a:lnTo>
                      <a:lnTo>
                        <a:pt x="58" y="29"/>
                      </a:lnTo>
                      <a:lnTo>
                        <a:pt x="56" y="17"/>
                      </a:lnTo>
                      <a:lnTo>
                        <a:pt x="50" y="8"/>
                      </a:lnTo>
                      <a:lnTo>
                        <a:pt x="40" y="2"/>
                      </a:lnTo>
                      <a:lnTo>
                        <a:pt x="29" y="0"/>
                      </a:lnTo>
                      <a:lnTo>
                        <a:pt x="17" y="2"/>
                      </a:lnTo>
                      <a:lnTo>
                        <a:pt x="8" y="8"/>
                      </a:lnTo>
                      <a:lnTo>
                        <a:pt x="2" y="17"/>
                      </a:lnTo>
                      <a:lnTo>
                        <a:pt x="0" y="29"/>
                      </a:lnTo>
                      <a:lnTo>
                        <a:pt x="2" y="40"/>
                      </a:lnTo>
                      <a:lnTo>
                        <a:pt x="8" y="49"/>
                      </a:lnTo>
                      <a:lnTo>
                        <a:pt x="17" y="56"/>
                      </a:lnTo>
                      <a:lnTo>
                        <a:pt x="29" y="5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570" name="Freeform 383"/>
                <p:cNvSpPr>
                  <a:spLocks/>
                </p:cNvSpPr>
                <p:nvPr/>
              </p:nvSpPr>
              <p:spPr bwMode="auto">
                <a:xfrm>
                  <a:off x="4905" y="1667"/>
                  <a:ext cx="8" cy="8"/>
                </a:xfrm>
                <a:custGeom>
                  <a:avLst/>
                  <a:gdLst>
                    <a:gd name="T0" fmla="*/ 0 w 58"/>
                    <a:gd name="T1" fmla="*/ 0 h 59"/>
                    <a:gd name="T2" fmla="*/ 0 w 58"/>
                    <a:gd name="T3" fmla="*/ 0 h 59"/>
                    <a:gd name="T4" fmla="*/ 0 w 58"/>
                    <a:gd name="T5" fmla="*/ 0 h 59"/>
                    <a:gd name="T6" fmla="*/ 0 w 58"/>
                    <a:gd name="T7" fmla="*/ 0 h 59"/>
                    <a:gd name="T8" fmla="*/ 0 w 58"/>
                    <a:gd name="T9" fmla="*/ 0 h 59"/>
                    <a:gd name="T10" fmla="*/ 0 w 58"/>
                    <a:gd name="T11" fmla="*/ 0 h 59"/>
                    <a:gd name="T12" fmla="*/ 0 w 58"/>
                    <a:gd name="T13" fmla="*/ 0 h 59"/>
                    <a:gd name="T14" fmla="*/ 0 w 58"/>
                    <a:gd name="T15" fmla="*/ 0 h 59"/>
                    <a:gd name="T16" fmla="*/ 0 w 58"/>
                    <a:gd name="T17" fmla="*/ 0 h 59"/>
                    <a:gd name="T18" fmla="*/ 0 w 58"/>
                    <a:gd name="T19" fmla="*/ 0 h 59"/>
                    <a:gd name="T20" fmla="*/ 0 w 58"/>
                    <a:gd name="T21" fmla="*/ 0 h 59"/>
                    <a:gd name="T22" fmla="*/ 0 w 58"/>
                    <a:gd name="T23" fmla="*/ 0 h 59"/>
                    <a:gd name="T24" fmla="*/ 0 w 58"/>
                    <a:gd name="T25" fmla="*/ 0 h 59"/>
                    <a:gd name="T26" fmla="*/ 0 w 58"/>
                    <a:gd name="T27" fmla="*/ 0 h 59"/>
                    <a:gd name="T28" fmla="*/ 0 w 58"/>
                    <a:gd name="T29" fmla="*/ 0 h 59"/>
                    <a:gd name="T30" fmla="*/ 0 w 58"/>
                    <a:gd name="T31" fmla="*/ 0 h 59"/>
                    <a:gd name="T32" fmla="*/ 0 w 58"/>
                    <a:gd name="T33" fmla="*/ 0 h 59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58"/>
                    <a:gd name="T52" fmla="*/ 0 h 59"/>
                    <a:gd name="T53" fmla="*/ 58 w 58"/>
                    <a:gd name="T54" fmla="*/ 59 h 59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58" h="59">
                      <a:moveTo>
                        <a:pt x="29" y="59"/>
                      </a:moveTo>
                      <a:lnTo>
                        <a:pt x="41" y="57"/>
                      </a:lnTo>
                      <a:lnTo>
                        <a:pt x="50" y="51"/>
                      </a:lnTo>
                      <a:lnTo>
                        <a:pt x="56" y="42"/>
                      </a:lnTo>
                      <a:lnTo>
                        <a:pt x="58" y="30"/>
                      </a:lnTo>
                      <a:lnTo>
                        <a:pt x="56" y="19"/>
                      </a:lnTo>
                      <a:lnTo>
                        <a:pt x="50" y="9"/>
                      </a:lnTo>
                      <a:lnTo>
                        <a:pt x="41" y="3"/>
                      </a:lnTo>
                      <a:lnTo>
                        <a:pt x="29" y="0"/>
                      </a:lnTo>
                      <a:lnTo>
                        <a:pt x="18" y="3"/>
                      </a:lnTo>
                      <a:lnTo>
                        <a:pt x="9" y="9"/>
                      </a:lnTo>
                      <a:lnTo>
                        <a:pt x="2" y="19"/>
                      </a:lnTo>
                      <a:lnTo>
                        <a:pt x="0" y="30"/>
                      </a:lnTo>
                      <a:lnTo>
                        <a:pt x="2" y="42"/>
                      </a:lnTo>
                      <a:lnTo>
                        <a:pt x="9" y="51"/>
                      </a:lnTo>
                      <a:lnTo>
                        <a:pt x="18" y="57"/>
                      </a:lnTo>
                      <a:lnTo>
                        <a:pt x="29" y="5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571" name="Freeform 384"/>
                <p:cNvSpPr>
                  <a:spLocks/>
                </p:cNvSpPr>
                <p:nvPr/>
              </p:nvSpPr>
              <p:spPr bwMode="auto">
                <a:xfrm>
                  <a:off x="4849" y="1552"/>
                  <a:ext cx="23" cy="114"/>
                </a:xfrm>
                <a:custGeom>
                  <a:avLst/>
                  <a:gdLst>
                    <a:gd name="T0" fmla="*/ 0 w 166"/>
                    <a:gd name="T1" fmla="*/ 0 h 800"/>
                    <a:gd name="T2" fmla="*/ 0 w 166"/>
                    <a:gd name="T3" fmla="*/ 0 h 800"/>
                    <a:gd name="T4" fmla="*/ 0 w 166"/>
                    <a:gd name="T5" fmla="*/ 0 h 800"/>
                    <a:gd name="T6" fmla="*/ 0 w 166"/>
                    <a:gd name="T7" fmla="*/ 0 h 800"/>
                    <a:gd name="T8" fmla="*/ 0 w 166"/>
                    <a:gd name="T9" fmla="*/ 0 h 800"/>
                    <a:gd name="T10" fmla="*/ 0 w 166"/>
                    <a:gd name="T11" fmla="*/ 0 h 800"/>
                    <a:gd name="T12" fmla="*/ 0 w 166"/>
                    <a:gd name="T13" fmla="*/ 0 h 800"/>
                    <a:gd name="T14" fmla="*/ 0 w 166"/>
                    <a:gd name="T15" fmla="*/ 0 h 800"/>
                    <a:gd name="T16" fmla="*/ 0 w 166"/>
                    <a:gd name="T17" fmla="*/ 0 h 800"/>
                    <a:gd name="T18" fmla="*/ 0 w 166"/>
                    <a:gd name="T19" fmla="*/ 0 h 800"/>
                    <a:gd name="T20" fmla="*/ 0 w 166"/>
                    <a:gd name="T21" fmla="*/ 0 h 800"/>
                    <a:gd name="T22" fmla="*/ 0 w 166"/>
                    <a:gd name="T23" fmla="*/ 0 h 800"/>
                    <a:gd name="T24" fmla="*/ 0 w 166"/>
                    <a:gd name="T25" fmla="*/ 0 h 800"/>
                    <a:gd name="T26" fmla="*/ 0 w 166"/>
                    <a:gd name="T27" fmla="*/ 0 h 800"/>
                    <a:gd name="T28" fmla="*/ 0 w 166"/>
                    <a:gd name="T29" fmla="*/ 0 h 800"/>
                    <a:gd name="T30" fmla="*/ 0 w 166"/>
                    <a:gd name="T31" fmla="*/ 0 h 800"/>
                    <a:gd name="T32" fmla="*/ 0 w 166"/>
                    <a:gd name="T33" fmla="*/ 0 h 800"/>
                    <a:gd name="T34" fmla="*/ 0 w 166"/>
                    <a:gd name="T35" fmla="*/ 0 h 800"/>
                    <a:gd name="T36" fmla="*/ 0 w 166"/>
                    <a:gd name="T37" fmla="*/ 0 h 800"/>
                    <a:gd name="T38" fmla="*/ 0 w 166"/>
                    <a:gd name="T39" fmla="*/ 0 h 800"/>
                    <a:gd name="T40" fmla="*/ 0 w 166"/>
                    <a:gd name="T41" fmla="*/ 0 h 800"/>
                    <a:gd name="T42" fmla="*/ 0 w 166"/>
                    <a:gd name="T43" fmla="*/ 0 h 800"/>
                    <a:gd name="T44" fmla="*/ 0 w 166"/>
                    <a:gd name="T45" fmla="*/ 0 h 800"/>
                    <a:gd name="T46" fmla="*/ 0 w 166"/>
                    <a:gd name="T47" fmla="*/ 0 h 800"/>
                    <a:gd name="T48" fmla="*/ 0 w 166"/>
                    <a:gd name="T49" fmla="*/ 0 h 800"/>
                    <a:gd name="T50" fmla="*/ 0 w 166"/>
                    <a:gd name="T51" fmla="*/ 0 h 800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66"/>
                    <a:gd name="T79" fmla="*/ 0 h 800"/>
                    <a:gd name="T80" fmla="*/ 166 w 166"/>
                    <a:gd name="T81" fmla="*/ 800 h 800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66" h="800">
                      <a:moveTo>
                        <a:pt x="52" y="16"/>
                      </a:moveTo>
                      <a:lnTo>
                        <a:pt x="47" y="32"/>
                      </a:lnTo>
                      <a:lnTo>
                        <a:pt x="36" y="77"/>
                      </a:lnTo>
                      <a:lnTo>
                        <a:pt x="21" y="148"/>
                      </a:lnTo>
                      <a:lnTo>
                        <a:pt x="8" y="244"/>
                      </a:lnTo>
                      <a:lnTo>
                        <a:pt x="0" y="359"/>
                      </a:lnTo>
                      <a:lnTo>
                        <a:pt x="2" y="492"/>
                      </a:lnTo>
                      <a:lnTo>
                        <a:pt x="15" y="640"/>
                      </a:lnTo>
                      <a:lnTo>
                        <a:pt x="46" y="800"/>
                      </a:lnTo>
                      <a:lnTo>
                        <a:pt x="161" y="794"/>
                      </a:lnTo>
                      <a:lnTo>
                        <a:pt x="156" y="770"/>
                      </a:lnTo>
                      <a:lnTo>
                        <a:pt x="145" y="706"/>
                      </a:lnTo>
                      <a:lnTo>
                        <a:pt x="131" y="610"/>
                      </a:lnTo>
                      <a:lnTo>
                        <a:pt x="118" y="493"/>
                      </a:lnTo>
                      <a:lnTo>
                        <a:pt x="111" y="364"/>
                      </a:lnTo>
                      <a:lnTo>
                        <a:pt x="115" y="235"/>
                      </a:lnTo>
                      <a:lnTo>
                        <a:pt x="132" y="113"/>
                      </a:lnTo>
                      <a:lnTo>
                        <a:pt x="166" y="9"/>
                      </a:lnTo>
                      <a:lnTo>
                        <a:pt x="166" y="8"/>
                      </a:lnTo>
                      <a:lnTo>
                        <a:pt x="166" y="6"/>
                      </a:lnTo>
                      <a:lnTo>
                        <a:pt x="164" y="4"/>
                      </a:lnTo>
                      <a:lnTo>
                        <a:pt x="157" y="0"/>
                      </a:lnTo>
                      <a:lnTo>
                        <a:pt x="143" y="0"/>
                      </a:lnTo>
                      <a:lnTo>
                        <a:pt x="123" y="1"/>
                      </a:lnTo>
                      <a:lnTo>
                        <a:pt x="93" y="7"/>
                      </a:lnTo>
                      <a:lnTo>
                        <a:pt x="52" y="1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572" name="Freeform 385"/>
                <p:cNvSpPr>
                  <a:spLocks/>
                </p:cNvSpPr>
                <p:nvPr/>
              </p:nvSpPr>
              <p:spPr bwMode="auto">
                <a:xfrm>
                  <a:off x="4971" y="1538"/>
                  <a:ext cx="32" cy="128"/>
                </a:xfrm>
                <a:custGeom>
                  <a:avLst/>
                  <a:gdLst>
                    <a:gd name="T0" fmla="*/ 0 w 225"/>
                    <a:gd name="T1" fmla="*/ 0 h 893"/>
                    <a:gd name="T2" fmla="*/ 0 w 225"/>
                    <a:gd name="T3" fmla="*/ 0 h 893"/>
                    <a:gd name="T4" fmla="*/ 0 w 225"/>
                    <a:gd name="T5" fmla="*/ 0 h 893"/>
                    <a:gd name="T6" fmla="*/ 0 w 225"/>
                    <a:gd name="T7" fmla="*/ 0 h 893"/>
                    <a:gd name="T8" fmla="*/ 0 w 225"/>
                    <a:gd name="T9" fmla="*/ 0 h 893"/>
                    <a:gd name="T10" fmla="*/ 0 w 225"/>
                    <a:gd name="T11" fmla="*/ 0 h 893"/>
                    <a:gd name="T12" fmla="*/ 0 w 225"/>
                    <a:gd name="T13" fmla="*/ 0 h 893"/>
                    <a:gd name="T14" fmla="*/ 0 w 225"/>
                    <a:gd name="T15" fmla="*/ 0 h 893"/>
                    <a:gd name="T16" fmla="*/ 0 w 225"/>
                    <a:gd name="T17" fmla="*/ 0 h 893"/>
                    <a:gd name="T18" fmla="*/ 0 w 225"/>
                    <a:gd name="T19" fmla="*/ 0 h 893"/>
                    <a:gd name="T20" fmla="*/ 0 w 225"/>
                    <a:gd name="T21" fmla="*/ 0 h 893"/>
                    <a:gd name="T22" fmla="*/ 0 w 225"/>
                    <a:gd name="T23" fmla="*/ 0 h 893"/>
                    <a:gd name="T24" fmla="*/ 0 w 225"/>
                    <a:gd name="T25" fmla="*/ 0 h 893"/>
                    <a:gd name="T26" fmla="*/ 0 w 225"/>
                    <a:gd name="T27" fmla="*/ 0 h 893"/>
                    <a:gd name="T28" fmla="*/ 0 w 225"/>
                    <a:gd name="T29" fmla="*/ 0 h 893"/>
                    <a:gd name="T30" fmla="*/ 0 w 225"/>
                    <a:gd name="T31" fmla="*/ 0 h 893"/>
                    <a:gd name="T32" fmla="*/ 0 w 225"/>
                    <a:gd name="T33" fmla="*/ 0 h 893"/>
                    <a:gd name="T34" fmla="*/ 0 w 225"/>
                    <a:gd name="T35" fmla="*/ 0 h 893"/>
                    <a:gd name="T36" fmla="*/ 0 w 225"/>
                    <a:gd name="T37" fmla="*/ 0 h 893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225"/>
                    <a:gd name="T58" fmla="*/ 0 h 893"/>
                    <a:gd name="T59" fmla="*/ 225 w 225"/>
                    <a:gd name="T60" fmla="*/ 893 h 893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225" h="893">
                      <a:moveTo>
                        <a:pt x="225" y="6"/>
                      </a:moveTo>
                      <a:lnTo>
                        <a:pt x="219" y="12"/>
                      </a:lnTo>
                      <a:lnTo>
                        <a:pt x="204" y="35"/>
                      </a:lnTo>
                      <a:lnTo>
                        <a:pt x="185" y="82"/>
                      </a:lnTo>
                      <a:lnTo>
                        <a:pt x="165" y="158"/>
                      </a:lnTo>
                      <a:lnTo>
                        <a:pt x="149" y="270"/>
                      </a:lnTo>
                      <a:lnTo>
                        <a:pt x="141" y="427"/>
                      </a:lnTo>
                      <a:lnTo>
                        <a:pt x="146" y="631"/>
                      </a:lnTo>
                      <a:lnTo>
                        <a:pt x="168" y="893"/>
                      </a:lnTo>
                      <a:lnTo>
                        <a:pt x="41" y="893"/>
                      </a:lnTo>
                      <a:lnTo>
                        <a:pt x="36" y="867"/>
                      </a:lnTo>
                      <a:lnTo>
                        <a:pt x="26" y="794"/>
                      </a:lnTo>
                      <a:lnTo>
                        <a:pt x="13" y="686"/>
                      </a:lnTo>
                      <a:lnTo>
                        <a:pt x="3" y="554"/>
                      </a:lnTo>
                      <a:lnTo>
                        <a:pt x="0" y="408"/>
                      </a:lnTo>
                      <a:lnTo>
                        <a:pt x="6" y="260"/>
                      </a:lnTo>
                      <a:lnTo>
                        <a:pt x="30" y="121"/>
                      </a:lnTo>
                      <a:lnTo>
                        <a:pt x="73" y="0"/>
                      </a:lnTo>
                      <a:lnTo>
                        <a:pt x="225" y="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573" name="Freeform 386"/>
                <p:cNvSpPr>
                  <a:spLocks/>
                </p:cNvSpPr>
                <p:nvPr/>
              </p:nvSpPr>
              <p:spPr bwMode="auto">
                <a:xfrm>
                  <a:off x="4849" y="1559"/>
                  <a:ext cx="21" cy="100"/>
                </a:xfrm>
                <a:custGeom>
                  <a:avLst/>
                  <a:gdLst>
                    <a:gd name="T0" fmla="*/ 0 w 145"/>
                    <a:gd name="T1" fmla="*/ 0 h 699"/>
                    <a:gd name="T2" fmla="*/ 0 w 145"/>
                    <a:gd name="T3" fmla="*/ 0 h 699"/>
                    <a:gd name="T4" fmla="*/ 0 w 145"/>
                    <a:gd name="T5" fmla="*/ 0 h 699"/>
                    <a:gd name="T6" fmla="*/ 0 w 145"/>
                    <a:gd name="T7" fmla="*/ 0 h 699"/>
                    <a:gd name="T8" fmla="*/ 0 w 145"/>
                    <a:gd name="T9" fmla="*/ 0 h 699"/>
                    <a:gd name="T10" fmla="*/ 0 w 145"/>
                    <a:gd name="T11" fmla="*/ 0 h 699"/>
                    <a:gd name="T12" fmla="*/ 0 w 145"/>
                    <a:gd name="T13" fmla="*/ 0 h 699"/>
                    <a:gd name="T14" fmla="*/ 0 w 145"/>
                    <a:gd name="T15" fmla="*/ 0 h 699"/>
                    <a:gd name="T16" fmla="*/ 0 w 145"/>
                    <a:gd name="T17" fmla="*/ 0 h 699"/>
                    <a:gd name="T18" fmla="*/ 0 w 145"/>
                    <a:gd name="T19" fmla="*/ 0 h 699"/>
                    <a:gd name="T20" fmla="*/ 0 w 145"/>
                    <a:gd name="T21" fmla="*/ 0 h 699"/>
                    <a:gd name="T22" fmla="*/ 0 w 145"/>
                    <a:gd name="T23" fmla="*/ 0 h 699"/>
                    <a:gd name="T24" fmla="*/ 0 w 145"/>
                    <a:gd name="T25" fmla="*/ 0 h 699"/>
                    <a:gd name="T26" fmla="*/ 0 w 145"/>
                    <a:gd name="T27" fmla="*/ 0 h 699"/>
                    <a:gd name="T28" fmla="*/ 0 w 145"/>
                    <a:gd name="T29" fmla="*/ 0 h 699"/>
                    <a:gd name="T30" fmla="*/ 0 w 145"/>
                    <a:gd name="T31" fmla="*/ 0 h 699"/>
                    <a:gd name="T32" fmla="*/ 0 w 145"/>
                    <a:gd name="T33" fmla="*/ 0 h 699"/>
                    <a:gd name="T34" fmla="*/ 0 w 145"/>
                    <a:gd name="T35" fmla="*/ 0 h 699"/>
                    <a:gd name="T36" fmla="*/ 0 w 145"/>
                    <a:gd name="T37" fmla="*/ 0 h 699"/>
                    <a:gd name="T38" fmla="*/ 0 w 145"/>
                    <a:gd name="T39" fmla="*/ 0 h 699"/>
                    <a:gd name="T40" fmla="*/ 0 w 145"/>
                    <a:gd name="T41" fmla="*/ 0 h 699"/>
                    <a:gd name="T42" fmla="*/ 0 w 145"/>
                    <a:gd name="T43" fmla="*/ 0 h 699"/>
                    <a:gd name="T44" fmla="*/ 0 w 145"/>
                    <a:gd name="T45" fmla="*/ 0 h 699"/>
                    <a:gd name="T46" fmla="*/ 0 w 145"/>
                    <a:gd name="T47" fmla="*/ 0 h 699"/>
                    <a:gd name="T48" fmla="*/ 0 w 145"/>
                    <a:gd name="T49" fmla="*/ 0 h 699"/>
                    <a:gd name="T50" fmla="*/ 0 w 145"/>
                    <a:gd name="T51" fmla="*/ 0 h 699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45"/>
                    <a:gd name="T79" fmla="*/ 0 h 699"/>
                    <a:gd name="T80" fmla="*/ 145 w 145"/>
                    <a:gd name="T81" fmla="*/ 699 h 699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45" h="699">
                      <a:moveTo>
                        <a:pt x="46" y="14"/>
                      </a:moveTo>
                      <a:lnTo>
                        <a:pt x="41" y="28"/>
                      </a:lnTo>
                      <a:lnTo>
                        <a:pt x="32" y="67"/>
                      </a:lnTo>
                      <a:lnTo>
                        <a:pt x="20" y="130"/>
                      </a:lnTo>
                      <a:lnTo>
                        <a:pt x="7" y="213"/>
                      </a:lnTo>
                      <a:lnTo>
                        <a:pt x="0" y="314"/>
                      </a:lnTo>
                      <a:lnTo>
                        <a:pt x="1" y="430"/>
                      </a:lnTo>
                      <a:lnTo>
                        <a:pt x="13" y="559"/>
                      </a:lnTo>
                      <a:lnTo>
                        <a:pt x="40" y="699"/>
                      </a:lnTo>
                      <a:lnTo>
                        <a:pt x="140" y="693"/>
                      </a:lnTo>
                      <a:lnTo>
                        <a:pt x="135" y="672"/>
                      </a:lnTo>
                      <a:lnTo>
                        <a:pt x="126" y="616"/>
                      </a:lnTo>
                      <a:lnTo>
                        <a:pt x="113" y="532"/>
                      </a:lnTo>
                      <a:lnTo>
                        <a:pt x="103" y="430"/>
                      </a:lnTo>
                      <a:lnTo>
                        <a:pt x="97" y="317"/>
                      </a:lnTo>
                      <a:lnTo>
                        <a:pt x="100" y="205"/>
                      </a:lnTo>
                      <a:lnTo>
                        <a:pt x="115" y="98"/>
                      </a:lnTo>
                      <a:lnTo>
                        <a:pt x="145" y="8"/>
                      </a:lnTo>
                      <a:lnTo>
                        <a:pt x="145" y="7"/>
                      </a:lnTo>
                      <a:lnTo>
                        <a:pt x="145" y="5"/>
                      </a:lnTo>
                      <a:lnTo>
                        <a:pt x="143" y="3"/>
                      </a:lnTo>
                      <a:lnTo>
                        <a:pt x="137" y="0"/>
                      </a:lnTo>
                      <a:lnTo>
                        <a:pt x="126" y="0"/>
                      </a:lnTo>
                      <a:lnTo>
                        <a:pt x="108" y="1"/>
                      </a:lnTo>
                      <a:lnTo>
                        <a:pt x="81" y="6"/>
                      </a:lnTo>
                      <a:lnTo>
                        <a:pt x="46" y="14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574" name="Freeform 387"/>
                <p:cNvSpPr>
                  <a:spLocks/>
                </p:cNvSpPr>
                <p:nvPr/>
              </p:nvSpPr>
              <p:spPr bwMode="auto">
                <a:xfrm>
                  <a:off x="4850" y="1566"/>
                  <a:ext cx="18" cy="85"/>
                </a:xfrm>
                <a:custGeom>
                  <a:avLst/>
                  <a:gdLst>
                    <a:gd name="T0" fmla="*/ 0 w 123"/>
                    <a:gd name="T1" fmla="*/ 0 h 597"/>
                    <a:gd name="T2" fmla="*/ 0 w 123"/>
                    <a:gd name="T3" fmla="*/ 0 h 597"/>
                    <a:gd name="T4" fmla="*/ 0 w 123"/>
                    <a:gd name="T5" fmla="*/ 0 h 597"/>
                    <a:gd name="T6" fmla="*/ 0 w 123"/>
                    <a:gd name="T7" fmla="*/ 0 h 597"/>
                    <a:gd name="T8" fmla="*/ 0 w 123"/>
                    <a:gd name="T9" fmla="*/ 0 h 597"/>
                    <a:gd name="T10" fmla="*/ 0 w 123"/>
                    <a:gd name="T11" fmla="*/ 0 h 597"/>
                    <a:gd name="T12" fmla="*/ 0 w 123"/>
                    <a:gd name="T13" fmla="*/ 0 h 597"/>
                    <a:gd name="T14" fmla="*/ 0 w 123"/>
                    <a:gd name="T15" fmla="*/ 0 h 597"/>
                    <a:gd name="T16" fmla="*/ 0 w 123"/>
                    <a:gd name="T17" fmla="*/ 0 h 597"/>
                    <a:gd name="T18" fmla="*/ 0 w 123"/>
                    <a:gd name="T19" fmla="*/ 0 h 597"/>
                    <a:gd name="T20" fmla="*/ 0 w 123"/>
                    <a:gd name="T21" fmla="*/ 0 h 597"/>
                    <a:gd name="T22" fmla="*/ 0 w 123"/>
                    <a:gd name="T23" fmla="*/ 0 h 597"/>
                    <a:gd name="T24" fmla="*/ 0 w 123"/>
                    <a:gd name="T25" fmla="*/ 0 h 597"/>
                    <a:gd name="T26" fmla="*/ 0 w 123"/>
                    <a:gd name="T27" fmla="*/ 0 h 597"/>
                    <a:gd name="T28" fmla="*/ 0 w 123"/>
                    <a:gd name="T29" fmla="*/ 0 h 597"/>
                    <a:gd name="T30" fmla="*/ 0 w 123"/>
                    <a:gd name="T31" fmla="*/ 0 h 597"/>
                    <a:gd name="T32" fmla="*/ 0 w 123"/>
                    <a:gd name="T33" fmla="*/ 0 h 597"/>
                    <a:gd name="T34" fmla="*/ 0 w 123"/>
                    <a:gd name="T35" fmla="*/ 0 h 597"/>
                    <a:gd name="T36" fmla="*/ 0 w 123"/>
                    <a:gd name="T37" fmla="*/ 0 h 597"/>
                    <a:gd name="T38" fmla="*/ 0 w 123"/>
                    <a:gd name="T39" fmla="*/ 0 h 597"/>
                    <a:gd name="T40" fmla="*/ 0 w 123"/>
                    <a:gd name="T41" fmla="*/ 0 h 597"/>
                    <a:gd name="T42" fmla="*/ 0 w 123"/>
                    <a:gd name="T43" fmla="*/ 0 h 597"/>
                    <a:gd name="T44" fmla="*/ 0 w 123"/>
                    <a:gd name="T45" fmla="*/ 0 h 597"/>
                    <a:gd name="T46" fmla="*/ 0 w 123"/>
                    <a:gd name="T47" fmla="*/ 0 h 597"/>
                    <a:gd name="T48" fmla="*/ 0 w 123"/>
                    <a:gd name="T49" fmla="*/ 0 h 597"/>
                    <a:gd name="T50" fmla="*/ 0 w 123"/>
                    <a:gd name="T51" fmla="*/ 0 h 597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23"/>
                    <a:gd name="T79" fmla="*/ 0 h 597"/>
                    <a:gd name="T80" fmla="*/ 123 w 123"/>
                    <a:gd name="T81" fmla="*/ 597 h 597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23" h="597">
                      <a:moveTo>
                        <a:pt x="39" y="12"/>
                      </a:moveTo>
                      <a:lnTo>
                        <a:pt x="35" y="23"/>
                      </a:lnTo>
                      <a:lnTo>
                        <a:pt x="26" y="57"/>
                      </a:lnTo>
                      <a:lnTo>
                        <a:pt x="16" y="111"/>
                      </a:lnTo>
                      <a:lnTo>
                        <a:pt x="6" y="181"/>
                      </a:lnTo>
                      <a:lnTo>
                        <a:pt x="0" y="267"/>
                      </a:lnTo>
                      <a:lnTo>
                        <a:pt x="1" y="367"/>
                      </a:lnTo>
                      <a:lnTo>
                        <a:pt x="11" y="477"/>
                      </a:lnTo>
                      <a:lnTo>
                        <a:pt x="34" y="597"/>
                      </a:lnTo>
                      <a:lnTo>
                        <a:pt x="119" y="591"/>
                      </a:lnTo>
                      <a:lnTo>
                        <a:pt x="115" y="574"/>
                      </a:lnTo>
                      <a:lnTo>
                        <a:pt x="107" y="526"/>
                      </a:lnTo>
                      <a:lnTo>
                        <a:pt x="97" y="454"/>
                      </a:lnTo>
                      <a:lnTo>
                        <a:pt x="88" y="367"/>
                      </a:lnTo>
                      <a:lnTo>
                        <a:pt x="82" y="272"/>
                      </a:lnTo>
                      <a:lnTo>
                        <a:pt x="84" y="175"/>
                      </a:lnTo>
                      <a:lnTo>
                        <a:pt x="97" y="84"/>
                      </a:lnTo>
                      <a:lnTo>
                        <a:pt x="123" y="7"/>
                      </a:lnTo>
                      <a:lnTo>
                        <a:pt x="123" y="6"/>
                      </a:lnTo>
                      <a:lnTo>
                        <a:pt x="123" y="5"/>
                      </a:lnTo>
                      <a:lnTo>
                        <a:pt x="121" y="3"/>
                      </a:lnTo>
                      <a:lnTo>
                        <a:pt x="117" y="0"/>
                      </a:lnTo>
                      <a:lnTo>
                        <a:pt x="106" y="0"/>
                      </a:lnTo>
                      <a:lnTo>
                        <a:pt x="91" y="2"/>
                      </a:lnTo>
                      <a:lnTo>
                        <a:pt x="70" y="5"/>
                      </a:lnTo>
                      <a:lnTo>
                        <a:pt x="39" y="12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575" name="Freeform 388"/>
                <p:cNvSpPr>
                  <a:spLocks/>
                </p:cNvSpPr>
                <p:nvPr/>
              </p:nvSpPr>
              <p:spPr bwMode="auto">
                <a:xfrm>
                  <a:off x="4851" y="1572"/>
                  <a:ext cx="15" cy="71"/>
                </a:xfrm>
                <a:custGeom>
                  <a:avLst/>
                  <a:gdLst>
                    <a:gd name="T0" fmla="*/ 0 w 103"/>
                    <a:gd name="T1" fmla="*/ 0 h 492"/>
                    <a:gd name="T2" fmla="*/ 0 w 103"/>
                    <a:gd name="T3" fmla="*/ 0 h 492"/>
                    <a:gd name="T4" fmla="*/ 0 w 103"/>
                    <a:gd name="T5" fmla="*/ 0 h 492"/>
                    <a:gd name="T6" fmla="*/ 0 w 103"/>
                    <a:gd name="T7" fmla="*/ 0 h 492"/>
                    <a:gd name="T8" fmla="*/ 0 w 103"/>
                    <a:gd name="T9" fmla="*/ 0 h 492"/>
                    <a:gd name="T10" fmla="*/ 0 w 103"/>
                    <a:gd name="T11" fmla="*/ 0 h 492"/>
                    <a:gd name="T12" fmla="*/ 0 w 103"/>
                    <a:gd name="T13" fmla="*/ 0 h 492"/>
                    <a:gd name="T14" fmla="*/ 0 w 103"/>
                    <a:gd name="T15" fmla="*/ 0 h 492"/>
                    <a:gd name="T16" fmla="*/ 0 w 103"/>
                    <a:gd name="T17" fmla="*/ 0 h 492"/>
                    <a:gd name="T18" fmla="*/ 0 w 103"/>
                    <a:gd name="T19" fmla="*/ 0 h 492"/>
                    <a:gd name="T20" fmla="*/ 0 w 103"/>
                    <a:gd name="T21" fmla="*/ 0 h 492"/>
                    <a:gd name="T22" fmla="*/ 0 w 103"/>
                    <a:gd name="T23" fmla="*/ 0 h 492"/>
                    <a:gd name="T24" fmla="*/ 0 w 103"/>
                    <a:gd name="T25" fmla="*/ 0 h 492"/>
                    <a:gd name="T26" fmla="*/ 0 w 103"/>
                    <a:gd name="T27" fmla="*/ 0 h 492"/>
                    <a:gd name="T28" fmla="*/ 0 w 103"/>
                    <a:gd name="T29" fmla="*/ 0 h 492"/>
                    <a:gd name="T30" fmla="*/ 0 w 103"/>
                    <a:gd name="T31" fmla="*/ 0 h 492"/>
                    <a:gd name="T32" fmla="*/ 0 w 103"/>
                    <a:gd name="T33" fmla="*/ 0 h 492"/>
                    <a:gd name="T34" fmla="*/ 0 w 103"/>
                    <a:gd name="T35" fmla="*/ 0 h 492"/>
                    <a:gd name="T36" fmla="*/ 0 w 103"/>
                    <a:gd name="T37" fmla="*/ 0 h 492"/>
                    <a:gd name="T38" fmla="*/ 0 w 103"/>
                    <a:gd name="T39" fmla="*/ 0 h 492"/>
                    <a:gd name="T40" fmla="*/ 0 w 103"/>
                    <a:gd name="T41" fmla="*/ 0 h 492"/>
                    <a:gd name="T42" fmla="*/ 0 w 103"/>
                    <a:gd name="T43" fmla="*/ 0 h 492"/>
                    <a:gd name="T44" fmla="*/ 0 w 103"/>
                    <a:gd name="T45" fmla="*/ 0 h 492"/>
                    <a:gd name="T46" fmla="*/ 0 w 103"/>
                    <a:gd name="T47" fmla="*/ 0 h 492"/>
                    <a:gd name="T48" fmla="*/ 0 w 103"/>
                    <a:gd name="T49" fmla="*/ 0 h 492"/>
                    <a:gd name="T50" fmla="*/ 0 w 103"/>
                    <a:gd name="T51" fmla="*/ 0 h 492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03"/>
                    <a:gd name="T79" fmla="*/ 0 h 492"/>
                    <a:gd name="T80" fmla="*/ 103 w 103"/>
                    <a:gd name="T81" fmla="*/ 492 h 492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03" h="492">
                      <a:moveTo>
                        <a:pt x="32" y="9"/>
                      </a:moveTo>
                      <a:lnTo>
                        <a:pt x="28" y="18"/>
                      </a:lnTo>
                      <a:lnTo>
                        <a:pt x="21" y="47"/>
                      </a:lnTo>
                      <a:lnTo>
                        <a:pt x="12" y="90"/>
                      </a:lnTo>
                      <a:lnTo>
                        <a:pt x="4" y="149"/>
                      </a:lnTo>
                      <a:lnTo>
                        <a:pt x="0" y="220"/>
                      </a:lnTo>
                      <a:lnTo>
                        <a:pt x="0" y="303"/>
                      </a:lnTo>
                      <a:lnTo>
                        <a:pt x="9" y="394"/>
                      </a:lnTo>
                      <a:lnTo>
                        <a:pt x="27" y="492"/>
                      </a:lnTo>
                      <a:lnTo>
                        <a:pt x="98" y="489"/>
                      </a:lnTo>
                      <a:lnTo>
                        <a:pt x="95" y="474"/>
                      </a:lnTo>
                      <a:lnTo>
                        <a:pt x="88" y="434"/>
                      </a:lnTo>
                      <a:lnTo>
                        <a:pt x="80" y="375"/>
                      </a:lnTo>
                      <a:lnTo>
                        <a:pt x="72" y="303"/>
                      </a:lnTo>
                      <a:lnTo>
                        <a:pt x="68" y="224"/>
                      </a:lnTo>
                      <a:lnTo>
                        <a:pt x="70" y="144"/>
                      </a:lnTo>
                      <a:lnTo>
                        <a:pt x="81" y="68"/>
                      </a:lnTo>
                      <a:lnTo>
                        <a:pt x="103" y="5"/>
                      </a:lnTo>
                      <a:lnTo>
                        <a:pt x="103" y="4"/>
                      </a:lnTo>
                      <a:lnTo>
                        <a:pt x="103" y="3"/>
                      </a:lnTo>
                      <a:lnTo>
                        <a:pt x="100" y="1"/>
                      </a:lnTo>
                      <a:lnTo>
                        <a:pt x="97" y="0"/>
                      </a:lnTo>
                      <a:lnTo>
                        <a:pt x="89" y="0"/>
                      </a:lnTo>
                      <a:lnTo>
                        <a:pt x="75" y="0"/>
                      </a:lnTo>
                      <a:lnTo>
                        <a:pt x="57" y="3"/>
                      </a:lnTo>
                      <a:lnTo>
                        <a:pt x="32" y="9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576" name="Freeform 389"/>
                <p:cNvSpPr>
                  <a:spLocks/>
                </p:cNvSpPr>
                <p:nvPr/>
              </p:nvSpPr>
              <p:spPr bwMode="auto">
                <a:xfrm>
                  <a:off x="4852" y="1579"/>
                  <a:ext cx="12" cy="56"/>
                </a:xfrm>
                <a:custGeom>
                  <a:avLst/>
                  <a:gdLst>
                    <a:gd name="T0" fmla="*/ 0 w 82"/>
                    <a:gd name="T1" fmla="*/ 0 h 390"/>
                    <a:gd name="T2" fmla="*/ 0 w 82"/>
                    <a:gd name="T3" fmla="*/ 0 h 390"/>
                    <a:gd name="T4" fmla="*/ 0 w 82"/>
                    <a:gd name="T5" fmla="*/ 0 h 390"/>
                    <a:gd name="T6" fmla="*/ 0 w 82"/>
                    <a:gd name="T7" fmla="*/ 0 h 390"/>
                    <a:gd name="T8" fmla="*/ 0 w 82"/>
                    <a:gd name="T9" fmla="*/ 0 h 390"/>
                    <a:gd name="T10" fmla="*/ 0 w 82"/>
                    <a:gd name="T11" fmla="*/ 0 h 390"/>
                    <a:gd name="T12" fmla="*/ 0 w 82"/>
                    <a:gd name="T13" fmla="*/ 0 h 390"/>
                    <a:gd name="T14" fmla="*/ 0 w 82"/>
                    <a:gd name="T15" fmla="*/ 0 h 390"/>
                    <a:gd name="T16" fmla="*/ 0 w 82"/>
                    <a:gd name="T17" fmla="*/ 0 h 390"/>
                    <a:gd name="T18" fmla="*/ 0 w 82"/>
                    <a:gd name="T19" fmla="*/ 0 h 390"/>
                    <a:gd name="T20" fmla="*/ 0 w 82"/>
                    <a:gd name="T21" fmla="*/ 0 h 390"/>
                    <a:gd name="T22" fmla="*/ 0 w 82"/>
                    <a:gd name="T23" fmla="*/ 0 h 390"/>
                    <a:gd name="T24" fmla="*/ 0 w 82"/>
                    <a:gd name="T25" fmla="*/ 0 h 390"/>
                    <a:gd name="T26" fmla="*/ 0 w 82"/>
                    <a:gd name="T27" fmla="*/ 0 h 390"/>
                    <a:gd name="T28" fmla="*/ 0 w 82"/>
                    <a:gd name="T29" fmla="*/ 0 h 390"/>
                    <a:gd name="T30" fmla="*/ 0 w 82"/>
                    <a:gd name="T31" fmla="*/ 0 h 390"/>
                    <a:gd name="T32" fmla="*/ 0 w 82"/>
                    <a:gd name="T33" fmla="*/ 0 h 390"/>
                    <a:gd name="T34" fmla="*/ 0 w 82"/>
                    <a:gd name="T35" fmla="*/ 0 h 390"/>
                    <a:gd name="T36" fmla="*/ 0 w 82"/>
                    <a:gd name="T37" fmla="*/ 0 h 390"/>
                    <a:gd name="T38" fmla="*/ 0 w 82"/>
                    <a:gd name="T39" fmla="*/ 0 h 390"/>
                    <a:gd name="T40" fmla="*/ 0 w 82"/>
                    <a:gd name="T41" fmla="*/ 0 h 390"/>
                    <a:gd name="T42" fmla="*/ 0 w 82"/>
                    <a:gd name="T43" fmla="*/ 0 h 390"/>
                    <a:gd name="T44" fmla="*/ 0 w 82"/>
                    <a:gd name="T45" fmla="*/ 0 h 390"/>
                    <a:gd name="T46" fmla="*/ 0 w 82"/>
                    <a:gd name="T47" fmla="*/ 0 h 390"/>
                    <a:gd name="T48" fmla="*/ 0 w 82"/>
                    <a:gd name="T49" fmla="*/ 0 h 390"/>
                    <a:gd name="T50" fmla="*/ 0 w 82"/>
                    <a:gd name="T51" fmla="*/ 0 h 390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82"/>
                    <a:gd name="T79" fmla="*/ 0 h 390"/>
                    <a:gd name="T80" fmla="*/ 82 w 82"/>
                    <a:gd name="T81" fmla="*/ 390 h 390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82" h="390">
                      <a:moveTo>
                        <a:pt x="25" y="8"/>
                      </a:moveTo>
                      <a:lnTo>
                        <a:pt x="23" y="16"/>
                      </a:lnTo>
                      <a:lnTo>
                        <a:pt x="17" y="38"/>
                      </a:lnTo>
                      <a:lnTo>
                        <a:pt x="11" y="72"/>
                      </a:lnTo>
                      <a:lnTo>
                        <a:pt x="4" y="118"/>
                      </a:lnTo>
                      <a:lnTo>
                        <a:pt x="0" y="174"/>
                      </a:lnTo>
                      <a:lnTo>
                        <a:pt x="0" y="240"/>
                      </a:lnTo>
                      <a:lnTo>
                        <a:pt x="7" y="312"/>
                      </a:lnTo>
                      <a:lnTo>
                        <a:pt x="22" y="390"/>
                      </a:lnTo>
                      <a:lnTo>
                        <a:pt x="78" y="387"/>
                      </a:lnTo>
                      <a:lnTo>
                        <a:pt x="76" y="375"/>
                      </a:lnTo>
                      <a:lnTo>
                        <a:pt x="70" y="343"/>
                      </a:lnTo>
                      <a:lnTo>
                        <a:pt x="63" y="297"/>
                      </a:lnTo>
                      <a:lnTo>
                        <a:pt x="57" y="240"/>
                      </a:lnTo>
                      <a:lnTo>
                        <a:pt x="54" y="178"/>
                      </a:lnTo>
                      <a:lnTo>
                        <a:pt x="56" y="113"/>
                      </a:lnTo>
                      <a:lnTo>
                        <a:pt x="64" y="55"/>
                      </a:lnTo>
                      <a:lnTo>
                        <a:pt x="82" y="4"/>
                      </a:lnTo>
                      <a:lnTo>
                        <a:pt x="82" y="2"/>
                      </a:lnTo>
                      <a:lnTo>
                        <a:pt x="80" y="1"/>
                      </a:lnTo>
                      <a:lnTo>
                        <a:pt x="77" y="0"/>
                      </a:lnTo>
                      <a:lnTo>
                        <a:pt x="70" y="0"/>
                      </a:lnTo>
                      <a:lnTo>
                        <a:pt x="60" y="1"/>
                      </a:lnTo>
                      <a:lnTo>
                        <a:pt x="46" y="3"/>
                      </a:lnTo>
                      <a:lnTo>
                        <a:pt x="25" y="8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577" name="Freeform 390"/>
                <p:cNvSpPr>
                  <a:spLocks/>
                </p:cNvSpPr>
                <p:nvPr/>
              </p:nvSpPr>
              <p:spPr bwMode="auto">
                <a:xfrm>
                  <a:off x="4853" y="1586"/>
                  <a:ext cx="8" cy="41"/>
                </a:xfrm>
                <a:custGeom>
                  <a:avLst/>
                  <a:gdLst>
                    <a:gd name="T0" fmla="*/ 0 w 59"/>
                    <a:gd name="T1" fmla="*/ 0 h 288"/>
                    <a:gd name="T2" fmla="*/ 0 w 59"/>
                    <a:gd name="T3" fmla="*/ 0 h 288"/>
                    <a:gd name="T4" fmla="*/ 0 w 59"/>
                    <a:gd name="T5" fmla="*/ 0 h 288"/>
                    <a:gd name="T6" fmla="*/ 0 w 59"/>
                    <a:gd name="T7" fmla="*/ 0 h 288"/>
                    <a:gd name="T8" fmla="*/ 0 w 59"/>
                    <a:gd name="T9" fmla="*/ 0 h 288"/>
                    <a:gd name="T10" fmla="*/ 0 w 59"/>
                    <a:gd name="T11" fmla="*/ 0 h 288"/>
                    <a:gd name="T12" fmla="*/ 0 w 59"/>
                    <a:gd name="T13" fmla="*/ 0 h 288"/>
                    <a:gd name="T14" fmla="*/ 0 w 59"/>
                    <a:gd name="T15" fmla="*/ 0 h 288"/>
                    <a:gd name="T16" fmla="*/ 0 w 59"/>
                    <a:gd name="T17" fmla="*/ 0 h 288"/>
                    <a:gd name="T18" fmla="*/ 0 w 59"/>
                    <a:gd name="T19" fmla="*/ 0 h 288"/>
                    <a:gd name="T20" fmla="*/ 0 w 59"/>
                    <a:gd name="T21" fmla="*/ 0 h 288"/>
                    <a:gd name="T22" fmla="*/ 0 w 59"/>
                    <a:gd name="T23" fmla="*/ 0 h 288"/>
                    <a:gd name="T24" fmla="*/ 0 w 59"/>
                    <a:gd name="T25" fmla="*/ 0 h 288"/>
                    <a:gd name="T26" fmla="*/ 0 w 59"/>
                    <a:gd name="T27" fmla="*/ 0 h 288"/>
                    <a:gd name="T28" fmla="*/ 0 w 59"/>
                    <a:gd name="T29" fmla="*/ 0 h 288"/>
                    <a:gd name="T30" fmla="*/ 0 w 59"/>
                    <a:gd name="T31" fmla="*/ 0 h 288"/>
                    <a:gd name="T32" fmla="*/ 0 w 59"/>
                    <a:gd name="T33" fmla="*/ 0 h 288"/>
                    <a:gd name="T34" fmla="*/ 0 w 59"/>
                    <a:gd name="T35" fmla="*/ 0 h 288"/>
                    <a:gd name="T36" fmla="*/ 0 w 59"/>
                    <a:gd name="T37" fmla="*/ 0 h 288"/>
                    <a:gd name="T38" fmla="*/ 0 w 59"/>
                    <a:gd name="T39" fmla="*/ 0 h 288"/>
                    <a:gd name="T40" fmla="*/ 0 w 59"/>
                    <a:gd name="T41" fmla="*/ 0 h 288"/>
                    <a:gd name="T42" fmla="*/ 0 w 59"/>
                    <a:gd name="T43" fmla="*/ 0 h 288"/>
                    <a:gd name="T44" fmla="*/ 0 w 59"/>
                    <a:gd name="T45" fmla="*/ 0 h 288"/>
                    <a:gd name="T46" fmla="*/ 0 w 59"/>
                    <a:gd name="T47" fmla="*/ 0 h 288"/>
                    <a:gd name="T48" fmla="*/ 0 w 59"/>
                    <a:gd name="T49" fmla="*/ 0 h 288"/>
                    <a:gd name="T50" fmla="*/ 0 w 59"/>
                    <a:gd name="T51" fmla="*/ 0 h 288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59"/>
                    <a:gd name="T79" fmla="*/ 0 h 288"/>
                    <a:gd name="T80" fmla="*/ 59 w 59"/>
                    <a:gd name="T81" fmla="*/ 288 h 288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59" h="288">
                      <a:moveTo>
                        <a:pt x="18" y="6"/>
                      </a:moveTo>
                      <a:lnTo>
                        <a:pt x="17" y="11"/>
                      </a:lnTo>
                      <a:lnTo>
                        <a:pt x="13" y="27"/>
                      </a:lnTo>
                      <a:lnTo>
                        <a:pt x="7" y="53"/>
                      </a:lnTo>
                      <a:lnTo>
                        <a:pt x="2" y="87"/>
                      </a:lnTo>
                      <a:lnTo>
                        <a:pt x="0" y="130"/>
                      </a:lnTo>
                      <a:lnTo>
                        <a:pt x="0" y="177"/>
                      </a:lnTo>
                      <a:lnTo>
                        <a:pt x="5" y="231"/>
                      </a:lnTo>
                      <a:lnTo>
                        <a:pt x="16" y="288"/>
                      </a:lnTo>
                      <a:lnTo>
                        <a:pt x="57" y="286"/>
                      </a:lnTo>
                      <a:lnTo>
                        <a:pt x="56" y="278"/>
                      </a:lnTo>
                      <a:lnTo>
                        <a:pt x="51" y="254"/>
                      </a:lnTo>
                      <a:lnTo>
                        <a:pt x="47" y="219"/>
                      </a:lnTo>
                      <a:lnTo>
                        <a:pt x="42" y="177"/>
                      </a:lnTo>
                      <a:lnTo>
                        <a:pt x="40" y="131"/>
                      </a:lnTo>
                      <a:lnTo>
                        <a:pt x="41" y="84"/>
                      </a:lnTo>
                      <a:lnTo>
                        <a:pt x="47" y="40"/>
                      </a:lnTo>
                      <a:lnTo>
                        <a:pt x="59" y="3"/>
                      </a:lnTo>
                      <a:lnTo>
                        <a:pt x="59" y="2"/>
                      </a:lnTo>
                      <a:lnTo>
                        <a:pt x="58" y="1"/>
                      </a:lnTo>
                      <a:lnTo>
                        <a:pt x="56" y="0"/>
                      </a:lnTo>
                      <a:lnTo>
                        <a:pt x="51" y="0"/>
                      </a:lnTo>
                      <a:lnTo>
                        <a:pt x="45" y="0"/>
                      </a:lnTo>
                      <a:lnTo>
                        <a:pt x="33" y="2"/>
                      </a:lnTo>
                      <a:lnTo>
                        <a:pt x="18" y="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578" name="Freeform 391"/>
                <p:cNvSpPr>
                  <a:spLocks/>
                </p:cNvSpPr>
                <p:nvPr/>
              </p:nvSpPr>
              <p:spPr bwMode="auto">
                <a:xfrm>
                  <a:off x="4972" y="1546"/>
                  <a:ext cx="28" cy="111"/>
                </a:xfrm>
                <a:custGeom>
                  <a:avLst/>
                  <a:gdLst>
                    <a:gd name="T0" fmla="*/ 0 w 198"/>
                    <a:gd name="T1" fmla="*/ 0 h 779"/>
                    <a:gd name="T2" fmla="*/ 0 w 198"/>
                    <a:gd name="T3" fmla="*/ 0 h 779"/>
                    <a:gd name="T4" fmla="*/ 0 w 198"/>
                    <a:gd name="T5" fmla="*/ 0 h 779"/>
                    <a:gd name="T6" fmla="*/ 0 w 198"/>
                    <a:gd name="T7" fmla="*/ 0 h 779"/>
                    <a:gd name="T8" fmla="*/ 0 w 198"/>
                    <a:gd name="T9" fmla="*/ 0 h 779"/>
                    <a:gd name="T10" fmla="*/ 0 w 198"/>
                    <a:gd name="T11" fmla="*/ 0 h 779"/>
                    <a:gd name="T12" fmla="*/ 0 w 198"/>
                    <a:gd name="T13" fmla="*/ 0 h 779"/>
                    <a:gd name="T14" fmla="*/ 0 w 198"/>
                    <a:gd name="T15" fmla="*/ 0 h 779"/>
                    <a:gd name="T16" fmla="*/ 0 w 198"/>
                    <a:gd name="T17" fmla="*/ 0 h 779"/>
                    <a:gd name="T18" fmla="*/ 0 w 198"/>
                    <a:gd name="T19" fmla="*/ 0 h 779"/>
                    <a:gd name="T20" fmla="*/ 0 w 198"/>
                    <a:gd name="T21" fmla="*/ 0 h 779"/>
                    <a:gd name="T22" fmla="*/ 0 w 198"/>
                    <a:gd name="T23" fmla="*/ 0 h 779"/>
                    <a:gd name="T24" fmla="*/ 0 w 198"/>
                    <a:gd name="T25" fmla="*/ 0 h 779"/>
                    <a:gd name="T26" fmla="*/ 0 w 198"/>
                    <a:gd name="T27" fmla="*/ 0 h 779"/>
                    <a:gd name="T28" fmla="*/ 0 w 198"/>
                    <a:gd name="T29" fmla="*/ 0 h 779"/>
                    <a:gd name="T30" fmla="*/ 0 w 198"/>
                    <a:gd name="T31" fmla="*/ 0 h 779"/>
                    <a:gd name="T32" fmla="*/ 0 w 198"/>
                    <a:gd name="T33" fmla="*/ 0 h 779"/>
                    <a:gd name="T34" fmla="*/ 0 w 198"/>
                    <a:gd name="T35" fmla="*/ 0 h 779"/>
                    <a:gd name="T36" fmla="*/ 0 w 198"/>
                    <a:gd name="T37" fmla="*/ 0 h 779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98"/>
                    <a:gd name="T58" fmla="*/ 0 h 779"/>
                    <a:gd name="T59" fmla="*/ 198 w 198"/>
                    <a:gd name="T60" fmla="*/ 779 h 779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98" h="779">
                      <a:moveTo>
                        <a:pt x="198" y="6"/>
                      </a:moveTo>
                      <a:lnTo>
                        <a:pt x="194" y="12"/>
                      </a:lnTo>
                      <a:lnTo>
                        <a:pt x="180" y="31"/>
                      </a:lnTo>
                      <a:lnTo>
                        <a:pt x="163" y="72"/>
                      </a:lnTo>
                      <a:lnTo>
                        <a:pt x="146" y="138"/>
                      </a:lnTo>
                      <a:lnTo>
                        <a:pt x="132" y="236"/>
                      </a:lnTo>
                      <a:lnTo>
                        <a:pt x="125" y="373"/>
                      </a:lnTo>
                      <a:lnTo>
                        <a:pt x="130" y="551"/>
                      </a:lnTo>
                      <a:lnTo>
                        <a:pt x="148" y="779"/>
                      </a:lnTo>
                      <a:lnTo>
                        <a:pt x="37" y="779"/>
                      </a:lnTo>
                      <a:lnTo>
                        <a:pt x="34" y="756"/>
                      </a:lnTo>
                      <a:lnTo>
                        <a:pt x="23" y="693"/>
                      </a:lnTo>
                      <a:lnTo>
                        <a:pt x="13" y="599"/>
                      </a:lnTo>
                      <a:lnTo>
                        <a:pt x="4" y="483"/>
                      </a:lnTo>
                      <a:lnTo>
                        <a:pt x="0" y="357"/>
                      </a:lnTo>
                      <a:lnTo>
                        <a:pt x="7" y="227"/>
                      </a:lnTo>
                      <a:lnTo>
                        <a:pt x="27" y="105"/>
                      </a:lnTo>
                      <a:lnTo>
                        <a:pt x="65" y="0"/>
                      </a:lnTo>
                      <a:lnTo>
                        <a:pt x="198" y="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579" name="Freeform 392"/>
                <p:cNvSpPr>
                  <a:spLocks/>
                </p:cNvSpPr>
                <p:nvPr/>
              </p:nvSpPr>
              <p:spPr bwMode="auto">
                <a:xfrm>
                  <a:off x="4973" y="1553"/>
                  <a:ext cx="24" cy="96"/>
                </a:xfrm>
                <a:custGeom>
                  <a:avLst/>
                  <a:gdLst>
                    <a:gd name="T0" fmla="*/ 0 w 169"/>
                    <a:gd name="T1" fmla="*/ 0 h 666"/>
                    <a:gd name="T2" fmla="*/ 0 w 169"/>
                    <a:gd name="T3" fmla="*/ 0 h 666"/>
                    <a:gd name="T4" fmla="*/ 0 w 169"/>
                    <a:gd name="T5" fmla="*/ 0 h 666"/>
                    <a:gd name="T6" fmla="*/ 0 w 169"/>
                    <a:gd name="T7" fmla="*/ 0 h 666"/>
                    <a:gd name="T8" fmla="*/ 0 w 169"/>
                    <a:gd name="T9" fmla="*/ 0 h 666"/>
                    <a:gd name="T10" fmla="*/ 0 w 169"/>
                    <a:gd name="T11" fmla="*/ 0 h 666"/>
                    <a:gd name="T12" fmla="*/ 0 w 169"/>
                    <a:gd name="T13" fmla="*/ 0 h 666"/>
                    <a:gd name="T14" fmla="*/ 0 w 169"/>
                    <a:gd name="T15" fmla="*/ 0 h 666"/>
                    <a:gd name="T16" fmla="*/ 0 w 169"/>
                    <a:gd name="T17" fmla="*/ 0 h 666"/>
                    <a:gd name="T18" fmla="*/ 0 w 169"/>
                    <a:gd name="T19" fmla="*/ 0 h 666"/>
                    <a:gd name="T20" fmla="*/ 0 w 169"/>
                    <a:gd name="T21" fmla="*/ 0 h 666"/>
                    <a:gd name="T22" fmla="*/ 0 w 169"/>
                    <a:gd name="T23" fmla="*/ 0 h 666"/>
                    <a:gd name="T24" fmla="*/ 0 w 169"/>
                    <a:gd name="T25" fmla="*/ 0 h 666"/>
                    <a:gd name="T26" fmla="*/ 0 w 169"/>
                    <a:gd name="T27" fmla="*/ 0 h 666"/>
                    <a:gd name="T28" fmla="*/ 0 w 169"/>
                    <a:gd name="T29" fmla="*/ 0 h 666"/>
                    <a:gd name="T30" fmla="*/ 0 w 169"/>
                    <a:gd name="T31" fmla="*/ 0 h 666"/>
                    <a:gd name="T32" fmla="*/ 0 w 169"/>
                    <a:gd name="T33" fmla="*/ 0 h 666"/>
                    <a:gd name="T34" fmla="*/ 0 w 169"/>
                    <a:gd name="T35" fmla="*/ 0 h 666"/>
                    <a:gd name="T36" fmla="*/ 0 w 169"/>
                    <a:gd name="T37" fmla="*/ 0 h 66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69"/>
                    <a:gd name="T58" fmla="*/ 0 h 666"/>
                    <a:gd name="T59" fmla="*/ 169 w 169"/>
                    <a:gd name="T60" fmla="*/ 666 h 666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69" h="666">
                      <a:moveTo>
                        <a:pt x="169" y="5"/>
                      </a:moveTo>
                      <a:lnTo>
                        <a:pt x="164" y="10"/>
                      </a:lnTo>
                      <a:lnTo>
                        <a:pt x="154" y="27"/>
                      </a:lnTo>
                      <a:lnTo>
                        <a:pt x="139" y="61"/>
                      </a:lnTo>
                      <a:lnTo>
                        <a:pt x="124" y="118"/>
                      </a:lnTo>
                      <a:lnTo>
                        <a:pt x="113" y="201"/>
                      </a:lnTo>
                      <a:lnTo>
                        <a:pt x="107" y="318"/>
                      </a:lnTo>
                      <a:lnTo>
                        <a:pt x="110" y="470"/>
                      </a:lnTo>
                      <a:lnTo>
                        <a:pt x="126" y="666"/>
                      </a:lnTo>
                      <a:lnTo>
                        <a:pt x="31" y="666"/>
                      </a:lnTo>
                      <a:lnTo>
                        <a:pt x="28" y="646"/>
                      </a:lnTo>
                      <a:lnTo>
                        <a:pt x="20" y="592"/>
                      </a:lnTo>
                      <a:lnTo>
                        <a:pt x="11" y="512"/>
                      </a:lnTo>
                      <a:lnTo>
                        <a:pt x="3" y="413"/>
                      </a:lnTo>
                      <a:lnTo>
                        <a:pt x="0" y="305"/>
                      </a:lnTo>
                      <a:lnTo>
                        <a:pt x="6" y="195"/>
                      </a:lnTo>
                      <a:lnTo>
                        <a:pt x="23" y="90"/>
                      </a:lnTo>
                      <a:lnTo>
                        <a:pt x="55" y="0"/>
                      </a:lnTo>
                      <a:lnTo>
                        <a:pt x="169" y="5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580" name="Freeform 393"/>
                <p:cNvSpPr>
                  <a:spLocks/>
                </p:cNvSpPr>
                <p:nvPr/>
              </p:nvSpPr>
              <p:spPr bwMode="auto">
                <a:xfrm>
                  <a:off x="4974" y="1561"/>
                  <a:ext cx="20" cy="79"/>
                </a:xfrm>
                <a:custGeom>
                  <a:avLst/>
                  <a:gdLst>
                    <a:gd name="T0" fmla="*/ 0 w 140"/>
                    <a:gd name="T1" fmla="*/ 0 h 551"/>
                    <a:gd name="T2" fmla="*/ 0 w 140"/>
                    <a:gd name="T3" fmla="*/ 0 h 551"/>
                    <a:gd name="T4" fmla="*/ 0 w 140"/>
                    <a:gd name="T5" fmla="*/ 0 h 551"/>
                    <a:gd name="T6" fmla="*/ 0 w 140"/>
                    <a:gd name="T7" fmla="*/ 0 h 551"/>
                    <a:gd name="T8" fmla="*/ 0 w 140"/>
                    <a:gd name="T9" fmla="*/ 0 h 551"/>
                    <a:gd name="T10" fmla="*/ 0 w 140"/>
                    <a:gd name="T11" fmla="*/ 0 h 551"/>
                    <a:gd name="T12" fmla="*/ 0 w 140"/>
                    <a:gd name="T13" fmla="*/ 0 h 551"/>
                    <a:gd name="T14" fmla="*/ 0 w 140"/>
                    <a:gd name="T15" fmla="*/ 0 h 551"/>
                    <a:gd name="T16" fmla="*/ 0 w 140"/>
                    <a:gd name="T17" fmla="*/ 0 h 551"/>
                    <a:gd name="T18" fmla="*/ 0 w 140"/>
                    <a:gd name="T19" fmla="*/ 0 h 551"/>
                    <a:gd name="T20" fmla="*/ 0 w 140"/>
                    <a:gd name="T21" fmla="*/ 0 h 551"/>
                    <a:gd name="T22" fmla="*/ 0 w 140"/>
                    <a:gd name="T23" fmla="*/ 0 h 551"/>
                    <a:gd name="T24" fmla="*/ 0 w 140"/>
                    <a:gd name="T25" fmla="*/ 0 h 551"/>
                    <a:gd name="T26" fmla="*/ 0 w 140"/>
                    <a:gd name="T27" fmla="*/ 0 h 551"/>
                    <a:gd name="T28" fmla="*/ 0 w 140"/>
                    <a:gd name="T29" fmla="*/ 0 h 551"/>
                    <a:gd name="T30" fmla="*/ 0 w 140"/>
                    <a:gd name="T31" fmla="*/ 0 h 551"/>
                    <a:gd name="T32" fmla="*/ 0 w 140"/>
                    <a:gd name="T33" fmla="*/ 0 h 551"/>
                    <a:gd name="T34" fmla="*/ 0 w 140"/>
                    <a:gd name="T35" fmla="*/ 0 h 551"/>
                    <a:gd name="T36" fmla="*/ 0 w 140"/>
                    <a:gd name="T37" fmla="*/ 0 h 551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40"/>
                    <a:gd name="T58" fmla="*/ 0 h 551"/>
                    <a:gd name="T59" fmla="*/ 140 w 140"/>
                    <a:gd name="T60" fmla="*/ 551 h 551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40" h="551">
                      <a:moveTo>
                        <a:pt x="140" y="5"/>
                      </a:moveTo>
                      <a:lnTo>
                        <a:pt x="136" y="8"/>
                      </a:lnTo>
                      <a:lnTo>
                        <a:pt x="127" y="23"/>
                      </a:lnTo>
                      <a:lnTo>
                        <a:pt x="116" y="51"/>
                      </a:lnTo>
                      <a:lnTo>
                        <a:pt x="103" y="98"/>
                      </a:lnTo>
                      <a:lnTo>
                        <a:pt x="94" y="167"/>
                      </a:lnTo>
                      <a:lnTo>
                        <a:pt x="90" y="264"/>
                      </a:lnTo>
                      <a:lnTo>
                        <a:pt x="92" y="390"/>
                      </a:lnTo>
                      <a:lnTo>
                        <a:pt x="106" y="551"/>
                      </a:lnTo>
                      <a:lnTo>
                        <a:pt x="27" y="551"/>
                      </a:lnTo>
                      <a:lnTo>
                        <a:pt x="24" y="535"/>
                      </a:lnTo>
                      <a:lnTo>
                        <a:pt x="17" y="490"/>
                      </a:lnTo>
                      <a:lnTo>
                        <a:pt x="9" y="423"/>
                      </a:lnTo>
                      <a:lnTo>
                        <a:pt x="3" y="342"/>
                      </a:lnTo>
                      <a:lnTo>
                        <a:pt x="0" y="252"/>
                      </a:lnTo>
                      <a:lnTo>
                        <a:pt x="5" y="161"/>
                      </a:lnTo>
                      <a:lnTo>
                        <a:pt x="20" y="75"/>
                      </a:lnTo>
                      <a:lnTo>
                        <a:pt x="46" y="0"/>
                      </a:lnTo>
                      <a:lnTo>
                        <a:pt x="140" y="5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581" name="Freeform 394"/>
                <p:cNvSpPr>
                  <a:spLocks/>
                </p:cNvSpPr>
                <p:nvPr/>
              </p:nvSpPr>
              <p:spPr bwMode="auto">
                <a:xfrm>
                  <a:off x="4975" y="1569"/>
                  <a:ext cx="16" cy="62"/>
                </a:xfrm>
                <a:custGeom>
                  <a:avLst/>
                  <a:gdLst>
                    <a:gd name="T0" fmla="*/ 0 w 111"/>
                    <a:gd name="T1" fmla="*/ 0 h 437"/>
                    <a:gd name="T2" fmla="*/ 0 w 111"/>
                    <a:gd name="T3" fmla="*/ 0 h 437"/>
                    <a:gd name="T4" fmla="*/ 0 w 111"/>
                    <a:gd name="T5" fmla="*/ 0 h 437"/>
                    <a:gd name="T6" fmla="*/ 0 w 111"/>
                    <a:gd name="T7" fmla="*/ 0 h 437"/>
                    <a:gd name="T8" fmla="*/ 0 w 111"/>
                    <a:gd name="T9" fmla="*/ 0 h 437"/>
                    <a:gd name="T10" fmla="*/ 0 w 111"/>
                    <a:gd name="T11" fmla="*/ 0 h 437"/>
                    <a:gd name="T12" fmla="*/ 0 w 111"/>
                    <a:gd name="T13" fmla="*/ 0 h 437"/>
                    <a:gd name="T14" fmla="*/ 0 w 111"/>
                    <a:gd name="T15" fmla="*/ 0 h 437"/>
                    <a:gd name="T16" fmla="*/ 0 w 111"/>
                    <a:gd name="T17" fmla="*/ 0 h 437"/>
                    <a:gd name="T18" fmla="*/ 0 w 111"/>
                    <a:gd name="T19" fmla="*/ 0 h 437"/>
                    <a:gd name="T20" fmla="*/ 0 w 111"/>
                    <a:gd name="T21" fmla="*/ 0 h 437"/>
                    <a:gd name="T22" fmla="*/ 0 w 111"/>
                    <a:gd name="T23" fmla="*/ 0 h 437"/>
                    <a:gd name="T24" fmla="*/ 0 w 111"/>
                    <a:gd name="T25" fmla="*/ 0 h 437"/>
                    <a:gd name="T26" fmla="*/ 0 w 111"/>
                    <a:gd name="T27" fmla="*/ 0 h 437"/>
                    <a:gd name="T28" fmla="*/ 0 w 111"/>
                    <a:gd name="T29" fmla="*/ 0 h 437"/>
                    <a:gd name="T30" fmla="*/ 0 w 111"/>
                    <a:gd name="T31" fmla="*/ 0 h 437"/>
                    <a:gd name="T32" fmla="*/ 0 w 111"/>
                    <a:gd name="T33" fmla="*/ 0 h 437"/>
                    <a:gd name="T34" fmla="*/ 0 w 111"/>
                    <a:gd name="T35" fmla="*/ 0 h 437"/>
                    <a:gd name="T36" fmla="*/ 0 w 111"/>
                    <a:gd name="T37" fmla="*/ 0 h 437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11"/>
                    <a:gd name="T58" fmla="*/ 0 h 437"/>
                    <a:gd name="T59" fmla="*/ 111 w 111"/>
                    <a:gd name="T60" fmla="*/ 437 h 437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11" h="437">
                      <a:moveTo>
                        <a:pt x="111" y="4"/>
                      </a:moveTo>
                      <a:lnTo>
                        <a:pt x="108" y="7"/>
                      </a:lnTo>
                      <a:lnTo>
                        <a:pt x="101" y="18"/>
                      </a:lnTo>
                      <a:lnTo>
                        <a:pt x="92" y="41"/>
                      </a:lnTo>
                      <a:lnTo>
                        <a:pt x="82" y="77"/>
                      </a:lnTo>
                      <a:lnTo>
                        <a:pt x="75" y="133"/>
                      </a:lnTo>
                      <a:lnTo>
                        <a:pt x="70" y="208"/>
                      </a:lnTo>
                      <a:lnTo>
                        <a:pt x="72" y="309"/>
                      </a:lnTo>
                      <a:lnTo>
                        <a:pt x="83" y="437"/>
                      </a:lnTo>
                      <a:lnTo>
                        <a:pt x="21" y="437"/>
                      </a:lnTo>
                      <a:lnTo>
                        <a:pt x="19" y="424"/>
                      </a:lnTo>
                      <a:lnTo>
                        <a:pt x="13" y="389"/>
                      </a:lnTo>
                      <a:lnTo>
                        <a:pt x="7" y="336"/>
                      </a:lnTo>
                      <a:lnTo>
                        <a:pt x="3" y="272"/>
                      </a:lnTo>
                      <a:lnTo>
                        <a:pt x="0" y="200"/>
                      </a:lnTo>
                      <a:lnTo>
                        <a:pt x="5" y="128"/>
                      </a:lnTo>
                      <a:lnTo>
                        <a:pt x="16" y="59"/>
                      </a:lnTo>
                      <a:lnTo>
                        <a:pt x="37" y="0"/>
                      </a:lnTo>
                      <a:lnTo>
                        <a:pt x="111" y="4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582" name="Freeform 395"/>
                <p:cNvSpPr>
                  <a:spLocks/>
                </p:cNvSpPr>
                <p:nvPr/>
              </p:nvSpPr>
              <p:spPr bwMode="auto">
                <a:xfrm>
                  <a:off x="4976" y="1577"/>
                  <a:ext cx="12" cy="46"/>
                </a:xfrm>
                <a:custGeom>
                  <a:avLst/>
                  <a:gdLst>
                    <a:gd name="T0" fmla="*/ 0 w 82"/>
                    <a:gd name="T1" fmla="*/ 0 h 322"/>
                    <a:gd name="T2" fmla="*/ 0 w 82"/>
                    <a:gd name="T3" fmla="*/ 0 h 322"/>
                    <a:gd name="T4" fmla="*/ 0 w 82"/>
                    <a:gd name="T5" fmla="*/ 0 h 322"/>
                    <a:gd name="T6" fmla="*/ 0 w 82"/>
                    <a:gd name="T7" fmla="*/ 0 h 322"/>
                    <a:gd name="T8" fmla="*/ 0 w 82"/>
                    <a:gd name="T9" fmla="*/ 0 h 322"/>
                    <a:gd name="T10" fmla="*/ 0 w 82"/>
                    <a:gd name="T11" fmla="*/ 0 h 322"/>
                    <a:gd name="T12" fmla="*/ 0 w 82"/>
                    <a:gd name="T13" fmla="*/ 0 h 322"/>
                    <a:gd name="T14" fmla="*/ 0 w 82"/>
                    <a:gd name="T15" fmla="*/ 0 h 322"/>
                    <a:gd name="T16" fmla="*/ 0 w 82"/>
                    <a:gd name="T17" fmla="*/ 0 h 322"/>
                    <a:gd name="T18" fmla="*/ 0 w 82"/>
                    <a:gd name="T19" fmla="*/ 0 h 322"/>
                    <a:gd name="T20" fmla="*/ 0 w 82"/>
                    <a:gd name="T21" fmla="*/ 0 h 322"/>
                    <a:gd name="T22" fmla="*/ 0 w 82"/>
                    <a:gd name="T23" fmla="*/ 0 h 322"/>
                    <a:gd name="T24" fmla="*/ 0 w 82"/>
                    <a:gd name="T25" fmla="*/ 0 h 322"/>
                    <a:gd name="T26" fmla="*/ 0 w 82"/>
                    <a:gd name="T27" fmla="*/ 0 h 322"/>
                    <a:gd name="T28" fmla="*/ 0 w 82"/>
                    <a:gd name="T29" fmla="*/ 0 h 322"/>
                    <a:gd name="T30" fmla="*/ 0 w 82"/>
                    <a:gd name="T31" fmla="*/ 0 h 322"/>
                    <a:gd name="T32" fmla="*/ 0 w 82"/>
                    <a:gd name="T33" fmla="*/ 0 h 322"/>
                    <a:gd name="T34" fmla="*/ 0 w 82"/>
                    <a:gd name="T35" fmla="*/ 0 h 322"/>
                    <a:gd name="T36" fmla="*/ 0 w 82"/>
                    <a:gd name="T37" fmla="*/ 0 h 322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82"/>
                    <a:gd name="T58" fmla="*/ 0 h 322"/>
                    <a:gd name="T59" fmla="*/ 82 w 82"/>
                    <a:gd name="T60" fmla="*/ 322 h 322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82" h="322">
                      <a:moveTo>
                        <a:pt x="82" y="3"/>
                      </a:moveTo>
                      <a:lnTo>
                        <a:pt x="79" y="5"/>
                      </a:lnTo>
                      <a:lnTo>
                        <a:pt x="75" y="13"/>
                      </a:lnTo>
                      <a:lnTo>
                        <a:pt x="67" y="30"/>
                      </a:lnTo>
                      <a:lnTo>
                        <a:pt x="60" y="57"/>
                      </a:lnTo>
                      <a:lnTo>
                        <a:pt x="54" y="98"/>
                      </a:lnTo>
                      <a:lnTo>
                        <a:pt x="52" y="154"/>
                      </a:lnTo>
                      <a:lnTo>
                        <a:pt x="53" y="228"/>
                      </a:lnTo>
                      <a:lnTo>
                        <a:pt x="61" y="322"/>
                      </a:lnTo>
                      <a:lnTo>
                        <a:pt x="15" y="322"/>
                      </a:lnTo>
                      <a:lnTo>
                        <a:pt x="14" y="313"/>
                      </a:lnTo>
                      <a:lnTo>
                        <a:pt x="9" y="287"/>
                      </a:lnTo>
                      <a:lnTo>
                        <a:pt x="5" y="247"/>
                      </a:lnTo>
                      <a:lnTo>
                        <a:pt x="1" y="200"/>
                      </a:lnTo>
                      <a:lnTo>
                        <a:pt x="0" y="147"/>
                      </a:lnTo>
                      <a:lnTo>
                        <a:pt x="3" y="95"/>
                      </a:lnTo>
                      <a:lnTo>
                        <a:pt x="11" y="44"/>
                      </a:lnTo>
                      <a:lnTo>
                        <a:pt x="27" y="0"/>
                      </a:lnTo>
                      <a:lnTo>
                        <a:pt x="82" y="3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583" name="Rectangle 396"/>
                <p:cNvSpPr>
                  <a:spLocks noChangeArrowheads="1"/>
                </p:cNvSpPr>
                <p:nvPr/>
              </p:nvSpPr>
              <p:spPr bwMode="auto">
                <a:xfrm>
                  <a:off x="4824" y="1565"/>
                  <a:ext cx="4" cy="146"/>
                </a:xfrm>
                <a:prstGeom prst="rect">
                  <a:avLst/>
                </a:prstGeom>
                <a:solidFill>
                  <a:srgbClr val="DDDD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charset="0"/>
                    <a:buChar char="r"/>
                    <a:defRPr sz="28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75000"/>
                    <a:buFont typeface="ZapfDingbats" charset="0"/>
                    <a:buChar char="m"/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70584" name="Freeform 397"/>
                <p:cNvSpPr>
                  <a:spLocks/>
                </p:cNvSpPr>
                <p:nvPr/>
              </p:nvSpPr>
              <p:spPr bwMode="auto">
                <a:xfrm>
                  <a:off x="4876" y="1563"/>
                  <a:ext cx="57" cy="67"/>
                </a:xfrm>
                <a:custGeom>
                  <a:avLst/>
                  <a:gdLst>
                    <a:gd name="T0" fmla="*/ 0 w 398"/>
                    <a:gd name="T1" fmla="*/ 0 h 469"/>
                    <a:gd name="T2" fmla="*/ 0 w 398"/>
                    <a:gd name="T3" fmla="*/ 0 h 469"/>
                    <a:gd name="T4" fmla="*/ 0 w 398"/>
                    <a:gd name="T5" fmla="*/ 0 h 469"/>
                    <a:gd name="T6" fmla="*/ 0 w 398"/>
                    <a:gd name="T7" fmla="*/ 0 h 469"/>
                    <a:gd name="T8" fmla="*/ 0 w 398"/>
                    <a:gd name="T9" fmla="*/ 0 h 469"/>
                    <a:gd name="T10" fmla="*/ 0 w 398"/>
                    <a:gd name="T11" fmla="*/ 0 h 469"/>
                    <a:gd name="T12" fmla="*/ 0 w 398"/>
                    <a:gd name="T13" fmla="*/ 0 h 469"/>
                    <a:gd name="T14" fmla="*/ 0 w 398"/>
                    <a:gd name="T15" fmla="*/ 0 h 469"/>
                    <a:gd name="T16" fmla="*/ 0 w 398"/>
                    <a:gd name="T17" fmla="*/ 0 h 469"/>
                    <a:gd name="T18" fmla="*/ 0 w 398"/>
                    <a:gd name="T19" fmla="*/ 0 h 469"/>
                    <a:gd name="T20" fmla="*/ 0 w 398"/>
                    <a:gd name="T21" fmla="*/ 0 h 469"/>
                    <a:gd name="T22" fmla="*/ 0 w 398"/>
                    <a:gd name="T23" fmla="*/ 0 h 469"/>
                    <a:gd name="T24" fmla="*/ 0 w 398"/>
                    <a:gd name="T25" fmla="*/ 0 h 469"/>
                    <a:gd name="T26" fmla="*/ 0 w 398"/>
                    <a:gd name="T27" fmla="*/ 0 h 469"/>
                    <a:gd name="T28" fmla="*/ 0 w 398"/>
                    <a:gd name="T29" fmla="*/ 0 h 469"/>
                    <a:gd name="T30" fmla="*/ 0 w 398"/>
                    <a:gd name="T31" fmla="*/ 0 h 469"/>
                    <a:gd name="T32" fmla="*/ 0 w 398"/>
                    <a:gd name="T33" fmla="*/ 0 h 469"/>
                    <a:gd name="T34" fmla="*/ 0 w 398"/>
                    <a:gd name="T35" fmla="*/ 0 h 469"/>
                    <a:gd name="T36" fmla="*/ 0 w 398"/>
                    <a:gd name="T37" fmla="*/ 0 h 469"/>
                    <a:gd name="T38" fmla="*/ 0 w 398"/>
                    <a:gd name="T39" fmla="*/ 0 h 469"/>
                    <a:gd name="T40" fmla="*/ 0 w 398"/>
                    <a:gd name="T41" fmla="*/ 0 h 469"/>
                    <a:gd name="T42" fmla="*/ 0 w 398"/>
                    <a:gd name="T43" fmla="*/ 0 h 469"/>
                    <a:gd name="T44" fmla="*/ 0 w 398"/>
                    <a:gd name="T45" fmla="*/ 0 h 469"/>
                    <a:gd name="T46" fmla="*/ 0 w 398"/>
                    <a:gd name="T47" fmla="*/ 0 h 469"/>
                    <a:gd name="T48" fmla="*/ 0 w 398"/>
                    <a:gd name="T49" fmla="*/ 0 h 469"/>
                    <a:gd name="T50" fmla="*/ 0 w 398"/>
                    <a:gd name="T51" fmla="*/ 0 h 469"/>
                    <a:gd name="T52" fmla="*/ 0 w 398"/>
                    <a:gd name="T53" fmla="*/ 0 h 469"/>
                    <a:gd name="T54" fmla="*/ 0 w 398"/>
                    <a:gd name="T55" fmla="*/ 0 h 469"/>
                    <a:gd name="T56" fmla="*/ 0 w 398"/>
                    <a:gd name="T57" fmla="*/ 0 h 469"/>
                    <a:gd name="T58" fmla="*/ 0 w 398"/>
                    <a:gd name="T59" fmla="*/ 0 h 469"/>
                    <a:gd name="T60" fmla="*/ 0 w 398"/>
                    <a:gd name="T61" fmla="*/ 0 h 469"/>
                    <a:gd name="T62" fmla="*/ 0 w 398"/>
                    <a:gd name="T63" fmla="*/ 0 h 469"/>
                    <a:gd name="T64" fmla="*/ 0 w 398"/>
                    <a:gd name="T65" fmla="*/ 0 h 469"/>
                    <a:gd name="T66" fmla="*/ 0 w 398"/>
                    <a:gd name="T67" fmla="*/ 0 h 469"/>
                    <a:gd name="T68" fmla="*/ 0 w 398"/>
                    <a:gd name="T69" fmla="*/ 0 h 469"/>
                    <a:gd name="T70" fmla="*/ 0 w 398"/>
                    <a:gd name="T71" fmla="*/ 0 h 469"/>
                    <a:gd name="T72" fmla="*/ 0 w 398"/>
                    <a:gd name="T73" fmla="*/ 0 h 469"/>
                    <a:gd name="T74" fmla="*/ 0 w 398"/>
                    <a:gd name="T75" fmla="*/ 0 h 469"/>
                    <a:gd name="T76" fmla="*/ 0 w 398"/>
                    <a:gd name="T77" fmla="*/ 0 h 469"/>
                    <a:gd name="T78" fmla="*/ 0 w 398"/>
                    <a:gd name="T79" fmla="*/ 0 h 469"/>
                    <a:gd name="T80" fmla="*/ 0 w 398"/>
                    <a:gd name="T81" fmla="*/ 0 h 469"/>
                    <a:gd name="T82" fmla="*/ 0 w 398"/>
                    <a:gd name="T83" fmla="*/ 0 h 469"/>
                    <a:gd name="T84" fmla="*/ 0 w 398"/>
                    <a:gd name="T85" fmla="*/ 0 h 469"/>
                    <a:gd name="T86" fmla="*/ 0 w 398"/>
                    <a:gd name="T87" fmla="*/ 0 h 469"/>
                    <a:gd name="T88" fmla="*/ 0 w 398"/>
                    <a:gd name="T89" fmla="*/ 0 h 469"/>
                    <a:gd name="T90" fmla="*/ 0 w 398"/>
                    <a:gd name="T91" fmla="*/ 0 h 469"/>
                    <a:gd name="T92" fmla="*/ 0 w 398"/>
                    <a:gd name="T93" fmla="*/ 0 h 469"/>
                    <a:gd name="T94" fmla="*/ 0 w 398"/>
                    <a:gd name="T95" fmla="*/ 0 h 469"/>
                    <a:gd name="T96" fmla="*/ 0 w 398"/>
                    <a:gd name="T97" fmla="*/ 0 h 469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w 398"/>
                    <a:gd name="T148" fmla="*/ 0 h 469"/>
                    <a:gd name="T149" fmla="*/ 398 w 398"/>
                    <a:gd name="T150" fmla="*/ 469 h 469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T147" t="T148" r="T149" b="T150"/>
                  <a:pathLst>
                    <a:path w="398" h="469">
                      <a:moveTo>
                        <a:pt x="37" y="44"/>
                      </a:moveTo>
                      <a:lnTo>
                        <a:pt x="33" y="53"/>
                      </a:lnTo>
                      <a:lnTo>
                        <a:pt x="27" y="79"/>
                      </a:lnTo>
                      <a:lnTo>
                        <a:pt x="17" y="120"/>
                      </a:lnTo>
                      <a:lnTo>
                        <a:pt x="8" y="174"/>
                      </a:lnTo>
                      <a:lnTo>
                        <a:pt x="1" y="238"/>
                      </a:lnTo>
                      <a:lnTo>
                        <a:pt x="0" y="309"/>
                      </a:lnTo>
                      <a:lnTo>
                        <a:pt x="7" y="387"/>
                      </a:lnTo>
                      <a:lnTo>
                        <a:pt x="24" y="469"/>
                      </a:lnTo>
                      <a:lnTo>
                        <a:pt x="24" y="466"/>
                      </a:lnTo>
                      <a:lnTo>
                        <a:pt x="24" y="455"/>
                      </a:lnTo>
                      <a:lnTo>
                        <a:pt x="24" y="438"/>
                      </a:lnTo>
                      <a:lnTo>
                        <a:pt x="24" y="417"/>
                      </a:lnTo>
                      <a:lnTo>
                        <a:pt x="27" y="391"/>
                      </a:lnTo>
                      <a:lnTo>
                        <a:pt x="30" y="363"/>
                      </a:lnTo>
                      <a:lnTo>
                        <a:pt x="35" y="332"/>
                      </a:lnTo>
                      <a:lnTo>
                        <a:pt x="41" y="300"/>
                      </a:lnTo>
                      <a:lnTo>
                        <a:pt x="52" y="268"/>
                      </a:lnTo>
                      <a:lnTo>
                        <a:pt x="64" y="237"/>
                      </a:lnTo>
                      <a:lnTo>
                        <a:pt x="79" y="207"/>
                      </a:lnTo>
                      <a:lnTo>
                        <a:pt x="99" y="179"/>
                      </a:lnTo>
                      <a:lnTo>
                        <a:pt x="123" y="155"/>
                      </a:lnTo>
                      <a:lnTo>
                        <a:pt x="150" y="136"/>
                      </a:lnTo>
                      <a:lnTo>
                        <a:pt x="183" y="122"/>
                      </a:lnTo>
                      <a:lnTo>
                        <a:pt x="221" y="114"/>
                      </a:lnTo>
                      <a:lnTo>
                        <a:pt x="223" y="112"/>
                      </a:lnTo>
                      <a:lnTo>
                        <a:pt x="230" y="107"/>
                      </a:lnTo>
                      <a:lnTo>
                        <a:pt x="242" y="99"/>
                      </a:lnTo>
                      <a:lnTo>
                        <a:pt x="260" y="88"/>
                      </a:lnTo>
                      <a:lnTo>
                        <a:pt x="284" y="74"/>
                      </a:lnTo>
                      <a:lnTo>
                        <a:pt x="315" y="58"/>
                      </a:lnTo>
                      <a:lnTo>
                        <a:pt x="352" y="39"/>
                      </a:lnTo>
                      <a:lnTo>
                        <a:pt x="398" y="19"/>
                      </a:lnTo>
                      <a:lnTo>
                        <a:pt x="396" y="17"/>
                      </a:lnTo>
                      <a:lnTo>
                        <a:pt x="389" y="16"/>
                      </a:lnTo>
                      <a:lnTo>
                        <a:pt x="379" y="14"/>
                      </a:lnTo>
                      <a:lnTo>
                        <a:pt x="364" y="12"/>
                      </a:lnTo>
                      <a:lnTo>
                        <a:pt x="347" y="8"/>
                      </a:lnTo>
                      <a:lnTo>
                        <a:pt x="326" y="6"/>
                      </a:lnTo>
                      <a:lnTo>
                        <a:pt x="302" y="4"/>
                      </a:lnTo>
                      <a:lnTo>
                        <a:pt x="277" y="1"/>
                      </a:lnTo>
                      <a:lnTo>
                        <a:pt x="250" y="0"/>
                      </a:lnTo>
                      <a:lnTo>
                        <a:pt x="221" y="1"/>
                      </a:lnTo>
                      <a:lnTo>
                        <a:pt x="191" y="3"/>
                      </a:lnTo>
                      <a:lnTo>
                        <a:pt x="160" y="6"/>
                      </a:lnTo>
                      <a:lnTo>
                        <a:pt x="129" y="12"/>
                      </a:lnTo>
                      <a:lnTo>
                        <a:pt x="97" y="20"/>
                      </a:lnTo>
                      <a:lnTo>
                        <a:pt x="67" y="30"/>
                      </a:lnTo>
                      <a:lnTo>
                        <a:pt x="37" y="44"/>
                      </a:lnTo>
                      <a:close/>
                    </a:path>
                  </a:pathLst>
                </a:custGeom>
                <a:solidFill>
                  <a:srgbClr val="9999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585" name="Freeform 398"/>
                <p:cNvSpPr>
                  <a:spLocks/>
                </p:cNvSpPr>
                <p:nvPr/>
              </p:nvSpPr>
              <p:spPr bwMode="auto">
                <a:xfrm>
                  <a:off x="4797" y="1613"/>
                  <a:ext cx="46" cy="13"/>
                </a:xfrm>
                <a:custGeom>
                  <a:avLst/>
                  <a:gdLst>
                    <a:gd name="T0" fmla="*/ 0 w 325"/>
                    <a:gd name="T1" fmla="*/ 0 h 89"/>
                    <a:gd name="T2" fmla="*/ 0 w 325"/>
                    <a:gd name="T3" fmla="*/ 0 h 89"/>
                    <a:gd name="T4" fmla="*/ 0 w 325"/>
                    <a:gd name="T5" fmla="*/ 0 h 89"/>
                    <a:gd name="T6" fmla="*/ 0 w 325"/>
                    <a:gd name="T7" fmla="*/ 0 h 89"/>
                    <a:gd name="T8" fmla="*/ 0 w 325"/>
                    <a:gd name="T9" fmla="*/ 0 h 89"/>
                    <a:gd name="T10" fmla="*/ 0 w 325"/>
                    <a:gd name="T11" fmla="*/ 0 h 89"/>
                    <a:gd name="T12" fmla="*/ 0 w 325"/>
                    <a:gd name="T13" fmla="*/ 0 h 89"/>
                    <a:gd name="T14" fmla="*/ 0 w 325"/>
                    <a:gd name="T15" fmla="*/ 0 h 89"/>
                    <a:gd name="T16" fmla="*/ 0 w 325"/>
                    <a:gd name="T17" fmla="*/ 0 h 89"/>
                    <a:gd name="T18" fmla="*/ 0 w 325"/>
                    <a:gd name="T19" fmla="*/ 0 h 89"/>
                    <a:gd name="T20" fmla="*/ 0 w 325"/>
                    <a:gd name="T21" fmla="*/ 0 h 89"/>
                    <a:gd name="T22" fmla="*/ 0 w 325"/>
                    <a:gd name="T23" fmla="*/ 0 h 89"/>
                    <a:gd name="T24" fmla="*/ 0 w 325"/>
                    <a:gd name="T25" fmla="*/ 0 h 89"/>
                    <a:gd name="T26" fmla="*/ 0 w 325"/>
                    <a:gd name="T27" fmla="*/ 0 h 89"/>
                    <a:gd name="T28" fmla="*/ 0 w 325"/>
                    <a:gd name="T29" fmla="*/ 0 h 89"/>
                    <a:gd name="T30" fmla="*/ 0 w 325"/>
                    <a:gd name="T31" fmla="*/ 0 h 89"/>
                    <a:gd name="T32" fmla="*/ 0 w 325"/>
                    <a:gd name="T33" fmla="*/ 0 h 89"/>
                    <a:gd name="T34" fmla="*/ 0 w 325"/>
                    <a:gd name="T35" fmla="*/ 0 h 89"/>
                    <a:gd name="T36" fmla="*/ 0 w 325"/>
                    <a:gd name="T37" fmla="*/ 0 h 89"/>
                    <a:gd name="T38" fmla="*/ 0 w 325"/>
                    <a:gd name="T39" fmla="*/ 0 h 89"/>
                    <a:gd name="T40" fmla="*/ 0 w 325"/>
                    <a:gd name="T41" fmla="*/ 0 h 89"/>
                    <a:gd name="T42" fmla="*/ 0 w 325"/>
                    <a:gd name="T43" fmla="*/ 0 h 89"/>
                    <a:gd name="T44" fmla="*/ 0 w 325"/>
                    <a:gd name="T45" fmla="*/ 0 h 89"/>
                    <a:gd name="T46" fmla="*/ 0 w 325"/>
                    <a:gd name="T47" fmla="*/ 0 h 89"/>
                    <a:gd name="T48" fmla="*/ 0 w 325"/>
                    <a:gd name="T49" fmla="*/ 0 h 89"/>
                    <a:gd name="T50" fmla="*/ 0 w 325"/>
                    <a:gd name="T51" fmla="*/ 0 h 89"/>
                    <a:gd name="T52" fmla="*/ 0 w 325"/>
                    <a:gd name="T53" fmla="*/ 0 h 89"/>
                    <a:gd name="T54" fmla="*/ 0 w 325"/>
                    <a:gd name="T55" fmla="*/ 0 h 89"/>
                    <a:gd name="T56" fmla="*/ 0 w 325"/>
                    <a:gd name="T57" fmla="*/ 0 h 89"/>
                    <a:gd name="T58" fmla="*/ 0 w 325"/>
                    <a:gd name="T59" fmla="*/ 0 h 89"/>
                    <a:gd name="T60" fmla="*/ 0 w 325"/>
                    <a:gd name="T61" fmla="*/ 0 h 89"/>
                    <a:gd name="T62" fmla="*/ 0 w 325"/>
                    <a:gd name="T63" fmla="*/ 0 h 89"/>
                    <a:gd name="T64" fmla="*/ 0 w 325"/>
                    <a:gd name="T65" fmla="*/ 0 h 89"/>
                    <a:gd name="T66" fmla="*/ 0 w 325"/>
                    <a:gd name="T67" fmla="*/ 0 h 89"/>
                    <a:gd name="T68" fmla="*/ 0 w 325"/>
                    <a:gd name="T69" fmla="*/ 0 h 89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325"/>
                    <a:gd name="T106" fmla="*/ 0 h 89"/>
                    <a:gd name="T107" fmla="*/ 325 w 325"/>
                    <a:gd name="T108" fmla="*/ 89 h 89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325" h="89">
                      <a:moveTo>
                        <a:pt x="0" y="57"/>
                      </a:moveTo>
                      <a:lnTo>
                        <a:pt x="0" y="55"/>
                      </a:lnTo>
                      <a:lnTo>
                        <a:pt x="2" y="52"/>
                      </a:lnTo>
                      <a:lnTo>
                        <a:pt x="6" y="47"/>
                      </a:lnTo>
                      <a:lnTo>
                        <a:pt x="12" y="41"/>
                      </a:lnTo>
                      <a:lnTo>
                        <a:pt x="20" y="34"/>
                      </a:lnTo>
                      <a:lnTo>
                        <a:pt x="29" y="27"/>
                      </a:lnTo>
                      <a:lnTo>
                        <a:pt x="41" y="20"/>
                      </a:lnTo>
                      <a:lnTo>
                        <a:pt x="57" y="13"/>
                      </a:lnTo>
                      <a:lnTo>
                        <a:pt x="77" y="7"/>
                      </a:lnTo>
                      <a:lnTo>
                        <a:pt x="98" y="3"/>
                      </a:lnTo>
                      <a:lnTo>
                        <a:pt x="126" y="0"/>
                      </a:lnTo>
                      <a:lnTo>
                        <a:pt x="156" y="0"/>
                      </a:lnTo>
                      <a:lnTo>
                        <a:pt x="191" y="3"/>
                      </a:lnTo>
                      <a:lnTo>
                        <a:pt x="230" y="8"/>
                      </a:lnTo>
                      <a:lnTo>
                        <a:pt x="275" y="18"/>
                      </a:lnTo>
                      <a:lnTo>
                        <a:pt x="325" y="31"/>
                      </a:lnTo>
                      <a:lnTo>
                        <a:pt x="318" y="51"/>
                      </a:lnTo>
                      <a:lnTo>
                        <a:pt x="316" y="50"/>
                      </a:lnTo>
                      <a:lnTo>
                        <a:pt x="308" y="47"/>
                      </a:lnTo>
                      <a:lnTo>
                        <a:pt x="295" y="44"/>
                      </a:lnTo>
                      <a:lnTo>
                        <a:pt x="279" y="39"/>
                      </a:lnTo>
                      <a:lnTo>
                        <a:pt x="260" y="35"/>
                      </a:lnTo>
                      <a:lnTo>
                        <a:pt x="238" y="30"/>
                      </a:lnTo>
                      <a:lnTo>
                        <a:pt x="214" y="27"/>
                      </a:lnTo>
                      <a:lnTo>
                        <a:pt x="188" y="24"/>
                      </a:lnTo>
                      <a:lnTo>
                        <a:pt x="161" y="23"/>
                      </a:lnTo>
                      <a:lnTo>
                        <a:pt x="134" y="23"/>
                      </a:lnTo>
                      <a:lnTo>
                        <a:pt x="108" y="26"/>
                      </a:lnTo>
                      <a:lnTo>
                        <a:pt x="82" y="31"/>
                      </a:lnTo>
                      <a:lnTo>
                        <a:pt x="58" y="41"/>
                      </a:lnTo>
                      <a:lnTo>
                        <a:pt x="36" y="52"/>
                      </a:lnTo>
                      <a:lnTo>
                        <a:pt x="16" y="68"/>
                      </a:lnTo>
                      <a:lnTo>
                        <a:pt x="0" y="89"/>
                      </a:lnTo>
                      <a:lnTo>
                        <a:pt x="0" y="5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586" name="Freeform 399"/>
                <p:cNvSpPr>
                  <a:spLocks/>
                </p:cNvSpPr>
                <p:nvPr/>
              </p:nvSpPr>
              <p:spPr bwMode="auto">
                <a:xfrm>
                  <a:off x="4797" y="1583"/>
                  <a:ext cx="46" cy="13"/>
                </a:xfrm>
                <a:custGeom>
                  <a:avLst/>
                  <a:gdLst>
                    <a:gd name="T0" fmla="*/ 0 w 325"/>
                    <a:gd name="T1" fmla="*/ 0 h 89"/>
                    <a:gd name="T2" fmla="*/ 0 w 325"/>
                    <a:gd name="T3" fmla="*/ 0 h 89"/>
                    <a:gd name="T4" fmla="*/ 0 w 325"/>
                    <a:gd name="T5" fmla="*/ 0 h 89"/>
                    <a:gd name="T6" fmla="*/ 0 w 325"/>
                    <a:gd name="T7" fmla="*/ 0 h 89"/>
                    <a:gd name="T8" fmla="*/ 0 w 325"/>
                    <a:gd name="T9" fmla="*/ 0 h 89"/>
                    <a:gd name="T10" fmla="*/ 0 w 325"/>
                    <a:gd name="T11" fmla="*/ 0 h 89"/>
                    <a:gd name="T12" fmla="*/ 0 w 325"/>
                    <a:gd name="T13" fmla="*/ 0 h 89"/>
                    <a:gd name="T14" fmla="*/ 0 w 325"/>
                    <a:gd name="T15" fmla="*/ 0 h 89"/>
                    <a:gd name="T16" fmla="*/ 0 w 325"/>
                    <a:gd name="T17" fmla="*/ 0 h 89"/>
                    <a:gd name="T18" fmla="*/ 0 w 325"/>
                    <a:gd name="T19" fmla="*/ 0 h 89"/>
                    <a:gd name="T20" fmla="*/ 0 w 325"/>
                    <a:gd name="T21" fmla="*/ 0 h 89"/>
                    <a:gd name="T22" fmla="*/ 0 w 325"/>
                    <a:gd name="T23" fmla="*/ 0 h 89"/>
                    <a:gd name="T24" fmla="*/ 0 w 325"/>
                    <a:gd name="T25" fmla="*/ 0 h 89"/>
                    <a:gd name="T26" fmla="*/ 0 w 325"/>
                    <a:gd name="T27" fmla="*/ 0 h 89"/>
                    <a:gd name="T28" fmla="*/ 0 w 325"/>
                    <a:gd name="T29" fmla="*/ 0 h 89"/>
                    <a:gd name="T30" fmla="*/ 0 w 325"/>
                    <a:gd name="T31" fmla="*/ 0 h 89"/>
                    <a:gd name="T32" fmla="*/ 0 w 325"/>
                    <a:gd name="T33" fmla="*/ 0 h 89"/>
                    <a:gd name="T34" fmla="*/ 0 w 325"/>
                    <a:gd name="T35" fmla="*/ 0 h 89"/>
                    <a:gd name="T36" fmla="*/ 0 w 325"/>
                    <a:gd name="T37" fmla="*/ 0 h 89"/>
                    <a:gd name="T38" fmla="*/ 0 w 325"/>
                    <a:gd name="T39" fmla="*/ 0 h 89"/>
                    <a:gd name="T40" fmla="*/ 0 w 325"/>
                    <a:gd name="T41" fmla="*/ 0 h 89"/>
                    <a:gd name="T42" fmla="*/ 0 w 325"/>
                    <a:gd name="T43" fmla="*/ 0 h 89"/>
                    <a:gd name="T44" fmla="*/ 0 w 325"/>
                    <a:gd name="T45" fmla="*/ 0 h 89"/>
                    <a:gd name="T46" fmla="*/ 0 w 325"/>
                    <a:gd name="T47" fmla="*/ 0 h 89"/>
                    <a:gd name="T48" fmla="*/ 0 w 325"/>
                    <a:gd name="T49" fmla="*/ 0 h 89"/>
                    <a:gd name="T50" fmla="*/ 0 w 325"/>
                    <a:gd name="T51" fmla="*/ 0 h 89"/>
                    <a:gd name="T52" fmla="*/ 0 w 325"/>
                    <a:gd name="T53" fmla="*/ 0 h 89"/>
                    <a:gd name="T54" fmla="*/ 0 w 325"/>
                    <a:gd name="T55" fmla="*/ 0 h 89"/>
                    <a:gd name="T56" fmla="*/ 0 w 325"/>
                    <a:gd name="T57" fmla="*/ 0 h 89"/>
                    <a:gd name="T58" fmla="*/ 0 w 325"/>
                    <a:gd name="T59" fmla="*/ 0 h 89"/>
                    <a:gd name="T60" fmla="*/ 0 w 325"/>
                    <a:gd name="T61" fmla="*/ 0 h 89"/>
                    <a:gd name="T62" fmla="*/ 0 w 325"/>
                    <a:gd name="T63" fmla="*/ 0 h 89"/>
                    <a:gd name="T64" fmla="*/ 0 w 325"/>
                    <a:gd name="T65" fmla="*/ 0 h 89"/>
                    <a:gd name="T66" fmla="*/ 0 w 325"/>
                    <a:gd name="T67" fmla="*/ 0 h 89"/>
                    <a:gd name="T68" fmla="*/ 0 w 325"/>
                    <a:gd name="T69" fmla="*/ 0 h 89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325"/>
                    <a:gd name="T106" fmla="*/ 0 h 89"/>
                    <a:gd name="T107" fmla="*/ 325 w 325"/>
                    <a:gd name="T108" fmla="*/ 89 h 89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325" h="89">
                      <a:moveTo>
                        <a:pt x="0" y="56"/>
                      </a:moveTo>
                      <a:lnTo>
                        <a:pt x="0" y="55"/>
                      </a:lnTo>
                      <a:lnTo>
                        <a:pt x="2" y="52"/>
                      </a:lnTo>
                      <a:lnTo>
                        <a:pt x="6" y="47"/>
                      </a:lnTo>
                      <a:lnTo>
                        <a:pt x="12" y="40"/>
                      </a:lnTo>
                      <a:lnTo>
                        <a:pt x="20" y="33"/>
                      </a:lnTo>
                      <a:lnTo>
                        <a:pt x="29" y="27"/>
                      </a:lnTo>
                      <a:lnTo>
                        <a:pt x="41" y="18"/>
                      </a:lnTo>
                      <a:lnTo>
                        <a:pt x="57" y="13"/>
                      </a:lnTo>
                      <a:lnTo>
                        <a:pt x="77" y="7"/>
                      </a:lnTo>
                      <a:lnTo>
                        <a:pt x="98" y="2"/>
                      </a:lnTo>
                      <a:lnTo>
                        <a:pt x="126" y="0"/>
                      </a:lnTo>
                      <a:lnTo>
                        <a:pt x="156" y="0"/>
                      </a:lnTo>
                      <a:lnTo>
                        <a:pt x="191" y="2"/>
                      </a:lnTo>
                      <a:lnTo>
                        <a:pt x="230" y="8"/>
                      </a:lnTo>
                      <a:lnTo>
                        <a:pt x="275" y="17"/>
                      </a:lnTo>
                      <a:lnTo>
                        <a:pt x="325" y="31"/>
                      </a:lnTo>
                      <a:lnTo>
                        <a:pt x="318" y="49"/>
                      </a:lnTo>
                      <a:lnTo>
                        <a:pt x="316" y="48"/>
                      </a:lnTo>
                      <a:lnTo>
                        <a:pt x="308" y="46"/>
                      </a:lnTo>
                      <a:lnTo>
                        <a:pt x="295" y="43"/>
                      </a:lnTo>
                      <a:lnTo>
                        <a:pt x="279" y="38"/>
                      </a:lnTo>
                      <a:lnTo>
                        <a:pt x="260" y="35"/>
                      </a:lnTo>
                      <a:lnTo>
                        <a:pt x="238" y="30"/>
                      </a:lnTo>
                      <a:lnTo>
                        <a:pt x="214" y="27"/>
                      </a:lnTo>
                      <a:lnTo>
                        <a:pt x="188" y="23"/>
                      </a:lnTo>
                      <a:lnTo>
                        <a:pt x="161" y="22"/>
                      </a:lnTo>
                      <a:lnTo>
                        <a:pt x="134" y="23"/>
                      </a:lnTo>
                      <a:lnTo>
                        <a:pt x="108" y="25"/>
                      </a:lnTo>
                      <a:lnTo>
                        <a:pt x="82" y="31"/>
                      </a:lnTo>
                      <a:lnTo>
                        <a:pt x="58" y="40"/>
                      </a:lnTo>
                      <a:lnTo>
                        <a:pt x="36" y="52"/>
                      </a:lnTo>
                      <a:lnTo>
                        <a:pt x="16" y="68"/>
                      </a:lnTo>
                      <a:lnTo>
                        <a:pt x="0" y="89"/>
                      </a:lnTo>
                      <a:lnTo>
                        <a:pt x="0" y="5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587" name="Freeform 400"/>
                <p:cNvSpPr>
                  <a:spLocks/>
                </p:cNvSpPr>
                <p:nvPr/>
              </p:nvSpPr>
              <p:spPr bwMode="auto">
                <a:xfrm>
                  <a:off x="4841" y="1568"/>
                  <a:ext cx="75" cy="139"/>
                </a:xfrm>
                <a:custGeom>
                  <a:avLst/>
                  <a:gdLst>
                    <a:gd name="T0" fmla="*/ 0 w 528"/>
                    <a:gd name="T1" fmla="*/ 0 h 975"/>
                    <a:gd name="T2" fmla="*/ 0 w 528"/>
                    <a:gd name="T3" fmla="*/ 0 h 975"/>
                    <a:gd name="T4" fmla="*/ 0 w 528"/>
                    <a:gd name="T5" fmla="*/ 0 h 975"/>
                    <a:gd name="T6" fmla="*/ 0 w 528"/>
                    <a:gd name="T7" fmla="*/ 0 h 975"/>
                    <a:gd name="T8" fmla="*/ 0 w 528"/>
                    <a:gd name="T9" fmla="*/ 0 h 975"/>
                    <a:gd name="T10" fmla="*/ 0 w 528"/>
                    <a:gd name="T11" fmla="*/ 0 h 975"/>
                    <a:gd name="T12" fmla="*/ 0 w 528"/>
                    <a:gd name="T13" fmla="*/ 0 h 975"/>
                    <a:gd name="T14" fmla="*/ 0 w 528"/>
                    <a:gd name="T15" fmla="*/ 0 h 975"/>
                    <a:gd name="T16" fmla="*/ 0 w 528"/>
                    <a:gd name="T17" fmla="*/ 0 h 975"/>
                    <a:gd name="T18" fmla="*/ 0 w 528"/>
                    <a:gd name="T19" fmla="*/ 0 h 975"/>
                    <a:gd name="T20" fmla="*/ 0 w 528"/>
                    <a:gd name="T21" fmla="*/ 0 h 975"/>
                    <a:gd name="T22" fmla="*/ 0 w 528"/>
                    <a:gd name="T23" fmla="*/ 0 h 975"/>
                    <a:gd name="T24" fmla="*/ 0 w 528"/>
                    <a:gd name="T25" fmla="*/ 0 h 975"/>
                    <a:gd name="T26" fmla="*/ 0 w 528"/>
                    <a:gd name="T27" fmla="*/ 0 h 975"/>
                    <a:gd name="T28" fmla="*/ 0 w 528"/>
                    <a:gd name="T29" fmla="*/ 0 h 975"/>
                    <a:gd name="T30" fmla="*/ 0 w 528"/>
                    <a:gd name="T31" fmla="*/ 0 h 975"/>
                    <a:gd name="T32" fmla="*/ 0 w 528"/>
                    <a:gd name="T33" fmla="*/ 0 h 975"/>
                    <a:gd name="T34" fmla="*/ 0 w 528"/>
                    <a:gd name="T35" fmla="*/ 0 h 975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528"/>
                    <a:gd name="T55" fmla="*/ 0 h 975"/>
                    <a:gd name="T56" fmla="*/ 528 w 528"/>
                    <a:gd name="T57" fmla="*/ 975 h 975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528" h="975">
                      <a:moveTo>
                        <a:pt x="0" y="0"/>
                      </a:moveTo>
                      <a:lnTo>
                        <a:pt x="0" y="943"/>
                      </a:lnTo>
                      <a:lnTo>
                        <a:pt x="159" y="975"/>
                      </a:lnTo>
                      <a:lnTo>
                        <a:pt x="152" y="848"/>
                      </a:lnTo>
                      <a:lnTo>
                        <a:pt x="528" y="905"/>
                      </a:lnTo>
                      <a:lnTo>
                        <a:pt x="521" y="855"/>
                      </a:lnTo>
                      <a:lnTo>
                        <a:pt x="261" y="822"/>
                      </a:lnTo>
                      <a:lnTo>
                        <a:pt x="254" y="713"/>
                      </a:lnTo>
                      <a:lnTo>
                        <a:pt x="77" y="713"/>
                      </a:lnTo>
                      <a:lnTo>
                        <a:pt x="72" y="699"/>
                      </a:lnTo>
                      <a:lnTo>
                        <a:pt x="60" y="659"/>
                      </a:lnTo>
                      <a:lnTo>
                        <a:pt x="44" y="595"/>
                      </a:lnTo>
                      <a:lnTo>
                        <a:pt x="28" y="511"/>
                      </a:lnTo>
                      <a:lnTo>
                        <a:pt x="16" y="410"/>
                      </a:lnTo>
                      <a:lnTo>
                        <a:pt x="12" y="294"/>
                      </a:lnTo>
                      <a:lnTo>
                        <a:pt x="21" y="167"/>
                      </a:lnTo>
                      <a:lnTo>
                        <a:pt x="45" y="3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588" name="Freeform 401"/>
                <p:cNvSpPr>
                  <a:spLocks/>
                </p:cNvSpPr>
                <p:nvPr/>
              </p:nvSpPr>
              <p:spPr bwMode="auto">
                <a:xfrm>
                  <a:off x="4878" y="1536"/>
                  <a:ext cx="97" cy="19"/>
                </a:xfrm>
                <a:custGeom>
                  <a:avLst/>
                  <a:gdLst>
                    <a:gd name="T0" fmla="*/ 0 w 678"/>
                    <a:gd name="T1" fmla="*/ 0 h 133"/>
                    <a:gd name="T2" fmla="*/ 0 w 678"/>
                    <a:gd name="T3" fmla="*/ 0 h 133"/>
                    <a:gd name="T4" fmla="*/ 0 w 678"/>
                    <a:gd name="T5" fmla="*/ 0 h 133"/>
                    <a:gd name="T6" fmla="*/ 0 w 678"/>
                    <a:gd name="T7" fmla="*/ 0 h 133"/>
                    <a:gd name="T8" fmla="*/ 0 w 678"/>
                    <a:gd name="T9" fmla="*/ 0 h 133"/>
                    <a:gd name="T10" fmla="*/ 0 w 678"/>
                    <a:gd name="T11" fmla="*/ 0 h 133"/>
                    <a:gd name="T12" fmla="*/ 0 w 678"/>
                    <a:gd name="T13" fmla="*/ 0 h 133"/>
                    <a:gd name="T14" fmla="*/ 0 w 678"/>
                    <a:gd name="T15" fmla="*/ 0 h 133"/>
                    <a:gd name="T16" fmla="*/ 0 w 678"/>
                    <a:gd name="T17" fmla="*/ 0 h 133"/>
                    <a:gd name="T18" fmla="*/ 0 w 678"/>
                    <a:gd name="T19" fmla="*/ 0 h 133"/>
                    <a:gd name="T20" fmla="*/ 0 w 678"/>
                    <a:gd name="T21" fmla="*/ 0 h 133"/>
                    <a:gd name="T22" fmla="*/ 0 w 678"/>
                    <a:gd name="T23" fmla="*/ 0 h 133"/>
                    <a:gd name="T24" fmla="*/ 0 w 678"/>
                    <a:gd name="T25" fmla="*/ 0 h 133"/>
                    <a:gd name="T26" fmla="*/ 0 w 678"/>
                    <a:gd name="T27" fmla="*/ 0 h 133"/>
                    <a:gd name="T28" fmla="*/ 0 w 678"/>
                    <a:gd name="T29" fmla="*/ 0 h 133"/>
                    <a:gd name="T30" fmla="*/ 0 w 678"/>
                    <a:gd name="T31" fmla="*/ 0 h 133"/>
                    <a:gd name="T32" fmla="*/ 0 w 678"/>
                    <a:gd name="T33" fmla="*/ 0 h 133"/>
                    <a:gd name="T34" fmla="*/ 0 w 678"/>
                    <a:gd name="T35" fmla="*/ 0 h 133"/>
                    <a:gd name="T36" fmla="*/ 0 w 678"/>
                    <a:gd name="T37" fmla="*/ 0 h 133"/>
                    <a:gd name="T38" fmla="*/ 0 w 678"/>
                    <a:gd name="T39" fmla="*/ 0 h 133"/>
                    <a:gd name="T40" fmla="*/ 0 w 678"/>
                    <a:gd name="T41" fmla="*/ 0 h 133"/>
                    <a:gd name="T42" fmla="*/ 0 w 678"/>
                    <a:gd name="T43" fmla="*/ 0 h 133"/>
                    <a:gd name="T44" fmla="*/ 0 w 678"/>
                    <a:gd name="T45" fmla="*/ 0 h 133"/>
                    <a:gd name="T46" fmla="*/ 0 w 678"/>
                    <a:gd name="T47" fmla="*/ 0 h 133"/>
                    <a:gd name="T48" fmla="*/ 0 w 678"/>
                    <a:gd name="T49" fmla="*/ 0 h 133"/>
                    <a:gd name="T50" fmla="*/ 0 w 678"/>
                    <a:gd name="T51" fmla="*/ 0 h 133"/>
                    <a:gd name="T52" fmla="*/ 0 w 678"/>
                    <a:gd name="T53" fmla="*/ 0 h 133"/>
                    <a:gd name="T54" fmla="*/ 0 w 678"/>
                    <a:gd name="T55" fmla="*/ 0 h 133"/>
                    <a:gd name="T56" fmla="*/ 0 w 678"/>
                    <a:gd name="T57" fmla="*/ 0 h 133"/>
                    <a:gd name="T58" fmla="*/ 0 w 678"/>
                    <a:gd name="T59" fmla="*/ 0 h 133"/>
                    <a:gd name="T60" fmla="*/ 0 w 678"/>
                    <a:gd name="T61" fmla="*/ 0 h 133"/>
                    <a:gd name="T62" fmla="*/ 0 w 678"/>
                    <a:gd name="T63" fmla="*/ 0 h 133"/>
                    <a:gd name="T64" fmla="*/ 0 w 678"/>
                    <a:gd name="T65" fmla="*/ 0 h 133"/>
                    <a:gd name="T66" fmla="*/ 0 w 678"/>
                    <a:gd name="T67" fmla="*/ 0 h 133"/>
                    <a:gd name="T68" fmla="*/ 0 w 678"/>
                    <a:gd name="T69" fmla="*/ 0 h 133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678"/>
                    <a:gd name="T106" fmla="*/ 0 h 133"/>
                    <a:gd name="T107" fmla="*/ 678 w 678"/>
                    <a:gd name="T108" fmla="*/ 133 h 133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678" h="133">
                      <a:moveTo>
                        <a:pt x="0" y="133"/>
                      </a:moveTo>
                      <a:lnTo>
                        <a:pt x="4" y="132"/>
                      </a:lnTo>
                      <a:lnTo>
                        <a:pt x="15" y="127"/>
                      </a:lnTo>
                      <a:lnTo>
                        <a:pt x="32" y="122"/>
                      </a:lnTo>
                      <a:lnTo>
                        <a:pt x="56" y="114"/>
                      </a:lnTo>
                      <a:lnTo>
                        <a:pt x="86" y="104"/>
                      </a:lnTo>
                      <a:lnTo>
                        <a:pt x="120" y="95"/>
                      </a:lnTo>
                      <a:lnTo>
                        <a:pt x="160" y="86"/>
                      </a:lnTo>
                      <a:lnTo>
                        <a:pt x="204" y="78"/>
                      </a:lnTo>
                      <a:lnTo>
                        <a:pt x="252" y="70"/>
                      </a:lnTo>
                      <a:lnTo>
                        <a:pt x="303" y="64"/>
                      </a:lnTo>
                      <a:lnTo>
                        <a:pt x="358" y="60"/>
                      </a:lnTo>
                      <a:lnTo>
                        <a:pt x="414" y="58"/>
                      </a:lnTo>
                      <a:lnTo>
                        <a:pt x="474" y="60"/>
                      </a:lnTo>
                      <a:lnTo>
                        <a:pt x="534" y="65"/>
                      </a:lnTo>
                      <a:lnTo>
                        <a:pt x="596" y="74"/>
                      </a:lnTo>
                      <a:lnTo>
                        <a:pt x="659" y="88"/>
                      </a:lnTo>
                      <a:lnTo>
                        <a:pt x="678" y="0"/>
                      </a:lnTo>
                      <a:lnTo>
                        <a:pt x="674" y="0"/>
                      </a:lnTo>
                      <a:lnTo>
                        <a:pt x="659" y="0"/>
                      </a:lnTo>
                      <a:lnTo>
                        <a:pt x="636" y="0"/>
                      </a:lnTo>
                      <a:lnTo>
                        <a:pt x="606" y="1"/>
                      </a:lnTo>
                      <a:lnTo>
                        <a:pt x="570" y="2"/>
                      </a:lnTo>
                      <a:lnTo>
                        <a:pt x="527" y="3"/>
                      </a:lnTo>
                      <a:lnTo>
                        <a:pt x="480" y="7"/>
                      </a:lnTo>
                      <a:lnTo>
                        <a:pt x="430" y="9"/>
                      </a:lnTo>
                      <a:lnTo>
                        <a:pt x="376" y="14"/>
                      </a:lnTo>
                      <a:lnTo>
                        <a:pt x="320" y="18"/>
                      </a:lnTo>
                      <a:lnTo>
                        <a:pt x="264" y="24"/>
                      </a:lnTo>
                      <a:lnTo>
                        <a:pt x="208" y="32"/>
                      </a:lnTo>
                      <a:lnTo>
                        <a:pt x="152" y="40"/>
                      </a:lnTo>
                      <a:lnTo>
                        <a:pt x="98" y="50"/>
                      </a:lnTo>
                      <a:lnTo>
                        <a:pt x="47" y="62"/>
                      </a:lnTo>
                      <a:lnTo>
                        <a:pt x="0" y="76"/>
                      </a:lnTo>
                      <a:lnTo>
                        <a:pt x="0" y="133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589" name="Freeform 402"/>
                <p:cNvSpPr>
                  <a:spLocks/>
                </p:cNvSpPr>
                <p:nvPr/>
              </p:nvSpPr>
              <p:spPr bwMode="auto">
                <a:xfrm>
                  <a:off x="4821" y="1711"/>
                  <a:ext cx="163" cy="54"/>
                </a:xfrm>
                <a:custGeom>
                  <a:avLst/>
                  <a:gdLst>
                    <a:gd name="T0" fmla="*/ 0 w 1142"/>
                    <a:gd name="T1" fmla="*/ 0 h 379"/>
                    <a:gd name="T2" fmla="*/ 0 w 1142"/>
                    <a:gd name="T3" fmla="*/ 0 h 379"/>
                    <a:gd name="T4" fmla="*/ 0 w 1142"/>
                    <a:gd name="T5" fmla="*/ 0 h 379"/>
                    <a:gd name="T6" fmla="*/ 0 w 1142"/>
                    <a:gd name="T7" fmla="*/ 0 h 379"/>
                    <a:gd name="T8" fmla="*/ 0 w 1142"/>
                    <a:gd name="T9" fmla="*/ 0 h 379"/>
                    <a:gd name="T10" fmla="*/ 0 w 1142"/>
                    <a:gd name="T11" fmla="*/ 0 h 379"/>
                    <a:gd name="T12" fmla="*/ 0 w 1142"/>
                    <a:gd name="T13" fmla="*/ 0 h 379"/>
                    <a:gd name="T14" fmla="*/ 0 w 1142"/>
                    <a:gd name="T15" fmla="*/ 0 h 379"/>
                    <a:gd name="T16" fmla="*/ 0 w 1142"/>
                    <a:gd name="T17" fmla="*/ 0 h 379"/>
                    <a:gd name="T18" fmla="*/ 0 w 1142"/>
                    <a:gd name="T19" fmla="*/ 0 h 379"/>
                    <a:gd name="T20" fmla="*/ 0 w 1142"/>
                    <a:gd name="T21" fmla="*/ 0 h 379"/>
                    <a:gd name="T22" fmla="*/ 0 w 1142"/>
                    <a:gd name="T23" fmla="*/ 0 h 379"/>
                    <a:gd name="T24" fmla="*/ 0 w 1142"/>
                    <a:gd name="T25" fmla="*/ 0 h 379"/>
                    <a:gd name="T26" fmla="*/ 0 w 1142"/>
                    <a:gd name="T27" fmla="*/ 0 h 379"/>
                    <a:gd name="T28" fmla="*/ 0 w 1142"/>
                    <a:gd name="T29" fmla="*/ 0 h 379"/>
                    <a:gd name="T30" fmla="*/ 0 w 1142"/>
                    <a:gd name="T31" fmla="*/ 0 h 379"/>
                    <a:gd name="T32" fmla="*/ 0 w 1142"/>
                    <a:gd name="T33" fmla="*/ 0 h 379"/>
                    <a:gd name="T34" fmla="*/ 0 w 1142"/>
                    <a:gd name="T35" fmla="*/ 0 h 379"/>
                    <a:gd name="T36" fmla="*/ 0 w 1142"/>
                    <a:gd name="T37" fmla="*/ 0 h 379"/>
                    <a:gd name="T38" fmla="*/ 0 w 1142"/>
                    <a:gd name="T39" fmla="*/ 0 h 379"/>
                    <a:gd name="T40" fmla="*/ 0 w 1142"/>
                    <a:gd name="T41" fmla="*/ 0 h 379"/>
                    <a:gd name="T42" fmla="*/ 0 w 1142"/>
                    <a:gd name="T43" fmla="*/ 0 h 379"/>
                    <a:gd name="T44" fmla="*/ 0 w 1142"/>
                    <a:gd name="T45" fmla="*/ 0 h 379"/>
                    <a:gd name="T46" fmla="*/ 0 w 1142"/>
                    <a:gd name="T47" fmla="*/ 0 h 379"/>
                    <a:gd name="T48" fmla="*/ 0 w 1142"/>
                    <a:gd name="T49" fmla="*/ 0 h 379"/>
                    <a:gd name="T50" fmla="*/ 0 w 1142"/>
                    <a:gd name="T51" fmla="*/ 0 h 379"/>
                    <a:gd name="T52" fmla="*/ 0 w 1142"/>
                    <a:gd name="T53" fmla="*/ 0 h 379"/>
                    <a:gd name="T54" fmla="*/ 0 w 1142"/>
                    <a:gd name="T55" fmla="*/ 0 h 379"/>
                    <a:gd name="T56" fmla="*/ 0 w 1142"/>
                    <a:gd name="T57" fmla="*/ 0 h 379"/>
                    <a:gd name="T58" fmla="*/ 0 w 1142"/>
                    <a:gd name="T59" fmla="*/ 0 h 379"/>
                    <a:gd name="T60" fmla="*/ 0 w 1142"/>
                    <a:gd name="T61" fmla="*/ 0 h 379"/>
                    <a:gd name="T62" fmla="*/ 0 w 1142"/>
                    <a:gd name="T63" fmla="*/ 0 h 379"/>
                    <a:gd name="T64" fmla="*/ 0 w 1142"/>
                    <a:gd name="T65" fmla="*/ 0 h 379"/>
                    <a:gd name="T66" fmla="*/ 0 w 1142"/>
                    <a:gd name="T67" fmla="*/ 0 h 379"/>
                    <a:gd name="T68" fmla="*/ 0 w 1142"/>
                    <a:gd name="T69" fmla="*/ 0 h 379"/>
                    <a:gd name="T70" fmla="*/ 0 w 1142"/>
                    <a:gd name="T71" fmla="*/ 0 h 379"/>
                    <a:gd name="T72" fmla="*/ 0 w 1142"/>
                    <a:gd name="T73" fmla="*/ 0 h 379"/>
                    <a:gd name="T74" fmla="*/ 0 w 1142"/>
                    <a:gd name="T75" fmla="*/ 0 h 379"/>
                    <a:gd name="T76" fmla="*/ 0 w 1142"/>
                    <a:gd name="T77" fmla="*/ 0 h 379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w 1142"/>
                    <a:gd name="T118" fmla="*/ 0 h 379"/>
                    <a:gd name="T119" fmla="*/ 1142 w 1142"/>
                    <a:gd name="T120" fmla="*/ 379 h 379"/>
                  </a:gdLst>
                  <a:ahLst/>
                  <a:cxnLst>
                    <a:cxn ang="T78">
                      <a:pos x="T0" y="T1"/>
                    </a:cxn>
                    <a:cxn ang="T79">
                      <a:pos x="T2" y="T3"/>
                    </a:cxn>
                    <a:cxn ang="T80">
                      <a:pos x="T4" y="T5"/>
                    </a:cxn>
                    <a:cxn ang="T81">
                      <a:pos x="T6" y="T7"/>
                    </a:cxn>
                    <a:cxn ang="T82">
                      <a:pos x="T8" y="T9"/>
                    </a:cxn>
                    <a:cxn ang="T83">
                      <a:pos x="T10" y="T11"/>
                    </a:cxn>
                    <a:cxn ang="T84">
                      <a:pos x="T12" y="T13"/>
                    </a:cxn>
                    <a:cxn ang="T85">
                      <a:pos x="T14" y="T15"/>
                    </a:cxn>
                    <a:cxn ang="T86">
                      <a:pos x="T16" y="T17"/>
                    </a:cxn>
                    <a:cxn ang="T87">
                      <a:pos x="T18" y="T19"/>
                    </a:cxn>
                    <a:cxn ang="T88">
                      <a:pos x="T20" y="T21"/>
                    </a:cxn>
                    <a:cxn ang="T89">
                      <a:pos x="T22" y="T23"/>
                    </a:cxn>
                    <a:cxn ang="T90">
                      <a:pos x="T24" y="T25"/>
                    </a:cxn>
                    <a:cxn ang="T91">
                      <a:pos x="T26" y="T27"/>
                    </a:cxn>
                    <a:cxn ang="T92">
                      <a:pos x="T28" y="T29"/>
                    </a:cxn>
                    <a:cxn ang="T93">
                      <a:pos x="T30" y="T31"/>
                    </a:cxn>
                    <a:cxn ang="T94">
                      <a:pos x="T32" y="T33"/>
                    </a:cxn>
                    <a:cxn ang="T95">
                      <a:pos x="T34" y="T35"/>
                    </a:cxn>
                    <a:cxn ang="T96">
                      <a:pos x="T36" y="T37"/>
                    </a:cxn>
                    <a:cxn ang="T97">
                      <a:pos x="T38" y="T39"/>
                    </a:cxn>
                    <a:cxn ang="T98">
                      <a:pos x="T40" y="T41"/>
                    </a:cxn>
                    <a:cxn ang="T99">
                      <a:pos x="T42" y="T43"/>
                    </a:cxn>
                    <a:cxn ang="T100">
                      <a:pos x="T44" y="T45"/>
                    </a:cxn>
                    <a:cxn ang="T101">
                      <a:pos x="T46" y="T47"/>
                    </a:cxn>
                    <a:cxn ang="T102">
                      <a:pos x="T48" y="T49"/>
                    </a:cxn>
                    <a:cxn ang="T103">
                      <a:pos x="T50" y="T51"/>
                    </a:cxn>
                    <a:cxn ang="T104">
                      <a:pos x="T52" y="T53"/>
                    </a:cxn>
                    <a:cxn ang="T105">
                      <a:pos x="T54" y="T55"/>
                    </a:cxn>
                    <a:cxn ang="T106">
                      <a:pos x="T56" y="T57"/>
                    </a:cxn>
                    <a:cxn ang="T107">
                      <a:pos x="T58" y="T59"/>
                    </a:cxn>
                    <a:cxn ang="T108">
                      <a:pos x="T60" y="T61"/>
                    </a:cxn>
                    <a:cxn ang="T109">
                      <a:pos x="T62" y="T63"/>
                    </a:cxn>
                    <a:cxn ang="T110">
                      <a:pos x="T64" y="T65"/>
                    </a:cxn>
                    <a:cxn ang="T111">
                      <a:pos x="T66" y="T67"/>
                    </a:cxn>
                    <a:cxn ang="T112">
                      <a:pos x="T68" y="T69"/>
                    </a:cxn>
                    <a:cxn ang="T113">
                      <a:pos x="T70" y="T71"/>
                    </a:cxn>
                    <a:cxn ang="T114">
                      <a:pos x="T72" y="T73"/>
                    </a:cxn>
                    <a:cxn ang="T115">
                      <a:pos x="T74" y="T75"/>
                    </a:cxn>
                    <a:cxn ang="T116">
                      <a:pos x="T76" y="T77"/>
                    </a:cxn>
                  </a:cxnLst>
                  <a:rect l="T117" t="T118" r="T119" b="T120"/>
                  <a:pathLst>
                    <a:path w="1142" h="379">
                      <a:moveTo>
                        <a:pt x="482" y="367"/>
                      </a:moveTo>
                      <a:lnTo>
                        <a:pt x="485" y="366"/>
                      </a:lnTo>
                      <a:lnTo>
                        <a:pt x="492" y="363"/>
                      </a:lnTo>
                      <a:lnTo>
                        <a:pt x="502" y="359"/>
                      </a:lnTo>
                      <a:lnTo>
                        <a:pt x="516" y="353"/>
                      </a:lnTo>
                      <a:lnTo>
                        <a:pt x="533" y="346"/>
                      </a:lnTo>
                      <a:lnTo>
                        <a:pt x="551" y="338"/>
                      </a:lnTo>
                      <a:lnTo>
                        <a:pt x="572" y="328"/>
                      </a:lnTo>
                      <a:lnTo>
                        <a:pt x="593" y="317"/>
                      </a:lnTo>
                      <a:lnTo>
                        <a:pt x="616" y="306"/>
                      </a:lnTo>
                      <a:lnTo>
                        <a:pt x="638" y="292"/>
                      </a:lnTo>
                      <a:lnTo>
                        <a:pt x="660" y="279"/>
                      </a:lnTo>
                      <a:lnTo>
                        <a:pt x="680" y="264"/>
                      </a:lnTo>
                      <a:lnTo>
                        <a:pt x="700" y="249"/>
                      </a:lnTo>
                      <a:lnTo>
                        <a:pt x="717" y="233"/>
                      </a:lnTo>
                      <a:lnTo>
                        <a:pt x="732" y="217"/>
                      </a:lnTo>
                      <a:lnTo>
                        <a:pt x="743" y="201"/>
                      </a:lnTo>
                      <a:lnTo>
                        <a:pt x="0" y="20"/>
                      </a:lnTo>
                      <a:lnTo>
                        <a:pt x="57" y="0"/>
                      </a:lnTo>
                      <a:lnTo>
                        <a:pt x="1142" y="267"/>
                      </a:lnTo>
                      <a:lnTo>
                        <a:pt x="1098" y="292"/>
                      </a:lnTo>
                      <a:lnTo>
                        <a:pt x="784" y="212"/>
                      </a:lnTo>
                      <a:lnTo>
                        <a:pt x="783" y="213"/>
                      </a:lnTo>
                      <a:lnTo>
                        <a:pt x="781" y="216"/>
                      </a:lnTo>
                      <a:lnTo>
                        <a:pt x="776" y="221"/>
                      </a:lnTo>
                      <a:lnTo>
                        <a:pt x="769" y="228"/>
                      </a:lnTo>
                      <a:lnTo>
                        <a:pt x="761" y="237"/>
                      </a:lnTo>
                      <a:lnTo>
                        <a:pt x="750" y="246"/>
                      </a:lnTo>
                      <a:lnTo>
                        <a:pt x="737" y="258"/>
                      </a:lnTo>
                      <a:lnTo>
                        <a:pt x="721" y="269"/>
                      </a:lnTo>
                      <a:lnTo>
                        <a:pt x="703" y="282"/>
                      </a:lnTo>
                      <a:lnTo>
                        <a:pt x="684" y="295"/>
                      </a:lnTo>
                      <a:lnTo>
                        <a:pt x="660" y="309"/>
                      </a:lnTo>
                      <a:lnTo>
                        <a:pt x="635" y="323"/>
                      </a:lnTo>
                      <a:lnTo>
                        <a:pt x="606" y="338"/>
                      </a:lnTo>
                      <a:lnTo>
                        <a:pt x="574" y="352"/>
                      </a:lnTo>
                      <a:lnTo>
                        <a:pt x="540" y="366"/>
                      </a:lnTo>
                      <a:lnTo>
                        <a:pt x="502" y="379"/>
                      </a:lnTo>
                      <a:lnTo>
                        <a:pt x="482" y="36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590" name="Freeform 403"/>
                <p:cNvSpPr>
                  <a:spLocks/>
                </p:cNvSpPr>
                <p:nvPr/>
              </p:nvSpPr>
              <p:spPr bwMode="auto">
                <a:xfrm>
                  <a:off x="4787" y="1725"/>
                  <a:ext cx="167" cy="48"/>
                </a:xfrm>
                <a:custGeom>
                  <a:avLst/>
                  <a:gdLst>
                    <a:gd name="T0" fmla="*/ 0 w 1163"/>
                    <a:gd name="T1" fmla="*/ 0 h 340"/>
                    <a:gd name="T2" fmla="*/ 0 w 1163"/>
                    <a:gd name="T3" fmla="*/ 0 h 340"/>
                    <a:gd name="T4" fmla="*/ 0 w 1163"/>
                    <a:gd name="T5" fmla="*/ 0 h 340"/>
                    <a:gd name="T6" fmla="*/ 0 w 1163"/>
                    <a:gd name="T7" fmla="*/ 0 h 340"/>
                    <a:gd name="T8" fmla="*/ 0 w 1163"/>
                    <a:gd name="T9" fmla="*/ 0 h 34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63"/>
                    <a:gd name="T16" fmla="*/ 0 h 340"/>
                    <a:gd name="T17" fmla="*/ 1163 w 1163"/>
                    <a:gd name="T18" fmla="*/ 340 h 34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63" h="340">
                      <a:moveTo>
                        <a:pt x="0" y="0"/>
                      </a:moveTo>
                      <a:lnTo>
                        <a:pt x="1137" y="340"/>
                      </a:lnTo>
                      <a:lnTo>
                        <a:pt x="1163" y="340"/>
                      </a:lnTo>
                      <a:lnTo>
                        <a:pt x="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591" name="Freeform 404"/>
                <p:cNvSpPr>
                  <a:spLocks/>
                </p:cNvSpPr>
                <p:nvPr/>
              </p:nvSpPr>
              <p:spPr bwMode="auto">
                <a:xfrm>
                  <a:off x="4815" y="1718"/>
                  <a:ext cx="164" cy="44"/>
                </a:xfrm>
                <a:custGeom>
                  <a:avLst/>
                  <a:gdLst>
                    <a:gd name="T0" fmla="*/ 0 w 1149"/>
                    <a:gd name="T1" fmla="*/ 0 h 303"/>
                    <a:gd name="T2" fmla="*/ 0 w 1149"/>
                    <a:gd name="T3" fmla="*/ 0 h 303"/>
                    <a:gd name="T4" fmla="*/ 0 w 1149"/>
                    <a:gd name="T5" fmla="*/ 0 h 303"/>
                    <a:gd name="T6" fmla="*/ 0 w 1149"/>
                    <a:gd name="T7" fmla="*/ 0 h 303"/>
                    <a:gd name="T8" fmla="*/ 0 w 1149"/>
                    <a:gd name="T9" fmla="*/ 0 h 30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49"/>
                    <a:gd name="T16" fmla="*/ 0 h 303"/>
                    <a:gd name="T17" fmla="*/ 1149 w 1149"/>
                    <a:gd name="T18" fmla="*/ 303 h 30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49" h="303">
                      <a:moveTo>
                        <a:pt x="0" y="1"/>
                      </a:moveTo>
                      <a:lnTo>
                        <a:pt x="1124" y="303"/>
                      </a:lnTo>
                      <a:lnTo>
                        <a:pt x="1149" y="302"/>
                      </a:lnTo>
                      <a:lnTo>
                        <a:pt x="34" y="0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592" name="Freeform 405"/>
                <p:cNvSpPr>
                  <a:spLocks/>
                </p:cNvSpPr>
                <p:nvPr/>
              </p:nvSpPr>
              <p:spPr bwMode="auto">
                <a:xfrm>
                  <a:off x="4802" y="1721"/>
                  <a:ext cx="165" cy="48"/>
                </a:xfrm>
                <a:custGeom>
                  <a:avLst/>
                  <a:gdLst>
                    <a:gd name="T0" fmla="*/ 0 w 1155"/>
                    <a:gd name="T1" fmla="*/ 0 h 336"/>
                    <a:gd name="T2" fmla="*/ 0 w 1155"/>
                    <a:gd name="T3" fmla="*/ 0 h 336"/>
                    <a:gd name="T4" fmla="*/ 0 w 1155"/>
                    <a:gd name="T5" fmla="*/ 0 h 336"/>
                    <a:gd name="T6" fmla="*/ 0 w 1155"/>
                    <a:gd name="T7" fmla="*/ 0 h 336"/>
                    <a:gd name="T8" fmla="*/ 0 w 1155"/>
                    <a:gd name="T9" fmla="*/ 0 h 33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55"/>
                    <a:gd name="T16" fmla="*/ 0 h 336"/>
                    <a:gd name="T17" fmla="*/ 1155 w 1155"/>
                    <a:gd name="T18" fmla="*/ 336 h 3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55" h="336">
                      <a:moveTo>
                        <a:pt x="0" y="0"/>
                      </a:moveTo>
                      <a:lnTo>
                        <a:pt x="1134" y="336"/>
                      </a:lnTo>
                      <a:lnTo>
                        <a:pt x="1155" y="328"/>
                      </a:lnTo>
                      <a:lnTo>
                        <a:pt x="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grpSp>
          <p:nvGrpSpPr>
            <p:cNvPr id="270353" name="Group 406"/>
            <p:cNvGrpSpPr>
              <a:grpSpLocks/>
            </p:cNvGrpSpPr>
            <p:nvPr/>
          </p:nvGrpSpPr>
          <p:grpSpPr bwMode="auto">
            <a:xfrm>
              <a:off x="962" y="2848"/>
              <a:ext cx="496" cy="530"/>
              <a:chOff x="521" y="3063"/>
              <a:chExt cx="496" cy="530"/>
            </a:xfrm>
          </p:grpSpPr>
          <p:grpSp>
            <p:nvGrpSpPr>
              <p:cNvPr id="270453" name="Group 407"/>
              <p:cNvGrpSpPr>
                <a:grpSpLocks/>
              </p:cNvGrpSpPr>
              <p:nvPr/>
            </p:nvGrpSpPr>
            <p:grpSpPr bwMode="auto">
              <a:xfrm>
                <a:off x="537" y="3443"/>
                <a:ext cx="176" cy="150"/>
                <a:chOff x="4765" y="1531"/>
                <a:chExt cx="312" cy="261"/>
              </a:xfrm>
            </p:grpSpPr>
            <p:sp>
              <p:nvSpPr>
                <p:cNvPr id="270511" name="AutoShape 408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4765" y="1531"/>
                  <a:ext cx="312" cy="26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512" name="Freeform 409"/>
                <p:cNvSpPr>
                  <a:spLocks/>
                </p:cNvSpPr>
                <p:nvPr/>
              </p:nvSpPr>
              <p:spPr bwMode="auto">
                <a:xfrm>
                  <a:off x="4765" y="1534"/>
                  <a:ext cx="307" cy="258"/>
                </a:xfrm>
                <a:custGeom>
                  <a:avLst/>
                  <a:gdLst>
                    <a:gd name="T0" fmla="*/ 0 w 2150"/>
                    <a:gd name="T1" fmla="*/ 0 h 1804"/>
                    <a:gd name="T2" fmla="*/ 0 w 2150"/>
                    <a:gd name="T3" fmla="*/ 0 h 1804"/>
                    <a:gd name="T4" fmla="*/ 0 w 2150"/>
                    <a:gd name="T5" fmla="*/ 0 h 1804"/>
                    <a:gd name="T6" fmla="*/ 0 w 2150"/>
                    <a:gd name="T7" fmla="*/ 0 h 1804"/>
                    <a:gd name="T8" fmla="*/ 0 w 2150"/>
                    <a:gd name="T9" fmla="*/ 0 h 1804"/>
                    <a:gd name="T10" fmla="*/ 0 w 2150"/>
                    <a:gd name="T11" fmla="*/ 0 h 1804"/>
                    <a:gd name="T12" fmla="*/ 0 w 2150"/>
                    <a:gd name="T13" fmla="*/ 0 h 1804"/>
                    <a:gd name="T14" fmla="*/ 0 w 2150"/>
                    <a:gd name="T15" fmla="*/ 0 h 1804"/>
                    <a:gd name="T16" fmla="*/ 0 w 2150"/>
                    <a:gd name="T17" fmla="*/ 0 h 1804"/>
                    <a:gd name="T18" fmla="*/ 0 w 2150"/>
                    <a:gd name="T19" fmla="*/ 0 h 1804"/>
                    <a:gd name="T20" fmla="*/ 0 w 2150"/>
                    <a:gd name="T21" fmla="*/ 0 h 1804"/>
                    <a:gd name="T22" fmla="*/ 0 w 2150"/>
                    <a:gd name="T23" fmla="*/ 0 h 1804"/>
                    <a:gd name="T24" fmla="*/ 0 w 2150"/>
                    <a:gd name="T25" fmla="*/ 0 h 1804"/>
                    <a:gd name="T26" fmla="*/ 0 w 2150"/>
                    <a:gd name="T27" fmla="*/ 0 h 1804"/>
                    <a:gd name="T28" fmla="*/ 0 w 2150"/>
                    <a:gd name="T29" fmla="*/ 0 h 1804"/>
                    <a:gd name="T30" fmla="*/ 0 w 2150"/>
                    <a:gd name="T31" fmla="*/ 0 h 1804"/>
                    <a:gd name="T32" fmla="*/ 0 w 2150"/>
                    <a:gd name="T33" fmla="*/ 0 h 1804"/>
                    <a:gd name="T34" fmla="*/ 0 w 2150"/>
                    <a:gd name="T35" fmla="*/ 0 h 1804"/>
                    <a:gd name="T36" fmla="*/ 0 w 2150"/>
                    <a:gd name="T37" fmla="*/ 0 h 1804"/>
                    <a:gd name="T38" fmla="*/ 0 w 2150"/>
                    <a:gd name="T39" fmla="*/ 0 h 1804"/>
                    <a:gd name="T40" fmla="*/ 0 w 2150"/>
                    <a:gd name="T41" fmla="*/ 0 h 1804"/>
                    <a:gd name="T42" fmla="*/ 0 w 2150"/>
                    <a:gd name="T43" fmla="*/ 0 h 1804"/>
                    <a:gd name="T44" fmla="*/ 0 w 2150"/>
                    <a:gd name="T45" fmla="*/ 0 h 1804"/>
                    <a:gd name="T46" fmla="*/ 0 w 2150"/>
                    <a:gd name="T47" fmla="*/ 0 h 1804"/>
                    <a:gd name="T48" fmla="*/ 0 w 2150"/>
                    <a:gd name="T49" fmla="*/ 0 h 1804"/>
                    <a:gd name="T50" fmla="*/ 0 w 2150"/>
                    <a:gd name="T51" fmla="*/ 0 h 1804"/>
                    <a:gd name="T52" fmla="*/ 0 w 2150"/>
                    <a:gd name="T53" fmla="*/ 0 h 1804"/>
                    <a:gd name="T54" fmla="*/ 0 w 2150"/>
                    <a:gd name="T55" fmla="*/ 0 h 1804"/>
                    <a:gd name="T56" fmla="*/ 0 w 2150"/>
                    <a:gd name="T57" fmla="*/ 0 h 1804"/>
                    <a:gd name="T58" fmla="*/ 0 w 2150"/>
                    <a:gd name="T59" fmla="*/ 0 h 1804"/>
                    <a:gd name="T60" fmla="*/ 0 w 2150"/>
                    <a:gd name="T61" fmla="*/ 0 h 1804"/>
                    <a:gd name="T62" fmla="*/ 0 w 2150"/>
                    <a:gd name="T63" fmla="*/ 0 h 1804"/>
                    <a:gd name="T64" fmla="*/ 0 w 2150"/>
                    <a:gd name="T65" fmla="*/ 0 h 1804"/>
                    <a:gd name="T66" fmla="*/ 0 w 2150"/>
                    <a:gd name="T67" fmla="*/ 0 h 1804"/>
                    <a:gd name="T68" fmla="*/ 0 w 2150"/>
                    <a:gd name="T69" fmla="*/ 0 h 1804"/>
                    <a:gd name="T70" fmla="*/ 0 w 2150"/>
                    <a:gd name="T71" fmla="*/ 0 h 1804"/>
                    <a:gd name="T72" fmla="*/ 0 w 2150"/>
                    <a:gd name="T73" fmla="*/ 0 h 1804"/>
                    <a:gd name="T74" fmla="*/ 0 w 2150"/>
                    <a:gd name="T75" fmla="*/ 0 h 1804"/>
                    <a:gd name="T76" fmla="*/ 0 w 2150"/>
                    <a:gd name="T77" fmla="*/ 0 h 1804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w 2150"/>
                    <a:gd name="T118" fmla="*/ 0 h 1804"/>
                    <a:gd name="T119" fmla="*/ 2150 w 2150"/>
                    <a:gd name="T120" fmla="*/ 1804 h 1804"/>
                  </a:gdLst>
                  <a:ahLst/>
                  <a:cxnLst>
                    <a:cxn ang="T78">
                      <a:pos x="T0" y="T1"/>
                    </a:cxn>
                    <a:cxn ang="T79">
                      <a:pos x="T2" y="T3"/>
                    </a:cxn>
                    <a:cxn ang="T80">
                      <a:pos x="T4" y="T5"/>
                    </a:cxn>
                    <a:cxn ang="T81">
                      <a:pos x="T6" y="T7"/>
                    </a:cxn>
                    <a:cxn ang="T82">
                      <a:pos x="T8" y="T9"/>
                    </a:cxn>
                    <a:cxn ang="T83">
                      <a:pos x="T10" y="T11"/>
                    </a:cxn>
                    <a:cxn ang="T84">
                      <a:pos x="T12" y="T13"/>
                    </a:cxn>
                    <a:cxn ang="T85">
                      <a:pos x="T14" y="T15"/>
                    </a:cxn>
                    <a:cxn ang="T86">
                      <a:pos x="T16" y="T17"/>
                    </a:cxn>
                    <a:cxn ang="T87">
                      <a:pos x="T18" y="T19"/>
                    </a:cxn>
                    <a:cxn ang="T88">
                      <a:pos x="T20" y="T21"/>
                    </a:cxn>
                    <a:cxn ang="T89">
                      <a:pos x="T22" y="T23"/>
                    </a:cxn>
                    <a:cxn ang="T90">
                      <a:pos x="T24" y="T25"/>
                    </a:cxn>
                    <a:cxn ang="T91">
                      <a:pos x="T26" y="T27"/>
                    </a:cxn>
                    <a:cxn ang="T92">
                      <a:pos x="T28" y="T29"/>
                    </a:cxn>
                    <a:cxn ang="T93">
                      <a:pos x="T30" y="T31"/>
                    </a:cxn>
                    <a:cxn ang="T94">
                      <a:pos x="T32" y="T33"/>
                    </a:cxn>
                    <a:cxn ang="T95">
                      <a:pos x="T34" y="T35"/>
                    </a:cxn>
                    <a:cxn ang="T96">
                      <a:pos x="T36" y="T37"/>
                    </a:cxn>
                    <a:cxn ang="T97">
                      <a:pos x="T38" y="T39"/>
                    </a:cxn>
                    <a:cxn ang="T98">
                      <a:pos x="T40" y="T41"/>
                    </a:cxn>
                    <a:cxn ang="T99">
                      <a:pos x="T42" y="T43"/>
                    </a:cxn>
                    <a:cxn ang="T100">
                      <a:pos x="T44" y="T45"/>
                    </a:cxn>
                    <a:cxn ang="T101">
                      <a:pos x="T46" y="T47"/>
                    </a:cxn>
                    <a:cxn ang="T102">
                      <a:pos x="T48" y="T49"/>
                    </a:cxn>
                    <a:cxn ang="T103">
                      <a:pos x="T50" y="T51"/>
                    </a:cxn>
                    <a:cxn ang="T104">
                      <a:pos x="T52" y="T53"/>
                    </a:cxn>
                    <a:cxn ang="T105">
                      <a:pos x="T54" y="T55"/>
                    </a:cxn>
                    <a:cxn ang="T106">
                      <a:pos x="T56" y="T57"/>
                    </a:cxn>
                    <a:cxn ang="T107">
                      <a:pos x="T58" y="T59"/>
                    </a:cxn>
                    <a:cxn ang="T108">
                      <a:pos x="T60" y="T61"/>
                    </a:cxn>
                    <a:cxn ang="T109">
                      <a:pos x="T62" y="T63"/>
                    </a:cxn>
                    <a:cxn ang="T110">
                      <a:pos x="T64" y="T65"/>
                    </a:cxn>
                    <a:cxn ang="T111">
                      <a:pos x="T66" y="T67"/>
                    </a:cxn>
                    <a:cxn ang="T112">
                      <a:pos x="T68" y="T69"/>
                    </a:cxn>
                    <a:cxn ang="T113">
                      <a:pos x="T70" y="T71"/>
                    </a:cxn>
                    <a:cxn ang="T114">
                      <a:pos x="T72" y="T73"/>
                    </a:cxn>
                    <a:cxn ang="T115">
                      <a:pos x="T74" y="T75"/>
                    </a:cxn>
                    <a:cxn ang="T116">
                      <a:pos x="T76" y="T77"/>
                    </a:cxn>
                  </a:cxnLst>
                  <a:rect l="T117" t="T118" r="T119" b="T120"/>
                  <a:pathLst>
                    <a:path w="2150" h="1804">
                      <a:moveTo>
                        <a:pt x="582" y="239"/>
                      </a:moveTo>
                      <a:lnTo>
                        <a:pt x="606" y="129"/>
                      </a:lnTo>
                      <a:lnTo>
                        <a:pt x="607" y="129"/>
                      </a:lnTo>
                      <a:lnTo>
                        <a:pt x="611" y="128"/>
                      </a:lnTo>
                      <a:lnTo>
                        <a:pt x="616" y="125"/>
                      </a:lnTo>
                      <a:lnTo>
                        <a:pt x="623" y="123"/>
                      </a:lnTo>
                      <a:lnTo>
                        <a:pt x="633" y="120"/>
                      </a:lnTo>
                      <a:lnTo>
                        <a:pt x="645" y="115"/>
                      </a:lnTo>
                      <a:lnTo>
                        <a:pt x="659" y="112"/>
                      </a:lnTo>
                      <a:lnTo>
                        <a:pt x="676" y="107"/>
                      </a:lnTo>
                      <a:lnTo>
                        <a:pt x="694" y="101"/>
                      </a:lnTo>
                      <a:lnTo>
                        <a:pt x="715" y="95"/>
                      </a:lnTo>
                      <a:lnTo>
                        <a:pt x="738" y="90"/>
                      </a:lnTo>
                      <a:lnTo>
                        <a:pt x="763" y="84"/>
                      </a:lnTo>
                      <a:lnTo>
                        <a:pt x="790" y="78"/>
                      </a:lnTo>
                      <a:lnTo>
                        <a:pt x="820" y="71"/>
                      </a:lnTo>
                      <a:lnTo>
                        <a:pt x="852" y="64"/>
                      </a:lnTo>
                      <a:lnTo>
                        <a:pt x="886" y="59"/>
                      </a:lnTo>
                      <a:lnTo>
                        <a:pt x="922" y="52"/>
                      </a:lnTo>
                      <a:lnTo>
                        <a:pt x="961" y="46"/>
                      </a:lnTo>
                      <a:lnTo>
                        <a:pt x="1002" y="40"/>
                      </a:lnTo>
                      <a:lnTo>
                        <a:pt x="1044" y="35"/>
                      </a:lnTo>
                      <a:lnTo>
                        <a:pt x="1090" y="29"/>
                      </a:lnTo>
                      <a:lnTo>
                        <a:pt x="1138" y="23"/>
                      </a:lnTo>
                      <a:lnTo>
                        <a:pt x="1187" y="18"/>
                      </a:lnTo>
                      <a:lnTo>
                        <a:pt x="1240" y="14"/>
                      </a:lnTo>
                      <a:lnTo>
                        <a:pt x="1294" y="10"/>
                      </a:lnTo>
                      <a:lnTo>
                        <a:pt x="1350" y="7"/>
                      </a:lnTo>
                      <a:lnTo>
                        <a:pt x="1410" y="4"/>
                      </a:lnTo>
                      <a:lnTo>
                        <a:pt x="1470" y="1"/>
                      </a:lnTo>
                      <a:lnTo>
                        <a:pt x="1535" y="0"/>
                      </a:lnTo>
                      <a:lnTo>
                        <a:pt x="1601" y="0"/>
                      </a:lnTo>
                      <a:lnTo>
                        <a:pt x="1668" y="0"/>
                      </a:lnTo>
                      <a:lnTo>
                        <a:pt x="1739" y="1"/>
                      </a:lnTo>
                      <a:lnTo>
                        <a:pt x="1816" y="44"/>
                      </a:lnTo>
                      <a:lnTo>
                        <a:pt x="1799" y="248"/>
                      </a:lnTo>
                      <a:lnTo>
                        <a:pt x="1804" y="251"/>
                      </a:lnTo>
                      <a:lnTo>
                        <a:pt x="1820" y="259"/>
                      </a:lnTo>
                      <a:lnTo>
                        <a:pt x="1842" y="272"/>
                      </a:lnTo>
                      <a:lnTo>
                        <a:pt x="1868" y="292"/>
                      </a:lnTo>
                      <a:lnTo>
                        <a:pt x="1896" y="318"/>
                      </a:lnTo>
                      <a:lnTo>
                        <a:pt x="1920" y="351"/>
                      </a:lnTo>
                      <a:lnTo>
                        <a:pt x="1939" y="390"/>
                      </a:lnTo>
                      <a:lnTo>
                        <a:pt x="1951" y="436"/>
                      </a:lnTo>
                      <a:lnTo>
                        <a:pt x="2125" y="593"/>
                      </a:lnTo>
                      <a:lnTo>
                        <a:pt x="2078" y="1009"/>
                      </a:lnTo>
                      <a:lnTo>
                        <a:pt x="1799" y="1149"/>
                      </a:lnTo>
                      <a:lnTo>
                        <a:pt x="2129" y="1247"/>
                      </a:lnTo>
                      <a:lnTo>
                        <a:pt x="2131" y="1251"/>
                      </a:lnTo>
                      <a:lnTo>
                        <a:pt x="2137" y="1264"/>
                      </a:lnTo>
                      <a:lnTo>
                        <a:pt x="2143" y="1284"/>
                      </a:lnTo>
                      <a:lnTo>
                        <a:pt x="2149" y="1310"/>
                      </a:lnTo>
                      <a:lnTo>
                        <a:pt x="2150" y="1342"/>
                      </a:lnTo>
                      <a:lnTo>
                        <a:pt x="2147" y="1380"/>
                      </a:lnTo>
                      <a:lnTo>
                        <a:pt x="2136" y="1423"/>
                      </a:lnTo>
                      <a:lnTo>
                        <a:pt x="2117" y="1468"/>
                      </a:lnTo>
                      <a:lnTo>
                        <a:pt x="1244" y="1804"/>
                      </a:lnTo>
                      <a:lnTo>
                        <a:pt x="0" y="1413"/>
                      </a:lnTo>
                      <a:lnTo>
                        <a:pt x="22" y="1367"/>
                      </a:lnTo>
                      <a:lnTo>
                        <a:pt x="212" y="1302"/>
                      </a:lnTo>
                      <a:lnTo>
                        <a:pt x="212" y="248"/>
                      </a:lnTo>
                      <a:lnTo>
                        <a:pt x="213" y="247"/>
                      </a:lnTo>
                      <a:lnTo>
                        <a:pt x="217" y="244"/>
                      </a:lnTo>
                      <a:lnTo>
                        <a:pt x="223" y="240"/>
                      </a:lnTo>
                      <a:lnTo>
                        <a:pt x="232" y="234"/>
                      </a:lnTo>
                      <a:lnTo>
                        <a:pt x="245" y="228"/>
                      </a:lnTo>
                      <a:lnTo>
                        <a:pt x="258" y="221"/>
                      </a:lnTo>
                      <a:lnTo>
                        <a:pt x="276" y="214"/>
                      </a:lnTo>
                      <a:lnTo>
                        <a:pt x="294" y="207"/>
                      </a:lnTo>
                      <a:lnTo>
                        <a:pt x="316" y="201"/>
                      </a:lnTo>
                      <a:lnTo>
                        <a:pt x="340" y="197"/>
                      </a:lnTo>
                      <a:lnTo>
                        <a:pt x="366" y="194"/>
                      </a:lnTo>
                      <a:lnTo>
                        <a:pt x="393" y="192"/>
                      </a:lnTo>
                      <a:lnTo>
                        <a:pt x="424" y="193"/>
                      </a:lnTo>
                      <a:lnTo>
                        <a:pt x="457" y="197"/>
                      </a:lnTo>
                      <a:lnTo>
                        <a:pt x="493" y="203"/>
                      </a:lnTo>
                      <a:lnTo>
                        <a:pt x="529" y="214"/>
                      </a:lnTo>
                      <a:lnTo>
                        <a:pt x="582" y="239"/>
                      </a:lnTo>
                      <a:close/>
                    </a:path>
                  </a:pathLst>
                </a:custGeom>
                <a:solidFill>
                  <a:srgbClr val="DDDD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513" name="Freeform 410"/>
                <p:cNvSpPr>
                  <a:spLocks/>
                </p:cNvSpPr>
                <p:nvPr/>
              </p:nvSpPr>
              <p:spPr bwMode="auto">
                <a:xfrm>
                  <a:off x="4882" y="1584"/>
                  <a:ext cx="163" cy="111"/>
                </a:xfrm>
                <a:custGeom>
                  <a:avLst/>
                  <a:gdLst>
                    <a:gd name="T0" fmla="*/ 0 w 1139"/>
                    <a:gd name="T1" fmla="*/ 0 h 778"/>
                    <a:gd name="T2" fmla="*/ 0 w 1139"/>
                    <a:gd name="T3" fmla="*/ 0 h 778"/>
                    <a:gd name="T4" fmla="*/ 0 w 1139"/>
                    <a:gd name="T5" fmla="*/ 0 h 778"/>
                    <a:gd name="T6" fmla="*/ 0 w 1139"/>
                    <a:gd name="T7" fmla="*/ 0 h 778"/>
                    <a:gd name="T8" fmla="*/ 0 w 1139"/>
                    <a:gd name="T9" fmla="*/ 0 h 778"/>
                    <a:gd name="T10" fmla="*/ 0 w 1139"/>
                    <a:gd name="T11" fmla="*/ 0 h 778"/>
                    <a:gd name="T12" fmla="*/ 0 w 1139"/>
                    <a:gd name="T13" fmla="*/ 0 h 778"/>
                    <a:gd name="T14" fmla="*/ 0 w 1139"/>
                    <a:gd name="T15" fmla="*/ 0 h 778"/>
                    <a:gd name="T16" fmla="*/ 0 w 1139"/>
                    <a:gd name="T17" fmla="*/ 0 h 778"/>
                    <a:gd name="T18" fmla="*/ 0 w 1139"/>
                    <a:gd name="T19" fmla="*/ 0 h 778"/>
                    <a:gd name="T20" fmla="*/ 0 w 1139"/>
                    <a:gd name="T21" fmla="*/ 0 h 778"/>
                    <a:gd name="T22" fmla="*/ 0 w 1139"/>
                    <a:gd name="T23" fmla="*/ 0 h 778"/>
                    <a:gd name="T24" fmla="*/ 0 w 1139"/>
                    <a:gd name="T25" fmla="*/ 0 h 778"/>
                    <a:gd name="T26" fmla="*/ 0 w 1139"/>
                    <a:gd name="T27" fmla="*/ 0 h 778"/>
                    <a:gd name="T28" fmla="*/ 0 w 1139"/>
                    <a:gd name="T29" fmla="*/ 0 h 778"/>
                    <a:gd name="T30" fmla="*/ 0 w 1139"/>
                    <a:gd name="T31" fmla="*/ 0 h 778"/>
                    <a:gd name="T32" fmla="*/ 0 w 1139"/>
                    <a:gd name="T33" fmla="*/ 0 h 778"/>
                    <a:gd name="T34" fmla="*/ 0 w 1139"/>
                    <a:gd name="T35" fmla="*/ 0 h 778"/>
                    <a:gd name="T36" fmla="*/ 0 w 1139"/>
                    <a:gd name="T37" fmla="*/ 0 h 778"/>
                    <a:gd name="T38" fmla="*/ 0 w 1139"/>
                    <a:gd name="T39" fmla="*/ 0 h 778"/>
                    <a:gd name="T40" fmla="*/ 0 w 1139"/>
                    <a:gd name="T41" fmla="*/ 0 h 778"/>
                    <a:gd name="T42" fmla="*/ 0 w 1139"/>
                    <a:gd name="T43" fmla="*/ 0 h 778"/>
                    <a:gd name="T44" fmla="*/ 0 w 1139"/>
                    <a:gd name="T45" fmla="*/ 0 h 778"/>
                    <a:gd name="T46" fmla="*/ 0 w 1139"/>
                    <a:gd name="T47" fmla="*/ 0 h 778"/>
                    <a:gd name="T48" fmla="*/ 0 w 1139"/>
                    <a:gd name="T49" fmla="*/ 0 h 778"/>
                    <a:gd name="T50" fmla="*/ 0 w 1139"/>
                    <a:gd name="T51" fmla="*/ 0 h 778"/>
                    <a:gd name="T52" fmla="*/ 0 w 1139"/>
                    <a:gd name="T53" fmla="*/ 0 h 778"/>
                    <a:gd name="T54" fmla="*/ 0 w 1139"/>
                    <a:gd name="T55" fmla="*/ 0 h 778"/>
                    <a:gd name="T56" fmla="*/ 0 w 1139"/>
                    <a:gd name="T57" fmla="*/ 0 h 778"/>
                    <a:gd name="T58" fmla="*/ 0 w 1139"/>
                    <a:gd name="T59" fmla="*/ 0 h 778"/>
                    <a:gd name="T60" fmla="*/ 0 w 1139"/>
                    <a:gd name="T61" fmla="*/ 0 h 778"/>
                    <a:gd name="T62" fmla="*/ 0 w 1139"/>
                    <a:gd name="T63" fmla="*/ 0 h 778"/>
                    <a:gd name="T64" fmla="*/ 0 w 1139"/>
                    <a:gd name="T65" fmla="*/ 0 h 778"/>
                    <a:gd name="T66" fmla="*/ 0 w 1139"/>
                    <a:gd name="T67" fmla="*/ 0 h 778"/>
                    <a:gd name="T68" fmla="*/ 0 w 1139"/>
                    <a:gd name="T69" fmla="*/ 0 h 778"/>
                    <a:gd name="T70" fmla="*/ 0 w 1139"/>
                    <a:gd name="T71" fmla="*/ 0 h 778"/>
                    <a:gd name="T72" fmla="*/ 0 w 1139"/>
                    <a:gd name="T73" fmla="*/ 0 h 778"/>
                    <a:gd name="T74" fmla="*/ 0 w 1139"/>
                    <a:gd name="T75" fmla="*/ 0 h 778"/>
                    <a:gd name="T76" fmla="*/ 0 w 1139"/>
                    <a:gd name="T77" fmla="*/ 0 h 778"/>
                    <a:gd name="T78" fmla="*/ 0 w 1139"/>
                    <a:gd name="T79" fmla="*/ 0 h 778"/>
                    <a:gd name="T80" fmla="*/ 0 w 1139"/>
                    <a:gd name="T81" fmla="*/ 0 h 778"/>
                    <a:gd name="T82" fmla="*/ 0 w 1139"/>
                    <a:gd name="T83" fmla="*/ 0 h 778"/>
                    <a:gd name="T84" fmla="*/ 0 w 1139"/>
                    <a:gd name="T85" fmla="*/ 0 h 778"/>
                    <a:gd name="T86" fmla="*/ 0 w 1139"/>
                    <a:gd name="T87" fmla="*/ 0 h 778"/>
                    <a:gd name="T88" fmla="*/ 0 w 1139"/>
                    <a:gd name="T89" fmla="*/ 0 h 778"/>
                    <a:gd name="T90" fmla="*/ 0 w 1139"/>
                    <a:gd name="T91" fmla="*/ 0 h 778"/>
                    <a:gd name="T92" fmla="*/ 0 w 1139"/>
                    <a:gd name="T93" fmla="*/ 0 h 778"/>
                    <a:gd name="T94" fmla="*/ 0 w 1139"/>
                    <a:gd name="T95" fmla="*/ 0 h 778"/>
                    <a:gd name="T96" fmla="*/ 0 w 1139"/>
                    <a:gd name="T97" fmla="*/ 0 h 778"/>
                    <a:gd name="T98" fmla="*/ 0 w 1139"/>
                    <a:gd name="T99" fmla="*/ 0 h 778"/>
                    <a:gd name="T100" fmla="*/ 0 w 1139"/>
                    <a:gd name="T101" fmla="*/ 0 h 778"/>
                    <a:gd name="T102" fmla="*/ 0 w 1139"/>
                    <a:gd name="T103" fmla="*/ 0 h 778"/>
                    <a:gd name="T104" fmla="*/ 0 w 1139"/>
                    <a:gd name="T105" fmla="*/ 0 h 778"/>
                    <a:gd name="T106" fmla="*/ 0 w 1139"/>
                    <a:gd name="T107" fmla="*/ 0 h 778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w 1139"/>
                    <a:gd name="T163" fmla="*/ 0 h 778"/>
                    <a:gd name="T164" fmla="*/ 1139 w 1139"/>
                    <a:gd name="T165" fmla="*/ 778 h 778"/>
                  </a:gdLst>
                  <a:ahLst/>
                  <a:cxnLst>
                    <a:cxn ang="T108">
                      <a:pos x="T0" y="T1"/>
                    </a:cxn>
                    <a:cxn ang="T109">
                      <a:pos x="T2" y="T3"/>
                    </a:cxn>
                    <a:cxn ang="T110">
                      <a:pos x="T4" y="T5"/>
                    </a:cxn>
                    <a:cxn ang="T111">
                      <a:pos x="T6" y="T7"/>
                    </a:cxn>
                    <a:cxn ang="T112">
                      <a:pos x="T8" y="T9"/>
                    </a:cxn>
                    <a:cxn ang="T113">
                      <a:pos x="T10" y="T11"/>
                    </a:cxn>
                    <a:cxn ang="T114">
                      <a:pos x="T12" y="T13"/>
                    </a:cxn>
                    <a:cxn ang="T115">
                      <a:pos x="T14" y="T15"/>
                    </a:cxn>
                    <a:cxn ang="T116">
                      <a:pos x="T16" y="T17"/>
                    </a:cxn>
                    <a:cxn ang="T117">
                      <a:pos x="T18" y="T19"/>
                    </a:cxn>
                    <a:cxn ang="T118">
                      <a:pos x="T20" y="T21"/>
                    </a:cxn>
                    <a:cxn ang="T119">
                      <a:pos x="T22" y="T23"/>
                    </a:cxn>
                    <a:cxn ang="T120">
                      <a:pos x="T24" y="T25"/>
                    </a:cxn>
                    <a:cxn ang="T121">
                      <a:pos x="T26" y="T27"/>
                    </a:cxn>
                    <a:cxn ang="T122">
                      <a:pos x="T28" y="T29"/>
                    </a:cxn>
                    <a:cxn ang="T123">
                      <a:pos x="T30" y="T31"/>
                    </a:cxn>
                    <a:cxn ang="T124">
                      <a:pos x="T32" y="T33"/>
                    </a:cxn>
                    <a:cxn ang="T125">
                      <a:pos x="T34" y="T35"/>
                    </a:cxn>
                    <a:cxn ang="T126">
                      <a:pos x="T36" y="T37"/>
                    </a:cxn>
                    <a:cxn ang="T127">
                      <a:pos x="T38" y="T39"/>
                    </a:cxn>
                    <a:cxn ang="T128">
                      <a:pos x="T40" y="T41"/>
                    </a:cxn>
                    <a:cxn ang="T129">
                      <a:pos x="T42" y="T43"/>
                    </a:cxn>
                    <a:cxn ang="T130">
                      <a:pos x="T44" y="T45"/>
                    </a:cxn>
                    <a:cxn ang="T131">
                      <a:pos x="T46" y="T47"/>
                    </a:cxn>
                    <a:cxn ang="T132">
                      <a:pos x="T48" y="T49"/>
                    </a:cxn>
                    <a:cxn ang="T133">
                      <a:pos x="T50" y="T51"/>
                    </a:cxn>
                    <a:cxn ang="T134">
                      <a:pos x="T52" y="T53"/>
                    </a:cxn>
                    <a:cxn ang="T135">
                      <a:pos x="T54" y="T55"/>
                    </a:cxn>
                    <a:cxn ang="T136">
                      <a:pos x="T56" y="T57"/>
                    </a:cxn>
                    <a:cxn ang="T137">
                      <a:pos x="T58" y="T59"/>
                    </a:cxn>
                    <a:cxn ang="T138">
                      <a:pos x="T60" y="T61"/>
                    </a:cxn>
                    <a:cxn ang="T139">
                      <a:pos x="T62" y="T63"/>
                    </a:cxn>
                    <a:cxn ang="T140">
                      <a:pos x="T64" y="T65"/>
                    </a:cxn>
                    <a:cxn ang="T141">
                      <a:pos x="T66" y="T67"/>
                    </a:cxn>
                    <a:cxn ang="T142">
                      <a:pos x="T68" y="T69"/>
                    </a:cxn>
                    <a:cxn ang="T143">
                      <a:pos x="T70" y="T71"/>
                    </a:cxn>
                    <a:cxn ang="T144">
                      <a:pos x="T72" y="T73"/>
                    </a:cxn>
                    <a:cxn ang="T145">
                      <a:pos x="T74" y="T75"/>
                    </a:cxn>
                    <a:cxn ang="T146">
                      <a:pos x="T76" y="T77"/>
                    </a:cxn>
                    <a:cxn ang="T147">
                      <a:pos x="T78" y="T79"/>
                    </a:cxn>
                    <a:cxn ang="T148">
                      <a:pos x="T80" y="T81"/>
                    </a:cxn>
                    <a:cxn ang="T149">
                      <a:pos x="T82" y="T83"/>
                    </a:cxn>
                    <a:cxn ang="T150">
                      <a:pos x="T84" y="T85"/>
                    </a:cxn>
                    <a:cxn ang="T151">
                      <a:pos x="T86" y="T87"/>
                    </a:cxn>
                    <a:cxn ang="T152">
                      <a:pos x="T88" y="T89"/>
                    </a:cxn>
                    <a:cxn ang="T153">
                      <a:pos x="T90" y="T91"/>
                    </a:cxn>
                    <a:cxn ang="T154">
                      <a:pos x="T92" y="T93"/>
                    </a:cxn>
                    <a:cxn ang="T155">
                      <a:pos x="T94" y="T95"/>
                    </a:cxn>
                    <a:cxn ang="T156">
                      <a:pos x="T96" y="T97"/>
                    </a:cxn>
                    <a:cxn ang="T157">
                      <a:pos x="T98" y="T99"/>
                    </a:cxn>
                    <a:cxn ang="T158">
                      <a:pos x="T100" y="T101"/>
                    </a:cxn>
                    <a:cxn ang="T159">
                      <a:pos x="T102" y="T103"/>
                    </a:cxn>
                    <a:cxn ang="T160">
                      <a:pos x="T104" y="T105"/>
                    </a:cxn>
                    <a:cxn ang="T161">
                      <a:pos x="T106" y="T107"/>
                    </a:cxn>
                  </a:cxnLst>
                  <a:rect l="T162" t="T163" r="T164" b="T165"/>
                  <a:pathLst>
                    <a:path w="1139" h="778">
                      <a:moveTo>
                        <a:pt x="7" y="587"/>
                      </a:moveTo>
                      <a:lnTo>
                        <a:pt x="0" y="682"/>
                      </a:lnTo>
                      <a:lnTo>
                        <a:pt x="742" y="778"/>
                      </a:lnTo>
                      <a:lnTo>
                        <a:pt x="748" y="775"/>
                      </a:lnTo>
                      <a:lnTo>
                        <a:pt x="763" y="767"/>
                      </a:lnTo>
                      <a:lnTo>
                        <a:pt x="787" y="755"/>
                      </a:lnTo>
                      <a:lnTo>
                        <a:pt x="816" y="737"/>
                      </a:lnTo>
                      <a:lnTo>
                        <a:pt x="852" y="714"/>
                      </a:lnTo>
                      <a:lnTo>
                        <a:pt x="891" y="686"/>
                      </a:lnTo>
                      <a:lnTo>
                        <a:pt x="932" y="652"/>
                      </a:lnTo>
                      <a:lnTo>
                        <a:pt x="973" y="613"/>
                      </a:lnTo>
                      <a:lnTo>
                        <a:pt x="1013" y="570"/>
                      </a:lnTo>
                      <a:lnTo>
                        <a:pt x="1051" y="521"/>
                      </a:lnTo>
                      <a:lnTo>
                        <a:pt x="1083" y="466"/>
                      </a:lnTo>
                      <a:lnTo>
                        <a:pt x="1109" y="406"/>
                      </a:lnTo>
                      <a:lnTo>
                        <a:pt x="1129" y="342"/>
                      </a:lnTo>
                      <a:lnTo>
                        <a:pt x="1139" y="271"/>
                      </a:lnTo>
                      <a:lnTo>
                        <a:pt x="1138" y="196"/>
                      </a:lnTo>
                      <a:lnTo>
                        <a:pt x="1124" y="115"/>
                      </a:lnTo>
                      <a:lnTo>
                        <a:pt x="1122" y="110"/>
                      </a:lnTo>
                      <a:lnTo>
                        <a:pt x="1115" y="97"/>
                      </a:lnTo>
                      <a:lnTo>
                        <a:pt x="1102" y="80"/>
                      </a:lnTo>
                      <a:lnTo>
                        <a:pt x="1086" y="59"/>
                      </a:lnTo>
                      <a:lnTo>
                        <a:pt x="1066" y="39"/>
                      </a:lnTo>
                      <a:lnTo>
                        <a:pt x="1041" y="20"/>
                      </a:lnTo>
                      <a:lnTo>
                        <a:pt x="1011" y="7"/>
                      </a:lnTo>
                      <a:lnTo>
                        <a:pt x="978" y="0"/>
                      </a:lnTo>
                      <a:lnTo>
                        <a:pt x="982" y="12"/>
                      </a:lnTo>
                      <a:lnTo>
                        <a:pt x="994" y="46"/>
                      </a:lnTo>
                      <a:lnTo>
                        <a:pt x="1007" y="100"/>
                      </a:lnTo>
                      <a:lnTo>
                        <a:pt x="1019" y="169"/>
                      </a:lnTo>
                      <a:lnTo>
                        <a:pt x="1022" y="252"/>
                      </a:lnTo>
                      <a:lnTo>
                        <a:pt x="1013" y="344"/>
                      </a:lnTo>
                      <a:lnTo>
                        <a:pt x="987" y="444"/>
                      </a:lnTo>
                      <a:lnTo>
                        <a:pt x="940" y="549"/>
                      </a:lnTo>
                      <a:lnTo>
                        <a:pt x="939" y="550"/>
                      </a:lnTo>
                      <a:lnTo>
                        <a:pt x="934" y="553"/>
                      </a:lnTo>
                      <a:lnTo>
                        <a:pt x="927" y="559"/>
                      </a:lnTo>
                      <a:lnTo>
                        <a:pt x="917" y="567"/>
                      </a:lnTo>
                      <a:lnTo>
                        <a:pt x="904" y="575"/>
                      </a:lnTo>
                      <a:lnTo>
                        <a:pt x="890" y="585"/>
                      </a:lnTo>
                      <a:lnTo>
                        <a:pt x="871" y="594"/>
                      </a:lnTo>
                      <a:lnTo>
                        <a:pt x="851" y="603"/>
                      </a:lnTo>
                      <a:lnTo>
                        <a:pt x="828" y="611"/>
                      </a:lnTo>
                      <a:lnTo>
                        <a:pt x="802" y="619"/>
                      </a:lnTo>
                      <a:lnTo>
                        <a:pt x="773" y="625"/>
                      </a:lnTo>
                      <a:lnTo>
                        <a:pt x="741" y="629"/>
                      </a:lnTo>
                      <a:lnTo>
                        <a:pt x="708" y="630"/>
                      </a:lnTo>
                      <a:lnTo>
                        <a:pt x="671" y="629"/>
                      </a:lnTo>
                      <a:lnTo>
                        <a:pt x="631" y="626"/>
                      </a:lnTo>
                      <a:lnTo>
                        <a:pt x="590" y="618"/>
                      </a:lnTo>
                      <a:lnTo>
                        <a:pt x="590" y="720"/>
                      </a:lnTo>
                      <a:lnTo>
                        <a:pt x="26" y="663"/>
                      </a:lnTo>
                      <a:lnTo>
                        <a:pt x="7" y="587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514" name="Freeform 411"/>
                <p:cNvSpPr>
                  <a:spLocks/>
                </p:cNvSpPr>
                <p:nvPr/>
              </p:nvSpPr>
              <p:spPr bwMode="auto">
                <a:xfrm>
                  <a:off x="4862" y="1693"/>
                  <a:ext cx="119" cy="38"/>
                </a:xfrm>
                <a:custGeom>
                  <a:avLst/>
                  <a:gdLst>
                    <a:gd name="T0" fmla="*/ 0 w 837"/>
                    <a:gd name="T1" fmla="*/ 0 h 269"/>
                    <a:gd name="T2" fmla="*/ 0 w 837"/>
                    <a:gd name="T3" fmla="*/ 0 h 269"/>
                    <a:gd name="T4" fmla="*/ 0 w 837"/>
                    <a:gd name="T5" fmla="*/ 0 h 269"/>
                    <a:gd name="T6" fmla="*/ 0 w 837"/>
                    <a:gd name="T7" fmla="*/ 0 h 269"/>
                    <a:gd name="T8" fmla="*/ 0 w 837"/>
                    <a:gd name="T9" fmla="*/ 0 h 26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837"/>
                    <a:gd name="T16" fmla="*/ 0 h 269"/>
                    <a:gd name="T17" fmla="*/ 837 w 837"/>
                    <a:gd name="T18" fmla="*/ 269 h 26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837" h="269">
                      <a:moveTo>
                        <a:pt x="837" y="96"/>
                      </a:moveTo>
                      <a:lnTo>
                        <a:pt x="12" y="0"/>
                      </a:lnTo>
                      <a:lnTo>
                        <a:pt x="0" y="96"/>
                      </a:lnTo>
                      <a:lnTo>
                        <a:pt x="812" y="269"/>
                      </a:lnTo>
                      <a:lnTo>
                        <a:pt x="837" y="9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515" name="Freeform 412"/>
                <p:cNvSpPr>
                  <a:spLocks/>
                </p:cNvSpPr>
                <p:nvPr/>
              </p:nvSpPr>
              <p:spPr bwMode="auto">
                <a:xfrm>
                  <a:off x="4921" y="1705"/>
                  <a:ext cx="51" cy="18"/>
                </a:xfrm>
                <a:custGeom>
                  <a:avLst/>
                  <a:gdLst>
                    <a:gd name="T0" fmla="*/ 0 w 358"/>
                    <a:gd name="T1" fmla="*/ 0 h 122"/>
                    <a:gd name="T2" fmla="*/ 0 w 358"/>
                    <a:gd name="T3" fmla="*/ 0 h 122"/>
                    <a:gd name="T4" fmla="*/ 0 w 358"/>
                    <a:gd name="T5" fmla="*/ 0 h 122"/>
                    <a:gd name="T6" fmla="*/ 0 w 358"/>
                    <a:gd name="T7" fmla="*/ 0 h 122"/>
                    <a:gd name="T8" fmla="*/ 0 w 358"/>
                    <a:gd name="T9" fmla="*/ 0 h 12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58"/>
                    <a:gd name="T16" fmla="*/ 0 h 122"/>
                    <a:gd name="T17" fmla="*/ 358 w 358"/>
                    <a:gd name="T18" fmla="*/ 122 h 12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58" h="122">
                      <a:moveTo>
                        <a:pt x="358" y="53"/>
                      </a:moveTo>
                      <a:lnTo>
                        <a:pt x="5" y="0"/>
                      </a:lnTo>
                      <a:lnTo>
                        <a:pt x="0" y="51"/>
                      </a:lnTo>
                      <a:lnTo>
                        <a:pt x="348" y="122"/>
                      </a:lnTo>
                      <a:lnTo>
                        <a:pt x="358" y="53"/>
                      </a:lnTo>
                      <a:close/>
                    </a:path>
                  </a:pathLst>
                </a:custGeom>
                <a:solidFill>
                  <a:schemeClr val="folHlink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516" name="Freeform 413"/>
                <p:cNvSpPr>
                  <a:spLocks/>
                </p:cNvSpPr>
                <p:nvPr/>
              </p:nvSpPr>
              <p:spPr bwMode="auto">
                <a:xfrm>
                  <a:off x="4869" y="1696"/>
                  <a:ext cx="34" cy="13"/>
                </a:xfrm>
                <a:custGeom>
                  <a:avLst/>
                  <a:gdLst>
                    <a:gd name="T0" fmla="*/ 0 w 239"/>
                    <a:gd name="T1" fmla="*/ 0 h 91"/>
                    <a:gd name="T2" fmla="*/ 0 w 239"/>
                    <a:gd name="T3" fmla="*/ 0 h 91"/>
                    <a:gd name="T4" fmla="*/ 0 w 239"/>
                    <a:gd name="T5" fmla="*/ 0 h 91"/>
                    <a:gd name="T6" fmla="*/ 0 w 239"/>
                    <a:gd name="T7" fmla="*/ 0 h 91"/>
                    <a:gd name="T8" fmla="*/ 0 w 239"/>
                    <a:gd name="T9" fmla="*/ 0 h 9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39"/>
                    <a:gd name="T16" fmla="*/ 0 h 91"/>
                    <a:gd name="T17" fmla="*/ 239 w 239"/>
                    <a:gd name="T18" fmla="*/ 91 h 9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39" h="91">
                      <a:moveTo>
                        <a:pt x="239" y="42"/>
                      </a:moveTo>
                      <a:lnTo>
                        <a:pt x="0" y="0"/>
                      </a:lnTo>
                      <a:lnTo>
                        <a:pt x="2" y="44"/>
                      </a:lnTo>
                      <a:lnTo>
                        <a:pt x="231" y="91"/>
                      </a:lnTo>
                      <a:lnTo>
                        <a:pt x="239" y="42"/>
                      </a:lnTo>
                      <a:close/>
                    </a:path>
                  </a:pathLst>
                </a:custGeom>
                <a:solidFill>
                  <a:schemeClr val="folHlink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517" name="Freeform 414"/>
                <p:cNvSpPr>
                  <a:spLocks/>
                </p:cNvSpPr>
                <p:nvPr/>
              </p:nvSpPr>
              <p:spPr bwMode="auto">
                <a:xfrm>
                  <a:off x="4783" y="1709"/>
                  <a:ext cx="202" cy="67"/>
                </a:xfrm>
                <a:custGeom>
                  <a:avLst/>
                  <a:gdLst>
                    <a:gd name="T0" fmla="*/ 0 w 1409"/>
                    <a:gd name="T1" fmla="*/ 0 h 466"/>
                    <a:gd name="T2" fmla="*/ 0 w 1409"/>
                    <a:gd name="T3" fmla="*/ 0 h 466"/>
                    <a:gd name="T4" fmla="*/ 0 w 1409"/>
                    <a:gd name="T5" fmla="*/ 0 h 466"/>
                    <a:gd name="T6" fmla="*/ 0 w 1409"/>
                    <a:gd name="T7" fmla="*/ 0 h 466"/>
                    <a:gd name="T8" fmla="*/ 0 w 1409"/>
                    <a:gd name="T9" fmla="*/ 0 h 466"/>
                    <a:gd name="T10" fmla="*/ 0 w 1409"/>
                    <a:gd name="T11" fmla="*/ 0 h 466"/>
                    <a:gd name="T12" fmla="*/ 0 w 1409"/>
                    <a:gd name="T13" fmla="*/ 0 h 466"/>
                    <a:gd name="T14" fmla="*/ 0 w 1409"/>
                    <a:gd name="T15" fmla="*/ 0 h 466"/>
                    <a:gd name="T16" fmla="*/ 0 w 1409"/>
                    <a:gd name="T17" fmla="*/ 0 h 466"/>
                    <a:gd name="T18" fmla="*/ 0 w 1409"/>
                    <a:gd name="T19" fmla="*/ 0 h 466"/>
                    <a:gd name="T20" fmla="*/ 0 w 1409"/>
                    <a:gd name="T21" fmla="*/ 0 h 466"/>
                    <a:gd name="T22" fmla="*/ 0 w 1409"/>
                    <a:gd name="T23" fmla="*/ 0 h 466"/>
                    <a:gd name="T24" fmla="*/ 0 w 1409"/>
                    <a:gd name="T25" fmla="*/ 0 h 466"/>
                    <a:gd name="T26" fmla="*/ 0 w 1409"/>
                    <a:gd name="T27" fmla="*/ 0 h 466"/>
                    <a:gd name="T28" fmla="*/ 0 w 1409"/>
                    <a:gd name="T29" fmla="*/ 0 h 466"/>
                    <a:gd name="T30" fmla="*/ 0 w 1409"/>
                    <a:gd name="T31" fmla="*/ 0 h 466"/>
                    <a:gd name="T32" fmla="*/ 0 w 1409"/>
                    <a:gd name="T33" fmla="*/ 0 h 466"/>
                    <a:gd name="T34" fmla="*/ 0 w 1409"/>
                    <a:gd name="T35" fmla="*/ 0 h 466"/>
                    <a:gd name="T36" fmla="*/ 0 w 1409"/>
                    <a:gd name="T37" fmla="*/ 0 h 466"/>
                    <a:gd name="T38" fmla="*/ 0 w 1409"/>
                    <a:gd name="T39" fmla="*/ 0 h 466"/>
                    <a:gd name="T40" fmla="*/ 0 w 1409"/>
                    <a:gd name="T41" fmla="*/ 0 h 466"/>
                    <a:gd name="T42" fmla="*/ 0 w 1409"/>
                    <a:gd name="T43" fmla="*/ 0 h 466"/>
                    <a:gd name="T44" fmla="*/ 0 w 1409"/>
                    <a:gd name="T45" fmla="*/ 0 h 466"/>
                    <a:gd name="T46" fmla="*/ 0 w 1409"/>
                    <a:gd name="T47" fmla="*/ 0 h 466"/>
                    <a:gd name="T48" fmla="*/ 0 w 1409"/>
                    <a:gd name="T49" fmla="*/ 0 h 466"/>
                    <a:gd name="T50" fmla="*/ 0 w 1409"/>
                    <a:gd name="T51" fmla="*/ 0 h 466"/>
                    <a:gd name="T52" fmla="*/ 0 w 1409"/>
                    <a:gd name="T53" fmla="*/ 0 h 466"/>
                    <a:gd name="T54" fmla="*/ 0 w 1409"/>
                    <a:gd name="T55" fmla="*/ 0 h 466"/>
                    <a:gd name="T56" fmla="*/ 0 w 1409"/>
                    <a:gd name="T57" fmla="*/ 0 h 466"/>
                    <a:gd name="T58" fmla="*/ 0 w 1409"/>
                    <a:gd name="T59" fmla="*/ 0 h 466"/>
                    <a:gd name="T60" fmla="*/ 0 w 1409"/>
                    <a:gd name="T61" fmla="*/ 0 h 466"/>
                    <a:gd name="T62" fmla="*/ 0 w 1409"/>
                    <a:gd name="T63" fmla="*/ 0 h 466"/>
                    <a:gd name="T64" fmla="*/ 0 w 1409"/>
                    <a:gd name="T65" fmla="*/ 0 h 466"/>
                    <a:gd name="T66" fmla="*/ 0 w 1409"/>
                    <a:gd name="T67" fmla="*/ 0 h 466"/>
                    <a:gd name="T68" fmla="*/ 0 w 1409"/>
                    <a:gd name="T69" fmla="*/ 0 h 46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1409"/>
                    <a:gd name="T106" fmla="*/ 0 h 466"/>
                    <a:gd name="T107" fmla="*/ 1409 w 1409"/>
                    <a:gd name="T108" fmla="*/ 466 h 466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1409" h="466">
                      <a:moveTo>
                        <a:pt x="0" y="140"/>
                      </a:moveTo>
                      <a:lnTo>
                        <a:pt x="4" y="140"/>
                      </a:lnTo>
                      <a:lnTo>
                        <a:pt x="12" y="138"/>
                      </a:lnTo>
                      <a:lnTo>
                        <a:pt x="27" y="135"/>
                      </a:lnTo>
                      <a:lnTo>
                        <a:pt x="45" y="132"/>
                      </a:lnTo>
                      <a:lnTo>
                        <a:pt x="67" y="128"/>
                      </a:lnTo>
                      <a:lnTo>
                        <a:pt x="92" y="123"/>
                      </a:lnTo>
                      <a:lnTo>
                        <a:pt x="120" y="116"/>
                      </a:lnTo>
                      <a:lnTo>
                        <a:pt x="150" y="108"/>
                      </a:lnTo>
                      <a:lnTo>
                        <a:pt x="181" y="100"/>
                      </a:lnTo>
                      <a:lnTo>
                        <a:pt x="212" y="89"/>
                      </a:lnTo>
                      <a:lnTo>
                        <a:pt x="243" y="78"/>
                      </a:lnTo>
                      <a:lnTo>
                        <a:pt x="273" y="65"/>
                      </a:lnTo>
                      <a:lnTo>
                        <a:pt x="303" y="50"/>
                      </a:lnTo>
                      <a:lnTo>
                        <a:pt x="330" y="35"/>
                      </a:lnTo>
                      <a:lnTo>
                        <a:pt x="355" y="18"/>
                      </a:lnTo>
                      <a:lnTo>
                        <a:pt x="375" y="0"/>
                      </a:lnTo>
                      <a:lnTo>
                        <a:pt x="1409" y="236"/>
                      </a:lnTo>
                      <a:lnTo>
                        <a:pt x="1407" y="239"/>
                      </a:lnTo>
                      <a:lnTo>
                        <a:pt x="1401" y="245"/>
                      </a:lnTo>
                      <a:lnTo>
                        <a:pt x="1392" y="254"/>
                      </a:lnTo>
                      <a:lnTo>
                        <a:pt x="1379" y="265"/>
                      </a:lnTo>
                      <a:lnTo>
                        <a:pt x="1363" y="279"/>
                      </a:lnTo>
                      <a:lnTo>
                        <a:pt x="1345" y="295"/>
                      </a:lnTo>
                      <a:lnTo>
                        <a:pt x="1325" y="313"/>
                      </a:lnTo>
                      <a:lnTo>
                        <a:pt x="1303" y="332"/>
                      </a:lnTo>
                      <a:lnTo>
                        <a:pt x="1279" y="351"/>
                      </a:lnTo>
                      <a:lnTo>
                        <a:pt x="1253" y="371"/>
                      </a:lnTo>
                      <a:lnTo>
                        <a:pt x="1227" y="390"/>
                      </a:lnTo>
                      <a:lnTo>
                        <a:pt x="1200" y="409"/>
                      </a:lnTo>
                      <a:lnTo>
                        <a:pt x="1172" y="426"/>
                      </a:lnTo>
                      <a:lnTo>
                        <a:pt x="1145" y="441"/>
                      </a:lnTo>
                      <a:lnTo>
                        <a:pt x="1117" y="455"/>
                      </a:lnTo>
                      <a:lnTo>
                        <a:pt x="1091" y="466"/>
                      </a:lnTo>
                      <a:lnTo>
                        <a:pt x="0" y="140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518" name="Freeform 415"/>
                <p:cNvSpPr>
                  <a:spLocks/>
                </p:cNvSpPr>
                <p:nvPr/>
              </p:nvSpPr>
              <p:spPr bwMode="auto">
                <a:xfrm>
                  <a:off x="4984" y="1702"/>
                  <a:ext cx="72" cy="32"/>
                </a:xfrm>
                <a:custGeom>
                  <a:avLst/>
                  <a:gdLst>
                    <a:gd name="T0" fmla="*/ 0 w 502"/>
                    <a:gd name="T1" fmla="*/ 0 h 223"/>
                    <a:gd name="T2" fmla="*/ 0 w 502"/>
                    <a:gd name="T3" fmla="*/ 0 h 223"/>
                    <a:gd name="T4" fmla="*/ 0 w 502"/>
                    <a:gd name="T5" fmla="*/ 0 h 223"/>
                    <a:gd name="T6" fmla="*/ 0 w 502"/>
                    <a:gd name="T7" fmla="*/ 0 h 223"/>
                    <a:gd name="T8" fmla="*/ 0 w 502"/>
                    <a:gd name="T9" fmla="*/ 0 h 223"/>
                    <a:gd name="T10" fmla="*/ 0 w 502"/>
                    <a:gd name="T11" fmla="*/ 0 h 2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502"/>
                    <a:gd name="T19" fmla="*/ 0 h 223"/>
                    <a:gd name="T20" fmla="*/ 502 w 502"/>
                    <a:gd name="T21" fmla="*/ 223 h 2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502" h="223">
                      <a:moveTo>
                        <a:pt x="51" y="223"/>
                      </a:moveTo>
                      <a:lnTo>
                        <a:pt x="502" y="90"/>
                      </a:lnTo>
                      <a:lnTo>
                        <a:pt x="229" y="0"/>
                      </a:lnTo>
                      <a:lnTo>
                        <a:pt x="6" y="26"/>
                      </a:lnTo>
                      <a:lnTo>
                        <a:pt x="0" y="211"/>
                      </a:lnTo>
                      <a:lnTo>
                        <a:pt x="51" y="223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519" name="Freeform 416"/>
                <p:cNvSpPr>
                  <a:spLocks/>
                </p:cNvSpPr>
                <p:nvPr/>
              </p:nvSpPr>
              <p:spPr bwMode="auto">
                <a:xfrm>
                  <a:off x="4799" y="1565"/>
                  <a:ext cx="38" cy="152"/>
                </a:xfrm>
                <a:custGeom>
                  <a:avLst/>
                  <a:gdLst>
                    <a:gd name="T0" fmla="*/ 0 w 267"/>
                    <a:gd name="T1" fmla="*/ 0 h 1064"/>
                    <a:gd name="T2" fmla="*/ 0 w 267"/>
                    <a:gd name="T3" fmla="*/ 0 h 1064"/>
                    <a:gd name="T4" fmla="*/ 0 w 267"/>
                    <a:gd name="T5" fmla="*/ 0 h 1064"/>
                    <a:gd name="T6" fmla="*/ 0 w 267"/>
                    <a:gd name="T7" fmla="*/ 0 h 1064"/>
                    <a:gd name="T8" fmla="*/ 0 w 267"/>
                    <a:gd name="T9" fmla="*/ 0 h 1064"/>
                    <a:gd name="T10" fmla="*/ 0 w 267"/>
                    <a:gd name="T11" fmla="*/ 0 h 1064"/>
                    <a:gd name="T12" fmla="*/ 0 w 267"/>
                    <a:gd name="T13" fmla="*/ 0 h 1064"/>
                    <a:gd name="T14" fmla="*/ 0 w 267"/>
                    <a:gd name="T15" fmla="*/ 0 h 1064"/>
                    <a:gd name="T16" fmla="*/ 0 w 267"/>
                    <a:gd name="T17" fmla="*/ 0 h 1064"/>
                    <a:gd name="T18" fmla="*/ 0 w 267"/>
                    <a:gd name="T19" fmla="*/ 0 h 1064"/>
                    <a:gd name="T20" fmla="*/ 0 w 267"/>
                    <a:gd name="T21" fmla="*/ 0 h 1064"/>
                    <a:gd name="T22" fmla="*/ 0 w 267"/>
                    <a:gd name="T23" fmla="*/ 0 h 1064"/>
                    <a:gd name="T24" fmla="*/ 0 w 267"/>
                    <a:gd name="T25" fmla="*/ 0 h 1064"/>
                    <a:gd name="T26" fmla="*/ 0 w 267"/>
                    <a:gd name="T27" fmla="*/ 0 h 1064"/>
                    <a:gd name="T28" fmla="*/ 0 w 267"/>
                    <a:gd name="T29" fmla="*/ 0 h 1064"/>
                    <a:gd name="T30" fmla="*/ 0 w 267"/>
                    <a:gd name="T31" fmla="*/ 0 h 1064"/>
                    <a:gd name="T32" fmla="*/ 0 w 267"/>
                    <a:gd name="T33" fmla="*/ 0 h 1064"/>
                    <a:gd name="T34" fmla="*/ 0 w 267"/>
                    <a:gd name="T35" fmla="*/ 0 h 1064"/>
                    <a:gd name="T36" fmla="*/ 0 w 267"/>
                    <a:gd name="T37" fmla="*/ 0 h 1064"/>
                    <a:gd name="T38" fmla="*/ 0 w 267"/>
                    <a:gd name="T39" fmla="*/ 0 h 1064"/>
                    <a:gd name="T40" fmla="*/ 0 w 267"/>
                    <a:gd name="T41" fmla="*/ 0 h 1064"/>
                    <a:gd name="T42" fmla="*/ 0 w 267"/>
                    <a:gd name="T43" fmla="*/ 0 h 1064"/>
                    <a:gd name="T44" fmla="*/ 0 w 267"/>
                    <a:gd name="T45" fmla="*/ 0 h 1064"/>
                    <a:gd name="T46" fmla="*/ 0 w 267"/>
                    <a:gd name="T47" fmla="*/ 0 h 1064"/>
                    <a:gd name="T48" fmla="*/ 0 w 267"/>
                    <a:gd name="T49" fmla="*/ 0 h 1064"/>
                    <a:gd name="T50" fmla="*/ 0 w 267"/>
                    <a:gd name="T51" fmla="*/ 0 h 1064"/>
                    <a:gd name="T52" fmla="*/ 0 w 267"/>
                    <a:gd name="T53" fmla="*/ 0 h 1064"/>
                    <a:gd name="T54" fmla="*/ 0 w 267"/>
                    <a:gd name="T55" fmla="*/ 0 h 1064"/>
                    <a:gd name="T56" fmla="*/ 0 w 267"/>
                    <a:gd name="T57" fmla="*/ 0 h 1064"/>
                    <a:gd name="T58" fmla="*/ 0 w 267"/>
                    <a:gd name="T59" fmla="*/ 0 h 1064"/>
                    <a:gd name="T60" fmla="*/ 0 w 267"/>
                    <a:gd name="T61" fmla="*/ 0 h 1064"/>
                    <a:gd name="T62" fmla="*/ 0 w 267"/>
                    <a:gd name="T63" fmla="*/ 0 h 1064"/>
                    <a:gd name="T64" fmla="*/ 0 w 267"/>
                    <a:gd name="T65" fmla="*/ 0 h 1064"/>
                    <a:gd name="T66" fmla="*/ 0 w 267"/>
                    <a:gd name="T67" fmla="*/ 0 h 1064"/>
                    <a:gd name="T68" fmla="*/ 0 w 267"/>
                    <a:gd name="T69" fmla="*/ 0 h 1064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267"/>
                    <a:gd name="T106" fmla="*/ 0 h 1064"/>
                    <a:gd name="T107" fmla="*/ 267 w 267"/>
                    <a:gd name="T108" fmla="*/ 1064 h 1064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267" h="1064">
                      <a:moveTo>
                        <a:pt x="267" y="26"/>
                      </a:moveTo>
                      <a:lnTo>
                        <a:pt x="266" y="24"/>
                      </a:lnTo>
                      <a:lnTo>
                        <a:pt x="262" y="22"/>
                      </a:lnTo>
                      <a:lnTo>
                        <a:pt x="254" y="20"/>
                      </a:lnTo>
                      <a:lnTo>
                        <a:pt x="244" y="16"/>
                      </a:lnTo>
                      <a:lnTo>
                        <a:pt x="232" y="12"/>
                      </a:lnTo>
                      <a:lnTo>
                        <a:pt x="218" y="8"/>
                      </a:lnTo>
                      <a:lnTo>
                        <a:pt x="202" y="5"/>
                      </a:lnTo>
                      <a:lnTo>
                        <a:pt x="184" y="1"/>
                      </a:lnTo>
                      <a:lnTo>
                        <a:pt x="164" y="0"/>
                      </a:lnTo>
                      <a:lnTo>
                        <a:pt x="143" y="0"/>
                      </a:lnTo>
                      <a:lnTo>
                        <a:pt x="121" y="3"/>
                      </a:lnTo>
                      <a:lnTo>
                        <a:pt x="98" y="6"/>
                      </a:lnTo>
                      <a:lnTo>
                        <a:pt x="74" y="13"/>
                      </a:lnTo>
                      <a:lnTo>
                        <a:pt x="50" y="22"/>
                      </a:lnTo>
                      <a:lnTo>
                        <a:pt x="25" y="35"/>
                      </a:lnTo>
                      <a:lnTo>
                        <a:pt x="0" y="51"/>
                      </a:lnTo>
                      <a:lnTo>
                        <a:pt x="0" y="1064"/>
                      </a:lnTo>
                      <a:lnTo>
                        <a:pt x="1" y="1064"/>
                      </a:lnTo>
                      <a:lnTo>
                        <a:pt x="7" y="1064"/>
                      </a:lnTo>
                      <a:lnTo>
                        <a:pt x="15" y="1063"/>
                      </a:lnTo>
                      <a:lnTo>
                        <a:pt x="25" y="1062"/>
                      </a:lnTo>
                      <a:lnTo>
                        <a:pt x="37" y="1060"/>
                      </a:lnTo>
                      <a:lnTo>
                        <a:pt x="52" y="1057"/>
                      </a:lnTo>
                      <a:lnTo>
                        <a:pt x="69" y="1054"/>
                      </a:lnTo>
                      <a:lnTo>
                        <a:pt x="88" y="1049"/>
                      </a:lnTo>
                      <a:lnTo>
                        <a:pt x="108" y="1044"/>
                      </a:lnTo>
                      <a:lnTo>
                        <a:pt x="129" y="1037"/>
                      </a:lnTo>
                      <a:lnTo>
                        <a:pt x="152" y="1029"/>
                      </a:lnTo>
                      <a:lnTo>
                        <a:pt x="175" y="1018"/>
                      </a:lnTo>
                      <a:lnTo>
                        <a:pt x="198" y="1007"/>
                      </a:lnTo>
                      <a:lnTo>
                        <a:pt x="222" y="994"/>
                      </a:lnTo>
                      <a:lnTo>
                        <a:pt x="244" y="979"/>
                      </a:lnTo>
                      <a:lnTo>
                        <a:pt x="267" y="962"/>
                      </a:lnTo>
                      <a:lnTo>
                        <a:pt x="267" y="2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520" name="Freeform 417"/>
                <p:cNvSpPr>
                  <a:spLocks/>
                </p:cNvSpPr>
                <p:nvPr/>
              </p:nvSpPr>
              <p:spPr bwMode="auto">
                <a:xfrm>
                  <a:off x="4800" y="1567"/>
                  <a:ext cx="33" cy="128"/>
                </a:xfrm>
                <a:custGeom>
                  <a:avLst/>
                  <a:gdLst>
                    <a:gd name="T0" fmla="*/ 0 w 228"/>
                    <a:gd name="T1" fmla="*/ 0 h 898"/>
                    <a:gd name="T2" fmla="*/ 0 w 228"/>
                    <a:gd name="T3" fmla="*/ 0 h 898"/>
                    <a:gd name="T4" fmla="*/ 0 w 228"/>
                    <a:gd name="T5" fmla="*/ 0 h 898"/>
                    <a:gd name="T6" fmla="*/ 0 w 228"/>
                    <a:gd name="T7" fmla="*/ 0 h 898"/>
                    <a:gd name="T8" fmla="*/ 0 w 228"/>
                    <a:gd name="T9" fmla="*/ 0 h 898"/>
                    <a:gd name="T10" fmla="*/ 0 w 228"/>
                    <a:gd name="T11" fmla="*/ 0 h 898"/>
                    <a:gd name="T12" fmla="*/ 0 w 228"/>
                    <a:gd name="T13" fmla="*/ 0 h 898"/>
                    <a:gd name="T14" fmla="*/ 0 w 228"/>
                    <a:gd name="T15" fmla="*/ 0 h 898"/>
                    <a:gd name="T16" fmla="*/ 0 w 228"/>
                    <a:gd name="T17" fmla="*/ 0 h 898"/>
                    <a:gd name="T18" fmla="*/ 0 w 228"/>
                    <a:gd name="T19" fmla="*/ 0 h 898"/>
                    <a:gd name="T20" fmla="*/ 0 w 228"/>
                    <a:gd name="T21" fmla="*/ 0 h 898"/>
                    <a:gd name="T22" fmla="*/ 0 w 228"/>
                    <a:gd name="T23" fmla="*/ 0 h 898"/>
                    <a:gd name="T24" fmla="*/ 0 w 228"/>
                    <a:gd name="T25" fmla="*/ 0 h 898"/>
                    <a:gd name="T26" fmla="*/ 0 w 228"/>
                    <a:gd name="T27" fmla="*/ 0 h 898"/>
                    <a:gd name="T28" fmla="*/ 0 w 228"/>
                    <a:gd name="T29" fmla="*/ 0 h 898"/>
                    <a:gd name="T30" fmla="*/ 0 w 228"/>
                    <a:gd name="T31" fmla="*/ 0 h 898"/>
                    <a:gd name="T32" fmla="*/ 0 w 228"/>
                    <a:gd name="T33" fmla="*/ 0 h 898"/>
                    <a:gd name="T34" fmla="*/ 0 w 228"/>
                    <a:gd name="T35" fmla="*/ 0 h 898"/>
                    <a:gd name="T36" fmla="*/ 0 w 228"/>
                    <a:gd name="T37" fmla="*/ 0 h 898"/>
                    <a:gd name="T38" fmla="*/ 0 w 228"/>
                    <a:gd name="T39" fmla="*/ 0 h 898"/>
                    <a:gd name="T40" fmla="*/ 0 w 228"/>
                    <a:gd name="T41" fmla="*/ 0 h 898"/>
                    <a:gd name="T42" fmla="*/ 0 w 228"/>
                    <a:gd name="T43" fmla="*/ 0 h 898"/>
                    <a:gd name="T44" fmla="*/ 0 w 228"/>
                    <a:gd name="T45" fmla="*/ 0 h 898"/>
                    <a:gd name="T46" fmla="*/ 0 w 228"/>
                    <a:gd name="T47" fmla="*/ 0 h 898"/>
                    <a:gd name="T48" fmla="*/ 0 w 228"/>
                    <a:gd name="T49" fmla="*/ 0 h 898"/>
                    <a:gd name="T50" fmla="*/ 0 w 228"/>
                    <a:gd name="T51" fmla="*/ 0 h 898"/>
                    <a:gd name="T52" fmla="*/ 0 w 228"/>
                    <a:gd name="T53" fmla="*/ 0 h 898"/>
                    <a:gd name="T54" fmla="*/ 0 w 228"/>
                    <a:gd name="T55" fmla="*/ 0 h 898"/>
                    <a:gd name="T56" fmla="*/ 0 w 228"/>
                    <a:gd name="T57" fmla="*/ 0 h 898"/>
                    <a:gd name="T58" fmla="*/ 0 w 228"/>
                    <a:gd name="T59" fmla="*/ 0 h 898"/>
                    <a:gd name="T60" fmla="*/ 0 w 228"/>
                    <a:gd name="T61" fmla="*/ 0 h 898"/>
                    <a:gd name="T62" fmla="*/ 0 w 228"/>
                    <a:gd name="T63" fmla="*/ 0 h 898"/>
                    <a:gd name="T64" fmla="*/ 0 w 228"/>
                    <a:gd name="T65" fmla="*/ 0 h 898"/>
                    <a:gd name="T66" fmla="*/ 0 w 228"/>
                    <a:gd name="T67" fmla="*/ 0 h 898"/>
                    <a:gd name="T68" fmla="*/ 0 w 228"/>
                    <a:gd name="T69" fmla="*/ 0 h 898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228"/>
                    <a:gd name="T106" fmla="*/ 0 h 898"/>
                    <a:gd name="T107" fmla="*/ 228 w 228"/>
                    <a:gd name="T108" fmla="*/ 898 h 898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228" h="898">
                      <a:moveTo>
                        <a:pt x="228" y="21"/>
                      </a:moveTo>
                      <a:lnTo>
                        <a:pt x="227" y="20"/>
                      </a:lnTo>
                      <a:lnTo>
                        <a:pt x="224" y="19"/>
                      </a:lnTo>
                      <a:lnTo>
                        <a:pt x="217" y="17"/>
                      </a:lnTo>
                      <a:lnTo>
                        <a:pt x="209" y="13"/>
                      </a:lnTo>
                      <a:lnTo>
                        <a:pt x="199" y="10"/>
                      </a:lnTo>
                      <a:lnTo>
                        <a:pt x="186" y="6"/>
                      </a:lnTo>
                      <a:lnTo>
                        <a:pt x="172" y="4"/>
                      </a:lnTo>
                      <a:lnTo>
                        <a:pt x="157" y="2"/>
                      </a:lnTo>
                      <a:lnTo>
                        <a:pt x="140" y="0"/>
                      </a:lnTo>
                      <a:lnTo>
                        <a:pt x="122" y="0"/>
                      </a:lnTo>
                      <a:lnTo>
                        <a:pt x="104" y="2"/>
                      </a:lnTo>
                      <a:lnTo>
                        <a:pt x="83" y="5"/>
                      </a:lnTo>
                      <a:lnTo>
                        <a:pt x="64" y="11"/>
                      </a:lnTo>
                      <a:lnTo>
                        <a:pt x="42" y="19"/>
                      </a:lnTo>
                      <a:lnTo>
                        <a:pt x="21" y="29"/>
                      </a:lnTo>
                      <a:lnTo>
                        <a:pt x="0" y="43"/>
                      </a:lnTo>
                      <a:lnTo>
                        <a:pt x="0" y="898"/>
                      </a:lnTo>
                      <a:lnTo>
                        <a:pt x="1" y="898"/>
                      </a:lnTo>
                      <a:lnTo>
                        <a:pt x="5" y="898"/>
                      </a:lnTo>
                      <a:lnTo>
                        <a:pt x="12" y="897"/>
                      </a:lnTo>
                      <a:lnTo>
                        <a:pt x="21" y="896"/>
                      </a:lnTo>
                      <a:lnTo>
                        <a:pt x="32" y="894"/>
                      </a:lnTo>
                      <a:lnTo>
                        <a:pt x="45" y="892"/>
                      </a:lnTo>
                      <a:lnTo>
                        <a:pt x="59" y="889"/>
                      </a:lnTo>
                      <a:lnTo>
                        <a:pt x="75" y="884"/>
                      </a:lnTo>
                      <a:lnTo>
                        <a:pt x="92" y="879"/>
                      </a:lnTo>
                      <a:lnTo>
                        <a:pt x="111" y="874"/>
                      </a:lnTo>
                      <a:lnTo>
                        <a:pt x="130" y="867"/>
                      </a:lnTo>
                      <a:lnTo>
                        <a:pt x="149" y="858"/>
                      </a:lnTo>
                      <a:lnTo>
                        <a:pt x="169" y="848"/>
                      </a:lnTo>
                      <a:lnTo>
                        <a:pt x="190" y="837"/>
                      </a:lnTo>
                      <a:lnTo>
                        <a:pt x="209" y="824"/>
                      </a:lnTo>
                      <a:lnTo>
                        <a:pt x="228" y="809"/>
                      </a:lnTo>
                      <a:lnTo>
                        <a:pt x="228" y="21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521" name="Freeform 418"/>
                <p:cNvSpPr>
                  <a:spLocks/>
                </p:cNvSpPr>
                <p:nvPr/>
              </p:nvSpPr>
              <p:spPr bwMode="auto">
                <a:xfrm>
                  <a:off x="4801" y="1568"/>
                  <a:ext cx="27" cy="104"/>
                </a:xfrm>
                <a:custGeom>
                  <a:avLst/>
                  <a:gdLst>
                    <a:gd name="T0" fmla="*/ 0 w 192"/>
                    <a:gd name="T1" fmla="*/ 0 h 729"/>
                    <a:gd name="T2" fmla="*/ 0 w 192"/>
                    <a:gd name="T3" fmla="*/ 0 h 729"/>
                    <a:gd name="T4" fmla="*/ 0 w 192"/>
                    <a:gd name="T5" fmla="*/ 0 h 729"/>
                    <a:gd name="T6" fmla="*/ 0 w 192"/>
                    <a:gd name="T7" fmla="*/ 0 h 729"/>
                    <a:gd name="T8" fmla="*/ 0 w 192"/>
                    <a:gd name="T9" fmla="*/ 0 h 729"/>
                    <a:gd name="T10" fmla="*/ 0 w 192"/>
                    <a:gd name="T11" fmla="*/ 0 h 729"/>
                    <a:gd name="T12" fmla="*/ 0 w 192"/>
                    <a:gd name="T13" fmla="*/ 0 h 729"/>
                    <a:gd name="T14" fmla="*/ 0 w 192"/>
                    <a:gd name="T15" fmla="*/ 0 h 729"/>
                    <a:gd name="T16" fmla="*/ 0 w 192"/>
                    <a:gd name="T17" fmla="*/ 0 h 729"/>
                    <a:gd name="T18" fmla="*/ 0 w 192"/>
                    <a:gd name="T19" fmla="*/ 0 h 729"/>
                    <a:gd name="T20" fmla="*/ 0 w 192"/>
                    <a:gd name="T21" fmla="*/ 0 h 729"/>
                    <a:gd name="T22" fmla="*/ 0 w 192"/>
                    <a:gd name="T23" fmla="*/ 0 h 729"/>
                    <a:gd name="T24" fmla="*/ 0 w 192"/>
                    <a:gd name="T25" fmla="*/ 0 h 729"/>
                    <a:gd name="T26" fmla="*/ 0 w 192"/>
                    <a:gd name="T27" fmla="*/ 0 h 729"/>
                    <a:gd name="T28" fmla="*/ 0 w 192"/>
                    <a:gd name="T29" fmla="*/ 0 h 729"/>
                    <a:gd name="T30" fmla="*/ 0 w 192"/>
                    <a:gd name="T31" fmla="*/ 0 h 729"/>
                    <a:gd name="T32" fmla="*/ 0 w 192"/>
                    <a:gd name="T33" fmla="*/ 0 h 729"/>
                    <a:gd name="T34" fmla="*/ 0 w 192"/>
                    <a:gd name="T35" fmla="*/ 0 h 729"/>
                    <a:gd name="T36" fmla="*/ 0 w 192"/>
                    <a:gd name="T37" fmla="*/ 0 h 729"/>
                    <a:gd name="T38" fmla="*/ 0 w 192"/>
                    <a:gd name="T39" fmla="*/ 0 h 729"/>
                    <a:gd name="T40" fmla="*/ 0 w 192"/>
                    <a:gd name="T41" fmla="*/ 0 h 729"/>
                    <a:gd name="T42" fmla="*/ 0 w 192"/>
                    <a:gd name="T43" fmla="*/ 0 h 729"/>
                    <a:gd name="T44" fmla="*/ 0 w 192"/>
                    <a:gd name="T45" fmla="*/ 0 h 729"/>
                    <a:gd name="T46" fmla="*/ 0 w 192"/>
                    <a:gd name="T47" fmla="*/ 0 h 729"/>
                    <a:gd name="T48" fmla="*/ 0 w 192"/>
                    <a:gd name="T49" fmla="*/ 0 h 729"/>
                    <a:gd name="T50" fmla="*/ 0 w 192"/>
                    <a:gd name="T51" fmla="*/ 0 h 729"/>
                    <a:gd name="T52" fmla="*/ 0 w 192"/>
                    <a:gd name="T53" fmla="*/ 0 h 729"/>
                    <a:gd name="T54" fmla="*/ 0 w 192"/>
                    <a:gd name="T55" fmla="*/ 0 h 729"/>
                    <a:gd name="T56" fmla="*/ 0 w 192"/>
                    <a:gd name="T57" fmla="*/ 0 h 729"/>
                    <a:gd name="T58" fmla="*/ 0 w 192"/>
                    <a:gd name="T59" fmla="*/ 0 h 729"/>
                    <a:gd name="T60" fmla="*/ 0 w 192"/>
                    <a:gd name="T61" fmla="*/ 0 h 729"/>
                    <a:gd name="T62" fmla="*/ 0 w 192"/>
                    <a:gd name="T63" fmla="*/ 0 h 729"/>
                    <a:gd name="T64" fmla="*/ 0 w 192"/>
                    <a:gd name="T65" fmla="*/ 0 h 729"/>
                    <a:gd name="T66" fmla="*/ 0 w 192"/>
                    <a:gd name="T67" fmla="*/ 0 h 729"/>
                    <a:gd name="T68" fmla="*/ 0 w 192"/>
                    <a:gd name="T69" fmla="*/ 0 h 729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192"/>
                    <a:gd name="T106" fmla="*/ 0 h 729"/>
                    <a:gd name="T107" fmla="*/ 192 w 192"/>
                    <a:gd name="T108" fmla="*/ 729 h 729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192" h="729">
                      <a:moveTo>
                        <a:pt x="192" y="17"/>
                      </a:moveTo>
                      <a:lnTo>
                        <a:pt x="191" y="17"/>
                      </a:lnTo>
                      <a:lnTo>
                        <a:pt x="187" y="15"/>
                      </a:lnTo>
                      <a:lnTo>
                        <a:pt x="183" y="12"/>
                      </a:lnTo>
                      <a:lnTo>
                        <a:pt x="176" y="10"/>
                      </a:lnTo>
                      <a:lnTo>
                        <a:pt x="167" y="8"/>
                      </a:lnTo>
                      <a:lnTo>
                        <a:pt x="156" y="4"/>
                      </a:lnTo>
                      <a:lnTo>
                        <a:pt x="145" y="2"/>
                      </a:lnTo>
                      <a:lnTo>
                        <a:pt x="132" y="0"/>
                      </a:lnTo>
                      <a:lnTo>
                        <a:pt x="117" y="0"/>
                      </a:lnTo>
                      <a:lnTo>
                        <a:pt x="102" y="0"/>
                      </a:lnTo>
                      <a:lnTo>
                        <a:pt x="86" y="1"/>
                      </a:lnTo>
                      <a:lnTo>
                        <a:pt x="70" y="3"/>
                      </a:lnTo>
                      <a:lnTo>
                        <a:pt x="53" y="8"/>
                      </a:lnTo>
                      <a:lnTo>
                        <a:pt x="35" y="15"/>
                      </a:lnTo>
                      <a:lnTo>
                        <a:pt x="18" y="24"/>
                      </a:lnTo>
                      <a:lnTo>
                        <a:pt x="0" y="35"/>
                      </a:lnTo>
                      <a:lnTo>
                        <a:pt x="0" y="729"/>
                      </a:lnTo>
                      <a:lnTo>
                        <a:pt x="1" y="729"/>
                      </a:lnTo>
                      <a:lnTo>
                        <a:pt x="4" y="729"/>
                      </a:lnTo>
                      <a:lnTo>
                        <a:pt x="10" y="728"/>
                      </a:lnTo>
                      <a:lnTo>
                        <a:pt x="18" y="727"/>
                      </a:lnTo>
                      <a:lnTo>
                        <a:pt x="27" y="726"/>
                      </a:lnTo>
                      <a:lnTo>
                        <a:pt x="37" y="725"/>
                      </a:lnTo>
                      <a:lnTo>
                        <a:pt x="50" y="721"/>
                      </a:lnTo>
                      <a:lnTo>
                        <a:pt x="64" y="719"/>
                      </a:lnTo>
                      <a:lnTo>
                        <a:pt x="77" y="714"/>
                      </a:lnTo>
                      <a:lnTo>
                        <a:pt x="92" y="710"/>
                      </a:lnTo>
                      <a:lnTo>
                        <a:pt x="108" y="704"/>
                      </a:lnTo>
                      <a:lnTo>
                        <a:pt x="125" y="697"/>
                      </a:lnTo>
                      <a:lnTo>
                        <a:pt x="141" y="689"/>
                      </a:lnTo>
                      <a:lnTo>
                        <a:pt x="159" y="680"/>
                      </a:lnTo>
                      <a:lnTo>
                        <a:pt x="176" y="668"/>
                      </a:lnTo>
                      <a:lnTo>
                        <a:pt x="192" y="657"/>
                      </a:lnTo>
                      <a:lnTo>
                        <a:pt x="192" y="17"/>
                      </a:lnTo>
                      <a:close/>
                    </a:path>
                  </a:pathLst>
                </a:custGeom>
                <a:solidFill>
                  <a:srgbClr val="DDDD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522" name="Freeform 419"/>
                <p:cNvSpPr>
                  <a:spLocks/>
                </p:cNvSpPr>
                <p:nvPr/>
              </p:nvSpPr>
              <p:spPr bwMode="auto">
                <a:xfrm>
                  <a:off x="4802" y="1569"/>
                  <a:ext cx="22" cy="81"/>
                </a:xfrm>
                <a:custGeom>
                  <a:avLst/>
                  <a:gdLst>
                    <a:gd name="T0" fmla="*/ 0 w 156"/>
                    <a:gd name="T1" fmla="*/ 0 h 564"/>
                    <a:gd name="T2" fmla="*/ 0 w 156"/>
                    <a:gd name="T3" fmla="*/ 0 h 564"/>
                    <a:gd name="T4" fmla="*/ 0 w 156"/>
                    <a:gd name="T5" fmla="*/ 0 h 564"/>
                    <a:gd name="T6" fmla="*/ 0 w 156"/>
                    <a:gd name="T7" fmla="*/ 0 h 564"/>
                    <a:gd name="T8" fmla="*/ 0 w 156"/>
                    <a:gd name="T9" fmla="*/ 0 h 564"/>
                    <a:gd name="T10" fmla="*/ 0 w 156"/>
                    <a:gd name="T11" fmla="*/ 0 h 564"/>
                    <a:gd name="T12" fmla="*/ 0 w 156"/>
                    <a:gd name="T13" fmla="*/ 0 h 564"/>
                    <a:gd name="T14" fmla="*/ 0 w 156"/>
                    <a:gd name="T15" fmla="*/ 0 h 564"/>
                    <a:gd name="T16" fmla="*/ 0 w 156"/>
                    <a:gd name="T17" fmla="*/ 0 h 564"/>
                    <a:gd name="T18" fmla="*/ 0 w 156"/>
                    <a:gd name="T19" fmla="*/ 0 h 564"/>
                    <a:gd name="T20" fmla="*/ 0 w 156"/>
                    <a:gd name="T21" fmla="*/ 0 h 564"/>
                    <a:gd name="T22" fmla="*/ 0 w 156"/>
                    <a:gd name="T23" fmla="*/ 0 h 564"/>
                    <a:gd name="T24" fmla="*/ 0 w 156"/>
                    <a:gd name="T25" fmla="*/ 0 h 564"/>
                    <a:gd name="T26" fmla="*/ 0 w 156"/>
                    <a:gd name="T27" fmla="*/ 0 h 564"/>
                    <a:gd name="T28" fmla="*/ 0 w 156"/>
                    <a:gd name="T29" fmla="*/ 0 h 564"/>
                    <a:gd name="T30" fmla="*/ 0 w 156"/>
                    <a:gd name="T31" fmla="*/ 0 h 564"/>
                    <a:gd name="T32" fmla="*/ 0 w 156"/>
                    <a:gd name="T33" fmla="*/ 0 h 564"/>
                    <a:gd name="T34" fmla="*/ 0 w 156"/>
                    <a:gd name="T35" fmla="*/ 0 h 564"/>
                    <a:gd name="T36" fmla="*/ 0 w 156"/>
                    <a:gd name="T37" fmla="*/ 0 h 564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56"/>
                    <a:gd name="T58" fmla="*/ 0 h 564"/>
                    <a:gd name="T59" fmla="*/ 156 w 156"/>
                    <a:gd name="T60" fmla="*/ 564 h 564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56" h="564">
                      <a:moveTo>
                        <a:pt x="156" y="15"/>
                      </a:moveTo>
                      <a:lnTo>
                        <a:pt x="153" y="14"/>
                      </a:lnTo>
                      <a:lnTo>
                        <a:pt x="142" y="9"/>
                      </a:lnTo>
                      <a:lnTo>
                        <a:pt x="127" y="4"/>
                      </a:lnTo>
                      <a:lnTo>
                        <a:pt x="108" y="1"/>
                      </a:lnTo>
                      <a:lnTo>
                        <a:pt x="84" y="0"/>
                      </a:lnTo>
                      <a:lnTo>
                        <a:pt x="58" y="3"/>
                      </a:lnTo>
                      <a:lnTo>
                        <a:pt x="29" y="12"/>
                      </a:lnTo>
                      <a:lnTo>
                        <a:pt x="0" y="28"/>
                      </a:lnTo>
                      <a:lnTo>
                        <a:pt x="0" y="564"/>
                      </a:lnTo>
                      <a:lnTo>
                        <a:pt x="4" y="564"/>
                      </a:lnTo>
                      <a:lnTo>
                        <a:pt x="15" y="563"/>
                      </a:lnTo>
                      <a:lnTo>
                        <a:pt x="31" y="560"/>
                      </a:lnTo>
                      <a:lnTo>
                        <a:pt x="52" y="555"/>
                      </a:lnTo>
                      <a:lnTo>
                        <a:pt x="76" y="548"/>
                      </a:lnTo>
                      <a:lnTo>
                        <a:pt x="102" y="537"/>
                      </a:lnTo>
                      <a:lnTo>
                        <a:pt x="128" y="524"/>
                      </a:lnTo>
                      <a:lnTo>
                        <a:pt x="156" y="505"/>
                      </a:lnTo>
                      <a:lnTo>
                        <a:pt x="156" y="15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523" name="Freeform 420"/>
                <p:cNvSpPr>
                  <a:spLocks/>
                </p:cNvSpPr>
                <p:nvPr/>
              </p:nvSpPr>
              <p:spPr bwMode="auto">
                <a:xfrm>
                  <a:off x="4803" y="1571"/>
                  <a:ext cx="17" cy="56"/>
                </a:xfrm>
                <a:custGeom>
                  <a:avLst/>
                  <a:gdLst>
                    <a:gd name="T0" fmla="*/ 0 w 117"/>
                    <a:gd name="T1" fmla="*/ 0 h 396"/>
                    <a:gd name="T2" fmla="*/ 0 w 117"/>
                    <a:gd name="T3" fmla="*/ 0 h 396"/>
                    <a:gd name="T4" fmla="*/ 0 w 117"/>
                    <a:gd name="T5" fmla="*/ 0 h 396"/>
                    <a:gd name="T6" fmla="*/ 0 w 117"/>
                    <a:gd name="T7" fmla="*/ 0 h 396"/>
                    <a:gd name="T8" fmla="*/ 0 w 117"/>
                    <a:gd name="T9" fmla="*/ 0 h 396"/>
                    <a:gd name="T10" fmla="*/ 0 w 117"/>
                    <a:gd name="T11" fmla="*/ 0 h 396"/>
                    <a:gd name="T12" fmla="*/ 0 w 117"/>
                    <a:gd name="T13" fmla="*/ 0 h 396"/>
                    <a:gd name="T14" fmla="*/ 0 w 117"/>
                    <a:gd name="T15" fmla="*/ 0 h 396"/>
                    <a:gd name="T16" fmla="*/ 0 w 117"/>
                    <a:gd name="T17" fmla="*/ 0 h 396"/>
                    <a:gd name="T18" fmla="*/ 0 w 117"/>
                    <a:gd name="T19" fmla="*/ 0 h 396"/>
                    <a:gd name="T20" fmla="*/ 0 w 117"/>
                    <a:gd name="T21" fmla="*/ 0 h 396"/>
                    <a:gd name="T22" fmla="*/ 0 w 117"/>
                    <a:gd name="T23" fmla="*/ 0 h 396"/>
                    <a:gd name="T24" fmla="*/ 0 w 117"/>
                    <a:gd name="T25" fmla="*/ 0 h 396"/>
                    <a:gd name="T26" fmla="*/ 0 w 117"/>
                    <a:gd name="T27" fmla="*/ 0 h 396"/>
                    <a:gd name="T28" fmla="*/ 0 w 117"/>
                    <a:gd name="T29" fmla="*/ 0 h 396"/>
                    <a:gd name="T30" fmla="*/ 0 w 117"/>
                    <a:gd name="T31" fmla="*/ 0 h 396"/>
                    <a:gd name="T32" fmla="*/ 0 w 117"/>
                    <a:gd name="T33" fmla="*/ 0 h 396"/>
                    <a:gd name="T34" fmla="*/ 0 w 117"/>
                    <a:gd name="T35" fmla="*/ 0 h 396"/>
                    <a:gd name="T36" fmla="*/ 0 w 117"/>
                    <a:gd name="T37" fmla="*/ 0 h 39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17"/>
                    <a:gd name="T58" fmla="*/ 0 h 396"/>
                    <a:gd name="T59" fmla="*/ 117 w 117"/>
                    <a:gd name="T60" fmla="*/ 396 h 396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17" h="396">
                      <a:moveTo>
                        <a:pt x="117" y="10"/>
                      </a:moveTo>
                      <a:lnTo>
                        <a:pt x="115" y="9"/>
                      </a:lnTo>
                      <a:lnTo>
                        <a:pt x="107" y="6"/>
                      </a:lnTo>
                      <a:lnTo>
                        <a:pt x="95" y="2"/>
                      </a:lnTo>
                      <a:lnTo>
                        <a:pt x="80" y="0"/>
                      </a:lnTo>
                      <a:lnTo>
                        <a:pt x="63" y="0"/>
                      </a:lnTo>
                      <a:lnTo>
                        <a:pt x="43" y="2"/>
                      </a:lnTo>
                      <a:lnTo>
                        <a:pt x="22" y="9"/>
                      </a:lnTo>
                      <a:lnTo>
                        <a:pt x="0" y="22"/>
                      </a:lnTo>
                      <a:lnTo>
                        <a:pt x="0" y="396"/>
                      </a:lnTo>
                      <a:lnTo>
                        <a:pt x="3" y="396"/>
                      </a:lnTo>
                      <a:lnTo>
                        <a:pt x="11" y="395"/>
                      </a:lnTo>
                      <a:lnTo>
                        <a:pt x="23" y="393"/>
                      </a:lnTo>
                      <a:lnTo>
                        <a:pt x="39" y="389"/>
                      </a:lnTo>
                      <a:lnTo>
                        <a:pt x="58" y="385"/>
                      </a:lnTo>
                      <a:lnTo>
                        <a:pt x="77" y="377"/>
                      </a:lnTo>
                      <a:lnTo>
                        <a:pt x="96" y="365"/>
                      </a:lnTo>
                      <a:lnTo>
                        <a:pt x="117" y="351"/>
                      </a:lnTo>
                      <a:lnTo>
                        <a:pt x="117" y="10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524" name="Freeform 421"/>
                <p:cNvSpPr>
                  <a:spLocks/>
                </p:cNvSpPr>
                <p:nvPr/>
              </p:nvSpPr>
              <p:spPr bwMode="auto">
                <a:xfrm>
                  <a:off x="4804" y="1572"/>
                  <a:ext cx="11" cy="33"/>
                </a:xfrm>
                <a:custGeom>
                  <a:avLst/>
                  <a:gdLst>
                    <a:gd name="T0" fmla="*/ 0 w 80"/>
                    <a:gd name="T1" fmla="*/ 0 h 230"/>
                    <a:gd name="T2" fmla="*/ 0 w 80"/>
                    <a:gd name="T3" fmla="*/ 0 h 230"/>
                    <a:gd name="T4" fmla="*/ 0 w 80"/>
                    <a:gd name="T5" fmla="*/ 0 h 230"/>
                    <a:gd name="T6" fmla="*/ 0 w 80"/>
                    <a:gd name="T7" fmla="*/ 0 h 230"/>
                    <a:gd name="T8" fmla="*/ 0 w 80"/>
                    <a:gd name="T9" fmla="*/ 0 h 230"/>
                    <a:gd name="T10" fmla="*/ 0 w 80"/>
                    <a:gd name="T11" fmla="*/ 0 h 230"/>
                    <a:gd name="T12" fmla="*/ 0 w 80"/>
                    <a:gd name="T13" fmla="*/ 0 h 230"/>
                    <a:gd name="T14" fmla="*/ 0 w 80"/>
                    <a:gd name="T15" fmla="*/ 0 h 230"/>
                    <a:gd name="T16" fmla="*/ 0 w 80"/>
                    <a:gd name="T17" fmla="*/ 0 h 230"/>
                    <a:gd name="T18" fmla="*/ 0 w 80"/>
                    <a:gd name="T19" fmla="*/ 0 h 230"/>
                    <a:gd name="T20" fmla="*/ 0 w 80"/>
                    <a:gd name="T21" fmla="*/ 0 h 230"/>
                    <a:gd name="T22" fmla="*/ 0 w 80"/>
                    <a:gd name="T23" fmla="*/ 0 h 230"/>
                    <a:gd name="T24" fmla="*/ 0 w 80"/>
                    <a:gd name="T25" fmla="*/ 0 h 230"/>
                    <a:gd name="T26" fmla="*/ 0 w 80"/>
                    <a:gd name="T27" fmla="*/ 0 h 230"/>
                    <a:gd name="T28" fmla="*/ 0 w 80"/>
                    <a:gd name="T29" fmla="*/ 0 h 230"/>
                    <a:gd name="T30" fmla="*/ 0 w 80"/>
                    <a:gd name="T31" fmla="*/ 0 h 230"/>
                    <a:gd name="T32" fmla="*/ 0 w 80"/>
                    <a:gd name="T33" fmla="*/ 0 h 230"/>
                    <a:gd name="T34" fmla="*/ 0 w 80"/>
                    <a:gd name="T35" fmla="*/ 0 h 230"/>
                    <a:gd name="T36" fmla="*/ 0 w 80"/>
                    <a:gd name="T37" fmla="*/ 0 h 230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80"/>
                    <a:gd name="T58" fmla="*/ 0 h 230"/>
                    <a:gd name="T59" fmla="*/ 80 w 80"/>
                    <a:gd name="T60" fmla="*/ 230 h 230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80" h="230">
                      <a:moveTo>
                        <a:pt x="80" y="7"/>
                      </a:moveTo>
                      <a:lnTo>
                        <a:pt x="78" y="6"/>
                      </a:lnTo>
                      <a:lnTo>
                        <a:pt x="73" y="5"/>
                      </a:lnTo>
                      <a:lnTo>
                        <a:pt x="65" y="2"/>
                      </a:lnTo>
                      <a:lnTo>
                        <a:pt x="55" y="0"/>
                      </a:lnTo>
                      <a:lnTo>
                        <a:pt x="44" y="0"/>
                      </a:lnTo>
                      <a:lnTo>
                        <a:pt x="30" y="1"/>
                      </a:lnTo>
                      <a:lnTo>
                        <a:pt x="15" y="7"/>
                      </a:lnTo>
                      <a:lnTo>
                        <a:pt x="0" y="15"/>
                      </a:lnTo>
                      <a:lnTo>
                        <a:pt x="0" y="230"/>
                      </a:lnTo>
                      <a:lnTo>
                        <a:pt x="3" y="230"/>
                      </a:lnTo>
                      <a:lnTo>
                        <a:pt x="7" y="229"/>
                      </a:lnTo>
                      <a:lnTo>
                        <a:pt x="16" y="228"/>
                      </a:lnTo>
                      <a:lnTo>
                        <a:pt x="27" y="225"/>
                      </a:lnTo>
                      <a:lnTo>
                        <a:pt x="39" y="222"/>
                      </a:lnTo>
                      <a:lnTo>
                        <a:pt x="53" y="216"/>
                      </a:lnTo>
                      <a:lnTo>
                        <a:pt x="67" y="208"/>
                      </a:lnTo>
                      <a:lnTo>
                        <a:pt x="80" y="199"/>
                      </a:lnTo>
                      <a:lnTo>
                        <a:pt x="80" y="7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525" name="Freeform 422"/>
                <p:cNvSpPr>
                  <a:spLocks/>
                </p:cNvSpPr>
                <p:nvPr/>
              </p:nvSpPr>
              <p:spPr bwMode="auto">
                <a:xfrm>
                  <a:off x="4942" y="1666"/>
                  <a:ext cx="16" cy="17"/>
                </a:xfrm>
                <a:custGeom>
                  <a:avLst/>
                  <a:gdLst>
                    <a:gd name="T0" fmla="*/ 0 w 117"/>
                    <a:gd name="T1" fmla="*/ 0 h 117"/>
                    <a:gd name="T2" fmla="*/ 0 w 117"/>
                    <a:gd name="T3" fmla="*/ 0 h 117"/>
                    <a:gd name="T4" fmla="*/ 0 w 117"/>
                    <a:gd name="T5" fmla="*/ 0 h 117"/>
                    <a:gd name="T6" fmla="*/ 0 w 117"/>
                    <a:gd name="T7" fmla="*/ 0 h 117"/>
                    <a:gd name="T8" fmla="*/ 0 w 117"/>
                    <a:gd name="T9" fmla="*/ 0 h 117"/>
                    <a:gd name="T10" fmla="*/ 0 w 117"/>
                    <a:gd name="T11" fmla="*/ 0 h 117"/>
                    <a:gd name="T12" fmla="*/ 0 w 117"/>
                    <a:gd name="T13" fmla="*/ 0 h 117"/>
                    <a:gd name="T14" fmla="*/ 0 w 117"/>
                    <a:gd name="T15" fmla="*/ 0 h 117"/>
                    <a:gd name="T16" fmla="*/ 0 w 117"/>
                    <a:gd name="T17" fmla="*/ 0 h 117"/>
                    <a:gd name="T18" fmla="*/ 0 w 117"/>
                    <a:gd name="T19" fmla="*/ 0 h 117"/>
                    <a:gd name="T20" fmla="*/ 0 w 117"/>
                    <a:gd name="T21" fmla="*/ 0 h 117"/>
                    <a:gd name="T22" fmla="*/ 0 w 117"/>
                    <a:gd name="T23" fmla="*/ 0 h 117"/>
                    <a:gd name="T24" fmla="*/ 0 w 117"/>
                    <a:gd name="T25" fmla="*/ 0 h 117"/>
                    <a:gd name="T26" fmla="*/ 0 w 117"/>
                    <a:gd name="T27" fmla="*/ 0 h 117"/>
                    <a:gd name="T28" fmla="*/ 0 w 117"/>
                    <a:gd name="T29" fmla="*/ 0 h 117"/>
                    <a:gd name="T30" fmla="*/ 0 w 117"/>
                    <a:gd name="T31" fmla="*/ 0 h 117"/>
                    <a:gd name="T32" fmla="*/ 0 w 117"/>
                    <a:gd name="T33" fmla="*/ 0 h 117"/>
                    <a:gd name="T34" fmla="*/ 0 w 117"/>
                    <a:gd name="T35" fmla="*/ 0 h 117"/>
                    <a:gd name="T36" fmla="*/ 0 w 117"/>
                    <a:gd name="T37" fmla="*/ 0 h 117"/>
                    <a:gd name="T38" fmla="*/ 0 w 117"/>
                    <a:gd name="T39" fmla="*/ 0 h 117"/>
                    <a:gd name="T40" fmla="*/ 0 w 117"/>
                    <a:gd name="T41" fmla="*/ 0 h 117"/>
                    <a:gd name="T42" fmla="*/ 0 w 117"/>
                    <a:gd name="T43" fmla="*/ 0 h 117"/>
                    <a:gd name="T44" fmla="*/ 0 w 117"/>
                    <a:gd name="T45" fmla="*/ 0 h 117"/>
                    <a:gd name="T46" fmla="*/ 0 w 117"/>
                    <a:gd name="T47" fmla="*/ 0 h 117"/>
                    <a:gd name="T48" fmla="*/ 0 w 117"/>
                    <a:gd name="T49" fmla="*/ 0 h 117"/>
                    <a:gd name="T50" fmla="*/ 0 w 117"/>
                    <a:gd name="T51" fmla="*/ 0 h 117"/>
                    <a:gd name="T52" fmla="*/ 0 w 117"/>
                    <a:gd name="T53" fmla="*/ 0 h 117"/>
                    <a:gd name="T54" fmla="*/ 0 w 117"/>
                    <a:gd name="T55" fmla="*/ 0 h 117"/>
                    <a:gd name="T56" fmla="*/ 0 w 117"/>
                    <a:gd name="T57" fmla="*/ 0 h 117"/>
                    <a:gd name="T58" fmla="*/ 0 w 117"/>
                    <a:gd name="T59" fmla="*/ 0 h 117"/>
                    <a:gd name="T60" fmla="*/ 0 w 117"/>
                    <a:gd name="T61" fmla="*/ 0 h 117"/>
                    <a:gd name="T62" fmla="*/ 0 w 117"/>
                    <a:gd name="T63" fmla="*/ 0 h 117"/>
                    <a:gd name="T64" fmla="*/ 0 w 117"/>
                    <a:gd name="T65" fmla="*/ 0 h 117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w 117"/>
                    <a:gd name="T100" fmla="*/ 0 h 117"/>
                    <a:gd name="T101" fmla="*/ 117 w 117"/>
                    <a:gd name="T102" fmla="*/ 117 h 117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T99" t="T100" r="T101" b="T102"/>
                  <a:pathLst>
                    <a:path w="117" h="117">
                      <a:moveTo>
                        <a:pt x="58" y="117"/>
                      </a:moveTo>
                      <a:lnTo>
                        <a:pt x="70" y="116"/>
                      </a:lnTo>
                      <a:lnTo>
                        <a:pt x="81" y="112"/>
                      </a:lnTo>
                      <a:lnTo>
                        <a:pt x="90" y="106"/>
                      </a:lnTo>
                      <a:lnTo>
                        <a:pt x="100" y="100"/>
                      </a:lnTo>
                      <a:lnTo>
                        <a:pt x="106" y="90"/>
                      </a:lnTo>
                      <a:lnTo>
                        <a:pt x="112" y="81"/>
                      </a:lnTo>
                      <a:lnTo>
                        <a:pt x="116" y="70"/>
                      </a:lnTo>
                      <a:lnTo>
                        <a:pt x="117" y="58"/>
                      </a:lnTo>
                      <a:lnTo>
                        <a:pt x="116" y="46"/>
                      </a:lnTo>
                      <a:lnTo>
                        <a:pt x="112" y="35"/>
                      </a:lnTo>
                      <a:lnTo>
                        <a:pt x="106" y="25"/>
                      </a:lnTo>
                      <a:lnTo>
                        <a:pt x="100" y="17"/>
                      </a:lnTo>
                      <a:lnTo>
                        <a:pt x="90" y="9"/>
                      </a:lnTo>
                      <a:lnTo>
                        <a:pt x="81" y="4"/>
                      </a:lnTo>
                      <a:lnTo>
                        <a:pt x="70" y="1"/>
                      </a:lnTo>
                      <a:lnTo>
                        <a:pt x="58" y="0"/>
                      </a:lnTo>
                      <a:lnTo>
                        <a:pt x="47" y="1"/>
                      </a:lnTo>
                      <a:lnTo>
                        <a:pt x="36" y="4"/>
                      </a:lnTo>
                      <a:lnTo>
                        <a:pt x="26" y="9"/>
                      </a:lnTo>
                      <a:lnTo>
                        <a:pt x="17" y="17"/>
                      </a:lnTo>
                      <a:lnTo>
                        <a:pt x="10" y="25"/>
                      </a:lnTo>
                      <a:lnTo>
                        <a:pt x="5" y="35"/>
                      </a:lnTo>
                      <a:lnTo>
                        <a:pt x="1" y="46"/>
                      </a:lnTo>
                      <a:lnTo>
                        <a:pt x="0" y="58"/>
                      </a:lnTo>
                      <a:lnTo>
                        <a:pt x="1" y="70"/>
                      </a:lnTo>
                      <a:lnTo>
                        <a:pt x="5" y="81"/>
                      </a:lnTo>
                      <a:lnTo>
                        <a:pt x="10" y="90"/>
                      </a:lnTo>
                      <a:lnTo>
                        <a:pt x="17" y="100"/>
                      </a:lnTo>
                      <a:lnTo>
                        <a:pt x="26" y="106"/>
                      </a:lnTo>
                      <a:lnTo>
                        <a:pt x="36" y="112"/>
                      </a:lnTo>
                      <a:lnTo>
                        <a:pt x="47" y="116"/>
                      </a:lnTo>
                      <a:lnTo>
                        <a:pt x="58" y="117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526" name="Freeform 423"/>
                <p:cNvSpPr>
                  <a:spLocks/>
                </p:cNvSpPr>
                <p:nvPr/>
              </p:nvSpPr>
              <p:spPr bwMode="auto">
                <a:xfrm>
                  <a:off x="4890" y="1666"/>
                  <a:ext cx="9" cy="9"/>
                </a:xfrm>
                <a:custGeom>
                  <a:avLst/>
                  <a:gdLst>
                    <a:gd name="T0" fmla="*/ 0 w 58"/>
                    <a:gd name="T1" fmla="*/ 0 h 59"/>
                    <a:gd name="T2" fmla="*/ 0 w 58"/>
                    <a:gd name="T3" fmla="*/ 0 h 59"/>
                    <a:gd name="T4" fmla="*/ 0 w 58"/>
                    <a:gd name="T5" fmla="*/ 0 h 59"/>
                    <a:gd name="T6" fmla="*/ 0 w 58"/>
                    <a:gd name="T7" fmla="*/ 0 h 59"/>
                    <a:gd name="T8" fmla="*/ 0 w 58"/>
                    <a:gd name="T9" fmla="*/ 0 h 59"/>
                    <a:gd name="T10" fmla="*/ 0 w 58"/>
                    <a:gd name="T11" fmla="*/ 0 h 59"/>
                    <a:gd name="T12" fmla="*/ 0 w 58"/>
                    <a:gd name="T13" fmla="*/ 0 h 59"/>
                    <a:gd name="T14" fmla="*/ 0 w 58"/>
                    <a:gd name="T15" fmla="*/ 0 h 59"/>
                    <a:gd name="T16" fmla="*/ 0 w 58"/>
                    <a:gd name="T17" fmla="*/ 0 h 59"/>
                    <a:gd name="T18" fmla="*/ 0 w 58"/>
                    <a:gd name="T19" fmla="*/ 0 h 59"/>
                    <a:gd name="T20" fmla="*/ 0 w 58"/>
                    <a:gd name="T21" fmla="*/ 0 h 59"/>
                    <a:gd name="T22" fmla="*/ 0 w 58"/>
                    <a:gd name="T23" fmla="*/ 0 h 59"/>
                    <a:gd name="T24" fmla="*/ 0 w 58"/>
                    <a:gd name="T25" fmla="*/ 0 h 59"/>
                    <a:gd name="T26" fmla="*/ 0 w 58"/>
                    <a:gd name="T27" fmla="*/ 0 h 59"/>
                    <a:gd name="T28" fmla="*/ 0 w 58"/>
                    <a:gd name="T29" fmla="*/ 0 h 59"/>
                    <a:gd name="T30" fmla="*/ 0 w 58"/>
                    <a:gd name="T31" fmla="*/ 0 h 59"/>
                    <a:gd name="T32" fmla="*/ 0 w 58"/>
                    <a:gd name="T33" fmla="*/ 0 h 59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58"/>
                    <a:gd name="T52" fmla="*/ 0 h 59"/>
                    <a:gd name="T53" fmla="*/ 58 w 58"/>
                    <a:gd name="T54" fmla="*/ 59 h 59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58" h="59">
                      <a:moveTo>
                        <a:pt x="29" y="59"/>
                      </a:moveTo>
                      <a:lnTo>
                        <a:pt x="40" y="56"/>
                      </a:lnTo>
                      <a:lnTo>
                        <a:pt x="50" y="49"/>
                      </a:lnTo>
                      <a:lnTo>
                        <a:pt x="56" y="40"/>
                      </a:lnTo>
                      <a:lnTo>
                        <a:pt x="58" y="29"/>
                      </a:lnTo>
                      <a:lnTo>
                        <a:pt x="56" y="17"/>
                      </a:lnTo>
                      <a:lnTo>
                        <a:pt x="50" y="8"/>
                      </a:lnTo>
                      <a:lnTo>
                        <a:pt x="40" y="2"/>
                      </a:lnTo>
                      <a:lnTo>
                        <a:pt x="29" y="0"/>
                      </a:lnTo>
                      <a:lnTo>
                        <a:pt x="17" y="2"/>
                      </a:lnTo>
                      <a:lnTo>
                        <a:pt x="8" y="8"/>
                      </a:lnTo>
                      <a:lnTo>
                        <a:pt x="2" y="17"/>
                      </a:lnTo>
                      <a:lnTo>
                        <a:pt x="0" y="29"/>
                      </a:lnTo>
                      <a:lnTo>
                        <a:pt x="2" y="40"/>
                      </a:lnTo>
                      <a:lnTo>
                        <a:pt x="8" y="49"/>
                      </a:lnTo>
                      <a:lnTo>
                        <a:pt x="17" y="56"/>
                      </a:lnTo>
                      <a:lnTo>
                        <a:pt x="29" y="5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527" name="Freeform 424"/>
                <p:cNvSpPr>
                  <a:spLocks/>
                </p:cNvSpPr>
                <p:nvPr/>
              </p:nvSpPr>
              <p:spPr bwMode="auto">
                <a:xfrm>
                  <a:off x="4905" y="1667"/>
                  <a:ext cx="8" cy="8"/>
                </a:xfrm>
                <a:custGeom>
                  <a:avLst/>
                  <a:gdLst>
                    <a:gd name="T0" fmla="*/ 0 w 58"/>
                    <a:gd name="T1" fmla="*/ 0 h 59"/>
                    <a:gd name="T2" fmla="*/ 0 w 58"/>
                    <a:gd name="T3" fmla="*/ 0 h 59"/>
                    <a:gd name="T4" fmla="*/ 0 w 58"/>
                    <a:gd name="T5" fmla="*/ 0 h 59"/>
                    <a:gd name="T6" fmla="*/ 0 w 58"/>
                    <a:gd name="T7" fmla="*/ 0 h 59"/>
                    <a:gd name="T8" fmla="*/ 0 w 58"/>
                    <a:gd name="T9" fmla="*/ 0 h 59"/>
                    <a:gd name="T10" fmla="*/ 0 w 58"/>
                    <a:gd name="T11" fmla="*/ 0 h 59"/>
                    <a:gd name="T12" fmla="*/ 0 w 58"/>
                    <a:gd name="T13" fmla="*/ 0 h 59"/>
                    <a:gd name="T14" fmla="*/ 0 w 58"/>
                    <a:gd name="T15" fmla="*/ 0 h 59"/>
                    <a:gd name="T16" fmla="*/ 0 w 58"/>
                    <a:gd name="T17" fmla="*/ 0 h 59"/>
                    <a:gd name="T18" fmla="*/ 0 w 58"/>
                    <a:gd name="T19" fmla="*/ 0 h 59"/>
                    <a:gd name="T20" fmla="*/ 0 w 58"/>
                    <a:gd name="T21" fmla="*/ 0 h 59"/>
                    <a:gd name="T22" fmla="*/ 0 w 58"/>
                    <a:gd name="T23" fmla="*/ 0 h 59"/>
                    <a:gd name="T24" fmla="*/ 0 w 58"/>
                    <a:gd name="T25" fmla="*/ 0 h 59"/>
                    <a:gd name="T26" fmla="*/ 0 w 58"/>
                    <a:gd name="T27" fmla="*/ 0 h 59"/>
                    <a:gd name="T28" fmla="*/ 0 w 58"/>
                    <a:gd name="T29" fmla="*/ 0 h 59"/>
                    <a:gd name="T30" fmla="*/ 0 w 58"/>
                    <a:gd name="T31" fmla="*/ 0 h 59"/>
                    <a:gd name="T32" fmla="*/ 0 w 58"/>
                    <a:gd name="T33" fmla="*/ 0 h 59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58"/>
                    <a:gd name="T52" fmla="*/ 0 h 59"/>
                    <a:gd name="T53" fmla="*/ 58 w 58"/>
                    <a:gd name="T54" fmla="*/ 59 h 59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58" h="59">
                      <a:moveTo>
                        <a:pt x="29" y="59"/>
                      </a:moveTo>
                      <a:lnTo>
                        <a:pt x="41" y="57"/>
                      </a:lnTo>
                      <a:lnTo>
                        <a:pt x="50" y="51"/>
                      </a:lnTo>
                      <a:lnTo>
                        <a:pt x="56" y="42"/>
                      </a:lnTo>
                      <a:lnTo>
                        <a:pt x="58" y="30"/>
                      </a:lnTo>
                      <a:lnTo>
                        <a:pt x="56" y="19"/>
                      </a:lnTo>
                      <a:lnTo>
                        <a:pt x="50" y="9"/>
                      </a:lnTo>
                      <a:lnTo>
                        <a:pt x="41" y="3"/>
                      </a:lnTo>
                      <a:lnTo>
                        <a:pt x="29" y="0"/>
                      </a:lnTo>
                      <a:lnTo>
                        <a:pt x="18" y="3"/>
                      </a:lnTo>
                      <a:lnTo>
                        <a:pt x="9" y="9"/>
                      </a:lnTo>
                      <a:lnTo>
                        <a:pt x="2" y="19"/>
                      </a:lnTo>
                      <a:lnTo>
                        <a:pt x="0" y="30"/>
                      </a:lnTo>
                      <a:lnTo>
                        <a:pt x="2" y="42"/>
                      </a:lnTo>
                      <a:lnTo>
                        <a:pt x="9" y="51"/>
                      </a:lnTo>
                      <a:lnTo>
                        <a:pt x="18" y="57"/>
                      </a:lnTo>
                      <a:lnTo>
                        <a:pt x="29" y="5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528" name="Freeform 425"/>
                <p:cNvSpPr>
                  <a:spLocks/>
                </p:cNvSpPr>
                <p:nvPr/>
              </p:nvSpPr>
              <p:spPr bwMode="auto">
                <a:xfrm>
                  <a:off x="4849" y="1552"/>
                  <a:ext cx="23" cy="114"/>
                </a:xfrm>
                <a:custGeom>
                  <a:avLst/>
                  <a:gdLst>
                    <a:gd name="T0" fmla="*/ 0 w 166"/>
                    <a:gd name="T1" fmla="*/ 0 h 800"/>
                    <a:gd name="T2" fmla="*/ 0 w 166"/>
                    <a:gd name="T3" fmla="*/ 0 h 800"/>
                    <a:gd name="T4" fmla="*/ 0 w 166"/>
                    <a:gd name="T5" fmla="*/ 0 h 800"/>
                    <a:gd name="T6" fmla="*/ 0 w 166"/>
                    <a:gd name="T7" fmla="*/ 0 h 800"/>
                    <a:gd name="T8" fmla="*/ 0 w 166"/>
                    <a:gd name="T9" fmla="*/ 0 h 800"/>
                    <a:gd name="T10" fmla="*/ 0 w 166"/>
                    <a:gd name="T11" fmla="*/ 0 h 800"/>
                    <a:gd name="T12" fmla="*/ 0 w 166"/>
                    <a:gd name="T13" fmla="*/ 0 h 800"/>
                    <a:gd name="T14" fmla="*/ 0 w 166"/>
                    <a:gd name="T15" fmla="*/ 0 h 800"/>
                    <a:gd name="T16" fmla="*/ 0 w 166"/>
                    <a:gd name="T17" fmla="*/ 0 h 800"/>
                    <a:gd name="T18" fmla="*/ 0 w 166"/>
                    <a:gd name="T19" fmla="*/ 0 h 800"/>
                    <a:gd name="T20" fmla="*/ 0 w 166"/>
                    <a:gd name="T21" fmla="*/ 0 h 800"/>
                    <a:gd name="T22" fmla="*/ 0 w 166"/>
                    <a:gd name="T23" fmla="*/ 0 h 800"/>
                    <a:gd name="T24" fmla="*/ 0 w 166"/>
                    <a:gd name="T25" fmla="*/ 0 h 800"/>
                    <a:gd name="T26" fmla="*/ 0 w 166"/>
                    <a:gd name="T27" fmla="*/ 0 h 800"/>
                    <a:gd name="T28" fmla="*/ 0 w 166"/>
                    <a:gd name="T29" fmla="*/ 0 h 800"/>
                    <a:gd name="T30" fmla="*/ 0 w 166"/>
                    <a:gd name="T31" fmla="*/ 0 h 800"/>
                    <a:gd name="T32" fmla="*/ 0 w 166"/>
                    <a:gd name="T33" fmla="*/ 0 h 800"/>
                    <a:gd name="T34" fmla="*/ 0 w 166"/>
                    <a:gd name="T35" fmla="*/ 0 h 800"/>
                    <a:gd name="T36" fmla="*/ 0 w 166"/>
                    <a:gd name="T37" fmla="*/ 0 h 800"/>
                    <a:gd name="T38" fmla="*/ 0 w 166"/>
                    <a:gd name="T39" fmla="*/ 0 h 800"/>
                    <a:gd name="T40" fmla="*/ 0 w 166"/>
                    <a:gd name="T41" fmla="*/ 0 h 800"/>
                    <a:gd name="T42" fmla="*/ 0 w 166"/>
                    <a:gd name="T43" fmla="*/ 0 h 800"/>
                    <a:gd name="T44" fmla="*/ 0 w 166"/>
                    <a:gd name="T45" fmla="*/ 0 h 800"/>
                    <a:gd name="T46" fmla="*/ 0 w 166"/>
                    <a:gd name="T47" fmla="*/ 0 h 800"/>
                    <a:gd name="T48" fmla="*/ 0 w 166"/>
                    <a:gd name="T49" fmla="*/ 0 h 800"/>
                    <a:gd name="T50" fmla="*/ 0 w 166"/>
                    <a:gd name="T51" fmla="*/ 0 h 800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66"/>
                    <a:gd name="T79" fmla="*/ 0 h 800"/>
                    <a:gd name="T80" fmla="*/ 166 w 166"/>
                    <a:gd name="T81" fmla="*/ 800 h 800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66" h="800">
                      <a:moveTo>
                        <a:pt x="52" y="16"/>
                      </a:moveTo>
                      <a:lnTo>
                        <a:pt x="47" y="32"/>
                      </a:lnTo>
                      <a:lnTo>
                        <a:pt x="36" y="77"/>
                      </a:lnTo>
                      <a:lnTo>
                        <a:pt x="21" y="148"/>
                      </a:lnTo>
                      <a:lnTo>
                        <a:pt x="8" y="244"/>
                      </a:lnTo>
                      <a:lnTo>
                        <a:pt x="0" y="359"/>
                      </a:lnTo>
                      <a:lnTo>
                        <a:pt x="2" y="492"/>
                      </a:lnTo>
                      <a:lnTo>
                        <a:pt x="15" y="640"/>
                      </a:lnTo>
                      <a:lnTo>
                        <a:pt x="46" y="800"/>
                      </a:lnTo>
                      <a:lnTo>
                        <a:pt x="161" y="794"/>
                      </a:lnTo>
                      <a:lnTo>
                        <a:pt x="156" y="770"/>
                      </a:lnTo>
                      <a:lnTo>
                        <a:pt x="145" y="706"/>
                      </a:lnTo>
                      <a:lnTo>
                        <a:pt x="131" y="610"/>
                      </a:lnTo>
                      <a:lnTo>
                        <a:pt x="118" y="493"/>
                      </a:lnTo>
                      <a:lnTo>
                        <a:pt x="111" y="364"/>
                      </a:lnTo>
                      <a:lnTo>
                        <a:pt x="115" y="235"/>
                      </a:lnTo>
                      <a:lnTo>
                        <a:pt x="132" y="113"/>
                      </a:lnTo>
                      <a:lnTo>
                        <a:pt x="166" y="9"/>
                      </a:lnTo>
                      <a:lnTo>
                        <a:pt x="166" y="8"/>
                      </a:lnTo>
                      <a:lnTo>
                        <a:pt x="166" y="6"/>
                      </a:lnTo>
                      <a:lnTo>
                        <a:pt x="164" y="4"/>
                      </a:lnTo>
                      <a:lnTo>
                        <a:pt x="157" y="0"/>
                      </a:lnTo>
                      <a:lnTo>
                        <a:pt x="143" y="0"/>
                      </a:lnTo>
                      <a:lnTo>
                        <a:pt x="123" y="1"/>
                      </a:lnTo>
                      <a:lnTo>
                        <a:pt x="93" y="7"/>
                      </a:lnTo>
                      <a:lnTo>
                        <a:pt x="52" y="1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529" name="Freeform 426"/>
                <p:cNvSpPr>
                  <a:spLocks/>
                </p:cNvSpPr>
                <p:nvPr/>
              </p:nvSpPr>
              <p:spPr bwMode="auto">
                <a:xfrm>
                  <a:off x="4971" y="1538"/>
                  <a:ext cx="32" cy="128"/>
                </a:xfrm>
                <a:custGeom>
                  <a:avLst/>
                  <a:gdLst>
                    <a:gd name="T0" fmla="*/ 0 w 225"/>
                    <a:gd name="T1" fmla="*/ 0 h 893"/>
                    <a:gd name="T2" fmla="*/ 0 w 225"/>
                    <a:gd name="T3" fmla="*/ 0 h 893"/>
                    <a:gd name="T4" fmla="*/ 0 w 225"/>
                    <a:gd name="T5" fmla="*/ 0 h 893"/>
                    <a:gd name="T6" fmla="*/ 0 w 225"/>
                    <a:gd name="T7" fmla="*/ 0 h 893"/>
                    <a:gd name="T8" fmla="*/ 0 w 225"/>
                    <a:gd name="T9" fmla="*/ 0 h 893"/>
                    <a:gd name="T10" fmla="*/ 0 w 225"/>
                    <a:gd name="T11" fmla="*/ 0 h 893"/>
                    <a:gd name="T12" fmla="*/ 0 w 225"/>
                    <a:gd name="T13" fmla="*/ 0 h 893"/>
                    <a:gd name="T14" fmla="*/ 0 w 225"/>
                    <a:gd name="T15" fmla="*/ 0 h 893"/>
                    <a:gd name="T16" fmla="*/ 0 w 225"/>
                    <a:gd name="T17" fmla="*/ 0 h 893"/>
                    <a:gd name="T18" fmla="*/ 0 w 225"/>
                    <a:gd name="T19" fmla="*/ 0 h 893"/>
                    <a:gd name="T20" fmla="*/ 0 w 225"/>
                    <a:gd name="T21" fmla="*/ 0 h 893"/>
                    <a:gd name="T22" fmla="*/ 0 w 225"/>
                    <a:gd name="T23" fmla="*/ 0 h 893"/>
                    <a:gd name="T24" fmla="*/ 0 w 225"/>
                    <a:gd name="T25" fmla="*/ 0 h 893"/>
                    <a:gd name="T26" fmla="*/ 0 w 225"/>
                    <a:gd name="T27" fmla="*/ 0 h 893"/>
                    <a:gd name="T28" fmla="*/ 0 w 225"/>
                    <a:gd name="T29" fmla="*/ 0 h 893"/>
                    <a:gd name="T30" fmla="*/ 0 w 225"/>
                    <a:gd name="T31" fmla="*/ 0 h 893"/>
                    <a:gd name="T32" fmla="*/ 0 w 225"/>
                    <a:gd name="T33" fmla="*/ 0 h 893"/>
                    <a:gd name="T34" fmla="*/ 0 w 225"/>
                    <a:gd name="T35" fmla="*/ 0 h 893"/>
                    <a:gd name="T36" fmla="*/ 0 w 225"/>
                    <a:gd name="T37" fmla="*/ 0 h 893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225"/>
                    <a:gd name="T58" fmla="*/ 0 h 893"/>
                    <a:gd name="T59" fmla="*/ 225 w 225"/>
                    <a:gd name="T60" fmla="*/ 893 h 893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225" h="893">
                      <a:moveTo>
                        <a:pt x="225" y="6"/>
                      </a:moveTo>
                      <a:lnTo>
                        <a:pt x="219" y="12"/>
                      </a:lnTo>
                      <a:lnTo>
                        <a:pt x="204" y="35"/>
                      </a:lnTo>
                      <a:lnTo>
                        <a:pt x="185" y="82"/>
                      </a:lnTo>
                      <a:lnTo>
                        <a:pt x="165" y="158"/>
                      </a:lnTo>
                      <a:lnTo>
                        <a:pt x="149" y="270"/>
                      </a:lnTo>
                      <a:lnTo>
                        <a:pt x="141" y="427"/>
                      </a:lnTo>
                      <a:lnTo>
                        <a:pt x="146" y="631"/>
                      </a:lnTo>
                      <a:lnTo>
                        <a:pt x="168" y="893"/>
                      </a:lnTo>
                      <a:lnTo>
                        <a:pt x="41" y="893"/>
                      </a:lnTo>
                      <a:lnTo>
                        <a:pt x="36" y="867"/>
                      </a:lnTo>
                      <a:lnTo>
                        <a:pt x="26" y="794"/>
                      </a:lnTo>
                      <a:lnTo>
                        <a:pt x="13" y="686"/>
                      </a:lnTo>
                      <a:lnTo>
                        <a:pt x="3" y="554"/>
                      </a:lnTo>
                      <a:lnTo>
                        <a:pt x="0" y="408"/>
                      </a:lnTo>
                      <a:lnTo>
                        <a:pt x="6" y="260"/>
                      </a:lnTo>
                      <a:lnTo>
                        <a:pt x="30" y="121"/>
                      </a:lnTo>
                      <a:lnTo>
                        <a:pt x="73" y="0"/>
                      </a:lnTo>
                      <a:lnTo>
                        <a:pt x="225" y="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530" name="Freeform 427"/>
                <p:cNvSpPr>
                  <a:spLocks/>
                </p:cNvSpPr>
                <p:nvPr/>
              </p:nvSpPr>
              <p:spPr bwMode="auto">
                <a:xfrm>
                  <a:off x="4849" y="1559"/>
                  <a:ext cx="21" cy="100"/>
                </a:xfrm>
                <a:custGeom>
                  <a:avLst/>
                  <a:gdLst>
                    <a:gd name="T0" fmla="*/ 0 w 145"/>
                    <a:gd name="T1" fmla="*/ 0 h 699"/>
                    <a:gd name="T2" fmla="*/ 0 w 145"/>
                    <a:gd name="T3" fmla="*/ 0 h 699"/>
                    <a:gd name="T4" fmla="*/ 0 w 145"/>
                    <a:gd name="T5" fmla="*/ 0 h 699"/>
                    <a:gd name="T6" fmla="*/ 0 w 145"/>
                    <a:gd name="T7" fmla="*/ 0 h 699"/>
                    <a:gd name="T8" fmla="*/ 0 w 145"/>
                    <a:gd name="T9" fmla="*/ 0 h 699"/>
                    <a:gd name="T10" fmla="*/ 0 w 145"/>
                    <a:gd name="T11" fmla="*/ 0 h 699"/>
                    <a:gd name="T12" fmla="*/ 0 w 145"/>
                    <a:gd name="T13" fmla="*/ 0 h 699"/>
                    <a:gd name="T14" fmla="*/ 0 w 145"/>
                    <a:gd name="T15" fmla="*/ 0 h 699"/>
                    <a:gd name="T16" fmla="*/ 0 w 145"/>
                    <a:gd name="T17" fmla="*/ 0 h 699"/>
                    <a:gd name="T18" fmla="*/ 0 w 145"/>
                    <a:gd name="T19" fmla="*/ 0 h 699"/>
                    <a:gd name="T20" fmla="*/ 0 w 145"/>
                    <a:gd name="T21" fmla="*/ 0 h 699"/>
                    <a:gd name="T22" fmla="*/ 0 w 145"/>
                    <a:gd name="T23" fmla="*/ 0 h 699"/>
                    <a:gd name="T24" fmla="*/ 0 w 145"/>
                    <a:gd name="T25" fmla="*/ 0 h 699"/>
                    <a:gd name="T26" fmla="*/ 0 w 145"/>
                    <a:gd name="T27" fmla="*/ 0 h 699"/>
                    <a:gd name="T28" fmla="*/ 0 w 145"/>
                    <a:gd name="T29" fmla="*/ 0 h 699"/>
                    <a:gd name="T30" fmla="*/ 0 w 145"/>
                    <a:gd name="T31" fmla="*/ 0 h 699"/>
                    <a:gd name="T32" fmla="*/ 0 w 145"/>
                    <a:gd name="T33" fmla="*/ 0 h 699"/>
                    <a:gd name="T34" fmla="*/ 0 w 145"/>
                    <a:gd name="T35" fmla="*/ 0 h 699"/>
                    <a:gd name="T36" fmla="*/ 0 w 145"/>
                    <a:gd name="T37" fmla="*/ 0 h 699"/>
                    <a:gd name="T38" fmla="*/ 0 w 145"/>
                    <a:gd name="T39" fmla="*/ 0 h 699"/>
                    <a:gd name="T40" fmla="*/ 0 w 145"/>
                    <a:gd name="T41" fmla="*/ 0 h 699"/>
                    <a:gd name="T42" fmla="*/ 0 w 145"/>
                    <a:gd name="T43" fmla="*/ 0 h 699"/>
                    <a:gd name="T44" fmla="*/ 0 w 145"/>
                    <a:gd name="T45" fmla="*/ 0 h 699"/>
                    <a:gd name="T46" fmla="*/ 0 w 145"/>
                    <a:gd name="T47" fmla="*/ 0 h 699"/>
                    <a:gd name="T48" fmla="*/ 0 w 145"/>
                    <a:gd name="T49" fmla="*/ 0 h 699"/>
                    <a:gd name="T50" fmla="*/ 0 w 145"/>
                    <a:gd name="T51" fmla="*/ 0 h 699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45"/>
                    <a:gd name="T79" fmla="*/ 0 h 699"/>
                    <a:gd name="T80" fmla="*/ 145 w 145"/>
                    <a:gd name="T81" fmla="*/ 699 h 699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45" h="699">
                      <a:moveTo>
                        <a:pt x="46" y="14"/>
                      </a:moveTo>
                      <a:lnTo>
                        <a:pt x="41" y="28"/>
                      </a:lnTo>
                      <a:lnTo>
                        <a:pt x="32" y="67"/>
                      </a:lnTo>
                      <a:lnTo>
                        <a:pt x="20" y="130"/>
                      </a:lnTo>
                      <a:lnTo>
                        <a:pt x="7" y="213"/>
                      </a:lnTo>
                      <a:lnTo>
                        <a:pt x="0" y="314"/>
                      </a:lnTo>
                      <a:lnTo>
                        <a:pt x="1" y="430"/>
                      </a:lnTo>
                      <a:lnTo>
                        <a:pt x="13" y="559"/>
                      </a:lnTo>
                      <a:lnTo>
                        <a:pt x="40" y="699"/>
                      </a:lnTo>
                      <a:lnTo>
                        <a:pt x="140" y="693"/>
                      </a:lnTo>
                      <a:lnTo>
                        <a:pt x="135" y="672"/>
                      </a:lnTo>
                      <a:lnTo>
                        <a:pt x="126" y="616"/>
                      </a:lnTo>
                      <a:lnTo>
                        <a:pt x="113" y="532"/>
                      </a:lnTo>
                      <a:lnTo>
                        <a:pt x="103" y="430"/>
                      </a:lnTo>
                      <a:lnTo>
                        <a:pt x="97" y="317"/>
                      </a:lnTo>
                      <a:lnTo>
                        <a:pt x="100" y="205"/>
                      </a:lnTo>
                      <a:lnTo>
                        <a:pt x="115" y="98"/>
                      </a:lnTo>
                      <a:lnTo>
                        <a:pt x="145" y="8"/>
                      </a:lnTo>
                      <a:lnTo>
                        <a:pt x="145" y="7"/>
                      </a:lnTo>
                      <a:lnTo>
                        <a:pt x="145" y="5"/>
                      </a:lnTo>
                      <a:lnTo>
                        <a:pt x="143" y="3"/>
                      </a:lnTo>
                      <a:lnTo>
                        <a:pt x="137" y="0"/>
                      </a:lnTo>
                      <a:lnTo>
                        <a:pt x="126" y="0"/>
                      </a:lnTo>
                      <a:lnTo>
                        <a:pt x="108" y="1"/>
                      </a:lnTo>
                      <a:lnTo>
                        <a:pt x="81" y="6"/>
                      </a:lnTo>
                      <a:lnTo>
                        <a:pt x="46" y="14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531" name="Freeform 428"/>
                <p:cNvSpPr>
                  <a:spLocks/>
                </p:cNvSpPr>
                <p:nvPr/>
              </p:nvSpPr>
              <p:spPr bwMode="auto">
                <a:xfrm>
                  <a:off x="4850" y="1566"/>
                  <a:ext cx="18" cy="85"/>
                </a:xfrm>
                <a:custGeom>
                  <a:avLst/>
                  <a:gdLst>
                    <a:gd name="T0" fmla="*/ 0 w 123"/>
                    <a:gd name="T1" fmla="*/ 0 h 597"/>
                    <a:gd name="T2" fmla="*/ 0 w 123"/>
                    <a:gd name="T3" fmla="*/ 0 h 597"/>
                    <a:gd name="T4" fmla="*/ 0 w 123"/>
                    <a:gd name="T5" fmla="*/ 0 h 597"/>
                    <a:gd name="T6" fmla="*/ 0 w 123"/>
                    <a:gd name="T7" fmla="*/ 0 h 597"/>
                    <a:gd name="T8" fmla="*/ 0 w 123"/>
                    <a:gd name="T9" fmla="*/ 0 h 597"/>
                    <a:gd name="T10" fmla="*/ 0 w 123"/>
                    <a:gd name="T11" fmla="*/ 0 h 597"/>
                    <a:gd name="T12" fmla="*/ 0 w 123"/>
                    <a:gd name="T13" fmla="*/ 0 h 597"/>
                    <a:gd name="T14" fmla="*/ 0 w 123"/>
                    <a:gd name="T15" fmla="*/ 0 h 597"/>
                    <a:gd name="T16" fmla="*/ 0 w 123"/>
                    <a:gd name="T17" fmla="*/ 0 h 597"/>
                    <a:gd name="T18" fmla="*/ 0 w 123"/>
                    <a:gd name="T19" fmla="*/ 0 h 597"/>
                    <a:gd name="T20" fmla="*/ 0 w 123"/>
                    <a:gd name="T21" fmla="*/ 0 h 597"/>
                    <a:gd name="T22" fmla="*/ 0 w 123"/>
                    <a:gd name="T23" fmla="*/ 0 h 597"/>
                    <a:gd name="T24" fmla="*/ 0 w 123"/>
                    <a:gd name="T25" fmla="*/ 0 h 597"/>
                    <a:gd name="T26" fmla="*/ 0 w 123"/>
                    <a:gd name="T27" fmla="*/ 0 h 597"/>
                    <a:gd name="T28" fmla="*/ 0 w 123"/>
                    <a:gd name="T29" fmla="*/ 0 h 597"/>
                    <a:gd name="T30" fmla="*/ 0 w 123"/>
                    <a:gd name="T31" fmla="*/ 0 h 597"/>
                    <a:gd name="T32" fmla="*/ 0 w 123"/>
                    <a:gd name="T33" fmla="*/ 0 h 597"/>
                    <a:gd name="T34" fmla="*/ 0 w 123"/>
                    <a:gd name="T35" fmla="*/ 0 h 597"/>
                    <a:gd name="T36" fmla="*/ 0 w 123"/>
                    <a:gd name="T37" fmla="*/ 0 h 597"/>
                    <a:gd name="T38" fmla="*/ 0 w 123"/>
                    <a:gd name="T39" fmla="*/ 0 h 597"/>
                    <a:gd name="T40" fmla="*/ 0 w 123"/>
                    <a:gd name="T41" fmla="*/ 0 h 597"/>
                    <a:gd name="T42" fmla="*/ 0 w 123"/>
                    <a:gd name="T43" fmla="*/ 0 h 597"/>
                    <a:gd name="T44" fmla="*/ 0 w 123"/>
                    <a:gd name="T45" fmla="*/ 0 h 597"/>
                    <a:gd name="T46" fmla="*/ 0 w 123"/>
                    <a:gd name="T47" fmla="*/ 0 h 597"/>
                    <a:gd name="T48" fmla="*/ 0 w 123"/>
                    <a:gd name="T49" fmla="*/ 0 h 597"/>
                    <a:gd name="T50" fmla="*/ 0 w 123"/>
                    <a:gd name="T51" fmla="*/ 0 h 597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23"/>
                    <a:gd name="T79" fmla="*/ 0 h 597"/>
                    <a:gd name="T80" fmla="*/ 123 w 123"/>
                    <a:gd name="T81" fmla="*/ 597 h 597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23" h="597">
                      <a:moveTo>
                        <a:pt x="39" y="12"/>
                      </a:moveTo>
                      <a:lnTo>
                        <a:pt x="35" y="23"/>
                      </a:lnTo>
                      <a:lnTo>
                        <a:pt x="26" y="57"/>
                      </a:lnTo>
                      <a:lnTo>
                        <a:pt x="16" y="111"/>
                      </a:lnTo>
                      <a:lnTo>
                        <a:pt x="6" y="181"/>
                      </a:lnTo>
                      <a:lnTo>
                        <a:pt x="0" y="267"/>
                      </a:lnTo>
                      <a:lnTo>
                        <a:pt x="1" y="367"/>
                      </a:lnTo>
                      <a:lnTo>
                        <a:pt x="11" y="477"/>
                      </a:lnTo>
                      <a:lnTo>
                        <a:pt x="34" y="597"/>
                      </a:lnTo>
                      <a:lnTo>
                        <a:pt x="119" y="591"/>
                      </a:lnTo>
                      <a:lnTo>
                        <a:pt x="115" y="574"/>
                      </a:lnTo>
                      <a:lnTo>
                        <a:pt x="107" y="526"/>
                      </a:lnTo>
                      <a:lnTo>
                        <a:pt x="97" y="454"/>
                      </a:lnTo>
                      <a:lnTo>
                        <a:pt x="88" y="367"/>
                      </a:lnTo>
                      <a:lnTo>
                        <a:pt x="82" y="272"/>
                      </a:lnTo>
                      <a:lnTo>
                        <a:pt x="84" y="175"/>
                      </a:lnTo>
                      <a:lnTo>
                        <a:pt x="97" y="84"/>
                      </a:lnTo>
                      <a:lnTo>
                        <a:pt x="123" y="7"/>
                      </a:lnTo>
                      <a:lnTo>
                        <a:pt x="123" y="6"/>
                      </a:lnTo>
                      <a:lnTo>
                        <a:pt x="123" y="5"/>
                      </a:lnTo>
                      <a:lnTo>
                        <a:pt x="121" y="3"/>
                      </a:lnTo>
                      <a:lnTo>
                        <a:pt x="117" y="0"/>
                      </a:lnTo>
                      <a:lnTo>
                        <a:pt x="106" y="0"/>
                      </a:lnTo>
                      <a:lnTo>
                        <a:pt x="91" y="2"/>
                      </a:lnTo>
                      <a:lnTo>
                        <a:pt x="70" y="5"/>
                      </a:lnTo>
                      <a:lnTo>
                        <a:pt x="39" y="12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532" name="Freeform 429"/>
                <p:cNvSpPr>
                  <a:spLocks/>
                </p:cNvSpPr>
                <p:nvPr/>
              </p:nvSpPr>
              <p:spPr bwMode="auto">
                <a:xfrm>
                  <a:off x="4851" y="1572"/>
                  <a:ext cx="15" cy="71"/>
                </a:xfrm>
                <a:custGeom>
                  <a:avLst/>
                  <a:gdLst>
                    <a:gd name="T0" fmla="*/ 0 w 103"/>
                    <a:gd name="T1" fmla="*/ 0 h 492"/>
                    <a:gd name="T2" fmla="*/ 0 w 103"/>
                    <a:gd name="T3" fmla="*/ 0 h 492"/>
                    <a:gd name="T4" fmla="*/ 0 w 103"/>
                    <a:gd name="T5" fmla="*/ 0 h 492"/>
                    <a:gd name="T6" fmla="*/ 0 w 103"/>
                    <a:gd name="T7" fmla="*/ 0 h 492"/>
                    <a:gd name="T8" fmla="*/ 0 w 103"/>
                    <a:gd name="T9" fmla="*/ 0 h 492"/>
                    <a:gd name="T10" fmla="*/ 0 w 103"/>
                    <a:gd name="T11" fmla="*/ 0 h 492"/>
                    <a:gd name="T12" fmla="*/ 0 w 103"/>
                    <a:gd name="T13" fmla="*/ 0 h 492"/>
                    <a:gd name="T14" fmla="*/ 0 w 103"/>
                    <a:gd name="T15" fmla="*/ 0 h 492"/>
                    <a:gd name="T16" fmla="*/ 0 w 103"/>
                    <a:gd name="T17" fmla="*/ 0 h 492"/>
                    <a:gd name="T18" fmla="*/ 0 w 103"/>
                    <a:gd name="T19" fmla="*/ 0 h 492"/>
                    <a:gd name="T20" fmla="*/ 0 w 103"/>
                    <a:gd name="T21" fmla="*/ 0 h 492"/>
                    <a:gd name="T22" fmla="*/ 0 w 103"/>
                    <a:gd name="T23" fmla="*/ 0 h 492"/>
                    <a:gd name="T24" fmla="*/ 0 w 103"/>
                    <a:gd name="T25" fmla="*/ 0 h 492"/>
                    <a:gd name="T26" fmla="*/ 0 w 103"/>
                    <a:gd name="T27" fmla="*/ 0 h 492"/>
                    <a:gd name="T28" fmla="*/ 0 w 103"/>
                    <a:gd name="T29" fmla="*/ 0 h 492"/>
                    <a:gd name="T30" fmla="*/ 0 w 103"/>
                    <a:gd name="T31" fmla="*/ 0 h 492"/>
                    <a:gd name="T32" fmla="*/ 0 w 103"/>
                    <a:gd name="T33" fmla="*/ 0 h 492"/>
                    <a:gd name="T34" fmla="*/ 0 w 103"/>
                    <a:gd name="T35" fmla="*/ 0 h 492"/>
                    <a:gd name="T36" fmla="*/ 0 w 103"/>
                    <a:gd name="T37" fmla="*/ 0 h 492"/>
                    <a:gd name="T38" fmla="*/ 0 w 103"/>
                    <a:gd name="T39" fmla="*/ 0 h 492"/>
                    <a:gd name="T40" fmla="*/ 0 w 103"/>
                    <a:gd name="T41" fmla="*/ 0 h 492"/>
                    <a:gd name="T42" fmla="*/ 0 w 103"/>
                    <a:gd name="T43" fmla="*/ 0 h 492"/>
                    <a:gd name="T44" fmla="*/ 0 w 103"/>
                    <a:gd name="T45" fmla="*/ 0 h 492"/>
                    <a:gd name="T46" fmla="*/ 0 w 103"/>
                    <a:gd name="T47" fmla="*/ 0 h 492"/>
                    <a:gd name="T48" fmla="*/ 0 w 103"/>
                    <a:gd name="T49" fmla="*/ 0 h 492"/>
                    <a:gd name="T50" fmla="*/ 0 w 103"/>
                    <a:gd name="T51" fmla="*/ 0 h 492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03"/>
                    <a:gd name="T79" fmla="*/ 0 h 492"/>
                    <a:gd name="T80" fmla="*/ 103 w 103"/>
                    <a:gd name="T81" fmla="*/ 492 h 492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03" h="492">
                      <a:moveTo>
                        <a:pt x="32" y="9"/>
                      </a:moveTo>
                      <a:lnTo>
                        <a:pt x="28" y="18"/>
                      </a:lnTo>
                      <a:lnTo>
                        <a:pt x="21" y="47"/>
                      </a:lnTo>
                      <a:lnTo>
                        <a:pt x="12" y="90"/>
                      </a:lnTo>
                      <a:lnTo>
                        <a:pt x="4" y="149"/>
                      </a:lnTo>
                      <a:lnTo>
                        <a:pt x="0" y="220"/>
                      </a:lnTo>
                      <a:lnTo>
                        <a:pt x="0" y="303"/>
                      </a:lnTo>
                      <a:lnTo>
                        <a:pt x="9" y="394"/>
                      </a:lnTo>
                      <a:lnTo>
                        <a:pt x="27" y="492"/>
                      </a:lnTo>
                      <a:lnTo>
                        <a:pt x="98" y="489"/>
                      </a:lnTo>
                      <a:lnTo>
                        <a:pt x="95" y="474"/>
                      </a:lnTo>
                      <a:lnTo>
                        <a:pt x="88" y="434"/>
                      </a:lnTo>
                      <a:lnTo>
                        <a:pt x="80" y="375"/>
                      </a:lnTo>
                      <a:lnTo>
                        <a:pt x="72" y="303"/>
                      </a:lnTo>
                      <a:lnTo>
                        <a:pt x="68" y="224"/>
                      </a:lnTo>
                      <a:lnTo>
                        <a:pt x="70" y="144"/>
                      </a:lnTo>
                      <a:lnTo>
                        <a:pt x="81" y="68"/>
                      </a:lnTo>
                      <a:lnTo>
                        <a:pt x="103" y="5"/>
                      </a:lnTo>
                      <a:lnTo>
                        <a:pt x="103" y="4"/>
                      </a:lnTo>
                      <a:lnTo>
                        <a:pt x="103" y="3"/>
                      </a:lnTo>
                      <a:lnTo>
                        <a:pt x="100" y="1"/>
                      </a:lnTo>
                      <a:lnTo>
                        <a:pt x="97" y="0"/>
                      </a:lnTo>
                      <a:lnTo>
                        <a:pt x="89" y="0"/>
                      </a:lnTo>
                      <a:lnTo>
                        <a:pt x="75" y="0"/>
                      </a:lnTo>
                      <a:lnTo>
                        <a:pt x="57" y="3"/>
                      </a:lnTo>
                      <a:lnTo>
                        <a:pt x="32" y="9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533" name="Freeform 430"/>
                <p:cNvSpPr>
                  <a:spLocks/>
                </p:cNvSpPr>
                <p:nvPr/>
              </p:nvSpPr>
              <p:spPr bwMode="auto">
                <a:xfrm>
                  <a:off x="4852" y="1579"/>
                  <a:ext cx="12" cy="56"/>
                </a:xfrm>
                <a:custGeom>
                  <a:avLst/>
                  <a:gdLst>
                    <a:gd name="T0" fmla="*/ 0 w 82"/>
                    <a:gd name="T1" fmla="*/ 0 h 390"/>
                    <a:gd name="T2" fmla="*/ 0 w 82"/>
                    <a:gd name="T3" fmla="*/ 0 h 390"/>
                    <a:gd name="T4" fmla="*/ 0 w 82"/>
                    <a:gd name="T5" fmla="*/ 0 h 390"/>
                    <a:gd name="T6" fmla="*/ 0 w 82"/>
                    <a:gd name="T7" fmla="*/ 0 h 390"/>
                    <a:gd name="T8" fmla="*/ 0 w 82"/>
                    <a:gd name="T9" fmla="*/ 0 h 390"/>
                    <a:gd name="T10" fmla="*/ 0 w 82"/>
                    <a:gd name="T11" fmla="*/ 0 h 390"/>
                    <a:gd name="T12" fmla="*/ 0 w 82"/>
                    <a:gd name="T13" fmla="*/ 0 h 390"/>
                    <a:gd name="T14" fmla="*/ 0 w 82"/>
                    <a:gd name="T15" fmla="*/ 0 h 390"/>
                    <a:gd name="T16" fmla="*/ 0 w 82"/>
                    <a:gd name="T17" fmla="*/ 0 h 390"/>
                    <a:gd name="T18" fmla="*/ 0 w 82"/>
                    <a:gd name="T19" fmla="*/ 0 h 390"/>
                    <a:gd name="T20" fmla="*/ 0 w 82"/>
                    <a:gd name="T21" fmla="*/ 0 h 390"/>
                    <a:gd name="T22" fmla="*/ 0 w 82"/>
                    <a:gd name="T23" fmla="*/ 0 h 390"/>
                    <a:gd name="T24" fmla="*/ 0 w 82"/>
                    <a:gd name="T25" fmla="*/ 0 h 390"/>
                    <a:gd name="T26" fmla="*/ 0 w 82"/>
                    <a:gd name="T27" fmla="*/ 0 h 390"/>
                    <a:gd name="T28" fmla="*/ 0 w 82"/>
                    <a:gd name="T29" fmla="*/ 0 h 390"/>
                    <a:gd name="T30" fmla="*/ 0 w 82"/>
                    <a:gd name="T31" fmla="*/ 0 h 390"/>
                    <a:gd name="T32" fmla="*/ 0 w 82"/>
                    <a:gd name="T33" fmla="*/ 0 h 390"/>
                    <a:gd name="T34" fmla="*/ 0 w 82"/>
                    <a:gd name="T35" fmla="*/ 0 h 390"/>
                    <a:gd name="T36" fmla="*/ 0 w 82"/>
                    <a:gd name="T37" fmla="*/ 0 h 390"/>
                    <a:gd name="T38" fmla="*/ 0 w 82"/>
                    <a:gd name="T39" fmla="*/ 0 h 390"/>
                    <a:gd name="T40" fmla="*/ 0 w 82"/>
                    <a:gd name="T41" fmla="*/ 0 h 390"/>
                    <a:gd name="T42" fmla="*/ 0 w 82"/>
                    <a:gd name="T43" fmla="*/ 0 h 390"/>
                    <a:gd name="T44" fmla="*/ 0 w 82"/>
                    <a:gd name="T45" fmla="*/ 0 h 390"/>
                    <a:gd name="T46" fmla="*/ 0 w 82"/>
                    <a:gd name="T47" fmla="*/ 0 h 390"/>
                    <a:gd name="T48" fmla="*/ 0 w 82"/>
                    <a:gd name="T49" fmla="*/ 0 h 390"/>
                    <a:gd name="T50" fmla="*/ 0 w 82"/>
                    <a:gd name="T51" fmla="*/ 0 h 390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82"/>
                    <a:gd name="T79" fmla="*/ 0 h 390"/>
                    <a:gd name="T80" fmla="*/ 82 w 82"/>
                    <a:gd name="T81" fmla="*/ 390 h 390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82" h="390">
                      <a:moveTo>
                        <a:pt x="25" y="8"/>
                      </a:moveTo>
                      <a:lnTo>
                        <a:pt x="23" y="16"/>
                      </a:lnTo>
                      <a:lnTo>
                        <a:pt x="17" y="38"/>
                      </a:lnTo>
                      <a:lnTo>
                        <a:pt x="11" y="72"/>
                      </a:lnTo>
                      <a:lnTo>
                        <a:pt x="4" y="118"/>
                      </a:lnTo>
                      <a:lnTo>
                        <a:pt x="0" y="174"/>
                      </a:lnTo>
                      <a:lnTo>
                        <a:pt x="0" y="240"/>
                      </a:lnTo>
                      <a:lnTo>
                        <a:pt x="7" y="312"/>
                      </a:lnTo>
                      <a:lnTo>
                        <a:pt x="22" y="390"/>
                      </a:lnTo>
                      <a:lnTo>
                        <a:pt x="78" y="387"/>
                      </a:lnTo>
                      <a:lnTo>
                        <a:pt x="76" y="375"/>
                      </a:lnTo>
                      <a:lnTo>
                        <a:pt x="70" y="343"/>
                      </a:lnTo>
                      <a:lnTo>
                        <a:pt x="63" y="297"/>
                      </a:lnTo>
                      <a:lnTo>
                        <a:pt x="57" y="240"/>
                      </a:lnTo>
                      <a:lnTo>
                        <a:pt x="54" y="178"/>
                      </a:lnTo>
                      <a:lnTo>
                        <a:pt x="56" y="113"/>
                      </a:lnTo>
                      <a:lnTo>
                        <a:pt x="64" y="55"/>
                      </a:lnTo>
                      <a:lnTo>
                        <a:pt x="82" y="4"/>
                      </a:lnTo>
                      <a:lnTo>
                        <a:pt x="82" y="2"/>
                      </a:lnTo>
                      <a:lnTo>
                        <a:pt x="80" y="1"/>
                      </a:lnTo>
                      <a:lnTo>
                        <a:pt x="77" y="0"/>
                      </a:lnTo>
                      <a:lnTo>
                        <a:pt x="70" y="0"/>
                      </a:lnTo>
                      <a:lnTo>
                        <a:pt x="60" y="1"/>
                      </a:lnTo>
                      <a:lnTo>
                        <a:pt x="46" y="3"/>
                      </a:lnTo>
                      <a:lnTo>
                        <a:pt x="25" y="8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534" name="Freeform 431"/>
                <p:cNvSpPr>
                  <a:spLocks/>
                </p:cNvSpPr>
                <p:nvPr/>
              </p:nvSpPr>
              <p:spPr bwMode="auto">
                <a:xfrm>
                  <a:off x="4853" y="1586"/>
                  <a:ext cx="8" cy="41"/>
                </a:xfrm>
                <a:custGeom>
                  <a:avLst/>
                  <a:gdLst>
                    <a:gd name="T0" fmla="*/ 0 w 59"/>
                    <a:gd name="T1" fmla="*/ 0 h 288"/>
                    <a:gd name="T2" fmla="*/ 0 w 59"/>
                    <a:gd name="T3" fmla="*/ 0 h 288"/>
                    <a:gd name="T4" fmla="*/ 0 w 59"/>
                    <a:gd name="T5" fmla="*/ 0 h 288"/>
                    <a:gd name="T6" fmla="*/ 0 w 59"/>
                    <a:gd name="T7" fmla="*/ 0 h 288"/>
                    <a:gd name="T8" fmla="*/ 0 w 59"/>
                    <a:gd name="T9" fmla="*/ 0 h 288"/>
                    <a:gd name="T10" fmla="*/ 0 w 59"/>
                    <a:gd name="T11" fmla="*/ 0 h 288"/>
                    <a:gd name="T12" fmla="*/ 0 w 59"/>
                    <a:gd name="T13" fmla="*/ 0 h 288"/>
                    <a:gd name="T14" fmla="*/ 0 w 59"/>
                    <a:gd name="T15" fmla="*/ 0 h 288"/>
                    <a:gd name="T16" fmla="*/ 0 w 59"/>
                    <a:gd name="T17" fmla="*/ 0 h 288"/>
                    <a:gd name="T18" fmla="*/ 0 w 59"/>
                    <a:gd name="T19" fmla="*/ 0 h 288"/>
                    <a:gd name="T20" fmla="*/ 0 w 59"/>
                    <a:gd name="T21" fmla="*/ 0 h 288"/>
                    <a:gd name="T22" fmla="*/ 0 w 59"/>
                    <a:gd name="T23" fmla="*/ 0 h 288"/>
                    <a:gd name="T24" fmla="*/ 0 w 59"/>
                    <a:gd name="T25" fmla="*/ 0 h 288"/>
                    <a:gd name="T26" fmla="*/ 0 w 59"/>
                    <a:gd name="T27" fmla="*/ 0 h 288"/>
                    <a:gd name="T28" fmla="*/ 0 w 59"/>
                    <a:gd name="T29" fmla="*/ 0 h 288"/>
                    <a:gd name="T30" fmla="*/ 0 w 59"/>
                    <a:gd name="T31" fmla="*/ 0 h 288"/>
                    <a:gd name="T32" fmla="*/ 0 w 59"/>
                    <a:gd name="T33" fmla="*/ 0 h 288"/>
                    <a:gd name="T34" fmla="*/ 0 w 59"/>
                    <a:gd name="T35" fmla="*/ 0 h 288"/>
                    <a:gd name="T36" fmla="*/ 0 w 59"/>
                    <a:gd name="T37" fmla="*/ 0 h 288"/>
                    <a:gd name="T38" fmla="*/ 0 w 59"/>
                    <a:gd name="T39" fmla="*/ 0 h 288"/>
                    <a:gd name="T40" fmla="*/ 0 w 59"/>
                    <a:gd name="T41" fmla="*/ 0 h 288"/>
                    <a:gd name="T42" fmla="*/ 0 w 59"/>
                    <a:gd name="T43" fmla="*/ 0 h 288"/>
                    <a:gd name="T44" fmla="*/ 0 w 59"/>
                    <a:gd name="T45" fmla="*/ 0 h 288"/>
                    <a:gd name="T46" fmla="*/ 0 w 59"/>
                    <a:gd name="T47" fmla="*/ 0 h 288"/>
                    <a:gd name="T48" fmla="*/ 0 w 59"/>
                    <a:gd name="T49" fmla="*/ 0 h 288"/>
                    <a:gd name="T50" fmla="*/ 0 w 59"/>
                    <a:gd name="T51" fmla="*/ 0 h 288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59"/>
                    <a:gd name="T79" fmla="*/ 0 h 288"/>
                    <a:gd name="T80" fmla="*/ 59 w 59"/>
                    <a:gd name="T81" fmla="*/ 288 h 288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59" h="288">
                      <a:moveTo>
                        <a:pt x="18" y="6"/>
                      </a:moveTo>
                      <a:lnTo>
                        <a:pt x="17" y="11"/>
                      </a:lnTo>
                      <a:lnTo>
                        <a:pt x="13" y="27"/>
                      </a:lnTo>
                      <a:lnTo>
                        <a:pt x="7" y="53"/>
                      </a:lnTo>
                      <a:lnTo>
                        <a:pt x="2" y="87"/>
                      </a:lnTo>
                      <a:lnTo>
                        <a:pt x="0" y="130"/>
                      </a:lnTo>
                      <a:lnTo>
                        <a:pt x="0" y="177"/>
                      </a:lnTo>
                      <a:lnTo>
                        <a:pt x="5" y="231"/>
                      </a:lnTo>
                      <a:lnTo>
                        <a:pt x="16" y="288"/>
                      </a:lnTo>
                      <a:lnTo>
                        <a:pt x="57" y="286"/>
                      </a:lnTo>
                      <a:lnTo>
                        <a:pt x="56" y="278"/>
                      </a:lnTo>
                      <a:lnTo>
                        <a:pt x="51" y="254"/>
                      </a:lnTo>
                      <a:lnTo>
                        <a:pt x="47" y="219"/>
                      </a:lnTo>
                      <a:lnTo>
                        <a:pt x="42" y="177"/>
                      </a:lnTo>
                      <a:lnTo>
                        <a:pt x="40" y="131"/>
                      </a:lnTo>
                      <a:lnTo>
                        <a:pt x="41" y="84"/>
                      </a:lnTo>
                      <a:lnTo>
                        <a:pt x="47" y="40"/>
                      </a:lnTo>
                      <a:lnTo>
                        <a:pt x="59" y="3"/>
                      </a:lnTo>
                      <a:lnTo>
                        <a:pt x="59" y="2"/>
                      </a:lnTo>
                      <a:lnTo>
                        <a:pt x="58" y="1"/>
                      </a:lnTo>
                      <a:lnTo>
                        <a:pt x="56" y="0"/>
                      </a:lnTo>
                      <a:lnTo>
                        <a:pt x="51" y="0"/>
                      </a:lnTo>
                      <a:lnTo>
                        <a:pt x="45" y="0"/>
                      </a:lnTo>
                      <a:lnTo>
                        <a:pt x="33" y="2"/>
                      </a:lnTo>
                      <a:lnTo>
                        <a:pt x="18" y="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535" name="Freeform 432"/>
                <p:cNvSpPr>
                  <a:spLocks/>
                </p:cNvSpPr>
                <p:nvPr/>
              </p:nvSpPr>
              <p:spPr bwMode="auto">
                <a:xfrm>
                  <a:off x="4972" y="1546"/>
                  <a:ext cx="28" cy="111"/>
                </a:xfrm>
                <a:custGeom>
                  <a:avLst/>
                  <a:gdLst>
                    <a:gd name="T0" fmla="*/ 0 w 198"/>
                    <a:gd name="T1" fmla="*/ 0 h 779"/>
                    <a:gd name="T2" fmla="*/ 0 w 198"/>
                    <a:gd name="T3" fmla="*/ 0 h 779"/>
                    <a:gd name="T4" fmla="*/ 0 w 198"/>
                    <a:gd name="T5" fmla="*/ 0 h 779"/>
                    <a:gd name="T6" fmla="*/ 0 w 198"/>
                    <a:gd name="T7" fmla="*/ 0 h 779"/>
                    <a:gd name="T8" fmla="*/ 0 w 198"/>
                    <a:gd name="T9" fmla="*/ 0 h 779"/>
                    <a:gd name="T10" fmla="*/ 0 w 198"/>
                    <a:gd name="T11" fmla="*/ 0 h 779"/>
                    <a:gd name="T12" fmla="*/ 0 w 198"/>
                    <a:gd name="T13" fmla="*/ 0 h 779"/>
                    <a:gd name="T14" fmla="*/ 0 w 198"/>
                    <a:gd name="T15" fmla="*/ 0 h 779"/>
                    <a:gd name="T16" fmla="*/ 0 w 198"/>
                    <a:gd name="T17" fmla="*/ 0 h 779"/>
                    <a:gd name="T18" fmla="*/ 0 w 198"/>
                    <a:gd name="T19" fmla="*/ 0 h 779"/>
                    <a:gd name="T20" fmla="*/ 0 w 198"/>
                    <a:gd name="T21" fmla="*/ 0 h 779"/>
                    <a:gd name="T22" fmla="*/ 0 w 198"/>
                    <a:gd name="T23" fmla="*/ 0 h 779"/>
                    <a:gd name="T24" fmla="*/ 0 w 198"/>
                    <a:gd name="T25" fmla="*/ 0 h 779"/>
                    <a:gd name="T26" fmla="*/ 0 w 198"/>
                    <a:gd name="T27" fmla="*/ 0 h 779"/>
                    <a:gd name="T28" fmla="*/ 0 w 198"/>
                    <a:gd name="T29" fmla="*/ 0 h 779"/>
                    <a:gd name="T30" fmla="*/ 0 w 198"/>
                    <a:gd name="T31" fmla="*/ 0 h 779"/>
                    <a:gd name="T32" fmla="*/ 0 w 198"/>
                    <a:gd name="T33" fmla="*/ 0 h 779"/>
                    <a:gd name="T34" fmla="*/ 0 w 198"/>
                    <a:gd name="T35" fmla="*/ 0 h 779"/>
                    <a:gd name="T36" fmla="*/ 0 w 198"/>
                    <a:gd name="T37" fmla="*/ 0 h 779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98"/>
                    <a:gd name="T58" fmla="*/ 0 h 779"/>
                    <a:gd name="T59" fmla="*/ 198 w 198"/>
                    <a:gd name="T60" fmla="*/ 779 h 779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98" h="779">
                      <a:moveTo>
                        <a:pt x="198" y="6"/>
                      </a:moveTo>
                      <a:lnTo>
                        <a:pt x="194" y="12"/>
                      </a:lnTo>
                      <a:lnTo>
                        <a:pt x="180" y="31"/>
                      </a:lnTo>
                      <a:lnTo>
                        <a:pt x="163" y="72"/>
                      </a:lnTo>
                      <a:lnTo>
                        <a:pt x="146" y="138"/>
                      </a:lnTo>
                      <a:lnTo>
                        <a:pt x="132" y="236"/>
                      </a:lnTo>
                      <a:lnTo>
                        <a:pt x="125" y="373"/>
                      </a:lnTo>
                      <a:lnTo>
                        <a:pt x="130" y="551"/>
                      </a:lnTo>
                      <a:lnTo>
                        <a:pt x="148" y="779"/>
                      </a:lnTo>
                      <a:lnTo>
                        <a:pt x="37" y="779"/>
                      </a:lnTo>
                      <a:lnTo>
                        <a:pt x="34" y="756"/>
                      </a:lnTo>
                      <a:lnTo>
                        <a:pt x="23" y="693"/>
                      </a:lnTo>
                      <a:lnTo>
                        <a:pt x="13" y="599"/>
                      </a:lnTo>
                      <a:lnTo>
                        <a:pt x="4" y="483"/>
                      </a:lnTo>
                      <a:lnTo>
                        <a:pt x="0" y="357"/>
                      </a:lnTo>
                      <a:lnTo>
                        <a:pt x="7" y="227"/>
                      </a:lnTo>
                      <a:lnTo>
                        <a:pt x="27" y="105"/>
                      </a:lnTo>
                      <a:lnTo>
                        <a:pt x="65" y="0"/>
                      </a:lnTo>
                      <a:lnTo>
                        <a:pt x="198" y="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536" name="Freeform 433"/>
                <p:cNvSpPr>
                  <a:spLocks/>
                </p:cNvSpPr>
                <p:nvPr/>
              </p:nvSpPr>
              <p:spPr bwMode="auto">
                <a:xfrm>
                  <a:off x="4973" y="1553"/>
                  <a:ext cx="24" cy="96"/>
                </a:xfrm>
                <a:custGeom>
                  <a:avLst/>
                  <a:gdLst>
                    <a:gd name="T0" fmla="*/ 0 w 169"/>
                    <a:gd name="T1" fmla="*/ 0 h 666"/>
                    <a:gd name="T2" fmla="*/ 0 w 169"/>
                    <a:gd name="T3" fmla="*/ 0 h 666"/>
                    <a:gd name="T4" fmla="*/ 0 w 169"/>
                    <a:gd name="T5" fmla="*/ 0 h 666"/>
                    <a:gd name="T6" fmla="*/ 0 w 169"/>
                    <a:gd name="T7" fmla="*/ 0 h 666"/>
                    <a:gd name="T8" fmla="*/ 0 w 169"/>
                    <a:gd name="T9" fmla="*/ 0 h 666"/>
                    <a:gd name="T10" fmla="*/ 0 w 169"/>
                    <a:gd name="T11" fmla="*/ 0 h 666"/>
                    <a:gd name="T12" fmla="*/ 0 w 169"/>
                    <a:gd name="T13" fmla="*/ 0 h 666"/>
                    <a:gd name="T14" fmla="*/ 0 w 169"/>
                    <a:gd name="T15" fmla="*/ 0 h 666"/>
                    <a:gd name="T16" fmla="*/ 0 w 169"/>
                    <a:gd name="T17" fmla="*/ 0 h 666"/>
                    <a:gd name="T18" fmla="*/ 0 w 169"/>
                    <a:gd name="T19" fmla="*/ 0 h 666"/>
                    <a:gd name="T20" fmla="*/ 0 w 169"/>
                    <a:gd name="T21" fmla="*/ 0 h 666"/>
                    <a:gd name="T22" fmla="*/ 0 w 169"/>
                    <a:gd name="T23" fmla="*/ 0 h 666"/>
                    <a:gd name="T24" fmla="*/ 0 w 169"/>
                    <a:gd name="T25" fmla="*/ 0 h 666"/>
                    <a:gd name="T26" fmla="*/ 0 w 169"/>
                    <a:gd name="T27" fmla="*/ 0 h 666"/>
                    <a:gd name="T28" fmla="*/ 0 w 169"/>
                    <a:gd name="T29" fmla="*/ 0 h 666"/>
                    <a:gd name="T30" fmla="*/ 0 w 169"/>
                    <a:gd name="T31" fmla="*/ 0 h 666"/>
                    <a:gd name="T32" fmla="*/ 0 w 169"/>
                    <a:gd name="T33" fmla="*/ 0 h 666"/>
                    <a:gd name="T34" fmla="*/ 0 w 169"/>
                    <a:gd name="T35" fmla="*/ 0 h 666"/>
                    <a:gd name="T36" fmla="*/ 0 w 169"/>
                    <a:gd name="T37" fmla="*/ 0 h 66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69"/>
                    <a:gd name="T58" fmla="*/ 0 h 666"/>
                    <a:gd name="T59" fmla="*/ 169 w 169"/>
                    <a:gd name="T60" fmla="*/ 666 h 666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69" h="666">
                      <a:moveTo>
                        <a:pt x="169" y="5"/>
                      </a:moveTo>
                      <a:lnTo>
                        <a:pt x="164" y="10"/>
                      </a:lnTo>
                      <a:lnTo>
                        <a:pt x="154" y="27"/>
                      </a:lnTo>
                      <a:lnTo>
                        <a:pt x="139" y="61"/>
                      </a:lnTo>
                      <a:lnTo>
                        <a:pt x="124" y="118"/>
                      </a:lnTo>
                      <a:lnTo>
                        <a:pt x="113" y="201"/>
                      </a:lnTo>
                      <a:lnTo>
                        <a:pt x="107" y="318"/>
                      </a:lnTo>
                      <a:lnTo>
                        <a:pt x="110" y="470"/>
                      </a:lnTo>
                      <a:lnTo>
                        <a:pt x="126" y="666"/>
                      </a:lnTo>
                      <a:lnTo>
                        <a:pt x="31" y="666"/>
                      </a:lnTo>
                      <a:lnTo>
                        <a:pt x="28" y="646"/>
                      </a:lnTo>
                      <a:lnTo>
                        <a:pt x="20" y="592"/>
                      </a:lnTo>
                      <a:lnTo>
                        <a:pt x="11" y="512"/>
                      </a:lnTo>
                      <a:lnTo>
                        <a:pt x="3" y="413"/>
                      </a:lnTo>
                      <a:lnTo>
                        <a:pt x="0" y="305"/>
                      </a:lnTo>
                      <a:lnTo>
                        <a:pt x="6" y="195"/>
                      </a:lnTo>
                      <a:lnTo>
                        <a:pt x="23" y="90"/>
                      </a:lnTo>
                      <a:lnTo>
                        <a:pt x="55" y="0"/>
                      </a:lnTo>
                      <a:lnTo>
                        <a:pt x="169" y="5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537" name="Freeform 434"/>
                <p:cNvSpPr>
                  <a:spLocks/>
                </p:cNvSpPr>
                <p:nvPr/>
              </p:nvSpPr>
              <p:spPr bwMode="auto">
                <a:xfrm>
                  <a:off x="4974" y="1561"/>
                  <a:ext cx="20" cy="79"/>
                </a:xfrm>
                <a:custGeom>
                  <a:avLst/>
                  <a:gdLst>
                    <a:gd name="T0" fmla="*/ 0 w 140"/>
                    <a:gd name="T1" fmla="*/ 0 h 551"/>
                    <a:gd name="T2" fmla="*/ 0 w 140"/>
                    <a:gd name="T3" fmla="*/ 0 h 551"/>
                    <a:gd name="T4" fmla="*/ 0 w 140"/>
                    <a:gd name="T5" fmla="*/ 0 h 551"/>
                    <a:gd name="T6" fmla="*/ 0 w 140"/>
                    <a:gd name="T7" fmla="*/ 0 h 551"/>
                    <a:gd name="T8" fmla="*/ 0 w 140"/>
                    <a:gd name="T9" fmla="*/ 0 h 551"/>
                    <a:gd name="T10" fmla="*/ 0 w 140"/>
                    <a:gd name="T11" fmla="*/ 0 h 551"/>
                    <a:gd name="T12" fmla="*/ 0 w 140"/>
                    <a:gd name="T13" fmla="*/ 0 h 551"/>
                    <a:gd name="T14" fmla="*/ 0 w 140"/>
                    <a:gd name="T15" fmla="*/ 0 h 551"/>
                    <a:gd name="T16" fmla="*/ 0 w 140"/>
                    <a:gd name="T17" fmla="*/ 0 h 551"/>
                    <a:gd name="T18" fmla="*/ 0 w 140"/>
                    <a:gd name="T19" fmla="*/ 0 h 551"/>
                    <a:gd name="T20" fmla="*/ 0 w 140"/>
                    <a:gd name="T21" fmla="*/ 0 h 551"/>
                    <a:gd name="T22" fmla="*/ 0 w 140"/>
                    <a:gd name="T23" fmla="*/ 0 h 551"/>
                    <a:gd name="T24" fmla="*/ 0 w 140"/>
                    <a:gd name="T25" fmla="*/ 0 h 551"/>
                    <a:gd name="T26" fmla="*/ 0 w 140"/>
                    <a:gd name="T27" fmla="*/ 0 h 551"/>
                    <a:gd name="T28" fmla="*/ 0 w 140"/>
                    <a:gd name="T29" fmla="*/ 0 h 551"/>
                    <a:gd name="T30" fmla="*/ 0 w 140"/>
                    <a:gd name="T31" fmla="*/ 0 h 551"/>
                    <a:gd name="T32" fmla="*/ 0 w 140"/>
                    <a:gd name="T33" fmla="*/ 0 h 551"/>
                    <a:gd name="T34" fmla="*/ 0 w 140"/>
                    <a:gd name="T35" fmla="*/ 0 h 551"/>
                    <a:gd name="T36" fmla="*/ 0 w 140"/>
                    <a:gd name="T37" fmla="*/ 0 h 551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40"/>
                    <a:gd name="T58" fmla="*/ 0 h 551"/>
                    <a:gd name="T59" fmla="*/ 140 w 140"/>
                    <a:gd name="T60" fmla="*/ 551 h 551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40" h="551">
                      <a:moveTo>
                        <a:pt x="140" y="5"/>
                      </a:moveTo>
                      <a:lnTo>
                        <a:pt x="136" y="8"/>
                      </a:lnTo>
                      <a:lnTo>
                        <a:pt x="127" y="23"/>
                      </a:lnTo>
                      <a:lnTo>
                        <a:pt x="116" y="51"/>
                      </a:lnTo>
                      <a:lnTo>
                        <a:pt x="103" y="98"/>
                      </a:lnTo>
                      <a:lnTo>
                        <a:pt x="94" y="167"/>
                      </a:lnTo>
                      <a:lnTo>
                        <a:pt x="90" y="264"/>
                      </a:lnTo>
                      <a:lnTo>
                        <a:pt x="92" y="390"/>
                      </a:lnTo>
                      <a:lnTo>
                        <a:pt x="106" y="551"/>
                      </a:lnTo>
                      <a:lnTo>
                        <a:pt x="27" y="551"/>
                      </a:lnTo>
                      <a:lnTo>
                        <a:pt x="24" y="535"/>
                      </a:lnTo>
                      <a:lnTo>
                        <a:pt x="17" y="490"/>
                      </a:lnTo>
                      <a:lnTo>
                        <a:pt x="9" y="423"/>
                      </a:lnTo>
                      <a:lnTo>
                        <a:pt x="3" y="342"/>
                      </a:lnTo>
                      <a:lnTo>
                        <a:pt x="0" y="252"/>
                      </a:lnTo>
                      <a:lnTo>
                        <a:pt x="5" y="161"/>
                      </a:lnTo>
                      <a:lnTo>
                        <a:pt x="20" y="75"/>
                      </a:lnTo>
                      <a:lnTo>
                        <a:pt x="46" y="0"/>
                      </a:lnTo>
                      <a:lnTo>
                        <a:pt x="140" y="5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538" name="Freeform 435"/>
                <p:cNvSpPr>
                  <a:spLocks/>
                </p:cNvSpPr>
                <p:nvPr/>
              </p:nvSpPr>
              <p:spPr bwMode="auto">
                <a:xfrm>
                  <a:off x="4975" y="1569"/>
                  <a:ext cx="16" cy="62"/>
                </a:xfrm>
                <a:custGeom>
                  <a:avLst/>
                  <a:gdLst>
                    <a:gd name="T0" fmla="*/ 0 w 111"/>
                    <a:gd name="T1" fmla="*/ 0 h 437"/>
                    <a:gd name="T2" fmla="*/ 0 w 111"/>
                    <a:gd name="T3" fmla="*/ 0 h 437"/>
                    <a:gd name="T4" fmla="*/ 0 w 111"/>
                    <a:gd name="T5" fmla="*/ 0 h 437"/>
                    <a:gd name="T6" fmla="*/ 0 w 111"/>
                    <a:gd name="T7" fmla="*/ 0 h 437"/>
                    <a:gd name="T8" fmla="*/ 0 w 111"/>
                    <a:gd name="T9" fmla="*/ 0 h 437"/>
                    <a:gd name="T10" fmla="*/ 0 w 111"/>
                    <a:gd name="T11" fmla="*/ 0 h 437"/>
                    <a:gd name="T12" fmla="*/ 0 w 111"/>
                    <a:gd name="T13" fmla="*/ 0 h 437"/>
                    <a:gd name="T14" fmla="*/ 0 w 111"/>
                    <a:gd name="T15" fmla="*/ 0 h 437"/>
                    <a:gd name="T16" fmla="*/ 0 w 111"/>
                    <a:gd name="T17" fmla="*/ 0 h 437"/>
                    <a:gd name="T18" fmla="*/ 0 w 111"/>
                    <a:gd name="T19" fmla="*/ 0 h 437"/>
                    <a:gd name="T20" fmla="*/ 0 w 111"/>
                    <a:gd name="T21" fmla="*/ 0 h 437"/>
                    <a:gd name="T22" fmla="*/ 0 w 111"/>
                    <a:gd name="T23" fmla="*/ 0 h 437"/>
                    <a:gd name="T24" fmla="*/ 0 w 111"/>
                    <a:gd name="T25" fmla="*/ 0 h 437"/>
                    <a:gd name="T26" fmla="*/ 0 w 111"/>
                    <a:gd name="T27" fmla="*/ 0 h 437"/>
                    <a:gd name="T28" fmla="*/ 0 w 111"/>
                    <a:gd name="T29" fmla="*/ 0 h 437"/>
                    <a:gd name="T30" fmla="*/ 0 w 111"/>
                    <a:gd name="T31" fmla="*/ 0 h 437"/>
                    <a:gd name="T32" fmla="*/ 0 w 111"/>
                    <a:gd name="T33" fmla="*/ 0 h 437"/>
                    <a:gd name="T34" fmla="*/ 0 w 111"/>
                    <a:gd name="T35" fmla="*/ 0 h 437"/>
                    <a:gd name="T36" fmla="*/ 0 w 111"/>
                    <a:gd name="T37" fmla="*/ 0 h 437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11"/>
                    <a:gd name="T58" fmla="*/ 0 h 437"/>
                    <a:gd name="T59" fmla="*/ 111 w 111"/>
                    <a:gd name="T60" fmla="*/ 437 h 437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11" h="437">
                      <a:moveTo>
                        <a:pt x="111" y="4"/>
                      </a:moveTo>
                      <a:lnTo>
                        <a:pt x="108" y="7"/>
                      </a:lnTo>
                      <a:lnTo>
                        <a:pt x="101" y="18"/>
                      </a:lnTo>
                      <a:lnTo>
                        <a:pt x="92" y="41"/>
                      </a:lnTo>
                      <a:lnTo>
                        <a:pt x="82" y="77"/>
                      </a:lnTo>
                      <a:lnTo>
                        <a:pt x="75" y="133"/>
                      </a:lnTo>
                      <a:lnTo>
                        <a:pt x="70" y="208"/>
                      </a:lnTo>
                      <a:lnTo>
                        <a:pt x="72" y="309"/>
                      </a:lnTo>
                      <a:lnTo>
                        <a:pt x="83" y="437"/>
                      </a:lnTo>
                      <a:lnTo>
                        <a:pt x="21" y="437"/>
                      </a:lnTo>
                      <a:lnTo>
                        <a:pt x="19" y="424"/>
                      </a:lnTo>
                      <a:lnTo>
                        <a:pt x="13" y="389"/>
                      </a:lnTo>
                      <a:lnTo>
                        <a:pt x="7" y="336"/>
                      </a:lnTo>
                      <a:lnTo>
                        <a:pt x="3" y="272"/>
                      </a:lnTo>
                      <a:lnTo>
                        <a:pt x="0" y="200"/>
                      </a:lnTo>
                      <a:lnTo>
                        <a:pt x="5" y="128"/>
                      </a:lnTo>
                      <a:lnTo>
                        <a:pt x="16" y="59"/>
                      </a:lnTo>
                      <a:lnTo>
                        <a:pt x="37" y="0"/>
                      </a:lnTo>
                      <a:lnTo>
                        <a:pt x="111" y="4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539" name="Freeform 436"/>
                <p:cNvSpPr>
                  <a:spLocks/>
                </p:cNvSpPr>
                <p:nvPr/>
              </p:nvSpPr>
              <p:spPr bwMode="auto">
                <a:xfrm>
                  <a:off x="4976" y="1577"/>
                  <a:ext cx="12" cy="46"/>
                </a:xfrm>
                <a:custGeom>
                  <a:avLst/>
                  <a:gdLst>
                    <a:gd name="T0" fmla="*/ 0 w 82"/>
                    <a:gd name="T1" fmla="*/ 0 h 322"/>
                    <a:gd name="T2" fmla="*/ 0 w 82"/>
                    <a:gd name="T3" fmla="*/ 0 h 322"/>
                    <a:gd name="T4" fmla="*/ 0 w 82"/>
                    <a:gd name="T5" fmla="*/ 0 h 322"/>
                    <a:gd name="T6" fmla="*/ 0 w 82"/>
                    <a:gd name="T7" fmla="*/ 0 h 322"/>
                    <a:gd name="T8" fmla="*/ 0 w 82"/>
                    <a:gd name="T9" fmla="*/ 0 h 322"/>
                    <a:gd name="T10" fmla="*/ 0 w 82"/>
                    <a:gd name="T11" fmla="*/ 0 h 322"/>
                    <a:gd name="T12" fmla="*/ 0 w 82"/>
                    <a:gd name="T13" fmla="*/ 0 h 322"/>
                    <a:gd name="T14" fmla="*/ 0 w 82"/>
                    <a:gd name="T15" fmla="*/ 0 h 322"/>
                    <a:gd name="T16" fmla="*/ 0 w 82"/>
                    <a:gd name="T17" fmla="*/ 0 h 322"/>
                    <a:gd name="T18" fmla="*/ 0 w 82"/>
                    <a:gd name="T19" fmla="*/ 0 h 322"/>
                    <a:gd name="T20" fmla="*/ 0 w 82"/>
                    <a:gd name="T21" fmla="*/ 0 h 322"/>
                    <a:gd name="T22" fmla="*/ 0 w 82"/>
                    <a:gd name="T23" fmla="*/ 0 h 322"/>
                    <a:gd name="T24" fmla="*/ 0 w 82"/>
                    <a:gd name="T25" fmla="*/ 0 h 322"/>
                    <a:gd name="T26" fmla="*/ 0 w 82"/>
                    <a:gd name="T27" fmla="*/ 0 h 322"/>
                    <a:gd name="T28" fmla="*/ 0 w 82"/>
                    <a:gd name="T29" fmla="*/ 0 h 322"/>
                    <a:gd name="T30" fmla="*/ 0 w 82"/>
                    <a:gd name="T31" fmla="*/ 0 h 322"/>
                    <a:gd name="T32" fmla="*/ 0 w 82"/>
                    <a:gd name="T33" fmla="*/ 0 h 322"/>
                    <a:gd name="T34" fmla="*/ 0 w 82"/>
                    <a:gd name="T35" fmla="*/ 0 h 322"/>
                    <a:gd name="T36" fmla="*/ 0 w 82"/>
                    <a:gd name="T37" fmla="*/ 0 h 322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82"/>
                    <a:gd name="T58" fmla="*/ 0 h 322"/>
                    <a:gd name="T59" fmla="*/ 82 w 82"/>
                    <a:gd name="T60" fmla="*/ 322 h 322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82" h="322">
                      <a:moveTo>
                        <a:pt x="82" y="3"/>
                      </a:moveTo>
                      <a:lnTo>
                        <a:pt x="79" y="5"/>
                      </a:lnTo>
                      <a:lnTo>
                        <a:pt x="75" y="13"/>
                      </a:lnTo>
                      <a:lnTo>
                        <a:pt x="67" y="30"/>
                      </a:lnTo>
                      <a:lnTo>
                        <a:pt x="60" y="57"/>
                      </a:lnTo>
                      <a:lnTo>
                        <a:pt x="54" y="98"/>
                      </a:lnTo>
                      <a:lnTo>
                        <a:pt x="52" y="154"/>
                      </a:lnTo>
                      <a:lnTo>
                        <a:pt x="53" y="228"/>
                      </a:lnTo>
                      <a:lnTo>
                        <a:pt x="61" y="322"/>
                      </a:lnTo>
                      <a:lnTo>
                        <a:pt x="15" y="322"/>
                      </a:lnTo>
                      <a:lnTo>
                        <a:pt x="14" y="313"/>
                      </a:lnTo>
                      <a:lnTo>
                        <a:pt x="9" y="287"/>
                      </a:lnTo>
                      <a:lnTo>
                        <a:pt x="5" y="247"/>
                      </a:lnTo>
                      <a:lnTo>
                        <a:pt x="1" y="200"/>
                      </a:lnTo>
                      <a:lnTo>
                        <a:pt x="0" y="147"/>
                      </a:lnTo>
                      <a:lnTo>
                        <a:pt x="3" y="95"/>
                      </a:lnTo>
                      <a:lnTo>
                        <a:pt x="11" y="44"/>
                      </a:lnTo>
                      <a:lnTo>
                        <a:pt x="27" y="0"/>
                      </a:lnTo>
                      <a:lnTo>
                        <a:pt x="82" y="3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540" name="Rectangle 437"/>
                <p:cNvSpPr>
                  <a:spLocks noChangeArrowheads="1"/>
                </p:cNvSpPr>
                <p:nvPr/>
              </p:nvSpPr>
              <p:spPr bwMode="auto">
                <a:xfrm>
                  <a:off x="4824" y="1565"/>
                  <a:ext cx="4" cy="146"/>
                </a:xfrm>
                <a:prstGeom prst="rect">
                  <a:avLst/>
                </a:prstGeom>
                <a:solidFill>
                  <a:srgbClr val="DDDD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charset="0"/>
                    <a:buChar char="r"/>
                    <a:defRPr sz="28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75000"/>
                    <a:buFont typeface="ZapfDingbats" charset="0"/>
                    <a:buChar char="m"/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70541" name="Freeform 438"/>
                <p:cNvSpPr>
                  <a:spLocks/>
                </p:cNvSpPr>
                <p:nvPr/>
              </p:nvSpPr>
              <p:spPr bwMode="auto">
                <a:xfrm>
                  <a:off x="4876" y="1563"/>
                  <a:ext cx="57" cy="67"/>
                </a:xfrm>
                <a:custGeom>
                  <a:avLst/>
                  <a:gdLst>
                    <a:gd name="T0" fmla="*/ 0 w 398"/>
                    <a:gd name="T1" fmla="*/ 0 h 469"/>
                    <a:gd name="T2" fmla="*/ 0 w 398"/>
                    <a:gd name="T3" fmla="*/ 0 h 469"/>
                    <a:gd name="T4" fmla="*/ 0 w 398"/>
                    <a:gd name="T5" fmla="*/ 0 h 469"/>
                    <a:gd name="T6" fmla="*/ 0 w 398"/>
                    <a:gd name="T7" fmla="*/ 0 h 469"/>
                    <a:gd name="T8" fmla="*/ 0 w 398"/>
                    <a:gd name="T9" fmla="*/ 0 h 469"/>
                    <a:gd name="T10" fmla="*/ 0 w 398"/>
                    <a:gd name="T11" fmla="*/ 0 h 469"/>
                    <a:gd name="T12" fmla="*/ 0 w 398"/>
                    <a:gd name="T13" fmla="*/ 0 h 469"/>
                    <a:gd name="T14" fmla="*/ 0 w 398"/>
                    <a:gd name="T15" fmla="*/ 0 h 469"/>
                    <a:gd name="T16" fmla="*/ 0 w 398"/>
                    <a:gd name="T17" fmla="*/ 0 h 469"/>
                    <a:gd name="T18" fmla="*/ 0 w 398"/>
                    <a:gd name="T19" fmla="*/ 0 h 469"/>
                    <a:gd name="T20" fmla="*/ 0 w 398"/>
                    <a:gd name="T21" fmla="*/ 0 h 469"/>
                    <a:gd name="T22" fmla="*/ 0 w 398"/>
                    <a:gd name="T23" fmla="*/ 0 h 469"/>
                    <a:gd name="T24" fmla="*/ 0 w 398"/>
                    <a:gd name="T25" fmla="*/ 0 h 469"/>
                    <a:gd name="T26" fmla="*/ 0 w 398"/>
                    <a:gd name="T27" fmla="*/ 0 h 469"/>
                    <a:gd name="T28" fmla="*/ 0 w 398"/>
                    <a:gd name="T29" fmla="*/ 0 h 469"/>
                    <a:gd name="T30" fmla="*/ 0 w 398"/>
                    <a:gd name="T31" fmla="*/ 0 h 469"/>
                    <a:gd name="T32" fmla="*/ 0 w 398"/>
                    <a:gd name="T33" fmla="*/ 0 h 469"/>
                    <a:gd name="T34" fmla="*/ 0 w 398"/>
                    <a:gd name="T35" fmla="*/ 0 h 469"/>
                    <a:gd name="T36" fmla="*/ 0 w 398"/>
                    <a:gd name="T37" fmla="*/ 0 h 469"/>
                    <a:gd name="T38" fmla="*/ 0 w 398"/>
                    <a:gd name="T39" fmla="*/ 0 h 469"/>
                    <a:gd name="T40" fmla="*/ 0 w 398"/>
                    <a:gd name="T41" fmla="*/ 0 h 469"/>
                    <a:gd name="T42" fmla="*/ 0 w 398"/>
                    <a:gd name="T43" fmla="*/ 0 h 469"/>
                    <a:gd name="T44" fmla="*/ 0 w 398"/>
                    <a:gd name="T45" fmla="*/ 0 h 469"/>
                    <a:gd name="T46" fmla="*/ 0 w 398"/>
                    <a:gd name="T47" fmla="*/ 0 h 469"/>
                    <a:gd name="T48" fmla="*/ 0 w 398"/>
                    <a:gd name="T49" fmla="*/ 0 h 469"/>
                    <a:gd name="T50" fmla="*/ 0 w 398"/>
                    <a:gd name="T51" fmla="*/ 0 h 469"/>
                    <a:gd name="T52" fmla="*/ 0 w 398"/>
                    <a:gd name="T53" fmla="*/ 0 h 469"/>
                    <a:gd name="T54" fmla="*/ 0 w 398"/>
                    <a:gd name="T55" fmla="*/ 0 h 469"/>
                    <a:gd name="T56" fmla="*/ 0 w 398"/>
                    <a:gd name="T57" fmla="*/ 0 h 469"/>
                    <a:gd name="T58" fmla="*/ 0 w 398"/>
                    <a:gd name="T59" fmla="*/ 0 h 469"/>
                    <a:gd name="T60" fmla="*/ 0 w 398"/>
                    <a:gd name="T61" fmla="*/ 0 h 469"/>
                    <a:gd name="T62" fmla="*/ 0 w 398"/>
                    <a:gd name="T63" fmla="*/ 0 h 469"/>
                    <a:gd name="T64" fmla="*/ 0 w 398"/>
                    <a:gd name="T65" fmla="*/ 0 h 469"/>
                    <a:gd name="T66" fmla="*/ 0 w 398"/>
                    <a:gd name="T67" fmla="*/ 0 h 469"/>
                    <a:gd name="T68" fmla="*/ 0 w 398"/>
                    <a:gd name="T69" fmla="*/ 0 h 469"/>
                    <a:gd name="T70" fmla="*/ 0 w 398"/>
                    <a:gd name="T71" fmla="*/ 0 h 469"/>
                    <a:gd name="T72" fmla="*/ 0 w 398"/>
                    <a:gd name="T73" fmla="*/ 0 h 469"/>
                    <a:gd name="T74" fmla="*/ 0 w 398"/>
                    <a:gd name="T75" fmla="*/ 0 h 469"/>
                    <a:gd name="T76" fmla="*/ 0 w 398"/>
                    <a:gd name="T77" fmla="*/ 0 h 469"/>
                    <a:gd name="T78" fmla="*/ 0 w 398"/>
                    <a:gd name="T79" fmla="*/ 0 h 469"/>
                    <a:gd name="T80" fmla="*/ 0 w 398"/>
                    <a:gd name="T81" fmla="*/ 0 h 469"/>
                    <a:gd name="T82" fmla="*/ 0 w 398"/>
                    <a:gd name="T83" fmla="*/ 0 h 469"/>
                    <a:gd name="T84" fmla="*/ 0 w 398"/>
                    <a:gd name="T85" fmla="*/ 0 h 469"/>
                    <a:gd name="T86" fmla="*/ 0 w 398"/>
                    <a:gd name="T87" fmla="*/ 0 h 469"/>
                    <a:gd name="T88" fmla="*/ 0 w 398"/>
                    <a:gd name="T89" fmla="*/ 0 h 469"/>
                    <a:gd name="T90" fmla="*/ 0 w 398"/>
                    <a:gd name="T91" fmla="*/ 0 h 469"/>
                    <a:gd name="T92" fmla="*/ 0 w 398"/>
                    <a:gd name="T93" fmla="*/ 0 h 469"/>
                    <a:gd name="T94" fmla="*/ 0 w 398"/>
                    <a:gd name="T95" fmla="*/ 0 h 469"/>
                    <a:gd name="T96" fmla="*/ 0 w 398"/>
                    <a:gd name="T97" fmla="*/ 0 h 469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w 398"/>
                    <a:gd name="T148" fmla="*/ 0 h 469"/>
                    <a:gd name="T149" fmla="*/ 398 w 398"/>
                    <a:gd name="T150" fmla="*/ 469 h 469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T147" t="T148" r="T149" b="T150"/>
                  <a:pathLst>
                    <a:path w="398" h="469">
                      <a:moveTo>
                        <a:pt x="37" y="44"/>
                      </a:moveTo>
                      <a:lnTo>
                        <a:pt x="33" y="53"/>
                      </a:lnTo>
                      <a:lnTo>
                        <a:pt x="27" y="79"/>
                      </a:lnTo>
                      <a:lnTo>
                        <a:pt x="17" y="120"/>
                      </a:lnTo>
                      <a:lnTo>
                        <a:pt x="8" y="174"/>
                      </a:lnTo>
                      <a:lnTo>
                        <a:pt x="1" y="238"/>
                      </a:lnTo>
                      <a:lnTo>
                        <a:pt x="0" y="309"/>
                      </a:lnTo>
                      <a:lnTo>
                        <a:pt x="7" y="387"/>
                      </a:lnTo>
                      <a:lnTo>
                        <a:pt x="24" y="469"/>
                      </a:lnTo>
                      <a:lnTo>
                        <a:pt x="24" y="466"/>
                      </a:lnTo>
                      <a:lnTo>
                        <a:pt x="24" y="455"/>
                      </a:lnTo>
                      <a:lnTo>
                        <a:pt x="24" y="438"/>
                      </a:lnTo>
                      <a:lnTo>
                        <a:pt x="24" y="417"/>
                      </a:lnTo>
                      <a:lnTo>
                        <a:pt x="27" y="391"/>
                      </a:lnTo>
                      <a:lnTo>
                        <a:pt x="30" y="363"/>
                      </a:lnTo>
                      <a:lnTo>
                        <a:pt x="35" y="332"/>
                      </a:lnTo>
                      <a:lnTo>
                        <a:pt x="41" y="300"/>
                      </a:lnTo>
                      <a:lnTo>
                        <a:pt x="52" y="268"/>
                      </a:lnTo>
                      <a:lnTo>
                        <a:pt x="64" y="237"/>
                      </a:lnTo>
                      <a:lnTo>
                        <a:pt x="79" y="207"/>
                      </a:lnTo>
                      <a:lnTo>
                        <a:pt x="99" y="179"/>
                      </a:lnTo>
                      <a:lnTo>
                        <a:pt x="123" y="155"/>
                      </a:lnTo>
                      <a:lnTo>
                        <a:pt x="150" y="136"/>
                      </a:lnTo>
                      <a:lnTo>
                        <a:pt x="183" y="122"/>
                      </a:lnTo>
                      <a:lnTo>
                        <a:pt x="221" y="114"/>
                      </a:lnTo>
                      <a:lnTo>
                        <a:pt x="223" y="112"/>
                      </a:lnTo>
                      <a:lnTo>
                        <a:pt x="230" y="107"/>
                      </a:lnTo>
                      <a:lnTo>
                        <a:pt x="242" y="99"/>
                      </a:lnTo>
                      <a:lnTo>
                        <a:pt x="260" y="88"/>
                      </a:lnTo>
                      <a:lnTo>
                        <a:pt x="284" y="74"/>
                      </a:lnTo>
                      <a:lnTo>
                        <a:pt x="315" y="58"/>
                      </a:lnTo>
                      <a:lnTo>
                        <a:pt x="352" y="39"/>
                      </a:lnTo>
                      <a:lnTo>
                        <a:pt x="398" y="19"/>
                      </a:lnTo>
                      <a:lnTo>
                        <a:pt x="396" y="17"/>
                      </a:lnTo>
                      <a:lnTo>
                        <a:pt x="389" y="16"/>
                      </a:lnTo>
                      <a:lnTo>
                        <a:pt x="379" y="14"/>
                      </a:lnTo>
                      <a:lnTo>
                        <a:pt x="364" y="12"/>
                      </a:lnTo>
                      <a:lnTo>
                        <a:pt x="347" y="8"/>
                      </a:lnTo>
                      <a:lnTo>
                        <a:pt x="326" y="6"/>
                      </a:lnTo>
                      <a:lnTo>
                        <a:pt x="302" y="4"/>
                      </a:lnTo>
                      <a:lnTo>
                        <a:pt x="277" y="1"/>
                      </a:lnTo>
                      <a:lnTo>
                        <a:pt x="250" y="0"/>
                      </a:lnTo>
                      <a:lnTo>
                        <a:pt x="221" y="1"/>
                      </a:lnTo>
                      <a:lnTo>
                        <a:pt x="191" y="3"/>
                      </a:lnTo>
                      <a:lnTo>
                        <a:pt x="160" y="6"/>
                      </a:lnTo>
                      <a:lnTo>
                        <a:pt x="129" y="12"/>
                      </a:lnTo>
                      <a:lnTo>
                        <a:pt x="97" y="20"/>
                      </a:lnTo>
                      <a:lnTo>
                        <a:pt x="67" y="30"/>
                      </a:lnTo>
                      <a:lnTo>
                        <a:pt x="37" y="44"/>
                      </a:lnTo>
                      <a:close/>
                    </a:path>
                  </a:pathLst>
                </a:custGeom>
                <a:solidFill>
                  <a:srgbClr val="9999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542" name="Freeform 439"/>
                <p:cNvSpPr>
                  <a:spLocks/>
                </p:cNvSpPr>
                <p:nvPr/>
              </p:nvSpPr>
              <p:spPr bwMode="auto">
                <a:xfrm>
                  <a:off x="4797" y="1613"/>
                  <a:ext cx="46" cy="13"/>
                </a:xfrm>
                <a:custGeom>
                  <a:avLst/>
                  <a:gdLst>
                    <a:gd name="T0" fmla="*/ 0 w 325"/>
                    <a:gd name="T1" fmla="*/ 0 h 89"/>
                    <a:gd name="T2" fmla="*/ 0 w 325"/>
                    <a:gd name="T3" fmla="*/ 0 h 89"/>
                    <a:gd name="T4" fmla="*/ 0 w 325"/>
                    <a:gd name="T5" fmla="*/ 0 h 89"/>
                    <a:gd name="T6" fmla="*/ 0 w 325"/>
                    <a:gd name="T7" fmla="*/ 0 h 89"/>
                    <a:gd name="T8" fmla="*/ 0 w 325"/>
                    <a:gd name="T9" fmla="*/ 0 h 89"/>
                    <a:gd name="T10" fmla="*/ 0 w 325"/>
                    <a:gd name="T11" fmla="*/ 0 h 89"/>
                    <a:gd name="T12" fmla="*/ 0 w 325"/>
                    <a:gd name="T13" fmla="*/ 0 h 89"/>
                    <a:gd name="T14" fmla="*/ 0 w 325"/>
                    <a:gd name="T15" fmla="*/ 0 h 89"/>
                    <a:gd name="T16" fmla="*/ 0 w 325"/>
                    <a:gd name="T17" fmla="*/ 0 h 89"/>
                    <a:gd name="T18" fmla="*/ 0 w 325"/>
                    <a:gd name="T19" fmla="*/ 0 h 89"/>
                    <a:gd name="T20" fmla="*/ 0 w 325"/>
                    <a:gd name="T21" fmla="*/ 0 h 89"/>
                    <a:gd name="T22" fmla="*/ 0 w 325"/>
                    <a:gd name="T23" fmla="*/ 0 h 89"/>
                    <a:gd name="T24" fmla="*/ 0 w 325"/>
                    <a:gd name="T25" fmla="*/ 0 h 89"/>
                    <a:gd name="T26" fmla="*/ 0 w 325"/>
                    <a:gd name="T27" fmla="*/ 0 h 89"/>
                    <a:gd name="T28" fmla="*/ 0 w 325"/>
                    <a:gd name="T29" fmla="*/ 0 h 89"/>
                    <a:gd name="T30" fmla="*/ 0 w 325"/>
                    <a:gd name="T31" fmla="*/ 0 h 89"/>
                    <a:gd name="T32" fmla="*/ 0 w 325"/>
                    <a:gd name="T33" fmla="*/ 0 h 89"/>
                    <a:gd name="T34" fmla="*/ 0 w 325"/>
                    <a:gd name="T35" fmla="*/ 0 h 89"/>
                    <a:gd name="T36" fmla="*/ 0 w 325"/>
                    <a:gd name="T37" fmla="*/ 0 h 89"/>
                    <a:gd name="T38" fmla="*/ 0 w 325"/>
                    <a:gd name="T39" fmla="*/ 0 h 89"/>
                    <a:gd name="T40" fmla="*/ 0 w 325"/>
                    <a:gd name="T41" fmla="*/ 0 h 89"/>
                    <a:gd name="T42" fmla="*/ 0 w 325"/>
                    <a:gd name="T43" fmla="*/ 0 h 89"/>
                    <a:gd name="T44" fmla="*/ 0 w 325"/>
                    <a:gd name="T45" fmla="*/ 0 h 89"/>
                    <a:gd name="T46" fmla="*/ 0 w 325"/>
                    <a:gd name="T47" fmla="*/ 0 h 89"/>
                    <a:gd name="T48" fmla="*/ 0 w 325"/>
                    <a:gd name="T49" fmla="*/ 0 h 89"/>
                    <a:gd name="T50" fmla="*/ 0 w 325"/>
                    <a:gd name="T51" fmla="*/ 0 h 89"/>
                    <a:gd name="T52" fmla="*/ 0 w 325"/>
                    <a:gd name="T53" fmla="*/ 0 h 89"/>
                    <a:gd name="T54" fmla="*/ 0 w 325"/>
                    <a:gd name="T55" fmla="*/ 0 h 89"/>
                    <a:gd name="T56" fmla="*/ 0 w 325"/>
                    <a:gd name="T57" fmla="*/ 0 h 89"/>
                    <a:gd name="T58" fmla="*/ 0 w 325"/>
                    <a:gd name="T59" fmla="*/ 0 h 89"/>
                    <a:gd name="T60" fmla="*/ 0 w 325"/>
                    <a:gd name="T61" fmla="*/ 0 h 89"/>
                    <a:gd name="T62" fmla="*/ 0 w 325"/>
                    <a:gd name="T63" fmla="*/ 0 h 89"/>
                    <a:gd name="T64" fmla="*/ 0 w 325"/>
                    <a:gd name="T65" fmla="*/ 0 h 89"/>
                    <a:gd name="T66" fmla="*/ 0 w 325"/>
                    <a:gd name="T67" fmla="*/ 0 h 89"/>
                    <a:gd name="T68" fmla="*/ 0 w 325"/>
                    <a:gd name="T69" fmla="*/ 0 h 89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325"/>
                    <a:gd name="T106" fmla="*/ 0 h 89"/>
                    <a:gd name="T107" fmla="*/ 325 w 325"/>
                    <a:gd name="T108" fmla="*/ 89 h 89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325" h="89">
                      <a:moveTo>
                        <a:pt x="0" y="57"/>
                      </a:moveTo>
                      <a:lnTo>
                        <a:pt x="0" y="55"/>
                      </a:lnTo>
                      <a:lnTo>
                        <a:pt x="2" y="52"/>
                      </a:lnTo>
                      <a:lnTo>
                        <a:pt x="6" y="47"/>
                      </a:lnTo>
                      <a:lnTo>
                        <a:pt x="12" y="41"/>
                      </a:lnTo>
                      <a:lnTo>
                        <a:pt x="20" y="34"/>
                      </a:lnTo>
                      <a:lnTo>
                        <a:pt x="29" y="27"/>
                      </a:lnTo>
                      <a:lnTo>
                        <a:pt x="41" y="20"/>
                      </a:lnTo>
                      <a:lnTo>
                        <a:pt x="57" y="13"/>
                      </a:lnTo>
                      <a:lnTo>
                        <a:pt x="77" y="7"/>
                      </a:lnTo>
                      <a:lnTo>
                        <a:pt x="98" y="3"/>
                      </a:lnTo>
                      <a:lnTo>
                        <a:pt x="126" y="0"/>
                      </a:lnTo>
                      <a:lnTo>
                        <a:pt x="156" y="0"/>
                      </a:lnTo>
                      <a:lnTo>
                        <a:pt x="191" y="3"/>
                      </a:lnTo>
                      <a:lnTo>
                        <a:pt x="230" y="8"/>
                      </a:lnTo>
                      <a:lnTo>
                        <a:pt x="275" y="18"/>
                      </a:lnTo>
                      <a:lnTo>
                        <a:pt x="325" y="31"/>
                      </a:lnTo>
                      <a:lnTo>
                        <a:pt x="318" y="51"/>
                      </a:lnTo>
                      <a:lnTo>
                        <a:pt x="316" y="50"/>
                      </a:lnTo>
                      <a:lnTo>
                        <a:pt x="308" y="47"/>
                      </a:lnTo>
                      <a:lnTo>
                        <a:pt x="295" y="44"/>
                      </a:lnTo>
                      <a:lnTo>
                        <a:pt x="279" y="39"/>
                      </a:lnTo>
                      <a:lnTo>
                        <a:pt x="260" y="35"/>
                      </a:lnTo>
                      <a:lnTo>
                        <a:pt x="238" y="30"/>
                      </a:lnTo>
                      <a:lnTo>
                        <a:pt x="214" y="27"/>
                      </a:lnTo>
                      <a:lnTo>
                        <a:pt x="188" y="24"/>
                      </a:lnTo>
                      <a:lnTo>
                        <a:pt x="161" y="23"/>
                      </a:lnTo>
                      <a:lnTo>
                        <a:pt x="134" y="23"/>
                      </a:lnTo>
                      <a:lnTo>
                        <a:pt x="108" y="26"/>
                      </a:lnTo>
                      <a:lnTo>
                        <a:pt x="82" y="31"/>
                      </a:lnTo>
                      <a:lnTo>
                        <a:pt x="58" y="41"/>
                      </a:lnTo>
                      <a:lnTo>
                        <a:pt x="36" y="52"/>
                      </a:lnTo>
                      <a:lnTo>
                        <a:pt x="16" y="68"/>
                      </a:lnTo>
                      <a:lnTo>
                        <a:pt x="0" y="89"/>
                      </a:lnTo>
                      <a:lnTo>
                        <a:pt x="0" y="5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543" name="Freeform 440"/>
                <p:cNvSpPr>
                  <a:spLocks/>
                </p:cNvSpPr>
                <p:nvPr/>
              </p:nvSpPr>
              <p:spPr bwMode="auto">
                <a:xfrm>
                  <a:off x="4797" y="1583"/>
                  <a:ext cx="46" cy="13"/>
                </a:xfrm>
                <a:custGeom>
                  <a:avLst/>
                  <a:gdLst>
                    <a:gd name="T0" fmla="*/ 0 w 325"/>
                    <a:gd name="T1" fmla="*/ 0 h 89"/>
                    <a:gd name="T2" fmla="*/ 0 w 325"/>
                    <a:gd name="T3" fmla="*/ 0 h 89"/>
                    <a:gd name="T4" fmla="*/ 0 w 325"/>
                    <a:gd name="T5" fmla="*/ 0 h 89"/>
                    <a:gd name="T6" fmla="*/ 0 w 325"/>
                    <a:gd name="T7" fmla="*/ 0 h 89"/>
                    <a:gd name="T8" fmla="*/ 0 w 325"/>
                    <a:gd name="T9" fmla="*/ 0 h 89"/>
                    <a:gd name="T10" fmla="*/ 0 w 325"/>
                    <a:gd name="T11" fmla="*/ 0 h 89"/>
                    <a:gd name="T12" fmla="*/ 0 w 325"/>
                    <a:gd name="T13" fmla="*/ 0 h 89"/>
                    <a:gd name="T14" fmla="*/ 0 w 325"/>
                    <a:gd name="T15" fmla="*/ 0 h 89"/>
                    <a:gd name="T16" fmla="*/ 0 w 325"/>
                    <a:gd name="T17" fmla="*/ 0 h 89"/>
                    <a:gd name="T18" fmla="*/ 0 w 325"/>
                    <a:gd name="T19" fmla="*/ 0 h 89"/>
                    <a:gd name="T20" fmla="*/ 0 w 325"/>
                    <a:gd name="T21" fmla="*/ 0 h 89"/>
                    <a:gd name="T22" fmla="*/ 0 w 325"/>
                    <a:gd name="T23" fmla="*/ 0 h 89"/>
                    <a:gd name="T24" fmla="*/ 0 w 325"/>
                    <a:gd name="T25" fmla="*/ 0 h 89"/>
                    <a:gd name="T26" fmla="*/ 0 w 325"/>
                    <a:gd name="T27" fmla="*/ 0 h 89"/>
                    <a:gd name="T28" fmla="*/ 0 w 325"/>
                    <a:gd name="T29" fmla="*/ 0 h 89"/>
                    <a:gd name="T30" fmla="*/ 0 w 325"/>
                    <a:gd name="T31" fmla="*/ 0 h 89"/>
                    <a:gd name="T32" fmla="*/ 0 w 325"/>
                    <a:gd name="T33" fmla="*/ 0 h 89"/>
                    <a:gd name="T34" fmla="*/ 0 w 325"/>
                    <a:gd name="T35" fmla="*/ 0 h 89"/>
                    <a:gd name="T36" fmla="*/ 0 w 325"/>
                    <a:gd name="T37" fmla="*/ 0 h 89"/>
                    <a:gd name="T38" fmla="*/ 0 w 325"/>
                    <a:gd name="T39" fmla="*/ 0 h 89"/>
                    <a:gd name="T40" fmla="*/ 0 w 325"/>
                    <a:gd name="T41" fmla="*/ 0 h 89"/>
                    <a:gd name="T42" fmla="*/ 0 w 325"/>
                    <a:gd name="T43" fmla="*/ 0 h 89"/>
                    <a:gd name="T44" fmla="*/ 0 w 325"/>
                    <a:gd name="T45" fmla="*/ 0 h 89"/>
                    <a:gd name="T46" fmla="*/ 0 w 325"/>
                    <a:gd name="T47" fmla="*/ 0 h 89"/>
                    <a:gd name="T48" fmla="*/ 0 w 325"/>
                    <a:gd name="T49" fmla="*/ 0 h 89"/>
                    <a:gd name="T50" fmla="*/ 0 w 325"/>
                    <a:gd name="T51" fmla="*/ 0 h 89"/>
                    <a:gd name="T52" fmla="*/ 0 w 325"/>
                    <a:gd name="T53" fmla="*/ 0 h 89"/>
                    <a:gd name="T54" fmla="*/ 0 w 325"/>
                    <a:gd name="T55" fmla="*/ 0 h 89"/>
                    <a:gd name="T56" fmla="*/ 0 w 325"/>
                    <a:gd name="T57" fmla="*/ 0 h 89"/>
                    <a:gd name="T58" fmla="*/ 0 w 325"/>
                    <a:gd name="T59" fmla="*/ 0 h 89"/>
                    <a:gd name="T60" fmla="*/ 0 w 325"/>
                    <a:gd name="T61" fmla="*/ 0 h 89"/>
                    <a:gd name="T62" fmla="*/ 0 w 325"/>
                    <a:gd name="T63" fmla="*/ 0 h 89"/>
                    <a:gd name="T64" fmla="*/ 0 w 325"/>
                    <a:gd name="T65" fmla="*/ 0 h 89"/>
                    <a:gd name="T66" fmla="*/ 0 w 325"/>
                    <a:gd name="T67" fmla="*/ 0 h 89"/>
                    <a:gd name="T68" fmla="*/ 0 w 325"/>
                    <a:gd name="T69" fmla="*/ 0 h 89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325"/>
                    <a:gd name="T106" fmla="*/ 0 h 89"/>
                    <a:gd name="T107" fmla="*/ 325 w 325"/>
                    <a:gd name="T108" fmla="*/ 89 h 89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325" h="89">
                      <a:moveTo>
                        <a:pt x="0" y="56"/>
                      </a:moveTo>
                      <a:lnTo>
                        <a:pt x="0" y="55"/>
                      </a:lnTo>
                      <a:lnTo>
                        <a:pt x="2" y="52"/>
                      </a:lnTo>
                      <a:lnTo>
                        <a:pt x="6" y="47"/>
                      </a:lnTo>
                      <a:lnTo>
                        <a:pt x="12" y="40"/>
                      </a:lnTo>
                      <a:lnTo>
                        <a:pt x="20" y="33"/>
                      </a:lnTo>
                      <a:lnTo>
                        <a:pt x="29" y="27"/>
                      </a:lnTo>
                      <a:lnTo>
                        <a:pt x="41" y="18"/>
                      </a:lnTo>
                      <a:lnTo>
                        <a:pt x="57" y="13"/>
                      </a:lnTo>
                      <a:lnTo>
                        <a:pt x="77" y="7"/>
                      </a:lnTo>
                      <a:lnTo>
                        <a:pt x="98" y="2"/>
                      </a:lnTo>
                      <a:lnTo>
                        <a:pt x="126" y="0"/>
                      </a:lnTo>
                      <a:lnTo>
                        <a:pt x="156" y="0"/>
                      </a:lnTo>
                      <a:lnTo>
                        <a:pt x="191" y="2"/>
                      </a:lnTo>
                      <a:lnTo>
                        <a:pt x="230" y="8"/>
                      </a:lnTo>
                      <a:lnTo>
                        <a:pt x="275" y="17"/>
                      </a:lnTo>
                      <a:lnTo>
                        <a:pt x="325" y="31"/>
                      </a:lnTo>
                      <a:lnTo>
                        <a:pt x="318" y="49"/>
                      </a:lnTo>
                      <a:lnTo>
                        <a:pt x="316" y="48"/>
                      </a:lnTo>
                      <a:lnTo>
                        <a:pt x="308" y="46"/>
                      </a:lnTo>
                      <a:lnTo>
                        <a:pt x="295" y="43"/>
                      </a:lnTo>
                      <a:lnTo>
                        <a:pt x="279" y="38"/>
                      </a:lnTo>
                      <a:lnTo>
                        <a:pt x="260" y="35"/>
                      </a:lnTo>
                      <a:lnTo>
                        <a:pt x="238" y="30"/>
                      </a:lnTo>
                      <a:lnTo>
                        <a:pt x="214" y="27"/>
                      </a:lnTo>
                      <a:lnTo>
                        <a:pt x="188" y="23"/>
                      </a:lnTo>
                      <a:lnTo>
                        <a:pt x="161" y="22"/>
                      </a:lnTo>
                      <a:lnTo>
                        <a:pt x="134" y="23"/>
                      </a:lnTo>
                      <a:lnTo>
                        <a:pt x="108" y="25"/>
                      </a:lnTo>
                      <a:lnTo>
                        <a:pt x="82" y="31"/>
                      </a:lnTo>
                      <a:lnTo>
                        <a:pt x="58" y="40"/>
                      </a:lnTo>
                      <a:lnTo>
                        <a:pt x="36" y="52"/>
                      </a:lnTo>
                      <a:lnTo>
                        <a:pt x="16" y="68"/>
                      </a:lnTo>
                      <a:lnTo>
                        <a:pt x="0" y="89"/>
                      </a:lnTo>
                      <a:lnTo>
                        <a:pt x="0" y="5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544" name="Freeform 441"/>
                <p:cNvSpPr>
                  <a:spLocks/>
                </p:cNvSpPr>
                <p:nvPr/>
              </p:nvSpPr>
              <p:spPr bwMode="auto">
                <a:xfrm>
                  <a:off x="4841" y="1568"/>
                  <a:ext cx="75" cy="139"/>
                </a:xfrm>
                <a:custGeom>
                  <a:avLst/>
                  <a:gdLst>
                    <a:gd name="T0" fmla="*/ 0 w 528"/>
                    <a:gd name="T1" fmla="*/ 0 h 975"/>
                    <a:gd name="T2" fmla="*/ 0 w 528"/>
                    <a:gd name="T3" fmla="*/ 0 h 975"/>
                    <a:gd name="T4" fmla="*/ 0 w 528"/>
                    <a:gd name="T5" fmla="*/ 0 h 975"/>
                    <a:gd name="T6" fmla="*/ 0 w 528"/>
                    <a:gd name="T7" fmla="*/ 0 h 975"/>
                    <a:gd name="T8" fmla="*/ 0 w 528"/>
                    <a:gd name="T9" fmla="*/ 0 h 975"/>
                    <a:gd name="T10" fmla="*/ 0 w 528"/>
                    <a:gd name="T11" fmla="*/ 0 h 975"/>
                    <a:gd name="T12" fmla="*/ 0 w 528"/>
                    <a:gd name="T13" fmla="*/ 0 h 975"/>
                    <a:gd name="T14" fmla="*/ 0 w 528"/>
                    <a:gd name="T15" fmla="*/ 0 h 975"/>
                    <a:gd name="T16" fmla="*/ 0 w 528"/>
                    <a:gd name="T17" fmla="*/ 0 h 975"/>
                    <a:gd name="T18" fmla="*/ 0 w 528"/>
                    <a:gd name="T19" fmla="*/ 0 h 975"/>
                    <a:gd name="T20" fmla="*/ 0 w 528"/>
                    <a:gd name="T21" fmla="*/ 0 h 975"/>
                    <a:gd name="T22" fmla="*/ 0 w 528"/>
                    <a:gd name="T23" fmla="*/ 0 h 975"/>
                    <a:gd name="T24" fmla="*/ 0 w 528"/>
                    <a:gd name="T25" fmla="*/ 0 h 975"/>
                    <a:gd name="T26" fmla="*/ 0 w 528"/>
                    <a:gd name="T27" fmla="*/ 0 h 975"/>
                    <a:gd name="T28" fmla="*/ 0 w 528"/>
                    <a:gd name="T29" fmla="*/ 0 h 975"/>
                    <a:gd name="T30" fmla="*/ 0 w 528"/>
                    <a:gd name="T31" fmla="*/ 0 h 975"/>
                    <a:gd name="T32" fmla="*/ 0 w 528"/>
                    <a:gd name="T33" fmla="*/ 0 h 975"/>
                    <a:gd name="T34" fmla="*/ 0 w 528"/>
                    <a:gd name="T35" fmla="*/ 0 h 975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528"/>
                    <a:gd name="T55" fmla="*/ 0 h 975"/>
                    <a:gd name="T56" fmla="*/ 528 w 528"/>
                    <a:gd name="T57" fmla="*/ 975 h 975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528" h="975">
                      <a:moveTo>
                        <a:pt x="0" y="0"/>
                      </a:moveTo>
                      <a:lnTo>
                        <a:pt x="0" y="943"/>
                      </a:lnTo>
                      <a:lnTo>
                        <a:pt x="159" y="975"/>
                      </a:lnTo>
                      <a:lnTo>
                        <a:pt x="152" y="848"/>
                      </a:lnTo>
                      <a:lnTo>
                        <a:pt x="528" y="905"/>
                      </a:lnTo>
                      <a:lnTo>
                        <a:pt x="521" y="855"/>
                      </a:lnTo>
                      <a:lnTo>
                        <a:pt x="261" y="822"/>
                      </a:lnTo>
                      <a:lnTo>
                        <a:pt x="254" y="713"/>
                      </a:lnTo>
                      <a:lnTo>
                        <a:pt x="77" y="713"/>
                      </a:lnTo>
                      <a:lnTo>
                        <a:pt x="72" y="699"/>
                      </a:lnTo>
                      <a:lnTo>
                        <a:pt x="60" y="659"/>
                      </a:lnTo>
                      <a:lnTo>
                        <a:pt x="44" y="595"/>
                      </a:lnTo>
                      <a:lnTo>
                        <a:pt x="28" y="511"/>
                      </a:lnTo>
                      <a:lnTo>
                        <a:pt x="16" y="410"/>
                      </a:lnTo>
                      <a:lnTo>
                        <a:pt x="12" y="294"/>
                      </a:lnTo>
                      <a:lnTo>
                        <a:pt x="21" y="167"/>
                      </a:lnTo>
                      <a:lnTo>
                        <a:pt x="45" y="3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545" name="Freeform 442"/>
                <p:cNvSpPr>
                  <a:spLocks/>
                </p:cNvSpPr>
                <p:nvPr/>
              </p:nvSpPr>
              <p:spPr bwMode="auto">
                <a:xfrm>
                  <a:off x="4878" y="1536"/>
                  <a:ext cx="97" cy="19"/>
                </a:xfrm>
                <a:custGeom>
                  <a:avLst/>
                  <a:gdLst>
                    <a:gd name="T0" fmla="*/ 0 w 678"/>
                    <a:gd name="T1" fmla="*/ 0 h 133"/>
                    <a:gd name="T2" fmla="*/ 0 w 678"/>
                    <a:gd name="T3" fmla="*/ 0 h 133"/>
                    <a:gd name="T4" fmla="*/ 0 w 678"/>
                    <a:gd name="T5" fmla="*/ 0 h 133"/>
                    <a:gd name="T6" fmla="*/ 0 w 678"/>
                    <a:gd name="T7" fmla="*/ 0 h 133"/>
                    <a:gd name="T8" fmla="*/ 0 w 678"/>
                    <a:gd name="T9" fmla="*/ 0 h 133"/>
                    <a:gd name="T10" fmla="*/ 0 w 678"/>
                    <a:gd name="T11" fmla="*/ 0 h 133"/>
                    <a:gd name="T12" fmla="*/ 0 w 678"/>
                    <a:gd name="T13" fmla="*/ 0 h 133"/>
                    <a:gd name="T14" fmla="*/ 0 w 678"/>
                    <a:gd name="T15" fmla="*/ 0 h 133"/>
                    <a:gd name="T16" fmla="*/ 0 w 678"/>
                    <a:gd name="T17" fmla="*/ 0 h 133"/>
                    <a:gd name="T18" fmla="*/ 0 w 678"/>
                    <a:gd name="T19" fmla="*/ 0 h 133"/>
                    <a:gd name="T20" fmla="*/ 0 w 678"/>
                    <a:gd name="T21" fmla="*/ 0 h 133"/>
                    <a:gd name="T22" fmla="*/ 0 w 678"/>
                    <a:gd name="T23" fmla="*/ 0 h 133"/>
                    <a:gd name="T24" fmla="*/ 0 w 678"/>
                    <a:gd name="T25" fmla="*/ 0 h 133"/>
                    <a:gd name="T26" fmla="*/ 0 w 678"/>
                    <a:gd name="T27" fmla="*/ 0 h 133"/>
                    <a:gd name="T28" fmla="*/ 0 w 678"/>
                    <a:gd name="T29" fmla="*/ 0 h 133"/>
                    <a:gd name="T30" fmla="*/ 0 w 678"/>
                    <a:gd name="T31" fmla="*/ 0 h 133"/>
                    <a:gd name="T32" fmla="*/ 0 w 678"/>
                    <a:gd name="T33" fmla="*/ 0 h 133"/>
                    <a:gd name="T34" fmla="*/ 0 w 678"/>
                    <a:gd name="T35" fmla="*/ 0 h 133"/>
                    <a:gd name="T36" fmla="*/ 0 w 678"/>
                    <a:gd name="T37" fmla="*/ 0 h 133"/>
                    <a:gd name="T38" fmla="*/ 0 w 678"/>
                    <a:gd name="T39" fmla="*/ 0 h 133"/>
                    <a:gd name="T40" fmla="*/ 0 w 678"/>
                    <a:gd name="T41" fmla="*/ 0 h 133"/>
                    <a:gd name="T42" fmla="*/ 0 w 678"/>
                    <a:gd name="T43" fmla="*/ 0 h 133"/>
                    <a:gd name="T44" fmla="*/ 0 w 678"/>
                    <a:gd name="T45" fmla="*/ 0 h 133"/>
                    <a:gd name="T46" fmla="*/ 0 w 678"/>
                    <a:gd name="T47" fmla="*/ 0 h 133"/>
                    <a:gd name="T48" fmla="*/ 0 w 678"/>
                    <a:gd name="T49" fmla="*/ 0 h 133"/>
                    <a:gd name="T50" fmla="*/ 0 w 678"/>
                    <a:gd name="T51" fmla="*/ 0 h 133"/>
                    <a:gd name="T52" fmla="*/ 0 w 678"/>
                    <a:gd name="T53" fmla="*/ 0 h 133"/>
                    <a:gd name="T54" fmla="*/ 0 w 678"/>
                    <a:gd name="T55" fmla="*/ 0 h 133"/>
                    <a:gd name="T56" fmla="*/ 0 w 678"/>
                    <a:gd name="T57" fmla="*/ 0 h 133"/>
                    <a:gd name="T58" fmla="*/ 0 w 678"/>
                    <a:gd name="T59" fmla="*/ 0 h 133"/>
                    <a:gd name="T60" fmla="*/ 0 w 678"/>
                    <a:gd name="T61" fmla="*/ 0 h 133"/>
                    <a:gd name="T62" fmla="*/ 0 w 678"/>
                    <a:gd name="T63" fmla="*/ 0 h 133"/>
                    <a:gd name="T64" fmla="*/ 0 w 678"/>
                    <a:gd name="T65" fmla="*/ 0 h 133"/>
                    <a:gd name="T66" fmla="*/ 0 w 678"/>
                    <a:gd name="T67" fmla="*/ 0 h 133"/>
                    <a:gd name="T68" fmla="*/ 0 w 678"/>
                    <a:gd name="T69" fmla="*/ 0 h 133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678"/>
                    <a:gd name="T106" fmla="*/ 0 h 133"/>
                    <a:gd name="T107" fmla="*/ 678 w 678"/>
                    <a:gd name="T108" fmla="*/ 133 h 133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678" h="133">
                      <a:moveTo>
                        <a:pt x="0" y="133"/>
                      </a:moveTo>
                      <a:lnTo>
                        <a:pt x="4" y="132"/>
                      </a:lnTo>
                      <a:lnTo>
                        <a:pt x="15" y="127"/>
                      </a:lnTo>
                      <a:lnTo>
                        <a:pt x="32" y="122"/>
                      </a:lnTo>
                      <a:lnTo>
                        <a:pt x="56" y="114"/>
                      </a:lnTo>
                      <a:lnTo>
                        <a:pt x="86" y="104"/>
                      </a:lnTo>
                      <a:lnTo>
                        <a:pt x="120" y="95"/>
                      </a:lnTo>
                      <a:lnTo>
                        <a:pt x="160" y="86"/>
                      </a:lnTo>
                      <a:lnTo>
                        <a:pt x="204" y="78"/>
                      </a:lnTo>
                      <a:lnTo>
                        <a:pt x="252" y="70"/>
                      </a:lnTo>
                      <a:lnTo>
                        <a:pt x="303" y="64"/>
                      </a:lnTo>
                      <a:lnTo>
                        <a:pt x="358" y="60"/>
                      </a:lnTo>
                      <a:lnTo>
                        <a:pt x="414" y="58"/>
                      </a:lnTo>
                      <a:lnTo>
                        <a:pt x="474" y="60"/>
                      </a:lnTo>
                      <a:lnTo>
                        <a:pt x="534" y="65"/>
                      </a:lnTo>
                      <a:lnTo>
                        <a:pt x="596" y="74"/>
                      </a:lnTo>
                      <a:lnTo>
                        <a:pt x="659" y="88"/>
                      </a:lnTo>
                      <a:lnTo>
                        <a:pt x="678" y="0"/>
                      </a:lnTo>
                      <a:lnTo>
                        <a:pt x="674" y="0"/>
                      </a:lnTo>
                      <a:lnTo>
                        <a:pt x="659" y="0"/>
                      </a:lnTo>
                      <a:lnTo>
                        <a:pt x="636" y="0"/>
                      </a:lnTo>
                      <a:lnTo>
                        <a:pt x="606" y="1"/>
                      </a:lnTo>
                      <a:lnTo>
                        <a:pt x="570" y="2"/>
                      </a:lnTo>
                      <a:lnTo>
                        <a:pt x="527" y="3"/>
                      </a:lnTo>
                      <a:lnTo>
                        <a:pt x="480" y="7"/>
                      </a:lnTo>
                      <a:lnTo>
                        <a:pt x="430" y="9"/>
                      </a:lnTo>
                      <a:lnTo>
                        <a:pt x="376" y="14"/>
                      </a:lnTo>
                      <a:lnTo>
                        <a:pt x="320" y="18"/>
                      </a:lnTo>
                      <a:lnTo>
                        <a:pt x="264" y="24"/>
                      </a:lnTo>
                      <a:lnTo>
                        <a:pt x="208" y="32"/>
                      </a:lnTo>
                      <a:lnTo>
                        <a:pt x="152" y="40"/>
                      </a:lnTo>
                      <a:lnTo>
                        <a:pt x="98" y="50"/>
                      </a:lnTo>
                      <a:lnTo>
                        <a:pt x="47" y="62"/>
                      </a:lnTo>
                      <a:lnTo>
                        <a:pt x="0" y="76"/>
                      </a:lnTo>
                      <a:lnTo>
                        <a:pt x="0" y="133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546" name="Freeform 443"/>
                <p:cNvSpPr>
                  <a:spLocks/>
                </p:cNvSpPr>
                <p:nvPr/>
              </p:nvSpPr>
              <p:spPr bwMode="auto">
                <a:xfrm>
                  <a:off x="4821" y="1711"/>
                  <a:ext cx="163" cy="54"/>
                </a:xfrm>
                <a:custGeom>
                  <a:avLst/>
                  <a:gdLst>
                    <a:gd name="T0" fmla="*/ 0 w 1142"/>
                    <a:gd name="T1" fmla="*/ 0 h 379"/>
                    <a:gd name="T2" fmla="*/ 0 w 1142"/>
                    <a:gd name="T3" fmla="*/ 0 h 379"/>
                    <a:gd name="T4" fmla="*/ 0 w 1142"/>
                    <a:gd name="T5" fmla="*/ 0 h 379"/>
                    <a:gd name="T6" fmla="*/ 0 w 1142"/>
                    <a:gd name="T7" fmla="*/ 0 h 379"/>
                    <a:gd name="T8" fmla="*/ 0 w 1142"/>
                    <a:gd name="T9" fmla="*/ 0 h 379"/>
                    <a:gd name="T10" fmla="*/ 0 w 1142"/>
                    <a:gd name="T11" fmla="*/ 0 h 379"/>
                    <a:gd name="T12" fmla="*/ 0 w 1142"/>
                    <a:gd name="T13" fmla="*/ 0 h 379"/>
                    <a:gd name="T14" fmla="*/ 0 w 1142"/>
                    <a:gd name="T15" fmla="*/ 0 h 379"/>
                    <a:gd name="T16" fmla="*/ 0 w 1142"/>
                    <a:gd name="T17" fmla="*/ 0 h 379"/>
                    <a:gd name="T18" fmla="*/ 0 w 1142"/>
                    <a:gd name="T19" fmla="*/ 0 h 379"/>
                    <a:gd name="T20" fmla="*/ 0 w 1142"/>
                    <a:gd name="T21" fmla="*/ 0 h 379"/>
                    <a:gd name="T22" fmla="*/ 0 w 1142"/>
                    <a:gd name="T23" fmla="*/ 0 h 379"/>
                    <a:gd name="T24" fmla="*/ 0 w 1142"/>
                    <a:gd name="T25" fmla="*/ 0 h 379"/>
                    <a:gd name="T26" fmla="*/ 0 w 1142"/>
                    <a:gd name="T27" fmla="*/ 0 h 379"/>
                    <a:gd name="T28" fmla="*/ 0 w 1142"/>
                    <a:gd name="T29" fmla="*/ 0 h 379"/>
                    <a:gd name="T30" fmla="*/ 0 w 1142"/>
                    <a:gd name="T31" fmla="*/ 0 h 379"/>
                    <a:gd name="T32" fmla="*/ 0 w 1142"/>
                    <a:gd name="T33" fmla="*/ 0 h 379"/>
                    <a:gd name="T34" fmla="*/ 0 w 1142"/>
                    <a:gd name="T35" fmla="*/ 0 h 379"/>
                    <a:gd name="T36" fmla="*/ 0 w 1142"/>
                    <a:gd name="T37" fmla="*/ 0 h 379"/>
                    <a:gd name="T38" fmla="*/ 0 w 1142"/>
                    <a:gd name="T39" fmla="*/ 0 h 379"/>
                    <a:gd name="T40" fmla="*/ 0 w 1142"/>
                    <a:gd name="T41" fmla="*/ 0 h 379"/>
                    <a:gd name="T42" fmla="*/ 0 w 1142"/>
                    <a:gd name="T43" fmla="*/ 0 h 379"/>
                    <a:gd name="T44" fmla="*/ 0 w 1142"/>
                    <a:gd name="T45" fmla="*/ 0 h 379"/>
                    <a:gd name="T46" fmla="*/ 0 w 1142"/>
                    <a:gd name="T47" fmla="*/ 0 h 379"/>
                    <a:gd name="T48" fmla="*/ 0 w 1142"/>
                    <a:gd name="T49" fmla="*/ 0 h 379"/>
                    <a:gd name="T50" fmla="*/ 0 w 1142"/>
                    <a:gd name="T51" fmla="*/ 0 h 379"/>
                    <a:gd name="T52" fmla="*/ 0 w 1142"/>
                    <a:gd name="T53" fmla="*/ 0 h 379"/>
                    <a:gd name="T54" fmla="*/ 0 w 1142"/>
                    <a:gd name="T55" fmla="*/ 0 h 379"/>
                    <a:gd name="T56" fmla="*/ 0 w 1142"/>
                    <a:gd name="T57" fmla="*/ 0 h 379"/>
                    <a:gd name="T58" fmla="*/ 0 w 1142"/>
                    <a:gd name="T59" fmla="*/ 0 h 379"/>
                    <a:gd name="T60" fmla="*/ 0 w 1142"/>
                    <a:gd name="T61" fmla="*/ 0 h 379"/>
                    <a:gd name="T62" fmla="*/ 0 w 1142"/>
                    <a:gd name="T63" fmla="*/ 0 h 379"/>
                    <a:gd name="T64" fmla="*/ 0 w 1142"/>
                    <a:gd name="T65" fmla="*/ 0 h 379"/>
                    <a:gd name="T66" fmla="*/ 0 w 1142"/>
                    <a:gd name="T67" fmla="*/ 0 h 379"/>
                    <a:gd name="T68" fmla="*/ 0 w 1142"/>
                    <a:gd name="T69" fmla="*/ 0 h 379"/>
                    <a:gd name="T70" fmla="*/ 0 w 1142"/>
                    <a:gd name="T71" fmla="*/ 0 h 379"/>
                    <a:gd name="T72" fmla="*/ 0 w 1142"/>
                    <a:gd name="T73" fmla="*/ 0 h 379"/>
                    <a:gd name="T74" fmla="*/ 0 w 1142"/>
                    <a:gd name="T75" fmla="*/ 0 h 379"/>
                    <a:gd name="T76" fmla="*/ 0 w 1142"/>
                    <a:gd name="T77" fmla="*/ 0 h 379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w 1142"/>
                    <a:gd name="T118" fmla="*/ 0 h 379"/>
                    <a:gd name="T119" fmla="*/ 1142 w 1142"/>
                    <a:gd name="T120" fmla="*/ 379 h 379"/>
                  </a:gdLst>
                  <a:ahLst/>
                  <a:cxnLst>
                    <a:cxn ang="T78">
                      <a:pos x="T0" y="T1"/>
                    </a:cxn>
                    <a:cxn ang="T79">
                      <a:pos x="T2" y="T3"/>
                    </a:cxn>
                    <a:cxn ang="T80">
                      <a:pos x="T4" y="T5"/>
                    </a:cxn>
                    <a:cxn ang="T81">
                      <a:pos x="T6" y="T7"/>
                    </a:cxn>
                    <a:cxn ang="T82">
                      <a:pos x="T8" y="T9"/>
                    </a:cxn>
                    <a:cxn ang="T83">
                      <a:pos x="T10" y="T11"/>
                    </a:cxn>
                    <a:cxn ang="T84">
                      <a:pos x="T12" y="T13"/>
                    </a:cxn>
                    <a:cxn ang="T85">
                      <a:pos x="T14" y="T15"/>
                    </a:cxn>
                    <a:cxn ang="T86">
                      <a:pos x="T16" y="T17"/>
                    </a:cxn>
                    <a:cxn ang="T87">
                      <a:pos x="T18" y="T19"/>
                    </a:cxn>
                    <a:cxn ang="T88">
                      <a:pos x="T20" y="T21"/>
                    </a:cxn>
                    <a:cxn ang="T89">
                      <a:pos x="T22" y="T23"/>
                    </a:cxn>
                    <a:cxn ang="T90">
                      <a:pos x="T24" y="T25"/>
                    </a:cxn>
                    <a:cxn ang="T91">
                      <a:pos x="T26" y="T27"/>
                    </a:cxn>
                    <a:cxn ang="T92">
                      <a:pos x="T28" y="T29"/>
                    </a:cxn>
                    <a:cxn ang="T93">
                      <a:pos x="T30" y="T31"/>
                    </a:cxn>
                    <a:cxn ang="T94">
                      <a:pos x="T32" y="T33"/>
                    </a:cxn>
                    <a:cxn ang="T95">
                      <a:pos x="T34" y="T35"/>
                    </a:cxn>
                    <a:cxn ang="T96">
                      <a:pos x="T36" y="T37"/>
                    </a:cxn>
                    <a:cxn ang="T97">
                      <a:pos x="T38" y="T39"/>
                    </a:cxn>
                    <a:cxn ang="T98">
                      <a:pos x="T40" y="T41"/>
                    </a:cxn>
                    <a:cxn ang="T99">
                      <a:pos x="T42" y="T43"/>
                    </a:cxn>
                    <a:cxn ang="T100">
                      <a:pos x="T44" y="T45"/>
                    </a:cxn>
                    <a:cxn ang="T101">
                      <a:pos x="T46" y="T47"/>
                    </a:cxn>
                    <a:cxn ang="T102">
                      <a:pos x="T48" y="T49"/>
                    </a:cxn>
                    <a:cxn ang="T103">
                      <a:pos x="T50" y="T51"/>
                    </a:cxn>
                    <a:cxn ang="T104">
                      <a:pos x="T52" y="T53"/>
                    </a:cxn>
                    <a:cxn ang="T105">
                      <a:pos x="T54" y="T55"/>
                    </a:cxn>
                    <a:cxn ang="T106">
                      <a:pos x="T56" y="T57"/>
                    </a:cxn>
                    <a:cxn ang="T107">
                      <a:pos x="T58" y="T59"/>
                    </a:cxn>
                    <a:cxn ang="T108">
                      <a:pos x="T60" y="T61"/>
                    </a:cxn>
                    <a:cxn ang="T109">
                      <a:pos x="T62" y="T63"/>
                    </a:cxn>
                    <a:cxn ang="T110">
                      <a:pos x="T64" y="T65"/>
                    </a:cxn>
                    <a:cxn ang="T111">
                      <a:pos x="T66" y="T67"/>
                    </a:cxn>
                    <a:cxn ang="T112">
                      <a:pos x="T68" y="T69"/>
                    </a:cxn>
                    <a:cxn ang="T113">
                      <a:pos x="T70" y="T71"/>
                    </a:cxn>
                    <a:cxn ang="T114">
                      <a:pos x="T72" y="T73"/>
                    </a:cxn>
                    <a:cxn ang="T115">
                      <a:pos x="T74" y="T75"/>
                    </a:cxn>
                    <a:cxn ang="T116">
                      <a:pos x="T76" y="T77"/>
                    </a:cxn>
                  </a:cxnLst>
                  <a:rect l="T117" t="T118" r="T119" b="T120"/>
                  <a:pathLst>
                    <a:path w="1142" h="379">
                      <a:moveTo>
                        <a:pt x="482" y="367"/>
                      </a:moveTo>
                      <a:lnTo>
                        <a:pt x="485" y="366"/>
                      </a:lnTo>
                      <a:lnTo>
                        <a:pt x="492" y="363"/>
                      </a:lnTo>
                      <a:lnTo>
                        <a:pt x="502" y="359"/>
                      </a:lnTo>
                      <a:lnTo>
                        <a:pt x="516" y="353"/>
                      </a:lnTo>
                      <a:lnTo>
                        <a:pt x="533" y="346"/>
                      </a:lnTo>
                      <a:lnTo>
                        <a:pt x="551" y="338"/>
                      </a:lnTo>
                      <a:lnTo>
                        <a:pt x="572" y="328"/>
                      </a:lnTo>
                      <a:lnTo>
                        <a:pt x="593" y="317"/>
                      </a:lnTo>
                      <a:lnTo>
                        <a:pt x="616" y="306"/>
                      </a:lnTo>
                      <a:lnTo>
                        <a:pt x="638" y="292"/>
                      </a:lnTo>
                      <a:lnTo>
                        <a:pt x="660" y="279"/>
                      </a:lnTo>
                      <a:lnTo>
                        <a:pt x="680" y="264"/>
                      </a:lnTo>
                      <a:lnTo>
                        <a:pt x="700" y="249"/>
                      </a:lnTo>
                      <a:lnTo>
                        <a:pt x="717" y="233"/>
                      </a:lnTo>
                      <a:lnTo>
                        <a:pt x="732" y="217"/>
                      </a:lnTo>
                      <a:lnTo>
                        <a:pt x="743" y="201"/>
                      </a:lnTo>
                      <a:lnTo>
                        <a:pt x="0" y="20"/>
                      </a:lnTo>
                      <a:lnTo>
                        <a:pt x="57" y="0"/>
                      </a:lnTo>
                      <a:lnTo>
                        <a:pt x="1142" y="267"/>
                      </a:lnTo>
                      <a:lnTo>
                        <a:pt x="1098" y="292"/>
                      </a:lnTo>
                      <a:lnTo>
                        <a:pt x="784" y="212"/>
                      </a:lnTo>
                      <a:lnTo>
                        <a:pt x="783" y="213"/>
                      </a:lnTo>
                      <a:lnTo>
                        <a:pt x="781" y="216"/>
                      </a:lnTo>
                      <a:lnTo>
                        <a:pt x="776" y="221"/>
                      </a:lnTo>
                      <a:lnTo>
                        <a:pt x="769" y="228"/>
                      </a:lnTo>
                      <a:lnTo>
                        <a:pt x="761" y="237"/>
                      </a:lnTo>
                      <a:lnTo>
                        <a:pt x="750" y="246"/>
                      </a:lnTo>
                      <a:lnTo>
                        <a:pt x="737" y="258"/>
                      </a:lnTo>
                      <a:lnTo>
                        <a:pt x="721" y="269"/>
                      </a:lnTo>
                      <a:lnTo>
                        <a:pt x="703" y="282"/>
                      </a:lnTo>
                      <a:lnTo>
                        <a:pt x="684" y="295"/>
                      </a:lnTo>
                      <a:lnTo>
                        <a:pt x="660" y="309"/>
                      </a:lnTo>
                      <a:lnTo>
                        <a:pt x="635" y="323"/>
                      </a:lnTo>
                      <a:lnTo>
                        <a:pt x="606" y="338"/>
                      </a:lnTo>
                      <a:lnTo>
                        <a:pt x="574" y="352"/>
                      </a:lnTo>
                      <a:lnTo>
                        <a:pt x="540" y="366"/>
                      </a:lnTo>
                      <a:lnTo>
                        <a:pt x="502" y="379"/>
                      </a:lnTo>
                      <a:lnTo>
                        <a:pt x="482" y="36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547" name="Freeform 444"/>
                <p:cNvSpPr>
                  <a:spLocks/>
                </p:cNvSpPr>
                <p:nvPr/>
              </p:nvSpPr>
              <p:spPr bwMode="auto">
                <a:xfrm>
                  <a:off x="4787" y="1725"/>
                  <a:ext cx="167" cy="48"/>
                </a:xfrm>
                <a:custGeom>
                  <a:avLst/>
                  <a:gdLst>
                    <a:gd name="T0" fmla="*/ 0 w 1163"/>
                    <a:gd name="T1" fmla="*/ 0 h 340"/>
                    <a:gd name="T2" fmla="*/ 0 w 1163"/>
                    <a:gd name="T3" fmla="*/ 0 h 340"/>
                    <a:gd name="T4" fmla="*/ 0 w 1163"/>
                    <a:gd name="T5" fmla="*/ 0 h 340"/>
                    <a:gd name="T6" fmla="*/ 0 w 1163"/>
                    <a:gd name="T7" fmla="*/ 0 h 340"/>
                    <a:gd name="T8" fmla="*/ 0 w 1163"/>
                    <a:gd name="T9" fmla="*/ 0 h 34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63"/>
                    <a:gd name="T16" fmla="*/ 0 h 340"/>
                    <a:gd name="T17" fmla="*/ 1163 w 1163"/>
                    <a:gd name="T18" fmla="*/ 340 h 34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63" h="340">
                      <a:moveTo>
                        <a:pt x="0" y="0"/>
                      </a:moveTo>
                      <a:lnTo>
                        <a:pt x="1137" y="340"/>
                      </a:lnTo>
                      <a:lnTo>
                        <a:pt x="1163" y="340"/>
                      </a:lnTo>
                      <a:lnTo>
                        <a:pt x="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548" name="Freeform 445"/>
                <p:cNvSpPr>
                  <a:spLocks/>
                </p:cNvSpPr>
                <p:nvPr/>
              </p:nvSpPr>
              <p:spPr bwMode="auto">
                <a:xfrm>
                  <a:off x="4815" y="1718"/>
                  <a:ext cx="164" cy="44"/>
                </a:xfrm>
                <a:custGeom>
                  <a:avLst/>
                  <a:gdLst>
                    <a:gd name="T0" fmla="*/ 0 w 1149"/>
                    <a:gd name="T1" fmla="*/ 0 h 303"/>
                    <a:gd name="T2" fmla="*/ 0 w 1149"/>
                    <a:gd name="T3" fmla="*/ 0 h 303"/>
                    <a:gd name="T4" fmla="*/ 0 w 1149"/>
                    <a:gd name="T5" fmla="*/ 0 h 303"/>
                    <a:gd name="T6" fmla="*/ 0 w 1149"/>
                    <a:gd name="T7" fmla="*/ 0 h 303"/>
                    <a:gd name="T8" fmla="*/ 0 w 1149"/>
                    <a:gd name="T9" fmla="*/ 0 h 30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49"/>
                    <a:gd name="T16" fmla="*/ 0 h 303"/>
                    <a:gd name="T17" fmla="*/ 1149 w 1149"/>
                    <a:gd name="T18" fmla="*/ 303 h 30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49" h="303">
                      <a:moveTo>
                        <a:pt x="0" y="1"/>
                      </a:moveTo>
                      <a:lnTo>
                        <a:pt x="1124" y="303"/>
                      </a:lnTo>
                      <a:lnTo>
                        <a:pt x="1149" y="302"/>
                      </a:lnTo>
                      <a:lnTo>
                        <a:pt x="34" y="0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549" name="Freeform 446"/>
                <p:cNvSpPr>
                  <a:spLocks/>
                </p:cNvSpPr>
                <p:nvPr/>
              </p:nvSpPr>
              <p:spPr bwMode="auto">
                <a:xfrm>
                  <a:off x="4802" y="1721"/>
                  <a:ext cx="165" cy="48"/>
                </a:xfrm>
                <a:custGeom>
                  <a:avLst/>
                  <a:gdLst>
                    <a:gd name="T0" fmla="*/ 0 w 1155"/>
                    <a:gd name="T1" fmla="*/ 0 h 336"/>
                    <a:gd name="T2" fmla="*/ 0 w 1155"/>
                    <a:gd name="T3" fmla="*/ 0 h 336"/>
                    <a:gd name="T4" fmla="*/ 0 w 1155"/>
                    <a:gd name="T5" fmla="*/ 0 h 336"/>
                    <a:gd name="T6" fmla="*/ 0 w 1155"/>
                    <a:gd name="T7" fmla="*/ 0 h 336"/>
                    <a:gd name="T8" fmla="*/ 0 w 1155"/>
                    <a:gd name="T9" fmla="*/ 0 h 33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55"/>
                    <a:gd name="T16" fmla="*/ 0 h 336"/>
                    <a:gd name="T17" fmla="*/ 1155 w 1155"/>
                    <a:gd name="T18" fmla="*/ 336 h 3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55" h="336">
                      <a:moveTo>
                        <a:pt x="0" y="0"/>
                      </a:moveTo>
                      <a:lnTo>
                        <a:pt x="1134" y="336"/>
                      </a:lnTo>
                      <a:lnTo>
                        <a:pt x="1155" y="328"/>
                      </a:lnTo>
                      <a:lnTo>
                        <a:pt x="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270454" name="Group 447"/>
              <p:cNvGrpSpPr>
                <a:grpSpLocks/>
              </p:cNvGrpSpPr>
              <p:nvPr/>
            </p:nvGrpSpPr>
            <p:grpSpPr bwMode="auto">
              <a:xfrm rot="5400000">
                <a:off x="534" y="3281"/>
                <a:ext cx="391" cy="88"/>
                <a:chOff x="1450" y="3513"/>
                <a:chExt cx="391" cy="88"/>
              </a:xfrm>
            </p:grpSpPr>
            <p:sp>
              <p:nvSpPr>
                <p:cNvPr id="270509" name="Freeform 448"/>
                <p:cNvSpPr>
                  <a:spLocks/>
                </p:cNvSpPr>
                <p:nvPr/>
              </p:nvSpPr>
              <p:spPr bwMode="auto">
                <a:xfrm flipV="1">
                  <a:off x="1450" y="3574"/>
                  <a:ext cx="391" cy="27"/>
                </a:xfrm>
                <a:custGeom>
                  <a:avLst/>
                  <a:gdLst>
                    <a:gd name="T0" fmla="*/ 0 w 720"/>
                    <a:gd name="T1" fmla="*/ 0 h 56"/>
                    <a:gd name="T2" fmla="*/ 0 w 720"/>
                    <a:gd name="T3" fmla="*/ 0 h 56"/>
                    <a:gd name="T4" fmla="*/ 1 w 720"/>
                    <a:gd name="T5" fmla="*/ 0 h 56"/>
                    <a:gd name="T6" fmla="*/ 1 w 720"/>
                    <a:gd name="T7" fmla="*/ 0 h 56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720"/>
                    <a:gd name="T13" fmla="*/ 0 h 56"/>
                    <a:gd name="T14" fmla="*/ 720 w 720"/>
                    <a:gd name="T15" fmla="*/ 56 h 5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720" h="56">
                      <a:moveTo>
                        <a:pt x="0" y="0"/>
                      </a:moveTo>
                      <a:lnTo>
                        <a:pt x="0" y="56"/>
                      </a:lnTo>
                      <a:lnTo>
                        <a:pt x="720" y="56"/>
                      </a:lnTo>
                      <a:lnTo>
                        <a:pt x="720" y="8"/>
                      </a:lnTo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270510" name="Line 449"/>
                <p:cNvSpPr>
                  <a:spLocks noChangeShapeType="1"/>
                </p:cNvSpPr>
                <p:nvPr/>
              </p:nvSpPr>
              <p:spPr bwMode="auto">
                <a:xfrm>
                  <a:off x="1642" y="3513"/>
                  <a:ext cx="0" cy="6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270455" name="Group 450"/>
              <p:cNvGrpSpPr>
                <a:grpSpLocks/>
              </p:cNvGrpSpPr>
              <p:nvPr/>
            </p:nvGrpSpPr>
            <p:grpSpPr bwMode="auto">
              <a:xfrm>
                <a:off x="752" y="3249"/>
                <a:ext cx="265" cy="123"/>
                <a:chOff x="3600" y="219"/>
                <a:chExt cx="360" cy="175"/>
              </a:xfrm>
            </p:grpSpPr>
            <p:sp>
              <p:nvSpPr>
                <p:cNvPr id="270496" name="Oval 451"/>
                <p:cNvSpPr>
                  <a:spLocks noChangeArrowheads="1"/>
                </p:cNvSpPr>
                <p:nvPr/>
              </p:nvSpPr>
              <p:spPr bwMode="auto">
                <a:xfrm>
                  <a:off x="3603" y="297"/>
                  <a:ext cx="357" cy="97"/>
                </a:xfrm>
                <a:prstGeom prst="ellipse">
                  <a:avLst/>
                </a:prstGeom>
                <a:solidFill>
                  <a:srgbClr val="DDDDDD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charset="0"/>
                    <a:buChar char="r"/>
                    <a:defRPr sz="28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75000"/>
                    <a:buFont typeface="ZapfDingbats" charset="0"/>
                    <a:buChar char="m"/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70497" name="Line 452"/>
                <p:cNvSpPr>
                  <a:spLocks noChangeShapeType="1"/>
                </p:cNvSpPr>
                <p:nvPr/>
              </p:nvSpPr>
              <p:spPr bwMode="auto">
                <a:xfrm>
                  <a:off x="3603" y="289"/>
                  <a:ext cx="0" cy="6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70498" name="Line 453"/>
                <p:cNvSpPr>
                  <a:spLocks noChangeShapeType="1"/>
                </p:cNvSpPr>
                <p:nvPr/>
              </p:nvSpPr>
              <p:spPr bwMode="auto">
                <a:xfrm>
                  <a:off x="3960" y="289"/>
                  <a:ext cx="0" cy="6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70499" name="Rectangle 454"/>
                <p:cNvSpPr>
                  <a:spLocks noChangeArrowheads="1"/>
                </p:cNvSpPr>
                <p:nvPr/>
              </p:nvSpPr>
              <p:spPr bwMode="auto">
                <a:xfrm>
                  <a:off x="3603" y="289"/>
                  <a:ext cx="354" cy="59"/>
                </a:xfrm>
                <a:prstGeom prst="rect">
                  <a:avLst/>
                </a:prstGeom>
                <a:solidFill>
                  <a:srgbClr val="DDDD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charset="0"/>
                    <a:buChar char="r"/>
                    <a:defRPr sz="28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75000"/>
                    <a:buFont typeface="ZapfDingbats" charset="0"/>
                    <a:buChar char="m"/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solidFill>
                      <a:srgbClr val="000000"/>
                    </a:solidFill>
                    <a:latin typeface="Times New Roman" charset="0"/>
                  </a:endParaRPr>
                </a:p>
              </p:txBody>
            </p:sp>
            <p:sp>
              <p:nvSpPr>
                <p:cNvPr id="270500" name="Oval 455"/>
                <p:cNvSpPr>
                  <a:spLocks noChangeArrowheads="1"/>
                </p:cNvSpPr>
                <p:nvPr/>
              </p:nvSpPr>
              <p:spPr bwMode="auto">
                <a:xfrm>
                  <a:off x="3600" y="219"/>
                  <a:ext cx="357" cy="113"/>
                </a:xfrm>
                <a:prstGeom prst="ellipse">
                  <a:avLst/>
                </a:prstGeom>
                <a:solidFill>
                  <a:srgbClr val="DDDDDD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charset="0"/>
                    <a:buChar char="r"/>
                    <a:defRPr sz="28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75000"/>
                    <a:buFont typeface="ZapfDingbats" charset="0"/>
                    <a:buChar char="m"/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  <p:grpSp>
              <p:nvGrpSpPr>
                <p:cNvPr id="270501" name="Group 456"/>
                <p:cNvGrpSpPr>
                  <a:grpSpLocks/>
                </p:cNvGrpSpPr>
                <p:nvPr/>
              </p:nvGrpSpPr>
              <p:grpSpPr bwMode="auto">
                <a:xfrm>
                  <a:off x="3686" y="244"/>
                  <a:ext cx="177" cy="66"/>
                  <a:chOff x="2848" y="848"/>
                  <a:chExt cx="140" cy="98"/>
                </a:xfrm>
              </p:grpSpPr>
              <p:sp>
                <p:nvSpPr>
                  <p:cNvPr id="270506" name="Line 457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2848" y="848"/>
                    <a:ext cx="50" cy="2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70507" name="Line 458"/>
                  <p:cNvSpPr>
                    <a:spLocks noChangeShapeType="1"/>
                  </p:cNvSpPr>
                  <p:nvPr/>
                </p:nvSpPr>
                <p:spPr bwMode="auto">
                  <a:xfrm>
                    <a:off x="2944" y="946"/>
                    <a:ext cx="44" cy="0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70508" name="Line 459"/>
                  <p:cNvSpPr>
                    <a:spLocks noChangeShapeType="1"/>
                  </p:cNvSpPr>
                  <p:nvPr/>
                </p:nvSpPr>
                <p:spPr bwMode="auto">
                  <a:xfrm>
                    <a:off x="2894" y="850"/>
                    <a:ext cx="52" cy="96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70502" name="Group 460"/>
                <p:cNvGrpSpPr>
                  <a:grpSpLocks/>
                </p:cNvGrpSpPr>
                <p:nvPr/>
              </p:nvGrpSpPr>
              <p:grpSpPr bwMode="auto">
                <a:xfrm flipV="1">
                  <a:off x="3686" y="243"/>
                  <a:ext cx="177" cy="66"/>
                  <a:chOff x="2848" y="848"/>
                  <a:chExt cx="140" cy="98"/>
                </a:xfrm>
              </p:grpSpPr>
              <p:sp>
                <p:nvSpPr>
                  <p:cNvPr id="270503" name="Line 461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2848" y="848"/>
                    <a:ext cx="50" cy="2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70504" name="Line 462"/>
                  <p:cNvSpPr>
                    <a:spLocks noChangeShapeType="1"/>
                  </p:cNvSpPr>
                  <p:nvPr/>
                </p:nvSpPr>
                <p:spPr bwMode="auto">
                  <a:xfrm>
                    <a:off x="2944" y="946"/>
                    <a:ext cx="44" cy="0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70505" name="Line 463"/>
                  <p:cNvSpPr>
                    <a:spLocks noChangeShapeType="1"/>
                  </p:cNvSpPr>
                  <p:nvPr/>
                </p:nvSpPr>
                <p:spPr bwMode="auto">
                  <a:xfrm>
                    <a:off x="2894" y="850"/>
                    <a:ext cx="52" cy="96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270456" name="Group 464"/>
              <p:cNvGrpSpPr>
                <a:grpSpLocks/>
              </p:cNvGrpSpPr>
              <p:nvPr/>
            </p:nvGrpSpPr>
            <p:grpSpPr bwMode="auto">
              <a:xfrm>
                <a:off x="521" y="3063"/>
                <a:ext cx="176" cy="150"/>
                <a:chOff x="4765" y="1531"/>
                <a:chExt cx="312" cy="261"/>
              </a:xfrm>
            </p:grpSpPr>
            <p:sp>
              <p:nvSpPr>
                <p:cNvPr id="270457" name="AutoShape 465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4765" y="1531"/>
                  <a:ext cx="312" cy="26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458" name="Freeform 466"/>
                <p:cNvSpPr>
                  <a:spLocks/>
                </p:cNvSpPr>
                <p:nvPr/>
              </p:nvSpPr>
              <p:spPr bwMode="auto">
                <a:xfrm>
                  <a:off x="4765" y="1534"/>
                  <a:ext cx="307" cy="258"/>
                </a:xfrm>
                <a:custGeom>
                  <a:avLst/>
                  <a:gdLst>
                    <a:gd name="T0" fmla="*/ 0 w 2150"/>
                    <a:gd name="T1" fmla="*/ 0 h 1804"/>
                    <a:gd name="T2" fmla="*/ 0 w 2150"/>
                    <a:gd name="T3" fmla="*/ 0 h 1804"/>
                    <a:gd name="T4" fmla="*/ 0 w 2150"/>
                    <a:gd name="T5" fmla="*/ 0 h 1804"/>
                    <a:gd name="T6" fmla="*/ 0 w 2150"/>
                    <a:gd name="T7" fmla="*/ 0 h 1804"/>
                    <a:gd name="T8" fmla="*/ 0 w 2150"/>
                    <a:gd name="T9" fmla="*/ 0 h 1804"/>
                    <a:gd name="T10" fmla="*/ 0 w 2150"/>
                    <a:gd name="T11" fmla="*/ 0 h 1804"/>
                    <a:gd name="T12" fmla="*/ 0 w 2150"/>
                    <a:gd name="T13" fmla="*/ 0 h 1804"/>
                    <a:gd name="T14" fmla="*/ 0 w 2150"/>
                    <a:gd name="T15" fmla="*/ 0 h 1804"/>
                    <a:gd name="T16" fmla="*/ 0 w 2150"/>
                    <a:gd name="T17" fmla="*/ 0 h 1804"/>
                    <a:gd name="T18" fmla="*/ 0 w 2150"/>
                    <a:gd name="T19" fmla="*/ 0 h 1804"/>
                    <a:gd name="T20" fmla="*/ 0 w 2150"/>
                    <a:gd name="T21" fmla="*/ 0 h 1804"/>
                    <a:gd name="T22" fmla="*/ 0 w 2150"/>
                    <a:gd name="T23" fmla="*/ 0 h 1804"/>
                    <a:gd name="T24" fmla="*/ 0 w 2150"/>
                    <a:gd name="T25" fmla="*/ 0 h 1804"/>
                    <a:gd name="T26" fmla="*/ 0 w 2150"/>
                    <a:gd name="T27" fmla="*/ 0 h 1804"/>
                    <a:gd name="T28" fmla="*/ 0 w 2150"/>
                    <a:gd name="T29" fmla="*/ 0 h 1804"/>
                    <a:gd name="T30" fmla="*/ 0 w 2150"/>
                    <a:gd name="T31" fmla="*/ 0 h 1804"/>
                    <a:gd name="T32" fmla="*/ 0 w 2150"/>
                    <a:gd name="T33" fmla="*/ 0 h 1804"/>
                    <a:gd name="T34" fmla="*/ 0 w 2150"/>
                    <a:gd name="T35" fmla="*/ 0 h 1804"/>
                    <a:gd name="T36" fmla="*/ 0 w 2150"/>
                    <a:gd name="T37" fmla="*/ 0 h 1804"/>
                    <a:gd name="T38" fmla="*/ 0 w 2150"/>
                    <a:gd name="T39" fmla="*/ 0 h 1804"/>
                    <a:gd name="T40" fmla="*/ 0 w 2150"/>
                    <a:gd name="T41" fmla="*/ 0 h 1804"/>
                    <a:gd name="T42" fmla="*/ 0 w 2150"/>
                    <a:gd name="T43" fmla="*/ 0 h 1804"/>
                    <a:gd name="T44" fmla="*/ 0 w 2150"/>
                    <a:gd name="T45" fmla="*/ 0 h 1804"/>
                    <a:gd name="T46" fmla="*/ 0 w 2150"/>
                    <a:gd name="T47" fmla="*/ 0 h 1804"/>
                    <a:gd name="T48" fmla="*/ 0 w 2150"/>
                    <a:gd name="T49" fmla="*/ 0 h 1804"/>
                    <a:gd name="T50" fmla="*/ 0 w 2150"/>
                    <a:gd name="T51" fmla="*/ 0 h 1804"/>
                    <a:gd name="T52" fmla="*/ 0 w 2150"/>
                    <a:gd name="T53" fmla="*/ 0 h 1804"/>
                    <a:gd name="T54" fmla="*/ 0 w 2150"/>
                    <a:gd name="T55" fmla="*/ 0 h 1804"/>
                    <a:gd name="T56" fmla="*/ 0 w 2150"/>
                    <a:gd name="T57" fmla="*/ 0 h 1804"/>
                    <a:gd name="T58" fmla="*/ 0 w 2150"/>
                    <a:gd name="T59" fmla="*/ 0 h 1804"/>
                    <a:gd name="T60" fmla="*/ 0 w 2150"/>
                    <a:gd name="T61" fmla="*/ 0 h 1804"/>
                    <a:gd name="T62" fmla="*/ 0 w 2150"/>
                    <a:gd name="T63" fmla="*/ 0 h 1804"/>
                    <a:gd name="T64" fmla="*/ 0 w 2150"/>
                    <a:gd name="T65" fmla="*/ 0 h 1804"/>
                    <a:gd name="T66" fmla="*/ 0 w 2150"/>
                    <a:gd name="T67" fmla="*/ 0 h 1804"/>
                    <a:gd name="T68" fmla="*/ 0 w 2150"/>
                    <a:gd name="T69" fmla="*/ 0 h 1804"/>
                    <a:gd name="T70" fmla="*/ 0 w 2150"/>
                    <a:gd name="T71" fmla="*/ 0 h 1804"/>
                    <a:gd name="T72" fmla="*/ 0 w 2150"/>
                    <a:gd name="T73" fmla="*/ 0 h 1804"/>
                    <a:gd name="T74" fmla="*/ 0 w 2150"/>
                    <a:gd name="T75" fmla="*/ 0 h 1804"/>
                    <a:gd name="T76" fmla="*/ 0 w 2150"/>
                    <a:gd name="T77" fmla="*/ 0 h 1804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w 2150"/>
                    <a:gd name="T118" fmla="*/ 0 h 1804"/>
                    <a:gd name="T119" fmla="*/ 2150 w 2150"/>
                    <a:gd name="T120" fmla="*/ 1804 h 1804"/>
                  </a:gdLst>
                  <a:ahLst/>
                  <a:cxnLst>
                    <a:cxn ang="T78">
                      <a:pos x="T0" y="T1"/>
                    </a:cxn>
                    <a:cxn ang="T79">
                      <a:pos x="T2" y="T3"/>
                    </a:cxn>
                    <a:cxn ang="T80">
                      <a:pos x="T4" y="T5"/>
                    </a:cxn>
                    <a:cxn ang="T81">
                      <a:pos x="T6" y="T7"/>
                    </a:cxn>
                    <a:cxn ang="T82">
                      <a:pos x="T8" y="T9"/>
                    </a:cxn>
                    <a:cxn ang="T83">
                      <a:pos x="T10" y="T11"/>
                    </a:cxn>
                    <a:cxn ang="T84">
                      <a:pos x="T12" y="T13"/>
                    </a:cxn>
                    <a:cxn ang="T85">
                      <a:pos x="T14" y="T15"/>
                    </a:cxn>
                    <a:cxn ang="T86">
                      <a:pos x="T16" y="T17"/>
                    </a:cxn>
                    <a:cxn ang="T87">
                      <a:pos x="T18" y="T19"/>
                    </a:cxn>
                    <a:cxn ang="T88">
                      <a:pos x="T20" y="T21"/>
                    </a:cxn>
                    <a:cxn ang="T89">
                      <a:pos x="T22" y="T23"/>
                    </a:cxn>
                    <a:cxn ang="T90">
                      <a:pos x="T24" y="T25"/>
                    </a:cxn>
                    <a:cxn ang="T91">
                      <a:pos x="T26" y="T27"/>
                    </a:cxn>
                    <a:cxn ang="T92">
                      <a:pos x="T28" y="T29"/>
                    </a:cxn>
                    <a:cxn ang="T93">
                      <a:pos x="T30" y="T31"/>
                    </a:cxn>
                    <a:cxn ang="T94">
                      <a:pos x="T32" y="T33"/>
                    </a:cxn>
                    <a:cxn ang="T95">
                      <a:pos x="T34" y="T35"/>
                    </a:cxn>
                    <a:cxn ang="T96">
                      <a:pos x="T36" y="T37"/>
                    </a:cxn>
                    <a:cxn ang="T97">
                      <a:pos x="T38" y="T39"/>
                    </a:cxn>
                    <a:cxn ang="T98">
                      <a:pos x="T40" y="T41"/>
                    </a:cxn>
                    <a:cxn ang="T99">
                      <a:pos x="T42" y="T43"/>
                    </a:cxn>
                    <a:cxn ang="T100">
                      <a:pos x="T44" y="T45"/>
                    </a:cxn>
                    <a:cxn ang="T101">
                      <a:pos x="T46" y="T47"/>
                    </a:cxn>
                    <a:cxn ang="T102">
                      <a:pos x="T48" y="T49"/>
                    </a:cxn>
                    <a:cxn ang="T103">
                      <a:pos x="T50" y="T51"/>
                    </a:cxn>
                    <a:cxn ang="T104">
                      <a:pos x="T52" y="T53"/>
                    </a:cxn>
                    <a:cxn ang="T105">
                      <a:pos x="T54" y="T55"/>
                    </a:cxn>
                    <a:cxn ang="T106">
                      <a:pos x="T56" y="T57"/>
                    </a:cxn>
                    <a:cxn ang="T107">
                      <a:pos x="T58" y="T59"/>
                    </a:cxn>
                    <a:cxn ang="T108">
                      <a:pos x="T60" y="T61"/>
                    </a:cxn>
                    <a:cxn ang="T109">
                      <a:pos x="T62" y="T63"/>
                    </a:cxn>
                    <a:cxn ang="T110">
                      <a:pos x="T64" y="T65"/>
                    </a:cxn>
                    <a:cxn ang="T111">
                      <a:pos x="T66" y="T67"/>
                    </a:cxn>
                    <a:cxn ang="T112">
                      <a:pos x="T68" y="T69"/>
                    </a:cxn>
                    <a:cxn ang="T113">
                      <a:pos x="T70" y="T71"/>
                    </a:cxn>
                    <a:cxn ang="T114">
                      <a:pos x="T72" y="T73"/>
                    </a:cxn>
                    <a:cxn ang="T115">
                      <a:pos x="T74" y="T75"/>
                    </a:cxn>
                    <a:cxn ang="T116">
                      <a:pos x="T76" y="T77"/>
                    </a:cxn>
                  </a:cxnLst>
                  <a:rect l="T117" t="T118" r="T119" b="T120"/>
                  <a:pathLst>
                    <a:path w="2150" h="1804">
                      <a:moveTo>
                        <a:pt x="582" y="239"/>
                      </a:moveTo>
                      <a:lnTo>
                        <a:pt x="606" y="129"/>
                      </a:lnTo>
                      <a:lnTo>
                        <a:pt x="607" y="129"/>
                      </a:lnTo>
                      <a:lnTo>
                        <a:pt x="611" y="128"/>
                      </a:lnTo>
                      <a:lnTo>
                        <a:pt x="616" y="125"/>
                      </a:lnTo>
                      <a:lnTo>
                        <a:pt x="623" y="123"/>
                      </a:lnTo>
                      <a:lnTo>
                        <a:pt x="633" y="120"/>
                      </a:lnTo>
                      <a:lnTo>
                        <a:pt x="645" y="115"/>
                      </a:lnTo>
                      <a:lnTo>
                        <a:pt x="659" y="112"/>
                      </a:lnTo>
                      <a:lnTo>
                        <a:pt x="676" y="107"/>
                      </a:lnTo>
                      <a:lnTo>
                        <a:pt x="694" y="101"/>
                      </a:lnTo>
                      <a:lnTo>
                        <a:pt x="715" y="95"/>
                      </a:lnTo>
                      <a:lnTo>
                        <a:pt x="738" y="90"/>
                      </a:lnTo>
                      <a:lnTo>
                        <a:pt x="763" y="84"/>
                      </a:lnTo>
                      <a:lnTo>
                        <a:pt x="790" y="78"/>
                      </a:lnTo>
                      <a:lnTo>
                        <a:pt x="820" y="71"/>
                      </a:lnTo>
                      <a:lnTo>
                        <a:pt x="852" y="64"/>
                      </a:lnTo>
                      <a:lnTo>
                        <a:pt x="886" y="59"/>
                      </a:lnTo>
                      <a:lnTo>
                        <a:pt x="922" y="52"/>
                      </a:lnTo>
                      <a:lnTo>
                        <a:pt x="961" y="46"/>
                      </a:lnTo>
                      <a:lnTo>
                        <a:pt x="1002" y="40"/>
                      </a:lnTo>
                      <a:lnTo>
                        <a:pt x="1044" y="35"/>
                      </a:lnTo>
                      <a:lnTo>
                        <a:pt x="1090" y="29"/>
                      </a:lnTo>
                      <a:lnTo>
                        <a:pt x="1138" y="23"/>
                      </a:lnTo>
                      <a:lnTo>
                        <a:pt x="1187" y="18"/>
                      </a:lnTo>
                      <a:lnTo>
                        <a:pt x="1240" y="14"/>
                      </a:lnTo>
                      <a:lnTo>
                        <a:pt x="1294" y="10"/>
                      </a:lnTo>
                      <a:lnTo>
                        <a:pt x="1350" y="7"/>
                      </a:lnTo>
                      <a:lnTo>
                        <a:pt x="1410" y="4"/>
                      </a:lnTo>
                      <a:lnTo>
                        <a:pt x="1470" y="1"/>
                      </a:lnTo>
                      <a:lnTo>
                        <a:pt x="1535" y="0"/>
                      </a:lnTo>
                      <a:lnTo>
                        <a:pt x="1601" y="0"/>
                      </a:lnTo>
                      <a:lnTo>
                        <a:pt x="1668" y="0"/>
                      </a:lnTo>
                      <a:lnTo>
                        <a:pt x="1739" y="1"/>
                      </a:lnTo>
                      <a:lnTo>
                        <a:pt x="1816" y="44"/>
                      </a:lnTo>
                      <a:lnTo>
                        <a:pt x="1799" y="248"/>
                      </a:lnTo>
                      <a:lnTo>
                        <a:pt x="1804" y="251"/>
                      </a:lnTo>
                      <a:lnTo>
                        <a:pt x="1820" y="259"/>
                      </a:lnTo>
                      <a:lnTo>
                        <a:pt x="1842" y="272"/>
                      </a:lnTo>
                      <a:lnTo>
                        <a:pt x="1868" y="292"/>
                      </a:lnTo>
                      <a:lnTo>
                        <a:pt x="1896" y="318"/>
                      </a:lnTo>
                      <a:lnTo>
                        <a:pt x="1920" y="351"/>
                      </a:lnTo>
                      <a:lnTo>
                        <a:pt x="1939" y="390"/>
                      </a:lnTo>
                      <a:lnTo>
                        <a:pt x="1951" y="436"/>
                      </a:lnTo>
                      <a:lnTo>
                        <a:pt x="2125" y="593"/>
                      </a:lnTo>
                      <a:lnTo>
                        <a:pt x="2078" y="1009"/>
                      </a:lnTo>
                      <a:lnTo>
                        <a:pt x="1799" y="1149"/>
                      </a:lnTo>
                      <a:lnTo>
                        <a:pt x="2129" y="1247"/>
                      </a:lnTo>
                      <a:lnTo>
                        <a:pt x="2131" y="1251"/>
                      </a:lnTo>
                      <a:lnTo>
                        <a:pt x="2137" y="1264"/>
                      </a:lnTo>
                      <a:lnTo>
                        <a:pt x="2143" y="1284"/>
                      </a:lnTo>
                      <a:lnTo>
                        <a:pt x="2149" y="1310"/>
                      </a:lnTo>
                      <a:lnTo>
                        <a:pt x="2150" y="1342"/>
                      </a:lnTo>
                      <a:lnTo>
                        <a:pt x="2147" y="1380"/>
                      </a:lnTo>
                      <a:lnTo>
                        <a:pt x="2136" y="1423"/>
                      </a:lnTo>
                      <a:lnTo>
                        <a:pt x="2117" y="1468"/>
                      </a:lnTo>
                      <a:lnTo>
                        <a:pt x="1244" y="1804"/>
                      </a:lnTo>
                      <a:lnTo>
                        <a:pt x="0" y="1413"/>
                      </a:lnTo>
                      <a:lnTo>
                        <a:pt x="22" y="1367"/>
                      </a:lnTo>
                      <a:lnTo>
                        <a:pt x="212" y="1302"/>
                      </a:lnTo>
                      <a:lnTo>
                        <a:pt x="212" y="248"/>
                      </a:lnTo>
                      <a:lnTo>
                        <a:pt x="213" y="247"/>
                      </a:lnTo>
                      <a:lnTo>
                        <a:pt x="217" y="244"/>
                      </a:lnTo>
                      <a:lnTo>
                        <a:pt x="223" y="240"/>
                      </a:lnTo>
                      <a:lnTo>
                        <a:pt x="232" y="234"/>
                      </a:lnTo>
                      <a:lnTo>
                        <a:pt x="245" y="228"/>
                      </a:lnTo>
                      <a:lnTo>
                        <a:pt x="258" y="221"/>
                      </a:lnTo>
                      <a:lnTo>
                        <a:pt x="276" y="214"/>
                      </a:lnTo>
                      <a:lnTo>
                        <a:pt x="294" y="207"/>
                      </a:lnTo>
                      <a:lnTo>
                        <a:pt x="316" y="201"/>
                      </a:lnTo>
                      <a:lnTo>
                        <a:pt x="340" y="197"/>
                      </a:lnTo>
                      <a:lnTo>
                        <a:pt x="366" y="194"/>
                      </a:lnTo>
                      <a:lnTo>
                        <a:pt x="393" y="192"/>
                      </a:lnTo>
                      <a:lnTo>
                        <a:pt x="424" y="193"/>
                      </a:lnTo>
                      <a:lnTo>
                        <a:pt x="457" y="197"/>
                      </a:lnTo>
                      <a:lnTo>
                        <a:pt x="493" y="203"/>
                      </a:lnTo>
                      <a:lnTo>
                        <a:pt x="529" y="214"/>
                      </a:lnTo>
                      <a:lnTo>
                        <a:pt x="582" y="239"/>
                      </a:lnTo>
                      <a:close/>
                    </a:path>
                  </a:pathLst>
                </a:custGeom>
                <a:solidFill>
                  <a:srgbClr val="DDDD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459" name="Freeform 467"/>
                <p:cNvSpPr>
                  <a:spLocks/>
                </p:cNvSpPr>
                <p:nvPr/>
              </p:nvSpPr>
              <p:spPr bwMode="auto">
                <a:xfrm>
                  <a:off x="4882" y="1584"/>
                  <a:ext cx="163" cy="111"/>
                </a:xfrm>
                <a:custGeom>
                  <a:avLst/>
                  <a:gdLst>
                    <a:gd name="T0" fmla="*/ 0 w 1139"/>
                    <a:gd name="T1" fmla="*/ 0 h 778"/>
                    <a:gd name="T2" fmla="*/ 0 w 1139"/>
                    <a:gd name="T3" fmla="*/ 0 h 778"/>
                    <a:gd name="T4" fmla="*/ 0 w 1139"/>
                    <a:gd name="T5" fmla="*/ 0 h 778"/>
                    <a:gd name="T6" fmla="*/ 0 w 1139"/>
                    <a:gd name="T7" fmla="*/ 0 h 778"/>
                    <a:gd name="T8" fmla="*/ 0 w 1139"/>
                    <a:gd name="T9" fmla="*/ 0 h 778"/>
                    <a:gd name="T10" fmla="*/ 0 w 1139"/>
                    <a:gd name="T11" fmla="*/ 0 h 778"/>
                    <a:gd name="T12" fmla="*/ 0 w 1139"/>
                    <a:gd name="T13" fmla="*/ 0 h 778"/>
                    <a:gd name="T14" fmla="*/ 0 w 1139"/>
                    <a:gd name="T15" fmla="*/ 0 h 778"/>
                    <a:gd name="T16" fmla="*/ 0 w 1139"/>
                    <a:gd name="T17" fmla="*/ 0 h 778"/>
                    <a:gd name="T18" fmla="*/ 0 w 1139"/>
                    <a:gd name="T19" fmla="*/ 0 h 778"/>
                    <a:gd name="T20" fmla="*/ 0 w 1139"/>
                    <a:gd name="T21" fmla="*/ 0 h 778"/>
                    <a:gd name="T22" fmla="*/ 0 w 1139"/>
                    <a:gd name="T23" fmla="*/ 0 h 778"/>
                    <a:gd name="T24" fmla="*/ 0 w 1139"/>
                    <a:gd name="T25" fmla="*/ 0 h 778"/>
                    <a:gd name="T26" fmla="*/ 0 w 1139"/>
                    <a:gd name="T27" fmla="*/ 0 h 778"/>
                    <a:gd name="T28" fmla="*/ 0 w 1139"/>
                    <a:gd name="T29" fmla="*/ 0 h 778"/>
                    <a:gd name="T30" fmla="*/ 0 w 1139"/>
                    <a:gd name="T31" fmla="*/ 0 h 778"/>
                    <a:gd name="T32" fmla="*/ 0 w 1139"/>
                    <a:gd name="T33" fmla="*/ 0 h 778"/>
                    <a:gd name="T34" fmla="*/ 0 w 1139"/>
                    <a:gd name="T35" fmla="*/ 0 h 778"/>
                    <a:gd name="T36" fmla="*/ 0 w 1139"/>
                    <a:gd name="T37" fmla="*/ 0 h 778"/>
                    <a:gd name="T38" fmla="*/ 0 w 1139"/>
                    <a:gd name="T39" fmla="*/ 0 h 778"/>
                    <a:gd name="T40" fmla="*/ 0 w 1139"/>
                    <a:gd name="T41" fmla="*/ 0 h 778"/>
                    <a:gd name="T42" fmla="*/ 0 w 1139"/>
                    <a:gd name="T43" fmla="*/ 0 h 778"/>
                    <a:gd name="T44" fmla="*/ 0 w 1139"/>
                    <a:gd name="T45" fmla="*/ 0 h 778"/>
                    <a:gd name="T46" fmla="*/ 0 w 1139"/>
                    <a:gd name="T47" fmla="*/ 0 h 778"/>
                    <a:gd name="T48" fmla="*/ 0 w 1139"/>
                    <a:gd name="T49" fmla="*/ 0 h 778"/>
                    <a:gd name="T50" fmla="*/ 0 w 1139"/>
                    <a:gd name="T51" fmla="*/ 0 h 778"/>
                    <a:gd name="T52" fmla="*/ 0 w 1139"/>
                    <a:gd name="T53" fmla="*/ 0 h 778"/>
                    <a:gd name="T54" fmla="*/ 0 w 1139"/>
                    <a:gd name="T55" fmla="*/ 0 h 778"/>
                    <a:gd name="T56" fmla="*/ 0 w 1139"/>
                    <a:gd name="T57" fmla="*/ 0 h 778"/>
                    <a:gd name="T58" fmla="*/ 0 w 1139"/>
                    <a:gd name="T59" fmla="*/ 0 h 778"/>
                    <a:gd name="T60" fmla="*/ 0 w 1139"/>
                    <a:gd name="T61" fmla="*/ 0 h 778"/>
                    <a:gd name="T62" fmla="*/ 0 w 1139"/>
                    <a:gd name="T63" fmla="*/ 0 h 778"/>
                    <a:gd name="T64" fmla="*/ 0 w 1139"/>
                    <a:gd name="T65" fmla="*/ 0 h 778"/>
                    <a:gd name="T66" fmla="*/ 0 w 1139"/>
                    <a:gd name="T67" fmla="*/ 0 h 778"/>
                    <a:gd name="T68" fmla="*/ 0 w 1139"/>
                    <a:gd name="T69" fmla="*/ 0 h 778"/>
                    <a:gd name="T70" fmla="*/ 0 w 1139"/>
                    <a:gd name="T71" fmla="*/ 0 h 778"/>
                    <a:gd name="T72" fmla="*/ 0 w 1139"/>
                    <a:gd name="T73" fmla="*/ 0 h 778"/>
                    <a:gd name="T74" fmla="*/ 0 w 1139"/>
                    <a:gd name="T75" fmla="*/ 0 h 778"/>
                    <a:gd name="T76" fmla="*/ 0 w 1139"/>
                    <a:gd name="T77" fmla="*/ 0 h 778"/>
                    <a:gd name="T78" fmla="*/ 0 w 1139"/>
                    <a:gd name="T79" fmla="*/ 0 h 778"/>
                    <a:gd name="T80" fmla="*/ 0 w 1139"/>
                    <a:gd name="T81" fmla="*/ 0 h 778"/>
                    <a:gd name="T82" fmla="*/ 0 w 1139"/>
                    <a:gd name="T83" fmla="*/ 0 h 778"/>
                    <a:gd name="T84" fmla="*/ 0 w 1139"/>
                    <a:gd name="T85" fmla="*/ 0 h 778"/>
                    <a:gd name="T86" fmla="*/ 0 w 1139"/>
                    <a:gd name="T87" fmla="*/ 0 h 778"/>
                    <a:gd name="T88" fmla="*/ 0 w 1139"/>
                    <a:gd name="T89" fmla="*/ 0 h 778"/>
                    <a:gd name="T90" fmla="*/ 0 w 1139"/>
                    <a:gd name="T91" fmla="*/ 0 h 778"/>
                    <a:gd name="T92" fmla="*/ 0 w 1139"/>
                    <a:gd name="T93" fmla="*/ 0 h 778"/>
                    <a:gd name="T94" fmla="*/ 0 w 1139"/>
                    <a:gd name="T95" fmla="*/ 0 h 778"/>
                    <a:gd name="T96" fmla="*/ 0 w 1139"/>
                    <a:gd name="T97" fmla="*/ 0 h 778"/>
                    <a:gd name="T98" fmla="*/ 0 w 1139"/>
                    <a:gd name="T99" fmla="*/ 0 h 778"/>
                    <a:gd name="T100" fmla="*/ 0 w 1139"/>
                    <a:gd name="T101" fmla="*/ 0 h 778"/>
                    <a:gd name="T102" fmla="*/ 0 w 1139"/>
                    <a:gd name="T103" fmla="*/ 0 h 778"/>
                    <a:gd name="T104" fmla="*/ 0 w 1139"/>
                    <a:gd name="T105" fmla="*/ 0 h 778"/>
                    <a:gd name="T106" fmla="*/ 0 w 1139"/>
                    <a:gd name="T107" fmla="*/ 0 h 778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w 1139"/>
                    <a:gd name="T163" fmla="*/ 0 h 778"/>
                    <a:gd name="T164" fmla="*/ 1139 w 1139"/>
                    <a:gd name="T165" fmla="*/ 778 h 778"/>
                  </a:gdLst>
                  <a:ahLst/>
                  <a:cxnLst>
                    <a:cxn ang="T108">
                      <a:pos x="T0" y="T1"/>
                    </a:cxn>
                    <a:cxn ang="T109">
                      <a:pos x="T2" y="T3"/>
                    </a:cxn>
                    <a:cxn ang="T110">
                      <a:pos x="T4" y="T5"/>
                    </a:cxn>
                    <a:cxn ang="T111">
                      <a:pos x="T6" y="T7"/>
                    </a:cxn>
                    <a:cxn ang="T112">
                      <a:pos x="T8" y="T9"/>
                    </a:cxn>
                    <a:cxn ang="T113">
                      <a:pos x="T10" y="T11"/>
                    </a:cxn>
                    <a:cxn ang="T114">
                      <a:pos x="T12" y="T13"/>
                    </a:cxn>
                    <a:cxn ang="T115">
                      <a:pos x="T14" y="T15"/>
                    </a:cxn>
                    <a:cxn ang="T116">
                      <a:pos x="T16" y="T17"/>
                    </a:cxn>
                    <a:cxn ang="T117">
                      <a:pos x="T18" y="T19"/>
                    </a:cxn>
                    <a:cxn ang="T118">
                      <a:pos x="T20" y="T21"/>
                    </a:cxn>
                    <a:cxn ang="T119">
                      <a:pos x="T22" y="T23"/>
                    </a:cxn>
                    <a:cxn ang="T120">
                      <a:pos x="T24" y="T25"/>
                    </a:cxn>
                    <a:cxn ang="T121">
                      <a:pos x="T26" y="T27"/>
                    </a:cxn>
                    <a:cxn ang="T122">
                      <a:pos x="T28" y="T29"/>
                    </a:cxn>
                    <a:cxn ang="T123">
                      <a:pos x="T30" y="T31"/>
                    </a:cxn>
                    <a:cxn ang="T124">
                      <a:pos x="T32" y="T33"/>
                    </a:cxn>
                    <a:cxn ang="T125">
                      <a:pos x="T34" y="T35"/>
                    </a:cxn>
                    <a:cxn ang="T126">
                      <a:pos x="T36" y="T37"/>
                    </a:cxn>
                    <a:cxn ang="T127">
                      <a:pos x="T38" y="T39"/>
                    </a:cxn>
                    <a:cxn ang="T128">
                      <a:pos x="T40" y="T41"/>
                    </a:cxn>
                    <a:cxn ang="T129">
                      <a:pos x="T42" y="T43"/>
                    </a:cxn>
                    <a:cxn ang="T130">
                      <a:pos x="T44" y="T45"/>
                    </a:cxn>
                    <a:cxn ang="T131">
                      <a:pos x="T46" y="T47"/>
                    </a:cxn>
                    <a:cxn ang="T132">
                      <a:pos x="T48" y="T49"/>
                    </a:cxn>
                    <a:cxn ang="T133">
                      <a:pos x="T50" y="T51"/>
                    </a:cxn>
                    <a:cxn ang="T134">
                      <a:pos x="T52" y="T53"/>
                    </a:cxn>
                    <a:cxn ang="T135">
                      <a:pos x="T54" y="T55"/>
                    </a:cxn>
                    <a:cxn ang="T136">
                      <a:pos x="T56" y="T57"/>
                    </a:cxn>
                    <a:cxn ang="T137">
                      <a:pos x="T58" y="T59"/>
                    </a:cxn>
                    <a:cxn ang="T138">
                      <a:pos x="T60" y="T61"/>
                    </a:cxn>
                    <a:cxn ang="T139">
                      <a:pos x="T62" y="T63"/>
                    </a:cxn>
                    <a:cxn ang="T140">
                      <a:pos x="T64" y="T65"/>
                    </a:cxn>
                    <a:cxn ang="T141">
                      <a:pos x="T66" y="T67"/>
                    </a:cxn>
                    <a:cxn ang="T142">
                      <a:pos x="T68" y="T69"/>
                    </a:cxn>
                    <a:cxn ang="T143">
                      <a:pos x="T70" y="T71"/>
                    </a:cxn>
                    <a:cxn ang="T144">
                      <a:pos x="T72" y="T73"/>
                    </a:cxn>
                    <a:cxn ang="T145">
                      <a:pos x="T74" y="T75"/>
                    </a:cxn>
                    <a:cxn ang="T146">
                      <a:pos x="T76" y="T77"/>
                    </a:cxn>
                    <a:cxn ang="T147">
                      <a:pos x="T78" y="T79"/>
                    </a:cxn>
                    <a:cxn ang="T148">
                      <a:pos x="T80" y="T81"/>
                    </a:cxn>
                    <a:cxn ang="T149">
                      <a:pos x="T82" y="T83"/>
                    </a:cxn>
                    <a:cxn ang="T150">
                      <a:pos x="T84" y="T85"/>
                    </a:cxn>
                    <a:cxn ang="T151">
                      <a:pos x="T86" y="T87"/>
                    </a:cxn>
                    <a:cxn ang="T152">
                      <a:pos x="T88" y="T89"/>
                    </a:cxn>
                    <a:cxn ang="T153">
                      <a:pos x="T90" y="T91"/>
                    </a:cxn>
                    <a:cxn ang="T154">
                      <a:pos x="T92" y="T93"/>
                    </a:cxn>
                    <a:cxn ang="T155">
                      <a:pos x="T94" y="T95"/>
                    </a:cxn>
                    <a:cxn ang="T156">
                      <a:pos x="T96" y="T97"/>
                    </a:cxn>
                    <a:cxn ang="T157">
                      <a:pos x="T98" y="T99"/>
                    </a:cxn>
                    <a:cxn ang="T158">
                      <a:pos x="T100" y="T101"/>
                    </a:cxn>
                    <a:cxn ang="T159">
                      <a:pos x="T102" y="T103"/>
                    </a:cxn>
                    <a:cxn ang="T160">
                      <a:pos x="T104" y="T105"/>
                    </a:cxn>
                    <a:cxn ang="T161">
                      <a:pos x="T106" y="T107"/>
                    </a:cxn>
                  </a:cxnLst>
                  <a:rect l="T162" t="T163" r="T164" b="T165"/>
                  <a:pathLst>
                    <a:path w="1139" h="778">
                      <a:moveTo>
                        <a:pt x="7" y="587"/>
                      </a:moveTo>
                      <a:lnTo>
                        <a:pt x="0" y="682"/>
                      </a:lnTo>
                      <a:lnTo>
                        <a:pt x="742" y="778"/>
                      </a:lnTo>
                      <a:lnTo>
                        <a:pt x="748" y="775"/>
                      </a:lnTo>
                      <a:lnTo>
                        <a:pt x="763" y="767"/>
                      </a:lnTo>
                      <a:lnTo>
                        <a:pt x="787" y="755"/>
                      </a:lnTo>
                      <a:lnTo>
                        <a:pt x="816" y="737"/>
                      </a:lnTo>
                      <a:lnTo>
                        <a:pt x="852" y="714"/>
                      </a:lnTo>
                      <a:lnTo>
                        <a:pt x="891" y="686"/>
                      </a:lnTo>
                      <a:lnTo>
                        <a:pt x="932" y="652"/>
                      </a:lnTo>
                      <a:lnTo>
                        <a:pt x="973" y="613"/>
                      </a:lnTo>
                      <a:lnTo>
                        <a:pt x="1013" y="570"/>
                      </a:lnTo>
                      <a:lnTo>
                        <a:pt x="1051" y="521"/>
                      </a:lnTo>
                      <a:lnTo>
                        <a:pt x="1083" y="466"/>
                      </a:lnTo>
                      <a:lnTo>
                        <a:pt x="1109" y="406"/>
                      </a:lnTo>
                      <a:lnTo>
                        <a:pt x="1129" y="342"/>
                      </a:lnTo>
                      <a:lnTo>
                        <a:pt x="1139" y="271"/>
                      </a:lnTo>
                      <a:lnTo>
                        <a:pt x="1138" y="196"/>
                      </a:lnTo>
                      <a:lnTo>
                        <a:pt x="1124" y="115"/>
                      </a:lnTo>
                      <a:lnTo>
                        <a:pt x="1122" y="110"/>
                      </a:lnTo>
                      <a:lnTo>
                        <a:pt x="1115" y="97"/>
                      </a:lnTo>
                      <a:lnTo>
                        <a:pt x="1102" y="80"/>
                      </a:lnTo>
                      <a:lnTo>
                        <a:pt x="1086" y="59"/>
                      </a:lnTo>
                      <a:lnTo>
                        <a:pt x="1066" y="39"/>
                      </a:lnTo>
                      <a:lnTo>
                        <a:pt x="1041" y="20"/>
                      </a:lnTo>
                      <a:lnTo>
                        <a:pt x="1011" y="7"/>
                      </a:lnTo>
                      <a:lnTo>
                        <a:pt x="978" y="0"/>
                      </a:lnTo>
                      <a:lnTo>
                        <a:pt x="982" y="12"/>
                      </a:lnTo>
                      <a:lnTo>
                        <a:pt x="994" y="46"/>
                      </a:lnTo>
                      <a:lnTo>
                        <a:pt x="1007" y="100"/>
                      </a:lnTo>
                      <a:lnTo>
                        <a:pt x="1019" y="169"/>
                      </a:lnTo>
                      <a:lnTo>
                        <a:pt x="1022" y="252"/>
                      </a:lnTo>
                      <a:lnTo>
                        <a:pt x="1013" y="344"/>
                      </a:lnTo>
                      <a:lnTo>
                        <a:pt x="987" y="444"/>
                      </a:lnTo>
                      <a:lnTo>
                        <a:pt x="940" y="549"/>
                      </a:lnTo>
                      <a:lnTo>
                        <a:pt x="939" y="550"/>
                      </a:lnTo>
                      <a:lnTo>
                        <a:pt x="934" y="553"/>
                      </a:lnTo>
                      <a:lnTo>
                        <a:pt x="927" y="559"/>
                      </a:lnTo>
                      <a:lnTo>
                        <a:pt x="917" y="567"/>
                      </a:lnTo>
                      <a:lnTo>
                        <a:pt x="904" y="575"/>
                      </a:lnTo>
                      <a:lnTo>
                        <a:pt x="890" y="585"/>
                      </a:lnTo>
                      <a:lnTo>
                        <a:pt x="871" y="594"/>
                      </a:lnTo>
                      <a:lnTo>
                        <a:pt x="851" y="603"/>
                      </a:lnTo>
                      <a:lnTo>
                        <a:pt x="828" y="611"/>
                      </a:lnTo>
                      <a:lnTo>
                        <a:pt x="802" y="619"/>
                      </a:lnTo>
                      <a:lnTo>
                        <a:pt x="773" y="625"/>
                      </a:lnTo>
                      <a:lnTo>
                        <a:pt x="741" y="629"/>
                      </a:lnTo>
                      <a:lnTo>
                        <a:pt x="708" y="630"/>
                      </a:lnTo>
                      <a:lnTo>
                        <a:pt x="671" y="629"/>
                      </a:lnTo>
                      <a:lnTo>
                        <a:pt x="631" y="626"/>
                      </a:lnTo>
                      <a:lnTo>
                        <a:pt x="590" y="618"/>
                      </a:lnTo>
                      <a:lnTo>
                        <a:pt x="590" y="720"/>
                      </a:lnTo>
                      <a:lnTo>
                        <a:pt x="26" y="663"/>
                      </a:lnTo>
                      <a:lnTo>
                        <a:pt x="7" y="587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460" name="Freeform 468"/>
                <p:cNvSpPr>
                  <a:spLocks/>
                </p:cNvSpPr>
                <p:nvPr/>
              </p:nvSpPr>
              <p:spPr bwMode="auto">
                <a:xfrm>
                  <a:off x="4862" y="1693"/>
                  <a:ext cx="119" cy="38"/>
                </a:xfrm>
                <a:custGeom>
                  <a:avLst/>
                  <a:gdLst>
                    <a:gd name="T0" fmla="*/ 0 w 837"/>
                    <a:gd name="T1" fmla="*/ 0 h 269"/>
                    <a:gd name="T2" fmla="*/ 0 w 837"/>
                    <a:gd name="T3" fmla="*/ 0 h 269"/>
                    <a:gd name="T4" fmla="*/ 0 w 837"/>
                    <a:gd name="T5" fmla="*/ 0 h 269"/>
                    <a:gd name="T6" fmla="*/ 0 w 837"/>
                    <a:gd name="T7" fmla="*/ 0 h 269"/>
                    <a:gd name="T8" fmla="*/ 0 w 837"/>
                    <a:gd name="T9" fmla="*/ 0 h 26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837"/>
                    <a:gd name="T16" fmla="*/ 0 h 269"/>
                    <a:gd name="T17" fmla="*/ 837 w 837"/>
                    <a:gd name="T18" fmla="*/ 269 h 26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837" h="269">
                      <a:moveTo>
                        <a:pt x="837" y="96"/>
                      </a:moveTo>
                      <a:lnTo>
                        <a:pt x="12" y="0"/>
                      </a:lnTo>
                      <a:lnTo>
                        <a:pt x="0" y="96"/>
                      </a:lnTo>
                      <a:lnTo>
                        <a:pt x="812" y="269"/>
                      </a:lnTo>
                      <a:lnTo>
                        <a:pt x="837" y="9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461" name="Freeform 469"/>
                <p:cNvSpPr>
                  <a:spLocks/>
                </p:cNvSpPr>
                <p:nvPr/>
              </p:nvSpPr>
              <p:spPr bwMode="auto">
                <a:xfrm>
                  <a:off x="4921" y="1705"/>
                  <a:ext cx="51" cy="18"/>
                </a:xfrm>
                <a:custGeom>
                  <a:avLst/>
                  <a:gdLst>
                    <a:gd name="T0" fmla="*/ 0 w 358"/>
                    <a:gd name="T1" fmla="*/ 0 h 122"/>
                    <a:gd name="T2" fmla="*/ 0 w 358"/>
                    <a:gd name="T3" fmla="*/ 0 h 122"/>
                    <a:gd name="T4" fmla="*/ 0 w 358"/>
                    <a:gd name="T5" fmla="*/ 0 h 122"/>
                    <a:gd name="T6" fmla="*/ 0 w 358"/>
                    <a:gd name="T7" fmla="*/ 0 h 122"/>
                    <a:gd name="T8" fmla="*/ 0 w 358"/>
                    <a:gd name="T9" fmla="*/ 0 h 12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58"/>
                    <a:gd name="T16" fmla="*/ 0 h 122"/>
                    <a:gd name="T17" fmla="*/ 358 w 358"/>
                    <a:gd name="T18" fmla="*/ 122 h 12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58" h="122">
                      <a:moveTo>
                        <a:pt x="358" y="53"/>
                      </a:moveTo>
                      <a:lnTo>
                        <a:pt x="5" y="0"/>
                      </a:lnTo>
                      <a:lnTo>
                        <a:pt x="0" y="51"/>
                      </a:lnTo>
                      <a:lnTo>
                        <a:pt x="348" y="122"/>
                      </a:lnTo>
                      <a:lnTo>
                        <a:pt x="358" y="53"/>
                      </a:lnTo>
                      <a:close/>
                    </a:path>
                  </a:pathLst>
                </a:custGeom>
                <a:solidFill>
                  <a:schemeClr val="folHlink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462" name="Freeform 470"/>
                <p:cNvSpPr>
                  <a:spLocks/>
                </p:cNvSpPr>
                <p:nvPr/>
              </p:nvSpPr>
              <p:spPr bwMode="auto">
                <a:xfrm>
                  <a:off x="4869" y="1696"/>
                  <a:ext cx="34" cy="13"/>
                </a:xfrm>
                <a:custGeom>
                  <a:avLst/>
                  <a:gdLst>
                    <a:gd name="T0" fmla="*/ 0 w 239"/>
                    <a:gd name="T1" fmla="*/ 0 h 91"/>
                    <a:gd name="T2" fmla="*/ 0 w 239"/>
                    <a:gd name="T3" fmla="*/ 0 h 91"/>
                    <a:gd name="T4" fmla="*/ 0 w 239"/>
                    <a:gd name="T5" fmla="*/ 0 h 91"/>
                    <a:gd name="T6" fmla="*/ 0 w 239"/>
                    <a:gd name="T7" fmla="*/ 0 h 91"/>
                    <a:gd name="T8" fmla="*/ 0 w 239"/>
                    <a:gd name="T9" fmla="*/ 0 h 9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39"/>
                    <a:gd name="T16" fmla="*/ 0 h 91"/>
                    <a:gd name="T17" fmla="*/ 239 w 239"/>
                    <a:gd name="T18" fmla="*/ 91 h 9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39" h="91">
                      <a:moveTo>
                        <a:pt x="239" y="42"/>
                      </a:moveTo>
                      <a:lnTo>
                        <a:pt x="0" y="0"/>
                      </a:lnTo>
                      <a:lnTo>
                        <a:pt x="2" y="44"/>
                      </a:lnTo>
                      <a:lnTo>
                        <a:pt x="231" y="91"/>
                      </a:lnTo>
                      <a:lnTo>
                        <a:pt x="239" y="42"/>
                      </a:lnTo>
                      <a:close/>
                    </a:path>
                  </a:pathLst>
                </a:custGeom>
                <a:solidFill>
                  <a:schemeClr val="folHlink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463" name="Freeform 471"/>
                <p:cNvSpPr>
                  <a:spLocks/>
                </p:cNvSpPr>
                <p:nvPr/>
              </p:nvSpPr>
              <p:spPr bwMode="auto">
                <a:xfrm>
                  <a:off x="4783" y="1709"/>
                  <a:ext cx="202" cy="67"/>
                </a:xfrm>
                <a:custGeom>
                  <a:avLst/>
                  <a:gdLst>
                    <a:gd name="T0" fmla="*/ 0 w 1409"/>
                    <a:gd name="T1" fmla="*/ 0 h 466"/>
                    <a:gd name="T2" fmla="*/ 0 w 1409"/>
                    <a:gd name="T3" fmla="*/ 0 h 466"/>
                    <a:gd name="T4" fmla="*/ 0 w 1409"/>
                    <a:gd name="T5" fmla="*/ 0 h 466"/>
                    <a:gd name="T6" fmla="*/ 0 w 1409"/>
                    <a:gd name="T7" fmla="*/ 0 h 466"/>
                    <a:gd name="T8" fmla="*/ 0 w 1409"/>
                    <a:gd name="T9" fmla="*/ 0 h 466"/>
                    <a:gd name="T10" fmla="*/ 0 w 1409"/>
                    <a:gd name="T11" fmla="*/ 0 h 466"/>
                    <a:gd name="T12" fmla="*/ 0 w 1409"/>
                    <a:gd name="T13" fmla="*/ 0 h 466"/>
                    <a:gd name="T14" fmla="*/ 0 w 1409"/>
                    <a:gd name="T15" fmla="*/ 0 h 466"/>
                    <a:gd name="T16" fmla="*/ 0 w 1409"/>
                    <a:gd name="T17" fmla="*/ 0 h 466"/>
                    <a:gd name="T18" fmla="*/ 0 w 1409"/>
                    <a:gd name="T19" fmla="*/ 0 h 466"/>
                    <a:gd name="T20" fmla="*/ 0 w 1409"/>
                    <a:gd name="T21" fmla="*/ 0 h 466"/>
                    <a:gd name="T22" fmla="*/ 0 w 1409"/>
                    <a:gd name="T23" fmla="*/ 0 h 466"/>
                    <a:gd name="T24" fmla="*/ 0 w 1409"/>
                    <a:gd name="T25" fmla="*/ 0 h 466"/>
                    <a:gd name="T26" fmla="*/ 0 w 1409"/>
                    <a:gd name="T27" fmla="*/ 0 h 466"/>
                    <a:gd name="T28" fmla="*/ 0 w 1409"/>
                    <a:gd name="T29" fmla="*/ 0 h 466"/>
                    <a:gd name="T30" fmla="*/ 0 w 1409"/>
                    <a:gd name="T31" fmla="*/ 0 h 466"/>
                    <a:gd name="T32" fmla="*/ 0 w 1409"/>
                    <a:gd name="T33" fmla="*/ 0 h 466"/>
                    <a:gd name="T34" fmla="*/ 0 w 1409"/>
                    <a:gd name="T35" fmla="*/ 0 h 466"/>
                    <a:gd name="T36" fmla="*/ 0 w 1409"/>
                    <a:gd name="T37" fmla="*/ 0 h 466"/>
                    <a:gd name="T38" fmla="*/ 0 w 1409"/>
                    <a:gd name="T39" fmla="*/ 0 h 466"/>
                    <a:gd name="T40" fmla="*/ 0 w 1409"/>
                    <a:gd name="T41" fmla="*/ 0 h 466"/>
                    <a:gd name="T42" fmla="*/ 0 w 1409"/>
                    <a:gd name="T43" fmla="*/ 0 h 466"/>
                    <a:gd name="T44" fmla="*/ 0 w 1409"/>
                    <a:gd name="T45" fmla="*/ 0 h 466"/>
                    <a:gd name="T46" fmla="*/ 0 w 1409"/>
                    <a:gd name="T47" fmla="*/ 0 h 466"/>
                    <a:gd name="T48" fmla="*/ 0 w 1409"/>
                    <a:gd name="T49" fmla="*/ 0 h 466"/>
                    <a:gd name="T50" fmla="*/ 0 w 1409"/>
                    <a:gd name="T51" fmla="*/ 0 h 466"/>
                    <a:gd name="T52" fmla="*/ 0 w 1409"/>
                    <a:gd name="T53" fmla="*/ 0 h 466"/>
                    <a:gd name="T54" fmla="*/ 0 w 1409"/>
                    <a:gd name="T55" fmla="*/ 0 h 466"/>
                    <a:gd name="T56" fmla="*/ 0 w 1409"/>
                    <a:gd name="T57" fmla="*/ 0 h 466"/>
                    <a:gd name="T58" fmla="*/ 0 w 1409"/>
                    <a:gd name="T59" fmla="*/ 0 h 466"/>
                    <a:gd name="T60" fmla="*/ 0 w 1409"/>
                    <a:gd name="T61" fmla="*/ 0 h 466"/>
                    <a:gd name="T62" fmla="*/ 0 w 1409"/>
                    <a:gd name="T63" fmla="*/ 0 h 466"/>
                    <a:gd name="T64" fmla="*/ 0 w 1409"/>
                    <a:gd name="T65" fmla="*/ 0 h 466"/>
                    <a:gd name="T66" fmla="*/ 0 w 1409"/>
                    <a:gd name="T67" fmla="*/ 0 h 466"/>
                    <a:gd name="T68" fmla="*/ 0 w 1409"/>
                    <a:gd name="T69" fmla="*/ 0 h 46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1409"/>
                    <a:gd name="T106" fmla="*/ 0 h 466"/>
                    <a:gd name="T107" fmla="*/ 1409 w 1409"/>
                    <a:gd name="T108" fmla="*/ 466 h 466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1409" h="466">
                      <a:moveTo>
                        <a:pt x="0" y="140"/>
                      </a:moveTo>
                      <a:lnTo>
                        <a:pt x="4" y="140"/>
                      </a:lnTo>
                      <a:lnTo>
                        <a:pt x="12" y="138"/>
                      </a:lnTo>
                      <a:lnTo>
                        <a:pt x="27" y="135"/>
                      </a:lnTo>
                      <a:lnTo>
                        <a:pt x="45" y="132"/>
                      </a:lnTo>
                      <a:lnTo>
                        <a:pt x="67" y="128"/>
                      </a:lnTo>
                      <a:lnTo>
                        <a:pt x="92" y="123"/>
                      </a:lnTo>
                      <a:lnTo>
                        <a:pt x="120" y="116"/>
                      </a:lnTo>
                      <a:lnTo>
                        <a:pt x="150" y="108"/>
                      </a:lnTo>
                      <a:lnTo>
                        <a:pt x="181" y="100"/>
                      </a:lnTo>
                      <a:lnTo>
                        <a:pt x="212" y="89"/>
                      </a:lnTo>
                      <a:lnTo>
                        <a:pt x="243" y="78"/>
                      </a:lnTo>
                      <a:lnTo>
                        <a:pt x="273" y="65"/>
                      </a:lnTo>
                      <a:lnTo>
                        <a:pt x="303" y="50"/>
                      </a:lnTo>
                      <a:lnTo>
                        <a:pt x="330" y="35"/>
                      </a:lnTo>
                      <a:lnTo>
                        <a:pt x="355" y="18"/>
                      </a:lnTo>
                      <a:lnTo>
                        <a:pt x="375" y="0"/>
                      </a:lnTo>
                      <a:lnTo>
                        <a:pt x="1409" y="236"/>
                      </a:lnTo>
                      <a:lnTo>
                        <a:pt x="1407" y="239"/>
                      </a:lnTo>
                      <a:lnTo>
                        <a:pt x="1401" y="245"/>
                      </a:lnTo>
                      <a:lnTo>
                        <a:pt x="1392" y="254"/>
                      </a:lnTo>
                      <a:lnTo>
                        <a:pt x="1379" y="265"/>
                      </a:lnTo>
                      <a:lnTo>
                        <a:pt x="1363" y="279"/>
                      </a:lnTo>
                      <a:lnTo>
                        <a:pt x="1345" y="295"/>
                      </a:lnTo>
                      <a:lnTo>
                        <a:pt x="1325" y="313"/>
                      </a:lnTo>
                      <a:lnTo>
                        <a:pt x="1303" y="332"/>
                      </a:lnTo>
                      <a:lnTo>
                        <a:pt x="1279" y="351"/>
                      </a:lnTo>
                      <a:lnTo>
                        <a:pt x="1253" y="371"/>
                      </a:lnTo>
                      <a:lnTo>
                        <a:pt x="1227" y="390"/>
                      </a:lnTo>
                      <a:lnTo>
                        <a:pt x="1200" y="409"/>
                      </a:lnTo>
                      <a:lnTo>
                        <a:pt x="1172" y="426"/>
                      </a:lnTo>
                      <a:lnTo>
                        <a:pt x="1145" y="441"/>
                      </a:lnTo>
                      <a:lnTo>
                        <a:pt x="1117" y="455"/>
                      </a:lnTo>
                      <a:lnTo>
                        <a:pt x="1091" y="466"/>
                      </a:lnTo>
                      <a:lnTo>
                        <a:pt x="0" y="140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464" name="Freeform 472"/>
                <p:cNvSpPr>
                  <a:spLocks/>
                </p:cNvSpPr>
                <p:nvPr/>
              </p:nvSpPr>
              <p:spPr bwMode="auto">
                <a:xfrm>
                  <a:off x="4984" y="1702"/>
                  <a:ext cx="72" cy="32"/>
                </a:xfrm>
                <a:custGeom>
                  <a:avLst/>
                  <a:gdLst>
                    <a:gd name="T0" fmla="*/ 0 w 502"/>
                    <a:gd name="T1" fmla="*/ 0 h 223"/>
                    <a:gd name="T2" fmla="*/ 0 w 502"/>
                    <a:gd name="T3" fmla="*/ 0 h 223"/>
                    <a:gd name="T4" fmla="*/ 0 w 502"/>
                    <a:gd name="T5" fmla="*/ 0 h 223"/>
                    <a:gd name="T6" fmla="*/ 0 w 502"/>
                    <a:gd name="T7" fmla="*/ 0 h 223"/>
                    <a:gd name="T8" fmla="*/ 0 w 502"/>
                    <a:gd name="T9" fmla="*/ 0 h 223"/>
                    <a:gd name="T10" fmla="*/ 0 w 502"/>
                    <a:gd name="T11" fmla="*/ 0 h 2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502"/>
                    <a:gd name="T19" fmla="*/ 0 h 223"/>
                    <a:gd name="T20" fmla="*/ 502 w 502"/>
                    <a:gd name="T21" fmla="*/ 223 h 2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502" h="223">
                      <a:moveTo>
                        <a:pt x="51" y="223"/>
                      </a:moveTo>
                      <a:lnTo>
                        <a:pt x="502" y="90"/>
                      </a:lnTo>
                      <a:lnTo>
                        <a:pt x="229" y="0"/>
                      </a:lnTo>
                      <a:lnTo>
                        <a:pt x="6" y="26"/>
                      </a:lnTo>
                      <a:lnTo>
                        <a:pt x="0" y="211"/>
                      </a:lnTo>
                      <a:lnTo>
                        <a:pt x="51" y="223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465" name="Freeform 473"/>
                <p:cNvSpPr>
                  <a:spLocks/>
                </p:cNvSpPr>
                <p:nvPr/>
              </p:nvSpPr>
              <p:spPr bwMode="auto">
                <a:xfrm>
                  <a:off x="4799" y="1565"/>
                  <a:ext cx="38" cy="152"/>
                </a:xfrm>
                <a:custGeom>
                  <a:avLst/>
                  <a:gdLst>
                    <a:gd name="T0" fmla="*/ 0 w 267"/>
                    <a:gd name="T1" fmla="*/ 0 h 1064"/>
                    <a:gd name="T2" fmla="*/ 0 w 267"/>
                    <a:gd name="T3" fmla="*/ 0 h 1064"/>
                    <a:gd name="T4" fmla="*/ 0 w 267"/>
                    <a:gd name="T5" fmla="*/ 0 h 1064"/>
                    <a:gd name="T6" fmla="*/ 0 w 267"/>
                    <a:gd name="T7" fmla="*/ 0 h 1064"/>
                    <a:gd name="T8" fmla="*/ 0 w 267"/>
                    <a:gd name="T9" fmla="*/ 0 h 1064"/>
                    <a:gd name="T10" fmla="*/ 0 w 267"/>
                    <a:gd name="T11" fmla="*/ 0 h 1064"/>
                    <a:gd name="T12" fmla="*/ 0 w 267"/>
                    <a:gd name="T13" fmla="*/ 0 h 1064"/>
                    <a:gd name="T14" fmla="*/ 0 w 267"/>
                    <a:gd name="T15" fmla="*/ 0 h 1064"/>
                    <a:gd name="T16" fmla="*/ 0 w 267"/>
                    <a:gd name="T17" fmla="*/ 0 h 1064"/>
                    <a:gd name="T18" fmla="*/ 0 w 267"/>
                    <a:gd name="T19" fmla="*/ 0 h 1064"/>
                    <a:gd name="T20" fmla="*/ 0 w 267"/>
                    <a:gd name="T21" fmla="*/ 0 h 1064"/>
                    <a:gd name="T22" fmla="*/ 0 w 267"/>
                    <a:gd name="T23" fmla="*/ 0 h 1064"/>
                    <a:gd name="T24" fmla="*/ 0 w 267"/>
                    <a:gd name="T25" fmla="*/ 0 h 1064"/>
                    <a:gd name="T26" fmla="*/ 0 w 267"/>
                    <a:gd name="T27" fmla="*/ 0 h 1064"/>
                    <a:gd name="T28" fmla="*/ 0 w 267"/>
                    <a:gd name="T29" fmla="*/ 0 h 1064"/>
                    <a:gd name="T30" fmla="*/ 0 w 267"/>
                    <a:gd name="T31" fmla="*/ 0 h 1064"/>
                    <a:gd name="T32" fmla="*/ 0 w 267"/>
                    <a:gd name="T33" fmla="*/ 0 h 1064"/>
                    <a:gd name="T34" fmla="*/ 0 w 267"/>
                    <a:gd name="T35" fmla="*/ 0 h 1064"/>
                    <a:gd name="T36" fmla="*/ 0 w 267"/>
                    <a:gd name="T37" fmla="*/ 0 h 1064"/>
                    <a:gd name="T38" fmla="*/ 0 w 267"/>
                    <a:gd name="T39" fmla="*/ 0 h 1064"/>
                    <a:gd name="T40" fmla="*/ 0 w 267"/>
                    <a:gd name="T41" fmla="*/ 0 h 1064"/>
                    <a:gd name="T42" fmla="*/ 0 w 267"/>
                    <a:gd name="T43" fmla="*/ 0 h 1064"/>
                    <a:gd name="T44" fmla="*/ 0 w 267"/>
                    <a:gd name="T45" fmla="*/ 0 h 1064"/>
                    <a:gd name="T46" fmla="*/ 0 w 267"/>
                    <a:gd name="T47" fmla="*/ 0 h 1064"/>
                    <a:gd name="T48" fmla="*/ 0 w 267"/>
                    <a:gd name="T49" fmla="*/ 0 h 1064"/>
                    <a:gd name="T50" fmla="*/ 0 w 267"/>
                    <a:gd name="T51" fmla="*/ 0 h 1064"/>
                    <a:gd name="T52" fmla="*/ 0 w 267"/>
                    <a:gd name="T53" fmla="*/ 0 h 1064"/>
                    <a:gd name="T54" fmla="*/ 0 w 267"/>
                    <a:gd name="T55" fmla="*/ 0 h 1064"/>
                    <a:gd name="T56" fmla="*/ 0 w 267"/>
                    <a:gd name="T57" fmla="*/ 0 h 1064"/>
                    <a:gd name="T58" fmla="*/ 0 w 267"/>
                    <a:gd name="T59" fmla="*/ 0 h 1064"/>
                    <a:gd name="T60" fmla="*/ 0 w 267"/>
                    <a:gd name="T61" fmla="*/ 0 h 1064"/>
                    <a:gd name="T62" fmla="*/ 0 w 267"/>
                    <a:gd name="T63" fmla="*/ 0 h 1064"/>
                    <a:gd name="T64" fmla="*/ 0 w 267"/>
                    <a:gd name="T65" fmla="*/ 0 h 1064"/>
                    <a:gd name="T66" fmla="*/ 0 w 267"/>
                    <a:gd name="T67" fmla="*/ 0 h 1064"/>
                    <a:gd name="T68" fmla="*/ 0 w 267"/>
                    <a:gd name="T69" fmla="*/ 0 h 1064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267"/>
                    <a:gd name="T106" fmla="*/ 0 h 1064"/>
                    <a:gd name="T107" fmla="*/ 267 w 267"/>
                    <a:gd name="T108" fmla="*/ 1064 h 1064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267" h="1064">
                      <a:moveTo>
                        <a:pt x="267" y="26"/>
                      </a:moveTo>
                      <a:lnTo>
                        <a:pt x="266" y="24"/>
                      </a:lnTo>
                      <a:lnTo>
                        <a:pt x="262" y="22"/>
                      </a:lnTo>
                      <a:lnTo>
                        <a:pt x="254" y="20"/>
                      </a:lnTo>
                      <a:lnTo>
                        <a:pt x="244" y="16"/>
                      </a:lnTo>
                      <a:lnTo>
                        <a:pt x="232" y="12"/>
                      </a:lnTo>
                      <a:lnTo>
                        <a:pt x="218" y="8"/>
                      </a:lnTo>
                      <a:lnTo>
                        <a:pt x="202" y="5"/>
                      </a:lnTo>
                      <a:lnTo>
                        <a:pt x="184" y="1"/>
                      </a:lnTo>
                      <a:lnTo>
                        <a:pt x="164" y="0"/>
                      </a:lnTo>
                      <a:lnTo>
                        <a:pt x="143" y="0"/>
                      </a:lnTo>
                      <a:lnTo>
                        <a:pt x="121" y="3"/>
                      </a:lnTo>
                      <a:lnTo>
                        <a:pt x="98" y="6"/>
                      </a:lnTo>
                      <a:lnTo>
                        <a:pt x="74" y="13"/>
                      </a:lnTo>
                      <a:lnTo>
                        <a:pt x="50" y="22"/>
                      </a:lnTo>
                      <a:lnTo>
                        <a:pt x="25" y="35"/>
                      </a:lnTo>
                      <a:lnTo>
                        <a:pt x="0" y="51"/>
                      </a:lnTo>
                      <a:lnTo>
                        <a:pt x="0" y="1064"/>
                      </a:lnTo>
                      <a:lnTo>
                        <a:pt x="1" y="1064"/>
                      </a:lnTo>
                      <a:lnTo>
                        <a:pt x="7" y="1064"/>
                      </a:lnTo>
                      <a:lnTo>
                        <a:pt x="15" y="1063"/>
                      </a:lnTo>
                      <a:lnTo>
                        <a:pt x="25" y="1062"/>
                      </a:lnTo>
                      <a:lnTo>
                        <a:pt x="37" y="1060"/>
                      </a:lnTo>
                      <a:lnTo>
                        <a:pt x="52" y="1057"/>
                      </a:lnTo>
                      <a:lnTo>
                        <a:pt x="69" y="1054"/>
                      </a:lnTo>
                      <a:lnTo>
                        <a:pt x="88" y="1049"/>
                      </a:lnTo>
                      <a:lnTo>
                        <a:pt x="108" y="1044"/>
                      </a:lnTo>
                      <a:lnTo>
                        <a:pt x="129" y="1037"/>
                      </a:lnTo>
                      <a:lnTo>
                        <a:pt x="152" y="1029"/>
                      </a:lnTo>
                      <a:lnTo>
                        <a:pt x="175" y="1018"/>
                      </a:lnTo>
                      <a:lnTo>
                        <a:pt x="198" y="1007"/>
                      </a:lnTo>
                      <a:lnTo>
                        <a:pt x="222" y="994"/>
                      </a:lnTo>
                      <a:lnTo>
                        <a:pt x="244" y="979"/>
                      </a:lnTo>
                      <a:lnTo>
                        <a:pt x="267" y="962"/>
                      </a:lnTo>
                      <a:lnTo>
                        <a:pt x="267" y="2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466" name="Freeform 474"/>
                <p:cNvSpPr>
                  <a:spLocks/>
                </p:cNvSpPr>
                <p:nvPr/>
              </p:nvSpPr>
              <p:spPr bwMode="auto">
                <a:xfrm>
                  <a:off x="4800" y="1567"/>
                  <a:ext cx="33" cy="128"/>
                </a:xfrm>
                <a:custGeom>
                  <a:avLst/>
                  <a:gdLst>
                    <a:gd name="T0" fmla="*/ 0 w 228"/>
                    <a:gd name="T1" fmla="*/ 0 h 898"/>
                    <a:gd name="T2" fmla="*/ 0 w 228"/>
                    <a:gd name="T3" fmla="*/ 0 h 898"/>
                    <a:gd name="T4" fmla="*/ 0 w 228"/>
                    <a:gd name="T5" fmla="*/ 0 h 898"/>
                    <a:gd name="T6" fmla="*/ 0 w 228"/>
                    <a:gd name="T7" fmla="*/ 0 h 898"/>
                    <a:gd name="T8" fmla="*/ 0 w 228"/>
                    <a:gd name="T9" fmla="*/ 0 h 898"/>
                    <a:gd name="T10" fmla="*/ 0 w 228"/>
                    <a:gd name="T11" fmla="*/ 0 h 898"/>
                    <a:gd name="T12" fmla="*/ 0 w 228"/>
                    <a:gd name="T13" fmla="*/ 0 h 898"/>
                    <a:gd name="T14" fmla="*/ 0 w 228"/>
                    <a:gd name="T15" fmla="*/ 0 h 898"/>
                    <a:gd name="T16" fmla="*/ 0 w 228"/>
                    <a:gd name="T17" fmla="*/ 0 h 898"/>
                    <a:gd name="T18" fmla="*/ 0 w 228"/>
                    <a:gd name="T19" fmla="*/ 0 h 898"/>
                    <a:gd name="T20" fmla="*/ 0 w 228"/>
                    <a:gd name="T21" fmla="*/ 0 h 898"/>
                    <a:gd name="T22" fmla="*/ 0 w 228"/>
                    <a:gd name="T23" fmla="*/ 0 h 898"/>
                    <a:gd name="T24" fmla="*/ 0 w 228"/>
                    <a:gd name="T25" fmla="*/ 0 h 898"/>
                    <a:gd name="T26" fmla="*/ 0 w 228"/>
                    <a:gd name="T27" fmla="*/ 0 h 898"/>
                    <a:gd name="T28" fmla="*/ 0 w 228"/>
                    <a:gd name="T29" fmla="*/ 0 h 898"/>
                    <a:gd name="T30" fmla="*/ 0 w 228"/>
                    <a:gd name="T31" fmla="*/ 0 h 898"/>
                    <a:gd name="T32" fmla="*/ 0 w 228"/>
                    <a:gd name="T33" fmla="*/ 0 h 898"/>
                    <a:gd name="T34" fmla="*/ 0 w 228"/>
                    <a:gd name="T35" fmla="*/ 0 h 898"/>
                    <a:gd name="T36" fmla="*/ 0 w 228"/>
                    <a:gd name="T37" fmla="*/ 0 h 898"/>
                    <a:gd name="T38" fmla="*/ 0 w 228"/>
                    <a:gd name="T39" fmla="*/ 0 h 898"/>
                    <a:gd name="T40" fmla="*/ 0 w 228"/>
                    <a:gd name="T41" fmla="*/ 0 h 898"/>
                    <a:gd name="T42" fmla="*/ 0 w 228"/>
                    <a:gd name="T43" fmla="*/ 0 h 898"/>
                    <a:gd name="T44" fmla="*/ 0 w 228"/>
                    <a:gd name="T45" fmla="*/ 0 h 898"/>
                    <a:gd name="T46" fmla="*/ 0 w 228"/>
                    <a:gd name="T47" fmla="*/ 0 h 898"/>
                    <a:gd name="T48" fmla="*/ 0 w 228"/>
                    <a:gd name="T49" fmla="*/ 0 h 898"/>
                    <a:gd name="T50" fmla="*/ 0 w 228"/>
                    <a:gd name="T51" fmla="*/ 0 h 898"/>
                    <a:gd name="T52" fmla="*/ 0 w 228"/>
                    <a:gd name="T53" fmla="*/ 0 h 898"/>
                    <a:gd name="T54" fmla="*/ 0 w 228"/>
                    <a:gd name="T55" fmla="*/ 0 h 898"/>
                    <a:gd name="T56" fmla="*/ 0 w 228"/>
                    <a:gd name="T57" fmla="*/ 0 h 898"/>
                    <a:gd name="T58" fmla="*/ 0 w 228"/>
                    <a:gd name="T59" fmla="*/ 0 h 898"/>
                    <a:gd name="T60" fmla="*/ 0 w 228"/>
                    <a:gd name="T61" fmla="*/ 0 h 898"/>
                    <a:gd name="T62" fmla="*/ 0 w 228"/>
                    <a:gd name="T63" fmla="*/ 0 h 898"/>
                    <a:gd name="T64" fmla="*/ 0 w 228"/>
                    <a:gd name="T65" fmla="*/ 0 h 898"/>
                    <a:gd name="T66" fmla="*/ 0 w 228"/>
                    <a:gd name="T67" fmla="*/ 0 h 898"/>
                    <a:gd name="T68" fmla="*/ 0 w 228"/>
                    <a:gd name="T69" fmla="*/ 0 h 898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228"/>
                    <a:gd name="T106" fmla="*/ 0 h 898"/>
                    <a:gd name="T107" fmla="*/ 228 w 228"/>
                    <a:gd name="T108" fmla="*/ 898 h 898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228" h="898">
                      <a:moveTo>
                        <a:pt x="228" y="21"/>
                      </a:moveTo>
                      <a:lnTo>
                        <a:pt x="227" y="20"/>
                      </a:lnTo>
                      <a:lnTo>
                        <a:pt x="224" y="19"/>
                      </a:lnTo>
                      <a:lnTo>
                        <a:pt x="217" y="17"/>
                      </a:lnTo>
                      <a:lnTo>
                        <a:pt x="209" y="13"/>
                      </a:lnTo>
                      <a:lnTo>
                        <a:pt x="199" y="10"/>
                      </a:lnTo>
                      <a:lnTo>
                        <a:pt x="186" y="6"/>
                      </a:lnTo>
                      <a:lnTo>
                        <a:pt x="172" y="4"/>
                      </a:lnTo>
                      <a:lnTo>
                        <a:pt x="157" y="2"/>
                      </a:lnTo>
                      <a:lnTo>
                        <a:pt x="140" y="0"/>
                      </a:lnTo>
                      <a:lnTo>
                        <a:pt x="122" y="0"/>
                      </a:lnTo>
                      <a:lnTo>
                        <a:pt x="104" y="2"/>
                      </a:lnTo>
                      <a:lnTo>
                        <a:pt x="83" y="5"/>
                      </a:lnTo>
                      <a:lnTo>
                        <a:pt x="64" y="11"/>
                      </a:lnTo>
                      <a:lnTo>
                        <a:pt x="42" y="19"/>
                      </a:lnTo>
                      <a:lnTo>
                        <a:pt x="21" y="29"/>
                      </a:lnTo>
                      <a:lnTo>
                        <a:pt x="0" y="43"/>
                      </a:lnTo>
                      <a:lnTo>
                        <a:pt x="0" y="898"/>
                      </a:lnTo>
                      <a:lnTo>
                        <a:pt x="1" y="898"/>
                      </a:lnTo>
                      <a:lnTo>
                        <a:pt x="5" y="898"/>
                      </a:lnTo>
                      <a:lnTo>
                        <a:pt x="12" y="897"/>
                      </a:lnTo>
                      <a:lnTo>
                        <a:pt x="21" y="896"/>
                      </a:lnTo>
                      <a:lnTo>
                        <a:pt x="32" y="894"/>
                      </a:lnTo>
                      <a:lnTo>
                        <a:pt x="45" y="892"/>
                      </a:lnTo>
                      <a:lnTo>
                        <a:pt x="59" y="889"/>
                      </a:lnTo>
                      <a:lnTo>
                        <a:pt x="75" y="884"/>
                      </a:lnTo>
                      <a:lnTo>
                        <a:pt x="92" y="879"/>
                      </a:lnTo>
                      <a:lnTo>
                        <a:pt x="111" y="874"/>
                      </a:lnTo>
                      <a:lnTo>
                        <a:pt x="130" y="867"/>
                      </a:lnTo>
                      <a:lnTo>
                        <a:pt x="149" y="858"/>
                      </a:lnTo>
                      <a:lnTo>
                        <a:pt x="169" y="848"/>
                      </a:lnTo>
                      <a:lnTo>
                        <a:pt x="190" y="837"/>
                      </a:lnTo>
                      <a:lnTo>
                        <a:pt x="209" y="824"/>
                      </a:lnTo>
                      <a:lnTo>
                        <a:pt x="228" y="809"/>
                      </a:lnTo>
                      <a:lnTo>
                        <a:pt x="228" y="21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467" name="Freeform 475"/>
                <p:cNvSpPr>
                  <a:spLocks/>
                </p:cNvSpPr>
                <p:nvPr/>
              </p:nvSpPr>
              <p:spPr bwMode="auto">
                <a:xfrm>
                  <a:off x="4801" y="1568"/>
                  <a:ext cx="27" cy="104"/>
                </a:xfrm>
                <a:custGeom>
                  <a:avLst/>
                  <a:gdLst>
                    <a:gd name="T0" fmla="*/ 0 w 192"/>
                    <a:gd name="T1" fmla="*/ 0 h 729"/>
                    <a:gd name="T2" fmla="*/ 0 w 192"/>
                    <a:gd name="T3" fmla="*/ 0 h 729"/>
                    <a:gd name="T4" fmla="*/ 0 w 192"/>
                    <a:gd name="T5" fmla="*/ 0 h 729"/>
                    <a:gd name="T6" fmla="*/ 0 w 192"/>
                    <a:gd name="T7" fmla="*/ 0 h 729"/>
                    <a:gd name="T8" fmla="*/ 0 w 192"/>
                    <a:gd name="T9" fmla="*/ 0 h 729"/>
                    <a:gd name="T10" fmla="*/ 0 w 192"/>
                    <a:gd name="T11" fmla="*/ 0 h 729"/>
                    <a:gd name="T12" fmla="*/ 0 w 192"/>
                    <a:gd name="T13" fmla="*/ 0 h 729"/>
                    <a:gd name="T14" fmla="*/ 0 w 192"/>
                    <a:gd name="T15" fmla="*/ 0 h 729"/>
                    <a:gd name="T16" fmla="*/ 0 w 192"/>
                    <a:gd name="T17" fmla="*/ 0 h 729"/>
                    <a:gd name="T18" fmla="*/ 0 w 192"/>
                    <a:gd name="T19" fmla="*/ 0 h 729"/>
                    <a:gd name="T20" fmla="*/ 0 w 192"/>
                    <a:gd name="T21" fmla="*/ 0 h 729"/>
                    <a:gd name="T22" fmla="*/ 0 w 192"/>
                    <a:gd name="T23" fmla="*/ 0 h 729"/>
                    <a:gd name="T24" fmla="*/ 0 w 192"/>
                    <a:gd name="T25" fmla="*/ 0 h 729"/>
                    <a:gd name="T26" fmla="*/ 0 w 192"/>
                    <a:gd name="T27" fmla="*/ 0 h 729"/>
                    <a:gd name="T28" fmla="*/ 0 w 192"/>
                    <a:gd name="T29" fmla="*/ 0 h 729"/>
                    <a:gd name="T30" fmla="*/ 0 w 192"/>
                    <a:gd name="T31" fmla="*/ 0 h 729"/>
                    <a:gd name="T32" fmla="*/ 0 w 192"/>
                    <a:gd name="T33" fmla="*/ 0 h 729"/>
                    <a:gd name="T34" fmla="*/ 0 w 192"/>
                    <a:gd name="T35" fmla="*/ 0 h 729"/>
                    <a:gd name="T36" fmla="*/ 0 w 192"/>
                    <a:gd name="T37" fmla="*/ 0 h 729"/>
                    <a:gd name="T38" fmla="*/ 0 w 192"/>
                    <a:gd name="T39" fmla="*/ 0 h 729"/>
                    <a:gd name="T40" fmla="*/ 0 w 192"/>
                    <a:gd name="T41" fmla="*/ 0 h 729"/>
                    <a:gd name="T42" fmla="*/ 0 w 192"/>
                    <a:gd name="T43" fmla="*/ 0 h 729"/>
                    <a:gd name="T44" fmla="*/ 0 w 192"/>
                    <a:gd name="T45" fmla="*/ 0 h 729"/>
                    <a:gd name="T46" fmla="*/ 0 w 192"/>
                    <a:gd name="T47" fmla="*/ 0 h 729"/>
                    <a:gd name="T48" fmla="*/ 0 w 192"/>
                    <a:gd name="T49" fmla="*/ 0 h 729"/>
                    <a:gd name="T50" fmla="*/ 0 w 192"/>
                    <a:gd name="T51" fmla="*/ 0 h 729"/>
                    <a:gd name="T52" fmla="*/ 0 w 192"/>
                    <a:gd name="T53" fmla="*/ 0 h 729"/>
                    <a:gd name="T54" fmla="*/ 0 w 192"/>
                    <a:gd name="T55" fmla="*/ 0 h 729"/>
                    <a:gd name="T56" fmla="*/ 0 w 192"/>
                    <a:gd name="T57" fmla="*/ 0 h 729"/>
                    <a:gd name="T58" fmla="*/ 0 w 192"/>
                    <a:gd name="T59" fmla="*/ 0 h 729"/>
                    <a:gd name="T60" fmla="*/ 0 w 192"/>
                    <a:gd name="T61" fmla="*/ 0 h 729"/>
                    <a:gd name="T62" fmla="*/ 0 w 192"/>
                    <a:gd name="T63" fmla="*/ 0 h 729"/>
                    <a:gd name="T64" fmla="*/ 0 w 192"/>
                    <a:gd name="T65" fmla="*/ 0 h 729"/>
                    <a:gd name="T66" fmla="*/ 0 w 192"/>
                    <a:gd name="T67" fmla="*/ 0 h 729"/>
                    <a:gd name="T68" fmla="*/ 0 w 192"/>
                    <a:gd name="T69" fmla="*/ 0 h 729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192"/>
                    <a:gd name="T106" fmla="*/ 0 h 729"/>
                    <a:gd name="T107" fmla="*/ 192 w 192"/>
                    <a:gd name="T108" fmla="*/ 729 h 729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192" h="729">
                      <a:moveTo>
                        <a:pt x="192" y="17"/>
                      </a:moveTo>
                      <a:lnTo>
                        <a:pt x="191" y="17"/>
                      </a:lnTo>
                      <a:lnTo>
                        <a:pt x="187" y="15"/>
                      </a:lnTo>
                      <a:lnTo>
                        <a:pt x="183" y="12"/>
                      </a:lnTo>
                      <a:lnTo>
                        <a:pt x="176" y="10"/>
                      </a:lnTo>
                      <a:lnTo>
                        <a:pt x="167" y="8"/>
                      </a:lnTo>
                      <a:lnTo>
                        <a:pt x="156" y="4"/>
                      </a:lnTo>
                      <a:lnTo>
                        <a:pt x="145" y="2"/>
                      </a:lnTo>
                      <a:lnTo>
                        <a:pt x="132" y="0"/>
                      </a:lnTo>
                      <a:lnTo>
                        <a:pt x="117" y="0"/>
                      </a:lnTo>
                      <a:lnTo>
                        <a:pt x="102" y="0"/>
                      </a:lnTo>
                      <a:lnTo>
                        <a:pt x="86" y="1"/>
                      </a:lnTo>
                      <a:lnTo>
                        <a:pt x="70" y="3"/>
                      </a:lnTo>
                      <a:lnTo>
                        <a:pt x="53" y="8"/>
                      </a:lnTo>
                      <a:lnTo>
                        <a:pt x="35" y="15"/>
                      </a:lnTo>
                      <a:lnTo>
                        <a:pt x="18" y="24"/>
                      </a:lnTo>
                      <a:lnTo>
                        <a:pt x="0" y="35"/>
                      </a:lnTo>
                      <a:lnTo>
                        <a:pt x="0" y="729"/>
                      </a:lnTo>
                      <a:lnTo>
                        <a:pt x="1" y="729"/>
                      </a:lnTo>
                      <a:lnTo>
                        <a:pt x="4" y="729"/>
                      </a:lnTo>
                      <a:lnTo>
                        <a:pt x="10" y="728"/>
                      </a:lnTo>
                      <a:lnTo>
                        <a:pt x="18" y="727"/>
                      </a:lnTo>
                      <a:lnTo>
                        <a:pt x="27" y="726"/>
                      </a:lnTo>
                      <a:lnTo>
                        <a:pt x="37" y="725"/>
                      </a:lnTo>
                      <a:lnTo>
                        <a:pt x="50" y="721"/>
                      </a:lnTo>
                      <a:lnTo>
                        <a:pt x="64" y="719"/>
                      </a:lnTo>
                      <a:lnTo>
                        <a:pt x="77" y="714"/>
                      </a:lnTo>
                      <a:lnTo>
                        <a:pt x="92" y="710"/>
                      </a:lnTo>
                      <a:lnTo>
                        <a:pt x="108" y="704"/>
                      </a:lnTo>
                      <a:lnTo>
                        <a:pt x="125" y="697"/>
                      </a:lnTo>
                      <a:lnTo>
                        <a:pt x="141" y="689"/>
                      </a:lnTo>
                      <a:lnTo>
                        <a:pt x="159" y="680"/>
                      </a:lnTo>
                      <a:lnTo>
                        <a:pt x="176" y="668"/>
                      </a:lnTo>
                      <a:lnTo>
                        <a:pt x="192" y="657"/>
                      </a:lnTo>
                      <a:lnTo>
                        <a:pt x="192" y="17"/>
                      </a:lnTo>
                      <a:close/>
                    </a:path>
                  </a:pathLst>
                </a:custGeom>
                <a:solidFill>
                  <a:srgbClr val="DDDD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468" name="Freeform 476"/>
                <p:cNvSpPr>
                  <a:spLocks/>
                </p:cNvSpPr>
                <p:nvPr/>
              </p:nvSpPr>
              <p:spPr bwMode="auto">
                <a:xfrm>
                  <a:off x="4802" y="1569"/>
                  <a:ext cx="22" cy="81"/>
                </a:xfrm>
                <a:custGeom>
                  <a:avLst/>
                  <a:gdLst>
                    <a:gd name="T0" fmla="*/ 0 w 156"/>
                    <a:gd name="T1" fmla="*/ 0 h 564"/>
                    <a:gd name="T2" fmla="*/ 0 w 156"/>
                    <a:gd name="T3" fmla="*/ 0 h 564"/>
                    <a:gd name="T4" fmla="*/ 0 w 156"/>
                    <a:gd name="T5" fmla="*/ 0 h 564"/>
                    <a:gd name="T6" fmla="*/ 0 w 156"/>
                    <a:gd name="T7" fmla="*/ 0 h 564"/>
                    <a:gd name="T8" fmla="*/ 0 w 156"/>
                    <a:gd name="T9" fmla="*/ 0 h 564"/>
                    <a:gd name="T10" fmla="*/ 0 w 156"/>
                    <a:gd name="T11" fmla="*/ 0 h 564"/>
                    <a:gd name="T12" fmla="*/ 0 w 156"/>
                    <a:gd name="T13" fmla="*/ 0 h 564"/>
                    <a:gd name="T14" fmla="*/ 0 w 156"/>
                    <a:gd name="T15" fmla="*/ 0 h 564"/>
                    <a:gd name="T16" fmla="*/ 0 w 156"/>
                    <a:gd name="T17" fmla="*/ 0 h 564"/>
                    <a:gd name="T18" fmla="*/ 0 w 156"/>
                    <a:gd name="T19" fmla="*/ 0 h 564"/>
                    <a:gd name="T20" fmla="*/ 0 w 156"/>
                    <a:gd name="T21" fmla="*/ 0 h 564"/>
                    <a:gd name="T22" fmla="*/ 0 w 156"/>
                    <a:gd name="T23" fmla="*/ 0 h 564"/>
                    <a:gd name="T24" fmla="*/ 0 w 156"/>
                    <a:gd name="T25" fmla="*/ 0 h 564"/>
                    <a:gd name="T26" fmla="*/ 0 w 156"/>
                    <a:gd name="T27" fmla="*/ 0 h 564"/>
                    <a:gd name="T28" fmla="*/ 0 w 156"/>
                    <a:gd name="T29" fmla="*/ 0 h 564"/>
                    <a:gd name="T30" fmla="*/ 0 w 156"/>
                    <a:gd name="T31" fmla="*/ 0 h 564"/>
                    <a:gd name="T32" fmla="*/ 0 w 156"/>
                    <a:gd name="T33" fmla="*/ 0 h 564"/>
                    <a:gd name="T34" fmla="*/ 0 w 156"/>
                    <a:gd name="T35" fmla="*/ 0 h 564"/>
                    <a:gd name="T36" fmla="*/ 0 w 156"/>
                    <a:gd name="T37" fmla="*/ 0 h 564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56"/>
                    <a:gd name="T58" fmla="*/ 0 h 564"/>
                    <a:gd name="T59" fmla="*/ 156 w 156"/>
                    <a:gd name="T60" fmla="*/ 564 h 564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56" h="564">
                      <a:moveTo>
                        <a:pt x="156" y="15"/>
                      </a:moveTo>
                      <a:lnTo>
                        <a:pt x="153" y="14"/>
                      </a:lnTo>
                      <a:lnTo>
                        <a:pt x="142" y="9"/>
                      </a:lnTo>
                      <a:lnTo>
                        <a:pt x="127" y="4"/>
                      </a:lnTo>
                      <a:lnTo>
                        <a:pt x="108" y="1"/>
                      </a:lnTo>
                      <a:lnTo>
                        <a:pt x="84" y="0"/>
                      </a:lnTo>
                      <a:lnTo>
                        <a:pt x="58" y="3"/>
                      </a:lnTo>
                      <a:lnTo>
                        <a:pt x="29" y="12"/>
                      </a:lnTo>
                      <a:lnTo>
                        <a:pt x="0" y="28"/>
                      </a:lnTo>
                      <a:lnTo>
                        <a:pt x="0" y="564"/>
                      </a:lnTo>
                      <a:lnTo>
                        <a:pt x="4" y="564"/>
                      </a:lnTo>
                      <a:lnTo>
                        <a:pt x="15" y="563"/>
                      </a:lnTo>
                      <a:lnTo>
                        <a:pt x="31" y="560"/>
                      </a:lnTo>
                      <a:lnTo>
                        <a:pt x="52" y="555"/>
                      </a:lnTo>
                      <a:lnTo>
                        <a:pt x="76" y="548"/>
                      </a:lnTo>
                      <a:lnTo>
                        <a:pt x="102" y="537"/>
                      </a:lnTo>
                      <a:lnTo>
                        <a:pt x="128" y="524"/>
                      </a:lnTo>
                      <a:lnTo>
                        <a:pt x="156" y="505"/>
                      </a:lnTo>
                      <a:lnTo>
                        <a:pt x="156" y="15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469" name="Freeform 477"/>
                <p:cNvSpPr>
                  <a:spLocks/>
                </p:cNvSpPr>
                <p:nvPr/>
              </p:nvSpPr>
              <p:spPr bwMode="auto">
                <a:xfrm>
                  <a:off x="4803" y="1571"/>
                  <a:ext cx="17" cy="56"/>
                </a:xfrm>
                <a:custGeom>
                  <a:avLst/>
                  <a:gdLst>
                    <a:gd name="T0" fmla="*/ 0 w 117"/>
                    <a:gd name="T1" fmla="*/ 0 h 396"/>
                    <a:gd name="T2" fmla="*/ 0 w 117"/>
                    <a:gd name="T3" fmla="*/ 0 h 396"/>
                    <a:gd name="T4" fmla="*/ 0 w 117"/>
                    <a:gd name="T5" fmla="*/ 0 h 396"/>
                    <a:gd name="T6" fmla="*/ 0 w 117"/>
                    <a:gd name="T7" fmla="*/ 0 h 396"/>
                    <a:gd name="T8" fmla="*/ 0 w 117"/>
                    <a:gd name="T9" fmla="*/ 0 h 396"/>
                    <a:gd name="T10" fmla="*/ 0 w 117"/>
                    <a:gd name="T11" fmla="*/ 0 h 396"/>
                    <a:gd name="T12" fmla="*/ 0 w 117"/>
                    <a:gd name="T13" fmla="*/ 0 h 396"/>
                    <a:gd name="T14" fmla="*/ 0 w 117"/>
                    <a:gd name="T15" fmla="*/ 0 h 396"/>
                    <a:gd name="T16" fmla="*/ 0 w 117"/>
                    <a:gd name="T17" fmla="*/ 0 h 396"/>
                    <a:gd name="T18" fmla="*/ 0 w 117"/>
                    <a:gd name="T19" fmla="*/ 0 h 396"/>
                    <a:gd name="T20" fmla="*/ 0 w 117"/>
                    <a:gd name="T21" fmla="*/ 0 h 396"/>
                    <a:gd name="T22" fmla="*/ 0 w 117"/>
                    <a:gd name="T23" fmla="*/ 0 h 396"/>
                    <a:gd name="T24" fmla="*/ 0 w 117"/>
                    <a:gd name="T25" fmla="*/ 0 h 396"/>
                    <a:gd name="T26" fmla="*/ 0 w 117"/>
                    <a:gd name="T27" fmla="*/ 0 h 396"/>
                    <a:gd name="T28" fmla="*/ 0 w 117"/>
                    <a:gd name="T29" fmla="*/ 0 h 396"/>
                    <a:gd name="T30" fmla="*/ 0 w 117"/>
                    <a:gd name="T31" fmla="*/ 0 h 396"/>
                    <a:gd name="T32" fmla="*/ 0 w 117"/>
                    <a:gd name="T33" fmla="*/ 0 h 396"/>
                    <a:gd name="T34" fmla="*/ 0 w 117"/>
                    <a:gd name="T35" fmla="*/ 0 h 396"/>
                    <a:gd name="T36" fmla="*/ 0 w 117"/>
                    <a:gd name="T37" fmla="*/ 0 h 39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17"/>
                    <a:gd name="T58" fmla="*/ 0 h 396"/>
                    <a:gd name="T59" fmla="*/ 117 w 117"/>
                    <a:gd name="T60" fmla="*/ 396 h 396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17" h="396">
                      <a:moveTo>
                        <a:pt x="117" y="10"/>
                      </a:moveTo>
                      <a:lnTo>
                        <a:pt x="115" y="9"/>
                      </a:lnTo>
                      <a:lnTo>
                        <a:pt x="107" y="6"/>
                      </a:lnTo>
                      <a:lnTo>
                        <a:pt x="95" y="2"/>
                      </a:lnTo>
                      <a:lnTo>
                        <a:pt x="80" y="0"/>
                      </a:lnTo>
                      <a:lnTo>
                        <a:pt x="63" y="0"/>
                      </a:lnTo>
                      <a:lnTo>
                        <a:pt x="43" y="2"/>
                      </a:lnTo>
                      <a:lnTo>
                        <a:pt x="22" y="9"/>
                      </a:lnTo>
                      <a:lnTo>
                        <a:pt x="0" y="22"/>
                      </a:lnTo>
                      <a:lnTo>
                        <a:pt x="0" y="396"/>
                      </a:lnTo>
                      <a:lnTo>
                        <a:pt x="3" y="396"/>
                      </a:lnTo>
                      <a:lnTo>
                        <a:pt x="11" y="395"/>
                      </a:lnTo>
                      <a:lnTo>
                        <a:pt x="23" y="393"/>
                      </a:lnTo>
                      <a:lnTo>
                        <a:pt x="39" y="389"/>
                      </a:lnTo>
                      <a:lnTo>
                        <a:pt x="58" y="385"/>
                      </a:lnTo>
                      <a:lnTo>
                        <a:pt x="77" y="377"/>
                      </a:lnTo>
                      <a:lnTo>
                        <a:pt x="96" y="365"/>
                      </a:lnTo>
                      <a:lnTo>
                        <a:pt x="117" y="351"/>
                      </a:lnTo>
                      <a:lnTo>
                        <a:pt x="117" y="10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470" name="Freeform 478"/>
                <p:cNvSpPr>
                  <a:spLocks/>
                </p:cNvSpPr>
                <p:nvPr/>
              </p:nvSpPr>
              <p:spPr bwMode="auto">
                <a:xfrm>
                  <a:off x="4804" y="1572"/>
                  <a:ext cx="11" cy="33"/>
                </a:xfrm>
                <a:custGeom>
                  <a:avLst/>
                  <a:gdLst>
                    <a:gd name="T0" fmla="*/ 0 w 80"/>
                    <a:gd name="T1" fmla="*/ 0 h 230"/>
                    <a:gd name="T2" fmla="*/ 0 w 80"/>
                    <a:gd name="T3" fmla="*/ 0 h 230"/>
                    <a:gd name="T4" fmla="*/ 0 w 80"/>
                    <a:gd name="T5" fmla="*/ 0 h 230"/>
                    <a:gd name="T6" fmla="*/ 0 w 80"/>
                    <a:gd name="T7" fmla="*/ 0 h 230"/>
                    <a:gd name="T8" fmla="*/ 0 w 80"/>
                    <a:gd name="T9" fmla="*/ 0 h 230"/>
                    <a:gd name="T10" fmla="*/ 0 w 80"/>
                    <a:gd name="T11" fmla="*/ 0 h 230"/>
                    <a:gd name="T12" fmla="*/ 0 w 80"/>
                    <a:gd name="T13" fmla="*/ 0 h 230"/>
                    <a:gd name="T14" fmla="*/ 0 w 80"/>
                    <a:gd name="T15" fmla="*/ 0 h 230"/>
                    <a:gd name="T16" fmla="*/ 0 w 80"/>
                    <a:gd name="T17" fmla="*/ 0 h 230"/>
                    <a:gd name="T18" fmla="*/ 0 w 80"/>
                    <a:gd name="T19" fmla="*/ 0 h 230"/>
                    <a:gd name="T20" fmla="*/ 0 w 80"/>
                    <a:gd name="T21" fmla="*/ 0 h 230"/>
                    <a:gd name="T22" fmla="*/ 0 w 80"/>
                    <a:gd name="T23" fmla="*/ 0 h 230"/>
                    <a:gd name="T24" fmla="*/ 0 w 80"/>
                    <a:gd name="T25" fmla="*/ 0 h 230"/>
                    <a:gd name="T26" fmla="*/ 0 w 80"/>
                    <a:gd name="T27" fmla="*/ 0 h 230"/>
                    <a:gd name="T28" fmla="*/ 0 w 80"/>
                    <a:gd name="T29" fmla="*/ 0 h 230"/>
                    <a:gd name="T30" fmla="*/ 0 w 80"/>
                    <a:gd name="T31" fmla="*/ 0 h 230"/>
                    <a:gd name="T32" fmla="*/ 0 w 80"/>
                    <a:gd name="T33" fmla="*/ 0 h 230"/>
                    <a:gd name="T34" fmla="*/ 0 w 80"/>
                    <a:gd name="T35" fmla="*/ 0 h 230"/>
                    <a:gd name="T36" fmla="*/ 0 w 80"/>
                    <a:gd name="T37" fmla="*/ 0 h 230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80"/>
                    <a:gd name="T58" fmla="*/ 0 h 230"/>
                    <a:gd name="T59" fmla="*/ 80 w 80"/>
                    <a:gd name="T60" fmla="*/ 230 h 230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80" h="230">
                      <a:moveTo>
                        <a:pt x="80" y="7"/>
                      </a:moveTo>
                      <a:lnTo>
                        <a:pt x="78" y="6"/>
                      </a:lnTo>
                      <a:lnTo>
                        <a:pt x="73" y="5"/>
                      </a:lnTo>
                      <a:lnTo>
                        <a:pt x="65" y="2"/>
                      </a:lnTo>
                      <a:lnTo>
                        <a:pt x="55" y="0"/>
                      </a:lnTo>
                      <a:lnTo>
                        <a:pt x="44" y="0"/>
                      </a:lnTo>
                      <a:lnTo>
                        <a:pt x="30" y="1"/>
                      </a:lnTo>
                      <a:lnTo>
                        <a:pt x="15" y="7"/>
                      </a:lnTo>
                      <a:lnTo>
                        <a:pt x="0" y="15"/>
                      </a:lnTo>
                      <a:lnTo>
                        <a:pt x="0" y="230"/>
                      </a:lnTo>
                      <a:lnTo>
                        <a:pt x="3" y="230"/>
                      </a:lnTo>
                      <a:lnTo>
                        <a:pt x="7" y="229"/>
                      </a:lnTo>
                      <a:lnTo>
                        <a:pt x="16" y="228"/>
                      </a:lnTo>
                      <a:lnTo>
                        <a:pt x="27" y="225"/>
                      </a:lnTo>
                      <a:lnTo>
                        <a:pt x="39" y="222"/>
                      </a:lnTo>
                      <a:lnTo>
                        <a:pt x="53" y="216"/>
                      </a:lnTo>
                      <a:lnTo>
                        <a:pt x="67" y="208"/>
                      </a:lnTo>
                      <a:lnTo>
                        <a:pt x="80" y="199"/>
                      </a:lnTo>
                      <a:lnTo>
                        <a:pt x="80" y="7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471" name="Freeform 479"/>
                <p:cNvSpPr>
                  <a:spLocks/>
                </p:cNvSpPr>
                <p:nvPr/>
              </p:nvSpPr>
              <p:spPr bwMode="auto">
                <a:xfrm>
                  <a:off x="4942" y="1666"/>
                  <a:ext cx="16" cy="17"/>
                </a:xfrm>
                <a:custGeom>
                  <a:avLst/>
                  <a:gdLst>
                    <a:gd name="T0" fmla="*/ 0 w 117"/>
                    <a:gd name="T1" fmla="*/ 0 h 117"/>
                    <a:gd name="T2" fmla="*/ 0 w 117"/>
                    <a:gd name="T3" fmla="*/ 0 h 117"/>
                    <a:gd name="T4" fmla="*/ 0 w 117"/>
                    <a:gd name="T5" fmla="*/ 0 h 117"/>
                    <a:gd name="T6" fmla="*/ 0 w 117"/>
                    <a:gd name="T7" fmla="*/ 0 h 117"/>
                    <a:gd name="T8" fmla="*/ 0 w 117"/>
                    <a:gd name="T9" fmla="*/ 0 h 117"/>
                    <a:gd name="T10" fmla="*/ 0 w 117"/>
                    <a:gd name="T11" fmla="*/ 0 h 117"/>
                    <a:gd name="T12" fmla="*/ 0 w 117"/>
                    <a:gd name="T13" fmla="*/ 0 h 117"/>
                    <a:gd name="T14" fmla="*/ 0 w 117"/>
                    <a:gd name="T15" fmla="*/ 0 h 117"/>
                    <a:gd name="T16" fmla="*/ 0 w 117"/>
                    <a:gd name="T17" fmla="*/ 0 h 117"/>
                    <a:gd name="T18" fmla="*/ 0 w 117"/>
                    <a:gd name="T19" fmla="*/ 0 h 117"/>
                    <a:gd name="T20" fmla="*/ 0 w 117"/>
                    <a:gd name="T21" fmla="*/ 0 h 117"/>
                    <a:gd name="T22" fmla="*/ 0 w 117"/>
                    <a:gd name="T23" fmla="*/ 0 h 117"/>
                    <a:gd name="T24" fmla="*/ 0 w 117"/>
                    <a:gd name="T25" fmla="*/ 0 h 117"/>
                    <a:gd name="T26" fmla="*/ 0 w 117"/>
                    <a:gd name="T27" fmla="*/ 0 h 117"/>
                    <a:gd name="T28" fmla="*/ 0 w 117"/>
                    <a:gd name="T29" fmla="*/ 0 h 117"/>
                    <a:gd name="T30" fmla="*/ 0 w 117"/>
                    <a:gd name="T31" fmla="*/ 0 h 117"/>
                    <a:gd name="T32" fmla="*/ 0 w 117"/>
                    <a:gd name="T33" fmla="*/ 0 h 117"/>
                    <a:gd name="T34" fmla="*/ 0 w 117"/>
                    <a:gd name="T35" fmla="*/ 0 h 117"/>
                    <a:gd name="T36" fmla="*/ 0 w 117"/>
                    <a:gd name="T37" fmla="*/ 0 h 117"/>
                    <a:gd name="T38" fmla="*/ 0 w 117"/>
                    <a:gd name="T39" fmla="*/ 0 h 117"/>
                    <a:gd name="T40" fmla="*/ 0 w 117"/>
                    <a:gd name="T41" fmla="*/ 0 h 117"/>
                    <a:gd name="T42" fmla="*/ 0 w 117"/>
                    <a:gd name="T43" fmla="*/ 0 h 117"/>
                    <a:gd name="T44" fmla="*/ 0 w 117"/>
                    <a:gd name="T45" fmla="*/ 0 h 117"/>
                    <a:gd name="T46" fmla="*/ 0 w 117"/>
                    <a:gd name="T47" fmla="*/ 0 h 117"/>
                    <a:gd name="T48" fmla="*/ 0 w 117"/>
                    <a:gd name="T49" fmla="*/ 0 h 117"/>
                    <a:gd name="T50" fmla="*/ 0 w 117"/>
                    <a:gd name="T51" fmla="*/ 0 h 117"/>
                    <a:gd name="T52" fmla="*/ 0 w 117"/>
                    <a:gd name="T53" fmla="*/ 0 h 117"/>
                    <a:gd name="T54" fmla="*/ 0 w 117"/>
                    <a:gd name="T55" fmla="*/ 0 h 117"/>
                    <a:gd name="T56" fmla="*/ 0 w 117"/>
                    <a:gd name="T57" fmla="*/ 0 h 117"/>
                    <a:gd name="T58" fmla="*/ 0 w 117"/>
                    <a:gd name="T59" fmla="*/ 0 h 117"/>
                    <a:gd name="T60" fmla="*/ 0 w 117"/>
                    <a:gd name="T61" fmla="*/ 0 h 117"/>
                    <a:gd name="T62" fmla="*/ 0 w 117"/>
                    <a:gd name="T63" fmla="*/ 0 h 117"/>
                    <a:gd name="T64" fmla="*/ 0 w 117"/>
                    <a:gd name="T65" fmla="*/ 0 h 117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w 117"/>
                    <a:gd name="T100" fmla="*/ 0 h 117"/>
                    <a:gd name="T101" fmla="*/ 117 w 117"/>
                    <a:gd name="T102" fmla="*/ 117 h 117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T99" t="T100" r="T101" b="T102"/>
                  <a:pathLst>
                    <a:path w="117" h="117">
                      <a:moveTo>
                        <a:pt x="58" y="117"/>
                      </a:moveTo>
                      <a:lnTo>
                        <a:pt x="70" y="116"/>
                      </a:lnTo>
                      <a:lnTo>
                        <a:pt x="81" y="112"/>
                      </a:lnTo>
                      <a:lnTo>
                        <a:pt x="90" y="106"/>
                      </a:lnTo>
                      <a:lnTo>
                        <a:pt x="100" y="100"/>
                      </a:lnTo>
                      <a:lnTo>
                        <a:pt x="106" y="90"/>
                      </a:lnTo>
                      <a:lnTo>
                        <a:pt x="112" y="81"/>
                      </a:lnTo>
                      <a:lnTo>
                        <a:pt x="116" y="70"/>
                      </a:lnTo>
                      <a:lnTo>
                        <a:pt x="117" y="58"/>
                      </a:lnTo>
                      <a:lnTo>
                        <a:pt x="116" y="46"/>
                      </a:lnTo>
                      <a:lnTo>
                        <a:pt x="112" y="35"/>
                      </a:lnTo>
                      <a:lnTo>
                        <a:pt x="106" y="25"/>
                      </a:lnTo>
                      <a:lnTo>
                        <a:pt x="100" y="17"/>
                      </a:lnTo>
                      <a:lnTo>
                        <a:pt x="90" y="9"/>
                      </a:lnTo>
                      <a:lnTo>
                        <a:pt x="81" y="4"/>
                      </a:lnTo>
                      <a:lnTo>
                        <a:pt x="70" y="1"/>
                      </a:lnTo>
                      <a:lnTo>
                        <a:pt x="58" y="0"/>
                      </a:lnTo>
                      <a:lnTo>
                        <a:pt x="47" y="1"/>
                      </a:lnTo>
                      <a:lnTo>
                        <a:pt x="36" y="4"/>
                      </a:lnTo>
                      <a:lnTo>
                        <a:pt x="26" y="9"/>
                      </a:lnTo>
                      <a:lnTo>
                        <a:pt x="17" y="17"/>
                      </a:lnTo>
                      <a:lnTo>
                        <a:pt x="10" y="25"/>
                      </a:lnTo>
                      <a:lnTo>
                        <a:pt x="5" y="35"/>
                      </a:lnTo>
                      <a:lnTo>
                        <a:pt x="1" y="46"/>
                      </a:lnTo>
                      <a:lnTo>
                        <a:pt x="0" y="58"/>
                      </a:lnTo>
                      <a:lnTo>
                        <a:pt x="1" y="70"/>
                      </a:lnTo>
                      <a:lnTo>
                        <a:pt x="5" y="81"/>
                      </a:lnTo>
                      <a:lnTo>
                        <a:pt x="10" y="90"/>
                      </a:lnTo>
                      <a:lnTo>
                        <a:pt x="17" y="100"/>
                      </a:lnTo>
                      <a:lnTo>
                        <a:pt x="26" y="106"/>
                      </a:lnTo>
                      <a:lnTo>
                        <a:pt x="36" y="112"/>
                      </a:lnTo>
                      <a:lnTo>
                        <a:pt x="47" y="116"/>
                      </a:lnTo>
                      <a:lnTo>
                        <a:pt x="58" y="117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472" name="Freeform 480"/>
                <p:cNvSpPr>
                  <a:spLocks/>
                </p:cNvSpPr>
                <p:nvPr/>
              </p:nvSpPr>
              <p:spPr bwMode="auto">
                <a:xfrm>
                  <a:off x="4890" y="1666"/>
                  <a:ext cx="9" cy="9"/>
                </a:xfrm>
                <a:custGeom>
                  <a:avLst/>
                  <a:gdLst>
                    <a:gd name="T0" fmla="*/ 0 w 58"/>
                    <a:gd name="T1" fmla="*/ 0 h 59"/>
                    <a:gd name="T2" fmla="*/ 0 w 58"/>
                    <a:gd name="T3" fmla="*/ 0 h 59"/>
                    <a:gd name="T4" fmla="*/ 0 w 58"/>
                    <a:gd name="T5" fmla="*/ 0 h 59"/>
                    <a:gd name="T6" fmla="*/ 0 w 58"/>
                    <a:gd name="T7" fmla="*/ 0 h 59"/>
                    <a:gd name="T8" fmla="*/ 0 w 58"/>
                    <a:gd name="T9" fmla="*/ 0 h 59"/>
                    <a:gd name="T10" fmla="*/ 0 w 58"/>
                    <a:gd name="T11" fmla="*/ 0 h 59"/>
                    <a:gd name="T12" fmla="*/ 0 w 58"/>
                    <a:gd name="T13" fmla="*/ 0 h 59"/>
                    <a:gd name="T14" fmla="*/ 0 w 58"/>
                    <a:gd name="T15" fmla="*/ 0 h 59"/>
                    <a:gd name="T16" fmla="*/ 0 w 58"/>
                    <a:gd name="T17" fmla="*/ 0 h 59"/>
                    <a:gd name="T18" fmla="*/ 0 w 58"/>
                    <a:gd name="T19" fmla="*/ 0 h 59"/>
                    <a:gd name="T20" fmla="*/ 0 w 58"/>
                    <a:gd name="T21" fmla="*/ 0 h 59"/>
                    <a:gd name="T22" fmla="*/ 0 w 58"/>
                    <a:gd name="T23" fmla="*/ 0 h 59"/>
                    <a:gd name="T24" fmla="*/ 0 w 58"/>
                    <a:gd name="T25" fmla="*/ 0 h 59"/>
                    <a:gd name="T26" fmla="*/ 0 w 58"/>
                    <a:gd name="T27" fmla="*/ 0 h 59"/>
                    <a:gd name="T28" fmla="*/ 0 w 58"/>
                    <a:gd name="T29" fmla="*/ 0 h 59"/>
                    <a:gd name="T30" fmla="*/ 0 w 58"/>
                    <a:gd name="T31" fmla="*/ 0 h 59"/>
                    <a:gd name="T32" fmla="*/ 0 w 58"/>
                    <a:gd name="T33" fmla="*/ 0 h 59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58"/>
                    <a:gd name="T52" fmla="*/ 0 h 59"/>
                    <a:gd name="T53" fmla="*/ 58 w 58"/>
                    <a:gd name="T54" fmla="*/ 59 h 59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58" h="59">
                      <a:moveTo>
                        <a:pt x="29" y="59"/>
                      </a:moveTo>
                      <a:lnTo>
                        <a:pt x="40" y="56"/>
                      </a:lnTo>
                      <a:lnTo>
                        <a:pt x="50" y="49"/>
                      </a:lnTo>
                      <a:lnTo>
                        <a:pt x="56" y="40"/>
                      </a:lnTo>
                      <a:lnTo>
                        <a:pt x="58" y="29"/>
                      </a:lnTo>
                      <a:lnTo>
                        <a:pt x="56" y="17"/>
                      </a:lnTo>
                      <a:lnTo>
                        <a:pt x="50" y="8"/>
                      </a:lnTo>
                      <a:lnTo>
                        <a:pt x="40" y="2"/>
                      </a:lnTo>
                      <a:lnTo>
                        <a:pt x="29" y="0"/>
                      </a:lnTo>
                      <a:lnTo>
                        <a:pt x="17" y="2"/>
                      </a:lnTo>
                      <a:lnTo>
                        <a:pt x="8" y="8"/>
                      </a:lnTo>
                      <a:lnTo>
                        <a:pt x="2" y="17"/>
                      </a:lnTo>
                      <a:lnTo>
                        <a:pt x="0" y="29"/>
                      </a:lnTo>
                      <a:lnTo>
                        <a:pt x="2" y="40"/>
                      </a:lnTo>
                      <a:lnTo>
                        <a:pt x="8" y="49"/>
                      </a:lnTo>
                      <a:lnTo>
                        <a:pt x="17" y="56"/>
                      </a:lnTo>
                      <a:lnTo>
                        <a:pt x="29" y="5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473" name="Freeform 481"/>
                <p:cNvSpPr>
                  <a:spLocks/>
                </p:cNvSpPr>
                <p:nvPr/>
              </p:nvSpPr>
              <p:spPr bwMode="auto">
                <a:xfrm>
                  <a:off x="4905" y="1667"/>
                  <a:ext cx="8" cy="8"/>
                </a:xfrm>
                <a:custGeom>
                  <a:avLst/>
                  <a:gdLst>
                    <a:gd name="T0" fmla="*/ 0 w 58"/>
                    <a:gd name="T1" fmla="*/ 0 h 59"/>
                    <a:gd name="T2" fmla="*/ 0 w 58"/>
                    <a:gd name="T3" fmla="*/ 0 h 59"/>
                    <a:gd name="T4" fmla="*/ 0 w 58"/>
                    <a:gd name="T5" fmla="*/ 0 h 59"/>
                    <a:gd name="T6" fmla="*/ 0 w 58"/>
                    <a:gd name="T7" fmla="*/ 0 h 59"/>
                    <a:gd name="T8" fmla="*/ 0 w 58"/>
                    <a:gd name="T9" fmla="*/ 0 h 59"/>
                    <a:gd name="T10" fmla="*/ 0 w 58"/>
                    <a:gd name="T11" fmla="*/ 0 h 59"/>
                    <a:gd name="T12" fmla="*/ 0 w 58"/>
                    <a:gd name="T13" fmla="*/ 0 h 59"/>
                    <a:gd name="T14" fmla="*/ 0 w 58"/>
                    <a:gd name="T15" fmla="*/ 0 h 59"/>
                    <a:gd name="T16" fmla="*/ 0 w 58"/>
                    <a:gd name="T17" fmla="*/ 0 h 59"/>
                    <a:gd name="T18" fmla="*/ 0 w 58"/>
                    <a:gd name="T19" fmla="*/ 0 h 59"/>
                    <a:gd name="T20" fmla="*/ 0 w 58"/>
                    <a:gd name="T21" fmla="*/ 0 h 59"/>
                    <a:gd name="T22" fmla="*/ 0 w 58"/>
                    <a:gd name="T23" fmla="*/ 0 h 59"/>
                    <a:gd name="T24" fmla="*/ 0 w 58"/>
                    <a:gd name="T25" fmla="*/ 0 h 59"/>
                    <a:gd name="T26" fmla="*/ 0 w 58"/>
                    <a:gd name="T27" fmla="*/ 0 h 59"/>
                    <a:gd name="T28" fmla="*/ 0 w 58"/>
                    <a:gd name="T29" fmla="*/ 0 h 59"/>
                    <a:gd name="T30" fmla="*/ 0 w 58"/>
                    <a:gd name="T31" fmla="*/ 0 h 59"/>
                    <a:gd name="T32" fmla="*/ 0 w 58"/>
                    <a:gd name="T33" fmla="*/ 0 h 59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58"/>
                    <a:gd name="T52" fmla="*/ 0 h 59"/>
                    <a:gd name="T53" fmla="*/ 58 w 58"/>
                    <a:gd name="T54" fmla="*/ 59 h 59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58" h="59">
                      <a:moveTo>
                        <a:pt x="29" y="59"/>
                      </a:moveTo>
                      <a:lnTo>
                        <a:pt x="41" y="57"/>
                      </a:lnTo>
                      <a:lnTo>
                        <a:pt x="50" y="51"/>
                      </a:lnTo>
                      <a:lnTo>
                        <a:pt x="56" y="42"/>
                      </a:lnTo>
                      <a:lnTo>
                        <a:pt x="58" y="30"/>
                      </a:lnTo>
                      <a:lnTo>
                        <a:pt x="56" y="19"/>
                      </a:lnTo>
                      <a:lnTo>
                        <a:pt x="50" y="9"/>
                      </a:lnTo>
                      <a:lnTo>
                        <a:pt x="41" y="3"/>
                      </a:lnTo>
                      <a:lnTo>
                        <a:pt x="29" y="0"/>
                      </a:lnTo>
                      <a:lnTo>
                        <a:pt x="18" y="3"/>
                      </a:lnTo>
                      <a:lnTo>
                        <a:pt x="9" y="9"/>
                      </a:lnTo>
                      <a:lnTo>
                        <a:pt x="2" y="19"/>
                      </a:lnTo>
                      <a:lnTo>
                        <a:pt x="0" y="30"/>
                      </a:lnTo>
                      <a:lnTo>
                        <a:pt x="2" y="42"/>
                      </a:lnTo>
                      <a:lnTo>
                        <a:pt x="9" y="51"/>
                      </a:lnTo>
                      <a:lnTo>
                        <a:pt x="18" y="57"/>
                      </a:lnTo>
                      <a:lnTo>
                        <a:pt x="29" y="5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474" name="Freeform 482"/>
                <p:cNvSpPr>
                  <a:spLocks/>
                </p:cNvSpPr>
                <p:nvPr/>
              </p:nvSpPr>
              <p:spPr bwMode="auto">
                <a:xfrm>
                  <a:off x="4849" y="1552"/>
                  <a:ext cx="23" cy="114"/>
                </a:xfrm>
                <a:custGeom>
                  <a:avLst/>
                  <a:gdLst>
                    <a:gd name="T0" fmla="*/ 0 w 166"/>
                    <a:gd name="T1" fmla="*/ 0 h 800"/>
                    <a:gd name="T2" fmla="*/ 0 w 166"/>
                    <a:gd name="T3" fmla="*/ 0 h 800"/>
                    <a:gd name="T4" fmla="*/ 0 w 166"/>
                    <a:gd name="T5" fmla="*/ 0 h 800"/>
                    <a:gd name="T6" fmla="*/ 0 w 166"/>
                    <a:gd name="T7" fmla="*/ 0 h 800"/>
                    <a:gd name="T8" fmla="*/ 0 w 166"/>
                    <a:gd name="T9" fmla="*/ 0 h 800"/>
                    <a:gd name="T10" fmla="*/ 0 w 166"/>
                    <a:gd name="T11" fmla="*/ 0 h 800"/>
                    <a:gd name="T12" fmla="*/ 0 w 166"/>
                    <a:gd name="T13" fmla="*/ 0 h 800"/>
                    <a:gd name="T14" fmla="*/ 0 w 166"/>
                    <a:gd name="T15" fmla="*/ 0 h 800"/>
                    <a:gd name="T16" fmla="*/ 0 w 166"/>
                    <a:gd name="T17" fmla="*/ 0 h 800"/>
                    <a:gd name="T18" fmla="*/ 0 w 166"/>
                    <a:gd name="T19" fmla="*/ 0 h 800"/>
                    <a:gd name="T20" fmla="*/ 0 w 166"/>
                    <a:gd name="T21" fmla="*/ 0 h 800"/>
                    <a:gd name="T22" fmla="*/ 0 w 166"/>
                    <a:gd name="T23" fmla="*/ 0 h 800"/>
                    <a:gd name="T24" fmla="*/ 0 w 166"/>
                    <a:gd name="T25" fmla="*/ 0 h 800"/>
                    <a:gd name="T26" fmla="*/ 0 w 166"/>
                    <a:gd name="T27" fmla="*/ 0 h 800"/>
                    <a:gd name="T28" fmla="*/ 0 w 166"/>
                    <a:gd name="T29" fmla="*/ 0 h 800"/>
                    <a:gd name="T30" fmla="*/ 0 w 166"/>
                    <a:gd name="T31" fmla="*/ 0 h 800"/>
                    <a:gd name="T32" fmla="*/ 0 w 166"/>
                    <a:gd name="T33" fmla="*/ 0 h 800"/>
                    <a:gd name="T34" fmla="*/ 0 w 166"/>
                    <a:gd name="T35" fmla="*/ 0 h 800"/>
                    <a:gd name="T36" fmla="*/ 0 w 166"/>
                    <a:gd name="T37" fmla="*/ 0 h 800"/>
                    <a:gd name="T38" fmla="*/ 0 w 166"/>
                    <a:gd name="T39" fmla="*/ 0 h 800"/>
                    <a:gd name="T40" fmla="*/ 0 w 166"/>
                    <a:gd name="T41" fmla="*/ 0 h 800"/>
                    <a:gd name="T42" fmla="*/ 0 w 166"/>
                    <a:gd name="T43" fmla="*/ 0 h 800"/>
                    <a:gd name="T44" fmla="*/ 0 w 166"/>
                    <a:gd name="T45" fmla="*/ 0 h 800"/>
                    <a:gd name="T46" fmla="*/ 0 w 166"/>
                    <a:gd name="T47" fmla="*/ 0 h 800"/>
                    <a:gd name="T48" fmla="*/ 0 w 166"/>
                    <a:gd name="T49" fmla="*/ 0 h 800"/>
                    <a:gd name="T50" fmla="*/ 0 w 166"/>
                    <a:gd name="T51" fmla="*/ 0 h 800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66"/>
                    <a:gd name="T79" fmla="*/ 0 h 800"/>
                    <a:gd name="T80" fmla="*/ 166 w 166"/>
                    <a:gd name="T81" fmla="*/ 800 h 800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66" h="800">
                      <a:moveTo>
                        <a:pt x="52" y="16"/>
                      </a:moveTo>
                      <a:lnTo>
                        <a:pt x="47" y="32"/>
                      </a:lnTo>
                      <a:lnTo>
                        <a:pt x="36" y="77"/>
                      </a:lnTo>
                      <a:lnTo>
                        <a:pt x="21" y="148"/>
                      </a:lnTo>
                      <a:lnTo>
                        <a:pt x="8" y="244"/>
                      </a:lnTo>
                      <a:lnTo>
                        <a:pt x="0" y="359"/>
                      </a:lnTo>
                      <a:lnTo>
                        <a:pt x="2" y="492"/>
                      </a:lnTo>
                      <a:lnTo>
                        <a:pt x="15" y="640"/>
                      </a:lnTo>
                      <a:lnTo>
                        <a:pt x="46" y="800"/>
                      </a:lnTo>
                      <a:lnTo>
                        <a:pt x="161" y="794"/>
                      </a:lnTo>
                      <a:lnTo>
                        <a:pt x="156" y="770"/>
                      </a:lnTo>
                      <a:lnTo>
                        <a:pt x="145" y="706"/>
                      </a:lnTo>
                      <a:lnTo>
                        <a:pt x="131" y="610"/>
                      </a:lnTo>
                      <a:lnTo>
                        <a:pt x="118" y="493"/>
                      </a:lnTo>
                      <a:lnTo>
                        <a:pt x="111" y="364"/>
                      </a:lnTo>
                      <a:lnTo>
                        <a:pt x="115" y="235"/>
                      </a:lnTo>
                      <a:lnTo>
                        <a:pt x="132" y="113"/>
                      </a:lnTo>
                      <a:lnTo>
                        <a:pt x="166" y="9"/>
                      </a:lnTo>
                      <a:lnTo>
                        <a:pt x="166" y="8"/>
                      </a:lnTo>
                      <a:lnTo>
                        <a:pt x="166" y="6"/>
                      </a:lnTo>
                      <a:lnTo>
                        <a:pt x="164" y="4"/>
                      </a:lnTo>
                      <a:lnTo>
                        <a:pt x="157" y="0"/>
                      </a:lnTo>
                      <a:lnTo>
                        <a:pt x="143" y="0"/>
                      </a:lnTo>
                      <a:lnTo>
                        <a:pt x="123" y="1"/>
                      </a:lnTo>
                      <a:lnTo>
                        <a:pt x="93" y="7"/>
                      </a:lnTo>
                      <a:lnTo>
                        <a:pt x="52" y="1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475" name="Freeform 483"/>
                <p:cNvSpPr>
                  <a:spLocks/>
                </p:cNvSpPr>
                <p:nvPr/>
              </p:nvSpPr>
              <p:spPr bwMode="auto">
                <a:xfrm>
                  <a:off x="4971" y="1538"/>
                  <a:ext cx="32" cy="128"/>
                </a:xfrm>
                <a:custGeom>
                  <a:avLst/>
                  <a:gdLst>
                    <a:gd name="T0" fmla="*/ 0 w 225"/>
                    <a:gd name="T1" fmla="*/ 0 h 893"/>
                    <a:gd name="T2" fmla="*/ 0 w 225"/>
                    <a:gd name="T3" fmla="*/ 0 h 893"/>
                    <a:gd name="T4" fmla="*/ 0 w 225"/>
                    <a:gd name="T5" fmla="*/ 0 h 893"/>
                    <a:gd name="T6" fmla="*/ 0 w 225"/>
                    <a:gd name="T7" fmla="*/ 0 h 893"/>
                    <a:gd name="T8" fmla="*/ 0 w 225"/>
                    <a:gd name="T9" fmla="*/ 0 h 893"/>
                    <a:gd name="T10" fmla="*/ 0 w 225"/>
                    <a:gd name="T11" fmla="*/ 0 h 893"/>
                    <a:gd name="T12" fmla="*/ 0 w 225"/>
                    <a:gd name="T13" fmla="*/ 0 h 893"/>
                    <a:gd name="T14" fmla="*/ 0 w 225"/>
                    <a:gd name="T15" fmla="*/ 0 h 893"/>
                    <a:gd name="T16" fmla="*/ 0 w 225"/>
                    <a:gd name="T17" fmla="*/ 0 h 893"/>
                    <a:gd name="T18" fmla="*/ 0 w 225"/>
                    <a:gd name="T19" fmla="*/ 0 h 893"/>
                    <a:gd name="T20" fmla="*/ 0 w 225"/>
                    <a:gd name="T21" fmla="*/ 0 h 893"/>
                    <a:gd name="T22" fmla="*/ 0 w 225"/>
                    <a:gd name="T23" fmla="*/ 0 h 893"/>
                    <a:gd name="T24" fmla="*/ 0 w 225"/>
                    <a:gd name="T25" fmla="*/ 0 h 893"/>
                    <a:gd name="T26" fmla="*/ 0 w 225"/>
                    <a:gd name="T27" fmla="*/ 0 h 893"/>
                    <a:gd name="T28" fmla="*/ 0 w 225"/>
                    <a:gd name="T29" fmla="*/ 0 h 893"/>
                    <a:gd name="T30" fmla="*/ 0 w 225"/>
                    <a:gd name="T31" fmla="*/ 0 h 893"/>
                    <a:gd name="T32" fmla="*/ 0 w 225"/>
                    <a:gd name="T33" fmla="*/ 0 h 893"/>
                    <a:gd name="T34" fmla="*/ 0 w 225"/>
                    <a:gd name="T35" fmla="*/ 0 h 893"/>
                    <a:gd name="T36" fmla="*/ 0 w 225"/>
                    <a:gd name="T37" fmla="*/ 0 h 893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225"/>
                    <a:gd name="T58" fmla="*/ 0 h 893"/>
                    <a:gd name="T59" fmla="*/ 225 w 225"/>
                    <a:gd name="T60" fmla="*/ 893 h 893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225" h="893">
                      <a:moveTo>
                        <a:pt x="225" y="6"/>
                      </a:moveTo>
                      <a:lnTo>
                        <a:pt x="219" y="12"/>
                      </a:lnTo>
                      <a:lnTo>
                        <a:pt x="204" y="35"/>
                      </a:lnTo>
                      <a:lnTo>
                        <a:pt x="185" y="82"/>
                      </a:lnTo>
                      <a:lnTo>
                        <a:pt x="165" y="158"/>
                      </a:lnTo>
                      <a:lnTo>
                        <a:pt x="149" y="270"/>
                      </a:lnTo>
                      <a:lnTo>
                        <a:pt x="141" y="427"/>
                      </a:lnTo>
                      <a:lnTo>
                        <a:pt x="146" y="631"/>
                      </a:lnTo>
                      <a:lnTo>
                        <a:pt x="168" y="893"/>
                      </a:lnTo>
                      <a:lnTo>
                        <a:pt x="41" y="893"/>
                      </a:lnTo>
                      <a:lnTo>
                        <a:pt x="36" y="867"/>
                      </a:lnTo>
                      <a:lnTo>
                        <a:pt x="26" y="794"/>
                      </a:lnTo>
                      <a:lnTo>
                        <a:pt x="13" y="686"/>
                      </a:lnTo>
                      <a:lnTo>
                        <a:pt x="3" y="554"/>
                      </a:lnTo>
                      <a:lnTo>
                        <a:pt x="0" y="408"/>
                      </a:lnTo>
                      <a:lnTo>
                        <a:pt x="6" y="260"/>
                      </a:lnTo>
                      <a:lnTo>
                        <a:pt x="30" y="121"/>
                      </a:lnTo>
                      <a:lnTo>
                        <a:pt x="73" y="0"/>
                      </a:lnTo>
                      <a:lnTo>
                        <a:pt x="225" y="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476" name="Freeform 484"/>
                <p:cNvSpPr>
                  <a:spLocks/>
                </p:cNvSpPr>
                <p:nvPr/>
              </p:nvSpPr>
              <p:spPr bwMode="auto">
                <a:xfrm>
                  <a:off x="4849" y="1559"/>
                  <a:ext cx="21" cy="100"/>
                </a:xfrm>
                <a:custGeom>
                  <a:avLst/>
                  <a:gdLst>
                    <a:gd name="T0" fmla="*/ 0 w 145"/>
                    <a:gd name="T1" fmla="*/ 0 h 699"/>
                    <a:gd name="T2" fmla="*/ 0 w 145"/>
                    <a:gd name="T3" fmla="*/ 0 h 699"/>
                    <a:gd name="T4" fmla="*/ 0 w 145"/>
                    <a:gd name="T5" fmla="*/ 0 h 699"/>
                    <a:gd name="T6" fmla="*/ 0 w 145"/>
                    <a:gd name="T7" fmla="*/ 0 h 699"/>
                    <a:gd name="T8" fmla="*/ 0 w 145"/>
                    <a:gd name="T9" fmla="*/ 0 h 699"/>
                    <a:gd name="T10" fmla="*/ 0 w 145"/>
                    <a:gd name="T11" fmla="*/ 0 h 699"/>
                    <a:gd name="T12" fmla="*/ 0 w 145"/>
                    <a:gd name="T13" fmla="*/ 0 h 699"/>
                    <a:gd name="T14" fmla="*/ 0 w 145"/>
                    <a:gd name="T15" fmla="*/ 0 h 699"/>
                    <a:gd name="T16" fmla="*/ 0 w 145"/>
                    <a:gd name="T17" fmla="*/ 0 h 699"/>
                    <a:gd name="T18" fmla="*/ 0 w 145"/>
                    <a:gd name="T19" fmla="*/ 0 h 699"/>
                    <a:gd name="T20" fmla="*/ 0 w 145"/>
                    <a:gd name="T21" fmla="*/ 0 h 699"/>
                    <a:gd name="T22" fmla="*/ 0 w 145"/>
                    <a:gd name="T23" fmla="*/ 0 h 699"/>
                    <a:gd name="T24" fmla="*/ 0 w 145"/>
                    <a:gd name="T25" fmla="*/ 0 h 699"/>
                    <a:gd name="T26" fmla="*/ 0 w 145"/>
                    <a:gd name="T27" fmla="*/ 0 h 699"/>
                    <a:gd name="T28" fmla="*/ 0 w 145"/>
                    <a:gd name="T29" fmla="*/ 0 h 699"/>
                    <a:gd name="T30" fmla="*/ 0 w 145"/>
                    <a:gd name="T31" fmla="*/ 0 h 699"/>
                    <a:gd name="T32" fmla="*/ 0 w 145"/>
                    <a:gd name="T33" fmla="*/ 0 h 699"/>
                    <a:gd name="T34" fmla="*/ 0 w 145"/>
                    <a:gd name="T35" fmla="*/ 0 h 699"/>
                    <a:gd name="T36" fmla="*/ 0 w 145"/>
                    <a:gd name="T37" fmla="*/ 0 h 699"/>
                    <a:gd name="T38" fmla="*/ 0 w 145"/>
                    <a:gd name="T39" fmla="*/ 0 h 699"/>
                    <a:gd name="T40" fmla="*/ 0 w 145"/>
                    <a:gd name="T41" fmla="*/ 0 h 699"/>
                    <a:gd name="T42" fmla="*/ 0 w 145"/>
                    <a:gd name="T43" fmla="*/ 0 h 699"/>
                    <a:gd name="T44" fmla="*/ 0 w 145"/>
                    <a:gd name="T45" fmla="*/ 0 h 699"/>
                    <a:gd name="T46" fmla="*/ 0 w 145"/>
                    <a:gd name="T47" fmla="*/ 0 h 699"/>
                    <a:gd name="T48" fmla="*/ 0 w 145"/>
                    <a:gd name="T49" fmla="*/ 0 h 699"/>
                    <a:gd name="T50" fmla="*/ 0 w 145"/>
                    <a:gd name="T51" fmla="*/ 0 h 699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45"/>
                    <a:gd name="T79" fmla="*/ 0 h 699"/>
                    <a:gd name="T80" fmla="*/ 145 w 145"/>
                    <a:gd name="T81" fmla="*/ 699 h 699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45" h="699">
                      <a:moveTo>
                        <a:pt x="46" y="14"/>
                      </a:moveTo>
                      <a:lnTo>
                        <a:pt x="41" y="28"/>
                      </a:lnTo>
                      <a:lnTo>
                        <a:pt x="32" y="67"/>
                      </a:lnTo>
                      <a:lnTo>
                        <a:pt x="20" y="130"/>
                      </a:lnTo>
                      <a:lnTo>
                        <a:pt x="7" y="213"/>
                      </a:lnTo>
                      <a:lnTo>
                        <a:pt x="0" y="314"/>
                      </a:lnTo>
                      <a:lnTo>
                        <a:pt x="1" y="430"/>
                      </a:lnTo>
                      <a:lnTo>
                        <a:pt x="13" y="559"/>
                      </a:lnTo>
                      <a:lnTo>
                        <a:pt x="40" y="699"/>
                      </a:lnTo>
                      <a:lnTo>
                        <a:pt x="140" y="693"/>
                      </a:lnTo>
                      <a:lnTo>
                        <a:pt x="135" y="672"/>
                      </a:lnTo>
                      <a:lnTo>
                        <a:pt x="126" y="616"/>
                      </a:lnTo>
                      <a:lnTo>
                        <a:pt x="113" y="532"/>
                      </a:lnTo>
                      <a:lnTo>
                        <a:pt x="103" y="430"/>
                      </a:lnTo>
                      <a:lnTo>
                        <a:pt x="97" y="317"/>
                      </a:lnTo>
                      <a:lnTo>
                        <a:pt x="100" y="205"/>
                      </a:lnTo>
                      <a:lnTo>
                        <a:pt x="115" y="98"/>
                      </a:lnTo>
                      <a:lnTo>
                        <a:pt x="145" y="8"/>
                      </a:lnTo>
                      <a:lnTo>
                        <a:pt x="145" y="7"/>
                      </a:lnTo>
                      <a:lnTo>
                        <a:pt x="145" y="5"/>
                      </a:lnTo>
                      <a:lnTo>
                        <a:pt x="143" y="3"/>
                      </a:lnTo>
                      <a:lnTo>
                        <a:pt x="137" y="0"/>
                      </a:lnTo>
                      <a:lnTo>
                        <a:pt x="126" y="0"/>
                      </a:lnTo>
                      <a:lnTo>
                        <a:pt x="108" y="1"/>
                      </a:lnTo>
                      <a:lnTo>
                        <a:pt x="81" y="6"/>
                      </a:lnTo>
                      <a:lnTo>
                        <a:pt x="46" y="14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477" name="Freeform 485"/>
                <p:cNvSpPr>
                  <a:spLocks/>
                </p:cNvSpPr>
                <p:nvPr/>
              </p:nvSpPr>
              <p:spPr bwMode="auto">
                <a:xfrm>
                  <a:off x="4850" y="1566"/>
                  <a:ext cx="18" cy="85"/>
                </a:xfrm>
                <a:custGeom>
                  <a:avLst/>
                  <a:gdLst>
                    <a:gd name="T0" fmla="*/ 0 w 123"/>
                    <a:gd name="T1" fmla="*/ 0 h 597"/>
                    <a:gd name="T2" fmla="*/ 0 w 123"/>
                    <a:gd name="T3" fmla="*/ 0 h 597"/>
                    <a:gd name="T4" fmla="*/ 0 w 123"/>
                    <a:gd name="T5" fmla="*/ 0 h 597"/>
                    <a:gd name="T6" fmla="*/ 0 w 123"/>
                    <a:gd name="T7" fmla="*/ 0 h 597"/>
                    <a:gd name="T8" fmla="*/ 0 w 123"/>
                    <a:gd name="T9" fmla="*/ 0 h 597"/>
                    <a:gd name="T10" fmla="*/ 0 w 123"/>
                    <a:gd name="T11" fmla="*/ 0 h 597"/>
                    <a:gd name="T12" fmla="*/ 0 w 123"/>
                    <a:gd name="T13" fmla="*/ 0 h 597"/>
                    <a:gd name="T14" fmla="*/ 0 w 123"/>
                    <a:gd name="T15" fmla="*/ 0 h 597"/>
                    <a:gd name="T16" fmla="*/ 0 w 123"/>
                    <a:gd name="T17" fmla="*/ 0 h 597"/>
                    <a:gd name="T18" fmla="*/ 0 w 123"/>
                    <a:gd name="T19" fmla="*/ 0 h 597"/>
                    <a:gd name="T20" fmla="*/ 0 w 123"/>
                    <a:gd name="T21" fmla="*/ 0 h 597"/>
                    <a:gd name="T22" fmla="*/ 0 w 123"/>
                    <a:gd name="T23" fmla="*/ 0 h 597"/>
                    <a:gd name="T24" fmla="*/ 0 w 123"/>
                    <a:gd name="T25" fmla="*/ 0 h 597"/>
                    <a:gd name="T26" fmla="*/ 0 w 123"/>
                    <a:gd name="T27" fmla="*/ 0 h 597"/>
                    <a:gd name="T28" fmla="*/ 0 w 123"/>
                    <a:gd name="T29" fmla="*/ 0 h 597"/>
                    <a:gd name="T30" fmla="*/ 0 w 123"/>
                    <a:gd name="T31" fmla="*/ 0 h 597"/>
                    <a:gd name="T32" fmla="*/ 0 w 123"/>
                    <a:gd name="T33" fmla="*/ 0 h 597"/>
                    <a:gd name="T34" fmla="*/ 0 w 123"/>
                    <a:gd name="T35" fmla="*/ 0 h 597"/>
                    <a:gd name="T36" fmla="*/ 0 w 123"/>
                    <a:gd name="T37" fmla="*/ 0 h 597"/>
                    <a:gd name="T38" fmla="*/ 0 w 123"/>
                    <a:gd name="T39" fmla="*/ 0 h 597"/>
                    <a:gd name="T40" fmla="*/ 0 w 123"/>
                    <a:gd name="T41" fmla="*/ 0 h 597"/>
                    <a:gd name="T42" fmla="*/ 0 w 123"/>
                    <a:gd name="T43" fmla="*/ 0 h 597"/>
                    <a:gd name="T44" fmla="*/ 0 w 123"/>
                    <a:gd name="T45" fmla="*/ 0 h 597"/>
                    <a:gd name="T46" fmla="*/ 0 w 123"/>
                    <a:gd name="T47" fmla="*/ 0 h 597"/>
                    <a:gd name="T48" fmla="*/ 0 w 123"/>
                    <a:gd name="T49" fmla="*/ 0 h 597"/>
                    <a:gd name="T50" fmla="*/ 0 w 123"/>
                    <a:gd name="T51" fmla="*/ 0 h 597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23"/>
                    <a:gd name="T79" fmla="*/ 0 h 597"/>
                    <a:gd name="T80" fmla="*/ 123 w 123"/>
                    <a:gd name="T81" fmla="*/ 597 h 597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23" h="597">
                      <a:moveTo>
                        <a:pt x="39" y="12"/>
                      </a:moveTo>
                      <a:lnTo>
                        <a:pt x="35" y="23"/>
                      </a:lnTo>
                      <a:lnTo>
                        <a:pt x="26" y="57"/>
                      </a:lnTo>
                      <a:lnTo>
                        <a:pt x="16" y="111"/>
                      </a:lnTo>
                      <a:lnTo>
                        <a:pt x="6" y="181"/>
                      </a:lnTo>
                      <a:lnTo>
                        <a:pt x="0" y="267"/>
                      </a:lnTo>
                      <a:lnTo>
                        <a:pt x="1" y="367"/>
                      </a:lnTo>
                      <a:lnTo>
                        <a:pt x="11" y="477"/>
                      </a:lnTo>
                      <a:lnTo>
                        <a:pt x="34" y="597"/>
                      </a:lnTo>
                      <a:lnTo>
                        <a:pt x="119" y="591"/>
                      </a:lnTo>
                      <a:lnTo>
                        <a:pt x="115" y="574"/>
                      </a:lnTo>
                      <a:lnTo>
                        <a:pt x="107" y="526"/>
                      </a:lnTo>
                      <a:lnTo>
                        <a:pt x="97" y="454"/>
                      </a:lnTo>
                      <a:lnTo>
                        <a:pt x="88" y="367"/>
                      </a:lnTo>
                      <a:lnTo>
                        <a:pt x="82" y="272"/>
                      </a:lnTo>
                      <a:lnTo>
                        <a:pt x="84" y="175"/>
                      </a:lnTo>
                      <a:lnTo>
                        <a:pt x="97" y="84"/>
                      </a:lnTo>
                      <a:lnTo>
                        <a:pt x="123" y="7"/>
                      </a:lnTo>
                      <a:lnTo>
                        <a:pt x="123" y="6"/>
                      </a:lnTo>
                      <a:lnTo>
                        <a:pt x="123" y="5"/>
                      </a:lnTo>
                      <a:lnTo>
                        <a:pt x="121" y="3"/>
                      </a:lnTo>
                      <a:lnTo>
                        <a:pt x="117" y="0"/>
                      </a:lnTo>
                      <a:lnTo>
                        <a:pt x="106" y="0"/>
                      </a:lnTo>
                      <a:lnTo>
                        <a:pt x="91" y="2"/>
                      </a:lnTo>
                      <a:lnTo>
                        <a:pt x="70" y="5"/>
                      </a:lnTo>
                      <a:lnTo>
                        <a:pt x="39" y="12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478" name="Freeform 486"/>
                <p:cNvSpPr>
                  <a:spLocks/>
                </p:cNvSpPr>
                <p:nvPr/>
              </p:nvSpPr>
              <p:spPr bwMode="auto">
                <a:xfrm>
                  <a:off x="4851" y="1572"/>
                  <a:ext cx="15" cy="71"/>
                </a:xfrm>
                <a:custGeom>
                  <a:avLst/>
                  <a:gdLst>
                    <a:gd name="T0" fmla="*/ 0 w 103"/>
                    <a:gd name="T1" fmla="*/ 0 h 492"/>
                    <a:gd name="T2" fmla="*/ 0 w 103"/>
                    <a:gd name="T3" fmla="*/ 0 h 492"/>
                    <a:gd name="T4" fmla="*/ 0 w 103"/>
                    <a:gd name="T5" fmla="*/ 0 h 492"/>
                    <a:gd name="T6" fmla="*/ 0 w 103"/>
                    <a:gd name="T7" fmla="*/ 0 h 492"/>
                    <a:gd name="T8" fmla="*/ 0 w 103"/>
                    <a:gd name="T9" fmla="*/ 0 h 492"/>
                    <a:gd name="T10" fmla="*/ 0 w 103"/>
                    <a:gd name="T11" fmla="*/ 0 h 492"/>
                    <a:gd name="T12" fmla="*/ 0 w 103"/>
                    <a:gd name="T13" fmla="*/ 0 h 492"/>
                    <a:gd name="T14" fmla="*/ 0 w 103"/>
                    <a:gd name="T15" fmla="*/ 0 h 492"/>
                    <a:gd name="T16" fmla="*/ 0 w 103"/>
                    <a:gd name="T17" fmla="*/ 0 h 492"/>
                    <a:gd name="T18" fmla="*/ 0 w 103"/>
                    <a:gd name="T19" fmla="*/ 0 h 492"/>
                    <a:gd name="T20" fmla="*/ 0 w 103"/>
                    <a:gd name="T21" fmla="*/ 0 h 492"/>
                    <a:gd name="T22" fmla="*/ 0 w 103"/>
                    <a:gd name="T23" fmla="*/ 0 h 492"/>
                    <a:gd name="T24" fmla="*/ 0 w 103"/>
                    <a:gd name="T25" fmla="*/ 0 h 492"/>
                    <a:gd name="T26" fmla="*/ 0 w 103"/>
                    <a:gd name="T27" fmla="*/ 0 h 492"/>
                    <a:gd name="T28" fmla="*/ 0 w 103"/>
                    <a:gd name="T29" fmla="*/ 0 h 492"/>
                    <a:gd name="T30" fmla="*/ 0 w 103"/>
                    <a:gd name="T31" fmla="*/ 0 h 492"/>
                    <a:gd name="T32" fmla="*/ 0 w 103"/>
                    <a:gd name="T33" fmla="*/ 0 h 492"/>
                    <a:gd name="T34" fmla="*/ 0 w 103"/>
                    <a:gd name="T35" fmla="*/ 0 h 492"/>
                    <a:gd name="T36" fmla="*/ 0 w 103"/>
                    <a:gd name="T37" fmla="*/ 0 h 492"/>
                    <a:gd name="T38" fmla="*/ 0 w 103"/>
                    <a:gd name="T39" fmla="*/ 0 h 492"/>
                    <a:gd name="T40" fmla="*/ 0 w 103"/>
                    <a:gd name="T41" fmla="*/ 0 h 492"/>
                    <a:gd name="T42" fmla="*/ 0 w 103"/>
                    <a:gd name="T43" fmla="*/ 0 h 492"/>
                    <a:gd name="T44" fmla="*/ 0 w 103"/>
                    <a:gd name="T45" fmla="*/ 0 h 492"/>
                    <a:gd name="T46" fmla="*/ 0 w 103"/>
                    <a:gd name="T47" fmla="*/ 0 h 492"/>
                    <a:gd name="T48" fmla="*/ 0 w 103"/>
                    <a:gd name="T49" fmla="*/ 0 h 492"/>
                    <a:gd name="T50" fmla="*/ 0 w 103"/>
                    <a:gd name="T51" fmla="*/ 0 h 492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03"/>
                    <a:gd name="T79" fmla="*/ 0 h 492"/>
                    <a:gd name="T80" fmla="*/ 103 w 103"/>
                    <a:gd name="T81" fmla="*/ 492 h 492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03" h="492">
                      <a:moveTo>
                        <a:pt x="32" y="9"/>
                      </a:moveTo>
                      <a:lnTo>
                        <a:pt x="28" y="18"/>
                      </a:lnTo>
                      <a:lnTo>
                        <a:pt x="21" y="47"/>
                      </a:lnTo>
                      <a:lnTo>
                        <a:pt x="12" y="90"/>
                      </a:lnTo>
                      <a:lnTo>
                        <a:pt x="4" y="149"/>
                      </a:lnTo>
                      <a:lnTo>
                        <a:pt x="0" y="220"/>
                      </a:lnTo>
                      <a:lnTo>
                        <a:pt x="0" y="303"/>
                      </a:lnTo>
                      <a:lnTo>
                        <a:pt x="9" y="394"/>
                      </a:lnTo>
                      <a:lnTo>
                        <a:pt x="27" y="492"/>
                      </a:lnTo>
                      <a:lnTo>
                        <a:pt x="98" y="489"/>
                      </a:lnTo>
                      <a:lnTo>
                        <a:pt x="95" y="474"/>
                      </a:lnTo>
                      <a:lnTo>
                        <a:pt x="88" y="434"/>
                      </a:lnTo>
                      <a:lnTo>
                        <a:pt x="80" y="375"/>
                      </a:lnTo>
                      <a:lnTo>
                        <a:pt x="72" y="303"/>
                      </a:lnTo>
                      <a:lnTo>
                        <a:pt x="68" y="224"/>
                      </a:lnTo>
                      <a:lnTo>
                        <a:pt x="70" y="144"/>
                      </a:lnTo>
                      <a:lnTo>
                        <a:pt x="81" y="68"/>
                      </a:lnTo>
                      <a:lnTo>
                        <a:pt x="103" y="5"/>
                      </a:lnTo>
                      <a:lnTo>
                        <a:pt x="103" y="4"/>
                      </a:lnTo>
                      <a:lnTo>
                        <a:pt x="103" y="3"/>
                      </a:lnTo>
                      <a:lnTo>
                        <a:pt x="100" y="1"/>
                      </a:lnTo>
                      <a:lnTo>
                        <a:pt x="97" y="0"/>
                      </a:lnTo>
                      <a:lnTo>
                        <a:pt x="89" y="0"/>
                      </a:lnTo>
                      <a:lnTo>
                        <a:pt x="75" y="0"/>
                      </a:lnTo>
                      <a:lnTo>
                        <a:pt x="57" y="3"/>
                      </a:lnTo>
                      <a:lnTo>
                        <a:pt x="32" y="9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479" name="Freeform 487"/>
                <p:cNvSpPr>
                  <a:spLocks/>
                </p:cNvSpPr>
                <p:nvPr/>
              </p:nvSpPr>
              <p:spPr bwMode="auto">
                <a:xfrm>
                  <a:off x="4852" y="1579"/>
                  <a:ext cx="12" cy="56"/>
                </a:xfrm>
                <a:custGeom>
                  <a:avLst/>
                  <a:gdLst>
                    <a:gd name="T0" fmla="*/ 0 w 82"/>
                    <a:gd name="T1" fmla="*/ 0 h 390"/>
                    <a:gd name="T2" fmla="*/ 0 w 82"/>
                    <a:gd name="T3" fmla="*/ 0 h 390"/>
                    <a:gd name="T4" fmla="*/ 0 w 82"/>
                    <a:gd name="T5" fmla="*/ 0 h 390"/>
                    <a:gd name="T6" fmla="*/ 0 w 82"/>
                    <a:gd name="T7" fmla="*/ 0 h 390"/>
                    <a:gd name="T8" fmla="*/ 0 w 82"/>
                    <a:gd name="T9" fmla="*/ 0 h 390"/>
                    <a:gd name="T10" fmla="*/ 0 w 82"/>
                    <a:gd name="T11" fmla="*/ 0 h 390"/>
                    <a:gd name="T12" fmla="*/ 0 w 82"/>
                    <a:gd name="T13" fmla="*/ 0 h 390"/>
                    <a:gd name="T14" fmla="*/ 0 w 82"/>
                    <a:gd name="T15" fmla="*/ 0 h 390"/>
                    <a:gd name="T16" fmla="*/ 0 w 82"/>
                    <a:gd name="T17" fmla="*/ 0 h 390"/>
                    <a:gd name="T18" fmla="*/ 0 w 82"/>
                    <a:gd name="T19" fmla="*/ 0 h 390"/>
                    <a:gd name="T20" fmla="*/ 0 w 82"/>
                    <a:gd name="T21" fmla="*/ 0 h 390"/>
                    <a:gd name="T22" fmla="*/ 0 w 82"/>
                    <a:gd name="T23" fmla="*/ 0 h 390"/>
                    <a:gd name="T24" fmla="*/ 0 w 82"/>
                    <a:gd name="T25" fmla="*/ 0 h 390"/>
                    <a:gd name="T26" fmla="*/ 0 w 82"/>
                    <a:gd name="T27" fmla="*/ 0 h 390"/>
                    <a:gd name="T28" fmla="*/ 0 w 82"/>
                    <a:gd name="T29" fmla="*/ 0 h 390"/>
                    <a:gd name="T30" fmla="*/ 0 w 82"/>
                    <a:gd name="T31" fmla="*/ 0 h 390"/>
                    <a:gd name="T32" fmla="*/ 0 w 82"/>
                    <a:gd name="T33" fmla="*/ 0 h 390"/>
                    <a:gd name="T34" fmla="*/ 0 w 82"/>
                    <a:gd name="T35" fmla="*/ 0 h 390"/>
                    <a:gd name="T36" fmla="*/ 0 w 82"/>
                    <a:gd name="T37" fmla="*/ 0 h 390"/>
                    <a:gd name="T38" fmla="*/ 0 w 82"/>
                    <a:gd name="T39" fmla="*/ 0 h 390"/>
                    <a:gd name="T40" fmla="*/ 0 w 82"/>
                    <a:gd name="T41" fmla="*/ 0 h 390"/>
                    <a:gd name="T42" fmla="*/ 0 w 82"/>
                    <a:gd name="T43" fmla="*/ 0 h 390"/>
                    <a:gd name="T44" fmla="*/ 0 w 82"/>
                    <a:gd name="T45" fmla="*/ 0 h 390"/>
                    <a:gd name="T46" fmla="*/ 0 w 82"/>
                    <a:gd name="T47" fmla="*/ 0 h 390"/>
                    <a:gd name="T48" fmla="*/ 0 w 82"/>
                    <a:gd name="T49" fmla="*/ 0 h 390"/>
                    <a:gd name="T50" fmla="*/ 0 w 82"/>
                    <a:gd name="T51" fmla="*/ 0 h 390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82"/>
                    <a:gd name="T79" fmla="*/ 0 h 390"/>
                    <a:gd name="T80" fmla="*/ 82 w 82"/>
                    <a:gd name="T81" fmla="*/ 390 h 390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82" h="390">
                      <a:moveTo>
                        <a:pt x="25" y="8"/>
                      </a:moveTo>
                      <a:lnTo>
                        <a:pt x="23" y="16"/>
                      </a:lnTo>
                      <a:lnTo>
                        <a:pt x="17" y="38"/>
                      </a:lnTo>
                      <a:lnTo>
                        <a:pt x="11" y="72"/>
                      </a:lnTo>
                      <a:lnTo>
                        <a:pt x="4" y="118"/>
                      </a:lnTo>
                      <a:lnTo>
                        <a:pt x="0" y="174"/>
                      </a:lnTo>
                      <a:lnTo>
                        <a:pt x="0" y="240"/>
                      </a:lnTo>
                      <a:lnTo>
                        <a:pt x="7" y="312"/>
                      </a:lnTo>
                      <a:lnTo>
                        <a:pt x="22" y="390"/>
                      </a:lnTo>
                      <a:lnTo>
                        <a:pt x="78" y="387"/>
                      </a:lnTo>
                      <a:lnTo>
                        <a:pt x="76" y="375"/>
                      </a:lnTo>
                      <a:lnTo>
                        <a:pt x="70" y="343"/>
                      </a:lnTo>
                      <a:lnTo>
                        <a:pt x="63" y="297"/>
                      </a:lnTo>
                      <a:lnTo>
                        <a:pt x="57" y="240"/>
                      </a:lnTo>
                      <a:lnTo>
                        <a:pt x="54" y="178"/>
                      </a:lnTo>
                      <a:lnTo>
                        <a:pt x="56" y="113"/>
                      </a:lnTo>
                      <a:lnTo>
                        <a:pt x="64" y="55"/>
                      </a:lnTo>
                      <a:lnTo>
                        <a:pt x="82" y="4"/>
                      </a:lnTo>
                      <a:lnTo>
                        <a:pt x="82" y="2"/>
                      </a:lnTo>
                      <a:lnTo>
                        <a:pt x="80" y="1"/>
                      </a:lnTo>
                      <a:lnTo>
                        <a:pt x="77" y="0"/>
                      </a:lnTo>
                      <a:lnTo>
                        <a:pt x="70" y="0"/>
                      </a:lnTo>
                      <a:lnTo>
                        <a:pt x="60" y="1"/>
                      </a:lnTo>
                      <a:lnTo>
                        <a:pt x="46" y="3"/>
                      </a:lnTo>
                      <a:lnTo>
                        <a:pt x="25" y="8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480" name="Freeform 488"/>
                <p:cNvSpPr>
                  <a:spLocks/>
                </p:cNvSpPr>
                <p:nvPr/>
              </p:nvSpPr>
              <p:spPr bwMode="auto">
                <a:xfrm>
                  <a:off x="4853" y="1586"/>
                  <a:ext cx="8" cy="41"/>
                </a:xfrm>
                <a:custGeom>
                  <a:avLst/>
                  <a:gdLst>
                    <a:gd name="T0" fmla="*/ 0 w 59"/>
                    <a:gd name="T1" fmla="*/ 0 h 288"/>
                    <a:gd name="T2" fmla="*/ 0 w 59"/>
                    <a:gd name="T3" fmla="*/ 0 h 288"/>
                    <a:gd name="T4" fmla="*/ 0 w 59"/>
                    <a:gd name="T5" fmla="*/ 0 h 288"/>
                    <a:gd name="T6" fmla="*/ 0 w 59"/>
                    <a:gd name="T7" fmla="*/ 0 h 288"/>
                    <a:gd name="T8" fmla="*/ 0 w 59"/>
                    <a:gd name="T9" fmla="*/ 0 h 288"/>
                    <a:gd name="T10" fmla="*/ 0 w 59"/>
                    <a:gd name="T11" fmla="*/ 0 h 288"/>
                    <a:gd name="T12" fmla="*/ 0 w 59"/>
                    <a:gd name="T13" fmla="*/ 0 h 288"/>
                    <a:gd name="T14" fmla="*/ 0 w 59"/>
                    <a:gd name="T15" fmla="*/ 0 h 288"/>
                    <a:gd name="T16" fmla="*/ 0 w 59"/>
                    <a:gd name="T17" fmla="*/ 0 h 288"/>
                    <a:gd name="T18" fmla="*/ 0 w 59"/>
                    <a:gd name="T19" fmla="*/ 0 h 288"/>
                    <a:gd name="T20" fmla="*/ 0 w 59"/>
                    <a:gd name="T21" fmla="*/ 0 h 288"/>
                    <a:gd name="T22" fmla="*/ 0 w 59"/>
                    <a:gd name="T23" fmla="*/ 0 h 288"/>
                    <a:gd name="T24" fmla="*/ 0 w 59"/>
                    <a:gd name="T25" fmla="*/ 0 h 288"/>
                    <a:gd name="T26" fmla="*/ 0 w 59"/>
                    <a:gd name="T27" fmla="*/ 0 h 288"/>
                    <a:gd name="T28" fmla="*/ 0 w 59"/>
                    <a:gd name="T29" fmla="*/ 0 h 288"/>
                    <a:gd name="T30" fmla="*/ 0 w 59"/>
                    <a:gd name="T31" fmla="*/ 0 h 288"/>
                    <a:gd name="T32" fmla="*/ 0 w 59"/>
                    <a:gd name="T33" fmla="*/ 0 h 288"/>
                    <a:gd name="T34" fmla="*/ 0 w 59"/>
                    <a:gd name="T35" fmla="*/ 0 h 288"/>
                    <a:gd name="T36" fmla="*/ 0 w 59"/>
                    <a:gd name="T37" fmla="*/ 0 h 288"/>
                    <a:gd name="T38" fmla="*/ 0 w 59"/>
                    <a:gd name="T39" fmla="*/ 0 h 288"/>
                    <a:gd name="T40" fmla="*/ 0 w 59"/>
                    <a:gd name="T41" fmla="*/ 0 h 288"/>
                    <a:gd name="T42" fmla="*/ 0 w 59"/>
                    <a:gd name="T43" fmla="*/ 0 h 288"/>
                    <a:gd name="T44" fmla="*/ 0 w 59"/>
                    <a:gd name="T45" fmla="*/ 0 h 288"/>
                    <a:gd name="T46" fmla="*/ 0 w 59"/>
                    <a:gd name="T47" fmla="*/ 0 h 288"/>
                    <a:gd name="T48" fmla="*/ 0 w 59"/>
                    <a:gd name="T49" fmla="*/ 0 h 288"/>
                    <a:gd name="T50" fmla="*/ 0 w 59"/>
                    <a:gd name="T51" fmla="*/ 0 h 288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59"/>
                    <a:gd name="T79" fmla="*/ 0 h 288"/>
                    <a:gd name="T80" fmla="*/ 59 w 59"/>
                    <a:gd name="T81" fmla="*/ 288 h 288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59" h="288">
                      <a:moveTo>
                        <a:pt x="18" y="6"/>
                      </a:moveTo>
                      <a:lnTo>
                        <a:pt x="17" y="11"/>
                      </a:lnTo>
                      <a:lnTo>
                        <a:pt x="13" y="27"/>
                      </a:lnTo>
                      <a:lnTo>
                        <a:pt x="7" y="53"/>
                      </a:lnTo>
                      <a:lnTo>
                        <a:pt x="2" y="87"/>
                      </a:lnTo>
                      <a:lnTo>
                        <a:pt x="0" y="130"/>
                      </a:lnTo>
                      <a:lnTo>
                        <a:pt x="0" y="177"/>
                      </a:lnTo>
                      <a:lnTo>
                        <a:pt x="5" y="231"/>
                      </a:lnTo>
                      <a:lnTo>
                        <a:pt x="16" y="288"/>
                      </a:lnTo>
                      <a:lnTo>
                        <a:pt x="57" y="286"/>
                      </a:lnTo>
                      <a:lnTo>
                        <a:pt x="56" y="278"/>
                      </a:lnTo>
                      <a:lnTo>
                        <a:pt x="51" y="254"/>
                      </a:lnTo>
                      <a:lnTo>
                        <a:pt x="47" y="219"/>
                      </a:lnTo>
                      <a:lnTo>
                        <a:pt x="42" y="177"/>
                      </a:lnTo>
                      <a:lnTo>
                        <a:pt x="40" y="131"/>
                      </a:lnTo>
                      <a:lnTo>
                        <a:pt x="41" y="84"/>
                      </a:lnTo>
                      <a:lnTo>
                        <a:pt x="47" y="40"/>
                      </a:lnTo>
                      <a:lnTo>
                        <a:pt x="59" y="3"/>
                      </a:lnTo>
                      <a:lnTo>
                        <a:pt x="59" y="2"/>
                      </a:lnTo>
                      <a:lnTo>
                        <a:pt x="58" y="1"/>
                      </a:lnTo>
                      <a:lnTo>
                        <a:pt x="56" y="0"/>
                      </a:lnTo>
                      <a:lnTo>
                        <a:pt x="51" y="0"/>
                      </a:lnTo>
                      <a:lnTo>
                        <a:pt x="45" y="0"/>
                      </a:lnTo>
                      <a:lnTo>
                        <a:pt x="33" y="2"/>
                      </a:lnTo>
                      <a:lnTo>
                        <a:pt x="18" y="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481" name="Freeform 489"/>
                <p:cNvSpPr>
                  <a:spLocks/>
                </p:cNvSpPr>
                <p:nvPr/>
              </p:nvSpPr>
              <p:spPr bwMode="auto">
                <a:xfrm>
                  <a:off x="4972" y="1546"/>
                  <a:ext cx="28" cy="111"/>
                </a:xfrm>
                <a:custGeom>
                  <a:avLst/>
                  <a:gdLst>
                    <a:gd name="T0" fmla="*/ 0 w 198"/>
                    <a:gd name="T1" fmla="*/ 0 h 779"/>
                    <a:gd name="T2" fmla="*/ 0 w 198"/>
                    <a:gd name="T3" fmla="*/ 0 h 779"/>
                    <a:gd name="T4" fmla="*/ 0 w 198"/>
                    <a:gd name="T5" fmla="*/ 0 h 779"/>
                    <a:gd name="T6" fmla="*/ 0 w 198"/>
                    <a:gd name="T7" fmla="*/ 0 h 779"/>
                    <a:gd name="T8" fmla="*/ 0 w 198"/>
                    <a:gd name="T9" fmla="*/ 0 h 779"/>
                    <a:gd name="T10" fmla="*/ 0 w 198"/>
                    <a:gd name="T11" fmla="*/ 0 h 779"/>
                    <a:gd name="T12" fmla="*/ 0 w 198"/>
                    <a:gd name="T13" fmla="*/ 0 h 779"/>
                    <a:gd name="T14" fmla="*/ 0 w 198"/>
                    <a:gd name="T15" fmla="*/ 0 h 779"/>
                    <a:gd name="T16" fmla="*/ 0 w 198"/>
                    <a:gd name="T17" fmla="*/ 0 h 779"/>
                    <a:gd name="T18" fmla="*/ 0 w 198"/>
                    <a:gd name="T19" fmla="*/ 0 h 779"/>
                    <a:gd name="T20" fmla="*/ 0 w 198"/>
                    <a:gd name="T21" fmla="*/ 0 h 779"/>
                    <a:gd name="T22" fmla="*/ 0 w 198"/>
                    <a:gd name="T23" fmla="*/ 0 h 779"/>
                    <a:gd name="T24" fmla="*/ 0 w 198"/>
                    <a:gd name="T25" fmla="*/ 0 h 779"/>
                    <a:gd name="T26" fmla="*/ 0 w 198"/>
                    <a:gd name="T27" fmla="*/ 0 h 779"/>
                    <a:gd name="T28" fmla="*/ 0 w 198"/>
                    <a:gd name="T29" fmla="*/ 0 h 779"/>
                    <a:gd name="T30" fmla="*/ 0 w 198"/>
                    <a:gd name="T31" fmla="*/ 0 h 779"/>
                    <a:gd name="T32" fmla="*/ 0 w 198"/>
                    <a:gd name="T33" fmla="*/ 0 h 779"/>
                    <a:gd name="T34" fmla="*/ 0 w 198"/>
                    <a:gd name="T35" fmla="*/ 0 h 779"/>
                    <a:gd name="T36" fmla="*/ 0 w 198"/>
                    <a:gd name="T37" fmla="*/ 0 h 779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98"/>
                    <a:gd name="T58" fmla="*/ 0 h 779"/>
                    <a:gd name="T59" fmla="*/ 198 w 198"/>
                    <a:gd name="T60" fmla="*/ 779 h 779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98" h="779">
                      <a:moveTo>
                        <a:pt x="198" y="6"/>
                      </a:moveTo>
                      <a:lnTo>
                        <a:pt x="194" y="12"/>
                      </a:lnTo>
                      <a:lnTo>
                        <a:pt x="180" y="31"/>
                      </a:lnTo>
                      <a:lnTo>
                        <a:pt x="163" y="72"/>
                      </a:lnTo>
                      <a:lnTo>
                        <a:pt x="146" y="138"/>
                      </a:lnTo>
                      <a:lnTo>
                        <a:pt x="132" y="236"/>
                      </a:lnTo>
                      <a:lnTo>
                        <a:pt x="125" y="373"/>
                      </a:lnTo>
                      <a:lnTo>
                        <a:pt x="130" y="551"/>
                      </a:lnTo>
                      <a:lnTo>
                        <a:pt x="148" y="779"/>
                      </a:lnTo>
                      <a:lnTo>
                        <a:pt x="37" y="779"/>
                      </a:lnTo>
                      <a:lnTo>
                        <a:pt x="34" y="756"/>
                      </a:lnTo>
                      <a:lnTo>
                        <a:pt x="23" y="693"/>
                      </a:lnTo>
                      <a:lnTo>
                        <a:pt x="13" y="599"/>
                      </a:lnTo>
                      <a:lnTo>
                        <a:pt x="4" y="483"/>
                      </a:lnTo>
                      <a:lnTo>
                        <a:pt x="0" y="357"/>
                      </a:lnTo>
                      <a:lnTo>
                        <a:pt x="7" y="227"/>
                      </a:lnTo>
                      <a:lnTo>
                        <a:pt x="27" y="105"/>
                      </a:lnTo>
                      <a:lnTo>
                        <a:pt x="65" y="0"/>
                      </a:lnTo>
                      <a:lnTo>
                        <a:pt x="198" y="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482" name="Freeform 490"/>
                <p:cNvSpPr>
                  <a:spLocks/>
                </p:cNvSpPr>
                <p:nvPr/>
              </p:nvSpPr>
              <p:spPr bwMode="auto">
                <a:xfrm>
                  <a:off x="4973" y="1553"/>
                  <a:ext cx="24" cy="96"/>
                </a:xfrm>
                <a:custGeom>
                  <a:avLst/>
                  <a:gdLst>
                    <a:gd name="T0" fmla="*/ 0 w 169"/>
                    <a:gd name="T1" fmla="*/ 0 h 666"/>
                    <a:gd name="T2" fmla="*/ 0 w 169"/>
                    <a:gd name="T3" fmla="*/ 0 h 666"/>
                    <a:gd name="T4" fmla="*/ 0 w 169"/>
                    <a:gd name="T5" fmla="*/ 0 h 666"/>
                    <a:gd name="T6" fmla="*/ 0 w 169"/>
                    <a:gd name="T7" fmla="*/ 0 h 666"/>
                    <a:gd name="T8" fmla="*/ 0 w 169"/>
                    <a:gd name="T9" fmla="*/ 0 h 666"/>
                    <a:gd name="T10" fmla="*/ 0 w 169"/>
                    <a:gd name="T11" fmla="*/ 0 h 666"/>
                    <a:gd name="T12" fmla="*/ 0 w 169"/>
                    <a:gd name="T13" fmla="*/ 0 h 666"/>
                    <a:gd name="T14" fmla="*/ 0 w 169"/>
                    <a:gd name="T15" fmla="*/ 0 h 666"/>
                    <a:gd name="T16" fmla="*/ 0 w 169"/>
                    <a:gd name="T17" fmla="*/ 0 h 666"/>
                    <a:gd name="T18" fmla="*/ 0 w 169"/>
                    <a:gd name="T19" fmla="*/ 0 h 666"/>
                    <a:gd name="T20" fmla="*/ 0 w 169"/>
                    <a:gd name="T21" fmla="*/ 0 h 666"/>
                    <a:gd name="T22" fmla="*/ 0 w 169"/>
                    <a:gd name="T23" fmla="*/ 0 h 666"/>
                    <a:gd name="T24" fmla="*/ 0 w 169"/>
                    <a:gd name="T25" fmla="*/ 0 h 666"/>
                    <a:gd name="T26" fmla="*/ 0 w 169"/>
                    <a:gd name="T27" fmla="*/ 0 h 666"/>
                    <a:gd name="T28" fmla="*/ 0 w 169"/>
                    <a:gd name="T29" fmla="*/ 0 h 666"/>
                    <a:gd name="T30" fmla="*/ 0 w 169"/>
                    <a:gd name="T31" fmla="*/ 0 h 666"/>
                    <a:gd name="T32" fmla="*/ 0 w 169"/>
                    <a:gd name="T33" fmla="*/ 0 h 666"/>
                    <a:gd name="T34" fmla="*/ 0 w 169"/>
                    <a:gd name="T35" fmla="*/ 0 h 666"/>
                    <a:gd name="T36" fmla="*/ 0 w 169"/>
                    <a:gd name="T37" fmla="*/ 0 h 66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69"/>
                    <a:gd name="T58" fmla="*/ 0 h 666"/>
                    <a:gd name="T59" fmla="*/ 169 w 169"/>
                    <a:gd name="T60" fmla="*/ 666 h 666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69" h="666">
                      <a:moveTo>
                        <a:pt x="169" y="5"/>
                      </a:moveTo>
                      <a:lnTo>
                        <a:pt x="164" y="10"/>
                      </a:lnTo>
                      <a:lnTo>
                        <a:pt x="154" y="27"/>
                      </a:lnTo>
                      <a:lnTo>
                        <a:pt x="139" y="61"/>
                      </a:lnTo>
                      <a:lnTo>
                        <a:pt x="124" y="118"/>
                      </a:lnTo>
                      <a:lnTo>
                        <a:pt x="113" y="201"/>
                      </a:lnTo>
                      <a:lnTo>
                        <a:pt x="107" y="318"/>
                      </a:lnTo>
                      <a:lnTo>
                        <a:pt x="110" y="470"/>
                      </a:lnTo>
                      <a:lnTo>
                        <a:pt x="126" y="666"/>
                      </a:lnTo>
                      <a:lnTo>
                        <a:pt x="31" y="666"/>
                      </a:lnTo>
                      <a:lnTo>
                        <a:pt x="28" y="646"/>
                      </a:lnTo>
                      <a:lnTo>
                        <a:pt x="20" y="592"/>
                      </a:lnTo>
                      <a:lnTo>
                        <a:pt x="11" y="512"/>
                      </a:lnTo>
                      <a:lnTo>
                        <a:pt x="3" y="413"/>
                      </a:lnTo>
                      <a:lnTo>
                        <a:pt x="0" y="305"/>
                      </a:lnTo>
                      <a:lnTo>
                        <a:pt x="6" y="195"/>
                      </a:lnTo>
                      <a:lnTo>
                        <a:pt x="23" y="90"/>
                      </a:lnTo>
                      <a:lnTo>
                        <a:pt x="55" y="0"/>
                      </a:lnTo>
                      <a:lnTo>
                        <a:pt x="169" y="5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483" name="Freeform 491"/>
                <p:cNvSpPr>
                  <a:spLocks/>
                </p:cNvSpPr>
                <p:nvPr/>
              </p:nvSpPr>
              <p:spPr bwMode="auto">
                <a:xfrm>
                  <a:off x="4974" y="1561"/>
                  <a:ext cx="20" cy="79"/>
                </a:xfrm>
                <a:custGeom>
                  <a:avLst/>
                  <a:gdLst>
                    <a:gd name="T0" fmla="*/ 0 w 140"/>
                    <a:gd name="T1" fmla="*/ 0 h 551"/>
                    <a:gd name="T2" fmla="*/ 0 w 140"/>
                    <a:gd name="T3" fmla="*/ 0 h 551"/>
                    <a:gd name="T4" fmla="*/ 0 w 140"/>
                    <a:gd name="T5" fmla="*/ 0 h 551"/>
                    <a:gd name="T6" fmla="*/ 0 w 140"/>
                    <a:gd name="T7" fmla="*/ 0 h 551"/>
                    <a:gd name="T8" fmla="*/ 0 w 140"/>
                    <a:gd name="T9" fmla="*/ 0 h 551"/>
                    <a:gd name="T10" fmla="*/ 0 w 140"/>
                    <a:gd name="T11" fmla="*/ 0 h 551"/>
                    <a:gd name="T12" fmla="*/ 0 w 140"/>
                    <a:gd name="T13" fmla="*/ 0 h 551"/>
                    <a:gd name="T14" fmla="*/ 0 w 140"/>
                    <a:gd name="T15" fmla="*/ 0 h 551"/>
                    <a:gd name="T16" fmla="*/ 0 w 140"/>
                    <a:gd name="T17" fmla="*/ 0 h 551"/>
                    <a:gd name="T18" fmla="*/ 0 w 140"/>
                    <a:gd name="T19" fmla="*/ 0 h 551"/>
                    <a:gd name="T20" fmla="*/ 0 w 140"/>
                    <a:gd name="T21" fmla="*/ 0 h 551"/>
                    <a:gd name="T22" fmla="*/ 0 w 140"/>
                    <a:gd name="T23" fmla="*/ 0 h 551"/>
                    <a:gd name="T24" fmla="*/ 0 w 140"/>
                    <a:gd name="T25" fmla="*/ 0 h 551"/>
                    <a:gd name="T26" fmla="*/ 0 w 140"/>
                    <a:gd name="T27" fmla="*/ 0 h 551"/>
                    <a:gd name="T28" fmla="*/ 0 w 140"/>
                    <a:gd name="T29" fmla="*/ 0 h 551"/>
                    <a:gd name="T30" fmla="*/ 0 w 140"/>
                    <a:gd name="T31" fmla="*/ 0 h 551"/>
                    <a:gd name="T32" fmla="*/ 0 w 140"/>
                    <a:gd name="T33" fmla="*/ 0 h 551"/>
                    <a:gd name="T34" fmla="*/ 0 w 140"/>
                    <a:gd name="T35" fmla="*/ 0 h 551"/>
                    <a:gd name="T36" fmla="*/ 0 w 140"/>
                    <a:gd name="T37" fmla="*/ 0 h 551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40"/>
                    <a:gd name="T58" fmla="*/ 0 h 551"/>
                    <a:gd name="T59" fmla="*/ 140 w 140"/>
                    <a:gd name="T60" fmla="*/ 551 h 551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40" h="551">
                      <a:moveTo>
                        <a:pt x="140" y="5"/>
                      </a:moveTo>
                      <a:lnTo>
                        <a:pt x="136" y="8"/>
                      </a:lnTo>
                      <a:lnTo>
                        <a:pt x="127" y="23"/>
                      </a:lnTo>
                      <a:lnTo>
                        <a:pt x="116" y="51"/>
                      </a:lnTo>
                      <a:lnTo>
                        <a:pt x="103" y="98"/>
                      </a:lnTo>
                      <a:lnTo>
                        <a:pt x="94" y="167"/>
                      </a:lnTo>
                      <a:lnTo>
                        <a:pt x="90" y="264"/>
                      </a:lnTo>
                      <a:lnTo>
                        <a:pt x="92" y="390"/>
                      </a:lnTo>
                      <a:lnTo>
                        <a:pt x="106" y="551"/>
                      </a:lnTo>
                      <a:lnTo>
                        <a:pt x="27" y="551"/>
                      </a:lnTo>
                      <a:lnTo>
                        <a:pt x="24" y="535"/>
                      </a:lnTo>
                      <a:lnTo>
                        <a:pt x="17" y="490"/>
                      </a:lnTo>
                      <a:lnTo>
                        <a:pt x="9" y="423"/>
                      </a:lnTo>
                      <a:lnTo>
                        <a:pt x="3" y="342"/>
                      </a:lnTo>
                      <a:lnTo>
                        <a:pt x="0" y="252"/>
                      </a:lnTo>
                      <a:lnTo>
                        <a:pt x="5" y="161"/>
                      </a:lnTo>
                      <a:lnTo>
                        <a:pt x="20" y="75"/>
                      </a:lnTo>
                      <a:lnTo>
                        <a:pt x="46" y="0"/>
                      </a:lnTo>
                      <a:lnTo>
                        <a:pt x="140" y="5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484" name="Freeform 492"/>
                <p:cNvSpPr>
                  <a:spLocks/>
                </p:cNvSpPr>
                <p:nvPr/>
              </p:nvSpPr>
              <p:spPr bwMode="auto">
                <a:xfrm>
                  <a:off x="4975" y="1569"/>
                  <a:ext cx="16" cy="62"/>
                </a:xfrm>
                <a:custGeom>
                  <a:avLst/>
                  <a:gdLst>
                    <a:gd name="T0" fmla="*/ 0 w 111"/>
                    <a:gd name="T1" fmla="*/ 0 h 437"/>
                    <a:gd name="T2" fmla="*/ 0 w 111"/>
                    <a:gd name="T3" fmla="*/ 0 h 437"/>
                    <a:gd name="T4" fmla="*/ 0 w 111"/>
                    <a:gd name="T5" fmla="*/ 0 h 437"/>
                    <a:gd name="T6" fmla="*/ 0 w 111"/>
                    <a:gd name="T7" fmla="*/ 0 h 437"/>
                    <a:gd name="T8" fmla="*/ 0 w 111"/>
                    <a:gd name="T9" fmla="*/ 0 h 437"/>
                    <a:gd name="T10" fmla="*/ 0 w 111"/>
                    <a:gd name="T11" fmla="*/ 0 h 437"/>
                    <a:gd name="T12" fmla="*/ 0 w 111"/>
                    <a:gd name="T13" fmla="*/ 0 h 437"/>
                    <a:gd name="T14" fmla="*/ 0 w 111"/>
                    <a:gd name="T15" fmla="*/ 0 h 437"/>
                    <a:gd name="T16" fmla="*/ 0 w 111"/>
                    <a:gd name="T17" fmla="*/ 0 h 437"/>
                    <a:gd name="T18" fmla="*/ 0 w 111"/>
                    <a:gd name="T19" fmla="*/ 0 h 437"/>
                    <a:gd name="T20" fmla="*/ 0 w 111"/>
                    <a:gd name="T21" fmla="*/ 0 h 437"/>
                    <a:gd name="T22" fmla="*/ 0 w 111"/>
                    <a:gd name="T23" fmla="*/ 0 h 437"/>
                    <a:gd name="T24" fmla="*/ 0 w 111"/>
                    <a:gd name="T25" fmla="*/ 0 h 437"/>
                    <a:gd name="T26" fmla="*/ 0 w 111"/>
                    <a:gd name="T27" fmla="*/ 0 h 437"/>
                    <a:gd name="T28" fmla="*/ 0 w 111"/>
                    <a:gd name="T29" fmla="*/ 0 h 437"/>
                    <a:gd name="T30" fmla="*/ 0 w 111"/>
                    <a:gd name="T31" fmla="*/ 0 h 437"/>
                    <a:gd name="T32" fmla="*/ 0 w 111"/>
                    <a:gd name="T33" fmla="*/ 0 h 437"/>
                    <a:gd name="T34" fmla="*/ 0 w 111"/>
                    <a:gd name="T35" fmla="*/ 0 h 437"/>
                    <a:gd name="T36" fmla="*/ 0 w 111"/>
                    <a:gd name="T37" fmla="*/ 0 h 437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11"/>
                    <a:gd name="T58" fmla="*/ 0 h 437"/>
                    <a:gd name="T59" fmla="*/ 111 w 111"/>
                    <a:gd name="T60" fmla="*/ 437 h 437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11" h="437">
                      <a:moveTo>
                        <a:pt x="111" y="4"/>
                      </a:moveTo>
                      <a:lnTo>
                        <a:pt x="108" y="7"/>
                      </a:lnTo>
                      <a:lnTo>
                        <a:pt x="101" y="18"/>
                      </a:lnTo>
                      <a:lnTo>
                        <a:pt x="92" y="41"/>
                      </a:lnTo>
                      <a:lnTo>
                        <a:pt x="82" y="77"/>
                      </a:lnTo>
                      <a:lnTo>
                        <a:pt x="75" y="133"/>
                      </a:lnTo>
                      <a:lnTo>
                        <a:pt x="70" y="208"/>
                      </a:lnTo>
                      <a:lnTo>
                        <a:pt x="72" y="309"/>
                      </a:lnTo>
                      <a:lnTo>
                        <a:pt x="83" y="437"/>
                      </a:lnTo>
                      <a:lnTo>
                        <a:pt x="21" y="437"/>
                      </a:lnTo>
                      <a:lnTo>
                        <a:pt x="19" y="424"/>
                      </a:lnTo>
                      <a:lnTo>
                        <a:pt x="13" y="389"/>
                      </a:lnTo>
                      <a:lnTo>
                        <a:pt x="7" y="336"/>
                      </a:lnTo>
                      <a:lnTo>
                        <a:pt x="3" y="272"/>
                      </a:lnTo>
                      <a:lnTo>
                        <a:pt x="0" y="200"/>
                      </a:lnTo>
                      <a:lnTo>
                        <a:pt x="5" y="128"/>
                      </a:lnTo>
                      <a:lnTo>
                        <a:pt x="16" y="59"/>
                      </a:lnTo>
                      <a:lnTo>
                        <a:pt x="37" y="0"/>
                      </a:lnTo>
                      <a:lnTo>
                        <a:pt x="111" y="4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485" name="Freeform 493"/>
                <p:cNvSpPr>
                  <a:spLocks/>
                </p:cNvSpPr>
                <p:nvPr/>
              </p:nvSpPr>
              <p:spPr bwMode="auto">
                <a:xfrm>
                  <a:off x="4976" y="1577"/>
                  <a:ext cx="12" cy="46"/>
                </a:xfrm>
                <a:custGeom>
                  <a:avLst/>
                  <a:gdLst>
                    <a:gd name="T0" fmla="*/ 0 w 82"/>
                    <a:gd name="T1" fmla="*/ 0 h 322"/>
                    <a:gd name="T2" fmla="*/ 0 w 82"/>
                    <a:gd name="T3" fmla="*/ 0 h 322"/>
                    <a:gd name="T4" fmla="*/ 0 w 82"/>
                    <a:gd name="T5" fmla="*/ 0 h 322"/>
                    <a:gd name="T6" fmla="*/ 0 w 82"/>
                    <a:gd name="T7" fmla="*/ 0 h 322"/>
                    <a:gd name="T8" fmla="*/ 0 w 82"/>
                    <a:gd name="T9" fmla="*/ 0 h 322"/>
                    <a:gd name="T10" fmla="*/ 0 w 82"/>
                    <a:gd name="T11" fmla="*/ 0 h 322"/>
                    <a:gd name="T12" fmla="*/ 0 w 82"/>
                    <a:gd name="T13" fmla="*/ 0 h 322"/>
                    <a:gd name="T14" fmla="*/ 0 w 82"/>
                    <a:gd name="T15" fmla="*/ 0 h 322"/>
                    <a:gd name="T16" fmla="*/ 0 w 82"/>
                    <a:gd name="T17" fmla="*/ 0 h 322"/>
                    <a:gd name="T18" fmla="*/ 0 w 82"/>
                    <a:gd name="T19" fmla="*/ 0 h 322"/>
                    <a:gd name="T20" fmla="*/ 0 w 82"/>
                    <a:gd name="T21" fmla="*/ 0 h 322"/>
                    <a:gd name="T22" fmla="*/ 0 w 82"/>
                    <a:gd name="T23" fmla="*/ 0 h 322"/>
                    <a:gd name="T24" fmla="*/ 0 w 82"/>
                    <a:gd name="T25" fmla="*/ 0 h 322"/>
                    <a:gd name="T26" fmla="*/ 0 w 82"/>
                    <a:gd name="T27" fmla="*/ 0 h 322"/>
                    <a:gd name="T28" fmla="*/ 0 w 82"/>
                    <a:gd name="T29" fmla="*/ 0 h 322"/>
                    <a:gd name="T30" fmla="*/ 0 w 82"/>
                    <a:gd name="T31" fmla="*/ 0 h 322"/>
                    <a:gd name="T32" fmla="*/ 0 w 82"/>
                    <a:gd name="T33" fmla="*/ 0 h 322"/>
                    <a:gd name="T34" fmla="*/ 0 w 82"/>
                    <a:gd name="T35" fmla="*/ 0 h 322"/>
                    <a:gd name="T36" fmla="*/ 0 w 82"/>
                    <a:gd name="T37" fmla="*/ 0 h 322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82"/>
                    <a:gd name="T58" fmla="*/ 0 h 322"/>
                    <a:gd name="T59" fmla="*/ 82 w 82"/>
                    <a:gd name="T60" fmla="*/ 322 h 322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82" h="322">
                      <a:moveTo>
                        <a:pt x="82" y="3"/>
                      </a:moveTo>
                      <a:lnTo>
                        <a:pt x="79" y="5"/>
                      </a:lnTo>
                      <a:lnTo>
                        <a:pt x="75" y="13"/>
                      </a:lnTo>
                      <a:lnTo>
                        <a:pt x="67" y="30"/>
                      </a:lnTo>
                      <a:lnTo>
                        <a:pt x="60" y="57"/>
                      </a:lnTo>
                      <a:lnTo>
                        <a:pt x="54" y="98"/>
                      </a:lnTo>
                      <a:lnTo>
                        <a:pt x="52" y="154"/>
                      </a:lnTo>
                      <a:lnTo>
                        <a:pt x="53" y="228"/>
                      </a:lnTo>
                      <a:lnTo>
                        <a:pt x="61" y="322"/>
                      </a:lnTo>
                      <a:lnTo>
                        <a:pt x="15" y="322"/>
                      </a:lnTo>
                      <a:lnTo>
                        <a:pt x="14" y="313"/>
                      </a:lnTo>
                      <a:lnTo>
                        <a:pt x="9" y="287"/>
                      </a:lnTo>
                      <a:lnTo>
                        <a:pt x="5" y="247"/>
                      </a:lnTo>
                      <a:lnTo>
                        <a:pt x="1" y="200"/>
                      </a:lnTo>
                      <a:lnTo>
                        <a:pt x="0" y="147"/>
                      </a:lnTo>
                      <a:lnTo>
                        <a:pt x="3" y="95"/>
                      </a:lnTo>
                      <a:lnTo>
                        <a:pt x="11" y="44"/>
                      </a:lnTo>
                      <a:lnTo>
                        <a:pt x="27" y="0"/>
                      </a:lnTo>
                      <a:lnTo>
                        <a:pt x="82" y="3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486" name="Rectangle 494"/>
                <p:cNvSpPr>
                  <a:spLocks noChangeArrowheads="1"/>
                </p:cNvSpPr>
                <p:nvPr/>
              </p:nvSpPr>
              <p:spPr bwMode="auto">
                <a:xfrm>
                  <a:off x="4824" y="1565"/>
                  <a:ext cx="4" cy="146"/>
                </a:xfrm>
                <a:prstGeom prst="rect">
                  <a:avLst/>
                </a:prstGeom>
                <a:solidFill>
                  <a:srgbClr val="DDDD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charset="0"/>
                    <a:buChar char="r"/>
                    <a:defRPr sz="28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75000"/>
                    <a:buFont typeface="ZapfDingbats" charset="0"/>
                    <a:buChar char="m"/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70487" name="Freeform 495"/>
                <p:cNvSpPr>
                  <a:spLocks/>
                </p:cNvSpPr>
                <p:nvPr/>
              </p:nvSpPr>
              <p:spPr bwMode="auto">
                <a:xfrm>
                  <a:off x="4876" y="1563"/>
                  <a:ext cx="57" cy="67"/>
                </a:xfrm>
                <a:custGeom>
                  <a:avLst/>
                  <a:gdLst>
                    <a:gd name="T0" fmla="*/ 0 w 398"/>
                    <a:gd name="T1" fmla="*/ 0 h 469"/>
                    <a:gd name="T2" fmla="*/ 0 w 398"/>
                    <a:gd name="T3" fmla="*/ 0 h 469"/>
                    <a:gd name="T4" fmla="*/ 0 w 398"/>
                    <a:gd name="T5" fmla="*/ 0 h 469"/>
                    <a:gd name="T6" fmla="*/ 0 w 398"/>
                    <a:gd name="T7" fmla="*/ 0 h 469"/>
                    <a:gd name="T8" fmla="*/ 0 w 398"/>
                    <a:gd name="T9" fmla="*/ 0 h 469"/>
                    <a:gd name="T10" fmla="*/ 0 w 398"/>
                    <a:gd name="T11" fmla="*/ 0 h 469"/>
                    <a:gd name="T12" fmla="*/ 0 w 398"/>
                    <a:gd name="T13" fmla="*/ 0 h 469"/>
                    <a:gd name="T14" fmla="*/ 0 w 398"/>
                    <a:gd name="T15" fmla="*/ 0 h 469"/>
                    <a:gd name="T16" fmla="*/ 0 w 398"/>
                    <a:gd name="T17" fmla="*/ 0 h 469"/>
                    <a:gd name="T18" fmla="*/ 0 w 398"/>
                    <a:gd name="T19" fmla="*/ 0 h 469"/>
                    <a:gd name="T20" fmla="*/ 0 w 398"/>
                    <a:gd name="T21" fmla="*/ 0 h 469"/>
                    <a:gd name="T22" fmla="*/ 0 w 398"/>
                    <a:gd name="T23" fmla="*/ 0 h 469"/>
                    <a:gd name="T24" fmla="*/ 0 w 398"/>
                    <a:gd name="T25" fmla="*/ 0 h 469"/>
                    <a:gd name="T26" fmla="*/ 0 w 398"/>
                    <a:gd name="T27" fmla="*/ 0 h 469"/>
                    <a:gd name="T28" fmla="*/ 0 w 398"/>
                    <a:gd name="T29" fmla="*/ 0 h 469"/>
                    <a:gd name="T30" fmla="*/ 0 w 398"/>
                    <a:gd name="T31" fmla="*/ 0 h 469"/>
                    <a:gd name="T32" fmla="*/ 0 w 398"/>
                    <a:gd name="T33" fmla="*/ 0 h 469"/>
                    <a:gd name="T34" fmla="*/ 0 w 398"/>
                    <a:gd name="T35" fmla="*/ 0 h 469"/>
                    <a:gd name="T36" fmla="*/ 0 w 398"/>
                    <a:gd name="T37" fmla="*/ 0 h 469"/>
                    <a:gd name="T38" fmla="*/ 0 w 398"/>
                    <a:gd name="T39" fmla="*/ 0 h 469"/>
                    <a:gd name="T40" fmla="*/ 0 w 398"/>
                    <a:gd name="T41" fmla="*/ 0 h 469"/>
                    <a:gd name="T42" fmla="*/ 0 w 398"/>
                    <a:gd name="T43" fmla="*/ 0 h 469"/>
                    <a:gd name="T44" fmla="*/ 0 w 398"/>
                    <a:gd name="T45" fmla="*/ 0 h 469"/>
                    <a:gd name="T46" fmla="*/ 0 w 398"/>
                    <a:gd name="T47" fmla="*/ 0 h 469"/>
                    <a:gd name="T48" fmla="*/ 0 w 398"/>
                    <a:gd name="T49" fmla="*/ 0 h 469"/>
                    <a:gd name="T50" fmla="*/ 0 w 398"/>
                    <a:gd name="T51" fmla="*/ 0 h 469"/>
                    <a:gd name="T52" fmla="*/ 0 w 398"/>
                    <a:gd name="T53" fmla="*/ 0 h 469"/>
                    <a:gd name="T54" fmla="*/ 0 w 398"/>
                    <a:gd name="T55" fmla="*/ 0 h 469"/>
                    <a:gd name="T56" fmla="*/ 0 w 398"/>
                    <a:gd name="T57" fmla="*/ 0 h 469"/>
                    <a:gd name="T58" fmla="*/ 0 w 398"/>
                    <a:gd name="T59" fmla="*/ 0 h 469"/>
                    <a:gd name="T60" fmla="*/ 0 w 398"/>
                    <a:gd name="T61" fmla="*/ 0 h 469"/>
                    <a:gd name="T62" fmla="*/ 0 w 398"/>
                    <a:gd name="T63" fmla="*/ 0 h 469"/>
                    <a:gd name="T64" fmla="*/ 0 w 398"/>
                    <a:gd name="T65" fmla="*/ 0 h 469"/>
                    <a:gd name="T66" fmla="*/ 0 w 398"/>
                    <a:gd name="T67" fmla="*/ 0 h 469"/>
                    <a:gd name="T68" fmla="*/ 0 w 398"/>
                    <a:gd name="T69" fmla="*/ 0 h 469"/>
                    <a:gd name="T70" fmla="*/ 0 w 398"/>
                    <a:gd name="T71" fmla="*/ 0 h 469"/>
                    <a:gd name="T72" fmla="*/ 0 w 398"/>
                    <a:gd name="T73" fmla="*/ 0 h 469"/>
                    <a:gd name="T74" fmla="*/ 0 w 398"/>
                    <a:gd name="T75" fmla="*/ 0 h 469"/>
                    <a:gd name="T76" fmla="*/ 0 w 398"/>
                    <a:gd name="T77" fmla="*/ 0 h 469"/>
                    <a:gd name="T78" fmla="*/ 0 w 398"/>
                    <a:gd name="T79" fmla="*/ 0 h 469"/>
                    <a:gd name="T80" fmla="*/ 0 w 398"/>
                    <a:gd name="T81" fmla="*/ 0 h 469"/>
                    <a:gd name="T82" fmla="*/ 0 w 398"/>
                    <a:gd name="T83" fmla="*/ 0 h 469"/>
                    <a:gd name="T84" fmla="*/ 0 w 398"/>
                    <a:gd name="T85" fmla="*/ 0 h 469"/>
                    <a:gd name="T86" fmla="*/ 0 w 398"/>
                    <a:gd name="T87" fmla="*/ 0 h 469"/>
                    <a:gd name="T88" fmla="*/ 0 w 398"/>
                    <a:gd name="T89" fmla="*/ 0 h 469"/>
                    <a:gd name="T90" fmla="*/ 0 w 398"/>
                    <a:gd name="T91" fmla="*/ 0 h 469"/>
                    <a:gd name="T92" fmla="*/ 0 w 398"/>
                    <a:gd name="T93" fmla="*/ 0 h 469"/>
                    <a:gd name="T94" fmla="*/ 0 w 398"/>
                    <a:gd name="T95" fmla="*/ 0 h 469"/>
                    <a:gd name="T96" fmla="*/ 0 w 398"/>
                    <a:gd name="T97" fmla="*/ 0 h 469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w 398"/>
                    <a:gd name="T148" fmla="*/ 0 h 469"/>
                    <a:gd name="T149" fmla="*/ 398 w 398"/>
                    <a:gd name="T150" fmla="*/ 469 h 469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T147" t="T148" r="T149" b="T150"/>
                  <a:pathLst>
                    <a:path w="398" h="469">
                      <a:moveTo>
                        <a:pt x="37" y="44"/>
                      </a:moveTo>
                      <a:lnTo>
                        <a:pt x="33" y="53"/>
                      </a:lnTo>
                      <a:lnTo>
                        <a:pt x="27" y="79"/>
                      </a:lnTo>
                      <a:lnTo>
                        <a:pt x="17" y="120"/>
                      </a:lnTo>
                      <a:lnTo>
                        <a:pt x="8" y="174"/>
                      </a:lnTo>
                      <a:lnTo>
                        <a:pt x="1" y="238"/>
                      </a:lnTo>
                      <a:lnTo>
                        <a:pt x="0" y="309"/>
                      </a:lnTo>
                      <a:lnTo>
                        <a:pt x="7" y="387"/>
                      </a:lnTo>
                      <a:lnTo>
                        <a:pt x="24" y="469"/>
                      </a:lnTo>
                      <a:lnTo>
                        <a:pt x="24" y="466"/>
                      </a:lnTo>
                      <a:lnTo>
                        <a:pt x="24" y="455"/>
                      </a:lnTo>
                      <a:lnTo>
                        <a:pt x="24" y="438"/>
                      </a:lnTo>
                      <a:lnTo>
                        <a:pt x="24" y="417"/>
                      </a:lnTo>
                      <a:lnTo>
                        <a:pt x="27" y="391"/>
                      </a:lnTo>
                      <a:lnTo>
                        <a:pt x="30" y="363"/>
                      </a:lnTo>
                      <a:lnTo>
                        <a:pt x="35" y="332"/>
                      </a:lnTo>
                      <a:lnTo>
                        <a:pt x="41" y="300"/>
                      </a:lnTo>
                      <a:lnTo>
                        <a:pt x="52" y="268"/>
                      </a:lnTo>
                      <a:lnTo>
                        <a:pt x="64" y="237"/>
                      </a:lnTo>
                      <a:lnTo>
                        <a:pt x="79" y="207"/>
                      </a:lnTo>
                      <a:lnTo>
                        <a:pt x="99" y="179"/>
                      </a:lnTo>
                      <a:lnTo>
                        <a:pt x="123" y="155"/>
                      </a:lnTo>
                      <a:lnTo>
                        <a:pt x="150" y="136"/>
                      </a:lnTo>
                      <a:lnTo>
                        <a:pt x="183" y="122"/>
                      </a:lnTo>
                      <a:lnTo>
                        <a:pt x="221" y="114"/>
                      </a:lnTo>
                      <a:lnTo>
                        <a:pt x="223" y="112"/>
                      </a:lnTo>
                      <a:lnTo>
                        <a:pt x="230" y="107"/>
                      </a:lnTo>
                      <a:lnTo>
                        <a:pt x="242" y="99"/>
                      </a:lnTo>
                      <a:lnTo>
                        <a:pt x="260" y="88"/>
                      </a:lnTo>
                      <a:lnTo>
                        <a:pt x="284" y="74"/>
                      </a:lnTo>
                      <a:lnTo>
                        <a:pt x="315" y="58"/>
                      </a:lnTo>
                      <a:lnTo>
                        <a:pt x="352" y="39"/>
                      </a:lnTo>
                      <a:lnTo>
                        <a:pt x="398" y="19"/>
                      </a:lnTo>
                      <a:lnTo>
                        <a:pt x="396" y="17"/>
                      </a:lnTo>
                      <a:lnTo>
                        <a:pt x="389" y="16"/>
                      </a:lnTo>
                      <a:lnTo>
                        <a:pt x="379" y="14"/>
                      </a:lnTo>
                      <a:lnTo>
                        <a:pt x="364" y="12"/>
                      </a:lnTo>
                      <a:lnTo>
                        <a:pt x="347" y="8"/>
                      </a:lnTo>
                      <a:lnTo>
                        <a:pt x="326" y="6"/>
                      </a:lnTo>
                      <a:lnTo>
                        <a:pt x="302" y="4"/>
                      </a:lnTo>
                      <a:lnTo>
                        <a:pt x="277" y="1"/>
                      </a:lnTo>
                      <a:lnTo>
                        <a:pt x="250" y="0"/>
                      </a:lnTo>
                      <a:lnTo>
                        <a:pt x="221" y="1"/>
                      </a:lnTo>
                      <a:lnTo>
                        <a:pt x="191" y="3"/>
                      </a:lnTo>
                      <a:lnTo>
                        <a:pt x="160" y="6"/>
                      </a:lnTo>
                      <a:lnTo>
                        <a:pt x="129" y="12"/>
                      </a:lnTo>
                      <a:lnTo>
                        <a:pt x="97" y="20"/>
                      </a:lnTo>
                      <a:lnTo>
                        <a:pt x="67" y="30"/>
                      </a:lnTo>
                      <a:lnTo>
                        <a:pt x="37" y="44"/>
                      </a:lnTo>
                      <a:close/>
                    </a:path>
                  </a:pathLst>
                </a:custGeom>
                <a:solidFill>
                  <a:srgbClr val="9999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488" name="Freeform 496"/>
                <p:cNvSpPr>
                  <a:spLocks/>
                </p:cNvSpPr>
                <p:nvPr/>
              </p:nvSpPr>
              <p:spPr bwMode="auto">
                <a:xfrm>
                  <a:off x="4797" y="1613"/>
                  <a:ext cx="46" cy="13"/>
                </a:xfrm>
                <a:custGeom>
                  <a:avLst/>
                  <a:gdLst>
                    <a:gd name="T0" fmla="*/ 0 w 325"/>
                    <a:gd name="T1" fmla="*/ 0 h 89"/>
                    <a:gd name="T2" fmla="*/ 0 w 325"/>
                    <a:gd name="T3" fmla="*/ 0 h 89"/>
                    <a:gd name="T4" fmla="*/ 0 w 325"/>
                    <a:gd name="T5" fmla="*/ 0 h 89"/>
                    <a:gd name="T6" fmla="*/ 0 w 325"/>
                    <a:gd name="T7" fmla="*/ 0 h 89"/>
                    <a:gd name="T8" fmla="*/ 0 w 325"/>
                    <a:gd name="T9" fmla="*/ 0 h 89"/>
                    <a:gd name="T10" fmla="*/ 0 w 325"/>
                    <a:gd name="T11" fmla="*/ 0 h 89"/>
                    <a:gd name="T12" fmla="*/ 0 w 325"/>
                    <a:gd name="T13" fmla="*/ 0 h 89"/>
                    <a:gd name="T14" fmla="*/ 0 w 325"/>
                    <a:gd name="T15" fmla="*/ 0 h 89"/>
                    <a:gd name="T16" fmla="*/ 0 w 325"/>
                    <a:gd name="T17" fmla="*/ 0 h 89"/>
                    <a:gd name="T18" fmla="*/ 0 w 325"/>
                    <a:gd name="T19" fmla="*/ 0 h 89"/>
                    <a:gd name="T20" fmla="*/ 0 w 325"/>
                    <a:gd name="T21" fmla="*/ 0 h 89"/>
                    <a:gd name="T22" fmla="*/ 0 w 325"/>
                    <a:gd name="T23" fmla="*/ 0 h 89"/>
                    <a:gd name="T24" fmla="*/ 0 w 325"/>
                    <a:gd name="T25" fmla="*/ 0 h 89"/>
                    <a:gd name="T26" fmla="*/ 0 w 325"/>
                    <a:gd name="T27" fmla="*/ 0 h 89"/>
                    <a:gd name="T28" fmla="*/ 0 w 325"/>
                    <a:gd name="T29" fmla="*/ 0 h 89"/>
                    <a:gd name="T30" fmla="*/ 0 w 325"/>
                    <a:gd name="T31" fmla="*/ 0 h 89"/>
                    <a:gd name="T32" fmla="*/ 0 w 325"/>
                    <a:gd name="T33" fmla="*/ 0 h 89"/>
                    <a:gd name="T34" fmla="*/ 0 w 325"/>
                    <a:gd name="T35" fmla="*/ 0 h 89"/>
                    <a:gd name="T36" fmla="*/ 0 w 325"/>
                    <a:gd name="T37" fmla="*/ 0 h 89"/>
                    <a:gd name="T38" fmla="*/ 0 w 325"/>
                    <a:gd name="T39" fmla="*/ 0 h 89"/>
                    <a:gd name="T40" fmla="*/ 0 w 325"/>
                    <a:gd name="T41" fmla="*/ 0 h 89"/>
                    <a:gd name="T42" fmla="*/ 0 w 325"/>
                    <a:gd name="T43" fmla="*/ 0 h 89"/>
                    <a:gd name="T44" fmla="*/ 0 w 325"/>
                    <a:gd name="T45" fmla="*/ 0 h 89"/>
                    <a:gd name="T46" fmla="*/ 0 w 325"/>
                    <a:gd name="T47" fmla="*/ 0 h 89"/>
                    <a:gd name="T48" fmla="*/ 0 w 325"/>
                    <a:gd name="T49" fmla="*/ 0 h 89"/>
                    <a:gd name="T50" fmla="*/ 0 w 325"/>
                    <a:gd name="T51" fmla="*/ 0 h 89"/>
                    <a:gd name="T52" fmla="*/ 0 w 325"/>
                    <a:gd name="T53" fmla="*/ 0 h 89"/>
                    <a:gd name="T54" fmla="*/ 0 w 325"/>
                    <a:gd name="T55" fmla="*/ 0 h 89"/>
                    <a:gd name="T56" fmla="*/ 0 w 325"/>
                    <a:gd name="T57" fmla="*/ 0 h 89"/>
                    <a:gd name="T58" fmla="*/ 0 w 325"/>
                    <a:gd name="T59" fmla="*/ 0 h 89"/>
                    <a:gd name="T60" fmla="*/ 0 w 325"/>
                    <a:gd name="T61" fmla="*/ 0 h 89"/>
                    <a:gd name="T62" fmla="*/ 0 w 325"/>
                    <a:gd name="T63" fmla="*/ 0 h 89"/>
                    <a:gd name="T64" fmla="*/ 0 w 325"/>
                    <a:gd name="T65" fmla="*/ 0 h 89"/>
                    <a:gd name="T66" fmla="*/ 0 w 325"/>
                    <a:gd name="T67" fmla="*/ 0 h 89"/>
                    <a:gd name="T68" fmla="*/ 0 w 325"/>
                    <a:gd name="T69" fmla="*/ 0 h 89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325"/>
                    <a:gd name="T106" fmla="*/ 0 h 89"/>
                    <a:gd name="T107" fmla="*/ 325 w 325"/>
                    <a:gd name="T108" fmla="*/ 89 h 89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325" h="89">
                      <a:moveTo>
                        <a:pt x="0" y="57"/>
                      </a:moveTo>
                      <a:lnTo>
                        <a:pt x="0" y="55"/>
                      </a:lnTo>
                      <a:lnTo>
                        <a:pt x="2" y="52"/>
                      </a:lnTo>
                      <a:lnTo>
                        <a:pt x="6" y="47"/>
                      </a:lnTo>
                      <a:lnTo>
                        <a:pt x="12" y="41"/>
                      </a:lnTo>
                      <a:lnTo>
                        <a:pt x="20" y="34"/>
                      </a:lnTo>
                      <a:lnTo>
                        <a:pt x="29" y="27"/>
                      </a:lnTo>
                      <a:lnTo>
                        <a:pt x="41" y="20"/>
                      </a:lnTo>
                      <a:lnTo>
                        <a:pt x="57" y="13"/>
                      </a:lnTo>
                      <a:lnTo>
                        <a:pt x="77" y="7"/>
                      </a:lnTo>
                      <a:lnTo>
                        <a:pt x="98" y="3"/>
                      </a:lnTo>
                      <a:lnTo>
                        <a:pt x="126" y="0"/>
                      </a:lnTo>
                      <a:lnTo>
                        <a:pt x="156" y="0"/>
                      </a:lnTo>
                      <a:lnTo>
                        <a:pt x="191" y="3"/>
                      </a:lnTo>
                      <a:lnTo>
                        <a:pt x="230" y="8"/>
                      </a:lnTo>
                      <a:lnTo>
                        <a:pt x="275" y="18"/>
                      </a:lnTo>
                      <a:lnTo>
                        <a:pt x="325" y="31"/>
                      </a:lnTo>
                      <a:lnTo>
                        <a:pt x="318" y="51"/>
                      </a:lnTo>
                      <a:lnTo>
                        <a:pt x="316" y="50"/>
                      </a:lnTo>
                      <a:lnTo>
                        <a:pt x="308" y="47"/>
                      </a:lnTo>
                      <a:lnTo>
                        <a:pt x="295" y="44"/>
                      </a:lnTo>
                      <a:lnTo>
                        <a:pt x="279" y="39"/>
                      </a:lnTo>
                      <a:lnTo>
                        <a:pt x="260" y="35"/>
                      </a:lnTo>
                      <a:lnTo>
                        <a:pt x="238" y="30"/>
                      </a:lnTo>
                      <a:lnTo>
                        <a:pt x="214" y="27"/>
                      </a:lnTo>
                      <a:lnTo>
                        <a:pt x="188" y="24"/>
                      </a:lnTo>
                      <a:lnTo>
                        <a:pt x="161" y="23"/>
                      </a:lnTo>
                      <a:lnTo>
                        <a:pt x="134" y="23"/>
                      </a:lnTo>
                      <a:lnTo>
                        <a:pt x="108" y="26"/>
                      </a:lnTo>
                      <a:lnTo>
                        <a:pt x="82" y="31"/>
                      </a:lnTo>
                      <a:lnTo>
                        <a:pt x="58" y="41"/>
                      </a:lnTo>
                      <a:lnTo>
                        <a:pt x="36" y="52"/>
                      </a:lnTo>
                      <a:lnTo>
                        <a:pt x="16" y="68"/>
                      </a:lnTo>
                      <a:lnTo>
                        <a:pt x="0" y="89"/>
                      </a:lnTo>
                      <a:lnTo>
                        <a:pt x="0" y="5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489" name="Freeform 497"/>
                <p:cNvSpPr>
                  <a:spLocks/>
                </p:cNvSpPr>
                <p:nvPr/>
              </p:nvSpPr>
              <p:spPr bwMode="auto">
                <a:xfrm>
                  <a:off x="4797" y="1583"/>
                  <a:ext cx="46" cy="13"/>
                </a:xfrm>
                <a:custGeom>
                  <a:avLst/>
                  <a:gdLst>
                    <a:gd name="T0" fmla="*/ 0 w 325"/>
                    <a:gd name="T1" fmla="*/ 0 h 89"/>
                    <a:gd name="T2" fmla="*/ 0 w 325"/>
                    <a:gd name="T3" fmla="*/ 0 h 89"/>
                    <a:gd name="T4" fmla="*/ 0 w 325"/>
                    <a:gd name="T5" fmla="*/ 0 h 89"/>
                    <a:gd name="T6" fmla="*/ 0 w 325"/>
                    <a:gd name="T7" fmla="*/ 0 h 89"/>
                    <a:gd name="T8" fmla="*/ 0 w 325"/>
                    <a:gd name="T9" fmla="*/ 0 h 89"/>
                    <a:gd name="T10" fmla="*/ 0 w 325"/>
                    <a:gd name="T11" fmla="*/ 0 h 89"/>
                    <a:gd name="T12" fmla="*/ 0 w 325"/>
                    <a:gd name="T13" fmla="*/ 0 h 89"/>
                    <a:gd name="T14" fmla="*/ 0 w 325"/>
                    <a:gd name="T15" fmla="*/ 0 h 89"/>
                    <a:gd name="T16" fmla="*/ 0 w 325"/>
                    <a:gd name="T17" fmla="*/ 0 h 89"/>
                    <a:gd name="T18" fmla="*/ 0 w 325"/>
                    <a:gd name="T19" fmla="*/ 0 h 89"/>
                    <a:gd name="T20" fmla="*/ 0 w 325"/>
                    <a:gd name="T21" fmla="*/ 0 h 89"/>
                    <a:gd name="T22" fmla="*/ 0 w 325"/>
                    <a:gd name="T23" fmla="*/ 0 h 89"/>
                    <a:gd name="T24" fmla="*/ 0 w 325"/>
                    <a:gd name="T25" fmla="*/ 0 h 89"/>
                    <a:gd name="T26" fmla="*/ 0 w 325"/>
                    <a:gd name="T27" fmla="*/ 0 h 89"/>
                    <a:gd name="T28" fmla="*/ 0 w 325"/>
                    <a:gd name="T29" fmla="*/ 0 h 89"/>
                    <a:gd name="T30" fmla="*/ 0 w 325"/>
                    <a:gd name="T31" fmla="*/ 0 h 89"/>
                    <a:gd name="T32" fmla="*/ 0 w 325"/>
                    <a:gd name="T33" fmla="*/ 0 h 89"/>
                    <a:gd name="T34" fmla="*/ 0 w 325"/>
                    <a:gd name="T35" fmla="*/ 0 h 89"/>
                    <a:gd name="T36" fmla="*/ 0 w 325"/>
                    <a:gd name="T37" fmla="*/ 0 h 89"/>
                    <a:gd name="T38" fmla="*/ 0 w 325"/>
                    <a:gd name="T39" fmla="*/ 0 h 89"/>
                    <a:gd name="T40" fmla="*/ 0 w 325"/>
                    <a:gd name="T41" fmla="*/ 0 h 89"/>
                    <a:gd name="T42" fmla="*/ 0 w 325"/>
                    <a:gd name="T43" fmla="*/ 0 h 89"/>
                    <a:gd name="T44" fmla="*/ 0 w 325"/>
                    <a:gd name="T45" fmla="*/ 0 h 89"/>
                    <a:gd name="T46" fmla="*/ 0 w 325"/>
                    <a:gd name="T47" fmla="*/ 0 h 89"/>
                    <a:gd name="T48" fmla="*/ 0 w 325"/>
                    <a:gd name="T49" fmla="*/ 0 h 89"/>
                    <a:gd name="T50" fmla="*/ 0 w 325"/>
                    <a:gd name="T51" fmla="*/ 0 h 89"/>
                    <a:gd name="T52" fmla="*/ 0 w 325"/>
                    <a:gd name="T53" fmla="*/ 0 h 89"/>
                    <a:gd name="T54" fmla="*/ 0 w 325"/>
                    <a:gd name="T55" fmla="*/ 0 h 89"/>
                    <a:gd name="T56" fmla="*/ 0 w 325"/>
                    <a:gd name="T57" fmla="*/ 0 h 89"/>
                    <a:gd name="T58" fmla="*/ 0 w 325"/>
                    <a:gd name="T59" fmla="*/ 0 h 89"/>
                    <a:gd name="T60" fmla="*/ 0 w 325"/>
                    <a:gd name="T61" fmla="*/ 0 h 89"/>
                    <a:gd name="T62" fmla="*/ 0 w 325"/>
                    <a:gd name="T63" fmla="*/ 0 h 89"/>
                    <a:gd name="T64" fmla="*/ 0 w 325"/>
                    <a:gd name="T65" fmla="*/ 0 h 89"/>
                    <a:gd name="T66" fmla="*/ 0 w 325"/>
                    <a:gd name="T67" fmla="*/ 0 h 89"/>
                    <a:gd name="T68" fmla="*/ 0 w 325"/>
                    <a:gd name="T69" fmla="*/ 0 h 89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325"/>
                    <a:gd name="T106" fmla="*/ 0 h 89"/>
                    <a:gd name="T107" fmla="*/ 325 w 325"/>
                    <a:gd name="T108" fmla="*/ 89 h 89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325" h="89">
                      <a:moveTo>
                        <a:pt x="0" y="56"/>
                      </a:moveTo>
                      <a:lnTo>
                        <a:pt x="0" y="55"/>
                      </a:lnTo>
                      <a:lnTo>
                        <a:pt x="2" y="52"/>
                      </a:lnTo>
                      <a:lnTo>
                        <a:pt x="6" y="47"/>
                      </a:lnTo>
                      <a:lnTo>
                        <a:pt x="12" y="40"/>
                      </a:lnTo>
                      <a:lnTo>
                        <a:pt x="20" y="33"/>
                      </a:lnTo>
                      <a:lnTo>
                        <a:pt x="29" y="27"/>
                      </a:lnTo>
                      <a:lnTo>
                        <a:pt x="41" y="18"/>
                      </a:lnTo>
                      <a:lnTo>
                        <a:pt x="57" y="13"/>
                      </a:lnTo>
                      <a:lnTo>
                        <a:pt x="77" y="7"/>
                      </a:lnTo>
                      <a:lnTo>
                        <a:pt x="98" y="2"/>
                      </a:lnTo>
                      <a:lnTo>
                        <a:pt x="126" y="0"/>
                      </a:lnTo>
                      <a:lnTo>
                        <a:pt x="156" y="0"/>
                      </a:lnTo>
                      <a:lnTo>
                        <a:pt x="191" y="2"/>
                      </a:lnTo>
                      <a:lnTo>
                        <a:pt x="230" y="8"/>
                      </a:lnTo>
                      <a:lnTo>
                        <a:pt x="275" y="17"/>
                      </a:lnTo>
                      <a:lnTo>
                        <a:pt x="325" y="31"/>
                      </a:lnTo>
                      <a:lnTo>
                        <a:pt x="318" y="49"/>
                      </a:lnTo>
                      <a:lnTo>
                        <a:pt x="316" y="48"/>
                      </a:lnTo>
                      <a:lnTo>
                        <a:pt x="308" y="46"/>
                      </a:lnTo>
                      <a:lnTo>
                        <a:pt x="295" y="43"/>
                      </a:lnTo>
                      <a:lnTo>
                        <a:pt x="279" y="38"/>
                      </a:lnTo>
                      <a:lnTo>
                        <a:pt x="260" y="35"/>
                      </a:lnTo>
                      <a:lnTo>
                        <a:pt x="238" y="30"/>
                      </a:lnTo>
                      <a:lnTo>
                        <a:pt x="214" y="27"/>
                      </a:lnTo>
                      <a:lnTo>
                        <a:pt x="188" y="23"/>
                      </a:lnTo>
                      <a:lnTo>
                        <a:pt x="161" y="22"/>
                      </a:lnTo>
                      <a:lnTo>
                        <a:pt x="134" y="23"/>
                      </a:lnTo>
                      <a:lnTo>
                        <a:pt x="108" y="25"/>
                      </a:lnTo>
                      <a:lnTo>
                        <a:pt x="82" y="31"/>
                      </a:lnTo>
                      <a:lnTo>
                        <a:pt x="58" y="40"/>
                      </a:lnTo>
                      <a:lnTo>
                        <a:pt x="36" y="52"/>
                      </a:lnTo>
                      <a:lnTo>
                        <a:pt x="16" y="68"/>
                      </a:lnTo>
                      <a:lnTo>
                        <a:pt x="0" y="89"/>
                      </a:lnTo>
                      <a:lnTo>
                        <a:pt x="0" y="5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490" name="Freeform 498"/>
                <p:cNvSpPr>
                  <a:spLocks/>
                </p:cNvSpPr>
                <p:nvPr/>
              </p:nvSpPr>
              <p:spPr bwMode="auto">
                <a:xfrm>
                  <a:off x="4841" y="1568"/>
                  <a:ext cx="75" cy="139"/>
                </a:xfrm>
                <a:custGeom>
                  <a:avLst/>
                  <a:gdLst>
                    <a:gd name="T0" fmla="*/ 0 w 528"/>
                    <a:gd name="T1" fmla="*/ 0 h 975"/>
                    <a:gd name="T2" fmla="*/ 0 w 528"/>
                    <a:gd name="T3" fmla="*/ 0 h 975"/>
                    <a:gd name="T4" fmla="*/ 0 w 528"/>
                    <a:gd name="T5" fmla="*/ 0 h 975"/>
                    <a:gd name="T6" fmla="*/ 0 w 528"/>
                    <a:gd name="T7" fmla="*/ 0 h 975"/>
                    <a:gd name="T8" fmla="*/ 0 w 528"/>
                    <a:gd name="T9" fmla="*/ 0 h 975"/>
                    <a:gd name="T10" fmla="*/ 0 w 528"/>
                    <a:gd name="T11" fmla="*/ 0 h 975"/>
                    <a:gd name="T12" fmla="*/ 0 w 528"/>
                    <a:gd name="T13" fmla="*/ 0 h 975"/>
                    <a:gd name="T14" fmla="*/ 0 w 528"/>
                    <a:gd name="T15" fmla="*/ 0 h 975"/>
                    <a:gd name="T16" fmla="*/ 0 w 528"/>
                    <a:gd name="T17" fmla="*/ 0 h 975"/>
                    <a:gd name="T18" fmla="*/ 0 w 528"/>
                    <a:gd name="T19" fmla="*/ 0 h 975"/>
                    <a:gd name="T20" fmla="*/ 0 w 528"/>
                    <a:gd name="T21" fmla="*/ 0 h 975"/>
                    <a:gd name="T22" fmla="*/ 0 w 528"/>
                    <a:gd name="T23" fmla="*/ 0 h 975"/>
                    <a:gd name="T24" fmla="*/ 0 w 528"/>
                    <a:gd name="T25" fmla="*/ 0 h 975"/>
                    <a:gd name="T26" fmla="*/ 0 w 528"/>
                    <a:gd name="T27" fmla="*/ 0 h 975"/>
                    <a:gd name="T28" fmla="*/ 0 w 528"/>
                    <a:gd name="T29" fmla="*/ 0 h 975"/>
                    <a:gd name="T30" fmla="*/ 0 w 528"/>
                    <a:gd name="T31" fmla="*/ 0 h 975"/>
                    <a:gd name="T32" fmla="*/ 0 w 528"/>
                    <a:gd name="T33" fmla="*/ 0 h 975"/>
                    <a:gd name="T34" fmla="*/ 0 w 528"/>
                    <a:gd name="T35" fmla="*/ 0 h 975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528"/>
                    <a:gd name="T55" fmla="*/ 0 h 975"/>
                    <a:gd name="T56" fmla="*/ 528 w 528"/>
                    <a:gd name="T57" fmla="*/ 975 h 975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528" h="975">
                      <a:moveTo>
                        <a:pt x="0" y="0"/>
                      </a:moveTo>
                      <a:lnTo>
                        <a:pt x="0" y="943"/>
                      </a:lnTo>
                      <a:lnTo>
                        <a:pt x="159" y="975"/>
                      </a:lnTo>
                      <a:lnTo>
                        <a:pt x="152" y="848"/>
                      </a:lnTo>
                      <a:lnTo>
                        <a:pt x="528" y="905"/>
                      </a:lnTo>
                      <a:lnTo>
                        <a:pt x="521" y="855"/>
                      </a:lnTo>
                      <a:lnTo>
                        <a:pt x="261" y="822"/>
                      </a:lnTo>
                      <a:lnTo>
                        <a:pt x="254" y="713"/>
                      </a:lnTo>
                      <a:lnTo>
                        <a:pt x="77" y="713"/>
                      </a:lnTo>
                      <a:lnTo>
                        <a:pt x="72" y="699"/>
                      </a:lnTo>
                      <a:lnTo>
                        <a:pt x="60" y="659"/>
                      </a:lnTo>
                      <a:lnTo>
                        <a:pt x="44" y="595"/>
                      </a:lnTo>
                      <a:lnTo>
                        <a:pt x="28" y="511"/>
                      </a:lnTo>
                      <a:lnTo>
                        <a:pt x="16" y="410"/>
                      </a:lnTo>
                      <a:lnTo>
                        <a:pt x="12" y="294"/>
                      </a:lnTo>
                      <a:lnTo>
                        <a:pt x="21" y="167"/>
                      </a:lnTo>
                      <a:lnTo>
                        <a:pt x="45" y="3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491" name="Freeform 499"/>
                <p:cNvSpPr>
                  <a:spLocks/>
                </p:cNvSpPr>
                <p:nvPr/>
              </p:nvSpPr>
              <p:spPr bwMode="auto">
                <a:xfrm>
                  <a:off x="4878" y="1536"/>
                  <a:ext cx="97" cy="19"/>
                </a:xfrm>
                <a:custGeom>
                  <a:avLst/>
                  <a:gdLst>
                    <a:gd name="T0" fmla="*/ 0 w 678"/>
                    <a:gd name="T1" fmla="*/ 0 h 133"/>
                    <a:gd name="T2" fmla="*/ 0 w 678"/>
                    <a:gd name="T3" fmla="*/ 0 h 133"/>
                    <a:gd name="T4" fmla="*/ 0 w 678"/>
                    <a:gd name="T5" fmla="*/ 0 h 133"/>
                    <a:gd name="T6" fmla="*/ 0 w 678"/>
                    <a:gd name="T7" fmla="*/ 0 h 133"/>
                    <a:gd name="T8" fmla="*/ 0 w 678"/>
                    <a:gd name="T9" fmla="*/ 0 h 133"/>
                    <a:gd name="T10" fmla="*/ 0 w 678"/>
                    <a:gd name="T11" fmla="*/ 0 h 133"/>
                    <a:gd name="T12" fmla="*/ 0 w 678"/>
                    <a:gd name="T13" fmla="*/ 0 h 133"/>
                    <a:gd name="T14" fmla="*/ 0 w 678"/>
                    <a:gd name="T15" fmla="*/ 0 h 133"/>
                    <a:gd name="T16" fmla="*/ 0 w 678"/>
                    <a:gd name="T17" fmla="*/ 0 h 133"/>
                    <a:gd name="T18" fmla="*/ 0 w 678"/>
                    <a:gd name="T19" fmla="*/ 0 h 133"/>
                    <a:gd name="T20" fmla="*/ 0 w 678"/>
                    <a:gd name="T21" fmla="*/ 0 h 133"/>
                    <a:gd name="T22" fmla="*/ 0 w 678"/>
                    <a:gd name="T23" fmla="*/ 0 h 133"/>
                    <a:gd name="T24" fmla="*/ 0 w 678"/>
                    <a:gd name="T25" fmla="*/ 0 h 133"/>
                    <a:gd name="T26" fmla="*/ 0 w 678"/>
                    <a:gd name="T27" fmla="*/ 0 h 133"/>
                    <a:gd name="T28" fmla="*/ 0 w 678"/>
                    <a:gd name="T29" fmla="*/ 0 h 133"/>
                    <a:gd name="T30" fmla="*/ 0 w 678"/>
                    <a:gd name="T31" fmla="*/ 0 h 133"/>
                    <a:gd name="T32" fmla="*/ 0 w 678"/>
                    <a:gd name="T33" fmla="*/ 0 h 133"/>
                    <a:gd name="T34" fmla="*/ 0 w 678"/>
                    <a:gd name="T35" fmla="*/ 0 h 133"/>
                    <a:gd name="T36" fmla="*/ 0 w 678"/>
                    <a:gd name="T37" fmla="*/ 0 h 133"/>
                    <a:gd name="T38" fmla="*/ 0 w 678"/>
                    <a:gd name="T39" fmla="*/ 0 h 133"/>
                    <a:gd name="T40" fmla="*/ 0 w 678"/>
                    <a:gd name="T41" fmla="*/ 0 h 133"/>
                    <a:gd name="T42" fmla="*/ 0 w 678"/>
                    <a:gd name="T43" fmla="*/ 0 h 133"/>
                    <a:gd name="T44" fmla="*/ 0 w 678"/>
                    <a:gd name="T45" fmla="*/ 0 h 133"/>
                    <a:gd name="T46" fmla="*/ 0 w 678"/>
                    <a:gd name="T47" fmla="*/ 0 h 133"/>
                    <a:gd name="T48" fmla="*/ 0 w 678"/>
                    <a:gd name="T49" fmla="*/ 0 h 133"/>
                    <a:gd name="T50" fmla="*/ 0 w 678"/>
                    <a:gd name="T51" fmla="*/ 0 h 133"/>
                    <a:gd name="T52" fmla="*/ 0 w 678"/>
                    <a:gd name="T53" fmla="*/ 0 h 133"/>
                    <a:gd name="T54" fmla="*/ 0 w 678"/>
                    <a:gd name="T55" fmla="*/ 0 h 133"/>
                    <a:gd name="T56" fmla="*/ 0 w 678"/>
                    <a:gd name="T57" fmla="*/ 0 h 133"/>
                    <a:gd name="T58" fmla="*/ 0 w 678"/>
                    <a:gd name="T59" fmla="*/ 0 h 133"/>
                    <a:gd name="T60" fmla="*/ 0 w 678"/>
                    <a:gd name="T61" fmla="*/ 0 h 133"/>
                    <a:gd name="T62" fmla="*/ 0 w 678"/>
                    <a:gd name="T63" fmla="*/ 0 h 133"/>
                    <a:gd name="T64" fmla="*/ 0 w 678"/>
                    <a:gd name="T65" fmla="*/ 0 h 133"/>
                    <a:gd name="T66" fmla="*/ 0 w 678"/>
                    <a:gd name="T67" fmla="*/ 0 h 133"/>
                    <a:gd name="T68" fmla="*/ 0 w 678"/>
                    <a:gd name="T69" fmla="*/ 0 h 133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678"/>
                    <a:gd name="T106" fmla="*/ 0 h 133"/>
                    <a:gd name="T107" fmla="*/ 678 w 678"/>
                    <a:gd name="T108" fmla="*/ 133 h 133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678" h="133">
                      <a:moveTo>
                        <a:pt x="0" y="133"/>
                      </a:moveTo>
                      <a:lnTo>
                        <a:pt x="4" y="132"/>
                      </a:lnTo>
                      <a:lnTo>
                        <a:pt x="15" y="127"/>
                      </a:lnTo>
                      <a:lnTo>
                        <a:pt x="32" y="122"/>
                      </a:lnTo>
                      <a:lnTo>
                        <a:pt x="56" y="114"/>
                      </a:lnTo>
                      <a:lnTo>
                        <a:pt x="86" y="104"/>
                      </a:lnTo>
                      <a:lnTo>
                        <a:pt x="120" y="95"/>
                      </a:lnTo>
                      <a:lnTo>
                        <a:pt x="160" y="86"/>
                      </a:lnTo>
                      <a:lnTo>
                        <a:pt x="204" y="78"/>
                      </a:lnTo>
                      <a:lnTo>
                        <a:pt x="252" y="70"/>
                      </a:lnTo>
                      <a:lnTo>
                        <a:pt x="303" y="64"/>
                      </a:lnTo>
                      <a:lnTo>
                        <a:pt x="358" y="60"/>
                      </a:lnTo>
                      <a:lnTo>
                        <a:pt x="414" y="58"/>
                      </a:lnTo>
                      <a:lnTo>
                        <a:pt x="474" y="60"/>
                      </a:lnTo>
                      <a:lnTo>
                        <a:pt x="534" y="65"/>
                      </a:lnTo>
                      <a:lnTo>
                        <a:pt x="596" y="74"/>
                      </a:lnTo>
                      <a:lnTo>
                        <a:pt x="659" y="88"/>
                      </a:lnTo>
                      <a:lnTo>
                        <a:pt x="678" y="0"/>
                      </a:lnTo>
                      <a:lnTo>
                        <a:pt x="674" y="0"/>
                      </a:lnTo>
                      <a:lnTo>
                        <a:pt x="659" y="0"/>
                      </a:lnTo>
                      <a:lnTo>
                        <a:pt x="636" y="0"/>
                      </a:lnTo>
                      <a:lnTo>
                        <a:pt x="606" y="1"/>
                      </a:lnTo>
                      <a:lnTo>
                        <a:pt x="570" y="2"/>
                      </a:lnTo>
                      <a:lnTo>
                        <a:pt x="527" y="3"/>
                      </a:lnTo>
                      <a:lnTo>
                        <a:pt x="480" y="7"/>
                      </a:lnTo>
                      <a:lnTo>
                        <a:pt x="430" y="9"/>
                      </a:lnTo>
                      <a:lnTo>
                        <a:pt x="376" y="14"/>
                      </a:lnTo>
                      <a:lnTo>
                        <a:pt x="320" y="18"/>
                      </a:lnTo>
                      <a:lnTo>
                        <a:pt x="264" y="24"/>
                      </a:lnTo>
                      <a:lnTo>
                        <a:pt x="208" y="32"/>
                      </a:lnTo>
                      <a:lnTo>
                        <a:pt x="152" y="40"/>
                      </a:lnTo>
                      <a:lnTo>
                        <a:pt x="98" y="50"/>
                      </a:lnTo>
                      <a:lnTo>
                        <a:pt x="47" y="62"/>
                      </a:lnTo>
                      <a:lnTo>
                        <a:pt x="0" y="76"/>
                      </a:lnTo>
                      <a:lnTo>
                        <a:pt x="0" y="133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492" name="Freeform 500"/>
                <p:cNvSpPr>
                  <a:spLocks/>
                </p:cNvSpPr>
                <p:nvPr/>
              </p:nvSpPr>
              <p:spPr bwMode="auto">
                <a:xfrm>
                  <a:off x="4821" y="1711"/>
                  <a:ext cx="163" cy="54"/>
                </a:xfrm>
                <a:custGeom>
                  <a:avLst/>
                  <a:gdLst>
                    <a:gd name="T0" fmla="*/ 0 w 1142"/>
                    <a:gd name="T1" fmla="*/ 0 h 379"/>
                    <a:gd name="T2" fmla="*/ 0 w 1142"/>
                    <a:gd name="T3" fmla="*/ 0 h 379"/>
                    <a:gd name="T4" fmla="*/ 0 w 1142"/>
                    <a:gd name="T5" fmla="*/ 0 h 379"/>
                    <a:gd name="T6" fmla="*/ 0 w 1142"/>
                    <a:gd name="T7" fmla="*/ 0 h 379"/>
                    <a:gd name="T8" fmla="*/ 0 w 1142"/>
                    <a:gd name="T9" fmla="*/ 0 h 379"/>
                    <a:gd name="T10" fmla="*/ 0 w 1142"/>
                    <a:gd name="T11" fmla="*/ 0 h 379"/>
                    <a:gd name="T12" fmla="*/ 0 w 1142"/>
                    <a:gd name="T13" fmla="*/ 0 h 379"/>
                    <a:gd name="T14" fmla="*/ 0 w 1142"/>
                    <a:gd name="T15" fmla="*/ 0 h 379"/>
                    <a:gd name="T16" fmla="*/ 0 w 1142"/>
                    <a:gd name="T17" fmla="*/ 0 h 379"/>
                    <a:gd name="T18" fmla="*/ 0 w 1142"/>
                    <a:gd name="T19" fmla="*/ 0 h 379"/>
                    <a:gd name="T20" fmla="*/ 0 w 1142"/>
                    <a:gd name="T21" fmla="*/ 0 h 379"/>
                    <a:gd name="T22" fmla="*/ 0 w 1142"/>
                    <a:gd name="T23" fmla="*/ 0 h 379"/>
                    <a:gd name="T24" fmla="*/ 0 w 1142"/>
                    <a:gd name="T25" fmla="*/ 0 h 379"/>
                    <a:gd name="T26" fmla="*/ 0 w 1142"/>
                    <a:gd name="T27" fmla="*/ 0 h 379"/>
                    <a:gd name="T28" fmla="*/ 0 w 1142"/>
                    <a:gd name="T29" fmla="*/ 0 h 379"/>
                    <a:gd name="T30" fmla="*/ 0 w 1142"/>
                    <a:gd name="T31" fmla="*/ 0 h 379"/>
                    <a:gd name="T32" fmla="*/ 0 w 1142"/>
                    <a:gd name="T33" fmla="*/ 0 h 379"/>
                    <a:gd name="T34" fmla="*/ 0 w 1142"/>
                    <a:gd name="T35" fmla="*/ 0 h 379"/>
                    <a:gd name="T36" fmla="*/ 0 w 1142"/>
                    <a:gd name="T37" fmla="*/ 0 h 379"/>
                    <a:gd name="T38" fmla="*/ 0 w 1142"/>
                    <a:gd name="T39" fmla="*/ 0 h 379"/>
                    <a:gd name="T40" fmla="*/ 0 w 1142"/>
                    <a:gd name="T41" fmla="*/ 0 h 379"/>
                    <a:gd name="T42" fmla="*/ 0 w 1142"/>
                    <a:gd name="T43" fmla="*/ 0 h 379"/>
                    <a:gd name="T44" fmla="*/ 0 w 1142"/>
                    <a:gd name="T45" fmla="*/ 0 h 379"/>
                    <a:gd name="T46" fmla="*/ 0 w 1142"/>
                    <a:gd name="T47" fmla="*/ 0 h 379"/>
                    <a:gd name="T48" fmla="*/ 0 w 1142"/>
                    <a:gd name="T49" fmla="*/ 0 h 379"/>
                    <a:gd name="T50" fmla="*/ 0 w 1142"/>
                    <a:gd name="T51" fmla="*/ 0 h 379"/>
                    <a:gd name="T52" fmla="*/ 0 w 1142"/>
                    <a:gd name="T53" fmla="*/ 0 h 379"/>
                    <a:gd name="T54" fmla="*/ 0 w 1142"/>
                    <a:gd name="T55" fmla="*/ 0 h 379"/>
                    <a:gd name="T56" fmla="*/ 0 w 1142"/>
                    <a:gd name="T57" fmla="*/ 0 h 379"/>
                    <a:gd name="T58" fmla="*/ 0 w 1142"/>
                    <a:gd name="T59" fmla="*/ 0 h 379"/>
                    <a:gd name="T60" fmla="*/ 0 w 1142"/>
                    <a:gd name="T61" fmla="*/ 0 h 379"/>
                    <a:gd name="T62" fmla="*/ 0 w 1142"/>
                    <a:gd name="T63" fmla="*/ 0 h 379"/>
                    <a:gd name="T64" fmla="*/ 0 w 1142"/>
                    <a:gd name="T65" fmla="*/ 0 h 379"/>
                    <a:gd name="T66" fmla="*/ 0 w 1142"/>
                    <a:gd name="T67" fmla="*/ 0 h 379"/>
                    <a:gd name="T68" fmla="*/ 0 w 1142"/>
                    <a:gd name="T69" fmla="*/ 0 h 379"/>
                    <a:gd name="T70" fmla="*/ 0 w 1142"/>
                    <a:gd name="T71" fmla="*/ 0 h 379"/>
                    <a:gd name="T72" fmla="*/ 0 w 1142"/>
                    <a:gd name="T73" fmla="*/ 0 h 379"/>
                    <a:gd name="T74" fmla="*/ 0 w 1142"/>
                    <a:gd name="T75" fmla="*/ 0 h 379"/>
                    <a:gd name="T76" fmla="*/ 0 w 1142"/>
                    <a:gd name="T77" fmla="*/ 0 h 379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w 1142"/>
                    <a:gd name="T118" fmla="*/ 0 h 379"/>
                    <a:gd name="T119" fmla="*/ 1142 w 1142"/>
                    <a:gd name="T120" fmla="*/ 379 h 379"/>
                  </a:gdLst>
                  <a:ahLst/>
                  <a:cxnLst>
                    <a:cxn ang="T78">
                      <a:pos x="T0" y="T1"/>
                    </a:cxn>
                    <a:cxn ang="T79">
                      <a:pos x="T2" y="T3"/>
                    </a:cxn>
                    <a:cxn ang="T80">
                      <a:pos x="T4" y="T5"/>
                    </a:cxn>
                    <a:cxn ang="T81">
                      <a:pos x="T6" y="T7"/>
                    </a:cxn>
                    <a:cxn ang="T82">
                      <a:pos x="T8" y="T9"/>
                    </a:cxn>
                    <a:cxn ang="T83">
                      <a:pos x="T10" y="T11"/>
                    </a:cxn>
                    <a:cxn ang="T84">
                      <a:pos x="T12" y="T13"/>
                    </a:cxn>
                    <a:cxn ang="T85">
                      <a:pos x="T14" y="T15"/>
                    </a:cxn>
                    <a:cxn ang="T86">
                      <a:pos x="T16" y="T17"/>
                    </a:cxn>
                    <a:cxn ang="T87">
                      <a:pos x="T18" y="T19"/>
                    </a:cxn>
                    <a:cxn ang="T88">
                      <a:pos x="T20" y="T21"/>
                    </a:cxn>
                    <a:cxn ang="T89">
                      <a:pos x="T22" y="T23"/>
                    </a:cxn>
                    <a:cxn ang="T90">
                      <a:pos x="T24" y="T25"/>
                    </a:cxn>
                    <a:cxn ang="T91">
                      <a:pos x="T26" y="T27"/>
                    </a:cxn>
                    <a:cxn ang="T92">
                      <a:pos x="T28" y="T29"/>
                    </a:cxn>
                    <a:cxn ang="T93">
                      <a:pos x="T30" y="T31"/>
                    </a:cxn>
                    <a:cxn ang="T94">
                      <a:pos x="T32" y="T33"/>
                    </a:cxn>
                    <a:cxn ang="T95">
                      <a:pos x="T34" y="T35"/>
                    </a:cxn>
                    <a:cxn ang="T96">
                      <a:pos x="T36" y="T37"/>
                    </a:cxn>
                    <a:cxn ang="T97">
                      <a:pos x="T38" y="T39"/>
                    </a:cxn>
                    <a:cxn ang="T98">
                      <a:pos x="T40" y="T41"/>
                    </a:cxn>
                    <a:cxn ang="T99">
                      <a:pos x="T42" y="T43"/>
                    </a:cxn>
                    <a:cxn ang="T100">
                      <a:pos x="T44" y="T45"/>
                    </a:cxn>
                    <a:cxn ang="T101">
                      <a:pos x="T46" y="T47"/>
                    </a:cxn>
                    <a:cxn ang="T102">
                      <a:pos x="T48" y="T49"/>
                    </a:cxn>
                    <a:cxn ang="T103">
                      <a:pos x="T50" y="T51"/>
                    </a:cxn>
                    <a:cxn ang="T104">
                      <a:pos x="T52" y="T53"/>
                    </a:cxn>
                    <a:cxn ang="T105">
                      <a:pos x="T54" y="T55"/>
                    </a:cxn>
                    <a:cxn ang="T106">
                      <a:pos x="T56" y="T57"/>
                    </a:cxn>
                    <a:cxn ang="T107">
                      <a:pos x="T58" y="T59"/>
                    </a:cxn>
                    <a:cxn ang="T108">
                      <a:pos x="T60" y="T61"/>
                    </a:cxn>
                    <a:cxn ang="T109">
                      <a:pos x="T62" y="T63"/>
                    </a:cxn>
                    <a:cxn ang="T110">
                      <a:pos x="T64" y="T65"/>
                    </a:cxn>
                    <a:cxn ang="T111">
                      <a:pos x="T66" y="T67"/>
                    </a:cxn>
                    <a:cxn ang="T112">
                      <a:pos x="T68" y="T69"/>
                    </a:cxn>
                    <a:cxn ang="T113">
                      <a:pos x="T70" y="T71"/>
                    </a:cxn>
                    <a:cxn ang="T114">
                      <a:pos x="T72" y="T73"/>
                    </a:cxn>
                    <a:cxn ang="T115">
                      <a:pos x="T74" y="T75"/>
                    </a:cxn>
                    <a:cxn ang="T116">
                      <a:pos x="T76" y="T77"/>
                    </a:cxn>
                  </a:cxnLst>
                  <a:rect l="T117" t="T118" r="T119" b="T120"/>
                  <a:pathLst>
                    <a:path w="1142" h="379">
                      <a:moveTo>
                        <a:pt x="482" y="367"/>
                      </a:moveTo>
                      <a:lnTo>
                        <a:pt x="485" y="366"/>
                      </a:lnTo>
                      <a:lnTo>
                        <a:pt x="492" y="363"/>
                      </a:lnTo>
                      <a:lnTo>
                        <a:pt x="502" y="359"/>
                      </a:lnTo>
                      <a:lnTo>
                        <a:pt x="516" y="353"/>
                      </a:lnTo>
                      <a:lnTo>
                        <a:pt x="533" y="346"/>
                      </a:lnTo>
                      <a:lnTo>
                        <a:pt x="551" y="338"/>
                      </a:lnTo>
                      <a:lnTo>
                        <a:pt x="572" y="328"/>
                      </a:lnTo>
                      <a:lnTo>
                        <a:pt x="593" y="317"/>
                      </a:lnTo>
                      <a:lnTo>
                        <a:pt x="616" y="306"/>
                      </a:lnTo>
                      <a:lnTo>
                        <a:pt x="638" y="292"/>
                      </a:lnTo>
                      <a:lnTo>
                        <a:pt x="660" y="279"/>
                      </a:lnTo>
                      <a:lnTo>
                        <a:pt x="680" y="264"/>
                      </a:lnTo>
                      <a:lnTo>
                        <a:pt x="700" y="249"/>
                      </a:lnTo>
                      <a:lnTo>
                        <a:pt x="717" y="233"/>
                      </a:lnTo>
                      <a:lnTo>
                        <a:pt x="732" y="217"/>
                      </a:lnTo>
                      <a:lnTo>
                        <a:pt x="743" y="201"/>
                      </a:lnTo>
                      <a:lnTo>
                        <a:pt x="0" y="20"/>
                      </a:lnTo>
                      <a:lnTo>
                        <a:pt x="57" y="0"/>
                      </a:lnTo>
                      <a:lnTo>
                        <a:pt x="1142" y="267"/>
                      </a:lnTo>
                      <a:lnTo>
                        <a:pt x="1098" y="292"/>
                      </a:lnTo>
                      <a:lnTo>
                        <a:pt x="784" y="212"/>
                      </a:lnTo>
                      <a:lnTo>
                        <a:pt x="783" y="213"/>
                      </a:lnTo>
                      <a:lnTo>
                        <a:pt x="781" y="216"/>
                      </a:lnTo>
                      <a:lnTo>
                        <a:pt x="776" y="221"/>
                      </a:lnTo>
                      <a:lnTo>
                        <a:pt x="769" y="228"/>
                      </a:lnTo>
                      <a:lnTo>
                        <a:pt x="761" y="237"/>
                      </a:lnTo>
                      <a:lnTo>
                        <a:pt x="750" y="246"/>
                      </a:lnTo>
                      <a:lnTo>
                        <a:pt x="737" y="258"/>
                      </a:lnTo>
                      <a:lnTo>
                        <a:pt x="721" y="269"/>
                      </a:lnTo>
                      <a:lnTo>
                        <a:pt x="703" y="282"/>
                      </a:lnTo>
                      <a:lnTo>
                        <a:pt x="684" y="295"/>
                      </a:lnTo>
                      <a:lnTo>
                        <a:pt x="660" y="309"/>
                      </a:lnTo>
                      <a:lnTo>
                        <a:pt x="635" y="323"/>
                      </a:lnTo>
                      <a:lnTo>
                        <a:pt x="606" y="338"/>
                      </a:lnTo>
                      <a:lnTo>
                        <a:pt x="574" y="352"/>
                      </a:lnTo>
                      <a:lnTo>
                        <a:pt x="540" y="366"/>
                      </a:lnTo>
                      <a:lnTo>
                        <a:pt x="502" y="379"/>
                      </a:lnTo>
                      <a:lnTo>
                        <a:pt x="482" y="36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493" name="Freeform 501"/>
                <p:cNvSpPr>
                  <a:spLocks/>
                </p:cNvSpPr>
                <p:nvPr/>
              </p:nvSpPr>
              <p:spPr bwMode="auto">
                <a:xfrm>
                  <a:off x="4787" y="1725"/>
                  <a:ext cx="167" cy="48"/>
                </a:xfrm>
                <a:custGeom>
                  <a:avLst/>
                  <a:gdLst>
                    <a:gd name="T0" fmla="*/ 0 w 1163"/>
                    <a:gd name="T1" fmla="*/ 0 h 340"/>
                    <a:gd name="T2" fmla="*/ 0 w 1163"/>
                    <a:gd name="T3" fmla="*/ 0 h 340"/>
                    <a:gd name="T4" fmla="*/ 0 w 1163"/>
                    <a:gd name="T5" fmla="*/ 0 h 340"/>
                    <a:gd name="T6" fmla="*/ 0 w 1163"/>
                    <a:gd name="T7" fmla="*/ 0 h 340"/>
                    <a:gd name="T8" fmla="*/ 0 w 1163"/>
                    <a:gd name="T9" fmla="*/ 0 h 34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63"/>
                    <a:gd name="T16" fmla="*/ 0 h 340"/>
                    <a:gd name="T17" fmla="*/ 1163 w 1163"/>
                    <a:gd name="T18" fmla="*/ 340 h 34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63" h="340">
                      <a:moveTo>
                        <a:pt x="0" y="0"/>
                      </a:moveTo>
                      <a:lnTo>
                        <a:pt x="1137" y="340"/>
                      </a:lnTo>
                      <a:lnTo>
                        <a:pt x="1163" y="340"/>
                      </a:lnTo>
                      <a:lnTo>
                        <a:pt x="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494" name="Freeform 502"/>
                <p:cNvSpPr>
                  <a:spLocks/>
                </p:cNvSpPr>
                <p:nvPr/>
              </p:nvSpPr>
              <p:spPr bwMode="auto">
                <a:xfrm>
                  <a:off x="4815" y="1718"/>
                  <a:ext cx="164" cy="44"/>
                </a:xfrm>
                <a:custGeom>
                  <a:avLst/>
                  <a:gdLst>
                    <a:gd name="T0" fmla="*/ 0 w 1149"/>
                    <a:gd name="T1" fmla="*/ 0 h 303"/>
                    <a:gd name="T2" fmla="*/ 0 w 1149"/>
                    <a:gd name="T3" fmla="*/ 0 h 303"/>
                    <a:gd name="T4" fmla="*/ 0 w 1149"/>
                    <a:gd name="T5" fmla="*/ 0 h 303"/>
                    <a:gd name="T6" fmla="*/ 0 w 1149"/>
                    <a:gd name="T7" fmla="*/ 0 h 303"/>
                    <a:gd name="T8" fmla="*/ 0 w 1149"/>
                    <a:gd name="T9" fmla="*/ 0 h 30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49"/>
                    <a:gd name="T16" fmla="*/ 0 h 303"/>
                    <a:gd name="T17" fmla="*/ 1149 w 1149"/>
                    <a:gd name="T18" fmla="*/ 303 h 30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49" h="303">
                      <a:moveTo>
                        <a:pt x="0" y="1"/>
                      </a:moveTo>
                      <a:lnTo>
                        <a:pt x="1124" y="303"/>
                      </a:lnTo>
                      <a:lnTo>
                        <a:pt x="1149" y="302"/>
                      </a:lnTo>
                      <a:lnTo>
                        <a:pt x="34" y="0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495" name="Freeform 503"/>
                <p:cNvSpPr>
                  <a:spLocks/>
                </p:cNvSpPr>
                <p:nvPr/>
              </p:nvSpPr>
              <p:spPr bwMode="auto">
                <a:xfrm>
                  <a:off x="4802" y="1721"/>
                  <a:ext cx="165" cy="48"/>
                </a:xfrm>
                <a:custGeom>
                  <a:avLst/>
                  <a:gdLst>
                    <a:gd name="T0" fmla="*/ 0 w 1155"/>
                    <a:gd name="T1" fmla="*/ 0 h 336"/>
                    <a:gd name="T2" fmla="*/ 0 w 1155"/>
                    <a:gd name="T3" fmla="*/ 0 h 336"/>
                    <a:gd name="T4" fmla="*/ 0 w 1155"/>
                    <a:gd name="T5" fmla="*/ 0 h 336"/>
                    <a:gd name="T6" fmla="*/ 0 w 1155"/>
                    <a:gd name="T7" fmla="*/ 0 h 336"/>
                    <a:gd name="T8" fmla="*/ 0 w 1155"/>
                    <a:gd name="T9" fmla="*/ 0 h 33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55"/>
                    <a:gd name="T16" fmla="*/ 0 h 336"/>
                    <a:gd name="T17" fmla="*/ 1155 w 1155"/>
                    <a:gd name="T18" fmla="*/ 336 h 3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55" h="336">
                      <a:moveTo>
                        <a:pt x="0" y="0"/>
                      </a:moveTo>
                      <a:lnTo>
                        <a:pt x="1134" y="336"/>
                      </a:lnTo>
                      <a:lnTo>
                        <a:pt x="1155" y="328"/>
                      </a:lnTo>
                      <a:lnTo>
                        <a:pt x="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grpSp>
          <p:nvGrpSpPr>
            <p:cNvPr id="270354" name="Group 504"/>
            <p:cNvGrpSpPr>
              <a:grpSpLocks/>
            </p:cNvGrpSpPr>
            <p:nvPr/>
          </p:nvGrpSpPr>
          <p:grpSpPr bwMode="auto">
            <a:xfrm>
              <a:off x="1231" y="2404"/>
              <a:ext cx="559" cy="309"/>
              <a:chOff x="1170" y="3095"/>
              <a:chExt cx="559" cy="309"/>
            </a:xfrm>
          </p:grpSpPr>
          <p:grpSp>
            <p:nvGrpSpPr>
              <p:cNvPr id="270355" name="Group 505"/>
              <p:cNvGrpSpPr>
                <a:grpSpLocks/>
              </p:cNvGrpSpPr>
              <p:nvPr/>
            </p:nvGrpSpPr>
            <p:grpSpPr bwMode="auto">
              <a:xfrm>
                <a:off x="1170" y="3095"/>
                <a:ext cx="159" cy="146"/>
                <a:chOff x="4781" y="1833"/>
                <a:chExt cx="318" cy="262"/>
              </a:xfrm>
            </p:grpSpPr>
            <p:sp>
              <p:nvSpPr>
                <p:cNvPr id="270413" name="AutoShape 506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4787" y="1835"/>
                  <a:ext cx="312" cy="26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414" name="Freeform 507"/>
                <p:cNvSpPr>
                  <a:spLocks/>
                </p:cNvSpPr>
                <p:nvPr/>
              </p:nvSpPr>
              <p:spPr bwMode="auto">
                <a:xfrm>
                  <a:off x="4781" y="1833"/>
                  <a:ext cx="307" cy="258"/>
                </a:xfrm>
                <a:custGeom>
                  <a:avLst/>
                  <a:gdLst>
                    <a:gd name="T0" fmla="*/ 0 w 2150"/>
                    <a:gd name="T1" fmla="*/ 0 h 1804"/>
                    <a:gd name="T2" fmla="*/ 0 w 2150"/>
                    <a:gd name="T3" fmla="*/ 0 h 1804"/>
                    <a:gd name="T4" fmla="*/ 0 w 2150"/>
                    <a:gd name="T5" fmla="*/ 0 h 1804"/>
                    <a:gd name="T6" fmla="*/ 0 w 2150"/>
                    <a:gd name="T7" fmla="*/ 0 h 1804"/>
                    <a:gd name="T8" fmla="*/ 0 w 2150"/>
                    <a:gd name="T9" fmla="*/ 0 h 1804"/>
                    <a:gd name="T10" fmla="*/ 0 w 2150"/>
                    <a:gd name="T11" fmla="*/ 0 h 1804"/>
                    <a:gd name="T12" fmla="*/ 0 w 2150"/>
                    <a:gd name="T13" fmla="*/ 0 h 1804"/>
                    <a:gd name="T14" fmla="*/ 0 w 2150"/>
                    <a:gd name="T15" fmla="*/ 0 h 1804"/>
                    <a:gd name="T16" fmla="*/ 0 w 2150"/>
                    <a:gd name="T17" fmla="*/ 0 h 1804"/>
                    <a:gd name="T18" fmla="*/ 0 w 2150"/>
                    <a:gd name="T19" fmla="*/ 0 h 1804"/>
                    <a:gd name="T20" fmla="*/ 0 w 2150"/>
                    <a:gd name="T21" fmla="*/ 0 h 1804"/>
                    <a:gd name="T22" fmla="*/ 0 w 2150"/>
                    <a:gd name="T23" fmla="*/ 0 h 1804"/>
                    <a:gd name="T24" fmla="*/ 0 w 2150"/>
                    <a:gd name="T25" fmla="*/ 0 h 1804"/>
                    <a:gd name="T26" fmla="*/ 0 w 2150"/>
                    <a:gd name="T27" fmla="*/ 0 h 1804"/>
                    <a:gd name="T28" fmla="*/ 0 w 2150"/>
                    <a:gd name="T29" fmla="*/ 0 h 1804"/>
                    <a:gd name="T30" fmla="*/ 0 w 2150"/>
                    <a:gd name="T31" fmla="*/ 0 h 1804"/>
                    <a:gd name="T32" fmla="*/ 0 w 2150"/>
                    <a:gd name="T33" fmla="*/ 0 h 1804"/>
                    <a:gd name="T34" fmla="*/ 0 w 2150"/>
                    <a:gd name="T35" fmla="*/ 0 h 1804"/>
                    <a:gd name="T36" fmla="*/ 0 w 2150"/>
                    <a:gd name="T37" fmla="*/ 0 h 1804"/>
                    <a:gd name="T38" fmla="*/ 0 w 2150"/>
                    <a:gd name="T39" fmla="*/ 0 h 1804"/>
                    <a:gd name="T40" fmla="*/ 0 w 2150"/>
                    <a:gd name="T41" fmla="*/ 0 h 1804"/>
                    <a:gd name="T42" fmla="*/ 0 w 2150"/>
                    <a:gd name="T43" fmla="*/ 0 h 1804"/>
                    <a:gd name="T44" fmla="*/ 0 w 2150"/>
                    <a:gd name="T45" fmla="*/ 0 h 1804"/>
                    <a:gd name="T46" fmla="*/ 0 w 2150"/>
                    <a:gd name="T47" fmla="*/ 0 h 1804"/>
                    <a:gd name="T48" fmla="*/ 0 w 2150"/>
                    <a:gd name="T49" fmla="*/ 0 h 1804"/>
                    <a:gd name="T50" fmla="*/ 0 w 2150"/>
                    <a:gd name="T51" fmla="*/ 0 h 1804"/>
                    <a:gd name="T52" fmla="*/ 0 w 2150"/>
                    <a:gd name="T53" fmla="*/ 0 h 1804"/>
                    <a:gd name="T54" fmla="*/ 0 w 2150"/>
                    <a:gd name="T55" fmla="*/ 0 h 1804"/>
                    <a:gd name="T56" fmla="*/ 0 w 2150"/>
                    <a:gd name="T57" fmla="*/ 0 h 1804"/>
                    <a:gd name="T58" fmla="*/ 0 w 2150"/>
                    <a:gd name="T59" fmla="*/ 0 h 1804"/>
                    <a:gd name="T60" fmla="*/ 0 w 2150"/>
                    <a:gd name="T61" fmla="*/ 0 h 1804"/>
                    <a:gd name="T62" fmla="*/ 0 w 2150"/>
                    <a:gd name="T63" fmla="*/ 0 h 1804"/>
                    <a:gd name="T64" fmla="*/ 0 w 2150"/>
                    <a:gd name="T65" fmla="*/ 0 h 1804"/>
                    <a:gd name="T66" fmla="*/ 0 w 2150"/>
                    <a:gd name="T67" fmla="*/ 0 h 1804"/>
                    <a:gd name="T68" fmla="*/ 0 w 2150"/>
                    <a:gd name="T69" fmla="*/ 0 h 1804"/>
                    <a:gd name="T70" fmla="*/ 0 w 2150"/>
                    <a:gd name="T71" fmla="*/ 0 h 1804"/>
                    <a:gd name="T72" fmla="*/ 0 w 2150"/>
                    <a:gd name="T73" fmla="*/ 0 h 1804"/>
                    <a:gd name="T74" fmla="*/ 0 w 2150"/>
                    <a:gd name="T75" fmla="*/ 0 h 1804"/>
                    <a:gd name="T76" fmla="*/ 0 w 2150"/>
                    <a:gd name="T77" fmla="*/ 0 h 1804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w 2150"/>
                    <a:gd name="T118" fmla="*/ 0 h 1804"/>
                    <a:gd name="T119" fmla="*/ 2150 w 2150"/>
                    <a:gd name="T120" fmla="*/ 1804 h 1804"/>
                  </a:gdLst>
                  <a:ahLst/>
                  <a:cxnLst>
                    <a:cxn ang="T78">
                      <a:pos x="T0" y="T1"/>
                    </a:cxn>
                    <a:cxn ang="T79">
                      <a:pos x="T2" y="T3"/>
                    </a:cxn>
                    <a:cxn ang="T80">
                      <a:pos x="T4" y="T5"/>
                    </a:cxn>
                    <a:cxn ang="T81">
                      <a:pos x="T6" y="T7"/>
                    </a:cxn>
                    <a:cxn ang="T82">
                      <a:pos x="T8" y="T9"/>
                    </a:cxn>
                    <a:cxn ang="T83">
                      <a:pos x="T10" y="T11"/>
                    </a:cxn>
                    <a:cxn ang="T84">
                      <a:pos x="T12" y="T13"/>
                    </a:cxn>
                    <a:cxn ang="T85">
                      <a:pos x="T14" y="T15"/>
                    </a:cxn>
                    <a:cxn ang="T86">
                      <a:pos x="T16" y="T17"/>
                    </a:cxn>
                    <a:cxn ang="T87">
                      <a:pos x="T18" y="T19"/>
                    </a:cxn>
                    <a:cxn ang="T88">
                      <a:pos x="T20" y="T21"/>
                    </a:cxn>
                    <a:cxn ang="T89">
                      <a:pos x="T22" y="T23"/>
                    </a:cxn>
                    <a:cxn ang="T90">
                      <a:pos x="T24" y="T25"/>
                    </a:cxn>
                    <a:cxn ang="T91">
                      <a:pos x="T26" y="T27"/>
                    </a:cxn>
                    <a:cxn ang="T92">
                      <a:pos x="T28" y="T29"/>
                    </a:cxn>
                    <a:cxn ang="T93">
                      <a:pos x="T30" y="T31"/>
                    </a:cxn>
                    <a:cxn ang="T94">
                      <a:pos x="T32" y="T33"/>
                    </a:cxn>
                    <a:cxn ang="T95">
                      <a:pos x="T34" y="T35"/>
                    </a:cxn>
                    <a:cxn ang="T96">
                      <a:pos x="T36" y="T37"/>
                    </a:cxn>
                    <a:cxn ang="T97">
                      <a:pos x="T38" y="T39"/>
                    </a:cxn>
                    <a:cxn ang="T98">
                      <a:pos x="T40" y="T41"/>
                    </a:cxn>
                    <a:cxn ang="T99">
                      <a:pos x="T42" y="T43"/>
                    </a:cxn>
                    <a:cxn ang="T100">
                      <a:pos x="T44" y="T45"/>
                    </a:cxn>
                    <a:cxn ang="T101">
                      <a:pos x="T46" y="T47"/>
                    </a:cxn>
                    <a:cxn ang="T102">
                      <a:pos x="T48" y="T49"/>
                    </a:cxn>
                    <a:cxn ang="T103">
                      <a:pos x="T50" y="T51"/>
                    </a:cxn>
                    <a:cxn ang="T104">
                      <a:pos x="T52" y="T53"/>
                    </a:cxn>
                    <a:cxn ang="T105">
                      <a:pos x="T54" y="T55"/>
                    </a:cxn>
                    <a:cxn ang="T106">
                      <a:pos x="T56" y="T57"/>
                    </a:cxn>
                    <a:cxn ang="T107">
                      <a:pos x="T58" y="T59"/>
                    </a:cxn>
                    <a:cxn ang="T108">
                      <a:pos x="T60" y="T61"/>
                    </a:cxn>
                    <a:cxn ang="T109">
                      <a:pos x="T62" y="T63"/>
                    </a:cxn>
                    <a:cxn ang="T110">
                      <a:pos x="T64" y="T65"/>
                    </a:cxn>
                    <a:cxn ang="T111">
                      <a:pos x="T66" y="T67"/>
                    </a:cxn>
                    <a:cxn ang="T112">
                      <a:pos x="T68" y="T69"/>
                    </a:cxn>
                    <a:cxn ang="T113">
                      <a:pos x="T70" y="T71"/>
                    </a:cxn>
                    <a:cxn ang="T114">
                      <a:pos x="T72" y="T73"/>
                    </a:cxn>
                    <a:cxn ang="T115">
                      <a:pos x="T74" y="T75"/>
                    </a:cxn>
                    <a:cxn ang="T116">
                      <a:pos x="T76" y="T77"/>
                    </a:cxn>
                  </a:cxnLst>
                  <a:rect l="T117" t="T118" r="T119" b="T120"/>
                  <a:pathLst>
                    <a:path w="2150" h="1804">
                      <a:moveTo>
                        <a:pt x="582" y="239"/>
                      </a:moveTo>
                      <a:lnTo>
                        <a:pt x="606" y="129"/>
                      </a:lnTo>
                      <a:lnTo>
                        <a:pt x="607" y="129"/>
                      </a:lnTo>
                      <a:lnTo>
                        <a:pt x="611" y="128"/>
                      </a:lnTo>
                      <a:lnTo>
                        <a:pt x="616" y="125"/>
                      </a:lnTo>
                      <a:lnTo>
                        <a:pt x="623" y="123"/>
                      </a:lnTo>
                      <a:lnTo>
                        <a:pt x="633" y="120"/>
                      </a:lnTo>
                      <a:lnTo>
                        <a:pt x="645" y="115"/>
                      </a:lnTo>
                      <a:lnTo>
                        <a:pt x="659" y="112"/>
                      </a:lnTo>
                      <a:lnTo>
                        <a:pt x="676" y="107"/>
                      </a:lnTo>
                      <a:lnTo>
                        <a:pt x="694" y="101"/>
                      </a:lnTo>
                      <a:lnTo>
                        <a:pt x="715" y="95"/>
                      </a:lnTo>
                      <a:lnTo>
                        <a:pt x="738" y="90"/>
                      </a:lnTo>
                      <a:lnTo>
                        <a:pt x="763" y="84"/>
                      </a:lnTo>
                      <a:lnTo>
                        <a:pt x="790" y="78"/>
                      </a:lnTo>
                      <a:lnTo>
                        <a:pt x="820" y="71"/>
                      </a:lnTo>
                      <a:lnTo>
                        <a:pt x="852" y="64"/>
                      </a:lnTo>
                      <a:lnTo>
                        <a:pt x="886" y="59"/>
                      </a:lnTo>
                      <a:lnTo>
                        <a:pt x="922" y="52"/>
                      </a:lnTo>
                      <a:lnTo>
                        <a:pt x="961" y="46"/>
                      </a:lnTo>
                      <a:lnTo>
                        <a:pt x="1002" y="40"/>
                      </a:lnTo>
                      <a:lnTo>
                        <a:pt x="1044" y="35"/>
                      </a:lnTo>
                      <a:lnTo>
                        <a:pt x="1090" y="29"/>
                      </a:lnTo>
                      <a:lnTo>
                        <a:pt x="1138" y="23"/>
                      </a:lnTo>
                      <a:lnTo>
                        <a:pt x="1187" y="18"/>
                      </a:lnTo>
                      <a:lnTo>
                        <a:pt x="1240" y="14"/>
                      </a:lnTo>
                      <a:lnTo>
                        <a:pt x="1294" y="10"/>
                      </a:lnTo>
                      <a:lnTo>
                        <a:pt x="1350" y="7"/>
                      </a:lnTo>
                      <a:lnTo>
                        <a:pt x="1410" y="4"/>
                      </a:lnTo>
                      <a:lnTo>
                        <a:pt x="1470" y="1"/>
                      </a:lnTo>
                      <a:lnTo>
                        <a:pt x="1535" y="0"/>
                      </a:lnTo>
                      <a:lnTo>
                        <a:pt x="1601" y="0"/>
                      </a:lnTo>
                      <a:lnTo>
                        <a:pt x="1668" y="0"/>
                      </a:lnTo>
                      <a:lnTo>
                        <a:pt x="1739" y="1"/>
                      </a:lnTo>
                      <a:lnTo>
                        <a:pt x="1816" y="44"/>
                      </a:lnTo>
                      <a:lnTo>
                        <a:pt x="1799" y="248"/>
                      </a:lnTo>
                      <a:lnTo>
                        <a:pt x="1804" y="251"/>
                      </a:lnTo>
                      <a:lnTo>
                        <a:pt x="1820" y="259"/>
                      </a:lnTo>
                      <a:lnTo>
                        <a:pt x="1842" y="272"/>
                      </a:lnTo>
                      <a:lnTo>
                        <a:pt x="1868" y="292"/>
                      </a:lnTo>
                      <a:lnTo>
                        <a:pt x="1896" y="318"/>
                      </a:lnTo>
                      <a:lnTo>
                        <a:pt x="1920" y="351"/>
                      </a:lnTo>
                      <a:lnTo>
                        <a:pt x="1939" y="390"/>
                      </a:lnTo>
                      <a:lnTo>
                        <a:pt x="1951" y="436"/>
                      </a:lnTo>
                      <a:lnTo>
                        <a:pt x="2125" y="593"/>
                      </a:lnTo>
                      <a:lnTo>
                        <a:pt x="2078" y="1009"/>
                      </a:lnTo>
                      <a:lnTo>
                        <a:pt x="1799" y="1149"/>
                      </a:lnTo>
                      <a:lnTo>
                        <a:pt x="2129" y="1247"/>
                      </a:lnTo>
                      <a:lnTo>
                        <a:pt x="2131" y="1251"/>
                      </a:lnTo>
                      <a:lnTo>
                        <a:pt x="2137" y="1264"/>
                      </a:lnTo>
                      <a:lnTo>
                        <a:pt x="2143" y="1284"/>
                      </a:lnTo>
                      <a:lnTo>
                        <a:pt x="2149" y="1310"/>
                      </a:lnTo>
                      <a:lnTo>
                        <a:pt x="2150" y="1342"/>
                      </a:lnTo>
                      <a:lnTo>
                        <a:pt x="2147" y="1380"/>
                      </a:lnTo>
                      <a:lnTo>
                        <a:pt x="2136" y="1423"/>
                      </a:lnTo>
                      <a:lnTo>
                        <a:pt x="2117" y="1468"/>
                      </a:lnTo>
                      <a:lnTo>
                        <a:pt x="1244" y="1804"/>
                      </a:lnTo>
                      <a:lnTo>
                        <a:pt x="0" y="1413"/>
                      </a:lnTo>
                      <a:lnTo>
                        <a:pt x="22" y="1367"/>
                      </a:lnTo>
                      <a:lnTo>
                        <a:pt x="212" y="1302"/>
                      </a:lnTo>
                      <a:lnTo>
                        <a:pt x="212" y="248"/>
                      </a:lnTo>
                      <a:lnTo>
                        <a:pt x="213" y="247"/>
                      </a:lnTo>
                      <a:lnTo>
                        <a:pt x="217" y="244"/>
                      </a:lnTo>
                      <a:lnTo>
                        <a:pt x="223" y="240"/>
                      </a:lnTo>
                      <a:lnTo>
                        <a:pt x="232" y="234"/>
                      </a:lnTo>
                      <a:lnTo>
                        <a:pt x="245" y="228"/>
                      </a:lnTo>
                      <a:lnTo>
                        <a:pt x="258" y="221"/>
                      </a:lnTo>
                      <a:lnTo>
                        <a:pt x="276" y="214"/>
                      </a:lnTo>
                      <a:lnTo>
                        <a:pt x="294" y="207"/>
                      </a:lnTo>
                      <a:lnTo>
                        <a:pt x="316" y="201"/>
                      </a:lnTo>
                      <a:lnTo>
                        <a:pt x="340" y="197"/>
                      </a:lnTo>
                      <a:lnTo>
                        <a:pt x="366" y="194"/>
                      </a:lnTo>
                      <a:lnTo>
                        <a:pt x="393" y="192"/>
                      </a:lnTo>
                      <a:lnTo>
                        <a:pt x="424" y="193"/>
                      </a:lnTo>
                      <a:lnTo>
                        <a:pt x="457" y="197"/>
                      </a:lnTo>
                      <a:lnTo>
                        <a:pt x="493" y="203"/>
                      </a:lnTo>
                      <a:lnTo>
                        <a:pt x="529" y="214"/>
                      </a:lnTo>
                      <a:lnTo>
                        <a:pt x="582" y="239"/>
                      </a:lnTo>
                      <a:close/>
                    </a:path>
                  </a:pathLst>
                </a:cu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415" name="Freeform 508"/>
                <p:cNvSpPr>
                  <a:spLocks/>
                </p:cNvSpPr>
                <p:nvPr/>
              </p:nvSpPr>
              <p:spPr bwMode="auto">
                <a:xfrm>
                  <a:off x="4894" y="1857"/>
                  <a:ext cx="98" cy="112"/>
                </a:xfrm>
                <a:custGeom>
                  <a:avLst/>
                  <a:gdLst>
                    <a:gd name="T0" fmla="*/ 0 w 690"/>
                    <a:gd name="T1" fmla="*/ 0 h 782"/>
                    <a:gd name="T2" fmla="*/ 0 w 690"/>
                    <a:gd name="T3" fmla="*/ 0 h 782"/>
                    <a:gd name="T4" fmla="*/ 0 w 690"/>
                    <a:gd name="T5" fmla="*/ 0 h 782"/>
                    <a:gd name="T6" fmla="*/ 0 w 690"/>
                    <a:gd name="T7" fmla="*/ 0 h 782"/>
                    <a:gd name="T8" fmla="*/ 0 w 690"/>
                    <a:gd name="T9" fmla="*/ 0 h 782"/>
                    <a:gd name="T10" fmla="*/ 0 w 690"/>
                    <a:gd name="T11" fmla="*/ 0 h 782"/>
                    <a:gd name="T12" fmla="*/ 0 w 690"/>
                    <a:gd name="T13" fmla="*/ 0 h 782"/>
                    <a:gd name="T14" fmla="*/ 0 w 690"/>
                    <a:gd name="T15" fmla="*/ 0 h 782"/>
                    <a:gd name="T16" fmla="*/ 0 w 690"/>
                    <a:gd name="T17" fmla="*/ 0 h 782"/>
                    <a:gd name="T18" fmla="*/ 0 w 690"/>
                    <a:gd name="T19" fmla="*/ 0 h 782"/>
                    <a:gd name="T20" fmla="*/ 0 w 690"/>
                    <a:gd name="T21" fmla="*/ 0 h 782"/>
                    <a:gd name="T22" fmla="*/ 0 w 690"/>
                    <a:gd name="T23" fmla="*/ 0 h 782"/>
                    <a:gd name="T24" fmla="*/ 0 w 690"/>
                    <a:gd name="T25" fmla="*/ 0 h 782"/>
                    <a:gd name="T26" fmla="*/ 0 w 690"/>
                    <a:gd name="T27" fmla="*/ 0 h 782"/>
                    <a:gd name="T28" fmla="*/ 0 w 690"/>
                    <a:gd name="T29" fmla="*/ 0 h 782"/>
                    <a:gd name="T30" fmla="*/ 0 w 690"/>
                    <a:gd name="T31" fmla="*/ 0 h 782"/>
                    <a:gd name="T32" fmla="*/ 0 w 690"/>
                    <a:gd name="T33" fmla="*/ 0 h 782"/>
                    <a:gd name="T34" fmla="*/ 0 w 690"/>
                    <a:gd name="T35" fmla="*/ 0 h 782"/>
                    <a:gd name="T36" fmla="*/ 0 w 690"/>
                    <a:gd name="T37" fmla="*/ 0 h 782"/>
                    <a:gd name="T38" fmla="*/ 0 w 690"/>
                    <a:gd name="T39" fmla="*/ 0 h 782"/>
                    <a:gd name="T40" fmla="*/ 0 w 690"/>
                    <a:gd name="T41" fmla="*/ 0 h 782"/>
                    <a:gd name="T42" fmla="*/ 0 w 690"/>
                    <a:gd name="T43" fmla="*/ 0 h 782"/>
                    <a:gd name="T44" fmla="*/ 0 w 690"/>
                    <a:gd name="T45" fmla="*/ 0 h 782"/>
                    <a:gd name="T46" fmla="*/ 0 w 690"/>
                    <a:gd name="T47" fmla="*/ 0 h 782"/>
                    <a:gd name="T48" fmla="*/ 0 w 690"/>
                    <a:gd name="T49" fmla="*/ 0 h 782"/>
                    <a:gd name="T50" fmla="*/ 0 w 690"/>
                    <a:gd name="T51" fmla="*/ 0 h 782"/>
                    <a:gd name="T52" fmla="*/ 0 w 690"/>
                    <a:gd name="T53" fmla="*/ 0 h 782"/>
                    <a:gd name="T54" fmla="*/ 0 w 690"/>
                    <a:gd name="T55" fmla="*/ 0 h 782"/>
                    <a:gd name="T56" fmla="*/ 0 w 690"/>
                    <a:gd name="T57" fmla="*/ 0 h 782"/>
                    <a:gd name="T58" fmla="*/ 0 w 690"/>
                    <a:gd name="T59" fmla="*/ 0 h 782"/>
                    <a:gd name="T60" fmla="*/ 0 w 690"/>
                    <a:gd name="T61" fmla="*/ 0 h 782"/>
                    <a:gd name="T62" fmla="*/ 0 w 690"/>
                    <a:gd name="T63" fmla="*/ 0 h 782"/>
                    <a:gd name="T64" fmla="*/ 0 w 690"/>
                    <a:gd name="T65" fmla="*/ 0 h 782"/>
                    <a:gd name="T66" fmla="*/ 0 w 690"/>
                    <a:gd name="T67" fmla="*/ 0 h 782"/>
                    <a:gd name="T68" fmla="*/ 0 w 690"/>
                    <a:gd name="T69" fmla="*/ 0 h 782"/>
                    <a:gd name="T70" fmla="*/ 0 w 690"/>
                    <a:gd name="T71" fmla="*/ 0 h 782"/>
                    <a:gd name="T72" fmla="*/ 0 w 690"/>
                    <a:gd name="T73" fmla="*/ 0 h 782"/>
                    <a:gd name="T74" fmla="*/ 0 w 690"/>
                    <a:gd name="T75" fmla="*/ 0 h 782"/>
                    <a:gd name="T76" fmla="*/ 0 w 690"/>
                    <a:gd name="T77" fmla="*/ 0 h 782"/>
                    <a:gd name="T78" fmla="*/ 0 w 690"/>
                    <a:gd name="T79" fmla="*/ 0 h 782"/>
                    <a:gd name="T80" fmla="*/ 0 w 690"/>
                    <a:gd name="T81" fmla="*/ 0 h 782"/>
                    <a:gd name="T82" fmla="*/ 0 w 690"/>
                    <a:gd name="T83" fmla="*/ 0 h 782"/>
                    <a:gd name="T84" fmla="*/ 0 w 690"/>
                    <a:gd name="T85" fmla="*/ 0 h 782"/>
                    <a:gd name="T86" fmla="*/ 0 w 690"/>
                    <a:gd name="T87" fmla="*/ 0 h 782"/>
                    <a:gd name="T88" fmla="*/ 0 w 690"/>
                    <a:gd name="T89" fmla="*/ 0 h 782"/>
                    <a:gd name="T90" fmla="*/ 0 w 690"/>
                    <a:gd name="T91" fmla="*/ 0 h 782"/>
                    <a:gd name="T92" fmla="*/ 0 w 690"/>
                    <a:gd name="T93" fmla="*/ 0 h 782"/>
                    <a:gd name="T94" fmla="*/ 0 w 690"/>
                    <a:gd name="T95" fmla="*/ 0 h 782"/>
                    <a:gd name="T96" fmla="*/ 0 w 690"/>
                    <a:gd name="T97" fmla="*/ 0 h 782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w 690"/>
                    <a:gd name="T148" fmla="*/ 0 h 782"/>
                    <a:gd name="T149" fmla="*/ 690 w 690"/>
                    <a:gd name="T150" fmla="*/ 782 h 782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T147" t="T148" r="T149" b="T150"/>
                  <a:pathLst>
                    <a:path w="690" h="782">
                      <a:moveTo>
                        <a:pt x="684" y="29"/>
                      </a:moveTo>
                      <a:lnTo>
                        <a:pt x="681" y="28"/>
                      </a:lnTo>
                      <a:lnTo>
                        <a:pt x="670" y="25"/>
                      </a:lnTo>
                      <a:lnTo>
                        <a:pt x="652" y="21"/>
                      </a:lnTo>
                      <a:lnTo>
                        <a:pt x="628" y="16"/>
                      </a:lnTo>
                      <a:lnTo>
                        <a:pt x="600" y="11"/>
                      </a:lnTo>
                      <a:lnTo>
                        <a:pt x="566" y="7"/>
                      </a:lnTo>
                      <a:lnTo>
                        <a:pt x="527" y="3"/>
                      </a:lnTo>
                      <a:lnTo>
                        <a:pt x="483" y="1"/>
                      </a:lnTo>
                      <a:lnTo>
                        <a:pt x="436" y="0"/>
                      </a:lnTo>
                      <a:lnTo>
                        <a:pt x="386" y="2"/>
                      </a:lnTo>
                      <a:lnTo>
                        <a:pt x="333" y="7"/>
                      </a:lnTo>
                      <a:lnTo>
                        <a:pt x="277" y="16"/>
                      </a:lnTo>
                      <a:lnTo>
                        <a:pt x="221" y="28"/>
                      </a:lnTo>
                      <a:lnTo>
                        <a:pt x="163" y="45"/>
                      </a:lnTo>
                      <a:lnTo>
                        <a:pt x="104" y="65"/>
                      </a:lnTo>
                      <a:lnTo>
                        <a:pt x="44" y="93"/>
                      </a:lnTo>
                      <a:lnTo>
                        <a:pt x="40" y="108"/>
                      </a:lnTo>
                      <a:lnTo>
                        <a:pt x="29" y="150"/>
                      </a:lnTo>
                      <a:lnTo>
                        <a:pt x="17" y="216"/>
                      </a:lnTo>
                      <a:lnTo>
                        <a:pt x="5" y="301"/>
                      </a:lnTo>
                      <a:lnTo>
                        <a:pt x="0" y="402"/>
                      </a:lnTo>
                      <a:lnTo>
                        <a:pt x="4" y="516"/>
                      </a:lnTo>
                      <a:lnTo>
                        <a:pt x="21" y="638"/>
                      </a:lnTo>
                      <a:lnTo>
                        <a:pt x="57" y="763"/>
                      </a:lnTo>
                      <a:lnTo>
                        <a:pt x="60" y="763"/>
                      </a:lnTo>
                      <a:lnTo>
                        <a:pt x="69" y="762"/>
                      </a:lnTo>
                      <a:lnTo>
                        <a:pt x="84" y="759"/>
                      </a:lnTo>
                      <a:lnTo>
                        <a:pt x="105" y="758"/>
                      </a:lnTo>
                      <a:lnTo>
                        <a:pt x="131" y="756"/>
                      </a:lnTo>
                      <a:lnTo>
                        <a:pt x="162" y="754"/>
                      </a:lnTo>
                      <a:lnTo>
                        <a:pt x="198" y="753"/>
                      </a:lnTo>
                      <a:lnTo>
                        <a:pt x="239" y="751"/>
                      </a:lnTo>
                      <a:lnTo>
                        <a:pt x="283" y="750"/>
                      </a:lnTo>
                      <a:lnTo>
                        <a:pt x="331" y="751"/>
                      </a:lnTo>
                      <a:lnTo>
                        <a:pt x="384" y="753"/>
                      </a:lnTo>
                      <a:lnTo>
                        <a:pt x="440" y="755"/>
                      </a:lnTo>
                      <a:lnTo>
                        <a:pt x="498" y="759"/>
                      </a:lnTo>
                      <a:lnTo>
                        <a:pt x="560" y="765"/>
                      </a:lnTo>
                      <a:lnTo>
                        <a:pt x="624" y="773"/>
                      </a:lnTo>
                      <a:lnTo>
                        <a:pt x="690" y="782"/>
                      </a:lnTo>
                      <a:lnTo>
                        <a:pt x="687" y="759"/>
                      </a:lnTo>
                      <a:lnTo>
                        <a:pt x="680" y="697"/>
                      </a:lnTo>
                      <a:lnTo>
                        <a:pt x="670" y="604"/>
                      </a:lnTo>
                      <a:lnTo>
                        <a:pt x="662" y="492"/>
                      </a:lnTo>
                      <a:lnTo>
                        <a:pt x="656" y="368"/>
                      </a:lnTo>
                      <a:lnTo>
                        <a:pt x="656" y="244"/>
                      </a:lnTo>
                      <a:lnTo>
                        <a:pt x="665" y="128"/>
                      </a:lnTo>
                      <a:lnTo>
                        <a:pt x="684" y="29"/>
                      </a:lnTo>
                      <a:close/>
                    </a:path>
                  </a:pathLst>
                </a:cu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416" name="Freeform 509"/>
                <p:cNvSpPr>
                  <a:spLocks/>
                </p:cNvSpPr>
                <p:nvPr/>
              </p:nvSpPr>
              <p:spPr bwMode="auto">
                <a:xfrm>
                  <a:off x="4904" y="1888"/>
                  <a:ext cx="163" cy="111"/>
                </a:xfrm>
                <a:custGeom>
                  <a:avLst/>
                  <a:gdLst>
                    <a:gd name="T0" fmla="*/ 0 w 1139"/>
                    <a:gd name="T1" fmla="*/ 0 h 778"/>
                    <a:gd name="T2" fmla="*/ 0 w 1139"/>
                    <a:gd name="T3" fmla="*/ 0 h 778"/>
                    <a:gd name="T4" fmla="*/ 0 w 1139"/>
                    <a:gd name="T5" fmla="*/ 0 h 778"/>
                    <a:gd name="T6" fmla="*/ 0 w 1139"/>
                    <a:gd name="T7" fmla="*/ 0 h 778"/>
                    <a:gd name="T8" fmla="*/ 0 w 1139"/>
                    <a:gd name="T9" fmla="*/ 0 h 778"/>
                    <a:gd name="T10" fmla="*/ 0 w 1139"/>
                    <a:gd name="T11" fmla="*/ 0 h 778"/>
                    <a:gd name="T12" fmla="*/ 0 w 1139"/>
                    <a:gd name="T13" fmla="*/ 0 h 778"/>
                    <a:gd name="T14" fmla="*/ 0 w 1139"/>
                    <a:gd name="T15" fmla="*/ 0 h 778"/>
                    <a:gd name="T16" fmla="*/ 0 w 1139"/>
                    <a:gd name="T17" fmla="*/ 0 h 778"/>
                    <a:gd name="T18" fmla="*/ 0 w 1139"/>
                    <a:gd name="T19" fmla="*/ 0 h 778"/>
                    <a:gd name="T20" fmla="*/ 0 w 1139"/>
                    <a:gd name="T21" fmla="*/ 0 h 778"/>
                    <a:gd name="T22" fmla="*/ 0 w 1139"/>
                    <a:gd name="T23" fmla="*/ 0 h 778"/>
                    <a:gd name="T24" fmla="*/ 0 w 1139"/>
                    <a:gd name="T25" fmla="*/ 0 h 778"/>
                    <a:gd name="T26" fmla="*/ 0 w 1139"/>
                    <a:gd name="T27" fmla="*/ 0 h 778"/>
                    <a:gd name="T28" fmla="*/ 0 w 1139"/>
                    <a:gd name="T29" fmla="*/ 0 h 778"/>
                    <a:gd name="T30" fmla="*/ 0 w 1139"/>
                    <a:gd name="T31" fmla="*/ 0 h 778"/>
                    <a:gd name="T32" fmla="*/ 0 w 1139"/>
                    <a:gd name="T33" fmla="*/ 0 h 778"/>
                    <a:gd name="T34" fmla="*/ 0 w 1139"/>
                    <a:gd name="T35" fmla="*/ 0 h 778"/>
                    <a:gd name="T36" fmla="*/ 0 w 1139"/>
                    <a:gd name="T37" fmla="*/ 0 h 778"/>
                    <a:gd name="T38" fmla="*/ 0 w 1139"/>
                    <a:gd name="T39" fmla="*/ 0 h 778"/>
                    <a:gd name="T40" fmla="*/ 0 w 1139"/>
                    <a:gd name="T41" fmla="*/ 0 h 778"/>
                    <a:gd name="T42" fmla="*/ 0 w 1139"/>
                    <a:gd name="T43" fmla="*/ 0 h 778"/>
                    <a:gd name="T44" fmla="*/ 0 w 1139"/>
                    <a:gd name="T45" fmla="*/ 0 h 778"/>
                    <a:gd name="T46" fmla="*/ 0 w 1139"/>
                    <a:gd name="T47" fmla="*/ 0 h 778"/>
                    <a:gd name="T48" fmla="*/ 0 w 1139"/>
                    <a:gd name="T49" fmla="*/ 0 h 778"/>
                    <a:gd name="T50" fmla="*/ 0 w 1139"/>
                    <a:gd name="T51" fmla="*/ 0 h 778"/>
                    <a:gd name="T52" fmla="*/ 0 w 1139"/>
                    <a:gd name="T53" fmla="*/ 0 h 778"/>
                    <a:gd name="T54" fmla="*/ 0 w 1139"/>
                    <a:gd name="T55" fmla="*/ 0 h 778"/>
                    <a:gd name="T56" fmla="*/ 0 w 1139"/>
                    <a:gd name="T57" fmla="*/ 0 h 778"/>
                    <a:gd name="T58" fmla="*/ 0 w 1139"/>
                    <a:gd name="T59" fmla="*/ 0 h 778"/>
                    <a:gd name="T60" fmla="*/ 0 w 1139"/>
                    <a:gd name="T61" fmla="*/ 0 h 778"/>
                    <a:gd name="T62" fmla="*/ 0 w 1139"/>
                    <a:gd name="T63" fmla="*/ 0 h 778"/>
                    <a:gd name="T64" fmla="*/ 0 w 1139"/>
                    <a:gd name="T65" fmla="*/ 0 h 778"/>
                    <a:gd name="T66" fmla="*/ 0 w 1139"/>
                    <a:gd name="T67" fmla="*/ 0 h 778"/>
                    <a:gd name="T68" fmla="*/ 0 w 1139"/>
                    <a:gd name="T69" fmla="*/ 0 h 778"/>
                    <a:gd name="T70" fmla="*/ 0 w 1139"/>
                    <a:gd name="T71" fmla="*/ 0 h 778"/>
                    <a:gd name="T72" fmla="*/ 0 w 1139"/>
                    <a:gd name="T73" fmla="*/ 0 h 778"/>
                    <a:gd name="T74" fmla="*/ 0 w 1139"/>
                    <a:gd name="T75" fmla="*/ 0 h 778"/>
                    <a:gd name="T76" fmla="*/ 0 w 1139"/>
                    <a:gd name="T77" fmla="*/ 0 h 778"/>
                    <a:gd name="T78" fmla="*/ 0 w 1139"/>
                    <a:gd name="T79" fmla="*/ 0 h 778"/>
                    <a:gd name="T80" fmla="*/ 0 w 1139"/>
                    <a:gd name="T81" fmla="*/ 0 h 778"/>
                    <a:gd name="T82" fmla="*/ 0 w 1139"/>
                    <a:gd name="T83" fmla="*/ 0 h 778"/>
                    <a:gd name="T84" fmla="*/ 0 w 1139"/>
                    <a:gd name="T85" fmla="*/ 0 h 778"/>
                    <a:gd name="T86" fmla="*/ 0 w 1139"/>
                    <a:gd name="T87" fmla="*/ 0 h 778"/>
                    <a:gd name="T88" fmla="*/ 0 w 1139"/>
                    <a:gd name="T89" fmla="*/ 0 h 778"/>
                    <a:gd name="T90" fmla="*/ 0 w 1139"/>
                    <a:gd name="T91" fmla="*/ 0 h 778"/>
                    <a:gd name="T92" fmla="*/ 0 w 1139"/>
                    <a:gd name="T93" fmla="*/ 0 h 778"/>
                    <a:gd name="T94" fmla="*/ 0 w 1139"/>
                    <a:gd name="T95" fmla="*/ 0 h 778"/>
                    <a:gd name="T96" fmla="*/ 0 w 1139"/>
                    <a:gd name="T97" fmla="*/ 0 h 778"/>
                    <a:gd name="T98" fmla="*/ 0 w 1139"/>
                    <a:gd name="T99" fmla="*/ 0 h 778"/>
                    <a:gd name="T100" fmla="*/ 0 w 1139"/>
                    <a:gd name="T101" fmla="*/ 0 h 778"/>
                    <a:gd name="T102" fmla="*/ 0 w 1139"/>
                    <a:gd name="T103" fmla="*/ 0 h 778"/>
                    <a:gd name="T104" fmla="*/ 0 w 1139"/>
                    <a:gd name="T105" fmla="*/ 0 h 778"/>
                    <a:gd name="T106" fmla="*/ 0 w 1139"/>
                    <a:gd name="T107" fmla="*/ 0 h 778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w 1139"/>
                    <a:gd name="T163" fmla="*/ 0 h 778"/>
                    <a:gd name="T164" fmla="*/ 1139 w 1139"/>
                    <a:gd name="T165" fmla="*/ 778 h 778"/>
                  </a:gdLst>
                  <a:ahLst/>
                  <a:cxnLst>
                    <a:cxn ang="T108">
                      <a:pos x="T0" y="T1"/>
                    </a:cxn>
                    <a:cxn ang="T109">
                      <a:pos x="T2" y="T3"/>
                    </a:cxn>
                    <a:cxn ang="T110">
                      <a:pos x="T4" y="T5"/>
                    </a:cxn>
                    <a:cxn ang="T111">
                      <a:pos x="T6" y="T7"/>
                    </a:cxn>
                    <a:cxn ang="T112">
                      <a:pos x="T8" y="T9"/>
                    </a:cxn>
                    <a:cxn ang="T113">
                      <a:pos x="T10" y="T11"/>
                    </a:cxn>
                    <a:cxn ang="T114">
                      <a:pos x="T12" y="T13"/>
                    </a:cxn>
                    <a:cxn ang="T115">
                      <a:pos x="T14" y="T15"/>
                    </a:cxn>
                    <a:cxn ang="T116">
                      <a:pos x="T16" y="T17"/>
                    </a:cxn>
                    <a:cxn ang="T117">
                      <a:pos x="T18" y="T19"/>
                    </a:cxn>
                    <a:cxn ang="T118">
                      <a:pos x="T20" y="T21"/>
                    </a:cxn>
                    <a:cxn ang="T119">
                      <a:pos x="T22" y="T23"/>
                    </a:cxn>
                    <a:cxn ang="T120">
                      <a:pos x="T24" y="T25"/>
                    </a:cxn>
                    <a:cxn ang="T121">
                      <a:pos x="T26" y="T27"/>
                    </a:cxn>
                    <a:cxn ang="T122">
                      <a:pos x="T28" y="T29"/>
                    </a:cxn>
                    <a:cxn ang="T123">
                      <a:pos x="T30" y="T31"/>
                    </a:cxn>
                    <a:cxn ang="T124">
                      <a:pos x="T32" y="T33"/>
                    </a:cxn>
                    <a:cxn ang="T125">
                      <a:pos x="T34" y="T35"/>
                    </a:cxn>
                    <a:cxn ang="T126">
                      <a:pos x="T36" y="T37"/>
                    </a:cxn>
                    <a:cxn ang="T127">
                      <a:pos x="T38" y="T39"/>
                    </a:cxn>
                    <a:cxn ang="T128">
                      <a:pos x="T40" y="T41"/>
                    </a:cxn>
                    <a:cxn ang="T129">
                      <a:pos x="T42" y="T43"/>
                    </a:cxn>
                    <a:cxn ang="T130">
                      <a:pos x="T44" y="T45"/>
                    </a:cxn>
                    <a:cxn ang="T131">
                      <a:pos x="T46" y="T47"/>
                    </a:cxn>
                    <a:cxn ang="T132">
                      <a:pos x="T48" y="T49"/>
                    </a:cxn>
                    <a:cxn ang="T133">
                      <a:pos x="T50" y="T51"/>
                    </a:cxn>
                    <a:cxn ang="T134">
                      <a:pos x="T52" y="T53"/>
                    </a:cxn>
                    <a:cxn ang="T135">
                      <a:pos x="T54" y="T55"/>
                    </a:cxn>
                    <a:cxn ang="T136">
                      <a:pos x="T56" y="T57"/>
                    </a:cxn>
                    <a:cxn ang="T137">
                      <a:pos x="T58" y="T59"/>
                    </a:cxn>
                    <a:cxn ang="T138">
                      <a:pos x="T60" y="T61"/>
                    </a:cxn>
                    <a:cxn ang="T139">
                      <a:pos x="T62" y="T63"/>
                    </a:cxn>
                    <a:cxn ang="T140">
                      <a:pos x="T64" y="T65"/>
                    </a:cxn>
                    <a:cxn ang="T141">
                      <a:pos x="T66" y="T67"/>
                    </a:cxn>
                    <a:cxn ang="T142">
                      <a:pos x="T68" y="T69"/>
                    </a:cxn>
                    <a:cxn ang="T143">
                      <a:pos x="T70" y="T71"/>
                    </a:cxn>
                    <a:cxn ang="T144">
                      <a:pos x="T72" y="T73"/>
                    </a:cxn>
                    <a:cxn ang="T145">
                      <a:pos x="T74" y="T75"/>
                    </a:cxn>
                    <a:cxn ang="T146">
                      <a:pos x="T76" y="T77"/>
                    </a:cxn>
                    <a:cxn ang="T147">
                      <a:pos x="T78" y="T79"/>
                    </a:cxn>
                    <a:cxn ang="T148">
                      <a:pos x="T80" y="T81"/>
                    </a:cxn>
                    <a:cxn ang="T149">
                      <a:pos x="T82" y="T83"/>
                    </a:cxn>
                    <a:cxn ang="T150">
                      <a:pos x="T84" y="T85"/>
                    </a:cxn>
                    <a:cxn ang="T151">
                      <a:pos x="T86" y="T87"/>
                    </a:cxn>
                    <a:cxn ang="T152">
                      <a:pos x="T88" y="T89"/>
                    </a:cxn>
                    <a:cxn ang="T153">
                      <a:pos x="T90" y="T91"/>
                    </a:cxn>
                    <a:cxn ang="T154">
                      <a:pos x="T92" y="T93"/>
                    </a:cxn>
                    <a:cxn ang="T155">
                      <a:pos x="T94" y="T95"/>
                    </a:cxn>
                    <a:cxn ang="T156">
                      <a:pos x="T96" y="T97"/>
                    </a:cxn>
                    <a:cxn ang="T157">
                      <a:pos x="T98" y="T99"/>
                    </a:cxn>
                    <a:cxn ang="T158">
                      <a:pos x="T100" y="T101"/>
                    </a:cxn>
                    <a:cxn ang="T159">
                      <a:pos x="T102" y="T103"/>
                    </a:cxn>
                    <a:cxn ang="T160">
                      <a:pos x="T104" y="T105"/>
                    </a:cxn>
                    <a:cxn ang="T161">
                      <a:pos x="T106" y="T107"/>
                    </a:cxn>
                  </a:cxnLst>
                  <a:rect l="T162" t="T163" r="T164" b="T165"/>
                  <a:pathLst>
                    <a:path w="1139" h="778">
                      <a:moveTo>
                        <a:pt x="7" y="587"/>
                      </a:moveTo>
                      <a:lnTo>
                        <a:pt x="0" y="682"/>
                      </a:lnTo>
                      <a:lnTo>
                        <a:pt x="742" y="778"/>
                      </a:lnTo>
                      <a:lnTo>
                        <a:pt x="748" y="775"/>
                      </a:lnTo>
                      <a:lnTo>
                        <a:pt x="763" y="767"/>
                      </a:lnTo>
                      <a:lnTo>
                        <a:pt x="787" y="755"/>
                      </a:lnTo>
                      <a:lnTo>
                        <a:pt x="816" y="737"/>
                      </a:lnTo>
                      <a:lnTo>
                        <a:pt x="852" y="714"/>
                      </a:lnTo>
                      <a:lnTo>
                        <a:pt x="891" y="686"/>
                      </a:lnTo>
                      <a:lnTo>
                        <a:pt x="932" y="652"/>
                      </a:lnTo>
                      <a:lnTo>
                        <a:pt x="973" y="613"/>
                      </a:lnTo>
                      <a:lnTo>
                        <a:pt x="1013" y="570"/>
                      </a:lnTo>
                      <a:lnTo>
                        <a:pt x="1051" y="521"/>
                      </a:lnTo>
                      <a:lnTo>
                        <a:pt x="1083" y="466"/>
                      </a:lnTo>
                      <a:lnTo>
                        <a:pt x="1109" y="406"/>
                      </a:lnTo>
                      <a:lnTo>
                        <a:pt x="1129" y="342"/>
                      </a:lnTo>
                      <a:lnTo>
                        <a:pt x="1139" y="271"/>
                      </a:lnTo>
                      <a:lnTo>
                        <a:pt x="1138" y="196"/>
                      </a:lnTo>
                      <a:lnTo>
                        <a:pt x="1124" y="115"/>
                      </a:lnTo>
                      <a:lnTo>
                        <a:pt x="1122" y="110"/>
                      </a:lnTo>
                      <a:lnTo>
                        <a:pt x="1115" y="97"/>
                      </a:lnTo>
                      <a:lnTo>
                        <a:pt x="1102" y="80"/>
                      </a:lnTo>
                      <a:lnTo>
                        <a:pt x="1086" y="59"/>
                      </a:lnTo>
                      <a:lnTo>
                        <a:pt x="1066" y="39"/>
                      </a:lnTo>
                      <a:lnTo>
                        <a:pt x="1041" y="20"/>
                      </a:lnTo>
                      <a:lnTo>
                        <a:pt x="1011" y="7"/>
                      </a:lnTo>
                      <a:lnTo>
                        <a:pt x="978" y="0"/>
                      </a:lnTo>
                      <a:lnTo>
                        <a:pt x="982" y="12"/>
                      </a:lnTo>
                      <a:lnTo>
                        <a:pt x="994" y="46"/>
                      </a:lnTo>
                      <a:lnTo>
                        <a:pt x="1007" y="100"/>
                      </a:lnTo>
                      <a:lnTo>
                        <a:pt x="1019" y="169"/>
                      </a:lnTo>
                      <a:lnTo>
                        <a:pt x="1022" y="252"/>
                      </a:lnTo>
                      <a:lnTo>
                        <a:pt x="1013" y="344"/>
                      </a:lnTo>
                      <a:lnTo>
                        <a:pt x="987" y="444"/>
                      </a:lnTo>
                      <a:lnTo>
                        <a:pt x="940" y="549"/>
                      </a:lnTo>
                      <a:lnTo>
                        <a:pt x="939" y="550"/>
                      </a:lnTo>
                      <a:lnTo>
                        <a:pt x="934" y="553"/>
                      </a:lnTo>
                      <a:lnTo>
                        <a:pt x="927" y="559"/>
                      </a:lnTo>
                      <a:lnTo>
                        <a:pt x="917" y="567"/>
                      </a:lnTo>
                      <a:lnTo>
                        <a:pt x="904" y="575"/>
                      </a:lnTo>
                      <a:lnTo>
                        <a:pt x="890" y="585"/>
                      </a:lnTo>
                      <a:lnTo>
                        <a:pt x="871" y="594"/>
                      </a:lnTo>
                      <a:lnTo>
                        <a:pt x="851" y="603"/>
                      </a:lnTo>
                      <a:lnTo>
                        <a:pt x="828" y="611"/>
                      </a:lnTo>
                      <a:lnTo>
                        <a:pt x="802" y="619"/>
                      </a:lnTo>
                      <a:lnTo>
                        <a:pt x="773" y="625"/>
                      </a:lnTo>
                      <a:lnTo>
                        <a:pt x="741" y="629"/>
                      </a:lnTo>
                      <a:lnTo>
                        <a:pt x="708" y="630"/>
                      </a:lnTo>
                      <a:lnTo>
                        <a:pt x="671" y="629"/>
                      </a:lnTo>
                      <a:lnTo>
                        <a:pt x="631" y="626"/>
                      </a:lnTo>
                      <a:lnTo>
                        <a:pt x="590" y="618"/>
                      </a:lnTo>
                      <a:lnTo>
                        <a:pt x="590" y="720"/>
                      </a:lnTo>
                      <a:lnTo>
                        <a:pt x="26" y="663"/>
                      </a:lnTo>
                      <a:lnTo>
                        <a:pt x="7" y="587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417" name="Freeform 510"/>
                <p:cNvSpPr>
                  <a:spLocks/>
                </p:cNvSpPr>
                <p:nvPr/>
              </p:nvSpPr>
              <p:spPr bwMode="auto">
                <a:xfrm>
                  <a:off x="4884" y="1997"/>
                  <a:ext cx="119" cy="38"/>
                </a:xfrm>
                <a:custGeom>
                  <a:avLst/>
                  <a:gdLst>
                    <a:gd name="T0" fmla="*/ 0 w 837"/>
                    <a:gd name="T1" fmla="*/ 0 h 269"/>
                    <a:gd name="T2" fmla="*/ 0 w 837"/>
                    <a:gd name="T3" fmla="*/ 0 h 269"/>
                    <a:gd name="T4" fmla="*/ 0 w 837"/>
                    <a:gd name="T5" fmla="*/ 0 h 269"/>
                    <a:gd name="T6" fmla="*/ 0 w 837"/>
                    <a:gd name="T7" fmla="*/ 0 h 269"/>
                    <a:gd name="T8" fmla="*/ 0 w 837"/>
                    <a:gd name="T9" fmla="*/ 0 h 26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837"/>
                    <a:gd name="T16" fmla="*/ 0 h 269"/>
                    <a:gd name="T17" fmla="*/ 837 w 837"/>
                    <a:gd name="T18" fmla="*/ 269 h 26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837" h="269">
                      <a:moveTo>
                        <a:pt x="837" y="96"/>
                      </a:moveTo>
                      <a:lnTo>
                        <a:pt x="12" y="0"/>
                      </a:lnTo>
                      <a:lnTo>
                        <a:pt x="0" y="96"/>
                      </a:lnTo>
                      <a:lnTo>
                        <a:pt x="812" y="269"/>
                      </a:lnTo>
                      <a:lnTo>
                        <a:pt x="837" y="9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418" name="Freeform 511"/>
                <p:cNvSpPr>
                  <a:spLocks/>
                </p:cNvSpPr>
                <p:nvPr/>
              </p:nvSpPr>
              <p:spPr bwMode="auto">
                <a:xfrm>
                  <a:off x="4943" y="2009"/>
                  <a:ext cx="51" cy="18"/>
                </a:xfrm>
                <a:custGeom>
                  <a:avLst/>
                  <a:gdLst>
                    <a:gd name="T0" fmla="*/ 0 w 358"/>
                    <a:gd name="T1" fmla="*/ 0 h 122"/>
                    <a:gd name="T2" fmla="*/ 0 w 358"/>
                    <a:gd name="T3" fmla="*/ 0 h 122"/>
                    <a:gd name="T4" fmla="*/ 0 w 358"/>
                    <a:gd name="T5" fmla="*/ 0 h 122"/>
                    <a:gd name="T6" fmla="*/ 0 w 358"/>
                    <a:gd name="T7" fmla="*/ 0 h 122"/>
                    <a:gd name="T8" fmla="*/ 0 w 358"/>
                    <a:gd name="T9" fmla="*/ 0 h 12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58"/>
                    <a:gd name="T16" fmla="*/ 0 h 122"/>
                    <a:gd name="T17" fmla="*/ 358 w 358"/>
                    <a:gd name="T18" fmla="*/ 122 h 12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58" h="122">
                      <a:moveTo>
                        <a:pt x="358" y="53"/>
                      </a:moveTo>
                      <a:lnTo>
                        <a:pt x="5" y="0"/>
                      </a:lnTo>
                      <a:lnTo>
                        <a:pt x="0" y="51"/>
                      </a:lnTo>
                      <a:lnTo>
                        <a:pt x="348" y="122"/>
                      </a:lnTo>
                      <a:lnTo>
                        <a:pt x="358" y="53"/>
                      </a:lnTo>
                      <a:close/>
                    </a:path>
                  </a:pathLst>
                </a:custGeom>
                <a:solidFill>
                  <a:srgbClr val="FF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419" name="Freeform 512"/>
                <p:cNvSpPr>
                  <a:spLocks/>
                </p:cNvSpPr>
                <p:nvPr/>
              </p:nvSpPr>
              <p:spPr bwMode="auto">
                <a:xfrm>
                  <a:off x="4891" y="2000"/>
                  <a:ext cx="34" cy="13"/>
                </a:xfrm>
                <a:custGeom>
                  <a:avLst/>
                  <a:gdLst>
                    <a:gd name="T0" fmla="*/ 0 w 239"/>
                    <a:gd name="T1" fmla="*/ 0 h 91"/>
                    <a:gd name="T2" fmla="*/ 0 w 239"/>
                    <a:gd name="T3" fmla="*/ 0 h 91"/>
                    <a:gd name="T4" fmla="*/ 0 w 239"/>
                    <a:gd name="T5" fmla="*/ 0 h 91"/>
                    <a:gd name="T6" fmla="*/ 0 w 239"/>
                    <a:gd name="T7" fmla="*/ 0 h 91"/>
                    <a:gd name="T8" fmla="*/ 0 w 239"/>
                    <a:gd name="T9" fmla="*/ 0 h 9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39"/>
                    <a:gd name="T16" fmla="*/ 0 h 91"/>
                    <a:gd name="T17" fmla="*/ 239 w 239"/>
                    <a:gd name="T18" fmla="*/ 91 h 9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39" h="91">
                      <a:moveTo>
                        <a:pt x="239" y="42"/>
                      </a:moveTo>
                      <a:lnTo>
                        <a:pt x="0" y="0"/>
                      </a:lnTo>
                      <a:lnTo>
                        <a:pt x="2" y="44"/>
                      </a:lnTo>
                      <a:lnTo>
                        <a:pt x="231" y="91"/>
                      </a:lnTo>
                      <a:lnTo>
                        <a:pt x="239" y="42"/>
                      </a:lnTo>
                      <a:close/>
                    </a:path>
                  </a:pathLst>
                </a:custGeom>
                <a:solidFill>
                  <a:srgbClr val="FF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420" name="Freeform 513"/>
                <p:cNvSpPr>
                  <a:spLocks/>
                </p:cNvSpPr>
                <p:nvPr/>
              </p:nvSpPr>
              <p:spPr bwMode="auto">
                <a:xfrm>
                  <a:off x="4805" y="2013"/>
                  <a:ext cx="202" cy="67"/>
                </a:xfrm>
                <a:custGeom>
                  <a:avLst/>
                  <a:gdLst>
                    <a:gd name="T0" fmla="*/ 0 w 1409"/>
                    <a:gd name="T1" fmla="*/ 0 h 466"/>
                    <a:gd name="T2" fmla="*/ 0 w 1409"/>
                    <a:gd name="T3" fmla="*/ 0 h 466"/>
                    <a:gd name="T4" fmla="*/ 0 w 1409"/>
                    <a:gd name="T5" fmla="*/ 0 h 466"/>
                    <a:gd name="T6" fmla="*/ 0 w 1409"/>
                    <a:gd name="T7" fmla="*/ 0 h 466"/>
                    <a:gd name="T8" fmla="*/ 0 w 1409"/>
                    <a:gd name="T9" fmla="*/ 0 h 466"/>
                    <a:gd name="T10" fmla="*/ 0 w 1409"/>
                    <a:gd name="T11" fmla="*/ 0 h 466"/>
                    <a:gd name="T12" fmla="*/ 0 w 1409"/>
                    <a:gd name="T13" fmla="*/ 0 h 466"/>
                    <a:gd name="T14" fmla="*/ 0 w 1409"/>
                    <a:gd name="T15" fmla="*/ 0 h 466"/>
                    <a:gd name="T16" fmla="*/ 0 w 1409"/>
                    <a:gd name="T17" fmla="*/ 0 h 466"/>
                    <a:gd name="T18" fmla="*/ 0 w 1409"/>
                    <a:gd name="T19" fmla="*/ 0 h 466"/>
                    <a:gd name="T20" fmla="*/ 0 w 1409"/>
                    <a:gd name="T21" fmla="*/ 0 h 466"/>
                    <a:gd name="T22" fmla="*/ 0 w 1409"/>
                    <a:gd name="T23" fmla="*/ 0 h 466"/>
                    <a:gd name="T24" fmla="*/ 0 w 1409"/>
                    <a:gd name="T25" fmla="*/ 0 h 466"/>
                    <a:gd name="T26" fmla="*/ 0 w 1409"/>
                    <a:gd name="T27" fmla="*/ 0 h 466"/>
                    <a:gd name="T28" fmla="*/ 0 w 1409"/>
                    <a:gd name="T29" fmla="*/ 0 h 466"/>
                    <a:gd name="T30" fmla="*/ 0 w 1409"/>
                    <a:gd name="T31" fmla="*/ 0 h 466"/>
                    <a:gd name="T32" fmla="*/ 0 w 1409"/>
                    <a:gd name="T33" fmla="*/ 0 h 466"/>
                    <a:gd name="T34" fmla="*/ 0 w 1409"/>
                    <a:gd name="T35" fmla="*/ 0 h 466"/>
                    <a:gd name="T36" fmla="*/ 0 w 1409"/>
                    <a:gd name="T37" fmla="*/ 0 h 466"/>
                    <a:gd name="T38" fmla="*/ 0 w 1409"/>
                    <a:gd name="T39" fmla="*/ 0 h 466"/>
                    <a:gd name="T40" fmla="*/ 0 w 1409"/>
                    <a:gd name="T41" fmla="*/ 0 h 466"/>
                    <a:gd name="T42" fmla="*/ 0 w 1409"/>
                    <a:gd name="T43" fmla="*/ 0 h 466"/>
                    <a:gd name="T44" fmla="*/ 0 w 1409"/>
                    <a:gd name="T45" fmla="*/ 0 h 466"/>
                    <a:gd name="T46" fmla="*/ 0 w 1409"/>
                    <a:gd name="T47" fmla="*/ 0 h 466"/>
                    <a:gd name="T48" fmla="*/ 0 w 1409"/>
                    <a:gd name="T49" fmla="*/ 0 h 466"/>
                    <a:gd name="T50" fmla="*/ 0 w 1409"/>
                    <a:gd name="T51" fmla="*/ 0 h 466"/>
                    <a:gd name="T52" fmla="*/ 0 w 1409"/>
                    <a:gd name="T53" fmla="*/ 0 h 466"/>
                    <a:gd name="T54" fmla="*/ 0 w 1409"/>
                    <a:gd name="T55" fmla="*/ 0 h 466"/>
                    <a:gd name="T56" fmla="*/ 0 w 1409"/>
                    <a:gd name="T57" fmla="*/ 0 h 466"/>
                    <a:gd name="T58" fmla="*/ 0 w 1409"/>
                    <a:gd name="T59" fmla="*/ 0 h 466"/>
                    <a:gd name="T60" fmla="*/ 0 w 1409"/>
                    <a:gd name="T61" fmla="*/ 0 h 466"/>
                    <a:gd name="T62" fmla="*/ 0 w 1409"/>
                    <a:gd name="T63" fmla="*/ 0 h 466"/>
                    <a:gd name="T64" fmla="*/ 0 w 1409"/>
                    <a:gd name="T65" fmla="*/ 0 h 466"/>
                    <a:gd name="T66" fmla="*/ 0 w 1409"/>
                    <a:gd name="T67" fmla="*/ 0 h 466"/>
                    <a:gd name="T68" fmla="*/ 0 w 1409"/>
                    <a:gd name="T69" fmla="*/ 0 h 46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1409"/>
                    <a:gd name="T106" fmla="*/ 0 h 466"/>
                    <a:gd name="T107" fmla="*/ 1409 w 1409"/>
                    <a:gd name="T108" fmla="*/ 466 h 466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1409" h="466">
                      <a:moveTo>
                        <a:pt x="0" y="140"/>
                      </a:moveTo>
                      <a:lnTo>
                        <a:pt x="4" y="140"/>
                      </a:lnTo>
                      <a:lnTo>
                        <a:pt x="12" y="138"/>
                      </a:lnTo>
                      <a:lnTo>
                        <a:pt x="27" y="135"/>
                      </a:lnTo>
                      <a:lnTo>
                        <a:pt x="45" y="132"/>
                      </a:lnTo>
                      <a:lnTo>
                        <a:pt x="67" y="128"/>
                      </a:lnTo>
                      <a:lnTo>
                        <a:pt x="92" y="123"/>
                      </a:lnTo>
                      <a:lnTo>
                        <a:pt x="120" y="116"/>
                      </a:lnTo>
                      <a:lnTo>
                        <a:pt x="150" y="108"/>
                      </a:lnTo>
                      <a:lnTo>
                        <a:pt x="181" y="100"/>
                      </a:lnTo>
                      <a:lnTo>
                        <a:pt x="212" y="89"/>
                      </a:lnTo>
                      <a:lnTo>
                        <a:pt x="243" y="78"/>
                      </a:lnTo>
                      <a:lnTo>
                        <a:pt x="273" y="65"/>
                      </a:lnTo>
                      <a:lnTo>
                        <a:pt x="303" y="50"/>
                      </a:lnTo>
                      <a:lnTo>
                        <a:pt x="330" y="35"/>
                      </a:lnTo>
                      <a:lnTo>
                        <a:pt x="355" y="18"/>
                      </a:lnTo>
                      <a:lnTo>
                        <a:pt x="375" y="0"/>
                      </a:lnTo>
                      <a:lnTo>
                        <a:pt x="1409" y="236"/>
                      </a:lnTo>
                      <a:lnTo>
                        <a:pt x="1407" y="239"/>
                      </a:lnTo>
                      <a:lnTo>
                        <a:pt x="1401" y="245"/>
                      </a:lnTo>
                      <a:lnTo>
                        <a:pt x="1392" y="254"/>
                      </a:lnTo>
                      <a:lnTo>
                        <a:pt x="1379" y="265"/>
                      </a:lnTo>
                      <a:lnTo>
                        <a:pt x="1363" y="279"/>
                      </a:lnTo>
                      <a:lnTo>
                        <a:pt x="1345" y="295"/>
                      </a:lnTo>
                      <a:lnTo>
                        <a:pt x="1325" y="313"/>
                      </a:lnTo>
                      <a:lnTo>
                        <a:pt x="1303" y="332"/>
                      </a:lnTo>
                      <a:lnTo>
                        <a:pt x="1279" y="351"/>
                      </a:lnTo>
                      <a:lnTo>
                        <a:pt x="1253" y="371"/>
                      </a:lnTo>
                      <a:lnTo>
                        <a:pt x="1227" y="390"/>
                      </a:lnTo>
                      <a:lnTo>
                        <a:pt x="1200" y="409"/>
                      </a:lnTo>
                      <a:lnTo>
                        <a:pt x="1172" y="426"/>
                      </a:lnTo>
                      <a:lnTo>
                        <a:pt x="1145" y="441"/>
                      </a:lnTo>
                      <a:lnTo>
                        <a:pt x="1117" y="455"/>
                      </a:lnTo>
                      <a:lnTo>
                        <a:pt x="1091" y="466"/>
                      </a:lnTo>
                      <a:lnTo>
                        <a:pt x="0" y="140"/>
                      </a:lnTo>
                      <a:close/>
                    </a:path>
                  </a:pathLst>
                </a:custGeom>
                <a:solidFill>
                  <a:srgbClr val="FF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421" name="Freeform 514"/>
                <p:cNvSpPr>
                  <a:spLocks/>
                </p:cNvSpPr>
                <p:nvPr/>
              </p:nvSpPr>
              <p:spPr bwMode="auto">
                <a:xfrm>
                  <a:off x="5006" y="2006"/>
                  <a:ext cx="72" cy="32"/>
                </a:xfrm>
                <a:custGeom>
                  <a:avLst/>
                  <a:gdLst>
                    <a:gd name="T0" fmla="*/ 0 w 502"/>
                    <a:gd name="T1" fmla="*/ 0 h 223"/>
                    <a:gd name="T2" fmla="*/ 0 w 502"/>
                    <a:gd name="T3" fmla="*/ 0 h 223"/>
                    <a:gd name="T4" fmla="*/ 0 w 502"/>
                    <a:gd name="T5" fmla="*/ 0 h 223"/>
                    <a:gd name="T6" fmla="*/ 0 w 502"/>
                    <a:gd name="T7" fmla="*/ 0 h 223"/>
                    <a:gd name="T8" fmla="*/ 0 w 502"/>
                    <a:gd name="T9" fmla="*/ 0 h 223"/>
                    <a:gd name="T10" fmla="*/ 0 w 502"/>
                    <a:gd name="T11" fmla="*/ 0 h 2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502"/>
                    <a:gd name="T19" fmla="*/ 0 h 223"/>
                    <a:gd name="T20" fmla="*/ 502 w 502"/>
                    <a:gd name="T21" fmla="*/ 223 h 2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502" h="223">
                      <a:moveTo>
                        <a:pt x="51" y="223"/>
                      </a:moveTo>
                      <a:lnTo>
                        <a:pt x="502" y="90"/>
                      </a:lnTo>
                      <a:lnTo>
                        <a:pt x="229" y="0"/>
                      </a:lnTo>
                      <a:lnTo>
                        <a:pt x="6" y="26"/>
                      </a:lnTo>
                      <a:lnTo>
                        <a:pt x="0" y="211"/>
                      </a:lnTo>
                      <a:lnTo>
                        <a:pt x="51" y="223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422" name="Freeform 515"/>
                <p:cNvSpPr>
                  <a:spLocks/>
                </p:cNvSpPr>
                <p:nvPr/>
              </p:nvSpPr>
              <p:spPr bwMode="auto">
                <a:xfrm>
                  <a:off x="4821" y="1869"/>
                  <a:ext cx="38" cy="152"/>
                </a:xfrm>
                <a:custGeom>
                  <a:avLst/>
                  <a:gdLst>
                    <a:gd name="T0" fmla="*/ 0 w 267"/>
                    <a:gd name="T1" fmla="*/ 0 h 1064"/>
                    <a:gd name="T2" fmla="*/ 0 w 267"/>
                    <a:gd name="T3" fmla="*/ 0 h 1064"/>
                    <a:gd name="T4" fmla="*/ 0 w 267"/>
                    <a:gd name="T5" fmla="*/ 0 h 1064"/>
                    <a:gd name="T6" fmla="*/ 0 w 267"/>
                    <a:gd name="T7" fmla="*/ 0 h 1064"/>
                    <a:gd name="T8" fmla="*/ 0 w 267"/>
                    <a:gd name="T9" fmla="*/ 0 h 1064"/>
                    <a:gd name="T10" fmla="*/ 0 w 267"/>
                    <a:gd name="T11" fmla="*/ 0 h 1064"/>
                    <a:gd name="T12" fmla="*/ 0 w 267"/>
                    <a:gd name="T13" fmla="*/ 0 h 1064"/>
                    <a:gd name="T14" fmla="*/ 0 w 267"/>
                    <a:gd name="T15" fmla="*/ 0 h 1064"/>
                    <a:gd name="T16" fmla="*/ 0 w 267"/>
                    <a:gd name="T17" fmla="*/ 0 h 1064"/>
                    <a:gd name="T18" fmla="*/ 0 w 267"/>
                    <a:gd name="T19" fmla="*/ 0 h 1064"/>
                    <a:gd name="T20" fmla="*/ 0 w 267"/>
                    <a:gd name="T21" fmla="*/ 0 h 1064"/>
                    <a:gd name="T22" fmla="*/ 0 w 267"/>
                    <a:gd name="T23" fmla="*/ 0 h 1064"/>
                    <a:gd name="T24" fmla="*/ 0 w 267"/>
                    <a:gd name="T25" fmla="*/ 0 h 1064"/>
                    <a:gd name="T26" fmla="*/ 0 w 267"/>
                    <a:gd name="T27" fmla="*/ 0 h 1064"/>
                    <a:gd name="T28" fmla="*/ 0 w 267"/>
                    <a:gd name="T29" fmla="*/ 0 h 1064"/>
                    <a:gd name="T30" fmla="*/ 0 w 267"/>
                    <a:gd name="T31" fmla="*/ 0 h 1064"/>
                    <a:gd name="T32" fmla="*/ 0 w 267"/>
                    <a:gd name="T33" fmla="*/ 0 h 1064"/>
                    <a:gd name="T34" fmla="*/ 0 w 267"/>
                    <a:gd name="T35" fmla="*/ 0 h 1064"/>
                    <a:gd name="T36" fmla="*/ 0 w 267"/>
                    <a:gd name="T37" fmla="*/ 0 h 1064"/>
                    <a:gd name="T38" fmla="*/ 0 w 267"/>
                    <a:gd name="T39" fmla="*/ 0 h 1064"/>
                    <a:gd name="T40" fmla="*/ 0 w 267"/>
                    <a:gd name="T41" fmla="*/ 0 h 1064"/>
                    <a:gd name="T42" fmla="*/ 0 w 267"/>
                    <a:gd name="T43" fmla="*/ 0 h 1064"/>
                    <a:gd name="T44" fmla="*/ 0 w 267"/>
                    <a:gd name="T45" fmla="*/ 0 h 1064"/>
                    <a:gd name="T46" fmla="*/ 0 w 267"/>
                    <a:gd name="T47" fmla="*/ 0 h 1064"/>
                    <a:gd name="T48" fmla="*/ 0 w 267"/>
                    <a:gd name="T49" fmla="*/ 0 h 1064"/>
                    <a:gd name="T50" fmla="*/ 0 w 267"/>
                    <a:gd name="T51" fmla="*/ 0 h 1064"/>
                    <a:gd name="T52" fmla="*/ 0 w 267"/>
                    <a:gd name="T53" fmla="*/ 0 h 1064"/>
                    <a:gd name="T54" fmla="*/ 0 w 267"/>
                    <a:gd name="T55" fmla="*/ 0 h 1064"/>
                    <a:gd name="T56" fmla="*/ 0 w 267"/>
                    <a:gd name="T57" fmla="*/ 0 h 1064"/>
                    <a:gd name="T58" fmla="*/ 0 w 267"/>
                    <a:gd name="T59" fmla="*/ 0 h 1064"/>
                    <a:gd name="T60" fmla="*/ 0 w 267"/>
                    <a:gd name="T61" fmla="*/ 0 h 1064"/>
                    <a:gd name="T62" fmla="*/ 0 w 267"/>
                    <a:gd name="T63" fmla="*/ 0 h 1064"/>
                    <a:gd name="T64" fmla="*/ 0 w 267"/>
                    <a:gd name="T65" fmla="*/ 0 h 1064"/>
                    <a:gd name="T66" fmla="*/ 0 w 267"/>
                    <a:gd name="T67" fmla="*/ 0 h 1064"/>
                    <a:gd name="T68" fmla="*/ 0 w 267"/>
                    <a:gd name="T69" fmla="*/ 0 h 1064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267"/>
                    <a:gd name="T106" fmla="*/ 0 h 1064"/>
                    <a:gd name="T107" fmla="*/ 267 w 267"/>
                    <a:gd name="T108" fmla="*/ 1064 h 1064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267" h="1064">
                      <a:moveTo>
                        <a:pt x="267" y="26"/>
                      </a:moveTo>
                      <a:lnTo>
                        <a:pt x="266" y="24"/>
                      </a:lnTo>
                      <a:lnTo>
                        <a:pt x="262" y="22"/>
                      </a:lnTo>
                      <a:lnTo>
                        <a:pt x="254" y="20"/>
                      </a:lnTo>
                      <a:lnTo>
                        <a:pt x="244" y="16"/>
                      </a:lnTo>
                      <a:lnTo>
                        <a:pt x="232" y="12"/>
                      </a:lnTo>
                      <a:lnTo>
                        <a:pt x="218" y="8"/>
                      </a:lnTo>
                      <a:lnTo>
                        <a:pt x="202" y="5"/>
                      </a:lnTo>
                      <a:lnTo>
                        <a:pt x="184" y="1"/>
                      </a:lnTo>
                      <a:lnTo>
                        <a:pt x="164" y="0"/>
                      </a:lnTo>
                      <a:lnTo>
                        <a:pt x="143" y="0"/>
                      </a:lnTo>
                      <a:lnTo>
                        <a:pt x="121" y="3"/>
                      </a:lnTo>
                      <a:lnTo>
                        <a:pt x="98" y="6"/>
                      </a:lnTo>
                      <a:lnTo>
                        <a:pt x="74" y="13"/>
                      </a:lnTo>
                      <a:lnTo>
                        <a:pt x="50" y="22"/>
                      </a:lnTo>
                      <a:lnTo>
                        <a:pt x="25" y="35"/>
                      </a:lnTo>
                      <a:lnTo>
                        <a:pt x="0" y="51"/>
                      </a:lnTo>
                      <a:lnTo>
                        <a:pt x="0" y="1064"/>
                      </a:lnTo>
                      <a:lnTo>
                        <a:pt x="1" y="1064"/>
                      </a:lnTo>
                      <a:lnTo>
                        <a:pt x="7" y="1064"/>
                      </a:lnTo>
                      <a:lnTo>
                        <a:pt x="15" y="1063"/>
                      </a:lnTo>
                      <a:lnTo>
                        <a:pt x="25" y="1062"/>
                      </a:lnTo>
                      <a:lnTo>
                        <a:pt x="37" y="1060"/>
                      </a:lnTo>
                      <a:lnTo>
                        <a:pt x="52" y="1057"/>
                      </a:lnTo>
                      <a:lnTo>
                        <a:pt x="69" y="1054"/>
                      </a:lnTo>
                      <a:lnTo>
                        <a:pt x="88" y="1049"/>
                      </a:lnTo>
                      <a:lnTo>
                        <a:pt x="108" y="1044"/>
                      </a:lnTo>
                      <a:lnTo>
                        <a:pt x="129" y="1037"/>
                      </a:lnTo>
                      <a:lnTo>
                        <a:pt x="152" y="1029"/>
                      </a:lnTo>
                      <a:lnTo>
                        <a:pt x="175" y="1018"/>
                      </a:lnTo>
                      <a:lnTo>
                        <a:pt x="198" y="1007"/>
                      </a:lnTo>
                      <a:lnTo>
                        <a:pt x="222" y="994"/>
                      </a:lnTo>
                      <a:lnTo>
                        <a:pt x="244" y="979"/>
                      </a:lnTo>
                      <a:lnTo>
                        <a:pt x="267" y="962"/>
                      </a:lnTo>
                      <a:lnTo>
                        <a:pt x="267" y="2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423" name="Freeform 516"/>
                <p:cNvSpPr>
                  <a:spLocks/>
                </p:cNvSpPr>
                <p:nvPr/>
              </p:nvSpPr>
              <p:spPr bwMode="auto">
                <a:xfrm>
                  <a:off x="4822" y="1871"/>
                  <a:ext cx="33" cy="128"/>
                </a:xfrm>
                <a:custGeom>
                  <a:avLst/>
                  <a:gdLst>
                    <a:gd name="T0" fmla="*/ 0 w 228"/>
                    <a:gd name="T1" fmla="*/ 0 h 898"/>
                    <a:gd name="T2" fmla="*/ 0 w 228"/>
                    <a:gd name="T3" fmla="*/ 0 h 898"/>
                    <a:gd name="T4" fmla="*/ 0 w 228"/>
                    <a:gd name="T5" fmla="*/ 0 h 898"/>
                    <a:gd name="T6" fmla="*/ 0 w 228"/>
                    <a:gd name="T7" fmla="*/ 0 h 898"/>
                    <a:gd name="T8" fmla="*/ 0 w 228"/>
                    <a:gd name="T9" fmla="*/ 0 h 898"/>
                    <a:gd name="T10" fmla="*/ 0 w 228"/>
                    <a:gd name="T11" fmla="*/ 0 h 898"/>
                    <a:gd name="T12" fmla="*/ 0 w 228"/>
                    <a:gd name="T13" fmla="*/ 0 h 898"/>
                    <a:gd name="T14" fmla="*/ 0 w 228"/>
                    <a:gd name="T15" fmla="*/ 0 h 898"/>
                    <a:gd name="T16" fmla="*/ 0 w 228"/>
                    <a:gd name="T17" fmla="*/ 0 h 898"/>
                    <a:gd name="T18" fmla="*/ 0 w 228"/>
                    <a:gd name="T19" fmla="*/ 0 h 898"/>
                    <a:gd name="T20" fmla="*/ 0 w 228"/>
                    <a:gd name="T21" fmla="*/ 0 h 898"/>
                    <a:gd name="T22" fmla="*/ 0 w 228"/>
                    <a:gd name="T23" fmla="*/ 0 h 898"/>
                    <a:gd name="T24" fmla="*/ 0 w 228"/>
                    <a:gd name="T25" fmla="*/ 0 h 898"/>
                    <a:gd name="T26" fmla="*/ 0 w 228"/>
                    <a:gd name="T27" fmla="*/ 0 h 898"/>
                    <a:gd name="T28" fmla="*/ 0 w 228"/>
                    <a:gd name="T29" fmla="*/ 0 h 898"/>
                    <a:gd name="T30" fmla="*/ 0 w 228"/>
                    <a:gd name="T31" fmla="*/ 0 h 898"/>
                    <a:gd name="T32" fmla="*/ 0 w 228"/>
                    <a:gd name="T33" fmla="*/ 0 h 898"/>
                    <a:gd name="T34" fmla="*/ 0 w 228"/>
                    <a:gd name="T35" fmla="*/ 0 h 898"/>
                    <a:gd name="T36" fmla="*/ 0 w 228"/>
                    <a:gd name="T37" fmla="*/ 0 h 898"/>
                    <a:gd name="T38" fmla="*/ 0 w 228"/>
                    <a:gd name="T39" fmla="*/ 0 h 898"/>
                    <a:gd name="T40" fmla="*/ 0 w 228"/>
                    <a:gd name="T41" fmla="*/ 0 h 898"/>
                    <a:gd name="T42" fmla="*/ 0 w 228"/>
                    <a:gd name="T43" fmla="*/ 0 h 898"/>
                    <a:gd name="T44" fmla="*/ 0 w 228"/>
                    <a:gd name="T45" fmla="*/ 0 h 898"/>
                    <a:gd name="T46" fmla="*/ 0 w 228"/>
                    <a:gd name="T47" fmla="*/ 0 h 898"/>
                    <a:gd name="T48" fmla="*/ 0 w 228"/>
                    <a:gd name="T49" fmla="*/ 0 h 898"/>
                    <a:gd name="T50" fmla="*/ 0 w 228"/>
                    <a:gd name="T51" fmla="*/ 0 h 898"/>
                    <a:gd name="T52" fmla="*/ 0 w 228"/>
                    <a:gd name="T53" fmla="*/ 0 h 898"/>
                    <a:gd name="T54" fmla="*/ 0 w 228"/>
                    <a:gd name="T55" fmla="*/ 0 h 898"/>
                    <a:gd name="T56" fmla="*/ 0 w 228"/>
                    <a:gd name="T57" fmla="*/ 0 h 898"/>
                    <a:gd name="T58" fmla="*/ 0 w 228"/>
                    <a:gd name="T59" fmla="*/ 0 h 898"/>
                    <a:gd name="T60" fmla="*/ 0 w 228"/>
                    <a:gd name="T61" fmla="*/ 0 h 898"/>
                    <a:gd name="T62" fmla="*/ 0 w 228"/>
                    <a:gd name="T63" fmla="*/ 0 h 898"/>
                    <a:gd name="T64" fmla="*/ 0 w 228"/>
                    <a:gd name="T65" fmla="*/ 0 h 898"/>
                    <a:gd name="T66" fmla="*/ 0 w 228"/>
                    <a:gd name="T67" fmla="*/ 0 h 898"/>
                    <a:gd name="T68" fmla="*/ 0 w 228"/>
                    <a:gd name="T69" fmla="*/ 0 h 898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228"/>
                    <a:gd name="T106" fmla="*/ 0 h 898"/>
                    <a:gd name="T107" fmla="*/ 228 w 228"/>
                    <a:gd name="T108" fmla="*/ 898 h 898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228" h="898">
                      <a:moveTo>
                        <a:pt x="228" y="21"/>
                      </a:moveTo>
                      <a:lnTo>
                        <a:pt x="227" y="20"/>
                      </a:lnTo>
                      <a:lnTo>
                        <a:pt x="224" y="19"/>
                      </a:lnTo>
                      <a:lnTo>
                        <a:pt x="217" y="17"/>
                      </a:lnTo>
                      <a:lnTo>
                        <a:pt x="209" y="13"/>
                      </a:lnTo>
                      <a:lnTo>
                        <a:pt x="199" y="10"/>
                      </a:lnTo>
                      <a:lnTo>
                        <a:pt x="186" y="6"/>
                      </a:lnTo>
                      <a:lnTo>
                        <a:pt x="172" y="4"/>
                      </a:lnTo>
                      <a:lnTo>
                        <a:pt x="157" y="2"/>
                      </a:lnTo>
                      <a:lnTo>
                        <a:pt x="140" y="0"/>
                      </a:lnTo>
                      <a:lnTo>
                        <a:pt x="122" y="0"/>
                      </a:lnTo>
                      <a:lnTo>
                        <a:pt x="104" y="2"/>
                      </a:lnTo>
                      <a:lnTo>
                        <a:pt x="83" y="5"/>
                      </a:lnTo>
                      <a:lnTo>
                        <a:pt x="64" y="11"/>
                      </a:lnTo>
                      <a:lnTo>
                        <a:pt x="42" y="19"/>
                      </a:lnTo>
                      <a:lnTo>
                        <a:pt x="21" y="29"/>
                      </a:lnTo>
                      <a:lnTo>
                        <a:pt x="0" y="43"/>
                      </a:lnTo>
                      <a:lnTo>
                        <a:pt x="0" y="898"/>
                      </a:lnTo>
                      <a:lnTo>
                        <a:pt x="1" y="898"/>
                      </a:lnTo>
                      <a:lnTo>
                        <a:pt x="5" y="898"/>
                      </a:lnTo>
                      <a:lnTo>
                        <a:pt x="12" y="897"/>
                      </a:lnTo>
                      <a:lnTo>
                        <a:pt x="21" y="896"/>
                      </a:lnTo>
                      <a:lnTo>
                        <a:pt x="32" y="894"/>
                      </a:lnTo>
                      <a:lnTo>
                        <a:pt x="45" y="892"/>
                      </a:lnTo>
                      <a:lnTo>
                        <a:pt x="59" y="889"/>
                      </a:lnTo>
                      <a:lnTo>
                        <a:pt x="75" y="884"/>
                      </a:lnTo>
                      <a:lnTo>
                        <a:pt x="92" y="879"/>
                      </a:lnTo>
                      <a:lnTo>
                        <a:pt x="111" y="874"/>
                      </a:lnTo>
                      <a:lnTo>
                        <a:pt x="130" y="867"/>
                      </a:lnTo>
                      <a:lnTo>
                        <a:pt x="149" y="858"/>
                      </a:lnTo>
                      <a:lnTo>
                        <a:pt x="169" y="848"/>
                      </a:lnTo>
                      <a:lnTo>
                        <a:pt x="190" y="837"/>
                      </a:lnTo>
                      <a:lnTo>
                        <a:pt x="209" y="824"/>
                      </a:lnTo>
                      <a:lnTo>
                        <a:pt x="228" y="809"/>
                      </a:lnTo>
                      <a:lnTo>
                        <a:pt x="228" y="21"/>
                      </a:lnTo>
                      <a:close/>
                    </a:path>
                  </a:pathLst>
                </a:custGeom>
                <a:solidFill>
                  <a:srgbClr val="FF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424" name="Freeform 517"/>
                <p:cNvSpPr>
                  <a:spLocks/>
                </p:cNvSpPr>
                <p:nvPr/>
              </p:nvSpPr>
              <p:spPr bwMode="auto">
                <a:xfrm>
                  <a:off x="4823" y="1872"/>
                  <a:ext cx="27" cy="104"/>
                </a:xfrm>
                <a:custGeom>
                  <a:avLst/>
                  <a:gdLst>
                    <a:gd name="T0" fmla="*/ 0 w 192"/>
                    <a:gd name="T1" fmla="*/ 0 h 729"/>
                    <a:gd name="T2" fmla="*/ 0 w 192"/>
                    <a:gd name="T3" fmla="*/ 0 h 729"/>
                    <a:gd name="T4" fmla="*/ 0 w 192"/>
                    <a:gd name="T5" fmla="*/ 0 h 729"/>
                    <a:gd name="T6" fmla="*/ 0 w 192"/>
                    <a:gd name="T7" fmla="*/ 0 h 729"/>
                    <a:gd name="T8" fmla="*/ 0 w 192"/>
                    <a:gd name="T9" fmla="*/ 0 h 729"/>
                    <a:gd name="T10" fmla="*/ 0 w 192"/>
                    <a:gd name="T11" fmla="*/ 0 h 729"/>
                    <a:gd name="T12" fmla="*/ 0 w 192"/>
                    <a:gd name="T13" fmla="*/ 0 h 729"/>
                    <a:gd name="T14" fmla="*/ 0 w 192"/>
                    <a:gd name="T15" fmla="*/ 0 h 729"/>
                    <a:gd name="T16" fmla="*/ 0 w 192"/>
                    <a:gd name="T17" fmla="*/ 0 h 729"/>
                    <a:gd name="T18" fmla="*/ 0 w 192"/>
                    <a:gd name="T19" fmla="*/ 0 h 729"/>
                    <a:gd name="T20" fmla="*/ 0 w 192"/>
                    <a:gd name="T21" fmla="*/ 0 h 729"/>
                    <a:gd name="T22" fmla="*/ 0 w 192"/>
                    <a:gd name="T23" fmla="*/ 0 h 729"/>
                    <a:gd name="T24" fmla="*/ 0 w 192"/>
                    <a:gd name="T25" fmla="*/ 0 h 729"/>
                    <a:gd name="T26" fmla="*/ 0 w 192"/>
                    <a:gd name="T27" fmla="*/ 0 h 729"/>
                    <a:gd name="T28" fmla="*/ 0 w 192"/>
                    <a:gd name="T29" fmla="*/ 0 h 729"/>
                    <a:gd name="T30" fmla="*/ 0 w 192"/>
                    <a:gd name="T31" fmla="*/ 0 h 729"/>
                    <a:gd name="T32" fmla="*/ 0 w 192"/>
                    <a:gd name="T33" fmla="*/ 0 h 729"/>
                    <a:gd name="T34" fmla="*/ 0 w 192"/>
                    <a:gd name="T35" fmla="*/ 0 h 729"/>
                    <a:gd name="T36" fmla="*/ 0 w 192"/>
                    <a:gd name="T37" fmla="*/ 0 h 729"/>
                    <a:gd name="T38" fmla="*/ 0 w 192"/>
                    <a:gd name="T39" fmla="*/ 0 h 729"/>
                    <a:gd name="T40" fmla="*/ 0 w 192"/>
                    <a:gd name="T41" fmla="*/ 0 h 729"/>
                    <a:gd name="T42" fmla="*/ 0 w 192"/>
                    <a:gd name="T43" fmla="*/ 0 h 729"/>
                    <a:gd name="T44" fmla="*/ 0 w 192"/>
                    <a:gd name="T45" fmla="*/ 0 h 729"/>
                    <a:gd name="T46" fmla="*/ 0 w 192"/>
                    <a:gd name="T47" fmla="*/ 0 h 729"/>
                    <a:gd name="T48" fmla="*/ 0 w 192"/>
                    <a:gd name="T49" fmla="*/ 0 h 729"/>
                    <a:gd name="T50" fmla="*/ 0 w 192"/>
                    <a:gd name="T51" fmla="*/ 0 h 729"/>
                    <a:gd name="T52" fmla="*/ 0 w 192"/>
                    <a:gd name="T53" fmla="*/ 0 h 729"/>
                    <a:gd name="T54" fmla="*/ 0 w 192"/>
                    <a:gd name="T55" fmla="*/ 0 h 729"/>
                    <a:gd name="T56" fmla="*/ 0 w 192"/>
                    <a:gd name="T57" fmla="*/ 0 h 729"/>
                    <a:gd name="T58" fmla="*/ 0 w 192"/>
                    <a:gd name="T59" fmla="*/ 0 h 729"/>
                    <a:gd name="T60" fmla="*/ 0 w 192"/>
                    <a:gd name="T61" fmla="*/ 0 h 729"/>
                    <a:gd name="T62" fmla="*/ 0 w 192"/>
                    <a:gd name="T63" fmla="*/ 0 h 729"/>
                    <a:gd name="T64" fmla="*/ 0 w 192"/>
                    <a:gd name="T65" fmla="*/ 0 h 729"/>
                    <a:gd name="T66" fmla="*/ 0 w 192"/>
                    <a:gd name="T67" fmla="*/ 0 h 729"/>
                    <a:gd name="T68" fmla="*/ 0 w 192"/>
                    <a:gd name="T69" fmla="*/ 0 h 729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192"/>
                    <a:gd name="T106" fmla="*/ 0 h 729"/>
                    <a:gd name="T107" fmla="*/ 192 w 192"/>
                    <a:gd name="T108" fmla="*/ 729 h 729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192" h="729">
                      <a:moveTo>
                        <a:pt x="192" y="17"/>
                      </a:moveTo>
                      <a:lnTo>
                        <a:pt x="191" y="17"/>
                      </a:lnTo>
                      <a:lnTo>
                        <a:pt x="187" y="15"/>
                      </a:lnTo>
                      <a:lnTo>
                        <a:pt x="183" y="12"/>
                      </a:lnTo>
                      <a:lnTo>
                        <a:pt x="176" y="10"/>
                      </a:lnTo>
                      <a:lnTo>
                        <a:pt x="167" y="8"/>
                      </a:lnTo>
                      <a:lnTo>
                        <a:pt x="156" y="4"/>
                      </a:lnTo>
                      <a:lnTo>
                        <a:pt x="145" y="2"/>
                      </a:lnTo>
                      <a:lnTo>
                        <a:pt x="132" y="0"/>
                      </a:lnTo>
                      <a:lnTo>
                        <a:pt x="117" y="0"/>
                      </a:lnTo>
                      <a:lnTo>
                        <a:pt x="102" y="0"/>
                      </a:lnTo>
                      <a:lnTo>
                        <a:pt x="86" y="1"/>
                      </a:lnTo>
                      <a:lnTo>
                        <a:pt x="70" y="3"/>
                      </a:lnTo>
                      <a:lnTo>
                        <a:pt x="53" y="8"/>
                      </a:lnTo>
                      <a:lnTo>
                        <a:pt x="35" y="15"/>
                      </a:lnTo>
                      <a:lnTo>
                        <a:pt x="18" y="24"/>
                      </a:lnTo>
                      <a:lnTo>
                        <a:pt x="0" y="35"/>
                      </a:lnTo>
                      <a:lnTo>
                        <a:pt x="0" y="729"/>
                      </a:lnTo>
                      <a:lnTo>
                        <a:pt x="1" y="729"/>
                      </a:lnTo>
                      <a:lnTo>
                        <a:pt x="4" y="729"/>
                      </a:lnTo>
                      <a:lnTo>
                        <a:pt x="10" y="728"/>
                      </a:lnTo>
                      <a:lnTo>
                        <a:pt x="18" y="727"/>
                      </a:lnTo>
                      <a:lnTo>
                        <a:pt x="27" y="726"/>
                      </a:lnTo>
                      <a:lnTo>
                        <a:pt x="37" y="725"/>
                      </a:lnTo>
                      <a:lnTo>
                        <a:pt x="50" y="721"/>
                      </a:lnTo>
                      <a:lnTo>
                        <a:pt x="64" y="719"/>
                      </a:lnTo>
                      <a:lnTo>
                        <a:pt x="77" y="714"/>
                      </a:lnTo>
                      <a:lnTo>
                        <a:pt x="92" y="710"/>
                      </a:lnTo>
                      <a:lnTo>
                        <a:pt x="108" y="704"/>
                      </a:lnTo>
                      <a:lnTo>
                        <a:pt x="125" y="697"/>
                      </a:lnTo>
                      <a:lnTo>
                        <a:pt x="141" y="689"/>
                      </a:lnTo>
                      <a:lnTo>
                        <a:pt x="159" y="680"/>
                      </a:lnTo>
                      <a:lnTo>
                        <a:pt x="176" y="668"/>
                      </a:lnTo>
                      <a:lnTo>
                        <a:pt x="192" y="657"/>
                      </a:lnTo>
                      <a:lnTo>
                        <a:pt x="192" y="17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425" name="Freeform 518"/>
                <p:cNvSpPr>
                  <a:spLocks/>
                </p:cNvSpPr>
                <p:nvPr/>
              </p:nvSpPr>
              <p:spPr bwMode="auto">
                <a:xfrm>
                  <a:off x="4824" y="1873"/>
                  <a:ext cx="22" cy="81"/>
                </a:xfrm>
                <a:custGeom>
                  <a:avLst/>
                  <a:gdLst>
                    <a:gd name="T0" fmla="*/ 0 w 156"/>
                    <a:gd name="T1" fmla="*/ 0 h 564"/>
                    <a:gd name="T2" fmla="*/ 0 w 156"/>
                    <a:gd name="T3" fmla="*/ 0 h 564"/>
                    <a:gd name="T4" fmla="*/ 0 w 156"/>
                    <a:gd name="T5" fmla="*/ 0 h 564"/>
                    <a:gd name="T6" fmla="*/ 0 w 156"/>
                    <a:gd name="T7" fmla="*/ 0 h 564"/>
                    <a:gd name="T8" fmla="*/ 0 w 156"/>
                    <a:gd name="T9" fmla="*/ 0 h 564"/>
                    <a:gd name="T10" fmla="*/ 0 w 156"/>
                    <a:gd name="T11" fmla="*/ 0 h 564"/>
                    <a:gd name="T12" fmla="*/ 0 w 156"/>
                    <a:gd name="T13" fmla="*/ 0 h 564"/>
                    <a:gd name="T14" fmla="*/ 0 w 156"/>
                    <a:gd name="T15" fmla="*/ 0 h 564"/>
                    <a:gd name="T16" fmla="*/ 0 w 156"/>
                    <a:gd name="T17" fmla="*/ 0 h 564"/>
                    <a:gd name="T18" fmla="*/ 0 w 156"/>
                    <a:gd name="T19" fmla="*/ 0 h 564"/>
                    <a:gd name="T20" fmla="*/ 0 w 156"/>
                    <a:gd name="T21" fmla="*/ 0 h 564"/>
                    <a:gd name="T22" fmla="*/ 0 w 156"/>
                    <a:gd name="T23" fmla="*/ 0 h 564"/>
                    <a:gd name="T24" fmla="*/ 0 w 156"/>
                    <a:gd name="T25" fmla="*/ 0 h 564"/>
                    <a:gd name="T26" fmla="*/ 0 w 156"/>
                    <a:gd name="T27" fmla="*/ 0 h 564"/>
                    <a:gd name="T28" fmla="*/ 0 w 156"/>
                    <a:gd name="T29" fmla="*/ 0 h 564"/>
                    <a:gd name="T30" fmla="*/ 0 w 156"/>
                    <a:gd name="T31" fmla="*/ 0 h 564"/>
                    <a:gd name="T32" fmla="*/ 0 w 156"/>
                    <a:gd name="T33" fmla="*/ 0 h 564"/>
                    <a:gd name="T34" fmla="*/ 0 w 156"/>
                    <a:gd name="T35" fmla="*/ 0 h 564"/>
                    <a:gd name="T36" fmla="*/ 0 w 156"/>
                    <a:gd name="T37" fmla="*/ 0 h 564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56"/>
                    <a:gd name="T58" fmla="*/ 0 h 564"/>
                    <a:gd name="T59" fmla="*/ 156 w 156"/>
                    <a:gd name="T60" fmla="*/ 564 h 564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56" h="564">
                      <a:moveTo>
                        <a:pt x="156" y="15"/>
                      </a:moveTo>
                      <a:lnTo>
                        <a:pt x="153" y="14"/>
                      </a:lnTo>
                      <a:lnTo>
                        <a:pt x="142" y="9"/>
                      </a:lnTo>
                      <a:lnTo>
                        <a:pt x="127" y="4"/>
                      </a:lnTo>
                      <a:lnTo>
                        <a:pt x="108" y="1"/>
                      </a:lnTo>
                      <a:lnTo>
                        <a:pt x="84" y="0"/>
                      </a:lnTo>
                      <a:lnTo>
                        <a:pt x="58" y="3"/>
                      </a:lnTo>
                      <a:lnTo>
                        <a:pt x="29" y="12"/>
                      </a:lnTo>
                      <a:lnTo>
                        <a:pt x="0" y="28"/>
                      </a:lnTo>
                      <a:lnTo>
                        <a:pt x="0" y="564"/>
                      </a:lnTo>
                      <a:lnTo>
                        <a:pt x="4" y="564"/>
                      </a:lnTo>
                      <a:lnTo>
                        <a:pt x="15" y="563"/>
                      </a:lnTo>
                      <a:lnTo>
                        <a:pt x="31" y="560"/>
                      </a:lnTo>
                      <a:lnTo>
                        <a:pt x="52" y="555"/>
                      </a:lnTo>
                      <a:lnTo>
                        <a:pt x="76" y="548"/>
                      </a:lnTo>
                      <a:lnTo>
                        <a:pt x="102" y="537"/>
                      </a:lnTo>
                      <a:lnTo>
                        <a:pt x="128" y="524"/>
                      </a:lnTo>
                      <a:lnTo>
                        <a:pt x="156" y="505"/>
                      </a:lnTo>
                      <a:lnTo>
                        <a:pt x="156" y="1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426" name="Freeform 519"/>
                <p:cNvSpPr>
                  <a:spLocks/>
                </p:cNvSpPr>
                <p:nvPr/>
              </p:nvSpPr>
              <p:spPr bwMode="auto">
                <a:xfrm>
                  <a:off x="4825" y="1875"/>
                  <a:ext cx="17" cy="56"/>
                </a:xfrm>
                <a:custGeom>
                  <a:avLst/>
                  <a:gdLst>
                    <a:gd name="T0" fmla="*/ 0 w 117"/>
                    <a:gd name="T1" fmla="*/ 0 h 396"/>
                    <a:gd name="T2" fmla="*/ 0 w 117"/>
                    <a:gd name="T3" fmla="*/ 0 h 396"/>
                    <a:gd name="T4" fmla="*/ 0 w 117"/>
                    <a:gd name="T5" fmla="*/ 0 h 396"/>
                    <a:gd name="T6" fmla="*/ 0 w 117"/>
                    <a:gd name="T7" fmla="*/ 0 h 396"/>
                    <a:gd name="T8" fmla="*/ 0 w 117"/>
                    <a:gd name="T9" fmla="*/ 0 h 396"/>
                    <a:gd name="T10" fmla="*/ 0 w 117"/>
                    <a:gd name="T11" fmla="*/ 0 h 396"/>
                    <a:gd name="T12" fmla="*/ 0 w 117"/>
                    <a:gd name="T13" fmla="*/ 0 h 396"/>
                    <a:gd name="T14" fmla="*/ 0 w 117"/>
                    <a:gd name="T15" fmla="*/ 0 h 396"/>
                    <a:gd name="T16" fmla="*/ 0 w 117"/>
                    <a:gd name="T17" fmla="*/ 0 h 396"/>
                    <a:gd name="T18" fmla="*/ 0 w 117"/>
                    <a:gd name="T19" fmla="*/ 0 h 396"/>
                    <a:gd name="T20" fmla="*/ 0 w 117"/>
                    <a:gd name="T21" fmla="*/ 0 h 396"/>
                    <a:gd name="T22" fmla="*/ 0 w 117"/>
                    <a:gd name="T23" fmla="*/ 0 h 396"/>
                    <a:gd name="T24" fmla="*/ 0 w 117"/>
                    <a:gd name="T25" fmla="*/ 0 h 396"/>
                    <a:gd name="T26" fmla="*/ 0 w 117"/>
                    <a:gd name="T27" fmla="*/ 0 h 396"/>
                    <a:gd name="T28" fmla="*/ 0 w 117"/>
                    <a:gd name="T29" fmla="*/ 0 h 396"/>
                    <a:gd name="T30" fmla="*/ 0 w 117"/>
                    <a:gd name="T31" fmla="*/ 0 h 396"/>
                    <a:gd name="T32" fmla="*/ 0 w 117"/>
                    <a:gd name="T33" fmla="*/ 0 h 396"/>
                    <a:gd name="T34" fmla="*/ 0 w 117"/>
                    <a:gd name="T35" fmla="*/ 0 h 396"/>
                    <a:gd name="T36" fmla="*/ 0 w 117"/>
                    <a:gd name="T37" fmla="*/ 0 h 39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17"/>
                    <a:gd name="T58" fmla="*/ 0 h 396"/>
                    <a:gd name="T59" fmla="*/ 117 w 117"/>
                    <a:gd name="T60" fmla="*/ 396 h 396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17" h="396">
                      <a:moveTo>
                        <a:pt x="117" y="10"/>
                      </a:moveTo>
                      <a:lnTo>
                        <a:pt x="115" y="9"/>
                      </a:lnTo>
                      <a:lnTo>
                        <a:pt x="107" y="6"/>
                      </a:lnTo>
                      <a:lnTo>
                        <a:pt x="95" y="2"/>
                      </a:lnTo>
                      <a:lnTo>
                        <a:pt x="80" y="0"/>
                      </a:lnTo>
                      <a:lnTo>
                        <a:pt x="63" y="0"/>
                      </a:lnTo>
                      <a:lnTo>
                        <a:pt x="43" y="2"/>
                      </a:lnTo>
                      <a:lnTo>
                        <a:pt x="22" y="9"/>
                      </a:lnTo>
                      <a:lnTo>
                        <a:pt x="0" y="22"/>
                      </a:lnTo>
                      <a:lnTo>
                        <a:pt x="0" y="396"/>
                      </a:lnTo>
                      <a:lnTo>
                        <a:pt x="3" y="396"/>
                      </a:lnTo>
                      <a:lnTo>
                        <a:pt x="11" y="395"/>
                      </a:lnTo>
                      <a:lnTo>
                        <a:pt x="23" y="393"/>
                      </a:lnTo>
                      <a:lnTo>
                        <a:pt x="39" y="389"/>
                      </a:lnTo>
                      <a:lnTo>
                        <a:pt x="58" y="385"/>
                      </a:lnTo>
                      <a:lnTo>
                        <a:pt x="77" y="377"/>
                      </a:lnTo>
                      <a:lnTo>
                        <a:pt x="96" y="365"/>
                      </a:lnTo>
                      <a:lnTo>
                        <a:pt x="117" y="351"/>
                      </a:lnTo>
                      <a:lnTo>
                        <a:pt x="117" y="10"/>
                      </a:lnTo>
                      <a:close/>
                    </a:path>
                  </a:pathLst>
                </a:custGeom>
                <a:solidFill>
                  <a:srgbClr val="FF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427" name="Freeform 520"/>
                <p:cNvSpPr>
                  <a:spLocks/>
                </p:cNvSpPr>
                <p:nvPr/>
              </p:nvSpPr>
              <p:spPr bwMode="auto">
                <a:xfrm>
                  <a:off x="4826" y="1876"/>
                  <a:ext cx="11" cy="33"/>
                </a:xfrm>
                <a:custGeom>
                  <a:avLst/>
                  <a:gdLst>
                    <a:gd name="T0" fmla="*/ 0 w 80"/>
                    <a:gd name="T1" fmla="*/ 0 h 230"/>
                    <a:gd name="T2" fmla="*/ 0 w 80"/>
                    <a:gd name="T3" fmla="*/ 0 h 230"/>
                    <a:gd name="T4" fmla="*/ 0 w 80"/>
                    <a:gd name="T5" fmla="*/ 0 h 230"/>
                    <a:gd name="T6" fmla="*/ 0 w 80"/>
                    <a:gd name="T7" fmla="*/ 0 h 230"/>
                    <a:gd name="T8" fmla="*/ 0 w 80"/>
                    <a:gd name="T9" fmla="*/ 0 h 230"/>
                    <a:gd name="T10" fmla="*/ 0 w 80"/>
                    <a:gd name="T11" fmla="*/ 0 h 230"/>
                    <a:gd name="T12" fmla="*/ 0 w 80"/>
                    <a:gd name="T13" fmla="*/ 0 h 230"/>
                    <a:gd name="T14" fmla="*/ 0 w 80"/>
                    <a:gd name="T15" fmla="*/ 0 h 230"/>
                    <a:gd name="T16" fmla="*/ 0 w 80"/>
                    <a:gd name="T17" fmla="*/ 0 h 230"/>
                    <a:gd name="T18" fmla="*/ 0 w 80"/>
                    <a:gd name="T19" fmla="*/ 0 h 230"/>
                    <a:gd name="T20" fmla="*/ 0 w 80"/>
                    <a:gd name="T21" fmla="*/ 0 h 230"/>
                    <a:gd name="T22" fmla="*/ 0 w 80"/>
                    <a:gd name="T23" fmla="*/ 0 h 230"/>
                    <a:gd name="T24" fmla="*/ 0 w 80"/>
                    <a:gd name="T25" fmla="*/ 0 h 230"/>
                    <a:gd name="T26" fmla="*/ 0 w 80"/>
                    <a:gd name="T27" fmla="*/ 0 h 230"/>
                    <a:gd name="T28" fmla="*/ 0 w 80"/>
                    <a:gd name="T29" fmla="*/ 0 h 230"/>
                    <a:gd name="T30" fmla="*/ 0 w 80"/>
                    <a:gd name="T31" fmla="*/ 0 h 230"/>
                    <a:gd name="T32" fmla="*/ 0 w 80"/>
                    <a:gd name="T33" fmla="*/ 0 h 230"/>
                    <a:gd name="T34" fmla="*/ 0 w 80"/>
                    <a:gd name="T35" fmla="*/ 0 h 230"/>
                    <a:gd name="T36" fmla="*/ 0 w 80"/>
                    <a:gd name="T37" fmla="*/ 0 h 230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80"/>
                    <a:gd name="T58" fmla="*/ 0 h 230"/>
                    <a:gd name="T59" fmla="*/ 80 w 80"/>
                    <a:gd name="T60" fmla="*/ 230 h 230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80" h="230">
                      <a:moveTo>
                        <a:pt x="80" y="7"/>
                      </a:moveTo>
                      <a:lnTo>
                        <a:pt x="78" y="6"/>
                      </a:lnTo>
                      <a:lnTo>
                        <a:pt x="73" y="5"/>
                      </a:lnTo>
                      <a:lnTo>
                        <a:pt x="65" y="2"/>
                      </a:lnTo>
                      <a:lnTo>
                        <a:pt x="55" y="0"/>
                      </a:lnTo>
                      <a:lnTo>
                        <a:pt x="44" y="0"/>
                      </a:lnTo>
                      <a:lnTo>
                        <a:pt x="30" y="1"/>
                      </a:lnTo>
                      <a:lnTo>
                        <a:pt x="15" y="7"/>
                      </a:lnTo>
                      <a:lnTo>
                        <a:pt x="0" y="15"/>
                      </a:lnTo>
                      <a:lnTo>
                        <a:pt x="0" y="230"/>
                      </a:lnTo>
                      <a:lnTo>
                        <a:pt x="3" y="230"/>
                      </a:lnTo>
                      <a:lnTo>
                        <a:pt x="7" y="229"/>
                      </a:lnTo>
                      <a:lnTo>
                        <a:pt x="16" y="228"/>
                      </a:lnTo>
                      <a:lnTo>
                        <a:pt x="27" y="225"/>
                      </a:lnTo>
                      <a:lnTo>
                        <a:pt x="39" y="222"/>
                      </a:lnTo>
                      <a:lnTo>
                        <a:pt x="53" y="216"/>
                      </a:lnTo>
                      <a:lnTo>
                        <a:pt x="67" y="208"/>
                      </a:lnTo>
                      <a:lnTo>
                        <a:pt x="80" y="199"/>
                      </a:lnTo>
                      <a:lnTo>
                        <a:pt x="80" y="7"/>
                      </a:lnTo>
                      <a:close/>
                    </a:path>
                  </a:pathLst>
                </a:custGeom>
                <a:solidFill>
                  <a:srgbClr val="FF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428" name="Freeform 521"/>
                <p:cNvSpPr>
                  <a:spLocks/>
                </p:cNvSpPr>
                <p:nvPr/>
              </p:nvSpPr>
              <p:spPr bwMode="auto">
                <a:xfrm>
                  <a:off x="4964" y="1970"/>
                  <a:ext cx="16" cy="17"/>
                </a:xfrm>
                <a:custGeom>
                  <a:avLst/>
                  <a:gdLst>
                    <a:gd name="T0" fmla="*/ 0 w 117"/>
                    <a:gd name="T1" fmla="*/ 0 h 117"/>
                    <a:gd name="T2" fmla="*/ 0 w 117"/>
                    <a:gd name="T3" fmla="*/ 0 h 117"/>
                    <a:gd name="T4" fmla="*/ 0 w 117"/>
                    <a:gd name="T5" fmla="*/ 0 h 117"/>
                    <a:gd name="T6" fmla="*/ 0 w 117"/>
                    <a:gd name="T7" fmla="*/ 0 h 117"/>
                    <a:gd name="T8" fmla="*/ 0 w 117"/>
                    <a:gd name="T9" fmla="*/ 0 h 117"/>
                    <a:gd name="T10" fmla="*/ 0 w 117"/>
                    <a:gd name="T11" fmla="*/ 0 h 117"/>
                    <a:gd name="T12" fmla="*/ 0 w 117"/>
                    <a:gd name="T13" fmla="*/ 0 h 117"/>
                    <a:gd name="T14" fmla="*/ 0 w 117"/>
                    <a:gd name="T15" fmla="*/ 0 h 117"/>
                    <a:gd name="T16" fmla="*/ 0 w 117"/>
                    <a:gd name="T17" fmla="*/ 0 h 117"/>
                    <a:gd name="T18" fmla="*/ 0 w 117"/>
                    <a:gd name="T19" fmla="*/ 0 h 117"/>
                    <a:gd name="T20" fmla="*/ 0 w 117"/>
                    <a:gd name="T21" fmla="*/ 0 h 117"/>
                    <a:gd name="T22" fmla="*/ 0 w 117"/>
                    <a:gd name="T23" fmla="*/ 0 h 117"/>
                    <a:gd name="T24" fmla="*/ 0 w 117"/>
                    <a:gd name="T25" fmla="*/ 0 h 117"/>
                    <a:gd name="T26" fmla="*/ 0 w 117"/>
                    <a:gd name="T27" fmla="*/ 0 h 117"/>
                    <a:gd name="T28" fmla="*/ 0 w 117"/>
                    <a:gd name="T29" fmla="*/ 0 h 117"/>
                    <a:gd name="T30" fmla="*/ 0 w 117"/>
                    <a:gd name="T31" fmla="*/ 0 h 117"/>
                    <a:gd name="T32" fmla="*/ 0 w 117"/>
                    <a:gd name="T33" fmla="*/ 0 h 117"/>
                    <a:gd name="T34" fmla="*/ 0 w 117"/>
                    <a:gd name="T35" fmla="*/ 0 h 117"/>
                    <a:gd name="T36" fmla="*/ 0 w 117"/>
                    <a:gd name="T37" fmla="*/ 0 h 117"/>
                    <a:gd name="T38" fmla="*/ 0 w 117"/>
                    <a:gd name="T39" fmla="*/ 0 h 117"/>
                    <a:gd name="T40" fmla="*/ 0 w 117"/>
                    <a:gd name="T41" fmla="*/ 0 h 117"/>
                    <a:gd name="T42" fmla="*/ 0 w 117"/>
                    <a:gd name="T43" fmla="*/ 0 h 117"/>
                    <a:gd name="T44" fmla="*/ 0 w 117"/>
                    <a:gd name="T45" fmla="*/ 0 h 117"/>
                    <a:gd name="T46" fmla="*/ 0 w 117"/>
                    <a:gd name="T47" fmla="*/ 0 h 117"/>
                    <a:gd name="T48" fmla="*/ 0 w 117"/>
                    <a:gd name="T49" fmla="*/ 0 h 117"/>
                    <a:gd name="T50" fmla="*/ 0 w 117"/>
                    <a:gd name="T51" fmla="*/ 0 h 117"/>
                    <a:gd name="T52" fmla="*/ 0 w 117"/>
                    <a:gd name="T53" fmla="*/ 0 h 117"/>
                    <a:gd name="T54" fmla="*/ 0 w 117"/>
                    <a:gd name="T55" fmla="*/ 0 h 117"/>
                    <a:gd name="T56" fmla="*/ 0 w 117"/>
                    <a:gd name="T57" fmla="*/ 0 h 117"/>
                    <a:gd name="T58" fmla="*/ 0 w 117"/>
                    <a:gd name="T59" fmla="*/ 0 h 117"/>
                    <a:gd name="T60" fmla="*/ 0 w 117"/>
                    <a:gd name="T61" fmla="*/ 0 h 117"/>
                    <a:gd name="T62" fmla="*/ 0 w 117"/>
                    <a:gd name="T63" fmla="*/ 0 h 117"/>
                    <a:gd name="T64" fmla="*/ 0 w 117"/>
                    <a:gd name="T65" fmla="*/ 0 h 117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w 117"/>
                    <a:gd name="T100" fmla="*/ 0 h 117"/>
                    <a:gd name="T101" fmla="*/ 117 w 117"/>
                    <a:gd name="T102" fmla="*/ 117 h 117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T99" t="T100" r="T101" b="T102"/>
                  <a:pathLst>
                    <a:path w="117" h="117">
                      <a:moveTo>
                        <a:pt x="58" y="117"/>
                      </a:moveTo>
                      <a:lnTo>
                        <a:pt x="70" y="116"/>
                      </a:lnTo>
                      <a:lnTo>
                        <a:pt x="81" y="112"/>
                      </a:lnTo>
                      <a:lnTo>
                        <a:pt x="90" y="106"/>
                      </a:lnTo>
                      <a:lnTo>
                        <a:pt x="100" y="100"/>
                      </a:lnTo>
                      <a:lnTo>
                        <a:pt x="106" y="90"/>
                      </a:lnTo>
                      <a:lnTo>
                        <a:pt x="112" y="81"/>
                      </a:lnTo>
                      <a:lnTo>
                        <a:pt x="116" y="70"/>
                      </a:lnTo>
                      <a:lnTo>
                        <a:pt x="117" y="58"/>
                      </a:lnTo>
                      <a:lnTo>
                        <a:pt x="116" y="46"/>
                      </a:lnTo>
                      <a:lnTo>
                        <a:pt x="112" y="35"/>
                      </a:lnTo>
                      <a:lnTo>
                        <a:pt x="106" y="25"/>
                      </a:lnTo>
                      <a:lnTo>
                        <a:pt x="100" y="17"/>
                      </a:lnTo>
                      <a:lnTo>
                        <a:pt x="90" y="9"/>
                      </a:lnTo>
                      <a:lnTo>
                        <a:pt x="81" y="4"/>
                      </a:lnTo>
                      <a:lnTo>
                        <a:pt x="70" y="1"/>
                      </a:lnTo>
                      <a:lnTo>
                        <a:pt x="58" y="0"/>
                      </a:lnTo>
                      <a:lnTo>
                        <a:pt x="47" y="1"/>
                      </a:lnTo>
                      <a:lnTo>
                        <a:pt x="36" y="4"/>
                      </a:lnTo>
                      <a:lnTo>
                        <a:pt x="26" y="9"/>
                      </a:lnTo>
                      <a:lnTo>
                        <a:pt x="17" y="17"/>
                      </a:lnTo>
                      <a:lnTo>
                        <a:pt x="10" y="25"/>
                      </a:lnTo>
                      <a:lnTo>
                        <a:pt x="5" y="35"/>
                      </a:lnTo>
                      <a:lnTo>
                        <a:pt x="1" y="46"/>
                      </a:lnTo>
                      <a:lnTo>
                        <a:pt x="0" y="58"/>
                      </a:lnTo>
                      <a:lnTo>
                        <a:pt x="1" y="70"/>
                      </a:lnTo>
                      <a:lnTo>
                        <a:pt x="5" y="81"/>
                      </a:lnTo>
                      <a:lnTo>
                        <a:pt x="10" y="90"/>
                      </a:lnTo>
                      <a:lnTo>
                        <a:pt x="17" y="100"/>
                      </a:lnTo>
                      <a:lnTo>
                        <a:pt x="26" y="106"/>
                      </a:lnTo>
                      <a:lnTo>
                        <a:pt x="36" y="112"/>
                      </a:lnTo>
                      <a:lnTo>
                        <a:pt x="47" y="116"/>
                      </a:lnTo>
                      <a:lnTo>
                        <a:pt x="58" y="11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429" name="Freeform 522"/>
                <p:cNvSpPr>
                  <a:spLocks/>
                </p:cNvSpPr>
                <p:nvPr/>
              </p:nvSpPr>
              <p:spPr bwMode="auto">
                <a:xfrm>
                  <a:off x="4912" y="1970"/>
                  <a:ext cx="9" cy="9"/>
                </a:xfrm>
                <a:custGeom>
                  <a:avLst/>
                  <a:gdLst>
                    <a:gd name="T0" fmla="*/ 0 w 58"/>
                    <a:gd name="T1" fmla="*/ 0 h 59"/>
                    <a:gd name="T2" fmla="*/ 0 w 58"/>
                    <a:gd name="T3" fmla="*/ 0 h 59"/>
                    <a:gd name="T4" fmla="*/ 0 w 58"/>
                    <a:gd name="T5" fmla="*/ 0 h 59"/>
                    <a:gd name="T6" fmla="*/ 0 w 58"/>
                    <a:gd name="T7" fmla="*/ 0 h 59"/>
                    <a:gd name="T8" fmla="*/ 0 w 58"/>
                    <a:gd name="T9" fmla="*/ 0 h 59"/>
                    <a:gd name="T10" fmla="*/ 0 w 58"/>
                    <a:gd name="T11" fmla="*/ 0 h 59"/>
                    <a:gd name="T12" fmla="*/ 0 w 58"/>
                    <a:gd name="T13" fmla="*/ 0 h 59"/>
                    <a:gd name="T14" fmla="*/ 0 w 58"/>
                    <a:gd name="T15" fmla="*/ 0 h 59"/>
                    <a:gd name="T16" fmla="*/ 0 w 58"/>
                    <a:gd name="T17" fmla="*/ 0 h 59"/>
                    <a:gd name="T18" fmla="*/ 0 w 58"/>
                    <a:gd name="T19" fmla="*/ 0 h 59"/>
                    <a:gd name="T20" fmla="*/ 0 w 58"/>
                    <a:gd name="T21" fmla="*/ 0 h 59"/>
                    <a:gd name="T22" fmla="*/ 0 w 58"/>
                    <a:gd name="T23" fmla="*/ 0 h 59"/>
                    <a:gd name="T24" fmla="*/ 0 w 58"/>
                    <a:gd name="T25" fmla="*/ 0 h 59"/>
                    <a:gd name="T26" fmla="*/ 0 w 58"/>
                    <a:gd name="T27" fmla="*/ 0 h 59"/>
                    <a:gd name="T28" fmla="*/ 0 w 58"/>
                    <a:gd name="T29" fmla="*/ 0 h 59"/>
                    <a:gd name="T30" fmla="*/ 0 w 58"/>
                    <a:gd name="T31" fmla="*/ 0 h 59"/>
                    <a:gd name="T32" fmla="*/ 0 w 58"/>
                    <a:gd name="T33" fmla="*/ 0 h 59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58"/>
                    <a:gd name="T52" fmla="*/ 0 h 59"/>
                    <a:gd name="T53" fmla="*/ 58 w 58"/>
                    <a:gd name="T54" fmla="*/ 59 h 59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58" h="59">
                      <a:moveTo>
                        <a:pt x="29" y="59"/>
                      </a:moveTo>
                      <a:lnTo>
                        <a:pt x="40" y="56"/>
                      </a:lnTo>
                      <a:lnTo>
                        <a:pt x="50" y="49"/>
                      </a:lnTo>
                      <a:lnTo>
                        <a:pt x="56" y="40"/>
                      </a:lnTo>
                      <a:lnTo>
                        <a:pt x="58" y="29"/>
                      </a:lnTo>
                      <a:lnTo>
                        <a:pt x="56" y="17"/>
                      </a:lnTo>
                      <a:lnTo>
                        <a:pt x="50" y="8"/>
                      </a:lnTo>
                      <a:lnTo>
                        <a:pt x="40" y="2"/>
                      </a:lnTo>
                      <a:lnTo>
                        <a:pt x="29" y="0"/>
                      </a:lnTo>
                      <a:lnTo>
                        <a:pt x="17" y="2"/>
                      </a:lnTo>
                      <a:lnTo>
                        <a:pt x="8" y="8"/>
                      </a:lnTo>
                      <a:lnTo>
                        <a:pt x="2" y="17"/>
                      </a:lnTo>
                      <a:lnTo>
                        <a:pt x="0" y="29"/>
                      </a:lnTo>
                      <a:lnTo>
                        <a:pt x="2" y="40"/>
                      </a:lnTo>
                      <a:lnTo>
                        <a:pt x="8" y="49"/>
                      </a:lnTo>
                      <a:lnTo>
                        <a:pt x="17" y="56"/>
                      </a:lnTo>
                      <a:lnTo>
                        <a:pt x="29" y="5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430" name="Freeform 523"/>
                <p:cNvSpPr>
                  <a:spLocks/>
                </p:cNvSpPr>
                <p:nvPr/>
              </p:nvSpPr>
              <p:spPr bwMode="auto">
                <a:xfrm>
                  <a:off x="4927" y="1971"/>
                  <a:ext cx="8" cy="8"/>
                </a:xfrm>
                <a:custGeom>
                  <a:avLst/>
                  <a:gdLst>
                    <a:gd name="T0" fmla="*/ 0 w 58"/>
                    <a:gd name="T1" fmla="*/ 0 h 59"/>
                    <a:gd name="T2" fmla="*/ 0 w 58"/>
                    <a:gd name="T3" fmla="*/ 0 h 59"/>
                    <a:gd name="T4" fmla="*/ 0 w 58"/>
                    <a:gd name="T5" fmla="*/ 0 h 59"/>
                    <a:gd name="T6" fmla="*/ 0 w 58"/>
                    <a:gd name="T7" fmla="*/ 0 h 59"/>
                    <a:gd name="T8" fmla="*/ 0 w 58"/>
                    <a:gd name="T9" fmla="*/ 0 h 59"/>
                    <a:gd name="T10" fmla="*/ 0 w 58"/>
                    <a:gd name="T11" fmla="*/ 0 h 59"/>
                    <a:gd name="T12" fmla="*/ 0 w 58"/>
                    <a:gd name="T13" fmla="*/ 0 h 59"/>
                    <a:gd name="T14" fmla="*/ 0 w 58"/>
                    <a:gd name="T15" fmla="*/ 0 h 59"/>
                    <a:gd name="T16" fmla="*/ 0 w 58"/>
                    <a:gd name="T17" fmla="*/ 0 h 59"/>
                    <a:gd name="T18" fmla="*/ 0 w 58"/>
                    <a:gd name="T19" fmla="*/ 0 h 59"/>
                    <a:gd name="T20" fmla="*/ 0 w 58"/>
                    <a:gd name="T21" fmla="*/ 0 h 59"/>
                    <a:gd name="T22" fmla="*/ 0 w 58"/>
                    <a:gd name="T23" fmla="*/ 0 h 59"/>
                    <a:gd name="T24" fmla="*/ 0 w 58"/>
                    <a:gd name="T25" fmla="*/ 0 h 59"/>
                    <a:gd name="T26" fmla="*/ 0 w 58"/>
                    <a:gd name="T27" fmla="*/ 0 h 59"/>
                    <a:gd name="T28" fmla="*/ 0 w 58"/>
                    <a:gd name="T29" fmla="*/ 0 h 59"/>
                    <a:gd name="T30" fmla="*/ 0 w 58"/>
                    <a:gd name="T31" fmla="*/ 0 h 59"/>
                    <a:gd name="T32" fmla="*/ 0 w 58"/>
                    <a:gd name="T33" fmla="*/ 0 h 59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58"/>
                    <a:gd name="T52" fmla="*/ 0 h 59"/>
                    <a:gd name="T53" fmla="*/ 58 w 58"/>
                    <a:gd name="T54" fmla="*/ 59 h 59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58" h="59">
                      <a:moveTo>
                        <a:pt x="29" y="59"/>
                      </a:moveTo>
                      <a:lnTo>
                        <a:pt x="41" y="57"/>
                      </a:lnTo>
                      <a:lnTo>
                        <a:pt x="50" y="51"/>
                      </a:lnTo>
                      <a:lnTo>
                        <a:pt x="56" y="42"/>
                      </a:lnTo>
                      <a:lnTo>
                        <a:pt x="58" y="30"/>
                      </a:lnTo>
                      <a:lnTo>
                        <a:pt x="56" y="19"/>
                      </a:lnTo>
                      <a:lnTo>
                        <a:pt x="50" y="9"/>
                      </a:lnTo>
                      <a:lnTo>
                        <a:pt x="41" y="3"/>
                      </a:lnTo>
                      <a:lnTo>
                        <a:pt x="29" y="0"/>
                      </a:lnTo>
                      <a:lnTo>
                        <a:pt x="18" y="3"/>
                      </a:lnTo>
                      <a:lnTo>
                        <a:pt x="9" y="9"/>
                      </a:lnTo>
                      <a:lnTo>
                        <a:pt x="2" y="19"/>
                      </a:lnTo>
                      <a:lnTo>
                        <a:pt x="0" y="30"/>
                      </a:lnTo>
                      <a:lnTo>
                        <a:pt x="2" y="42"/>
                      </a:lnTo>
                      <a:lnTo>
                        <a:pt x="9" y="51"/>
                      </a:lnTo>
                      <a:lnTo>
                        <a:pt x="18" y="57"/>
                      </a:lnTo>
                      <a:lnTo>
                        <a:pt x="29" y="5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431" name="Freeform 524"/>
                <p:cNvSpPr>
                  <a:spLocks/>
                </p:cNvSpPr>
                <p:nvPr/>
              </p:nvSpPr>
              <p:spPr bwMode="auto">
                <a:xfrm>
                  <a:off x="4871" y="1856"/>
                  <a:ext cx="23" cy="114"/>
                </a:xfrm>
                <a:custGeom>
                  <a:avLst/>
                  <a:gdLst>
                    <a:gd name="T0" fmla="*/ 0 w 166"/>
                    <a:gd name="T1" fmla="*/ 0 h 800"/>
                    <a:gd name="T2" fmla="*/ 0 w 166"/>
                    <a:gd name="T3" fmla="*/ 0 h 800"/>
                    <a:gd name="T4" fmla="*/ 0 w 166"/>
                    <a:gd name="T5" fmla="*/ 0 h 800"/>
                    <a:gd name="T6" fmla="*/ 0 w 166"/>
                    <a:gd name="T7" fmla="*/ 0 h 800"/>
                    <a:gd name="T8" fmla="*/ 0 w 166"/>
                    <a:gd name="T9" fmla="*/ 0 h 800"/>
                    <a:gd name="T10" fmla="*/ 0 w 166"/>
                    <a:gd name="T11" fmla="*/ 0 h 800"/>
                    <a:gd name="T12" fmla="*/ 0 w 166"/>
                    <a:gd name="T13" fmla="*/ 0 h 800"/>
                    <a:gd name="T14" fmla="*/ 0 w 166"/>
                    <a:gd name="T15" fmla="*/ 0 h 800"/>
                    <a:gd name="T16" fmla="*/ 0 w 166"/>
                    <a:gd name="T17" fmla="*/ 0 h 800"/>
                    <a:gd name="T18" fmla="*/ 0 w 166"/>
                    <a:gd name="T19" fmla="*/ 0 h 800"/>
                    <a:gd name="T20" fmla="*/ 0 w 166"/>
                    <a:gd name="T21" fmla="*/ 0 h 800"/>
                    <a:gd name="T22" fmla="*/ 0 w 166"/>
                    <a:gd name="T23" fmla="*/ 0 h 800"/>
                    <a:gd name="T24" fmla="*/ 0 w 166"/>
                    <a:gd name="T25" fmla="*/ 0 h 800"/>
                    <a:gd name="T26" fmla="*/ 0 w 166"/>
                    <a:gd name="T27" fmla="*/ 0 h 800"/>
                    <a:gd name="T28" fmla="*/ 0 w 166"/>
                    <a:gd name="T29" fmla="*/ 0 h 800"/>
                    <a:gd name="T30" fmla="*/ 0 w 166"/>
                    <a:gd name="T31" fmla="*/ 0 h 800"/>
                    <a:gd name="T32" fmla="*/ 0 w 166"/>
                    <a:gd name="T33" fmla="*/ 0 h 800"/>
                    <a:gd name="T34" fmla="*/ 0 w 166"/>
                    <a:gd name="T35" fmla="*/ 0 h 800"/>
                    <a:gd name="T36" fmla="*/ 0 w 166"/>
                    <a:gd name="T37" fmla="*/ 0 h 800"/>
                    <a:gd name="T38" fmla="*/ 0 w 166"/>
                    <a:gd name="T39" fmla="*/ 0 h 800"/>
                    <a:gd name="T40" fmla="*/ 0 w 166"/>
                    <a:gd name="T41" fmla="*/ 0 h 800"/>
                    <a:gd name="T42" fmla="*/ 0 w 166"/>
                    <a:gd name="T43" fmla="*/ 0 h 800"/>
                    <a:gd name="T44" fmla="*/ 0 w 166"/>
                    <a:gd name="T45" fmla="*/ 0 h 800"/>
                    <a:gd name="T46" fmla="*/ 0 w 166"/>
                    <a:gd name="T47" fmla="*/ 0 h 800"/>
                    <a:gd name="T48" fmla="*/ 0 w 166"/>
                    <a:gd name="T49" fmla="*/ 0 h 800"/>
                    <a:gd name="T50" fmla="*/ 0 w 166"/>
                    <a:gd name="T51" fmla="*/ 0 h 800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66"/>
                    <a:gd name="T79" fmla="*/ 0 h 800"/>
                    <a:gd name="T80" fmla="*/ 166 w 166"/>
                    <a:gd name="T81" fmla="*/ 800 h 800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66" h="800">
                      <a:moveTo>
                        <a:pt x="52" y="16"/>
                      </a:moveTo>
                      <a:lnTo>
                        <a:pt x="47" y="32"/>
                      </a:lnTo>
                      <a:lnTo>
                        <a:pt x="36" y="77"/>
                      </a:lnTo>
                      <a:lnTo>
                        <a:pt x="21" y="148"/>
                      </a:lnTo>
                      <a:lnTo>
                        <a:pt x="8" y="244"/>
                      </a:lnTo>
                      <a:lnTo>
                        <a:pt x="0" y="359"/>
                      </a:lnTo>
                      <a:lnTo>
                        <a:pt x="2" y="492"/>
                      </a:lnTo>
                      <a:lnTo>
                        <a:pt x="15" y="640"/>
                      </a:lnTo>
                      <a:lnTo>
                        <a:pt x="46" y="800"/>
                      </a:lnTo>
                      <a:lnTo>
                        <a:pt x="161" y="794"/>
                      </a:lnTo>
                      <a:lnTo>
                        <a:pt x="156" y="770"/>
                      </a:lnTo>
                      <a:lnTo>
                        <a:pt x="145" y="706"/>
                      </a:lnTo>
                      <a:lnTo>
                        <a:pt x="131" y="610"/>
                      </a:lnTo>
                      <a:lnTo>
                        <a:pt x="118" y="493"/>
                      </a:lnTo>
                      <a:lnTo>
                        <a:pt x="111" y="364"/>
                      </a:lnTo>
                      <a:lnTo>
                        <a:pt x="115" y="235"/>
                      </a:lnTo>
                      <a:lnTo>
                        <a:pt x="132" y="113"/>
                      </a:lnTo>
                      <a:lnTo>
                        <a:pt x="166" y="9"/>
                      </a:lnTo>
                      <a:lnTo>
                        <a:pt x="166" y="8"/>
                      </a:lnTo>
                      <a:lnTo>
                        <a:pt x="166" y="6"/>
                      </a:lnTo>
                      <a:lnTo>
                        <a:pt x="164" y="4"/>
                      </a:lnTo>
                      <a:lnTo>
                        <a:pt x="157" y="0"/>
                      </a:lnTo>
                      <a:lnTo>
                        <a:pt x="143" y="0"/>
                      </a:lnTo>
                      <a:lnTo>
                        <a:pt x="123" y="1"/>
                      </a:lnTo>
                      <a:lnTo>
                        <a:pt x="93" y="7"/>
                      </a:lnTo>
                      <a:lnTo>
                        <a:pt x="52" y="1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432" name="Freeform 525"/>
                <p:cNvSpPr>
                  <a:spLocks/>
                </p:cNvSpPr>
                <p:nvPr/>
              </p:nvSpPr>
              <p:spPr bwMode="auto">
                <a:xfrm>
                  <a:off x="4993" y="1842"/>
                  <a:ext cx="32" cy="128"/>
                </a:xfrm>
                <a:custGeom>
                  <a:avLst/>
                  <a:gdLst>
                    <a:gd name="T0" fmla="*/ 0 w 225"/>
                    <a:gd name="T1" fmla="*/ 0 h 893"/>
                    <a:gd name="T2" fmla="*/ 0 w 225"/>
                    <a:gd name="T3" fmla="*/ 0 h 893"/>
                    <a:gd name="T4" fmla="*/ 0 w 225"/>
                    <a:gd name="T5" fmla="*/ 0 h 893"/>
                    <a:gd name="T6" fmla="*/ 0 w 225"/>
                    <a:gd name="T7" fmla="*/ 0 h 893"/>
                    <a:gd name="T8" fmla="*/ 0 w 225"/>
                    <a:gd name="T9" fmla="*/ 0 h 893"/>
                    <a:gd name="T10" fmla="*/ 0 w 225"/>
                    <a:gd name="T11" fmla="*/ 0 h 893"/>
                    <a:gd name="T12" fmla="*/ 0 w 225"/>
                    <a:gd name="T13" fmla="*/ 0 h 893"/>
                    <a:gd name="T14" fmla="*/ 0 w 225"/>
                    <a:gd name="T15" fmla="*/ 0 h 893"/>
                    <a:gd name="T16" fmla="*/ 0 w 225"/>
                    <a:gd name="T17" fmla="*/ 0 h 893"/>
                    <a:gd name="T18" fmla="*/ 0 w 225"/>
                    <a:gd name="T19" fmla="*/ 0 h 893"/>
                    <a:gd name="T20" fmla="*/ 0 w 225"/>
                    <a:gd name="T21" fmla="*/ 0 h 893"/>
                    <a:gd name="T22" fmla="*/ 0 w 225"/>
                    <a:gd name="T23" fmla="*/ 0 h 893"/>
                    <a:gd name="T24" fmla="*/ 0 w 225"/>
                    <a:gd name="T25" fmla="*/ 0 h 893"/>
                    <a:gd name="T26" fmla="*/ 0 w 225"/>
                    <a:gd name="T27" fmla="*/ 0 h 893"/>
                    <a:gd name="T28" fmla="*/ 0 w 225"/>
                    <a:gd name="T29" fmla="*/ 0 h 893"/>
                    <a:gd name="T30" fmla="*/ 0 w 225"/>
                    <a:gd name="T31" fmla="*/ 0 h 893"/>
                    <a:gd name="T32" fmla="*/ 0 w 225"/>
                    <a:gd name="T33" fmla="*/ 0 h 893"/>
                    <a:gd name="T34" fmla="*/ 0 w 225"/>
                    <a:gd name="T35" fmla="*/ 0 h 893"/>
                    <a:gd name="T36" fmla="*/ 0 w 225"/>
                    <a:gd name="T37" fmla="*/ 0 h 893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225"/>
                    <a:gd name="T58" fmla="*/ 0 h 893"/>
                    <a:gd name="T59" fmla="*/ 225 w 225"/>
                    <a:gd name="T60" fmla="*/ 893 h 893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225" h="893">
                      <a:moveTo>
                        <a:pt x="225" y="6"/>
                      </a:moveTo>
                      <a:lnTo>
                        <a:pt x="219" y="12"/>
                      </a:lnTo>
                      <a:lnTo>
                        <a:pt x="204" y="35"/>
                      </a:lnTo>
                      <a:lnTo>
                        <a:pt x="185" y="82"/>
                      </a:lnTo>
                      <a:lnTo>
                        <a:pt x="165" y="158"/>
                      </a:lnTo>
                      <a:lnTo>
                        <a:pt x="149" y="270"/>
                      </a:lnTo>
                      <a:lnTo>
                        <a:pt x="141" y="427"/>
                      </a:lnTo>
                      <a:lnTo>
                        <a:pt x="146" y="631"/>
                      </a:lnTo>
                      <a:lnTo>
                        <a:pt x="168" y="893"/>
                      </a:lnTo>
                      <a:lnTo>
                        <a:pt x="41" y="893"/>
                      </a:lnTo>
                      <a:lnTo>
                        <a:pt x="36" y="867"/>
                      </a:lnTo>
                      <a:lnTo>
                        <a:pt x="26" y="794"/>
                      </a:lnTo>
                      <a:lnTo>
                        <a:pt x="13" y="686"/>
                      </a:lnTo>
                      <a:lnTo>
                        <a:pt x="3" y="554"/>
                      </a:lnTo>
                      <a:lnTo>
                        <a:pt x="0" y="408"/>
                      </a:lnTo>
                      <a:lnTo>
                        <a:pt x="6" y="260"/>
                      </a:lnTo>
                      <a:lnTo>
                        <a:pt x="30" y="121"/>
                      </a:lnTo>
                      <a:lnTo>
                        <a:pt x="73" y="0"/>
                      </a:lnTo>
                      <a:lnTo>
                        <a:pt x="225" y="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433" name="Freeform 526"/>
                <p:cNvSpPr>
                  <a:spLocks/>
                </p:cNvSpPr>
                <p:nvPr/>
              </p:nvSpPr>
              <p:spPr bwMode="auto">
                <a:xfrm>
                  <a:off x="4871" y="1863"/>
                  <a:ext cx="21" cy="100"/>
                </a:xfrm>
                <a:custGeom>
                  <a:avLst/>
                  <a:gdLst>
                    <a:gd name="T0" fmla="*/ 0 w 145"/>
                    <a:gd name="T1" fmla="*/ 0 h 699"/>
                    <a:gd name="T2" fmla="*/ 0 w 145"/>
                    <a:gd name="T3" fmla="*/ 0 h 699"/>
                    <a:gd name="T4" fmla="*/ 0 w 145"/>
                    <a:gd name="T5" fmla="*/ 0 h 699"/>
                    <a:gd name="T6" fmla="*/ 0 w 145"/>
                    <a:gd name="T7" fmla="*/ 0 h 699"/>
                    <a:gd name="T8" fmla="*/ 0 w 145"/>
                    <a:gd name="T9" fmla="*/ 0 h 699"/>
                    <a:gd name="T10" fmla="*/ 0 w 145"/>
                    <a:gd name="T11" fmla="*/ 0 h 699"/>
                    <a:gd name="T12" fmla="*/ 0 w 145"/>
                    <a:gd name="T13" fmla="*/ 0 h 699"/>
                    <a:gd name="T14" fmla="*/ 0 w 145"/>
                    <a:gd name="T15" fmla="*/ 0 h 699"/>
                    <a:gd name="T16" fmla="*/ 0 w 145"/>
                    <a:gd name="T17" fmla="*/ 0 h 699"/>
                    <a:gd name="T18" fmla="*/ 0 w 145"/>
                    <a:gd name="T19" fmla="*/ 0 h 699"/>
                    <a:gd name="T20" fmla="*/ 0 w 145"/>
                    <a:gd name="T21" fmla="*/ 0 h 699"/>
                    <a:gd name="T22" fmla="*/ 0 w 145"/>
                    <a:gd name="T23" fmla="*/ 0 h 699"/>
                    <a:gd name="T24" fmla="*/ 0 w 145"/>
                    <a:gd name="T25" fmla="*/ 0 h 699"/>
                    <a:gd name="T26" fmla="*/ 0 w 145"/>
                    <a:gd name="T27" fmla="*/ 0 h 699"/>
                    <a:gd name="T28" fmla="*/ 0 w 145"/>
                    <a:gd name="T29" fmla="*/ 0 h 699"/>
                    <a:gd name="T30" fmla="*/ 0 w 145"/>
                    <a:gd name="T31" fmla="*/ 0 h 699"/>
                    <a:gd name="T32" fmla="*/ 0 w 145"/>
                    <a:gd name="T33" fmla="*/ 0 h 699"/>
                    <a:gd name="T34" fmla="*/ 0 w 145"/>
                    <a:gd name="T35" fmla="*/ 0 h 699"/>
                    <a:gd name="T36" fmla="*/ 0 w 145"/>
                    <a:gd name="T37" fmla="*/ 0 h 699"/>
                    <a:gd name="T38" fmla="*/ 0 w 145"/>
                    <a:gd name="T39" fmla="*/ 0 h 699"/>
                    <a:gd name="T40" fmla="*/ 0 w 145"/>
                    <a:gd name="T41" fmla="*/ 0 h 699"/>
                    <a:gd name="T42" fmla="*/ 0 w 145"/>
                    <a:gd name="T43" fmla="*/ 0 h 699"/>
                    <a:gd name="T44" fmla="*/ 0 w 145"/>
                    <a:gd name="T45" fmla="*/ 0 h 699"/>
                    <a:gd name="T46" fmla="*/ 0 w 145"/>
                    <a:gd name="T47" fmla="*/ 0 h 699"/>
                    <a:gd name="T48" fmla="*/ 0 w 145"/>
                    <a:gd name="T49" fmla="*/ 0 h 699"/>
                    <a:gd name="T50" fmla="*/ 0 w 145"/>
                    <a:gd name="T51" fmla="*/ 0 h 699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45"/>
                    <a:gd name="T79" fmla="*/ 0 h 699"/>
                    <a:gd name="T80" fmla="*/ 145 w 145"/>
                    <a:gd name="T81" fmla="*/ 699 h 699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45" h="699">
                      <a:moveTo>
                        <a:pt x="46" y="14"/>
                      </a:moveTo>
                      <a:lnTo>
                        <a:pt x="41" y="28"/>
                      </a:lnTo>
                      <a:lnTo>
                        <a:pt x="32" y="67"/>
                      </a:lnTo>
                      <a:lnTo>
                        <a:pt x="20" y="130"/>
                      </a:lnTo>
                      <a:lnTo>
                        <a:pt x="7" y="213"/>
                      </a:lnTo>
                      <a:lnTo>
                        <a:pt x="0" y="314"/>
                      </a:lnTo>
                      <a:lnTo>
                        <a:pt x="1" y="430"/>
                      </a:lnTo>
                      <a:lnTo>
                        <a:pt x="13" y="559"/>
                      </a:lnTo>
                      <a:lnTo>
                        <a:pt x="40" y="699"/>
                      </a:lnTo>
                      <a:lnTo>
                        <a:pt x="140" y="693"/>
                      </a:lnTo>
                      <a:lnTo>
                        <a:pt x="135" y="672"/>
                      </a:lnTo>
                      <a:lnTo>
                        <a:pt x="126" y="616"/>
                      </a:lnTo>
                      <a:lnTo>
                        <a:pt x="113" y="532"/>
                      </a:lnTo>
                      <a:lnTo>
                        <a:pt x="103" y="430"/>
                      </a:lnTo>
                      <a:lnTo>
                        <a:pt x="97" y="317"/>
                      </a:lnTo>
                      <a:lnTo>
                        <a:pt x="100" y="205"/>
                      </a:lnTo>
                      <a:lnTo>
                        <a:pt x="115" y="98"/>
                      </a:lnTo>
                      <a:lnTo>
                        <a:pt x="145" y="8"/>
                      </a:lnTo>
                      <a:lnTo>
                        <a:pt x="145" y="7"/>
                      </a:lnTo>
                      <a:lnTo>
                        <a:pt x="145" y="5"/>
                      </a:lnTo>
                      <a:lnTo>
                        <a:pt x="143" y="3"/>
                      </a:lnTo>
                      <a:lnTo>
                        <a:pt x="137" y="0"/>
                      </a:lnTo>
                      <a:lnTo>
                        <a:pt x="126" y="0"/>
                      </a:lnTo>
                      <a:lnTo>
                        <a:pt x="108" y="1"/>
                      </a:lnTo>
                      <a:lnTo>
                        <a:pt x="81" y="6"/>
                      </a:lnTo>
                      <a:lnTo>
                        <a:pt x="46" y="14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434" name="Freeform 527"/>
                <p:cNvSpPr>
                  <a:spLocks/>
                </p:cNvSpPr>
                <p:nvPr/>
              </p:nvSpPr>
              <p:spPr bwMode="auto">
                <a:xfrm>
                  <a:off x="4872" y="1870"/>
                  <a:ext cx="18" cy="85"/>
                </a:xfrm>
                <a:custGeom>
                  <a:avLst/>
                  <a:gdLst>
                    <a:gd name="T0" fmla="*/ 0 w 123"/>
                    <a:gd name="T1" fmla="*/ 0 h 597"/>
                    <a:gd name="T2" fmla="*/ 0 w 123"/>
                    <a:gd name="T3" fmla="*/ 0 h 597"/>
                    <a:gd name="T4" fmla="*/ 0 w 123"/>
                    <a:gd name="T5" fmla="*/ 0 h 597"/>
                    <a:gd name="T6" fmla="*/ 0 w 123"/>
                    <a:gd name="T7" fmla="*/ 0 h 597"/>
                    <a:gd name="T8" fmla="*/ 0 w 123"/>
                    <a:gd name="T9" fmla="*/ 0 h 597"/>
                    <a:gd name="T10" fmla="*/ 0 w 123"/>
                    <a:gd name="T11" fmla="*/ 0 h 597"/>
                    <a:gd name="T12" fmla="*/ 0 w 123"/>
                    <a:gd name="T13" fmla="*/ 0 h 597"/>
                    <a:gd name="T14" fmla="*/ 0 w 123"/>
                    <a:gd name="T15" fmla="*/ 0 h 597"/>
                    <a:gd name="T16" fmla="*/ 0 w 123"/>
                    <a:gd name="T17" fmla="*/ 0 h 597"/>
                    <a:gd name="T18" fmla="*/ 0 w 123"/>
                    <a:gd name="T19" fmla="*/ 0 h 597"/>
                    <a:gd name="T20" fmla="*/ 0 w 123"/>
                    <a:gd name="T21" fmla="*/ 0 h 597"/>
                    <a:gd name="T22" fmla="*/ 0 w 123"/>
                    <a:gd name="T23" fmla="*/ 0 h 597"/>
                    <a:gd name="T24" fmla="*/ 0 w 123"/>
                    <a:gd name="T25" fmla="*/ 0 h 597"/>
                    <a:gd name="T26" fmla="*/ 0 w 123"/>
                    <a:gd name="T27" fmla="*/ 0 h 597"/>
                    <a:gd name="T28" fmla="*/ 0 w 123"/>
                    <a:gd name="T29" fmla="*/ 0 h 597"/>
                    <a:gd name="T30" fmla="*/ 0 w 123"/>
                    <a:gd name="T31" fmla="*/ 0 h 597"/>
                    <a:gd name="T32" fmla="*/ 0 w 123"/>
                    <a:gd name="T33" fmla="*/ 0 h 597"/>
                    <a:gd name="T34" fmla="*/ 0 w 123"/>
                    <a:gd name="T35" fmla="*/ 0 h 597"/>
                    <a:gd name="T36" fmla="*/ 0 w 123"/>
                    <a:gd name="T37" fmla="*/ 0 h 597"/>
                    <a:gd name="T38" fmla="*/ 0 w 123"/>
                    <a:gd name="T39" fmla="*/ 0 h 597"/>
                    <a:gd name="T40" fmla="*/ 0 w 123"/>
                    <a:gd name="T41" fmla="*/ 0 h 597"/>
                    <a:gd name="T42" fmla="*/ 0 w 123"/>
                    <a:gd name="T43" fmla="*/ 0 h 597"/>
                    <a:gd name="T44" fmla="*/ 0 w 123"/>
                    <a:gd name="T45" fmla="*/ 0 h 597"/>
                    <a:gd name="T46" fmla="*/ 0 w 123"/>
                    <a:gd name="T47" fmla="*/ 0 h 597"/>
                    <a:gd name="T48" fmla="*/ 0 w 123"/>
                    <a:gd name="T49" fmla="*/ 0 h 597"/>
                    <a:gd name="T50" fmla="*/ 0 w 123"/>
                    <a:gd name="T51" fmla="*/ 0 h 597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23"/>
                    <a:gd name="T79" fmla="*/ 0 h 597"/>
                    <a:gd name="T80" fmla="*/ 123 w 123"/>
                    <a:gd name="T81" fmla="*/ 597 h 597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23" h="597">
                      <a:moveTo>
                        <a:pt x="39" y="12"/>
                      </a:moveTo>
                      <a:lnTo>
                        <a:pt x="35" y="23"/>
                      </a:lnTo>
                      <a:lnTo>
                        <a:pt x="26" y="57"/>
                      </a:lnTo>
                      <a:lnTo>
                        <a:pt x="16" y="111"/>
                      </a:lnTo>
                      <a:lnTo>
                        <a:pt x="6" y="181"/>
                      </a:lnTo>
                      <a:lnTo>
                        <a:pt x="0" y="267"/>
                      </a:lnTo>
                      <a:lnTo>
                        <a:pt x="1" y="367"/>
                      </a:lnTo>
                      <a:lnTo>
                        <a:pt x="11" y="477"/>
                      </a:lnTo>
                      <a:lnTo>
                        <a:pt x="34" y="597"/>
                      </a:lnTo>
                      <a:lnTo>
                        <a:pt x="119" y="591"/>
                      </a:lnTo>
                      <a:lnTo>
                        <a:pt x="115" y="574"/>
                      </a:lnTo>
                      <a:lnTo>
                        <a:pt x="107" y="526"/>
                      </a:lnTo>
                      <a:lnTo>
                        <a:pt x="97" y="454"/>
                      </a:lnTo>
                      <a:lnTo>
                        <a:pt x="88" y="367"/>
                      </a:lnTo>
                      <a:lnTo>
                        <a:pt x="82" y="272"/>
                      </a:lnTo>
                      <a:lnTo>
                        <a:pt x="84" y="175"/>
                      </a:lnTo>
                      <a:lnTo>
                        <a:pt x="97" y="84"/>
                      </a:lnTo>
                      <a:lnTo>
                        <a:pt x="123" y="7"/>
                      </a:lnTo>
                      <a:lnTo>
                        <a:pt x="123" y="6"/>
                      </a:lnTo>
                      <a:lnTo>
                        <a:pt x="123" y="5"/>
                      </a:lnTo>
                      <a:lnTo>
                        <a:pt x="121" y="3"/>
                      </a:lnTo>
                      <a:lnTo>
                        <a:pt x="117" y="0"/>
                      </a:lnTo>
                      <a:lnTo>
                        <a:pt x="106" y="0"/>
                      </a:lnTo>
                      <a:lnTo>
                        <a:pt x="91" y="2"/>
                      </a:lnTo>
                      <a:lnTo>
                        <a:pt x="70" y="5"/>
                      </a:lnTo>
                      <a:lnTo>
                        <a:pt x="39" y="12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435" name="Freeform 528"/>
                <p:cNvSpPr>
                  <a:spLocks/>
                </p:cNvSpPr>
                <p:nvPr/>
              </p:nvSpPr>
              <p:spPr bwMode="auto">
                <a:xfrm>
                  <a:off x="4873" y="1876"/>
                  <a:ext cx="15" cy="71"/>
                </a:xfrm>
                <a:custGeom>
                  <a:avLst/>
                  <a:gdLst>
                    <a:gd name="T0" fmla="*/ 0 w 103"/>
                    <a:gd name="T1" fmla="*/ 0 h 492"/>
                    <a:gd name="T2" fmla="*/ 0 w 103"/>
                    <a:gd name="T3" fmla="*/ 0 h 492"/>
                    <a:gd name="T4" fmla="*/ 0 w 103"/>
                    <a:gd name="T5" fmla="*/ 0 h 492"/>
                    <a:gd name="T6" fmla="*/ 0 w 103"/>
                    <a:gd name="T7" fmla="*/ 0 h 492"/>
                    <a:gd name="T8" fmla="*/ 0 w 103"/>
                    <a:gd name="T9" fmla="*/ 0 h 492"/>
                    <a:gd name="T10" fmla="*/ 0 w 103"/>
                    <a:gd name="T11" fmla="*/ 0 h 492"/>
                    <a:gd name="T12" fmla="*/ 0 w 103"/>
                    <a:gd name="T13" fmla="*/ 0 h 492"/>
                    <a:gd name="T14" fmla="*/ 0 w 103"/>
                    <a:gd name="T15" fmla="*/ 0 h 492"/>
                    <a:gd name="T16" fmla="*/ 0 w 103"/>
                    <a:gd name="T17" fmla="*/ 0 h 492"/>
                    <a:gd name="T18" fmla="*/ 0 w 103"/>
                    <a:gd name="T19" fmla="*/ 0 h 492"/>
                    <a:gd name="T20" fmla="*/ 0 w 103"/>
                    <a:gd name="T21" fmla="*/ 0 h 492"/>
                    <a:gd name="T22" fmla="*/ 0 w 103"/>
                    <a:gd name="T23" fmla="*/ 0 h 492"/>
                    <a:gd name="T24" fmla="*/ 0 w 103"/>
                    <a:gd name="T25" fmla="*/ 0 h 492"/>
                    <a:gd name="T26" fmla="*/ 0 w 103"/>
                    <a:gd name="T27" fmla="*/ 0 h 492"/>
                    <a:gd name="T28" fmla="*/ 0 w 103"/>
                    <a:gd name="T29" fmla="*/ 0 h 492"/>
                    <a:gd name="T30" fmla="*/ 0 w 103"/>
                    <a:gd name="T31" fmla="*/ 0 h 492"/>
                    <a:gd name="T32" fmla="*/ 0 w 103"/>
                    <a:gd name="T33" fmla="*/ 0 h 492"/>
                    <a:gd name="T34" fmla="*/ 0 w 103"/>
                    <a:gd name="T35" fmla="*/ 0 h 492"/>
                    <a:gd name="T36" fmla="*/ 0 w 103"/>
                    <a:gd name="T37" fmla="*/ 0 h 492"/>
                    <a:gd name="T38" fmla="*/ 0 w 103"/>
                    <a:gd name="T39" fmla="*/ 0 h 492"/>
                    <a:gd name="T40" fmla="*/ 0 w 103"/>
                    <a:gd name="T41" fmla="*/ 0 h 492"/>
                    <a:gd name="T42" fmla="*/ 0 w 103"/>
                    <a:gd name="T43" fmla="*/ 0 h 492"/>
                    <a:gd name="T44" fmla="*/ 0 w 103"/>
                    <a:gd name="T45" fmla="*/ 0 h 492"/>
                    <a:gd name="T46" fmla="*/ 0 w 103"/>
                    <a:gd name="T47" fmla="*/ 0 h 492"/>
                    <a:gd name="T48" fmla="*/ 0 w 103"/>
                    <a:gd name="T49" fmla="*/ 0 h 492"/>
                    <a:gd name="T50" fmla="*/ 0 w 103"/>
                    <a:gd name="T51" fmla="*/ 0 h 492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03"/>
                    <a:gd name="T79" fmla="*/ 0 h 492"/>
                    <a:gd name="T80" fmla="*/ 103 w 103"/>
                    <a:gd name="T81" fmla="*/ 492 h 492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03" h="492">
                      <a:moveTo>
                        <a:pt x="32" y="9"/>
                      </a:moveTo>
                      <a:lnTo>
                        <a:pt x="28" y="18"/>
                      </a:lnTo>
                      <a:lnTo>
                        <a:pt x="21" y="47"/>
                      </a:lnTo>
                      <a:lnTo>
                        <a:pt x="12" y="90"/>
                      </a:lnTo>
                      <a:lnTo>
                        <a:pt x="4" y="149"/>
                      </a:lnTo>
                      <a:lnTo>
                        <a:pt x="0" y="220"/>
                      </a:lnTo>
                      <a:lnTo>
                        <a:pt x="0" y="303"/>
                      </a:lnTo>
                      <a:lnTo>
                        <a:pt x="9" y="394"/>
                      </a:lnTo>
                      <a:lnTo>
                        <a:pt x="27" y="492"/>
                      </a:lnTo>
                      <a:lnTo>
                        <a:pt x="98" y="489"/>
                      </a:lnTo>
                      <a:lnTo>
                        <a:pt x="95" y="474"/>
                      </a:lnTo>
                      <a:lnTo>
                        <a:pt x="88" y="434"/>
                      </a:lnTo>
                      <a:lnTo>
                        <a:pt x="80" y="375"/>
                      </a:lnTo>
                      <a:lnTo>
                        <a:pt x="72" y="303"/>
                      </a:lnTo>
                      <a:lnTo>
                        <a:pt x="68" y="224"/>
                      </a:lnTo>
                      <a:lnTo>
                        <a:pt x="70" y="144"/>
                      </a:lnTo>
                      <a:lnTo>
                        <a:pt x="81" y="68"/>
                      </a:lnTo>
                      <a:lnTo>
                        <a:pt x="103" y="5"/>
                      </a:lnTo>
                      <a:lnTo>
                        <a:pt x="103" y="4"/>
                      </a:lnTo>
                      <a:lnTo>
                        <a:pt x="103" y="3"/>
                      </a:lnTo>
                      <a:lnTo>
                        <a:pt x="100" y="1"/>
                      </a:lnTo>
                      <a:lnTo>
                        <a:pt x="97" y="0"/>
                      </a:lnTo>
                      <a:lnTo>
                        <a:pt x="89" y="0"/>
                      </a:lnTo>
                      <a:lnTo>
                        <a:pt x="75" y="0"/>
                      </a:lnTo>
                      <a:lnTo>
                        <a:pt x="57" y="3"/>
                      </a:lnTo>
                      <a:lnTo>
                        <a:pt x="32" y="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436" name="Freeform 529"/>
                <p:cNvSpPr>
                  <a:spLocks/>
                </p:cNvSpPr>
                <p:nvPr/>
              </p:nvSpPr>
              <p:spPr bwMode="auto">
                <a:xfrm>
                  <a:off x="4874" y="1883"/>
                  <a:ext cx="12" cy="56"/>
                </a:xfrm>
                <a:custGeom>
                  <a:avLst/>
                  <a:gdLst>
                    <a:gd name="T0" fmla="*/ 0 w 82"/>
                    <a:gd name="T1" fmla="*/ 0 h 390"/>
                    <a:gd name="T2" fmla="*/ 0 w 82"/>
                    <a:gd name="T3" fmla="*/ 0 h 390"/>
                    <a:gd name="T4" fmla="*/ 0 w 82"/>
                    <a:gd name="T5" fmla="*/ 0 h 390"/>
                    <a:gd name="T6" fmla="*/ 0 w 82"/>
                    <a:gd name="T7" fmla="*/ 0 h 390"/>
                    <a:gd name="T8" fmla="*/ 0 w 82"/>
                    <a:gd name="T9" fmla="*/ 0 h 390"/>
                    <a:gd name="T10" fmla="*/ 0 w 82"/>
                    <a:gd name="T11" fmla="*/ 0 h 390"/>
                    <a:gd name="T12" fmla="*/ 0 w 82"/>
                    <a:gd name="T13" fmla="*/ 0 h 390"/>
                    <a:gd name="T14" fmla="*/ 0 w 82"/>
                    <a:gd name="T15" fmla="*/ 0 h 390"/>
                    <a:gd name="T16" fmla="*/ 0 w 82"/>
                    <a:gd name="T17" fmla="*/ 0 h 390"/>
                    <a:gd name="T18" fmla="*/ 0 w 82"/>
                    <a:gd name="T19" fmla="*/ 0 h 390"/>
                    <a:gd name="T20" fmla="*/ 0 w 82"/>
                    <a:gd name="T21" fmla="*/ 0 h 390"/>
                    <a:gd name="T22" fmla="*/ 0 w 82"/>
                    <a:gd name="T23" fmla="*/ 0 h 390"/>
                    <a:gd name="T24" fmla="*/ 0 w 82"/>
                    <a:gd name="T25" fmla="*/ 0 h 390"/>
                    <a:gd name="T26" fmla="*/ 0 w 82"/>
                    <a:gd name="T27" fmla="*/ 0 h 390"/>
                    <a:gd name="T28" fmla="*/ 0 w 82"/>
                    <a:gd name="T29" fmla="*/ 0 h 390"/>
                    <a:gd name="T30" fmla="*/ 0 w 82"/>
                    <a:gd name="T31" fmla="*/ 0 h 390"/>
                    <a:gd name="T32" fmla="*/ 0 w 82"/>
                    <a:gd name="T33" fmla="*/ 0 h 390"/>
                    <a:gd name="T34" fmla="*/ 0 w 82"/>
                    <a:gd name="T35" fmla="*/ 0 h 390"/>
                    <a:gd name="T36" fmla="*/ 0 w 82"/>
                    <a:gd name="T37" fmla="*/ 0 h 390"/>
                    <a:gd name="T38" fmla="*/ 0 w 82"/>
                    <a:gd name="T39" fmla="*/ 0 h 390"/>
                    <a:gd name="T40" fmla="*/ 0 w 82"/>
                    <a:gd name="T41" fmla="*/ 0 h 390"/>
                    <a:gd name="T42" fmla="*/ 0 w 82"/>
                    <a:gd name="T43" fmla="*/ 0 h 390"/>
                    <a:gd name="T44" fmla="*/ 0 w 82"/>
                    <a:gd name="T45" fmla="*/ 0 h 390"/>
                    <a:gd name="T46" fmla="*/ 0 w 82"/>
                    <a:gd name="T47" fmla="*/ 0 h 390"/>
                    <a:gd name="T48" fmla="*/ 0 w 82"/>
                    <a:gd name="T49" fmla="*/ 0 h 390"/>
                    <a:gd name="T50" fmla="*/ 0 w 82"/>
                    <a:gd name="T51" fmla="*/ 0 h 390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82"/>
                    <a:gd name="T79" fmla="*/ 0 h 390"/>
                    <a:gd name="T80" fmla="*/ 82 w 82"/>
                    <a:gd name="T81" fmla="*/ 390 h 390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82" h="390">
                      <a:moveTo>
                        <a:pt x="25" y="8"/>
                      </a:moveTo>
                      <a:lnTo>
                        <a:pt x="23" y="16"/>
                      </a:lnTo>
                      <a:lnTo>
                        <a:pt x="17" y="38"/>
                      </a:lnTo>
                      <a:lnTo>
                        <a:pt x="11" y="72"/>
                      </a:lnTo>
                      <a:lnTo>
                        <a:pt x="4" y="118"/>
                      </a:lnTo>
                      <a:lnTo>
                        <a:pt x="0" y="174"/>
                      </a:lnTo>
                      <a:lnTo>
                        <a:pt x="0" y="240"/>
                      </a:lnTo>
                      <a:lnTo>
                        <a:pt x="7" y="312"/>
                      </a:lnTo>
                      <a:lnTo>
                        <a:pt x="22" y="390"/>
                      </a:lnTo>
                      <a:lnTo>
                        <a:pt x="78" y="387"/>
                      </a:lnTo>
                      <a:lnTo>
                        <a:pt x="76" y="375"/>
                      </a:lnTo>
                      <a:lnTo>
                        <a:pt x="70" y="343"/>
                      </a:lnTo>
                      <a:lnTo>
                        <a:pt x="63" y="297"/>
                      </a:lnTo>
                      <a:lnTo>
                        <a:pt x="57" y="240"/>
                      </a:lnTo>
                      <a:lnTo>
                        <a:pt x="54" y="178"/>
                      </a:lnTo>
                      <a:lnTo>
                        <a:pt x="56" y="113"/>
                      </a:lnTo>
                      <a:lnTo>
                        <a:pt x="64" y="55"/>
                      </a:lnTo>
                      <a:lnTo>
                        <a:pt x="82" y="4"/>
                      </a:lnTo>
                      <a:lnTo>
                        <a:pt x="82" y="2"/>
                      </a:lnTo>
                      <a:lnTo>
                        <a:pt x="80" y="1"/>
                      </a:lnTo>
                      <a:lnTo>
                        <a:pt x="77" y="0"/>
                      </a:lnTo>
                      <a:lnTo>
                        <a:pt x="70" y="0"/>
                      </a:lnTo>
                      <a:lnTo>
                        <a:pt x="60" y="1"/>
                      </a:lnTo>
                      <a:lnTo>
                        <a:pt x="46" y="3"/>
                      </a:lnTo>
                      <a:lnTo>
                        <a:pt x="25" y="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437" name="Freeform 530"/>
                <p:cNvSpPr>
                  <a:spLocks/>
                </p:cNvSpPr>
                <p:nvPr/>
              </p:nvSpPr>
              <p:spPr bwMode="auto">
                <a:xfrm>
                  <a:off x="4875" y="1890"/>
                  <a:ext cx="8" cy="41"/>
                </a:xfrm>
                <a:custGeom>
                  <a:avLst/>
                  <a:gdLst>
                    <a:gd name="T0" fmla="*/ 0 w 59"/>
                    <a:gd name="T1" fmla="*/ 0 h 288"/>
                    <a:gd name="T2" fmla="*/ 0 w 59"/>
                    <a:gd name="T3" fmla="*/ 0 h 288"/>
                    <a:gd name="T4" fmla="*/ 0 w 59"/>
                    <a:gd name="T5" fmla="*/ 0 h 288"/>
                    <a:gd name="T6" fmla="*/ 0 w 59"/>
                    <a:gd name="T7" fmla="*/ 0 h 288"/>
                    <a:gd name="T8" fmla="*/ 0 w 59"/>
                    <a:gd name="T9" fmla="*/ 0 h 288"/>
                    <a:gd name="T10" fmla="*/ 0 w 59"/>
                    <a:gd name="T11" fmla="*/ 0 h 288"/>
                    <a:gd name="T12" fmla="*/ 0 w 59"/>
                    <a:gd name="T13" fmla="*/ 0 h 288"/>
                    <a:gd name="T14" fmla="*/ 0 w 59"/>
                    <a:gd name="T15" fmla="*/ 0 h 288"/>
                    <a:gd name="T16" fmla="*/ 0 w 59"/>
                    <a:gd name="T17" fmla="*/ 0 h 288"/>
                    <a:gd name="T18" fmla="*/ 0 w 59"/>
                    <a:gd name="T19" fmla="*/ 0 h 288"/>
                    <a:gd name="T20" fmla="*/ 0 w 59"/>
                    <a:gd name="T21" fmla="*/ 0 h 288"/>
                    <a:gd name="T22" fmla="*/ 0 w 59"/>
                    <a:gd name="T23" fmla="*/ 0 h 288"/>
                    <a:gd name="T24" fmla="*/ 0 w 59"/>
                    <a:gd name="T25" fmla="*/ 0 h 288"/>
                    <a:gd name="T26" fmla="*/ 0 w 59"/>
                    <a:gd name="T27" fmla="*/ 0 h 288"/>
                    <a:gd name="T28" fmla="*/ 0 w 59"/>
                    <a:gd name="T29" fmla="*/ 0 h 288"/>
                    <a:gd name="T30" fmla="*/ 0 w 59"/>
                    <a:gd name="T31" fmla="*/ 0 h 288"/>
                    <a:gd name="T32" fmla="*/ 0 w 59"/>
                    <a:gd name="T33" fmla="*/ 0 h 288"/>
                    <a:gd name="T34" fmla="*/ 0 w 59"/>
                    <a:gd name="T35" fmla="*/ 0 h 288"/>
                    <a:gd name="T36" fmla="*/ 0 w 59"/>
                    <a:gd name="T37" fmla="*/ 0 h 288"/>
                    <a:gd name="T38" fmla="*/ 0 w 59"/>
                    <a:gd name="T39" fmla="*/ 0 h 288"/>
                    <a:gd name="T40" fmla="*/ 0 w 59"/>
                    <a:gd name="T41" fmla="*/ 0 h 288"/>
                    <a:gd name="T42" fmla="*/ 0 w 59"/>
                    <a:gd name="T43" fmla="*/ 0 h 288"/>
                    <a:gd name="T44" fmla="*/ 0 w 59"/>
                    <a:gd name="T45" fmla="*/ 0 h 288"/>
                    <a:gd name="T46" fmla="*/ 0 w 59"/>
                    <a:gd name="T47" fmla="*/ 0 h 288"/>
                    <a:gd name="T48" fmla="*/ 0 w 59"/>
                    <a:gd name="T49" fmla="*/ 0 h 288"/>
                    <a:gd name="T50" fmla="*/ 0 w 59"/>
                    <a:gd name="T51" fmla="*/ 0 h 288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59"/>
                    <a:gd name="T79" fmla="*/ 0 h 288"/>
                    <a:gd name="T80" fmla="*/ 59 w 59"/>
                    <a:gd name="T81" fmla="*/ 288 h 288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59" h="288">
                      <a:moveTo>
                        <a:pt x="18" y="6"/>
                      </a:moveTo>
                      <a:lnTo>
                        <a:pt x="17" y="11"/>
                      </a:lnTo>
                      <a:lnTo>
                        <a:pt x="13" y="27"/>
                      </a:lnTo>
                      <a:lnTo>
                        <a:pt x="7" y="53"/>
                      </a:lnTo>
                      <a:lnTo>
                        <a:pt x="2" y="87"/>
                      </a:lnTo>
                      <a:lnTo>
                        <a:pt x="0" y="130"/>
                      </a:lnTo>
                      <a:lnTo>
                        <a:pt x="0" y="177"/>
                      </a:lnTo>
                      <a:lnTo>
                        <a:pt x="5" y="231"/>
                      </a:lnTo>
                      <a:lnTo>
                        <a:pt x="16" y="288"/>
                      </a:lnTo>
                      <a:lnTo>
                        <a:pt x="57" y="286"/>
                      </a:lnTo>
                      <a:lnTo>
                        <a:pt x="56" y="278"/>
                      </a:lnTo>
                      <a:lnTo>
                        <a:pt x="51" y="254"/>
                      </a:lnTo>
                      <a:lnTo>
                        <a:pt x="47" y="219"/>
                      </a:lnTo>
                      <a:lnTo>
                        <a:pt x="42" y="177"/>
                      </a:lnTo>
                      <a:lnTo>
                        <a:pt x="40" y="131"/>
                      </a:lnTo>
                      <a:lnTo>
                        <a:pt x="41" y="84"/>
                      </a:lnTo>
                      <a:lnTo>
                        <a:pt x="47" y="40"/>
                      </a:lnTo>
                      <a:lnTo>
                        <a:pt x="59" y="3"/>
                      </a:lnTo>
                      <a:lnTo>
                        <a:pt x="59" y="2"/>
                      </a:lnTo>
                      <a:lnTo>
                        <a:pt x="58" y="1"/>
                      </a:lnTo>
                      <a:lnTo>
                        <a:pt x="56" y="0"/>
                      </a:lnTo>
                      <a:lnTo>
                        <a:pt x="51" y="0"/>
                      </a:lnTo>
                      <a:lnTo>
                        <a:pt x="45" y="0"/>
                      </a:lnTo>
                      <a:lnTo>
                        <a:pt x="33" y="2"/>
                      </a:lnTo>
                      <a:lnTo>
                        <a:pt x="18" y="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438" name="Freeform 531"/>
                <p:cNvSpPr>
                  <a:spLocks/>
                </p:cNvSpPr>
                <p:nvPr/>
              </p:nvSpPr>
              <p:spPr bwMode="auto">
                <a:xfrm>
                  <a:off x="4994" y="1850"/>
                  <a:ext cx="28" cy="111"/>
                </a:xfrm>
                <a:custGeom>
                  <a:avLst/>
                  <a:gdLst>
                    <a:gd name="T0" fmla="*/ 0 w 198"/>
                    <a:gd name="T1" fmla="*/ 0 h 779"/>
                    <a:gd name="T2" fmla="*/ 0 w 198"/>
                    <a:gd name="T3" fmla="*/ 0 h 779"/>
                    <a:gd name="T4" fmla="*/ 0 w 198"/>
                    <a:gd name="T5" fmla="*/ 0 h 779"/>
                    <a:gd name="T6" fmla="*/ 0 w 198"/>
                    <a:gd name="T7" fmla="*/ 0 h 779"/>
                    <a:gd name="T8" fmla="*/ 0 w 198"/>
                    <a:gd name="T9" fmla="*/ 0 h 779"/>
                    <a:gd name="T10" fmla="*/ 0 w 198"/>
                    <a:gd name="T11" fmla="*/ 0 h 779"/>
                    <a:gd name="T12" fmla="*/ 0 w 198"/>
                    <a:gd name="T13" fmla="*/ 0 h 779"/>
                    <a:gd name="T14" fmla="*/ 0 w 198"/>
                    <a:gd name="T15" fmla="*/ 0 h 779"/>
                    <a:gd name="T16" fmla="*/ 0 w 198"/>
                    <a:gd name="T17" fmla="*/ 0 h 779"/>
                    <a:gd name="T18" fmla="*/ 0 w 198"/>
                    <a:gd name="T19" fmla="*/ 0 h 779"/>
                    <a:gd name="T20" fmla="*/ 0 w 198"/>
                    <a:gd name="T21" fmla="*/ 0 h 779"/>
                    <a:gd name="T22" fmla="*/ 0 w 198"/>
                    <a:gd name="T23" fmla="*/ 0 h 779"/>
                    <a:gd name="T24" fmla="*/ 0 w 198"/>
                    <a:gd name="T25" fmla="*/ 0 h 779"/>
                    <a:gd name="T26" fmla="*/ 0 w 198"/>
                    <a:gd name="T27" fmla="*/ 0 h 779"/>
                    <a:gd name="T28" fmla="*/ 0 w 198"/>
                    <a:gd name="T29" fmla="*/ 0 h 779"/>
                    <a:gd name="T30" fmla="*/ 0 w 198"/>
                    <a:gd name="T31" fmla="*/ 0 h 779"/>
                    <a:gd name="T32" fmla="*/ 0 w 198"/>
                    <a:gd name="T33" fmla="*/ 0 h 779"/>
                    <a:gd name="T34" fmla="*/ 0 w 198"/>
                    <a:gd name="T35" fmla="*/ 0 h 779"/>
                    <a:gd name="T36" fmla="*/ 0 w 198"/>
                    <a:gd name="T37" fmla="*/ 0 h 779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98"/>
                    <a:gd name="T58" fmla="*/ 0 h 779"/>
                    <a:gd name="T59" fmla="*/ 198 w 198"/>
                    <a:gd name="T60" fmla="*/ 779 h 779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98" h="779">
                      <a:moveTo>
                        <a:pt x="198" y="6"/>
                      </a:moveTo>
                      <a:lnTo>
                        <a:pt x="194" y="12"/>
                      </a:lnTo>
                      <a:lnTo>
                        <a:pt x="180" y="31"/>
                      </a:lnTo>
                      <a:lnTo>
                        <a:pt x="163" y="72"/>
                      </a:lnTo>
                      <a:lnTo>
                        <a:pt x="146" y="138"/>
                      </a:lnTo>
                      <a:lnTo>
                        <a:pt x="132" y="236"/>
                      </a:lnTo>
                      <a:lnTo>
                        <a:pt x="125" y="373"/>
                      </a:lnTo>
                      <a:lnTo>
                        <a:pt x="130" y="551"/>
                      </a:lnTo>
                      <a:lnTo>
                        <a:pt x="148" y="779"/>
                      </a:lnTo>
                      <a:lnTo>
                        <a:pt x="37" y="779"/>
                      </a:lnTo>
                      <a:lnTo>
                        <a:pt x="34" y="756"/>
                      </a:lnTo>
                      <a:lnTo>
                        <a:pt x="23" y="693"/>
                      </a:lnTo>
                      <a:lnTo>
                        <a:pt x="13" y="599"/>
                      </a:lnTo>
                      <a:lnTo>
                        <a:pt x="4" y="483"/>
                      </a:lnTo>
                      <a:lnTo>
                        <a:pt x="0" y="357"/>
                      </a:lnTo>
                      <a:lnTo>
                        <a:pt x="7" y="227"/>
                      </a:lnTo>
                      <a:lnTo>
                        <a:pt x="27" y="105"/>
                      </a:lnTo>
                      <a:lnTo>
                        <a:pt x="65" y="0"/>
                      </a:lnTo>
                      <a:lnTo>
                        <a:pt x="198" y="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439" name="Freeform 532"/>
                <p:cNvSpPr>
                  <a:spLocks/>
                </p:cNvSpPr>
                <p:nvPr/>
              </p:nvSpPr>
              <p:spPr bwMode="auto">
                <a:xfrm>
                  <a:off x="4995" y="1857"/>
                  <a:ext cx="24" cy="96"/>
                </a:xfrm>
                <a:custGeom>
                  <a:avLst/>
                  <a:gdLst>
                    <a:gd name="T0" fmla="*/ 0 w 169"/>
                    <a:gd name="T1" fmla="*/ 0 h 666"/>
                    <a:gd name="T2" fmla="*/ 0 w 169"/>
                    <a:gd name="T3" fmla="*/ 0 h 666"/>
                    <a:gd name="T4" fmla="*/ 0 w 169"/>
                    <a:gd name="T5" fmla="*/ 0 h 666"/>
                    <a:gd name="T6" fmla="*/ 0 w 169"/>
                    <a:gd name="T7" fmla="*/ 0 h 666"/>
                    <a:gd name="T8" fmla="*/ 0 w 169"/>
                    <a:gd name="T9" fmla="*/ 0 h 666"/>
                    <a:gd name="T10" fmla="*/ 0 w 169"/>
                    <a:gd name="T11" fmla="*/ 0 h 666"/>
                    <a:gd name="T12" fmla="*/ 0 w 169"/>
                    <a:gd name="T13" fmla="*/ 0 h 666"/>
                    <a:gd name="T14" fmla="*/ 0 w 169"/>
                    <a:gd name="T15" fmla="*/ 0 h 666"/>
                    <a:gd name="T16" fmla="*/ 0 w 169"/>
                    <a:gd name="T17" fmla="*/ 0 h 666"/>
                    <a:gd name="T18" fmla="*/ 0 w 169"/>
                    <a:gd name="T19" fmla="*/ 0 h 666"/>
                    <a:gd name="T20" fmla="*/ 0 w 169"/>
                    <a:gd name="T21" fmla="*/ 0 h 666"/>
                    <a:gd name="T22" fmla="*/ 0 w 169"/>
                    <a:gd name="T23" fmla="*/ 0 h 666"/>
                    <a:gd name="T24" fmla="*/ 0 w 169"/>
                    <a:gd name="T25" fmla="*/ 0 h 666"/>
                    <a:gd name="T26" fmla="*/ 0 w 169"/>
                    <a:gd name="T27" fmla="*/ 0 h 666"/>
                    <a:gd name="T28" fmla="*/ 0 w 169"/>
                    <a:gd name="T29" fmla="*/ 0 h 666"/>
                    <a:gd name="T30" fmla="*/ 0 w 169"/>
                    <a:gd name="T31" fmla="*/ 0 h 666"/>
                    <a:gd name="T32" fmla="*/ 0 w 169"/>
                    <a:gd name="T33" fmla="*/ 0 h 666"/>
                    <a:gd name="T34" fmla="*/ 0 w 169"/>
                    <a:gd name="T35" fmla="*/ 0 h 666"/>
                    <a:gd name="T36" fmla="*/ 0 w 169"/>
                    <a:gd name="T37" fmla="*/ 0 h 66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69"/>
                    <a:gd name="T58" fmla="*/ 0 h 666"/>
                    <a:gd name="T59" fmla="*/ 169 w 169"/>
                    <a:gd name="T60" fmla="*/ 666 h 666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69" h="666">
                      <a:moveTo>
                        <a:pt x="169" y="5"/>
                      </a:moveTo>
                      <a:lnTo>
                        <a:pt x="164" y="10"/>
                      </a:lnTo>
                      <a:lnTo>
                        <a:pt x="154" y="27"/>
                      </a:lnTo>
                      <a:lnTo>
                        <a:pt x="139" y="61"/>
                      </a:lnTo>
                      <a:lnTo>
                        <a:pt x="124" y="118"/>
                      </a:lnTo>
                      <a:lnTo>
                        <a:pt x="113" y="201"/>
                      </a:lnTo>
                      <a:lnTo>
                        <a:pt x="107" y="318"/>
                      </a:lnTo>
                      <a:lnTo>
                        <a:pt x="110" y="470"/>
                      </a:lnTo>
                      <a:lnTo>
                        <a:pt x="126" y="666"/>
                      </a:lnTo>
                      <a:lnTo>
                        <a:pt x="31" y="666"/>
                      </a:lnTo>
                      <a:lnTo>
                        <a:pt x="28" y="646"/>
                      </a:lnTo>
                      <a:lnTo>
                        <a:pt x="20" y="592"/>
                      </a:lnTo>
                      <a:lnTo>
                        <a:pt x="11" y="512"/>
                      </a:lnTo>
                      <a:lnTo>
                        <a:pt x="3" y="413"/>
                      </a:lnTo>
                      <a:lnTo>
                        <a:pt x="0" y="305"/>
                      </a:lnTo>
                      <a:lnTo>
                        <a:pt x="6" y="195"/>
                      </a:lnTo>
                      <a:lnTo>
                        <a:pt x="23" y="90"/>
                      </a:lnTo>
                      <a:lnTo>
                        <a:pt x="55" y="0"/>
                      </a:lnTo>
                      <a:lnTo>
                        <a:pt x="169" y="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440" name="Freeform 533"/>
                <p:cNvSpPr>
                  <a:spLocks/>
                </p:cNvSpPr>
                <p:nvPr/>
              </p:nvSpPr>
              <p:spPr bwMode="auto">
                <a:xfrm>
                  <a:off x="4996" y="1865"/>
                  <a:ext cx="20" cy="79"/>
                </a:xfrm>
                <a:custGeom>
                  <a:avLst/>
                  <a:gdLst>
                    <a:gd name="T0" fmla="*/ 0 w 140"/>
                    <a:gd name="T1" fmla="*/ 0 h 551"/>
                    <a:gd name="T2" fmla="*/ 0 w 140"/>
                    <a:gd name="T3" fmla="*/ 0 h 551"/>
                    <a:gd name="T4" fmla="*/ 0 w 140"/>
                    <a:gd name="T5" fmla="*/ 0 h 551"/>
                    <a:gd name="T6" fmla="*/ 0 w 140"/>
                    <a:gd name="T7" fmla="*/ 0 h 551"/>
                    <a:gd name="T8" fmla="*/ 0 w 140"/>
                    <a:gd name="T9" fmla="*/ 0 h 551"/>
                    <a:gd name="T10" fmla="*/ 0 w 140"/>
                    <a:gd name="T11" fmla="*/ 0 h 551"/>
                    <a:gd name="T12" fmla="*/ 0 w 140"/>
                    <a:gd name="T13" fmla="*/ 0 h 551"/>
                    <a:gd name="T14" fmla="*/ 0 w 140"/>
                    <a:gd name="T15" fmla="*/ 0 h 551"/>
                    <a:gd name="T16" fmla="*/ 0 w 140"/>
                    <a:gd name="T17" fmla="*/ 0 h 551"/>
                    <a:gd name="T18" fmla="*/ 0 w 140"/>
                    <a:gd name="T19" fmla="*/ 0 h 551"/>
                    <a:gd name="T20" fmla="*/ 0 w 140"/>
                    <a:gd name="T21" fmla="*/ 0 h 551"/>
                    <a:gd name="T22" fmla="*/ 0 w 140"/>
                    <a:gd name="T23" fmla="*/ 0 h 551"/>
                    <a:gd name="T24" fmla="*/ 0 w 140"/>
                    <a:gd name="T25" fmla="*/ 0 h 551"/>
                    <a:gd name="T26" fmla="*/ 0 w 140"/>
                    <a:gd name="T27" fmla="*/ 0 h 551"/>
                    <a:gd name="T28" fmla="*/ 0 w 140"/>
                    <a:gd name="T29" fmla="*/ 0 h 551"/>
                    <a:gd name="T30" fmla="*/ 0 w 140"/>
                    <a:gd name="T31" fmla="*/ 0 h 551"/>
                    <a:gd name="T32" fmla="*/ 0 w 140"/>
                    <a:gd name="T33" fmla="*/ 0 h 551"/>
                    <a:gd name="T34" fmla="*/ 0 w 140"/>
                    <a:gd name="T35" fmla="*/ 0 h 551"/>
                    <a:gd name="T36" fmla="*/ 0 w 140"/>
                    <a:gd name="T37" fmla="*/ 0 h 551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40"/>
                    <a:gd name="T58" fmla="*/ 0 h 551"/>
                    <a:gd name="T59" fmla="*/ 140 w 140"/>
                    <a:gd name="T60" fmla="*/ 551 h 551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40" h="551">
                      <a:moveTo>
                        <a:pt x="140" y="5"/>
                      </a:moveTo>
                      <a:lnTo>
                        <a:pt x="136" y="8"/>
                      </a:lnTo>
                      <a:lnTo>
                        <a:pt x="127" y="23"/>
                      </a:lnTo>
                      <a:lnTo>
                        <a:pt x="116" y="51"/>
                      </a:lnTo>
                      <a:lnTo>
                        <a:pt x="103" y="98"/>
                      </a:lnTo>
                      <a:lnTo>
                        <a:pt x="94" y="167"/>
                      </a:lnTo>
                      <a:lnTo>
                        <a:pt x="90" y="264"/>
                      </a:lnTo>
                      <a:lnTo>
                        <a:pt x="92" y="390"/>
                      </a:lnTo>
                      <a:lnTo>
                        <a:pt x="106" y="551"/>
                      </a:lnTo>
                      <a:lnTo>
                        <a:pt x="27" y="551"/>
                      </a:lnTo>
                      <a:lnTo>
                        <a:pt x="24" y="535"/>
                      </a:lnTo>
                      <a:lnTo>
                        <a:pt x="17" y="490"/>
                      </a:lnTo>
                      <a:lnTo>
                        <a:pt x="9" y="423"/>
                      </a:lnTo>
                      <a:lnTo>
                        <a:pt x="3" y="342"/>
                      </a:lnTo>
                      <a:lnTo>
                        <a:pt x="0" y="252"/>
                      </a:lnTo>
                      <a:lnTo>
                        <a:pt x="5" y="161"/>
                      </a:lnTo>
                      <a:lnTo>
                        <a:pt x="20" y="75"/>
                      </a:lnTo>
                      <a:lnTo>
                        <a:pt x="46" y="0"/>
                      </a:lnTo>
                      <a:lnTo>
                        <a:pt x="140" y="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441" name="Freeform 534"/>
                <p:cNvSpPr>
                  <a:spLocks/>
                </p:cNvSpPr>
                <p:nvPr/>
              </p:nvSpPr>
              <p:spPr bwMode="auto">
                <a:xfrm>
                  <a:off x="4997" y="1873"/>
                  <a:ext cx="16" cy="62"/>
                </a:xfrm>
                <a:custGeom>
                  <a:avLst/>
                  <a:gdLst>
                    <a:gd name="T0" fmla="*/ 0 w 111"/>
                    <a:gd name="T1" fmla="*/ 0 h 437"/>
                    <a:gd name="T2" fmla="*/ 0 w 111"/>
                    <a:gd name="T3" fmla="*/ 0 h 437"/>
                    <a:gd name="T4" fmla="*/ 0 w 111"/>
                    <a:gd name="T5" fmla="*/ 0 h 437"/>
                    <a:gd name="T6" fmla="*/ 0 w 111"/>
                    <a:gd name="T7" fmla="*/ 0 h 437"/>
                    <a:gd name="T8" fmla="*/ 0 w 111"/>
                    <a:gd name="T9" fmla="*/ 0 h 437"/>
                    <a:gd name="T10" fmla="*/ 0 w 111"/>
                    <a:gd name="T11" fmla="*/ 0 h 437"/>
                    <a:gd name="T12" fmla="*/ 0 w 111"/>
                    <a:gd name="T13" fmla="*/ 0 h 437"/>
                    <a:gd name="T14" fmla="*/ 0 w 111"/>
                    <a:gd name="T15" fmla="*/ 0 h 437"/>
                    <a:gd name="T16" fmla="*/ 0 w 111"/>
                    <a:gd name="T17" fmla="*/ 0 h 437"/>
                    <a:gd name="T18" fmla="*/ 0 w 111"/>
                    <a:gd name="T19" fmla="*/ 0 h 437"/>
                    <a:gd name="T20" fmla="*/ 0 w 111"/>
                    <a:gd name="T21" fmla="*/ 0 h 437"/>
                    <a:gd name="T22" fmla="*/ 0 w 111"/>
                    <a:gd name="T23" fmla="*/ 0 h 437"/>
                    <a:gd name="T24" fmla="*/ 0 w 111"/>
                    <a:gd name="T25" fmla="*/ 0 h 437"/>
                    <a:gd name="T26" fmla="*/ 0 w 111"/>
                    <a:gd name="T27" fmla="*/ 0 h 437"/>
                    <a:gd name="T28" fmla="*/ 0 w 111"/>
                    <a:gd name="T29" fmla="*/ 0 h 437"/>
                    <a:gd name="T30" fmla="*/ 0 w 111"/>
                    <a:gd name="T31" fmla="*/ 0 h 437"/>
                    <a:gd name="T32" fmla="*/ 0 w 111"/>
                    <a:gd name="T33" fmla="*/ 0 h 437"/>
                    <a:gd name="T34" fmla="*/ 0 w 111"/>
                    <a:gd name="T35" fmla="*/ 0 h 437"/>
                    <a:gd name="T36" fmla="*/ 0 w 111"/>
                    <a:gd name="T37" fmla="*/ 0 h 437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11"/>
                    <a:gd name="T58" fmla="*/ 0 h 437"/>
                    <a:gd name="T59" fmla="*/ 111 w 111"/>
                    <a:gd name="T60" fmla="*/ 437 h 437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11" h="437">
                      <a:moveTo>
                        <a:pt x="111" y="4"/>
                      </a:moveTo>
                      <a:lnTo>
                        <a:pt x="108" y="7"/>
                      </a:lnTo>
                      <a:lnTo>
                        <a:pt x="101" y="18"/>
                      </a:lnTo>
                      <a:lnTo>
                        <a:pt x="92" y="41"/>
                      </a:lnTo>
                      <a:lnTo>
                        <a:pt x="82" y="77"/>
                      </a:lnTo>
                      <a:lnTo>
                        <a:pt x="75" y="133"/>
                      </a:lnTo>
                      <a:lnTo>
                        <a:pt x="70" y="208"/>
                      </a:lnTo>
                      <a:lnTo>
                        <a:pt x="72" y="309"/>
                      </a:lnTo>
                      <a:lnTo>
                        <a:pt x="83" y="437"/>
                      </a:lnTo>
                      <a:lnTo>
                        <a:pt x="21" y="437"/>
                      </a:lnTo>
                      <a:lnTo>
                        <a:pt x="19" y="424"/>
                      </a:lnTo>
                      <a:lnTo>
                        <a:pt x="13" y="389"/>
                      </a:lnTo>
                      <a:lnTo>
                        <a:pt x="7" y="336"/>
                      </a:lnTo>
                      <a:lnTo>
                        <a:pt x="3" y="272"/>
                      </a:lnTo>
                      <a:lnTo>
                        <a:pt x="0" y="200"/>
                      </a:lnTo>
                      <a:lnTo>
                        <a:pt x="5" y="128"/>
                      </a:lnTo>
                      <a:lnTo>
                        <a:pt x="16" y="59"/>
                      </a:lnTo>
                      <a:lnTo>
                        <a:pt x="37" y="0"/>
                      </a:lnTo>
                      <a:lnTo>
                        <a:pt x="111" y="4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442" name="Freeform 535"/>
                <p:cNvSpPr>
                  <a:spLocks/>
                </p:cNvSpPr>
                <p:nvPr/>
              </p:nvSpPr>
              <p:spPr bwMode="auto">
                <a:xfrm>
                  <a:off x="4998" y="1881"/>
                  <a:ext cx="12" cy="46"/>
                </a:xfrm>
                <a:custGeom>
                  <a:avLst/>
                  <a:gdLst>
                    <a:gd name="T0" fmla="*/ 0 w 82"/>
                    <a:gd name="T1" fmla="*/ 0 h 322"/>
                    <a:gd name="T2" fmla="*/ 0 w 82"/>
                    <a:gd name="T3" fmla="*/ 0 h 322"/>
                    <a:gd name="T4" fmla="*/ 0 w 82"/>
                    <a:gd name="T5" fmla="*/ 0 h 322"/>
                    <a:gd name="T6" fmla="*/ 0 w 82"/>
                    <a:gd name="T7" fmla="*/ 0 h 322"/>
                    <a:gd name="T8" fmla="*/ 0 w 82"/>
                    <a:gd name="T9" fmla="*/ 0 h 322"/>
                    <a:gd name="T10" fmla="*/ 0 w 82"/>
                    <a:gd name="T11" fmla="*/ 0 h 322"/>
                    <a:gd name="T12" fmla="*/ 0 w 82"/>
                    <a:gd name="T13" fmla="*/ 0 h 322"/>
                    <a:gd name="T14" fmla="*/ 0 w 82"/>
                    <a:gd name="T15" fmla="*/ 0 h 322"/>
                    <a:gd name="T16" fmla="*/ 0 w 82"/>
                    <a:gd name="T17" fmla="*/ 0 h 322"/>
                    <a:gd name="T18" fmla="*/ 0 w 82"/>
                    <a:gd name="T19" fmla="*/ 0 h 322"/>
                    <a:gd name="T20" fmla="*/ 0 w 82"/>
                    <a:gd name="T21" fmla="*/ 0 h 322"/>
                    <a:gd name="T22" fmla="*/ 0 w 82"/>
                    <a:gd name="T23" fmla="*/ 0 h 322"/>
                    <a:gd name="T24" fmla="*/ 0 w 82"/>
                    <a:gd name="T25" fmla="*/ 0 h 322"/>
                    <a:gd name="T26" fmla="*/ 0 w 82"/>
                    <a:gd name="T27" fmla="*/ 0 h 322"/>
                    <a:gd name="T28" fmla="*/ 0 w 82"/>
                    <a:gd name="T29" fmla="*/ 0 h 322"/>
                    <a:gd name="T30" fmla="*/ 0 w 82"/>
                    <a:gd name="T31" fmla="*/ 0 h 322"/>
                    <a:gd name="T32" fmla="*/ 0 w 82"/>
                    <a:gd name="T33" fmla="*/ 0 h 322"/>
                    <a:gd name="T34" fmla="*/ 0 w 82"/>
                    <a:gd name="T35" fmla="*/ 0 h 322"/>
                    <a:gd name="T36" fmla="*/ 0 w 82"/>
                    <a:gd name="T37" fmla="*/ 0 h 322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82"/>
                    <a:gd name="T58" fmla="*/ 0 h 322"/>
                    <a:gd name="T59" fmla="*/ 82 w 82"/>
                    <a:gd name="T60" fmla="*/ 322 h 322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82" h="322">
                      <a:moveTo>
                        <a:pt x="82" y="3"/>
                      </a:moveTo>
                      <a:lnTo>
                        <a:pt x="79" y="5"/>
                      </a:lnTo>
                      <a:lnTo>
                        <a:pt x="75" y="13"/>
                      </a:lnTo>
                      <a:lnTo>
                        <a:pt x="67" y="30"/>
                      </a:lnTo>
                      <a:lnTo>
                        <a:pt x="60" y="57"/>
                      </a:lnTo>
                      <a:lnTo>
                        <a:pt x="54" y="98"/>
                      </a:lnTo>
                      <a:lnTo>
                        <a:pt x="52" y="154"/>
                      </a:lnTo>
                      <a:lnTo>
                        <a:pt x="53" y="228"/>
                      </a:lnTo>
                      <a:lnTo>
                        <a:pt x="61" y="322"/>
                      </a:lnTo>
                      <a:lnTo>
                        <a:pt x="15" y="322"/>
                      </a:lnTo>
                      <a:lnTo>
                        <a:pt x="14" y="313"/>
                      </a:lnTo>
                      <a:lnTo>
                        <a:pt x="9" y="287"/>
                      </a:lnTo>
                      <a:lnTo>
                        <a:pt x="5" y="247"/>
                      </a:lnTo>
                      <a:lnTo>
                        <a:pt x="1" y="200"/>
                      </a:lnTo>
                      <a:lnTo>
                        <a:pt x="0" y="147"/>
                      </a:lnTo>
                      <a:lnTo>
                        <a:pt x="3" y="95"/>
                      </a:lnTo>
                      <a:lnTo>
                        <a:pt x="11" y="44"/>
                      </a:lnTo>
                      <a:lnTo>
                        <a:pt x="27" y="0"/>
                      </a:lnTo>
                      <a:lnTo>
                        <a:pt x="82" y="3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443" name="Rectangle 536"/>
                <p:cNvSpPr>
                  <a:spLocks noChangeArrowheads="1"/>
                </p:cNvSpPr>
                <p:nvPr/>
              </p:nvSpPr>
              <p:spPr bwMode="auto">
                <a:xfrm>
                  <a:off x="4846" y="1869"/>
                  <a:ext cx="4" cy="146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charset="0"/>
                    <a:buChar char="r"/>
                    <a:defRPr sz="28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75000"/>
                    <a:buFont typeface="ZapfDingbats" charset="0"/>
                    <a:buChar char="m"/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70444" name="Freeform 537"/>
                <p:cNvSpPr>
                  <a:spLocks/>
                </p:cNvSpPr>
                <p:nvPr/>
              </p:nvSpPr>
              <p:spPr bwMode="auto">
                <a:xfrm>
                  <a:off x="4898" y="1867"/>
                  <a:ext cx="57" cy="67"/>
                </a:xfrm>
                <a:custGeom>
                  <a:avLst/>
                  <a:gdLst>
                    <a:gd name="T0" fmla="*/ 0 w 398"/>
                    <a:gd name="T1" fmla="*/ 0 h 469"/>
                    <a:gd name="T2" fmla="*/ 0 w 398"/>
                    <a:gd name="T3" fmla="*/ 0 h 469"/>
                    <a:gd name="T4" fmla="*/ 0 w 398"/>
                    <a:gd name="T5" fmla="*/ 0 h 469"/>
                    <a:gd name="T6" fmla="*/ 0 w 398"/>
                    <a:gd name="T7" fmla="*/ 0 h 469"/>
                    <a:gd name="T8" fmla="*/ 0 w 398"/>
                    <a:gd name="T9" fmla="*/ 0 h 469"/>
                    <a:gd name="T10" fmla="*/ 0 w 398"/>
                    <a:gd name="T11" fmla="*/ 0 h 469"/>
                    <a:gd name="T12" fmla="*/ 0 w 398"/>
                    <a:gd name="T13" fmla="*/ 0 h 469"/>
                    <a:gd name="T14" fmla="*/ 0 w 398"/>
                    <a:gd name="T15" fmla="*/ 0 h 469"/>
                    <a:gd name="T16" fmla="*/ 0 w 398"/>
                    <a:gd name="T17" fmla="*/ 0 h 469"/>
                    <a:gd name="T18" fmla="*/ 0 w 398"/>
                    <a:gd name="T19" fmla="*/ 0 h 469"/>
                    <a:gd name="T20" fmla="*/ 0 w 398"/>
                    <a:gd name="T21" fmla="*/ 0 h 469"/>
                    <a:gd name="T22" fmla="*/ 0 w 398"/>
                    <a:gd name="T23" fmla="*/ 0 h 469"/>
                    <a:gd name="T24" fmla="*/ 0 w 398"/>
                    <a:gd name="T25" fmla="*/ 0 h 469"/>
                    <a:gd name="T26" fmla="*/ 0 w 398"/>
                    <a:gd name="T27" fmla="*/ 0 h 469"/>
                    <a:gd name="T28" fmla="*/ 0 w 398"/>
                    <a:gd name="T29" fmla="*/ 0 h 469"/>
                    <a:gd name="T30" fmla="*/ 0 w 398"/>
                    <a:gd name="T31" fmla="*/ 0 h 469"/>
                    <a:gd name="T32" fmla="*/ 0 w 398"/>
                    <a:gd name="T33" fmla="*/ 0 h 469"/>
                    <a:gd name="T34" fmla="*/ 0 w 398"/>
                    <a:gd name="T35" fmla="*/ 0 h 469"/>
                    <a:gd name="T36" fmla="*/ 0 w 398"/>
                    <a:gd name="T37" fmla="*/ 0 h 469"/>
                    <a:gd name="T38" fmla="*/ 0 w 398"/>
                    <a:gd name="T39" fmla="*/ 0 h 469"/>
                    <a:gd name="T40" fmla="*/ 0 w 398"/>
                    <a:gd name="T41" fmla="*/ 0 h 469"/>
                    <a:gd name="T42" fmla="*/ 0 w 398"/>
                    <a:gd name="T43" fmla="*/ 0 h 469"/>
                    <a:gd name="T44" fmla="*/ 0 w 398"/>
                    <a:gd name="T45" fmla="*/ 0 h 469"/>
                    <a:gd name="T46" fmla="*/ 0 w 398"/>
                    <a:gd name="T47" fmla="*/ 0 h 469"/>
                    <a:gd name="T48" fmla="*/ 0 w 398"/>
                    <a:gd name="T49" fmla="*/ 0 h 469"/>
                    <a:gd name="T50" fmla="*/ 0 w 398"/>
                    <a:gd name="T51" fmla="*/ 0 h 469"/>
                    <a:gd name="T52" fmla="*/ 0 w 398"/>
                    <a:gd name="T53" fmla="*/ 0 h 469"/>
                    <a:gd name="T54" fmla="*/ 0 w 398"/>
                    <a:gd name="T55" fmla="*/ 0 h 469"/>
                    <a:gd name="T56" fmla="*/ 0 w 398"/>
                    <a:gd name="T57" fmla="*/ 0 h 469"/>
                    <a:gd name="T58" fmla="*/ 0 w 398"/>
                    <a:gd name="T59" fmla="*/ 0 h 469"/>
                    <a:gd name="T60" fmla="*/ 0 w 398"/>
                    <a:gd name="T61" fmla="*/ 0 h 469"/>
                    <a:gd name="T62" fmla="*/ 0 w 398"/>
                    <a:gd name="T63" fmla="*/ 0 h 469"/>
                    <a:gd name="T64" fmla="*/ 0 w 398"/>
                    <a:gd name="T65" fmla="*/ 0 h 469"/>
                    <a:gd name="T66" fmla="*/ 0 w 398"/>
                    <a:gd name="T67" fmla="*/ 0 h 469"/>
                    <a:gd name="T68" fmla="*/ 0 w 398"/>
                    <a:gd name="T69" fmla="*/ 0 h 469"/>
                    <a:gd name="T70" fmla="*/ 0 w 398"/>
                    <a:gd name="T71" fmla="*/ 0 h 469"/>
                    <a:gd name="T72" fmla="*/ 0 w 398"/>
                    <a:gd name="T73" fmla="*/ 0 h 469"/>
                    <a:gd name="T74" fmla="*/ 0 w 398"/>
                    <a:gd name="T75" fmla="*/ 0 h 469"/>
                    <a:gd name="T76" fmla="*/ 0 w 398"/>
                    <a:gd name="T77" fmla="*/ 0 h 469"/>
                    <a:gd name="T78" fmla="*/ 0 w 398"/>
                    <a:gd name="T79" fmla="*/ 0 h 469"/>
                    <a:gd name="T80" fmla="*/ 0 w 398"/>
                    <a:gd name="T81" fmla="*/ 0 h 469"/>
                    <a:gd name="T82" fmla="*/ 0 w 398"/>
                    <a:gd name="T83" fmla="*/ 0 h 469"/>
                    <a:gd name="T84" fmla="*/ 0 w 398"/>
                    <a:gd name="T85" fmla="*/ 0 h 469"/>
                    <a:gd name="T86" fmla="*/ 0 w 398"/>
                    <a:gd name="T87" fmla="*/ 0 h 469"/>
                    <a:gd name="T88" fmla="*/ 0 w 398"/>
                    <a:gd name="T89" fmla="*/ 0 h 469"/>
                    <a:gd name="T90" fmla="*/ 0 w 398"/>
                    <a:gd name="T91" fmla="*/ 0 h 469"/>
                    <a:gd name="T92" fmla="*/ 0 w 398"/>
                    <a:gd name="T93" fmla="*/ 0 h 469"/>
                    <a:gd name="T94" fmla="*/ 0 w 398"/>
                    <a:gd name="T95" fmla="*/ 0 h 469"/>
                    <a:gd name="T96" fmla="*/ 0 w 398"/>
                    <a:gd name="T97" fmla="*/ 0 h 469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w 398"/>
                    <a:gd name="T148" fmla="*/ 0 h 469"/>
                    <a:gd name="T149" fmla="*/ 398 w 398"/>
                    <a:gd name="T150" fmla="*/ 469 h 469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T147" t="T148" r="T149" b="T150"/>
                  <a:pathLst>
                    <a:path w="398" h="469">
                      <a:moveTo>
                        <a:pt x="37" y="44"/>
                      </a:moveTo>
                      <a:lnTo>
                        <a:pt x="33" y="53"/>
                      </a:lnTo>
                      <a:lnTo>
                        <a:pt x="27" y="79"/>
                      </a:lnTo>
                      <a:lnTo>
                        <a:pt x="17" y="120"/>
                      </a:lnTo>
                      <a:lnTo>
                        <a:pt x="8" y="174"/>
                      </a:lnTo>
                      <a:lnTo>
                        <a:pt x="1" y="238"/>
                      </a:lnTo>
                      <a:lnTo>
                        <a:pt x="0" y="309"/>
                      </a:lnTo>
                      <a:lnTo>
                        <a:pt x="7" y="387"/>
                      </a:lnTo>
                      <a:lnTo>
                        <a:pt x="24" y="469"/>
                      </a:lnTo>
                      <a:lnTo>
                        <a:pt x="24" y="466"/>
                      </a:lnTo>
                      <a:lnTo>
                        <a:pt x="24" y="455"/>
                      </a:lnTo>
                      <a:lnTo>
                        <a:pt x="24" y="438"/>
                      </a:lnTo>
                      <a:lnTo>
                        <a:pt x="24" y="417"/>
                      </a:lnTo>
                      <a:lnTo>
                        <a:pt x="27" y="391"/>
                      </a:lnTo>
                      <a:lnTo>
                        <a:pt x="30" y="363"/>
                      </a:lnTo>
                      <a:lnTo>
                        <a:pt x="35" y="332"/>
                      </a:lnTo>
                      <a:lnTo>
                        <a:pt x="41" y="300"/>
                      </a:lnTo>
                      <a:lnTo>
                        <a:pt x="52" y="268"/>
                      </a:lnTo>
                      <a:lnTo>
                        <a:pt x="64" y="237"/>
                      </a:lnTo>
                      <a:lnTo>
                        <a:pt x="79" y="207"/>
                      </a:lnTo>
                      <a:lnTo>
                        <a:pt x="99" y="179"/>
                      </a:lnTo>
                      <a:lnTo>
                        <a:pt x="123" y="155"/>
                      </a:lnTo>
                      <a:lnTo>
                        <a:pt x="150" y="136"/>
                      </a:lnTo>
                      <a:lnTo>
                        <a:pt x="183" y="122"/>
                      </a:lnTo>
                      <a:lnTo>
                        <a:pt x="221" y="114"/>
                      </a:lnTo>
                      <a:lnTo>
                        <a:pt x="223" y="112"/>
                      </a:lnTo>
                      <a:lnTo>
                        <a:pt x="230" y="107"/>
                      </a:lnTo>
                      <a:lnTo>
                        <a:pt x="242" y="99"/>
                      </a:lnTo>
                      <a:lnTo>
                        <a:pt x="260" y="88"/>
                      </a:lnTo>
                      <a:lnTo>
                        <a:pt x="284" y="74"/>
                      </a:lnTo>
                      <a:lnTo>
                        <a:pt x="315" y="58"/>
                      </a:lnTo>
                      <a:lnTo>
                        <a:pt x="352" y="39"/>
                      </a:lnTo>
                      <a:lnTo>
                        <a:pt x="398" y="19"/>
                      </a:lnTo>
                      <a:lnTo>
                        <a:pt x="396" y="17"/>
                      </a:lnTo>
                      <a:lnTo>
                        <a:pt x="389" y="16"/>
                      </a:lnTo>
                      <a:lnTo>
                        <a:pt x="379" y="14"/>
                      </a:lnTo>
                      <a:lnTo>
                        <a:pt x="364" y="12"/>
                      </a:lnTo>
                      <a:lnTo>
                        <a:pt x="347" y="8"/>
                      </a:lnTo>
                      <a:lnTo>
                        <a:pt x="326" y="6"/>
                      </a:lnTo>
                      <a:lnTo>
                        <a:pt x="302" y="4"/>
                      </a:lnTo>
                      <a:lnTo>
                        <a:pt x="277" y="1"/>
                      </a:lnTo>
                      <a:lnTo>
                        <a:pt x="250" y="0"/>
                      </a:lnTo>
                      <a:lnTo>
                        <a:pt x="221" y="1"/>
                      </a:lnTo>
                      <a:lnTo>
                        <a:pt x="191" y="3"/>
                      </a:lnTo>
                      <a:lnTo>
                        <a:pt x="160" y="6"/>
                      </a:lnTo>
                      <a:lnTo>
                        <a:pt x="129" y="12"/>
                      </a:lnTo>
                      <a:lnTo>
                        <a:pt x="97" y="20"/>
                      </a:lnTo>
                      <a:lnTo>
                        <a:pt x="67" y="30"/>
                      </a:lnTo>
                      <a:lnTo>
                        <a:pt x="37" y="44"/>
                      </a:lnTo>
                      <a:close/>
                    </a:path>
                  </a:pathLst>
                </a:custGeom>
                <a:solidFill>
                  <a:srgbClr val="FF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445" name="Freeform 538"/>
                <p:cNvSpPr>
                  <a:spLocks/>
                </p:cNvSpPr>
                <p:nvPr/>
              </p:nvSpPr>
              <p:spPr bwMode="auto">
                <a:xfrm>
                  <a:off x="4819" y="1917"/>
                  <a:ext cx="46" cy="13"/>
                </a:xfrm>
                <a:custGeom>
                  <a:avLst/>
                  <a:gdLst>
                    <a:gd name="T0" fmla="*/ 0 w 325"/>
                    <a:gd name="T1" fmla="*/ 0 h 89"/>
                    <a:gd name="T2" fmla="*/ 0 w 325"/>
                    <a:gd name="T3" fmla="*/ 0 h 89"/>
                    <a:gd name="T4" fmla="*/ 0 w 325"/>
                    <a:gd name="T5" fmla="*/ 0 h 89"/>
                    <a:gd name="T6" fmla="*/ 0 w 325"/>
                    <a:gd name="T7" fmla="*/ 0 h 89"/>
                    <a:gd name="T8" fmla="*/ 0 w 325"/>
                    <a:gd name="T9" fmla="*/ 0 h 89"/>
                    <a:gd name="T10" fmla="*/ 0 w 325"/>
                    <a:gd name="T11" fmla="*/ 0 h 89"/>
                    <a:gd name="T12" fmla="*/ 0 w 325"/>
                    <a:gd name="T13" fmla="*/ 0 h 89"/>
                    <a:gd name="T14" fmla="*/ 0 w 325"/>
                    <a:gd name="T15" fmla="*/ 0 h 89"/>
                    <a:gd name="T16" fmla="*/ 0 w 325"/>
                    <a:gd name="T17" fmla="*/ 0 h 89"/>
                    <a:gd name="T18" fmla="*/ 0 w 325"/>
                    <a:gd name="T19" fmla="*/ 0 h 89"/>
                    <a:gd name="T20" fmla="*/ 0 w 325"/>
                    <a:gd name="T21" fmla="*/ 0 h 89"/>
                    <a:gd name="T22" fmla="*/ 0 w 325"/>
                    <a:gd name="T23" fmla="*/ 0 h 89"/>
                    <a:gd name="T24" fmla="*/ 0 w 325"/>
                    <a:gd name="T25" fmla="*/ 0 h 89"/>
                    <a:gd name="T26" fmla="*/ 0 w 325"/>
                    <a:gd name="T27" fmla="*/ 0 h 89"/>
                    <a:gd name="T28" fmla="*/ 0 w 325"/>
                    <a:gd name="T29" fmla="*/ 0 h 89"/>
                    <a:gd name="T30" fmla="*/ 0 w 325"/>
                    <a:gd name="T31" fmla="*/ 0 h 89"/>
                    <a:gd name="T32" fmla="*/ 0 w 325"/>
                    <a:gd name="T33" fmla="*/ 0 h 89"/>
                    <a:gd name="T34" fmla="*/ 0 w 325"/>
                    <a:gd name="T35" fmla="*/ 0 h 89"/>
                    <a:gd name="T36" fmla="*/ 0 w 325"/>
                    <a:gd name="T37" fmla="*/ 0 h 89"/>
                    <a:gd name="T38" fmla="*/ 0 w 325"/>
                    <a:gd name="T39" fmla="*/ 0 h 89"/>
                    <a:gd name="T40" fmla="*/ 0 w 325"/>
                    <a:gd name="T41" fmla="*/ 0 h 89"/>
                    <a:gd name="T42" fmla="*/ 0 w 325"/>
                    <a:gd name="T43" fmla="*/ 0 h 89"/>
                    <a:gd name="T44" fmla="*/ 0 w 325"/>
                    <a:gd name="T45" fmla="*/ 0 h 89"/>
                    <a:gd name="T46" fmla="*/ 0 w 325"/>
                    <a:gd name="T47" fmla="*/ 0 h 89"/>
                    <a:gd name="T48" fmla="*/ 0 w 325"/>
                    <a:gd name="T49" fmla="*/ 0 h 89"/>
                    <a:gd name="T50" fmla="*/ 0 w 325"/>
                    <a:gd name="T51" fmla="*/ 0 h 89"/>
                    <a:gd name="T52" fmla="*/ 0 w 325"/>
                    <a:gd name="T53" fmla="*/ 0 h 89"/>
                    <a:gd name="T54" fmla="*/ 0 w 325"/>
                    <a:gd name="T55" fmla="*/ 0 h 89"/>
                    <a:gd name="T56" fmla="*/ 0 w 325"/>
                    <a:gd name="T57" fmla="*/ 0 h 89"/>
                    <a:gd name="T58" fmla="*/ 0 w 325"/>
                    <a:gd name="T59" fmla="*/ 0 h 89"/>
                    <a:gd name="T60" fmla="*/ 0 w 325"/>
                    <a:gd name="T61" fmla="*/ 0 h 89"/>
                    <a:gd name="T62" fmla="*/ 0 w 325"/>
                    <a:gd name="T63" fmla="*/ 0 h 89"/>
                    <a:gd name="T64" fmla="*/ 0 w 325"/>
                    <a:gd name="T65" fmla="*/ 0 h 89"/>
                    <a:gd name="T66" fmla="*/ 0 w 325"/>
                    <a:gd name="T67" fmla="*/ 0 h 89"/>
                    <a:gd name="T68" fmla="*/ 0 w 325"/>
                    <a:gd name="T69" fmla="*/ 0 h 89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325"/>
                    <a:gd name="T106" fmla="*/ 0 h 89"/>
                    <a:gd name="T107" fmla="*/ 325 w 325"/>
                    <a:gd name="T108" fmla="*/ 89 h 89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325" h="89">
                      <a:moveTo>
                        <a:pt x="0" y="57"/>
                      </a:moveTo>
                      <a:lnTo>
                        <a:pt x="0" y="55"/>
                      </a:lnTo>
                      <a:lnTo>
                        <a:pt x="2" y="52"/>
                      </a:lnTo>
                      <a:lnTo>
                        <a:pt x="6" y="47"/>
                      </a:lnTo>
                      <a:lnTo>
                        <a:pt x="12" y="41"/>
                      </a:lnTo>
                      <a:lnTo>
                        <a:pt x="20" y="34"/>
                      </a:lnTo>
                      <a:lnTo>
                        <a:pt x="29" y="27"/>
                      </a:lnTo>
                      <a:lnTo>
                        <a:pt x="41" y="20"/>
                      </a:lnTo>
                      <a:lnTo>
                        <a:pt x="57" y="13"/>
                      </a:lnTo>
                      <a:lnTo>
                        <a:pt x="77" y="7"/>
                      </a:lnTo>
                      <a:lnTo>
                        <a:pt x="98" y="3"/>
                      </a:lnTo>
                      <a:lnTo>
                        <a:pt x="126" y="0"/>
                      </a:lnTo>
                      <a:lnTo>
                        <a:pt x="156" y="0"/>
                      </a:lnTo>
                      <a:lnTo>
                        <a:pt x="191" y="3"/>
                      </a:lnTo>
                      <a:lnTo>
                        <a:pt x="230" y="8"/>
                      </a:lnTo>
                      <a:lnTo>
                        <a:pt x="275" y="18"/>
                      </a:lnTo>
                      <a:lnTo>
                        <a:pt x="325" y="31"/>
                      </a:lnTo>
                      <a:lnTo>
                        <a:pt x="318" y="51"/>
                      </a:lnTo>
                      <a:lnTo>
                        <a:pt x="316" y="50"/>
                      </a:lnTo>
                      <a:lnTo>
                        <a:pt x="308" y="47"/>
                      </a:lnTo>
                      <a:lnTo>
                        <a:pt x="295" y="44"/>
                      </a:lnTo>
                      <a:lnTo>
                        <a:pt x="279" y="39"/>
                      </a:lnTo>
                      <a:lnTo>
                        <a:pt x="260" y="35"/>
                      </a:lnTo>
                      <a:lnTo>
                        <a:pt x="238" y="30"/>
                      </a:lnTo>
                      <a:lnTo>
                        <a:pt x="214" y="27"/>
                      </a:lnTo>
                      <a:lnTo>
                        <a:pt x="188" y="24"/>
                      </a:lnTo>
                      <a:lnTo>
                        <a:pt x="161" y="23"/>
                      </a:lnTo>
                      <a:lnTo>
                        <a:pt x="134" y="23"/>
                      </a:lnTo>
                      <a:lnTo>
                        <a:pt x="108" y="26"/>
                      </a:lnTo>
                      <a:lnTo>
                        <a:pt x="82" y="31"/>
                      </a:lnTo>
                      <a:lnTo>
                        <a:pt x="58" y="41"/>
                      </a:lnTo>
                      <a:lnTo>
                        <a:pt x="36" y="52"/>
                      </a:lnTo>
                      <a:lnTo>
                        <a:pt x="16" y="68"/>
                      </a:lnTo>
                      <a:lnTo>
                        <a:pt x="0" y="89"/>
                      </a:lnTo>
                      <a:lnTo>
                        <a:pt x="0" y="5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446" name="Freeform 539"/>
                <p:cNvSpPr>
                  <a:spLocks/>
                </p:cNvSpPr>
                <p:nvPr/>
              </p:nvSpPr>
              <p:spPr bwMode="auto">
                <a:xfrm>
                  <a:off x="4819" y="1887"/>
                  <a:ext cx="46" cy="13"/>
                </a:xfrm>
                <a:custGeom>
                  <a:avLst/>
                  <a:gdLst>
                    <a:gd name="T0" fmla="*/ 0 w 325"/>
                    <a:gd name="T1" fmla="*/ 0 h 89"/>
                    <a:gd name="T2" fmla="*/ 0 w 325"/>
                    <a:gd name="T3" fmla="*/ 0 h 89"/>
                    <a:gd name="T4" fmla="*/ 0 w 325"/>
                    <a:gd name="T5" fmla="*/ 0 h 89"/>
                    <a:gd name="T6" fmla="*/ 0 w 325"/>
                    <a:gd name="T7" fmla="*/ 0 h 89"/>
                    <a:gd name="T8" fmla="*/ 0 w 325"/>
                    <a:gd name="T9" fmla="*/ 0 h 89"/>
                    <a:gd name="T10" fmla="*/ 0 w 325"/>
                    <a:gd name="T11" fmla="*/ 0 h 89"/>
                    <a:gd name="T12" fmla="*/ 0 w 325"/>
                    <a:gd name="T13" fmla="*/ 0 h 89"/>
                    <a:gd name="T14" fmla="*/ 0 w 325"/>
                    <a:gd name="T15" fmla="*/ 0 h 89"/>
                    <a:gd name="T16" fmla="*/ 0 w 325"/>
                    <a:gd name="T17" fmla="*/ 0 h 89"/>
                    <a:gd name="T18" fmla="*/ 0 w 325"/>
                    <a:gd name="T19" fmla="*/ 0 h 89"/>
                    <a:gd name="T20" fmla="*/ 0 w 325"/>
                    <a:gd name="T21" fmla="*/ 0 h 89"/>
                    <a:gd name="T22" fmla="*/ 0 w 325"/>
                    <a:gd name="T23" fmla="*/ 0 h 89"/>
                    <a:gd name="T24" fmla="*/ 0 w 325"/>
                    <a:gd name="T25" fmla="*/ 0 h 89"/>
                    <a:gd name="T26" fmla="*/ 0 w 325"/>
                    <a:gd name="T27" fmla="*/ 0 h 89"/>
                    <a:gd name="T28" fmla="*/ 0 w 325"/>
                    <a:gd name="T29" fmla="*/ 0 h 89"/>
                    <a:gd name="T30" fmla="*/ 0 w 325"/>
                    <a:gd name="T31" fmla="*/ 0 h 89"/>
                    <a:gd name="T32" fmla="*/ 0 w 325"/>
                    <a:gd name="T33" fmla="*/ 0 h 89"/>
                    <a:gd name="T34" fmla="*/ 0 w 325"/>
                    <a:gd name="T35" fmla="*/ 0 h 89"/>
                    <a:gd name="T36" fmla="*/ 0 w 325"/>
                    <a:gd name="T37" fmla="*/ 0 h 89"/>
                    <a:gd name="T38" fmla="*/ 0 w 325"/>
                    <a:gd name="T39" fmla="*/ 0 h 89"/>
                    <a:gd name="T40" fmla="*/ 0 w 325"/>
                    <a:gd name="T41" fmla="*/ 0 h 89"/>
                    <a:gd name="T42" fmla="*/ 0 w 325"/>
                    <a:gd name="T43" fmla="*/ 0 h 89"/>
                    <a:gd name="T44" fmla="*/ 0 w 325"/>
                    <a:gd name="T45" fmla="*/ 0 h 89"/>
                    <a:gd name="T46" fmla="*/ 0 w 325"/>
                    <a:gd name="T47" fmla="*/ 0 h 89"/>
                    <a:gd name="T48" fmla="*/ 0 w 325"/>
                    <a:gd name="T49" fmla="*/ 0 h 89"/>
                    <a:gd name="T50" fmla="*/ 0 w 325"/>
                    <a:gd name="T51" fmla="*/ 0 h 89"/>
                    <a:gd name="T52" fmla="*/ 0 w 325"/>
                    <a:gd name="T53" fmla="*/ 0 h 89"/>
                    <a:gd name="T54" fmla="*/ 0 w 325"/>
                    <a:gd name="T55" fmla="*/ 0 h 89"/>
                    <a:gd name="T56" fmla="*/ 0 w 325"/>
                    <a:gd name="T57" fmla="*/ 0 h 89"/>
                    <a:gd name="T58" fmla="*/ 0 w 325"/>
                    <a:gd name="T59" fmla="*/ 0 h 89"/>
                    <a:gd name="T60" fmla="*/ 0 w 325"/>
                    <a:gd name="T61" fmla="*/ 0 h 89"/>
                    <a:gd name="T62" fmla="*/ 0 w 325"/>
                    <a:gd name="T63" fmla="*/ 0 h 89"/>
                    <a:gd name="T64" fmla="*/ 0 w 325"/>
                    <a:gd name="T65" fmla="*/ 0 h 89"/>
                    <a:gd name="T66" fmla="*/ 0 w 325"/>
                    <a:gd name="T67" fmla="*/ 0 h 89"/>
                    <a:gd name="T68" fmla="*/ 0 w 325"/>
                    <a:gd name="T69" fmla="*/ 0 h 89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325"/>
                    <a:gd name="T106" fmla="*/ 0 h 89"/>
                    <a:gd name="T107" fmla="*/ 325 w 325"/>
                    <a:gd name="T108" fmla="*/ 89 h 89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325" h="89">
                      <a:moveTo>
                        <a:pt x="0" y="56"/>
                      </a:moveTo>
                      <a:lnTo>
                        <a:pt x="0" y="55"/>
                      </a:lnTo>
                      <a:lnTo>
                        <a:pt x="2" y="52"/>
                      </a:lnTo>
                      <a:lnTo>
                        <a:pt x="6" y="47"/>
                      </a:lnTo>
                      <a:lnTo>
                        <a:pt x="12" y="40"/>
                      </a:lnTo>
                      <a:lnTo>
                        <a:pt x="20" y="33"/>
                      </a:lnTo>
                      <a:lnTo>
                        <a:pt x="29" y="27"/>
                      </a:lnTo>
                      <a:lnTo>
                        <a:pt x="41" y="18"/>
                      </a:lnTo>
                      <a:lnTo>
                        <a:pt x="57" y="13"/>
                      </a:lnTo>
                      <a:lnTo>
                        <a:pt x="77" y="7"/>
                      </a:lnTo>
                      <a:lnTo>
                        <a:pt x="98" y="2"/>
                      </a:lnTo>
                      <a:lnTo>
                        <a:pt x="126" y="0"/>
                      </a:lnTo>
                      <a:lnTo>
                        <a:pt x="156" y="0"/>
                      </a:lnTo>
                      <a:lnTo>
                        <a:pt x="191" y="2"/>
                      </a:lnTo>
                      <a:lnTo>
                        <a:pt x="230" y="8"/>
                      </a:lnTo>
                      <a:lnTo>
                        <a:pt x="275" y="17"/>
                      </a:lnTo>
                      <a:lnTo>
                        <a:pt x="325" y="31"/>
                      </a:lnTo>
                      <a:lnTo>
                        <a:pt x="318" y="49"/>
                      </a:lnTo>
                      <a:lnTo>
                        <a:pt x="316" y="48"/>
                      </a:lnTo>
                      <a:lnTo>
                        <a:pt x="308" y="46"/>
                      </a:lnTo>
                      <a:lnTo>
                        <a:pt x="295" y="43"/>
                      </a:lnTo>
                      <a:lnTo>
                        <a:pt x="279" y="38"/>
                      </a:lnTo>
                      <a:lnTo>
                        <a:pt x="260" y="35"/>
                      </a:lnTo>
                      <a:lnTo>
                        <a:pt x="238" y="30"/>
                      </a:lnTo>
                      <a:lnTo>
                        <a:pt x="214" y="27"/>
                      </a:lnTo>
                      <a:lnTo>
                        <a:pt x="188" y="23"/>
                      </a:lnTo>
                      <a:lnTo>
                        <a:pt x="161" y="22"/>
                      </a:lnTo>
                      <a:lnTo>
                        <a:pt x="134" y="23"/>
                      </a:lnTo>
                      <a:lnTo>
                        <a:pt x="108" y="25"/>
                      </a:lnTo>
                      <a:lnTo>
                        <a:pt x="82" y="31"/>
                      </a:lnTo>
                      <a:lnTo>
                        <a:pt x="58" y="40"/>
                      </a:lnTo>
                      <a:lnTo>
                        <a:pt x="36" y="52"/>
                      </a:lnTo>
                      <a:lnTo>
                        <a:pt x="16" y="68"/>
                      </a:lnTo>
                      <a:lnTo>
                        <a:pt x="0" y="89"/>
                      </a:lnTo>
                      <a:lnTo>
                        <a:pt x="0" y="5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447" name="Freeform 540"/>
                <p:cNvSpPr>
                  <a:spLocks/>
                </p:cNvSpPr>
                <p:nvPr/>
              </p:nvSpPr>
              <p:spPr bwMode="auto">
                <a:xfrm>
                  <a:off x="4863" y="1872"/>
                  <a:ext cx="75" cy="139"/>
                </a:xfrm>
                <a:custGeom>
                  <a:avLst/>
                  <a:gdLst>
                    <a:gd name="T0" fmla="*/ 0 w 528"/>
                    <a:gd name="T1" fmla="*/ 0 h 975"/>
                    <a:gd name="T2" fmla="*/ 0 w 528"/>
                    <a:gd name="T3" fmla="*/ 0 h 975"/>
                    <a:gd name="T4" fmla="*/ 0 w 528"/>
                    <a:gd name="T5" fmla="*/ 0 h 975"/>
                    <a:gd name="T6" fmla="*/ 0 w 528"/>
                    <a:gd name="T7" fmla="*/ 0 h 975"/>
                    <a:gd name="T8" fmla="*/ 0 w 528"/>
                    <a:gd name="T9" fmla="*/ 0 h 975"/>
                    <a:gd name="T10" fmla="*/ 0 w 528"/>
                    <a:gd name="T11" fmla="*/ 0 h 975"/>
                    <a:gd name="T12" fmla="*/ 0 w 528"/>
                    <a:gd name="T13" fmla="*/ 0 h 975"/>
                    <a:gd name="T14" fmla="*/ 0 w 528"/>
                    <a:gd name="T15" fmla="*/ 0 h 975"/>
                    <a:gd name="T16" fmla="*/ 0 w 528"/>
                    <a:gd name="T17" fmla="*/ 0 h 975"/>
                    <a:gd name="T18" fmla="*/ 0 w 528"/>
                    <a:gd name="T19" fmla="*/ 0 h 975"/>
                    <a:gd name="T20" fmla="*/ 0 w 528"/>
                    <a:gd name="T21" fmla="*/ 0 h 975"/>
                    <a:gd name="T22" fmla="*/ 0 w 528"/>
                    <a:gd name="T23" fmla="*/ 0 h 975"/>
                    <a:gd name="T24" fmla="*/ 0 w 528"/>
                    <a:gd name="T25" fmla="*/ 0 h 975"/>
                    <a:gd name="T26" fmla="*/ 0 w 528"/>
                    <a:gd name="T27" fmla="*/ 0 h 975"/>
                    <a:gd name="T28" fmla="*/ 0 w 528"/>
                    <a:gd name="T29" fmla="*/ 0 h 975"/>
                    <a:gd name="T30" fmla="*/ 0 w 528"/>
                    <a:gd name="T31" fmla="*/ 0 h 975"/>
                    <a:gd name="T32" fmla="*/ 0 w 528"/>
                    <a:gd name="T33" fmla="*/ 0 h 975"/>
                    <a:gd name="T34" fmla="*/ 0 w 528"/>
                    <a:gd name="T35" fmla="*/ 0 h 975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528"/>
                    <a:gd name="T55" fmla="*/ 0 h 975"/>
                    <a:gd name="T56" fmla="*/ 528 w 528"/>
                    <a:gd name="T57" fmla="*/ 975 h 975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528" h="975">
                      <a:moveTo>
                        <a:pt x="0" y="0"/>
                      </a:moveTo>
                      <a:lnTo>
                        <a:pt x="0" y="943"/>
                      </a:lnTo>
                      <a:lnTo>
                        <a:pt x="159" y="975"/>
                      </a:lnTo>
                      <a:lnTo>
                        <a:pt x="152" y="848"/>
                      </a:lnTo>
                      <a:lnTo>
                        <a:pt x="528" y="905"/>
                      </a:lnTo>
                      <a:lnTo>
                        <a:pt x="521" y="855"/>
                      </a:lnTo>
                      <a:lnTo>
                        <a:pt x="261" y="822"/>
                      </a:lnTo>
                      <a:lnTo>
                        <a:pt x="254" y="713"/>
                      </a:lnTo>
                      <a:lnTo>
                        <a:pt x="77" y="713"/>
                      </a:lnTo>
                      <a:lnTo>
                        <a:pt x="72" y="699"/>
                      </a:lnTo>
                      <a:lnTo>
                        <a:pt x="60" y="659"/>
                      </a:lnTo>
                      <a:lnTo>
                        <a:pt x="44" y="595"/>
                      </a:lnTo>
                      <a:lnTo>
                        <a:pt x="28" y="511"/>
                      </a:lnTo>
                      <a:lnTo>
                        <a:pt x="16" y="410"/>
                      </a:lnTo>
                      <a:lnTo>
                        <a:pt x="12" y="294"/>
                      </a:lnTo>
                      <a:lnTo>
                        <a:pt x="21" y="167"/>
                      </a:lnTo>
                      <a:lnTo>
                        <a:pt x="45" y="3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448" name="Freeform 541"/>
                <p:cNvSpPr>
                  <a:spLocks/>
                </p:cNvSpPr>
                <p:nvPr/>
              </p:nvSpPr>
              <p:spPr bwMode="auto">
                <a:xfrm>
                  <a:off x="4900" y="1840"/>
                  <a:ext cx="97" cy="19"/>
                </a:xfrm>
                <a:custGeom>
                  <a:avLst/>
                  <a:gdLst>
                    <a:gd name="T0" fmla="*/ 0 w 678"/>
                    <a:gd name="T1" fmla="*/ 0 h 133"/>
                    <a:gd name="T2" fmla="*/ 0 w 678"/>
                    <a:gd name="T3" fmla="*/ 0 h 133"/>
                    <a:gd name="T4" fmla="*/ 0 w 678"/>
                    <a:gd name="T5" fmla="*/ 0 h 133"/>
                    <a:gd name="T6" fmla="*/ 0 w 678"/>
                    <a:gd name="T7" fmla="*/ 0 h 133"/>
                    <a:gd name="T8" fmla="*/ 0 w 678"/>
                    <a:gd name="T9" fmla="*/ 0 h 133"/>
                    <a:gd name="T10" fmla="*/ 0 w 678"/>
                    <a:gd name="T11" fmla="*/ 0 h 133"/>
                    <a:gd name="T12" fmla="*/ 0 w 678"/>
                    <a:gd name="T13" fmla="*/ 0 h 133"/>
                    <a:gd name="T14" fmla="*/ 0 w 678"/>
                    <a:gd name="T15" fmla="*/ 0 h 133"/>
                    <a:gd name="T16" fmla="*/ 0 w 678"/>
                    <a:gd name="T17" fmla="*/ 0 h 133"/>
                    <a:gd name="T18" fmla="*/ 0 w 678"/>
                    <a:gd name="T19" fmla="*/ 0 h 133"/>
                    <a:gd name="T20" fmla="*/ 0 w 678"/>
                    <a:gd name="T21" fmla="*/ 0 h 133"/>
                    <a:gd name="T22" fmla="*/ 0 w 678"/>
                    <a:gd name="T23" fmla="*/ 0 h 133"/>
                    <a:gd name="T24" fmla="*/ 0 w 678"/>
                    <a:gd name="T25" fmla="*/ 0 h 133"/>
                    <a:gd name="T26" fmla="*/ 0 w 678"/>
                    <a:gd name="T27" fmla="*/ 0 h 133"/>
                    <a:gd name="T28" fmla="*/ 0 w 678"/>
                    <a:gd name="T29" fmla="*/ 0 h 133"/>
                    <a:gd name="T30" fmla="*/ 0 w 678"/>
                    <a:gd name="T31" fmla="*/ 0 h 133"/>
                    <a:gd name="T32" fmla="*/ 0 w 678"/>
                    <a:gd name="T33" fmla="*/ 0 h 133"/>
                    <a:gd name="T34" fmla="*/ 0 w 678"/>
                    <a:gd name="T35" fmla="*/ 0 h 133"/>
                    <a:gd name="T36" fmla="*/ 0 w 678"/>
                    <a:gd name="T37" fmla="*/ 0 h 133"/>
                    <a:gd name="T38" fmla="*/ 0 w 678"/>
                    <a:gd name="T39" fmla="*/ 0 h 133"/>
                    <a:gd name="T40" fmla="*/ 0 w 678"/>
                    <a:gd name="T41" fmla="*/ 0 h 133"/>
                    <a:gd name="T42" fmla="*/ 0 w 678"/>
                    <a:gd name="T43" fmla="*/ 0 h 133"/>
                    <a:gd name="T44" fmla="*/ 0 w 678"/>
                    <a:gd name="T45" fmla="*/ 0 h 133"/>
                    <a:gd name="T46" fmla="*/ 0 w 678"/>
                    <a:gd name="T47" fmla="*/ 0 h 133"/>
                    <a:gd name="T48" fmla="*/ 0 w 678"/>
                    <a:gd name="T49" fmla="*/ 0 h 133"/>
                    <a:gd name="T50" fmla="*/ 0 w 678"/>
                    <a:gd name="T51" fmla="*/ 0 h 133"/>
                    <a:gd name="T52" fmla="*/ 0 w 678"/>
                    <a:gd name="T53" fmla="*/ 0 h 133"/>
                    <a:gd name="T54" fmla="*/ 0 w 678"/>
                    <a:gd name="T55" fmla="*/ 0 h 133"/>
                    <a:gd name="T56" fmla="*/ 0 w 678"/>
                    <a:gd name="T57" fmla="*/ 0 h 133"/>
                    <a:gd name="T58" fmla="*/ 0 w 678"/>
                    <a:gd name="T59" fmla="*/ 0 h 133"/>
                    <a:gd name="T60" fmla="*/ 0 w 678"/>
                    <a:gd name="T61" fmla="*/ 0 h 133"/>
                    <a:gd name="T62" fmla="*/ 0 w 678"/>
                    <a:gd name="T63" fmla="*/ 0 h 133"/>
                    <a:gd name="T64" fmla="*/ 0 w 678"/>
                    <a:gd name="T65" fmla="*/ 0 h 133"/>
                    <a:gd name="T66" fmla="*/ 0 w 678"/>
                    <a:gd name="T67" fmla="*/ 0 h 133"/>
                    <a:gd name="T68" fmla="*/ 0 w 678"/>
                    <a:gd name="T69" fmla="*/ 0 h 133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678"/>
                    <a:gd name="T106" fmla="*/ 0 h 133"/>
                    <a:gd name="T107" fmla="*/ 678 w 678"/>
                    <a:gd name="T108" fmla="*/ 133 h 133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678" h="133">
                      <a:moveTo>
                        <a:pt x="0" y="133"/>
                      </a:moveTo>
                      <a:lnTo>
                        <a:pt x="4" y="132"/>
                      </a:lnTo>
                      <a:lnTo>
                        <a:pt x="15" y="127"/>
                      </a:lnTo>
                      <a:lnTo>
                        <a:pt x="32" y="122"/>
                      </a:lnTo>
                      <a:lnTo>
                        <a:pt x="56" y="114"/>
                      </a:lnTo>
                      <a:lnTo>
                        <a:pt x="86" y="104"/>
                      </a:lnTo>
                      <a:lnTo>
                        <a:pt x="120" y="95"/>
                      </a:lnTo>
                      <a:lnTo>
                        <a:pt x="160" y="86"/>
                      </a:lnTo>
                      <a:lnTo>
                        <a:pt x="204" y="78"/>
                      </a:lnTo>
                      <a:lnTo>
                        <a:pt x="252" y="70"/>
                      </a:lnTo>
                      <a:lnTo>
                        <a:pt x="303" y="64"/>
                      </a:lnTo>
                      <a:lnTo>
                        <a:pt x="358" y="60"/>
                      </a:lnTo>
                      <a:lnTo>
                        <a:pt x="414" y="58"/>
                      </a:lnTo>
                      <a:lnTo>
                        <a:pt x="474" y="60"/>
                      </a:lnTo>
                      <a:lnTo>
                        <a:pt x="534" y="65"/>
                      </a:lnTo>
                      <a:lnTo>
                        <a:pt x="596" y="74"/>
                      </a:lnTo>
                      <a:lnTo>
                        <a:pt x="659" y="88"/>
                      </a:lnTo>
                      <a:lnTo>
                        <a:pt x="678" y="0"/>
                      </a:lnTo>
                      <a:lnTo>
                        <a:pt x="674" y="0"/>
                      </a:lnTo>
                      <a:lnTo>
                        <a:pt x="659" y="0"/>
                      </a:lnTo>
                      <a:lnTo>
                        <a:pt x="636" y="0"/>
                      </a:lnTo>
                      <a:lnTo>
                        <a:pt x="606" y="1"/>
                      </a:lnTo>
                      <a:lnTo>
                        <a:pt x="570" y="2"/>
                      </a:lnTo>
                      <a:lnTo>
                        <a:pt x="527" y="3"/>
                      </a:lnTo>
                      <a:lnTo>
                        <a:pt x="480" y="7"/>
                      </a:lnTo>
                      <a:lnTo>
                        <a:pt x="430" y="9"/>
                      </a:lnTo>
                      <a:lnTo>
                        <a:pt x="376" y="14"/>
                      </a:lnTo>
                      <a:lnTo>
                        <a:pt x="320" y="18"/>
                      </a:lnTo>
                      <a:lnTo>
                        <a:pt x="264" y="24"/>
                      </a:lnTo>
                      <a:lnTo>
                        <a:pt x="208" y="32"/>
                      </a:lnTo>
                      <a:lnTo>
                        <a:pt x="152" y="40"/>
                      </a:lnTo>
                      <a:lnTo>
                        <a:pt x="98" y="50"/>
                      </a:lnTo>
                      <a:lnTo>
                        <a:pt x="47" y="62"/>
                      </a:lnTo>
                      <a:lnTo>
                        <a:pt x="0" y="76"/>
                      </a:lnTo>
                      <a:lnTo>
                        <a:pt x="0" y="133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449" name="Freeform 542"/>
                <p:cNvSpPr>
                  <a:spLocks/>
                </p:cNvSpPr>
                <p:nvPr/>
              </p:nvSpPr>
              <p:spPr bwMode="auto">
                <a:xfrm>
                  <a:off x="4843" y="2015"/>
                  <a:ext cx="163" cy="54"/>
                </a:xfrm>
                <a:custGeom>
                  <a:avLst/>
                  <a:gdLst>
                    <a:gd name="T0" fmla="*/ 0 w 1142"/>
                    <a:gd name="T1" fmla="*/ 0 h 379"/>
                    <a:gd name="T2" fmla="*/ 0 w 1142"/>
                    <a:gd name="T3" fmla="*/ 0 h 379"/>
                    <a:gd name="T4" fmla="*/ 0 w 1142"/>
                    <a:gd name="T5" fmla="*/ 0 h 379"/>
                    <a:gd name="T6" fmla="*/ 0 w 1142"/>
                    <a:gd name="T7" fmla="*/ 0 h 379"/>
                    <a:gd name="T8" fmla="*/ 0 w 1142"/>
                    <a:gd name="T9" fmla="*/ 0 h 379"/>
                    <a:gd name="T10" fmla="*/ 0 w 1142"/>
                    <a:gd name="T11" fmla="*/ 0 h 379"/>
                    <a:gd name="T12" fmla="*/ 0 w 1142"/>
                    <a:gd name="T13" fmla="*/ 0 h 379"/>
                    <a:gd name="T14" fmla="*/ 0 w 1142"/>
                    <a:gd name="T15" fmla="*/ 0 h 379"/>
                    <a:gd name="T16" fmla="*/ 0 w 1142"/>
                    <a:gd name="T17" fmla="*/ 0 h 379"/>
                    <a:gd name="T18" fmla="*/ 0 w 1142"/>
                    <a:gd name="T19" fmla="*/ 0 h 379"/>
                    <a:gd name="T20" fmla="*/ 0 w 1142"/>
                    <a:gd name="T21" fmla="*/ 0 h 379"/>
                    <a:gd name="T22" fmla="*/ 0 w 1142"/>
                    <a:gd name="T23" fmla="*/ 0 h 379"/>
                    <a:gd name="T24" fmla="*/ 0 w 1142"/>
                    <a:gd name="T25" fmla="*/ 0 h 379"/>
                    <a:gd name="T26" fmla="*/ 0 w 1142"/>
                    <a:gd name="T27" fmla="*/ 0 h 379"/>
                    <a:gd name="T28" fmla="*/ 0 w 1142"/>
                    <a:gd name="T29" fmla="*/ 0 h 379"/>
                    <a:gd name="T30" fmla="*/ 0 w 1142"/>
                    <a:gd name="T31" fmla="*/ 0 h 379"/>
                    <a:gd name="T32" fmla="*/ 0 w 1142"/>
                    <a:gd name="T33" fmla="*/ 0 h 379"/>
                    <a:gd name="T34" fmla="*/ 0 w 1142"/>
                    <a:gd name="T35" fmla="*/ 0 h 379"/>
                    <a:gd name="T36" fmla="*/ 0 w 1142"/>
                    <a:gd name="T37" fmla="*/ 0 h 379"/>
                    <a:gd name="T38" fmla="*/ 0 w 1142"/>
                    <a:gd name="T39" fmla="*/ 0 h 379"/>
                    <a:gd name="T40" fmla="*/ 0 w 1142"/>
                    <a:gd name="T41" fmla="*/ 0 h 379"/>
                    <a:gd name="T42" fmla="*/ 0 w 1142"/>
                    <a:gd name="T43" fmla="*/ 0 h 379"/>
                    <a:gd name="T44" fmla="*/ 0 w 1142"/>
                    <a:gd name="T45" fmla="*/ 0 h 379"/>
                    <a:gd name="T46" fmla="*/ 0 w 1142"/>
                    <a:gd name="T47" fmla="*/ 0 h 379"/>
                    <a:gd name="T48" fmla="*/ 0 w 1142"/>
                    <a:gd name="T49" fmla="*/ 0 h 379"/>
                    <a:gd name="T50" fmla="*/ 0 w 1142"/>
                    <a:gd name="T51" fmla="*/ 0 h 379"/>
                    <a:gd name="T52" fmla="*/ 0 w 1142"/>
                    <a:gd name="T53" fmla="*/ 0 h 379"/>
                    <a:gd name="T54" fmla="*/ 0 w 1142"/>
                    <a:gd name="T55" fmla="*/ 0 h 379"/>
                    <a:gd name="T56" fmla="*/ 0 w 1142"/>
                    <a:gd name="T57" fmla="*/ 0 h 379"/>
                    <a:gd name="T58" fmla="*/ 0 w 1142"/>
                    <a:gd name="T59" fmla="*/ 0 h 379"/>
                    <a:gd name="T60" fmla="*/ 0 w 1142"/>
                    <a:gd name="T61" fmla="*/ 0 h 379"/>
                    <a:gd name="T62" fmla="*/ 0 w 1142"/>
                    <a:gd name="T63" fmla="*/ 0 h 379"/>
                    <a:gd name="T64" fmla="*/ 0 w 1142"/>
                    <a:gd name="T65" fmla="*/ 0 h 379"/>
                    <a:gd name="T66" fmla="*/ 0 w 1142"/>
                    <a:gd name="T67" fmla="*/ 0 h 379"/>
                    <a:gd name="T68" fmla="*/ 0 w 1142"/>
                    <a:gd name="T69" fmla="*/ 0 h 379"/>
                    <a:gd name="T70" fmla="*/ 0 w 1142"/>
                    <a:gd name="T71" fmla="*/ 0 h 379"/>
                    <a:gd name="T72" fmla="*/ 0 w 1142"/>
                    <a:gd name="T73" fmla="*/ 0 h 379"/>
                    <a:gd name="T74" fmla="*/ 0 w 1142"/>
                    <a:gd name="T75" fmla="*/ 0 h 379"/>
                    <a:gd name="T76" fmla="*/ 0 w 1142"/>
                    <a:gd name="T77" fmla="*/ 0 h 379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w 1142"/>
                    <a:gd name="T118" fmla="*/ 0 h 379"/>
                    <a:gd name="T119" fmla="*/ 1142 w 1142"/>
                    <a:gd name="T120" fmla="*/ 379 h 379"/>
                  </a:gdLst>
                  <a:ahLst/>
                  <a:cxnLst>
                    <a:cxn ang="T78">
                      <a:pos x="T0" y="T1"/>
                    </a:cxn>
                    <a:cxn ang="T79">
                      <a:pos x="T2" y="T3"/>
                    </a:cxn>
                    <a:cxn ang="T80">
                      <a:pos x="T4" y="T5"/>
                    </a:cxn>
                    <a:cxn ang="T81">
                      <a:pos x="T6" y="T7"/>
                    </a:cxn>
                    <a:cxn ang="T82">
                      <a:pos x="T8" y="T9"/>
                    </a:cxn>
                    <a:cxn ang="T83">
                      <a:pos x="T10" y="T11"/>
                    </a:cxn>
                    <a:cxn ang="T84">
                      <a:pos x="T12" y="T13"/>
                    </a:cxn>
                    <a:cxn ang="T85">
                      <a:pos x="T14" y="T15"/>
                    </a:cxn>
                    <a:cxn ang="T86">
                      <a:pos x="T16" y="T17"/>
                    </a:cxn>
                    <a:cxn ang="T87">
                      <a:pos x="T18" y="T19"/>
                    </a:cxn>
                    <a:cxn ang="T88">
                      <a:pos x="T20" y="T21"/>
                    </a:cxn>
                    <a:cxn ang="T89">
                      <a:pos x="T22" y="T23"/>
                    </a:cxn>
                    <a:cxn ang="T90">
                      <a:pos x="T24" y="T25"/>
                    </a:cxn>
                    <a:cxn ang="T91">
                      <a:pos x="T26" y="T27"/>
                    </a:cxn>
                    <a:cxn ang="T92">
                      <a:pos x="T28" y="T29"/>
                    </a:cxn>
                    <a:cxn ang="T93">
                      <a:pos x="T30" y="T31"/>
                    </a:cxn>
                    <a:cxn ang="T94">
                      <a:pos x="T32" y="T33"/>
                    </a:cxn>
                    <a:cxn ang="T95">
                      <a:pos x="T34" y="T35"/>
                    </a:cxn>
                    <a:cxn ang="T96">
                      <a:pos x="T36" y="T37"/>
                    </a:cxn>
                    <a:cxn ang="T97">
                      <a:pos x="T38" y="T39"/>
                    </a:cxn>
                    <a:cxn ang="T98">
                      <a:pos x="T40" y="T41"/>
                    </a:cxn>
                    <a:cxn ang="T99">
                      <a:pos x="T42" y="T43"/>
                    </a:cxn>
                    <a:cxn ang="T100">
                      <a:pos x="T44" y="T45"/>
                    </a:cxn>
                    <a:cxn ang="T101">
                      <a:pos x="T46" y="T47"/>
                    </a:cxn>
                    <a:cxn ang="T102">
                      <a:pos x="T48" y="T49"/>
                    </a:cxn>
                    <a:cxn ang="T103">
                      <a:pos x="T50" y="T51"/>
                    </a:cxn>
                    <a:cxn ang="T104">
                      <a:pos x="T52" y="T53"/>
                    </a:cxn>
                    <a:cxn ang="T105">
                      <a:pos x="T54" y="T55"/>
                    </a:cxn>
                    <a:cxn ang="T106">
                      <a:pos x="T56" y="T57"/>
                    </a:cxn>
                    <a:cxn ang="T107">
                      <a:pos x="T58" y="T59"/>
                    </a:cxn>
                    <a:cxn ang="T108">
                      <a:pos x="T60" y="T61"/>
                    </a:cxn>
                    <a:cxn ang="T109">
                      <a:pos x="T62" y="T63"/>
                    </a:cxn>
                    <a:cxn ang="T110">
                      <a:pos x="T64" y="T65"/>
                    </a:cxn>
                    <a:cxn ang="T111">
                      <a:pos x="T66" y="T67"/>
                    </a:cxn>
                    <a:cxn ang="T112">
                      <a:pos x="T68" y="T69"/>
                    </a:cxn>
                    <a:cxn ang="T113">
                      <a:pos x="T70" y="T71"/>
                    </a:cxn>
                    <a:cxn ang="T114">
                      <a:pos x="T72" y="T73"/>
                    </a:cxn>
                    <a:cxn ang="T115">
                      <a:pos x="T74" y="T75"/>
                    </a:cxn>
                    <a:cxn ang="T116">
                      <a:pos x="T76" y="T77"/>
                    </a:cxn>
                  </a:cxnLst>
                  <a:rect l="T117" t="T118" r="T119" b="T120"/>
                  <a:pathLst>
                    <a:path w="1142" h="379">
                      <a:moveTo>
                        <a:pt x="482" y="367"/>
                      </a:moveTo>
                      <a:lnTo>
                        <a:pt x="485" y="366"/>
                      </a:lnTo>
                      <a:lnTo>
                        <a:pt x="492" y="363"/>
                      </a:lnTo>
                      <a:lnTo>
                        <a:pt x="502" y="359"/>
                      </a:lnTo>
                      <a:lnTo>
                        <a:pt x="516" y="353"/>
                      </a:lnTo>
                      <a:lnTo>
                        <a:pt x="533" y="346"/>
                      </a:lnTo>
                      <a:lnTo>
                        <a:pt x="551" y="338"/>
                      </a:lnTo>
                      <a:lnTo>
                        <a:pt x="572" y="328"/>
                      </a:lnTo>
                      <a:lnTo>
                        <a:pt x="593" y="317"/>
                      </a:lnTo>
                      <a:lnTo>
                        <a:pt x="616" y="306"/>
                      </a:lnTo>
                      <a:lnTo>
                        <a:pt x="638" y="292"/>
                      </a:lnTo>
                      <a:lnTo>
                        <a:pt x="660" y="279"/>
                      </a:lnTo>
                      <a:lnTo>
                        <a:pt x="680" y="264"/>
                      </a:lnTo>
                      <a:lnTo>
                        <a:pt x="700" y="249"/>
                      </a:lnTo>
                      <a:lnTo>
                        <a:pt x="717" y="233"/>
                      </a:lnTo>
                      <a:lnTo>
                        <a:pt x="732" y="217"/>
                      </a:lnTo>
                      <a:lnTo>
                        <a:pt x="743" y="201"/>
                      </a:lnTo>
                      <a:lnTo>
                        <a:pt x="0" y="20"/>
                      </a:lnTo>
                      <a:lnTo>
                        <a:pt x="57" y="0"/>
                      </a:lnTo>
                      <a:lnTo>
                        <a:pt x="1142" y="267"/>
                      </a:lnTo>
                      <a:lnTo>
                        <a:pt x="1098" y="292"/>
                      </a:lnTo>
                      <a:lnTo>
                        <a:pt x="784" y="212"/>
                      </a:lnTo>
                      <a:lnTo>
                        <a:pt x="783" y="213"/>
                      </a:lnTo>
                      <a:lnTo>
                        <a:pt x="781" y="216"/>
                      </a:lnTo>
                      <a:lnTo>
                        <a:pt x="776" y="221"/>
                      </a:lnTo>
                      <a:lnTo>
                        <a:pt x="769" y="228"/>
                      </a:lnTo>
                      <a:lnTo>
                        <a:pt x="761" y="237"/>
                      </a:lnTo>
                      <a:lnTo>
                        <a:pt x="750" y="246"/>
                      </a:lnTo>
                      <a:lnTo>
                        <a:pt x="737" y="258"/>
                      </a:lnTo>
                      <a:lnTo>
                        <a:pt x="721" y="269"/>
                      </a:lnTo>
                      <a:lnTo>
                        <a:pt x="703" y="282"/>
                      </a:lnTo>
                      <a:lnTo>
                        <a:pt x="684" y="295"/>
                      </a:lnTo>
                      <a:lnTo>
                        <a:pt x="660" y="309"/>
                      </a:lnTo>
                      <a:lnTo>
                        <a:pt x="635" y="323"/>
                      </a:lnTo>
                      <a:lnTo>
                        <a:pt x="606" y="338"/>
                      </a:lnTo>
                      <a:lnTo>
                        <a:pt x="574" y="352"/>
                      </a:lnTo>
                      <a:lnTo>
                        <a:pt x="540" y="366"/>
                      </a:lnTo>
                      <a:lnTo>
                        <a:pt x="502" y="379"/>
                      </a:lnTo>
                      <a:lnTo>
                        <a:pt x="482" y="367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450" name="Freeform 543"/>
                <p:cNvSpPr>
                  <a:spLocks/>
                </p:cNvSpPr>
                <p:nvPr/>
              </p:nvSpPr>
              <p:spPr bwMode="auto">
                <a:xfrm>
                  <a:off x="4809" y="2029"/>
                  <a:ext cx="167" cy="48"/>
                </a:xfrm>
                <a:custGeom>
                  <a:avLst/>
                  <a:gdLst>
                    <a:gd name="T0" fmla="*/ 0 w 1163"/>
                    <a:gd name="T1" fmla="*/ 0 h 340"/>
                    <a:gd name="T2" fmla="*/ 0 w 1163"/>
                    <a:gd name="T3" fmla="*/ 0 h 340"/>
                    <a:gd name="T4" fmla="*/ 0 w 1163"/>
                    <a:gd name="T5" fmla="*/ 0 h 340"/>
                    <a:gd name="T6" fmla="*/ 0 w 1163"/>
                    <a:gd name="T7" fmla="*/ 0 h 340"/>
                    <a:gd name="T8" fmla="*/ 0 w 1163"/>
                    <a:gd name="T9" fmla="*/ 0 h 34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63"/>
                    <a:gd name="T16" fmla="*/ 0 h 340"/>
                    <a:gd name="T17" fmla="*/ 1163 w 1163"/>
                    <a:gd name="T18" fmla="*/ 340 h 34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63" h="340">
                      <a:moveTo>
                        <a:pt x="0" y="0"/>
                      </a:moveTo>
                      <a:lnTo>
                        <a:pt x="1137" y="340"/>
                      </a:lnTo>
                      <a:lnTo>
                        <a:pt x="1163" y="340"/>
                      </a:lnTo>
                      <a:lnTo>
                        <a:pt x="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451" name="Freeform 544"/>
                <p:cNvSpPr>
                  <a:spLocks/>
                </p:cNvSpPr>
                <p:nvPr/>
              </p:nvSpPr>
              <p:spPr bwMode="auto">
                <a:xfrm>
                  <a:off x="4837" y="2022"/>
                  <a:ext cx="164" cy="44"/>
                </a:xfrm>
                <a:custGeom>
                  <a:avLst/>
                  <a:gdLst>
                    <a:gd name="T0" fmla="*/ 0 w 1149"/>
                    <a:gd name="T1" fmla="*/ 0 h 303"/>
                    <a:gd name="T2" fmla="*/ 0 w 1149"/>
                    <a:gd name="T3" fmla="*/ 0 h 303"/>
                    <a:gd name="T4" fmla="*/ 0 w 1149"/>
                    <a:gd name="T5" fmla="*/ 0 h 303"/>
                    <a:gd name="T6" fmla="*/ 0 w 1149"/>
                    <a:gd name="T7" fmla="*/ 0 h 303"/>
                    <a:gd name="T8" fmla="*/ 0 w 1149"/>
                    <a:gd name="T9" fmla="*/ 0 h 30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49"/>
                    <a:gd name="T16" fmla="*/ 0 h 303"/>
                    <a:gd name="T17" fmla="*/ 1149 w 1149"/>
                    <a:gd name="T18" fmla="*/ 303 h 30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49" h="303">
                      <a:moveTo>
                        <a:pt x="0" y="1"/>
                      </a:moveTo>
                      <a:lnTo>
                        <a:pt x="1124" y="303"/>
                      </a:lnTo>
                      <a:lnTo>
                        <a:pt x="1149" y="302"/>
                      </a:lnTo>
                      <a:lnTo>
                        <a:pt x="34" y="0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452" name="Freeform 545"/>
                <p:cNvSpPr>
                  <a:spLocks/>
                </p:cNvSpPr>
                <p:nvPr/>
              </p:nvSpPr>
              <p:spPr bwMode="auto">
                <a:xfrm>
                  <a:off x="4824" y="2025"/>
                  <a:ext cx="165" cy="48"/>
                </a:xfrm>
                <a:custGeom>
                  <a:avLst/>
                  <a:gdLst>
                    <a:gd name="T0" fmla="*/ 0 w 1155"/>
                    <a:gd name="T1" fmla="*/ 0 h 336"/>
                    <a:gd name="T2" fmla="*/ 0 w 1155"/>
                    <a:gd name="T3" fmla="*/ 0 h 336"/>
                    <a:gd name="T4" fmla="*/ 0 w 1155"/>
                    <a:gd name="T5" fmla="*/ 0 h 336"/>
                    <a:gd name="T6" fmla="*/ 0 w 1155"/>
                    <a:gd name="T7" fmla="*/ 0 h 336"/>
                    <a:gd name="T8" fmla="*/ 0 w 1155"/>
                    <a:gd name="T9" fmla="*/ 0 h 33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55"/>
                    <a:gd name="T16" fmla="*/ 0 h 336"/>
                    <a:gd name="T17" fmla="*/ 1155 w 1155"/>
                    <a:gd name="T18" fmla="*/ 336 h 3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55" h="336">
                      <a:moveTo>
                        <a:pt x="0" y="0"/>
                      </a:moveTo>
                      <a:lnTo>
                        <a:pt x="1134" y="336"/>
                      </a:lnTo>
                      <a:lnTo>
                        <a:pt x="1155" y="328"/>
                      </a:lnTo>
                      <a:lnTo>
                        <a:pt x="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270356" name="Group 546"/>
              <p:cNvGrpSpPr>
                <a:grpSpLocks/>
              </p:cNvGrpSpPr>
              <p:nvPr/>
            </p:nvGrpSpPr>
            <p:grpSpPr bwMode="auto">
              <a:xfrm>
                <a:off x="1553" y="3099"/>
                <a:ext cx="176" cy="150"/>
                <a:chOff x="4765" y="1531"/>
                <a:chExt cx="312" cy="261"/>
              </a:xfrm>
            </p:grpSpPr>
            <p:sp>
              <p:nvSpPr>
                <p:cNvPr id="270374" name="AutoShape 547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4765" y="1531"/>
                  <a:ext cx="312" cy="26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375" name="Freeform 548"/>
                <p:cNvSpPr>
                  <a:spLocks/>
                </p:cNvSpPr>
                <p:nvPr/>
              </p:nvSpPr>
              <p:spPr bwMode="auto">
                <a:xfrm>
                  <a:off x="4765" y="1534"/>
                  <a:ext cx="307" cy="258"/>
                </a:xfrm>
                <a:custGeom>
                  <a:avLst/>
                  <a:gdLst>
                    <a:gd name="T0" fmla="*/ 0 w 2150"/>
                    <a:gd name="T1" fmla="*/ 0 h 1804"/>
                    <a:gd name="T2" fmla="*/ 0 w 2150"/>
                    <a:gd name="T3" fmla="*/ 0 h 1804"/>
                    <a:gd name="T4" fmla="*/ 0 w 2150"/>
                    <a:gd name="T5" fmla="*/ 0 h 1804"/>
                    <a:gd name="T6" fmla="*/ 0 w 2150"/>
                    <a:gd name="T7" fmla="*/ 0 h 1804"/>
                    <a:gd name="T8" fmla="*/ 0 w 2150"/>
                    <a:gd name="T9" fmla="*/ 0 h 1804"/>
                    <a:gd name="T10" fmla="*/ 0 w 2150"/>
                    <a:gd name="T11" fmla="*/ 0 h 1804"/>
                    <a:gd name="T12" fmla="*/ 0 w 2150"/>
                    <a:gd name="T13" fmla="*/ 0 h 1804"/>
                    <a:gd name="T14" fmla="*/ 0 w 2150"/>
                    <a:gd name="T15" fmla="*/ 0 h 1804"/>
                    <a:gd name="T16" fmla="*/ 0 w 2150"/>
                    <a:gd name="T17" fmla="*/ 0 h 1804"/>
                    <a:gd name="T18" fmla="*/ 0 w 2150"/>
                    <a:gd name="T19" fmla="*/ 0 h 1804"/>
                    <a:gd name="T20" fmla="*/ 0 w 2150"/>
                    <a:gd name="T21" fmla="*/ 0 h 1804"/>
                    <a:gd name="T22" fmla="*/ 0 w 2150"/>
                    <a:gd name="T23" fmla="*/ 0 h 1804"/>
                    <a:gd name="T24" fmla="*/ 0 w 2150"/>
                    <a:gd name="T25" fmla="*/ 0 h 1804"/>
                    <a:gd name="T26" fmla="*/ 0 w 2150"/>
                    <a:gd name="T27" fmla="*/ 0 h 1804"/>
                    <a:gd name="T28" fmla="*/ 0 w 2150"/>
                    <a:gd name="T29" fmla="*/ 0 h 1804"/>
                    <a:gd name="T30" fmla="*/ 0 w 2150"/>
                    <a:gd name="T31" fmla="*/ 0 h 1804"/>
                    <a:gd name="T32" fmla="*/ 0 w 2150"/>
                    <a:gd name="T33" fmla="*/ 0 h 1804"/>
                    <a:gd name="T34" fmla="*/ 0 w 2150"/>
                    <a:gd name="T35" fmla="*/ 0 h 1804"/>
                    <a:gd name="T36" fmla="*/ 0 w 2150"/>
                    <a:gd name="T37" fmla="*/ 0 h 1804"/>
                    <a:gd name="T38" fmla="*/ 0 w 2150"/>
                    <a:gd name="T39" fmla="*/ 0 h 1804"/>
                    <a:gd name="T40" fmla="*/ 0 w 2150"/>
                    <a:gd name="T41" fmla="*/ 0 h 1804"/>
                    <a:gd name="T42" fmla="*/ 0 w 2150"/>
                    <a:gd name="T43" fmla="*/ 0 h 1804"/>
                    <a:gd name="T44" fmla="*/ 0 w 2150"/>
                    <a:gd name="T45" fmla="*/ 0 h 1804"/>
                    <a:gd name="T46" fmla="*/ 0 w 2150"/>
                    <a:gd name="T47" fmla="*/ 0 h 1804"/>
                    <a:gd name="T48" fmla="*/ 0 w 2150"/>
                    <a:gd name="T49" fmla="*/ 0 h 1804"/>
                    <a:gd name="T50" fmla="*/ 0 w 2150"/>
                    <a:gd name="T51" fmla="*/ 0 h 1804"/>
                    <a:gd name="T52" fmla="*/ 0 w 2150"/>
                    <a:gd name="T53" fmla="*/ 0 h 1804"/>
                    <a:gd name="T54" fmla="*/ 0 w 2150"/>
                    <a:gd name="T55" fmla="*/ 0 h 1804"/>
                    <a:gd name="T56" fmla="*/ 0 w 2150"/>
                    <a:gd name="T57" fmla="*/ 0 h 1804"/>
                    <a:gd name="T58" fmla="*/ 0 w 2150"/>
                    <a:gd name="T59" fmla="*/ 0 h 1804"/>
                    <a:gd name="T60" fmla="*/ 0 w 2150"/>
                    <a:gd name="T61" fmla="*/ 0 h 1804"/>
                    <a:gd name="T62" fmla="*/ 0 w 2150"/>
                    <a:gd name="T63" fmla="*/ 0 h 1804"/>
                    <a:gd name="T64" fmla="*/ 0 w 2150"/>
                    <a:gd name="T65" fmla="*/ 0 h 1804"/>
                    <a:gd name="T66" fmla="*/ 0 w 2150"/>
                    <a:gd name="T67" fmla="*/ 0 h 1804"/>
                    <a:gd name="T68" fmla="*/ 0 w 2150"/>
                    <a:gd name="T69" fmla="*/ 0 h 1804"/>
                    <a:gd name="T70" fmla="*/ 0 w 2150"/>
                    <a:gd name="T71" fmla="*/ 0 h 1804"/>
                    <a:gd name="T72" fmla="*/ 0 w 2150"/>
                    <a:gd name="T73" fmla="*/ 0 h 1804"/>
                    <a:gd name="T74" fmla="*/ 0 w 2150"/>
                    <a:gd name="T75" fmla="*/ 0 h 1804"/>
                    <a:gd name="T76" fmla="*/ 0 w 2150"/>
                    <a:gd name="T77" fmla="*/ 0 h 1804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w 2150"/>
                    <a:gd name="T118" fmla="*/ 0 h 1804"/>
                    <a:gd name="T119" fmla="*/ 2150 w 2150"/>
                    <a:gd name="T120" fmla="*/ 1804 h 1804"/>
                  </a:gdLst>
                  <a:ahLst/>
                  <a:cxnLst>
                    <a:cxn ang="T78">
                      <a:pos x="T0" y="T1"/>
                    </a:cxn>
                    <a:cxn ang="T79">
                      <a:pos x="T2" y="T3"/>
                    </a:cxn>
                    <a:cxn ang="T80">
                      <a:pos x="T4" y="T5"/>
                    </a:cxn>
                    <a:cxn ang="T81">
                      <a:pos x="T6" y="T7"/>
                    </a:cxn>
                    <a:cxn ang="T82">
                      <a:pos x="T8" y="T9"/>
                    </a:cxn>
                    <a:cxn ang="T83">
                      <a:pos x="T10" y="T11"/>
                    </a:cxn>
                    <a:cxn ang="T84">
                      <a:pos x="T12" y="T13"/>
                    </a:cxn>
                    <a:cxn ang="T85">
                      <a:pos x="T14" y="T15"/>
                    </a:cxn>
                    <a:cxn ang="T86">
                      <a:pos x="T16" y="T17"/>
                    </a:cxn>
                    <a:cxn ang="T87">
                      <a:pos x="T18" y="T19"/>
                    </a:cxn>
                    <a:cxn ang="T88">
                      <a:pos x="T20" y="T21"/>
                    </a:cxn>
                    <a:cxn ang="T89">
                      <a:pos x="T22" y="T23"/>
                    </a:cxn>
                    <a:cxn ang="T90">
                      <a:pos x="T24" y="T25"/>
                    </a:cxn>
                    <a:cxn ang="T91">
                      <a:pos x="T26" y="T27"/>
                    </a:cxn>
                    <a:cxn ang="T92">
                      <a:pos x="T28" y="T29"/>
                    </a:cxn>
                    <a:cxn ang="T93">
                      <a:pos x="T30" y="T31"/>
                    </a:cxn>
                    <a:cxn ang="T94">
                      <a:pos x="T32" y="T33"/>
                    </a:cxn>
                    <a:cxn ang="T95">
                      <a:pos x="T34" y="T35"/>
                    </a:cxn>
                    <a:cxn ang="T96">
                      <a:pos x="T36" y="T37"/>
                    </a:cxn>
                    <a:cxn ang="T97">
                      <a:pos x="T38" y="T39"/>
                    </a:cxn>
                    <a:cxn ang="T98">
                      <a:pos x="T40" y="T41"/>
                    </a:cxn>
                    <a:cxn ang="T99">
                      <a:pos x="T42" y="T43"/>
                    </a:cxn>
                    <a:cxn ang="T100">
                      <a:pos x="T44" y="T45"/>
                    </a:cxn>
                    <a:cxn ang="T101">
                      <a:pos x="T46" y="T47"/>
                    </a:cxn>
                    <a:cxn ang="T102">
                      <a:pos x="T48" y="T49"/>
                    </a:cxn>
                    <a:cxn ang="T103">
                      <a:pos x="T50" y="T51"/>
                    </a:cxn>
                    <a:cxn ang="T104">
                      <a:pos x="T52" y="T53"/>
                    </a:cxn>
                    <a:cxn ang="T105">
                      <a:pos x="T54" y="T55"/>
                    </a:cxn>
                    <a:cxn ang="T106">
                      <a:pos x="T56" y="T57"/>
                    </a:cxn>
                    <a:cxn ang="T107">
                      <a:pos x="T58" y="T59"/>
                    </a:cxn>
                    <a:cxn ang="T108">
                      <a:pos x="T60" y="T61"/>
                    </a:cxn>
                    <a:cxn ang="T109">
                      <a:pos x="T62" y="T63"/>
                    </a:cxn>
                    <a:cxn ang="T110">
                      <a:pos x="T64" y="T65"/>
                    </a:cxn>
                    <a:cxn ang="T111">
                      <a:pos x="T66" y="T67"/>
                    </a:cxn>
                    <a:cxn ang="T112">
                      <a:pos x="T68" y="T69"/>
                    </a:cxn>
                    <a:cxn ang="T113">
                      <a:pos x="T70" y="T71"/>
                    </a:cxn>
                    <a:cxn ang="T114">
                      <a:pos x="T72" y="T73"/>
                    </a:cxn>
                    <a:cxn ang="T115">
                      <a:pos x="T74" y="T75"/>
                    </a:cxn>
                    <a:cxn ang="T116">
                      <a:pos x="T76" y="T77"/>
                    </a:cxn>
                  </a:cxnLst>
                  <a:rect l="T117" t="T118" r="T119" b="T120"/>
                  <a:pathLst>
                    <a:path w="2150" h="1804">
                      <a:moveTo>
                        <a:pt x="582" y="239"/>
                      </a:moveTo>
                      <a:lnTo>
                        <a:pt x="606" y="129"/>
                      </a:lnTo>
                      <a:lnTo>
                        <a:pt x="607" y="129"/>
                      </a:lnTo>
                      <a:lnTo>
                        <a:pt x="611" y="128"/>
                      </a:lnTo>
                      <a:lnTo>
                        <a:pt x="616" y="125"/>
                      </a:lnTo>
                      <a:lnTo>
                        <a:pt x="623" y="123"/>
                      </a:lnTo>
                      <a:lnTo>
                        <a:pt x="633" y="120"/>
                      </a:lnTo>
                      <a:lnTo>
                        <a:pt x="645" y="115"/>
                      </a:lnTo>
                      <a:lnTo>
                        <a:pt x="659" y="112"/>
                      </a:lnTo>
                      <a:lnTo>
                        <a:pt x="676" y="107"/>
                      </a:lnTo>
                      <a:lnTo>
                        <a:pt x="694" y="101"/>
                      </a:lnTo>
                      <a:lnTo>
                        <a:pt x="715" y="95"/>
                      </a:lnTo>
                      <a:lnTo>
                        <a:pt x="738" y="90"/>
                      </a:lnTo>
                      <a:lnTo>
                        <a:pt x="763" y="84"/>
                      </a:lnTo>
                      <a:lnTo>
                        <a:pt x="790" y="78"/>
                      </a:lnTo>
                      <a:lnTo>
                        <a:pt x="820" y="71"/>
                      </a:lnTo>
                      <a:lnTo>
                        <a:pt x="852" y="64"/>
                      </a:lnTo>
                      <a:lnTo>
                        <a:pt x="886" y="59"/>
                      </a:lnTo>
                      <a:lnTo>
                        <a:pt x="922" y="52"/>
                      </a:lnTo>
                      <a:lnTo>
                        <a:pt x="961" y="46"/>
                      </a:lnTo>
                      <a:lnTo>
                        <a:pt x="1002" y="40"/>
                      </a:lnTo>
                      <a:lnTo>
                        <a:pt x="1044" y="35"/>
                      </a:lnTo>
                      <a:lnTo>
                        <a:pt x="1090" y="29"/>
                      </a:lnTo>
                      <a:lnTo>
                        <a:pt x="1138" y="23"/>
                      </a:lnTo>
                      <a:lnTo>
                        <a:pt x="1187" y="18"/>
                      </a:lnTo>
                      <a:lnTo>
                        <a:pt x="1240" y="14"/>
                      </a:lnTo>
                      <a:lnTo>
                        <a:pt x="1294" y="10"/>
                      </a:lnTo>
                      <a:lnTo>
                        <a:pt x="1350" y="7"/>
                      </a:lnTo>
                      <a:lnTo>
                        <a:pt x="1410" y="4"/>
                      </a:lnTo>
                      <a:lnTo>
                        <a:pt x="1470" y="1"/>
                      </a:lnTo>
                      <a:lnTo>
                        <a:pt x="1535" y="0"/>
                      </a:lnTo>
                      <a:lnTo>
                        <a:pt x="1601" y="0"/>
                      </a:lnTo>
                      <a:lnTo>
                        <a:pt x="1668" y="0"/>
                      </a:lnTo>
                      <a:lnTo>
                        <a:pt x="1739" y="1"/>
                      </a:lnTo>
                      <a:lnTo>
                        <a:pt x="1816" y="44"/>
                      </a:lnTo>
                      <a:lnTo>
                        <a:pt x="1799" y="248"/>
                      </a:lnTo>
                      <a:lnTo>
                        <a:pt x="1804" y="251"/>
                      </a:lnTo>
                      <a:lnTo>
                        <a:pt x="1820" y="259"/>
                      </a:lnTo>
                      <a:lnTo>
                        <a:pt x="1842" y="272"/>
                      </a:lnTo>
                      <a:lnTo>
                        <a:pt x="1868" y="292"/>
                      </a:lnTo>
                      <a:lnTo>
                        <a:pt x="1896" y="318"/>
                      </a:lnTo>
                      <a:lnTo>
                        <a:pt x="1920" y="351"/>
                      </a:lnTo>
                      <a:lnTo>
                        <a:pt x="1939" y="390"/>
                      </a:lnTo>
                      <a:lnTo>
                        <a:pt x="1951" y="436"/>
                      </a:lnTo>
                      <a:lnTo>
                        <a:pt x="2125" y="593"/>
                      </a:lnTo>
                      <a:lnTo>
                        <a:pt x="2078" y="1009"/>
                      </a:lnTo>
                      <a:lnTo>
                        <a:pt x="1799" y="1149"/>
                      </a:lnTo>
                      <a:lnTo>
                        <a:pt x="2129" y="1247"/>
                      </a:lnTo>
                      <a:lnTo>
                        <a:pt x="2131" y="1251"/>
                      </a:lnTo>
                      <a:lnTo>
                        <a:pt x="2137" y="1264"/>
                      </a:lnTo>
                      <a:lnTo>
                        <a:pt x="2143" y="1284"/>
                      </a:lnTo>
                      <a:lnTo>
                        <a:pt x="2149" y="1310"/>
                      </a:lnTo>
                      <a:lnTo>
                        <a:pt x="2150" y="1342"/>
                      </a:lnTo>
                      <a:lnTo>
                        <a:pt x="2147" y="1380"/>
                      </a:lnTo>
                      <a:lnTo>
                        <a:pt x="2136" y="1423"/>
                      </a:lnTo>
                      <a:lnTo>
                        <a:pt x="2117" y="1468"/>
                      </a:lnTo>
                      <a:lnTo>
                        <a:pt x="1244" y="1804"/>
                      </a:lnTo>
                      <a:lnTo>
                        <a:pt x="0" y="1413"/>
                      </a:lnTo>
                      <a:lnTo>
                        <a:pt x="22" y="1367"/>
                      </a:lnTo>
                      <a:lnTo>
                        <a:pt x="212" y="1302"/>
                      </a:lnTo>
                      <a:lnTo>
                        <a:pt x="212" y="248"/>
                      </a:lnTo>
                      <a:lnTo>
                        <a:pt x="213" y="247"/>
                      </a:lnTo>
                      <a:lnTo>
                        <a:pt x="217" y="244"/>
                      </a:lnTo>
                      <a:lnTo>
                        <a:pt x="223" y="240"/>
                      </a:lnTo>
                      <a:lnTo>
                        <a:pt x="232" y="234"/>
                      </a:lnTo>
                      <a:lnTo>
                        <a:pt x="245" y="228"/>
                      </a:lnTo>
                      <a:lnTo>
                        <a:pt x="258" y="221"/>
                      </a:lnTo>
                      <a:lnTo>
                        <a:pt x="276" y="214"/>
                      </a:lnTo>
                      <a:lnTo>
                        <a:pt x="294" y="207"/>
                      </a:lnTo>
                      <a:lnTo>
                        <a:pt x="316" y="201"/>
                      </a:lnTo>
                      <a:lnTo>
                        <a:pt x="340" y="197"/>
                      </a:lnTo>
                      <a:lnTo>
                        <a:pt x="366" y="194"/>
                      </a:lnTo>
                      <a:lnTo>
                        <a:pt x="393" y="192"/>
                      </a:lnTo>
                      <a:lnTo>
                        <a:pt x="424" y="193"/>
                      </a:lnTo>
                      <a:lnTo>
                        <a:pt x="457" y="197"/>
                      </a:lnTo>
                      <a:lnTo>
                        <a:pt x="493" y="203"/>
                      </a:lnTo>
                      <a:lnTo>
                        <a:pt x="529" y="214"/>
                      </a:lnTo>
                      <a:lnTo>
                        <a:pt x="582" y="239"/>
                      </a:lnTo>
                      <a:close/>
                    </a:path>
                  </a:pathLst>
                </a:custGeom>
                <a:solidFill>
                  <a:srgbClr val="DDDD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376" name="Freeform 549"/>
                <p:cNvSpPr>
                  <a:spLocks/>
                </p:cNvSpPr>
                <p:nvPr/>
              </p:nvSpPr>
              <p:spPr bwMode="auto">
                <a:xfrm>
                  <a:off x="4882" y="1584"/>
                  <a:ext cx="163" cy="111"/>
                </a:xfrm>
                <a:custGeom>
                  <a:avLst/>
                  <a:gdLst>
                    <a:gd name="T0" fmla="*/ 0 w 1139"/>
                    <a:gd name="T1" fmla="*/ 0 h 778"/>
                    <a:gd name="T2" fmla="*/ 0 w 1139"/>
                    <a:gd name="T3" fmla="*/ 0 h 778"/>
                    <a:gd name="T4" fmla="*/ 0 w 1139"/>
                    <a:gd name="T5" fmla="*/ 0 h 778"/>
                    <a:gd name="T6" fmla="*/ 0 w 1139"/>
                    <a:gd name="T7" fmla="*/ 0 h 778"/>
                    <a:gd name="T8" fmla="*/ 0 w 1139"/>
                    <a:gd name="T9" fmla="*/ 0 h 778"/>
                    <a:gd name="T10" fmla="*/ 0 w 1139"/>
                    <a:gd name="T11" fmla="*/ 0 h 778"/>
                    <a:gd name="T12" fmla="*/ 0 w 1139"/>
                    <a:gd name="T13" fmla="*/ 0 h 778"/>
                    <a:gd name="T14" fmla="*/ 0 w 1139"/>
                    <a:gd name="T15" fmla="*/ 0 h 778"/>
                    <a:gd name="T16" fmla="*/ 0 w 1139"/>
                    <a:gd name="T17" fmla="*/ 0 h 778"/>
                    <a:gd name="T18" fmla="*/ 0 w 1139"/>
                    <a:gd name="T19" fmla="*/ 0 h 778"/>
                    <a:gd name="T20" fmla="*/ 0 w 1139"/>
                    <a:gd name="T21" fmla="*/ 0 h 778"/>
                    <a:gd name="T22" fmla="*/ 0 w 1139"/>
                    <a:gd name="T23" fmla="*/ 0 h 778"/>
                    <a:gd name="T24" fmla="*/ 0 w 1139"/>
                    <a:gd name="T25" fmla="*/ 0 h 778"/>
                    <a:gd name="T26" fmla="*/ 0 w 1139"/>
                    <a:gd name="T27" fmla="*/ 0 h 778"/>
                    <a:gd name="T28" fmla="*/ 0 w 1139"/>
                    <a:gd name="T29" fmla="*/ 0 h 778"/>
                    <a:gd name="T30" fmla="*/ 0 w 1139"/>
                    <a:gd name="T31" fmla="*/ 0 h 778"/>
                    <a:gd name="T32" fmla="*/ 0 w 1139"/>
                    <a:gd name="T33" fmla="*/ 0 h 778"/>
                    <a:gd name="T34" fmla="*/ 0 w 1139"/>
                    <a:gd name="T35" fmla="*/ 0 h 778"/>
                    <a:gd name="T36" fmla="*/ 0 w 1139"/>
                    <a:gd name="T37" fmla="*/ 0 h 778"/>
                    <a:gd name="T38" fmla="*/ 0 w 1139"/>
                    <a:gd name="T39" fmla="*/ 0 h 778"/>
                    <a:gd name="T40" fmla="*/ 0 w 1139"/>
                    <a:gd name="T41" fmla="*/ 0 h 778"/>
                    <a:gd name="T42" fmla="*/ 0 w 1139"/>
                    <a:gd name="T43" fmla="*/ 0 h 778"/>
                    <a:gd name="T44" fmla="*/ 0 w 1139"/>
                    <a:gd name="T45" fmla="*/ 0 h 778"/>
                    <a:gd name="T46" fmla="*/ 0 w 1139"/>
                    <a:gd name="T47" fmla="*/ 0 h 778"/>
                    <a:gd name="T48" fmla="*/ 0 w 1139"/>
                    <a:gd name="T49" fmla="*/ 0 h 778"/>
                    <a:gd name="T50" fmla="*/ 0 w 1139"/>
                    <a:gd name="T51" fmla="*/ 0 h 778"/>
                    <a:gd name="T52" fmla="*/ 0 w 1139"/>
                    <a:gd name="T53" fmla="*/ 0 h 778"/>
                    <a:gd name="T54" fmla="*/ 0 w 1139"/>
                    <a:gd name="T55" fmla="*/ 0 h 778"/>
                    <a:gd name="T56" fmla="*/ 0 w 1139"/>
                    <a:gd name="T57" fmla="*/ 0 h 778"/>
                    <a:gd name="T58" fmla="*/ 0 w 1139"/>
                    <a:gd name="T59" fmla="*/ 0 h 778"/>
                    <a:gd name="T60" fmla="*/ 0 w 1139"/>
                    <a:gd name="T61" fmla="*/ 0 h 778"/>
                    <a:gd name="T62" fmla="*/ 0 w 1139"/>
                    <a:gd name="T63" fmla="*/ 0 h 778"/>
                    <a:gd name="T64" fmla="*/ 0 w 1139"/>
                    <a:gd name="T65" fmla="*/ 0 h 778"/>
                    <a:gd name="T66" fmla="*/ 0 w 1139"/>
                    <a:gd name="T67" fmla="*/ 0 h 778"/>
                    <a:gd name="T68" fmla="*/ 0 w 1139"/>
                    <a:gd name="T69" fmla="*/ 0 h 778"/>
                    <a:gd name="T70" fmla="*/ 0 w 1139"/>
                    <a:gd name="T71" fmla="*/ 0 h 778"/>
                    <a:gd name="T72" fmla="*/ 0 w 1139"/>
                    <a:gd name="T73" fmla="*/ 0 h 778"/>
                    <a:gd name="T74" fmla="*/ 0 w 1139"/>
                    <a:gd name="T75" fmla="*/ 0 h 778"/>
                    <a:gd name="T76" fmla="*/ 0 w 1139"/>
                    <a:gd name="T77" fmla="*/ 0 h 778"/>
                    <a:gd name="T78" fmla="*/ 0 w 1139"/>
                    <a:gd name="T79" fmla="*/ 0 h 778"/>
                    <a:gd name="T80" fmla="*/ 0 w 1139"/>
                    <a:gd name="T81" fmla="*/ 0 h 778"/>
                    <a:gd name="T82" fmla="*/ 0 w 1139"/>
                    <a:gd name="T83" fmla="*/ 0 h 778"/>
                    <a:gd name="T84" fmla="*/ 0 w 1139"/>
                    <a:gd name="T85" fmla="*/ 0 h 778"/>
                    <a:gd name="T86" fmla="*/ 0 w 1139"/>
                    <a:gd name="T87" fmla="*/ 0 h 778"/>
                    <a:gd name="T88" fmla="*/ 0 w 1139"/>
                    <a:gd name="T89" fmla="*/ 0 h 778"/>
                    <a:gd name="T90" fmla="*/ 0 w 1139"/>
                    <a:gd name="T91" fmla="*/ 0 h 778"/>
                    <a:gd name="T92" fmla="*/ 0 w 1139"/>
                    <a:gd name="T93" fmla="*/ 0 h 778"/>
                    <a:gd name="T94" fmla="*/ 0 w 1139"/>
                    <a:gd name="T95" fmla="*/ 0 h 778"/>
                    <a:gd name="T96" fmla="*/ 0 w 1139"/>
                    <a:gd name="T97" fmla="*/ 0 h 778"/>
                    <a:gd name="T98" fmla="*/ 0 w 1139"/>
                    <a:gd name="T99" fmla="*/ 0 h 778"/>
                    <a:gd name="T100" fmla="*/ 0 w 1139"/>
                    <a:gd name="T101" fmla="*/ 0 h 778"/>
                    <a:gd name="T102" fmla="*/ 0 w 1139"/>
                    <a:gd name="T103" fmla="*/ 0 h 778"/>
                    <a:gd name="T104" fmla="*/ 0 w 1139"/>
                    <a:gd name="T105" fmla="*/ 0 h 778"/>
                    <a:gd name="T106" fmla="*/ 0 w 1139"/>
                    <a:gd name="T107" fmla="*/ 0 h 778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w 1139"/>
                    <a:gd name="T163" fmla="*/ 0 h 778"/>
                    <a:gd name="T164" fmla="*/ 1139 w 1139"/>
                    <a:gd name="T165" fmla="*/ 778 h 778"/>
                  </a:gdLst>
                  <a:ahLst/>
                  <a:cxnLst>
                    <a:cxn ang="T108">
                      <a:pos x="T0" y="T1"/>
                    </a:cxn>
                    <a:cxn ang="T109">
                      <a:pos x="T2" y="T3"/>
                    </a:cxn>
                    <a:cxn ang="T110">
                      <a:pos x="T4" y="T5"/>
                    </a:cxn>
                    <a:cxn ang="T111">
                      <a:pos x="T6" y="T7"/>
                    </a:cxn>
                    <a:cxn ang="T112">
                      <a:pos x="T8" y="T9"/>
                    </a:cxn>
                    <a:cxn ang="T113">
                      <a:pos x="T10" y="T11"/>
                    </a:cxn>
                    <a:cxn ang="T114">
                      <a:pos x="T12" y="T13"/>
                    </a:cxn>
                    <a:cxn ang="T115">
                      <a:pos x="T14" y="T15"/>
                    </a:cxn>
                    <a:cxn ang="T116">
                      <a:pos x="T16" y="T17"/>
                    </a:cxn>
                    <a:cxn ang="T117">
                      <a:pos x="T18" y="T19"/>
                    </a:cxn>
                    <a:cxn ang="T118">
                      <a:pos x="T20" y="T21"/>
                    </a:cxn>
                    <a:cxn ang="T119">
                      <a:pos x="T22" y="T23"/>
                    </a:cxn>
                    <a:cxn ang="T120">
                      <a:pos x="T24" y="T25"/>
                    </a:cxn>
                    <a:cxn ang="T121">
                      <a:pos x="T26" y="T27"/>
                    </a:cxn>
                    <a:cxn ang="T122">
                      <a:pos x="T28" y="T29"/>
                    </a:cxn>
                    <a:cxn ang="T123">
                      <a:pos x="T30" y="T31"/>
                    </a:cxn>
                    <a:cxn ang="T124">
                      <a:pos x="T32" y="T33"/>
                    </a:cxn>
                    <a:cxn ang="T125">
                      <a:pos x="T34" y="T35"/>
                    </a:cxn>
                    <a:cxn ang="T126">
                      <a:pos x="T36" y="T37"/>
                    </a:cxn>
                    <a:cxn ang="T127">
                      <a:pos x="T38" y="T39"/>
                    </a:cxn>
                    <a:cxn ang="T128">
                      <a:pos x="T40" y="T41"/>
                    </a:cxn>
                    <a:cxn ang="T129">
                      <a:pos x="T42" y="T43"/>
                    </a:cxn>
                    <a:cxn ang="T130">
                      <a:pos x="T44" y="T45"/>
                    </a:cxn>
                    <a:cxn ang="T131">
                      <a:pos x="T46" y="T47"/>
                    </a:cxn>
                    <a:cxn ang="T132">
                      <a:pos x="T48" y="T49"/>
                    </a:cxn>
                    <a:cxn ang="T133">
                      <a:pos x="T50" y="T51"/>
                    </a:cxn>
                    <a:cxn ang="T134">
                      <a:pos x="T52" y="T53"/>
                    </a:cxn>
                    <a:cxn ang="T135">
                      <a:pos x="T54" y="T55"/>
                    </a:cxn>
                    <a:cxn ang="T136">
                      <a:pos x="T56" y="T57"/>
                    </a:cxn>
                    <a:cxn ang="T137">
                      <a:pos x="T58" y="T59"/>
                    </a:cxn>
                    <a:cxn ang="T138">
                      <a:pos x="T60" y="T61"/>
                    </a:cxn>
                    <a:cxn ang="T139">
                      <a:pos x="T62" y="T63"/>
                    </a:cxn>
                    <a:cxn ang="T140">
                      <a:pos x="T64" y="T65"/>
                    </a:cxn>
                    <a:cxn ang="T141">
                      <a:pos x="T66" y="T67"/>
                    </a:cxn>
                    <a:cxn ang="T142">
                      <a:pos x="T68" y="T69"/>
                    </a:cxn>
                    <a:cxn ang="T143">
                      <a:pos x="T70" y="T71"/>
                    </a:cxn>
                    <a:cxn ang="T144">
                      <a:pos x="T72" y="T73"/>
                    </a:cxn>
                    <a:cxn ang="T145">
                      <a:pos x="T74" y="T75"/>
                    </a:cxn>
                    <a:cxn ang="T146">
                      <a:pos x="T76" y="T77"/>
                    </a:cxn>
                    <a:cxn ang="T147">
                      <a:pos x="T78" y="T79"/>
                    </a:cxn>
                    <a:cxn ang="T148">
                      <a:pos x="T80" y="T81"/>
                    </a:cxn>
                    <a:cxn ang="T149">
                      <a:pos x="T82" y="T83"/>
                    </a:cxn>
                    <a:cxn ang="T150">
                      <a:pos x="T84" y="T85"/>
                    </a:cxn>
                    <a:cxn ang="T151">
                      <a:pos x="T86" y="T87"/>
                    </a:cxn>
                    <a:cxn ang="T152">
                      <a:pos x="T88" y="T89"/>
                    </a:cxn>
                    <a:cxn ang="T153">
                      <a:pos x="T90" y="T91"/>
                    </a:cxn>
                    <a:cxn ang="T154">
                      <a:pos x="T92" y="T93"/>
                    </a:cxn>
                    <a:cxn ang="T155">
                      <a:pos x="T94" y="T95"/>
                    </a:cxn>
                    <a:cxn ang="T156">
                      <a:pos x="T96" y="T97"/>
                    </a:cxn>
                    <a:cxn ang="T157">
                      <a:pos x="T98" y="T99"/>
                    </a:cxn>
                    <a:cxn ang="T158">
                      <a:pos x="T100" y="T101"/>
                    </a:cxn>
                    <a:cxn ang="T159">
                      <a:pos x="T102" y="T103"/>
                    </a:cxn>
                    <a:cxn ang="T160">
                      <a:pos x="T104" y="T105"/>
                    </a:cxn>
                    <a:cxn ang="T161">
                      <a:pos x="T106" y="T107"/>
                    </a:cxn>
                  </a:cxnLst>
                  <a:rect l="T162" t="T163" r="T164" b="T165"/>
                  <a:pathLst>
                    <a:path w="1139" h="778">
                      <a:moveTo>
                        <a:pt x="7" y="587"/>
                      </a:moveTo>
                      <a:lnTo>
                        <a:pt x="0" y="682"/>
                      </a:lnTo>
                      <a:lnTo>
                        <a:pt x="742" y="778"/>
                      </a:lnTo>
                      <a:lnTo>
                        <a:pt x="748" y="775"/>
                      </a:lnTo>
                      <a:lnTo>
                        <a:pt x="763" y="767"/>
                      </a:lnTo>
                      <a:lnTo>
                        <a:pt x="787" y="755"/>
                      </a:lnTo>
                      <a:lnTo>
                        <a:pt x="816" y="737"/>
                      </a:lnTo>
                      <a:lnTo>
                        <a:pt x="852" y="714"/>
                      </a:lnTo>
                      <a:lnTo>
                        <a:pt x="891" y="686"/>
                      </a:lnTo>
                      <a:lnTo>
                        <a:pt x="932" y="652"/>
                      </a:lnTo>
                      <a:lnTo>
                        <a:pt x="973" y="613"/>
                      </a:lnTo>
                      <a:lnTo>
                        <a:pt x="1013" y="570"/>
                      </a:lnTo>
                      <a:lnTo>
                        <a:pt x="1051" y="521"/>
                      </a:lnTo>
                      <a:lnTo>
                        <a:pt x="1083" y="466"/>
                      </a:lnTo>
                      <a:lnTo>
                        <a:pt x="1109" y="406"/>
                      </a:lnTo>
                      <a:lnTo>
                        <a:pt x="1129" y="342"/>
                      </a:lnTo>
                      <a:lnTo>
                        <a:pt x="1139" y="271"/>
                      </a:lnTo>
                      <a:lnTo>
                        <a:pt x="1138" y="196"/>
                      </a:lnTo>
                      <a:lnTo>
                        <a:pt x="1124" y="115"/>
                      </a:lnTo>
                      <a:lnTo>
                        <a:pt x="1122" y="110"/>
                      </a:lnTo>
                      <a:lnTo>
                        <a:pt x="1115" y="97"/>
                      </a:lnTo>
                      <a:lnTo>
                        <a:pt x="1102" y="80"/>
                      </a:lnTo>
                      <a:lnTo>
                        <a:pt x="1086" y="59"/>
                      </a:lnTo>
                      <a:lnTo>
                        <a:pt x="1066" y="39"/>
                      </a:lnTo>
                      <a:lnTo>
                        <a:pt x="1041" y="20"/>
                      </a:lnTo>
                      <a:lnTo>
                        <a:pt x="1011" y="7"/>
                      </a:lnTo>
                      <a:lnTo>
                        <a:pt x="978" y="0"/>
                      </a:lnTo>
                      <a:lnTo>
                        <a:pt x="982" y="12"/>
                      </a:lnTo>
                      <a:lnTo>
                        <a:pt x="994" y="46"/>
                      </a:lnTo>
                      <a:lnTo>
                        <a:pt x="1007" y="100"/>
                      </a:lnTo>
                      <a:lnTo>
                        <a:pt x="1019" y="169"/>
                      </a:lnTo>
                      <a:lnTo>
                        <a:pt x="1022" y="252"/>
                      </a:lnTo>
                      <a:lnTo>
                        <a:pt x="1013" y="344"/>
                      </a:lnTo>
                      <a:lnTo>
                        <a:pt x="987" y="444"/>
                      </a:lnTo>
                      <a:lnTo>
                        <a:pt x="940" y="549"/>
                      </a:lnTo>
                      <a:lnTo>
                        <a:pt x="939" y="550"/>
                      </a:lnTo>
                      <a:lnTo>
                        <a:pt x="934" y="553"/>
                      </a:lnTo>
                      <a:lnTo>
                        <a:pt x="927" y="559"/>
                      </a:lnTo>
                      <a:lnTo>
                        <a:pt x="917" y="567"/>
                      </a:lnTo>
                      <a:lnTo>
                        <a:pt x="904" y="575"/>
                      </a:lnTo>
                      <a:lnTo>
                        <a:pt x="890" y="585"/>
                      </a:lnTo>
                      <a:lnTo>
                        <a:pt x="871" y="594"/>
                      </a:lnTo>
                      <a:lnTo>
                        <a:pt x="851" y="603"/>
                      </a:lnTo>
                      <a:lnTo>
                        <a:pt x="828" y="611"/>
                      </a:lnTo>
                      <a:lnTo>
                        <a:pt x="802" y="619"/>
                      </a:lnTo>
                      <a:lnTo>
                        <a:pt x="773" y="625"/>
                      </a:lnTo>
                      <a:lnTo>
                        <a:pt x="741" y="629"/>
                      </a:lnTo>
                      <a:lnTo>
                        <a:pt x="708" y="630"/>
                      </a:lnTo>
                      <a:lnTo>
                        <a:pt x="671" y="629"/>
                      </a:lnTo>
                      <a:lnTo>
                        <a:pt x="631" y="626"/>
                      </a:lnTo>
                      <a:lnTo>
                        <a:pt x="590" y="618"/>
                      </a:lnTo>
                      <a:lnTo>
                        <a:pt x="590" y="720"/>
                      </a:lnTo>
                      <a:lnTo>
                        <a:pt x="26" y="663"/>
                      </a:lnTo>
                      <a:lnTo>
                        <a:pt x="7" y="587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377" name="Freeform 550"/>
                <p:cNvSpPr>
                  <a:spLocks/>
                </p:cNvSpPr>
                <p:nvPr/>
              </p:nvSpPr>
              <p:spPr bwMode="auto">
                <a:xfrm>
                  <a:off x="4862" y="1693"/>
                  <a:ext cx="119" cy="38"/>
                </a:xfrm>
                <a:custGeom>
                  <a:avLst/>
                  <a:gdLst>
                    <a:gd name="T0" fmla="*/ 0 w 837"/>
                    <a:gd name="T1" fmla="*/ 0 h 269"/>
                    <a:gd name="T2" fmla="*/ 0 w 837"/>
                    <a:gd name="T3" fmla="*/ 0 h 269"/>
                    <a:gd name="T4" fmla="*/ 0 w 837"/>
                    <a:gd name="T5" fmla="*/ 0 h 269"/>
                    <a:gd name="T6" fmla="*/ 0 w 837"/>
                    <a:gd name="T7" fmla="*/ 0 h 269"/>
                    <a:gd name="T8" fmla="*/ 0 w 837"/>
                    <a:gd name="T9" fmla="*/ 0 h 26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837"/>
                    <a:gd name="T16" fmla="*/ 0 h 269"/>
                    <a:gd name="T17" fmla="*/ 837 w 837"/>
                    <a:gd name="T18" fmla="*/ 269 h 26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837" h="269">
                      <a:moveTo>
                        <a:pt x="837" y="96"/>
                      </a:moveTo>
                      <a:lnTo>
                        <a:pt x="12" y="0"/>
                      </a:lnTo>
                      <a:lnTo>
                        <a:pt x="0" y="96"/>
                      </a:lnTo>
                      <a:lnTo>
                        <a:pt x="812" y="269"/>
                      </a:lnTo>
                      <a:lnTo>
                        <a:pt x="837" y="9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378" name="Freeform 551"/>
                <p:cNvSpPr>
                  <a:spLocks/>
                </p:cNvSpPr>
                <p:nvPr/>
              </p:nvSpPr>
              <p:spPr bwMode="auto">
                <a:xfrm>
                  <a:off x="4921" y="1705"/>
                  <a:ext cx="51" cy="18"/>
                </a:xfrm>
                <a:custGeom>
                  <a:avLst/>
                  <a:gdLst>
                    <a:gd name="T0" fmla="*/ 0 w 358"/>
                    <a:gd name="T1" fmla="*/ 0 h 122"/>
                    <a:gd name="T2" fmla="*/ 0 w 358"/>
                    <a:gd name="T3" fmla="*/ 0 h 122"/>
                    <a:gd name="T4" fmla="*/ 0 w 358"/>
                    <a:gd name="T5" fmla="*/ 0 h 122"/>
                    <a:gd name="T6" fmla="*/ 0 w 358"/>
                    <a:gd name="T7" fmla="*/ 0 h 122"/>
                    <a:gd name="T8" fmla="*/ 0 w 358"/>
                    <a:gd name="T9" fmla="*/ 0 h 12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58"/>
                    <a:gd name="T16" fmla="*/ 0 h 122"/>
                    <a:gd name="T17" fmla="*/ 358 w 358"/>
                    <a:gd name="T18" fmla="*/ 122 h 12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58" h="122">
                      <a:moveTo>
                        <a:pt x="358" y="53"/>
                      </a:moveTo>
                      <a:lnTo>
                        <a:pt x="5" y="0"/>
                      </a:lnTo>
                      <a:lnTo>
                        <a:pt x="0" y="51"/>
                      </a:lnTo>
                      <a:lnTo>
                        <a:pt x="348" y="122"/>
                      </a:lnTo>
                      <a:lnTo>
                        <a:pt x="358" y="53"/>
                      </a:lnTo>
                      <a:close/>
                    </a:path>
                  </a:pathLst>
                </a:custGeom>
                <a:solidFill>
                  <a:schemeClr val="folHlink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379" name="Freeform 552"/>
                <p:cNvSpPr>
                  <a:spLocks/>
                </p:cNvSpPr>
                <p:nvPr/>
              </p:nvSpPr>
              <p:spPr bwMode="auto">
                <a:xfrm>
                  <a:off x="4869" y="1696"/>
                  <a:ext cx="34" cy="13"/>
                </a:xfrm>
                <a:custGeom>
                  <a:avLst/>
                  <a:gdLst>
                    <a:gd name="T0" fmla="*/ 0 w 239"/>
                    <a:gd name="T1" fmla="*/ 0 h 91"/>
                    <a:gd name="T2" fmla="*/ 0 w 239"/>
                    <a:gd name="T3" fmla="*/ 0 h 91"/>
                    <a:gd name="T4" fmla="*/ 0 w 239"/>
                    <a:gd name="T5" fmla="*/ 0 h 91"/>
                    <a:gd name="T6" fmla="*/ 0 w 239"/>
                    <a:gd name="T7" fmla="*/ 0 h 91"/>
                    <a:gd name="T8" fmla="*/ 0 w 239"/>
                    <a:gd name="T9" fmla="*/ 0 h 9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39"/>
                    <a:gd name="T16" fmla="*/ 0 h 91"/>
                    <a:gd name="T17" fmla="*/ 239 w 239"/>
                    <a:gd name="T18" fmla="*/ 91 h 9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39" h="91">
                      <a:moveTo>
                        <a:pt x="239" y="42"/>
                      </a:moveTo>
                      <a:lnTo>
                        <a:pt x="0" y="0"/>
                      </a:lnTo>
                      <a:lnTo>
                        <a:pt x="2" y="44"/>
                      </a:lnTo>
                      <a:lnTo>
                        <a:pt x="231" y="91"/>
                      </a:lnTo>
                      <a:lnTo>
                        <a:pt x="239" y="42"/>
                      </a:lnTo>
                      <a:close/>
                    </a:path>
                  </a:pathLst>
                </a:custGeom>
                <a:solidFill>
                  <a:schemeClr val="folHlink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380" name="Freeform 553"/>
                <p:cNvSpPr>
                  <a:spLocks/>
                </p:cNvSpPr>
                <p:nvPr/>
              </p:nvSpPr>
              <p:spPr bwMode="auto">
                <a:xfrm>
                  <a:off x="4783" y="1709"/>
                  <a:ext cx="202" cy="67"/>
                </a:xfrm>
                <a:custGeom>
                  <a:avLst/>
                  <a:gdLst>
                    <a:gd name="T0" fmla="*/ 0 w 1409"/>
                    <a:gd name="T1" fmla="*/ 0 h 466"/>
                    <a:gd name="T2" fmla="*/ 0 w 1409"/>
                    <a:gd name="T3" fmla="*/ 0 h 466"/>
                    <a:gd name="T4" fmla="*/ 0 w 1409"/>
                    <a:gd name="T5" fmla="*/ 0 h 466"/>
                    <a:gd name="T6" fmla="*/ 0 w 1409"/>
                    <a:gd name="T7" fmla="*/ 0 h 466"/>
                    <a:gd name="T8" fmla="*/ 0 w 1409"/>
                    <a:gd name="T9" fmla="*/ 0 h 466"/>
                    <a:gd name="T10" fmla="*/ 0 w 1409"/>
                    <a:gd name="T11" fmla="*/ 0 h 466"/>
                    <a:gd name="T12" fmla="*/ 0 w 1409"/>
                    <a:gd name="T13" fmla="*/ 0 h 466"/>
                    <a:gd name="T14" fmla="*/ 0 w 1409"/>
                    <a:gd name="T15" fmla="*/ 0 h 466"/>
                    <a:gd name="T16" fmla="*/ 0 w 1409"/>
                    <a:gd name="T17" fmla="*/ 0 h 466"/>
                    <a:gd name="T18" fmla="*/ 0 w 1409"/>
                    <a:gd name="T19" fmla="*/ 0 h 466"/>
                    <a:gd name="T20" fmla="*/ 0 w 1409"/>
                    <a:gd name="T21" fmla="*/ 0 h 466"/>
                    <a:gd name="T22" fmla="*/ 0 w 1409"/>
                    <a:gd name="T23" fmla="*/ 0 h 466"/>
                    <a:gd name="T24" fmla="*/ 0 w 1409"/>
                    <a:gd name="T25" fmla="*/ 0 h 466"/>
                    <a:gd name="T26" fmla="*/ 0 w 1409"/>
                    <a:gd name="T27" fmla="*/ 0 h 466"/>
                    <a:gd name="T28" fmla="*/ 0 w 1409"/>
                    <a:gd name="T29" fmla="*/ 0 h 466"/>
                    <a:gd name="T30" fmla="*/ 0 w 1409"/>
                    <a:gd name="T31" fmla="*/ 0 h 466"/>
                    <a:gd name="T32" fmla="*/ 0 w 1409"/>
                    <a:gd name="T33" fmla="*/ 0 h 466"/>
                    <a:gd name="T34" fmla="*/ 0 w 1409"/>
                    <a:gd name="T35" fmla="*/ 0 h 466"/>
                    <a:gd name="T36" fmla="*/ 0 w 1409"/>
                    <a:gd name="T37" fmla="*/ 0 h 466"/>
                    <a:gd name="T38" fmla="*/ 0 w 1409"/>
                    <a:gd name="T39" fmla="*/ 0 h 466"/>
                    <a:gd name="T40" fmla="*/ 0 w 1409"/>
                    <a:gd name="T41" fmla="*/ 0 h 466"/>
                    <a:gd name="T42" fmla="*/ 0 w 1409"/>
                    <a:gd name="T43" fmla="*/ 0 h 466"/>
                    <a:gd name="T44" fmla="*/ 0 w 1409"/>
                    <a:gd name="T45" fmla="*/ 0 h 466"/>
                    <a:gd name="T46" fmla="*/ 0 w 1409"/>
                    <a:gd name="T47" fmla="*/ 0 h 466"/>
                    <a:gd name="T48" fmla="*/ 0 w 1409"/>
                    <a:gd name="T49" fmla="*/ 0 h 466"/>
                    <a:gd name="T50" fmla="*/ 0 w 1409"/>
                    <a:gd name="T51" fmla="*/ 0 h 466"/>
                    <a:gd name="T52" fmla="*/ 0 w 1409"/>
                    <a:gd name="T53" fmla="*/ 0 h 466"/>
                    <a:gd name="T54" fmla="*/ 0 w 1409"/>
                    <a:gd name="T55" fmla="*/ 0 h 466"/>
                    <a:gd name="T56" fmla="*/ 0 w 1409"/>
                    <a:gd name="T57" fmla="*/ 0 h 466"/>
                    <a:gd name="T58" fmla="*/ 0 w 1409"/>
                    <a:gd name="T59" fmla="*/ 0 h 466"/>
                    <a:gd name="T60" fmla="*/ 0 w 1409"/>
                    <a:gd name="T61" fmla="*/ 0 h 466"/>
                    <a:gd name="T62" fmla="*/ 0 w 1409"/>
                    <a:gd name="T63" fmla="*/ 0 h 466"/>
                    <a:gd name="T64" fmla="*/ 0 w 1409"/>
                    <a:gd name="T65" fmla="*/ 0 h 466"/>
                    <a:gd name="T66" fmla="*/ 0 w 1409"/>
                    <a:gd name="T67" fmla="*/ 0 h 466"/>
                    <a:gd name="T68" fmla="*/ 0 w 1409"/>
                    <a:gd name="T69" fmla="*/ 0 h 46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1409"/>
                    <a:gd name="T106" fmla="*/ 0 h 466"/>
                    <a:gd name="T107" fmla="*/ 1409 w 1409"/>
                    <a:gd name="T108" fmla="*/ 466 h 466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1409" h="466">
                      <a:moveTo>
                        <a:pt x="0" y="140"/>
                      </a:moveTo>
                      <a:lnTo>
                        <a:pt x="4" y="140"/>
                      </a:lnTo>
                      <a:lnTo>
                        <a:pt x="12" y="138"/>
                      </a:lnTo>
                      <a:lnTo>
                        <a:pt x="27" y="135"/>
                      </a:lnTo>
                      <a:lnTo>
                        <a:pt x="45" y="132"/>
                      </a:lnTo>
                      <a:lnTo>
                        <a:pt x="67" y="128"/>
                      </a:lnTo>
                      <a:lnTo>
                        <a:pt x="92" y="123"/>
                      </a:lnTo>
                      <a:lnTo>
                        <a:pt x="120" y="116"/>
                      </a:lnTo>
                      <a:lnTo>
                        <a:pt x="150" y="108"/>
                      </a:lnTo>
                      <a:lnTo>
                        <a:pt x="181" y="100"/>
                      </a:lnTo>
                      <a:lnTo>
                        <a:pt x="212" y="89"/>
                      </a:lnTo>
                      <a:lnTo>
                        <a:pt x="243" y="78"/>
                      </a:lnTo>
                      <a:lnTo>
                        <a:pt x="273" y="65"/>
                      </a:lnTo>
                      <a:lnTo>
                        <a:pt x="303" y="50"/>
                      </a:lnTo>
                      <a:lnTo>
                        <a:pt x="330" y="35"/>
                      </a:lnTo>
                      <a:lnTo>
                        <a:pt x="355" y="18"/>
                      </a:lnTo>
                      <a:lnTo>
                        <a:pt x="375" y="0"/>
                      </a:lnTo>
                      <a:lnTo>
                        <a:pt x="1409" y="236"/>
                      </a:lnTo>
                      <a:lnTo>
                        <a:pt x="1407" y="239"/>
                      </a:lnTo>
                      <a:lnTo>
                        <a:pt x="1401" y="245"/>
                      </a:lnTo>
                      <a:lnTo>
                        <a:pt x="1392" y="254"/>
                      </a:lnTo>
                      <a:lnTo>
                        <a:pt x="1379" y="265"/>
                      </a:lnTo>
                      <a:lnTo>
                        <a:pt x="1363" y="279"/>
                      </a:lnTo>
                      <a:lnTo>
                        <a:pt x="1345" y="295"/>
                      </a:lnTo>
                      <a:lnTo>
                        <a:pt x="1325" y="313"/>
                      </a:lnTo>
                      <a:lnTo>
                        <a:pt x="1303" y="332"/>
                      </a:lnTo>
                      <a:lnTo>
                        <a:pt x="1279" y="351"/>
                      </a:lnTo>
                      <a:lnTo>
                        <a:pt x="1253" y="371"/>
                      </a:lnTo>
                      <a:lnTo>
                        <a:pt x="1227" y="390"/>
                      </a:lnTo>
                      <a:lnTo>
                        <a:pt x="1200" y="409"/>
                      </a:lnTo>
                      <a:lnTo>
                        <a:pt x="1172" y="426"/>
                      </a:lnTo>
                      <a:lnTo>
                        <a:pt x="1145" y="441"/>
                      </a:lnTo>
                      <a:lnTo>
                        <a:pt x="1117" y="455"/>
                      </a:lnTo>
                      <a:lnTo>
                        <a:pt x="1091" y="466"/>
                      </a:lnTo>
                      <a:lnTo>
                        <a:pt x="0" y="140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381" name="Freeform 554"/>
                <p:cNvSpPr>
                  <a:spLocks/>
                </p:cNvSpPr>
                <p:nvPr/>
              </p:nvSpPr>
              <p:spPr bwMode="auto">
                <a:xfrm>
                  <a:off x="4984" y="1702"/>
                  <a:ext cx="72" cy="32"/>
                </a:xfrm>
                <a:custGeom>
                  <a:avLst/>
                  <a:gdLst>
                    <a:gd name="T0" fmla="*/ 0 w 502"/>
                    <a:gd name="T1" fmla="*/ 0 h 223"/>
                    <a:gd name="T2" fmla="*/ 0 w 502"/>
                    <a:gd name="T3" fmla="*/ 0 h 223"/>
                    <a:gd name="T4" fmla="*/ 0 w 502"/>
                    <a:gd name="T5" fmla="*/ 0 h 223"/>
                    <a:gd name="T6" fmla="*/ 0 w 502"/>
                    <a:gd name="T7" fmla="*/ 0 h 223"/>
                    <a:gd name="T8" fmla="*/ 0 w 502"/>
                    <a:gd name="T9" fmla="*/ 0 h 223"/>
                    <a:gd name="T10" fmla="*/ 0 w 502"/>
                    <a:gd name="T11" fmla="*/ 0 h 2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502"/>
                    <a:gd name="T19" fmla="*/ 0 h 223"/>
                    <a:gd name="T20" fmla="*/ 502 w 502"/>
                    <a:gd name="T21" fmla="*/ 223 h 2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502" h="223">
                      <a:moveTo>
                        <a:pt x="51" y="223"/>
                      </a:moveTo>
                      <a:lnTo>
                        <a:pt x="502" y="90"/>
                      </a:lnTo>
                      <a:lnTo>
                        <a:pt x="229" y="0"/>
                      </a:lnTo>
                      <a:lnTo>
                        <a:pt x="6" y="26"/>
                      </a:lnTo>
                      <a:lnTo>
                        <a:pt x="0" y="211"/>
                      </a:lnTo>
                      <a:lnTo>
                        <a:pt x="51" y="223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382" name="Freeform 555"/>
                <p:cNvSpPr>
                  <a:spLocks/>
                </p:cNvSpPr>
                <p:nvPr/>
              </p:nvSpPr>
              <p:spPr bwMode="auto">
                <a:xfrm>
                  <a:off x="4799" y="1565"/>
                  <a:ext cx="38" cy="152"/>
                </a:xfrm>
                <a:custGeom>
                  <a:avLst/>
                  <a:gdLst>
                    <a:gd name="T0" fmla="*/ 0 w 267"/>
                    <a:gd name="T1" fmla="*/ 0 h 1064"/>
                    <a:gd name="T2" fmla="*/ 0 w 267"/>
                    <a:gd name="T3" fmla="*/ 0 h 1064"/>
                    <a:gd name="T4" fmla="*/ 0 w 267"/>
                    <a:gd name="T5" fmla="*/ 0 h 1064"/>
                    <a:gd name="T6" fmla="*/ 0 w 267"/>
                    <a:gd name="T7" fmla="*/ 0 h 1064"/>
                    <a:gd name="T8" fmla="*/ 0 w 267"/>
                    <a:gd name="T9" fmla="*/ 0 h 1064"/>
                    <a:gd name="T10" fmla="*/ 0 w 267"/>
                    <a:gd name="T11" fmla="*/ 0 h 1064"/>
                    <a:gd name="T12" fmla="*/ 0 w 267"/>
                    <a:gd name="T13" fmla="*/ 0 h 1064"/>
                    <a:gd name="T14" fmla="*/ 0 w 267"/>
                    <a:gd name="T15" fmla="*/ 0 h 1064"/>
                    <a:gd name="T16" fmla="*/ 0 w 267"/>
                    <a:gd name="T17" fmla="*/ 0 h 1064"/>
                    <a:gd name="T18" fmla="*/ 0 w 267"/>
                    <a:gd name="T19" fmla="*/ 0 h 1064"/>
                    <a:gd name="T20" fmla="*/ 0 w 267"/>
                    <a:gd name="T21" fmla="*/ 0 h 1064"/>
                    <a:gd name="T22" fmla="*/ 0 w 267"/>
                    <a:gd name="T23" fmla="*/ 0 h 1064"/>
                    <a:gd name="T24" fmla="*/ 0 w 267"/>
                    <a:gd name="T25" fmla="*/ 0 h 1064"/>
                    <a:gd name="T26" fmla="*/ 0 w 267"/>
                    <a:gd name="T27" fmla="*/ 0 h 1064"/>
                    <a:gd name="T28" fmla="*/ 0 w 267"/>
                    <a:gd name="T29" fmla="*/ 0 h 1064"/>
                    <a:gd name="T30" fmla="*/ 0 w 267"/>
                    <a:gd name="T31" fmla="*/ 0 h 1064"/>
                    <a:gd name="T32" fmla="*/ 0 w 267"/>
                    <a:gd name="T33" fmla="*/ 0 h 1064"/>
                    <a:gd name="T34" fmla="*/ 0 w 267"/>
                    <a:gd name="T35" fmla="*/ 0 h 1064"/>
                    <a:gd name="T36" fmla="*/ 0 w 267"/>
                    <a:gd name="T37" fmla="*/ 0 h 1064"/>
                    <a:gd name="T38" fmla="*/ 0 w 267"/>
                    <a:gd name="T39" fmla="*/ 0 h 1064"/>
                    <a:gd name="T40" fmla="*/ 0 w 267"/>
                    <a:gd name="T41" fmla="*/ 0 h 1064"/>
                    <a:gd name="T42" fmla="*/ 0 w 267"/>
                    <a:gd name="T43" fmla="*/ 0 h 1064"/>
                    <a:gd name="T44" fmla="*/ 0 w 267"/>
                    <a:gd name="T45" fmla="*/ 0 h 1064"/>
                    <a:gd name="T46" fmla="*/ 0 w 267"/>
                    <a:gd name="T47" fmla="*/ 0 h 1064"/>
                    <a:gd name="T48" fmla="*/ 0 w 267"/>
                    <a:gd name="T49" fmla="*/ 0 h 1064"/>
                    <a:gd name="T50" fmla="*/ 0 w 267"/>
                    <a:gd name="T51" fmla="*/ 0 h 1064"/>
                    <a:gd name="T52" fmla="*/ 0 w 267"/>
                    <a:gd name="T53" fmla="*/ 0 h 1064"/>
                    <a:gd name="T54" fmla="*/ 0 w 267"/>
                    <a:gd name="T55" fmla="*/ 0 h 1064"/>
                    <a:gd name="T56" fmla="*/ 0 w 267"/>
                    <a:gd name="T57" fmla="*/ 0 h 1064"/>
                    <a:gd name="T58" fmla="*/ 0 w 267"/>
                    <a:gd name="T59" fmla="*/ 0 h 1064"/>
                    <a:gd name="T60" fmla="*/ 0 w 267"/>
                    <a:gd name="T61" fmla="*/ 0 h 1064"/>
                    <a:gd name="T62" fmla="*/ 0 w 267"/>
                    <a:gd name="T63" fmla="*/ 0 h 1064"/>
                    <a:gd name="T64" fmla="*/ 0 w 267"/>
                    <a:gd name="T65" fmla="*/ 0 h 1064"/>
                    <a:gd name="T66" fmla="*/ 0 w 267"/>
                    <a:gd name="T67" fmla="*/ 0 h 1064"/>
                    <a:gd name="T68" fmla="*/ 0 w 267"/>
                    <a:gd name="T69" fmla="*/ 0 h 1064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267"/>
                    <a:gd name="T106" fmla="*/ 0 h 1064"/>
                    <a:gd name="T107" fmla="*/ 267 w 267"/>
                    <a:gd name="T108" fmla="*/ 1064 h 1064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267" h="1064">
                      <a:moveTo>
                        <a:pt x="267" y="26"/>
                      </a:moveTo>
                      <a:lnTo>
                        <a:pt x="266" y="24"/>
                      </a:lnTo>
                      <a:lnTo>
                        <a:pt x="262" y="22"/>
                      </a:lnTo>
                      <a:lnTo>
                        <a:pt x="254" y="20"/>
                      </a:lnTo>
                      <a:lnTo>
                        <a:pt x="244" y="16"/>
                      </a:lnTo>
                      <a:lnTo>
                        <a:pt x="232" y="12"/>
                      </a:lnTo>
                      <a:lnTo>
                        <a:pt x="218" y="8"/>
                      </a:lnTo>
                      <a:lnTo>
                        <a:pt x="202" y="5"/>
                      </a:lnTo>
                      <a:lnTo>
                        <a:pt x="184" y="1"/>
                      </a:lnTo>
                      <a:lnTo>
                        <a:pt x="164" y="0"/>
                      </a:lnTo>
                      <a:lnTo>
                        <a:pt x="143" y="0"/>
                      </a:lnTo>
                      <a:lnTo>
                        <a:pt x="121" y="3"/>
                      </a:lnTo>
                      <a:lnTo>
                        <a:pt x="98" y="6"/>
                      </a:lnTo>
                      <a:lnTo>
                        <a:pt x="74" y="13"/>
                      </a:lnTo>
                      <a:lnTo>
                        <a:pt x="50" y="22"/>
                      </a:lnTo>
                      <a:lnTo>
                        <a:pt x="25" y="35"/>
                      </a:lnTo>
                      <a:lnTo>
                        <a:pt x="0" y="51"/>
                      </a:lnTo>
                      <a:lnTo>
                        <a:pt x="0" y="1064"/>
                      </a:lnTo>
                      <a:lnTo>
                        <a:pt x="1" y="1064"/>
                      </a:lnTo>
                      <a:lnTo>
                        <a:pt x="7" y="1064"/>
                      </a:lnTo>
                      <a:lnTo>
                        <a:pt x="15" y="1063"/>
                      </a:lnTo>
                      <a:lnTo>
                        <a:pt x="25" y="1062"/>
                      </a:lnTo>
                      <a:lnTo>
                        <a:pt x="37" y="1060"/>
                      </a:lnTo>
                      <a:lnTo>
                        <a:pt x="52" y="1057"/>
                      </a:lnTo>
                      <a:lnTo>
                        <a:pt x="69" y="1054"/>
                      </a:lnTo>
                      <a:lnTo>
                        <a:pt x="88" y="1049"/>
                      </a:lnTo>
                      <a:lnTo>
                        <a:pt x="108" y="1044"/>
                      </a:lnTo>
                      <a:lnTo>
                        <a:pt x="129" y="1037"/>
                      </a:lnTo>
                      <a:lnTo>
                        <a:pt x="152" y="1029"/>
                      </a:lnTo>
                      <a:lnTo>
                        <a:pt x="175" y="1018"/>
                      </a:lnTo>
                      <a:lnTo>
                        <a:pt x="198" y="1007"/>
                      </a:lnTo>
                      <a:lnTo>
                        <a:pt x="222" y="994"/>
                      </a:lnTo>
                      <a:lnTo>
                        <a:pt x="244" y="979"/>
                      </a:lnTo>
                      <a:lnTo>
                        <a:pt x="267" y="962"/>
                      </a:lnTo>
                      <a:lnTo>
                        <a:pt x="267" y="2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383" name="Freeform 556"/>
                <p:cNvSpPr>
                  <a:spLocks/>
                </p:cNvSpPr>
                <p:nvPr/>
              </p:nvSpPr>
              <p:spPr bwMode="auto">
                <a:xfrm>
                  <a:off x="4800" y="1567"/>
                  <a:ext cx="33" cy="128"/>
                </a:xfrm>
                <a:custGeom>
                  <a:avLst/>
                  <a:gdLst>
                    <a:gd name="T0" fmla="*/ 0 w 228"/>
                    <a:gd name="T1" fmla="*/ 0 h 898"/>
                    <a:gd name="T2" fmla="*/ 0 w 228"/>
                    <a:gd name="T3" fmla="*/ 0 h 898"/>
                    <a:gd name="T4" fmla="*/ 0 w 228"/>
                    <a:gd name="T5" fmla="*/ 0 h 898"/>
                    <a:gd name="T6" fmla="*/ 0 w 228"/>
                    <a:gd name="T7" fmla="*/ 0 h 898"/>
                    <a:gd name="T8" fmla="*/ 0 w 228"/>
                    <a:gd name="T9" fmla="*/ 0 h 898"/>
                    <a:gd name="T10" fmla="*/ 0 w 228"/>
                    <a:gd name="T11" fmla="*/ 0 h 898"/>
                    <a:gd name="T12" fmla="*/ 0 w 228"/>
                    <a:gd name="T13" fmla="*/ 0 h 898"/>
                    <a:gd name="T14" fmla="*/ 0 w 228"/>
                    <a:gd name="T15" fmla="*/ 0 h 898"/>
                    <a:gd name="T16" fmla="*/ 0 w 228"/>
                    <a:gd name="T17" fmla="*/ 0 h 898"/>
                    <a:gd name="T18" fmla="*/ 0 w 228"/>
                    <a:gd name="T19" fmla="*/ 0 h 898"/>
                    <a:gd name="T20" fmla="*/ 0 w 228"/>
                    <a:gd name="T21" fmla="*/ 0 h 898"/>
                    <a:gd name="T22" fmla="*/ 0 w 228"/>
                    <a:gd name="T23" fmla="*/ 0 h 898"/>
                    <a:gd name="T24" fmla="*/ 0 w 228"/>
                    <a:gd name="T25" fmla="*/ 0 h 898"/>
                    <a:gd name="T26" fmla="*/ 0 w 228"/>
                    <a:gd name="T27" fmla="*/ 0 h 898"/>
                    <a:gd name="T28" fmla="*/ 0 w 228"/>
                    <a:gd name="T29" fmla="*/ 0 h 898"/>
                    <a:gd name="T30" fmla="*/ 0 w 228"/>
                    <a:gd name="T31" fmla="*/ 0 h 898"/>
                    <a:gd name="T32" fmla="*/ 0 w 228"/>
                    <a:gd name="T33" fmla="*/ 0 h 898"/>
                    <a:gd name="T34" fmla="*/ 0 w 228"/>
                    <a:gd name="T35" fmla="*/ 0 h 898"/>
                    <a:gd name="T36" fmla="*/ 0 w 228"/>
                    <a:gd name="T37" fmla="*/ 0 h 898"/>
                    <a:gd name="T38" fmla="*/ 0 w 228"/>
                    <a:gd name="T39" fmla="*/ 0 h 898"/>
                    <a:gd name="T40" fmla="*/ 0 w 228"/>
                    <a:gd name="T41" fmla="*/ 0 h 898"/>
                    <a:gd name="T42" fmla="*/ 0 w 228"/>
                    <a:gd name="T43" fmla="*/ 0 h 898"/>
                    <a:gd name="T44" fmla="*/ 0 w 228"/>
                    <a:gd name="T45" fmla="*/ 0 h 898"/>
                    <a:gd name="T46" fmla="*/ 0 w 228"/>
                    <a:gd name="T47" fmla="*/ 0 h 898"/>
                    <a:gd name="T48" fmla="*/ 0 w 228"/>
                    <a:gd name="T49" fmla="*/ 0 h 898"/>
                    <a:gd name="T50" fmla="*/ 0 w 228"/>
                    <a:gd name="T51" fmla="*/ 0 h 898"/>
                    <a:gd name="T52" fmla="*/ 0 w 228"/>
                    <a:gd name="T53" fmla="*/ 0 h 898"/>
                    <a:gd name="T54" fmla="*/ 0 w 228"/>
                    <a:gd name="T55" fmla="*/ 0 h 898"/>
                    <a:gd name="T56" fmla="*/ 0 w 228"/>
                    <a:gd name="T57" fmla="*/ 0 h 898"/>
                    <a:gd name="T58" fmla="*/ 0 w 228"/>
                    <a:gd name="T59" fmla="*/ 0 h 898"/>
                    <a:gd name="T60" fmla="*/ 0 w 228"/>
                    <a:gd name="T61" fmla="*/ 0 h 898"/>
                    <a:gd name="T62" fmla="*/ 0 w 228"/>
                    <a:gd name="T63" fmla="*/ 0 h 898"/>
                    <a:gd name="T64" fmla="*/ 0 w 228"/>
                    <a:gd name="T65" fmla="*/ 0 h 898"/>
                    <a:gd name="T66" fmla="*/ 0 w 228"/>
                    <a:gd name="T67" fmla="*/ 0 h 898"/>
                    <a:gd name="T68" fmla="*/ 0 w 228"/>
                    <a:gd name="T69" fmla="*/ 0 h 898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228"/>
                    <a:gd name="T106" fmla="*/ 0 h 898"/>
                    <a:gd name="T107" fmla="*/ 228 w 228"/>
                    <a:gd name="T108" fmla="*/ 898 h 898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228" h="898">
                      <a:moveTo>
                        <a:pt x="228" y="21"/>
                      </a:moveTo>
                      <a:lnTo>
                        <a:pt x="227" y="20"/>
                      </a:lnTo>
                      <a:lnTo>
                        <a:pt x="224" y="19"/>
                      </a:lnTo>
                      <a:lnTo>
                        <a:pt x="217" y="17"/>
                      </a:lnTo>
                      <a:lnTo>
                        <a:pt x="209" y="13"/>
                      </a:lnTo>
                      <a:lnTo>
                        <a:pt x="199" y="10"/>
                      </a:lnTo>
                      <a:lnTo>
                        <a:pt x="186" y="6"/>
                      </a:lnTo>
                      <a:lnTo>
                        <a:pt x="172" y="4"/>
                      </a:lnTo>
                      <a:lnTo>
                        <a:pt x="157" y="2"/>
                      </a:lnTo>
                      <a:lnTo>
                        <a:pt x="140" y="0"/>
                      </a:lnTo>
                      <a:lnTo>
                        <a:pt x="122" y="0"/>
                      </a:lnTo>
                      <a:lnTo>
                        <a:pt x="104" y="2"/>
                      </a:lnTo>
                      <a:lnTo>
                        <a:pt x="83" y="5"/>
                      </a:lnTo>
                      <a:lnTo>
                        <a:pt x="64" y="11"/>
                      </a:lnTo>
                      <a:lnTo>
                        <a:pt x="42" y="19"/>
                      </a:lnTo>
                      <a:lnTo>
                        <a:pt x="21" y="29"/>
                      </a:lnTo>
                      <a:lnTo>
                        <a:pt x="0" y="43"/>
                      </a:lnTo>
                      <a:lnTo>
                        <a:pt x="0" y="898"/>
                      </a:lnTo>
                      <a:lnTo>
                        <a:pt x="1" y="898"/>
                      </a:lnTo>
                      <a:lnTo>
                        <a:pt x="5" y="898"/>
                      </a:lnTo>
                      <a:lnTo>
                        <a:pt x="12" y="897"/>
                      </a:lnTo>
                      <a:lnTo>
                        <a:pt x="21" y="896"/>
                      </a:lnTo>
                      <a:lnTo>
                        <a:pt x="32" y="894"/>
                      </a:lnTo>
                      <a:lnTo>
                        <a:pt x="45" y="892"/>
                      </a:lnTo>
                      <a:lnTo>
                        <a:pt x="59" y="889"/>
                      </a:lnTo>
                      <a:lnTo>
                        <a:pt x="75" y="884"/>
                      </a:lnTo>
                      <a:lnTo>
                        <a:pt x="92" y="879"/>
                      </a:lnTo>
                      <a:lnTo>
                        <a:pt x="111" y="874"/>
                      </a:lnTo>
                      <a:lnTo>
                        <a:pt x="130" y="867"/>
                      </a:lnTo>
                      <a:lnTo>
                        <a:pt x="149" y="858"/>
                      </a:lnTo>
                      <a:lnTo>
                        <a:pt x="169" y="848"/>
                      </a:lnTo>
                      <a:lnTo>
                        <a:pt x="190" y="837"/>
                      </a:lnTo>
                      <a:lnTo>
                        <a:pt x="209" y="824"/>
                      </a:lnTo>
                      <a:lnTo>
                        <a:pt x="228" y="809"/>
                      </a:lnTo>
                      <a:lnTo>
                        <a:pt x="228" y="21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384" name="Freeform 557"/>
                <p:cNvSpPr>
                  <a:spLocks/>
                </p:cNvSpPr>
                <p:nvPr/>
              </p:nvSpPr>
              <p:spPr bwMode="auto">
                <a:xfrm>
                  <a:off x="4801" y="1568"/>
                  <a:ext cx="27" cy="104"/>
                </a:xfrm>
                <a:custGeom>
                  <a:avLst/>
                  <a:gdLst>
                    <a:gd name="T0" fmla="*/ 0 w 192"/>
                    <a:gd name="T1" fmla="*/ 0 h 729"/>
                    <a:gd name="T2" fmla="*/ 0 w 192"/>
                    <a:gd name="T3" fmla="*/ 0 h 729"/>
                    <a:gd name="T4" fmla="*/ 0 w 192"/>
                    <a:gd name="T5" fmla="*/ 0 h 729"/>
                    <a:gd name="T6" fmla="*/ 0 w 192"/>
                    <a:gd name="T7" fmla="*/ 0 h 729"/>
                    <a:gd name="T8" fmla="*/ 0 w 192"/>
                    <a:gd name="T9" fmla="*/ 0 h 729"/>
                    <a:gd name="T10" fmla="*/ 0 w 192"/>
                    <a:gd name="T11" fmla="*/ 0 h 729"/>
                    <a:gd name="T12" fmla="*/ 0 w 192"/>
                    <a:gd name="T13" fmla="*/ 0 h 729"/>
                    <a:gd name="T14" fmla="*/ 0 w 192"/>
                    <a:gd name="T15" fmla="*/ 0 h 729"/>
                    <a:gd name="T16" fmla="*/ 0 w 192"/>
                    <a:gd name="T17" fmla="*/ 0 h 729"/>
                    <a:gd name="T18" fmla="*/ 0 w 192"/>
                    <a:gd name="T19" fmla="*/ 0 h 729"/>
                    <a:gd name="T20" fmla="*/ 0 w 192"/>
                    <a:gd name="T21" fmla="*/ 0 h 729"/>
                    <a:gd name="T22" fmla="*/ 0 w 192"/>
                    <a:gd name="T23" fmla="*/ 0 h 729"/>
                    <a:gd name="T24" fmla="*/ 0 w 192"/>
                    <a:gd name="T25" fmla="*/ 0 h 729"/>
                    <a:gd name="T26" fmla="*/ 0 w 192"/>
                    <a:gd name="T27" fmla="*/ 0 h 729"/>
                    <a:gd name="T28" fmla="*/ 0 w 192"/>
                    <a:gd name="T29" fmla="*/ 0 h 729"/>
                    <a:gd name="T30" fmla="*/ 0 w 192"/>
                    <a:gd name="T31" fmla="*/ 0 h 729"/>
                    <a:gd name="T32" fmla="*/ 0 w 192"/>
                    <a:gd name="T33" fmla="*/ 0 h 729"/>
                    <a:gd name="T34" fmla="*/ 0 w 192"/>
                    <a:gd name="T35" fmla="*/ 0 h 729"/>
                    <a:gd name="T36" fmla="*/ 0 w 192"/>
                    <a:gd name="T37" fmla="*/ 0 h 729"/>
                    <a:gd name="T38" fmla="*/ 0 w 192"/>
                    <a:gd name="T39" fmla="*/ 0 h 729"/>
                    <a:gd name="T40" fmla="*/ 0 w 192"/>
                    <a:gd name="T41" fmla="*/ 0 h 729"/>
                    <a:gd name="T42" fmla="*/ 0 w 192"/>
                    <a:gd name="T43" fmla="*/ 0 h 729"/>
                    <a:gd name="T44" fmla="*/ 0 w 192"/>
                    <a:gd name="T45" fmla="*/ 0 h 729"/>
                    <a:gd name="T46" fmla="*/ 0 w 192"/>
                    <a:gd name="T47" fmla="*/ 0 h 729"/>
                    <a:gd name="T48" fmla="*/ 0 w 192"/>
                    <a:gd name="T49" fmla="*/ 0 h 729"/>
                    <a:gd name="T50" fmla="*/ 0 w 192"/>
                    <a:gd name="T51" fmla="*/ 0 h 729"/>
                    <a:gd name="T52" fmla="*/ 0 w 192"/>
                    <a:gd name="T53" fmla="*/ 0 h 729"/>
                    <a:gd name="T54" fmla="*/ 0 w 192"/>
                    <a:gd name="T55" fmla="*/ 0 h 729"/>
                    <a:gd name="T56" fmla="*/ 0 w 192"/>
                    <a:gd name="T57" fmla="*/ 0 h 729"/>
                    <a:gd name="T58" fmla="*/ 0 w 192"/>
                    <a:gd name="T59" fmla="*/ 0 h 729"/>
                    <a:gd name="T60" fmla="*/ 0 w 192"/>
                    <a:gd name="T61" fmla="*/ 0 h 729"/>
                    <a:gd name="T62" fmla="*/ 0 w 192"/>
                    <a:gd name="T63" fmla="*/ 0 h 729"/>
                    <a:gd name="T64" fmla="*/ 0 w 192"/>
                    <a:gd name="T65" fmla="*/ 0 h 729"/>
                    <a:gd name="T66" fmla="*/ 0 w 192"/>
                    <a:gd name="T67" fmla="*/ 0 h 729"/>
                    <a:gd name="T68" fmla="*/ 0 w 192"/>
                    <a:gd name="T69" fmla="*/ 0 h 729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192"/>
                    <a:gd name="T106" fmla="*/ 0 h 729"/>
                    <a:gd name="T107" fmla="*/ 192 w 192"/>
                    <a:gd name="T108" fmla="*/ 729 h 729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192" h="729">
                      <a:moveTo>
                        <a:pt x="192" y="17"/>
                      </a:moveTo>
                      <a:lnTo>
                        <a:pt x="191" y="17"/>
                      </a:lnTo>
                      <a:lnTo>
                        <a:pt x="187" y="15"/>
                      </a:lnTo>
                      <a:lnTo>
                        <a:pt x="183" y="12"/>
                      </a:lnTo>
                      <a:lnTo>
                        <a:pt x="176" y="10"/>
                      </a:lnTo>
                      <a:lnTo>
                        <a:pt x="167" y="8"/>
                      </a:lnTo>
                      <a:lnTo>
                        <a:pt x="156" y="4"/>
                      </a:lnTo>
                      <a:lnTo>
                        <a:pt x="145" y="2"/>
                      </a:lnTo>
                      <a:lnTo>
                        <a:pt x="132" y="0"/>
                      </a:lnTo>
                      <a:lnTo>
                        <a:pt x="117" y="0"/>
                      </a:lnTo>
                      <a:lnTo>
                        <a:pt x="102" y="0"/>
                      </a:lnTo>
                      <a:lnTo>
                        <a:pt x="86" y="1"/>
                      </a:lnTo>
                      <a:lnTo>
                        <a:pt x="70" y="3"/>
                      </a:lnTo>
                      <a:lnTo>
                        <a:pt x="53" y="8"/>
                      </a:lnTo>
                      <a:lnTo>
                        <a:pt x="35" y="15"/>
                      </a:lnTo>
                      <a:lnTo>
                        <a:pt x="18" y="24"/>
                      </a:lnTo>
                      <a:lnTo>
                        <a:pt x="0" y="35"/>
                      </a:lnTo>
                      <a:lnTo>
                        <a:pt x="0" y="729"/>
                      </a:lnTo>
                      <a:lnTo>
                        <a:pt x="1" y="729"/>
                      </a:lnTo>
                      <a:lnTo>
                        <a:pt x="4" y="729"/>
                      </a:lnTo>
                      <a:lnTo>
                        <a:pt x="10" y="728"/>
                      </a:lnTo>
                      <a:lnTo>
                        <a:pt x="18" y="727"/>
                      </a:lnTo>
                      <a:lnTo>
                        <a:pt x="27" y="726"/>
                      </a:lnTo>
                      <a:lnTo>
                        <a:pt x="37" y="725"/>
                      </a:lnTo>
                      <a:lnTo>
                        <a:pt x="50" y="721"/>
                      </a:lnTo>
                      <a:lnTo>
                        <a:pt x="64" y="719"/>
                      </a:lnTo>
                      <a:lnTo>
                        <a:pt x="77" y="714"/>
                      </a:lnTo>
                      <a:lnTo>
                        <a:pt x="92" y="710"/>
                      </a:lnTo>
                      <a:lnTo>
                        <a:pt x="108" y="704"/>
                      </a:lnTo>
                      <a:lnTo>
                        <a:pt x="125" y="697"/>
                      </a:lnTo>
                      <a:lnTo>
                        <a:pt x="141" y="689"/>
                      </a:lnTo>
                      <a:lnTo>
                        <a:pt x="159" y="680"/>
                      </a:lnTo>
                      <a:lnTo>
                        <a:pt x="176" y="668"/>
                      </a:lnTo>
                      <a:lnTo>
                        <a:pt x="192" y="657"/>
                      </a:lnTo>
                      <a:lnTo>
                        <a:pt x="192" y="17"/>
                      </a:lnTo>
                      <a:close/>
                    </a:path>
                  </a:pathLst>
                </a:custGeom>
                <a:solidFill>
                  <a:srgbClr val="DDDD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385" name="Freeform 558"/>
                <p:cNvSpPr>
                  <a:spLocks/>
                </p:cNvSpPr>
                <p:nvPr/>
              </p:nvSpPr>
              <p:spPr bwMode="auto">
                <a:xfrm>
                  <a:off x="4802" y="1569"/>
                  <a:ext cx="22" cy="81"/>
                </a:xfrm>
                <a:custGeom>
                  <a:avLst/>
                  <a:gdLst>
                    <a:gd name="T0" fmla="*/ 0 w 156"/>
                    <a:gd name="T1" fmla="*/ 0 h 564"/>
                    <a:gd name="T2" fmla="*/ 0 w 156"/>
                    <a:gd name="T3" fmla="*/ 0 h 564"/>
                    <a:gd name="T4" fmla="*/ 0 w 156"/>
                    <a:gd name="T5" fmla="*/ 0 h 564"/>
                    <a:gd name="T6" fmla="*/ 0 w 156"/>
                    <a:gd name="T7" fmla="*/ 0 h 564"/>
                    <a:gd name="T8" fmla="*/ 0 w 156"/>
                    <a:gd name="T9" fmla="*/ 0 h 564"/>
                    <a:gd name="T10" fmla="*/ 0 w 156"/>
                    <a:gd name="T11" fmla="*/ 0 h 564"/>
                    <a:gd name="T12" fmla="*/ 0 w 156"/>
                    <a:gd name="T13" fmla="*/ 0 h 564"/>
                    <a:gd name="T14" fmla="*/ 0 w 156"/>
                    <a:gd name="T15" fmla="*/ 0 h 564"/>
                    <a:gd name="T16" fmla="*/ 0 w 156"/>
                    <a:gd name="T17" fmla="*/ 0 h 564"/>
                    <a:gd name="T18" fmla="*/ 0 w 156"/>
                    <a:gd name="T19" fmla="*/ 0 h 564"/>
                    <a:gd name="T20" fmla="*/ 0 w 156"/>
                    <a:gd name="T21" fmla="*/ 0 h 564"/>
                    <a:gd name="T22" fmla="*/ 0 w 156"/>
                    <a:gd name="T23" fmla="*/ 0 h 564"/>
                    <a:gd name="T24" fmla="*/ 0 w 156"/>
                    <a:gd name="T25" fmla="*/ 0 h 564"/>
                    <a:gd name="T26" fmla="*/ 0 w 156"/>
                    <a:gd name="T27" fmla="*/ 0 h 564"/>
                    <a:gd name="T28" fmla="*/ 0 w 156"/>
                    <a:gd name="T29" fmla="*/ 0 h 564"/>
                    <a:gd name="T30" fmla="*/ 0 w 156"/>
                    <a:gd name="T31" fmla="*/ 0 h 564"/>
                    <a:gd name="T32" fmla="*/ 0 w 156"/>
                    <a:gd name="T33" fmla="*/ 0 h 564"/>
                    <a:gd name="T34" fmla="*/ 0 w 156"/>
                    <a:gd name="T35" fmla="*/ 0 h 564"/>
                    <a:gd name="T36" fmla="*/ 0 w 156"/>
                    <a:gd name="T37" fmla="*/ 0 h 564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56"/>
                    <a:gd name="T58" fmla="*/ 0 h 564"/>
                    <a:gd name="T59" fmla="*/ 156 w 156"/>
                    <a:gd name="T60" fmla="*/ 564 h 564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56" h="564">
                      <a:moveTo>
                        <a:pt x="156" y="15"/>
                      </a:moveTo>
                      <a:lnTo>
                        <a:pt x="153" y="14"/>
                      </a:lnTo>
                      <a:lnTo>
                        <a:pt x="142" y="9"/>
                      </a:lnTo>
                      <a:lnTo>
                        <a:pt x="127" y="4"/>
                      </a:lnTo>
                      <a:lnTo>
                        <a:pt x="108" y="1"/>
                      </a:lnTo>
                      <a:lnTo>
                        <a:pt x="84" y="0"/>
                      </a:lnTo>
                      <a:lnTo>
                        <a:pt x="58" y="3"/>
                      </a:lnTo>
                      <a:lnTo>
                        <a:pt x="29" y="12"/>
                      </a:lnTo>
                      <a:lnTo>
                        <a:pt x="0" y="28"/>
                      </a:lnTo>
                      <a:lnTo>
                        <a:pt x="0" y="564"/>
                      </a:lnTo>
                      <a:lnTo>
                        <a:pt x="4" y="564"/>
                      </a:lnTo>
                      <a:lnTo>
                        <a:pt x="15" y="563"/>
                      </a:lnTo>
                      <a:lnTo>
                        <a:pt x="31" y="560"/>
                      </a:lnTo>
                      <a:lnTo>
                        <a:pt x="52" y="555"/>
                      </a:lnTo>
                      <a:lnTo>
                        <a:pt x="76" y="548"/>
                      </a:lnTo>
                      <a:lnTo>
                        <a:pt x="102" y="537"/>
                      </a:lnTo>
                      <a:lnTo>
                        <a:pt x="128" y="524"/>
                      </a:lnTo>
                      <a:lnTo>
                        <a:pt x="156" y="505"/>
                      </a:lnTo>
                      <a:lnTo>
                        <a:pt x="156" y="15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386" name="Freeform 559"/>
                <p:cNvSpPr>
                  <a:spLocks/>
                </p:cNvSpPr>
                <p:nvPr/>
              </p:nvSpPr>
              <p:spPr bwMode="auto">
                <a:xfrm>
                  <a:off x="4803" y="1571"/>
                  <a:ext cx="17" cy="56"/>
                </a:xfrm>
                <a:custGeom>
                  <a:avLst/>
                  <a:gdLst>
                    <a:gd name="T0" fmla="*/ 0 w 117"/>
                    <a:gd name="T1" fmla="*/ 0 h 396"/>
                    <a:gd name="T2" fmla="*/ 0 w 117"/>
                    <a:gd name="T3" fmla="*/ 0 h 396"/>
                    <a:gd name="T4" fmla="*/ 0 w 117"/>
                    <a:gd name="T5" fmla="*/ 0 h 396"/>
                    <a:gd name="T6" fmla="*/ 0 w 117"/>
                    <a:gd name="T7" fmla="*/ 0 h 396"/>
                    <a:gd name="T8" fmla="*/ 0 w 117"/>
                    <a:gd name="T9" fmla="*/ 0 h 396"/>
                    <a:gd name="T10" fmla="*/ 0 w 117"/>
                    <a:gd name="T11" fmla="*/ 0 h 396"/>
                    <a:gd name="T12" fmla="*/ 0 w 117"/>
                    <a:gd name="T13" fmla="*/ 0 h 396"/>
                    <a:gd name="T14" fmla="*/ 0 w 117"/>
                    <a:gd name="T15" fmla="*/ 0 h 396"/>
                    <a:gd name="T16" fmla="*/ 0 w 117"/>
                    <a:gd name="T17" fmla="*/ 0 h 396"/>
                    <a:gd name="T18" fmla="*/ 0 w 117"/>
                    <a:gd name="T19" fmla="*/ 0 h 396"/>
                    <a:gd name="T20" fmla="*/ 0 w 117"/>
                    <a:gd name="T21" fmla="*/ 0 h 396"/>
                    <a:gd name="T22" fmla="*/ 0 w 117"/>
                    <a:gd name="T23" fmla="*/ 0 h 396"/>
                    <a:gd name="T24" fmla="*/ 0 w 117"/>
                    <a:gd name="T25" fmla="*/ 0 h 396"/>
                    <a:gd name="T26" fmla="*/ 0 w 117"/>
                    <a:gd name="T27" fmla="*/ 0 h 396"/>
                    <a:gd name="T28" fmla="*/ 0 w 117"/>
                    <a:gd name="T29" fmla="*/ 0 h 396"/>
                    <a:gd name="T30" fmla="*/ 0 w 117"/>
                    <a:gd name="T31" fmla="*/ 0 h 396"/>
                    <a:gd name="T32" fmla="*/ 0 w 117"/>
                    <a:gd name="T33" fmla="*/ 0 h 396"/>
                    <a:gd name="T34" fmla="*/ 0 w 117"/>
                    <a:gd name="T35" fmla="*/ 0 h 396"/>
                    <a:gd name="T36" fmla="*/ 0 w 117"/>
                    <a:gd name="T37" fmla="*/ 0 h 39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17"/>
                    <a:gd name="T58" fmla="*/ 0 h 396"/>
                    <a:gd name="T59" fmla="*/ 117 w 117"/>
                    <a:gd name="T60" fmla="*/ 396 h 396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17" h="396">
                      <a:moveTo>
                        <a:pt x="117" y="10"/>
                      </a:moveTo>
                      <a:lnTo>
                        <a:pt x="115" y="9"/>
                      </a:lnTo>
                      <a:lnTo>
                        <a:pt x="107" y="6"/>
                      </a:lnTo>
                      <a:lnTo>
                        <a:pt x="95" y="2"/>
                      </a:lnTo>
                      <a:lnTo>
                        <a:pt x="80" y="0"/>
                      </a:lnTo>
                      <a:lnTo>
                        <a:pt x="63" y="0"/>
                      </a:lnTo>
                      <a:lnTo>
                        <a:pt x="43" y="2"/>
                      </a:lnTo>
                      <a:lnTo>
                        <a:pt x="22" y="9"/>
                      </a:lnTo>
                      <a:lnTo>
                        <a:pt x="0" y="22"/>
                      </a:lnTo>
                      <a:lnTo>
                        <a:pt x="0" y="396"/>
                      </a:lnTo>
                      <a:lnTo>
                        <a:pt x="3" y="396"/>
                      </a:lnTo>
                      <a:lnTo>
                        <a:pt x="11" y="395"/>
                      </a:lnTo>
                      <a:lnTo>
                        <a:pt x="23" y="393"/>
                      </a:lnTo>
                      <a:lnTo>
                        <a:pt x="39" y="389"/>
                      </a:lnTo>
                      <a:lnTo>
                        <a:pt x="58" y="385"/>
                      </a:lnTo>
                      <a:lnTo>
                        <a:pt x="77" y="377"/>
                      </a:lnTo>
                      <a:lnTo>
                        <a:pt x="96" y="365"/>
                      </a:lnTo>
                      <a:lnTo>
                        <a:pt x="117" y="351"/>
                      </a:lnTo>
                      <a:lnTo>
                        <a:pt x="117" y="10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387" name="Freeform 560"/>
                <p:cNvSpPr>
                  <a:spLocks/>
                </p:cNvSpPr>
                <p:nvPr/>
              </p:nvSpPr>
              <p:spPr bwMode="auto">
                <a:xfrm>
                  <a:off x="4804" y="1572"/>
                  <a:ext cx="11" cy="33"/>
                </a:xfrm>
                <a:custGeom>
                  <a:avLst/>
                  <a:gdLst>
                    <a:gd name="T0" fmla="*/ 0 w 80"/>
                    <a:gd name="T1" fmla="*/ 0 h 230"/>
                    <a:gd name="T2" fmla="*/ 0 w 80"/>
                    <a:gd name="T3" fmla="*/ 0 h 230"/>
                    <a:gd name="T4" fmla="*/ 0 w 80"/>
                    <a:gd name="T5" fmla="*/ 0 h 230"/>
                    <a:gd name="T6" fmla="*/ 0 w 80"/>
                    <a:gd name="T7" fmla="*/ 0 h 230"/>
                    <a:gd name="T8" fmla="*/ 0 w 80"/>
                    <a:gd name="T9" fmla="*/ 0 h 230"/>
                    <a:gd name="T10" fmla="*/ 0 w 80"/>
                    <a:gd name="T11" fmla="*/ 0 h 230"/>
                    <a:gd name="T12" fmla="*/ 0 w 80"/>
                    <a:gd name="T13" fmla="*/ 0 h 230"/>
                    <a:gd name="T14" fmla="*/ 0 w 80"/>
                    <a:gd name="T15" fmla="*/ 0 h 230"/>
                    <a:gd name="T16" fmla="*/ 0 w 80"/>
                    <a:gd name="T17" fmla="*/ 0 h 230"/>
                    <a:gd name="T18" fmla="*/ 0 w 80"/>
                    <a:gd name="T19" fmla="*/ 0 h 230"/>
                    <a:gd name="T20" fmla="*/ 0 w 80"/>
                    <a:gd name="T21" fmla="*/ 0 h 230"/>
                    <a:gd name="T22" fmla="*/ 0 w 80"/>
                    <a:gd name="T23" fmla="*/ 0 h 230"/>
                    <a:gd name="T24" fmla="*/ 0 w 80"/>
                    <a:gd name="T25" fmla="*/ 0 h 230"/>
                    <a:gd name="T26" fmla="*/ 0 w 80"/>
                    <a:gd name="T27" fmla="*/ 0 h 230"/>
                    <a:gd name="T28" fmla="*/ 0 w 80"/>
                    <a:gd name="T29" fmla="*/ 0 h 230"/>
                    <a:gd name="T30" fmla="*/ 0 w 80"/>
                    <a:gd name="T31" fmla="*/ 0 h 230"/>
                    <a:gd name="T32" fmla="*/ 0 w 80"/>
                    <a:gd name="T33" fmla="*/ 0 h 230"/>
                    <a:gd name="T34" fmla="*/ 0 w 80"/>
                    <a:gd name="T35" fmla="*/ 0 h 230"/>
                    <a:gd name="T36" fmla="*/ 0 w 80"/>
                    <a:gd name="T37" fmla="*/ 0 h 230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80"/>
                    <a:gd name="T58" fmla="*/ 0 h 230"/>
                    <a:gd name="T59" fmla="*/ 80 w 80"/>
                    <a:gd name="T60" fmla="*/ 230 h 230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80" h="230">
                      <a:moveTo>
                        <a:pt x="80" y="7"/>
                      </a:moveTo>
                      <a:lnTo>
                        <a:pt x="78" y="6"/>
                      </a:lnTo>
                      <a:lnTo>
                        <a:pt x="73" y="5"/>
                      </a:lnTo>
                      <a:lnTo>
                        <a:pt x="65" y="2"/>
                      </a:lnTo>
                      <a:lnTo>
                        <a:pt x="55" y="0"/>
                      </a:lnTo>
                      <a:lnTo>
                        <a:pt x="44" y="0"/>
                      </a:lnTo>
                      <a:lnTo>
                        <a:pt x="30" y="1"/>
                      </a:lnTo>
                      <a:lnTo>
                        <a:pt x="15" y="7"/>
                      </a:lnTo>
                      <a:lnTo>
                        <a:pt x="0" y="15"/>
                      </a:lnTo>
                      <a:lnTo>
                        <a:pt x="0" y="230"/>
                      </a:lnTo>
                      <a:lnTo>
                        <a:pt x="3" y="230"/>
                      </a:lnTo>
                      <a:lnTo>
                        <a:pt x="7" y="229"/>
                      </a:lnTo>
                      <a:lnTo>
                        <a:pt x="16" y="228"/>
                      </a:lnTo>
                      <a:lnTo>
                        <a:pt x="27" y="225"/>
                      </a:lnTo>
                      <a:lnTo>
                        <a:pt x="39" y="222"/>
                      </a:lnTo>
                      <a:lnTo>
                        <a:pt x="53" y="216"/>
                      </a:lnTo>
                      <a:lnTo>
                        <a:pt x="67" y="208"/>
                      </a:lnTo>
                      <a:lnTo>
                        <a:pt x="80" y="199"/>
                      </a:lnTo>
                      <a:lnTo>
                        <a:pt x="80" y="7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388" name="Freeform 561"/>
                <p:cNvSpPr>
                  <a:spLocks/>
                </p:cNvSpPr>
                <p:nvPr/>
              </p:nvSpPr>
              <p:spPr bwMode="auto">
                <a:xfrm>
                  <a:off x="4942" y="1666"/>
                  <a:ext cx="16" cy="17"/>
                </a:xfrm>
                <a:custGeom>
                  <a:avLst/>
                  <a:gdLst>
                    <a:gd name="T0" fmla="*/ 0 w 117"/>
                    <a:gd name="T1" fmla="*/ 0 h 117"/>
                    <a:gd name="T2" fmla="*/ 0 w 117"/>
                    <a:gd name="T3" fmla="*/ 0 h 117"/>
                    <a:gd name="T4" fmla="*/ 0 w 117"/>
                    <a:gd name="T5" fmla="*/ 0 h 117"/>
                    <a:gd name="T6" fmla="*/ 0 w 117"/>
                    <a:gd name="T7" fmla="*/ 0 h 117"/>
                    <a:gd name="T8" fmla="*/ 0 w 117"/>
                    <a:gd name="T9" fmla="*/ 0 h 117"/>
                    <a:gd name="T10" fmla="*/ 0 w 117"/>
                    <a:gd name="T11" fmla="*/ 0 h 117"/>
                    <a:gd name="T12" fmla="*/ 0 w 117"/>
                    <a:gd name="T13" fmla="*/ 0 h 117"/>
                    <a:gd name="T14" fmla="*/ 0 w 117"/>
                    <a:gd name="T15" fmla="*/ 0 h 117"/>
                    <a:gd name="T16" fmla="*/ 0 w 117"/>
                    <a:gd name="T17" fmla="*/ 0 h 117"/>
                    <a:gd name="T18" fmla="*/ 0 w 117"/>
                    <a:gd name="T19" fmla="*/ 0 h 117"/>
                    <a:gd name="T20" fmla="*/ 0 w 117"/>
                    <a:gd name="T21" fmla="*/ 0 h 117"/>
                    <a:gd name="T22" fmla="*/ 0 w 117"/>
                    <a:gd name="T23" fmla="*/ 0 h 117"/>
                    <a:gd name="T24" fmla="*/ 0 w 117"/>
                    <a:gd name="T25" fmla="*/ 0 h 117"/>
                    <a:gd name="T26" fmla="*/ 0 w 117"/>
                    <a:gd name="T27" fmla="*/ 0 h 117"/>
                    <a:gd name="T28" fmla="*/ 0 w 117"/>
                    <a:gd name="T29" fmla="*/ 0 h 117"/>
                    <a:gd name="T30" fmla="*/ 0 w 117"/>
                    <a:gd name="T31" fmla="*/ 0 h 117"/>
                    <a:gd name="T32" fmla="*/ 0 w 117"/>
                    <a:gd name="T33" fmla="*/ 0 h 117"/>
                    <a:gd name="T34" fmla="*/ 0 w 117"/>
                    <a:gd name="T35" fmla="*/ 0 h 117"/>
                    <a:gd name="T36" fmla="*/ 0 w 117"/>
                    <a:gd name="T37" fmla="*/ 0 h 117"/>
                    <a:gd name="T38" fmla="*/ 0 w 117"/>
                    <a:gd name="T39" fmla="*/ 0 h 117"/>
                    <a:gd name="T40" fmla="*/ 0 w 117"/>
                    <a:gd name="T41" fmla="*/ 0 h 117"/>
                    <a:gd name="T42" fmla="*/ 0 w 117"/>
                    <a:gd name="T43" fmla="*/ 0 h 117"/>
                    <a:gd name="T44" fmla="*/ 0 w 117"/>
                    <a:gd name="T45" fmla="*/ 0 h 117"/>
                    <a:gd name="T46" fmla="*/ 0 w 117"/>
                    <a:gd name="T47" fmla="*/ 0 h 117"/>
                    <a:gd name="T48" fmla="*/ 0 w 117"/>
                    <a:gd name="T49" fmla="*/ 0 h 117"/>
                    <a:gd name="T50" fmla="*/ 0 w 117"/>
                    <a:gd name="T51" fmla="*/ 0 h 117"/>
                    <a:gd name="T52" fmla="*/ 0 w 117"/>
                    <a:gd name="T53" fmla="*/ 0 h 117"/>
                    <a:gd name="T54" fmla="*/ 0 w 117"/>
                    <a:gd name="T55" fmla="*/ 0 h 117"/>
                    <a:gd name="T56" fmla="*/ 0 w 117"/>
                    <a:gd name="T57" fmla="*/ 0 h 117"/>
                    <a:gd name="T58" fmla="*/ 0 w 117"/>
                    <a:gd name="T59" fmla="*/ 0 h 117"/>
                    <a:gd name="T60" fmla="*/ 0 w 117"/>
                    <a:gd name="T61" fmla="*/ 0 h 117"/>
                    <a:gd name="T62" fmla="*/ 0 w 117"/>
                    <a:gd name="T63" fmla="*/ 0 h 117"/>
                    <a:gd name="T64" fmla="*/ 0 w 117"/>
                    <a:gd name="T65" fmla="*/ 0 h 117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w 117"/>
                    <a:gd name="T100" fmla="*/ 0 h 117"/>
                    <a:gd name="T101" fmla="*/ 117 w 117"/>
                    <a:gd name="T102" fmla="*/ 117 h 117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T99" t="T100" r="T101" b="T102"/>
                  <a:pathLst>
                    <a:path w="117" h="117">
                      <a:moveTo>
                        <a:pt x="58" y="117"/>
                      </a:moveTo>
                      <a:lnTo>
                        <a:pt x="70" y="116"/>
                      </a:lnTo>
                      <a:lnTo>
                        <a:pt x="81" y="112"/>
                      </a:lnTo>
                      <a:lnTo>
                        <a:pt x="90" y="106"/>
                      </a:lnTo>
                      <a:lnTo>
                        <a:pt x="100" y="100"/>
                      </a:lnTo>
                      <a:lnTo>
                        <a:pt x="106" y="90"/>
                      </a:lnTo>
                      <a:lnTo>
                        <a:pt x="112" y="81"/>
                      </a:lnTo>
                      <a:lnTo>
                        <a:pt x="116" y="70"/>
                      </a:lnTo>
                      <a:lnTo>
                        <a:pt x="117" y="58"/>
                      </a:lnTo>
                      <a:lnTo>
                        <a:pt x="116" y="46"/>
                      </a:lnTo>
                      <a:lnTo>
                        <a:pt x="112" y="35"/>
                      </a:lnTo>
                      <a:lnTo>
                        <a:pt x="106" y="25"/>
                      </a:lnTo>
                      <a:lnTo>
                        <a:pt x="100" y="17"/>
                      </a:lnTo>
                      <a:lnTo>
                        <a:pt x="90" y="9"/>
                      </a:lnTo>
                      <a:lnTo>
                        <a:pt x="81" y="4"/>
                      </a:lnTo>
                      <a:lnTo>
                        <a:pt x="70" y="1"/>
                      </a:lnTo>
                      <a:lnTo>
                        <a:pt x="58" y="0"/>
                      </a:lnTo>
                      <a:lnTo>
                        <a:pt x="47" y="1"/>
                      </a:lnTo>
                      <a:lnTo>
                        <a:pt x="36" y="4"/>
                      </a:lnTo>
                      <a:lnTo>
                        <a:pt x="26" y="9"/>
                      </a:lnTo>
                      <a:lnTo>
                        <a:pt x="17" y="17"/>
                      </a:lnTo>
                      <a:lnTo>
                        <a:pt x="10" y="25"/>
                      </a:lnTo>
                      <a:lnTo>
                        <a:pt x="5" y="35"/>
                      </a:lnTo>
                      <a:lnTo>
                        <a:pt x="1" y="46"/>
                      </a:lnTo>
                      <a:lnTo>
                        <a:pt x="0" y="58"/>
                      </a:lnTo>
                      <a:lnTo>
                        <a:pt x="1" y="70"/>
                      </a:lnTo>
                      <a:lnTo>
                        <a:pt x="5" y="81"/>
                      </a:lnTo>
                      <a:lnTo>
                        <a:pt x="10" y="90"/>
                      </a:lnTo>
                      <a:lnTo>
                        <a:pt x="17" y="100"/>
                      </a:lnTo>
                      <a:lnTo>
                        <a:pt x="26" y="106"/>
                      </a:lnTo>
                      <a:lnTo>
                        <a:pt x="36" y="112"/>
                      </a:lnTo>
                      <a:lnTo>
                        <a:pt x="47" y="116"/>
                      </a:lnTo>
                      <a:lnTo>
                        <a:pt x="58" y="117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389" name="Freeform 562"/>
                <p:cNvSpPr>
                  <a:spLocks/>
                </p:cNvSpPr>
                <p:nvPr/>
              </p:nvSpPr>
              <p:spPr bwMode="auto">
                <a:xfrm>
                  <a:off x="4890" y="1666"/>
                  <a:ext cx="9" cy="9"/>
                </a:xfrm>
                <a:custGeom>
                  <a:avLst/>
                  <a:gdLst>
                    <a:gd name="T0" fmla="*/ 0 w 58"/>
                    <a:gd name="T1" fmla="*/ 0 h 59"/>
                    <a:gd name="T2" fmla="*/ 0 w 58"/>
                    <a:gd name="T3" fmla="*/ 0 h 59"/>
                    <a:gd name="T4" fmla="*/ 0 w 58"/>
                    <a:gd name="T5" fmla="*/ 0 h 59"/>
                    <a:gd name="T6" fmla="*/ 0 w 58"/>
                    <a:gd name="T7" fmla="*/ 0 h 59"/>
                    <a:gd name="T8" fmla="*/ 0 w 58"/>
                    <a:gd name="T9" fmla="*/ 0 h 59"/>
                    <a:gd name="T10" fmla="*/ 0 w 58"/>
                    <a:gd name="T11" fmla="*/ 0 h 59"/>
                    <a:gd name="T12" fmla="*/ 0 w 58"/>
                    <a:gd name="T13" fmla="*/ 0 h 59"/>
                    <a:gd name="T14" fmla="*/ 0 w 58"/>
                    <a:gd name="T15" fmla="*/ 0 h 59"/>
                    <a:gd name="T16" fmla="*/ 0 w 58"/>
                    <a:gd name="T17" fmla="*/ 0 h 59"/>
                    <a:gd name="T18" fmla="*/ 0 w 58"/>
                    <a:gd name="T19" fmla="*/ 0 h 59"/>
                    <a:gd name="T20" fmla="*/ 0 w 58"/>
                    <a:gd name="T21" fmla="*/ 0 h 59"/>
                    <a:gd name="T22" fmla="*/ 0 w 58"/>
                    <a:gd name="T23" fmla="*/ 0 h 59"/>
                    <a:gd name="T24" fmla="*/ 0 w 58"/>
                    <a:gd name="T25" fmla="*/ 0 h 59"/>
                    <a:gd name="T26" fmla="*/ 0 w 58"/>
                    <a:gd name="T27" fmla="*/ 0 h 59"/>
                    <a:gd name="T28" fmla="*/ 0 w 58"/>
                    <a:gd name="T29" fmla="*/ 0 h 59"/>
                    <a:gd name="T30" fmla="*/ 0 w 58"/>
                    <a:gd name="T31" fmla="*/ 0 h 59"/>
                    <a:gd name="T32" fmla="*/ 0 w 58"/>
                    <a:gd name="T33" fmla="*/ 0 h 59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58"/>
                    <a:gd name="T52" fmla="*/ 0 h 59"/>
                    <a:gd name="T53" fmla="*/ 58 w 58"/>
                    <a:gd name="T54" fmla="*/ 59 h 59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58" h="59">
                      <a:moveTo>
                        <a:pt x="29" y="59"/>
                      </a:moveTo>
                      <a:lnTo>
                        <a:pt x="40" y="56"/>
                      </a:lnTo>
                      <a:lnTo>
                        <a:pt x="50" y="49"/>
                      </a:lnTo>
                      <a:lnTo>
                        <a:pt x="56" y="40"/>
                      </a:lnTo>
                      <a:lnTo>
                        <a:pt x="58" y="29"/>
                      </a:lnTo>
                      <a:lnTo>
                        <a:pt x="56" y="17"/>
                      </a:lnTo>
                      <a:lnTo>
                        <a:pt x="50" y="8"/>
                      </a:lnTo>
                      <a:lnTo>
                        <a:pt x="40" y="2"/>
                      </a:lnTo>
                      <a:lnTo>
                        <a:pt x="29" y="0"/>
                      </a:lnTo>
                      <a:lnTo>
                        <a:pt x="17" y="2"/>
                      </a:lnTo>
                      <a:lnTo>
                        <a:pt x="8" y="8"/>
                      </a:lnTo>
                      <a:lnTo>
                        <a:pt x="2" y="17"/>
                      </a:lnTo>
                      <a:lnTo>
                        <a:pt x="0" y="29"/>
                      </a:lnTo>
                      <a:lnTo>
                        <a:pt x="2" y="40"/>
                      </a:lnTo>
                      <a:lnTo>
                        <a:pt x="8" y="49"/>
                      </a:lnTo>
                      <a:lnTo>
                        <a:pt x="17" y="56"/>
                      </a:lnTo>
                      <a:lnTo>
                        <a:pt x="29" y="5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390" name="Freeform 563"/>
                <p:cNvSpPr>
                  <a:spLocks/>
                </p:cNvSpPr>
                <p:nvPr/>
              </p:nvSpPr>
              <p:spPr bwMode="auto">
                <a:xfrm>
                  <a:off x="4905" y="1667"/>
                  <a:ext cx="8" cy="8"/>
                </a:xfrm>
                <a:custGeom>
                  <a:avLst/>
                  <a:gdLst>
                    <a:gd name="T0" fmla="*/ 0 w 58"/>
                    <a:gd name="T1" fmla="*/ 0 h 59"/>
                    <a:gd name="T2" fmla="*/ 0 w 58"/>
                    <a:gd name="T3" fmla="*/ 0 h 59"/>
                    <a:gd name="T4" fmla="*/ 0 w 58"/>
                    <a:gd name="T5" fmla="*/ 0 h 59"/>
                    <a:gd name="T6" fmla="*/ 0 w 58"/>
                    <a:gd name="T7" fmla="*/ 0 h 59"/>
                    <a:gd name="T8" fmla="*/ 0 w 58"/>
                    <a:gd name="T9" fmla="*/ 0 h 59"/>
                    <a:gd name="T10" fmla="*/ 0 w 58"/>
                    <a:gd name="T11" fmla="*/ 0 h 59"/>
                    <a:gd name="T12" fmla="*/ 0 w 58"/>
                    <a:gd name="T13" fmla="*/ 0 h 59"/>
                    <a:gd name="T14" fmla="*/ 0 w 58"/>
                    <a:gd name="T15" fmla="*/ 0 h 59"/>
                    <a:gd name="T16" fmla="*/ 0 w 58"/>
                    <a:gd name="T17" fmla="*/ 0 h 59"/>
                    <a:gd name="T18" fmla="*/ 0 w 58"/>
                    <a:gd name="T19" fmla="*/ 0 h 59"/>
                    <a:gd name="T20" fmla="*/ 0 w 58"/>
                    <a:gd name="T21" fmla="*/ 0 h 59"/>
                    <a:gd name="T22" fmla="*/ 0 w 58"/>
                    <a:gd name="T23" fmla="*/ 0 h 59"/>
                    <a:gd name="T24" fmla="*/ 0 w 58"/>
                    <a:gd name="T25" fmla="*/ 0 h 59"/>
                    <a:gd name="T26" fmla="*/ 0 w 58"/>
                    <a:gd name="T27" fmla="*/ 0 h 59"/>
                    <a:gd name="T28" fmla="*/ 0 w 58"/>
                    <a:gd name="T29" fmla="*/ 0 h 59"/>
                    <a:gd name="T30" fmla="*/ 0 w 58"/>
                    <a:gd name="T31" fmla="*/ 0 h 59"/>
                    <a:gd name="T32" fmla="*/ 0 w 58"/>
                    <a:gd name="T33" fmla="*/ 0 h 59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58"/>
                    <a:gd name="T52" fmla="*/ 0 h 59"/>
                    <a:gd name="T53" fmla="*/ 58 w 58"/>
                    <a:gd name="T54" fmla="*/ 59 h 59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58" h="59">
                      <a:moveTo>
                        <a:pt x="29" y="59"/>
                      </a:moveTo>
                      <a:lnTo>
                        <a:pt x="41" y="57"/>
                      </a:lnTo>
                      <a:lnTo>
                        <a:pt x="50" y="51"/>
                      </a:lnTo>
                      <a:lnTo>
                        <a:pt x="56" y="42"/>
                      </a:lnTo>
                      <a:lnTo>
                        <a:pt x="58" y="30"/>
                      </a:lnTo>
                      <a:lnTo>
                        <a:pt x="56" y="19"/>
                      </a:lnTo>
                      <a:lnTo>
                        <a:pt x="50" y="9"/>
                      </a:lnTo>
                      <a:lnTo>
                        <a:pt x="41" y="3"/>
                      </a:lnTo>
                      <a:lnTo>
                        <a:pt x="29" y="0"/>
                      </a:lnTo>
                      <a:lnTo>
                        <a:pt x="18" y="3"/>
                      </a:lnTo>
                      <a:lnTo>
                        <a:pt x="9" y="9"/>
                      </a:lnTo>
                      <a:lnTo>
                        <a:pt x="2" y="19"/>
                      </a:lnTo>
                      <a:lnTo>
                        <a:pt x="0" y="30"/>
                      </a:lnTo>
                      <a:lnTo>
                        <a:pt x="2" y="42"/>
                      </a:lnTo>
                      <a:lnTo>
                        <a:pt x="9" y="51"/>
                      </a:lnTo>
                      <a:lnTo>
                        <a:pt x="18" y="57"/>
                      </a:lnTo>
                      <a:lnTo>
                        <a:pt x="29" y="5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391" name="Freeform 564"/>
                <p:cNvSpPr>
                  <a:spLocks/>
                </p:cNvSpPr>
                <p:nvPr/>
              </p:nvSpPr>
              <p:spPr bwMode="auto">
                <a:xfrm>
                  <a:off x="4849" y="1552"/>
                  <a:ext cx="23" cy="114"/>
                </a:xfrm>
                <a:custGeom>
                  <a:avLst/>
                  <a:gdLst>
                    <a:gd name="T0" fmla="*/ 0 w 166"/>
                    <a:gd name="T1" fmla="*/ 0 h 800"/>
                    <a:gd name="T2" fmla="*/ 0 w 166"/>
                    <a:gd name="T3" fmla="*/ 0 h 800"/>
                    <a:gd name="T4" fmla="*/ 0 w 166"/>
                    <a:gd name="T5" fmla="*/ 0 h 800"/>
                    <a:gd name="T6" fmla="*/ 0 w 166"/>
                    <a:gd name="T7" fmla="*/ 0 h 800"/>
                    <a:gd name="T8" fmla="*/ 0 w 166"/>
                    <a:gd name="T9" fmla="*/ 0 h 800"/>
                    <a:gd name="T10" fmla="*/ 0 w 166"/>
                    <a:gd name="T11" fmla="*/ 0 h 800"/>
                    <a:gd name="T12" fmla="*/ 0 w 166"/>
                    <a:gd name="T13" fmla="*/ 0 h 800"/>
                    <a:gd name="T14" fmla="*/ 0 w 166"/>
                    <a:gd name="T15" fmla="*/ 0 h 800"/>
                    <a:gd name="T16" fmla="*/ 0 w 166"/>
                    <a:gd name="T17" fmla="*/ 0 h 800"/>
                    <a:gd name="T18" fmla="*/ 0 w 166"/>
                    <a:gd name="T19" fmla="*/ 0 h 800"/>
                    <a:gd name="T20" fmla="*/ 0 w 166"/>
                    <a:gd name="T21" fmla="*/ 0 h 800"/>
                    <a:gd name="T22" fmla="*/ 0 w 166"/>
                    <a:gd name="T23" fmla="*/ 0 h 800"/>
                    <a:gd name="T24" fmla="*/ 0 w 166"/>
                    <a:gd name="T25" fmla="*/ 0 h 800"/>
                    <a:gd name="T26" fmla="*/ 0 w 166"/>
                    <a:gd name="T27" fmla="*/ 0 h 800"/>
                    <a:gd name="T28" fmla="*/ 0 w 166"/>
                    <a:gd name="T29" fmla="*/ 0 h 800"/>
                    <a:gd name="T30" fmla="*/ 0 w 166"/>
                    <a:gd name="T31" fmla="*/ 0 h 800"/>
                    <a:gd name="T32" fmla="*/ 0 w 166"/>
                    <a:gd name="T33" fmla="*/ 0 h 800"/>
                    <a:gd name="T34" fmla="*/ 0 w 166"/>
                    <a:gd name="T35" fmla="*/ 0 h 800"/>
                    <a:gd name="T36" fmla="*/ 0 w 166"/>
                    <a:gd name="T37" fmla="*/ 0 h 800"/>
                    <a:gd name="T38" fmla="*/ 0 w 166"/>
                    <a:gd name="T39" fmla="*/ 0 h 800"/>
                    <a:gd name="T40" fmla="*/ 0 w 166"/>
                    <a:gd name="T41" fmla="*/ 0 h 800"/>
                    <a:gd name="T42" fmla="*/ 0 w 166"/>
                    <a:gd name="T43" fmla="*/ 0 h 800"/>
                    <a:gd name="T44" fmla="*/ 0 w 166"/>
                    <a:gd name="T45" fmla="*/ 0 h 800"/>
                    <a:gd name="T46" fmla="*/ 0 w 166"/>
                    <a:gd name="T47" fmla="*/ 0 h 800"/>
                    <a:gd name="T48" fmla="*/ 0 w 166"/>
                    <a:gd name="T49" fmla="*/ 0 h 800"/>
                    <a:gd name="T50" fmla="*/ 0 w 166"/>
                    <a:gd name="T51" fmla="*/ 0 h 800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66"/>
                    <a:gd name="T79" fmla="*/ 0 h 800"/>
                    <a:gd name="T80" fmla="*/ 166 w 166"/>
                    <a:gd name="T81" fmla="*/ 800 h 800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66" h="800">
                      <a:moveTo>
                        <a:pt x="52" y="16"/>
                      </a:moveTo>
                      <a:lnTo>
                        <a:pt x="47" y="32"/>
                      </a:lnTo>
                      <a:lnTo>
                        <a:pt x="36" y="77"/>
                      </a:lnTo>
                      <a:lnTo>
                        <a:pt x="21" y="148"/>
                      </a:lnTo>
                      <a:lnTo>
                        <a:pt x="8" y="244"/>
                      </a:lnTo>
                      <a:lnTo>
                        <a:pt x="0" y="359"/>
                      </a:lnTo>
                      <a:lnTo>
                        <a:pt x="2" y="492"/>
                      </a:lnTo>
                      <a:lnTo>
                        <a:pt x="15" y="640"/>
                      </a:lnTo>
                      <a:lnTo>
                        <a:pt x="46" y="800"/>
                      </a:lnTo>
                      <a:lnTo>
                        <a:pt x="161" y="794"/>
                      </a:lnTo>
                      <a:lnTo>
                        <a:pt x="156" y="770"/>
                      </a:lnTo>
                      <a:lnTo>
                        <a:pt x="145" y="706"/>
                      </a:lnTo>
                      <a:lnTo>
                        <a:pt x="131" y="610"/>
                      </a:lnTo>
                      <a:lnTo>
                        <a:pt x="118" y="493"/>
                      </a:lnTo>
                      <a:lnTo>
                        <a:pt x="111" y="364"/>
                      </a:lnTo>
                      <a:lnTo>
                        <a:pt x="115" y="235"/>
                      </a:lnTo>
                      <a:lnTo>
                        <a:pt x="132" y="113"/>
                      </a:lnTo>
                      <a:lnTo>
                        <a:pt x="166" y="9"/>
                      </a:lnTo>
                      <a:lnTo>
                        <a:pt x="166" y="8"/>
                      </a:lnTo>
                      <a:lnTo>
                        <a:pt x="166" y="6"/>
                      </a:lnTo>
                      <a:lnTo>
                        <a:pt x="164" y="4"/>
                      </a:lnTo>
                      <a:lnTo>
                        <a:pt x="157" y="0"/>
                      </a:lnTo>
                      <a:lnTo>
                        <a:pt x="143" y="0"/>
                      </a:lnTo>
                      <a:lnTo>
                        <a:pt x="123" y="1"/>
                      </a:lnTo>
                      <a:lnTo>
                        <a:pt x="93" y="7"/>
                      </a:lnTo>
                      <a:lnTo>
                        <a:pt x="52" y="1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392" name="Freeform 565"/>
                <p:cNvSpPr>
                  <a:spLocks/>
                </p:cNvSpPr>
                <p:nvPr/>
              </p:nvSpPr>
              <p:spPr bwMode="auto">
                <a:xfrm>
                  <a:off x="4971" y="1538"/>
                  <a:ext cx="32" cy="128"/>
                </a:xfrm>
                <a:custGeom>
                  <a:avLst/>
                  <a:gdLst>
                    <a:gd name="T0" fmla="*/ 0 w 225"/>
                    <a:gd name="T1" fmla="*/ 0 h 893"/>
                    <a:gd name="T2" fmla="*/ 0 w 225"/>
                    <a:gd name="T3" fmla="*/ 0 h 893"/>
                    <a:gd name="T4" fmla="*/ 0 w 225"/>
                    <a:gd name="T5" fmla="*/ 0 h 893"/>
                    <a:gd name="T6" fmla="*/ 0 w 225"/>
                    <a:gd name="T7" fmla="*/ 0 h 893"/>
                    <a:gd name="T8" fmla="*/ 0 w 225"/>
                    <a:gd name="T9" fmla="*/ 0 h 893"/>
                    <a:gd name="T10" fmla="*/ 0 w 225"/>
                    <a:gd name="T11" fmla="*/ 0 h 893"/>
                    <a:gd name="T12" fmla="*/ 0 w 225"/>
                    <a:gd name="T13" fmla="*/ 0 h 893"/>
                    <a:gd name="T14" fmla="*/ 0 w 225"/>
                    <a:gd name="T15" fmla="*/ 0 h 893"/>
                    <a:gd name="T16" fmla="*/ 0 w 225"/>
                    <a:gd name="T17" fmla="*/ 0 h 893"/>
                    <a:gd name="T18" fmla="*/ 0 w 225"/>
                    <a:gd name="T19" fmla="*/ 0 h 893"/>
                    <a:gd name="T20" fmla="*/ 0 w 225"/>
                    <a:gd name="T21" fmla="*/ 0 h 893"/>
                    <a:gd name="T22" fmla="*/ 0 w 225"/>
                    <a:gd name="T23" fmla="*/ 0 h 893"/>
                    <a:gd name="T24" fmla="*/ 0 w 225"/>
                    <a:gd name="T25" fmla="*/ 0 h 893"/>
                    <a:gd name="T26" fmla="*/ 0 w 225"/>
                    <a:gd name="T27" fmla="*/ 0 h 893"/>
                    <a:gd name="T28" fmla="*/ 0 w 225"/>
                    <a:gd name="T29" fmla="*/ 0 h 893"/>
                    <a:gd name="T30" fmla="*/ 0 w 225"/>
                    <a:gd name="T31" fmla="*/ 0 h 893"/>
                    <a:gd name="T32" fmla="*/ 0 w 225"/>
                    <a:gd name="T33" fmla="*/ 0 h 893"/>
                    <a:gd name="T34" fmla="*/ 0 w 225"/>
                    <a:gd name="T35" fmla="*/ 0 h 893"/>
                    <a:gd name="T36" fmla="*/ 0 w 225"/>
                    <a:gd name="T37" fmla="*/ 0 h 893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225"/>
                    <a:gd name="T58" fmla="*/ 0 h 893"/>
                    <a:gd name="T59" fmla="*/ 225 w 225"/>
                    <a:gd name="T60" fmla="*/ 893 h 893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225" h="893">
                      <a:moveTo>
                        <a:pt x="225" y="6"/>
                      </a:moveTo>
                      <a:lnTo>
                        <a:pt x="219" y="12"/>
                      </a:lnTo>
                      <a:lnTo>
                        <a:pt x="204" y="35"/>
                      </a:lnTo>
                      <a:lnTo>
                        <a:pt x="185" y="82"/>
                      </a:lnTo>
                      <a:lnTo>
                        <a:pt x="165" y="158"/>
                      </a:lnTo>
                      <a:lnTo>
                        <a:pt x="149" y="270"/>
                      </a:lnTo>
                      <a:lnTo>
                        <a:pt x="141" y="427"/>
                      </a:lnTo>
                      <a:lnTo>
                        <a:pt x="146" y="631"/>
                      </a:lnTo>
                      <a:lnTo>
                        <a:pt x="168" y="893"/>
                      </a:lnTo>
                      <a:lnTo>
                        <a:pt x="41" y="893"/>
                      </a:lnTo>
                      <a:lnTo>
                        <a:pt x="36" y="867"/>
                      </a:lnTo>
                      <a:lnTo>
                        <a:pt x="26" y="794"/>
                      </a:lnTo>
                      <a:lnTo>
                        <a:pt x="13" y="686"/>
                      </a:lnTo>
                      <a:lnTo>
                        <a:pt x="3" y="554"/>
                      </a:lnTo>
                      <a:lnTo>
                        <a:pt x="0" y="408"/>
                      </a:lnTo>
                      <a:lnTo>
                        <a:pt x="6" y="260"/>
                      </a:lnTo>
                      <a:lnTo>
                        <a:pt x="30" y="121"/>
                      </a:lnTo>
                      <a:lnTo>
                        <a:pt x="73" y="0"/>
                      </a:lnTo>
                      <a:lnTo>
                        <a:pt x="225" y="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393" name="Freeform 566"/>
                <p:cNvSpPr>
                  <a:spLocks/>
                </p:cNvSpPr>
                <p:nvPr/>
              </p:nvSpPr>
              <p:spPr bwMode="auto">
                <a:xfrm>
                  <a:off x="4849" y="1559"/>
                  <a:ext cx="21" cy="100"/>
                </a:xfrm>
                <a:custGeom>
                  <a:avLst/>
                  <a:gdLst>
                    <a:gd name="T0" fmla="*/ 0 w 145"/>
                    <a:gd name="T1" fmla="*/ 0 h 699"/>
                    <a:gd name="T2" fmla="*/ 0 w 145"/>
                    <a:gd name="T3" fmla="*/ 0 h 699"/>
                    <a:gd name="T4" fmla="*/ 0 w 145"/>
                    <a:gd name="T5" fmla="*/ 0 h 699"/>
                    <a:gd name="T6" fmla="*/ 0 w 145"/>
                    <a:gd name="T7" fmla="*/ 0 h 699"/>
                    <a:gd name="T8" fmla="*/ 0 w 145"/>
                    <a:gd name="T9" fmla="*/ 0 h 699"/>
                    <a:gd name="T10" fmla="*/ 0 w 145"/>
                    <a:gd name="T11" fmla="*/ 0 h 699"/>
                    <a:gd name="T12" fmla="*/ 0 w 145"/>
                    <a:gd name="T13" fmla="*/ 0 h 699"/>
                    <a:gd name="T14" fmla="*/ 0 w 145"/>
                    <a:gd name="T15" fmla="*/ 0 h 699"/>
                    <a:gd name="T16" fmla="*/ 0 w 145"/>
                    <a:gd name="T17" fmla="*/ 0 h 699"/>
                    <a:gd name="T18" fmla="*/ 0 w 145"/>
                    <a:gd name="T19" fmla="*/ 0 h 699"/>
                    <a:gd name="T20" fmla="*/ 0 w 145"/>
                    <a:gd name="T21" fmla="*/ 0 h 699"/>
                    <a:gd name="T22" fmla="*/ 0 w 145"/>
                    <a:gd name="T23" fmla="*/ 0 h 699"/>
                    <a:gd name="T24" fmla="*/ 0 w 145"/>
                    <a:gd name="T25" fmla="*/ 0 h 699"/>
                    <a:gd name="T26" fmla="*/ 0 w 145"/>
                    <a:gd name="T27" fmla="*/ 0 h 699"/>
                    <a:gd name="T28" fmla="*/ 0 w 145"/>
                    <a:gd name="T29" fmla="*/ 0 h 699"/>
                    <a:gd name="T30" fmla="*/ 0 w 145"/>
                    <a:gd name="T31" fmla="*/ 0 h 699"/>
                    <a:gd name="T32" fmla="*/ 0 w 145"/>
                    <a:gd name="T33" fmla="*/ 0 h 699"/>
                    <a:gd name="T34" fmla="*/ 0 w 145"/>
                    <a:gd name="T35" fmla="*/ 0 h 699"/>
                    <a:gd name="T36" fmla="*/ 0 w 145"/>
                    <a:gd name="T37" fmla="*/ 0 h 699"/>
                    <a:gd name="T38" fmla="*/ 0 w 145"/>
                    <a:gd name="T39" fmla="*/ 0 h 699"/>
                    <a:gd name="T40" fmla="*/ 0 w 145"/>
                    <a:gd name="T41" fmla="*/ 0 h 699"/>
                    <a:gd name="T42" fmla="*/ 0 w 145"/>
                    <a:gd name="T43" fmla="*/ 0 h 699"/>
                    <a:gd name="T44" fmla="*/ 0 w 145"/>
                    <a:gd name="T45" fmla="*/ 0 h 699"/>
                    <a:gd name="T46" fmla="*/ 0 w 145"/>
                    <a:gd name="T47" fmla="*/ 0 h 699"/>
                    <a:gd name="T48" fmla="*/ 0 w 145"/>
                    <a:gd name="T49" fmla="*/ 0 h 699"/>
                    <a:gd name="T50" fmla="*/ 0 w 145"/>
                    <a:gd name="T51" fmla="*/ 0 h 699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45"/>
                    <a:gd name="T79" fmla="*/ 0 h 699"/>
                    <a:gd name="T80" fmla="*/ 145 w 145"/>
                    <a:gd name="T81" fmla="*/ 699 h 699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45" h="699">
                      <a:moveTo>
                        <a:pt x="46" y="14"/>
                      </a:moveTo>
                      <a:lnTo>
                        <a:pt x="41" y="28"/>
                      </a:lnTo>
                      <a:lnTo>
                        <a:pt x="32" y="67"/>
                      </a:lnTo>
                      <a:lnTo>
                        <a:pt x="20" y="130"/>
                      </a:lnTo>
                      <a:lnTo>
                        <a:pt x="7" y="213"/>
                      </a:lnTo>
                      <a:lnTo>
                        <a:pt x="0" y="314"/>
                      </a:lnTo>
                      <a:lnTo>
                        <a:pt x="1" y="430"/>
                      </a:lnTo>
                      <a:lnTo>
                        <a:pt x="13" y="559"/>
                      </a:lnTo>
                      <a:lnTo>
                        <a:pt x="40" y="699"/>
                      </a:lnTo>
                      <a:lnTo>
                        <a:pt x="140" y="693"/>
                      </a:lnTo>
                      <a:lnTo>
                        <a:pt x="135" y="672"/>
                      </a:lnTo>
                      <a:lnTo>
                        <a:pt x="126" y="616"/>
                      </a:lnTo>
                      <a:lnTo>
                        <a:pt x="113" y="532"/>
                      </a:lnTo>
                      <a:lnTo>
                        <a:pt x="103" y="430"/>
                      </a:lnTo>
                      <a:lnTo>
                        <a:pt x="97" y="317"/>
                      </a:lnTo>
                      <a:lnTo>
                        <a:pt x="100" y="205"/>
                      </a:lnTo>
                      <a:lnTo>
                        <a:pt x="115" y="98"/>
                      </a:lnTo>
                      <a:lnTo>
                        <a:pt x="145" y="8"/>
                      </a:lnTo>
                      <a:lnTo>
                        <a:pt x="145" y="7"/>
                      </a:lnTo>
                      <a:lnTo>
                        <a:pt x="145" y="5"/>
                      </a:lnTo>
                      <a:lnTo>
                        <a:pt x="143" y="3"/>
                      </a:lnTo>
                      <a:lnTo>
                        <a:pt x="137" y="0"/>
                      </a:lnTo>
                      <a:lnTo>
                        <a:pt x="126" y="0"/>
                      </a:lnTo>
                      <a:lnTo>
                        <a:pt x="108" y="1"/>
                      </a:lnTo>
                      <a:lnTo>
                        <a:pt x="81" y="6"/>
                      </a:lnTo>
                      <a:lnTo>
                        <a:pt x="46" y="14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394" name="Freeform 567"/>
                <p:cNvSpPr>
                  <a:spLocks/>
                </p:cNvSpPr>
                <p:nvPr/>
              </p:nvSpPr>
              <p:spPr bwMode="auto">
                <a:xfrm>
                  <a:off x="4850" y="1566"/>
                  <a:ext cx="18" cy="85"/>
                </a:xfrm>
                <a:custGeom>
                  <a:avLst/>
                  <a:gdLst>
                    <a:gd name="T0" fmla="*/ 0 w 123"/>
                    <a:gd name="T1" fmla="*/ 0 h 597"/>
                    <a:gd name="T2" fmla="*/ 0 w 123"/>
                    <a:gd name="T3" fmla="*/ 0 h 597"/>
                    <a:gd name="T4" fmla="*/ 0 w 123"/>
                    <a:gd name="T5" fmla="*/ 0 h 597"/>
                    <a:gd name="T6" fmla="*/ 0 w 123"/>
                    <a:gd name="T7" fmla="*/ 0 h 597"/>
                    <a:gd name="T8" fmla="*/ 0 w 123"/>
                    <a:gd name="T9" fmla="*/ 0 h 597"/>
                    <a:gd name="T10" fmla="*/ 0 w 123"/>
                    <a:gd name="T11" fmla="*/ 0 h 597"/>
                    <a:gd name="T12" fmla="*/ 0 w 123"/>
                    <a:gd name="T13" fmla="*/ 0 h 597"/>
                    <a:gd name="T14" fmla="*/ 0 w 123"/>
                    <a:gd name="T15" fmla="*/ 0 h 597"/>
                    <a:gd name="T16" fmla="*/ 0 w 123"/>
                    <a:gd name="T17" fmla="*/ 0 h 597"/>
                    <a:gd name="T18" fmla="*/ 0 w 123"/>
                    <a:gd name="T19" fmla="*/ 0 h 597"/>
                    <a:gd name="T20" fmla="*/ 0 w 123"/>
                    <a:gd name="T21" fmla="*/ 0 h 597"/>
                    <a:gd name="T22" fmla="*/ 0 w 123"/>
                    <a:gd name="T23" fmla="*/ 0 h 597"/>
                    <a:gd name="T24" fmla="*/ 0 w 123"/>
                    <a:gd name="T25" fmla="*/ 0 h 597"/>
                    <a:gd name="T26" fmla="*/ 0 w 123"/>
                    <a:gd name="T27" fmla="*/ 0 h 597"/>
                    <a:gd name="T28" fmla="*/ 0 w 123"/>
                    <a:gd name="T29" fmla="*/ 0 h 597"/>
                    <a:gd name="T30" fmla="*/ 0 w 123"/>
                    <a:gd name="T31" fmla="*/ 0 h 597"/>
                    <a:gd name="T32" fmla="*/ 0 w 123"/>
                    <a:gd name="T33" fmla="*/ 0 h 597"/>
                    <a:gd name="T34" fmla="*/ 0 w 123"/>
                    <a:gd name="T35" fmla="*/ 0 h 597"/>
                    <a:gd name="T36" fmla="*/ 0 w 123"/>
                    <a:gd name="T37" fmla="*/ 0 h 597"/>
                    <a:gd name="T38" fmla="*/ 0 w 123"/>
                    <a:gd name="T39" fmla="*/ 0 h 597"/>
                    <a:gd name="T40" fmla="*/ 0 w 123"/>
                    <a:gd name="T41" fmla="*/ 0 h 597"/>
                    <a:gd name="T42" fmla="*/ 0 w 123"/>
                    <a:gd name="T43" fmla="*/ 0 h 597"/>
                    <a:gd name="T44" fmla="*/ 0 w 123"/>
                    <a:gd name="T45" fmla="*/ 0 h 597"/>
                    <a:gd name="T46" fmla="*/ 0 w 123"/>
                    <a:gd name="T47" fmla="*/ 0 h 597"/>
                    <a:gd name="T48" fmla="*/ 0 w 123"/>
                    <a:gd name="T49" fmla="*/ 0 h 597"/>
                    <a:gd name="T50" fmla="*/ 0 w 123"/>
                    <a:gd name="T51" fmla="*/ 0 h 597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23"/>
                    <a:gd name="T79" fmla="*/ 0 h 597"/>
                    <a:gd name="T80" fmla="*/ 123 w 123"/>
                    <a:gd name="T81" fmla="*/ 597 h 597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23" h="597">
                      <a:moveTo>
                        <a:pt x="39" y="12"/>
                      </a:moveTo>
                      <a:lnTo>
                        <a:pt x="35" y="23"/>
                      </a:lnTo>
                      <a:lnTo>
                        <a:pt x="26" y="57"/>
                      </a:lnTo>
                      <a:lnTo>
                        <a:pt x="16" y="111"/>
                      </a:lnTo>
                      <a:lnTo>
                        <a:pt x="6" y="181"/>
                      </a:lnTo>
                      <a:lnTo>
                        <a:pt x="0" y="267"/>
                      </a:lnTo>
                      <a:lnTo>
                        <a:pt x="1" y="367"/>
                      </a:lnTo>
                      <a:lnTo>
                        <a:pt x="11" y="477"/>
                      </a:lnTo>
                      <a:lnTo>
                        <a:pt x="34" y="597"/>
                      </a:lnTo>
                      <a:lnTo>
                        <a:pt x="119" y="591"/>
                      </a:lnTo>
                      <a:lnTo>
                        <a:pt x="115" y="574"/>
                      </a:lnTo>
                      <a:lnTo>
                        <a:pt x="107" y="526"/>
                      </a:lnTo>
                      <a:lnTo>
                        <a:pt x="97" y="454"/>
                      </a:lnTo>
                      <a:lnTo>
                        <a:pt x="88" y="367"/>
                      </a:lnTo>
                      <a:lnTo>
                        <a:pt x="82" y="272"/>
                      </a:lnTo>
                      <a:lnTo>
                        <a:pt x="84" y="175"/>
                      </a:lnTo>
                      <a:lnTo>
                        <a:pt x="97" y="84"/>
                      </a:lnTo>
                      <a:lnTo>
                        <a:pt x="123" y="7"/>
                      </a:lnTo>
                      <a:lnTo>
                        <a:pt x="123" y="6"/>
                      </a:lnTo>
                      <a:lnTo>
                        <a:pt x="123" y="5"/>
                      </a:lnTo>
                      <a:lnTo>
                        <a:pt x="121" y="3"/>
                      </a:lnTo>
                      <a:lnTo>
                        <a:pt x="117" y="0"/>
                      </a:lnTo>
                      <a:lnTo>
                        <a:pt x="106" y="0"/>
                      </a:lnTo>
                      <a:lnTo>
                        <a:pt x="91" y="2"/>
                      </a:lnTo>
                      <a:lnTo>
                        <a:pt x="70" y="5"/>
                      </a:lnTo>
                      <a:lnTo>
                        <a:pt x="39" y="12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395" name="Freeform 568"/>
                <p:cNvSpPr>
                  <a:spLocks/>
                </p:cNvSpPr>
                <p:nvPr/>
              </p:nvSpPr>
              <p:spPr bwMode="auto">
                <a:xfrm>
                  <a:off x="4851" y="1572"/>
                  <a:ext cx="15" cy="71"/>
                </a:xfrm>
                <a:custGeom>
                  <a:avLst/>
                  <a:gdLst>
                    <a:gd name="T0" fmla="*/ 0 w 103"/>
                    <a:gd name="T1" fmla="*/ 0 h 492"/>
                    <a:gd name="T2" fmla="*/ 0 w 103"/>
                    <a:gd name="T3" fmla="*/ 0 h 492"/>
                    <a:gd name="T4" fmla="*/ 0 w 103"/>
                    <a:gd name="T5" fmla="*/ 0 h 492"/>
                    <a:gd name="T6" fmla="*/ 0 w 103"/>
                    <a:gd name="T7" fmla="*/ 0 h 492"/>
                    <a:gd name="T8" fmla="*/ 0 w 103"/>
                    <a:gd name="T9" fmla="*/ 0 h 492"/>
                    <a:gd name="T10" fmla="*/ 0 w 103"/>
                    <a:gd name="T11" fmla="*/ 0 h 492"/>
                    <a:gd name="T12" fmla="*/ 0 w 103"/>
                    <a:gd name="T13" fmla="*/ 0 h 492"/>
                    <a:gd name="T14" fmla="*/ 0 w 103"/>
                    <a:gd name="T15" fmla="*/ 0 h 492"/>
                    <a:gd name="T16" fmla="*/ 0 w 103"/>
                    <a:gd name="T17" fmla="*/ 0 h 492"/>
                    <a:gd name="T18" fmla="*/ 0 w 103"/>
                    <a:gd name="T19" fmla="*/ 0 h 492"/>
                    <a:gd name="T20" fmla="*/ 0 w 103"/>
                    <a:gd name="T21" fmla="*/ 0 h 492"/>
                    <a:gd name="T22" fmla="*/ 0 w 103"/>
                    <a:gd name="T23" fmla="*/ 0 h 492"/>
                    <a:gd name="T24" fmla="*/ 0 w 103"/>
                    <a:gd name="T25" fmla="*/ 0 h 492"/>
                    <a:gd name="T26" fmla="*/ 0 w 103"/>
                    <a:gd name="T27" fmla="*/ 0 h 492"/>
                    <a:gd name="T28" fmla="*/ 0 w 103"/>
                    <a:gd name="T29" fmla="*/ 0 h 492"/>
                    <a:gd name="T30" fmla="*/ 0 w 103"/>
                    <a:gd name="T31" fmla="*/ 0 h 492"/>
                    <a:gd name="T32" fmla="*/ 0 w 103"/>
                    <a:gd name="T33" fmla="*/ 0 h 492"/>
                    <a:gd name="T34" fmla="*/ 0 w 103"/>
                    <a:gd name="T35" fmla="*/ 0 h 492"/>
                    <a:gd name="T36" fmla="*/ 0 w 103"/>
                    <a:gd name="T37" fmla="*/ 0 h 492"/>
                    <a:gd name="T38" fmla="*/ 0 w 103"/>
                    <a:gd name="T39" fmla="*/ 0 h 492"/>
                    <a:gd name="T40" fmla="*/ 0 w 103"/>
                    <a:gd name="T41" fmla="*/ 0 h 492"/>
                    <a:gd name="T42" fmla="*/ 0 w 103"/>
                    <a:gd name="T43" fmla="*/ 0 h 492"/>
                    <a:gd name="T44" fmla="*/ 0 w 103"/>
                    <a:gd name="T45" fmla="*/ 0 h 492"/>
                    <a:gd name="T46" fmla="*/ 0 w 103"/>
                    <a:gd name="T47" fmla="*/ 0 h 492"/>
                    <a:gd name="T48" fmla="*/ 0 w 103"/>
                    <a:gd name="T49" fmla="*/ 0 h 492"/>
                    <a:gd name="T50" fmla="*/ 0 w 103"/>
                    <a:gd name="T51" fmla="*/ 0 h 492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03"/>
                    <a:gd name="T79" fmla="*/ 0 h 492"/>
                    <a:gd name="T80" fmla="*/ 103 w 103"/>
                    <a:gd name="T81" fmla="*/ 492 h 492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03" h="492">
                      <a:moveTo>
                        <a:pt x="32" y="9"/>
                      </a:moveTo>
                      <a:lnTo>
                        <a:pt x="28" y="18"/>
                      </a:lnTo>
                      <a:lnTo>
                        <a:pt x="21" y="47"/>
                      </a:lnTo>
                      <a:lnTo>
                        <a:pt x="12" y="90"/>
                      </a:lnTo>
                      <a:lnTo>
                        <a:pt x="4" y="149"/>
                      </a:lnTo>
                      <a:lnTo>
                        <a:pt x="0" y="220"/>
                      </a:lnTo>
                      <a:lnTo>
                        <a:pt x="0" y="303"/>
                      </a:lnTo>
                      <a:lnTo>
                        <a:pt x="9" y="394"/>
                      </a:lnTo>
                      <a:lnTo>
                        <a:pt x="27" y="492"/>
                      </a:lnTo>
                      <a:lnTo>
                        <a:pt x="98" y="489"/>
                      </a:lnTo>
                      <a:lnTo>
                        <a:pt x="95" y="474"/>
                      </a:lnTo>
                      <a:lnTo>
                        <a:pt x="88" y="434"/>
                      </a:lnTo>
                      <a:lnTo>
                        <a:pt x="80" y="375"/>
                      </a:lnTo>
                      <a:lnTo>
                        <a:pt x="72" y="303"/>
                      </a:lnTo>
                      <a:lnTo>
                        <a:pt x="68" y="224"/>
                      </a:lnTo>
                      <a:lnTo>
                        <a:pt x="70" y="144"/>
                      </a:lnTo>
                      <a:lnTo>
                        <a:pt x="81" y="68"/>
                      </a:lnTo>
                      <a:lnTo>
                        <a:pt x="103" y="5"/>
                      </a:lnTo>
                      <a:lnTo>
                        <a:pt x="103" y="4"/>
                      </a:lnTo>
                      <a:lnTo>
                        <a:pt x="103" y="3"/>
                      </a:lnTo>
                      <a:lnTo>
                        <a:pt x="100" y="1"/>
                      </a:lnTo>
                      <a:lnTo>
                        <a:pt x="97" y="0"/>
                      </a:lnTo>
                      <a:lnTo>
                        <a:pt x="89" y="0"/>
                      </a:lnTo>
                      <a:lnTo>
                        <a:pt x="75" y="0"/>
                      </a:lnTo>
                      <a:lnTo>
                        <a:pt x="57" y="3"/>
                      </a:lnTo>
                      <a:lnTo>
                        <a:pt x="32" y="9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396" name="Freeform 569"/>
                <p:cNvSpPr>
                  <a:spLocks/>
                </p:cNvSpPr>
                <p:nvPr/>
              </p:nvSpPr>
              <p:spPr bwMode="auto">
                <a:xfrm>
                  <a:off x="4852" y="1579"/>
                  <a:ext cx="12" cy="56"/>
                </a:xfrm>
                <a:custGeom>
                  <a:avLst/>
                  <a:gdLst>
                    <a:gd name="T0" fmla="*/ 0 w 82"/>
                    <a:gd name="T1" fmla="*/ 0 h 390"/>
                    <a:gd name="T2" fmla="*/ 0 w 82"/>
                    <a:gd name="T3" fmla="*/ 0 h 390"/>
                    <a:gd name="T4" fmla="*/ 0 w 82"/>
                    <a:gd name="T5" fmla="*/ 0 h 390"/>
                    <a:gd name="T6" fmla="*/ 0 w 82"/>
                    <a:gd name="T7" fmla="*/ 0 h 390"/>
                    <a:gd name="T8" fmla="*/ 0 w 82"/>
                    <a:gd name="T9" fmla="*/ 0 h 390"/>
                    <a:gd name="T10" fmla="*/ 0 w 82"/>
                    <a:gd name="T11" fmla="*/ 0 h 390"/>
                    <a:gd name="T12" fmla="*/ 0 w 82"/>
                    <a:gd name="T13" fmla="*/ 0 h 390"/>
                    <a:gd name="T14" fmla="*/ 0 w 82"/>
                    <a:gd name="T15" fmla="*/ 0 h 390"/>
                    <a:gd name="T16" fmla="*/ 0 w 82"/>
                    <a:gd name="T17" fmla="*/ 0 h 390"/>
                    <a:gd name="T18" fmla="*/ 0 w 82"/>
                    <a:gd name="T19" fmla="*/ 0 h 390"/>
                    <a:gd name="T20" fmla="*/ 0 w 82"/>
                    <a:gd name="T21" fmla="*/ 0 h 390"/>
                    <a:gd name="T22" fmla="*/ 0 w 82"/>
                    <a:gd name="T23" fmla="*/ 0 h 390"/>
                    <a:gd name="T24" fmla="*/ 0 w 82"/>
                    <a:gd name="T25" fmla="*/ 0 h 390"/>
                    <a:gd name="T26" fmla="*/ 0 w 82"/>
                    <a:gd name="T27" fmla="*/ 0 h 390"/>
                    <a:gd name="T28" fmla="*/ 0 w 82"/>
                    <a:gd name="T29" fmla="*/ 0 h 390"/>
                    <a:gd name="T30" fmla="*/ 0 w 82"/>
                    <a:gd name="T31" fmla="*/ 0 h 390"/>
                    <a:gd name="T32" fmla="*/ 0 w 82"/>
                    <a:gd name="T33" fmla="*/ 0 h 390"/>
                    <a:gd name="T34" fmla="*/ 0 w 82"/>
                    <a:gd name="T35" fmla="*/ 0 h 390"/>
                    <a:gd name="T36" fmla="*/ 0 w 82"/>
                    <a:gd name="T37" fmla="*/ 0 h 390"/>
                    <a:gd name="T38" fmla="*/ 0 w 82"/>
                    <a:gd name="T39" fmla="*/ 0 h 390"/>
                    <a:gd name="T40" fmla="*/ 0 w 82"/>
                    <a:gd name="T41" fmla="*/ 0 h 390"/>
                    <a:gd name="T42" fmla="*/ 0 w 82"/>
                    <a:gd name="T43" fmla="*/ 0 h 390"/>
                    <a:gd name="T44" fmla="*/ 0 w 82"/>
                    <a:gd name="T45" fmla="*/ 0 h 390"/>
                    <a:gd name="T46" fmla="*/ 0 w 82"/>
                    <a:gd name="T47" fmla="*/ 0 h 390"/>
                    <a:gd name="T48" fmla="*/ 0 w 82"/>
                    <a:gd name="T49" fmla="*/ 0 h 390"/>
                    <a:gd name="T50" fmla="*/ 0 w 82"/>
                    <a:gd name="T51" fmla="*/ 0 h 390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82"/>
                    <a:gd name="T79" fmla="*/ 0 h 390"/>
                    <a:gd name="T80" fmla="*/ 82 w 82"/>
                    <a:gd name="T81" fmla="*/ 390 h 390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82" h="390">
                      <a:moveTo>
                        <a:pt x="25" y="8"/>
                      </a:moveTo>
                      <a:lnTo>
                        <a:pt x="23" y="16"/>
                      </a:lnTo>
                      <a:lnTo>
                        <a:pt x="17" y="38"/>
                      </a:lnTo>
                      <a:lnTo>
                        <a:pt x="11" y="72"/>
                      </a:lnTo>
                      <a:lnTo>
                        <a:pt x="4" y="118"/>
                      </a:lnTo>
                      <a:lnTo>
                        <a:pt x="0" y="174"/>
                      </a:lnTo>
                      <a:lnTo>
                        <a:pt x="0" y="240"/>
                      </a:lnTo>
                      <a:lnTo>
                        <a:pt x="7" y="312"/>
                      </a:lnTo>
                      <a:lnTo>
                        <a:pt x="22" y="390"/>
                      </a:lnTo>
                      <a:lnTo>
                        <a:pt x="78" y="387"/>
                      </a:lnTo>
                      <a:lnTo>
                        <a:pt x="76" y="375"/>
                      </a:lnTo>
                      <a:lnTo>
                        <a:pt x="70" y="343"/>
                      </a:lnTo>
                      <a:lnTo>
                        <a:pt x="63" y="297"/>
                      </a:lnTo>
                      <a:lnTo>
                        <a:pt x="57" y="240"/>
                      </a:lnTo>
                      <a:lnTo>
                        <a:pt x="54" y="178"/>
                      </a:lnTo>
                      <a:lnTo>
                        <a:pt x="56" y="113"/>
                      </a:lnTo>
                      <a:lnTo>
                        <a:pt x="64" y="55"/>
                      </a:lnTo>
                      <a:lnTo>
                        <a:pt x="82" y="4"/>
                      </a:lnTo>
                      <a:lnTo>
                        <a:pt x="82" y="2"/>
                      </a:lnTo>
                      <a:lnTo>
                        <a:pt x="80" y="1"/>
                      </a:lnTo>
                      <a:lnTo>
                        <a:pt x="77" y="0"/>
                      </a:lnTo>
                      <a:lnTo>
                        <a:pt x="70" y="0"/>
                      </a:lnTo>
                      <a:lnTo>
                        <a:pt x="60" y="1"/>
                      </a:lnTo>
                      <a:lnTo>
                        <a:pt x="46" y="3"/>
                      </a:lnTo>
                      <a:lnTo>
                        <a:pt x="25" y="8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397" name="Freeform 570"/>
                <p:cNvSpPr>
                  <a:spLocks/>
                </p:cNvSpPr>
                <p:nvPr/>
              </p:nvSpPr>
              <p:spPr bwMode="auto">
                <a:xfrm>
                  <a:off x="4853" y="1586"/>
                  <a:ext cx="8" cy="41"/>
                </a:xfrm>
                <a:custGeom>
                  <a:avLst/>
                  <a:gdLst>
                    <a:gd name="T0" fmla="*/ 0 w 59"/>
                    <a:gd name="T1" fmla="*/ 0 h 288"/>
                    <a:gd name="T2" fmla="*/ 0 w 59"/>
                    <a:gd name="T3" fmla="*/ 0 h 288"/>
                    <a:gd name="T4" fmla="*/ 0 w 59"/>
                    <a:gd name="T5" fmla="*/ 0 h 288"/>
                    <a:gd name="T6" fmla="*/ 0 w 59"/>
                    <a:gd name="T7" fmla="*/ 0 h 288"/>
                    <a:gd name="T8" fmla="*/ 0 w 59"/>
                    <a:gd name="T9" fmla="*/ 0 h 288"/>
                    <a:gd name="T10" fmla="*/ 0 w 59"/>
                    <a:gd name="T11" fmla="*/ 0 h 288"/>
                    <a:gd name="T12" fmla="*/ 0 w 59"/>
                    <a:gd name="T13" fmla="*/ 0 h 288"/>
                    <a:gd name="T14" fmla="*/ 0 w 59"/>
                    <a:gd name="T15" fmla="*/ 0 h 288"/>
                    <a:gd name="T16" fmla="*/ 0 w 59"/>
                    <a:gd name="T17" fmla="*/ 0 h 288"/>
                    <a:gd name="T18" fmla="*/ 0 w 59"/>
                    <a:gd name="T19" fmla="*/ 0 h 288"/>
                    <a:gd name="T20" fmla="*/ 0 w 59"/>
                    <a:gd name="T21" fmla="*/ 0 h 288"/>
                    <a:gd name="T22" fmla="*/ 0 w 59"/>
                    <a:gd name="T23" fmla="*/ 0 h 288"/>
                    <a:gd name="T24" fmla="*/ 0 w 59"/>
                    <a:gd name="T25" fmla="*/ 0 h 288"/>
                    <a:gd name="T26" fmla="*/ 0 w 59"/>
                    <a:gd name="T27" fmla="*/ 0 h 288"/>
                    <a:gd name="T28" fmla="*/ 0 w 59"/>
                    <a:gd name="T29" fmla="*/ 0 h 288"/>
                    <a:gd name="T30" fmla="*/ 0 w 59"/>
                    <a:gd name="T31" fmla="*/ 0 h 288"/>
                    <a:gd name="T32" fmla="*/ 0 w 59"/>
                    <a:gd name="T33" fmla="*/ 0 h 288"/>
                    <a:gd name="T34" fmla="*/ 0 w 59"/>
                    <a:gd name="T35" fmla="*/ 0 h 288"/>
                    <a:gd name="T36" fmla="*/ 0 w 59"/>
                    <a:gd name="T37" fmla="*/ 0 h 288"/>
                    <a:gd name="T38" fmla="*/ 0 w 59"/>
                    <a:gd name="T39" fmla="*/ 0 h 288"/>
                    <a:gd name="T40" fmla="*/ 0 w 59"/>
                    <a:gd name="T41" fmla="*/ 0 h 288"/>
                    <a:gd name="T42" fmla="*/ 0 w 59"/>
                    <a:gd name="T43" fmla="*/ 0 h 288"/>
                    <a:gd name="T44" fmla="*/ 0 w 59"/>
                    <a:gd name="T45" fmla="*/ 0 h 288"/>
                    <a:gd name="T46" fmla="*/ 0 w 59"/>
                    <a:gd name="T47" fmla="*/ 0 h 288"/>
                    <a:gd name="T48" fmla="*/ 0 w 59"/>
                    <a:gd name="T49" fmla="*/ 0 h 288"/>
                    <a:gd name="T50" fmla="*/ 0 w 59"/>
                    <a:gd name="T51" fmla="*/ 0 h 288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59"/>
                    <a:gd name="T79" fmla="*/ 0 h 288"/>
                    <a:gd name="T80" fmla="*/ 59 w 59"/>
                    <a:gd name="T81" fmla="*/ 288 h 288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59" h="288">
                      <a:moveTo>
                        <a:pt x="18" y="6"/>
                      </a:moveTo>
                      <a:lnTo>
                        <a:pt x="17" y="11"/>
                      </a:lnTo>
                      <a:lnTo>
                        <a:pt x="13" y="27"/>
                      </a:lnTo>
                      <a:lnTo>
                        <a:pt x="7" y="53"/>
                      </a:lnTo>
                      <a:lnTo>
                        <a:pt x="2" y="87"/>
                      </a:lnTo>
                      <a:lnTo>
                        <a:pt x="0" y="130"/>
                      </a:lnTo>
                      <a:lnTo>
                        <a:pt x="0" y="177"/>
                      </a:lnTo>
                      <a:lnTo>
                        <a:pt x="5" y="231"/>
                      </a:lnTo>
                      <a:lnTo>
                        <a:pt x="16" y="288"/>
                      </a:lnTo>
                      <a:lnTo>
                        <a:pt x="57" y="286"/>
                      </a:lnTo>
                      <a:lnTo>
                        <a:pt x="56" y="278"/>
                      </a:lnTo>
                      <a:lnTo>
                        <a:pt x="51" y="254"/>
                      </a:lnTo>
                      <a:lnTo>
                        <a:pt x="47" y="219"/>
                      </a:lnTo>
                      <a:lnTo>
                        <a:pt x="42" y="177"/>
                      </a:lnTo>
                      <a:lnTo>
                        <a:pt x="40" y="131"/>
                      </a:lnTo>
                      <a:lnTo>
                        <a:pt x="41" y="84"/>
                      </a:lnTo>
                      <a:lnTo>
                        <a:pt x="47" y="40"/>
                      </a:lnTo>
                      <a:lnTo>
                        <a:pt x="59" y="3"/>
                      </a:lnTo>
                      <a:lnTo>
                        <a:pt x="59" y="2"/>
                      </a:lnTo>
                      <a:lnTo>
                        <a:pt x="58" y="1"/>
                      </a:lnTo>
                      <a:lnTo>
                        <a:pt x="56" y="0"/>
                      </a:lnTo>
                      <a:lnTo>
                        <a:pt x="51" y="0"/>
                      </a:lnTo>
                      <a:lnTo>
                        <a:pt x="45" y="0"/>
                      </a:lnTo>
                      <a:lnTo>
                        <a:pt x="33" y="2"/>
                      </a:lnTo>
                      <a:lnTo>
                        <a:pt x="18" y="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398" name="Freeform 571"/>
                <p:cNvSpPr>
                  <a:spLocks/>
                </p:cNvSpPr>
                <p:nvPr/>
              </p:nvSpPr>
              <p:spPr bwMode="auto">
                <a:xfrm>
                  <a:off x="4972" y="1546"/>
                  <a:ext cx="28" cy="111"/>
                </a:xfrm>
                <a:custGeom>
                  <a:avLst/>
                  <a:gdLst>
                    <a:gd name="T0" fmla="*/ 0 w 198"/>
                    <a:gd name="T1" fmla="*/ 0 h 779"/>
                    <a:gd name="T2" fmla="*/ 0 w 198"/>
                    <a:gd name="T3" fmla="*/ 0 h 779"/>
                    <a:gd name="T4" fmla="*/ 0 w 198"/>
                    <a:gd name="T5" fmla="*/ 0 h 779"/>
                    <a:gd name="T6" fmla="*/ 0 w 198"/>
                    <a:gd name="T7" fmla="*/ 0 h 779"/>
                    <a:gd name="T8" fmla="*/ 0 w 198"/>
                    <a:gd name="T9" fmla="*/ 0 h 779"/>
                    <a:gd name="T10" fmla="*/ 0 w 198"/>
                    <a:gd name="T11" fmla="*/ 0 h 779"/>
                    <a:gd name="T12" fmla="*/ 0 w 198"/>
                    <a:gd name="T13" fmla="*/ 0 h 779"/>
                    <a:gd name="T14" fmla="*/ 0 w 198"/>
                    <a:gd name="T15" fmla="*/ 0 h 779"/>
                    <a:gd name="T16" fmla="*/ 0 w 198"/>
                    <a:gd name="T17" fmla="*/ 0 h 779"/>
                    <a:gd name="T18" fmla="*/ 0 w 198"/>
                    <a:gd name="T19" fmla="*/ 0 h 779"/>
                    <a:gd name="T20" fmla="*/ 0 w 198"/>
                    <a:gd name="T21" fmla="*/ 0 h 779"/>
                    <a:gd name="T22" fmla="*/ 0 w 198"/>
                    <a:gd name="T23" fmla="*/ 0 h 779"/>
                    <a:gd name="T24" fmla="*/ 0 w 198"/>
                    <a:gd name="T25" fmla="*/ 0 h 779"/>
                    <a:gd name="T26" fmla="*/ 0 w 198"/>
                    <a:gd name="T27" fmla="*/ 0 h 779"/>
                    <a:gd name="T28" fmla="*/ 0 w 198"/>
                    <a:gd name="T29" fmla="*/ 0 h 779"/>
                    <a:gd name="T30" fmla="*/ 0 w 198"/>
                    <a:gd name="T31" fmla="*/ 0 h 779"/>
                    <a:gd name="T32" fmla="*/ 0 w 198"/>
                    <a:gd name="T33" fmla="*/ 0 h 779"/>
                    <a:gd name="T34" fmla="*/ 0 w 198"/>
                    <a:gd name="T35" fmla="*/ 0 h 779"/>
                    <a:gd name="T36" fmla="*/ 0 w 198"/>
                    <a:gd name="T37" fmla="*/ 0 h 779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98"/>
                    <a:gd name="T58" fmla="*/ 0 h 779"/>
                    <a:gd name="T59" fmla="*/ 198 w 198"/>
                    <a:gd name="T60" fmla="*/ 779 h 779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98" h="779">
                      <a:moveTo>
                        <a:pt x="198" y="6"/>
                      </a:moveTo>
                      <a:lnTo>
                        <a:pt x="194" y="12"/>
                      </a:lnTo>
                      <a:lnTo>
                        <a:pt x="180" y="31"/>
                      </a:lnTo>
                      <a:lnTo>
                        <a:pt x="163" y="72"/>
                      </a:lnTo>
                      <a:lnTo>
                        <a:pt x="146" y="138"/>
                      </a:lnTo>
                      <a:lnTo>
                        <a:pt x="132" y="236"/>
                      </a:lnTo>
                      <a:lnTo>
                        <a:pt x="125" y="373"/>
                      </a:lnTo>
                      <a:lnTo>
                        <a:pt x="130" y="551"/>
                      </a:lnTo>
                      <a:lnTo>
                        <a:pt x="148" y="779"/>
                      </a:lnTo>
                      <a:lnTo>
                        <a:pt x="37" y="779"/>
                      </a:lnTo>
                      <a:lnTo>
                        <a:pt x="34" y="756"/>
                      </a:lnTo>
                      <a:lnTo>
                        <a:pt x="23" y="693"/>
                      </a:lnTo>
                      <a:lnTo>
                        <a:pt x="13" y="599"/>
                      </a:lnTo>
                      <a:lnTo>
                        <a:pt x="4" y="483"/>
                      </a:lnTo>
                      <a:lnTo>
                        <a:pt x="0" y="357"/>
                      </a:lnTo>
                      <a:lnTo>
                        <a:pt x="7" y="227"/>
                      </a:lnTo>
                      <a:lnTo>
                        <a:pt x="27" y="105"/>
                      </a:lnTo>
                      <a:lnTo>
                        <a:pt x="65" y="0"/>
                      </a:lnTo>
                      <a:lnTo>
                        <a:pt x="198" y="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399" name="Freeform 572"/>
                <p:cNvSpPr>
                  <a:spLocks/>
                </p:cNvSpPr>
                <p:nvPr/>
              </p:nvSpPr>
              <p:spPr bwMode="auto">
                <a:xfrm>
                  <a:off x="4973" y="1553"/>
                  <a:ext cx="24" cy="96"/>
                </a:xfrm>
                <a:custGeom>
                  <a:avLst/>
                  <a:gdLst>
                    <a:gd name="T0" fmla="*/ 0 w 169"/>
                    <a:gd name="T1" fmla="*/ 0 h 666"/>
                    <a:gd name="T2" fmla="*/ 0 w 169"/>
                    <a:gd name="T3" fmla="*/ 0 h 666"/>
                    <a:gd name="T4" fmla="*/ 0 w 169"/>
                    <a:gd name="T5" fmla="*/ 0 h 666"/>
                    <a:gd name="T6" fmla="*/ 0 w 169"/>
                    <a:gd name="T7" fmla="*/ 0 h 666"/>
                    <a:gd name="T8" fmla="*/ 0 w 169"/>
                    <a:gd name="T9" fmla="*/ 0 h 666"/>
                    <a:gd name="T10" fmla="*/ 0 w 169"/>
                    <a:gd name="T11" fmla="*/ 0 h 666"/>
                    <a:gd name="T12" fmla="*/ 0 w 169"/>
                    <a:gd name="T13" fmla="*/ 0 h 666"/>
                    <a:gd name="T14" fmla="*/ 0 w 169"/>
                    <a:gd name="T15" fmla="*/ 0 h 666"/>
                    <a:gd name="T16" fmla="*/ 0 w 169"/>
                    <a:gd name="T17" fmla="*/ 0 h 666"/>
                    <a:gd name="T18" fmla="*/ 0 w 169"/>
                    <a:gd name="T19" fmla="*/ 0 h 666"/>
                    <a:gd name="T20" fmla="*/ 0 w 169"/>
                    <a:gd name="T21" fmla="*/ 0 h 666"/>
                    <a:gd name="T22" fmla="*/ 0 w 169"/>
                    <a:gd name="T23" fmla="*/ 0 h 666"/>
                    <a:gd name="T24" fmla="*/ 0 w 169"/>
                    <a:gd name="T25" fmla="*/ 0 h 666"/>
                    <a:gd name="T26" fmla="*/ 0 w 169"/>
                    <a:gd name="T27" fmla="*/ 0 h 666"/>
                    <a:gd name="T28" fmla="*/ 0 w 169"/>
                    <a:gd name="T29" fmla="*/ 0 h 666"/>
                    <a:gd name="T30" fmla="*/ 0 w 169"/>
                    <a:gd name="T31" fmla="*/ 0 h 666"/>
                    <a:gd name="T32" fmla="*/ 0 w 169"/>
                    <a:gd name="T33" fmla="*/ 0 h 666"/>
                    <a:gd name="T34" fmla="*/ 0 w 169"/>
                    <a:gd name="T35" fmla="*/ 0 h 666"/>
                    <a:gd name="T36" fmla="*/ 0 w 169"/>
                    <a:gd name="T37" fmla="*/ 0 h 66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69"/>
                    <a:gd name="T58" fmla="*/ 0 h 666"/>
                    <a:gd name="T59" fmla="*/ 169 w 169"/>
                    <a:gd name="T60" fmla="*/ 666 h 666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69" h="666">
                      <a:moveTo>
                        <a:pt x="169" y="5"/>
                      </a:moveTo>
                      <a:lnTo>
                        <a:pt x="164" y="10"/>
                      </a:lnTo>
                      <a:lnTo>
                        <a:pt x="154" y="27"/>
                      </a:lnTo>
                      <a:lnTo>
                        <a:pt x="139" y="61"/>
                      </a:lnTo>
                      <a:lnTo>
                        <a:pt x="124" y="118"/>
                      </a:lnTo>
                      <a:lnTo>
                        <a:pt x="113" y="201"/>
                      </a:lnTo>
                      <a:lnTo>
                        <a:pt x="107" y="318"/>
                      </a:lnTo>
                      <a:lnTo>
                        <a:pt x="110" y="470"/>
                      </a:lnTo>
                      <a:lnTo>
                        <a:pt x="126" y="666"/>
                      </a:lnTo>
                      <a:lnTo>
                        <a:pt x="31" y="666"/>
                      </a:lnTo>
                      <a:lnTo>
                        <a:pt x="28" y="646"/>
                      </a:lnTo>
                      <a:lnTo>
                        <a:pt x="20" y="592"/>
                      </a:lnTo>
                      <a:lnTo>
                        <a:pt x="11" y="512"/>
                      </a:lnTo>
                      <a:lnTo>
                        <a:pt x="3" y="413"/>
                      </a:lnTo>
                      <a:lnTo>
                        <a:pt x="0" y="305"/>
                      </a:lnTo>
                      <a:lnTo>
                        <a:pt x="6" y="195"/>
                      </a:lnTo>
                      <a:lnTo>
                        <a:pt x="23" y="90"/>
                      </a:lnTo>
                      <a:lnTo>
                        <a:pt x="55" y="0"/>
                      </a:lnTo>
                      <a:lnTo>
                        <a:pt x="169" y="5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400" name="Freeform 573"/>
                <p:cNvSpPr>
                  <a:spLocks/>
                </p:cNvSpPr>
                <p:nvPr/>
              </p:nvSpPr>
              <p:spPr bwMode="auto">
                <a:xfrm>
                  <a:off x="4974" y="1561"/>
                  <a:ext cx="20" cy="79"/>
                </a:xfrm>
                <a:custGeom>
                  <a:avLst/>
                  <a:gdLst>
                    <a:gd name="T0" fmla="*/ 0 w 140"/>
                    <a:gd name="T1" fmla="*/ 0 h 551"/>
                    <a:gd name="T2" fmla="*/ 0 w 140"/>
                    <a:gd name="T3" fmla="*/ 0 h 551"/>
                    <a:gd name="T4" fmla="*/ 0 w 140"/>
                    <a:gd name="T5" fmla="*/ 0 h 551"/>
                    <a:gd name="T6" fmla="*/ 0 w 140"/>
                    <a:gd name="T7" fmla="*/ 0 h 551"/>
                    <a:gd name="T8" fmla="*/ 0 w 140"/>
                    <a:gd name="T9" fmla="*/ 0 h 551"/>
                    <a:gd name="T10" fmla="*/ 0 w 140"/>
                    <a:gd name="T11" fmla="*/ 0 h 551"/>
                    <a:gd name="T12" fmla="*/ 0 w 140"/>
                    <a:gd name="T13" fmla="*/ 0 h 551"/>
                    <a:gd name="T14" fmla="*/ 0 w 140"/>
                    <a:gd name="T15" fmla="*/ 0 h 551"/>
                    <a:gd name="T16" fmla="*/ 0 w 140"/>
                    <a:gd name="T17" fmla="*/ 0 h 551"/>
                    <a:gd name="T18" fmla="*/ 0 w 140"/>
                    <a:gd name="T19" fmla="*/ 0 h 551"/>
                    <a:gd name="T20" fmla="*/ 0 w 140"/>
                    <a:gd name="T21" fmla="*/ 0 h 551"/>
                    <a:gd name="T22" fmla="*/ 0 w 140"/>
                    <a:gd name="T23" fmla="*/ 0 h 551"/>
                    <a:gd name="T24" fmla="*/ 0 w 140"/>
                    <a:gd name="T25" fmla="*/ 0 h 551"/>
                    <a:gd name="T26" fmla="*/ 0 w 140"/>
                    <a:gd name="T27" fmla="*/ 0 h 551"/>
                    <a:gd name="T28" fmla="*/ 0 w 140"/>
                    <a:gd name="T29" fmla="*/ 0 h 551"/>
                    <a:gd name="T30" fmla="*/ 0 w 140"/>
                    <a:gd name="T31" fmla="*/ 0 h 551"/>
                    <a:gd name="T32" fmla="*/ 0 w 140"/>
                    <a:gd name="T33" fmla="*/ 0 h 551"/>
                    <a:gd name="T34" fmla="*/ 0 w 140"/>
                    <a:gd name="T35" fmla="*/ 0 h 551"/>
                    <a:gd name="T36" fmla="*/ 0 w 140"/>
                    <a:gd name="T37" fmla="*/ 0 h 551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40"/>
                    <a:gd name="T58" fmla="*/ 0 h 551"/>
                    <a:gd name="T59" fmla="*/ 140 w 140"/>
                    <a:gd name="T60" fmla="*/ 551 h 551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40" h="551">
                      <a:moveTo>
                        <a:pt x="140" y="5"/>
                      </a:moveTo>
                      <a:lnTo>
                        <a:pt x="136" y="8"/>
                      </a:lnTo>
                      <a:lnTo>
                        <a:pt x="127" y="23"/>
                      </a:lnTo>
                      <a:lnTo>
                        <a:pt x="116" y="51"/>
                      </a:lnTo>
                      <a:lnTo>
                        <a:pt x="103" y="98"/>
                      </a:lnTo>
                      <a:lnTo>
                        <a:pt x="94" y="167"/>
                      </a:lnTo>
                      <a:lnTo>
                        <a:pt x="90" y="264"/>
                      </a:lnTo>
                      <a:lnTo>
                        <a:pt x="92" y="390"/>
                      </a:lnTo>
                      <a:lnTo>
                        <a:pt x="106" y="551"/>
                      </a:lnTo>
                      <a:lnTo>
                        <a:pt x="27" y="551"/>
                      </a:lnTo>
                      <a:lnTo>
                        <a:pt x="24" y="535"/>
                      </a:lnTo>
                      <a:lnTo>
                        <a:pt x="17" y="490"/>
                      </a:lnTo>
                      <a:lnTo>
                        <a:pt x="9" y="423"/>
                      </a:lnTo>
                      <a:lnTo>
                        <a:pt x="3" y="342"/>
                      </a:lnTo>
                      <a:lnTo>
                        <a:pt x="0" y="252"/>
                      </a:lnTo>
                      <a:lnTo>
                        <a:pt x="5" y="161"/>
                      </a:lnTo>
                      <a:lnTo>
                        <a:pt x="20" y="75"/>
                      </a:lnTo>
                      <a:lnTo>
                        <a:pt x="46" y="0"/>
                      </a:lnTo>
                      <a:lnTo>
                        <a:pt x="140" y="5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401" name="Freeform 574"/>
                <p:cNvSpPr>
                  <a:spLocks/>
                </p:cNvSpPr>
                <p:nvPr/>
              </p:nvSpPr>
              <p:spPr bwMode="auto">
                <a:xfrm>
                  <a:off x="4975" y="1569"/>
                  <a:ext cx="16" cy="62"/>
                </a:xfrm>
                <a:custGeom>
                  <a:avLst/>
                  <a:gdLst>
                    <a:gd name="T0" fmla="*/ 0 w 111"/>
                    <a:gd name="T1" fmla="*/ 0 h 437"/>
                    <a:gd name="T2" fmla="*/ 0 w 111"/>
                    <a:gd name="T3" fmla="*/ 0 h 437"/>
                    <a:gd name="T4" fmla="*/ 0 w 111"/>
                    <a:gd name="T5" fmla="*/ 0 h 437"/>
                    <a:gd name="T6" fmla="*/ 0 w 111"/>
                    <a:gd name="T7" fmla="*/ 0 h 437"/>
                    <a:gd name="T8" fmla="*/ 0 w 111"/>
                    <a:gd name="T9" fmla="*/ 0 h 437"/>
                    <a:gd name="T10" fmla="*/ 0 w 111"/>
                    <a:gd name="T11" fmla="*/ 0 h 437"/>
                    <a:gd name="T12" fmla="*/ 0 w 111"/>
                    <a:gd name="T13" fmla="*/ 0 h 437"/>
                    <a:gd name="T14" fmla="*/ 0 w 111"/>
                    <a:gd name="T15" fmla="*/ 0 h 437"/>
                    <a:gd name="T16" fmla="*/ 0 w 111"/>
                    <a:gd name="T17" fmla="*/ 0 h 437"/>
                    <a:gd name="T18" fmla="*/ 0 w 111"/>
                    <a:gd name="T19" fmla="*/ 0 h 437"/>
                    <a:gd name="T20" fmla="*/ 0 w 111"/>
                    <a:gd name="T21" fmla="*/ 0 h 437"/>
                    <a:gd name="T22" fmla="*/ 0 w 111"/>
                    <a:gd name="T23" fmla="*/ 0 h 437"/>
                    <a:gd name="T24" fmla="*/ 0 w 111"/>
                    <a:gd name="T25" fmla="*/ 0 h 437"/>
                    <a:gd name="T26" fmla="*/ 0 w 111"/>
                    <a:gd name="T27" fmla="*/ 0 h 437"/>
                    <a:gd name="T28" fmla="*/ 0 w 111"/>
                    <a:gd name="T29" fmla="*/ 0 h 437"/>
                    <a:gd name="T30" fmla="*/ 0 w 111"/>
                    <a:gd name="T31" fmla="*/ 0 h 437"/>
                    <a:gd name="T32" fmla="*/ 0 w 111"/>
                    <a:gd name="T33" fmla="*/ 0 h 437"/>
                    <a:gd name="T34" fmla="*/ 0 w 111"/>
                    <a:gd name="T35" fmla="*/ 0 h 437"/>
                    <a:gd name="T36" fmla="*/ 0 w 111"/>
                    <a:gd name="T37" fmla="*/ 0 h 437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11"/>
                    <a:gd name="T58" fmla="*/ 0 h 437"/>
                    <a:gd name="T59" fmla="*/ 111 w 111"/>
                    <a:gd name="T60" fmla="*/ 437 h 437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11" h="437">
                      <a:moveTo>
                        <a:pt x="111" y="4"/>
                      </a:moveTo>
                      <a:lnTo>
                        <a:pt x="108" y="7"/>
                      </a:lnTo>
                      <a:lnTo>
                        <a:pt x="101" y="18"/>
                      </a:lnTo>
                      <a:lnTo>
                        <a:pt x="92" y="41"/>
                      </a:lnTo>
                      <a:lnTo>
                        <a:pt x="82" y="77"/>
                      </a:lnTo>
                      <a:lnTo>
                        <a:pt x="75" y="133"/>
                      </a:lnTo>
                      <a:lnTo>
                        <a:pt x="70" y="208"/>
                      </a:lnTo>
                      <a:lnTo>
                        <a:pt x="72" y="309"/>
                      </a:lnTo>
                      <a:lnTo>
                        <a:pt x="83" y="437"/>
                      </a:lnTo>
                      <a:lnTo>
                        <a:pt x="21" y="437"/>
                      </a:lnTo>
                      <a:lnTo>
                        <a:pt x="19" y="424"/>
                      </a:lnTo>
                      <a:lnTo>
                        <a:pt x="13" y="389"/>
                      </a:lnTo>
                      <a:lnTo>
                        <a:pt x="7" y="336"/>
                      </a:lnTo>
                      <a:lnTo>
                        <a:pt x="3" y="272"/>
                      </a:lnTo>
                      <a:lnTo>
                        <a:pt x="0" y="200"/>
                      </a:lnTo>
                      <a:lnTo>
                        <a:pt x="5" y="128"/>
                      </a:lnTo>
                      <a:lnTo>
                        <a:pt x="16" y="59"/>
                      </a:lnTo>
                      <a:lnTo>
                        <a:pt x="37" y="0"/>
                      </a:lnTo>
                      <a:lnTo>
                        <a:pt x="111" y="4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402" name="Freeform 575"/>
                <p:cNvSpPr>
                  <a:spLocks/>
                </p:cNvSpPr>
                <p:nvPr/>
              </p:nvSpPr>
              <p:spPr bwMode="auto">
                <a:xfrm>
                  <a:off x="4976" y="1577"/>
                  <a:ext cx="12" cy="46"/>
                </a:xfrm>
                <a:custGeom>
                  <a:avLst/>
                  <a:gdLst>
                    <a:gd name="T0" fmla="*/ 0 w 82"/>
                    <a:gd name="T1" fmla="*/ 0 h 322"/>
                    <a:gd name="T2" fmla="*/ 0 w 82"/>
                    <a:gd name="T3" fmla="*/ 0 h 322"/>
                    <a:gd name="T4" fmla="*/ 0 w 82"/>
                    <a:gd name="T5" fmla="*/ 0 h 322"/>
                    <a:gd name="T6" fmla="*/ 0 w 82"/>
                    <a:gd name="T7" fmla="*/ 0 h 322"/>
                    <a:gd name="T8" fmla="*/ 0 w 82"/>
                    <a:gd name="T9" fmla="*/ 0 h 322"/>
                    <a:gd name="T10" fmla="*/ 0 w 82"/>
                    <a:gd name="T11" fmla="*/ 0 h 322"/>
                    <a:gd name="T12" fmla="*/ 0 w 82"/>
                    <a:gd name="T13" fmla="*/ 0 h 322"/>
                    <a:gd name="T14" fmla="*/ 0 w 82"/>
                    <a:gd name="T15" fmla="*/ 0 h 322"/>
                    <a:gd name="T16" fmla="*/ 0 w 82"/>
                    <a:gd name="T17" fmla="*/ 0 h 322"/>
                    <a:gd name="T18" fmla="*/ 0 w 82"/>
                    <a:gd name="T19" fmla="*/ 0 h 322"/>
                    <a:gd name="T20" fmla="*/ 0 w 82"/>
                    <a:gd name="T21" fmla="*/ 0 h 322"/>
                    <a:gd name="T22" fmla="*/ 0 w 82"/>
                    <a:gd name="T23" fmla="*/ 0 h 322"/>
                    <a:gd name="T24" fmla="*/ 0 w 82"/>
                    <a:gd name="T25" fmla="*/ 0 h 322"/>
                    <a:gd name="T26" fmla="*/ 0 w 82"/>
                    <a:gd name="T27" fmla="*/ 0 h 322"/>
                    <a:gd name="T28" fmla="*/ 0 w 82"/>
                    <a:gd name="T29" fmla="*/ 0 h 322"/>
                    <a:gd name="T30" fmla="*/ 0 w 82"/>
                    <a:gd name="T31" fmla="*/ 0 h 322"/>
                    <a:gd name="T32" fmla="*/ 0 w 82"/>
                    <a:gd name="T33" fmla="*/ 0 h 322"/>
                    <a:gd name="T34" fmla="*/ 0 w 82"/>
                    <a:gd name="T35" fmla="*/ 0 h 322"/>
                    <a:gd name="T36" fmla="*/ 0 w 82"/>
                    <a:gd name="T37" fmla="*/ 0 h 322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82"/>
                    <a:gd name="T58" fmla="*/ 0 h 322"/>
                    <a:gd name="T59" fmla="*/ 82 w 82"/>
                    <a:gd name="T60" fmla="*/ 322 h 322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82" h="322">
                      <a:moveTo>
                        <a:pt x="82" y="3"/>
                      </a:moveTo>
                      <a:lnTo>
                        <a:pt x="79" y="5"/>
                      </a:lnTo>
                      <a:lnTo>
                        <a:pt x="75" y="13"/>
                      </a:lnTo>
                      <a:lnTo>
                        <a:pt x="67" y="30"/>
                      </a:lnTo>
                      <a:lnTo>
                        <a:pt x="60" y="57"/>
                      </a:lnTo>
                      <a:lnTo>
                        <a:pt x="54" y="98"/>
                      </a:lnTo>
                      <a:lnTo>
                        <a:pt x="52" y="154"/>
                      </a:lnTo>
                      <a:lnTo>
                        <a:pt x="53" y="228"/>
                      </a:lnTo>
                      <a:lnTo>
                        <a:pt x="61" y="322"/>
                      </a:lnTo>
                      <a:lnTo>
                        <a:pt x="15" y="322"/>
                      </a:lnTo>
                      <a:lnTo>
                        <a:pt x="14" y="313"/>
                      </a:lnTo>
                      <a:lnTo>
                        <a:pt x="9" y="287"/>
                      </a:lnTo>
                      <a:lnTo>
                        <a:pt x="5" y="247"/>
                      </a:lnTo>
                      <a:lnTo>
                        <a:pt x="1" y="200"/>
                      </a:lnTo>
                      <a:lnTo>
                        <a:pt x="0" y="147"/>
                      </a:lnTo>
                      <a:lnTo>
                        <a:pt x="3" y="95"/>
                      </a:lnTo>
                      <a:lnTo>
                        <a:pt x="11" y="44"/>
                      </a:lnTo>
                      <a:lnTo>
                        <a:pt x="27" y="0"/>
                      </a:lnTo>
                      <a:lnTo>
                        <a:pt x="82" y="3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403" name="Rectangle 576"/>
                <p:cNvSpPr>
                  <a:spLocks noChangeArrowheads="1"/>
                </p:cNvSpPr>
                <p:nvPr/>
              </p:nvSpPr>
              <p:spPr bwMode="auto">
                <a:xfrm>
                  <a:off x="4824" y="1565"/>
                  <a:ext cx="4" cy="146"/>
                </a:xfrm>
                <a:prstGeom prst="rect">
                  <a:avLst/>
                </a:prstGeom>
                <a:solidFill>
                  <a:srgbClr val="DDDD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charset="0"/>
                    <a:buChar char="r"/>
                    <a:defRPr sz="28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75000"/>
                    <a:buFont typeface="ZapfDingbats" charset="0"/>
                    <a:buChar char="m"/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70404" name="Freeform 577"/>
                <p:cNvSpPr>
                  <a:spLocks/>
                </p:cNvSpPr>
                <p:nvPr/>
              </p:nvSpPr>
              <p:spPr bwMode="auto">
                <a:xfrm>
                  <a:off x="4876" y="1563"/>
                  <a:ext cx="57" cy="67"/>
                </a:xfrm>
                <a:custGeom>
                  <a:avLst/>
                  <a:gdLst>
                    <a:gd name="T0" fmla="*/ 0 w 398"/>
                    <a:gd name="T1" fmla="*/ 0 h 469"/>
                    <a:gd name="T2" fmla="*/ 0 w 398"/>
                    <a:gd name="T3" fmla="*/ 0 h 469"/>
                    <a:gd name="T4" fmla="*/ 0 w 398"/>
                    <a:gd name="T5" fmla="*/ 0 h 469"/>
                    <a:gd name="T6" fmla="*/ 0 w 398"/>
                    <a:gd name="T7" fmla="*/ 0 h 469"/>
                    <a:gd name="T8" fmla="*/ 0 w 398"/>
                    <a:gd name="T9" fmla="*/ 0 h 469"/>
                    <a:gd name="T10" fmla="*/ 0 w 398"/>
                    <a:gd name="T11" fmla="*/ 0 h 469"/>
                    <a:gd name="T12" fmla="*/ 0 w 398"/>
                    <a:gd name="T13" fmla="*/ 0 h 469"/>
                    <a:gd name="T14" fmla="*/ 0 w 398"/>
                    <a:gd name="T15" fmla="*/ 0 h 469"/>
                    <a:gd name="T16" fmla="*/ 0 w 398"/>
                    <a:gd name="T17" fmla="*/ 0 h 469"/>
                    <a:gd name="T18" fmla="*/ 0 w 398"/>
                    <a:gd name="T19" fmla="*/ 0 h 469"/>
                    <a:gd name="T20" fmla="*/ 0 w 398"/>
                    <a:gd name="T21" fmla="*/ 0 h 469"/>
                    <a:gd name="T22" fmla="*/ 0 w 398"/>
                    <a:gd name="T23" fmla="*/ 0 h 469"/>
                    <a:gd name="T24" fmla="*/ 0 w 398"/>
                    <a:gd name="T25" fmla="*/ 0 h 469"/>
                    <a:gd name="T26" fmla="*/ 0 w 398"/>
                    <a:gd name="T27" fmla="*/ 0 h 469"/>
                    <a:gd name="T28" fmla="*/ 0 w 398"/>
                    <a:gd name="T29" fmla="*/ 0 h 469"/>
                    <a:gd name="T30" fmla="*/ 0 w 398"/>
                    <a:gd name="T31" fmla="*/ 0 h 469"/>
                    <a:gd name="T32" fmla="*/ 0 w 398"/>
                    <a:gd name="T33" fmla="*/ 0 h 469"/>
                    <a:gd name="T34" fmla="*/ 0 w 398"/>
                    <a:gd name="T35" fmla="*/ 0 h 469"/>
                    <a:gd name="T36" fmla="*/ 0 w 398"/>
                    <a:gd name="T37" fmla="*/ 0 h 469"/>
                    <a:gd name="T38" fmla="*/ 0 w 398"/>
                    <a:gd name="T39" fmla="*/ 0 h 469"/>
                    <a:gd name="T40" fmla="*/ 0 w 398"/>
                    <a:gd name="T41" fmla="*/ 0 h 469"/>
                    <a:gd name="T42" fmla="*/ 0 w 398"/>
                    <a:gd name="T43" fmla="*/ 0 h 469"/>
                    <a:gd name="T44" fmla="*/ 0 w 398"/>
                    <a:gd name="T45" fmla="*/ 0 h 469"/>
                    <a:gd name="T46" fmla="*/ 0 w 398"/>
                    <a:gd name="T47" fmla="*/ 0 h 469"/>
                    <a:gd name="T48" fmla="*/ 0 w 398"/>
                    <a:gd name="T49" fmla="*/ 0 h 469"/>
                    <a:gd name="T50" fmla="*/ 0 w 398"/>
                    <a:gd name="T51" fmla="*/ 0 h 469"/>
                    <a:gd name="T52" fmla="*/ 0 w 398"/>
                    <a:gd name="T53" fmla="*/ 0 h 469"/>
                    <a:gd name="T54" fmla="*/ 0 w 398"/>
                    <a:gd name="T55" fmla="*/ 0 h 469"/>
                    <a:gd name="T56" fmla="*/ 0 w 398"/>
                    <a:gd name="T57" fmla="*/ 0 h 469"/>
                    <a:gd name="T58" fmla="*/ 0 w 398"/>
                    <a:gd name="T59" fmla="*/ 0 h 469"/>
                    <a:gd name="T60" fmla="*/ 0 w 398"/>
                    <a:gd name="T61" fmla="*/ 0 h 469"/>
                    <a:gd name="T62" fmla="*/ 0 w 398"/>
                    <a:gd name="T63" fmla="*/ 0 h 469"/>
                    <a:gd name="T64" fmla="*/ 0 w 398"/>
                    <a:gd name="T65" fmla="*/ 0 h 469"/>
                    <a:gd name="T66" fmla="*/ 0 w 398"/>
                    <a:gd name="T67" fmla="*/ 0 h 469"/>
                    <a:gd name="T68" fmla="*/ 0 w 398"/>
                    <a:gd name="T69" fmla="*/ 0 h 469"/>
                    <a:gd name="T70" fmla="*/ 0 w 398"/>
                    <a:gd name="T71" fmla="*/ 0 h 469"/>
                    <a:gd name="T72" fmla="*/ 0 w 398"/>
                    <a:gd name="T73" fmla="*/ 0 h 469"/>
                    <a:gd name="T74" fmla="*/ 0 w 398"/>
                    <a:gd name="T75" fmla="*/ 0 h 469"/>
                    <a:gd name="T76" fmla="*/ 0 w 398"/>
                    <a:gd name="T77" fmla="*/ 0 h 469"/>
                    <a:gd name="T78" fmla="*/ 0 w 398"/>
                    <a:gd name="T79" fmla="*/ 0 h 469"/>
                    <a:gd name="T80" fmla="*/ 0 w 398"/>
                    <a:gd name="T81" fmla="*/ 0 h 469"/>
                    <a:gd name="T82" fmla="*/ 0 w 398"/>
                    <a:gd name="T83" fmla="*/ 0 h 469"/>
                    <a:gd name="T84" fmla="*/ 0 w 398"/>
                    <a:gd name="T85" fmla="*/ 0 h 469"/>
                    <a:gd name="T86" fmla="*/ 0 w 398"/>
                    <a:gd name="T87" fmla="*/ 0 h 469"/>
                    <a:gd name="T88" fmla="*/ 0 w 398"/>
                    <a:gd name="T89" fmla="*/ 0 h 469"/>
                    <a:gd name="T90" fmla="*/ 0 w 398"/>
                    <a:gd name="T91" fmla="*/ 0 h 469"/>
                    <a:gd name="T92" fmla="*/ 0 w 398"/>
                    <a:gd name="T93" fmla="*/ 0 h 469"/>
                    <a:gd name="T94" fmla="*/ 0 w 398"/>
                    <a:gd name="T95" fmla="*/ 0 h 469"/>
                    <a:gd name="T96" fmla="*/ 0 w 398"/>
                    <a:gd name="T97" fmla="*/ 0 h 469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w 398"/>
                    <a:gd name="T148" fmla="*/ 0 h 469"/>
                    <a:gd name="T149" fmla="*/ 398 w 398"/>
                    <a:gd name="T150" fmla="*/ 469 h 469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T147" t="T148" r="T149" b="T150"/>
                  <a:pathLst>
                    <a:path w="398" h="469">
                      <a:moveTo>
                        <a:pt x="37" y="44"/>
                      </a:moveTo>
                      <a:lnTo>
                        <a:pt x="33" y="53"/>
                      </a:lnTo>
                      <a:lnTo>
                        <a:pt x="27" y="79"/>
                      </a:lnTo>
                      <a:lnTo>
                        <a:pt x="17" y="120"/>
                      </a:lnTo>
                      <a:lnTo>
                        <a:pt x="8" y="174"/>
                      </a:lnTo>
                      <a:lnTo>
                        <a:pt x="1" y="238"/>
                      </a:lnTo>
                      <a:lnTo>
                        <a:pt x="0" y="309"/>
                      </a:lnTo>
                      <a:lnTo>
                        <a:pt x="7" y="387"/>
                      </a:lnTo>
                      <a:lnTo>
                        <a:pt x="24" y="469"/>
                      </a:lnTo>
                      <a:lnTo>
                        <a:pt x="24" y="466"/>
                      </a:lnTo>
                      <a:lnTo>
                        <a:pt x="24" y="455"/>
                      </a:lnTo>
                      <a:lnTo>
                        <a:pt x="24" y="438"/>
                      </a:lnTo>
                      <a:lnTo>
                        <a:pt x="24" y="417"/>
                      </a:lnTo>
                      <a:lnTo>
                        <a:pt x="27" y="391"/>
                      </a:lnTo>
                      <a:lnTo>
                        <a:pt x="30" y="363"/>
                      </a:lnTo>
                      <a:lnTo>
                        <a:pt x="35" y="332"/>
                      </a:lnTo>
                      <a:lnTo>
                        <a:pt x="41" y="300"/>
                      </a:lnTo>
                      <a:lnTo>
                        <a:pt x="52" y="268"/>
                      </a:lnTo>
                      <a:lnTo>
                        <a:pt x="64" y="237"/>
                      </a:lnTo>
                      <a:lnTo>
                        <a:pt x="79" y="207"/>
                      </a:lnTo>
                      <a:lnTo>
                        <a:pt x="99" y="179"/>
                      </a:lnTo>
                      <a:lnTo>
                        <a:pt x="123" y="155"/>
                      </a:lnTo>
                      <a:lnTo>
                        <a:pt x="150" y="136"/>
                      </a:lnTo>
                      <a:lnTo>
                        <a:pt x="183" y="122"/>
                      </a:lnTo>
                      <a:lnTo>
                        <a:pt x="221" y="114"/>
                      </a:lnTo>
                      <a:lnTo>
                        <a:pt x="223" y="112"/>
                      </a:lnTo>
                      <a:lnTo>
                        <a:pt x="230" y="107"/>
                      </a:lnTo>
                      <a:lnTo>
                        <a:pt x="242" y="99"/>
                      </a:lnTo>
                      <a:lnTo>
                        <a:pt x="260" y="88"/>
                      </a:lnTo>
                      <a:lnTo>
                        <a:pt x="284" y="74"/>
                      </a:lnTo>
                      <a:lnTo>
                        <a:pt x="315" y="58"/>
                      </a:lnTo>
                      <a:lnTo>
                        <a:pt x="352" y="39"/>
                      </a:lnTo>
                      <a:lnTo>
                        <a:pt x="398" y="19"/>
                      </a:lnTo>
                      <a:lnTo>
                        <a:pt x="396" y="17"/>
                      </a:lnTo>
                      <a:lnTo>
                        <a:pt x="389" y="16"/>
                      </a:lnTo>
                      <a:lnTo>
                        <a:pt x="379" y="14"/>
                      </a:lnTo>
                      <a:lnTo>
                        <a:pt x="364" y="12"/>
                      </a:lnTo>
                      <a:lnTo>
                        <a:pt x="347" y="8"/>
                      </a:lnTo>
                      <a:lnTo>
                        <a:pt x="326" y="6"/>
                      </a:lnTo>
                      <a:lnTo>
                        <a:pt x="302" y="4"/>
                      </a:lnTo>
                      <a:lnTo>
                        <a:pt x="277" y="1"/>
                      </a:lnTo>
                      <a:lnTo>
                        <a:pt x="250" y="0"/>
                      </a:lnTo>
                      <a:lnTo>
                        <a:pt x="221" y="1"/>
                      </a:lnTo>
                      <a:lnTo>
                        <a:pt x="191" y="3"/>
                      </a:lnTo>
                      <a:lnTo>
                        <a:pt x="160" y="6"/>
                      </a:lnTo>
                      <a:lnTo>
                        <a:pt x="129" y="12"/>
                      </a:lnTo>
                      <a:lnTo>
                        <a:pt x="97" y="20"/>
                      </a:lnTo>
                      <a:lnTo>
                        <a:pt x="67" y="30"/>
                      </a:lnTo>
                      <a:lnTo>
                        <a:pt x="37" y="44"/>
                      </a:lnTo>
                      <a:close/>
                    </a:path>
                  </a:pathLst>
                </a:custGeom>
                <a:solidFill>
                  <a:srgbClr val="9999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405" name="Freeform 578"/>
                <p:cNvSpPr>
                  <a:spLocks/>
                </p:cNvSpPr>
                <p:nvPr/>
              </p:nvSpPr>
              <p:spPr bwMode="auto">
                <a:xfrm>
                  <a:off x="4797" y="1613"/>
                  <a:ext cx="46" cy="13"/>
                </a:xfrm>
                <a:custGeom>
                  <a:avLst/>
                  <a:gdLst>
                    <a:gd name="T0" fmla="*/ 0 w 325"/>
                    <a:gd name="T1" fmla="*/ 0 h 89"/>
                    <a:gd name="T2" fmla="*/ 0 w 325"/>
                    <a:gd name="T3" fmla="*/ 0 h 89"/>
                    <a:gd name="T4" fmla="*/ 0 w 325"/>
                    <a:gd name="T5" fmla="*/ 0 h 89"/>
                    <a:gd name="T6" fmla="*/ 0 w 325"/>
                    <a:gd name="T7" fmla="*/ 0 h 89"/>
                    <a:gd name="T8" fmla="*/ 0 w 325"/>
                    <a:gd name="T9" fmla="*/ 0 h 89"/>
                    <a:gd name="T10" fmla="*/ 0 w 325"/>
                    <a:gd name="T11" fmla="*/ 0 h 89"/>
                    <a:gd name="T12" fmla="*/ 0 w 325"/>
                    <a:gd name="T13" fmla="*/ 0 h 89"/>
                    <a:gd name="T14" fmla="*/ 0 w 325"/>
                    <a:gd name="T15" fmla="*/ 0 h 89"/>
                    <a:gd name="T16" fmla="*/ 0 w 325"/>
                    <a:gd name="T17" fmla="*/ 0 h 89"/>
                    <a:gd name="T18" fmla="*/ 0 w 325"/>
                    <a:gd name="T19" fmla="*/ 0 h 89"/>
                    <a:gd name="T20" fmla="*/ 0 w 325"/>
                    <a:gd name="T21" fmla="*/ 0 h 89"/>
                    <a:gd name="T22" fmla="*/ 0 w 325"/>
                    <a:gd name="T23" fmla="*/ 0 h 89"/>
                    <a:gd name="T24" fmla="*/ 0 w 325"/>
                    <a:gd name="T25" fmla="*/ 0 h 89"/>
                    <a:gd name="T26" fmla="*/ 0 w 325"/>
                    <a:gd name="T27" fmla="*/ 0 h 89"/>
                    <a:gd name="T28" fmla="*/ 0 w 325"/>
                    <a:gd name="T29" fmla="*/ 0 h 89"/>
                    <a:gd name="T30" fmla="*/ 0 w 325"/>
                    <a:gd name="T31" fmla="*/ 0 h 89"/>
                    <a:gd name="T32" fmla="*/ 0 w 325"/>
                    <a:gd name="T33" fmla="*/ 0 h 89"/>
                    <a:gd name="T34" fmla="*/ 0 w 325"/>
                    <a:gd name="T35" fmla="*/ 0 h 89"/>
                    <a:gd name="T36" fmla="*/ 0 w 325"/>
                    <a:gd name="T37" fmla="*/ 0 h 89"/>
                    <a:gd name="T38" fmla="*/ 0 w 325"/>
                    <a:gd name="T39" fmla="*/ 0 h 89"/>
                    <a:gd name="T40" fmla="*/ 0 w 325"/>
                    <a:gd name="T41" fmla="*/ 0 h 89"/>
                    <a:gd name="T42" fmla="*/ 0 w 325"/>
                    <a:gd name="T43" fmla="*/ 0 h 89"/>
                    <a:gd name="T44" fmla="*/ 0 w 325"/>
                    <a:gd name="T45" fmla="*/ 0 h 89"/>
                    <a:gd name="T46" fmla="*/ 0 w 325"/>
                    <a:gd name="T47" fmla="*/ 0 h 89"/>
                    <a:gd name="T48" fmla="*/ 0 w 325"/>
                    <a:gd name="T49" fmla="*/ 0 h 89"/>
                    <a:gd name="T50" fmla="*/ 0 w 325"/>
                    <a:gd name="T51" fmla="*/ 0 h 89"/>
                    <a:gd name="T52" fmla="*/ 0 w 325"/>
                    <a:gd name="T53" fmla="*/ 0 h 89"/>
                    <a:gd name="T54" fmla="*/ 0 w 325"/>
                    <a:gd name="T55" fmla="*/ 0 h 89"/>
                    <a:gd name="T56" fmla="*/ 0 w 325"/>
                    <a:gd name="T57" fmla="*/ 0 h 89"/>
                    <a:gd name="T58" fmla="*/ 0 w 325"/>
                    <a:gd name="T59" fmla="*/ 0 h 89"/>
                    <a:gd name="T60" fmla="*/ 0 w 325"/>
                    <a:gd name="T61" fmla="*/ 0 h 89"/>
                    <a:gd name="T62" fmla="*/ 0 w 325"/>
                    <a:gd name="T63" fmla="*/ 0 h 89"/>
                    <a:gd name="T64" fmla="*/ 0 w 325"/>
                    <a:gd name="T65" fmla="*/ 0 h 89"/>
                    <a:gd name="T66" fmla="*/ 0 w 325"/>
                    <a:gd name="T67" fmla="*/ 0 h 89"/>
                    <a:gd name="T68" fmla="*/ 0 w 325"/>
                    <a:gd name="T69" fmla="*/ 0 h 89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325"/>
                    <a:gd name="T106" fmla="*/ 0 h 89"/>
                    <a:gd name="T107" fmla="*/ 325 w 325"/>
                    <a:gd name="T108" fmla="*/ 89 h 89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325" h="89">
                      <a:moveTo>
                        <a:pt x="0" y="57"/>
                      </a:moveTo>
                      <a:lnTo>
                        <a:pt x="0" y="55"/>
                      </a:lnTo>
                      <a:lnTo>
                        <a:pt x="2" y="52"/>
                      </a:lnTo>
                      <a:lnTo>
                        <a:pt x="6" y="47"/>
                      </a:lnTo>
                      <a:lnTo>
                        <a:pt x="12" y="41"/>
                      </a:lnTo>
                      <a:lnTo>
                        <a:pt x="20" y="34"/>
                      </a:lnTo>
                      <a:lnTo>
                        <a:pt x="29" y="27"/>
                      </a:lnTo>
                      <a:lnTo>
                        <a:pt x="41" y="20"/>
                      </a:lnTo>
                      <a:lnTo>
                        <a:pt x="57" y="13"/>
                      </a:lnTo>
                      <a:lnTo>
                        <a:pt x="77" y="7"/>
                      </a:lnTo>
                      <a:lnTo>
                        <a:pt x="98" y="3"/>
                      </a:lnTo>
                      <a:lnTo>
                        <a:pt x="126" y="0"/>
                      </a:lnTo>
                      <a:lnTo>
                        <a:pt x="156" y="0"/>
                      </a:lnTo>
                      <a:lnTo>
                        <a:pt x="191" y="3"/>
                      </a:lnTo>
                      <a:lnTo>
                        <a:pt x="230" y="8"/>
                      </a:lnTo>
                      <a:lnTo>
                        <a:pt x="275" y="18"/>
                      </a:lnTo>
                      <a:lnTo>
                        <a:pt x="325" y="31"/>
                      </a:lnTo>
                      <a:lnTo>
                        <a:pt x="318" y="51"/>
                      </a:lnTo>
                      <a:lnTo>
                        <a:pt x="316" y="50"/>
                      </a:lnTo>
                      <a:lnTo>
                        <a:pt x="308" y="47"/>
                      </a:lnTo>
                      <a:lnTo>
                        <a:pt x="295" y="44"/>
                      </a:lnTo>
                      <a:lnTo>
                        <a:pt x="279" y="39"/>
                      </a:lnTo>
                      <a:lnTo>
                        <a:pt x="260" y="35"/>
                      </a:lnTo>
                      <a:lnTo>
                        <a:pt x="238" y="30"/>
                      </a:lnTo>
                      <a:lnTo>
                        <a:pt x="214" y="27"/>
                      </a:lnTo>
                      <a:lnTo>
                        <a:pt x="188" y="24"/>
                      </a:lnTo>
                      <a:lnTo>
                        <a:pt x="161" y="23"/>
                      </a:lnTo>
                      <a:lnTo>
                        <a:pt x="134" y="23"/>
                      </a:lnTo>
                      <a:lnTo>
                        <a:pt x="108" y="26"/>
                      </a:lnTo>
                      <a:lnTo>
                        <a:pt x="82" y="31"/>
                      </a:lnTo>
                      <a:lnTo>
                        <a:pt x="58" y="41"/>
                      </a:lnTo>
                      <a:lnTo>
                        <a:pt x="36" y="52"/>
                      </a:lnTo>
                      <a:lnTo>
                        <a:pt x="16" y="68"/>
                      </a:lnTo>
                      <a:lnTo>
                        <a:pt x="0" y="89"/>
                      </a:lnTo>
                      <a:lnTo>
                        <a:pt x="0" y="5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406" name="Freeform 579"/>
                <p:cNvSpPr>
                  <a:spLocks/>
                </p:cNvSpPr>
                <p:nvPr/>
              </p:nvSpPr>
              <p:spPr bwMode="auto">
                <a:xfrm>
                  <a:off x="4797" y="1583"/>
                  <a:ext cx="46" cy="13"/>
                </a:xfrm>
                <a:custGeom>
                  <a:avLst/>
                  <a:gdLst>
                    <a:gd name="T0" fmla="*/ 0 w 325"/>
                    <a:gd name="T1" fmla="*/ 0 h 89"/>
                    <a:gd name="T2" fmla="*/ 0 w 325"/>
                    <a:gd name="T3" fmla="*/ 0 h 89"/>
                    <a:gd name="T4" fmla="*/ 0 w 325"/>
                    <a:gd name="T5" fmla="*/ 0 h 89"/>
                    <a:gd name="T6" fmla="*/ 0 w 325"/>
                    <a:gd name="T7" fmla="*/ 0 h 89"/>
                    <a:gd name="T8" fmla="*/ 0 w 325"/>
                    <a:gd name="T9" fmla="*/ 0 h 89"/>
                    <a:gd name="T10" fmla="*/ 0 w 325"/>
                    <a:gd name="T11" fmla="*/ 0 h 89"/>
                    <a:gd name="T12" fmla="*/ 0 w 325"/>
                    <a:gd name="T13" fmla="*/ 0 h 89"/>
                    <a:gd name="T14" fmla="*/ 0 w 325"/>
                    <a:gd name="T15" fmla="*/ 0 h 89"/>
                    <a:gd name="T16" fmla="*/ 0 w 325"/>
                    <a:gd name="T17" fmla="*/ 0 h 89"/>
                    <a:gd name="T18" fmla="*/ 0 w 325"/>
                    <a:gd name="T19" fmla="*/ 0 h 89"/>
                    <a:gd name="T20" fmla="*/ 0 w 325"/>
                    <a:gd name="T21" fmla="*/ 0 h 89"/>
                    <a:gd name="T22" fmla="*/ 0 w 325"/>
                    <a:gd name="T23" fmla="*/ 0 h 89"/>
                    <a:gd name="T24" fmla="*/ 0 w 325"/>
                    <a:gd name="T25" fmla="*/ 0 h 89"/>
                    <a:gd name="T26" fmla="*/ 0 w 325"/>
                    <a:gd name="T27" fmla="*/ 0 h 89"/>
                    <a:gd name="T28" fmla="*/ 0 w 325"/>
                    <a:gd name="T29" fmla="*/ 0 h 89"/>
                    <a:gd name="T30" fmla="*/ 0 w 325"/>
                    <a:gd name="T31" fmla="*/ 0 h 89"/>
                    <a:gd name="T32" fmla="*/ 0 w 325"/>
                    <a:gd name="T33" fmla="*/ 0 h 89"/>
                    <a:gd name="T34" fmla="*/ 0 w 325"/>
                    <a:gd name="T35" fmla="*/ 0 h 89"/>
                    <a:gd name="T36" fmla="*/ 0 w 325"/>
                    <a:gd name="T37" fmla="*/ 0 h 89"/>
                    <a:gd name="T38" fmla="*/ 0 w 325"/>
                    <a:gd name="T39" fmla="*/ 0 h 89"/>
                    <a:gd name="T40" fmla="*/ 0 w 325"/>
                    <a:gd name="T41" fmla="*/ 0 h 89"/>
                    <a:gd name="T42" fmla="*/ 0 w 325"/>
                    <a:gd name="T43" fmla="*/ 0 h 89"/>
                    <a:gd name="T44" fmla="*/ 0 w 325"/>
                    <a:gd name="T45" fmla="*/ 0 h 89"/>
                    <a:gd name="T46" fmla="*/ 0 w 325"/>
                    <a:gd name="T47" fmla="*/ 0 h 89"/>
                    <a:gd name="T48" fmla="*/ 0 w 325"/>
                    <a:gd name="T49" fmla="*/ 0 h 89"/>
                    <a:gd name="T50" fmla="*/ 0 w 325"/>
                    <a:gd name="T51" fmla="*/ 0 h 89"/>
                    <a:gd name="T52" fmla="*/ 0 w 325"/>
                    <a:gd name="T53" fmla="*/ 0 h 89"/>
                    <a:gd name="T54" fmla="*/ 0 w 325"/>
                    <a:gd name="T55" fmla="*/ 0 h 89"/>
                    <a:gd name="T56" fmla="*/ 0 w 325"/>
                    <a:gd name="T57" fmla="*/ 0 h 89"/>
                    <a:gd name="T58" fmla="*/ 0 w 325"/>
                    <a:gd name="T59" fmla="*/ 0 h 89"/>
                    <a:gd name="T60" fmla="*/ 0 w 325"/>
                    <a:gd name="T61" fmla="*/ 0 h 89"/>
                    <a:gd name="T62" fmla="*/ 0 w 325"/>
                    <a:gd name="T63" fmla="*/ 0 h 89"/>
                    <a:gd name="T64" fmla="*/ 0 w 325"/>
                    <a:gd name="T65" fmla="*/ 0 h 89"/>
                    <a:gd name="T66" fmla="*/ 0 w 325"/>
                    <a:gd name="T67" fmla="*/ 0 h 89"/>
                    <a:gd name="T68" fmla="*/ 0 w 325"/>
                    <a:gd name="T69" fmla="*/ 0 h 89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325"/>
                    <a:gd name="T106" fmla="*/ 0 h 89"/>
                    <a:gd name="T107" fmla="*/ 325 w 325"/>
                    <a:gd name="T108" fmla="*/ 89 h 89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325" h="89">
                      <a:moveTo>
                        <a:pt x="0" y="56"/>
                      </a:moveTo>
                      <a:lnTo>
                        <a:pt x="0" y="55"/>
                      </a:lnTo>
                      <a:lnTo>
                        <a:pt x="2" y="52"/>
                      </a:lnTo>
                      <a:lnTo>
                        <a:pt x="6" y="47"/>
                      </a:lnTo>
                      <a:lnTo>
                        <a:pt x="12" y="40"/>
                      </a:lnTo>
                      <a:lnTo>
                        <a:pt x="20" y="33"/>
                      </a:lnTo>
                      <a:lnTo>
                        <a:pt x="29" y="27"/>
                      </a:lnTo>
                      <a:lnTo>
                        <a:pt x="41" y="18"/>
                      </a:lnTo>
                      <a:lnTo>
                        <a:pt x="57" y="13"/>
                      </a:lnTo>
                      <a:lnTo>
                        <a:pt x="77" y="7"/>
                      </a:lnTo>
                      <a:lnTo>
                        <a:pt x="98" y="2"/>
                      </a:lnTo>
                      <a:lnTo>
                        <a:pt x="126" y="0"/>
                      </a:lnTo>
                      <a:lnTo>
                        <a:pt x="156" y="0"/>
                      </a:lnTo>
                      <a:lnTo>
                        <a:pt x="191" y="2"/>
                      </a:lnTo>
                      <a:lnTo>
                        <a:pt x="230" y="8"/>
                      </a:lnTo>
                      <a:lnTo>
                        <a:pt x="275" y="17"/>
                      </a:lnTo>
                      <a:lnTo>
                        <a:pt x="325" y="31"/>
                      </a:lnTo>
                      <a:lnTo>
                        <a:pt x="318" y="49"/>
                      </a:lnTo>
                      <a:lnTo>
                        <a:pt x="316" y="48"/>
                      </a:lnTo>
                      <a:lnTo>
                        <a:pt x="308" y="46"/>
                      </a:lnTo>
                      <a:lnTo>
                        <a:pt x="295" y="43"/>
                      </a:lnTo>
                      <a:lnTo>
                        <a:pt x="279" y="38"/>
                      </a:lnTo>
                      <a:lnTo>
                        <a:pt x="260" y="35"/>
                      </a:lnTo>
                      <a:lnTo>
                        <a:pt x="238" y="30"/>
                      </a:lnTo>
                      <a:lnTo>
                        <a:pt x="214" y="27"/>
                      </a:lnTo>
                      <a:lnTo>
                        <a:pt x="188" y="23"/>
                      </a:lnTo>
                      <a:lnTo>
                        <a:pt x="161" y="22"/>
                      </a:lnTo>
                      <a:lnTo>
                        <a:pt x="134" y="23"/>
                      </a:lnTo>
                      <a:lnTo>
                        <a:pt x="108" y="25"/>
                      </a:lnTo>
                      <a:lnTo>
                        <a:pt x="82" y="31"/>
                      </a:lnTo>
                      <a:lnTo>
                        <a:pt x="58" y="40"/>
                      </a:lnTo>
                      <a:lnTo>
                        <a:pt x="36" y="52"/>
                      </a:lnTo>
                      <a:lnTo>
                        <a:pt x="16" y="68"/>
                      </a:lnTo>
                      <a:lnTo>
                        <a:pt x="0" y="89"/>
                      </a:lnTo>
                      <a:lnTo>
                        <a:pt x="0" y="5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407" name="Freeform 580"/>
                <p:cNvSpPr>
                  <a:spLocks/>
                </p:cNvSpPr>
                <p:nvPr/>
              </p:nvSpPr>
              <p:spPr bwMode="auto">
                <a:xfrm>
                  <a:off x="4841" y="1568"/>
                  <a:ext cx="75" cy="139"/>
                </a:xfrm>
                <a:custGeom>
                  <a:avLst/>
                  <a:gdLst>
                    <a:gd name="T0" fmla="*/ 0 w 528"/>
                    <a:gd name="T1" fmla="*/ 0 h 975"/>
                    <a:gd name="T2" fmla="*/ 0 w 528"/>
                    <a:gd name="T3" fmla="*/ 0 h 975"/>
                    <a:gd name="T4" fmla="*/ 0 w 528"/>
                    <a:gd name="T5" fmla="*/ 0 h 975"/>
                    <a:gd name="T6" fmla="*/ 0 w 528"/>
                    <a:gd name="T7" fmla="*/ 0 h 975"/>
                    <a:gd name="T8" fmla="*/ 0 w 528"/>
                    <a:gd name="T9" fmla="*/ 0 h 975"/>
                    <a:gd name="T10" fmla="*/ 0 w 528"/>
                    <a:gd name="T11" fmla="*/ 0 h 975"/>
                    <a:gd name="T12" fmla="*/ 0 w 528"/>
                    <a:gd name="T13" fmla="*/ 0 h 975"/>
                    <a:gd name="T14" fmla="*/ 0 w 528"/>
                    <a:gd name="T15" fmla="*/ 0 h 975"/>
                    <a:gd name="T16" fmla="*/ 0 w 528"/>
                    <a:gd name="T17" fmla="*/ 0 h 975"/>
                    <a:gd name="T18" fmla="*/ 0 w 528"/>
                    <a:gd name="T19" fmla="*/ 0 h 975"/>
                    <a:gd name="T20" fmla="*/ 0 w 528"/>
                    <a:gd name="T21" fmla="*/ 0 h 975"/>
                    <a:gd name="T22" fmla="*/ 0 w 528"/>
                    <a:gd name="T23" fmla="*/ 0 h 975"/>
                    <a:gd name="T24" fmla="*/ 0 w 528"/>
                    <a:gd name="T25" fmla="*/ 0 h 975"/>
                    <a:gd name="T26" fmla="*/ 0 w 528"/>
                    <a:gd name="T27" fmla="*/ 0 h 975"/>
                    <a:gd name="T28" fmla="*/ 0 w 528"/>
                    <a:gd name="T29" fmla="*/ 0 h 975"/>
                    <a:gd name="T30" fmla="*/ 0 w 528"/>
                    <a:gd name="T31" fmla="*/ 0 h 975"/>
                    <a:gd name="T32" fmla="*/ 0 w 528"/>
                    <a:gd name="T33" fmla="*/ 0 h 975"/>
                    <a:gd name="T34" fmla="*/ 0 w 528"/>
                    <a:gd name="T35" fmla="*/ 0 h 975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528"/>
                    <a:gd name="T55" fmla="*/ 0 h 975"/>
                    <a:gd name="T56" fmla="*/ 528 w 528"/>
                    <a:gd name="T57" fmla="*/ 975 h 975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528" h="975">
                      <a:moveTo>
                        <a:pt x="0" y="0"/>
                      </a:moveTo>
                      <a:lnTo>
                        <a:pt x="0" y="943"/>
                      </a:lnTo>
                      <a:lnTo>
                        <a:pt x="159" y="975"/>
                      </a:lnTo>
                      <a:lnTo>
                        <a:pt x="152" y="848"/>
                      </a:lnTo>
                      <a:lnTo>
                        <a:pt x="528" y="905"/>
                      </a:lnTo>
                      <a:lnTo>
                        <a:pt x="521" y="855"/>
                      </a:lnTo>
                      <a:lnTo>
                        <a:pt x="261" y="822"/>
                      </a:lnTo>
                      <a:lnTo>
                        <a:pt x="254" y="713"/>
                      </a:lnTo>
                      <a:lnTo>
                        <a:pt x="77" y="713"/>
                      </a:lnTo>
                      <a:lnTo>
                        <a:pt x="72" y="699"/>
                      </a:lnTo>
                      <a:lnTo>
                        <a:pt x="60" y="659"/>
                      </a:lnTo>
                      <a:lnTo>
                        <a:pt x="44" y="595"/>
                      </a:lnTo>
                      <a:lnTo>
                        <a:pt x="28" y="511"/>
                      </a:lnTo>
                      <a:lnTo>
                        <a:pt x="16" y="410"/>
                      </a:lnTo>
                      <a:lnTo>
                        <a:pt x="12" y="294"/>
                      </a:lnTo>
                      <a:lnTo>
                        <a:pt x="21" y="167"/>
                      </a:lnTo>
                      <a:lnTo>
                        <a:pt x="45" y="3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408" name="Freeform 581"/>
                <p:cNvSpPr>
                  <a:spLocks/>
                </p:cNvSpPr>
                <p:nvPr/>
              </p:nvSpPr>
              <p:spPr bwMode="auto">
                <a:xfrm>
                  <a:off x="4878" y="1536"/>
                  <a:ext cx="97" cy="19"/>
                </a:xfrm>
                <a:custGeom>
                  <a:avLst/>
                  <a:gdLst>
                    <a:gd name="T0" fmla="*/ 0 w 678"/>
                    <a:gd name="T1" fmla="*/ 0 h 133"/>
                    <a:gd name="T2" fmla="*/ 0 w 678"/>
                    <a:gd name="T3" fmla="*/ 0 h 133"/>
                    <a:gd name="T4" fmla="*/ 0 w 678"/>
                    <a:gd name="T5" fmla="*/ 0 h 133"/>
                    <a:gd name="T6" fmla="*/ 0 w 678"/>
                    <a:gd name="T7" fmla="*/ 0 h 133"/>
                    <a:gd name="T8" fmla="*/ 0 w 678"/>
                    <a:gd name="T9" fmla="*/ 0 h 133"/>
                    <a:gd name="T10" fmla="*/ 0 w 678"/>
                    <a:gd name="T11" fmla="*/ 0 h 133"/>
                    <a:gd name="T12" fmla="*/ 0 w 678"/>
                    <a:gd name="T13" fmla="*/ 0 h 133"/>
                    <a:gd name="T14" fmla="*/ 0 w 678"/>
                    <a:gd name="T15" fmla="*/ 0 h 133"/>
                    <a:gd name="T16" fmla="*/ 0 w 678"/>
                    <a:gd name="T17" fmla="*/ 0 h 133"/>
                    <a:gd name="T18" fmla="*/ 0 w 678"/>
                    <a:gd name="T19" fmla="*/ 0 h 133"/>
                    <a:gd name="T20" fmla="*/ 0 w 678"/>
                    <a:gd name="T21" fmla="*/ 0 h 133"/>
                    <a:gd name="T22" fmla="*/ 0 w 678"/>
                    <a:gd name="T23" fmla="*/ 0 h 133"/>
                    <a:gd name="T24" fmla="*/ 0 w 678"/>
                    <a:gd name="T25" fmla="*/ 0 h 133"/>
                    <a:gd name="T26" fmla="*/ 0 w 678"/>
                    <a:gd name="T27" fmla="*/ 0 h 133"/>
                    <a:gd name="T28" fmla="*/ 0 w 678"/>
                    <a:gd name="T29" fmla="*/ 0 h 133"/>
                    <a:gd name="T30" fmla="*/ 0 w 678"/>
                    <a:gd name="T31" fmla="*/ 0 h 133"/>
                    <a:gd name="T32" fmla="*/ 0 w 678"/>
                    <a:gd name="T33" fmla="*/ 0 h 133"/>
                    <a:gd name="T34" fmla="*/ 0 w 678"/>
                    <a:gd name="T35" fmla="*/ 0 h 133"/>
                    <a:gd name="T36" fmla="*/ 0 w 678"/>
                    <a:gd name="T37" fmla="*/ 0 h 133"/>
                    <a:gd name="T38" fmla="*/ 0 w 678"/>
                    <a:gd name="T39" fmla="*/ 0 h 133"/>
                    <a:gd name="T40" fmla="*/ 0 w 678"/>
                    <a:gd name="T41" fmla="*/ 0 h 133"/>
                    <a:gd name="T42" fmla="*/ 0 w 678"/>
                    <a:gd name="T43" fmla="*/ 0 h 133"/>
                    <a:gd name="T44" fmla="*/ 0 w 678"/>
                    <a:gd name="T45" fmla="*/ 0 h 133"/>
                    <a:gd name="T46" fmla="*/ 0 w 678"/>
                    <a:gd name="T47" fmla="*/ 0 h 133"/>
                    <a:gd name="T48" fmla="*/ 0 w 678"/>
                    <a:gd name="T49" fmla="*/ 0 h 133"/>
                    <a:gd name="T50" fmla="*/ 0 w 678"/>
                    <a:gd name="T51" fmla="*/ 0 h 133"/>
                    <a:gd name="T52" fmla="*/ 0 w 678"/>
                    <a:gd name="T53" fmla="*/ 0 h 133"/>
                    <a:gd name="T54" fmla="*/ 0 w 678"/>
                    <a:gd name="T55" fmla="*/ 0 h 133"/>
                    <a:gd name="T56" fmla="*/ 0 w 678"/>
                    <a:gd name="T57" fmla="*/ 0 h 133"/>
                    <a:gd name="T58" fmla="*/ 0 w 678"/>
                    <a:gd name="T59" fmla="*/ 0 h 133"/>
                    <a:gd name="T60" fmla="*/ 0 w 678"/>
                    <a:gd name="T61" fmla="*/ 0 h 133"/>
                    <a:gd name="T62" fmla="*/ 0 w 678"/>
                    <a:gd name="T63" fmla="*/ 0 h 133"/>
                    <a:gd name="T64" fmla="*/ 0 w 678"/>
                    <a:gd name="T65" fmla="*/ 0 h 133"/>
                    <a:gd name="T66" fmla="*/ 0 w 678"/>
                    <a:gd name="T67" fmla="*/ 0 h 133"/>
                    <a:gd name="T68" fmla="*/ 0 w 678"/>
                    <a:gd name="T69" fmla="*/ 0 h 133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678"/>
                    <a:gd name="T106" fmla="*/ 0 h 133"/>
                    <a:gd name="T107" fmla="*/ 678 w 678"/>
                    <a:gd name="T108" fmla="*/ 133 h 133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678" h="133">
                      <a:moveTo>
                        <a:pt x="0" y="133"/>
                      </a:moveTo>
                      <a:lnTo>
                        <a:pt x="4" y="132"/>
                      </a:lnTo>
                      <a:lnTo>
                        <a:pt x="15" y="127"/>
                      </a:lnTo>
                      <a:lnTo>
                        <a:pt x="32" y="122"/>
                      </a:lnTo>
                      <a:lnTo>
                        <a:pt x="56" y="114"/>
                      </a:lnTo>
                      <a:lnTo>
                        <a:pt x="86" y="104"/>
                      </a:lnTo>
                      <a:lnTo>
                        <a:pt x="120" y="95"/>
                      </a:lnTo>
                      <a:lnTo>
                        <a:pt x="160" y="86"/>
                      </a:lnTo>
                      <a:lnTo>
                        <a:pt x="204" y="78"/>
                      </a:lnTo>
                      <a:lnTo>
                        <a:pt x="252" y="70"/>
                      </a:lnTo>
                      <a:lnTo>
                        <a:pt x="303" y="64"/>
                      </a:lnTo>
                      <a:lnTo>
                        <a:pt x="358" y="60"/>
                      </a:lnTo>
                      <a:lnTo>
                        <a:pt x="414" y="58"/>
                      </a:lnTo>
                      <a:lnTo>
                        <a:pt x="474" y="60"/>
                      </a:lnTo>
                      <a:lnTo>
                        <a:pt x="534" y="65"/>
                      </a:lnTo>
                      <a:lnTo>
                        <a:pt x="596" y="74"/>
                      </a:lnTo>
                      <a:lnTo>
                        <a:pt x="659" y="88"/>
                      </a:lnTo>
                      <a:lnTo>
                        <a:pt x="678" y="0"/>
                      </a:lnTo>
                      <a:lnTo>
                        <a:pt x="674" y="0"/>
                      </a:lnTo>
                      <a:lnTo>
                        <a:pt x="659" y="0"/>
                      </a:lnTo>
                      <a:lnTo>
                        <a:pt x="636" y="0"/>
                      </a:lnTo>
                      <a:lnTo>
                        <a:pt x="606" y="1"/>
                      </a:lnTo>
                      <a:lnTo>
                        <a:pt x="570" y="2"/>
                      </a:lnTo>
                      <a:lnTo>
                        <a:pt x="527" y="3"/>
                      </a:lnTo>
                      <a:lnTo>
                        <a:pt x="480" y="7"/>
                      </a:lnTo>
                      <a:lnTo>
                        <a:pt x="430" y="9"/>
                      </a:lnTo>
                      <a:lnTo>
                        <a:pt x="376" y="14"/>
                      </a:lnTo>
                      <a:lnTo>
                        <a:pt x="320" y="18"/>
                      </a:lnTo>
                      <a:lnTo>
                        <a:pt x="264" y="24"/>
                      </a:lnTo>
                      <a:lnTo>
                        <a:pt x="208" y="32"/>
                      </a:lnTo>
                      <a:lnTo>
                        <a:pt x="152" y="40"/>
                      </a:lnTo>
                      <a:lnTo>
                        <a:pt x="98" y="50"/>
                      </a:lnTo>
                      <a:lnTo>
                        <a:pt x="47" y="62"/>
                      </a:lnTo>
                      <a:lnTo>
                        <a:pt x="0" y="76"/>
                      </a:lnTo>
                      <a:lnTo>
                        <a:pt x="0" y="133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409" name="Freeform 582"/>
                <p:cNvSpPr>
                  <a:spLocks/>
                </p:cNvSpPr>
                <p:nvPr/>
              </p:nvSpPr>
              <p:spPr bwMode="auto">
                <a:xfrm>
                  <a:off x="4821" y="1711"/>
                  <a:ext cx="163" cy="54"/>
                </a:xfrm>
                <a:custGeom>
                  <a:avLst/>
                  <a:gdLst>
                    <a:gd name="T0" fmla="*/ 0 w 1142"/>
                    <a:gd name="T1" fmla="*/ 0 h 379"/>
                    <a:gd name="T2" fmla="*/ 0 w 1142"/>
                    <a:gd name="T3" fmla="*/ 0 h 379"/>
                    <a:gd name="T4" fmla="*/ 0 w 1142"/>
                    <a:gd name="T5" fmla="*/ 0 h 379"/>
                    <a:gd name="T6" fmla="*/ 0 w 1142"/>
                    <a:gd name="T7" fmla="*/ 0 h 379"/>
                    <a:gd name="T8" fmla="*/ 0 w 1142"/>
                    <a:gd name="T9" fmla="*/ 0 h 379"/>
                    <a:gd name="T10" fmla="*/ 0 w 1142"/>
                    <a:gd name="T11" fmla="*/ 0 h 379"/>
                    <a:gd name="T12" fmla="*/ 0 w 1142"/>
                    <a:gd name="T13" fmla="*/ 0 h 379"/>
                    <a:gd name="T14" fmla="*/ 0 w 1142"/>
                    <a:gd name="T15" fmla="*/ 0 h 379"/>
                    <a:gd name="T16" fmla="*/ 0 w 1142"/>
                    <a:gd name="T17" fmla="*/ 0 h 379"/>
                    <a:gd name="T18" fmla="*/ 0 w 1142"/>
                    <a:gd name="T19" fmla="*/ 0 h 379"/>
                    <a:gd name="T20" fmla="*/ 0 w 1142"/>
                    <a:gd name="T21" fmla="*/ 0 h 379"/>
                    <a:gd name="T22" fmla="*/ 0 w 1142"/>
                    <a:gd name="T23" fmla="*/ 0 h 379"/>
                    <a:gd name="T24" fmla="*/ 0 w 1142"/>
                    <a:gd name="T25" fmla="*/ 0 h 379"/>
                    <a:gd name="T26" fmla="*/ 0 w 1142"/>
                    <a:gd name="T27" fmla="*/ 0 h 379"/>
                    <a:gd name="T28" fmla="*/ 0 w 1142"/>
                    <a:gd name="T29" fmla="*/ 0 h 379"/>
                    <a:gd name="T30" fmla="*/ 0 w 1142"/>
                    <a:gd name="T31" fmla="*/ 0 h 379"/>
                    <a:gd name="T32" fmla="*/ 0 w 1142"/>
                    <a:gd name="T33" fmla="*/ 0 h 379"/>
                    <a:gd name="T34" fmla="*/ 0 w 1142"/>
                    <a:gd name="T35" fmla="*/ 0 h 379"/>
                    <a:gd name="T36" fmla="*/ 0 w 1142"/>
                    <a:gd name="T37" fmla="*/ 0 h 379"/>
                    <a:gd name="T38" fmla="*/ 0 w 1142"/>
                    <a:gd name="T39" fmla="*/ 0 h 379"/>
                    <a:gd name="T40" fmla="*/ 0 w 1142"/>
                    <a:gd name="T41" fmla="*/ 0 h 379"/>
                    <a:gd name="T42" fmla="*/ 0 w 1142"/>
                    <a:gd name="T43" fmla="*/ 0 h 379"/>
                    <a:gd name="T44" fmla="*/ 0 w 1142"/>
                    <a:gd name="T45" fmla="*/ 0 h 379"/>
                    <a:gd name="T46" fmla="*/ 0 w 1142"/>
                    <a:gd name="T47" fmla="*/ 0 h 379"/>
                    <a:gd name="T48" fmla="*/ 0 w 1142"/>
                    <a:gd name="T49" fmla="*/ 0 h 379"/>
                    <a:gd name="T50" fmla="*/ 0 w 1142"/>
                    <a:gd name="T51" fmla="*/ 0 h 379"/>
                    <a:gd name="T52" fmla="*/ 0 w 1142"/>
                    <a:gd name="T53" fmla="*/ 0 h 379"/>
                    <a:gd name="T54" fmla="*/ 0 w 1142"/>
                    <a:gd name="T55" fmla="*/ 0 h 379"/>
                    <a:gd name="T56" fmla="*/ 0 w 1142"/>
                    <a:gd name="T57" fmla="*/ 0 h 379"/>
                    <a:gd name="T58" fmla="*/ 0 w 1142"/>
                    <a:gd name="T59" fmla="*/ 0 h 379"/>
                    <a:gd name="T60" fmla="*/ 0 w 1142"/>
                    <a:gd name="T61" fmla="*/ 0 h 379"/>
                    <a:gd name="T62" fmla="*/ 0 w 1142"/>
                    <a:gd name="T63" fmla="*/ 0 h 379"/>
                    <a:gd name="T64" fmla="*/ 0 w 1142"/>
                    <a:gd name="T65" fmla="*/ 0 h 379"/>
                    <a:gd name="T66" fmla="*/ 0 w 1142"/>
                    <a:gd name="T67" fmla="*/ 0 h 379"/>
                    <a:gd name="T68" fmla="*/ 0 w 1142"/>
                    <a:gd name="T69" fmla="*/ 0 h 379"/>
                    <a:gd name="T70" fmla="*/ 0 w 1142"/>
                    <a:gd name="T71" fmla="*/ 0 h 379"/>
                    <a:gd name="T72" fmla="*/ 0 w 1142"/>
                    <a:gd name="T73" fmla="*/ 0 h 379"/>
                    <a:gd name="T74" fmla="*/ 0 w 1142"/>
                    <a:gd name="T75" fmla="*/ 0 h 379"/>
                    <a:gd name="T76" fmla="*/ 0 w 1142"/>
                    <a:gd name="T77" fmla="*/ 0 h 379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w 1142"/>
                    <a:gd name="T118" fmla="*/ 0 h 379"/>
                    <a:gd name="T119" fmla="*/ 1142 w 1142"/>
                    <a:gd name="T120" fmla="*/ 379 h 379"/>
                  </a:gdLst>
                  <a:ahLst/>
                  <a:cxnLst>
                    <a:cxn ang="T78">
                      <a:pos x="T0" y="T1"/>
                    </a:cxn>
                    <a:cxn ang="T79">
                      <a:pos x="T2" y="T3"/>
                    </a:cxn>
                    <a:cxn ang="T80">
                      <a:pos x="T4" y="T5"/>
                    </a:cxn>
                    <a:cxn ang="T81">
                      <a:pos x="T6" y="T7"/>
                    </a:cxn>
                    <a:cxn ang="T82">
                      <a:pos x="T8" y="T9"/>
                    </a:cxn>
                    <a:cxn ang="T83">
                      <a:pos x="T10" y="T11"/>
                    </a:cxn>
                    <a:cxn ang="T84">
                      <a:pos x="T12" y="T13"/>
                    </a:cxn>
                    <a:cxn ang="T85">
                      <a:pos x="T14" y="T15"/>
                    </a:cxn>
                    <a:cxn ang="T86">
                      <a:pos x="T16" y="T17"/>
                    </a:cxn>
                    <a:cxn ang="T87">
                      <a:pos x="T18" y="T19"/>
                    </a:cxn>
                    <a:cxn ang="T88">
                      <a:pos x="T20" y="T21"/>
                    </a:cxn>
                    <a:cxn ang="T89">
                      <a:pos x="T22" y="T23"/>
                    </a:cxn>
                    <a:cxn ang="T90">
                      <a:pos x="T24" y="T25"/>
                    </a:cxn>
                    <a:cxn ang="T91">
                      <a:pos x="T26" y="T27"/>
                    </a:cxn>
                    <a:cxn ang="T92">
                      <a:pos x="T28" y="T29"/>
                    </a:cxn>
                    <a:cxn ang="T93">
                      <a:pos x="T30" y="T31"/>
                    </a:cxn>
                    <a:cxn ang="T94">
                      <a:pos x="T32" y="T33"/>
                    </a:cxn>
                    <a:cxn ang="T95">
                      <a:pos x="T34" y="T35"/>
                    </a:cxn>
                    <a:cxn ang="T96">
                      <a:pos x="T36" y="T37"/>
                    </a:cxn>
                    <a:cxn ang="T97">
                      <a:pos x="T38" y="T39"/>
                    </a:cxn>
                    <a:cxn ang="T98">
                      <a:pos x="T40" y="T41"/>
                    </a:cxn>
                    <a:cxn ang="T99">
                      <a:pos x="T42" y="T43"/>
                    </a:cxn>
                    <a:cxn ang="T100">
                      <a:pos x="T44" y="T45"/>
                    </a:cxn>
                    <a:cxn ang="T101">
                      <a:pos x="T46" y="T47"/>
                    </a:cxn>
                    <a:cxn ang="T102">
                      <a:pos x="T48" y="T49"/>
                    </a:cxn>
                    <a:cxn ang="T103">
                      <a:pos x="T50" y="T51"/>
                    </a:cxn>
                    <a:cxn ang="T104">
                      <a:pos x="T52" y="T53"/>
                    </a:cxn>
                    <a:cxn ang="T105">
                      <a:pos x="T54" y="T55"/>
                    </a:cxn>
                    <a:cxn ang="T106">
                      <a:pos x="T56" y="T57"/>
                    </a:cxn>
                    <a:cxn ang="T107">
                      <a:pos x="T58" y="T59"/>
                    </a:cxn>
                    <a:cxn ang="T108">
                      <a:pos x="T60" y="T61"/>
                    </a:cxn>
                    <a:cxn ang="T109">
                      <a:pos x="T62" y="T63"/>
                    </a:cxn>
                    <a:cxn ang="T110">
                      <a:pos x="T64" y="T65"/>
                    </a:cxn>
                    <a:cxn ang="T111">
                      <a:pos x="T66" y="T67"/>
                    </a:cxn>
                    <a:cxn ang="T112">
                      <a:pos x="T68" y="T69"/>
                    </a:cxn>
                    <a:cxn ang="T113">
                      <a:pos x="T70" y="T71"/>
                    </a:cxn>
                    <a:cxn ang="T114">
                      <a:pos x="T72" y="T73"/>
                    </a:cxn>
                    <a:cxn ang="T115">
                      <a:pos x="T74" y="T75"/>
                    </a:cxn>
                    <a:cxn ang="T116">
                      <a:pos x="T76" y="T77"/>
                    </a:cxn>
                  </a:cxnLst>
                  <a:rect l="T117" t="T118" r="T119" b="T120"/>
                  <a:pathLst>
                    <a:path w="1142" h="379">
                      <a:moveTo>
                        <a:pt x="482" y="367"/>
                      </a:moveTo>
                      <a:lnTo>
                        <a:pt x="485" y="366"/>
                      </a:lnTo>
                      <a:lnTo>
                        <a:pt x="492" y="363"/>
                      </a:lnTo>
                      <a:lnTo>
                        <a:pt x="502" y="359"/>
                      </a:lnTo>
                      <a:lnTo>
                        <a:pt x="516" y="353"/>
                      </a:lnTo>
                      <a:lnTo>
                        <a:pt x="533" y="346"/>
                      </a:lnTo>
                      <a:lnTo>
                        <a:pt x="551" y="338"/>
                      </a:lnTo>
                      <a:lnTo>
                        <a:pt x="572" y="328"/>
                      </a:lnTo>
                      <a:lnTo>
                        <a:pt x="593" y="317"/>
                      </a:lnTo>
                      <a:lnTo>
                        <a:pt x="616" y="306"/>
                      </a:lnTo>
                      <a:lnTo>
                        <a:pt x="638" y="292"/>
                      </a:lnTo>
                      <a:lnTo>
                        <a:pt x="660" y="279"/>
                      </a:lnTo>
                      <a:lnTo>
                        <a:pt x="680" y="264"/>
                      </a:lnTo>
                      <a:lnTo>
                        <a:pt x="700" y="249"/>
                      </a:lnTo>
                      <a:lnTo>
                        <a:pt x="717" y="233"/>
                      </a:lnTo>
                      <a:lnTo>
                        <a:pt x="732" y="217"/>
                      </a:lnTo>
                      <a:lnTo>
                        <a:pt x="743" y="201"/>
                      </a:lnTo>
                      <a:lnTo>
                        <a:pt x="0" y="20"/>
                      </a:lnTo>
                      <a:lnTo>
                        <a:pt x="57" y="0"/>
                      </a:lnTo>
                      <a:lnTo>
                        <a:pt x="1142" y="267"/>
                      </a:lnTo>
                      <a:lnTo>
                        <a:pt x="1098" y="292"/>
                      </a:lnTo>
                      <a:lnTo>
                        <a:pt x="784" y="212"/>
                      </a:lnTo>
                      <a:lnTo>
                        <a:pt x="783" y="213"/>
                      </a:lnTo>
                      <a:lnTo>
                        <a:pt x="781" y="216"/>
                      </a:lnTo>
                      <a:lnTo>
                        <a:pt x="776" y="221"/>
                      </a:lnTo>
                      <a:lnTo>
                        <a:pt x="769" y="228"/>
                      </a:lnTo>
                      <a:lnTo>
                        <a:pt x="761" y="237"/>
                      </a:lnTo>
                      <a:lnTo>
                        <a:pt x="750" y="246"/>
                      </a:lnTo>
                      <a:lnTo>
                        <a:pt x="737" y="258"/>
                      </a:lnTo>
                      <a:lnTo>
                        <a:pt x="721" y="269"/>
                      </a:lnTo>
                      <a:lnTo>
                        <a:pt x="703" y="282"/>
                      </a:lnTo>
                      <a:lnTo>
                        <a:pt x="684" y="295"/>
                      </a:lnTo>
                      <a:lnTo>
                        <a:pt x="660" y="309"/>
                      </a:lnTo>
                      <a:lnTo>
                        <a:pt x="635" y="323"/>
                      </a:lnTo>
                      <a:lnTo>
                        <a:pt x="606" y="338"/>
                      </a:lnTo>
                      <a:lnTo>
                        <a:pt x="574" y="352"/>
                      </a:lnTo>
                      <a:lnTo>
                        <a:pt x="540" y="366"/>
                      </a:lnTo>
                      <a:lnTo>
                        <a:pt x="502" y="379"/>
                      </a:lnTo>
                      <a:lnTo>
                        <a:pt x="482" y="36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410" name="Freeform 583"/>
                <p:cNvSpPr>
                  <a:spLocks/>
                </p:cNvSpPr>
                <p:nvPr/>
              </p:nvSpPr>
              <p:spPr bwMode="auto">
                <a:xfrm>
                  <a:off x="4787" y="1725"/>
                  <a:ext cx="167" cy="48"/>
                </a:xfrm>
                <a:custGeom>
                  <a:avLst/>
                  <a:gdLst>
                    <a:gd name="T0" fmla="*/ 0 w 1163"/>
                    <a:gd name="T1" fmla="*/ 0 h 340"/>
                    <a:gd name="T2" fmla="*/ 0 w 1163"/>
                    <a:gd name="T3" fmla="*/ 0 h 340"/>
                    <a:gd name="T4" fmla="*/ 0 w 1163"/>
                    <a:gd name="T5" fmla="*/ 0 h 340"/>
                    <a:gd name="T6" fmla="*/ 0 w 1163"/>
                    <a:gd name="T7" fmla="*/ 0 h 340"/>
                    <a:gd name="T8" fmla="*/ 0 w 1163"/>
                    <a:gd name="T9" fmla="*/ 0 h 34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63"/>
                    <a:gd name="T16" fmla="*/ 0 h 340"/>
                    <a:gd name="T17" fmla="*/ 1163 w 1163"/>
                    <a:gd name="T18" fmla="*/ 340 h 34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63" h="340">
                      <a:moveTo>
                        <a:pt x="0" y="0"/>
                      </a:moveTo>
                      <a:lnTo>
                        <a:pt x="1137" y="340"/>
                      </a:lnTo>
                      <a:lnTo>
                        <a:pt x="1163" y="340"/>
                      </a:lnTo>
                      <a:lnTo>
                        <a:pt x="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411" name="Freeform 584"/>
                <p:cNvSpPr>
                  <a:spLocks/>
                </p:cNvSpPr>
                <p:nvPr/>
              </p:nvSpPr>
              <p:spPr bwMode="auto">
                <a:xfrm>
                  <a:off x="4815" y="1718"/>
                  <a:ext cx="164" cy="44"/>
                </a:xfrm>
                <a:custGeom>
                  <a:avLst/>
                  <a:gdLst>
                    <a:gd name="T0" fmla="*/ 0 w 1149"/>
                    <a:gd name="T1" fmla="*/ 0 h 303"/>
                    <a:gd name="T2" fmla="*/ 0 w 1149"/>
                    <a:gd name="T3" fmla="*/ 0 h 303"/>
                    <a:gd name="T4" fmla="*/ 0 w 1149"/>
                    <a:gd name="T5" fmla="*/ 0 h 303"/>
                    <a:gd name="T6" fmla="*/ 0 w 1149"/>
                    <a:gd name="T7" fmla="*/ 0 h 303"/>
                    <a:gd name="T8" fmla="*/ 0 w 1149"/>
                    <a:gd name="T9" fmla="*/ 0 h 30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49"/>
                    <a:gd name="T16" fmla="*/ 0 h 303"/>
                    <a:gd name="T17" fmla="*/ 1149 w 1149"/>
                    <a:gd name="T18" fmla="*/ 303 h 30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49" h="303">
                      <a:moveTo>
                        <a:pt x="0" y="1"/>
                      </a:moveTo>
                      <a:lnTo>
                        <a:pt x="1124" y="303"/>
                      </a:lnTo>
                      <a:lnTo>
                        <a:pt x="1149" y="302"/>
                      </a:lnTo>
                      <a:lnTo>
                        <a:pt x="34" y="0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412" name="Freeform 585"/>
                <p:cNvSpPr>
                  <a:spLocks/>
                </p:cNvSpPr>
                <p:nvPr/>
              </p:nvSpPr>
              <p:spPr bwMode="auto">
                <a:xfrm>
                  <a:off x="4802" y="1721"/>
                  <a:ext cx="165" cy="48"/>
                </a:xfrm>
                <a:custGeom>
                  <a:avLst/>
                  <a:gdLst>
                    <a:gd name="T0" fmla="*/ 0 w 1155"/>
                    <a:gd name="T1" fmla="*/ 0 h 336"/>
                    <a:gd name="T2" fmla="*/ 0 w 1155"/>
                    <a:gd name="T3" fmla="*/ 0 h 336"/>
                    <a:gd name="T4" fmla="*/ 0 w 1155"/>
                    <a:gd name="T5" fmla="*/ 0 h 336"/>
                    <a:gd name="T6" fmla="*/ 0 w 1155"/>
                    <a:gd name="T7" fmla="*/ 0 h 336"/>
                    <a:gd name="T8" fmla="*/ 0 w 1155"/>
                    <a:gd name="T9" fmla="*/ 0 h 33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55"/>
                    <a:gd name="T16" fmla="*/ 0 h 336"/>
                    <a:gd name="T17" fmla="*/ 1155 w 1155"/>
                    <a:gd name="T18" fmla="*/ 336 h 3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55" h="336">
                      <a:moveTo>
                        <a:pt x="0" y="0"/>
                      </a:moveTo>
                      <a:lnTo>
                        <a:pt x="1134" y="336"/>
                      </a:lnTo>
                      <a:lnTo>
                        <a:pt x="1155" y="328"/>
                      </a:lnTo>
                      <a:lnTo>
                        <a:pt x="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270357" name="Group 586"/>
              <p:cNvGrpSpPr>
                <a:grpSpLocks/>
              </p:cNvGrpSpPr>
              <p:nvPr/>
            </p:nvGrpSpPr>
            <p:grpSpPr bwMode="auto">
              <a:xfrm rot="10800000">
                <a:off x="1234" y="3229"/>
                <a:ext cx="391" cy="88"/>
                <a:chOff x="1450" y="3513"/>
                <a:chExt cx="391" cy="88"/>
              </a:xfrm>
            </p:grpSpPr>
            <p:sp>
              <p:nvSpPr>
                <p:cNvPr id="270372" name="Freeform 587"/>
                <p:cNvSpPr>
                  <a:spLocks/>
                </p:cNvSpPr>
                <p:nvPr/>
              </p:nvSpPr>
              <p:spPr bwMode="auto">
                <a:xfrm flipV="1">
                  <a:off x="1450" y="3574"/>
                  <a:ext cx="391" cy="27"/>
                </a:xfrm>
                <a:custGeom>
                  <a:avLst/>
                  <a:gdLst>
                    <a:gd name="T0" fmla="*/ 0 w 720"/>
                    <a:gd name="T1" fmla="*/ 0 h 56"/>
                    <a:gd name="T2" fmla="*/ 0 w 720"/>
                    <a:gd name="T3" fmla="*/ 0 h 56"/>
                    <a:gd name="T4" fmla="*/ 1 w 720"/>
                    <a:gd name="T5" fmla="*/ 0 h 56"/>
                    <a:gd name="T6" fmla="*/ 1 w 720"/>
                    <a:gd name="T7" fmla="*/ 0 h 56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720"/>
                    <a:gd name="T13" fmla="*/ 0 h 56"/>
                    <a:gd name="T14" fmla="*/ 720 w 720"/>
                    <a:gd name="T15" fmla="*/ 56 h 5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720" h="56">
                      <a:moveTo>
                        <a:pt x="0" y="0"/>
                      </a:moveTo>
                      <a:lnTo>
                        <a:pt x="0" y="56"/>
                      </a:lnTo>
                      <a:lnTo>
                        <a:pt x="720" y="56"/>
                      </a:lnTo>
                      <a:lnTo>
                        <a:pt x="720" y="8"/>
                      </a:lnTo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270373" name="Line 588"/>
                <p:cNvSpPr>
                  <a:spLocks noChangeShapeType="1"/>
                </p:cNvSpPr>
                <p:nvPr/>
              </p:nvSpPr>
              <p:spPr bwMode="auto">
                <a:xfrm>
                  <a:off x="1642" y="3513"/>
                  <a:ext cx="0" cy="6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270358" name="Group 589"/>
              <p:cNvGrpSpPr>
                <a:grpSpLocks/>
              </p:cNvGrpSpPr>
              <p:nvPr/>
            </p:nvGrpSpPr>
            <p:grpSpPr bwMode="auto">
              <a:xfrm>
                <a:off x="1305" y="3286"/>
                <a:ext cx="275" cy="118"/>
                <a:chOff x="3600" y="219"/>
                <a:chExt cx="360" cy="175"/>
              </a:xfrm>
            </p:grpSpPr>
            <p:sp>
              <p:nvSpPr>
                <p:cNvPr id="270359" name="Oval 590"/>
                <p:cNvSpPr>
                  <a:spLocks noChangeArrowheads="1"/>
                </p:cNvSpPr>
                <p:nvPr/>
              </p:nvSpPr>
              <p:spPr bwMode="auto">
                <a:xfrm>
                  <a:off x="3603" y="297"/>
                  <a:ext cx="357" cy="97"/>
                </a:xfrm>
                <a:prstGeom prst="ellipse">
                  <a:avLst/>
                </a:prstGeom>
                <a:solidFill>
                  <a:srgbClr val="FF0000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charset="0"/>
                    <a:buChar char="r"/>
                    <a:defRPr sz="28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75000"/>
                    <a:buFont typeface="ZapfDingbats" charset="0"/>
                    <a:buChar char="m"/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70360" name="Line 591"/>
                <p:cNvSpPr>
                  <a:spLocks noChangeShapeType="1"/>
                </p:cNvSpPr>
                <p:nvPr/>
              </p:nvSpPr>
              <p:spPr bwMode="auto">
                <a:xfrm>
                  <a:off x="3603" y="289"/>
                  <a:ext cx="0" cy="6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70361" name="Line 592"/>
                <p:cNvSpPr>
                  <a:spLocks noChangeShapeType="1"/>
                </p:cNvSpPr>
                <p:nvPr/>
              </p:nvSpPr>
              <p:spPr bwMode="auto">
                <a:xfrm>
                  <a:off x="3960" y="289"/>
                  <a:ext cx="0" cy="6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70362" name="Rectangle 593"/>
                <p:cNvSpPr>
                  <a:spLocks noChangeArrowheads="1"/>
                </p:cNvSpPr>
                <p:nvPr/>
              </p:nvSpPr>
              <p:spPr bwMode="auto">
                <a:xfrm>
                  <a:off x="3603" y="289"/>
                  <a:ext cx="354" cy="59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charset="0"/>
                    <a:buChar char="r"/>
                    <a:defRPr sz="28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75000"/>
                    <a:buFont typeface="ZapfDingbats" charset="0"/>
                    <a:buChar char="m"/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solidFill>
                      <a:srgbClr val="000000"/>
                    </a:solidFill>
                    <a:latin typeface="Times New Roman" charset="0"/>
                  </a:endParaRPr>
                </a:p>
              </p:txBody>
            </p:sp>
            <p:sp>
              <p:nvSpPr>
                <p:cNvPr id="270363" name="Oval 594"/>
                <p:cNvSpPr>
                  <a:spLocks noChangeArrowheads="1"/>
                </p:cNvSpPr>
                <p:nvPr/>
              </p:nvSpPr>
              <p:spPr bwMode="auto">
                <a:xfrm>
                  <a:off x="3600" y="219"/>
                  <a:ext cx="357" cy="113"/>
                </a:xfrm>
                <a:prstGeom prst="ellipse">
                  <a:avLst/>
                </a:prstGeom>
                <a:solidFill>
                  <a:srgbClr val="FF0000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charset="0"/>
                    <a:buChar char="r"/>
                    <a:defRPr sz="28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75000"/>
                    <a:buFont typeface="ZapfDingbats" charset="0"/>
                    <a:buChar char="m"/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  <p:grpSp>
              <p:nvGrpSpPr>
                <p:cNvPr id="270364" name="Group 595"/>
                <p:cNvGrpSpPr>
                  <a:grpSpLocks/>
                </p:cNvGrpSpPr>
                <p:nvPr/>
              </p:nvGrpSpPr>
              <p:grpSpPr bwMode="auto">
                <a:xfrm>
                  <a:off x="3686" y="244"/>
                  <a:ext cx="177" cy="66"/>
                  <a:chOff x="2848" y="848"/>
                  <a:chExt cx="140" cy="98"/>
                </a:xfrm>
              </p:grpSpPr>
              <p:sp>
                <p:nvSpPr>
                  <p:cNvPr id="270369" name="Line 596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2848" y="848"/>
                    <a:ext cx="50" cy="2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70370" name="Line 597"/>
                  <p:cNvSpPr>
                    <a:spLocks noChangeShapeType="1"/>
                  </p:cNvSpPr>
                  <p:nvPr/>
                </p:nvSpPr>
                <p:spPr bwMode="auto">
                  <a:xfrm>
                    <a:off x="2944" y="946"/>
                    <a:ext cx="44" cy="0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70371" name="Line 598"/>
                  <p:cNvSpPr>
                    <a:spLocks noChangeShapeType="1"/>
                  </p:cNvSpPr>
                  <p:nvPr/>
                </p:nvSpPr>
                <p:spPr bwMode="auto">
                  <a:xfrm>
                    <a:off x="2894" y="850"/>
                    <a:ext cx="52" cy="96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70365" name="Group 599"/>
                <p:cNvGrpSpPr>
                  <a:grpSpLocks/>
                </p:cNvGrpSpPr>
                <p:nvPr/>
              </p:nvGrpSpPr>
              <p:grpSpPr bwMode="auto">
                <a:xfrm flipV="1">
                  <a:off x="3686" y="243"/>
                  <a:ext cx="177" cy="66"/>
                  <a:chOff x="2848" y="848"/>
                  <a:chExt cx="140" cy="98"/>
                </a:xfrm>
              </p:grpSpPr>
              <p:sp>
                <p:nvSpPr>
                  <p:cNvPr id="270366" name="Line 600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2848" y="848"/>
                    <a:ext cx="50" cy="2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70367" name="Line 601"/>
                  <p:cNvSpPr>
                    <a:spLocks noChangeShapeType="1"/>
                  </p:cNvSpPr>
                  <p:nvPr/>
                </p:nvSpPr>
                <p:spPr bwMode="auto">
                  <a:xfrm>
                    <a:off x="2944" y="946"/>
                    <a:ext cx="44" cy="0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70368" name="Line 602"/>
                  <p:cNvSpPr>
                    <a:spLocks noChangeShapeType="1"/>
                  </p:cNvSpPr>
                  <p:nvPr/>
                </p:nvSpPr>
                <p:spPr bwMode="auto">
                  <a:xfrm>
                    <a:off x="2894" y="850"/>
                    <a:ext cx="52" cy="96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</p:grpSp>
      </p:grpSp>
    </p:spTree>
    <p:extLst>
      <p:ext uri="{BB962C8B-B14F-4D97-AF65-F5344CB8AC3E}">
        <p14:creationId xmlns:p14="http://schemas.microsoft.com/office/powerpoint/2010/main" val="189552465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385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8D1B1918-0286-F04B-A160-5CBE8227F55D}" type="slidenum">
              <a:rPr lang="en-US" altLang="en-US" sz="1400">
                <a:solidFill>
                  <a:srgbClr val="000000"/>
                </a:solidFill>
                <a:latin typeface="Times New Roman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57</a:t>
            </a:fld>
            <a:endParaRPr lang="en-US" altLang="en-US" sz="140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272386" name="Rectangle 2"/>
          <p:cNvSpPr>
            <a:spLocks noChangeArrowheads="1"/>
          </p:cNvSpPr>
          <p:nvPr/>
        </p:nvSpPr>
        <p:spPr bwMode="auto">
          <a:xfrm>
            <a:off x="533400" y="228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3600" u="sng">
                <a:solidFill>
                  <a:srgbClr val="3333CC"/>
                </a:solidFill>
              </a:rPr>
              <a:t>Center (Core) based Shared Tree</a:t>
            </a:r>
          </a:p>
        </p:txBody>
      </p:sp>
      <p:sp>
        <p:nvSpPr>
          <p:cNvPr id="272387" name="Rectangle 3"/>
          <p:cNvSpPr>
            <a:spLocks noChangeArrowheads="1"/>
          </p:cNvSpPr>
          <p:nvPr/>
        </p:nvSpPr>
        <p:spPr bwMode="auto">
          <a:xfrm>
            <a:off x="533400" y="1501775"/>
            <a:ext cx="7993063" cy="4824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>
            <a:lvl1pPr marL="342900" indent="-342900"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buClr>
                <a:srgbClr val="3333CC"/>
              </a:buClr>
              <a:buFont typeface="Wingdings" pitchFamily="2" charset="2"/>
              <a:buChar char="q"/>
            </a:pPr>
            <a:r>
              <a:rPr lang="en-US" altLang="en-US" sz="2400" dirty="0">
                <a:solidFill>
                  <a:srgbClr val="000000"/>
                </a:solidFill>
              </a:rPr>
              <a:t>Single delivery tree shared by all</a:t>
            </a:r>
          </a:p>
          <a:p>
            <a:pPr>
              <a:buClr>
                <a:srgbClr val="3333CC"/>
              </a:buClr>
              <a:buFont typeface="Wingdings" pitchFamily="2" charset="2"/>
              <a:buChar char="q"/>
            </a:pPr>
            <a:r>
              <a:rPr lang="en-US" altLang="en-US" sz="2400" dirty="0">
                <a:solidFill>
                  <a:srgbClr val="000000"/>
                </a:solidFill>
              </a:rPr>
              <a:t>One router identified as </a:t>
            </a:r>
            <a:r>
              <a:rPr lang="ja-JP" altLang="en-US" sz="2400" i="1">
                <a:solidFill>
                  <a:srgbClr val="FF0000"/>
                </a:solidFill>
              </a:rPr>
              <a:t>“</a:t>
            </a:r>
            <a:r>
              <a:rPr lang="en-US" altLang="ja-JP" sz="2400" i="1" dirty="0">
                <a:solidFill>
                  <a:srgbClr val="FF0000"/>
                </a:solidFill>
              </a:rPr>
              <a:t>center</a:t>
            </a:r>
            <a:r>
              <a:rPr lang="ja-JP" altLang="en-US" sz="2400" i="1">
                <a:solidFill>
                  <a:srgbClr val="FF0000"/>
                </a:solidFill>
              </a:rPr>
              <a:t>”</a:t>
            </a:r>
            <a:r>
              <a:rPr lang="en-US" altLang="ja-JP" sz="2400" dirty="0">
                <a:solidFill>
                  <a:srgbClr val="000000"/>
                </a:solidFill>
              </a:rPr>
              <a:t> of tree</a:t>
            </a:r>
          </a:p>
          <a:p>
            <a:pPr>
              <a:buClr>
                <a:srgbClr val="3333CC"/>
              </a:buClr>
              <a:buFont typeface="Wingdings" pitchFamily="2" charset="2"/>
              <a:buChar char="q"/>
            </a:pPr>
            <a:r>
              <a:rPr lang="en-US" altLang="en-US" sz="2400" dirty="0">
                <a:solidFill>
                  <a:srgbClr val="000000"/>
                </a:solidFill>
              </a:rPr>
              <a:t>Tree construction is receiver-based</a:t>
            </a:r>
          </a:p>
          <a:p>
            <a:pPr lvl="1">
              <a:buClr>
                <a:srgbClr val="3333CC"/>
              </a:buClr>
              <a:buFont typeface="Courier New" panose="02070309020205020404" pitchFamily="49" charset="0"/>
              <a:buChar char="o"/>
            </a:pPr>
            <a:r>
              <a:rPr lang="en-US" altLang="en-US" sz="2000" dirty="0">
                <a:solidFill>
                  <a:srgbClr val="000000"/>
                </a:solidFill>
              </a:rPr>
              <a:t>edge router sends unicast </a:t>
            </a:r>
            <a:r>
              <a:rPr lang="en-US" altLang="en-US" sz="2000" i="1" dirty="0">
                <a:solidFill>
                  <a:srgbClr val="000000"/>
                </a:solidFill>
              </a:rPr>
              <a:t>join-</a:t>
            </a:r>
            <a:r>
              <a:rPr lang="en-US" altLang="en-US" sz="2000" i="1" dirty="0" err="1">
                <a:solidFill>
                  <a:srgbClr val="000000"/>
                </a:solidFill>
              </a:rPr>
              <a:t>msg</a:t>
            </a:r>
            <a:r>
              <a:rPr lang="en-US" altLang="en-US" sz="2000" dirty="0">
                <a:solidFill>
                  <a:srgbClr val="000000"/>
                </a:solidFill>
              </a:rPr>
              <a:t> addressed to center router</a:t>
            </a:r>
          </a:p>
          <a:p>
            <a:pPr lvl="1">
              <a:buClr>
                <a:srgbClr val="3333CC"/>
              </a:buClr>
              <a:buFont typeface="Courier New" panose="02070309020205020404" pitchFamily="49" charset="0"/>
              <a:buChar char="o"/>
            </a:pPr>
            <a:r>
              <a:rPr lang="en-US" altLang="en-US" sz="2000" i="1" dirty="0">
                <a:solidFill>
                  <a:srgbClr val="000000"/>
                </a:solidFill>
              </a:rPr>
              <a:t>join-</a:t>
            </a:r>
            <a:r>
              <a:rPr lang="en-US" altLang="en-US" sz="2000" i="1" dirty="0" err="1">
                <a:solidFill>
                  <a:srgbClr val="000000"/>
                </a:solidFill>
              </a:rPr>
              <a:t>msg</a:t>
            </a:r>
            <a:r>
              <a:rPr lang="en-US" altLang="en-US" sz="2000" i="1" dirty="0">
                <a:solidFill>
                  <a:srgbClr val="000000"/>
                </a:solidFill>
              </a:rPr>
              <a:t> </a:t>
            </a:r>
            <a:r>
              <a:rPr lang="ja-JP" altLang="en-US" sz="2000">
                <a:solidFill>
                  <a:srgbClr val="000000"/>
                </a:solidFill>
              </a:rPr>
              <a:t>“</a:t>
            </a:r>
            <a:r>
              <a:rPr lang="en-US" altLang="ja-JP" sz="2000" dirty="0">
                <a:solidFill>
                  <a:srgbClr val="000000"/>
                </a:solidFill>
              </a:rPr>
              <a:t>processed</a:t>
            </a:r>
            <a:r>
              <a:rPr lang="ja-JP" altLang="en-US" sz="2000">
                <a:solidFill>
                  <a:srgbClr val="000000"/>
                </a:solidFill>
              </a:rPr>
              <a:t>”</a:t>
            </a:r>
            <a:r>
              <a:rPr lang="en-US" altLang="ja-JP" sz="2000" dirty="0">
                <a:solidFill>
                  <a:srgbClr val="000000"/>
                </a:solidFill>
              </a:rPr>
              <a:t> by intermediate routers and forwarded towards center</a:t>
            </a:r>
          </a:p>
          <a:p>
            <a:pPr lvl="1">
              <a:buClr>
                <a:srgbClr val="3333CC"/>
              </a:buClr>
              <a:buFont typeface="Courier New" panose="02070309020205020404" pitchFamily="49" charset="0"/>
              <a:buChar char="o"/>
            </a:pPr>
            <a:r>
              <a:rPr lang="en-US" altLang="en-US" sz="2000" i="1" dirty="0">
                <a:solidFill>
                  <a:srgbClr val="000000"/>
                </a:solidFill>
              </a:rPr>
              <a:t>join-</a:t>
            </a:r>
            <a:r>
              <a:rPr lang="en-US" altLang="en-US" sz="2000" i="1" dirty="0" err="1">
                <a:solidFill>
                  <a:srgbClr val="000000"/>
                </a:solidFill>
              </a:rPr>
              <a:t>msg</a:t>
            </a:r>
            <a:r>
              <a:rPr lang="en-US" altLang="en-US" sz="2000" dirty="0">
                <a:solidFill>
                  <a:srgbClr val="000000"/>
                </a:solidFill>
              </a:rPr>
              <a:t> either hits existing tree branch for this center, or arrives at center</a:t>
            </a:r>
          </a:p>
          <a:p>
            <a:pPr lvl="1">
              <a:buClr>
                <a:srgbClr val="3333CC"/>
              </a:buClr>
              <a:buFont typeface="Courier New" panose="02070309020205020404" pitchFamily="49" charset="0"/>
              <a:buChar char="o"/>
            </a:pPr>
            <a:r>
              <a:rPr lang="en-US" altLang="en-US" sz="2000" dirty="0">
                <a:solidFill>
                  <a:srgbClr val="000000"/>
                </a:solidFill>
              </a:rPr>
              <a:t>path taken by </a:t>
            </a:r>
            <a:r>
              <a:rPr lang="en-US" altLang="en-US" sz="2000" i="1" dirty="0">
                <a:solidFill>
                  <a:srgbClr val="000000"/>
                </a:solidFill>
              </a:rPr>
              <a:t>join-</a:t>
            </a:r>
            <a:r>
              <a:rPr lang="en-US" altLang="en-US" sz="2000" i="1" dirty="0" err="1">
                <a:solidFill>
                  <a:srgbClr val="000000"/>
                </a:solidFill>
              </a:rPr>
              <a:t>msg</a:t>
            </a:r>
            <a:r>
              <a:rPr lang="en-US" altLang="en-US" sz="2000" dirty="0">
                <a:solidFill>
                  <a:srgbClr val="000000"/>
                </a:solidFill>
              </a:rPr>
              <a:t> becomes new branch of tree for this router</a:t>
            </a:r>
          </a:p>
          <a:p>
            <a:pPr>
              <a:buClr>
                <a:srgbClr val="3333CC"/>
              </a:buClr>
              <a:buFont typeface="Wingdings" pitchFamily="2" charset="2"/>
              <a:buChar char="q"/>
            </a:pPr>
            <a:r>
              <a:rPr lang="en-US" altLang="en-US" sz="2400" dirty="0">
                <a:solidFill>
                  <a:srgbClr val="000000"/>
                </a:solidFill>
              </a:rPr>
              <a:t>A sender unicasts a packet to center </a:t>
            </a:r>
          </a:p>
          <a:p>
            <a:pPr lvl="1">
              <a:buClr>
                <a:srgbClr val="3333CC"/>
              </a:buClr>
              <a:buFont typeface="Courier New" panose="02070309020205020404" pitchFamily="49" charset="0"/>
              <a:buChar char="o"/>
            </a:pPr>
            <a:r>
              <a:rPr lang="en-US" altLang="en-US" sz="2000" dirty="0">
                <a:solidFill>
                  <a:srgbClr val="000000"/>
                </a:solidFill>
              </a:rPr>
              <a:t>The packet is distributed on the tree when it hits the tree</a:t>
            </a:r>
          </a:p>
        </p:txBody>
      </p:sp>
    </p:spTree>
    <p:extLst>
      <p:ext uri="{BB962C8B-B14F-4D97-AF65-F5344CB8AC3E}">
        <p14:creationId xmlns:p14="http://schemas.microsoft.com/office/powerpoint/2010/main" val="48632495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433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ABE462E8-9909-D44E-A198-979570F49A1D}" type="slidenum">
              <a:rPr lang="en-US" altLang="en-US" sz="1400">
                <a:solidFill>
                  <a:srgbClr val="000000"/>
                </a:solidFill>
                <a:latin typeface="Times New Roman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58</a:t>
            </a:fld>
            <a:endParaRPr lang="en-US" altLang="en-US" sz="140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274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charset="-128"/>
              </a:rPr>
              <a:t>Example: M3 Joins</a:t>
            </a:r>
          </a:p>
        </p:txBody>
      </p:sp>
      <p:sp>
        <p:nvSpPr>
          <p:cNvPr id="2744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600200"/>
            <a:ext cx="7894638" cy="876300"/>
          </a:xfrm>
        </p:spPr>
        <p:txBody>
          <a:bodyPr/>
          <a:lstStyle/>
          <a:p>
            <a:pPr>
              <a:lnSpc>
                <a:spcPct val="80000"/>
              </a:lnSpc>
              <a:buFont typeface="Wingdings" pitchFamily="2" charset="2"/>
              <a:buChar char="q"/>
            </a:pPr>
            <a:r>
              <a:rPr lang="en-US" altLang="en-US" dirty="0">
                <a:ea typeface="ＭＳ Ｐゴシック" charset="-128"/>
              </a:rPr>
              <a:t>Group members: M1, M2</a:t>
            </a:r>
          </a:p>
        </p:txBody>
      </p:sp>
      <p:sp>
        <p:nvSpPr>
          <p:cNvPr id="274436" name="Rectangle 4"/>
          <p:cNvSpPr>
            <a:spLocks noChangeArrowheads="1"/>
          </p:cNvSpPr>
          <p:nvPr/>
        </p:nvSpPr>
        <p:spPr bwMode="auto">
          <a:xfrm>
            <a:off x="4267200" y="2986088"/>
            <a:ext cx="304800" cy="3048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dist="71842" dir="2700000" algn="ctr" rotWithShape="0">
              <a:schemeClr val="bg2"/>
            </a:outerShdw>
          </a:effectLst>
        </p:spPr>
        <p:txBody>
          <a:bodyPr wrap="none" lIns="90488" tIns="44450" rIns="90488" bIns="44450"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en-US" sz="16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74437" name="Rectangle 5"/>
          <p:cNvSpPr>
            <a:spLocks noChangeArrowheads="1"/>
          </p:cNvSpPr>
          <p:nvPr/>
        </p:nvSpPr>
        <p:spPr bwMode="auto">
          <a:xfrm>
            <a:off x="4267200" y="3824288"/>
            <a:ext cx="304800" cy="3048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dist="71842" dir="2700000" algn="ctr" rotWithShape="0">
              <a:schemeClr val="bg2"/>
            </a:outerShdw>
          </a:effectLst>
        </p:spPr>
        <p:txBody>
          <a:bodyPr wrap="none" lIns="90488" tIns="44450" rIns="90488" bIns="44450"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en-US" sz="16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74438" name="Rectangle 6"/>
          <p:cNvSpPr>
            <a:spLocks noChangeArrowheads="1"/>
          </p:cNvSpPr>
          <p:nvPr/>
        </p:nvSpPr>
        <p:spPr bwMode="auto">
          <a:xfrm>
            <a:off x="5562600" y="3976688"/>
            <a:ext cx="304800" cy="3048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dist="71842" dir="2700000" algn="ctr" rotWithShape="0">
              <a:schemeClr val="bg2"/>
            </a:outerShdw>
          </a:effectLst>
        </p:spPr>
        <p:txBody>
          <a:bodyPr wrap="none" lIns="90488" tIns="44450" rIns="90488" bIns="44450"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en-US" sz="16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74439" name="Rectangle 7"/>
          <p:cNvSpPr>
            <a:spLocks noChangeArrowheads="1"/>
          </p:cNvSpPr>
          <p:nvPr/>
        </p:nvSpPr>
        <p:spPr bwMode="auto">
          <a:xfrm>
            <a:off x="5715000" y="3062288"/>
            <a:ext cx="304800" cy="3048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dist="71842" dir="2700000" algn="ctr" rotWithShape="0">
              <a:schemeClr val="bg2"/>
            </a:outerShdw>
          </a:effectLst>
        </p:spPr>
        <p:txBody>
          <a:bodyPr wrap="none" lIns="90488" tIns="44450" rIns="90488" bIns="44450"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en-US" sz="16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74440" name="Rectangle 8"/>
          <p:cNvSpPr>
            <a:spLocks noChangeArrowheads="1"/>
          </p:cNvSpPr>
          <p:nvPr/>
        </p:nvSpPr>
        <p:spPr bwMode="auto">
          <a:xfrm>
            <a:off x="4953000" y="2605088"/>
            <a:ext cx="304800" cy="3048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dist="71842" dir="2700000" algn="ctr" rotWithShape="0">
              <a:schemeClr val="bg2"/>
            </a:outerShdw>
          </a:effectLst>
        </p:spPr>
        <p:txBody>
          <a:bodyPr wrap="none" lIns="90488" tIns="44450" rIns="90488" bIns="44450"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en-US" sz="16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74441" name="Rectangle 9"/>
          <p:cNvSpPr>
            <a:spLocks noChangeArrowheads="1"/>
          </p:cNvSpPr>
          <p:nvPr/>
        </p:nvSpPr>
        <p:spPr bwMode="auto">
          <a:xfrm>
            <a:off x="3733800" y="4662488"/>
            <a:ext cx="304800" cy="3048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dist="71842" dir="2700000" algn="ctr" rotWithShape="0">
              <a:schemeClr val="bg2"/>
            </a:outerShdw>
          </a:effectLst>
        </p:spPr>
        <p:txBody>
          <a:bodyPr wrap="none" lIns="90488" tIns="44450" rIns="90488" bIns="44450"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en-US" sz="16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74442" name="Rectangle 10"/>
          <p:cNvSpPr>
            <a:spLocks noChangeArrowheads="1"/>
          </p:cNvSpPr>
          <p:nvPr/>
        </p:nvSpPr>
        <p:spPr bwMode="auto">
          <a:xfrm>
            <a:off x="6858000" y="4738688"/>
            <a:ext cx="304800" cy="3048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dist="71842" dir="2700000" algn="ctr" rotWithShape="0">
              <a:schemeClr val="bg2"/>
            </a:outerShdw>
          </a:effectLst>
        </p:spPr>
        <p:txBody>
          <a:bodyPr wrap="none" lIns="90488" tIns="44450" rIns="90488" bIns="44450"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en-US" sz="16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74443" name="Rectangle 11"/>
          <p:cNvSpPr>
            <a:spLocks noChangeArrowheads="1"/>
          </p:cNvSpPr>
          <p:nvPr/>
        </p:nvSpPr>
        <p:spPr bwMode="auto">
          <a:xfrm>
            <a:off x="2438400" y="2986088"/>
            <a:ext cx="304800" cy="3048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dist="71842" dir="2700000" algn="ctr" rotWithShape="0">
              <a:schemeClr val="bg2"/>
            </a:outerShdw>
          </a:effectLst>
        </p:spPr>
        <p:txBody>
          <a:bodyPr wrap="none" lIns="90488" tIns="44450" rIns="90488" bIns="44450"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en-US" sz="16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74444" name="Rectangle 12"/>
          <p:cNvSpPr>
            <a:spLocks noChangeArrowheads="1"/>
          </p:cNvSpPr>
          <p:nvPr/>
        </p:nvSpPr>
        <p:spPr bwMode="auto">
          <a:xfrm>
            <a:off x="6096000" y="2376488"/>
            <a:ext cx="304800" cy="3048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dist="71842" dir="2700000" algn="ctr" rotWithShape="0">
              <a:schemeClr val="bg2"/>
            </a:outerShdw>
          </a:effectLst>
        </p:spPr>
        <p:txBody>
          <a:bodyPr wrap="none" lIns="90488" tIns="44450" rIns="90488" bIns="44450"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en-US" sz="1600">
              <a:solidFill>
                <a:srgbClr val="000000"/>
              </a:solidFill>
              <a:latin typeface="Arial" charset="0"/>
            </a:endParaRPr>
          </a:p>
        </p:txBody>
      </p:sp>
      <p:cxnSp>
        <p:nvCxnSpPr>
          <p:cNvPr id="274445" name="AutoShape 13"/>
          <p:cNvCxnSpPr>
            <a:cxnSpLocks noChangeShapeType="1"/>
            <a:stCxn id="274440" idx="3"/>
            <a:endCxn id="274444" idx="1"/>
          </p:cNvCxnSpPr>
          <p:nvPr/>
        </p:nvCxnSpPr>
        <p:spPr bwMode="auto">
          <a:xfrm flipV="1">
            <a:off x="5257800" y="2528888"/>
            <a:ext cx="838200" cy="22860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4446" name="AutoShape 14"/>
          <p:cNvCxnSpPr>
            <a:cxnSpLocks noChangeShapeType="1"/>
            <a:stCxn id="274440" idx="3"/>
            <a:endCxn id="274439" idx="1"/>
          </p:cNvCxnSpPr>
          <p:nvPr/>
        </p:nvCxnSpPr>
        <p:spPr bwMode="auto">
          <a:xfrm>
            <a:off x="5257800" y="2757488"/>
            <a:ext cx="457200" cy="45720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4447" name="AutoShape 15"/>
          <p:cNvCxnSpPr>
            <a:cxnSpLocks noChangeShapeType="1"/>
            <a:stCxn id="274440" idx="1"/>
            <a:endCxn id="274436" idx="3"/>
          </p:cNvCxnSpPr>
          <p:nvPr/>
        </p:nvCxnSpPr>
        <p:spPr bwMode="auto">
          <a:xfrm flipH="1">
            <a:off x="4572000" y="2757488"/>
            <a:ext cx="381000" cy="38100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4448" name="AutoShape 16"/>
          <p:cNvCxnSpPr>
            <a:cxnSpLocks noChangeShapeType="1"/>
            <a:stCxn id="274436" idx="2"/>
            <a:endCxn id="274437" idx="0"/>
          </p:cNvCxnSpPr>
          <p:nvPr/>
        </p:nvCxnSpPr>
        <p:spPr bwMode="auto">
          <a:xfrm>
            <a:off x="4419600" y="3290888"/>
            <a:ext cx="0" cy="53340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4449" name="AutoShape 17"/>
          <p:cNvCxnSpPr>
            <a:cxnSpLocks noChangeShapeType="1"/>
            <a:stCxn id="274437" idx="3"/>
            <a:endCxn id="274438" idx="1"/>
          </p:cNvCxnSpPr>
          <p:nvPr/>
        </p:nvCxnSpPr>
        <p:spPr bwMode="auto">
          <a:xfrm>
            <a:off x="4572000" y="3976688"/>
            <a:ext cx="990600" cy="15240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4450" name="AutoShape 18"/>
          <p:cNvCxnSpPr>
            <a:cxnSpLocks noChangeShapeType="1"/>
            <a:stCxn id="274438" idx="0"/>
            <a:endCxn id="274439" idx="2"/>
          </p:cNvCxnSpPr>
          <p:nvPr/>
        </p:nvCxnSpPr>
        <p:spPr bwMode="auto">
          <a:xfrm flipV="1">
            <a:off x="5715000" y="3367088"/>
            <a:ext cx="152400" cy="60960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4451" name="AutoShape 19"/>
          <p:cNvCxnSpPr>
            <a:cxnSpLocks noChangeShapeType="1"/>
            <a:stCxn id="274443" idx="3"/>
            <a:endCxn id="274436" idx="1"/>
          </p:cNvCxnSpPr>
          <p:nvPr/>
        </p:nvCxnSpPr>
        <p:spPr bwMode="auto">
          <a:xfrm>
            <a:off x="2743200" y="3138488"/>
            <a:ext cx="1524000" cy="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4452" name="AutoShape 20"/>
          <p:cNvCxnSpPr>
            <a:cxnSpLocks noChangeShapeType="1"/>
            <a:stCxn id="274441" idx="0"/>
            <a:endCxn id="274437" idx="1"/>
          </p:cNvCxnSpPr>
          <p:nvPr/>
        </p:nvCxnSpPr>
        <p:spPr bwMode="auto">
          <a:xfrm flipV="1">
            <a:off x="3886200" y="3976688"/>
            <a:ext cx="381000" cy="68580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4453" name="AutoShape 21"/>
          <p:cNvCxnSpPr>
            <a:cxnSpLocks noChangeShapeType="1"/>
            <a:stCxn id="274442" idx="1"/>
            <a:endCxn id="274438" idx="3"/>
          </p:cNvCxnSpPr>
          <p:nvPr/>
        </p:nvCxnSpPr>
        <p:spPr bwMode="auto">
          <a:xfrm flipH="1" flipV="1">
            <a:off x="5867400" y="4129088"/>
            <a:ext cx="990600" cy="76200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74454" name="Text Box 22"/>
          <p:cNvSpPr txBox="1">
            <a:spLocks noChangeArrowheads="1"/>
          </p:cNvSpPr>
          <p:nvPr/>
        </p:nvSpPr>
        <p:spPr bwMode="auto">
          <a:xfrm>
            <a:off x="6402388" y="2362200"/>
            <a:ext cx="576262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Arial" charset="0"/>
              </a:rPr>
              <a:t>core</a:t>
            </a:r>
          </a:p>
        </p:txBody>
      </p:sp>
      <p:sp>
        <p:nvSpPr>
          <p:cNvPr id="274455" name="Freeform 23"/>
          <p:cNvSpPr>
            <a:spLocks/>
          </p:cNvSpPr>
          <p:nvPr/>
        </p:nvSpPr>
        <p:spPr bwMode="auto">
          <a:xfrm>
            <a:off x="2743200" y="2452688"/>
            <a:ext cx="3352800" cy="609600"/>
          </a:xfrm>
          <a:custGeom>
            <a:avLst/>
            <a:gdLst>
              <a:gd name="T0" fmla="*/ 0 w 2112"/>
              <a:gd name="T1" fmla="*/ 2147483646 h 384"/>
              <a:gd name="T2" fmla="*/ 2147483646 w 2112"/>
              <a:gd name="T3" fmla="*/ 2147483646 h 384"/>
              <a:gd name="T4" fmla="*/ 2147483646 w 2112"/>
              <a:gd name="T5" fmla="*/ 2147483646 h 384"/>
              <a:gd name="T6" fmla="*/ 2147483646 w 2112"/>
              <a:gd name="T7" fmla="*/ 2147483646 h 384"/>
              <a:gd name="T8" fmla="*/ 2147483646 w 2112"/>
              <a:gd name="T9" fmla="*/ 0 h 38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112"/>
              <a:gd name="T16" fmla="*/ 0 h 384"/>
              <a:gd name="T17" fmla="*/ 2112 w 2112"/>
              <a:gd name="T18" fmla="*/ 384 h 38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112" h="384">
                <a:moveTo>
                  <a:pt x="0" y="384"/>
                </a:moveTo>
                <a:lnTo>
                  <a:pt x="1152" y="384"/>
                </a:lnTo>
                <a:lnTo>
                  <a:pt x="1392" y="144"/>
                </a:lnTo>
                <a:lnTo>
                  <a:pt x="1584" y="144"/>
                </a:lnTo>
                <a:lnTo>
                  <a:pt x="2112" y="0"/>
                </a:lnTo>
              </a:path>
            </a:pathLst>
          </a:custGeom>
          <a:noFill/>
          <a:ln w="12700">
            <a:solidFill>
              <a:srgbClr val="33CC3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488" tIns="44450" rIns="90488" bIns="44450"/>
          <a:lstStyle/>
          <a:p>
            <a:endParaRPr lang="en-US"/>
          </a:p>
        </p:txBody>
      </p:sp>
      <p:sp>
        <p:nvSpPr>
          <p:cNvPr id="274456" name="Freeform 24"/>
          <p:cNvSpPr>
            <a:spLocks/>
          </p:cNvSpPr>
          <p:nvPr/>
        </p:nvSpPr>
        <p:spPr bwMode="auto">
          <a:xfrm>
            <a:off x="3962400" y="3290888"/>
            <a:ext cx="533400" cy="1371600"/>
          </a:xfrm>
          <a:custGeom>
            <a:avLst/>
            <a:gdLst>
              <a:gd name="T0" fmla="*/ 0 w 336"/>
              <a:gd name="T1" fmla="*/ 2147483646 h 864"/>
              <a:gd name="T2" fmla="*/ 2147483646 w 336"/>
              <a:gd name="T3" fmla="*/ 2147483646 h 864"/>
              <a:gd name="T4" fmla="*/ 2147483646 w 336"/>
              <a:gd name="T5" fmla="*/ 2147483646 h 864"/>
              <a:gd name="T6" fmla="*/ 2147483646 w 336"/>
              <a:gd name="T7" fmla="*/ 0 h 864"/>
              <a:gd name="T8" fmla="*/ 0 60000 65536"/>
              <a:gd name="T9" fmla="*/ 0 60000 65536"/>
              <a:gd name="T10" fmla="*/ 0 60000 65536"/>
              <a:gd name="T11" fmla="*/ 0 60000 65536"/>
              <a:gd name="T12" fmla="*/ 0 w 336"/>
              <a:gd name="T13" fmla="*/ 0 h 864"/>
              <a:gd name="T14" fmla="*/ 336 w 336"/>
              <a:gd name="T15" fmla="*/ 864 h 86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36" h="864">
                <a:moveTo>
                  <a:pt x="0" y="864"/>
                </a:moveTo>
                <a:lnTo>
                  <a:pt x="192" y="528"/>
                </a:lnTo>
                <a:lnTo>
                  <a:pt x="336" y="336"/>
                </a:lnTo>
                <a:lnTo>
                  <a:pt x="336" y="0"/>
                </a:lnTo>
              </a:path>
            </a:pathLst>
          </a:custGeom>
          <a:noFill/>
          <a:ln w="12700">
            <a:solidFill>
              <a:srgbClr val="33CC3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488" tIns="44450" rIns="90488" bIns="44450"/>
          <a:lstStyle/>
          <a:p>
            <a:endParaRPr lang="en-US"/>
          </a:p>
        </p:txBody>
      </p:sp>
      <p:sp>
        <p:nvSpPr>
          <p:cNvPr id="274457" name="Text Box 25"/>
          <p:cNvSpPr txBox="1">
            <a:spLocks noChangeArrowheads="1"/>
          </p:cNvSpPr>
          <p:nvPr/>
        </p:nvSpPr>
        <p:spPr bwMode="auto">
          <a:xfrm>
            <a:off x="2362200" y="2998788"/>
            <a:ext cx="427038" cy="30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  <a:latin typeface="Arial" charset="0"/>
              </a:rPr>
              <a:t>M1</a:t>
            </a:r>
          </a:p>
        </p:txBody>
      </p:sp>
      <p:sp>
        <p:nvSpPr>
          <p:cNvPr id="274458" name="Text Box 26"/>
          <p:cNvSpPr txBox="1">
            <a:spLocks noChangeArrowheads="1"/>
          </p:cNvSpPr>
          <p:nvPr/>
        </p:nvSpPr>
        <p:spPr bwMode="auto">
          <a:xfrm>
            <a:off x="3657600" y="4665663"/>
            <a:ext cx="427038" cy="30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  <a:latin typeface="Arial" charset="0"/>
              </a:rPr>
              <a:t>M2</a:t>
            </a:r>
          </a:p>
        </p:txBody>
      </p:sp>
      <p:sp>
        <p:nvSpPr>
          <p:cNvPr id="274459" name="Text Box 27"/>
          <p:cNvSpPr txBox="1">
            <a:spLocks noChangeArrowheads="1"/>
          </p:cNvSpPr>
          <p:nvPr/>
        </p:nvSpPr>
        <p:spPr bwMode="auto">
          <a:xfrm>
            <a:off x="6781800" y="4738688"/>
            <a:ext cx="427038" cy="30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  <a:latin typeface="Arial" charset="0"/>
              </a:rPr>
              <a:t>M3</a:t>
            </a:r>
          </a:p>
        </p:txBody>
      </p:sp>
      <p:grpSp>
        <p:nvGrpSpPr>
          <p:cNvPr id="274460" name="Group 28"/>
          <p:cNvGrpSpPr>
            <a:grpSpLocks/>
          </p:cNvGrpSpPr>
          <p:nvPr/>
        </p:nvGrpSpPr>
        <p:grpSpPr bwMode="auto">
          <a:xfrm>
            <a:off x="804863" y="5175250"/>
            <a:ext cx="1652587" cy="333375"/>
            <a:chOff x="480" y="3447"/>
            <a:chExt cx="1041" cy="210"/>
          </a:xfrm>
        </p:grpSpPr>
        <p:sp>
          <p:nvSpPr>
            <p:cNvPr id="274474" name="Line 29"/>
            <p:cNvSpPr>
              <a:spLocks noChangeShapeType="1"/>
            </p:cNvSpPr>
            <p:nvPr/>
          </p:nvSpPr>
          <p:spPr bwMode="auto">
            <a:xfrm>
              <a:off x="480" y="3552"/>
              <a:ext cx="240" cy="0"/>
            </a:xfrm>
            <a:prstGeom prst="line">
              <a:avLst/>
            </a:prstGeom>
            <a:noFill/>
            <a:ln w="12700">
              <a:solidFill>
                <a:srgbClr val="33CC3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90488" tIns="44450" rIns="90488" bIns="44450"/>
            <a:lstStyle/>
            <a:p>
              <a:endParaRPr lang="en-US"/>
            </a:p>
          </p:txBody>
        </p:sp>
        <p:sp>
          <p:nvSpPr>
            <p:cNvPr id="274475" name="Text Box 30"/>
            <p:cNvSpPr txBox="1">
              <a:spLocks noChangeArrowheads="1"/>
            </p:cNvSpPr>
            <p:nvPr/>
          </p:nvSpPr>
          <p:spPr bwMode="auto">
            <a:xfrm>
              <a:off x="759" y="3447"/>
              <a:ext cx="762" cy="2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solidFill>
                    <a:srgbClr val="000000"/>
                  </a:solidFill>
                  <a:latin typeface="Arial" charset="0"/>
                </a:rPr>
                <a:t>shared tree</a:t>
              </a:r>
            </a:p>
          </p:txBody>
        </p:sp>
      </p:grpSp>
      <p:sp>
        <p:nvSpPr>
          <p:cNvPr id="274461" name="Rectangle 31"/>
          <p:cNvSpPr>
            <a:spLocks noChangeArrowheads="1"/>
          </p:cNvSpPr>
          <p:nvPr/>
        </p:nvSpPr>
        <p:spPr bwMode="auto">
          <a:xfrm>
            <a:off x="609600" y="5157788"/>
            <a:ext cx="2895600" cy="731837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488" tIns="44450" rIns="90488" bIns="44450"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solidFill>
                <a:srgbClr val="000000"/>
              </a:solidFill>
            </a:endParaRPr>
          </a:p>
        </p:txBody>
      </p:sp>
      <p:sp>
        <p:nvSpPr>
          <p:cNvPr id="274462" name="Rectangle 32"/>
          <p:cNvSpPr>
            <a:spLocks noChangeArrowheads="1"/>
          </p:cNvSpPr>
          <p:nvPr/>
        </p:nvSpPr>
        <p:spPr bwMode="auto">
          <a:xfrm>
            <a:off x="5410200" y="4800600"/>
            <a:ext cx="304800" cy="3048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dist="71842" dir="2700000" algn="ctr" rotWithShape="0">
              <a:schemeClr val="bg2"/>
            </a:outerShdw>
          </a:effectLst>
        </p:spPr>
        <p:txBody>
          <a:bodyPr wrap="none" lIns="90488" tIns="44450" rIns="90488" bIns="44450"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en-US" sz="16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74463" name="Rectangle 33"/>
          <p:cNvSpPr>
            <a:spLocks noChangeArrowheads="1"/>
          </p:cNvSpPr>
          <p:nvPr/>
        </p:nvSpPr>
        <p:spPr bwMode="auto">
          <a:xfrm>
            <a:off x="5334000" y="5715000"/>
            <a:ext cx="304800" cy="3048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dist="71842" dir="2700000" algn="ctr" rotWithShape="0">
              <a:schemeClr val="bg2"/>
            </a:outerShdw>
          </a:effectLst>
        </p:spPr>
        <p:txBody>
          <a:bodyPr wrap="none" lIns="90488" tIns="44450" rIns="90488" bIns="44450"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en-US" sz="1600">
              <a:solidFill>
                <a:srgbClr val="000000"/>
              </a:solidFill>
              <a:latin typeface="Arial" charset="0"/>
            </a:endParaRPr>
          </a:p>
        </p:txBody>
      </p:sp>
      <p:cxnSp>
        <p:nvCxnSpPr>
          <p:cNvPr id="274464" name="AutoShape 34"/>
          <p:cNvCxnSpPr>
            <a:cxnSpLocks noChangeShapeType="1"/>
            <a:stCxn id="274463" idx="0"/>
            <a:endCxn id="274462" idx="2"/>
          </p:cNvCxnSpPr>
          <p:nvPr/>
        </p:nvCxnSpPr>
        <p:spPr bwMode="auto">
          <a:xfrm flipV="1">
            <a:off x="5486400" y="5105400"/>
            <a:ext cx="76200" cy="60960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74465" name="Line 35"/>
          <p:cNvSpPr>
            <a:spLocks noChangeShapeType="1"/>
          </p:cNvSpPr>
          <p:nvPr/>
        </p:nvSpPr>
        <p:spPr bwMode="auto">
          <a:xfrm flipV="1">
            <a:off x="5562600" y="4267200"/>
            <a:ext cx="76200" cy="533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4466" name="Text Box 36"/>
          <p:cNvSpPr txBox="1">
            <a:spLocks noChangeArrowheads="1"/>
          </p:cNvSpPr>
          <p:nvPr/>
        </p:nvSpPr>
        <p:spPr bwMode="auto">
          <a:xfrm>
            <a:off x="5316538" y="5726113"/>
            <a:ext cx="3714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  <a:latin typeface="Times New Roman" charset="0"/>
              </a:rPr>
              <a:t>S1</a:t>
            </a:r>
          </a:p>
        </p:txBody>
      </p:sp>
      <p:sp>
        <p:nvSpPr>
          <p:cNvPr id="633893" name="Line 37"/>
          <p:cNvSpPr>
            <a:spLocks noChangeShapeType="1"/>
          </p:cNvSpPr>
          <p:nvPr/>
        </p:nvSpPr>
        <p:spPr bwMode="auto">
          <a:xfrm flipH="1" flipV="1">
            <a:off x="5867400" y="4038600"/>
            <a:ext cx="990600" cy="762000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33894" name="Line 38"/>
          <p:cNvSpPr>
            <a:spLocks noChangeShapeType="1"/>
          </p:cNvSpPr>
          <p:nvPr/>
        </p:nvSpPr>
        <p:spPr bwMode="auto">
          <a:xfrm flipV="1">
            <a:off x="5791200" y="3352800"/>
            <a:ext cx="152400" cy="609600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33895" name="Line 39"/>
          <p:cNvSpPr>
            <a:spLocks noChangeShapeType="1"/>
          </p:cNvSpPr>
          <p:nvPr/>
        </p:nvSpPr>
        <p:spPr bwMode="auto">
          <a:xfrm flipH="1" flipV="1">
            <a:off x="5257800" y="2895600"/>
            <a:ext cx="457200" cy="457200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274470" name="Group 40"/>
          <p:cNvGrpSpPr>
            <a:grpSpLocks/>
          </p:cNvGrpSpPr>
          <p:nvPr/>
        </p:nvGrpSpPr>
        <p:grpSpPr bwMode="auto">
          <a:xfrm>
            <a:off x="801688" y="5494338"/>
            <a:ext cx="1819275" cy="333375"/>
            <a:chOff x="480" y="3447"/>
            <a:chExt cx="1146" cy="210"/>
          </a:xfrm>
        </p:grpSpPr>
        <p:sp>
          <p:nvSpPr>
            <p:cNvPr id="274472" name="Line 41"/>
            <p:cNvSpPr>
              <a:spLocks noChangeShapeType="1"/>
            </p:cNvSpPr>
            <p:nvPr/>
          </p:nvSpPr>
          <p:spPr bwMode="auto">
            <a:xfrm>
              <a:off x="480" y="3552"/>
              <a:ext cx="240" cy="0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90488" tIns="44450" rIns="90488" bIns="44450"/>
            <a:lstStyle/>
            <a:p>
              <a:endParaRPr lang="en-US"/>
            </a:p>
          </p:txBody>
        </p:sp>
        <p:sp>
          <p:nvSpPr>
            <p:cNvPr id="274473" name="Text Box 42"/>
            <p:cNvSpPr txBox="1">
              <a:spLocks noChangeArrowheads="1"/>
            </p:cNvSpPr>
            <p:nvPr/>
          </p:nvSpPr>
          <p:spPr bwMode="auto">
            <a:xfrm>
              <a:off x="759" y="3447"/>
              <a:ext cx="867" cy="2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solidFill>
                    <a:srgbClr val="000000"/>
                  </a:solidFill>
                  <a:latin typeface="Arial" charset="0"/>
                </a:rPr>
                <a:t>join message</a:t>
              </a:r>
            </a:p>
          </p:txBody>
        </p:sp>
      </p:grpSp>
      <p:sp>
        <p:nvSpPr>
          <p:cNvPr id="274471" name="Text Box 43"/>
          <p:cNvSpPr txBox="1">
            <a:spLocks noChangeArrowheads="1"/>
          </p:cNvSpPr>
          <p:nvPr/>
        </p:nvSpPr>
        <p:spPr bwMode="auto">
          <a:xfrm>
            <a:off x="593725" y="6303963"/>
            <a:ext cx="59372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Discussion: what is property of the constructed tree?</a:t>
            </a:r>
          </a:p>
        </p:txBody>
      </p:sp>
    </p:spTree>
    <p:extLst>
      <p:ext uri="{BB962C8B-B14F-4D97-AF65-F5344CB8AC3E}">
        <p14:creationId xmlns:p14="http://schemas.microsoft.com/office/powerpoint/2010/main" val="349181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3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3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3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3893" grpId="0" animBg="1"/>
      <p:bldP spid="633894" grpId="0" animBg="1"/>
      <p:bldP spid="633895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81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01F733B0-0D1B-3348-A331-0E6FFC09FB74}" type="slidenum">
              <a:rPr lang="en-US" altLang="en-US" sz="1400">
                <a:solidFill>
                  <a:srgbClr val="000000"/>
                </a:solidFill>
                <a:latin typeface="Times New Roman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59</a:t>
            </a:fld>
            <a:endParaRPr lang="en-US" altLang="en-US" sz="140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276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charset="-128"/>
              </a:rPr>
              <a:t>Example: M1 Sends Data</a:t>
            </a:r>
          </a:p>
        </p:txBody>
      </p:sp>
      <p:sp>
        <p:nvSpPr>
          <p:cNvPr id="2764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301750"/>
            <a:ext cx="7894638" cy="1174750"/>
          </a:xfrm>
        </p:spPr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altLang="en-US" dirty="0">
                <a:ea typeface="ＭＳ Ｐゴシック" charset="-128"/>
              </a:rPr>
              <a:t>Group members: M1, M2, M3</a:t>
            </a:r>
          </a:p>
          <a:p>
            <a:pPr>
              <a:buFont typeface="Wingdings" pitchFamily="2" charset="2"/>
              <a:buChar char="q"/>
            </a:pPr>
            <a:r>
              <a:rPr lang="en-US" altLang="en-US" dirty="0">
                <a:ea typeface="ＭＳ Ｐゴシック" charset="-128"/>
              </a:rPr>
              <a:t>M1 sends data</a:t>
            </a:r>
          </a:p>
        </p:txBody>
      </p:sp>
      <p:sp>
        <p:nvSpPr>
          <p:cNvPr id="276484" name="Rectangle 4"/>
          <p:cNvSpPr>
            <a:spLocks noChangeArrowheads="1"/>
          </p:cNvSpPr>
          <p:nvPr/>
        </p:nvSpPr>
        <p:spPr bwMode="auto">
          <a:xfrm>
            <a:off x="4267200" y="2986088"/>
            <a:ext cx="304800" cy="3048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dist="71842" dir="2700000" algn="ctr" rotWithShape="0">
              <a:schemeClr val="bg2"/>
            </a:outerShdw>
          </a:effectLst>
        </p:spPr>
        <p:txBody>
          <a:bodyPr wrap="none" lIns="90488" tIns="44450" rIns="90488" bIns="44450"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en-US" sz="16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76485" name="Rectangle 5"/>
          <p:cNvSpPr>
            <a:spLocks noChangeArrowheads="1"/>
          </p:cNvSpPr>
          <p:nvPr/>
        </p:nvSpPr>
        <p:spPr bwMode="auto">
          <a:xfrm>
            <a:off x="4267200" y="3824288"/>
            <a:ext cx="304800" cy="3048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dist="71842" dir="2700000" algn="ctr" rotWithShape="0">
              <a:schemeClr val="bg2"/>
            </a:outerShdw>
          </a:effectLst>
        </p:spPr>
        <p:txBody>
          <a:bodyPr wrap="none" lIns="90488" tIns="44450" rIns="90488" bIns="44450"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en-US" sz="16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76486" name="Rectangle 6"/>
          <p:cNvSpPr>
            <a:spLocks noChangeArrowheads="1"/>
          </p:cNvSpPr>
          <p:nvPr/>
        </p:nvSpPr>
        <p:spPr bwMode="auto">
          <a:xfrm>
            <a:off x="5562600" y="3976688"/>
            <a:ext cx="304800" cy="3048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dist="71842" dir="2700000" algn="ctr" rotWithShape="0">
              <a:schemeClr val="bg2"/>
            </a:outerShdw>
          </a:effectLst>
        </p:spPr>
        <p:txBody>
          <a:bodyPr wrap="none" lIns="90488" tIns="44450" rIns="90488" bIns="44450"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en-US" sz="16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76487" name="Rectangle 7"/>
          <p:cNvSpPr>
            <a:spLocks noChangeArrowheads="1"/>
          </p:cNvSpPr>
          <p:nvPr/>
        </p:nvSpPr>
        <p:spPr bwMode="auto">
          <a:xfrm>
            <a:off x="5715000" y="3062288"/>
            <a:ext cx="304800" cy="3048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dist="71842" dir="2700000" algn="ctr" rotWithShape="0">
              <a:schemeClr val="bg2"/>
            </a:outerShdw>
          </a:effectLst>
        </p:spPr>
        <p:txBody>
          <a:bodyPr wrap="none" lIns="90488" tIns="44450" rIns="90488" bIns="44450"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en-US" sz="16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76488" name="Rectangle 8"/>
          <p:cNvSpPr>
            <a:spLocks noChangeArrowheads="1"/>
          </p:cNvSpPr>
          <p:nvPr/>
        </p:nvSpPr>
        <p:spPr bwMode="auto">
          <a:xfrm>
            <a:off x="4953000" y="2605088"/>
            <a:ext cx="304800" cy="3048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dist="71842" dir="2700000" algn="ctr" rotWithShape="0">
              <a:schemeClr val="bg2"/>
            </a:outerShdw>
          </a:effectLst>
        </p:spPr>
        <p:txBody>
          <a:bodyPr wrap="none" lIns="90488" tIns="44450" rIns="90488" bIns="44450"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en-US" sz="16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76489" name="Rectangle 9"/>
          <p:cNvSpPr>
            <a:spLocks noChangeArrowheads="1"/>
          </p:cNvSpPr>
          <p:nvPr/>
        </p:nvSpPr>
        <p:spPr bwMode="auto">
          <a:xfrm>
            <a:off x="3733800" y="4662488"/>
            <a:ext cx="304800" cy="3048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dist="71842" dir="2700000" algn="ctr" rotWithShape="0">
              <a:schemeClr val="bg2"/>
            </a:outerShdw>
          </a:effectLst>
        </p:spPr>
        <p:txBody>
          <a:bodyPr wrap="none" lIns="90488" tIns="44450" rIns="90488" bIns="44450"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en-US" sz="16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76490" name="Rectangle 10"/>
          <p:cNvSpPr>
            <a:spLocks noChangeArrowheads="1"/>
          </p:cNvSpPr>
          <p:nvPr/>
        </p:nvSpPr>
        <p:spPr bwMode="auto">
          <a:xfrm>
            <a:off x="6858000" y="4738688"/>
            <a:ext cx="304800" cy="3048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dist="71842" dir="2700000" algn="ctr" rotWithShape="0">
              <a:schemeClr val="bg2"/>
            </a:outerShdw>
          </a:effectLst>
        </p:spPr>
        <p:txBody>
          <a:bodyPr wrap="none" lIns="90488" tIns="44450" rIns="90488" bIns="44450"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en-US" sz="16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76491" name="Rectangle 11"/>
          <p:cNvSpPr>
            <a:spLocks noChangeArrowheads="1"/>
          </p:cNvSpPr>
          <p:nvPr/>
        </p:nvSpPr>
        <p:spPr bwMode="auto">
          <a:xfrm>
            <a:off x="2438400" y="2986088"/>
            <a:ext cx="304800" cy="3048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dist="71842" dir="2700000" algn="ctr" rotWithShape="0">
              <a:schemeClr val="bg2"/>
            </a:outerShdw>
          </a:effectLst>
        </p:spPr>
        <p:txBody>
          <a:bodyPr wrap="none" lIns="90488" tIns="44450" rIns="90488" bIns="44450"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en-US" sz="16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76492" name="Rectangle 12"/>
          <p:cNvSpPr>
            <a:spLocks noChangeArrowheads="1"/>
          </p:cNvSpPr>
          <p:nvPr/>
        </p:nvSpPr>
        <p:spPr bwMode="auto">
          <a:xfrm>
            <a:off x="6096000" y="2376488"/>
            <a:ext cx="304800" cy="3048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dist="71842" dir="2700000" algn="ctr" rotWithShape="0">
              <a:schemeClr val="bg2"/>
            </a:outerShdw>
          </a:effectLst>
        </p:spPr>
        <p:txBody>
          <a:bodyPr wrap="none" lIns="90488" tIns="44450" rIns="90488" bIns="44450"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en-US" sz="1600">
              <a:solidFill>
                <a:srgbClr val="000000"/>
              </a:solidFill>
              <a:latin typeface="Arial" charset="0"/>
            </a:endParaRPr>
          </a:p>
        </p:txBody>
      </p:sp>
      <p:cxnSp>
        <p:nvCxnSpPr>
          <p:cNvPr id="276493" name="AutoShape 13"/>
          <p:cNvCxnSpPr>
            <a:cxnSpLocks noChangeShapeType="1"/>
            <a:stCxn id="276488" idx="3"/>
            <a:endCxn id="276492" idx="1"/>
          </p:cNvCxnSpPr>
          <p:nvPr/>
        </p:nvCxnSpPr>
        <p:spPr bwMode="auto">
          <a:xfrm flipV="1">
            <a:off x="5257800" y="2528888"/>
            <a:ext cx="838200" cy="22860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6494" name="AutoShape 14"/>
          <p:cNvCxnSpPr>
            <a:cxnSpLocks noChangeShapeType="1"/>
            <a:stCxn id="276488" idx="3"/>
            <a:endCxn id="276487" idx="1"/>
          </p:cNvCxnSpPr>
          <p:nvPr/>
        </p:nvCxnSpPr>
        <p:spPr bwMode="auto">
          <a:xfrm>
            <a:off x="5257800" y="2757488"/>
            <a:ext cx="457200" cy="45720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6495" name="AutoShape 15"/>
          <p:cNvCxnSpPr>
            <a:cxnSpLocks noChangeShapeType="1"/>
            <a:stCxn id="276488" idx="1"/>
            <a:endCxn id="276484" idx="3"/>
          </p:cNvCxnSpPr>
          <p:nvPr/>
        </p:nvCxnSpPr>
        <p:spPr bwMode="auto">
          <a:xfrm flipH="1">
            <a:off x="4572000" y="2757488"/>
            <a:ext cx="381000" cy="38100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6496" name="AutoShape 16"/>
          <p:cNvCxnSpPr>
            <a:cxnSpLocks noChangeShapeType="1"/>
            <a:stCxn id="276484" idx="2"/>
            <a:endCxn id="276485" idx="0"/>
          </p:cNvCxnSpPr>
          <p:nvPr/>
        </p:nvCxnSpPr>
        <p:spPr bwMode="auto">
          <a:xfrm>
            <a:off x="4419600" y="3290888"/>
            <a:ext cx="0" cy="53340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6497" name="AutoShape 17"/>
          <p:cNvCxnSpPr>
            <a:cxnSpLocks noChangeShapeType="1"/>
            <a:stCxn id="276485" idx="3"/>
            <a:endCxn id="276486" idx="1"/>
          </p:cNvCxnSpPr>
          <p:nvPr/>
        </p:nvCxnSpPr>
        <p:spPr bwMode="auto">
          <a:xfrm>
            <a:off x="4572000" y="3976688"/>
            <a:ext cx="990600" cy="15240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6498" name="AutoShape 18"/>
          <p:cNvCxnSpPr>
            <a:cxnSpLocks noChangeShapeType="1"/>
            <a:stCxn id="276486" idx="0"/>
            <a:endCxn id="276487" idx="2"/>
          </p:cNvCxnSpPr>
          <p:nvPr/>
        </p:nvCxnSpPr>
        <p:spPr bwMode="auto">
          <a:xfrm flipV="1">
            <a:off x="5715000" y="3367088"/>
            <a:ext cx="152400" cy="60960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6499" name="AutoShape 19"/>
          <p:cNvCxnSpPr>
            <a:cxnSpLocks noChangeShapeType="1"/>
            <a:stCxn id="276491" idx="3"/>
            <a:endCxn id="276484" idx="1"/>
          </p:cNvCxnSpPr>
          <p:nvPr/>
        </p:nvCxnSpPr>
        <p:spPr bwMode="auto">
          <a:xfrm>
            <a:off x="2743200" y="3138488"/>
            <a:ext cx="1524000" cy="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6500" name="AutoShape 20"/>
          <p:cNvCxnSpPr>
            <a:cxnSpLocks noChangeShapeType="1"/>
            <a:stCxn id="276489" idx="0"/>
            <a:endCxn id="276485" idx="1"/>
          </p:cNvCxnSpPr>
          <p:nvPr/>
        </p:nvCxnSpPr>
        <p:spPr bwMode="auto">
          <a:xfrm flipV="1">
            <a:off x="3886200" y="3976688"/>
            <a:ext cx="381000" cy="68580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6501" name="AutoShape 21"/>
          <p:cNvCxnSpPr>
            <a:cxnSpLocks noChangeShapeType="1"/>
            <a:stCxn id="276490" idx="1"/>
            <a:endCxn id="276486" idx="3"/>
          </p:cNvCxnSpPr>
          <p:nvPr/>
        </p:nvCxnSpPr>
        <p:spPr bwMode="auto">
          <a:xfrm flipH="1" flipV="1">
            <a:off x="5867400" y="4129088"/>
            <a:ext cx="990600" cy="76200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76502" name="Text Box 22"/>
          <p:cNvSpPr txBox="1">
            <a:spLocks noChangeArrowheads="1"/>
          </p:cNvSpPr>
          <p:nvPr/>
        </p:nvSpPr>
        <p:spPr bwMode="auto">
          <a:xfrm>
            <a:off x="6402388" y="2362200"/>
            <a:ext cx="576262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Arial" charset="0"/>
              </a:rPr>
              <a:t>core</a:t>
            </a:r>
          </a:p>
        </p:txBody>
      </p:sp>
      <p:sp>
        <p:nvSpPr>
          <p:cNvPr id="276503" name="Freeform 23"/>
          <p:cNvSpPr>
            <a:spLocks/>
          </p:cNvSpPr>
          <p:nvPr/>
        </p:nvSpPr>
        <p:spPr bwMode="auto">
          <a:xfrm>
            <a:off x="2743200" y="2452688"/>
            <a:ext cx="3352800" cy="609600"/>
          </a:xfrm>
          <a:custGeom>
            <a:avLst/>
            <a:gdLst>
              <a:gd name="T0" fmla="*/ 0 w 2112"/>
              <a:gd name="T1" fmla="*/ 2147483646 h 384"/>
              <a:gd name="T2" fmla="*/ 2147483646 w 2112"/>
              <a:gd name="T3" fmla="*/ 2147483646 h 384"/>
              <a:gd name="T4" fmla="*/ 2147483646 w 2112"/>
              <a:gd name="T5" fmla="*/ 2147483646 h 384"/>
              <a:gd name="T6" fmla="*/ 2147483646 w 2112"/>
              <a:gd name="T7" fmla="*/ 2147483646 h 384"/>
              <a:gd name="T8" fmla="*/ 2147483646 w 2112"/>
              <a:gd name="T9" fmla="*/ 0 h 38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112"/>
              <a:gd name="T16" fmla="*/ 0 h 384"/>
              <a:gd name="T17" fmla="*/ 2112 w 2112"/>
              <a:gd name="T18" fmla="*/ 384 h 38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112" h="384">
                <a:moveTo>
                  <a:pt x="0" y="384"/>
                </a:moveTo>
                <a:lnTo>
                  <a:pt x="1152" y="384"/>
                </a:lnTo>
                <a:lnTo>
                  <a:pt x="1392" y="144"/>
                </a:lnTo>
                <a:lnTo>
                  <a:pt x="1584" y="144"/>
                </a:lnTo>
                <a:lnTo>
                  <a:pt x="2112" y="0"/>
                </a:lnTo>
              </a:path>
            </a:pathLst>
          </a:custGeom>
          <a:noFill/>
          <a:ln w="12700">
            <a:solidFill>
              <a:srgbClr val="33CC3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488" tIns="44450" rIns="90488" bIns="44450"/>
          <a:lstStyle/>
          <a:p>
            <a:endParaRPr lang="en-US"/>
          </a:p>
        </p:txBody>
      </p:sp>
      <p:sp>
        <p:nvSpPr>
          <p:cNvPr id="276504" name="Freeform 24"/>
          <p:cNvSpPr>
            <a:spLocks/>
          </p:cNvSpPr>
          <p:nvPr/>
        </p:nvSpPr>
        <p:spPr bwMode="auto">
          <a:xfrm>
            <a:off x="3962400" y="3290888"/>
            <a:ext cx="533400" cy="1371600"/>
          </a:xfrm>
          <a:custGeom>
            <a:avLst/>
            <a:gdLst>
              <a:gd name="T0" fmla="*/ 0 w 336"/>
              <a:gd name="T1" fmla="*/ 2147483646 h 864"/>
              <a:gd name="T2" fmla="*/ 2147483646 w 336"/>
              <a:gd name="T3" fmla="*/ 2147483646 h 864"/>
              <a:gd name="T4" fmla="*/ 2147483646 w 336"/>
              <a:gd name="T5" fmla="*/ 2147483646 h 864"/>
              <a:gd name="T6" fmla="*/ 2147483646 w 336"/>
              <a:gd name="T7" fmla="*/ 0 h 864"/>
              <a:gd name="T8" fmla="*/ 0 60000 65536"/>
              <a:gd name="T9" fmla="*/ 0 60000 65536"/>
              <a:gd name="T10" fmla="*/ 0 60000 65536"/>
              <a:gd name="T11" fmla="*/ 0 60000 65536"/>
              <a:gd name="T12" fmla="*/ 0 w 336"/>
              <a:gd name="T13" fmla="*/ 0 h 864"/>
              <a:gd name="T14" fmla="*/ 336 w 336"/>
              <a:gd name="T15" fmla="*/ 864 h 86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36" h="864">
                <a:moveTo>
                  <a:pt x="0" y="864"/>
                </a:moveTo>
                <a:lnTo>
                  <a:pt x="192" y="528"/>
                </a:lnTo>
                <a:lnTo>
                  <a:pt x="336" y="336"/>
                </a:lnTo>
                <a:lnTo>
                  <a:pt x="336" y="0"/>
                </a:lnTo>
              </a:path>
            </a:pathLst>
          </a:custGeom>
          <a:noFill/>
          <a:ln w="12700">
            <a:solidFill>
              <a:srgbClr val="33CC3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488" tIns="44450" rIns="90488" bIns="44450"/>
          <a:lstStyle/>
          <a:p>
            <a:endParaRPr lang="en-US"/>
          </a:p>
        </p:txBody>
      </p:sp>
      <p:sp>
        <p:nvSpPr>
          <p:cNvPr id="276505" name="Freeform 25"/>
          <p:cNvSpPr>
            <a:spLocks/>
          </p:cNvSpPr>
          <p:nvPr/>
        </p:nvSpPr>
        <p:spPr bwMode="auto">
          <a:xfrm>
            <a:off x="5257800" y="2681288"/>
            <a:ext cx="1600200" cy="2133600"/>
          </a:xfrm>
          <a:custGeom>
            <a:avLst/>
            <a:gdLst>
              <a:gd name="T0" fmla="*/ 2147483646 w 1008"/>
              <a:gd name="T1" fmla="*/ 2147483646 h 1344"/>
              <a:gd name="T2" fmla="*/ 2147483646 w 1008"/>
              <a:gd name="T3" fmla="*/ 2147483646 h 1344"/>
              <a:gd name="T4" fmla="*/ 2147483646 w 1008"/>
              <a:gd name="T5" fmla="*/ 2147483646 h 1344"/>
              <a:gd name="T6" fmla="*/ 2147483646 w 1008"/>
              <a:gd name="T7" fmla="*/ 2147483646 h 1344"/>
              <a:gd name="T8" fmla="*/ 0 w 1008"/>
              <a:gd name="T9" fmla="*/ 0 h 134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008"/>
              <a:gd name="T16" fmla="*/ 0 h 1344"/>
              <a:gd name="T17" fmla="*/ 1008 w 1008"/>
              <a:gd name="T18" fmla="*/ 1344 h 134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008" h="1344">
                <a:moveTo>
                  <a:pt x="1008" y="1344"/>
                </a:moveTo>
                <a:lnTo>
                  <a:pt x="336" y="816"/>
                </a:lnTo>
                <a:lnTo>
                  <a:pt x="432" y="432"/>
                </a:lnTo>
                <a:lnTo>
                  <a:pt x="432" y="336"/>
                </a:lnTo>
                <a:lnTo>
                  <a:pt x="0" y="0"/>
                </a:lnTo>
              </a:path>
            </a:pathLst>
          </a:custGeom>
          <a:noFill/>
          <a:ln w="12700">
            <a:solidFill>
              <a:srgbClr val="33CC3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488" tIns="44450" rIns="90488" bIns="44450"/>
          <a:lstStyle/>
          <a:p>
            <a:endParaRPr lang="en-US"/>
          </a:p>
        </p:txBody>
      </p:sp>
      <p:sp>
        <p:nvSpPr>
          <p:cNvPr id="276506" name="Text Box 26"/>
          <p:cNvSpPr txBox="1">
            <a:spLocks noChangeArrowheads="1"/>
          </p:cNvSpPr>
          <p:nvPr/>
        </p:nvSpPr>
        <p:spPr bwMode="auto">
          <a:xfrm>
            <a:off x="2362200" y="2998788"/>
            <a:ext cx="427038" cy="30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  <a:latin typeface="Arial" charset="0"/>
              </a:rPr>
              <a:t>M1</a:t>
            </a:r>
          </a:p>
        </p:txBody>
      </p:sp>
      <p:sp>
        <p:nvSpPr>
          <p:cNvPr id="276507" name="Text Box 27"/>
          <p:cNvSpPr txBox="1">
            <a:spLocks noChangeArrowheads="1"/>
          </p:cNvSpPr>
          <p:nvPr/>
        </p:nvSpPr>
        <p:spPr bwMode="auto">
          <a:xfrm>
            <a:off x="3657600" y="4665663"/>
            <a:ext cx="427038" cy="30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  <a:latin typeface="Arial" charset="0"/>
              </a:rPr>
              <a:t>M2</a:t>
            </a:r>
          </a:p>
        </p:txBody>
      </p:sp>
      <p:sp>
        <p:nvSpPr>
          <p:cNvPr id="276508" name="Text Box 28"/>
          <p:cNvSpPr txBox="1">
            <a:spLocks noChangeArrowheads="1"/>
          </p:cNvSpPr>
          <p:nvPr/>
        </p:nvSpPr>
        <p:spPr bwMode="auto">
          <a:xfrm>
            <a:off x="6781800" y="4738688"/>
            <a:ext cx="427038" cy="30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  <a:latin typeface="Arial" charset="0"/>
              </a:rPr>
              <a:t>M3</a:t>
            </a:r>
          </a:p>
        </p:txBody>
      </p:sp>
      <p:sp>
        <p:nvSpPr>
          <p:cNvPr id="635933" name="Line 29"/>
          <p:cNvSpPr>
            <a:spLocks noChangeShapeType="1"/>
          </p:cNvSpPr>
          <p:nvPr/>
        </p:nvSpPr>
        <p:spPr bwMode="auto">
          <a:xfrm>
            <a:off x="2741613" y="3209925"/>
            <a:ext cx="1527175" cy="0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488" tIns="44450" rIns="90488" bIns="44450"/>
          <a:lstStyle/>
          <a:p>
            <a:endParaRPr lang="en-US"/>
          </a:p>
        </p:txBody>
      </p:sp>
      <p:sp>
        <p:nvSpPr>
          <p:cNvPr id="635934" name="Line 30"/>
          <p:cNvSpPr>
            <a:spLocks noChangeShapeType="1"/>
          </p:cNvSpPr>
          <p:nvPr/>
        </p:nvSpPr>
        <p:spPr bwMode="auto">
          <a:xfrm>
            <a:off x="4343400" y="3290888"/>
            <a:ext cx="0" cy="533400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488" tIns="44450" rIns="90488" bIns="44450"/>
          <a:lstStyle/>
          <a:p>
            <a:endParaRPr lang="en-US"/>
          </a:p>
        </p:txBody>
      </p:sp>
      <p:sp>
        <p:nvSpPr>
          <p:cNvPr id="635935" name="Line 31"/>
          <p:cNvSpPr>
            <a:spLocks noChangeShapeType="1"/>
          </p:cNvSpPr>
          <p:nvPr/>
        </p:nvSpPr>
        <p:spPr bwMode="auto">
          <a:xfrm flipH="1">
            <a:off x="3810000" y="3900488"/>
            <a:ext cx="457200" cy="762000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488" tIns="44450" rIns="90488" bIns="44450"/>
          <a:lstStyle/>
          <a:p>
            <a:endParaRPr lang="en-US"/>
          </a:p>
        </p:txBody>
      </p:sp>
      <p:sp>
        <p:nvSpPr>
          <p:cNvPr id="635936" name="Line 32"/>
          <p:cNvSpPr>
            <a:spLocks noChangeShapeType="1"/>
          </p:cNvSpPr>
          <p:nvPr/>
        </p:nvSpPr>
        <p:spPr bwMode="auto">
          <a:xfrm flipV="1">
            <a:off x="4572000" y="2605088"/>
            <a:ext cx="381000" cy="381000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488" tIns="44450" rIns="90488" bIns="44450"/>
          <a:lstStyle/>
          <a:p>
            <a:endParaRPr lang="en-US"/>
          </a:p>
        </p:txBody>
      </p:sp>
      <p:sp>
        <p:nvSpPr>
          <p:cNvPr id="635937" name="Line 33"/>
          <p:cNvSpPr>
            <a:spLocks noChangeShapeType="1"/>
          </p:cNvSpPr>
          <p:nvPr/>
        </p:nvSpPr>
        <p:spPr bwMode="auto">
          <a:xfrm>
            <a:off x="5257800" y="2909888"/>
            <a:ext cx="457200" cy="381000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488" tIns="44450" rIns="90488" bIns="44450"/>
          <a:lstStyle/>
          <a:p>
            <a:endParaRPr lang="en-US"/>
          </a:p>
        </p:txBody>
      </p:sp>
      <p:sp>
        <p:nvSpPr>
          <p:cNvPr id="635938" name="Line 34"/>
          <p:cNvSpPr>
            <a:spLocks noChangeShapeType="1"/>
          </p:cNvSpPr>
          <p:nvPr/>
        </p:nvSpPr>
        <p:spPr bwMode="auto">
          <a:xfrm flipH="1">
            <a:off x="5638800" y="3367088"/>
            <a:ext cx="152400" cy="609600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488" tIns="44450" rIns="90488" bIns="44450"/>
          <a:lstStyle/>
          <a:p>
            <a:endParaRPr lang="en-US"/>
          </a:p>
        </p:txBody>
      </p:sp>
      <p:sp>
        <p:nvSpPr>
          <p:cNvPr id="276515" name="Line 35"/>
          <p:cNvSpPr>
            <a:spLocks noChangeShapeType="1"/>
          </p:cNvSpPr>
          <p:nvPr/>
        </p:nvSpPr>
        <p:spPr bwMode="auto">
          <a:xfrm>
            <a:off x="762000" y="5638800"/>
            <a:ext cx="381000" cy="0"/>
          </a:xfrm>
          <a:prstGeom prst="line">
            <a:avLst/>
          </a:prstGeom>
          <a:noFill/>
          <a:ln w="12700">
            <a:solidFill>
              <a:srgbClr val="33CC33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488" tIns="44450" rIns="90488" bIns="44450"/>
          <a:lstStyle/>
          <a:p>
            <a:endParaRPr lang="en-US"/>
          </a:p>
        </p:txBody>
      </p:sp>
      <p:sp>
        <p:nvSpPr>
          <p:cNvPr id="276516" name="Line 36"/>
          <p:cNvSpPr>
            <a:spLocks noChangeShapeType="1"/>
          </p:cNvSpPr>
          <p:nvPr/>
        </p:nvSpPr>
        <p:spPr bwMode="auto">
          <a:xfrm>
            <a:off x="762000" y="5867400"/>
            <a:ext cx="381000" cy="0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488" tIns="44450" rIns="90488" bIns="44450"/>
          <a:lstStyle/>
          <a:p>
            <a:endParaRPr lang="en-US"/>
          </a:p>
        </p:txBody>
      </p:sp>
      <p:sp>
        <p:nvSpPr>
          <p:cNvPr id="276517" name="Text Box 37"/>
          <p:cNvSpPr txBox="1">
            <a:spLocks noChangeArrowheads="1"/>
          </p:cNvSpPr>
          <p:nvPr/>
        </p:nvSpPr>
        <p:spPr bwMode="auto">
          <a:xfrm>
            <a:off x="1204913" y="5472113"/>
            <a:ext cx="2281237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Arial" charset="0"/>
              </a:rPr>
              <a:t>control (join) messages</a:t>
            </a:r>
          </a:p>
        </p:txBody>
      </p:sp>
      <p:sp>
        <p:nvSpPr>
          <p:cNvPr id="276518" name="Text Box 38"/>
          <p:cNvSpPr txBox="1">
            <a:spLocks noChangeArrowheads="1"/>
          </p:cNvSpPr>
          <p:nvPr/>
        </p:nvSpPr>
        <p:spPr bwMode="auto">
          <a:xfrm>
            <a:off x="1204913" y="5686425"/>
            <a:ext cx="576262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Arial" charset="0"/>
              </a:rPr>
              <a:t>data</a:t>
            </a:r>
          </a:p>
        </p:txBody>
      </p:sp>
      <p:sp>
        <p:nvSpPr>
          <p:cNvPr id="276519" name="Rectangle 39"/>
          <p:cNvSpPr>
            <a:spLocks noChangeArrowheads="1"/>
          </p:cNvSpPr>
          <p:nvPr/>
        </p:nvSpPr>
        <p:spPr bwMode="auto">
          <a:xfrm>
            <a:off x="533400" y="5410200"/>
            <a:ext cx="2895600" cy="6858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488" tIns="44450" rIns="90488" bIns="44450"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solidFill>
                <a:srgbClr val="000000"/>
              </a:solidFill>
            </a:endParaRPr>
          </a:p>
        </p:txBody>
      </p:sp>
      <p:sp>
        <p:nvSpPr>
          <p:cNvPr id="635944" name="Line 40"/>
          <p:cNvSpPr>
            <a:spLocks noChangeShapeType="1"/>
          </p:cNvSpPr>
          <p:nvPr/>
        </p:nvSpPr>
        <p:spPr bwMode="auto">
          <a:xfrm>
            <a:off x="5867400" y="4191000"/>
            <a:ext cx="990600" cy="838200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488" tIns="44450" rIns="90488" bIns="44450"/>
          <a:lstStyle/>
          <a:p>
            <a:endParaRPr lang="en-US"/>
          </a:p>
        </p:txBody>
      </p:sp>
      <p:sp>
        <p:nvSpPr>
          <p:cNvPr id="276521" name="Rectangle 41"/>
          <p:cNvSpPr>
            <a:spLocks noChangeArrowheads="1"/>
          </p:cNvSpPr>
          <p:nvPr/>
        </p:nvSpPr>
        <p:spPr bwMode="auto">
          <a:xfrm>
            <a:off x="5410200" y="4800600"/>
            <a:ext cx="304800" cy="3048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dist="71842" dir="2700000" algn="ctr" rotWithShape="0">
              <a:schemeClr val="bg2"/>
            </a:outerShdw>
          </a:effectLst>
        </p:spPr>
        <p:txBody>
          <a:bodyPr wrap="none" lIns="90488" tIns="44450" rIns="90488" bIns="44450"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en-US" sz="16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76522" name="Rectangle 42"/>
          <p:cNvSpPr>
            <a:spLocks noChangeArrowheads="1"/>
          </p:cNvSpPr>
          <p:nvPr/>
        </p:nvSpPr>
        <p:spPr bwMode="auto">
          <a:xfrm>
            <a:off x="5334000" y="5715000"/>
            <a:ext cx="304800" cy="3048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dist="71842" dir="2700000" algn="ctr" rotWithShape="0">
              <a:schemeClr val="bg2"/>
            </a:outerShdw>
          </a:effectLst>
        </p:spPr>
        <p:txBody>
          <a:bodyPr wrap="none" lIns="90488" tIns="44450" rIns="90488" bIns="44450"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en-US" sz="1600">
              <a:solidFill>
                <a:srgbClr val="000000"/>
              </a:solidFill>
              <a:latin typeface="Arial" charset="0"/>
            </a:endParaRPr>
          </a:p>
        </p:txBody>
      </p:sp>
      <p:cxnSp>
        <p:nvCxnSpPr>
          <p:cNvPr id="276523" name="AutoShape 43"/>
          <p:cNvCxnSpPr>
            <a:cxnSpLocks noChangeShapeType="1"/>
            <a:stCxn id="276522" idx="0"/>
            <a:endCxn id="276521" idx="2"/>
          </p:cNvCxnSpPr>
          <p:nvPr/>
        </p:nvCxnSpPr>
        <p:spPr bwMode="auto">
          <a:xfrm flipV="1">
            <a:off x="5486400" y="5105400"/>
            <a:ext cx="76200" cy="60960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76524" name="Line 44"/>
          <p:cNvSpPr>
            <a:spLocks noChangeShapeType="1"/>
          </p:cNvSpPr>
          <p:nvPr/>
        </p:nvSpPr>
        <p:spPr bwMode="auto">
          <a:xfrm flipV="1">
            <a:off x="5562600" y="4267200"/>
            <a:ext cx="76200" cy="533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6525" name="Text Box 45"/>
          <p:cNvSpPr txBox="1">
            <a:spLocks noChangeArrowheads="1"/>
          </p:cNvSpPr>
          <p:nvPr/>
        </p:nvSpPr>
        <p:spPr bwMode="auto">
          <a:xfrm>
            <a:off x="5316538" y="5726113"/>
            <a:ext cx="3714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  <a:latin typeface="Times New Roman" charset="0"/>
              </a:rPr>
              <a:t>S1</a:t>
            </a:r>
          </a:p>
        </p:txBody>
      </p:sp>
      <p:sp>
        <p:nvSpPr>
          <p:cNvPr id="635950" name="Line 46"/>
          <p:cNvSpPr>
            <a:spLocks noChangeShapeType="1"/>
          </p:cNvSpPr>
          <p:nvPr/>
        </p:nvSpPr>
        <p:spPr bwMode="auto">
          <a:xfrm flipV="1">
            <a:off x="5308600" y="2405063"/>
            <a:ext cx="700088" cy="204787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488" tIns="44450" rIns="90488" bIns="44450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563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5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5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5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5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5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5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5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5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5933" grpId="0" animBg="1"/>
      <p:bldP spid="635934" grpId="0" animBg="1"/>
      <p:bldP spid="635935" grpId="0" animBg="1"/>
      <p:bldP spid="635936" grpId="0" animBg="1"/>
      <p:bldP spid="635937" grpId="0" animBg="1"/>
      <p:bldP spid="635938" grpId="0" animBg="1"/>
      <p:bldP spid="635944" grpId="0" animBg="1"/>
      <p:bldP spid="63595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387" y="0"/>
            <a:ext cx="8024813" cy="1143000"/>
          </a:xfrm>
        </p:spPr>
        <p:txBody>
          <a:bodyPr/>
          <a:lstStyle/>
          <a:p>
            <a:r>
              <a:rPr lang="en-US" sz="3600" dirty="0"/>
              <a:t>Re</a:t>
            </a:r>
            <a:r>
              <a:rPr lang="en-US" altLang="zh-CN" sz="3600" dirty="0"/>
              <a:t>cap:</a:t>
            </a:r>
            <a:r>
              <a:rPr lang="zh-CN" altLang="en-US" sz="3600" dirty="0"/>
              <a:t> </a:t>
            </a:r>
            <a:r>
              <a:rPr lang="en-US" sz="3600" dirty="0"/>
              <a:t>General Framework of Preference Aggregation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6893" y="1426368"/>
            <a:ext cx="8051800" cy="4856163"/>
          </a:xfrm>
        </p:spPr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dirty="0"/>
              <a:t>Also called Social Choice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Given individual preferences, define a framework to aggregate individual preferences:</a:t>
            </a:r>
          </a:p>
          <a:p>
            <a:pPr lvl="2"/>
            <a:r>
              <a:rPr lang="en-US" dirty="0"/>
              <a:t>A set of choices: a, b, c, </a:t>
            </a:r>
            <a:r>
              <a:rPr lang="mr-IN" dirty="0"/>
              <a:t>…</a:t>
            </a:r>
            <a:endParaRPr lang="en-US" dirty="0"/>
          </a:p>
          <a:p>
            <a:pPr lvl="2"/>
            <a:r>
              <a:rPr lang="en-US" dirty="0"/>
              <a:t>A set of voters 1, 2, </a:t>
            </a:r>
            <a:r>
              <a:rPr lang="mr-IN" dirty="0"/>
              <a:t>…</a:t>
            </a:r>
            <a:endParaRPr lang="en-US" dirty="0"/>
          </a:p>
          <a:p>
            <a:pPr lvl="3"/>
            <a:r>
              <a:rPr lang="en-US" dirty="0"/>
              <a:t>Each voter has a preference (ranking) of all choices, e.g.,</a:t>
            </a:r>
          </a:p>
          <a:p>
            <a:pPr lvl="4"/>
            <a:r>
              <a:rPr lang="en-US" dirty="0"/>
              <a:t>voter 1: a &gt; b &gt; c</a:t>
            </a:r>
          </a:p>
          <a:p>
            <a:pPr lvl="4"/>
            <a:r>
              <a:rPr lang="en-US" dirty="0"/>
              <a:t>voter 2: a &gt; c &gt; b</a:t>
            </a:r>
          </a:p>
          <a:p>
            <a:pPr lvl="4"/>
            <a:r>
              <a:rPr lang="en-US" dirty="0"/>
              <a:t>voter 3: a &gt; c &gt; b</a:t>
            </a:r>
          </a:p>
          <a:p>
            <a:pPr lvl="2"/>
            <a:r>
              <a:rPr lang="en-US" dirty="0"/>
              <a:t>A well-specified aggregation rule (protocol) computes an aggregation of ranking, e.g.,</a:t>
            </a:r>
          </a:p>
          <a:p>
            <a:pPr lvl="3"/>
            <a:r>
              <a:rPr lang="en-US" dirty="0"/>
              <a:t>Society (network): a &gt; b &gt; 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72D49E-1E31-4048-B438-B7275D106FE3}" type="slidenum">
              <a:rPr lang="en-US" altLang="en-US" smtClean="0"/>
              <a:pPr/>
              <a:t>6</a:t>
            </a:fld>
            <a:endParaRPr lang="en-US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5FF6972-214A-CD4E-BD12-3612121EFEC1}"/>
              </a:ext>
            </a:extLst>
          </p:cNvPr>
          <p:cNvSpPr/>
          <p:nvPr/>
        </p:nvSpPr>
        <p:spPr>
          <a:xfrm>
            <a:off x="279044" y="6396622"/>
            <a:ext cx="818233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Helvetica" charset="0"/>
              </a:rPr>
              <a:t>For more details: see </a:t>
            </a:r>
            <a:r>
              <a:rPr lang="en-US" sz="1600" dirty="0" err="1">
                <a:latin typeface="Helvetica" charset="0"/>
              </a:rPr>
              <a:t>Semih</a:t>
            </a:r>
            <a:r>
              <a:rPr lang="en-US" sz="1600" dirty="0">
                <a:latin typeface="Helvetica" charset="0"/>
              </a:rPr>
              <a:t> </a:t>
            </a:r>
            <a:r>
              <a:rPr lang="en-US" sz="1600" dirty="0" err="1">
                <a:latin typeface="Helvetica" charset="0"/>
              </a:rPr>
              <a:t>Salihoglu</a:t>
            </a:r>
            <a:r>
              <a:rPr lang="en-US" sz="1600" dirty="0">
                <a:latin typeface="Helvetica" charset="0"/>
              </a:rPr>
              <a:t> (2007). </a:t>
            </a:r>
            <a:r>
              <a:rPr lang="en-US" sz="1600" dirty="0" err="1">
                <a:latin typeface="Helvetica" charset="0"/>
              </a:rPr>
              <a:t>Interdomain</a:t>
            </a:r>
            <a:r>
              <a:rPr lang="en-US" sz="1600" dirty="0">
                <a:latin typeface="Helvetica" charset="0"/>
              </a:rPr>
              <a:t> Routing as a Social Choice.</a:t>
            </a:r>
            <a:endParaRPr lang="en-US" sz="1600" dirty="0">
              <a:effectLst/>
              <a:latin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836242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529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E5BCDDD1-0BEE-C746-9A59-BC34222FF5CC}" type="slidenum">
              <a:rPr lang="en-US" altLang="en-US" sz="1400">
                <a:solidFill>
                  <a:srgbClr val="000000"/>
                </a:solidFill>
                <a:latin typeface="Times New Roman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60</a:t>
            </a:fld>
            <a:endParaRPr lang="en-US" altLang="en-US" sz="140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278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200">
                <a:ea typeface="ＭＳ Ｐゴシック" charset="-128"/>
              </a:rPr>
              <a:t>Shared Tree Protocols in the Internet</a:t>
            </a:r>
          </a:p>
        </p:txBody>
      </p:sp>
      <p:sp>
        <p:nvSpPr>
          <p:cNvPr id="2785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altLang="en-US" dirty="0">
                <a:ea typeface="ＭＳ Ｐゴシック" charset="-128"/>
              </a:rPr>
              <a:t>Core Based Tree</a:t>
            </a:r>
          </a:p>
          <a:p>
            <a:pPr>
              <a:buFont typeface="Wingdings" pitchFamily="2" charset="2"/>
              <a:buChar char="q"/>
            </a:pPr>
            <a:r>
              <a:rPr lang="en-US" altLang="en-US" dirty="0">
                <a:ea typeface="ＭＳ Ｐゴシック" charset="-128"/>
              </a:rPr>
              <a:t>Protocol Independent Multicast (PIM) Sparse mode</a:t>
            </a:r>
          </a:p>
          <a:p>
            <a:pPr>
              <a:buFont typeface="Wingdings" pitchFamily="2" charset="2"/>
              <a:buChar char="q"/>
            </a:pPr>
            <a:r>
              <a:rPr lang="en-US" altLang="en-US" dirty="0">
                <a:ea typeface="ＭＳ Ｐゴシック" charset="-128"/>
              </a:rPr>
              <a:t>The catch: how do you know the center?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en-US" dirty="0">
                <a:ea typeface="ＭＳ Ｐゴシック" charset="-128"/>
              </a:rPr>
              <a:t>session announcement</a:t>
            </a:r>
          </a:p>
        </p:txBody>
      </p:sp>
    </p:spTree>
    <p:extLst>
      <p:ext uri="{BB962C8B-B14F-4D97-AF65-F5344CB8AC3E}">
        <p14:creationId xmlns:p14="http://schemas.microsoft.com/office/powerpoint/2010/main" val="188068785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577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9A238172-1177-3249-A7C5-55E9166F9EF1}" type="slidenum">
              <a:rPr lang="en-US" altLang="en-US" sz="1400">
                <a:solidFill>
                  <a:srgbClr val="000000"/>
                </a:solidFill>
                <a:latin typeface="Times New Roman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61</a:t>
            </a:fld>
            <a:endParaRPr lang="en-US" altLang="en-US" sz="140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280578" name="Line 2"/>
          <p:cNvSpPr>
            <a:spLocks noChangeShapeType="1"/>
          </p:cNvSpPr>
          <p:nvPr/>
        </p:nvSpPr>
        <p:spPr bwMode="auto">
          <a:xfrm flipV="1">
            <a:off x="3251200" y="3079750"/>
            <a:ext cx="654050" cy="49530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80579" name="Line 3"/>
          <p:cNvSpPr>
            <a:spLocks noChangeShapeType="1"/>
          </p:cNvSpPr>
          <p:nvPr/>
        </p:nvSpPr>
        <p:spPr bwMode="auto">
          <a:xfrm>
            <a:off x="2552700" y="3238500"/>
            <a:ext cx="603250" cy="342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80580" name="Line 4"/>
          <p:cNvSpPr>
            <a:spLocks noChangeShapeType="1"/>
          </p:cNvSpPr>
          <p:nvPr/>
        </p:nvSpPr>
        <p:spPr bwMode="auto">
          <a:xfrm>
            <a:off x="1968500" y="2673350"/>
            <a:ext cx="552450" cy="546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80581" name="Line 5"/>
          <p:cNvSpPr>
            <a:spLocks noChangeShapeType="1"/>
          </p:cNvSpPr>
          <p:nvPr/>
        </p:nvSpPr>
        <p:spPr bwMode="auto">
          <a:xfrm>
            <a:off x="3956050" y="3067050"/>
            <a:ext cx="279400" cy="2984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80582" name="Line 6"/>
          <p:cNvSpPr>
            <a:spLocks noChangeShapeType="1"/>
          </p:cNvSpPr>
          <p:nvPr/>
        </p:nvSpPr>
        <p:spPr bwMode="auto">
          <a:xfrm>
            <a:off x="2774950" y="2609850"/>
            <a:ext cx="768350" cy="444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80583" name="Line 7"/>
          <p:cNvSpPr>
            <a:spLocks noChangeShapeType="1"/>
          </p:cNvSpPr>
          <p:nvPr/>
        </p:nvSpPr>
        <p:spPr bwMode="auto">
          <a:xfrm flipV="1">
            <a:off x="1993900" y="2622550"/>
            <a:ext cx="793750" cy="1079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80584" name="Line 8"/>
          <p:cNvSpPr>
            <a:spLocks noChangeShapeType="1"/>
          </p:cNvSpPr>
          <p:nvPr/>
        </p:nvSpPr>
        <p:spPr bwMode="auto">
          <a:xfrm>
            <a:off x="2774950" y="2622550"/>
            <a:ext cx="431800" cy="431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80585" name="Line 9"/>
          <p:cNvSpPr>
            <a:spLocks noChangeShapeType="1"/>
          </p:cNvSpPr>
          <p:nvPr/>
        </p:nvSpPr>
        <p:spPr bwMode="auto">
          <a:xfrm flipV="1">
            <a:off x="1905000" y="3238500"/>
            <a:ext cx="647700" cy="292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80586" name="Line 10"/>
          <p:cNvSpPr>
            <a:spLocks noChangeShapeType="1"/>
          </p:cNvSpPr>
          <p:nvPr/>
        </p:nvSpPr>
        <p:spPr bwMode="auto">
          <a:xfrm flipV="1">
            <a:off x="2679700" y="3073400"/>
            <a:ext cx="431800" cy="1333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80587" name="Line 11"/>
          <p:cNvSpPr>
            <a:spLocks noChangeShapeType="1"/>
          </p:cNvSpPr>
          <p:nvPr/>
        </p:nvSpPr>
        <p:spPr bwMode="auto">
          <a:xfrm>
            <a:off x="2241550" y="3543300"/>
            <a:ext cx="889000" cy="101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80588" name="Rectangle 12"/>
          <p:cNvSpPr>
            <a:spLocks noChangeArrowheads="1"/>
          </p:cNvSpPr>
          <p:nvPr/>
        </p:nvSpPr>
        <p:spPr bwMode="auto">
          <a:xfrm>
            <a:off x="533400" y="228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4000" u="sng">
                <a:solidFill>
                  <a:srgbClr val="3333CC"/>
                </a:solidFill>
              </a:rPr>
              <a:t>Mbone: Tunneling</a:t>
            </a:r>
          </a:p>
        </p:txBody>
      </p:sp>
      <p:sp>
        <p:nvSpPr>
          <p:cNvPr id="280589" name="Rectangle 13"/>
          <p:cNvSpPr>
            <a:spLocks noChangeArrowheads="1"/>
          </p:cNvSpPr>
          <p:nvPr/>
        </p:nvSpPr>
        <p:spPr bwMode="auto">
          <a:xfrm>
            <a:off x="609600" y="1447800"/>
            <a:ext cx="80010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>
            <a:lvl1pPr marL="342900" indent="-342900"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buClr>
                <a:srgbClr val="3333CC"/>
              </a:buClr>
              <a:buFont typeface="ZapfDingbats" charset="0"/>
              <a:buNone/>
            </a:pPr>
            <a:r>
              <a:rPr lang="en-US" altLang="en-US" b="1" u="sng">
                <a:solidFill>
                  <a:srgbClr val="3333CC"/>
                </a:solidFill>
              </a:rPr>
              <a:t>Q:</a:t>
            </a:r>
            <a:r>
              <a:rPr lang="en-US" altLang="en-US">
                <a:solidFill>
                  <a:srgbClr val="000000"/>
                </a:solidFill>
              </a:rPr>
              <a:t> How to connect </a:t>
            </a:r>
            <a:r>
              <a:rPr lang="ja-JP" altLang="en-US">
                <a:solidFill>
                  <a:srgbClr val="000000"/>
                </a:solidFill>
              </a:rPr>
              <a:t>“</a:t>
            </a:r>
            <a:r>
              <a:rPr lang="en-US" altLang="ja-JP">
                <a:solidFill>
                  <a:srgbClr val="000000"/>
                </a:solidFill>
              </a:rPr>
              <a:t>islands</a:t>
            </a:r>
            <a:r>
              <a:rPr lang="ja-JP" altLang="en-US">
                <a:solidFill>
                  <a:srgbClr val="000000"/>
                </a:solidFill>
              </a:rPr>
              <a:t>”</a:t>
            </a:r>
            <a:r>
              <a:rPr lang="en-US" altLang="ja-JP">
                <a:solidFill>
                  <a:srgbClr val="000000"/>
                </a:solidFill>
              </a:rPr>
              <a:t> of multicast  routers in a </a:t>
            </a:r>
            <a:r>
              <a:rPr lang="ja-JP" altLang="en-US">
                <a:solidFill>
                  <a:srgbClr val="000000"/>
                </a:solidFill>
              </a:rPr>
              <a:t>“</a:t>
            </a:r>
            <a:r>
              <a:rPr lang="en-US" altLang="ja-JP">
                <a:solidFill>
                  <a:srgbClr val="000000"/>
                </a:solidFill>
              </a:rPr>
              <a:t>sea</a:t>
            </a:r>
            <a:r>
              <a:rPr lang="ja-JP" altLang="en-US">
                <a:solidFill>
                  <a:srgbClr val="000000"/>
                </a:solidFill>
              </a:rPr>
              <a:t>”</a:t>
            </a:r>
            <a:r>
              <a:rPr lang="en-US" altLang="ja-JP">
                <a:solidFill>
                  <a:srgbClr val="000000"/>
                </a:solidFill>
              </a:rPr>
              <a:t> of unicast routers? </a:t>
            </a: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280590" name="Rectangle 14"/>
          <p:cNvSpPr>
            <a:spLocks noChangeArrowheads="1"/>
          </p:cNvSpPr>
          <p:nvPr/>
        </p:nvSpPr>
        <p:spPr bwMode="auto">
          <a:xfrm>
            <a:off x="495300" y="4533900"/>
            <a:ext cx="80010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>
            <a:lvl1pPr marL="342900" indent="-342900"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buClr>
                <a:srgbClr val="3333CC"/>
              </a:buClr>
              <a:buFont typeface="Wingdings" charset="2"/>
              <a:buChar char="q"/>
            </a:pPr>
            <a:r>
              <a:rPr lang="en-US" altLang="en-US" sz="2000">
                <a:solidFill>
                  <a:srgbClr val="000000"/>
                </a:solidFill>
              </a:rPr>
              <a:t>mcast datagram encapsulated inside </a:t>
            </a:r>
            <a:r>
              <a:rPr lang="ja-JP" altLang="en-US" sz="2000">
                <a:solidFill>
                  <a:srgbClr val="000000"/>
                </a:solidFill>
              </a:rPr>
              <a:t>“</a:t>
            </a:r>
            <a:r>
              <a:rPr lang="en-US" altLang="ja-JP" sz="2000">
                <a:solidFill>
                  <a:srgbClr val="000000"/>
                </a:solidFill>
              </a:rPr>
              <a:t>normal</a:t>
            </a:r>
            <a:r>
              <a:rPr lang="ja-JP" altLang="en-US" sz="2000">
                <a:solidFill>
                  <a:srgbClr val="000000"/>
                </a:solidFill>
              </a:rPr>
              <a:t>”</a:t>
            </a:r>
            <a:r>
              <a:rPr lang="en-US" altLang="ja-JP" sz="2000">
                <a:solidFill>
                  <a:srgbClr val="000000"/>
                </a:solidFill>
              </a:rPr>
              <a:t> (non-multicast-addressed) datagram</a:t>
            </a:r>
          </a:p>
          <a:p>
            <a:pPr>
              <a:buClr>
                <a:srgbClr val="3333CC"/>
              </a:buClr>
              <a:buFont typeface="Wingdings" charset="2"/>
              <a:buChar char="q"/>
            </a:pPr>
            <a:r>
              <a:rPr lang="en-US" altLang="en-US" sz="2000">
                <a:solidFill>
                  <a:srgbClr val="000000"/>
                </a:solidFill>
              </a:rPr>
              <a:t>normal IP datagram sent thru </a:t>
            </a:r>
            <a:r>
              <a:rPr lang="ja-JP" altLang="en-US" sz="2000">
                <a:solidFill>
                  <a:srgbClr val="000000"/>
                </a:solidFill>
              </a:rPr>
              <a:t>“</a:t>
            </a:r>
            <a:r>
              <a:rPr lang="en-US" altLang="ja-JP" sz="2000">
                <a:solidFill>
                  <a:srgbClr val="000000"/>
                </a:solidFill>
              </a:rPr>
              <a:t>tunnel</a:t>
            </a:r>
            <a:r>
              <a:rPr lang="ja-JP" altLang="en-US" sz="2000">
                <a:solidFill>
                  <a:srgbClr val="000000"/>
                </a:solidFill>
              </a:rPr>
              <a:t>”</a:t>
            </a:r>
            <a:r>
              <a:rPr lang="en-US" altLang="ja-JP" sz="2000">
                <a:solidFill>
                  <a:srgbClr val="000000"/>
                </a:solidFill>
              </a:rPr>
              <a:t> via regular IP unicast to receiving mcast router</a:t>
            </a:r>
          </a:p>
          <a:p>
            <a:pPr>
              <a:buClr>
                <a:srgbClr val="3333CC"/>
              </a:buClr>
              <a:buFont typeface="Wingdings" charset="2"/>
              <a:buChar char="q"/>
            </a:pPr>
            <a:r>
              <a:rPr lang="en-US" altLang="en-US" sz="2000">
                <a:solidFill>
                  <a:srgbClr val="000000"/>
                </a:solidFill>
              </a:rPr>
              <a:t>receiving mcast router unencapsulates to get mcast datagram</a:t>
            </a:r>
          </a:p>
        </p:txBody>
      </p:sp>
      <p:grpSp>
        <p:nvGrpSpPr>
          <p:cNvPr id="280591" name="Group 15"/>
          <p:cNvGrpSpPr>
            <a:grpSpLocks/>
          </p:cNvGrpSpPr>
          <p:nvPr/>
        </p:nvGrpSpPr>
        <p:grpSpPr bwMode="auto">
          <a:xfrm>
            <a:off x="2522538" y="2527300"/>
            <a:ext cx="547687" cy="233363"/>
            <a:chOff x="3600" y="219"/>
            <a:chExt cx="360" cy="175"/>
          </a:xfrm>
        </p:grpSpPr>
        <p:sp>
          <p:nvSpPr>
            <p:cNvPr id="280764" name="Oval 16"/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rgbClr val="DDDDDD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280765" name="Line 17"/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0766" name="Line 18"/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0767" name="Rectangle 19"/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solidFill>
                  <a:srgbClr val="000000"/>
                </a:solidFill>
                <a:latin typeface="Times New Roman" charset="0"/>
              </a:endParaRPr>
            </a:p>
          </p:txBody>
        </p:sp>
        <p:sp>
          <p:nvSpPr>
            <p:cNvPr id="280768" name="Oval 20"/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rgbClr val="DDDDDD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000000"/>
                </a:solidFill>
              </a:endParaRPr>
            </a:p>
          </p:txBody>
        </p:sp>
        <p:grpSp>
          <p:nvGrpSpPr>
            <p:cNvPr id="280769" name="Group 21"/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280774" name="Line 22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0775" name="Line 23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0776" name="Line 24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80770" name="Group 25"/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280771" name="Line 26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0772" name="Line 27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0773" name="Line 28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280592" name="Group 29"/>
          <p:cNvGrpSpPr>
            <a:grpSpLocks/>
          </p:cNvGrpSpPr>
          <p:nvPr/>
        </p:nvGrpSpPr>
        <p:grpSpPr bwMode="auto">
          <a:xfrm>
            <a:off x="3271838" y="2559050"/>
            <a:ext cx="547687" cy="233363"/>
            <a:chOff x="3600" y="219"/>
            <a:chExt cx="360" cy="175"/>
          </a:xfrm>
        </p:grpSpPr>
        <p:sp>
          <p:nvSpPr>
            <p:cNvPr id="280751" name="Oval 30"/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rgbClr val="DDDDDD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280752" name="Line 31"/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0753" name="Line 32"/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0754" name="Rectangle 33"/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solidFill>
                  <a:srgbClr val="000000"/>
                </a:solidFill>
                <a:latin typeface="Times New Roman" charset="0"/>
              </a:endParaRPr>
            </a:p>
          </p:txBody>
        </p:sp>
        <p:sp>
          <p:nvSpPr>
            <p:cNvPr id="280755" name="Oval 34"/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rgbClr val="DDDDDD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000000"/>
                </a:solidFill>
              </a:endParaRPr>
            </a:p>
          </p:txBody>
        </p:sp>
        <p:grpSp>
          <p:nvGrpSpPr>
            <p:cNvPr id="280756" name="Group 35"/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280761" name="Line 36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0762" name="Line 37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0763" name="Line 38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80757" name="Group 39"/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280758" name="Line 40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0759" name="Line 41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0760" name="Line 42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280593" name="Group 43"/>
          <p:cNvGrpSpPr>
            <a:grpSpLocks/>
          </p:cNvGrpSpPr>
          <p:nvPr/>
        </p:nvGrpSpPr>
        <p:grpSpPr bwMode="auto">
          <a:xfrm>
            <a:off x="3989388" y="3308350"/>
            <a:ext cx="547687" cy="233363"/>
            <a:chOff x="3600" y="219"/>
            <a:chExt cx="360" cy="175"/>
          </a:xfrm>
        </p:grpSpPr>
        <p:sp>
          <p:nvSpPr>
            <p:cNvPr id="280738" name="Oval 44"/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rgbClr val="DDDDDD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280739" name="Line 45"/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0740" name="Line 46"/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0741" name="Rectangle 47"/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solidFill>
                  <a:srgbClr val="000000"/>
                </a:solidFill>
                <a:latin typeface="Times New Roman" charset="0"/>
              </a:endParaRPr>
            </a:p>
          </p:txBody>
        </p:sp>
        <p:sp>
          <p:nvSpPr>
            <p:cNvPr id="280742" name="Oval 48"/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rgbClr val="DDDDDD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000000"/>
                </a:solidFill>
              </a:endParaRPr>
            </a:p>
          </p:txBody>
        </p:sp>
        <p:grpSp>
          <p:nvGrpSpPr>
            <p:cNvPr id="280743" name="Group 49"/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280748" name="Line 50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0749" name="Line 51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0750" name="Line 52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80744" name="Group 53"/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280745" name="Line 54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0746" name="Line 55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0747" name="Line 56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280594" name="Group 57"/>
          <p:cNvGrpSpPr>
            <a:grpSpLocks/>
          </p:cNvGrpSpPr>
          <p:nvPr/>
        </p:nvGrpSpPr>
        <p:grpSpPr bwMode="auto">
          <a:xfrm>
            <a:off x="2935288" y="2965450"/>
            <a:ext cx="547687" cy="233363"/>
            <a:chOff x="3600" y="219"/>
            <a:chExt cx="360" cy="175"/>
          </a:xfrm>
        </p:grpSpPr>
        <p:sp>
          <p:nvSpPr>
            <p:cNvPr id="280725" name="Oval 58"/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rgbClr val="DDDDDD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280726" name="Line 59"/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0727" name="Line 60"/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0728" name="Rectangle 61"/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solidFill>
                  <a:srgbClr val="000000"/>
                </a:solidFill>
                <a:latin typeface="Times New Roman" charset="0"/>
              </a:endParaRPr>
            </a:p>
          </p:txBody>
        </p:sp>
        <p:sp>
          <p:nvSpPr>
            <p:cNvPr id="280729" name="Oval 62"/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rgbClr val="DDDDDD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000000"/>
                </a:solidFill>
              </a:endParaRPr>
            </a:p>
          </p:txBody>
        </p:sp>
        <p:grpSp>
          <p:nvGrpSpPr>
            <p:cNvPr id="280730" name="Group 63"/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280735" name="Line 64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0736" name="Line 65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0737" name="Line 66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80731" name="Group 67"/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280732" name="Line 68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0733" name="Line 69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0734" name="Line 70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280595" name="Group 71"/>
          <p:cNvGrpSpPr>
            <a:grpSpLocks/>
          </p:cNvGrpSpPr>
          <p:nvPr/>
        </p:nvGrpSpPr>
        <p:grpSpPr bwMode="auto">
          <a:xfrm>
            <a:off x="2274888" y="3155950"/>
            <a:ext cx="547687" cy="233363"/>
            <a:chOff x="3600" y="219"/>
            <a:chExt cx="360" cy="175"/>
          </a:xfrm>
        </p:grpSpPr>
        <p:sp>
          <p:nvSpPr>
            <p:cNvPr id="280712" name="Oval 72"/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rgbClr val="DDDDDD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280713" name="Line 73"/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0714" name="Line 74"/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0715" name="Rectangle 75"/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solidFill>
                  <a:srgbClr val="000000"/>
                </a:solidFill>
                <a:latin typeface="Times New Roman" charset="0"/>
              </a:endParaRPr>
            </a:p>
          </p:txBody>
        </p:sp>
        <p:sp>
          <p:nvSpPr>
            <p:cNvPr id="280716" name="Oval 76"/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rgbClr val="DDDDDD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000000"/>
                </a:solidFill>
              </a:endParaRPr>
            </a:p>
          </p:txBody>
        </p:sp>
        <p:grpSp>
          <p:nvGrpSpPr>
            <p:cNvPr id="280717" name="Group 77"/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280722" name="Line 78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0723" name="Line 79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0724" name="Line 80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80718" name="Group 81"/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280719" name="Line 82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0720" name="Line 83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0721" name="Line 84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280596" name="Group 85"/>
          <p:cNvGrpSpPr>
            <a:grpSpLocks/>
          </p:cNvGrpSpPr>
          <p:nvPr/>
        </p:nvGrpSpPr>
        <p:grpSpPr bwMode="auto">
          <a:xfrm>
            <a:off x="1703388" y="3422650"/>
            <a:ext cx="547687" cy="233363"/>
            <a:chOff x="3600" y="219"/>
            <a:chExt cx="360" cy="175"/>
          </a:xfrm>
        </p:grpSpPr>
        <p:sp>
          <p:nvSpPr>
            <p:cNvPr id="280699" name="Oval 86"/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rgbClr val="DDDDDD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280700" name="Line 87"/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0701" name="Line 88"/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0702" name="Rectangle 89"/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solidFill>
                  <a:srgbClr val="000000"/>
                </a:solidFill>
                <a:latin typeface="Times New Roman" charset="0"/>
              </a:endParaRPr>
            </a:p>
          </p:txBody>
        </p:sp>
        <p:sp>
          <p:nvSpPr>
            <p:cNvPr id="280703" name="Oval 90"/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rgbClr val="DDDDDD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000000"/>
                </a:solidFill>
              </a:endParaRPr>
            </a:p>
          </p:txBody>
        </p:sp>
        <p:grpSp>
          <p:nvGrpSpPr>
            <p:cNvPr id="280704" name="Group 91"/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280709" name="Line 92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0710" name="Line 93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0711" name="Line 94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80705" name="Group 95"/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280706" name="Line 96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0707" name="Line 97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0708" name="Line 98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280597" name="Line 99"/>
          <p:cNvSpPr>
            <a:spLocks noChangeShapeType="1"/>
          </p:cNvSpPr>
          <p:nvPr/>
        </p:nvSpPr>
        <p:spPr bwMode="auto">
          <a:xfrm flipV="1">
            <a:off x="3467100" y="3441700"/>
            <a:ext cx="527050" cy="1968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80598" name="Line 100"/>
          <p:cNvSpPr>
            <a:spLocks noChangeShapeType="1"/>
          </p:cNvSpPr>
          <p:nvPr/>
        </p:nvSpPr>
        <p:spPr bwMode="auto">
          <a:xfrm flipH="1" flipV="1">
            <a:off x="3187700" y="3206750"/>
            <a:ext cx="0" cy="2984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80599" name="Line 101"/>
          <p:cNvSpPr>
            <a:spLocks noChangeShapeType="1"/>
          </p:cNvSpPr>
          <p:nvPr/>
        </p:nvSpPr>
        <p:spPr bwMode="auto">
          <a:xfrm>
            <a:off x="1536700" y="3263900"/>
            <a:ext cx="209550" cy="1841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80600" name="Line 102"/>
          <p:cNvSpPr>
            <a:spLocks noChangeShapeType="1"/>
          </p:cNvSpPr>
          <p:nvPr/>
        </p:nvSpPr>
        <p:spPr bwMode="auto">
          <a:xfrm flipH="1">
            <a:off x="1676400" y="2863850"/>
            <a:ext cx="24130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80601" name="Line 103"/>
          <p:cNvSpPr>
            <a:spLocks noChangeShapeType="1"/>
          </p:cNvSpPr>
          <p:nvPr/>
        </p:nvSpPr>
        <p:spPr bwMode="auto">
          <a:xfrm flipH="1">
            <a:off x="3797300" y="2622550"/>
            <a:ext cx="24130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80602" name="Freeform 104"/>
          <p:cNvSpPr>
            <a:spLocks/>
          </p:cNvSpPr>
          <p:nvPr/>
        </p:nvSpPr>
        <p:spPr bwMode="auto">
          <a:xfrm>
            <a:off x="2127250" y="2813050"/>
            <a:ext cx="933450" cy="723900"/>
          </a:xfrm>
          <a:custGeom>
            <a:avLst/>
            <a:gdLst>
              <a:gd name="T0" fmla="*/ 0 w 548"/>
              <a:gd name="T1" fmla="*/ 0 h 420"/>
              <a:gd name="T2" fmla="*/ 2147483646 w 548"/>
              <a:gd name="T3" fmla="*/ 2147483646 h 420"/>
              <a:gd name="T4" fmla="*/ 2147483646 w 548"/>
              <a:gd name="T5" fmla="*/ 2147483646 h 420"/>
              <a:gd name="T6" fmla="*/ 0 60000 65536"/>
              <a:gd name="T7" fmla="*/ 0 60000 65536"/>
              <a:gd name="T8" fmla="*/ 0 60000 65536"/>
              <a:gd name="T9" fmla="*/ 0 w 548"/>
              <a:gd name="T10" fmla="*/ 0 h 420"/>
              <a:gd name="T11" fmla="*/ 548 w 548"/>
              <a:gd name="T12" fmla="*/ 420 h 42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548" h="420">
                <a:moveTo>
                  <a:pt x="0" y="0"/>
                </a:moveTo>
                <a:cubicBezTo>
                  <a:pt x="42" y="40"/>
                  <a:pt x="161" y="170"/>
                  <a:pt x="252" y="240"/>
                </a:cubicBezTo>
                <a:cubicBezTo>
                  <a:pt x="343" y="310"/>
                  <a:pt x="486" y="382"/>
                  <a:pt x="548" y="420"/>
                </a:cubicBezTo>
              </a:path>
            </a:pathLst>
          </a:custGeom>
          <a:noFill/>
          <a:ln w="762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80603" name="Line 105"/>
          <p:cNvSpPr>
            <a:spLocks noChangeShapeType="1"/>
          </p:cNvSpPr>
          <p:nvPr/>
        </p:nvSpPr>
        <p:spPr bwMode="auto">
          <a:xfrm>
            <a:off x="2197100" y="2882900"/>
            <a:ext cx="247650" cy="2603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80604" name="Line 106"/>
          <p:cNvSpPr>
            <a:spLocks noChangeShapeType="1"/>
          </p:cNvSpPr>
          <p:nvPr/>
        </p:nvSpPr>
        <p:spPr bwMode="auto">
          <a:xfrm>
            <a:off x="2787650" y="3378200"/>
            <a:ext cx="228600" cy="139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80605" name="Freeform 107"/>
          <p:cNvSpPr>
            <a:spLocks/>
          </p:cNvSpPr>
          <p:nvPr/>
        </p:nvSpPr>
        <p:spPr bwMode="auto">
          <a:xfrm>
            <a:off x="2228850" y="2616200"/>
            <a:ext cx="1638300" cy="368300"/>
          </a:xfrm>
          <a:custGeom>
            <a:avLst/>
            <a:gdLst>
              <a:gd name="T0" fmla="*/ 0 w 1032"/>
              <a:gd name="T1" fmla="*/ 2147483646 h 232"/>
              <a:gd name="T2" fmla="*/ 2147483646 w 1032"/>
              <a:gd name="T3" fmla="*/ 0 h 232"/>
              <a:gd name="T4" fmla="*/ 2147483646 w 1032"/>
              <a:gd name="T5" fmla="*/ 2147483646 h 232"/>
              <a:gd name="T6" fmla="*/ 2147483646 w 1032"/>
              <a:gd name="T7" fmla="*/ 2147483646 h 232"/>
              <a:gd name="T8" fmla="*/ 0 60000 65536"/>
              <a:gd name="T9" fmla="*/ 0 60000 65536"/>
              <a:gd name="T10" fmla="*/ 0 60000 65536"/>
              <a:gd name="T11" fmla="*/ 0 60000 65536"/>
              <a:gd name="T12" fmla="*/ 0 w 1032"/>
              <a:gd name="T13" fmla="*/ 0 h 232"/>
              <a:gd name="T14" fmla="*/ 1032 w 1032"/>
              <a:gd name="T15" fmla="*/ 232 h 23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32" h="232">
                <a:moveTo>
                  <a:pt x="0" y="72"/>
                </a:moveTo>
                <a:cubicBezTo>
                  <a:pt x="61" y="60"/>
                  <a:pt x="239" y="5"/>
                  <a:pt x="372" y="0"/>
                </a:cubicBezTo>
                <a:cubicBezTo>
                  <a:pt x="480" y="10"/>
                  <a:pt x="686" y="1"/>
                  <a:pt x="796" y="40"/>
                </a:cubicBezTo>
                <a:cubicBezTo>
                  <a:pt x="906" y="79"/>
                  <a:pt x="983" y="192"/>
                  <a:pt x="1032" y="232"/>
                </a:cubicBezTo>
              </a:path>
            </a:pathLst>
          </a:custGeom>
          <a:noFill/>
          <a:ln w="762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grpSp>
        <p:nvGrpSpPr>
          <p:cNvPr id="280606" name="Group 108"/>
          <p:cNvGrpSpPr>
            <a:grpSpLocks/>
          </p:cNvGrpSpPr>
          <p:nvPr/>
        </p:nvGrpSpPr>
        <p:grpSpPr bwMode="auto">
          <a:xfrm>
            <a:off x="2894013" y="3498850"/>
            <a:ext cx="569912" cy="222250"/>
            <a:chOff x="3600" y="219"/>
            <a:chExt cx="360" cy="175"/>
          </a:xfrm>
        </p:grpSpPr>
        <p:sp>
          <p:nvSpPr>
            <p:cNvPr id="280686" name="Oval 109"/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280687" name="Line 110"/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0688" name="Line 111"/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0689" name="Rectangle 112"/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solidFill>
                  <a:srgbClr val="000000"/>
                </a:solidFill>
                <a:latin typeface="Times New Roman" charset="0"/>
              </a:endParaRPr>
            </a:p>
          </p:txBody>
        </p:sp>
        <p:sp>
          <p:nvSpPr>
            <p:cNvPr id="280690" name="Oval 113"/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000000"/>
                </a:solidFill>
              </a:endParaRPr>
            </a:p>
          </p:txBody>
        </p:sp>
        <p:grpSp>
          <p:nvGrpSpPr>
            <p:cNvPr id="280691" name="Group 114"/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280696" name="Line 115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0697" name="Line 116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0698" name="Line 117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80692" name="Group 118"/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280693" name="Line 119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0694" name="Line 120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0695" name="Line 121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280607" name="Group 122"/>
          <p:cNvGrpSpPr>
            <a:grpSpLocks/>
          </p:cNvGrpSpPr>
          <p:nvPr/>
        </p:nvGrpSpPr>
        <p:grpSpPr bwMode="auto">
          <a:xfrm>
            <a:off x="1731963" y="2641600"/>
            <a:ext cx="569912" cy="222250"/>
            <a:chOff x="3600" y="219"/>
            <a:chExt cx="360" cy="175"/>
          </a:xfrm>
        </p:grpSpPr>
        <p:sp>
          <p:nvSpPr>
            <p:cNvPr id="280673" name="Oval 123"/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280674" name="Line 124"/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0675" name="Line 125"/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0676" name="Rectangle 126"/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solidFill>
                  <a:srgbClr val="000000"/>
                </a:solidFill>
                <a:latin typeface="Times New Roman" charset="0"/>
              </a:endParaRPr>
            </a:p>
          </p:txBody>
        </p:sp>
        <p:sp>
          <p:nvSpPr>
            <p:cNvPr id="280677" name="Oval 127"/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000000"/>
                </a:solidFill>
              </a:endParaRPr>
            </a:p>
          </p:txBody>
        </p:sp>
        <p:grpSp>
          <p:nvGrpSpPr>
            <p:cNvPr id="280678" name="Group 128"/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280683" name="Line 129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0684" name="Line 130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0685" name="Line 131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80679" name="Group 132"/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280680" name="Line 133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0681" name="Line 134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0682" name="Line 135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280608" name="Line 136"/>
          <p:cNvSpPr>
            <a:spLocks noChangeShapeType="1"/>
          </p:cNvSpPr>
          <p:nvPr/>
        </p:nvSpPr>
        <p:spPr bwMode="auto">
          <a:xfrm flipH="1" flipV="1">
            <a:off x="3651250" y="2774950"/>
            <a:ext cx="177800" cy="190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80609" name="Line 137"/>
          <p:cNvSpPr>
            <a:spLocks noChangeShapeType="1"/>
          </p:cNvSpPr>
          <p:nvPr/>
        </p:nvSpPr>
        <p:spPr bwMode="auto">
          <a:xfrm flipH="1" flipV="1">
            <a:off x="3803650" y="2927350"/>
            <a:ext cx="177800" cy="190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grpSp>
        <p:nvGrpSpPr>
          <p:cNvPr id="280610" name="Group 138"/>
          <p:cNvGrpSpPr>
            <a:grpSpLocks/>
          </p:cNvGrpSpPr>
          <p:nvPr/>
        </p:nvGrpSpPr>
        <p:grpSpPr bwMode="auto">
          <a:xfrm>
            <a:off x="3656013" y="2940050"/>
            <a:ext cx="569912" cy="222250"/>
            <a:chOff x="3600" y="219"/>
            <a:chExt cx="360" cy="175"/>
          </a:xfrm>
        </p:grpSpPr>
        <p:sp>
          <p:nvSpPr>
            <p:cNvPr id="280660" name="Oval 139"/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280661" name="Line 140"/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0662" name="Line 141"/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0663" name="Rectangle 142"/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solidFill>
                  <a:srgbClr val="000000"/>
                </a:solidFill>
                <a:latin typeface="Times New Roman" charset="0"/>
              </a:endParaRPr>
            </a:p>
          </p:txBody>
        </p:sp>
        <p:sp>
          <p:nvSpPr>
            <p:cNvPr id="280664" name="Oval 143"/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000000"/>
                </a:solidFill>
              </a:endParaRPr>
            </a:p>
          </p:txBody>
        </p:sp>
        <p:grpSp>
          <p:nvGrpSpPr>
            <p:cNvPr id="280665" name="Group 144"/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280670" name="Line 145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0671" name="Line 146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0672" name="Line 147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80666" name="Group 148"/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280667" name="Line 149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0668" name="Line 150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0669" name="Line 151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280611" name="Line 152"/>
          <p:cNvSpPr>
            <a:spLocks noChangeShapeType="1"/>
          </p:cNvSpPr>
          <p:nvPr/>
        </p:nvSpPr>
        <p:spPr bwMode="auto">
          <a:xfrm>
            <a:off x="3060700" y="2628900"/>
            <a:ext cx="228600" cy="12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80612" name="Line 153"/>
          <p:cNvSpPr>
            <a:spLocks noChangeShapeType="1"/>
          </p:cNvSpPr>
          <p:nvPr/>
        </p:nvSpPr>
        <p:spPr bwMode="auto">
          <a:xfrm flipV="1">
            <a:off x="2324100" y="2654300"/>
            <a:ext cx="209550" cy="571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80613" name="Line 154"/>
          <p:cNvSpPr>
            <a:spLocks noChangeShapeType="1"/>
          </p:cNvSpPr>
          <p:nvPr/>
        </p:nvSpPr>
        <p:spPr bwMode="auto">
          <a:xfrm flipV="1">
            <a:off x="6108700" y="2952750"/>
            <a:ext cx="501650" cy="48260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80614" name="Line 155"/>
          <p:cNvSpPr>
            <a:spLocks noChangeShapeType="1"/>
          </p:cNvSpPr>
          <p:nvPr/>
        </p:nvSpPr>
        <p:spPr bwMode="auto">
          <a:xfrm flipH="1" flipV="1">
            <a:off x="5289550" y="2774950"/>
            <a:ext cx="1263650" cy="11430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80615" name="Line 156"/>
          <p:cNvSpPr>
            <a:spLocks noChangeShapeType="1"/>
          </p:cNvSpPr>
          <p:nvPr/>
        </p:nvSpPr>
        <p:spPr bwMode="auto">
          <a:xfrm flipH="1" flipV="1">
            <a:off x="5270500" y="2787650"/>
            <a:ext cx="844550" cy="66040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grpSp>
        <p:nvGrpSpPr>
          <p:cNvPr id="280616" name="Group 157"/>
          <p:cNvGrpSpPr>
            <a:grpSpLocks/>
          </p:cNvGrpSpPr>
          <p:nvPr/>
        </p:nvGrpSpPr>
        <p:grpSpPr bwMode="auto">
          <a:xfrm>
            <a:off x="5021263" y="2705100"/>
            <a:ext cx="569912" cy="222250"/>
            <a:chOff x="3600" y="219"/>
            <a:chExt cx="360" cy="175"/>
          </a:xfrm>
        </p:grpSpPr>
        <p:sp>
          <p:nvSpPr>
            <p:cNvPr id="280647" name="Oval 158"/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280648" name="Line 159"/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0649" name="Line 160"/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0650" name="Rectangle 161"/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solidFill>
                  <a:srgbClr val="000000"/>
                </a:solidFill>
                <a:latin typeface="Times New Roman" charset="0"/>
              </a:endParaRPr>
            </a:p>
          </p:txBody>
        </p:sp>
        <p:sp>
          <p:nvSpPr>
            <p:cNvPr id="280651" name="Oval 162"/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000000"/>
                </a:solidFill>
              </a:endParaRPr>
            </a:p>
          </p:txBody>
        </p:sp>
        <p:grpSp>
          <p:nvGrpSpPr>
            <p:cNvPr id="280652" name="Group 163"/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280657" name="Line 164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0658" name="Line 165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0659" name="Line 166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80653" name="Group 167"/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280654" name="Line 168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0655" name="Line 169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0656" name="Line 170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280617" name="Group 171"/>
          <p:cNvGrpSpPr>
            <a:grpSpLocks/>
          </p:cNvGrpSpPr>
          <p:nvPr/>
        </p:nvGrpSpPr>
        <p:grpSpPr bwMode="auto">
          <a:xfrm>
            <a:off x="6329363" y="2806700"/>
            <a:ext cx="569912" cy="222250"/>
            <a:chOff x="3600" y="219"/>
            <a:chExt cx="360" cy="175"/>
          </a:xfrm>
        </p:grpSpPr>
        <p:sp>
          <p:nvSpPr>
            <p:cNvPr id="280634" name="Oval 172"/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280635" name="Line 173"/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0636" name="Line 174"/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0637" name="Rectangle 175"/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solidFill>
                  <a:srgbClr val="000000"/>
                </a:solidFill>
                <a:latin typeface="Times New Roman" charset="0"/>
              </a:endParaRPr>
            </a:p>
          </p:txBody>
        </p:sp>
        <p:sp>
          <p:nvSpPr>
            <p:cNvPr id="280638" name="Oval 176"/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000000"/>
                </a:solidFill>
              </a:endParaRPr>
            </a:p>
          </p:txBody>
        </p:sp>
        <p:grpSp>
          <p:nvGrpSpPr>
            <p:cNvPr id="280639" name="Group 177"/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280644" name="Line 178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0645" name="Line 179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0646" name="Line 180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80640" name="Group 181"/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280641" name="Line 182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0642" name="Line 183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0643" name="Line 184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280618" name="Group 185"/>
          <p:cNvGrpSpPr>
            <a:grpSpLocks/>
          </p:cNvGrpSpPr>
          <p:nvPr/>
        </p:nvGrpSpPr>
        <p:grpSpPr bwMode="auto">
          <a:xfrm>
            <a:off x="5846763" y="3365500"/>
            <a:ext cx="569912" cy="222250"/>
            <a:chOff x="3600" y="219"/>
            <a:chExt cx="360" cy="175"/>
          </a:xfrm>
        </p:grpSpPr>
        <p:sp>
          <p:nvSpPr>
            <p:cNvPr id="280621" name="Oval 186"/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280622" name="Line 187"/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0623" name="Line 188"/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0624" name="Rectangle 189"/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solidFill>
                  <a:srgbClr val="000000"/>
                </a:solidFill>
                <a:latin typeface="Times New Roman" charset="0"/>
              </a:endParaRPr>
            </a:p>
          </p:txBody>
        </p:sp>
        <p:sp>
          <p:nvSpPr>
            <p:cNvPr id="280625" name="Oval 190"/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000000"/>
                </a:solidFill>
              </a:endParaRPr>
            </a:p>
          </p:txBody>
        </p:sp>
        <p:grpSp>
          <p:nvGrpSpPr>
            <p:cNvPr id="280626" name="Group 191"/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280631" name="Line 192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0632" name="Line 193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0633" name="Line 194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80627" name="Group 195"/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280628" name="Line 196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0629" name="Line 197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0630" name="Line 198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280619" name="Text Box 199"/>
          <p:cNvSpPr txBox="1">
            <a:spLocks noChangeArrowheads="1"/>
          </p:cNvSpPr>
          <p:nvPr/>
        </p:nvSpPr>
        <p:spPr bwMode="auto">
          <a:xfrm>
            <a:off x="1990725" y="3889375"/>
            <a:ext cx="199072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physical topology</a:t>
            </a:r>
          </a:p>
        </p:txBody>
      </p:sp>
      <p:sp>
        <p:nvSpPr>
          <p:cNvPr id="280620" name="Text Box 200"/>
          <p:cNvSpPr txBox="1">
            <a:spLocks noChangeArrowheads="1"/>
          </p:cNvSpPr>
          <p:nvPr/>
        </p:nvSpPr>
        <p:spPr bwMode="auto">
          <a:xfrm>
            <a:off x="5153025" y="3876675"/>
            <a:ext cx="18097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logical topology</a:t>
            </a:r>
          </a:p>
        </p:txBody>
      </p:sp>
    </p:spTree>
    <p:extLst>
      <p:ext uri="{BB962C8B-B14F-4D97-AF65-F5344CB8AC3E}">
        <p14:creationId xmlns:p14="http://schemas.microsoft.com/office/powerpoint/2010/main" val="5149717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Line 5"/>
          <p:cNvSpPr>
            <a:spLocks noChangeShapeType="1"/>
          </p:cNvSpPr>
          <p:nvPr/>
        </p:nvSpPr>
        <p:spPr bwMode="auto">
          <a:xfrm flipH="1">
            <a:off x="3890037" y="1806536"/>
            <a:ext cx="26957" cy="1100561"/>
          </a:xfrm>
          <a:prstGeom prst="line">
            <a:avLst/>
          </a:prstGeom>
          <a:noFill/>
          <a:ln w="76200">
            <a:solidFill>
              <a:srgbClr val="FF0033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" name="Line 5"/>
          <p:cNvSpPr>
            <a:spLocks noChangeShapeType="1"/>
          </p:cNvSpPr>
          <p:nvPr/>
        </p:nvSpPr>
        <p:spPr bwMode="auto">
          <a:xfrm>
            <a:off x="4138899" y="1687871"/>
            <a:ext cx="1494670" cy="627005"/>
          </a:xfrm>
          <a:prstGeom prst="line">
            <a:avLst/>
          </a:prstGeom>
          <a:noFill/>
          <a:ln w="76200">
            <a:solidFill>
              <a:srgbClr val="FF0033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" name="Line 5"/>
          <p:cNvSpPr>
            <a:spLocks noChangeShapeType="1"/>
          </p:cNvSpPr>
          <p:nvPr/>
        </p:nvSpPr>
        <p:spPr bwMode="auto">
          <a:xfrm flipV="1">
            <a:off x="4045297" y="2394441"/>
            <a:ext cx="1749398" cy="637057"/>
          </a:xfrm>
          <a:prstGeom prst="line">
            <a:avLst/>
          </a:prstGeom>
          <a:noFill/>
          <a:ln w="76200">
            <a:solidFill>
              <a:srgbClr val="FF0033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" name="Line 5"/>
          <p:cNvSpPr>
            <a:spLocks noChangeShapeType="1"/>
          </p:cNvSpPr>
          <p:nvPr/>
        </p:nvSpPr>
        <p:spPr bwMode="auto">
          <a:xfrm flipH="1" flipV="1">
            <a:off x="2068286" y="2367962"/>
            <a:ext cx="1743531" cy="670054"/>
          </a:xfrm>
          <a:prstGeom prst="line">
            <a:avLst/>
          </a:prstGeom>
          <a:noFill/>
          <a:ln w="76200">
            <a:solidFill>
              <a:srgbClr val="FF0033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" name="Line 5"/>
          <p:cNvSpPr>
            <a:spLocks noChangeShapeType="1"/>
          </p:cNvSpPr>
          <p:nvPr/>
        </p:nvSpPr>
        <p:spPr bwMode="auto">
          <a:xfrm flipH="1">
            <a:off x="1894285" y="1725436"/>
            <a:ext cx="1773848" cy="609058"/>
          </a:xfrm>
          <a:prstGeom prst="line">
            <a:avLst/>
          </a:prstGeom>
          <a:noFill/>
          <a:ln w="76200">
            <a:solidFill>
              <a:srgbClr val="FF0033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387" y="189186"/>
            <a:ext cx="8024813" cy="953814"/>
          </a:xfrm>
        </p:spPr>
        <p:txBody>
          <a:bodyPr/>
          <a:lstStyle/>
          <a:p>
            <a:r>
              <a:rPr lang="en-US" sz="2800" dirty="0"/>
              <a:t>Example: Aggregation of </a:t>
            </a:r>
            <a:r>
              <a:rPr lang="en-US" sz="2800"/>
              <a:t>Global Preference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72D49E-1E31-4048-B438-B7275D106FE3}" type="slidenum">
              <a:rPr lang="en-US" altLang="en-US" smtClean="0"/>
              <a:pPr/>
              <a:t>7</a:t>
            </a:fld>
            <a:endParaRPr lang="en-US" altLang="en-US"/>
          </a:p>
        </p:txBody>
      </p:sp>
      <p:grpSp>
        <p:nvGrpSpPr>
          <p:cNvPr id="7" name="Group 6"/>
          <p:cNvGrpSpPr/>
          <p:nvPr/>
        </p:nvGrpSpPr>
        <p:grpSpPr>
          <a:xfrm>
            <a:off x="1423520" y="1846523"/>
            <a:ext cx="878246" cy="825500"/>
            <a:chOff x="1581176" y="4028281"/>
            <a:chExt cx="925542" cy="825500"/>
          </a:xfrm>
        </p:grpSpPr>
        <p:sp>
          <p:nvSpPr>
            <p:cNvPr id="5" name="Oval 7"/>
            <p:cNvSpPr>
              <a:spLocks noChangeArrowheads="1"/>
            </p:cNvSpPr>
            <p:nvPr/>
          </p:nvSpPr>
          <p:spPr bwMode="auto">
            <a:xfrm>
              <a:off x="1581176" y="4028281"/>
              <a:ext cx="925542" cy="825500"/>
            </a:xfrm>
            <a:prstGeom prst="ellipse">
              <a:avLst/>
            </a:prstGeom>
            <a:solidFill>
              <a:schemeClr val="accent2"/>
            </a:solidFill>
            <a:ln w="12700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9pPr>
            </a:lstStyle>
            <a:p>
              <a:endParaRPr lang="en-US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6" name="Rectangle 8"/>
            <p:cNvSpPr>
              <a:spLocks noChangeArrowheads="1"/>
            </p:cNvSpPr>
            <p:nvPr/>
          </p:nvSpPr>
          <p:spPr bwMode="auto">
            <a:xfrm>
              <a:off x="1815030" y="4211255"/>
              <a:ext cx="445635" cy="5238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9pPr>
            </a:lstStyle>
            <a:p>
              <a:r>
                <a:rPr lang="en-US" altLang="zh-CN" sz="2800" b="1" dirty="0">
                  <a:solidFill>
                    <a:srgbClr val="FFFFFF"/>
                  </a:solidFill>
                  <a:latin typeface="Arial" charset="0"/>
                  <a:ea typeface="宋体" charset="-122"/>
                </a:rPr>
                <a:t>S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3452017" y="1316188"/>
            <a:ext cx="878246" cy="825500"/>
            <a:chOff x="1581176" y="4028281"/>
            <a:chExt cx="925542" cy="825500"/>
          </a:xfrm>
        </p:grpSpPr>
        <p:sp>
          <p:nvSpPr>
            <p:cNvPr id="10" name="Oval 7"/>
            <p:cNvSpPr>
              <a:spLocks noChangeArrowheads="1"/>
            </p:cNvSpPr>
            <p:nvPr/>
          </p:nvSpPr>
          <p:spPr bwMode="auto">
            <a:xfrm>
              <a:off x="1581176" y="4028281"/>
              <a:ext cx="925542" cy="825500"/>
            </a:xfrm>
            <a:prstGeom prst="ellipse">
              <a:avLst/>
            </a:prstGeom>
            <a:solidFill>
              <a:schemeClr val="accent2"/>
            </a:solidFill>
            <a:ln w="12700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9pPr>
            </a:lstStyle>
            <a:p>
              <a:endParaRPr lang="en-US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11" name="Rectangle 8"/>
            <p:cNvSpPr>
              <a:spLocks noChangeArrowheads="1"/>
            </p:cNvSpPr>
            <p:nvPr/>
          </p:nvSpPr>
          <p:spPr bwMode="auto">
            <a:xfrm>
              <a:off x="1815030" y="4211255"/>
              <a:ext cx="445635" cy="5238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9pPr>
            </a:lstStyle>
            <a:p>
              <a:r>
                <a:rPr lang="en-US" altLang="zh-CN" sz="2800" b="1" dirty="0">
                  <a:solidFill>
                    <a:srgbClr val="FFFFFF"/>
                  </a:solidFill>
                  <a:latin typeface="Arial" charset="0"/>
                  <a:ea typeface="宋体" charset="-122"/>
                </a:rPr>
                <a:t>A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3446229" y="2724124"/>
            <a:ext cx="878246" cy="825500"/>
            <a:chOff x="1581176" y="4028281"/>
            <a:chExt cx="925542" cy="825500"/>
          </a:xfrm>
        </p:grpSpPr>
        <p:sp>
          <p:nvSpPr>
            <p:cNvPr id="13" name="Oval 7"/>
            <p:cNvSpPr>
              <a:spLocks noChangeArrowheads="1"/>
            </p:cNvSpPr>
            <p:nvPr/>
          </p:nvSpPr>
          <p:spPr bwMode="auto">
            <a:xfrm>
              <a:off x="1581176" y="4028281"/>
              <a:ext cx="925542" cy="825500"/>
            </a:xfrm>
            <a:prstGeom prst="ellipse">
              <a:avLst/>
            </a:prstGeom>
            <a:solidFill>
              <a:schemeClr val="accent2"/>
            </a:solidFill>
            <a:ln w="12700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9pPr>
            </a:lstStyle>
            <a:p>
              <a:endParaRPr lang="en-US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14" name="Rectangle 8"/>
            <p:cNvSpPr>
              <a:spLocks noChangeArrowheads="1"/>
            </p:cNvSpPr>
            <p:nvPr/>
          </p:nvSpPr>
          <p:spPr bwMode="auto">
            <a:xfrm>
              <a:off x="1815030" y="4211255"/>
              <a:ext cx="469634" cy="5238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9pPr>
            </a:lstStyle>
            <a:p>
              <a:r>
                <a:rPr lang="en-US" altLang="zh-CN" sz="2800" b="1" dirty="0">
                  <a:solidFill>
                    <a:srgbClr val="FFFFFF"/>
                  </a:solidFill>
                  <a:latin typeface="Arial" charset="0"/>
                  <a:ea typeface="宋体" charset="-122"/>
                </a:rPr>
                <a:t>B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5411664" y="2023024"/>
            <a:ext cx="878246" cy="825500"/>
            <a:chOff x="1581176" y="4028281"/>
            <a:chExt cx="925542" cy="825500"/>
          </a:xfrm>
        </p:grpSpPr>
        <p:sp>
          <p:nvSpPr>
            <p:cNvPr id="16" name="Oval 7"/>
            <p:cNvSpPr>
              <a:spLocks noChangeArrowheads="1"/>
            </p:cNvSpPr>
            <p:nvPr/>
          </p:nvSpPr>
          <p:spPr bwMode="auto">
            <a:xfrm>
              <a:off x="1581176" y="4028281"/>
              <a:ext cx="925542" cy="825500"/>
            </a:xfrm>
            <a:prstGeom prst="ellipse">
              <a:avLst/>
            </a:prstGeom>
            <a:solidFill>
              <a:schemeClr val="accent2"/>
            </a:solidFill>
            <a:ln w="12700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9pPr>
            </a:lstStyle>
            <a:p>
              <a:endParaRPr lang="en-US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17" name="Rectangle 8"/>
            <p:cNvSpPr>
              <a:spLocks noChangeArrowheads="1"/>
            </p:cNvSpPr>
            <p:nvPr/>
          </p:nvSpPr>
          <p:spPr bwMode="auto">
            <a:xfrm>
              <a:off x="1815030" y="4211255"/>
              <a:ext cx="469634" cy="5238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9pPr>
            </a:lstStyle>
            <a:p>
              <a:r>
                <a:rPr lang="en-US" altLang="zh-CN" sz="2800" b="1" dirty="0">
                  <a:solidFill>
                    <a:srgbClr val="FFFFFF"/>
                  </a:solidFill>
                  <a:latin typeface="Arial" charset="0"/>
                  <a:ea typeface="宋体" charset="-122"/>
                </a:rPr>
                <a:t>D</a:t>
              </a:r>
            </a:p>
          </p:txBody>
        </p:sp>
      </p:grpSp>
      <p:sp>
        <p:nvSpPr>
          <p:cNvPr id="23" name="Content Placeholder 2"/>
          <p:cNvSpPr>
            <a:spLocks noGrp="1"/>
          </p:cNvSpPr>
          <p:nvPr>
            <p:ph idx="1"/>
          </p:nvPr>
        </p:nvSpPr>
        <p:spPr>
          <a:xfrm>
            <a:off x="560387" y="3620452"/>
            <a:ext cx="8326438" cy="2945448"/>
          </a:xfrm>
        </p:spPr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dirty="0"/>
              <a:t>Choices (for S-&gt;D route): SAD, SBD, SABD, SBAD</a:t>
            </a:r>
          </a:p>
          <a:p>
            <a:pPr>
              <a:buFont typeface="Wingdings" pitchFamily="2" charset="2"/>
              <a:buChar char="q"/>
            </a:pPr>
            <a:r>
              <a:rPr lang="en-US" dirty="0"/>
              <a:t>Voters S, A, B, D</a:t>
            </a:r>
          </a:p>
          <a:p>
            <a:pPr>
              <a:buFont typeface="Wingdings" pitchFamily="2" charset="2"/>
              <a:buChar char="q"/>
            </a:pPr>
            <a:r>
              <a:rPr lang="en-US" dirty="0"/>
              <a:t>Each voter has a preference, e.g.,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S: SAD &gt; SBD &gt; SABD &gt; SBAD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mr-IN" dirty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69759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387" y="220716"/>
            <a:ext cx="8024813" cy="922283"/>
          </a:xfrm>
        </p:spPr>
        <p:txBody>
          <a:bodyPr/>
          <a:lstStyle/>
          <a:p>
            <a:r>
              <a:rPr lang="en-US" sz="3600" dirty="0"/>
              <a:t>Recap</a:t>
            </a:r>
            <a:r>
              <a:rPr lang="en-US" altLang="zh-CN" sz="3600" dirty="0"/>
              <a:t>:</a:t>
            </a:r>
            <a:r>
              <a:rPr lang="zh-CN" altLang="en-US" sz="3600" dirty="0"/>
              <a:t> </a:t>
            </a:r>
            <a:r>
              <a:rPr lang="en-US" sz="3600" dirty="0"/>
              <a:t>Arrow’s Aggregation Framework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2300" y="1426368"/>
            <a:ext cx="8051800" cy="4856163"/>
          </a:xfrm>
        </p:spPr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dirty="0"/>
              <a:t>Axioms: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Transitivity</a:t>
            </a:r>
          </a:p>
          <a:p>
            <a:pPr lvl="2"/>
            <a:r>
              <a:rPr lang="en-US" dirty="0"/>
              <a:t>if a &gt; b &amp; b &gt; c, then a &gt; c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Unanimity:</a:t>
            </a:r>
          </a:p>
          <a:p>
            <a:pPr lvl="2"/>
            <a:r>
              <a:rPr lang="en-US" dirty="0"/>
              <a:t>If all participants prefer a over b (a &gt; b) =&gt; a &gt; b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Independence of irrelevant alternatives (IIA)</a:t>
            </a:r>
          </a:p>
          <a:p>
            <a:pPr lvl="2"/>
            <a:r>
              <a:rPr lang="en-US" dirty="0"/>
              <a:t>Social ranking of a and b depends only on the relative ranking of a and b among all participants</a:t>
            </a:r>
          </a:p>
          <a:p>
            <a:pPr>
              <a:buFont typeface="Wingdings" pitchFamily="2" charset="2"/>
              <a:buChar char="q"/>
            </a:pPr>
            <a:r>
              <a:rPr lang="en-US" dirty="0"/>
              <a:t>Result: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Arrow’s Theorem: Any constitution that respects transitivity, unanimity and IIA is a dictatorship.</a:t>
            </a:r>
          </a:p>
          <a:p>
            <a:pPr lvl="2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72D49E-1E31-4048-B438-B7275D106FE3}" type="slidenum">
              <a:rPr lang="en-US" altLang="en-US" smtClean="0"/>
              <a:pPr/>
              <a:t>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57887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Proofs of Arrow’s Theorem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dirty="0"/>
              <a:t>There are quite a few proofs, and the six-page paper linked on the Schedule page gives three simple proofs.</a:t>
            </a:r>
            <a:br>
              <a:rPr lang="en-US" dirty="0"/>
            </a:br>
            <a:endParaRPr lang="en-US" dirty="0"/>
          </a:p>
          <a:p>
            <a:pPr>
              <a:buFont typeface="Wingdings" pitchFamily="2" charset="2"/>
              <a:buChar char="q"/>
            </a:pPr>
            <a:r>
              <a:rPr lang="en-US" dirty="0"/>
              <a:t>Below, I give the key insight of the proof using approach 1.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72D49E-1E31-4048-B438-B7275D106FE3}" type="slidenum">
              <a:rPr lang="en-US" altLang="en-US" smtClean="0"/>
              <a:pPr/>
              <a:t>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17545756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Comic Sans MS"/>
        <a:ea typeface=""/>
        <a:cs typeface=""/>
      </a:majorFont>
      <a:minorFont>
        <a:latin typeface="Comic Sans M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6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Comic Sans MS"/>
        <a:ea typeface=""/>
        <a:cs typeface=""/>
      </a:majorFont>
      <a:minorFont>
        <a:latin typeface="Comic Sans M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mic Sans MS" pitchFamily="66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mic Sans MS" pitchFamily="66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15692</TotalTime>
  <Words>4149</Words>
  <Application>Microsoft Macintosh PowerPoint</Application>
  <PresentationFormat>On-screen Show (4:3)</PresentationFormat>
  <Paragraphs>896</Paragraphs>
  <Slides>61</Slides>
  <Notes>51</Notes>
  <HiddenSlides>3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74" baseType="lpstr">
      <vt:lpstr>ＭＳ Ｐゴシック</vt:lpstr>
      <vt:lpstr>宋体</vt:lpstr>
      <vt:lpstr>ZapfDingbats</vt:lpstr>
      <vt:lpstr>Arial</vt:lpstr>
      <vt:lpstr>Comic Sans MS</vt:lpstr>
      <vt:lpstr>Courier New</vt:lpstr>
      <vt:lpstr>Helvetica</vt:lpstr>
      <vt:lpstr>Menlo-Regular</vt:lpstr>
      <vt:lpstr>Times New Roman</vt:lpstr>
      <vt:lpstr>Wingdings</vt:lpstr>
      <vt:lpstr>Default Design</vt:lpstr>
      <vt:lpstr>16_Default Design</vt:lpstr>
      <vt:lpstr>Clip</vt:lpstr>
      <vt:lpstr>Network: Global Internet Routing,  Policy Routing Analysis</vt:lpstr>
      <vt:lpstr>PowerPoint Presentation</vt:lpstr>
      <vt:lpstr>Recap: Internet Routing Architecture</vt:lpstr>
      <vt:lpstr>PowerPoint Presentation</vt:lpstr>
      <vt:lpstr>PowerPoint Presentation</vt:lpstr>
      <vt:lpstr>Recap: General Framework of Preference Aggregation</vt:lpstr>
      <vt:lpstr>Example: Aggregation of Global Preference</vt:lpstr>
      <vt:lpstr>Recap: Arrow’s Aggregation Framework</vt:lpstr>
      <vt:lpstr>Proofs of Arrow’s Theorem</vt:lpstr>
      <vt:lpstr>The Extremal Lemma</vt:lpstr>
      <vt:lpstr>Example: AWS Direct Connect</vt:lpstr>
      <vt:lpstr>Step 1: Existence of Pivotal Voter</vt:lpstr>
      <vt:lpstr>Step 2: n*=n(b) is dictator of any pair ac not involving b</vt:lpstr>
      <vt:lpstr>Step 3: n* is dictator for every pair ab</vt:lpstr>
      <vt:lpstr>PowerPoint Presentation</vt:lpstr>
      <vt:lpstr>BGP w/ Local Preference</vt:lpstr>
      <vt:lpstr>Complete Dependency: P-Graph</vt:lpstr>
      <vt:lpstr>P-Graph and BGP Convergence</vt:lpstr>
      <vt:lpstr>PowerPoint Presentation</vt:lpstr>
      <vt:lpstr>PowerPoint Presentation</vt:lpstr>
      <vt:lpstr>Route Selection Policies and Economics</vt:lpstr>
      <vt:lpstr>PowerPoint Presentation</vt:lpstr>
      <vt:lpstr>PowerPoint Presentation</vt:lpstr>
      <vt:lpstr>Typical Export Policies Route Patterns</vt:lpstr>
      <vt:lpstr>Typical Export Policies Route Patterns</vt:lpstr>
      <vt:lpstr>Typical Export Policies Route Patterns</vt:lpstr>
      <vt:lpstr>Stability of BGP Policy Routing</vt:lpstr>
      <vt:lpstr>Case 1: A Link is PC</vt:lpstr>
      <vt:lpstr>Case 2: Link is CP/PP</vt:lpstr>
      <vt:lpstr>PowerPoint Presentation</vt:lpstr>
      <vt:lpstr>Routing: Remaining Issue</vt:lpstr>
      <vt:lpstr>PowerPoint Presentation</vt:lpstr>
      <vt:lpstr>IP Addressing Scheme: Requirements</vt:lpstr>
      <vt:lpstr>PowerPoint Presentation</vt:lpstr>
      <vt:lpstr>IP Addressing: Class-ful Addressing</vt:lpstr>
      <vt:lpstr>Classless InterDomain Routing  (CIDR) Address: Aggregation</vt:lpstr>
      <vt:lpstr>CIDR Aggregation in BGP</vt:lpstr>
      <vt:lpstr>CIDR Aggregation in BGP</vt:lpstr>
      <vt:lpstr>Routing Table Size of BGP (number of globally advertised, aggregated entries)</vt:lpstr>
      <vt:lpstr>IP Addressing: How to Get One?</vt:lpstr>
      <vt:lpstr>IP addresses: How to Get One?</vt:lpstr>
      <vt:lpstr>DHCP Goal and History</vt:lpstr>
      <vt:lpstr>Exercise</vt:lpstr>
      <vt:lpstr>DHCP: Dynamic Host Configuration Protocol</vt:lpstr>
      <vt:lpstr>PowerPoint Presentation</vt:lpstr>
      <vt:lpstr>PowerPoint Presentation</vt:lpstr>
      <vt:lpstr>Exercise</vt:lpstr>
      <vt:lpstr>Optional Read: IP Multicast</vt:lpstr>
      <vt:lpstr>PowerPoint Presentation</vt:lpstr>
      <vt:lpstr>PowerPoint Presentation</vt:lpstr>
      <vt:lpstr>Source Tree:  Reverse Path Flooding (RPF)</vt:lpstr>
      <vt:lpstr>PowerPoint Presentation</vt:lpstr>
      <vt:lpstr>PowerPoint Presentation</vt:lpstr>
      <vt:lpstr>Pruning</vt:lpstr>
      <vt:lpstr>Implementation of Source Trees in the Internet</vt:lpstr>
      <vt:lpstr>Building a Shared Tree</vt:lpstr>
      <vt:lpstr>PowerPoint Presentation</vt:lpstr>
      <vt:lpstr>Example: M3 Joins</vt:lpstr>
      <vt:lpstr>Example: M1 Sends Data</vt:lpstr>
      <vt:lpstr>Shared Tree Protocols in the Internet</vt:lpstr>
      <vt:lpstr>PowerPoint Presentation</vt:lpstr>
    </vt:vector>
  </TitlesOfParts>
  <Manager/>
  <Company>Yale University</Company>
  <LinksUpToDate>false</LinksUpToDate>
  <SharedDoc>false</SharedDoc>
  <HyperlinkBase/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Transport Overview</dc:title>
  <dc:subject/>
  <dc:creator>Yang Richard Yang</dc:creator>
  <cp:keywords/>
  <dc:description/>
  <cp:lastModifiedBy>Qiao Xiang</cp:lastModifiedBy>
  <cp:revision>525</cp:revision>
  <cp:lastPrinted>2017-12-04T18:36:32Z</cp:lastPrinted>
  <dcterms:created xsi:type="dcterms:W3CDTF">1999-10-08T19:08:27Z</dcterms:created>
  <dcterms:modified xsi:type="dcterms:W3CDTF">2022-11-30T07:39:35Z</dcterms:modified>
  <cp:category/>
</cp:coreProperties>
</file>